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7.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8.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9.xml" ContentType="application/vnd.openxmlformats-officedocument.presentationml.tags+xml"/>
  <Override PartName="/ppt/tags/tag10.xml" ContentType="application/vnd.openxmlformats-officedocument.presentationml.tags+xml"/>
  <Override PartName="/ppt/notesSlides/notesSlide10.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notesSlides/notesSlide11.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12.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tags/tag16.xml" ContentType="application/vnd.openxmlformats-officedocument.presentationml.tags+xml"/>
  <Override PartName="/ppt/tags/tag17.xml" ContentType="application/vnd.openxmlformats-officedocument.presentationml.tags+xml"/>
  <Override PartName="/ppt/notesSlides/notesSlide13.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notesSlides/notesSlide14.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notesSlides/notesSlide15.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6.xml" ContentType="application/vnd.openxmlformats-officedocument.presentationml.tags+xml"/>
  <Override PartName="/ppt/tags/tag27.xml" ContentType="application/vnd.openxmlformats-officedocument.presentationml.tags+xml"/>
  <Override PartName="/ppt/notesSlides/notesSlide16.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xml" ContentType="application/vnd.openxmlformats-officedocument.themeOverride+xml"/>
  <Override PartName="/ppt/tags/tag28.xml" ContentType="application/vnd.openxmlformats-officedocument.presentationml.tags+xml"/>
  <Override PartName="/ppt/notesSlides/notesSlide17.xml" ContentType="application/vnd.openxmlformats-officedocument.presentationml.notesSlide+xml"/>
  <Override PartName="/ppt/tags/tag29.xml" ContentType="application/vnd.openxmlformats-officedocument.presentationml.tags+xml"/>
  <Override PartName="/ppt/tags/tag30.xml" ContentType="application/vnd.openxmlformats-officedocument.presentationml.tags+xml"/>
  <Override PartName="/ppt/notesSlides/notesSlide18.xml" ContentType="application/vnd.openxmlformats-officedocument.presentationml.notesSlide+xml"/>
  <Override PartName="/ppt/charts/chart17.xml" ContentType="application/vnd.openxmlformats-officedocument.drawingml.chart+xml"/>
  <Override PartName="/ppt/tags/tag31.xml" ContentType="application/vnd.openxmlformats-officedocument.presentationml.tags+xml"/>
  <Override PartName="/ppt/tags/tag32.xml" ContentType="application/vnd.openxmlformats-officedocument.presentationml.tags+xml"/>
  <Override PartName="/ppt/notesSlides/notesSlide19.xml" ContentType="application/vnd.openxmlformats-officedocument.presentationml.notesSlide+xml"/>
  <Override PartName="/ppt/charts/chart18.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20.xml" ContentType="application/vnd.openxmlformats-officedocument.presentationml.notesSlide+xml"/>
  <Override PartName="/ppt/charts/chart19.xml" ContentType="application/vnd.openxmlformats-officedocument.drawingml.chart+xml"/>
  <Override PartName="/ppt/tags/tag35.xml" ContentType="application/vnd.openxmlformats-officedocument.presentationml.tags+xml"/>
  <Override PartName="/ppt/notesSlides/notesSlide21.xml" ContentType="application/vnd.openxmlformats-officedocument.presentationml.notesSlide+xml"/>
  <Override PartName="/ppt/tags/tag36.xml" ContentType="application/vnd.openxmlformats-officedocument.presentationml.tags+xml"/>
  <Override PartName="/ppt/notesSlides/notesSlide22.xml" ContentType="application/vnd.openxmlformats-officedocument.presentationml.notesSlide+xml"/>
  <Override PartName="/ppt/tags/tag37.xml" ContentType="application/vnd.openxmlformats-officedocument.presentationml.tags+xml"/>
  <Override PartName="/ppt/tags/tag38.xml" ContentType="application/vnd.openxmlformats-officedocument.presentationml.tags+xml"/>
  <Override PartName="/ppt/notesSlides/notesSlide23.xml" ContentType="application/vnd.openxmlformats-officedocument.presentationml.notesSlide+xml"/>
  <Override PartName="/ppt/charts/chart20.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4.xml" ContentType="application/vnd.openxmlformats-officedocument.presentationml.notesSlide+xml"/>
  <Override PartName="/ppt/charts/chart21.xml" ContentType="application/vnd.openxmlformats-officedocument.drawingml.chart+xml"/>
  <Override PartName="/ppt/charts/style5.xml" ContentType="application/vnd.ms-office.chartstyle+xml"/>
  <Override PartName="/ppt/charts/colors5.xml" ContentType="application/vnd.ms-office.chartcolorstyle+xml"/>
  <Override PartName="/ppt/drawings/drawing1.xml" ContentType="application/vnd.openxmlformats-officedocument.drawingml.chartshape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25.xml" ContentType="application/vnd.openxmlformats-officedocument.presentationml.notesSlide+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tags/tag42.xml" ContentType="application/vnd.openxmlformats-officedocument.presentationml.tags+xml"/>
  <Override PartName="/ppt/notesSlides/notesSlide26.xml" ContentType="application/vnd.openxmlformats-officedocument.presentationml.notesSlide+xml"/>
  <Override PartName="/ppt/charts/chart25.xml" ContentType="application/vnd.openxmlformats-officedocument.drawingml.chart+xml"/>
  <Override PartName="/ppt/tags/tag43.xml" ContentType="application/vnd.openxmlformats-officedocument.presentationml.tags+xml"/>
  <Override PartName="/ppt/notesSlides/notesSlide27.xml" ContentType="application/vnd.openxmlformats-officedocument.presentationml.notesSlide+xml"/>
  <Override PartName="/ppt/tags/tag44.xml" ContentType="application/vnd.openxmlformats-officedocument.presentationml.tags+xml"/>
  <Override PartName="/ppt/notesSlides/notesSlide28.xml" ContentType="application/vnd.openxmlformats-officedocument.presentationml.notesSlide+xml"/>
  <Override PartName="/ppt/charts/chart26.xml" ContentType="application/vnd.openxmlformats-officedocument.drawingml.chart+xml"/>
  <Override PartName="/ppt/charts/style6.xml" ContentType="application/vnd.ms-office.chartstyle+xml"/>
  <Override PartName="/ppt/charts/colors6.xml" ContentType="application/vnd.ms-office.chartcolorstyl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29.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tags/tag48.xml" ContentType="application/vnd.openxmlformats-officedocument.presentationml.tags+xml"/>
  <Override PartName="/ppt/notesSlides/notesSlide30.xml" ContentType="application/vnd.openxmlformats-officedocument.presentationml.notesSlide+xml"/>
  <Override PartName="/ppt/charts/chart30.xml" ContentType="application/vnd.openxmlformats-officedocument.drawingml.chart+xml"/>
  <Override PartName="/ppt/tags/tag49.xml" ContentType="application/vnd.openxmlformats-officedocument.presentationml.tags+xml"/>
  <Override PartName="/ppt/tags/tag50.xml" ContentType="application/vnd.openxmlformats-officedocument.presentationml.tags+xml"/>
  <Override PartName="/ppt/notesSlides/notesSlide31.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tags/tag51.xml" ContentType="application/vnd.openxmlformats-officedocument.presentationml.tags+xml"/>
  <Override PartName="/ppt/notesSlides/notesSlide32.xml" ContentType="application/vnd.openxmlformats-officedocument.presentationml.notesSlide+xml"/>
  <Override PartName="/ppt/tags/tag52.xml" ContentType="application/vnd.openxmlformats-officedocument.presentationml.tags+xml"/>
  <Override PartName="/ppt/notesSlides/notesSlide33.xml" ContentType="application/vnd.openxmlformats-officedocument.presentationml.notesSlide+xml"/>
  <Override PartName="/ppt/charts/chart33.xml" ContentType="application/vnd.openxmlformats-officedocument.drawingml.chart+xml"/>
  <Override PartName="/ppt/tags/tag53.xml" ContentType="application/vnd.openxmlformats-officedocument.presentationml.tags+xml"/>
  <Override PartName="/ppt/notesSlides/notesSlide34.xml" ContentType="application/vnd.openxmlformats-officedocument.presentationml.notesSlide+xml"/>
  <Override PartName="/ppt/charts/chart34.xml" ContentType="application/vnd.openxmlformats-officedocument.drawingml.chart+xml"/>
  <Override PartName="/ppt/tags/tag54.xml" ContentType="application/vnd.openxmlformats-officedocument.presentationml.tags+xml"/>
  <Override PartName="/ppt/tags/tag55.xml" ContentType="application/vnd.openxmlformats-officedocument.presentationml.tags+xml"/>
  <Override PartName="/ppt/notesSlides/notesSlide35.xml" ContentType="application/vnd.openxmlformats-officedocument.presentationml.notesSlide+xml"/>
  <Override PartName="/ppt/charts/chart35.xml" ContentType="application/vnd.openxmlformats-officedocument.drawingml.chart+xml"/>
  <Override PartName="/ppt/charts/style7.xml" ContentType="application/vnd.ms-office.chartstyle+xml"/>
  <Override PartName="/ppt/charts/colors7.xml" ContentType="application/vnd.ms-office.chartcolorstyle+xml"/>
  <Override PartName="/ppt/charts/chart36.xml" ContentType="application/vnd.openxmlformats-officedocument.drawingml.chart+xml"/>
  <Override PartName="/ppt/charts/style8.xml" ContentType="application/vnd.ms-office.chartstyle+xml"/>
  <Override PartName="/ppt/charts/colors8.xml" ContentType="application/vnd.ms-office.chartcolorstyle+xml"/>
  <Override PartName="/ppt/tags/tag56.xml" ContentType="application/vnd.openxmlformats-officedocument.presentationml.tags+xml"/>
  <Override PartName="/ppt/notesSlides/notesSlide36.xml" ContentType="application/vnd.openxmlformats-officedocument.presentationml.notesSlide+xml"/>
  <Override PartName="/ppt/tags/tag57.xml" ContentType="application/vnd.openxmlformats-officedocument.presentationml.tags+xml"/>
  <Override PartName="/ppt/notesSlides/notesSlide37.xml" ContentType="application/vnd.openxmlformats-officedocument.presentationml.notesSlide+xml"/>
  <Override PartName="/ppt/charts/chart37.xml" ContentType="application/vnd.openxmlformats-officedocument.drawingml.chart+xml"/>
  <Override PartName="/ppt/tags/tag58.xml" ContentType="application/vnd.openxmlformats-officedocument.presentationml.tags+xml"/>
  <Override PartName="/ppt/tags/tag59.xml" ContentType="application/vnd.openxmlformats-officedocument.presentationml.tags+xml"/>
  <Override PartName="/ppt/notesSlides/notesSlide3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tags/tag60.xml" ContentType="application/vnd.openxmlformats-officedocument.presentationml.tags+xml"/>
  <Override PartName="/ppt/tags/tag61.xml" ContentType="application/vnd.openxmlformats-officedocument.presentationml.tags+xml"/>
  <Override PartName="/ppt/notesSlides/notesSlide39.xml" ContentType="application/vnd.openxmlformats-officedocument.presentationml.notesSlide+xml"/>
  <Override PartName="/ppt/charts/chart40.xml" ContentType="application/vnd.openxmlformats-officedocument.drawingml.chart+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40.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41.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tags/tag66.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51"/>
  </p:notesMasterIdLst>
  <p:handoutMasterIdLst>
    <p:handoutMasterId r:id="rId52"/>
  </p:handoutMasterIdLst>
  <p:sldIdLst>
    <p:sldId id="256" r:id="rId2"/>
    <p:sldId id="4478" r:id="rId3"/>
    <p:sldId id="4437" r:id="rId4"/>
    <p:sldId id="257" r:id="rId5"/>
    <p:sldId id="4261" r:id="rId6"/>
    <p:sldId id="4428" r:id="rId7"/>
    <p:sldId id="4591" r:id="rId8"/>
    <p:sldId id="4574" r:id="rId9"/>
    <p:sldId id="4607" r:id="rId10"/>
    <p:sldId id="4592" r:id="rId11"/>
    <p:sldId id="4298" r:id="rId12"/>
    <p:sldId id="4554" r:id="rId13"/>
    <p:sldId id="4576" r:id="rId14"/>
    <p:sldId id="4577" r:id="rId15"/>
    <p:sldId id="4578" r:id="rId16"/>
    <p:sldId id="4455" r:id="rId17"/>
    <p:sldId id="4459" r:id="rId18"/>
    <p:sldId id="4606" r:id="rId19"/>
    <p:sldId id="4565" r:id="rId20"/>
    <p:sldId id="4582" r:id="rId21"/>
    <p:sldId id="4439" r:id="rId22"/>
    <p:sldId id="4447" r:id="rId23"/>
    <p:sldId id="4433" r:id="rId24"/>
    <p:sldId id="448" r:id="rId25"/>
    <p:sldId id="4600" r:id="rId26"/>
    <p:sldId id="4597" r:id="rId27"/>
    <p:sldId id="4448" r:id="rId28"/>
    <p:sldId id="4476" r:id="rId29"/>
    <p:sldId id="4605" r:id="rId30"/>
    <p:sldId id="4598" r:id="rId31"/>
    <p:sldId id="4571" r:id="rId32"/>
    <p:sldId id="4440" r:id="rId33"/>
    <p:sldId id="4595" r:id="rId34"/>
    <p:sldId id="4603" r:id="rId35"/>
    <p:sldId id="4432" r:id="rId36"/>
    <p:sldId id="4441" r:id="rId37"/>
    <p:sldId id="4451" r:id="rId38"/>
    <p:sldId id="4456" r:id="rId39"/>
    <p:sldId id="4599" r:id="rId40"/>
    <p:sldId id="4450" r:id="rId41"/>
    <p:sldId id="4469" r:id="rId42"/>
    <p:sldId id="4482" r:id="rId43"/>
    <p:sldId id="4588" r:id="rId44"/>
    <p:sldId id="4589" r:id="rId45"/>
    <p:sldId id="4590" r:id="rId46"/>
    <p:sldId id="4483" r:id="rId47"/>
    <p:sldId id="4484" r:id="rId48"/>
    <p:sldId id="4485" r:id="rId49"/>
    <p:sldId id="4490" r:id="rId50"/>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F87A0"/>
    <a:srgbClr val="265979"/>
    <a:srgbClr val="000000"/>
    <a:srgbClr val="FFFF00"/>
    <a:srgbClr val="FFFFFF"/>
    <a:srgbClr val="F2F2F2"/>
    <a:srgbClr val="FFA3A3"/>
    <a:srgbClr val="9DBB9B"/>
    <a:srgbClr val="252525"/>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73" autoAdjust="0"/>
    <p:restoredTop sz="94118" autoAdjust="0"/>
  </p:normalViewPr>
  <p:slideViewPr>
    <p:cSldViewPr snapToGrid="0">
      <p:cViewPr varScale="1">
        <p:scale>
          <a:sx n="94" d="100"/>
          <a:sy n="94" d="100"/>
        </p:scale>
        <p:origin x="1674" y="102"/>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653"/>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commentAuthors" Target="commentAuthor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file:///C:\Users\jocel\Downloads\2022'09'28%20-%20Master%20CEPREMAP%20v15h00(1).xlsx" TargetMode="Externa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4.xml"/><Relationship Id="rId1" Type="http://schemas.microsoft.com/office/2011/relationships/chartStyle" Target="style4.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chartUserShapes" Target="../drawings/drawing1.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6.xml"/><Relationship Id="rId1" Type="http://schemas.microsoft.com/office/2011/relationships/chartStyle" Target="style6.xml"/></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7.xml"/><Relationship Id="rId1" Type="http://schemas.microsoft.com/office/2011/relationships/chartStyle" Target="style7.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8.xml"/><Relationship Id="rId1" Type="http://schemas.microsoft.com/office/2011/relationships/chartStyle" Target="style8.xml"/></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1972386596258962"/>
          <c:h val="0.82907298638159888"/>
        </c:manualLayout>
      </c:layout>
      <c:lineChart>
        <c:grouping val="standard"/>
        <c:varyColors val="0"/>
        <c:ser>
          <c:idx val="0"/>
          <c:order val="0"/>
          <c:tx>
            <c:strRef>
              <c:f>Sheet1!$B$1</c:f>
              <c:strCache>
                <c:ptCount val="1"/>
                <c:pt idx="0">
                  <c:v>UK</c:v>
                </c:pt>
              </c:strCache>
            </c:strRef>
          </c:tx>
          <c:spPr>
            <a:ln w="19050" cap="rnd">
              <a:solidFill>
                <a:schemeClr val="accent5"/>
              </a:solidFill>
              <a:round/>
            </a:ln>
            <a:effectLst/>
          </c:spPr>
          <c:marker>
            <c:symbol val="none"/>
          </c:marker>
          <c:dLbls>
            <c:dLbl>
              <c:idx val="91"/>
              <c:layout>
                <c:manualLayout>
                  <c:x val="7.0858689370386418E-2"/>
                  <c:y val="-5.8275111755145418E-3"/>
                </c:manualLayout>
              </c:layout>
              <c:tx>
                <c:rich>
                  <a:bodyPr/>
                  <a:lstStyle/>
                  <a:p>
                    <a:r>
                      <a:rPr lang="en-US" dirty="0"/>
                      <a:t>100.5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DCC-4C6C-AC3E-DEE6B62C4A64}"/>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c:f>
              <c:numCache>
                <c:formatCode>[$-409]mmm\-yy;@</c:formatCode>
                <c:ptCount val="94"/>
                <c:pt idx="0">
                  <c:v>36616</c:v>
                </c:pt>
                <c:pt idx="1">
                  <c:v>36707</c:v>
                </c:pt>
                <c:pt idx="2">
                  <c:v>36799</c:v>
                </c:pt>
                <c:pt idx="3">
                  <c:v>36891</c:v>
                </c:pt>
                <c:pt idx="4">
                  <c:v>36981</c:v>
                </c:pt>
                <c:pt idx="5">
                  <c:v>37072</c:v>
                </c:pt>
                <c:pt idx="6">
                  <c:v>37164</c:v>
                </c:pt>
                <c:pt idx="7">
                  <c:v>37256</c:v>
                </c:pt>
                <c:pt idx="8">
                  <c:v>37346</c:v>
                </c:pt>
                <c:pt idx="9">
                  <c:v>37437</c:v>
                </c:pt>
                <c:pt idx="10">
                  <c:v>37529</c:v>
                </c:pt>
                <c:pt idx="11">
                  <c:v>37621</c:v>
                </c:pt>
                <c:pt idx="12">
                  <c:v>37711</c:v>
                </c:pt>
                <c:pt idx="13">
                  <c:v>37802</c:v>
                </c:pt>
                <c:pt idx="14">
                  <c:v>37894</c:v>
                </c:pt>
                <c:pt idx="15">
                  <c:v>37986</c:v>
                </c:pt>
                <c:pt idx="16">
                  <c:v>38077</c:v>
                </c:pt>
                <c:pt idx="17">
                  <c:v>38168</c:v>
                </c:pt>
                <c:pt idx="18">
                  <c:v>38260</c:v>
                </c:pt>
                <c:pt idx="19">
                  <c:v>38352</c:v>
                </c:pt>
                <c:pt idx="20">
                  <c:v>38442</c:v>
                </c:pt>
                <c:pt idx="21">
                  <c:v>38533</c:v>
                </c:pt>
                <c:pt idx="22">
                  <c:v>38625</c:v>
                </c:pt>
                <c:pt idx="23">
                  <c:v>38717</c:v>
                </c:pt>
                <c:pt idx="24">
                  <c:v>38807</c:v>
                </c:pt>
                <c:pt idx="25">
                  <c:v>38898</c:v>
                </c:pt>
                <c:pt idx="26">
                  <c:v>38990</c:v>
                </c:pt>
                <c:pt idx="27">
                  <c:v>39082</c:v>
                </c:pt>
                <c:pt idx="28">
                  <c:v>39172</c:v>
                </c:pt>
                <c:pt idx="29">
                  <c:v>39263</c:v>
                </c:pt>
                <c:pt idx="30">
                  <c:v>39355</c:v>
                </c:pt>
                <c:pt idx="31">
                  <c:v>39447</c:v>
                </c:pt>
                <c:pt idx="32">
                  <c:v>39538</c:v>
                </c:pt>
                <c:pt idx="33">
                  <c:v>39629</c:v>
                </c:pt>
                <c:pt idx="34">
                  <c:v>39721</c:v>
                </c:pt>
                <c:pt idx="35">
                  <c:v>39813</c:v>
                </c:pt>
                <c:pt idx="36">
                  <c:v>39903</c:v>
                </c:pt>
                <c:pt idx="37">
                  <c:v>39994</c:v>
                </c:pt>
                <c:pt idx="38">
                  <c:v>40086</c:v>
                </c:pt>
                <c:pt idx="39">
                  <c:v>40178</c:v>
                </c:pt>
                <c:pt idx="40">
                  <c:v>40268</c:v>
                </c:pt>
                <c:pt idx="41">
                  <c:v>40359</c:v>
                </c:pt>
                <c:pt idx="42">
                  <c:v>40451</c:v>
                </c:pt>
                <c:pt idx="43">
                  <c:v>40543</c:v>
                </c:pt>
                <c:pt idx="44">
                  <c:v>40633</c:v>
                </c:pt>
                <c:pt idx="45">
                  <c:v>40724</c:v>
                </c:pt>
                <c:pt idx="46">
                  <c:v>40816</c:v>
                </c:pt>
                <c:pt idx="47">
                  <c:v>40908</c:v>
                </c:pt>
                <c:pt idx="48">
                  <c:v>40999</c:v>
                </c:pt>
                <c:pt idx="49">
                  <c:v>41090</c:v>
                </c:pt>
                <c:pt idx="50">
                  <c:v>41182</c:v>
                </c:pt>
                <c:pt idx="51">
                  <c:v>41274</c:v>
                </c:pt>
                <c:pt idx="52">
                  <c:v>41364</c:v>
                </c:pt>
                <c:pt idx="53">
                  <c:v>41455</c:v>
                </c:pt>
                <c:pt idx="54">
                  <c:v>41547</c:v>
                </c:pt>
                <c:pt idx="55">
                  <c:v>41639</c:v>
                </c:pt>
                <c:pt idx="56">
                  <c:v>41729</c:v>
                </c:pt>
                <c:pt idx="57">
                  <c:v>41820</c:v>
                </c:pt>
                <c:pt idx="58">
                  <c:v>41912</c:v>
                </c:pt>
                <c:pt idx="59">
                  <c:v>42004</c:v>
                </c:pt>
                <c:pt idx="60">
                  <c:v>42094</c:v>
                </c:pt>
                <c:pt idx="61">
                  <c:v>42185</c:v>
                </c:pt>
                <c:pt idx="62">
                  <c:v>42277</c:v>
                </c:pt>
                <c:pt idx="63">
                  <c:v>42369</c:v>
                </c:pt>
                <c:pt idx="64">
                  <c:v>42460</c:v>
                </c:pt>
                <c:pt idx="65">
                  <c:v>42551</c:v>
                </c:pt>
                <c:pt idx="66">
                  <c:v>42643</c:v>
                </c:pt>
                <c:pt idx="67">
                  <c:v>42735</c:v>
                </c:pt>
                <c:pt idx="68">
                  <c:v>42825</c:v>
                </c:pt>
                <c:pt idx="69">
                  <c:v>42916</c:v>
                </c:pt>
                <c:pt idx="70">
                  <c:v>43008</c:v>
                </c:pt>
                <c:pt idx="71">
                  <c:v>43100</c:v>
                </c:pt>
                <c:pt idx="72">
                  <c:v>43190</c:v>
                </c:pt>
                <c:pt idx="73">
                  <c:v>43281</c:v>
                </c:pt>
                <c:pt idx="74">
                  <c:v>43373</c:v>
                </c:pt>
                <c:pt idx="75">
                  <c:v>43465</c:v>
                </c:pt>
                <c:pt idx="76">
                  <c:v>43555</c:v>
                </c:pt>
                <c:pt idx="77">
                  <c:v>43646</c:v>
                </c:pt>
                <c:pt idx="78">
                  <c:v>43738</c:v>
                </c:pt>
                <c:pt idx="79">
                  <c:v>43830</c:v>
                </c:pt>
                <c:pt idx="80">
                  <c:v>43921</c:v>
                </c:pt>
                <c:pt idx="81">
                  <c:v>44012</c:v>
                </c:pt>
                <c:pt idx="82">
                  <c:v>44104</c:v>
                </c:pt>
                <c:pt idx="83">
                  <c:v>44196</c:v>
                </c:pt>
                <c:pt idx="84">
                  <c:v>44286</c:v>
                </c:pt>
                <c:pt idx="85">
                  <c:v>44377</c:v>
                </c:pt>
                <c:pt idx="86">
                  <c:v>44469</c:v>
                </c:pt>
                <c:pt idx="87">
                  <c:v>44561</c:v>
                </c:pt>
                <c:pt idx="88">
                  <c:v>44651</c:v>
                </c:pt>
                <c:pt idx="89">
                  <c:v>44742</c:v>
                </c:pt>
                <c:pt idx="90">
                  <c:v>44834</c:v>
                </c:pt>
                <c:pt idx="91">
                  <c:v>44926</c:v>
                </c:pt>
                <c:pt idx="92">
                  <c:v>45016</c:v>
                </c:pt>
                <c:pt idx="93">
                  <c:v>45107</c:v>
                </c:pt>
              </c:numCache>
            </c:numRef>
          </c:cat>
          <c:val>
            <c:numRef>
              <c:f>Sheet1!$B$2:$B$95</c:f>
              <c:numCache>
                <c:formatCode>0.0</c:formatCode>
                <c:ptCount val="94"/>
                <c:pt idx="0">
                  <c:v>38.6</c:v>
                </c:pt>
                <c:pt idx="1">
                  <c:v>38.700000000000003</c:v>
                </c:pt>
                <c:pt idx="2">
                  <c:v>37.4</c:v>
                </c:pt>
                <c:pt idx="3">
                  <c:v>37.700000000000003</c:v>
                </c:pt>
                <c:pt idx="4">
                  <c:v>35.700000000000003</c:v>
                </c:pt>
                <c:pt idx="5">
                  <c:v>35.700000000000003</c:v>
                </c:pt>
                <c:pt idx="6">
                  <c:v>34.9</c:v>
                </c:pt>
                <c:pt idx="7">
                  <c:v>35</c:v>
                </c:pt>
                <c:pt idx="8">
                  <c:v>34.5</c:v>
                </c:pt>
                <c:pt idx="9">
                  <c:v>35.1</c:v>
                </c:pt>
                <c:pt idx="10">
                  <c:v>34.9</c:v>
                </c:pt>
                <c:pt idx="11">
                  <c:v>35.4</c:v>
                </c:pt>
                <c:pt idx="12">
                  <c:v>34.9</c:v>
                </c:pt>
                <c:pt idx="13">
                  <c:v>35.4</c:v>
                </c:pt>
                <c:pt idx="14">
                  <c:v>35.9</c:v>
                </c:pt>
                <c:pt idx="15">
                  <c:v>36.700000000000003</c:v>
                </c:pt>
                <c:pt idx="16">
                  <c:v>36.700000000000003</c:v>
                </c:pt>
                <c:pt idx="17">
                  <c:v>38.200000000000003</c:v>
                </c:pt>
                <c:pt idx="18">
                  <c:v>38.299999999999997</c:v>
                </c:pt>
                <c:pt idx="19">
                  <c:v>39.799999999999997</c:v>
                </c:pt>
                <c:pt idx="20">
                  <c:v>39.200000000000003</c:v>
                </c:pt>
                <c:pt idx="21">
                  <c:v>40</c:v>
                </c:pt>
                <c:pt idx="22">
                  <c:v>40.4</c:v>
                </c:pt>
                <c:pt idx="23">
                  <c:v>41</c:v>
                </c:pt>
                <c:pt idx="24">
                  <c:v>40.4</c:v>
                </c:pt>
                <c:pt idx="25">
                  <c:v>41.6</c:v>
                </c:pt>
                <c:pt idx="26">
                  <c:v>41.6</c:v>
                </c:pt>
                <c:pt idx="27">
                  <c:v>42</c:v>
                </c:pt>
                <c:pt idx="28">
                  <c:v>41.5</c:v>
                </c:pt>
                <c:pt idx="29">
                  <c:v>42.5</c:v>
                </c:pt>
                <c:pt idx="30">
                  <c:v>42.5</c:v>
                </c:pt>
                <c:pt idx="31">
                  <c:v>43.1</c:v>
                </c:pt>
                <c:pt idx="32">
                  <c:v>42.2</c:v>
                </c:pt>
                <c:pt idx="33">
                  <c:v>43.5</c:v>
                </c:pt>
                <c:pt idx="34">
                  <c:v>46.3</c:v>
                </c:pt>
                <c:pt idx="35">
                  <c:v>50.8</c:v>
                </c:pt>
                <c:pt idx="36">
                  <c:v>53.5</c:v>
                </c:pt>
                <c:pt idx="37">
                  <c:v>57.1</c:v>
                </c:pt>
                <c:pt idx="38">
                  <c:v>60.9</c:v>
                </c:pt>
                <c:pt idx="39">
                  <c:v>64.8</c:v>
                </c:pt>
                <c:pt idx="40">
                  <c:v>70.599999999999994</c:v>
                </c:pt>
                <c:pt idx="41">
                  <c:v>72.3</c:v>
                </c:pt>
                <c:pt idx="42">
                  <c:v>75.2</c:v>
                </c:pt>
                <c:pt idx="43">
                  <c:v>75.7</c:v>
                </c:pt>
                <c:pt idx="44">
                  <c:v>76.099999999999994</c:v>
                </c:pt>
                <c:pt idx="45">
                  <c:v>79.2</c:v>
                </c:pt>
                <c:pt idx="46">
                  <c:v>80.099999999999994</c:v>
                </c:pt>
                <c:pt idx="47">
                  <c:v>81.3</c:v>
                </c:pt>
                <c:pt idx="48">
                  <c:v>82.2</c:v>
                </c:pt>
                <c:pt idx="49">
                  <c:v>82.1</c:v>
                </c:pt>
                <c:pt idx="50">
                  <c:v>83.3</c:v>
                </c:pt>
                <c:pt idx="51">
                  <c:v>84.5</c:v>
                </c:pt>
                <c:pt idx="52">
                  <c:v>83.8</c:v>
                </c:pt>
                <c:pt idx="53">
                  <c:v>84.9</c:v>
                </c:pt>
                <c:pt idx="54">
                  <c:v>84.6</c:v>
                </c:pt>
                <c:pt idx="55">
                  <c:v>85.3</c:v>
                </c:pt>
                <c:pt idx="56">
                  <c:v>85.3</c:v>
                </c:pt>
                <c:pt idx="57">
                  <c:v>86.1</c:v>
                </c:pt>
                <c:pt idx="58">
                  <c:v>85.5</c:v>
                </c:pt>
                <c:pt idx="59">
                  <c:v>87.1</c:v>
                </c:pt>
                <c:pt idx="60">
                  <c:v>86.4</c:v>
                </c:pt>
                <c:pt idx="61">
                  <c:v>87.7</c:v>
                </c:pt>
                <c:pt idx="62">
                  <c:v>87.1</c:v>
                </c:pt>
                <c:pt idx="63">
                  <c:v>87.7</c:v>
                </c:pt>
                <c:pt idx="64">
                  <c:v>86.2</c:v>
                </c:pt>
                <c:pt idx="65">
                  <c:v>87.4</c:v>
                </c:pt>
                <c:pt idx="66">
                  <c:v>86.6</c:v>
                </c:pt>
                <c:pt idx="67">
                  <c:v>87.5</c:v>
                </c:pt>
                <c:pt idx="68">
                  <c:v>85.9</c:v>
                </c:pt>
                <c:pt idx="69">
                  <c:v>85.8</c:v>
                </c:pt>
                <c:pt idx="70">
                  <c:v>85.4</c:v>
                </c:pt>
                <c:pt idx="71">
                  <c:v>86.6</c:v>
                </c:pt>
                <c:pt idx="72">
                  <c:v>84.8</c:v>
                </c:pt>
                <c:pt idx="73">
                  <c:v>85.7</c:v>
                </c:pt>
                <c:pt idx="74">
                  <c:v>85.6</c:v>
                </c:pt>
                <c:pt idx="75">
                  <c:v>86.1</c:v>
                </c:pt>
                <c:pt idx="76">
                  <c:v>84.6</c:v>
                </c:pt>
                <c:pt idx="77">
                  <c:v>85.3</c:v>
                </c:pt>
                <c:pt idx="78">
                  <c:v>84.5</c:v>
                </c:pt>
                <c:pt idx="79">
                  <c:v>85.5</c:v>
                </c:pt>
                <c:pt idx="80">
                  <c:v>84.4</c:v>
                </c:pt>
                <c:pt idx="81">
                  <c:v>96.3</c:v>
                </c:pt>
                <c:pt idx="82">
                  <c:v>101.1</c:v>
                </c:pt>
                <c:pt idx="83">
                  <c:v>105.6</c:v>
                </c:pt>
                <c:pt idx="84">
                  <c:v>107.7</c:v>
                </c:pt>
                <c:pt idx="85">
                  <c:v>106.8</c:v>
                </c:pt>
                <c:pt idx="86">
                  <c:v>106.2</c:v>
                </c:pt>
                <c:pt idx="87">
                  <c:v>105.9</c:v>
                </c:pt>
                <c:pt idx="88">
                  <c:v>102.1</c:v>
                </c:pt>
                <c:pt idx="89">
                  <c:v>101.9</c:v>
                </c:pt>
                <c:pt idx="90">
                  <c:v>99.9</c:v>
                </c:pt>
                <c:pt idx="91">
                  <c:v>101</c:v>
                </c:pt>
                <c:pt idx="92">
                  <c:v>100.5</c:v>
                </c:pt>
              </c:numCache>
            </c:numRef>
          </c:val>
          <c:smooth val="0"/>
          <c:extLst>
            <c:ext xmlns:c16="http://schemas.microsoft.com/office/drawing/2014/chart" uri="{C3380CC4-5D6E-409C-BE32-E72D297353CC}">
              <c16:uniqueId val="{00000001-ADCC-4C6C-AC3E-DEE6B62C4A64}"/>
            </c:ext>
          </c:extLst>
        </c:ser>
        <c:ser>
          <c:idx val="1"/>
          <c:order val="1"/>
          <c:tx>
            <c:strRef>
              <c:f>Sheet1!$C$1</c:f>
              <c:strCache>
                <c:ptCount val="1"/>
                <c:pt idx="0">
                  <c:v>France</c:v>
                </c:pt>
              </c:strCache>
            </c:strRef>
          </c:tx>
          <c:spPr>
            <a:ln w="19050" cap="rnd">
              <a:solidFill>
                <a:schemeClr val="accent4"/>
              </a:solidFill>
              <a:round/>
            </a:ln>
            <a:effectLst/>
          </c:spPr>
          <c:marker>
            <c:symbol val="none"/>
          </c:marker>
          <c:dLbls>
            <c:dLbl>
              <c:idx val="92"/>
              <c:layout>
                <c:manualLayout>
                  <c:x val="2.5656263730210746E-3"/>
                  <c:y val="1.940744765105413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DCC-4C6C-AC3E-DEE6B62C4A64}"/>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c:f>
              <c:numCache>
                <c:formatCode>[$-409]mmm\-yy;@</c:formatCode>
                <c:ptCount val="94"/>
                <c:pt idx="0">
                  <c:v>36616</c:v>
                </c:pt>
                <c:pt idx="1">
                  <c:v>36707</c:v>
                </c:pt>
                <c:pt idx="2">
                  <c:v>36799</c:v>
                </c:pt>
                <c:pt idx="3">
                  <c:v>36891</c:v>
                </c:pt>
                <c:pt idx="4">
                  <c:v>36981</c:v>
                </c:pt>
                <c:pt idx="5">
                  <c:v>37072</c:v>
                </c:pt>
                <c:pt idx="6">
                  <c:v>37164</c:v>
                </c:pt>
                <c:pt idx="7">
                  <c:v>37256</c:v>
                </c:pt>
                <c:pt idx="8">
                  <c:v>37346</c:v>
                </c:pt>
                <c:pt idx="9">
                  <c:v>37437</c:v>
                </c:pt>
                <c:pt idx="10">
                  <c:v>37529</c:v>
                </c:pt>
                <c:pt idx="11">
                  <c:v>37621</c:v>
                </c:pt>
                <c:pt idx="12">
                  <c:v>37711</c:v>
                </c:pt>
                <c:pt idx="13">
                  <c:v>37802</c:v>
                </c:pt>
                <c:pt idx="14">
                  <c:v>37894</c:v>
                </c:pt>
                <c:pt idx="15">
                  <c:v>37986</c:v>
                </c:pt>
                <c:pt idx="16">
                  <c:v>38077</c:v>
                </c:pt>
                <c:pt idx="17">
                  <c:v>38168</c:v>
                </c:pt>
                <c:pt idx="18">
                  <c:v>38260</c:v>
                </c:pt>
                <c:pt idx="19">
                  <c:v>38352</c:v>
                </c:pt>
                <c:pt idx="20">
                  <c:v>38442</c:v>
                </c:pt>
                <c:pt idx="21">
                  <c:v>38533</c:v>
                </c:pt>
                <c:pt idx="22">
                  <c:v>38625</c:v>
                </c:pt>
                <c:pt idx="23">
                  <c:v>38717</c:v>
                </c:pt>
                <c:pt idx="24">
                  <c:v>38807</c:v>
                </c:pt>
                <c:pt idx="25">
                  <c:v>38898</c:v>
                </c:pt>
                <c:pt idx="26">
                  <c:v>38990</c:v>
                </c:pt>
                <c:pt idx="27">
                  <c:v>39082</c:v>
                </c:pt>
                <c:pt idx="28">
                  <c:v>39172</c:v>
                </c:pt>
                <c:pt idx="29">
                  <c:v>39263</c:v>
                </c:pt>
                <c:pt idx="30">
                  <c:v>39355</c:v>
                </c:pt>
                <c:pt idx="31">
                  <c:v>39447</c:v>
                </c:pt>
                <c:pt idx="32">
                  <c:v>39538</c:v>
                </c:pt>
                <c:pt idx="33">
                  <c:v>39629</c:v>
                </c:pt>
                <c:pt idx="34">
                  <c:v>39721</c:v>
                </c:pt>
                <c:pt idx="35">
                  <c:v>39813</c:v>
                </c:pt>
                <c:pt idx="36">
                  <c:v>39903</c:v>
                </c:pt>
                <c:pt idx="37">
                  <c:v>39994</c:v>
                </c:pt>
                <c:pt idx="38">
                  <c:v>40086</c:v>
                </c:pt>
                <c:pt idx="39">
                  <c:v>40178</c:v>
                </c:pt>
                <c:pt idx="40">
                  <c:v>40268</c:v>
                </c:pt>
                <c:pt idx="41">
                  <c:v>40359</c:v>
                </c:pt>
                <c:pt idx="42">
                  <c:v>40451</c:v>
                </c:pt>
                <c:pt idx="43">
                  <c:v>40543</c:v>
                </c:pt>
                <c:pt idx="44">
                  <c:v>40633</c:v>
                </c:pt>
                <c:pt idx="45">
                  <c:v>40724</c:v>
                </c:pt>
                <c:pt idx="46">
                  <c:v>40816</c:v>
                </c:pt>
                <c:pt idx="47">
                  <c:v>40908</c:v>
                </c:pt>
                <c:pt idx="48">
                  <c:v>40999</c:v>
                </c:pt>
                <c:pt idx="49">
                  <c:v>41090</c:v>
                </c:pt>
                <c:pt idx="50">
                  <c:v>41182</c:v>
                </c:pt>
                <c:pt idx="51">
                  <c:v>41274</c:v>
                </c:pt>
                <c:pt idx="52">
                  <c:v>41364</c:v>
                </c:pt>
                <c:pt idx="53">
                  <c:v>41455</c:v>
                </c:pt>
                <c:pt idx="54">
                  <c:v>41547</c:v>
                </c:pt>
                <c:pt idx="55">
                  <c:v>41639</c:v>
                </c:pt>
                <c:pt idx="56">
                  <c:v>41729</c:v>
                </c:pt>
                <c:pt idx="57">
                  <c:v>41820</c:v>
                </c:pt>
                <c:pt idx="58">
                  <c:v>41912</c:v>
                </c:pt>
                <c:pt idx="59">
                  <c:v>42004</c:v>
                </c:pt>
                <c:pt idx="60">
                  <c:v>42094</c:v>
                </c:pt>
                <c:pt idx="61">
                  <c:v>42185</c:v>
                </c:pt>
                <c:pt idx="62">
                  <c:v>42277</c:v>
                </c:pt>
                <c:pt idx="63">
                  <c:v>42369</c:v>
                </c:pt>
                <c:pt idx="64">
                  <c:v>42460</c:v>
                </c:pt>
                <c:pt idx="65">
                  <c:v>42551</c:v>
                </c:pt>
                <c:pt idx="66">
                  <c:v>42643</c:v>
                </c:pt>
                <c:pt idx="67">
                  <c:v>42735</c:v>
                </c:pt>
                <c:pt idx="68">
                  <c:v>42825</c:v>
                </c:pt>
                <c:pt idx="69">
                  <c:v>42916</c:v>
                </c:pt>
                <c:pt idx="70">
                  <c:v>43008</c:v>
                </c:pt>
                <c:pt idx="71">
                  <c:v>43100</c:v>
                </c:pt>
                <c:pt idx="72">
                  <c:v>43190</c:v>
                </c:pt>
                <c:pt idx="73">
                  <c:v>43281</c:v>
                </c:pt>
                <c:pt idx="74">
                  <c:v>43373</c:v>
                </c:pt>
                <c:pt idx="75">
                  <c:v>43465</c:v>
                </c:pt>
                <c:pt idx="76">
                  <c:v>43555</c:v>
                </c:pt>
                <c:pt idx="77">
                  <c:v>43646</c:v>
                </c:pt>
                <c:pt idx="78">
                  <c:v>43738</c:v>
                </c:pt>
                <c:pt idx="79">
                  <c:v>43830</c:v>
                </c:pt>
                <c:pt idx="80">
                  <c:v>43921</c:v>
                </c:pt>
                <c:pt idx="81">
                  <c:v>44012</c:v>
                </c:pt>
                <c:pt idx="82">
                  <c:v>44104</c:v>
                </c:pt>
                <c:pt idx="83">
                  <c:v>44196</c:v>
                </c:pt>
                <c:pt idx="84">
                  <c:v>44286</c:v>
                </c:pt>
                <c:pt idx="85">
                  <c:v>44377</c:v>
                </c:pt>
                <c:pt idx="86">
                  <c:v>44469</c:v>
                </c:pt>
                <c:pt idx="87">
                  <c:v>44561</c:v>
                </c:pt>
                <c:pt idx="88">
                  <c:v>44651</c:v>
                </c:pt>
                <c:pt idx="89">
                  <c:v>44742</c:v>
                </c:pt>
                <c:pt idx="90">
                  <c:v>44834</c:v>
                </c:pt>
                <c:pt idx="91">
                  <c:v>44926</c:v>
                </c:pt>
                <c:pt idx="92">
                  <c:v>45016</c:v>
                </c:pt>
                <c:pt idx="93">
                  <c:v>45107</c:v>
                </c:pt>
              </c:numCache>
            </c:numRef>
          </c:cat>
          <c:val>
            <c:numRef>
              <c:f>Sheet1!$C$2:$C$95</c:f>
              <c:numCache>
                <c:formatCode>0.0</c:formatCode>
                <c:ptCount val="94"/>
                <c:pt idx="0">
                  <c:v>59.6</c:v>
                </c:pt>
                <c:pt idx="1">
                  <c:v>59.6</c:v>
                </c:pt>
                <c:pt idx="2">
                  <c:v>59.1</c:v>
                </c:pt>
                <c:pt idx="3">
                  <c:v>58.9</c:v>
                </c:pt>
                <c:pt idx="4">
                  <c:v>57.9</c:v>
                </c:pt>
                <c:pt idx="5">
                  <c:v>58.8</c:v>
                </c:pt>
                <c:pt idx="6">
                  <c:v>58.9</c:v>
                </c:pt>
                <c:pt idx="7">
                  <c:v>58.3</c:v>
                </c:pt>
                <c:pt idx="8">
                  <c:v>58.7</c:v>
                </c:pt>
                <c:pt idx="9">
                  <c:v>60</c:v>
                </c:pt>
                <c:pt idx="10">
                  <c:v>59.7</c:v>
                </c:pt>
                <c:pt idx="11">
                  <c:v>60.3</c:v>
                </c:pt>
                <c:pt idx="12">
                  <c:v>61.9</c:v>
                </c:pt>
                <c:pt idx="13">
                  <c:v>64</c:v>
                </c:pt>
                <c:pt idx="14">
                  <c:v>64.599999999999994</c:v>
                </c:pt>
                <c:pt idx="15">
                  <c:v>64.400000000000006</c:v>
                </c:pt>
                <c:pt idx="16">
                  <c:v>65</c:v>
                </c:pt>
                <c:pt idx="17">
                  <c:v>66.2</c:v>
                </c:pt>
                <c:pt idx="18">
                  <c:v>65.900000000000006</c:v>
                </c:pt>
                <c:pt idx="19">
                  <c:v>65.900000000000006</c:v>
                </c:pt>
                <c:pt idx="20">
                  <c:v>66.8</c:v>
                </c:pt>
                <c:pt idx="21">
                  <c:v>67.099999999999994</c:v>
                </c:pt>
                <c:pt idx="22">
                  <c:v>67</c:v>
                </c:pt>
                <c:pt idx="23">
                  <c:v>67.400000000000006</c:v>
                </c:pt>
                <c:pt idx="24">
                  <c:v>67.2</c:v>
                </c:pt>
                <c:pt idx="25">
                  <c:v>66.3</c:v>
                </c:pt>
                <c:pt idx="26">
                  <c:v>66.2</c:v>
                </c:pt>
                <c:pt idx="27">
                  <c:v>64.599999999999994</c:v>
                </c:pt>
                <c:pt idx="28">
                  <c:v>65.8</c:v>
                </c:pt>
                <c:pt idx="29">
                  <c:v>66.8</c:v>
                </c:pt>
                <c:pt idx="30">
                  <c:v>66</c:v>
                </c:pt>
                <c:pt idx="31">
                  <c:v>64.5</c:v>
                </c:pt>
                <c:pt idx="32">
                  <c:v>66</c:v>
                </c:pt>
                <c:pt idx="33">
                  <c:v>66.3</c:v>
                </c:pt>
                <c:pt idx="34">
                  <c:v>66.7</c:v>
                </c:pt>
                <c:pt idx="35">
                  <c:v>68.8</c:v>
                </c:pt>
                <c:pt idx="36">
                  <c:v>73.599999999999994</c:v>
                </c:pt>
                <c:pt idx="37">
                  <c:v>78.900000000000006</c:v>
                </c:pt>
                <c:pt idx="38">
                  <c:v>81.599999999999994</c:v>
                </c:pt>
                <c:pt idx="39">
                  <c:v>83</c:v>
                </c:pt>
                <c:pt idx="40">
                  <c:v>85</c:v>
                </c:pt>
                <c:pt idx="41">
                  <c:v>87.3</c:v>
                </c:pt>
                <c:pt idx="42">
                  <c:v>85.4</c:v>
                </c:pt>
                <c:pt idx="43">
                  <c:v>85.3</c:v>
                </c:pt>
                <c:pt idx="44">
                  <c:v>86.6</c:v>
                </c:pt>
                <c:pt idx="45">
                  <c:v>88</c:v>
                </c:pt>
                <c:pt idx="46">
                  <c:v>87.2</c:v>
                </c:pt>
                <c:pt idx="47">
                  <c:v>87.8</c:v>
                </c:pt>
                <c:pt idx="48">
                  <c:v>90.1</c:v>
                </c:pt>
                <c:pt idx="49">
                  <c:v>91.6</c:v>
                </c:pt>
                <c:pt idx="50">
                  <c:v>90.3</c:v>
                </c:pt>
                <c:pt idx="51">
                  <c:v>90.6</c:v>
                </c:pt>
                <c:pt idx="52">
                  <c:v>92.2</c:v>
                </c:pt>
                <c:pt idx="53">
                  <c:v>93.9</c:v>
                </c:pt>
                <c:pt idx="54">
                  <c:v>93</c:v>
                </c:pt>
                <c:pt idx="55">
                  <c:v>93.4</c:v>
                </c:pt>
                <c:pt idx="56">
                  <c:v>95</c:v>
                </c:pt>
                <c:pt idx="57">
                  <c:v>95.6</c:v>
                </c:pt>
                <c:pt idx="58">
                  <c:v>95.5</c:v>
                </c:pt>
                <c:pt idx="59">
                  <c:v>94.9</c:v>
                </c:pt>
                <c:pt idx="60">
                  <c:v>96.8</c:v>
                </c:pt>
                <c:pt idx="61">
                  <c:v>97</c:v>
                </c:pt>
                <c:pt idx="62">
                  <c:v>96.4</c:v>
                </c:pt>
                <c:pt idx="63">
                  <c:v>95.6</c:v>
                </c:pt>
                <c:pt idx="64">
                  <c:v>98.5</c:v>
                </c:pt>
                <c:pt idx="65">
                  <c:v>99.4</c:v>
                </c:pt>
                <c:pt idx="66">
                  <c:v>98.8</c:v>
                </c:pt>
                <c:pt idx="67">
                  <c:v>98</c:v>
                </c:pt>
                <c:pt idx="68">
                  <c:v>100.3</c:v>
                </c:pt>
                <c:pt idx="69">
                  <c:v>100.8</c:v>
                </c:pt>
                <c:pt idx="70">
                  <c:v>99.8</c:v>
                </c:pt>
                <c:pt idx="71">
                  <c:v>98.1</c:v>
                </c:pt>
                <c:pt idx="72">
                  <c:v>98.7</c:v>
                </c:pt>
                <c:pt idx="73">
                  <c:v>98.6</c:v>
                </c:pt>
                <c:pt idx="74">
                  <c:v>98.8</c:v>
                </c:pt>
                <c:pt idx="75">
                  <c:v>97.8</c:v>
                </c:pt>
                <c:pt idx="76">
                  <c:v>98.8</c:v>
                </c:pt>
                <c:pt idx="77">
                  <c:v>98.6</c:v>
                </c:pt>
                <c:pt idx="78">
                  <c:v>99.4</c:v>
                </c:pt>
                <c:pt idx="79">
                  <c:v>97.4</c:v>
                </c:pt>
                <c:pt idx="80">
                  <c:v>100.6</c:v>
                </c:pt>
                <c:pt idx="81">
                  <c:v>112.9</c:v>
                </c:pt>
                <c:pt idx="82">
                  <c:v>115.1</c:v>
                </c:pt>
                <c:pt idx="83">
                  <c:v>115</c:v>
                </c:pt>
                <c:pt idx="84">
                  <c:v>117.8</c:v>
                </c:pt>
                <c:pt idx="85">
                  <c:v>114.2</c:v>
                </c:pt>
                <c:pt idx="86">
                  <c:v>115.4</c:v>
                </c:pt>
                <c:pt idx="87">
                  <c:v>112.9</c:v>
                </c:pt>
                <c:pt idx="88">
                  <c:v>114.6</c:v>
                </c:pt>
                <c:pt idx="89">
                  <c:v>113.1</c:v>
                </c:pt>
                <c:pt idx="90">
                  <c:v>113.4</c:v>
                </c:pt>
                <c:pt idx="91">
                  <c:v>111.6</c:v>
                </c:pt>
                <c:pt idx="92">
                  <c:v>112.5</c:v>
                </c:pt>
              </c:numCache>
            </c:numRef>
          </c:val>
          <c:smooth val="0"/>
          <c:extLst>
            <c:ext xmlns:c16="http://schemas.microsoft.com/office/drawing/2014/chart" uri="{C3380CC4-5D6E-409C-BE32-E72D297353CC}">
              <c16:uniqueId val="{00000003-ADCC-4C6C-AC3E-DEE6B62C4A64}"/>
            </c:ext>
          </c:extLst>
        </c:ser>
        <c:ser>
          <c:idx val="2"/>
          <c:order val="2"/>
          <c:tx>
            <c:strRef>
              <c:f>Sheet1!$D$1</c:f>
              <c:strCache>
                <c:ptCount val="1"/>
                <c:pt idx="0">
                  <c:v>Germany</c:v>
                </c:pt>
              </c:strCache>
            </c:strRef>
          </c:tx>
          <c:spPr>
            <a:ln w="19050" cap="rnd">
              <a:solidFill>
                <a:schemeClr val="accent2"/>
              </a:solidFill>
              <a:round/>
            </a:ln>
            <a:effectLst/>
          </c:spPr>
          <c:marker>
            <c:symbol val="none"/>
          </c:marker>
          <c:dLbls>
            <c:dLbl>
              <c:idx val="91"/>
              <c:layout>
                <c:manualLayout>
                  <c:x val="7.1047452899325625E-2"/>
                  <c:y val="-1.0683647070040703E-16"/>
                </c:manualLayout>
              </c:layout>
              <c:tx>
                <c:rich>
                  <a:bodyPr/>
                  <a:lstStyle/>
                  <a:p>
                    <a:r>
                      <a:rPr lang="en-US" dirty="0"/>
                      <a:t>65.9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ADCC-4C6C-AC3E-DEE6B62C4A64}"/>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c:f>
              <c:numCache>
                <c:formatCode>[$-409]mmm\-yy;@</c:formatCode>
                <c:ptCount val="94"/>
                <c:pt idx="0">
                  <c:v>36616</c:v>
                </c:pt>
                <c:pt idx="1">
                  <c:v>36707</c:v>
                </c:pt>
                <c:pt idx="2">
                  <c:v>36799</c:v>
                </c:pt>
                <c:pt idx="3">
                  <c:v>36891</c:v>
                </c:pt>
                <c:pt idx="4">
                  <c:v>36981</c:v>
                </c:pt>
                <c:pt idx="5">
                  <c:v>37072</c:v>
                </c:pt>
                <c:pt idx="6">
                  <c:v>37164</c:v>
                </c:pt>
                <c:pt idx="7">
                  <c:v>37256</c:v>
                </c:pt>
                <c:pt idx="8">
                  <c:v>37346</c:v>
                </c:pt>
                <c:pt idx="9">
                  <c:v>37437</c:v>
                </c:pt>
                <c:pt idx="10">
                  <c:v>37529</c:v>
                </c:pt>
                <c:pt idx="11">
                  <c:v>37621</c:v>
                </c:pt>
                <c:pt idx="12">
                  <c:v>37711</c:v>
                </c:pt>
                <c:pt idx="13">
                  <c:v>37802</c:v>
                </c:pt>
                <c:pt idx="14">
                  <c:v>37894</c:v>
                </c:pt>
                <c:pt idx="15">
                  <c:v>37986</c:v>
                </c:pt>
                <c:pt idx="16">
                  <c:v>38077</c:v>
                </c:pt>
                <c:pt idx="17">
                  <c:v>38168</c:v>
                </c:pt>
                <c:pt idx="18">
                  <c:v>38260</c:v>
                </c:pt>
                <c:pt idx="19">
                  <c:v>38352</c:v>
                </c:pt>
                <c:pt idx="20">
                  <c:v>38442</c:v>
                </c:pt>
                <c:pt idx="21">
                  <c:v>38533</c:v>
                </c:pt>
                <c:pt idx="22">
                  <c:v>38625</c:v>
                </c:pt>
                <c:pt idx="23">
                  <c:v>38717</c:v>
                </c:pt>
                <c:pt idx="24">
                  <c:v>38807</c:v>
                </c:pt>
                <c:pt idx="25">
                  <c:v>38898</c:v>
                </c:pt>
                <c:pt idx="26">
                  <c:v>38990</c:v>
                </c:pt>
                <c:pt idx="27">
                  <c:v>39082</c:v>
                </c:pt>
                <c:pt idx="28">
                  <c:v>39172</c:v>
                </c:pt>
                <c:pt idx="29">
                  <c:v>39263</c:v>
                </c:pt>
                <c:pt idx="30">
                  <c:v>39355</c:v>
                </c:pt>
                <c:pt idx="31">
                  <c:v>39447</c:v>
                </c:pt>
                <c:pt idx="32">
                  <c:v>39538</c:v>
                </c:pt>
                <c:pt idx="33">
                  <c:v>39629</c:v>
                </c:pt>
                <c:pt idx="34">
                  <c:v>39721</c:v>
                </c:pt>
                <c:pt idx="35">
                  <c:v>39813</c:v>
                </c:pt>
                <c:pt idx="36">
                  <c:v>39903</c:v>
                </c:pt>
                <c:pt idx="37">
                  <c:v>39994</c:v>
                </c:pt>
                <c:pt idx="38">
                  <c:v>40086</c:v>
                </c:pt>
                <c:pt idx="39">
                  <c:v>40178</c:v>
                </c:pt>
                <c:pt idx="40">
                  <c:v>40268</c:v>
                </c:pt>
                <c:pt idx="41">
                  <c:v>40359</c:v>
                </c:pt>
                <c:pt idx="42">
                  <c:v>40451</c:v>
                </c:pt>
                <c:pt idx="43">
                  <c:v>40543</c:v>
                </c:pt>
                <c:pt idx="44">
                  <c:v>40633</c:v>
                </c:pt>
                <c:pt idx="45">
                  <c:v>40724</c:v>
                </c:pt>
                <c:pt idx="46">
                  <c:v>40816</c:v>
                </c:pt>
                <c:pt idx="47">
                  <c:v>40908</c:v>
                </c:pt>
                <c:pt idx="48">
                  <c:v>40999</c:v>
                </c:pt>
                <c:pt idx="49">
                  <c:v>41090</c:v>
                </c:pt>
                <c:pt idx="50">
                  <c:v>41182</c:v>
                </c:pt>
                <c:pt idx="51">
                  <c:v>41274</c:v>
                </c:pt>
                <c:pt idx="52">
                  <c:v>41364</c:v>
                </c:pt>
                <c:pt idx="53">
                  <c:v>41455</c:v>
                </c:pt>
                <c:pt idx="54">
                  <c:v>41547</c:v>
                </c:pt>
                <c:pt idx="55">
                  <c:v>41639</c:v>
                </c:pt>
                <c:pt idx="56">
                  <c:v>41729</c:v>
                </c:pt>
                <c:pt idx="57">
                  <c:v>41820</c:v>
                </c:pt>
                <c:pt idx="58">
                  <c:v>41912</c:v>
                </c:pt>
                <c:pt idx="59">
                  <c:v>42004</c:v>
                </c:pt>
                <c:pt idx="60">
                  <c:v>42094</c:v>
                </c:pt>
                <c:pt idx="61">
                  <c:v>42185</c:v>
                </c:pt>
                <c:pt idx="62">
                  <c:v>42277</c:v>
                </c:pt>
                <c:pt idx="63">
                  <c:v>42369</c:v>
                </c:pt>
                <c:pt idx="64">
                  <c:v>42460</c:v>
                </c:pt>
                <c:pt idx="65">
                  <c:v>42551</c:v>
                </c:pt>
                <c:pt idx="66">
                  <c:v>42643</c:v>
                </c:pt>
                <c:pt idx="67">
                  <c:v>42735</c:v>
                </c:pt>
                <c:pt idx="68">
                  <c:v>42825</c:v>
                </c:pt>
                <c:pt idx="69">
                  <c:v>42916</c:v>
                </c:pt>
                <c:pt idx="70">
                  <c:v>43008</c:v>
                </c:pt>
                <c:pt idx="71">
                  <c:v>43100</c:v>
                </c:pt>
                <c:pt idx="72">
                  <c:v>43190</c:v>
                </c:pt>
                <c:pt idx="73">
                  <c:v>43281</c:v>
                </c:pt>
                <c:pt idx="74">
                  <c:v>43373</c:v>
                </c:pt>
                <c:pt idx="75">
                  <c:v>43465</c:v>
                </c:pt>
                <c:pt idx="76">
                  <c:v>43555</c:v>
                </c:pt>
                <c:pt idx="77">
                  <c:v>43646</c:v>
                </c:pt>
                <c:pt idx="78">
                  <c:v>43738</c:v>
                </c:pt>
                <c:pt idx="79">
                  <c:v>43830</c:v>
                </c:pt>
                <c:pt idx="80">
                  <c:v>43921</c:v>
                </c:pt>
                <c:pt idx="81">
                  <c:v>44012</c:v>
                </c:pt>
                <c:pt idx="82">
                  <c:v>44104</c:v>
                </c:pt>
                <c:pt idx="83">
                  <c:v>44196</c:v>
                </c:pt>
                <c:pt idx="84">
                  <c:v>44286</c:v>
                </c:pt>
                <c:pt idx="85">
                  <c:v>44377</c:v>
                </c:pt>
                <c:pt idx="86">
                  <c:v>44469</c:v>
                </c:pt>
                <c:pt idx="87">
                  <c:v>44561</c:v>
                </c:pt>
                <c:pt idx="88">
                  <c:v>44651</c:v>
                </c:pt>
                <c:pt idx="89">
                  <c:v>44742</c:v>
                </c:pt>
                <c:pt idx="90">
                  <c:v>44834</c:v>
                </c:pt>
                <c:pt idx="91">
                  <c:v>44926</c:v>
                </c:pt>
                <c:pt idx="92">
                  <c:v>45016</c:v>
                </c:pt>
                <c:pt idx="93">
                  <c:v>45107</c:v>
                </c:pt>
              </c:numCache>
            </c:numRef>
          </c:cat>
          <c:val>
            <c:numRef>
              <c:f>Sheet1!$D$2:$D$95</c:f>
              <c:numCache>
                <c:formatCode>0.0</c:formatCode>
                <c:ptCount val="94"/>
                <c:pt idx="0">
                  <c:v>60.4</c:v>
                </c:pt>
                <c:pt idx="1">
                  <c:v>59.9</c:v>
                </c:pt>
                <c:pt idx="2">
                  <c:v>60.1</c:v>
                </c:pt>
                <c:pt idx="3">
                  <c:v>59.3</c:v>
                </c:pt>
                <c:pt idx="4">
                  <c:v>58.3</c:v>
                </c:pt>
                <c:pt idx="5">
                  <c:v>57.7</c:v>
                </c:pt>
                <c:pt idx="6">
                  <c:v>58.1</c:v>
                </c:pt>
                <c:pt idx="7">
                  <c:v>58.2</c:v>
                </c:pt>
                <c:pt idx="8">
                  <c:v>59.2</c:v>
                </c:pt>
                <c:pt idx="9">
                  <c:v>59.2</c:v>
                </c:pt>
                <c:pt idx="10">
                  <c:v>59.7</c:v>
                </c:pt>
                <c:pt idx="11">
                  <c:v>59.9</c:v>
                </c:pt>
                <c:pt idx="12">
                  <c:v>61.3</c:v>
                </c:pt>
                <c:pt idx="13">
                  <c:v>62</c:v>
                </c:pt>
                <c:pt idx="14">
                  <c:v>63</c:v>
                </c:pt>
                <c:pt idx="15">
                  <c:v>63.5</c:v>
                </c:pt>
                <c:pt idx="16">
                  <c:v>65.099999999999994</c:v>
                </c:pt>
                <c:pt idx="17">
                  <c:v>64.900000000000006</c:v>
                </c:pt>
                <c:pt idx="18">
                  <c:v>65.5</c:v>
                </c:pt>
                <c:pt idx="19">
                  <c:v>65.2</c:v>
                </c:pt>
                <c:pt idx="20">
                  <c:v>66.400000000000006</c:v>
                </c:pt>
                <c:pt idx="21">
                  <c:v>66.8</c:v>
                </c:pt>
                <c:pt idx="22">
                  <c:v>67.5</c:v>
                </c:pt>
                <c:pt idx="23">
                  <c:v>67.5</c:v>
                </c:pt>
                <c:pt idx="24">
                  <c:v>67.7</c:v>
                </c:pt>
                <c:pt idx="25">
                  <c:v>67.7</c:v>
                </c:pt>
                <c:pt idx="26">
                  <c:v>67.8</c:v>
                </c:pt>
                <c:pt idx="27">
                  <c:v>66.900000000000006</c:v>
                </c:pt>
                <c:pt idx="28">
                  <c:v>66.099999999999994</c:v>
                </c:pt>
                <c:pt idx="29">
                  <c:v>66.099999999999994</c:v>
                </c:pt>
                <c:pt idx="30">
                  <c:v>64.5</c:v>
                </c:pt>
                <c:pt idx="31">
                  <c:v>64.2</c:v>
                </c:pt>
                <c:pt idx="32">
                  <c:v>64.400000000000006</c:v>
                </c:pt>
                <c:pt idx="33">
                  <c:v>65.2</c:v>
                </c:pt>
                <c:pt idx="34">
                  <c:v>64.8</c:v>
                </c:pt>
                <c:pt idx="35">
                  <c:v>65.7</c:v>
                </c:pt>
                <c:pt idx="36">
                  <c:v>67.7</c:v>
                </c:pt>
                <c:pt idx="37">
                  <c:v>71.5</c:v>
                </c:pt>
                <c:pt idx="38">
                  <c:v>72.400000000000006</c:v>
                </c:pt>
                <c:pt idx="39">
                  <c:v>73.2</c:v>
                </c:pt>
                <c:pt idx="40">
                  <c:v>73.3</c:v>
                </c:pt>
                <c:pt idx="41">
                  <c:v>74</c:v>
                </c:pt>
                <c:pt idx="42">
                  <c:v>74.099999999999994</c:v>
                </c:pt>
                <c:pt idx="43">
                  <c:v>82</c:v>
                </c:pt>
                <c:pt idx="44">
                  <c:v>80.8</c:v>
                </c:pt>
                <c:pt idx="45">
                  <c:v>80.3</c:v>
                </c:pt>
                <c:pt idx="46">
                  <c:v>79.900000000000006</c:v>
                </c:pt>
                <c:pt idx="47">
                  <c:v>79.400000000000006</c:v>
                </c:pt>
                <c:pt idx="48">
                  <c:v>80</c:v>
                </c:pt>
                <c:pt idx="49">
                  <c:v>81.3</c:v>
                </c:pt>
                <c:pt idx="50">
                  <c:v>80.8</c:v>
                </c:pt>
                <c:pt idx="51">
                  <c:v>80.7</c:v>
                </c:pt>
                <c:pt idx="52">
                  <c:v>80.3</c:v>
                </c:pt>
                <c:pt idx="53">
                  <c:v>79.599999999999994</c:v>
                </c:pt>
                <c:pt idx="54">
                  <c:v>78.3</c:v>
                </c:pt>
                <c:pt idx="55">
                  <c:v>78.3</c:v>
                </c:pt>
                <c:pt idx="56">
                  <c:v>77</c:v>
                </c:pt>
                <c:pt idx="57">
                  <c:v>76.599999999999994</c:v>
                </c:pt>
                <c:pt idx="58">
                  <c:v>75.900000000000006</c:v>
                </c:pt>
                <c:pt idx="59">
                  <c:v>75.3</c:v>
                </c:pt>
                <c:pt idx="60">
                  <c:v>75</c:v>
                </c:pt>
                <c:pt idx="61">
                  <c:v>73.2</c:v>
                </c:pt>
                <c:pt idx="62">
                  <c:v>72.599999999999994</c:v>
                </c:pt>
                <c:pt idx="63">
                  <c:v>71.900000000000006</c:v>
                </c:pt>
                <c:pt idx="64">
                  <c:v>71.599999999999994</c:v>
                </c:pt>
                <c:pt idx="65">
                  <c:v>70.900000000000006</c:v>
                </c:pt>
                <c:pt idx="66">
                  <c:v>70.2</c:v>
                </c:pt>
                <c:pt idx="67">
                  <c:v>69</c:v>
                </c:pt>
                <c:pt idx="68">
                  <c:v>67.400000000000006</c:v>
                </c:pt>
                <c:pt idx="69">
                  <c:v>66.8</c:v>
                </c:pt>
                <c:pt idx="70">
                  <c:v>65.900000000000006</c:v>
                </c:pt>
                <c:pt idx="71">
                  <c:v>65.2</c:v>
                </c:pt>
                <c:pt idx="72">
                  <c:v>64.099999999999994</c:v>
                </c:pt>
                <c:pt idx="73">
                  <c:v>63</c:v>
                </c:pt>
                <c:pt idx="74">
                  <c:v>62.7</c:v>
                </c:pt>
                <c:pt idx="75">
                  <c:v>61.9</c:v>
                </c:pt>
                <c:pt idx="76">
                  <c:v>61.7</c:v>
                </c:pt>
                <c:pt idx="77">
                  <c:v>61.1</c:v>
                </c:pt>
                <c:pt idx="78">
                  <c:v>61</c:v>
                </c:pt>
                <c:pt idx="79">
                  <c:v>59.6</c:v>
                </c:pt>
                <c:pt idx="80">
                  <c:v>60.6</c:v>
                </c:pt>
                <c:pt idx="81">
                  <c:v>66.7</c:v>
                </c:pt>
                <c:pt idx="82">
                  <c:v>69.2</c:v>
                </c:pt>
                <c:pt idx="83">
                  <c:v>68.7</c:v>
                </c:pt>
                <c:pt idx="84">
                  <c:v>69.7</c:v>
                </c:pt>
                <c:pt idx="85">
                  <c:v>69.3</c:v>
                </c:pt>
                <c:pt idx="86">
                  <c:v>69.2</c:v>
                </c:pt>
                <c:pt idx="87">
                  <c:v>69.3</c:v>
                </c:pt>
                <c:pt idx="88">
                  <c:v>67.900000000000006</c:v>
                </c:pt>
                <c:pt idx="89">
                  <c:v>67.7</c:v>
                </c:pt>
                <c:pt idx="90">
                  <c:v>67</c:v>
                </c:pt>
                <c:pt idx="91">
                  <c:v>66.3</c:v>
                </c:pt>
                <c:pt idx="92">
                  <c:v>65.900000000000006</c:v>
                </c:pt>
              </c:numCache>
            </c:numRef>
          </c:val>
          <c:smooth val="0"/>
          <c:extLst>
            <c:ext xmlns:c16="http://schemas.microsoft.com/office/drawing/2014/chart" uri="{C3380CC4-5D6E-409C-BE32-E72D297353CC}">
              <c16:uniqueId val="{00000005-ADCC-4C6C-AC3E-DEE6B62C4A64}"/>
            </c:ext>
          </c:extLst>
        </c:ser>
        <c:ser>
          <c:idx val="3"/>
          <c:order val="3"/>
          <c:tx>
            <c:strRef>
              <c:f>Sheet1!$E$1</c:f>
              <c:strCache>
                <c:ptCount val="1"/>
                <c:pt idx="0">
                  <c:v>US</c:v>
                </c:pt>
              </c:strCache>
            </c:strRef>
          </c:tx>
          <c:spPr>
            <a:ln w="19050" cap="rnd">
              <a:solidFill>
                <a:srgbClr val="5F87A0"/>
              </a:solidFill>
              <a:round/>
            </a:ln>
            <a:effectLst/>
          </c:spPr>
          <c:marker>
            <c:symbol val="none"/>
          </c:marker>
          <c:dLbls>
            <c:dLbl>
              <c:idx val="92"/>
              <c:layout>
                <c:manualLayout>
                  <c:x val="7.1066010937770707E-2"/>
                  <c:y val="-2.5389364929762456E-2"/>
                </c:manualLayout>
              </c:layout>
              <c:tx>
                <c:rich>
                  <a:bodyPr/>
                  <a:lstStyle/>
                  <a:p>
                    <a:r>
                      <a:rPr lang="en-US" dirty="0"/>
                      <a:t>120.6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ADCC-4C6C-AC3E-DEE6B62C4A64}"/>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c:f>
              <c:numCache>
                <c:formatCode>[$-409]mmm\-yy;@</c:formatCode>
                <c:ptCount val="94"/>
                <c:pt idx="0">
                  <c:v>36616</c:v>
                </c:pt>
                <c:pt idx="1">
                  <c:v>36707</c:v>
                </c:pt>
                <c:pt idx="2">
                  <c:v>36799</c:v>
                </c:pt>
                <c:pt idx="3">
                  <c:v>36891</c:v>
                </c:pt>
                <c:pt idx="4">
                  <c:v>36981</c:v>
                </c:pt>
                <c:pt idx="5">
                  <c:v>37072</c:v>
                </c:pt>
                <c:pt idx="6">
                  <c:v>37164</c:v>
                </c:pt>
                <c:pt idx="7">
                  <c:v>37256</c:v>
                </c:pt>
                <c:pt idx="8">
                  <c:v>37346</c:v>
                </c:pt>
                <c:pt idx="9">
                  <c:v>37437</c:v>
                </c:pt>
                <c:pt idx="10">
                  <c:v>37529</c:v>
                </c:pt>
                <c:pt idx="11">
                  <c:v>37621</c:v>
                </c:pt>
                <c:pt idx="12">
                  <c:v>37711</c:v>
                </c:pt>
                <c:pt idx="13">
                  <c:v>37802</c:v>
                </c:pt>
                <c:pt idx="14">
                  <c:v>37894</c:v>
                </c:pt>
                <c:pt idx="15">
                  <c:v>37986</c:v>
                </c:pt>
                <c:pt idx="16">
                  <c:v>38077</c:v>
                </c:pt>
                <c:pt idx="17">
                  <c:v>38168</c:v>
                </c:pt>
                <c:pt idx="18">
                  <c:v>38260</c:v>
                </c:pt>
                <c:pt idx="19">
                  <c:v>38352</c:v>
                </c:pt>
                <c:pt idx="20">
                  <c:v>38442</c:v>
                </c:pt>
                <c:pt idx="21">
                  <c:v>38533</c:v>
                </c:pt>
                <c:pt idx="22">
                  <c:v>38625</c:v>
                </c:pt>
                <c:pt idx="23">
                  <c:v>38717</c:v>
                </c:pt>
                <c:pt idx="24">
                  <c:v>38807</c:v>
                </c:pt>
                <c:pt idx="25">
                  <c:v>38898</c:v>
                </c:pt>
                <c:pt idx="26">
                  <c:v>38990</c:v>
                </c:pt>
                <c:pt idx="27">
                  <c:v>39082</c:v>
                </c:pt>
                <c:pt idx="28">
                  <c:v>39172</c:v>
                </c:pt>
                <c:pt idx="29">
                  <c:v>39263</c:v>
                </c:pt>
                <c:pt idx="30">
                  <c:v>39355</c:v>
                </c:pt>
                <c:pt idx="31">
                  <c:v>39447</c:v>
                </c:pt>
                <c:pt idx="32">
                  <c:v>39538</c:v>
                </c:pt>
                <c:pt idx="33">
                  <c:v>39629</c:v>
                </c:pt>
                <c:pt idx="34">
                  <c:v>39721</c:v>
                </c:pt>
                <c:pt idx="35">
                  <c:v>39813</c:v>
                </c:pt>
                <c:pt idx="36">
                  <c:v>39903</c:v>
                </c:pt>
                <c:pt idx="37">
                  <c:v>39994</c:v>
                </c:pt>
                <c:pt idx="38">
                  <c:v>40086</c:v>
                </c:pt>
                <c:pt idx="39">
                  <c:v>40178</c:v>
                </c:pt>
                <c:pt idx="40">
                  <c:v>40268</c:v>
                </c:pt>
                <c:pt idx="41">
                  <c:v>40359</c:v>
                </c:pt>
                <c:pt idx="42">
                  <c:v>40451</c:v>
                </c:pt>
                <c:pt idx="43">
                  <c:v>40543</c:v>
                </c:pt>
                <c:pt idx="44">
                  <c:v>40633</c:v>
                </c:pt>
                <c:pt idx="45">
                  <c:v>40724</c:v>
                </c:pt>
                <c:pt idx="46">
                  <c:v>40816</c:v>
                </c:pt>
                <c:pt idx="47">
                  <c:v>40908</c:v>
                </c:pt>
                <c:pt idx="48">
                  <c:v>40999</c:v>
                </c:pt>
                <c:pt idx="49">
                  <c:v>41090</c:v>
                </c:pt>
                <c:pt idx="50">
                  <c:v>41182</c:v>
                </c:pt>
                <c:pt idx="51">
                  <c:v>41274</c:v>
                </c:pt>
                <c:pt idx="52">
                  <c:v>41364</c:v>
                </c:pt>
                <c:pt idx="53">
                  <c:v>41455</c:v>
                </c:pt>
                <c:pt idx="54">
                  <c:v>41547</c:v>
                </c:pt>
                <c:pt idx="55">
                  <c:v>41639</c:v>
                </c:pt>
                <c:pt idx="56">
                  <c:v>41729</c:v>
                </c:pt>
                <c:pt idx="57">
                  <c:v>41820</c:v>
                </c:pt>
                <c:pt idx="58">
                  <c:v>41912</c:v>
                </c:pt>
                <c:pt idx="59">
                  <c:v>42004</c:v>
                </c:pt>
                <c:pt idx="60">
                  <c:v>42094</c:v>
                </c:pt>
                <c:pt idx="61">
                  <c:v>42185</c:v>
                </c:pt>
                <c:pt idx="62">
                  <c:v>42277</c:v>
                </c:pt>
                <c:pt idx="63">
                  <c:v>42369</c:v>
                </c:pt>
                <c:pt idx="64">
                  <c:v>42460</c:v>
                </c:pt>
                <c:pt idx="65">
                  <c:v>42551</c:v>
                </c:pt>
                <c:pt idx="66">
                  <c:v>42643</c:v>
                </c:pt>
                <c:pt idx="67">
                  <c:v>42735</c:v>
                </c:pt>
                <c:pt idx="68">
                  <c:v>42825</c:v>
                </c:pt>
                <c:pt idx="69">
                  <c:v>42916</c:v>
                </c:pt>
                <c:pt idx="70">
                  <c:v>43008</c:v>
                </c:pt>
                <c:pt idx="71">
                  <c:v>43100</c:v>
                </c:pt>
                <c:pt idx="72">
                  <c:v>43190</c:v>
                </c:pt>
                <c:pt idx="73">
                  <c:v>43281</c:v>
                </c:pt>
                <c:pt idx="74">
                  <c:v>43373</c:v>
                </c:pt>
                <c:pt idx="75">
                  <c:v>43465</c:v>
                </c:pt>
                <c:pt idx="76">
                  <c:v>43555</c:v>
                </c:pt>
                <c:pt idx="77">
                  <c:v>43646</c:v>
                </c:pt>
                <c:pt idx="78">
                  <c:v>43738</c:v>
                </c:pt>
                <c:pt idx="79">
                  <c:v>43830</c:v>
                </c:pt>
                <c:pt idx="80">
                  <c:v>43921</c:v>
                </c:pt>
                <c:pt idx="81">
                  <c:v>44012</c:v>
                </c:pt>
                <c:pt idx="82">
                  <c:v>44104</c:v>
                </c:pt>
                <c:pt idx="83">
                  <c:v>44196</c:v>
                </c:pt>
                <c:pt idx="84">
                  <c:v>44286</c:v>
                </c:pt>
                <c:pt idx="85">
                  <c:v>44377</c:v>
                </c:pt>
                <c:pt idx="86">
                  <c:v>44469</c:v>
                </c:pt>
                <c:pt idx="87">
                  <c:v>44561</c:v>
                </c:pt>
                <c:pt idx="88">
                  <c:v>44651</c:v>
                </c:pt>
                <c:pt idx="89">
                  <c:v>44742</c:v>
                </c:pt>
                <c:pt idx="90">
                  <c:v>44834</c:v>
                </c:pt>
                <c:pt idx="91">
                  <c:v>44926</c:v>
                </c:pt>
                <c:pt idx="92">
                  <c:v>45016</c:v>
                </c:pt>
                <c:pt idx="93">
                  <c:v>45107</c:v>
                </c:pt>
              </c:numCache>
            </c:numRef>
          </c:cat>
          <c:val>
            <c:numRef>
              <c:f>Sheet1!$E$2:$E$95</c:f>
              <c:numCache>
                <c:formatCode>0.0</c:formatCode>
                <c:ptCount val="94"/>
                <c:pt idx="0">
                  <c:v>57.721339999999998</c:v>
                </c:pt>
                <c:pt idx="1">
                  <c:v>55.484909999999999</c:v>
                </c:pt>
                <c:pt idx="2">
                  <c:v>54.992130000000003</c:v>
                </c:pt>
                <c:pt idx="3">
                  <c:v>54.257899999999999</c:v>
                </c:pt>
                <c:pt idx="4">
                  <c:v>55.14434</c:v>
                </c:pt>
                <c:pt idx="5">
                  <c:v>54.031649999999999</c:v>
                </c:pt>
                <c:pt idx="6">
                  <c:v>54.797629999999998</c:v>
                </c:pt>
                <c:pt idx="7">
                  <c:v>55.752160000000003</c:v>
                </c:pt>
                <c:pt idx="8">
                  <c:v>55.6965</c:v>
                </c:pt>
                <c:pt idx="9">
                  <c:v>56.270870000000002</c:v>
                </c:pt>
                <c:pt idx="10">
                  <c:v>56.702599999999997</c:v>
                </c:pt>
                <c:pt idx="11">
                  <c:v>57.91028</c:v>
                </c:pt>
                <c:pt idx="12">
                  <c:v>57.81906</c:v>
                </c:pt>
                <c:pt idx="13">
                  <c:v>58.961010000000002</c:v>
                </c:pt>
                <c:pt idx="14">
                  <c:v>58.645409999999998</c:v>
                </c:pt>
                <c:pt idx="15">
                  <c:v>59.444659999999999</c:v>
                </c:pt>
                <c:pt idx="16">
                  <c:v>59.807099999999998</c:v>
                </c:pt>
                <c:pt idx="17">
                  <c:v>60.054870000000001</c:v>
                </c:pt>
                <c:pt idx="18">
                  <c:v>59.966430000000003</c:v>
                </c:pt>
                <c:pt idx="19">
                  <c:v>60.637129999999999</c:v>
                </c:pt>
                <c:pt idx="20">
                  <c:v>60.913020000000003</c:v>
                </c:pt>
                <c:pt idx="21">
                  <c:v>60.641530000000003</c:v>
                </c:pt>
                <c:pt idx="22">
                  <c:v>60.358559999999997</c:v>
                </c:pt>
                <c:pt idx="23">
                  <c:v>61.320079999999997</c:v>
                </c:pt>
                <c:pt idx="24">
                  <c:v>61.556420000000003</c:v>
                </c:pt>
                <c:pt idx="25">
                  <c:v>61.221420000000002</c:v>
                </c:pt>
                <c:pt idx="26">
                  <c:v>61.332799999999999</c:v>
                </c:pt>
                <c:pt idx="27">
                  <c:v>61.826889999999999</c:v>
                </c:pt>
                <c:pt idx="28">
                  <c:v>62.252969999999998</c:v>
                </c:pt>
                <c:pt idx="29">
                  <c:v>61.572189999999999</c:v>
                </c:pt>
                <c:pt idx="30">
                  <c:v>61.848260000000003</c:v>
                </c:pt>
                <c:pt idx="31">
                  <c:v>62.719239999999999</c:v>
                </c:pt>
                <c:pt idx="32">
                  <c:v>64.172780000000003</c:v>
                </c:pt>
                <c:pt idx="33">
                  <c:v>63.85172</c:v>
                </c:pt>
                <c:pt idx="34">
                  <c:v>67.284549999999996</c:v>
                </c:pt>
                <c:pt idx="35">
                  <c:v>73.245159999999998</c:v>
                </c:pt>
                <c:pt idx="36">
                  <c:v>77.104960000000005</c:v>
                </c:pt>
                <c:pt idx="37">
                  <c:v>80.28013</c:v>
                </c:pt>
                <c:pt idx="38">
                  <c:v>82.427329999999998</c:v>
                </c:pt>
                <c:pt idx="39">
                  <c:v>84.029349999999994</c:v>
                </c:pt>
                <c:pt idx="40">
                  <c:v>86.511750000000006</c:v>
                </c:pt>
                <c:pt idx="41">
                  <c:v>88.128320000000002</c:v>
                </c:pt>
                <c:pt idx="42">
                  <c:v>89.565290000000005</c:v>
                </c:pt>
                <c:pt idx="43">
                  <c:v>91.611360000000005</c:v>
                </c:pt>
                <c:pt idx="44">
                  <c:v>92.95617</c:v>
                </c:pt>
                <c:pt idx="45">
                  <c:v>92.193830000000005</c:v>
                </c:pt>
                <c:pt idx="46">
                  <c:v>94.520970000000005</c:v>
                </c:pt>
                <c:pt idx="47">
                  <c:v>96.090670000000003</c:v>
                </c:pt>
                <c:pt idx="48">
                  <c:v>97.122960000000006</c:v>
                </c:pt>
                <c:pt idx="49">
                  <c:v>97.827539999999999</c:v>
                </c:pt>
                <c:pt idx="50">
                  <c:v>98.447869999999995</c:v>
                </c:pt>
                <c:pt idx="51">
                  <c:v>100.07517</c:v>
                </c:pt>
                <c:pt idx="52">
                  <c:v>100.85592</c:v>
                </c:pt>
                <c:pt idx="53">
                  <c:v>100.23215999999999</c:v>
                </c:pt>
                <c:pt idx="54">
                  <c:v>98.97766</c:v>
                </c:pt>
                <c:pt idx="55">
                  <c:v>100.13427</c:v>
                </c:pt>
                <c:pt idx="56">
                  <c:v>102.6653</c:v>
                </c:pt>
                <c:pt idx="57">
                  <c:v>100.97295</c:v>
                </c:pt>
                <c:pt idx="58">
                  <c:v>100.45563</c:v>
                </c:pt>
                <c:pt idx="59">
                  <c:v>101.61828</c:v>
                </c:pt>
                <c:pt idx="60">
                  <c:v>100.89324999999999</c:v>
                </c:pt>
                <c:pt idx="61">
                  <c:v>99.770750000000007</c:v>
                </c:pt>
                <c:pt idx="62">
                  <c:v>99.146000000000001</c:v>
                </c:pt>
                <c:pt idx="63">
                  <c:v>103.21895000000001</c:v>
                </c:pt>
                <c:pt idx="64">
                  <c:v>104.55696</c:v>
                </c:pt>
                <c:pt idx="65">
                  <c:v>104.13706000000001</c:v>
                </c:pt>
                <c:pt idx="66">
                  <c:v>104.25015</c:v>
                </c:pt>
                <c:pt idx="67">
                  <c:v>105.31835</c:v>
                </c:pt>
                <c:pt idx="68">
                  <c:v>103.64643</c:v>
                </c:pt>
                <c:pt idx="69">
                  <c:v>102.79752000000001</c:v>
                </c:pt>
                <c:pt idx="70">
                  <c:v>103.4915</c:v>
                </c:pt>
                <c:pt idx="71">
                  <c:v>103.00579999999999</c:v>
                </c:pt>
                <c:pt idx="72">
                  <c:v>104.63475</c:v>
                </c:pt>
                <c:pt idx="73">
                  <c:v>103.54111</c:v>
                </c:pt>
                <c:pt idx="74">
                  <c:v>104.00623</c:v>
                </c:pt>
                <c:pt idx="75">
                  <c:v>105.54691</c:v>
                </c:pt>
                <c:pt idx="76">
                  <c:v>104.82935000000001</c:v>
                </c:pt>
                <c:pt idx="77">
                  <c:v>103.52961000000001</c:v>
                </c:pt>
                <c:pt idx="78">
                  <c:v>105.51537999999999</c:v>
                </c:pt>
                <c:pt idx="79">
                  <c:v>106.88663</c:v>
                </c:pt>
                <c:pt idx="80">
                  <c:v>107.827</c:v>
                </c:pt>
                <c:pt idx="81">
                  <c:v>134.83528000000001</c:v>
                </c:pt>
                <c:pt idx="82">
                  <c:v>126.1345</c:v>
                </c:pt>
                <c:pt idx="83">
                  <c:v>127.84231</c:v>
                </c:pt>
                <c:pt idx="84">
                  <c:v>126.07671999999999</c:v>
                </c:pt>
                <c:pt idx="85">
                  <c:v>123.78842</c:v>
                </c:pt>
                <c:pt idx="86">
                  <c:v>120.71513</c:v>
                </c:pt>
                <c:pt idx="87">
                  <c:v>121.63566</c:v>
                </c:pt>
                <c:pt idx="88">
                  <c:v>122.87943</c:v>
                </c:pt>
                <c:pt idx="89">
                  <c:v>121.071</c:v>
                </c:pt>
                <c:pt idx="90">
                  <c:v>120.23396</c:v>
                </c:pt>
                <c:pt idx="91">
                  <c:v>120.2</c:v>
                </c:pt>
                <c:pt idx="92">
                  <c:v>118.6</c:v>
                </c:pt>
                <c:pt idx="93">
                  <c:v>120.6</c:v>
                </c:pt>
              </c:numCache>
            </c:numRef>
          </c:val>
          <c:smooth val="0"/>
          <c:extLst>
            <c:ext xmlns:c16="http://schemas.microsoft.com/office/drawing/2014/chart" uri="{C3380CC4-5D6E-409C-BE32-E72D297353CC}">
              <c16:uniqueId val="{00000007-ADCC-4C6C-AC3E-DEE6B62C4A64}"/>
            </c:ext>
          </c:extLst>
        </c:ser>
        <c:dLbls>
          <c:showLegendKey val="0"/>
          <c:showVal val="0"/>
          <c:showCatName val="0"/>
          <c:showSerName val="0"/>
          <c:showPercent val="0"/>
          <c:showBubbleSize val="0"/>
        </c:dLbls>
        <c:smooth val="0"/>
        <c:axId val="1796763791"/>
        <c:axId val="1796757551"/>
      </c:lineChart>
      <c:dateAx>
        <c:axId val="1796763791"/>
        <c:scaling>
          <c:orientation val="minMax"/>
          <c:min val="43831"/>
        </c:scaling>
        <c:delete val="0"/>
        <c:axPos val="b"/>
        <c:numFmt formatCode="[$-409]mmm\-yy;@" sourceLinked="1"/>
        <c:majorTickMark val="out"/>
        <c:minorTickMark val="none"/>
        <c:tickLblPos val="nextTo"/>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dateAx>
      <c:valAx>
        <c:axId val="1796757551"/>
        <c:scaling>
          <c:orientation val="minMax"/>
          <c:min val="50"/>
        </c:scaling>
        <c:delete val="0"/>
        <c:axPos val="l"/>
        <c:majorGridlines>
          <c:spPr>
            <a:ln w="9525" cap="flat" cmpd="sng" algn="ctr">
              <a:solidFill>
                <a:schemeClr val="accent2"/>
              </a:solidFill>
              <a:prstDash val="lgDash"/>
              <a:round/>
            </a:ln>
            <a:effectLst/>
          </c:spPr>
        </c:majorGridlines>
        <c:numFmt formatCode="0.0"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4000989727200512"/>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60"/>
              <c:numFmt formatCode="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790-4BEA-83DC-2108B814440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Sheet1!$A$2:$A$462</c:f>
              <c:numCache>
                <c:formatCode>yyyy\-mm\-dd</c:formatCode>
                <c:ptCount val="461"/>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pt idx="460">
                  <c:v>45077</c:v>
                </c:pt>
              </c:numCache>
            </c:numRef>
          </c:cat>
          <c:val>
            <c:numRef>
              <c:f>Sheet1!$B$2:$B$462</c:f>
              <c:numCache>
                <c:formatCode>General</c:formatCode>
                <c:ptCount val="461"/>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0.30000000000000004</c:v>
                </c:pt>
                <c:pt idx="92">
                  <c:v>0.5</c:v>
                </c:pt>
                <c:pt idx="93">
                  <c:v>0.4</c:v>
                </c:pt>
                <c:pt idx="94">
                  <c:v>0.60000000000000009</c:v>
                </c:pt>
                <c:pt idx="95">
                  <c:v>0.5</c:v>
                </c:pt>
                <c:pt idx="96">
                  <c:v>0.5</c:v>
                </c:pt>
                <c:pt idx="97">
                  <c:v>0.9</c:v>
                </c:pt>
                <c:pt idx="98">
                  <c:v>0.70000000000000007</c:v>
                </c:pt>
                <c:pt idx="99">
                  <c:v>0.4</c:v>
                </c:pt>
                <c:pt idx="100">
                  <c:v>0.2</c:v>
                </c:pt>
                <c:pt idx="101">
                  <c:v>0.2</c:v>
                </c:pt>
                <c:pt idx="102">
                  <c:v>0.30000000000000004</c:v>
                </c:pt>
                <c:pt idx="103">
                  <c:v>0.4</c:v>
                </c:pt>
                <c:pt idx="104">
                  <c:v>0.2</c:v>
                </c:pt>
                <c:pt idx="105">
                  <c:v>0.4</c:v>
                </c:pt>
                <c:pt idx="106">
                  <c:v>0.2</c:v>
                </c:pt>
                <c:pt idx="107">
                  <c:v>0</c:v>
                </c:pt>
                <c:pt idx="108">
                  <c:v>0.1</c:v>
                </c:pt>
                <c:pt idx="109">
                  <c:v>0.1</c:v>
                </c:pt>
                <c:pt idx="110">
                  <c:v>0.1</c:v>
                </c:pt>
                <c:pt idx="111">
                  <c:v>0.30000000000000004</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0.30000000000000004</c:v>
                </c:pt>
                <c:pt idx="122">
                  <c:v>0.4</c:v>
                </c:pt>
                <c:pt idx="123">
                  <c:v>0.30000000000000004</c:v>
                </c:pt>
                <c:pt idx="124">
                  <c:v>0.30000000000000004</c:v>
                </c:pt>
                <c:pt idx="125">
                  <c:v>0.4</c:v>
                </c:pt>
                <c:pt idx="126">
                  <c:v>0.2</c:v>
                </c:pt>
                <c:pt idx="127">
                  <c:v>0.30000000000000004</c:v>
                </c:pt>
                <c:pt idx="128">
                  <c:v>0.30000000000000004</c:v>
                </c:pt>
                <c:pt idx="129">
                  <c:v>0.2</c:v>
                </c:pt>
                <c:pt idx="130">
                  <c:v>0.70000000000000007</c:v>
                </c:pt>
                <c:pt idx="131">
                  <c:v>0.4</c:v>
                </c:pt>
                <c:pt idx="132">
                  <c:v>0.4</c:v>
                </c:pt>
                <c:pt idx="133">
                  <c:v>0.30000000000000004</c:v>
                </c:pt>
                <c:pt idx="134">
                  <c:v>0.30000000000000004</c:v>
                </c:pt>
                <c:pt idx="135">
                  <c:v>0.30000000000000004</c:v>
                </c:pt>
                <c:pt idx="136">
                  <c:v>0.30000000000000004</c:v>
                </c:pt>
                <c:pt idx="137">
                  <c:v>0.30000000000000004</c:v>
                </c:pt>
                <c:pt idx="138">
                  <c:v>0.4</c:v>
                </c:pt>
                <c:pt idx="139">
                  <c:v>0.2</c:v>
                </c:pt>
                <c:pt idx="140">
                  <c:v>0.4</c:v>
                </c:pt>
                <c:pt idx="141">
                  <c:v>0.4</c:v>
                </c:pt>
                <c:pt idx="142">
                  <c:v>0.5</c:v>
                </c:pt>
                <c:pt idx="143">
                  <c:v>0.4</c:v>
                </c:pt>
                <c:pt idx="144">
                  <c:v>0.30000000000000004</c:v>
                </c:pt>
                <c:pt idx="145">
                  <c:v>0.5</c:v>
                </c:pt>
                <c:pt idx="146">
                  <c:v>0.5</c:v>
                </c:pt>
                <c:pt idx="147">
                  <c:v>0.60000000000000009</c:v>
                </c:pt>
                <c:pt idx="148">
                  <c:v>0.5</c:v>
                </c:pt>
                <c:pt idx="149">
                  <c:v>0.5</c:v>
                </c:pt>
                <c:pt idx="150">
                  <c:v>0.4</c:v>
                </c:pt>
                <c:pt idx="151">
                  <c:v>0.5</c:v>
                </c:pt>
                <c:pt idx="152">
                  <c:v>0.5</c:v>
                </c:pt>
                <c:pt idx="153">
                  <c:v>0.5</c:v>
                </c:pt>
                <c:pt idx="154">
                  <c:v>0.30000000000000004</c:v>
                </c:pt>
                <c:pt idx="155">
                  <c:v>0.4</c:v>
                </c:pt>
                <c:pt idx="156">
                  <c:v>0.30000000000000004</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0.30000000000000004</c:v>
                </c:pt>
                <c:pt idx="168">
                  <c:v>0.4</c:v>
                </c:pt>
                <c:pt idx="169">
                  <c:v>0.5</c:v>
                </c:pt>
                <c:pt idx="170">
                  <c:v>0.4</c:v>
                </c:pt>
                <c:pt idx="171">
                  <c:v>0.4</c:v>
                </c:pt>
                <c:pt idx="172">
                  <c:v>0.70000000000000007</c:v>
                </c:pt>
                <c:pt idx="173">
                  <c:v>0.9</c:v>
                </c:pt>
                <c:pt idx="174">
                  <c:v>1.5</c:v>
                </c:pt>
                <c:pt idx="175">
                  <c:v>0.8</c:v>
                </c:pt>
                <c:pt idx="176">
                  <c:v>1.5</c:v>
                </c:pt>
                <c:pt idx="177">
                  <c:v>0.70000000000000007</c:v>
                </c:pt>
                <c:pt idx="178">
                  <c:v>1.7000000000000002</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1.7000000000000002</c:v>
                </c:pt>
                <c:pt idx="198">
                  <c:v>1.8</c:v>
                </c:pt>
                <c:pt idx="199">
                  <c:v>1.8</c:v>
                </c:pt>
                <c:pt idx="200">
                  <c:v>1.9</c:v>
                </c:pt>
                <c:pt idx="201">
                  <c:v>1.6</c:v>
                </c:pt>
                <c:pt idx="202">
                  <c:v>1.6</c:v>
                </c:pt>
                <c:pt idx="203">
                  <c:v>1.8</c:v>
                </c:pt>
                <c:pt idx="204">
                  <c:v>2</c:v>
                </c:pt>
                <c:pt idx="205">
                  <c:v>2</c:v>
                </c:pt>
                <c:pt idx="206">
                  <c:v>2.2000000000000002</c:v>
                </c:pt>
                <c:pt idx="207">
                  <c:v>1.9</c:v>
                </c:pt>
                <c:pt idx="208">
                  <c:v>1.8</c:v>
                </c:pt>
                <c:pt idx="209">
                  <c:v>1.7000000000000002</c:v>
                </c:pt>
                <c:pt idx="210">
                  <c:v>1.6</c:v>
                </c:pt>
                <c:pt idx="211">
                  <c:v>1.8</c:v>
                </c:pt>
                <c:pt idx="212">
                  <c:v>1.9</c:v>
                </c:pt>
                <c:pt idx="213">
                  <c:v>1.6</c:v>
                </c:pt>
                <c:pt idx="214">
                  <c:v>1.7000000000000002</c:v>
                </c:pt>
                <c:pt idx="215">
                  <c:v>1.6</c:v>
                </c:pt>
                <c:pt idx="216">
                  <c:v>5</c:v>
                </c:pt>
                <c:pt idx="217">
                  <c:v>4.4000000000000004</c:v>
                </c:pt>
                <c:pt idx="218">
                  <c:v>4.2</c:v>
                </c:pt>
                <c:pt idx="219">
                  <c:v>3.7</c:v>
                </c:pt>
                <c:pt idx="220">
                  <c:v>2.1</c:v>
                </c:pt>
                <c:pt idx="221">
                  <c:v>2.2999999999999998</c:v>
                </c:pt>
                <c:pt idx="222">
                  <c:v>2.6</c:v>
                </c:pt>
                <c:pt idx="223">
                  <c:v>2.7</c:v>
                </c:pt>
                <c:pt idx="224">
                  <c:v>2.6</c:v>
                </c:pt>
                <c:pt idx="225">
                  <c:v>2.7</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2.4</c:v>
                </c:pt>
                <c:pt idx="298">
                  <c:v>2.4</c:v>
                </c:pt>
                <c:pt idx="299">
                  <c:v>2.4</c:v>
                </c:pt>
                <c:pt idx="300">
                  <c:v>2.5</c:v>
                </c:pt>
                <c:pt idx="301">
                  <c:v>2.5</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2.8</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2.9</c:v>
                </c:pt>
                <c:pt idx="338">
                  <c:v>2.7</c:v>
                </c:pt>
                <c:pt idx="339">
                  <c:v>2.6</c:v>
                </c:pt>
                <c:pt idx="340">
                  <c:v>2.8</c:v>
                </c:pt>
                <c:pt idx="341">
                  <c:v>2.9</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c:v>
                </c:pt>
                <c:pt idx="361">
                  <c:v>3</c:v>
                </c:pt>
                <c:pt idx="362">
                  <c:v>3.1</c:v>
                </c:pt>
                <c:pt idx="363">
                  <c:v>3</c:v>
                </c:pt>
                <c:pt idx="364">
                  <c:v>2.8</c:v>
                </c:pt>
                <c:pt idx="365">
                  <c:v>3.2</c:v>
                </c:pt>
                <c:pt idx="366">
                  <c:v>2.8</c:v>
                </c:pt>
                <c:pt idx="367">
                  <c:v>3</c:v>
                </c:pt>
                <c:pt idx="368">
                  <c:v>3</c:v>
                </c:pt>
                <c:pt idx="369">
                  <c:v>3.2</c:v>
                </c:pt>
                <c:pt idx="370">
                  <c:v>3.1</c:v>
                </c:pt>
                <c:pt idx="371">
                  <c:v>3.2</c:v>
                </c:pt>
                <c:pt idx="372">
                  <c:v>3.4</c:v>
                </c:pt>
                <c:pt idx="373">
                  <c:v>3.3</c:v>
                </c:pt>
                <c:pt idx="374">
                  <c:v>3.6</c:v>
                </c:pt>
                <c:pt idx="375">
                  <c:v>3.1</c:v>
                </c:pt>
                <c:pt idx="376">
                  <c:v>3</c:v>
                </c:pt>
                <c:pt idx="377">
                  <c:v>3.4</c:v>
                </c:pt>
                <c:pt idx="378">
                  <c:v>3.3</c:v>
                </c:pt>
                <c:pt idx="379">
                  <c:v>3.3</c:v>
                </c:pt>
                <c:pt idx="380">
                  <c:v>3</c:v>
                </c:pt>
                <c:pt idx="381">
                  <c:v>3.3</c:v>
                </c:pt>
                <c:pt idx="382">
                  <c:v>3.3</c:v>
                </c:pt>
                <c:pt idx="383">
                  <c:v>3.5</c:v>
                </c:pt>
                <c:pt idx="384">
                  <c:v>3.7</c:v>
                </c:pt>
                <c:pt idx="385">
                  <c:v>3.2</c:v>
                </c:pt>
                <c:pt idx="386">
                  <c:v>3.6</c:v>
                </c:pt>
                <c:pt idx="387">
                  <c:v>3.6</c:v>
                </c:pt>
                <c:pt idx="388">
                  <c:v>4</c:v>
                </c:pt>
                <c:pt idx="389">
                  <c:v>4.2</c:v>
                </c:pt>
                <c:pt idx="390">
                  <c:v>4.2</c:v>
                </c:pt>
                <c:pt idx="391">
                  <c:v>4.0999999999999996</c:v>
                </c:pt>
                <c:pt idx="392">
                  <c:v>4.7</c:v>
                </c:pt>
                <c:pt idx="393">
                  <c:v>4.8</c:v>
                </c:pt>
                <c:pt idx="394">
                  <c:v>5.6</c:v>
                </c:pt>
                <c:pt idx="395">
                  <c:v>5.3</c:v>
                </c:pt>
                <c:pt idx="396">
                  <c:v>5.0999999999999996</c:v>
                </c:pt>
                <c:pt idx="397">
                  <c:v>5.2</c:v>
                </c:pt>
                <c:pt idx="398">
                  <c:v>4.9000000000000004</c:v>
                </c:pt>
                <c:pt idx="399">
                  <c:v>4.4000000000000004</c:v>
                </c:pt>
                <c:pt idx="400">
                  <c:v>5</c:v>
                </c:pt>
                <c:pt idx="401">
                  <c:v>5.0999999999999996</c:v>
                </c:pt>
                <c:pt idx="402">
                  <c:v>5.8</c:v>
                </c:pt>
                <c:pt idx="403">
                  <c:v>6.2</c:v>
                </c:pt>
                <c:pt idx="404">
                  <c:v>6.3</c:v>
                </c:pt>
                <c:pt idx="405">
                  <c:v>6.6</c:v>
                </c:pt>
                <c:pt idx="406">
                  <c:v>6.2</c:v>
                </c:pt>
                <c:pt idx="407">
                  <c:v>5.9</c:v>
                </c:pt>
                <c:pt idx="408">
                  <c:v>5.4</c:v>
                </c:pt>
                <c:pt idx="409">
                  <c:v>5.0999999999999996</c:v>
                </c:pt>
                <c:pt idx="410">
                  <c:v>5</c:v>
                </c:pt>
                <c:pt idx="411">
                  <c:v>4.7</c:v>
                </c:pt>
                <c:pt idx="412">
                  <c:v>4.4000000000000004</c:v>
                </c:pt>
                <c:pt idx="413">
                  <c:v>4.3</c:v>
                </c:pt>
                <c:pt idx="414">
                  <c:v>4.7</c:v>
                </c:pt>
                <c:pt idx="415">
                  <c:v>5.2</c:v>
                </c:pt>
                <c:pt idx="416">
                  <c:v>4.5999999999999996</c:v>
                </c:pt>
                <c:pt idx="417">
                  <c:v>4.5</c:v>
                </c:pt>
                <c:pt idx="418">
                  <c:v>4.2</c:v>
                </c:pt>
                <c:pt idx="419">
                  <c:v>4.4000000000000004</c:v>
                </c:pt>
                <c:pt idx="420">
                  <c:v>4.4000000000000004</c:v>
                </c:pt>
                <c:pt idx="421">
                  <c:v>4.7</c:v>
                </c:pt>
                <c:pt idx="422">
                  <c:v>4.5</c:v>
                </c:pt>
                <c:pt idx="423">
                  <c:v>7.6</c:v>
                </c:pt>
                <c:pt idx="424">
                  <c:v>6.2</c:v>
                </c:pt>
                <c:pt idx="425">
                  <c:v>5.0999999999999996</c:v>
                </c:pt>
                <c:pt idx="426">
                  <c:v>4.5</c:v>
                </c:pt>
                <c:pt idx="427">
                  <c:v>4.0999999999999996</c:v>
                </c:pt>
                <c:pt idx="428">
                  <c:v>4.0999999999999996</c:v>
                </c:pt>
                <c:pt idx="429">
                  <c:v>4</c:v>
                </c:pt>
                <c:pt idx="430">
                  <c:v>4.4000000000000004</c:v>
                </c:pt>
                <c:pt idx="431">
                  <c:v>4.5999999999999996</c:v>
                </c:pt>
                <c:pt idx="432">
                  <c:v>4.7</c:v>
                </c:pt>
                <c:pt idx="433">
                  <c:v>5.6</c:v>
                </c:pt>
                <c:pt idx="434">
                  <c:v>6.9</c:v>
                </c:pt>
                <c:pt idx="435">
                  <c:v>10.5</c:v>
                </c:pt>
                <c:pt idx="436">
                  <c:v>16.399999999999999</c:v>
                </c:pt>
                <c:pt idx="437">
                  <c:v>19.3</c:v>
                </c:pt>
                <c:pt idx="438">
                  <c:v>20.9</c:v>
                </c:pt>
                <c:pt idx="439">
                  <c:v>21.3</c:v>
                </c:pt>
                <c:pt idx="440">
                  <c:v>21.9</c:v>
                </c:pt>
                <c:pt idx="441">
                  <c:v>22.6</c:v>
                </c:pt>
                <c:pt idx="442">
                  <c:v>24.3</c:v>
                </c:pt>
                <c:pt idx="443">
                  <c:v>25.1</c:v>
                </c:pt>
                <c:pt idx="444">
                  <c:v>25.6</c:v>
                </c:pt>
                <c:pt idx="445">
                  <c:v>25.8</c:v>
                </c:pt>
                <c:pt idx="446">
                  <c:v>30.3</c:v>
                </c:pt>
                <c:pt idx="447">
                  <c:v>32.5</c:v>
                </c:pt>
                <c:pt idx="448">
                  <c:v>30.7</c:v>
                </c:pt>
                <c:pt idx="449">
                  <c:v>27.9</c:v>
                </c:pt>
                <c:pt idx="450">
                  <c:v>26.8</c:v>
                </c:pt>
                <c:pt idx="451">
                  <c:v>25.9</c:v>
                </c:pt>
                <c:pt idx="452">
                  <c:v>26</c:v>
                </c:pt>
                <c:pt idx="453">
                  <c:v>24.7</c:v>
                </c:pt>
                <c:pt idx="454">
                  <c:v>23.2</c:v>
                </c:pt>
                <c:pt idx="455">
                  <c:v>21.9</c:v>
                </c:pt>
                <c:pt idx="456">
                  <c:v>21.8</c:v>
                </c:pt>
                <c:pt idx="457">
                  <c:v>19.399999999999999</c:v>
                </c:pt>
                <c:pt idx="458">
                  <c:v>16.7</c:v>
                </c:pt>
                <c:pt idx="459">
                  <c:v>13.2</c:v>
                </c:pt>
                <c:pt idx="460">
                  <c:v>11.3</c:v>
                </c:pt>
              </c:numCache>
            </c:numRef>
          </c:val>
          <c:smooth val="0"/>
          <c:extLst>
            <c:ext xmlns:c16="http://schemas.microsoft.com/office/drawing/2014/chart" uri="{C3380CC4-5D6E-409C-BE32-E72D297353CC}">
              <c16:uniqueId val="{00000001-B810-4945-8403-89A584535039}"/>
            </c:ext>
          </c:extLst>
        </c:ser>
        <c:dLbls>
          <c:showLegendKey val="0"/>
          <c:showVal val="0"/>
          <c:showCatName val="0"/>
          <c:showSerName val="0"/>
          <c:showPercent val="0"/>
          <c:showBubbleSize val="0"/>
        </c:dLbls>
        <c:smooth val="0"/>
        <c:axId val="2118791784"/>
        <c:axId val="2140495176"/>
      </c:lineChart>
      <c:dateAx>
        <c:axId val="2118791784"/>
        <c:scaling>
          <c:orientation val="minMax"/>
          <c:max val="45102"/>
          <c:min val="4346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67554006342093E-2"/>
          <c:y val="6.5827501949933961E-2"/>
          <c:w val="0.92282119422572173"/>
          <c:h val="0.82384695068717362"/>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7.5413930472129718E-3"/>
                  <c:y val="-4.0977985667331226E-2"/>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73B-4CA5-98C1-E073166B1A34}"/>
                </c:ext>
              </c:extLst>
            </c:dLbl>
            <c:dLbl>
              <c:idx val="66"/>
              <c:layout>
                <c:manualLayout>
                  <c:x val="4.7965533458515066E-3"/>
                  <c:y val="-1.5124275209112603E-2"/>
                </c:manualLayout>
              </c:layout>
              <c:tx>
                <c:rich>
                  <a:bodyPr/>
                  <a:lstStyle/>
                  <a:p>
                    <a:pPr>
                      <a:defRPr sz="800" b="0" i="0" u="none">
                        <a:solidFill>
                          <a:schemeClr val="tx1">
                            <a:lumMod val="65000"/>
                            <a:lumOff val="35000"/>
                          </a:schemeClr>
                        </a:solidFill>
                        <a:latin typeface="Ubuntu Condensed"/>
                      </a:defRPr>
                    </a:pPr>
                    <a:r>
                      <a:rPr lang="en-US"/>
                      <a:t>2023-07</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73B-4CA5-98C1-E073166B1A34}"/>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Sheet1!$A$2:$A$68</c:f>
              <c:numCache>
                <c:formatCode>General</c:formatCode>
                <c:ptCount val="67"/>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3.6</c:v>
                </c:pt>
                <c:pt idx="16">
                  <c:v>3.7</c:v>
                </c:pt>
                <c:pt idx="17">
                  <c:v>3.6</c:v>
                </c:pt>
                <c:pt idx="18">
                  <c:v>3.7</c:v>
                </c:pt>
                <c:pt idx="19">
                  <c:v>3.7</c:v>
                </c:pt>
                <c:pt idx="20">
                  <c:v>3.5</c:v>
                </c:pt>
                <c:pt idx="21">
                  <c:v>3.6</c:v>
                </c:pt>
                <c:pt idx="22">
                  <c:v>3.6</c:v>
                </c:pt>
                <c:pt idx="23">
                  <c:v>3.6</c:v>
                </c:pt>
                <c:pt idx="24">
                  <c:v>3.5</c:v>
                </c:pt>
                <c:pt idx="25">
                  <c:v>3.5</c:v>
                </c:pt>
                <c:pt idx="26">
                  <c:v>4.4000000000000004</c:v>
                </c:pt>
                <c:pt idx="27">
                  <c:v>14.7</c:v>
                </c:pt>
                <c:pt idx="28">
                  <c:v>13.2</c:v>
                </c:pt>
                <c:pt idx="29">
                  <c:v>11</c:v>
                </c:pt>
                <c:pt idx="30">
                  <c:v>10.199999999999999</c:v>
                </c:pt>
                <c:pt idx="31">
                  <c:v>8.4</c:v>
                </c:pt>
                <c:pt idx="32">
                  <c:v>7.9</c:v>
                </c:pt>
                <c:pt idx="33">
                  <c:v>6.9</c:v>
                </c:pt>
                <c:pt idx="34">
                  <c:v>6.7</c:v>
                </c:pt>
                <c:pt idx="35">
                  <c:v>6.7</c:v>
                </c:pt>
                <c:pt idx="36">
                  <c:v>6.3</c:v>
                </c:pt>
                <c:pt idx="37">
                  <c:v>6.2</c:v>
                </c:pt>
                <c:pt idx="38">
                  <c:v>6.1</c:v>
                </c:pt>
                <c:pt idx="39">
                  <c:v>6.1</c:v>
                </c:pt>
                <c:pt idx="40">
                  <c:v>5.8</c:v>
                </c:pt>
                <c:pt idx="41">
                  <c:v>5.9</c:v>
                </c:pt>
                <c:pt idx="42">
                  <c:v>5.4</c:v>
                </c:pt>
                <c:pt idx="43">
                  <c:v>5.2</c:v>
                </c:pt>
                <c:pt idx="44">
                  <c:v>4.8</c:v>
                </c:pt>
                <c:pt idx="45">
                  <c:v>4.5</c:v>
                </c:pt>
                <c:pt idx="46">
                  <c:v>4.2</c:v>
                </c:pt>
                <c:pt idx="47">
                  <c:v>3.9</c:v>
                </c:pt>
                <c:pt idx="48">
                  <c:v>4</c:v>
                </c:pt>
                <c:pt idx="49">
                  <c:v>3.8</c:v>
                </c:pt>
                <c:pt idx="50">
                  <c:v>3.6</c:v>
                </c:pt>
                <c:pt idx="51">
                  <c:v>3.6</c:v>
                </c:pt>
                <c:pt idx="52">
                  <c:v>3.6</c:v>
                </c:pt>
                <c:pt idx="53">
                  <c:v>3.6</c:v>
                </c:pt>
                <c:pt idx="54">
                  <c:v>3.5</c:v>
                </c:pt>
                <c:pt idx="55">
                  <c:v>3.7</c:v>
                </c:pt>
                <c:pt idx="56">
                  <c:v>3.5</c:v>
                </c:pt>
                <c:pt idx="57">
                  <c:v>3.7</c:v>
                </c:pt>
                <c:pt idx="58">
                  <c:v>3.6</c:v>
                </c:pt>
                <c:pt idx="59">
                  <c:v>3.5</c:v>
                </c:pt>
                <c:pt idx="60">
                  <c:v>3.4</c:v>
                </c:pt>
                <c:pt idx="61">
                  <c:v>3.6</c:v>
                </c:pt>
                <c:pt idx="62">
                  <c:v>3.5</c:v>
                </c:pt>
                <c:pt idx="63">
                  <c:v>3.4</c:v>
                </c:pt>
                <c:pt idx="64">
                  <c:v>3.7</c:v>
                </c:pt>
                <c:pt idx="65">
                  <c:v>3.6</c:v>
                </c:pt>
                <c:pt idx="66">
                  <c:v>3.5</c:v>
                </c:pt>
              </c:numCache>
            </c:numRef>
          </c:xVal>
          <c:yVal>
            <c:numRef>
              <c:f>Sheet1!$B$2:$B$68</c:f>
              <c:numCache>
                <c:formatCode>General</c:formatCode>
                <c:ptCount val="67"/>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4.7</c:v>
                </c:pt>
                <c:pt idx="15">
                  <c:v>4.5999999999999996</c:v>
                </c:pt>
                <c:pt idx="16">
                  <c:v>4.5999999999999996</c:v>
                </c:pt>
                <c:pt idx="17">
                  <c:v>4.5</c:v>
                </c:pt>
                <c:pt idx="18">
                  <c:v>4.5</c:v>
                </c:pt>
                <c:pt idx="19">
                  <c:v>4.5</c:v>
                </c:pt>
                <c:pt idx="20">
                  <c:v>4.5</c:v>
                </c:pt>
                <c:pt idx="21">
                  <c:v>4.5999999999999996</c:v>
                </c:pt>
                <c:pt idx="22">
                  <c:v>4.4000000000000004</c:v>
                </c:pt>
                <c:pt idx="23">
                  <c:v>4.2</c:v>
                </c:pt>
                <c:pt idx="24">
                  <c:v>4.5</c:v>
                </c:pt>
                <c:pt idx="25">
                  <c:v>4.4000000000000004</c:v>
                </c:pt>
                <c:pt idx="26">
                  <c:v>3.7</c:v>
                </c:pt>
                <c:pt idx="27">
                  <c:v>3.5</c:v>
                </c:pt>
                <c:pt idx="28">
                  <c:v>4</c:v>
                </c:pt>
                <c:pt idx="29">
                  <c:v>4.3</c:v>
                </c:pt>
                <c:pt idx="30">
                  <c:v>4.5</c:v>
                </c:pt>
                <c:pt idx="31">
                  <c:v>4.3</c:v>
                </c:pt>
                <c:pt idx="32">
                  <c:v>4.4000000000000004</c:v>
                </c:pt>
                <c:pt idx="33">
                  <c:v>4.5999999999999996</c:v>
                </c:pt>
                <c:pt idx="34">
                  <c:v>4.5999999999999996</c:v>
                </c:pt>
                <c:pt idx="35">
                  <c:v>4.5999999999999996</c:v>
                </c:pt>
                <c:pt idx="36">
                  <c:v>4.8</c:v>
                </c:pt>
                <c:pt idx="37">
                  <c:v>5.0999999999999996</c:v>
                </c:pt>
                <c:pt idx="38">
                  <c:v>5.5</c:v>
                </c:pt>
                <c:pt idx="39">
                  <c:v>6</c:v>
                </c:pt>
                <c:pt idx="40">
                  <c:v>6.4</c:v>
                </c:pt>
                <c:pt idx="41">
                  <c:v>6.5</c:v>
                </c:pt>
                <c:pt idx="42">
                  <c:v>6.9</c:v>
                </c:pt>
                <c:pt idx="43">
                  <c:v>6.9</c:v>
                </c:pt>
                <c:pt idx="44">
                  <c:v>6.9</c:v>
                </c:pt>
                <c:pt idx="45">
                  <c:v>7.1</c:v>
                </c:pt>
                <c:pt idx="46">
                  <c:v>7</c:v>
                </c:pt>
                <c:pt idx="47">
                  <c:v>7.3</c:v>
                </c:pt>
                <c:pt idx="48">
                  <c:v>7.1</c:v>
                </c:pt>
                <c:pt idx="49">
                  <c:v>7.1</c:v>
                </c:pt>
                <c:pt idx="50">
                  <c:v>7.4</c:v>
                </c:pt>
                <c:pt idx="51">
                  <c:v>7.2</c:v>
                </c:pt>
                <c:pt idx="52">
                  <c:v>7</c:v>
                </c:pt>
                <c:pt idx="53">
                  <c:v>6.7</c:v>
                </c:pt>
                <c:pt idx="54">
                  <c:v>6.9</c:v>
                </c:pt>
                <c:pt idx="55">
                  <c:v>6.2</c:v>
                </c:pt>
                <c:pt idx="56">
                  <c:v>6.6</c:v>
                </c:pt>
                <c:pt idx="57">
                  <c:v>6.4</c:v>
                </c:pt>
                <c:pt idx="58">
                  <c:v>6.5</c:v>
                </c:pt>
                <c:pt idx="59">
                  <c:v>6.8</c:v>
                </c:pt>
                <c:pt idx="60">
                  <c:v>6.4</c:v>
                </c:pt>
                <c:pt idx="61">
                  <c:v>6</c:v>
                </c:pt>
                <c:pt idx="62">
                  <c:v>5.9</c:v>
                </c:pt>
                <c:pt idx="63">
                  <c:v>6.2</c:v>
                </c:pt>
                <c:pt idx="64">
                  <c:v>5.8</c:v>
                </c:pt>
                <c:pt idx="65">
                  <c:v>5.5</c:v>
                </c:pt>
                <c:pt idx="66">
                  <c:v>5.3</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EC4-419B-BE4A-E599B3C7A0DB}"/>
                </c:ext>
              </c:extLst>
            </c:dLbl>
            <c:dLbl>
              <c:idx val="25"/>
              <c:layout>
                <c:manualLayout>
                  <c:x val="-6.5745826979137487E-2"/>
                  <c:y val="5.1356694540592107E-2"/>
                </c:manualLayout>
              </c:layout>
              <c:tx>
                <c:rich>
                  <a:bodyPr/>
                  <a:lstStyle/>
                  <a:p>
                    <a:pPr>
                      <a:defRPr sz="800" b="0" i="0" u="none">
                        <a:solidFill>
                          <a:schemeClr val="tx1">
                            <a:lumMod val="65000"/>
                            <a:lumOff val="35000"/>
                          </a:schemeClr>
                        </a:solidFill>
                        <a:latin typeface="Ubuntu Condensed"/>
                      </a:defRPr>
                    </a:pPr>
                    <a:r>
                      <a:rPr lang="en-US"/>
                      <a:t>2023-Q2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EC4-419B-BE4A-E599B3C7A0DB}"/>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Sheet1!$A$2:$A$27</c:f>
              <c:numCache>
                <c:formatCode>General</c:formatCode>
                <c:ptCount val="26"/>
                <c:pt idx="0">
                  <c:v>9.6</c:v>
                </c:pt>
                <c:pt idx="1">
                  <c:v>9.2333333332999992</c:v>
                </c:pt>
                <c:pt idx="2">
                  <c:v>9</c:v>
                </c:pt>
                <c:pt idx="3">
                  <c:v>8.7666666667000008</c:v>
                </c:pt>
                <c:pt idx="4">
                  <c:v>8.6</c:v>
                </c:pt>
                <c:pt idx="5">
                  <c:v>8.3000000000000007</c:v>
                </c:pt>
                <c:pt idx="6">
                  <c:v>8.0333333332999999</c:v>
                </c:pt>
                <c:pt idx="7">
                  <c:v>7.9333333333000002</c:v>
                </c:pt>
                <c:pt idx="8">
                  <c:v>7.8</c:v>
                </c:pt>
                <c:pt idx="9">
                  <c:v>7.6</c:v>
                </c:pt>
                <c:pt idx="10">
                  <c:v>7.5</c:v>
                </c:pt>
                <c:pt idx="11">
                  <c:v>7.4666666667000001</c:v>
                </c:pt>
                <c:pt idx="12">
                  <c:v>7.3333333332999997</c:v>
                </c:pt>
                <c:pt idx="13">
                  <c:v>7.7</c:v>
                </c:pt>
                <c:pt idx="14">
                  <c:v>8.5666666666999998</c:v>
                </c:pt>
                <c:pt idx="15">
                  <c:v>8.2666666667000008</c:v>
                </c:pt>
                <c:pt idx="16">
                  <c:v>8.1999999999999993</c:v>
                </c:pt>
                <c:pt idx="17">
                  <c:v>8.0666666666999998</c:v>
                </c:pt>
                <c:pt idx="18">
                  <c:v>7.5</c:v>
                </c:pt>
                <c:pt idx="19">
                  <c:v>7.1</c:v>
                </c:pt>
                <c:pt idx="20">
                  <c:v>6.8333333332999997</c:v>
                </c:pt>
                <c:pt idx="21">
                  <c:v>6.7</c:v>
                </c:pt>
                <c:pt idx="22">
                  <c:v>6.7</c:v>
                </c:pt>
                <c:pt idx="23">
                  <c:v>6.7</c:v>
                </c:pt>
                <c:pt idx="24">
                  <c:v>6.6</c:v>
                </c:pt>
                <c:pt idx="25">
                  <c:v>6.4666666667000001</c:v>
                </c:pt>
              </c:numCache>
            </c:numRef>
          </c:xVal>
          <c:yVal>
            <c:numRef>
              <c:f>Sheet1!$B$2:$B$27</c:f>
              <c:numCache>
                <c:formatCode>General</c:formatCode>
                <c:ptCount val="26"/>
                <c:pt idx="0">
                  <c:v>1.8</c:v>
                </c:pt>
                <c:pt idx="1">
                  <c:v>1.9</c:v>
                </c:pt>
                <c:pt idx="2">
                  <c:v>1.9</c:v>
                </c:pt>
                <c:pt idx="3">
                  <c:v>1.9</c:v>
                </c:pt>
                <c:pt idx="4">
                  <c:v>2</c:v>
                </c:pt>
                <c:pt idx="5">
                  <c:v>2</c:v>
                </c:pt>
                <c:pt idx="6">
                  <c:v>2.1</c:v>
                </c:pt>
                <c:pt idx="7">
                  <c:v>2.2000000000000002</c:v>
                </c:pt>
                <c:pt idx="8">
                  <c:v>2.2000000000000002</c:v>
                </c:pt>
                <c:pt idx="9">
                  <c:v>2.2000000000000002</c:v>
                </c:pt>
                <c:pt idx="10">
                  <c:v>2.2000000000000002</c:v>
                </c:pt>
                <c:pt idx="11">
                  <c:v>2.2000000000000002</c:v>
                </c:pt>
                <c:pt idx="12">
                  <c:v>1.9</c:v>
                </c:pt>
                <c:pt idx="13">
                  <c:v>1.5</c:v>
                </c:pt>
                <c:pt idx="14">
                  <c:v>1.8</c:v>
                </c:pt>
                <c:pt idx="15">
                  <c:v>1.8</c:v>
                </c:pt>
                <c:pt idx="16">
                  <c:v>2</c:v>
                </c:pt>
                <c:pt idx="17">
                  <c:v>2.2999999999999998</c:v>
                </c:pt>
                <c:pt idx="18">
                  <c:v>2.6</c:v>
                </c:pt>
                <c:pt idx="19">
                  <c:v>2.8</c:v>
                </c:pt>
                <c:pt idx="20">
                  <c:v>3.1</c:v>
                </c:pt>
                <c:pt idx="21">
                  <c:v>3.2</c:v>
                </c:pt>
                <c:pt idx="22">
                  <c:v>3.1</c:v>
                </c:pt>
                <c:pt idx="23">
                  <c:v>3.1</c:v>
                </c:pt>
                <c:pt idx="24">
                  <c:v>3</c:v>
                </c:pt>
                <c:pt idx="25">
                  <c:v>2.9</c:v>
                </c:pt>
              </c:numCache>
            </c:numRef>
          </c:yVal>
          <c:smooth val="0"/>
          <c:extLst>
            <c:ext xmlns:c16="http://schemas.microsoft.com/office/drawing/2014/chart" uri="{C3380CC4-5D6E-409C-BE32-E72D297353CC}">
              <c16:uniqueId val="{00000002-3971-4632-B9DE-FA475C063699}"/>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layout>
                <c:manualLayout>
                  <c:x val="1.9344203763067065E-2"/>
                  <c:y val="3.3426608324719598E-3"/>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F3A-4F78-945C-78538B86CB9C}"/>
                </c:ext>
              </c:extLst>
            </c:dLbl>
            <c:dLbl>
              <c:idx val="25"/>
              <c:layout>
                <c:manualLayout>
                  <c:x val="5.6200052562599134E-3"/>
                  <c:y val="-7.7375007924787515E-3"/>
                </c:manualLayout>
              </c:layout>
              <c:tx>
                <c:rich>
                  <a:bodyPr/>
                  <a:lstStyle/>
                  <a:p>
                    <a:pPr>
                      <a:defRPr sz="800" b="0" i="0" u="none">
                        <a:solidFill>
                          <a:schemeClr val="tx1">
                            <a:lumMod val="65000"/>
                            <a:lumOff val="35000"/>
                          </a:schemeClr>
                        </a:solidFill>
                        <a:latin typeface="Ubuntu Condensed"/>
                      </a:defRPr>
                    </a:pPr>
                    <a:r>
                      <a:rPr lang="en-US"/>
                      <a:t>2023-Q2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F3A-4F78-945C-78538B86CB9C}"/>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Sheet1!$A$2:$A$27</c:f>
              <c:numCache>
                <c:formatCode>General</c:formatCode>
                <c:ptCount val="26"/>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2.9</c:v>
                </c:pt>
                <c:pt idx="22">
                  <c:v>2.8</c:v>
                </c:pt>
                <c:pt idx="23">
                  <c:v>2.8</c:v>
                </c:pt>
                <c:pt idx="24">
                  <c:v>2.8</c:v>
                </c:pt>
                <c:pt idx="25">
                  <c:v>2.9</c:v>
                </c:pt>
              </c:numCache>
            </c:numRef>
          </c:xVal>
          <c:yVal>
            <c:numRef>
              <c:f>Sheet1!$B$2:$B$27</c:f>
              <c:numCache>
                <c:formatCode>General</c:formatCode>
                <c:ptCount val="26"/>
                <c:pt idx="0">
                  <c:v>1.555949151402372</c:v>
                </c:pt>
                <c:pt idx="1">
                  <c:v>1.5948892065761258</c:v>
                </c:pt>
                <c:pt idx="2">
                  <c:v>1.6483149816483151</c:v>
                </c:pt>
                <c:pt idx="3">
                  <c:v>1.7083222547194896</c:v>
                </c:pt>
                <c:pt idx="4">
                  <c:v>1.7323182169259628</c:v>
                </c:pt>
                <c:pt idx="5">
                  <c:v>1.7440453935648463</c:v>
                </c:pt>
                <c:pt idx="6">
                  <c:v>1.7606560252587264</c:v>
                </c:pt>
                <c:pt idx="7">
                  <c:v>1.7567271931743602</c:v>
                </c:pt>
                <c:pt idx="8">
                  <c:v>1.7624705162924783</c:v>
                </c:pt>
                <c:pt idx="9">
                  <c:v>1.7290878246117709</c:v>
                </c:pt>
                <c:pt idx="10">
                  <c:v>1.6713091922005572</c:v>
                </c:pt>
                <c:pt idx="11">
                  <c:v>1.5833950429063031</c:v>
                </c:pt>
                <c:pt idx="12">
                  <c:v>1.541648495420846</c:v>
                </c:pt>
                <c:pt idx="13">
                  <c:v>1.3110347258945882</c:v>
                </c:pt>
                <c:pt idx="14">
                  <c:v>1.2444739168877099</c:v>
                </c:pt>
                <c:pt idx="15">
                  <c:v>1.312968325191751</c:v>
                </c:pt>
                <c:pt idx="16">
                  <c:v>1.3428312280158397</c:v>
                </c:pt>
                <c:pt idx="17">
                  <c:v>1.4515703351807865</c:v>
                </c:pt>
                <c:pt idx="18">
                  <c:v>1.6338582677165356</c:v>
                </c:pt>
                <c:pt idx="19">
                  <c:v>1.7493028929940746</c:v>
                </c:pt>
                <c:pt idx="20">
                  <c:v>1.8356378137055176</c:v>
                </c:pt>
                <c:pt idx="21">
                  <c:v>1.8721254129688412</c:v>
                </c:pt>
                <c:pt idx="22">
                  <c:v>1.8319523562920765</c:v>
                </c:pt>
                <c:pt idx="23">
                  <c:v>1.7577493914654372</c:v>
                </c:pt>
                <c:pt idx="24">
                  <c:v>1.7249537574740827</c:v>
                </c:pt>
                <c:pt idx="25">
                  <c:v>1.658859426705058</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7"/>
          <c:min val="2.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2.6145138478242571E-3"/>
                  <c:y val="-2.9897824042380311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D815-43DE-B6AB-B46E66172334}"/>
                </c:ext>
              </c:extLst>
            </c:dLbl>
            <c:dLbl>
              <c:idx val="24"/>
              <c:layout>
                <c:manualLayout>
                  <c:x val="-7.3980346083221835E-2"/>
                  <c:y val="6.2436856165542849E-2"/>
                </c:manualLayout>
              </c:layout>
              <c:tx>
                <c:rich>
                  <a:bodyPr/>
                  <a:lstStyle/>
                  <a:p>
                    <a:pPr>
                      <a:defRPr sz="800" b="0" i="0" u="none">
                        <a:solidFill>
                          <a:schemeClr val="tx1">
                            <a:lumMod val="65000"/>
                            <a:lumOff val="35000"/>
                          </a:schemeClr>
                        </a:solidFill>
                        <a:latin typeface="Ubuntu Condensed"/>
                      </a:defRPr>
                    </a:pPr>
                    <a:r>
                      <a:rPr lang="en-US"/>
                      <a:t>2023-Q2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D815-43DE-B6AB-B46E66172334}"/>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Sheet1!$A$2:$A$26</c:f>
              <c:numCache>
                <c:formatCode>General</c:formatCode>
                <c:ptCount val="25"/>
                <c:pt idx="0">
                  <c:v>9.6</c:v>
                </c:pt>
                <c:pt idx="1">
                  <c:v>9.5</c:v>
                </c:pt>
                <c:pt idx="2">
                  <c:v>9.5</c:v>
                </c:pt>
                <c:pt idx="3">
                  <c:v>9</c:v>
                </c:pt>
                <c:pt idx="4">
                  <c:v>9.3000000000000007</c:v>
                </c:pt>
                <c:pt idx="5">
                  <c:v>9.1</c:v>
                </c:pt>
                <c:pt idx="6">
                  <c:v>9</c:v>
                </c:pt>
                <c:pt idx="7">
                  <c:v>8.8000000000000007</c:v>
                </c:pt>
                <c:pt idx="8">
                  <c:v>8.8000000000000007</c:v>
                </c:pt>
                <c:pt idx="9">
                  <c:v>8.4</c:v>
                </c:pt>
                <c:pt idx="10">
                  <c:v>8.4</c:v>
                </c:pt>
                <c:pt idx="11">
                  <c:v>8.1999999999999993</c:v>
                </c:pt>
                <c:pt idx="12">
                  <c:v>7.1</c:v>
                </c:pt>
                <c:pt idx="13">
                  <c:v>9</c:v>
                </c:pt>
                <c:pt idx="14">
                  <c:v>8.1</c:v>
                </c:pt>
                <c:pt idx="15">
                  <c:v>8.1999999999999993</c:v>
                </c:pt>
                <c:pt idx="16">
                  <c:v>7.9</c:v>
                </c:pt>
                <c:pt idx="17">
                  <c:v>8</c:v>
                </c:pt>
                <c:pt idx="18">
                  <c:v>7.4</c:v>
                </c:pt>
                <c:pt idx="19">
                  <c:v>7.4</c:v>
                </c:pt>
                <c:pt idx="20">
                  <c:v>7.4</c:v>
                </c:pt>
                <c:pt idx="21">
                  <c:v>7.3</c:v>
                </c:pt>
                <c:pt idx="22">
                  <c:v>7.2</c:v>
                </c:pt>
                <c:pt idx="23">
                  <c:v>7.1</c:v>
                </c:pt>
                <c:pt idx="24">
                  <c:v>7.2</c:v>
                </c:pt>
              </c:numCache>
            </c:numRef>
          </c:xVal>
          <c:yVal>
            <c:numRef>
              <c:f>Sheet1!$B$2:$B$26</c:f>
              <c:numCache>
                <c:formatCode>General</c:formatCode>
                <c:ptCount val="25"/>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2.4</c:v>
                </c:pt>
                <c:pt idx="20">
                  <c:v>2.4</c:v>
                </c:pt>
                <c:pt idx="21">
                  <c:v>2.5</c:v>
                </c:pt>
                <c:pt idx="22">
                  <c:v>2.4</c:v>
                </c:pt>
                <c:pt idx="23">
                  <c:v>2.2999999999999998</c:v>
                </c:pt>
                <c:pt idx="24">
                  <c:v>2.2999999999999998</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3919029648101484"/>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2"/>
              <c:layout>
                <c:manualLayout>
                  <c:x val="5.22516498355576E-2"/>
                  <c:y val="0.12282401229119917"/>
                </c:manualLayout>
              </c:layout>
              <c:tx>
                <c:rich>
                  <a:bodyPr/>
                  <a:lstStyle/>
                  <a:p>
                    <a:r>
                      <a:rPr lang="en-US" dirty="0"/>
                      <a:t>5.3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0E8-417A-8147-7D9A990A78C0}"/>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Graph!$A$2:$A$2000</c:f>
              <c:numCache>
                <c:formatCode>m/d/yyyy</c:formatCode>
                <c:ptCount val="1999"/>
                <c:pt idx="0">
                  <c:v>43466</c:v>
                </c:pt>
                <c:pt idx="1">
                  <c:v>43497</c:v>
                </c:pt>
                <c:pt idx="2">
                  <c:v>43525</c:v>
                </c:pt>
                <c:pt idx="3">
                  <c:v>43556</c:v>
                </c:pt>
                <c:pt idx="4">
                  <c:v>43586</c:v>
                </c:pt>
                <c:pt idx="5">
                  <c:v>43617</c:v>
                </c:pt>
                <c:pt idx="6">
                  <c:v>43647</c:v>
                </c:pt>
                <c:pt idx="7">
                  <c:v>43678</c:v>
                </c:pt>
                <c:pt idx="8">
                  <c:v>43709</c:v>
                </c:pt>
                <c:pt idx="9">
                  <c:v>43739</c:v>
                </c:pt>
                <c:pt idx="10">
                  <c:v>43770</c:v>
                </c:pt>
                <c:pt idx="11">
                  <c:v>43800</c:v>
                </c:pt>
                <c:pt idx="12">
                  <c:v>43831</c:v>
                </c:pt>
                <c:pt idx="13">
                  <c:v>43862</c:v>
                </c:pt>
                <c:pt idx="14">
                  <c:v>43891</c:v>
                </c:pt>
                <c:pt idx="15">
                  <c:v>43922</c:v>
                </c:pt>
                <c:pt idx="16">
                  <c:v>43952</c:v>
                </c:pt>
                <c:pt idx="17">
                  <c:v>43983</c:v>
                </c:pt>
                <c:pt idx="18">
                  <c:v>44013</c:v>
                </c:pt>
                <c:pt idx="19">
                  <c:v>44044</c:v>
                </c:pt>
                <c:pt idx="20">
                  <c:v>44075</c:v>
                </c:pt>
                <c:pt idx="21">
                  <c:v>44105</c:v>
                </c:pt>
                <c:pt idx="22">
                  <c:v>44136</c:v>
                </c:pt>
                <c:pt idx="23">
                  <c:v>44166</c:v>
                </c:pt>
                <c:pt idx="24">
                  <c:v>44197</c:v>
                </c:pt>
                <c:pt idx="25">
                  <c:v>44228</c:v>
                </c:pt>
                <c:pt idx="26">
                  <c:v>44256</c:v>
                </c:pt>
                <c:pt idx="27">
                  <c:v>44287</c:v>
                </c:pt>
                <c:pt idx="28">
                  <c:v>44317</c:v>
                </c:pt>
                <c:pt idx="29">
                  <c:v>44348</c:v>
                </c:pt>
                <c:pt idx="30">
                  <c:v>44378</c:v>
                </c:pt>
                <c:pt idx="31">
                  <c:v>44409</c:v>
                </c:pt>
                <c:pt idx="32">
                  <c:v>44440</c:v>
                </c:pt>
                <c:pt idx="33">
                  <c:v>44470</c:v>
                </c:pt>
                <c:pt idx="34">
                  <c:v>44501</c:v>
                </c:pt>
                <c:pt idx="35">
                  <c:v>44531</c:v>
                </c:pt>
                <c:pt idx="36">
                  <c:v>44562</c:v>
                </c:pt>
                <c:pt idx="37">
                  <c:v>44593</c:v>
                </c:pt>
                <c:pt idx="38">
                  <c:v>44621</c:v>
                </c:pt>
                <c:pt idx="39">
                  <c:v>44652</c:v>
                </c:pt>
                <c:pt idx="40">
                  <c:v>44682</c:v>
                </c:pt>
                <c:pt idx="41">
                  <c:v>44713</c:v>
                </c:pt>
                <c:pt idx="42">
                  <c:v>44743</c:v>
                </c:pt>
                <c:pt idx="43">
                  <c:v>44774</c:v>
                </c:pt>
                <c:pt idx="44">
                  <c:v>44805</c:v>
                </c:pt>
                <c:pt idx="45">
                  <c:v>44835</c:v>
                </c:pt>
                <c:pt idx="46">
                  <c:v>44866</c:v>
                </c:pt>
                <c:pt idx="47">
                  <c:v>44896</c:v>
                </c:pt>
                <c:pt idx="48">
                  <c:v>44927</c:v>
                </c:pt>
                <c:pt idx="49">
                  <c:v>44958</c:v>
                </c:pt>
                <c:pt idx="50">
                  <c:v>44986</c:v>
                </c:pt>
                <c:pt idx="51">
                  <c:v>45017</c:v>
                </c:pt>
                <c:pt idx="52">
                  <c:v>45047</c:v>
                </c:pt>
                <c:pt idx="53">
                  <c:v>45078</c:v>
                </c:pt>
                <c:pt idx="54">
                  <c:v>45108</c:v>
                </c:pt>
                <c:pt idx="55">
                  <c:v>45139</c:v>
                </c:pt>
              </c:numCache>
            </c:numRef>
          </c:cat>
          <c:val>
            <c:numRef>
              <c:f>Graph!$B$2:$B$2000</c:f>
              <c:numCache>
                <c:formatCode>0.0</c:formatCode>
                <c:ptCount val="1999"/>
                <c:pt idx="0">
                  <c:v>3.9</c:v>
                </c:pt>
                <c:pt idx="1">
                  <c:v>3.7</c:v>
                </c:pt>
                <c:pt idx="2">
                  <c:v>3.8</c:v>
                </c:pt>
                <c:pt idx="3">
                  <c:v>3.9</c:v>
                </c:pt>
                <c:pt idx="4">
                  <c:v>4.0999999999999996</c:v>
                </c:pt>
                <c:pt idx="5">
                  <c:v>4.3</c:v>
                </c:pt>
                <c:pt idx="6">
                  <c:v>4.0999999999999996</c:v>
                </c:pt>
                <c:pt idx="7">
                  <c:v>3.8</c:v>
                </c:pt>
                <c:pt idx="8">
                  <c:v>3.7</c:v>
                </c:pt>
                <c:pt idx="9">
                  <c:v>3.7</c:v>
                </c:pt>
                <c:pt idx="10">
                  <c:v>4.3</c:v>
                </c:pt>
                <c:pt idx="11">
                  <c:v>4.0999999999999996</c:v>
                </c:pt>
                <c:pt idx="12">
                  <c:v>4.3</c:v>
                </c:pt>
                <c:pt idx="13">
                  <c:v>3.9</c:v>
                </c:pt>
                <c:pt idx="14">
                  <c:v>3.6</c:v>
                </c:pt>
                <c:pt idx="15">
                  <c:v>3.3</c:v>
                </c:pt>
                <c:pt idx="16">
                  <c:v>3.6</c:v>
                </c:pt>
                <c:pt idx="17">
                  <c:v>3.9</c:v>
                </c:pt>
                <c:pt idx="18">
                  <c:v>3.9</c:v>
                </c:pt>
                <c:pt idx="19">
                  <c:v>3.4</c:v>
                </c:pt>
                <c:pt idx="20">
                  <c:v>3.3</c:v>
                </c:pt>
                <c:pt idx="21">
                  <c:v>3.6</c:v>
                </c:pt>
                <c:pt idx="22">
                  <c:v>3.9</c:v>
                </c:pt>
                <c:pt idx="23">
                  <c:v>3.7</c:v>
                </c:pt>
                <c:pt idx="24">
                  <c:v>3.6</c:v>
                </c:pt>
                <c:pt idx="25">
                  <c:v>3.6</c:v>
                </c:pt>
                <c:pt idx="26">
                  <c:v>3.7</c:v>
                </c:pt>
                <c:pt idx="27">
                  <c:v>3.4</c:v>
                </c:pt>
                <c:pt idx="28">
                  <c:v>3.3</c:v>
                </c:pt>
                <c:pt idx="29">
                  <c:v>3.4</c:v>
                </c:pt>
                <c:pt idx="30">
                  <c:v>4.2</c:v>
                </c:pt>
                <c:pt idx="31">
                  <c:v>4.4000000000000004</c:v>
                </c:pt>
                <c:pt idx="32">
                  <c:v>4.7</c:v>
                </c:pt>
                <c:pt idx="33">
                  <c:v>4.4000000000000004</c:v>
                </c:pt>
                <c:pt idx="34">
                  <c:v>4.5999999999999996</c:v>
                </c:pt>
                <c:pt idx="35">
                  <c:v>5</c:v>
                </c:pt>
                <c:pt idx="36">
                  <c:v>5.8</c:v>
                </c:pt>
                <c:pt idx="37">
                  <c:v>6.5</c:v>
                </c:pt>
                <c:pt idx="38">
                  <c:v>6.6</c:v>
                </c:pt>
                <c:pt idx="39">
                  <c:v>6.6</c:v>
                </c:pt>
                <c:pt idx="40">
                  <c:v>6.6</c:v>
                </c:pt>
                <c:pt idx="41">
                  <c:v>7.1</c:v>
                </c:pt>
                <c:pt idx="42">
                  <c:v>7</c:v>
                </c:pt>
                <c:pt idx="43">
                  <c:v>6.9</c:v>
                </c:pt>
                <c:pt idx="44">
                  <c:v>6.7</c:v>
                </c:pt>
                <c:pt idx="45">
                  <c:v>6.7</c:v>
                </c:pt>
                <c:pt idx="46">
                  <c:v>6.5</c:v>
                </c:pt>
                <c:pt idx="47">
                  <c:v>6.1</c:v>
                </c:pt>
                <c:pt idx="48">
                  <c:v>5.9</c:v>
                </c:pt>
                <c:pt idx="49">
                  <c:v>6.1</c:v>
                </c:pt>
                <c:pt idx="50">
                  <c:v>6.4</c:v>
                </c:pt>
                <c:pt idx="51">
                  <c:v>6.1</c:v>
                </c:pt>
                <c:pt idx="52">
                  <c:v>6</c:v>
                </c:pt>
                <c:pt idx="53">
                  <c:v>5.6</c:v>
                </c:pt>
                <c:pt idx="54">
                  <c:v>5.7</c:v>
                </c:pt>
                <c:pt idx="55">
                  <c:v>5.3</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ax val="45153"/>
          <c:min val="43831"/>
        </c:scaling>
        <c:delete val="0"/>
        <c:axPos val="b"/>
        <c:numFmt formatCode="[$-409]mmm\-yy;@" sourceLinked="0"/>
        <c:majorTickMark val="out"/>
        <c:minorTickMark val="none"/>
        <c:tickLblPos val="nextTo"/>
        <c:spPr>
          <a:ln w="12700">
            <a:solidFill>
              <a:schemeClr val="bg1">
                <a:lumMod val="50000"/>
              </a:schemeClr>
            </a:solidFill>
          </a:ln>
        </c:spPr>
        <c:crossAx val="209340376"/>
        <c:crosses val="autoZero"/>
        <c:auto val="1"/>
        <c:lblOffset val="100"/>
        <c:baseTimeUnit val="days"/>
        <c:majorUnit val="3"/>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legend>
      <c:legendPos val="b"/>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2979801886257342E-2"/>
          <c:y val="5.1707004141379305E-2"/>
          <c:w val="0.8504406251772556"/>
          <c:h val="0.74847074877237885"/>
        </c:manualLayout>
      </c:layout>
      <c:lineChart>
        <c:grouping val="standard"/>
        <c:varyColors val="0"/>
        <c:ser>
          <c:idx val="0"/>
          <c:order val="0"/>
          <c:tx>
            <c:strRef>
              <c:f>'Labor cost'!$F$1</c:f>
              <c:strCache>
                <c:ptCount val="1"/>
                <c:pt idx="0">
                  <c:v>Euro Area - Labor cost index</c:v>
                </c:pt>
              </c:strCache>
            </c:strRef>
          </c:tx>
          <c:spPr>
            <a:ln w="19050" cap="rnd">
              <a:solidFill>
                <a:schemeClr val="accent1"/>
              </a:solidFill>
              <a:round/>
            </a:ln>
            <a:effectLst/>
          </c:spPr>
          <c:marker>
            <c:symbol val="none"/>
          </c:marker>
          <c:dLbls>
            <c:dLbl>
              <c:idx val="127"/>
              <c:layout>
                <c:manualLayout>
                  <c:x val="0.12862997431986234"/>
                  <c:y val="0.13596134270503868"/>
                </c:manualLayout>
              </c:layout>
              <c:tx>
                <c:rich>
                  <a:bodyPr/>
                  <a:lstStyle/>
                  <a:p>
                    <a:r>
                      <a:rPr lang="en-US" dirty="0"/>
                      <a:t>4.5</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E4-41E0-8412-11807E58545E}"/>
                </c:ext>
              </c:extLst>
            </c:dLbl>
            <c:dLbl>
              <c:idx val="209"/>
              <c:layout>
                <c:manualLayout>
                  <c:x val="-1.1688916126441041E-16"/>
                  <c:y val="1.30254495403999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1E4-41E0-8412-11807E58545E}"/>
                </c:ext>
              </c:extLst>
            </c:dLbl>
            <c:numFmt formatCode="#,##0.0_);\(#,##0.0\)" sourceLinked="0"/>
            <c:spPr>
              <a:noFill/>
              <a:ln>
                <a:solidFill>
                  <a:srgbClr val="00000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'Labor cost'!$E$2:$E$131</c:f>
              <c:numCache>
                <c:formatCode>[$-409]mmm\-yy;@</c:formatCode>
                <c:ptCount val="130"/>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pt idx="128">
                  <c:v>45016</c:v>
                </c:pt>
                <c:pt idx="129">
                  <c:v>45107</c:v>
                </c:pt>
              </c:numCache>
            </c:numRef>
          </c:cat>
          <c:val>
            <c:numRef>
              <c:f>'Labor cost'!$F$2:$F$131</c:f>
              <c:numCache>
                <c:formatCode>General</c:formatCode>
                <c:ptCount val="130"/>
                <c:pt idx="72">
                  <c:v>2.1</c:v>
                </c:pt>
                <c:pt idx="73">
                  <c:v>3.1</c:v>
                </c:pt>
                <c:pt idx="74">
                  <c:v>2.2999999999999998</c:v>
                </c:pt>
                <c:pt idx="75">
                  <c:v>2</c:v>
                </c:pt>
                <c:pt idx="76">
                  <c:v>2.2999999999999998</c:v>
                </c:pt>
                <c:pt idx="77">
                  <c:v>2</c:v>
                </c:pt>
                <c:pt idx="78">
                  <c:v>1</c:v>
                </c:pt>
                <c:pt idx="79">
                  <c:v>1.7</c:v>
                </c:pt>
                <c:pt idx="80">
                  <c:v>2</c:v>
                </c:pt>
                <c:pt idx="81">
                  <c:v>2.6</c:v>
                </c:pt>
                <c:pt idx="82">
                  <c:v>2.4</c:v>
                </c:pt>
                <c:pt idx="83">
                  <c:v>2.2000000000000002</c:v>
                </c:pt>
                <c:pt idx="84">
                  <c:v>1.6</c:v>
                </c:pt>
                <c:pt idx="85">
                  <c:v>2.4</c:v>
                </c:pt>
                <c:pt idx="86">
                  <c:v>2.1</c:v>
                </c:pt>
                <c:pt idx="87">
                  <c:v>2.2999999999999998</c:v>
                </c:pt>
                <c:pt idx="88">
                  <c:v>1.6</c:v>
                </c:pt>
                <c:pt idx="89">
                  <c:v>0.9</c:v>
                </c:pt>
                <c:pt idx="90">
                  <c:v>0.8</c:v>
                </c:pt>
                <c:pt idx="91">
                  <c:v>0.9</c:v>
                </c:pt>
                <c:pt idx="92">
                  <c:v>1.1000000000000001</c:v>
                </c:pt>
                <c:pt idx="93">
                  <c:v>1.7</c:v>
                </c:pt>
                <c:pt idx="94">
                  <c:v>1.5</c:v>
                </c:pt>
                <c:pt idx="95">
                  <c:v>1.3</c:v>
                </c:pt>
                <c:pt idx="96">
                  <c:v>1.8</c:v>
                </c:pt>
                <c:pt idx="97">
                  <c:v>1.3</c:v>
                </c:pt>
                <c:pt idx="98">
                  <c:v>1.4</c:v>
                </c:pt>
                <c:pt idx="99">
                  <c:v>1.5</c:v>
                </c:pt>
                <c:pt idx="100">
                  <c:v>1.7</c:v>
                </c:pt>
                <c:pt idx="101">
                  <c:v>0.9</c:v>
                </c:pt>
                <c:pt idx="102">
                  <c:v>1.5</c:v>
                </c:pt>
                <c:pt idx="103">
                  <c:v>1.2</c:v>
                </c:pt>
                <c:pt idx="104">
                  <c:v>1.7</c:v>
                </c:pt>
                <c:pt idx="105">
                  <c:v>2</c:v>
                </c:pt>
                <c:pt idx="106">
                  <c:v>1.5</c:v>
                </c:pt>
                <c:pt idx="107">
                  <c:v>1.9</c:v>
                </c:pt>
                <c:pt idx="108">
                  <c:v>2.4</c:v>
                </c:pt>
                <c:pt idx="109">
                  <c:v>2.6</c:v>
                </c:pt>
                <c:pt idx="110">
                  <c:v>2.9</c:v>
                </c:pt>
                <c:pt idx="111">
                  <c:v>2.7</c:v>
                </c:pt>
                <c:pt idx="112">
                  <c:v>2.2999999999999998</c:v>
                </c:pt>
                <c:pt idx="113">
                  <c:v>2.9</c:v>
                </c:pt>
                <c:pt idx="114">
                  <c:v>2.4</c:v>
                </c:pt>
                <c:pt idx="115">
                  <c:v>2.4</c:v>
                </c:pt>
                <c:pt idx="116">
                  <c:v>3.7</c:v>
                </c:pt>
                <c:pt idx="117">
                  <c:v>3.2</c:v>
                </c:pt>
                <c:pt idx="118">
                  <c:v>3.2</c:v>
                </c:pt>
                <c:pt idx="119">
                  <c:v>2.4</c:v>
                </c:pt>
                <c:pt idx="120">
                  <c:v>0</c:v>
                </c:pt>
                <c:pt idx="121">
                  <c:v>-0.4</c:v>
                </c:pt>
                <c:pt idx="122">
                  <c:v>2</c:v>
                </c:pt>
                <c:pt idx="123">
                  <c:v>2.4</c:v>
                </c:pt>
                <c:pt idx="124">
                  <c:v>4</c:v>
                </c:pt>
                <c:pt idx="125">
                  <c:v>5.2</c:v>
                </c:pt>
                <c:pt idx="126">
                  <c:v>3.3</c:v>
                </c:pt>
                <c:pt idx="127">
                  <c:v>5.9</c:v>
                </c:pt>
                <c:pt idx="128">
                  <c:v>5.2</c:v>
                </c:pt>
                <c:pt idx="129">
                  <c:v>4.5</c:v>
                </c:pt>
              </c:numCache>
            </c:numRef>
          </c:val>
          <c:smooth val="0"/>
          <c:extLst>
            <c:ext xmlns:c16="http://schemas.microsoft.com/office/drawing/2014/chart" uri="{C3380CC4-5D6E-409C-BE32-E72D297353CC}">
              <c16:uniqueId val="{00000002-31E4-41E0-8412-11807E58545E}"/>
            </c:ext>
          </c:extLst>
        </c:ser>
        <c:ser>
          <c:idx val="1"/>
          <c:order val="1"/>
          <c:tx>
            <c:strRef>
              <c:f>'Labor cost'!$G$1</c:f>
              <c:strCache>
                <c:ptCount val="1"/>
                <c:pt idx="0">
                  <c:v>Euro Area - Indicator of negotiated wages</c:v>
                </c:pt>
              </c:strCache>
            </c:strRef>
          </c:tx>
          <c:spPr>
            <a:ln w="19050" cap="rnd">
              <a:solidFill>
                <a:srgbClr val="CD9D4D"/>
              </a:solidFill>
              <a:round/>
            </a:ln>
            <a:effectLst/>
          </c:spPr>
          <c:marker>
            <c:symbol val="none"/>
          </c:marker>
          <c:dLbls>
            <c:dLbl>
              <c:idx val="128"/>
              <c:layout>
                <c:manualLayout>
                  <c:x val="6.3929825323575981E-2"/>
                  <c:y val="2.5144877994180029E-2"/>
                </c:manualLayout>
              </c:layout>
              <c:tx>
                <c:rich>
                  <a:bodyPr/>
                  <a:lstStyle/>
                  <a:p>
                    <a:r>
                      <a:rPr lang="en-US"/>
                      <a:t>4.3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1E4-41E0-8412-11807E58545E}"/>
                </c:ext>
              </c:extLst>
            </c:dLbl>
            <c:numFmt formatCode="#,##0.0" sourceLinked="0"/>
            <c:spPr>
              <a:noFill/>
              <a:ln>
                <a:solidFill>
                  <a:srgbClr val="CD9D4D"/>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'Labor cost'!$E$2:$E$131</c:f>
              <c:numCache>
                <c:formatCode>[$-409]mmm\-yy;@</c:formatCode>
                <c:ptCount val="130"/>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pt idx="128">
                  <c:v>45016</c:v>
                </c:pt>
                <c:pt idx="129">
                  <c:v>45107</c:v>
                </c:pt>
              </c:numCache>
            </c:numRef>
          </c:cat>
          <c:val>
            <c:numRef>
              <c:f>'Labor cost'!$G$2:$G$131</c:f>
              <c:numCache>
                <c:formatCode>General</c:formatCode>
                <c:ptCount val="130"/>
                <c:pt idx="0">
                  <c:v>-0.67</c:v>
                </c:pt>
                <c:pt idx="1">
                  <c:v>0.09</c:v>
                </c:pt>
                <c:pt idx="2">
                  <c:v>0.8</c:v>
                </c:pt>
                <c:pt idx="3">
                  <c:v>0.9</c:v>
                </c:pt>
                <c:pt idx="4">
                  <c:v>7.16</c:v>
                </c:pt>
                <c:pt idx="5">
                  <c:v>7.19</c:v>
                </c:pt>
                <c:pt idx="6">
                  <c:v>7.04</c:v>
                </c:pt>
                <c:pt idx="7">
                  <c:v>6.61</c:v>
                </c:pt>
                <c:pt idx="8">
                  <c:v>5.69</c:v>
                </c:pt>
                <c:pt idx="9">
                  <c:v>4.1399999999999997</c:v>
                </c:pt>
                <c:pt idx="10">
                  <c:v>4.3</c:v>
                </c:pt>
                <c:pt idx="11">
                  <c:v>4.2300000000000004</c:v>
                </c:pt>
                <c:pt idx="12">
                  <c:v>3.16</c:v>
                </c:pt>
                <c:pt idx="13">
                  <c:v>2.57</c:v>
                </c:pt>
                <c:pt idx="14">
                  <c:v>2.2599999999999998</c:v>
                </c:pt>
                <c:pt idx="15">
                  <c:v>2.29</c:v>
                </c:pt>
                <c:pt idx="16">
                  <c:v>3.24</c:v>
                </c:pt>
                <c:pt idx="17">
                  <c:v>3.94</c:v>
                </c:pt>
                <c:pt idx="18">
                  <c:v>3.61</c:v>
                </c:pt>
                <c:pt idx="19">
                  <c:v>3.75</c:v>
                </c:pt>
                <c:pt idx="20">
                  <c:v>3.23</c:v>
                </c:pt>
                <c:pt idx="21">
                  <c:v>2.65</c:v>
                </c:pt>
                <c:pt idx="22">
                  <c:v>2.75</c:v>
                </c:pt>
                <c:pt idx="23">
                  <c:v>2.52</c:v>
                </c:pt>
                <c:pt idx="24">
                  <c:v>2.5099999999999998</c:v>
                </c:pt>
                <c:pt idx="25">
                  <c:v>2.2000000000000002</c:v>
                </c:pt>
                <c:pt idx="26">
                  <c:v>2.2200000000000002</c:v>
                </c:pt>
                <c:pt idx="27">
                  <c:v>1.92</c:v>
                </c:pt>
                <c:pt idx="28">
                  <c:v>1.92</c:v>
                </c:pt>
                <c:pt idx="29">
                  <c:v>2.2999999999999998</c:v>
                </c:pt>
                <c:pt idx="30">
                  <c:v>2.17</c:v>
                </c:pt>
                <c:pt idx="31">
                  <c:v>2.11</c:v>
                </c:pt>
                <c:pt idx="32">
                  <c:v>2.29</c:v>
                </c:pt>
                <c:pt idx="33">
                  <c:v>2.2200000000000002</c:v>
                </c:pt>
                <c:pt idx="34">
                  <c:v>2.2000000000000002</c:v>
                </c:pt>
                <c:pt idx="35">
                  <c:v>2.09</c:v>
                </c:pt>
                <c:pt idx="36">
                  <c:v>2</c:v>
                </c:pt>
                <c:pt idx="37">
                  <c:v>2.2400000000000002</c:v>
                </c:pt>
                <c:pt idx="38">
                  <c:v>2.25</c:v>
                </c:pt>
                <c:pt idx="39">
                  <c:v>2.2799999999999998</c:v>
                </c:pt>
                <c:pt idx="40">
                  <c:v>2.73</c:v>
                </c:pt>
                <c:pt idx="41">
                  <c:v>2.59</c:v>
                </c:pt>
                <c:pt idx="42">
                  <c:v>2.65</c:v>
                </c:pt>
                <c:pt idx="43">
                  <c:v>2.7</c:v>
                </c:pt>
                <c:pt idx="44">
                  <c:v>2.65</c:v>
                </c:pt>
                <c:pt idx="45">
                  <c:v>2.78</c:v>
                </c:pt>
                <c:pt idx="46">
                  <c:v>2.71</c:v>
                </c:pt>
                <c:pt idx="47">
                  <c:v>2.67</c:v>
                </c:pt>
                <c:pt idx="48">
                  <c:v>2.7</c:v>
                </c:pt>
                <c:pt idx="49">
                  <c:v>2.5099999999999998</c:v>
                </c:pt>
                <c:pt idx="50">
                  <c:v>2.5099999999999998</c:v>
                </c:pt>
                <c:pt idx="51">
                  <c:v>2.2000000000000002</c:v>
                </c:pt>
                <c:pt idx="52">
                  <c:v>2.21</c:v>
                </c:pt>
                <c:pt idx="53">
                  <c:v>2.15</c:v>
                </c:pt>
                <c:pt idx="54">
                  <c:v>1.93</c:v>
                </c:pt>
                <c:pt idx="55">
                  <c:v>2.02</c:v>
                </c:pt>
                <c:pt idx="56">
                  <c:v>2.35</c:v>
                </c:pt>
                <c:pt idx="57">
                  <c:v>2.33</c:v>
                </c:pt>
                <c:pt idx="58">
                  <c:v>2.23</c:v>
                </c:pt>
                <c:pt idx="59">
                  <c:v>2.2200000000000002</c:v>
                </c:pt>
                <c:pt idx="60">
                  <c:v>2.36</c:v>
                </c:pt>
                <c:pt idx="61">
                  <c:v>2.44</c:v>
                </c:pt>
                <c:pt idx="62">
                  <c:v>1.86</c:v>
                </c:pt>
                <c:pt idx="63">
                  <c:v>2.2799999999999998</c:v>
                </c:pt>
                <c:pt idx="64">
                  <c:v>1.91</c:v>
                </c:pt>
                <c:pt idx="65">
                  <c:v>2.2799999999999998</c:v>
                </c:pt>
                <c:pt idx="66">
                  <c:v>2.31</c:v>
                </c:pt>
                <c:pt idx="67">
                  <c:v>2.13</c:v>
                </c:pt>
                <c:pt idx="68">
                  <c:v>2.86</c:v>
                </c:pt>
                <c:pt idx="69">
                  <c:v>2.9</c:v>
                </c:pt>
                <c:pt idx="70">
                  <c:v>3.44</c:v>
                </c:pt>
                <c:pt idx="71">
                  <c:v>3.6</c:v>
                </c:pt>
                <c:pt idx="72">
                  <c:v>3.13</c:v>
                </c:pt>
                <c:pt idx="73">
                  <c:v>2.8</c:v>
                </c:pt>
                <c:pt idx="74">
                  <c:v>2.31</c:v>
                </c:pt>
                <c:pt idx="75">
                  <c:v>2.0699999999999998</c:v>
                </c:pt>
                <c:pt idx="76">
                  <c:v>1.81</c:v>
                </c:pt>
                <c:pt idx="77">
                  <c:v>1.85</c:v>
                </c:pt>
                <c:pt idx="78">
                  <c:v>1.39</c:v>
                </c:pt>
                <c:pt idx="79">
                  <c:v>1.45</c:v>
                </c:pt>
                <c:pt idx="80">
                  <c:v>1.87</c:v>
                </c:pt>
                <c:pt idx="81">
                  <c:v>1.79</c:v>
                </c:pt>
                <c:pt idx="82">
                  <c:v>1.98</c:v>
                </c:pt>
                <c:pt idx="83">
                  <c:v>1.91</c:v>
                </c:pt>
                <c:pt idx="84">
                  <c:v>1.97</c:v>
                </c:pt>
                <c:pt idx="85">
                  <c:v>2.16</c:v>
                </c:pt>
                <c:pt idx="86">
                  <c:v>2.13</c:v>
                </c:pt>
                <c:pt idx="87">
                  <c:v>2.23</c:v>
                </c:pt>
                <c:pt idx="88">
                  <c:v>1.98</c:v>
                </c:pt>
                <c:pt idx="89">
                  <c:v>1.64</c:v>
                </c:pt>
                <c:pt idx="90">
                  <c:v>1.85</c:v>
                </c:pt>
                <c:pt idx="91">
                  <c:v>1.64</c:v>
                </c:pt>
                <c:pt idx="92">
                  <c:v>1.65</c:v>
                </c:pt>
                <c:pt idx="93">
                  <c:v>1.62</c:v>
                </c:pt>
                <c:pt idx="94">
                  <c:v>1.42</c:v>
                </c:pt>
                <c:pt idx="95">
                  <c:v>1.59</c:v>
                </c:pt>
                <c:pt idx="96">
                  <c:v>1.32</c:v>
                </c:pt>
                <c:pt idx="97">
                  <c:v>1.38</c:v>
                </c:pt>
                <c:pt idx="98">
                  <c:v>1.42</c:v>
                </c:pt>
                <c:pt idx="99">
                  <c:v>1.4</c:v>
                </c:pt>
                <c:pt idx="100">
                  <c:v>1.3</c:v>
                </c:pt>
                <c:pt idx="101">
                  <c:v>1.35</c:v>
                </c:pt>
                <c:pt idx="102">
                  <c:v>1.41</c:v>
                </c:pt>
                <c:pt idx="103">
                  <c:v>1.37</c:v>
                </c:pt>
                <c:pt idx="104">
                  <c:v>1.53</c:v>
                </c:pt>
                <c:pt idx="105">
                  <c:v>1.4</c:v>
                </c:pt>
                <c:pt idx="106">
                  <c:v>1.42</c:v>
                </c:pt>
                <c:pt idx="107">
                  <c:v>1.44</c:v>
                </c:pt>
                <c:pt idx="108">
                  <c:v>1.72</c:v>
                </c:pt>
                <c:pt idx="109">
                  <c:v>2.17</c:v>
                </c:pt>
                <c:pt idx="110">
                  <c:v>2.1</c:v>
                </c:pt>
                <c:pt idx="111">
                  <c:v>2.0699999999999998</c:v>
                </c:pt>
                <c:pt idx="112">
                  <c:v>2.21</c:v>
                </c:pt>
                <c:pt idx="113">
                  <c:v>1.96</c:v>
                </c:pt>
                <c:pt idx="114">
                  <c:v>2.52</c:v>
                </c:pt>
                <c:pt idx="115">
                  <c:v>1.96</c:v>
                </c:pt>
                <c:pt idx="116">
                  <c:v>1.91</c:v>
                </c:pt>
                <c:pt idx="117">
                  <c:v>1.66</c:v>
                </c:pt>
                <c:pt idx="118">
                  <c:v>1.6</c:v>
                </c:pt>
                <c:pt idx="119">
                  <c:v>1.85</c:v>
                </c:pt>
                <c:pt idx="120">
                  <c:v>1.3</c:v>
                </c:pt>
                <c:pt idx="121">
                  <c:v>1.61</c:v>
                </c:pt>
                <c:pt idx="122">
                  <c:v>1.1100000000000001</c:v>
                </c:pt>
                <c:pt idx="123">
                  <c:v>1.35</c:v>
                </c:pt>
                <c:pt idx="124">
                  <c:v>2.97</c:v>
                </c:pt>
                <c:pt idx="125">
                  <c:v>2.62</c:v>
                </c:pt>
                <c:pt idx="126">
                  <c:v>3.04</c:v>
                </c:pt>
                <c:pt idx="127">
                  <c:v>3.13</c:v>
                </c:pt>
                <c:pt idx="128">
                  <c:v>4.3600000000000003</c:v>
                </c:pt>
                <c:pt idx="129">
                  <c:v>4.34</c:v>
                </c:pt>
              </c:numCache>
            </c:numRef>
          </c:val>
          <c:smooth val="0"/>
          <c:extLst>
            <c:ext xmlns:c16="http://schemas.microsoft.com/office/drawing/2014/chart" uri="{C3380CC4-5D6E-409C-BE32-E72D297353CC}">
              <c16:uniqueId val="{00000004-31E4-41E0-8412-11807E58545E}"/>
            </c:ext>
          </c:extLst>
        </c:ser>
        <c:ser>
          <c:idx val="2"/>
          <c:order val="2"/>
          <c:tx>
            <c:strRef>
              <c:f>'Labor cost'!$H$1</c:f>
              <c:strCache>
                <c:ptCount val="1"/>
                <c:pt idx="0">
                  <c:v>France - Salaire mensuel de base (SMB)</c:v>
                </c:pt>
              </c:strCache>
            </c:strRef>
          </c:tx>
          <c:spPr>
            <a:ln w="19050" cap="rnd">
              <a:solidFill>
                <a:srgbClr val="055FEC"/>
              </a:solidFill>
              <a:round/>
            </a:ln>
            <a:effectLst/>
          </c:spPr>
          <c:marker>
            <c:symbol val="none"/>
          </c:marker>
          <c:dLbls>
            <c:dLbl>
              <c:idx val="128"/>
              <c:layout>
                <c:manualLayout>
                  <c:x val="6.3858424565400487E-2"/>
                  <c:y val="-3.3513309775792879E-2"/>
                </c:manualLayout>
              </c:layout>
              <c:tx>
                <c:rich>
                  <a:bodyPr/>
                  <a:lstStyle/>
                  <a:p>
                    <a:r>
                      <a:rPr lang="en-US" dirty="0"/>
                      <a:t>4.6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31E4-41E0-8412-11807E58545E}"/>
                </c:ext>
              </c:extLst>
            </c:dLbl>
            <c:dLbl>
              <c:idx val="209"/>
              <c:layout>
                <c:manualLayout>
                  <c:x val="-1.1688916126441041E-16"/>
                  <c:y val="-0.12591267889053259"/>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1E4-41E0-8412-11807E58545E}"/>
                </c:ext>
              </c:extLst>
            </c:dLbl>
            <c:numFmt formatCode="#,##0.0_);\(#,##0.0\)" sourceLinked="0"/>
            <c:spPr>
              <a:noFill/>
              <a:ln>
                <a:solidFill>
                  <a:srgbClr val="055FEC"/>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'Labor cost'!$E$2:$E$131</c:f>
              <c:numCache>
                <c:formatCode>[$-409]mmm\-yy;@</c:formatCode>
                <c:ptCount val="130"/>
                <c:pt idx="0">
                  <c:v>33328</c:v>
                </c:pt>
                <c:pt idx="1">
                  <c:v>33419</c:v>
                </c:pt>
                <c:pt idx="2">
                  <c:v>33511</c:v>
                </c:pt>
                <c:pt idx="3">
                  <c:v>33603</c:v>
                </c:pt>
                <c:pt idx="4">
                  <c:v>33694</c:v>
                </c:pt>
                <c:pt idx="5">
                  <c:v>33785</c:v>
                </c:pt>
                <c:pt idx="6">
                  <c:v>33877</c:v>
                </c:pt>
                <c:pt idx="7">
                  <c:v>33969</c:v>
                </c:pt>
                <c:pt idx="8">
                  <c:v>34059</c:v>
                </c:pt>
                <c:pt idx="9">
                  <c:v>34150</c:v>
                </c:pt>
                <c:pt idx="10">
                  <c:v>34242</c:v>
                </c:pt>
                <c:pt idx="11">
                  <c:v>34334</c:v>
                </c:pt>
                <c:pt idx="12">
                  <c:v>34424</c:v>
                </c:pt>
                <c:pt idx="13">
                  <c:v>34515</c:v>
                </c:pt>
                <c:pt idx="14">
                  <c:v>34607</c:v>
                </c:pt>
                <c:pt idx="15">
                  <c:v>34699</c:v>
                </c:pt>
                <c:pt idx="16">
                  <c:v>34789</c:v>
                </c:pt>
                <c:pt idx="17">
                  <c:v>34880</c:v>
                </c:pt>
                <c:pt idx="18">
                  <c:v>34972</c:v>
                </c:pt>
                <c:pt idx="19">
                  <c:v>35064</c:v>
                </c:pt>
                <c:pt idx="20">
                  <c:v>35155</c:v>
                </c:pt>
                <c:pt idx="21">
                  <c:v>35246</c:v>
                </c:pt>
                <c:pt idx="22">
                  <c:v>35338</c:v>
                </c:pt>
                <c:pt idx="23">
                  <c:v>35430</c:v>
                </c:pt>
                <c:pt idx="24">
                  <c:v>35520</c:v>
                </c:pt>
                <c:pt idx="25">
                  <c:v>35611</c:v>
                </c:pt>
                <c:pt idx="26">
                  <c:v>35703</c:v>
                </c:pt>
                <c:pt idx="27">
                  <c:v>35795</c:v>
                </c:pt>
                <c:pt idx="28">
                  <c:v>35885</c:v>
                </c:pt>
                <c:pt idx="29">
                  <c:v>35976</c:v>
                </c:pt>
                <c:pt idx="30">
                  <c:v>36068</c:v>
                </c:pt>
                <c:pt idx="31">
                  <c:v>36160</c:v>
                </c:pt>
                <c:pt idx="32">
                  <c:v>36250</c:v>
                </c:pt>
                <c:pt idx="33">
                  <c:v>36341</c:v>
                </c:pt>
                <c:pt idx="34">
                  <c:v>36433</c:v>
                </c:pt>
                <c:pt idx="35">
                  <c:v>36525</c:v>
                </c:pt>
                <c:pt idx="36">
                  <c:v>36616</c:v>
                </c:pt>
                <c:pt idx="37">
                  <c:v>36707</c:v>
                </c:pt>
                <c:pt idx="38">
                  <c:v>36799</c:v>
                </c:pt>
                <c:pt idx="39">
                  <c:v>36891</c:v>
                </c:pt>
                <c:pt idx="40">
                  <c:v>36981</c:v>
                </c:pt>
                <c:pt idx="41">
                  <c:v>37072</c:v>
                </c:pt>
                <c:pt idx="42">
                  <c:v>37164</c:v>
                </c:pt>
                <c:pt idx="43">
                  <c:v>37256</c:v>
                </c:pt>
                <c:pt idx="44">
                  <c:v>37346</c:v>
                </c:pt>
                <c:pt idx="45">
                  <c:v>37437</c:v>
                </c:pt>
                <c:pt idx="46">
                  <c:v>37529</c:v>
                </c:pt>
                <c:pt idx="47">
                  <c:v>37621</c:v>
                </c:pt>
                <c:pt idx="48">
                  <c:v>37711</c:v>
                </c:pt>
                <c:pt idx="49">
                  <c:v>37802</c:v>
                </c:pt>
                <c:pt idx="50">
                  <c:v>37894</c:v>
                </c:pt>
                <c:pt idx="51">
                  <c:v>37986</c:v>
                </c:pt>
                <c:pt idx="52">
                  <c:v>38077</c:v>
                </c:pt>
                <c:pt idx="53">
                  <c:v>38168</c:v>
                </c:pt>
                <c:pt idx="54">
                  <c:v>38260</c:v>
                </c:pt>
                <c:pt idx="55">
                  <c:v>38352</c:v>
                </c:pt>
                <c:pt idx="56">
                  <c:v>38442</c:v>
                </c:pt>
                <c:pt idx="57">
                  <c:v>38533</c:v>
                </c:pt>
                <c:pt idx="58">
                  <c:v>38625</c:v>
                </c:pt>
                <c:pt idx="59">
                  <c:v>38717</c:v>
                </c:pt>
                <c:pt idx="60">
                  <c:v>38807</c:v>
                </c:pt>
                <c:pt idx="61">
                  <c:v>38898</c:v>
                </c:pt>
                <c:pt idx="62">
                  <c:v>38990</c:v>
                </c:pt>
                <c:pt idx="63">
                  <c:v>39082</c:v>
                </c:pt>
                <c:pt idx="64">
                  <c:v>39172</c:v>
                </c:pt>
                <c:pt idx="65">
                  <c:v>39263</c:v>
                </c:pt>
                <c:pt idx="66">
                  <c:v>39355</c:v>
                </c:pt>
                <c:pt idx="67">
                  <c:v>39447</c:v>
                </c:pt>
                <c:pt idx="68">
                  <c:v>39538</c:v>
                </c:pt>
                <c:pt idx="69">
                  <c:v>39629</c:v>
                </c:pt>
                <c:pt idx="70">
                  <c:v>39721</c:v>
                </c:pt>
                <c:pt idx="71">
                  <c:v>39813</c:v>
                </c:pt>
                <c:pt idx="72">
                  <c:v>39903</c:v>
                </c:pt>
                <c:pt idx="73">
                  <c:v>39994</c:v>
                </c:pt>
                <c:pt idx="74">
                  <c:v>40086</c:v>
                </c:pt>
                <c:pt idx="75">
                  <c:v>40178</c:v>
                </c:pt>
                <c:pt idx="76">
                  <c:v>40268</c:v>
                </c:pt>
                <c:pt idx="77">
                  <c:v>40359</c:v>
                </c:pt>
                <c:pt idx="78">
                  <c:v>40451</c:v>
                </c:pt>
                <c:pt idx="79">
                  <c:v>40543</c:v>
                </c:pt>
                <c:pt idx="80">
                  <c:v>40633</c:v>
                </c:pt>
                <c:pt idx="81">
                  <c:v>40724</c:v>
                </c:pt>
                <c:pt idx="82">
                  <c:v>40816</c:v>
                </c:pt>
                <c:pt idx="83">
                  <c:v>40908</c:v>
                </c:pt>
                <c:pt idx="84">
                  <c:v>40999</c:v>
                </c:pt>
                <c:pt idx="85">
                  <c:v>41090</c:v>
                </c:pt>
                <c:pt idx="86">
                  <c:v>41182</c:v>
                </c:pt>
                <c:pt idx="87">
                  <c:v>41274</c:v>
                </c:pt>
                <c:pt idx="88">
                  <c:v>41364</c:v>
                </c:pt>
                <c:pt idx="89">
                  <c:v>41455</c:v>
                </c:pt>
                <c:pt idx="90">
                  <c:v>41547</c:v>
                </c:pt>
                <c:pt idx="91">
                  <c:v>41639</c:v>
                </c:pt>
                <c:pt idx="92">
                  <c:v>41729</c:v>
                </c:pt>
                <c:pt idx="93">
                  <c:v>41820</c:v>
                </c:pt>
                <c:pt idx="94">
                  <c:v>41912</c:v>
                </c:pt>
                <c:pt idx="95">
                  <c:v>42004</c:v>
                </c:pt>
                <c:pt idx="96">
                  <c:v>42094</c:v>
                </c:pt>
                <c:pt idx="97">
                  <c:v>42185</c:v>
                </c:pt>
                <c:pt idx="98">
                  <c:v>42277</c:v>
                </c:pt>
                <c:pt idx="99">
                  <c:v>42369</c:v>
                </c:pt>
                <c:pt idx="100">
                  <c:v>42460</c:v>
                </c:pt>
                <c:pt idx="101">
                  <c:v>42551</c:v>
                </c:pt>
                <c:pt idx="102">
                  <c:v>42643</c:v>
                </c:pt>
                <c:pt idx="103">
                  <c:v>42735</c:v>
                </c:pt>
                <c:pt idx="104">
                  <c:v>42825</c:v>
                </c:pt>
                <c:pt idx="105">
                  <c:v>42916</c:v>
                </c:pt>
                <c:pt idx="106">
                  <c:v>43008</c:v>
                </c:pt>
                <c:pt idx="107">
                  <c:v>43100</c:v>
                </c:pt>
                <c:pt idx="108">
                  <c:v>43190</c:v>
                </c:pt>
                <c:pt idx="109">
                  <c:v>43281</c:v>
                </c:pt>
                <c:pt idx="110">
                  <c:v>43373</c:v>
                </c:pt>
                <c:pt idx="111">
                  <c:v>43465</c:v>
                </c:pt>
                <c:pt idx="112">
                  <c:v>43555</c:v>
                </c:pt>
                <c:pt idx="113">
                  <c:v>43646</c:v>
                </c:pt>
                <c:pt idx="114">
                  <c:v>43738</c:v>
                </c:pt>
                <c:pt idx="115">
                  <c:v>43830</c:v>
                </c:pt>
                <c:pt idx="116">
                  <c:v>43921</c:v>
                </c:pt>
                <c:pt idx="117">
                  <c:v>44012</c:v>
                </c:pt>
                <c:pt idx="118">
                  <c:v>44104</c:v>
                </c:pt>
                <c:pt idx="119">
                  <c:v>44196</c:v>
                </c:pt>
                <c:pt idx="120">
                  <c:v>44286</c:v>
                </c:pt>
                <c:pt idx="121">
                  <c:v>44377</c:v>
                </c:pt>
                <c:pt idx="122">
                  <c:v>44469</c:v>
                </c:pt>
                <c:pt idx="123">
                  <c:v>44561</c:v>
                </c:pt>
                <c:pt idx="124">
                  <c:v>44651</c:v>
                </c:pt>
                <c:pt idx="125">
                  <c:v>44742</c:v>
                </c:pt>
                <c:pt idx="126">
                  <c:v>44834</c:v>
                </c:pt>
                <c:pt idx="127">
                  <c:v>44926</c:v>
                </c:pt>
                <c:pt idx="128">
                  <c:v>45016</c:v>
                </c:pt>
                <c:pt idx="129">
                  <c:v>45107</c:v>
                </c:pt>
              </c:numCache>
            </c:numRef>
          </c:cat>
          <c:val>
            <c:numRef>
              <c:f>'Labor cost'!$H$2:$H$131</c:f>
              <c:numCache>
                <c:formatCode>General</c:formatCode>
                <c:ptCount val="130"/>
                <c:pt idx="78">
                  <c:v>1.7</c:v>
                </c:pt>
                <c:pt idx="79">
                  <c:v>1.8</c:v>
                </c:pt>
                <c:pt idx="80">
                  <c:v>2</c:v>
                </c:pt>
                <c:pt idx="81">
                  <c:v>2.2000000000000002</c:v>
                </c:pt>
                <c:pt idx="82">
                  <c:v>2.2000000000000002</c:v>
                </c:pt>
                <c:pt idx="83">
                  <c:v>2.2999999999999998</c:v>
                </c:pt>
                <c:pt idx="84">
                  <c:v>2.2000000000000002</c:v>
                </c:pt>
                <c:pt idx="85">
                  <c:v>2.1</c:v>
                </c:pt>
                <c:pt idx="86">
                  <c:v>2.2000000000000002</c:v>
                </c:pt>
                <c:pt idx="87">
                  <c:v>2.1</c:v>
                </c:pt>
                <c:pt idx="88">
                  <c:v>1.9</c:v>
                </c:pt>
                <c:pt idx="89">
                  <c:v>1.8</c:v>
                </c:pt>
                <c:pt idx="90">
                  <c:v>1.6</c:v>
                </c:pt>
                <c:pt idx="91">
                  <c:v>1.6</c:v>
                </c:pt>
                <c:pt idx="92">
                  <c:v>1.5</c:v>
                </c:pt>
                <c:pt idx="93">
                  <c:v>1.4</c:v>
                </c:pt>
                <c:pt idx="94">
                  <c:v>1.4</c:v>
                </c:pt>
                <c:pt idx="95">
                  <c:v>1.4</c:v>
                </c:pt>
                <c:pt idx="96">
                  <c:v>1.3</c:v>
                </c:pt>
                <c:pt idx="97">
                  <c:v>1.2</c:v>
                </c:pt>
                <c:pt idx="98">
                  <c:v>1.2</c:v>
                </c:pt>
                <c:pt idx="99">
                  <c:v>1.2</c:v>
                </c:pt>
                <c:pt idx="100">
                  <c:v>1.2</c:v>
                </c:pt>
                <c:pt idx="101">
                  <c:v>1.2</c:v>
                </c:pt>
                <c:pt idx="102">
                  <c:v>1.2</c:v>
                </c:pt>
                <c:pt idx="103">
                  <c:v>1.2</c:v>
                </c:pt>
                <c:pt idx="104">
                  <c:v>1.2</c:v>
                </c:pt>
                <c:pt idx="105">
                  <c:v>1.3</c:v>
                </c:pt>
                <c:pt idx="106">
                  <c:v>1.3</c:v>
                </c:pt>
                <c:pt idx="107">
                  <c:v>1.4</c:v>
                </c:pt>
                <c:pt idx="108">
                  <c:v>1.5</c:v>
                </c:pt>
                <c:pt idx="109">
                  <c:v>1.5</c:v>
                </c:pt>
                <c:pt idx="110">
                  <c:v>1.5</c:v>
                </c:pt>
                <c:pt idx="111">
                  <c:v>1.6</c:v>
                </c:pt>
                <c:pt idx="112">
                  <c:v>1.6</c:v>
                </c:pt>
                <c:pt idx="113">
                  <c:v>1.7</c:v>
                </c:pt>
                <c:pt idx="114">
                  <c:v>1.7</c:v>
                </c:pt>
                <c:pt idx="115">
                  <c:v>1.7</c:v>
                </c:pt>
                <c:pt idx="117">
                  <c:v>1.5</c:v>
                </c:pt>
                <c:pt idx="118">
                  <c:v>1.5</c:v>
                </c:pt>
                <c:pt idx="119">
                  <c:v>1.6</c:v>
                </c:pt>
                <c:pt idx="121">
                  <c:v>1.4</c:v>
                </c:pt>
                <c:pt idx="122">
                  <c:v>1.5</c:v>
                </c:pt>
                <c:pt idx="123">
                  <c:v>1.7</c:v>
                </c:pt>
                <c:pt idx="124">
                  <c:v>2.2999999999999998</c:v>
                </c:pt>
                <c:pt idx="125">
                  <c:v>3.1</c:v>
                </c:pt>
                <c:pt idx="126">
                  <c:v>3.7</c:v>
                </c:pt>
                <c:pt idx="127">
                  <c:v>3.9</c:v>
                </c:pt>
                <c:pt idx="128">
                  <c:v>4.7</c:v>
                </c:pt>
                <c:pt idx="129">
                  <c:v>4.5999999999999996</c:v>
                </c:pt>
              </c:numCache>
            </c:numRef>
          </c:val>
          <c:smooth val="0"/>
          <c:extLst>
            <c:ext xmlns:c16="http://schemas.microsoft.com/office/drawing/2014/chart" uri="{C3380CC4-5D6E-409C-BE32-E72D297353CC}">
              <c16:uniqueId val="{00000007-31E4-41E0-8412-11807E58545E}"/>
            </c:ext>
          </c:extLst>
        </c:ser>
        <c:dLbls>
          <c:showLegendKey val="0"/>
          <c:showVal val="0"/>
          <c:showCatName val="0"/>
          <c:showSerName val="0"/>
          <c:showPercent val="0"/>
          <c:showBubbleSize val="0"/>
        </c:dLbls>
        <c:smooth val="0"/>
        <c:axId val="374983536"/>
        <c:axId val="1216659016"/>
      </c:lineChart>
      <c:dateAx>
        <c:axId val="374983536"/>
        <c:scaling>
          <c:orientation val="minMax"/>
          <c:min val="43921"/>
        </c:scaling>
        <c:delete val="0"/>
        <c:axPos val="b"/>
        <c:numFmt formatCode="[$-409]mmm\-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216659016"/>
        <c:crosses val="autoZero"/>
        <c:auto val="1"/>
        <c:lblOffset val="100"/>
        <c:baseTimeUnit val="days"/>
        <c:majorUnit val="3"/>
        <c:majorTimeUnit val="months"/>
      </c:dateAx>
      <c:valAx>
        <c:axId val="1216659016"/>
        <c:scaling>
          <c:orientation val="minMax"/>
          <c:max val="6"/>
          <c:min val="-1"/>
        </c:scaling>
        <c:delete val="0"/>
        <c:axPos val="l"/>
        <c:majorGridlines>
          <c:spPr>
            <a:ln w="9525" cap="flat" cmpd="sng" algn="ctr">
              <a:solidFill>
                <a:schemeClr val="accent2"/>
              </a:solidFill>
              <a:prstDash val="dash"/>
              <a:round/>
            </a:ln>
            <a:effectLst/>
          </c:spPr>
        </c:majorGridlines>
        <c:numFmt formatCode="#,##0_);\(#,##0\)" sourceLinked="0"/>
        <c:majorTickMark val="out"/>
        <c:minorTickMark val="none"/>
        <c:tickLblPos val="low"/>
        <c:spPr>
          <a:noFill/>
          <a:ln>
            <a:solidFill>
              <a:srgbClr val="FFFFFF">
                <a:lumMod val="50000"/>
              </a:srgb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3749835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900">
          <a:latin typeface="Ubuntu Condensed" panose="020B0506030602030204" pitchFamily="34" charset="0"/>
        </a:defRPr>
      </a:pPr>
      <a:endParaRPr lang="en-US"/>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19"/>
              <c:layout>
                <c:manualLayout>
                  <c:x val="0"/>
                  <c:y val="-1.0557849701914979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FC9-4FA3-8C49-70D7CC364A43}"/>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Sheet1!$A$2:$A$921</c:f>
              <c:numCache>
                <c:formatCode>yyyy\-mm\-dd</c:formatCode>
                <c:ptCount val="92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numCache>
            </c:numRef>
          </c:cat>
          <c:val>
            <c:numRef>
              <c:f>Sheet1!$B$2:$B$921</c:f>
              <c:numCache>
                <c:formatCode>General</c:formatCode>
                <c:ptCount val="920"/>
                <c:pt idx="12">
                  <c:v>10.242085661080068</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1.3935810810810967</c:v>
                </c:pt>
                <c:pt idx="25">
                  <c:v>1.0139416983523386</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-2.6326614561908546</c:v>
                </c:pt>
                <c:pt idx="34">
                  <c:v>-1.9039735099337762</c:v>
                </c:pt>
                <c:pt idx="35">
                  <c:v>-1.8295218295218296</c:v>
                </c:pt>
                <c:pt idx="36">
                  <c:v>-2.0824656393169549</c:v>
                </c:pt>
                <c:pt idx="37">
                  <c:v>-1.2547051442910906</c:v>
                </c:pt>
                <c:pt idx="38">
                  <c:v>-1.129234629861986</c:v>
                </c:pt>
                <c:pt idx="39">
                  <c:v>-1.1287625418060276</c:v>
                </c:pt>
                <c:pt idx="40">
                  <c:v>-0.58552906733584376</c:v>
                </c:pt>
                <c:pt idx="41">
                  <c:v>-0.16722408026756952</c:v>
                </c:pt>
                <c:pt idx="42">
                  <c:v>1.561181434599157</c:v>
                </c:pt>
                <c:pt idx="43">
                  <c:v>2.1097046413502074</c:v>
                </c:pt>
                <c:pt idx="44">
                  <c:v>2.4842105263157999</c:v>
                </c:pt>
                <c:pt idx="45">
                  <c:v>3.5065483734685099</c:v>
                </c:pt>
                <c:pt idx="46">
                  <c:v>3.7974683544303778</c:v>
                </c:pt>
                <c:pt idx="47">
                  <c:v>5.8026260059296897</c:v>
                </c:pt>
                <c:pt idx="48">
                  <c:v>7.9540621012335055</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1.9706336939721902</c:v>
                </c:pt>
                <c:pt idx="63">
                  <c:v>2.0833333333333259</c:v>
                </c:pt>
                <c:pt idx="64">
                  <c:v>1.8468641785302164</c:v>
                </c:pt>
                <c:pt idx="65">
                  <c:v>2.3139220979560449</c:v>
                </c:pt>
                <c:pt idx="66">
                  <c:v>2.9718255499807</c:v>
                </c:pt>
                <c:pt idx="67">
                  <c:v>3.2095901005413818</c:v>
                </c:pt>
                <c:pt idx="68">
                  <c:v>2.3050326546292688</c:v>
                </c:pt>
                <c:pt idx="69">
                  <c:v>2.0259938837920544</c:v>
                </c:pt>
                <c:pt idx="70">
                  <c:v>1.4057750759878473</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0.41229385307346433</c:v>
                </c:pt>
                <c:pt idx="79">
                  <c:v>0.59947545897340859</c:v>
                </c:pt>
                <c:pt idx="80">
                  <c:v>0.97634247089748438</c:v>
                </c:pt>
                <c:pt idx="81">
                  <c:v>0.97414762083176676</c:v>
                </c:pt>
                <c:pt idx="82">
                  <c:v>0.59947545897340859</c:v>
                </c:pt>
                <c:pt idx="83">
                  <c:v>0.59902658180457369</c:v>
                </c:pt>
                <c:pt idx="84">
                  <c:v>1.1261261261261257</c:v>
                </c:pt>
                <c:pt idx="85">
                  <c:v>1.5043249341857745</c:v>
                </c:pt>
                <c:pt idx="86">
                  <c:v>1.1265490048817162</c:v>
                </c:pt>
                <c:pt idx="87">
                  <c:v>0.63694267515923553</c:v>
                </c:pt>
                <c:pt idx="88">
                  <c:v>0.86142322097377821</c:v>
                </c:pt>
                <c:pt idx="89">
                  <c:v>0.63503922301084703</c:v>
                </c:pt>
                <c:pt idx="90">
                  <c:v>0.26129152668905586</c:v>
                </c:pt>
                <c:pt idx="91">
                  <c:v>0</c:v>
                </c:pt>
                <c:pt idx="92">
                  <c:v>-0.29750836742283848</c:v>
                </c:pt>
                <c:pt idx="93">
                  <c:v>-0.85343228200370769</c:v>
                </c:pt>
                <c:pt idx="94">
                  <c:v>-0.26070763500931626</c:v>
                </c:pt>
                <c:pt idx="95">
                  <c:v>-0.37216226274656705</c:v>
                </c:pt>
                <c:pt idx="96">
                  <c:v>-0.63103192279139186</c:v>
                </c:pt>
                <c:pt idx="97">
                  <c:v>-0.6298629121896937</c:v>
                </c:pt>
                <c:pt idx="98">
                  <c:v>-0.51986632008912403</c:v>
                </c:pt>
                <c:pt idx="99">
                  <c:v>-0.26061057334326732</c:v>
                </c:pt>
                <c:pt idx="100">
                  <c:v>-0.59413293724470684</c:v>
                </c:pt>
                <c:pt idx="101">
                  <c:v>-0.85374907201187789</c:v>
                </c:pt>
                <c:pt idx="102">
                  <c:v>-0.37230081906179935</c:v>
                </c:pt>
                <c:pt idx="103">
                  <c:v>-0.48417132216015402</c:v>
                </c:pt>
                <c:pt idx="104">
                  <c:v>0.14919806042521522</c:v>
                </c:pt>
                <c:pt idx="105">
                  <c:v>0.37425149700598404</c:v>
                </c:pt>
                <c:pt idx="106">
                  <c:v>0.37341299477220424</c:v>
                </c:pt>
                <c:pt idx="107">
                  <c:v>0.37355248412402897</c:v>
                </c:pt>
                <c:pt idx="108">
                  <c:v>0.22413149047439962</c:v>
                </c:pt>
                <c:pt idx="109">
                  <c:v>0.1491424310216205</c:v>
                </c:pt>
                <c:pt idx="110">
                  <c:v>0.37327360955581312</c:v>
                </c:pt>
                <c:pt idx="111">
                  <c:v>0.52258305337813393</c:v>
                </c:pt>
                <c:pt idx="112">
                  <c:v>0.97123645872245756</c:v>
                </c:pt>
                <c:pt idx="113">
                  <c:v>1.647323099962561</c:v>
                </c:pt>
                <c:pt idx="114">
                  <c:v>1.9805680119581393</c:v>
                </c:pt>
                <c:pt idx="115">
                  <c:v>2.208083832335328</c:v>
                </c:pt>
                <c:pt idx="116">
                  <c:v>1.862197392923659</c:v>
                </c:pt>
                <c:pt idx="117">
                  <c:v>2.5727069351230369</c:v>
                </c:pt>
                <c:pt idx="118">
                  <c:v>2.34375</c:v>
                </c:pt>
                <c:pt idx="119">
                  <c:v>2.8284331968738252</c:v>
                </c:pt>
                <c:pt idx="120">
                  <c:v>3.1308237048080612</c:v>
                </c:pt>
                <c:pt idx="121">
                  <c:v>3.4996276991809516</c:v>
                </c:pt>
                <c:pt idx="122">
                  <c:v>3.6072889550018639</c:v>
                </c:pt>
                <c:pt idx="123">
                  <c:v>3.7133308577794288</c:v>
                </c:pt>
                <c:pt idx="124">
                  <c:v>3.588605253422128</c:v>
                </c:pt>
                <c:pt idx="125">
                  <c:v>3.5359116022099402</c:v>
                </c:pt>
                <c:pt idx="126">
                  <c:v>3.2979113228288837</c:v>
                </c:pt>
                <c:pt idx="127">
                  <c:v>3.5518125228853892</c:v>
                </c:pt>
                <c:pt idx="128">
                  <c:v>3.5466179159049371</c:v>
                </c:pt>
                <c:pt idx="129">
                  <c:v>2.9443838604143791</c:v>
                </c:pt>
                <c:pt idx="130">
                  <c:v>3.2715376226826631</c:v>
                </c:pt>
                <c:pt idx="131">
                  <c:v>3.0401737242128135</c:v>
                </c:pt>
                <c:pt idx="132">
                  <c:v>3.5056017347307566</c:v>
                </c:pt>
                <c:pt idx="133">
                  <c:v>3.2374100719424481</c:v>
                </c:pt>
                <c:pt idx="134">
                  <c:v>3.6252692031586653</c:v>
                </c:pt>
                <c:pt idx="135">
                  <c:v>3.6161833154314316</c:v>
                </c:pt>
                <c:pt idx="136">
                  <c:v>3.3571428571428585</c:v>
                </c:pt>
                <c:pt idx="137">
                  <c:v>2.8459622909996485</c:v>
                </c:pt>
                <c:pt idx="138">
                  <c:v>2.483150053210359</c:v>
                </c:pt>
                <c:pt idx="139">
                  <c:v>2.3338048090523422</c:v>
                </c:pt>
                <c:pt idx="140">
                  <c:v>2.0833333333333259</c:v>
                </c:pt>
                <c:pt idx="141">
                  <c:v>2.0833333333333259</c:v>
                </c:pt>
                <c:pt idx="142">
                  <c:v>1.9007391763463444</c:v>
                </c:pt>
                <c:pt idx="143">
                  <c:v>1.7562346329469625</c:v>
                </c:pt>
                <c:pt idx="144">
                  <c:v>1.2918994413407825</c:v>
                </c:pt>
                <c:pt idx="145">
                  <c:v>1.0452961672473782</c:v>
                </c:pt>
                <c:pt idx="146">
                  <c:v>0.3463803255975062</c:v>
                </c:pt>
                <c:pt idx="147">
                  <c:v>0.13821700069107656</c:v>
                </c:pt>
                <c:pt idx="148">
                  <c:v>0.34554250172771361</c:v>
                </c:pt>
                <c:pt idx="149">
                  <c:v>0.69180214458663958</c:v>
                </c:pt>
                <c:pt idx="150">
                  <c:v>0.89996538594667719</c:v>
                </c:pt>
                <c:pt idx="151">
                  <c:v>0.82930200414650379</c:v>
                </c:pt>
                <c:pt idx="152">
                  <c:v>1.1760636457972984</c:v>
                </c:pt>
                <c:pt idx="153">
                  <c:v>1.5219647180906293</c:v>
                </c:pt>
                <c:pt idx="154">
                  <c:v>1.3816925734024155</c:v>
                </c:pt>
                <c:pt idx="155">
                  <c:v>1.5188125647221273</c:v>
                </c:pt>
                <c:pt idx="156">
                  <c:v>1.2409513960703222</c:v>
                </c:pt>
                <c:pt idx="157">
                  <c:v>1.4137931034482687</c:v>
                </c:pt>
                <c:pt idx="158">
                  <c:v>1.5188125647221273</c:v>
                </c:pt>
                <c:pt idx="159">
                  <c:v>1.9323671497584405</c:v>
                </c:pt>
                <c:pt idx="160">
                  <c:v>1.8250688705234275</c:v>
                </c:pt>
                <c:pt idx="161">
                  <c:v>1.7176228100309165</c:v>
                </c:pt>
                <c:pt idx="162">
                  <c:v>1.3722126929674117</c:v>
                </c:pt>
                <c:pt idx="163">
                  <c:v>1.473612063056895</c:v>
                </c:pt>
                <c:pt idx="164">
                  <c:v>1.2307692307692353</c:v>
                </c:pt>
                <c:pt idx="165">
                  <c:v>1.3628620102214661</c:v>
                </c:pt>
                <c:pt idx="166">
                  <c:v>1.4650766609880739</c:v>
                </c:pt>
                <c:pt idx="167">
                  <c:v>1.3600816048962905</c:v>
                </c:pt>
                <c:pt idx="168">
                  <c:v>1.6002723867892366</c:v>
                </c:pt>
                <c:pt idx="169">
                  <c:v>1.4620877252635056</c:v>
                </c:pt>
                <c:pt idx="170">
                  <c:v>1.4620877252635056</c:v>
                </c:pt>
                <c:pt idx="171">
                  <c:v>0.91401489505755773</c:v>
                </c:pt>
                <c:pt idx="172">
                  <c:v>0.91308758877239882</c:v>
                </c:pt>
                <c:pt idx="173">
                  <c:v>0.77676460655184965</c:v>
                </c:pt>
                <c:pt idx="174">
                  <c:v>1.2521150592216701</c:v>
                </c:pt>
                <c:pt idx="175">
                  <c:v>1.1144883485309176</c:v>
                </c:pt>
                <c:pt idx="176">
                  <c:v>1.2495778453225359</c:v>
                </c:pt>
                <c:pt idx="177">
                  <c:v>0.77310924369748957</c:v>
                </c:pt>
                <c:pt idx="178">
                  <c:v>0.67159167226327199</c:v>
                </c:pt>
                <c:pt idx="179">
                  <c:v>0.67091580006710672</c:v>
                </c:pt>
                <c:pt idx="180">
                  <c:v>0.67024128686326012</c:v>
                </c:pt>
                <c:pt idx="181">
                  <c:v>0.90482573726542448</c:v>
                </c:pt>
                <c:pt idx="182">
                  <c:v>1.1058981233244003</c:v>
                </c:pt>
                <c:pt idx="183">
                  <c:v>1.3418316001341912</c:v>
                </c:pt>
                <c:pt idx="184">
                  <c:v>1.3404825737265424</c:v>
                </c:pt>
                <c:pt idx="185">
                  <c:v>1.2399463806970434</c:v>
                </c:pt>
                <c:pt idx="186">
                  <c:v>1.0026737967914423</c:v>
                </c:pt>
                <c:pt idx="187">
                  <c:v>1.1356045424181671</c:v>
                </c:pt>
                <c:pt idx="188">
                  <c:v>1.4676450967311627</c:v>
                </c:pt>
                <c:pt idx="189">
                  <c:v>1.3342228152101399</c:v>
                </c:pt>
                <c:pt idx="190">
                  <c:v>1.3342228152101399</c:v>
                </c:pt>
                <c:pt idx="191">
                  <c:v>1.2329223592135952</c:v>
                </c:pt>
                <c:pt idx="192">
                  <c:v>1.3315579227696439</c:v>
                </c:pt>
                <c:pt idx="193">
                  <c:v>1.2288276320159497</c:v>
                </c:pt>
                <c:pt idx="194">
                  <c:v>1.1269472986410234</c:v>
                </c:pt>
                <c:pt idx="195">
                  <c:v>0.89374379344586696</c:v>
                </c:pt>
                <c:pt idx="196">
                  <c:v>0.89285714285716189</c:v>
                </c:pt>
                <c:pt idx="197">
                  <c:v>1.3240648791790655</c:v>
                </c:pt>
                <c:pt idx="198">
                  <c:v>1.5552614162806178</c:v>
                </c:pt>
                <c:pt idx="199">
                  <c:v>1.5521796565389767</c:v>
                </c:pt>
                <c:pt idx="200">
                  <c:v>0.98619329388558441</c:v>
                </c:pt>
                <c:pt idx="201">
                  <c:v>1.2179065174456882</c:v>
                </c:pt>
                <c:pt idx="202">
                  <c:v>1.3166556945358954</c:v>
                </c:pt>
                <c:pt idx="203">
                  <c:v>1.6458196181698526</c:v>
                </c:pt>
                <c:pt idx="204">
                  <c:v>1.6425755584756896</c:v>
                </c:pt>
                <c:pt idx="205">
                  <c:v>1.4107611548556331</c:v>
                </c:pt>
                <c:pt idx="206">
                  <c:v>1.4093739757456536</c:v>
                </c:pt>
                <c:pt idx="207">
                  <c:v>1.5419947506561726</c:v>
                </c:pt>
                <c:pt idx="208">
                  <c:v>1.5404785316289749</c:v>
                </c:pt>
                <c:pt idx="209">
                  <c:v>1.3067624959163693</c:v>
                </c:pt>
                <c:pt idx="210">
                  <c:v>1.0752688172043001</c:v>
                </c:pt>
                <c:pt idx="211">
                  <c:v>0.97560975609756184</c:v>
                </c:pt>
                <c:pt idx="212">
                  <c:v>1.171875</c:v>
                </c:pt>
                <c:pt idx="213">
                  <c:v>1.2032520325203189</c:v>
                </c:pt>
                <c:pt idx="214">
                  <c:v>1.3970110461338558</c:v>
                </c:pt>
                <c:pt idx="215">
                  <c:v>1.1981865284974136</c:v>
                </c:pt>
                <c:pt idx="216">
                  <c:v>1.098901098901095</c:v>
                </c:pt>
                <c:pt idx="217">
                  <c:v>1.1970236169524417</c:v>
                </c:pt>
                <c:pt idx="218">
                  <c:v>1.1958629605688387</c:v>
                </c:pt>
                <c:pt idx="219">
                  <c:v>1.3893376413570246</c:v>
                </c:pt>
                <c:pt idx="220">
                  <c:v>1.6139444803098701</c:v>
                </c:pt>
                <c:pt idx="221">
                  <c:v>1.9348597226700903</c:v>
                </c:pt>
                <c:pt idx="222">
                  <c:v>1.8052869116698789</c:v>
                </c:pt>
                <c:pt idx="223">
                  <c:v>1.6103059581320522</c:v>
                </c:pt>
                <c:pt idx="224">
                  <c:v>1.7374517374517451</c:v>
                </c:pt>
                <c:pt idx="225">
                  <c:v>1.7030848329048665</c:v>
                </c:pt>
                <c:pt idx="226">
                  <c:v>1.7302146747837144</c:v>
                </c:pt>
                <c:pt idx="227">
                  <c:v>1.9200000000000106</c:v>
                </c:pt>
                <c:pt idx="228">
                  <c:v>1.9181585677749302</c:v>
                </c:pt>
                <c:pt idx="229">
                  <c:v>2.5575447570332477</c:v>
                </c:pt>
                <c:pt idx="230">
                  <c:v>2.7786649632705274</c:v>
                </c:pt>
                <c:pt idx="231">
                  <c:v>2.8680688336520044</c:v>
                </c:pt>
                <c:pt idx="232">
                  <c:v>2.7636594663278391</c:v>
                </c:pt>
                <c:pt idx="233">
                  <c:v>2.4359379943056148</c:v>
                </c:pt>
                <c:pt idx="234">
                  <c:v>2.7549081697276989</c:v>
                </c:pt>
                <c:pt idx="235">
                  <c:v>3.4865293185419866</c:v>
                </c:pt>
                <c:pt idx="236">
                  <c:v>3.5736875395319334</c:v>
                </c:pt>
                <c:pt idx="237">
                  <c:v>3.7914691943128132</c:v>
                </c:pt>
                <c:pt idx="238">
                  <c:v>3.5590551181102548</c:v>
                </c:pt>
                <c:pt idx="239">
                  <c:v>3.3594976452119285</c:v>
                </c:pt>
                <c:pt idx="240">
                  <c:v>3.1994981179422899</c:v>
                </c:pt>
                <c:pt idx="241">
                  <c:v>2.8678304239401653</c:v>
                </c:pt>
                <c:pt idx="242">
                  <c:v>2.5481665630826544</c:v>
                </c:pt>
                <c:pt idx="243">
                  <c:v>2.5402726146220633</c:v>
                </c:pt>
                <c:pt idx="244">
                  <c:v>2.3183925811437467</c:v>
                </c:pt>
                <c:pt idx="245">
                  <c:v>2.8412600370598895</c:v>
                </c:pt>
                <c:pt idx="246">
                  <c:v>2.9275808936825687</c:v>
                </c:pt>
                <c:pt idx="247">
                  <c:v>2.6033690658499253</c:v>
                </c:pt>
                <c:pt idx="248">
                  <c:v>2.5954198473282508</c:v>
                </c:pt>
                <c:pt idx="249">
                  <c:v>2.5875190258751957</c:v>
                </c:pt>
                <c:pt idx="250">
                  <c:v>3.1021897810218801</c:v>
                </c:pt>
                <c:pt idx="251">
                  <c:v>3.2806804374240439</c:v>
                </c:pt>
                <c:pt idx="252">
                  <c:v>3.6474164133738718</c:v>
                </c:pt>
                <c:pt idx="253">
                  <c:v>3.6363636363636376</c:v>
                </c:pt>
                <c:pt idx="254">
                  <c:v>3.9393939393939315</c:v>
                </c:pt>
                <c:pt idx="255">
                  <c:v>3.92749244712991</c:v>
                </c:pt>
                <c:pt idx="256">
                  <c:v>4.229607250755274</c:v>
                </c:pt>
                <c:pt idx="257">
                  <c:v>4.2042042042042205</c:v>
                </c:pt>
                <c:pt idx="258">
                  <c:v>4.4910179640718528</c:v>
                </c:pt>
                <c:pt idx="259">
                  <c:v>4.4776119402984982</c:v>
                </c:pt>
                <c:pt idx="260">
                  <c:v>4.4642857142857206</c:v>
                </c:pt>
                <c:pt idx="261">
                  <c:v>4.7477744807121525</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5.4441260744985565</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5.7065217391304435</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3.8071065989847774</c:v>
                </c:pt>
                <c:pt idx="298">
                  <c:v>3.5353535353535248</c:v>
                </c:pt>
                <c:pt idx="299">
                  <c:v>3.2663316582914659</c:v>
                </c:pt>
                <c:pt idx="300">
                  <c:v>3.2581453634085378</c:v>
                </c:pt>
                <c:pt idx="301">
                  <c:v>3.7593984962406068</c:v>
                </c:pt>
                <c:pt idx="302">
                  <c:v>3.499999999999992</c:v>
                </c:pt>
                <c:pt idx="303">
                  <c:v>3.4912718204488824</c:v>
                </c:pt>
                <c:pt idx="304">
                  <c:v>3.2258064516129226</c:v>
                </c:pt>
                <c:pt idx="305">
                  <c:v>2.9629629629629672</c:v>
                </c:pt>
                <c:pt idx="306">
                  <c:v>2.9556650246305383</c:v>
                </c:pt>
                <c:pt idx="307">
                  <c:v>2.9484029484029284</c:v>
                </c:pt>
                <c:pt idx="308">
                  <c:v>3.1862745098039325</c:v>
                </c:pt>
                <c:pt idx="309">
                  <c:v>3.1784841075794823</c:v>
                </c:pt>
                <c:pt idx="310">
                  <c:v>3.4146341463414664</c:v>
                </c:pt>
                <c:pt idx="311">
                  <c:v>3.4063260340632562</c:v>
                </c:pt>
                <c:pt idx="312">
                  <c:v>3.6407766990291357</c:v>
                </c:pt>
                <c:pt idx="313">
                  <c:v>3.8647342995169032</c:v>
                </c:pt>
                <c:pt idx="314">
                  <c:v>4.8309178743961345</c:v>
                </c:pt>
                <c:pt idx="315">
                  <c:v>5.3012048192771166</c:v>
                </c:pt>
                <c:pt idx="316">
                  <c:v>5.5288461538461453</c:v>
                </c:pt>
                <c:pt idx="317">
                  <c:v>5.9952038369304628</c:v>
                </c:pt>
                <c:pt idx="318">
                  <c:v>5.741626794258381</c:v>
                </c:pt>
                <c:pt idx="319">
                  <c:v>7.398568019093088</c:v>
                </c:pt>
                <c:pt idx="320">
                  <c:v>7.3634204275534465</c:v>
                </c:pt>
                <c:pt idx="321">
                  <c:v>8.0568720379146974</c:v>
                </c:pt>
                <c:pt idx="322">
                  <c:v>8.25471698113207</c:v>
                </c:pt>
                <c:pt idx="323">
                  <c:v>8.9411764705882302</c:v>
                </c:pt>
                <c:pt idx="324">
                  <c:v>9.6018735362997543</c:v>
                </c:pt>
                <c:pt idx="325">
                  <c:v>9.9999999999999858</c:v>
                </c:pt>
                <c:pt idx="326">
                  <c:v>10.138248847926267</c:v>
                </c:pt>
                <c:pt idx="327">
                  <c:v>10.068649885583515</c:v>
                </c:pt>
                <c:pt idx="328">
                  <c:v>10.70615034168565</c:v>
                </c:pt>
                <c:pt idx="329">
                  <c:v>10.859728506787313</c:v>
                </c:pt>
                <c:pt idx="330">
                  <c:v>11.538461538461519</c:v>
                </c:pt>
                <c:pt idx="331">
                  <c:v>10.888888888888882</c:v>
                </c:pt>
                <c:pt idx="332">
                  <c:v>11.946902654867241</c:v>
                </c:pt>
                <c:pt idx="333">
                  <c:v>11.842105263157897</c:v>
                </c:pt>
                <c:pt idx="334">
                  <c:v>12.200435729847502</c:v>
                </c:pt>
                <c:pt idx="335">
                  <c:v>12.095032397408211</c:v>
                </c:pt>
                <c:pt idx="336">
                  <c:v>11.752136752136755</c:v>
                </c:pt>
                <c:pt idx="337">
                  <c:v>11.205073995771686</c:v>
                </c:pt>
                <c:pt idx="338">
                  <c:v>10.460251046025103</c:v>
                </c:pt>
                <c:pt idx="339">
                  <c:v>10.187110187110182</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6.2394603709949426</c:v>
                </c:pt>
                <c:pt idx="374">
                  <c:v>6.3758389261744819</c:v>
                </c:pt>
                <c:pt idx="375">
                  <c:v>6.4999999999999947</c:v>
                </c:pt>
                <c:pt idx="376">
                  <c:v>7.1428571428571397</c:v>
                </c:pt>
                <c:pt idx="377">
                  <c:v>7.4380165289256173</c:v>
                </c:pt>
                <c:pt idx="378">
                  <c:v>7.7302631578947345</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10.252365930599371</c:v>
                </c:pt>
                <c:pt idx="387">
                  <c:v>10.485133020344284</c:v>
                </c:pt>
                <c:pt idx="388">
                  <c:v>10.697674418604652</c:v>
                </c:pt>
                <c:pt idx="389">
                  <c:v>11.076923076923073</c:v>
                </c:pt>
                <c:pt idx="390">
                  <c:v>11.45038167938932</c:v>
                </c:pt>
                <c:pt idx="391">
                  <c:v>11.836115326251884</c:v>
                </c:pt>
                <c:pt idx="392">
                  <c:v>11.879699248120312</c:v>
                </c:pt>
                <c:pt idx="393">
                  <c:v>12.071535022354718</c:v>
                </c:pt>
                <c:pt idx="394">
                  <c:v>12.592592592592599</c:v>
                </c:pt>
                <c:pt idx="395">
                  <c:v>13.254786450662737</c:v>
                </c:pt>
                <c:pt idx="396">
                  <c:v>13.868613138686126</c:v>
                </c:pt>
                <c:pt idx="397">
                  <c:v>14.161849710982644</c:v>
                </c:pt>
                <c:pt idx="398">
                  <c:v>14.592274678111572</c:v>
                </c:pt>
                <c:pt idx="399">
                  <c:v>14.589235127478762</c:v>
                </c:pt>
                <c:pt idx="400">
                  <c:v>14.425770308123242</c:v>
                </c:pt>
                <c:pt idx="401">
                  <c:v>14.265927977839322</c:v>
                </c:pt>
                <c:pt idx="402">
                  <c:v>13.15068493150684</c:v>
                </c:pt>
                <c:pt idx="403">
                  <c:v>12.890094979647216</c:v>
                </c:pt>
                <c:pt idx="404">
                  <c:v>12.768817204301076</c:v>
                </c:pt>
                <c:pt idx="405">
                  <c:v>12.632978723404253</c:v>
                </c:pt>
                <c:pt idx="406">
                  <c:v>12.631578947368416</c:v>
                </c:pt>
                <c:pt idx="407">
                  <c:v>12.353706111833551</c:v>
                </c:pt>
                <c:pt idx="408">
                  <c:v>11.794871794871797</c:v>
                </c:pt>
                <c:pt idx="409">
                  <c:v>11.392405063291132</c:v>
                </c:pt>
                <c:pt idx="410">
                  <c:v>10.611735330836458</c:v>
                </c:pt>
                <c:pt idx="411">
                  <c:v>10.135970333745359</c:v>
                </c:pt>
                <c:pt idx="412">
                  <c:v>9.7919216646266793</c:v>
                </c:pt>
                <c:pt idx="413">
                  <c:v>9.6969696969696919</c:v>
                </c:pt>
                <c:pt idx="414">
                  <c:v>10.774818401937058</c:v>
                </c:pt>
                <c:pt idx="415">
                  <c:v>10.817307692307686</c:v>
                </c:pt>
                <c:pt idx="416">
                  <c:v>10.96543504171632</c:v>
                </c:pt>
                <c:pt idx="417">
                  <c:v>10.271546635182993</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3.7076271186440746</c:v>
                </c:pt>
                <c:pt idx="433">
                  <c:v>3.4846884899683239</c:v>
                </c:pt>
                <c:pt idx="434">
                  <c:v>3.5902851108764455</c:v>
                </c:pt>
                <c:pt idx="435">
                  <c:v>4.0000000000000036</c:v>
                </c:pt>
                <c:pt idx="436">
                  <c:v>3.4410844629822801</c:v>
                </c:pt>
                <c:pt idx="437">
                  <c:v>2.4742268041237248</c:v>
                </c:pt>
                <c:pt idx="438">
                  <c:v>2.3589743589743639</c:v>
                </c:pt>
                <c:pt idx="439">
                  <c:v>2.4564994882292579</c:v>
                </c:pt>
                <c:pt idx="440">
                  <c:v>2.763561924257929</c:v>
                </c:pt>
                <c:pt idx="441">
                  <c:v>2.7522935779816571</c:v>
                </c:pt>
                <c:pt idx="442">
                  <c:v>3.1632653061224536</c:v>
                </c:pt>
                <c:pt idx="443">
                  <c:v>3.7871033776867957</c:v>
                </c:pt>
                <c:pt idx="444">
                  <c:v>4.290091930541351</c:v>
                </c:pt>
                <c:pt idx="445">
                  <c:v>4.6938775510203978</c:v>
                </c:pt>
                <c:pt idx="446">
                  <c:v>4.8929663608562768</c:v>
                </c:pt>
                <c:pt idx="447">
                  <c:v>4.5546558704453455</c:v>
                </c:pt>
                <c:pt idx="448">
                  <c:v>4.3346774193548265</c:v>
                </c:pt>
                <c:pt idx="449">
                  <c:v>4.3259557344064392</c:v>
                </c:pt>
                <c:pt idx="450">
                  <c:v>4.3086172344689366</c:v>
                </c:pt>
                <c:pt idx="451">
                  <c:v>4.2957042957043168</c:v>
                </c:pt>
                <c:pt idx="452">
                  <c:v>4.2828685258964105</c:v>
                </c:pt>
                <c:pt idx="453">
                  <c:v>4.2658730158730229</c:v>
                </c:pt>
                <c:pt idx="454">
                  <c:v>4.1543026706231556</c:v>
                </c:pt>
                <c:pt idx="455">
                  <c:v>4.0433925049309538</c:v>
                </c:pt>
                <c:pt idx="456">
                  <c:v>3.52595494613126</c:v>
                </c:pt>
                <c:pt idx="457">
                  <c:v>3.6062378167641462</c:v>
                </c:pt>
                <c:pt idx="458">
                  <c:v>3.790087463556846</c:v>
                </c:pt>
                <c:pt idx="459">
                  <c:v>3.5818005808325282</c:v>
                </c:pt>
                <c:pt idx="460">
                  <c:v>3.5748792270531515</c:v>
                </c:pt>
                <c:pt idx="461">
                  <c:v>3.6644165863066513</c:v>
                </c:pt>
                <c:pt idx="462">
                  <c:v>3.4582132564841661</c:v>
                </c:pt>
                <c:pt idx="463">
                  <c:v>3.3524904214559337</c:v>
                </c:pt>
                <c:pt idx="464">
                  <c:v>3.2473734479465</c:v>
                </c:pt>
                <c:pt idx="465">
                  <c:v>3.2350142721217834</c:v>
                </c:pt>
                <c:pt idx="466">
                  <c:v>3.5137701804368593</c:v>
                </c:pt>
                <c:pt idx="467">
                  <c:v>3.7914691943127909</c:v>
                </c:pt>
                <c:pt idx="468">
                  <c:v>3.9735099337748325</c:v>
                </c:pt>
                <c:pt idx="469">
                  <c:v>3.1984948259642598</c:v>
                </c:pt>
                <c:pt idx="470">
                  <c:v>2.1535580524344455</c:v>
                </c:pt>
                <c:pt idx="471">
                  <c:v>1.5887850467289688</c:v>
                </c:pt>
                <c:pt idx="472">
                  <c:v>1.6791044776119479</c:v>
                </c:pt>
                <c:pt idx="473">
                  <c:v>1.7674418604651132</c:v>
                </c:pt>
                <c:pt idx="474">
                  <c:v>1.6713091922005541</c:v>
                </c:pt>
                <c:pt idx="475">
                  <c:v>1.5755329008340979</c:v>
                </c:pt>
                <c:pt idx="476">
                  <c:v>1.7576318223866849</c:v>
                </c:pt>
                <c:pt idx="477">
                  <c:v>1.5668202764977046</c:v>
                </c:pt>
                <c:pt idx="478">
                  <c:v>1.2844036697247763</c:v>
                </c:pt>
                <c:pt idx="479">
                  <c:v>1.1872146118721449</c:v>
                </c:pt>
                <c:pt idx="480">
                  <c:v>1.364877161055511</c:v>
                </c:pt>
                <c:pt idx="481">
                  <c:v>1.9143117593436676</c:v>
                </c:pt>
                <c:pt idx="482">
                  <c:v>2.8414298808432603</c:v>
                </c:pt>
                <c:pt idx="483">
                  <c:v>3.6798528058877622</c:v>
                </c:pt>
                <c:pt idx="484">
                  <c:v>3.669724770642202</c:v>
                </c:pt>
                <c:pt idx="485">
                  <c:v>3.7477148080438782</c:v>
                </c:pt>
                <c:pt idx="486">
                  <c:v>3.926940639269394</c:v>
                </c:pt>
                <c:pt idx="487">
                  <c:v>4.2883211678832245</c:v>
                </c:pt>
                <c:pt idx="488">
                  <c:v>4.2727272727272725</c:v>
                </c:pt>
                <c:pt idx="489">
                  <c:v>4.3557168784029043</c:v>
                </c:pt>
                <c:pt idx="490">
                  <c:v>4.5289855072463858</c:v>
                </c:pt>
                <c:pt idx="491">
                  <c:v>4.3321299638989119</c:v>
                </c:pt>
                <c:pt idx="492">
                  <c:v>4.1292639138240439</c:v>
                </c:pt>
                <c:pt idx="493">
                  <c:v>3.9355992844364973</c:v>
                </c:pt>
                <c:pt idx="494">
                  <c:v>3.8324420677361859</c:v>
                </c:pt>
                <c:pt idx="495">
                  <c:v>3.9929015084294583</c:v>
                </c:pt>
                <c:pt idx="496">
                  <c:v>3.9823008849557473</c:v>
                </c:pt>
                <c:pt idx="497">
                  <c:v>3.9647577092511099</c:v>
                </c:pt>
                <c:pt idx="498">
                  <c:v>4.1300527240773377</c:v>
                </c:pt>
                <c:pt idx="499">
                  <c:v>4.1119860017497789</c:v>
                </c:pt>
                <c:pt idx="500">
                  <c:v>4.1848299912816023</c:v>
                </c:pt>
                <c:pt idx="501">
                  <c:v>4.2608695652174067</c:v>
                </c:pt>
                <c:pt idx="502">
                  <c:v>4.2461005199306623</c:v>
                </c:pt>
                <c:pt idx="503">
                  <c:v>4.4117647058823595</c:v>
                </c:pt>
                <c:pt idx="504">
                  <c:v>4.482758620689653</c:v>
                </c:pt>
                <c:pt idx="505">
                  <c:v>4.6471600688468007</c:v>
                </c:pt>
                <c:pt idx="506">
                  <c:v>4.8927038626609409</c:v>
                </c:pt>
                <c:pt idx="507">
                  <c:v>5.0341296928327672</c:v>
                </c:pt>
                <c:pt idx="508">
                  <c:v>5.2765957446808454</c:v>
                </c:pt>
                <c:pt idx="509">
                  <c:v>5.1694915254237195</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3.7993920972644313</c:v>
                </c:pt>
                <c:pt idx="536">
                  <c:v>3.3962264150943389</c:v>
                </c:pt>
                <c:pt idx="537">
                  <c:v>2.8485757121439192</c:v>
                </c:pt>
                <c:pt idx="538">
                  <c:v>3.0665669409125185</c:v>
                </c:pt>
                <c:pt idx="539">
                  <c:v>2.9806259314456129</c:v>
                </c:pt>
                <c:pt idx="540">
                  <c:v>2.6726057906458989</c:v>
                </c:pt>
                <c:pt idx="541">
                  <c:v>2.8189910979228294</c:v>
                </c:pt>
                <c:pt idx="542">
                  <c:v>3.1899109792284719</c:v>
                </c:pt>
                <c:pt idx="543">
                  <c:v>3.1828275351591495</c:v>
                </c:pt>
                <c:pt idx="544">
                  <c:v>3.0235988200590036</c:v>
                </c:pt>
                <c:pt idx="545">
                  <c:v>3.0147058823529305</c:v>
                </c:pt>
                <c:pt idx="546">
                  <c:v>3.1571218795888534</c:v>
                </c:pt>
                <c:pt idx="547">
                  <c:v>3.0746705710102518</c:v>
                </c:pt>
                <c:pt idx="548">
                  <c:v>2.9927007299270114</c:v>
                </c:pt>
                <c:pt idx="549">
                  <c:v>3.2798833819241979</c:v>
                </c:pt>
                <c:pt idx="550">
                  <c:v>3.1204644412191396</c:v>
                </c:pt>
                <c:pt idx="551">
                  <c:v>2.9667149059334541</c:v>
                </c:pt>
                <c:pt idx="552">
                  <c:v>3.2537960954446943</c:v>
                </c:pt>
                <c:pt idx="553">
                  <c:v>3.2467532467532534</c:v>
                </c:pt>
                <c:pt idx="554">
                  <c:v>3.0194104960460155</c:v>
                </c:pt>
                <c:pt idx="555">
                  <c:v>3.1563845050215145</c:v>
                </c:pt>
                <c:pt idx="556">
                  <c:v>3.2211882605583497</c:v>
                </c:pt>
                <c:pt idx="557">
                  <c:v>2.9978586723768963</c:v>
                </c:pt>
                <c:pt idx="558">
                  <c:v>2.8469750889679624</c:v>
                </c:pt>
                <c:pt idx="559">
                  <c:v>2.8409090909090828</c:v>
                </c:pt>
                <c:pt idx="560">
                  <c:v>2.7639971651311157</c:v>
                </c:pt>
                <c:pt idx="561">
                  <c:v>2.7522935779816571</c:v>
                </c:pt>
                <c:pt idx="562">
                  <c:v>2.7445460942997935</c:v>
                </c:pt>
                <c:pt idx="563">
                  <c:v>2.8109627547435068</c:v>
                </c:pt>
                <c:pt idx="564">
                  <c:v>2.450980392156854</c:v>
                </c:pt>
                <c:pt idx="565">
                  <c:v>2.515723270440251</c:v>
                </c:pt>
                <c:pt idx="566">
                  <c:v>2.6517794836008246</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2.8708133971291794</c:v>
                </c:pt>
                <c:pt idx="577">
                  <c:v>2.8629856850715951</c:v>
                </c:pt>
                <c:pt idx="578">
                  <c:v>2.7872195785180187</c:v>
                </c:pt>
                <c:pt idx="579">
                  <c:v>3.1250000000000222</c:v>
                </c:pt>
                <c:pt idx="580">
                  <c:v>3.1186440677966054</c:v>
                </c:pt>
                <c:pt idx="581">
                  <c:v>3.0425963488843744</c:v>
                </c:pt>
                <c:pt idx="582">
                  <c:v>2.8301886792452713</c:v>
                </c:pt>
                <c:pt idx="583">
                  <c:v>2.6174496644295386</c:v>
                </c:pt>
                <c:pt idx="584">
                  <c:v>2.5452109845947701</c:v>
                </c:pt>
                <c:pt idx="585">
                  <c:v>2.7443105756358666</c:v>
                </c:pt>
                <c:pt idx="586">
                  <c:v>2.6034712950600669</c:v>
                </c:pt>
                <c:pt idx="587">
                  <c:v>2.5316455696202667</c:v>
                </c:pt>
                <c:pt idx="588">
                  <c:v>2.7906976744185963</c:v>
                </c:pt>
                <c:pt idx="589">
                  <c:v>2.7170311464546071</c:v>
                </c:pt>
                <c:pt idx="590">
                  <c:v>2.8439153439153486</c:v>
                </c:pt>
                <c:pt idx="591">
                  <c:v>2.832674571805005</c:v>
                </c:pt>
                <c:pt idx="592">
                  <c:v>2.8270874424720649</c:v>
                </c:pt>
                <c:pt idx="593">
                  <c:v>2.8215223097112663</c:v>
                </c:pt>
                <c:pt idx="594">
                  <c:v>2.8833551769331667</c:v>
                </c:pt>
                <c:pt idx="595">
                  <c:v>2.8122956180510084</c:v>
                </c:pt>
                <c:pt idx="596">
                  <c:v>3.0045721750489918</c:v>
                </c:pt>
                <c:pt idx="597">
                  <c:v>3.0618892508143203</c:v>
                </c:pt>
                <c:pt idx="598">
                  <c:v>3.2530904359141077</c:v>
                </c:pt>
                <c:pt idx="599">
                  <c:v>3.378817413905133</c:v>
                </c:pt>
                <c:pt idx="600">
                  <c:v>3.0381383322559907</c:v>
                </c:pt>
                <c:pt idx="601">
                  <c:v>3.0322580645161246</c:v>
                </c:pt>
                <c:pt idx="602">
                  <c:v>2.7652733118971096</c:v>
                </c:pt>
                <c:pt idx="603">
                  <c:v>2.4343369634849621</c:v>
                </c:pt>
                <c:pt idx="604">
                  <c:v>2.2378516624040889</c:v>
                </c:pt>
                <c:pt idx="605">
                  <c:v>2.2335673261008271</c:v>
                </c:pt>
                <c:pt idx="606">
                  <c:v>2.1656050955414008</c:v>
                </c:pt>
                <c:pt idx="607">
                  <c:v>2.2900763358778775</c:v>
                </c:pt>
                <c:pt idx="608">
                  <c:v>2.2194039315155401</c:v>
                </c:pt>
                <c:pt idx="609">
                  <c:v>2.0859671302149163</c:v>
                </c:pt>
                <c:pt idx="610">
                  <c:v>1.8903591682419618</c:v>
                </c:pt>
                <c:pt idx="611">
                  <c:v>1.6970458830924073</c:v>
                </c:pt>
                <c:pt idx="612">
                  <c:v>1.6311166875784044</c:v>
                </c:pt>
                <c:pt idx="613">
                  <c:v>1.4402003757044479</c:v>
                </c:pt>
                <c:pt idx="614">
                  <c:v>1.3767209011263937</c:v>
                </c:pt>
                <c:pt idx="615">
                  <c:v>1.4383989993745905</c:v>
                </c:pt>
                <c:pt idx="616">
                  <c:v>1.6885553470919357</c:v>
                </c:pt>
                <c:pt idx="617">
                  <c:v>1.6229712858926382</c:v>
                </c:pt>
                <c:pt idx="618">
                  <c:v>1.7456359102244301</c:v>
                </c:pt>
                <c:pt idx="619">
                  <c:v>1.6169154228855787</c:v>
                </c:pt>
                <c:pt idx="620">
                  <c:v>1.4267990074441794</c:v>
                </c:pt>
                <c:pt idx="621">
                  <c:v>1.4860681114551078</c:v>
                </c:pt>
                <c:pt idx="622">
                  <c:v>1.4842300556586308</c:v>
                </c:pt>
                <c:pt idx="623">
                  <c:v>1.606922126081578</c:v>
                </c:pt>
                <c:pt idx="624">
                  <c:v>1.6666666666666607</c:v>
                </c:pt>
                <c:pt idx="625">
                  <c:v>1.6666666666666607</c:v>
                </c:pt>
                <c:pt idx="626">
                  <c:v>1.7283950617283939</c:v>
                </c:pt>
                <c:pt idx="627">
                  <c:v>2.2811344019728841</c:v>
                </c:pt>
                <c:pt idx="628">
                  <c:v>2.091020910209096</c:v>
                </c:pt>
                <c:pt idx="629">
                  <c:v>1.9656019656019597</c:v>
                </c:pt>
                <c:pt idx="630">
                  <c:v>2.1446078431372584</c:v>
                </c:pt>
                <c:pt idx="631">
                  <c:v>2.2643818849449104</c:v>
                </c:pt>
                <c:pt idx="632">
                  <c:v>2.629969418960254</c:v>
                </c:pt>
                <c:pt idx="633">
                  <c:v>2.56253813300793</c:v>
                </c:pt>
                <c:pt idx="634">
                  <c:v>2.6203534430225606</c:v>
                </c:pt>
                <c:pt idx="635">
                  <c:v>2.6763990267639981</c:v>
                </c:pt>
                <c:pt idx="636">
                  <c:v>2.7929568913175551</c:v>
                </c:pt>
                <c:pt idx="637">
                  <c:v>3.2179720704310855</c:v>
                </c:pt>
                <c:pt idx="638">
                  <c:v>3.762135922330101</c:v>
                </c:pt>
                <c:pt idx="639">
                  <c:v>3.0138637733574392</c:v>
                </c:pt>
                <c:pt idx="640">
                  <c:v>3.1325301204819134</c:v>
                </c:pt>
                <c:pt idx="641">
                  <c:v>3.7349397590361377</c:v>
                </c:pt>
                <c:pt idx="642">
                  <c:v>3.5992801439711952</c:v>
                </c:pt>
                <c:pt idx="643">
                  <c:v>3.3512866546977715</c:v>
                </c:pt>
                <c:pt idx="644">
                  <c:v>3.4564958283670899</c:v>
                </c:pt>
                <c:pt idx="645">
                  <c:v>3.4503271861986873</c:v>
                </c:pt>
                <c:pt idx="646">
                  <c:v>3.444180522565321</c:v>
                </c:pt>
                <c:pt idx="647">
                  <c:v>3.4360189573459543</c:v>
                </c:pt>
                <c:pt idx="648">
                  <c:v>3.7212049616065945</c:v>
                </c:pt>
                <c:pt idx="649">
                  <c:v>3.529411764705892</c:v>
                </c:pt>
                <c:pt idx="650">
                  <c:v>2.9824561403508643</c:v>
                </c:pt>
                <c:pt idx="651">
                  <c:v>3.2182562902282053</c:v>
                </c:pt>
                <c:pt idx="652">
                  <c:v>3.5630841121495394</c:v>
                </c:pt>
                <c:pt idx="653">
                  <c:v>3.1939605110336888</c:v>
                </c:pt>
                <c:pt idx="654">
                  <c:v>2.7214823393167498</c:v>
                </c:pt>
                <c:pt idx="655">
                  <c:v>2.7214823393167498</c:v>
                </c:pt>
                <c:pt idx="656">
                  <c:v>2.5921658986175045</c:v>
                </c:pt>
                <c:pt idx="657">
                  <c:v>2.1276595744680771</c:v>
                </c:pt>
                <c:pt idx="658">
                  <c:v>1.8943742824339971</c:v>
                </c:pt>
                <c:pt idx="659">
                  <c:v>1.6036655211913109</c:v>
                </c:pt>
                <c:pt idx="660">
                  <c:v>1.1958997722095743</c:v>
                </c:pt>
                <c:pt idx="661">
                  <c:v>1.1363636363636465</c:v>
                </c:pt>
                <c:pt idx="662">
                  <c:v>1.3628620102214661</c:v>
                </c:pt>
                <c:pt idx="663">
                  <c:v>1.6439909297052191</c:v>
                </c:pt>
                <c:pt idx="664">
                  <c:v>1.2408347433727984</c:v>
                </c:pt>
                <c:pt idx="665">
                  <c:v>1.0692177827799743</c:v>
                </c:pt>
                <c:pt idx="666">
                  <c:v>1.465614430665152</c:v>
                </c:pt>
                <c:pt idx="667">
                  <c:v>1.7474633596392231</c:v>
                </c:pt>
                <c:pt idx="668">
                  <c:v>1.516002245929271</c:v>
                </c:pt>
                <c:pt idx="669">
                  <c:v>2.0270270270270174</c:v>
                </c:pt>
                <c:pt idx="670">
                  <c:v>2.2535211267605604</c:v>
                </c:pt>
                <c:pt idx="671">
                  <c:v>2.4802705749718212</c:v>
                </c:pt>
                <c:pt idx="672">
                  <c:v>2.7574563871693991</c:v>
                </c:pt>
                <c:pt idx="673">
                  <c:v>3.1460674157303359</c:v>
                </c:pt>
                <c:pt idx="674">
                  <c:v>3.0252100840336249</c:v>
                </c:pt>
                <c:pt idx="675">
                  <c:v>2.175125488008911</c:v>
                </c:pt>
                <c:pt idx="676">
                  <c:v>1.8941504178273005</c:v>
                </c:pt>
                <c:pt idx="677">
                  <c:v>1.9487750556792971</c:v>
                </c:pt>
                <c:pt idx="678">
                  <c:v>2.0555555555555438</c:v>
                </c:pt>
                <c:pt idx="679">
                  <c:v>2.2160664819944609</c:v>
                </c:pt>
                <c:pt idx="680">
                  <c:v>2.3783185840707821</c:v>
                </c:pt>
                <c:pt idx="681">
                  <c:v>2.0419426048565281</c:v>
                </c:pt>
                <c:pt idx="682">
                  <c:v>1.9283746556473913</c:v>
                </c:pt>
                <c:pt idx="683">
                  <c:v>2.0352035203520247</c:v>
                </c:pt>
                <c:pt idx="684">
                  <c:v>2.0262869660460092</c:v>
                </c:pt>
                <c:pt idx="685">
                  <c:v>1.6884531590413809</c:v>
                </c:pt>
                <c:pt idx="686">
                  <c:v>1.7400761283306032</c:v>
                </c:pt>
                <c:pt idx="687">
                  <c:v>2.2925764192139875</c:v>
                </c:pt>
                <c:pt idx="688">
                  <c:v>2.8977583378895444</c:v>
                </c:pt>
                <c:pt idx="689">
                  <c:v>3.1676679410158393</c:v>
                </c:pt>
                <c:pt idx="690">
                  <c:v>2.9395753946652281</c:v>
                </c:pt>
                <c:pt idx="691">
                  <c:v>2.5474254742547275</c:v>
                </c:pt>
                <c:pt idx="692">
                  <c:v>2.5391680172879516</c:v>
                </c:pt>
                <c:pt idx="693">
                  <c:v>3.1909140075716547</c:v>
                </c:pt>
                <c:pt idx="694">
                  <c:v>3.6216216216216068</c:v>
                </c:pt>
                <c:pt idx="695">
                  <c:v>3.3423180592991875</c:v>
                </c:pt>
                <c:pt idx="696">
                  <c:v>2.8448738593666034</c:v>
                </c:pt>
                <c:pt idx="697">
                  <c:v>3.0530262453133394</c:v>
                </c:pt>
                <c:pt idx="698">
                  <c:v>3.2068412613575736</c:v>
                </c:pt>
                <c:pt idx="699">
                  <c:v>3.3617929562433257</c:v>
                </c:pt>
                <c:pt idx="700">
                  <c:v>2.8692879914984148</c:v>
                </c:pt>
                <c:pt idx="701">
                  <c:v>2.541026998411855</c:v>
                </c:pt>
                <c:pt idx="702">
                  <c:v>3.0671602326811209</c:v>
                </c:pt>
                <c:pt idx="703">
                  <c:v>3.6469344608879517</c:v>
                </c:pt>
                <c:pt idx="704">
                  <c:v>4.7418335089568053</c:v>
                </c:pt>
                <c:pt idx="705">
                  <c:v>4.3501048218029359</c:v>
                </c:pt>
                <c:pt idx="706">
                  <c:v>3.3385498174230532</c:v>
                </c:pt>
                <c:pt idx="707">
                  <c:v>3.3385498174230532</c:v>
                </c:pt>
                <c:pt idx="708">
                  <c:v>4.0187891440501167</c:v>
                </c:pt>
                <c:pt idx="709">
                  <c:v>3.6382536382536301</c:v>
                </c:pt>
                <c:pt idx="710">
                  <c:v>3.4179181771103018</c:v>
                </c:pt>
                <c:pt idx="711">
                  <c:v>3.6138358286009309</c:v>
                </c:pt>
                <c:pt idx="712">
                  <c:v>3.9772727272727293</c:v>
                </c:pt>
                <c:pt idx="713">
                  <c:v>4.1817243159525175</c:v>
                </c:pt>
                <c:pt idx="714">
                  <c:v>4.1046690610569536</c:v>
                </c:pt>
                <c:pt idx="715">
                  <c:v>3.9265680775114831</c:v>
                </c:pt>
                <c:pt idx="716">
                  <c:v>2.0120724346076369</c:v>
                </c:pt>
                <c:pt idx="717">
                  <c:v>1.4063284781516971</c:v>
                </c:pt>
                <c:pt idx="718">
                  <c:v>1.9687026754164672</c:v>
                </c:pt>
                <c:pt idx="719">
                  <c:v>2.5239777889954462</c:v>
                </c:pt>
                <c:pt idx="720">
                  <c:v>2.0757651781234232</c:v>
                </c:pt>
                <c:pt idx="721">
                  <c:v>2.4202607823470279</c:v>
                </c:pt>
                <c:pt idx="722">
                  <c:v>2.7981972959439272</c:v>
                </c:pt>
                <c:pt idx="723">
                  <c:v>2.5929247633283525</c:v>
                </c:pt>
                <c:pt idx="724">
                  <c:v>2.7098857426726131</c:v>
                </c:pt>
                <c:pt idx="725">
                  <c:v>2.692765113974227</c:v>
                </c:pt>
                <c:pt idx="726">
                  <c:v>2.3178905864958077</c:v>
                </c:pt>
                <c:pt idx="727">
                  <c:v>1.8974484789008761</c:v>
                </c:pt>
                <c:pt idx="728">
                  <c:v>2.8338264299802685</c:v>
                </c:pt>
                <c:pt idx="729">
                  <c:v>3.610698365527476</c:v>
                </c:pt>
                <c:pt idx="730">
                  <c:v>4.373267326732666</c:v>
                </c:pt>
                <c:pt idx="731">
                  <c:v>4.1088133924175319</c:v>
                </c:pt>
                <c:pt idx="732">
                  <c:v>4.294695655165981</c:v>
                </c:pt>
                <c:pt idx="733">
                  <c:v>4.1429592706119678</c:v>
                </c:pt>
                <c:pt idx="734">
                  <c:v>3.9749035501344343</c:v>
                </c:pt>
                <c:pt idx="735">
                  <c:v>3.9037609759888126</c:v>
                </c:pt>
                <c:pt idx="736">
                  <c:v>4.088413823123993</c:v>
                </c:pt>
                <c:pt idx="737">
                  <c:v>4.9359661059478643</c:v>
                </c:pt>
                <c:pt idx="738">
                  <c:v>5.4975120783418374</c:v>
                </c:pt>
                <c:pt idx="739">
                  <c:v>5.3080171620912386</c:v>
                </c:pt>
                <c:pt idx="740">
                  <c:v>4.9533198751360752</c:v>
                </c:pt>
                <c:pt idx="741">
                  <c:v>3.7310578899565128</c:v>
                </c:pt>
                <c:pt idx="742">
                  <c:v>1.0999174706166848</c:v>
                </c:pt>
                <c:pt idx="743">
                  <c:v>-2.2228002553859039E-2</c:v>
                </c:pt>
                <c:pt idx="744">
                  <c:v>-0.11358601902212717</c:v>
                </c:pt>
                <c:pt idx="745">
                  <c:v>8.4631406715107715E-3</c:v>
                </c:pt>
                <c:pt idx="746">
                  <c:v>-0.44647876766238381</c:v>
                </c:pt>
                <c:pt idx="747">
                  <c:v>-0.57632442437670628</c:v>
                </c:pt>
                <c:pt idx="748">
                  <c:v>-1.0157614958551719</c:v>
                </c:pt>
                <c:pt idx="749">
                  <c:v>-1.2291746182109153</c:v>
                </c:pt>
                <c:pt idx="750">
                  <c:v>-1.9587610037622771</c:v>
                </c:pt>
                <c:pt idx="751">
                  <c:v>-1.4838355663267633</c:v>
                </c:pt>
                <c:pt idx="752">
                  <c:v>-1.3779428628864721</c:v>
                </c:pt>
                <c:pt idx="753">
                  <c:v>-0.22396829420033848</c:v>
                </c:pt>
                <c:pt idx="754">
                  <c:v>1.9145871744709275</c:v>
                </c:pt>
                <c:pt idx="755">
                  <c:v>2.8141231232083674</c:v>
                </c:pt>
                <c:pt idx="756">
                  <c:v>2.6211113889767157</c:v>
                </c:pt>
                <c:pt idx="757">
                  <c:v>2.151336357866529</c:v>
                </c:pt>
                <c:pt idx="758">
                  <c:v>2.2861714393279886</c:v>
                </c:pt>
                <c:pt idx="759">
                  <c:v>2.2067707525304403</c:v>
                </c:pt>
                <c:pt idx="760">
                  <c:v>2.0035489292185682</c:v>
                </c:pt>
                <c:pt idx="761">
                  <c:v>1.1215605940686268</c:v>
                </c:pt>
                <c:pt idx="762">
                  <c:v>1.3407784804821077</c:v>
                </c:pt>
                <c:pt idx="763">
                  <c:v>1.1501775395112546</c:v>
                </c:pt>
                <c:pt idx="764">
                  <c:v>1.1183122472331775</c:v>
                </c:pt>
                <c:pt idx="765">
                  <c:v>1.1666951489314625</c:v>
                </c:pt>
                <c:pt idx="766">
                  <c:v>1.084544776600338</c:v>
                </c:pt>
                <c:pt idx="767">
                  <c:v>1.4377930222179369</c:v>
                </c:pt>
                <c:pt idx="768">
                  <c:v>1.7007834915029774</c:v>
                </c:pt>
                <c:pt idx="769">
                  <c:v>2.1248981733331451</c:v>
                </c:pt>
                <c:pt idx="770">
                  <c:v>2.6192415103541089</c:v>
                </c:pt>
                <c:pt idx="771">
                  <c:v>3.0772344447868694</c:v>
                </c:pt>
                <c:pt idx="772">
                  <c:v>3.4589718808964998</c:v>
                </c:pt>
                <c:pt idx="773">
                  <c:v>3.5023181506360412</c:v>
                </c:pt>
                <c:pt idx="774">
                  <c:v>3.5798809769996165</c:v>
                </c:pt>
                <c:pt idx="775">
                  <c:v>3.7549960307080799</c:v>
                </c:pt>
                <c:pt idx="776">
                  <c:v>3.8126216928186851</c:v>
                </c:pt>
                <c:pt idx="777">
                  <c:v>3.5222681306640524</c:v>
                </c:pt>
                <c:pt idx="778">
                  <c:v>3.4514322145817289</c:v>
                </c:pt>
                <c:pt idx="779">
                  <c:v>3.0620668384193861</c:v>
                </c:pt>
                <c:pt idx="780">
                  <c:v>3.0087663379855023</c:v>
                </c:pt>
                <c:pt idx="781">
                  <c:v>2.8981784423473878</c:v>
                </c:pt>
                <c:pt idx="782">
                  <c:v>2.5828752813320977</c:v>
                </c:pt>
                <c:pt idx="783">
                  <c:v>2.2731633741348567</c:v>
                </c:pt>
                <c:pt idx="784">
                  <c:v>1.7379429374660749</c:v>
                </c:pt>
                <c:pt idx="785">
                  <c:v>1.6538704482976341</c:v>
                </c:pt>
                <c:pt idx="786">
                  <c:v>1.4175114798464783</c:v>
                </c:pt>
                <c:pt idx="787">
                  <c:v>1.6859349154821235</c:v>
                </c:pt>
                <c:pt idx="788">
                  <c:v>1.9497168982819613</c:v>
                </c:pt>
                <c:pt idx="789">
                  <c:v>2.1556780595369363</c:v>
                </c:pt>
                <c:pt idx="790">
                  <c:v>1.7960197033926262</c:v>
                </c:pt>
                <c:pt idx="791">
                  <c:v>1.7595049796895523</c:v>
                </c:pt>
                <c:pt idx="792">
                  <c:v>1.6840617620982989</c:v>
                </c:pt>
                <c:pt idx="793">
                  <c:v>2.0181404902574807</c:v>
                </c:pt>
                <c:pt idx="794">
                  <c:v>1.5187472411246183</c:v>
                </c:pt>
                <c:pt idx="795">
                  <c:v>1.1388080475768669</c:v>
                </c:pt>
                <c:pt idx="796">
                  <c:v>1.3903888279197085</c:v>
                </c:pt>
                <c:pt idx="797">
                  <c:v>1.7157935271568725</c:v>
                </c:pt>
                <c:pt idx="798">
                  <c:v>1.8854718054158059</c:v>
                </c:pt>
                <c:pt idx="799">
                  <c:v>1.538809488600279</c:v>
                </c:pt>
                <c:pt idx="800">
                  <c:v>1.0947341081747997</c:v>
                </c:pt>
                <c:pt idx="801">
                  <c:v>0.87679914349114707</c:v>
                </c:pt>
                <c:pt idx="802">
                  <c:v>1.2328701961954458</c:v>
                </c:pt>
                <c:pt idx="803">
                  <c:v>1.5128383667573297</c:v>
                </c:pt>
                <c:pt idx="804">
                  <c:v>1.557758795574915</c:v>
                </c:pt>
                <c:pt idx="805">
                  <c:v>1.1204746347724948</c:v>
                </c:pt>
                <c:pt idx="806">
                  <c:v>1.6126949139408042</c:v>
                </c:pt>
                <c:pt idx="807">
                  <c:v>2.0151253036061689</c:v>
                </c:pt>
                <c:pt idx="808">
                  <c:v>2.1669476870798121</c:v>
                </c:pt>
                <c:pt idx="809">
                  <c:v>2.0589816945944195</c:v>
                </c:pt>
                <c:pt idx="810">
                  <c:v>1.9742378703305974</c:v>
                </c:pt>
                <c:pt idx="811">
                  <c:v>1.7150983482969062</c:v>
                </c:pt>
                <c:pt idx="812">
                  <c:v>1.6840509711232077</c:v>
                </c:pt>
                <c:pt idx="813">
                  <c:v>1.6095417021513292</c:v>
                </c:pt>
                <c:pt idx="814">
                  <c:v>1.231524989320798</c:v>
                </c:pt>
                <c:pt idx="815">
                  <c:v>0.65312139196231911</c:v>
                </c:pt>
                <c:pt idx="816">
                  <c:v>-0.22993097820542818</c:v>
                </c:pt>
                <c:pt idx="817">
                  <c:v>-8.7031462935205361E-2</c:v>
                </c:pt>
                <c:pt idx="818">
                  <c:v>-2.2031284423873476E-2</c:v>
                </c:pt>
                <c:pt idx="819">
                  <c:v>-0.10403098939391064</c:v>
                </c:pt>
                <c:pt idx="820">
                  <c:v>3.5033218244295838E-2</c:v>
                </c:pt>
                <c:pt idx="821">
                  <c:v>0.17957180975505249</c:v>
                </c:pt>
                <c:pt idx="822">
                  <c:v>0.22568611104094582</c:v>
                </c:pt>
                <c:pt idx="823">
                  <c:v>0.2413037985344868</c:v>
                </c:pt>
                <c:pt idx="824">
                  <c:v>8.8429616341700878E-3</c:v>
                </c:pt>
                <c:pt idx="825">
                  <c:v>0.12761656067050708</c:v>
                </c:pt>
                <c:pt idx="826">
                  <c:v>0.43631821691851869</c:v>
                </c:pt>
                <c:pt idx="827">
                  <c:v>0.63872475153647912</c:v>
                </c:pt>
                <c:pt idx="828">
                  <c:v>1.2375025026943876</c:v>
                </c:pt>
                <c:pt idx="829">
                  <c:v>0.84727757901266187</c:v>
                </c:pt>
                <c:pt idx="830">
                  <c:v>0.89161609655219465</c:v>
                </c:pt>
                <c:pt idx="831">
                  <c:v>1.1726257503534843</c:v>
                </c:pt>
                <c:pt idx="832">
                  <c:v>1.0784764621246223</c:v>
                </c:pt>
                <c:pt idx="833">
                  <c:v>1.0792865347959424</c:v>
                </c:pt>
                <c:pt idx="834">
                  <c:v>0.86836334305182561</c:v>
                </c:pt>
                <c:pt idx="835">
                  <c:v>1.0553158595656864</c:v>
                </c:pt>
                <c:pt idx="836">
                  <c:v>1.5486446201652182</c:v>
                </c:pt>
                <c:pt idx="837">
                  <c:v>1.685924966243646</c:v>
                </c:pt>
                <c:pt idx="838">
                  <c:v>1.6843334719788938</c:v>
                </c:pt>
                <c:pt idx="839">
                  <c:v>2.0507989115119862</c:v>
                </c:pt>
                <c:pt idx="840">
                  <c:v>2.5103933482571117</c:v>
                </c:pt>
                <c:pt idx="841">
                  <c:v>2.8103616813294208</c:v>
                </c:pt>
                <c:pt idx="842">
                  <c:v>2.44119623655914</c:v>
                </c:pt>
                <c:pt idx="843">
                  <c:v>2.176223471915395</c:v>
                </c:pt>
                <c:pt idx="844">
                  <c:v>1.8563431667619756</c:v>
                </c:pt>
                <c:pt idx="845">
                  <c:v>1.6405658099591269</c:v>
                </c:pt>
                <c:pt idx="846">
                  <c:v>1.7251073506566073</c:v>
                </c:pt>
                <c:pt idx="847">
                  <c:v>1.9281215572969801</c:v>
                </c:pt>
                <c:pt idx="848">
                  <c:v>2.1805652303711787</c:v>
                </c:pt>
                <c:pt idx="849">
                  <c:v>2.020757753132485</c:v>
                </c:pt>
                <c:pt idx="850">
                  <c:v>2.172493864295566</c:v>
                </c:pt>
                <c:pt idx="851">
                  <c:v>2.1299307195522532</c:v>
                </c:pt>
                <c:pt idx="852">
                  <c:v>2.151318868063945</c:v>
                </c:pt>
                <c:pt idx="853">
                  <c:v>2.263468931091861</c:v>
                </c:pt>
                <c:pt idx="854">
                  <c:v>2.3309497646499366</c:v>
                </c:pt>
                <c:pt idx="855">
                  <c:v>2.4709963021052994</c:v>
                </c:pt>
                <c:pt idx="856">
                  <c:v>2.7819216078424969</c:v>
                </c:pt>
                <c:pt idx="857">
                  <c:v>2.8075506935940187</c:v>
                </c:pt>
                <c:pt idx="858">
                  <c:v>2.8541247855619289</c:v>
                </c:pt>
                <c:pt idx="859">
                  <c:v>2.6429238568742575</c:v>
                </c:pt>
                <c:pt idx="860">
                  <c:v>2.3320551058088279</c:v>
                </c:pt>
                <c:pt idx="861">
                  <c:v>2.492032470218053</c:v>
                </c:pt>
                <c:pt idx="862">
                  <c:v>2.1473285776677731</c:v>
                </c:pt>
                <c:pt idx="863">
                  <c:v>2.0023809043401064</c:v>
                </c:pt>
                <c:pt idx="864">
                  <c:v>1.5506772911568323</c:v>
                </c:pt>
                <c:pt idx="865">
                  <c:v>1.5200638001995781</c:v>
                </c:pt>
                <c:pt idx="866">
                  <c:v>1.8531355052749277</c:v>
                </c:pt>
                <c:pt idx="867">
                  <c:v>1.9917914533603476</c:v>
                </c:pt>
                <c:pt idx="868">
                  <c:v>1.793518134549732</c:v>
                </c:pt>
                <c:pt idx="869">
                  <c:v>1.6496824928889486</c:v>
                </c:pt>
                <c:pt idx="870">
                  <c:v>1.7797574975916941</c:v>
                </c:pt>
                <c:pt idx="871">
                  <c:v>1.7467804166683365</c:v>
                </c:pt>
                <c:pt idx="872">
                  <c:v>1.7166173636500748</c:v>
                </c:pt>
                <c:pt idx="873">
                  <c:v>1.769183295618193</c:v>
                </c:pt>
                <c:pt idx="874">
                  <c:v>2.0622025859679871</c:v>
                </c:pt>
                <c:pt idx="875">
                  <c:v>2.3139887722685382</c:v>
                </c:pt>
                <c:pt idx="876">
                  <c:v>2.500415482870233</c:v>
                </c:pt>
                <c:pt idx="877">
                  <c:v>2.3393151798896117</c:v>
                </c:pt>
                <c:pt idx="878">
                  <c:v>1.5428674833400269</c:v>
                </c:pt>
                <c:pt idx="879">
                  <c:v>0.34520455622992774</c:v>
                </c:pt>
                <c:pt idx="880">
                  <c:v>0.22640918171490387</c:v>
                </c:pt>
                <c:pt idx="881">
                  <c:v>0.71602412613311905</c:v>
                </c:pt>
                <c:pt idx="882">
                  <c:v>1.014138490721006</c:v>
                </c:pt>
                <c:pt idx="883">
                  <c:v>1.3090732995129972</c:v>
                </c:pt>
                <c:pt idx="884">
                  <c:v>1.3714811450580955</c:v>
                </c:pt>
                <c:pt idx="885">
                  <c:v>1.1825348696179461</c:v>
                </c:pt>
                <c:pt idx="886">
                  <c:v>1.1675581742648378</c:v>
                </c:pt>
                <c:pt idx="887">
                  <c:v>1.3220373062765134</c:v>
                </c:pt>
                <c:pt idx="888">
                  <c:v>1.3947814404891901</c:v>
                </c:pt>
                <c:pt idx="889">
                  <c:v>1.693359254459037</c:v>
                </c:pt>
                <c:pt idx="890">
                  <c:v>2.6305186654475898</c:v>
                </c:pt>
                <c:pt idx="891">
                  <c:v>4.1305468347312857</c:v>
                </c:pt>
                <c:pt idx="892">
                  <c:v>4.9150343145684561</c:v>
                </c:pt>
                <c:pt idx="893">
                  <c:v>5.2816106713984512</c:v>
                </c:pt>
                <c:pt idx="894">
                  <c:v>5.2215055095672147</c:v>
                </c:pt>
                <c:pt idx="895">
                  <c:v>5.1882919382755466</c:v>
                </c:pt>
                <c:pt idx="896">
                  <c:v>5.3836302873910391</c:v>
                </c:pt>
                <c:pt idx="897">
                  <c:v>6.2377538553744616</c:v>
                </c:pt>
                <c:pt idx="898">
                  <c:v>6.8623879944634814</c:v>
                </c:pt>
                <c:pt idx="899">
                  <c:v>7.1944587555097472</c:v>
                </c:pt>
                <c:pt idx="900">
                  <c:v>7.595278888254331</c:v>
                </c:pt>
                <c:pt idx="901">
                  <c:v>7.954847176810631</c:v>
                </c:pt>
                <c:pt idx="902">
                  <c:v>8.5152162588613578</c:v>
                </c:pt>
                <c:pt idx="903">
                  <c:v>8.2277721528480896</c:v>
                </c:pt>
                <c:pt idx="904">
                  <c:v>8.5023319575032286</c:v>
                </c:pt>
                <c:pt idx="905">
                  <c:v>8.9329868901052869</c:v>
                </c:pt>
                <c:pt idx="906">
                  <c:v>8.4131820255810119</c:v>
                </c:pt>
                <c:pt idx="907">
                  <c:v>8.2273610144024687</c:v>
                </c:pt>
                <c:pt idx="908">
                  <c:v>8.2148539565299661</c:v>
                </c:pt>
                <c:pt idx="909">
                  <c:v>7.7624926768937064</c:v>
                </c:pt>
                <c:pt idx="910">
                  <c:v>7.135348084575055</c:v>
                </c:pt>
                <c:pt idx="911">
                  <c:v>6.444940492084017</c:v>
                </c:pt>
                <c:pt idx="912">
                  <c:v>6.3471562178210261</c:v>
                </c:pt>
                <c:pt idx="913">
                  <c:v>5.9864375812515469</c:v>
                </c:pt>
                <c:pt idx="914">
                  <c:v>4.9869204652974952</c:v>
                </c:pt>
                <c:pt idx="915">
                  <c:v>4.9571915138369782</c:v>
                </c:pt>
                <c:pt idx="916">
                  <c:v>4.1288435392834222</c:v>
                </c:pt>
                <c:pt idx="917">
                  <c:v>3.0920034743899372</c:v>
                </c:pt>
                <c:pt idx="918">
                  <c:v>3.299075444289068</c:v>
                </c:pt>
                <c:pt idx="919">
                  <c:v>3.7075037247731313</c:v>
                </c:pt>
              </c:numCache>
            </c:numRef>
          </c:val>
          <c:smooth val="0"/>
          <c:extLst xmlns:c15="http://schemas.microsoft.com/office/drawing/2012/chart">
            <c:ext xmlns:c16="http://schemas.microsoft.com/office/drawing/2014/chart" uri="{C3380CC4-5D6E-409C-BE32-E72D297353CC}">
              <c16:uniqueId val="{00000001-EA49-4887-AAEE-C11A1D56F554}"/>
            </c:ext>
          </c:extLst>
        </c:ser>
        <c:ser>
          <c:idx val="0"/>
          <c:order val="1"/>
          <c:tx>
            <c:strRef>
              <c:f>Sheet1!$C$1</c:f>
              <c:strCache>
                <c:ptCount val="1"/>
                <c:pt idx="0">
                  <c:v>Eurozone</c:v>
                </c:pt>
              </c:strCache>
            </c:strRef>
          </c:tx>
          <c:spPr>
            <a:ln w="19050">
              <a:solidFill>
                <a:srgbClr val="C00000"/>
              </a:solidFill>
              <a:prstDash val="solid"/>
            </a:ln>
          </c:spPr>
          <c:marker>
            <c:symbol val="none"/>
          </c:marker>
          <c:dLbls>
            <c:dLbl>
              <c:idx val="919"/>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FC9-4FA3-8C49-70D7CC364A43}"/>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Sheet1!$A$2:$A$921</c:f>
              <c:numCache>
                <c:formatCode>yyyy\-mm\-dd</c:formatCode>
                <c:ptCount val="92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numCache>
            </c:numRef>
          </c:cat>
          <c:val>
            <c:numRef>
              <c:f>Sheet1!$C$2:$C$921</c:f>
              <c:numCache>
                <c:formatCode>General</c:formatCode>
                <c:ptCount val="920"/>
                <c:pt idx="600">
                  <c:v>2</c:v>
                </c:pt>
                <c:pt idx="601">
                  <c:v>1.8</c:v>
                </c:pt>
                <c:pt idx="602">
                  <c:v>1.6</c:v>
                </c:pt>
                <c:pt idx="603">
                  <c:v>1.3</c:v>
                </c:pt>
                <c:pt idx="604">
                  <c:v>1.4</c:v>
                </c:pt>
                <c:pt idx="605">
                  <c:v>1.4</c:v>
                </c:pt>
                <c:pt idx="606">
                  <c:v>1.5</c:v>
                </c:pt>
                <c:pt idx="607">
                  <c:v>1.7000000000000002</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1.7000000000000002</c:v>
                </c:pt>
                <c:pt idx="636">
                  <c:v>1.9</c:v>
                </c:pt>
                <c:pt idx="637">
                  <c:v>1.9</c:v>
                </c:pt>
                <c:pt idx="638">
                  <c:v>2</c:v>
                </c:pt>
                <c:pt idx="639">
                  <c:v>1.7000000000000002</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1.7000000000000002</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1.7000000000000002</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-0.30000000000000004</c:v>
                </c:pt>
                <c:pt idx="753">
                  <c:v>-0.1</c:v>
                </c:pt>
                <c:pt idx="754">
                  <c:v>0.5</c:v>
                </c:pt>
                <c:pt idx="755">
                  <c:v>0.9</c:v>
                </c:pt>
                <c:pt idx="756">
                  <c:v>0.9</c:v>
                </c:pt>
                <c:pt idx="757">
                  <c:v>0.8</c:v>
                </c:pt>
                <c:pt idx="758">
                  <c:v>1.6</c:v>
                </c:pt>
                <c:pt idx="759">
                  <c:v>1.6</c:v>
                </c:pt>
                <c:pt idx="760">
                  <c:v>1.7000000000000002</c:v>
                </c:pt>
                <c:pt idx="761">
                  <c:v>1.5</c:v>
                </c:pt>
                <c:pt idx="762">
                  <c:v>1.7000000000000002</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1.7000000000000002</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0.30000000000000004</c:v>
                </c:pt>
                <c:pt idx="813">
                  <c:v>0.4</c:v>
                </c:pt>
                <c:pt idx="814">
                  <c:v>0.30000000000000004</c:v>
                </c:pt>
                <c:pt idx="815">
                  <c:v>-0.2</c:v>
                </c:pt>
                <c:pt idx="816">
                  <c:v>-0.60000000000000009</c:v>
                </c:pt>
                <c:pt idx="817">
                  <c:v>-0.30000000000000004</c:v>
                </c:pt>
                <c:pt idx="818">
                  <c:v>-0.1</c:v>
                </c:pt>
                <c:pt idx="819">
                  <c:v>0.2</c:v>
                </c:pt>
                <c:pt idx="820">
                  <c:v>0.60000000000000009</c:v>
                </c:pt>
                <c:pt idx="821">
                  <c:v>0.5</c:v>
                </c:pt>
                <c:pt idx="822">
                  <c:v>0.5</c:v>
                </c:pt>
                <c:pt idx="823">
                  <c:v>0.4</c:v>
                </c:pt>
                <c:pt idx="824">
                  <c:v>0.2</c:v>
                </c:pt>
                <c:pt idx="825">
                  <c:v>0.4</c:v>
                </c:pt>
                <c:pt idx="826">
                  <c:v>0.1</c:v>
                </c:pt>
                <c:pt idx="827">
                  <c:v>0.30000000000000004</c:v>
                </c:pt>
                <c:pt idx="828">
                  <c:v>0.30000000000000004</c:v>
                </c:pt>
                <c:pt idx="829">
                  <c:v>-0.1</c:v>
                </c:pt>
                <c:pt idx="830">
                  <c:v>0</c:v>
                </c:pt>
                <c:pt idx="831">
                  <c:v>-0.30000000000000004</c:v>
                </c:pt>
                <c:pt idx="832">
                  <c:v>-0.1</c:v>
                </c:pt>
                <c:pt idx="833">
                  <c:v>0</c:v>
                </c:pt>
                <c:pt idx="834">
                  <c:v>0.2</c:v>
                </c:pt>
                <c:pt idx="835">
                  <c:v>0.2</c:v>
                </c:pt>
                <c:pt idx="836">
                  <c:v>0.4</c:v>
                </c:pt>
                <c:pt idx="837">
                  <c:v>0.5</c:v>
                </c:pt>
                <c:pt idx="838">
                  <c:v>0.60000000000000009</c:v>
                </c:pt>
                <c:pt idx="839">
                  <c:v>1.1000000000000001</c:v>
                </c:pt>
                <c:pt idx="840">
                  <c:v>1.7000000000000002</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1.7000000000000002</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0.30000000000000004</c:v>
                </c:pt>
                <c:pt idx="880">
                  <c:v>0.1</c:v>
                </c:pt>
                <c:pt idx="881">
                  <c:v>0.30000000000000004</c:v>
                </c:pt>
                <c:pt idx="882">
                  <c:v>0.4</c:v>
                </c:pt>
                <c:pt idx="883">
                  <c:v>-0.2</c:v>
                </c:pt>
                <c:pt idx="884">
                  <c:v>-0.30000000000000004</c:v>
                </c:pt>
                <c:pt idx="885">
                  <c:v>-0.30000000000000004</c:v>
                </c:pt>
                <c:pt idx="886">
                  <c:v>-0.30000000000000004</c:v>
                </c:pt>
                <c:pt idx="887">
                  <c:v>-0.30000000000000004</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pt idx="914">
                  <c:v>6.9</c:v>
                </c:pt>
                <c:pt idx="915">
                  <c:v>7</c:v>
                </c:pt>
                <c:pt idx="916">
                  <c:v>6.1</c:v>
                </c:pt>
                <c:pt idx="917">
                  <c:v>5.5</c:v>
                </c:pt>
                <c:pt idx="918">
                  <c:v>5.3</c:v>
                </c:pt>
                <c:pt idx="919">
                  <c:v>5.2</c:v>
                </c:pt>
              </c:numCache>
            </c:numRef>
          </c:val>
          <c:smooth val="0"/>
          <c:extLst xmlns:c15="http://schemas.microsoft.com/office/drawing/2012/chart">
            <c:ext xmlns:c16="http://schemas.microsoft.com/office/drawing/2014/chart" uri="{C3380CC4-5D6E-409C-BE32-E72D297353CC}">
              <c16:uniqueId val="{00000003-EA49-4887-AAEE-C11A1D56F554}"/>
            </c:ext>
          </c:extLst>
        </c:ser>
        <c:ser>
          <c:idx val="1"/>
          <c:order val="2"/>
          <c:tx>
            <c:strRef>
              <c:f>Sheet1!$D$1</c:f>
              <c:strCache>
                <c:ptCount val="1"/>
                <c:pt idx="0">
                  <c:v>France</c:v>
                </c:pt>
              </c:strCache>
            </c:strRef>
          </c:tx>
          <c:spPr>
            <a:ln w="19050">
              <a:solidFill>
                <a:srgbClr val="BAC91F"/>
              </a:solidFill>
            </a:ln>
          </c:spPr>
          <c:marker>
            <c:symbol val="none"/>
          </c:marker>
          <c:dLbls>
            <c:dLbl>
              <c:idx val="919"/>
              <c:layout>
                <c:manualLayout>
                  <c:x val="0"/>
                  <c:y val="-6.6666666666666763E-2"/>
                </c:manualLayout>
              </c:layout>
              <c:numFmt formatCode="0.0" sourceLinked="0"/>
              <c:spPr>
                <a:ln>
                  <a:solidFill>
                    <a:srgbClr val="BAC91F"/>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FC9-4FA3-8C49-70D7CC364A43}"/>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Sheet1!$A$2:$A$921</c:f>
              <c:numCache>
                <c:formatCode>yyyy\-mm\-dd</c:formatCode>
                <c:ptCount val="92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numCache>
            </c:numRef>
          </c:cat>
          <c:val>
            <c:numRef>
              <c:f>Sheet1!$D$2:$D$921</c:f>
              <c:numCache>
                <c:formatCode>General</c:formatCode>
                <c:ptCount val="920"/>
                <c:pt idx="600">
                  <c:v>1.8</c:v>
                </c:pt>
                <c:pt idx="601">
                  <c:v>1.7000000000000002</c:v>
                </c:pt>
                <c:pt idx="602">
                  <c:v>1.1000000000000001</c:v>
                </c:pt>
                <c:pt idx="603">
                  <c:v>1</c:v>
                </c:pt>
                <c:pt idx="604">
                  <c:v>0.9</c:v>
                </c:pt>
                <c:pt idx="605">
                  <c:v>1</c:v>
                </c:pt>
                <c:pt idx="606">
                  <c:v>1.1000000000000001</c:v>
                </c:pt>
                <c:pt idx="607">
                  <c:v>1.6</c:v>
                </c:pt>
                <c:pt idx="608">
                  <c:v>1.4</c:v>
                </c:pt>
                <c:pt idx="609">
                  <c:v>1.1000000000000001</c:v>
                </c:pt>
                <c:pt idx="610">
                  <c:v>1.4</c:v>
                </c:pt>
                <c:pt idx="611">
                  <c:v>1.2</c:v>
                </c:pt>
                <c:pt idx="612">
                  <c:v>0.60000000000000009</c:v>
                </c:pt>
                <c:pt idx="613">
                  <c:v>0.70000000000000007</c:v>
                </c:pt>
                <c:pt idx="614">
                  <c:v>0.8</c:v>
                </c:pt>
                <c:pt idx="615">
                  <c:v>1</c:v>
                </c:pt>
                <c:pt idx="616">
                  <c:v>0.9</c:v>
                </c:pt>
                <c:pt idx="617">
                  <c:v>1.1000000000000001</c:v>
                </c:pt>
                <c:pt idx="618">
                  <c:v>0.8</c:v>
                </c:pt>
                <c:pt idx="619">
                  <c:v>0.70000000000000007</c:v>
                </c:pt>
                <c:pt idx="620">
                  <c:v>0.5</c:v>
                </c:pt>
                <c:pt idx="621">
                  <c:v>0.5</c:v>
                </c:pt>
                <c:pt idx="622">
                  <c:v>0.2</c:v>
                </c:pt>
                <c:pt idx="623">
                  <c:v>0.30000000000000004</c:v>
                </c:pt>
                <c:pt idx="624">
                  <c:v>0.30000000000000004</c:v>
                </c:pt>
                <c:pt idx="625">
                  <c:v>0.30000000000000004</c:v>
                </c:pt>
                <c:pt idx="626">
                  <c:v>0.4</c:v>
                </c:pt>
                <c:pt idx="627">
                  <c:v>0.5</c:v>
                </c:pt>
                <c:pt idx="628">
                  <c:v>0.4</c:v>
                </c:pt>
                <c:pt idx="629">
                  <c:v>0.30000000000000004</c:v>
                </c:pt>
                <c:pt idx="630">
                  <c:v>0.4</c:v>
                </c:pt>
                <c:pt idx="631">
                  <c:v>0.5</c:v>
                </c:pt>
                <c:pt idx="632">
                  <c:v>0.60000000000000009</c:v>
                </c:pt>
                <c:pt idx="633">
                  <c:v>0.8</c:v>
                </c:pt>
                <c:pt idx="634">
                  <c:v>0.9</c:v>
                </c:pt>
                <c:pt idx="635">
                  <c:v>1.3</c:v>
                </c:pt>
                <c:pt idx="636">
                  <c:v>1.7000000000000002</c:v>
                </c:pt>
                <c:pt idx="637">
                  <c:v>1.4</c:v>
                </c:pt>
                <c:pt idx="638">
                  <c:v>1.6</c:v>
                </c:pt>
                <c:pt idx="639">
                  <c:v>1.3</c:v>
                </c:pt>
                <c:pt idx="640">
                  <c:v>1.5</c:v>
                </c:pt>
                <c:pt idx="641">
                  <c:v>1.8</c:v>
                </c:pt>
                <c:pt idx="642">
                  <c:v>1.9</c:v>
                </c:pt>
                <c:pt idx="643">
                  <c:v>2</c:v>
                </c:pt>
                <c:pt idx="644">
                  <c:v>2.2999999999999998</c:v>
                </c:pt>
                <c:pt idx="645">
                  <c:v>2.1</c:v>
                </c:pt>
                <c:pt idx="646">
                  <c:v>2.2999999999999998</c:v>
                </c:pt>
                <c:pt idx="647">
                  <c:v>1.8</c:v>
                </c:pt>
                <c:pt idx="648">
                  <c:v>1.3</c:v>
                </c:pt>
                <c:pt idx="649">
                  <c:v>1.5</c:v>
                </c:pt>
                <c:pt idx="650">
                  <c:v>1.5</c:v>
                </c:pt>
                <c:pt idx="651">
                  <c:v>2</c:v>
                </c:pt>
                <c:pt idx="652">
                  <c:v>2.4</c:v>
                </c:pt>
                <c:pt idx="653">
                  <c:v>2.2000000000000002</c:v>
                </c:pt>
                <c:pt idx="654">
                  <c:v>2.2000000000000002</c:v>
                </c:pt>
                <c:pt idx="655">
                  <c:v>2</c:v>
                </c:pt>
                <c:pt idx="656">
                  <c:v>1.6</c:v>
                </c:pt>
                <c:pt idx="657">
                  <c:v>1.8</c:v>
                </c:pt>
                <c:pt idx="658">
                  <c:v>1.3</c:v>
                </c:pt>
                <c:pt idx="659">
                  <c:v>1.5</c:v>
                </c:pt>
                <c:pt idx="660">
                  <c:v>2.4</c:v>
                </c:pt>
                <c:pt idx="661">
                  <c:v>2.2000000000000002</c:v>
                </c:pt>
                <c:pt idx="662">
                  <c:v>2.2000000000000002</c:v>
                </c:pt>
                <c:pt idx="663">
                  <c:v>2.1</c:v>
                </c:pt>
                <c:pt idx="664">
                  <c:v>1.6</c:v>
                </c:pt>
                <c:pt idx="665">
                  <c:v>1.4</c:v>
                </c:pt>
                <c:pt idx="666">
                  <c:v>1.6</c:v>
                </c:pt>
                <c:pt idx="667">
                  <c:v>1.8</c:v>
                </c:pt>
                <c:pt idx="668">
                  <c:v>1.8</c:v>
                </c:pt>
                <c:pt idx="669">
                  <c:v>1.9</c:v>
                </c:pt>
                <c:pt idx="670">
                  <c:v>2.1</c:v>
                </c:pt>
                <c:pt idx="671">
                  <c:v>2.2000000000000002</c:v>
                </c:pt>
                <c:pt idx="672">
                  <c:v>1.9</c:v>
                </c:pt>
                <c:pt idx="673">
                  <c:v>2.6</c:v>
                </c:pt>
                <c:pt idx="674">
                  <c:v>2.5</c:v>
                </c:pt>
                <c:pt idx="675">
                  <c:v>2</c:v>
                </c:pt>
                <c:pt idx="676">
                  <c:v>1.8</c:v>
                </c:pt>
                <c:pt idx="677">
                  <c:v>2</c:v>
                </c:pt>
                <c:pt idx="678">
                  <c:v>2</c:v>
                </c:pt>
                <c:pt idx="679">
                  <c:v>2</c:v>
                </c:pt>
                <c:pt idx="680">
                  <c:v>2.2000000000000002</c:v>
                </c:pt>
                <c:pt idx="681">
                  <c:v>2.2999999999999998</c:v>
                </c:pt>
                <c:pt idx="682">
                  <c:v>2.5</c:v>
                </c:pt>
                <c:pt idx="683">
                  <c:v>2.4</c:v>
                </c:pt>
                <c:pt idx="684">
                  <c:v>2.2000000000000002</c:v>
                </c:pt>
                <c:pt idx="685">
                  <c:v>1.9</c:v>
                </c:pt>
                <c:pt idx="686">
                  <c:v>1.9</c:v>
                </c:pt>
                <c:pt idx="687">
                  <c:v>2.4</c:v>
                </c:pt>
                <c:pt idx="688">
                  <c:v>2.8</c:v>
                </c:pt>
                <c:pt idx="689">
                  <c:v>2.7</c:v>
                </c:pt>
                <c:pt idx="690">
                  <c:v>2.6</c:v>
                </c:pt>
                <c:pt idx="691">
                  <c:v>2.6</c:v>
                </c:pt>
                <c:pt idx="692">
                  <c:v>2.2000000000000002</c:v>
                </c:pt>
                <c:pt idx="693">
                  <c:v>2.2999999999999998</c:v>
                </c:pt>
                <c:pt idx="694">
                  <c:v>2.2000000000000002</c:v>
                </c:pt>
                <c:pt idx="695">
                  <c:v>2.2000000000000002</c:v>
                </c:pt>
                <c:pt idx="696">
                  <c:v>1.6</c:v>
                </c:pt>
                <c:pt idx="697">
                  <c:v>1.9</c:v>
                </c:pt>
                <c:pt idx="698">
                  <c:v>2.1</c:v>
                </c:pt>
                <c:pt idx="699">
                  <c:v>2</c:v>
                </c:pt>
                <c:pt idx="700">
                  <c:v>1.7000000000000002</c:v>
                </c:pt>
                <c:pt idx="701">
                  <c:v>1.8</c:v>
                </c:pt>
                <c:pt idx="702">
                  <c:v>1.8</c:v>
                </c:pt>
                <c:pt idx="703">
                  <c:v>2</c:v>
                </c:pt>
                <c:pt idx="704">
                  <c:v>2.2999999999999998</c:v>
                </c:pt>
                <c:pt idx="705">
                  <c:v>2</c:v>
                </c:pt>
                <c:pt idx="706">
                  <c:v>1.8</c:v>
                </c:pt>
                <c:pt idx="707">
                  <c:v>1.8</c:v>
                </c:pt>
                <c:pt idx="708">
                  <c:v>2.2000000000000002</c:v>
                </c:pt>
                <c:pt idx="709">
                  <c:v>2</c:v>
                </c:pt>
                <c:pt idx="710">
                  <c:v>1.7000000000000002</c:v>
                </c:pt>
                <c:pt idx="711">
                  <c:v>2</c:v>
                </c:pt>
                <c:pt idx="712">
                  <c:v>2.2999999999999998</c:v>
                </c:pt>
                <c:pt idx="713">
                  <c:v>2.2000000000000002</c:v>
                </c:pt>
                <c:pt idx="714">
                  <c:v>2.2000000000000002</c:v>
                </c:pt>
                <c:pt idx="715">
                  <c:v>2.1</c:v>
                </c:pt>
                <c:pt idx="716">
                  <c:v>1.5</c:v>
                </c:pt>
                <c:pt idx="717">
                  <c:v>1.2</c:v>
                </c:pt>
                <c:pt idx="718">
                  <c:v>1.6</c:v>
                </c:pt>
                <c:pt idx="719">
                  <c:v>1.7000000000000002</c:v>
                </c:pt>
                <c:pt idx="720">
                  <c:v>1.4</c:v>
                </c:pt>
                <c:pt idx="721">
                  <c:v>1.2</c:v>
                </c:pt>
                <c:pt idx="722">
                  <c:v>1.2</c:v>
                </c:pt>
                <c:pt idx="723">
                  <c:v>1.3</c:v>
                </c:pt>
                <c:pt idx="724">
                  <c:v>1.2</c:v>
                </c:pt>
                <c:pt idx="725">
                  <c:v>1.3</c:v>
                </c:pt>
                <c:pt idx="726">
                  <c:v>1.2</c:v>
                </c:pt>
                <c:pt idx="727">
                  <c:v>1.3</c:v>
                </c:pt>
                <c:pt idx="728">
                  <c:v>1.6</c:v>
                </c:pt>
                <c:pt idx="729">
                  <c:v>2.1</c:v>
                </c:pt>
                <c:pt idx="730">
                  <c:v>2.6</c:v>
                </c:pt>
                <c:pt idx="731">
                  <c:v>2.8</c:v>
                </c:pt>
                <c:pt idx="732">
                  <c:v>3.2</c:v>
                </c:pt>
                <c:pt idx="733">
                  <c:v>3.2</c:v>
                </c:pt>
                <c:pt idx="734">
                  <c:v>3.5</c:v>
                </c:pt>
                <c:pt idx="735">
                  <c:v>3.4</c:v>
                </c:pt>
                <c:pt idx="736">
                  <c:v>3.7</c:v>
                </c:pt>
                <c:pt idx="737">
                  <c:v>4</c:v>
                </c:pt>
                <c:pt idx="738">
                  <c:v>4</c:v>
                </c:pt>
                <c:pt idx="739">
                  <c:v>3.5</c:v>
                </c:pt>
                <c:pt idx="740">
                  <c:v>3.4</c:v>
                </c:pt>
                <c:pt idx="741">
                  <c:v>3</c:v>
                </c:pt>
                <c:pt idx="742">
                  <c:v>1.9</c:v>
                </c:pt>
                <c:pt idx="743">
                  <c:v>1.2</c:v>
                </c:pt>
                <c:pt idx="744">
                  <c:v>0.8</c:v>
                </c:pt>
                <c:pt idx="745">
                  <c:v>1</c:v>
                </c:pt>
                <c:pt idx="746">
                  <c:v>0.4</c:v>
                </c:pt>
                <c:pt idx="747">
                  <c:v>0.1</c:v>
                </c:pt>
                <c:pt idx="748">
                  <c:v>-0.30000000000000004</c:v>
                </c:pt>
                <c:pt idx="749">
                  <c:v>-0.60000000000000009</c:v>
                </c:pt>
                <c:pt idx="750">
                  <c:v>-0.8</c:v>
                </c:pt>
                <c:pt idx="751">
                  <c:v>-0.2</c:v>
                </c:pt>
                <c:pt idx="752">
                  <c:v>-0.4</c:v>
                </c:pt>
                <c:pt idx="753">
                  <c:v>-0.2</c:v>
                </c:pt>
                <c:pt idx="754">
                  <c:v>0.5</c:v>
                </c:pt>
                <c:pt idx="755">
                  <c:v>1</c:v>
                </c:pt>
                <c:pt idx="756">
                  <c:v>1.2</c:v>
                </c:pt>
                <c:pt idx="757">
                  <c:v>1.4</c:v>
                </c:pt>
                <c:pt idx="758">
                  <c:v>1.7000000000000002</c:v>
                </c:pt>
                <c:pt idx="759">
                  <c:v>1.9</c:v>
                </c:pt>
                <c:pt idx="760">
                  <c:v>1.9</c:v>
                </c:pt>
                <c:pt idx="761">
                  <c:v>1.7000000000000002</c:v>
                </c:pt>
                <c:pt idx="762">
                  <c:v>1.9</c:v>
                </c:pt>
                <c:pt idx="763">
                  <c:v>1.6</c:v>
                </c:pt>
                <c:pt idx="764">
                  <c:v>1.8</c:v>
                </c:pt>
                <c:pt idx="765">
                  <c:v>1.8</c:v>
                </c:pt>
                <c:pt idx="766">
                  <c:v>1.8</c:v>
                </c:pt>
                <c:pt idx="767">
                  <c:v>2</c:v>
                </c:pt>
                <c:pt idx="768">
                  <c:v>2</c:v>
                </c:pt>
                <c:pt idx="769">
                  <c:v>1.8</c:v>
                </c:pt>
                <c:pt idx="770">
                  <c:v>2.2000000000000002</c:v>
                </c:pt>
                <c:pt idx="771">
                  <c:v>2.2000000000000002</c:v>
                </c:pt>
                <c:pt idx="772">
                  <c:v>2.2000000000000002</c:v>
                </c:pt>
                <c:pt idx="773">
                  <c:v>2.2999999999999998</c:v>
                </c:pt>
                <c:pt idx="774">
                  <c:v>2.1</c:v>
                </c:pt>
                <c:pt idx="775">
                  <c:v>2.4</c:v>
                </c:pt>
                <c:pt idx="776">
                  <c:v>2.4</c:v>
                </c:pt>
                <c:pt idx="777">
                  <c:v>2.5</c:v>
                </c:pt>
                <c:pt idx="778">
                  <c:v>2.7</c:v>
                </c:pt>
                <c:pt idx="779">
                  <c:v>2.7</c:v>
                </c:pt>
                <c:pt idx="780">
                  <c:v>2.6</c:v>
                </c:pt>
                <c:pt idx="781">
                  <c:v>2.5</c:v>
                </c:pt>
                <c:pt idx="782">
                  <c:v>2.6</c:v>
                </c:pt>
                <c:pt idx="783">
                  <c:v>2.4</c:v>
                </c:pt>
                <c:pt idx="784">
                  <c:v>2.2999999999999998</c:v>
                </c:pt>
                <c:pt idx="785">
                  <c:v>2.2999999999999998</c:v>
                </c:pt>
                <c:pt idx="786">
                  <c:v>2.2000000000000002</c:v>
                </c:pt>
                <c:pt idx="787">
                  <c:v>2.4</c:v>
                </c:pt>
                <c:pt idx="788">
                  <c:v>2.2000000000000002</c:v>
                </c:pt>
                <c:pt idx="789">
                  <c:v>2.1</c:v>
                </c:pt>
                <c:pt idx="790">
                  <c:v>1.6</c:v>
                </c:pt>
                <c:pt idx="791">
                  <c:v>1.5</c:v>
                </c:pt>
                <c:pt idx="792">
                  <c:v>1.4</c:v>
                </c:pt>
                <c:pt idx="793">
                  <c:v>1.2</c:v>
                </c:pt>
                <c:pt idx="794">
                  <c:v>1.1000000000000001</c:v>
                </c:pt>
                <c:pt idx="795">
                  <c:v>0.8</c:v>
                </c:pt>
                <c:pt idx="796">
                  <c:v>0.9</c:v>
                </c:pt>
                <c:pt idx="797">
                  <c:v>1</c:v>
                </c:pt>
                <c:pt idx="798">
                  <c:v>1.2</c:v>
                </c:pt>
                <c:pt idx="799">
                  <c:v>1</c:v>
                </c:pt>
                <c:pt idx="800">
                  <c:v>1</c:v>
                </c:pt>
                <c:pt idx="801">
                  <c:v>0.70000000000000007</c:v>
                </c:pt>
                <c:pt idx="802">
                  <c:v>0.8</c:v>
                </c:pt>
                <c:pt idx="803">
                  <c:v>0.8</c:v>
                </c:pt>
                <c:pt idx="804">
                  <c:v>0.8</c:v>
                </c:pt>
                <c:pt idx="805">
                  <c:v>1.1000000000000001</c:v>
                </c:pt>
                <c:pt idx="806">
                  <c:v>0.8</c:v>
                </c:pt>
                <c:pt idx="807">
                  <c:v>0.8</c:v>
                </c:pt>
                <c:pt idx="808">
                  <c:v>0.8</c:v>
                </c:pt>
                <c:pt idx="809">
                  <c:v>0.60000000000000009</c:v>
                </c:pt>
                <c:pt idx="810">
                  <c:v>0.60000000000000009</c:v>
                </c:pt>
                <c:pt idx="811">
                  <c:v>0.5</c:v>
                </c:pt>
                <c:pt idx="812">
                  <c:v>0.4</c:v>
                </c:pt>
                <c:pt idx="813">
                  <c:v>0.5</c:v>
                </c:pt>
                <c:pt idx="814">
                  <c:v>0.4</c:v>
                </c:pt>
                <c:pt idx="815">
                  <c:v>0.1</c:v>
                </c:pt>
                <c:pt idx="816">
                  <c:v>-0.4</c:v>
                </c:pt>
                <c:pt idx="817">
                  <c:v>-0.30000000000000004</c:v>
                </c:pt>
                <c:pt idx="818">
                  <c:v>0</c:v>
                </c:pt>
                <c:pt idx="819">
                  <c:v>0.1</c:v>
                </c:pt>
                <c:pt idx="820">
                  <c:v>0.30000000000000004</c:v>
                </c:pt>
                <c:pt idx="821">
                  <c:v>0.30000000000000004</c:v>
                </c:pt>
                <c:pt idx="822">
                  <c:v>0.2</c:v>
                </c:pt>
                <c:pt idx="823">
                  <c:v>0.1</c:v>
                </c:pt>
                <c:pt idx="824">
                  <c:v>0.1</c:v>
                </c:pt>
                <c:pt idx="825">
                  <c:v>0.2</c:v>
                </c:pt>
                <c:pt idx="826">
                  <c:v>0.1</c:v>
                </c:pt>
                <c:pt idx="827">
                  <c:v>0.30000000000000004</c:v>
                </c:pt>
                <c:pt idx="828">
                  <c:v>0.30000000000000004</c:v>
                </c:pt>
                <c:pt idx="829">
                  <c:v>-0.1</c:v>
                </c:pt>
                <c:pt idx="830">
                  <c:v>-0.1</c:v>
                </c:pt>
                <c:pt idx="831">
                  <c:v>-0.1</c:v>
                </c:pt>
                <c:pt idx="832">
                  <c:v>0.1</c:v>
                </c:pt>
                <c:pt idx="833">
                  <c:v>0.30000000000000004</c:v>
                </c:pt>
                <c:pt idx="834">
                  <c:v>0.4</c:v>
                </c:pt>
                <c:pt idx="835">
                  <c:v>0.4</c:v>
                </c:pt>
                <c:pt idx="836">
                  <c:v>0.5</c:v>
                </c:pt>
                <c:pt idx="837">
                  <c:v>0.5</c:v>
                </c:pt>
                <c:pt idx="838">
                  <c:v>0.70000000000000007</c:v>
                </c:pt>
                <c:pt idx="839">
                  <c:v>0.8</c:v>
                </c:pt>
                <c:pt idx="840">
                  <c:v>1.6</c:v>
                </c:pt>
                <c:pt idx="841">
                  <c:v>1.4</c:v>
                </c:pt>
                <c:pt idx="842">
                  <c:v>1.4</c:v>
                </c:pt>
                <c:pt idx="843">
                  <c:v>1.4</c:v>
                </c:pt>
                <c:pt idx="844">
                  <c:v>0.9</c:v>
                </c:pt>
                <c:pt idx="845">
                  <c:v>0.8</c:v>
                </c:pt>
                <c:pt idx="846">
                  <c:v>0.8</c:v>
                </c:pt>
                <c:pt idx="847">
                  <c:v>1</c:v>
                </c:pt>
                <c:pt idx="848">
                  <c:v>1.1000000000000001</c:v>
                </c:pt>
                <c:pt idx="849">
                  <c:v>1.2</c:v>
                </c:pt>
                <c:pt idx="850">
                  <c:v>1.2</c:v>
                </c:pt>
                <c:pt idx="851">
                  <c:v>1.2</c:v>
                </c:pt>
                <c:pt idx="852">
                  <c:v>1.5</c:v>
                </c:pt>
                <c:pt idx="853">
                  <c:v>1.3</c:v>
                </c:pt>
                <c:pt idx="854">
                  <c:v>1.7000000000000002</c:v>
                </c:pt>
                <c:pt idx="855">
                  <c:v>1.8</c:v>
                </c:pt>
                <c:pt idx="856">
                  <c:v>2.2999999999999998</c:v>
                </c:pt>
                <c:pt idx="857">
                  <c:v>2.2999999999999998</c:v>
                </c:pt>
                <c:pt idx="858">
                  <c:v>2.6</c:v>
                </c:pt>
                <c:pt idx="859">
                  <c:v>2.6</c:v>
                </c:pt>
                <c:pt idx="860">
                  <c:v>2.5</c:v>
                </c:pt>
                <c:pt idx="861">
                  <c:v>2.5</c:v>
                </c:pt>
                <c:pt idx="862">
                  <c:v>2.2000000000000002</c:v>
                </c:pt>
                <c:pt idx="863">
                  <c:v>1.9</c:v>
                </c:pt>
                <c:pt idx="864">
                  <c:v>1.4</c:v>
                </c:pt>
                <c:pt idx="865">
                  <c:v>1.6</c:v>
                </c:pt>
                <c:pt idx="866">
                  <c:v>1.3</c:v>
                </c:pt>
                <c:pt idx="867">
                  <c:v>1.5</c:v>
                </c:pt>
                <c:pt idx="868">
                  <c:v>1.1000000000000001</c:v>
                </c:pt>
                <c:pt idx="869">
                  <c:v>1.4</c:v>
                </c:pt>
                <c:pt idx="870">
                  <c:v>1.3</c:v>
                </c:pt>
                <c:pt idx="871">
                  <c:v>1.3</c:v>
                </c:pt>
                <c:pt idx="872">
                  <c:v>1.1000000000000001</c:v>
                </c:pt>
                <c:pt idx="873">
                  <c:v>0.9</c:v>
                </c:pt>
                <c:pt idx="874">
                  <c:v>1.2</c:v>
                </c:pt>
                <c:pt idx="875">
                  <c:v>1.6</c:v>
                </c:pt>
                <c:pt idx="876">
                  <c:v>1.7000000000000002</c:v>
                </c:pt>
                <c:pt idx="877">
                  <c:v>1.6</c:v>
                </c:pt>
                <c:pt idx="878">
                  <c:v>0.8</c:v>
                </c:pt>
                <c:pt idx="879">
                  <c:v>0.4</c:v>
                </c:pt>
                <c:pt idx="880">
                  <c:v>0.4</c:v>
                </c:pt>
                <c:pt idx="881">
                  <c:v>0.2</c:v>
                </c:pt>
                <c:pt idx="882">
                  <c:v>0.9</c:v>
                </c:pt>
                <c:pt idx="883">
                  <c:v>0.2</c:v>
                </c:pt>
                <c:pt idx="884">
                  <c:v>0</c:v>
                </c:pt>
                <c:pt idx="885">
                  <c:v>0.1</c:v>
                </c:pt>
                <c:pt idx="886">
                  <c:v>0.2</c:v>
                </c:pt>
                <c:pt idx="887">
                  <c:v>0</c:v>
                </c:pt>
                <c:pt idx="888">
                  <c:v>0.8</c:v>
                </c:pt>
                <c:pt idx="889">
                  <c:v>0.8</c:v>
                </c:pt>
                <c:pt idx="890">
                  <c:v>1.4</c:v>
                </c:pt>
                <c:pt idx="891">
                  <c:v>1.6</c:v>
                </c:pt>
                <c:pt idx="892">
                  <c:v>1.8</c:v>
                </c:pt>
                <c:pt idx="893">
                  <c:v>1.9</c:v>
                </c:pt>
                <c:pt idx="894">
                  <c:v>1.5</c:v>
                </c:pt>
                <c:pt idx="895">
                  <c:v>2.4</c:v>
                </c:pt>
                <c:pt idx="896">
                  <c:v>2.7</c:v>
                </c:pt>
                <c:pt idx="897">
                  <c:v>3.2</c:v>
                </c:pt>
                <c:pt idx="898">
                  <c:v>3.4</c:v>
                </c:pt>
                <c:pt idx="899">
                  <c:v>3.4</c:v>
                </c:pt>
                <c:pt idx="900">
                  <c:v>3.3</c:v>
                </c:pt>
                <c:pt idx="901">
                  <c:v>4.2</c:v>
                </c:pt>
                <c:pt idx="902">
                  <c:v>5.0999999999999996</c:v>
                </c:pt>
                <c:pt idx="903">
                  <c:v>5.4</c:v>
                </c:pt>
                <c:pt idx="904">
                  <c:v>5.8</c:v>
                </c:pt>
                <c:pt idx="905">
                  <c:v>6.5</c:v>
                </c:pt>
                <c:pt idx="906">
                  <c:v>6.8</c:v>
                </c:pt>
                <c:pt idx="907">
                  <c:v>6.6</c:v>
                </c:pt>
                <c:pt idx="908">
                  <c:v>6.2</c:v>
                </c:pt>
                <c:pt idx="909">
                  <c:v>7.1</c:v>
                </c:pt>
                <c:pt idx="910">
                  <c:v>7.1</c:v>
                </c:pt>
                <c:pt idx="911">
                  <c:v>6.7</c:v>
                </c:pt>
                <c:pt idx="912">
                  <c:v>7</c:v>
                </c:pt>
                <c:pt idx="913">
                  <c:v>7.3</c:v>
                </c:pt>
                <c:pt idx="914">
                  <c:v>6.7</c:v>
                </c:pt>
                <c:pt idx="915">
                  <c:v>6.9</c:v>
                </c:pt>
                <c:pt idx="916">
                  <c:v>6</c:v>
                </c:pt>
                <c:pt idx="917">
                  <c:v>5.3</c:v>
                </c:pt>
                <c:pt idx="918">
                  <c:v>5.0999999999999996</c:v>
                </c:pt>
                <c:pt idx="919">
                  <c:v>5.7</c:v>
                </c:pt>
              </c:numCache>
            </c:numRef>
          </c:val>
          <c:smooth val="0"/>
          <c:extLst xmlns:c15="http://schemas.microsoft.com/office/drawing/2012/chart">
            <c:ext xmlns:c16="http://schemas.microsoft.com/office/drawing/2014/chart" uri="{C3380CC4-5D6E-409C-BE32-E72D297353CC}">
              <c16:uniqueId val="{00000005-EA49-4887-AAEE-C11A1D56F554}"/>
            </c:ext>
          </c:extLst>
        </c:ser>
        <c:ser>
          <c:idx val="2"/>
          <c:order val="3"/>
          <c:tx>
            <c:strRef>
              <c:f>Sheet1!$E$1</c:f>
              <c:strCache>
                <c:ptCount val="1"/>
                <c:pt idx="0">
                  <c:v>Germany</c:v>
                </c:pt>
              </c:strCache>
            </c:strRef>
          </c:tx>
          <c:spPr>
            <a:ln w="19050">
              <a:solidFill>
                <a:schemeClr val="accent4"/>
              </a:solidFill>
            </a:ln>
          </c:spPr>
          <c:marker>
            <c:symbol val="none"/>
          </c:marker>
          <c:dLbls>
            <c:dLbl>
              <c:idx val="919"/>
              <c:layout>
                <c:manualLayout>
                  <c:x val="0"/>
                  <c:y val="-7.0000000000000062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FC9-4FA3-8C49-70D7CC364A43}"/>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Sheet1!$A$2:$A$921</c:f>
              <c:numCache>
                <c:formatCode>yyyy\-mm\-dd</c:formatCode>
                <c:ptCount val="92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numCache>
            </c:numRef>
          </c:cat>
          <c:val>
            <c:numRef>
              <c:f>Sheet1!$E$2:$E$921</c:f>
              <c:numCache>
                <c:formatCode>General</c:formatCode>
                <c:ptCount val="920"/>
                <c:pt idx="600">
                  <c:v>1.9</c:v>
                </c:pt>
                <c:pt idx="601">
                  <c:v>1.6</c:v>
                </c:pt>
                <c:pt idx="602">
                  <c:v>1.3</c:v>
                </c:pt>
                <c:pt idx="603">
                  <c:v>1.2</c:v>
                </c:pt>
                <c:pt idx="604">
                  <c:v>1.5</c:v>
                </c:pt>
                <c:pt idx="605">
                  <c:v>1.5</c:v>
                </c:pt>
                <c:pt idx="606">
                  <c:v>1.6</c:v>
                </c:pt>
                <c:pt idx="607">
                  <c:v>1.7000000000000002</c:v>
                </c:pt>
                <c:pt idx="608">
                  <c:v>1.4</c:v>
                </c:pt>
                <c:pt idx="609">
                  <c:v>1.5</c:v>
                </c:pt>
                <c:pt idx="610">
                  <c:v>1.6</c:v>
                </c:pt>
                <c:pt idx="611">
                  <c:v>1.4</c:v>
                </c:pt>
                <c:pt idx="612">
                  <c:v>0.70000000000000007</c:v>
                </c:pt>
                <c:pt idx="613">
                  <c:v>0.5</c:v>
                </c:pt>
                <c:pt idx="614">
                  <c:v>0.5</c:v>
                </c:pt>
                <c:pt idx="615">
                  <c:v>0.9</c:v>
                </c:pt>
                <c:pt idx="616">
                  <c:v>0.9</c:v>
                </c:pt>
                <c:pt idx="617">
                  <c:v>0.8</c:v>
                </c:pt>
                <c:pt idx="618">
                  <c:v>0.8</c:v>
                </c:pt>
                <c:pt idx="619">
                  <c:v>0.60000000000000009</c:v>
                </c:pt>
                <c:pt idx="620">
                  <c:v>0.5</c:v>
                </c:pt>
                <c:pt idx="621">
                  <c:v>0.4</c:v>
                </c:pt>
                <c:pt idx="622">
                  <c:v>0.4</c:v>
                </c:pt>
                <c:pt idx="623">
                  <c:v>0.1</c:v>
                </c:pt>
                <c:pt idx="624">
                  <c:v>0.30000000000000004</c:v>
                </c:pt>
                <c:pt idx="625">
                  <c:v>0.1</c:v>
                </c:pt>
                <c:pt idx="626">
                  <c:v>0.5</c:v>
                </c:pt>
                <c:pt idx="627">
                  <c:v>0.8</c:v>
                </c:pt>
                <c:pt idx="628">
                  <c:v>0.4</c:v>
                </c:pt>
                <c:pt idx="629">
                  <c:v>0.4</c:v>
                </c:pt>
                <c:pt idx="630">
                  <c:v>0.5</c:v>
                </c:pt>
                <c:pt idx="631">
                  <c:v>0.60000000000000009</c:v>
                </c:pt>
                <c:pt idx="632">
                  <c:v>0.8</c:v>
                </c:pt>
                <c:pt idx="633">
                  <c:v>0.9</c:v>
                </c:pt>
                <c:pt idx="634">
                  <c:v>1</c:v>
                </c:pt>
                <c:pt idx="635">
                  <c:v>1.4</c:v>
                </c:pt>
                <c:pt idx="636">
                  <c:v>1.7000000000000002</c:v>
                </c:pt>
                <c:pt idx="637">
                  <c:v>1.7000000000000002</c:v>
                </c:pt>
                <c:pt idx="638">
                  <c:v>1.4</c:v>
                </c:pt>
                <c:pt idx="639">
                  <c:v>1</c:v>
                </c:pt>
                <c:pt idx="640">
                  <c:v>0.8</c:v>
                </c:pt>
                <c:pt idx="641">
                  <c:v>1.4</c:v>
                </c:pt>
                <c:pt idx="642">
                  <c:v>1.3</c:v>
                </c:pt>
                <c:pt idx="643">
                  <c:v>1</c:v>
                </c:pt>
                <c:pt idx="644">
                  <c:v>1.5</c:v>
                </c:pt>
                <c:pt idx="645">
                  <c:v>1.5</c:v>
                </c:pt>
                <c:pt idx="646">
                  <c:v>1.4</c:v>
                </c:pt>
                <c:pt idx="647">
                  <c:v>2.2000000000000002</c:v>
                </c:pt>
                <c:pt idx="648">
                  <c:v>1.3</c:v>
                </c:pt>
                <c:pt idx="649">
                  <c:v>1.8</c:v>
                </c:pt>
                <c:pt idx="650">
                  <c:v>1.8</c:v>
                </c:pt>
                <c:pt idx="651">
                  <c:v>2.2000000000000002</c:v>
                </c:pt>
                <c:pt idx="652">
                  <c:v>2.9</c:v>
                </c:pt>
                <c:pt idx="653">
                  <c:v>2.4</c:v>
                </c:pt>
                <c:pt idx="654">
                  <c:v>2.1</c:v>
                </c:pt>
                <c:pt idx="655">
                  <c:v>2.2000000000000002</c:v>
                </c:pt>
                <c:pt idx="656">
                  <c:v>1.8</c:v>
                </c:pt>
                <c:pt idx="657">
                  <c:v>1.6</c:v>
                </c:pt>
                <c:pt idx="658">
                  <c:v>1.4</c:v>
                </c:pt>
                <c:pt idx="659">
                  <c:v>1.4</c:v>
                </c:pt>
                <c:pt idx="660">
                  <c:v>2</c:v>
                </c:pt>
                <c:pt idx="661">
                  <c:v>1.8</c:v>
                </c:pt>
                <c:pt idx="662">
                  <c:v>1.9</c:v>
                </c:pt>
                <c:pt idx="663">
                  <c:v>1.5</c:v>
                </c:pt>
                <c:pt idx="664">
                  <c:v>1.1000000000000001</c:v>
                </c:pt>
                <c:pt idx="665">
                  <c:v>0.9</c:v>
                </c:pt>
                <c:pt idx="666">
                  <c:v>1.1000000000000001</c:v>
                </c:pt>
                <c:pt idx="667">
                  <c:v>1.1000000000000001</c:v>
                </c:pt>
                <c:pt idx="668">
                  <c:v>1.1000000000000001</c:v>
                </c:pt>
                <c:pt idx="669">
                  <c:v>1.2</c:v>
                </c:pt>
                <c:pt idx="670">
                  <c:v>1.1000000000000001</c:v>
                </c:pt>
                <c:pt idx="671">
                  <c:v>1.1000000000000001</c:v>
                </c:pt>
                <c:pt idx="672">
                  <c:v>1.1000000000000001</c:v>
                </c:pt>
                <c:pt idx="673">
                  <c:v>1.2</c:v>
                </c:pt>
                <c:pt idx="674">
                  <c:v>1.2</c:v>
                </c:pt>
                <c:pt idx="675">
                  <c:v>1</c:v>
                </c:pt>
                <c:pt idx="676">
                  <c:v>0.60000000000000009</c:v>
                </c:pt>
                <c:pt idx="677">
                  <c:v>1</c:v>
                </c:pt>
                <c:pt idx="678">
                  <c:v>0.9</c:v>
                </c:pt>
                <c:pt idx="679">
                  <c:v>1.1000000000000001</c:v>
                </c:pt>
                <c:pt idx="680">
                  <c:v>1.1000000000000001</c:v>
                </c:pt>
                <c:pt idx="681">
                  <c:v>1.2</c:v>
                </c:pt>
                <c:pt idx="682">
                  <c:v>1.4</c:v>
                </c:pt>
                <c:pt idx="683">
                  <c:v>1.1000000000000001</c:v>
                </c:pt>
                <c:pt idx="684">
                  <c:v>1.1000000000000001</c:v>
                </c:pt>
                <c:pt idx="685">
                  <c:v>0.8</c:v>
                </c:pt>
                <c:pt idx="686">
                  <c:v>1.1000000000000001</c:v>
                </c:pt>
                <c:pt idx="687">
                  <c:v>1.7000000000000002</c:v>
                </c:pt>
                <c:pt idx="688">
                  <c:v>2.2000000000000002</c:v>
                </c:pt>
                <c:pt idx="689">
                  <c:v>1.9</c:v>
                </c:pt>
                <c:pt idx="690">
                  <c:v>1.9</c:v>
                </c:pt>
                <c:pt idx="691">
                  <c:v>2.2000000000000002</c:v>
                </c:pt>
                <c:pt idx="692">
                  <c:v>1.9</c:v>
                </c:pt>
                <c:pt idx="693">
                  <c:v>2.2000000000000002</c:v>
                </c:pt>
                <c:pt idx="694">
                  <c:v>1.9</c:v>
                </c:pt>
                <c:pt idx="695">
                  <c:v>2.2999999999999998</c:v>
                </c:pt>
                <c:pt idx="696">
                  <c:v>1.7000000000000002</c:v>
                </c:pt>
                <c:pt idx="697">
                  <c:v>1.8</c:v>
                </c:pt>
                <c:pt idx="698">
                  <c:v>1.8</c:v>
                </c:pt>
                <c:pt idx="699">
                  <c:v>1.4</c:v>
                </c:pt>
                <c:pt idx="700">
                  <c:v>1.5</c:v>
                </c:pt>
                <c:pt idx="701">
                  <c:v>1.7000000000000002</c:v>
                </c:pt>
                <c:pt idx="702">
                  <c:v>1.9</c:v>
                </c:pt>
                <c:pt idx="703">
                  <c:v>1.9</c:v>
                </c:pt>
                <c:pt idx="704">
                  <c:v>2.6</c:v>
                </c:pt>
                <c:pt idx="705">
                  <c:v>2.4</c:v>
                </c:pt>
                <c:pt idx="706">
                  <c:v>2.2999999999999998</c:v>
                </c:pt>
                <c:pt idx="707">
                  <c:v>2.1</c:v>
                </c:pt>
                <c:pt idx="708">
                  <c:v>2.1</c:v>
                </c:pt>
                <c:pt idx="709">
                  <c:v>2.1</c:v>
                </c:pt>
                <c:pt idx="710">
                  <c:v>1.9</c:v>
                </c:pt>
                <c:pt idx="711">
                  <c:v>2.2000000000000002</c:v>
                </c:pt>
                <c:pt idx="712">
                  <c:v>2.1</c:v>
                </c:pt>
                <c:pt idx="713">
                  <c:v>2.1</c:v>
                </c:pt>
                <c:pt idx="714">
                  <c:v>2.1</c:v>
                </c:pt>
                <c:pt idx="715">
                  <c:v>1.7000000000000002</c:v>
                </c:pt>
                <c:pt idx="716">
                  <c:v>0.9</c:v>
                </c:pt>
                <c:pt idx="717">
                  <c:v>1</c:v>
                </c:pt>
                <c:pt idx="718">
                  <c:v>1.5</c:v>
                </c:pt>
                <c:pt idx="719">
                  <c:v>1.4</c:v>
                </c:pt>
                <c:pt idx="720">
                  <c:v>1.7000000000000002</c:v>
                </c:pt>
                <c:pt idx="721">
                  <c:v>1.9</c:v>
                </c:pt>
                <c:pt idx="722">
                  <c:v>2</c:v>
                </c:pt>
                <c:pt idx="723">
                  <c:v>2.1</c:v>
                </c:pt>
                <c:pt idx="724">
                  <c:v>2</c:v>
                </c:pt>
                <c:pt idx="725">
                  <c:v>2</c:v>
                </c:pt>
                <c:pt idx="726">
                  <c:v>2.1</c:v>
                </c:pt>
                <c:pt idx="727">
                  <c:v>1.9</c:v>
                </c:pt>
                <c:pt idx="728">
                  <c:v>2.6</c:v>
                </c:pt>
                <c:pt idx="729">
                  <c:v>2.6</c:v>
                </c:pt>
                <c:pt idx="730">
                  <c:v>3.3</c:v>
                </c:pt>
                <c:pt idx="731">
                  <c:v>3.1</c:v>
                </c:pt>
                <c:pt idx="732">
                  <c:v>3</c:v>
                </c:pt>
                <c:pt idx="733">
                  <c:v>3</c:v>
                </c:pt>
                <c:pt idx="734">
                  <c:v>3.3</c:v>
                </c:pt>
                <c:pt idx="735">
                  <c:v>2.6</c:v>
                </c:pt>
                <c:pt idx="736">
                  <c:v>3.2</c:v>
                </c:pt>
                <c:pt idx="737">
                  <c:v>3.4</c:v>
                </c:pt>
                <c:pt idx="738">
                  <c:v>3.4</c:v>
                </c:pt>
                <c:pt idx="739">
                  <c:v>3.3</c:v>
                </c:pt>
                <c:pt idx="740">
                  <c:v>3</c:v>
                </c:pt>
                <c:pt idx="741">
                  <c:v>2.6</c:v>
                </c:pt>
                <c:pt idx="742">
                  <c:v>1.4</c:v>
                </c:pt>
                <c:pt idx="743">
                  <c:v>1.1000000000000001</c:v>
                </c:pt>
                <c:pt idx="744">
                  <c:v>1</c:v>
                </c:pt>
                <c:pt idx="745">
                  <c:v>1.1000000000000001</c:v>
                </c:pt>
                <c:pt idx="746">
                  <c:v>0.30000000000000004</c:v>
                </c:pt>
                <c:pt idx="747">
                  <c:v>0.70000000000000007</c:v>
                </c:pt>
                <c:pt idx="748">
                  <c:v>-0.1</c:v>
                </c:pt>
                <c:pt idx="749">
                  <c:v>0</c:v>
                </c:pt>
                <c:pt idx="750">
                  <c:v>-0.70000000000000007</c:v>
                </c:pt>
                <c:pt idx="751">
                  <c:v>0</c:v>
                </c:pt>
                <c:pt idx="752">
                  <c:v>-0.4</c:v>
                </c:pt>
                <c:pt idx="753">
                  <c:v>-0.1</c:v>
                </c:pt>
                <c:pt idx="754">
                  <c:v>0.30000000000000004</c:v>
                </c:pt>
                <c:pt idx="755">
                  <c:v>0.9</c:v>
                </c:pt>
                <c:pt idx="756">
                  <c:v>0.70000000000000007</c:v>
                </c:pt>
                <c:pt idx="757">
                  <c:v>0.4</c:v>
                </c:pt>
                <c:pt idx="758">
                  <c:v>1.2</c:v>
                </c:pt>
                <c:pt idx="759">
                  <c:v>1</c:v>
                </c:pt>
                <c:pt idx="760">
                  <c:v>1.2</c:v>
                </c:pt>
                <c:pt idx="761">
                  <c:v>0.9</c:v>
                </c:pt>
                <c:pt idx="762">
                  <c:v>1.2</c:v>
                </c:pt>
                <c:pt idx="763">
                  <c:v>1</c:v>
                </c:pt>
                <c:pt idx="764">
                  <c:v>1.2</c:v>
                </c:pt>
                <c:pt idx="765">
                  <c:v>1.3</c:v>
                </c:pt>
                <c:pt idx="766">
                  <c:v>1.5</c:v>
                </c:pt>
                <c:pt idx="767">
                  <c:v>1.8</c:v>
                </c:pt>
                <c:pt idx="768">
                  <c:v>2</c:v>
                </c:pt>
                <c:pt idx="769">
                  <c:v>2.2999999999999998</c:v>
                </c:pt>
                <c:pt idx="770">
                  <c:v>2.4</c:v>
                </c:pt>
                <c:pt idx="771">
                  <c:v>2.7</c:v>
                </c:pt>
                <c:pt idx="772">
                  <c:v>2.5</c:v>
                </c:pt>
                <c:pt idx="773">
                  <c:v>2.4</c:v>
                </c:pt>
                <c:pt idx="774">
                  <c:v>2.6</c:v>
                </c:pt>
                <c:pt idx="775">
                  <c:v>2.5</c:v>
                </c:pt>
                <c:pt idx="776">
                  <c:v>2.8</c:v>
                </c:pt>
                <c:pt idx="777">
                  <c:v>2.8</c:v>
                </c:pt>
                <c:pt idx="778">
                  <c:v>2.7</c:v>
                </c:pt>
                <c:pt idx="779">
                  <c:v>2.2000000000000002</c:v>
                </c:pt>
                <c:pt idx="780">
                  <c:v>2.4</c:v>
                </c:pt>
                <c:pt idx="781">
                  <c:v>2.6</c:v>
                </c:pt>
                <c:pt idx="782">
                  <c:v>2.2999999999999998</c:v>
                </c:pt>
                <c:pt idx="783">
                  <c:v>2.2000000000000002</c:v>
                </c:pt>
                <c:pt idx="784">
                  <c:v>2.1</c:v>
                </c:pt>
                <c:pt idx="785">
                  <c:v>1.9</c:v>
                </c:pt>
                <c:pt idx="786">
                  <c:v>1.9</c:v>
                </c:pt>
                <c:pt idx="787">
                  <c:v>2.2999999999999998</c:v>
                </c:pt>
                <c:pt idx="788">
                  <c:v>2.2000000000000002</c:v>
                </c:pt>
                <c:pt idx="789">
                  <c:v>2.1</c:v>
                </c:pt>
                <c:pt idx="790">
                  <c:v>1.9</c:v>
                </c:pt>
                <c:pt idx="791">
                  <c:v>2.1</c:v>
                </c:pt>
                <c:pt idx="792">
                  <c:v>1.9</c:v>
                </c:pt>
                <c:pt idx="793">
                  <c:v>1.8</c:v>
                </c:pt>
                <c:pt idx="794">
                  <c:v>1.9</c:v>
                </c:pt>
                <c:pt idx="795">
                  <c:v>1.1000000000000001</c:v>
                </c:pt>
                <c:pt idx="796">
                  <c:v>1.5</c:v>
                </c:pt>
                <c:pt idx="797">
                  <c:v>2</c:v>
                </c:pt>
                <c:pt idx="798">
                  <c:v>2</c:v>
                </c:pt>
                <c:pt idx="799">
                  <c:v>1.5</c:v>
                </c:pt>
                <c:pt idx="800">
                  <c:v>1.5</c:v>
                </c:pt>
                <c:pt idx="801">
                  <c:v>1.2</c:v>
                </c:pt>
                <c:pt idx="802">
                  <c:v>1.6</c:v>
                </c:pt>
                <c:pt idx="803">
                  <c:v>1.2</c:v>
                </c:pt>
                <c:pt idx="804">
                  <c:v>1.1000000000000001</c:v>
                </c:pt>
                <c:pt idx="805">
                  <c:v>1</c:v>
                </c:pt>
                <c:pt idx="806">
                  <c:v>0.70000000000000007</c:v>
                </c:pt>
                <c:pt idx="807">
                  <c:v>1.1000000000000001</c:v>
                </c:pt>
                <c:pt idx="808">
                  <c:v>0.70000000000000007</c:v>
                </c:pt>
                <c:pt idx="809">
                  <c:v>0.9</c:v>
                </c:pt>
                <c:pt idx="810">
                  <c:v>0.70000000000000007</c:v>
                </c:pt>
                <c:pt idx="811">
                  <c:v>0.8</c:v>
                </c:pt>
                <c:pt idx="812">
                  <c:v>0.8</c:v>
                </c:pt>
                <c:pt idx="813">
                  <c:v>0.70000000000000007</c:v>
                </c:pt>
                <c:pt idx="814">
                  <c:v>0.5</c:v>
                </c:pt>
                <c:pt idx="815">
                  <c:v>0.1</c:v>
                </c:pt>
                <c:pt idx="816">
                  <c:v>-0.5</c:v>
                </c:pt>
                <c:pt idx="817">
                  <c:v>-0.2</c:v>
                </c:pt>
                <c:pt idx="818">
                  <c:v>0.30000000000000004</c:v>
                </c:pt>
                <c:pt idx="819">
                  <c:v>1</c:v>
                </c:pt>
                <c:pt idx="820">
                  <c:v>1.6</c:v>
                </c:pt>
                <c:pt idx="821">
                  <c:v>1.1000000000000001</c:v>
                </c:pt>
                <c:pt idx="822">
                  <c:v>1.3</c:v>
                </c:pt>
                <c:pt idx="823">
                  <c:v>1.1000000000000001</c:v>
                </c:pt>
                <c:pt idx="824">
                  <c:v>0.8</c:v>
                </c:pt>
                <c:pt idx="825">
                  <c:v>1.2</c:v>
                </c:pt>
                <c:pt idx="826">
                  <c:v>0.2</c:v>
                </c:pt>
                <c:pt idx="827">
                  <c:v>0.2</c:v>
                </c:pt>
                <c:pt idx="828">
                  <c:v>0.4</c:v>
                </c:pt>
                <c:pt idx="829">
                  <c:v>-0.1</c:v>
                </c:pt>
                <c:pt idx="830">
                  <c:v>0.1</c:v>
                </c:pt>
                <c:pt idx="831">
                  <c:v>-0.30000000000000004</c:v>
                </c:pt>
                <c:pt idx="832">
                  <c:v>-0.1</c:v>
                </c:pt>
                <c:pt idx="833">
                  <c:v>0.1</c:v>
                </c:pt>
                <c:pt idx="834">
                  <c:v>0.30000000000000004</c:v>
                </c:pt>
                <c:pt idx="835">
                  <c:v>0.30000000000000004</c:v>
                </c:pt>
                <c:pt idx="836">
                  <c:v>0.60000000000000009</c:v>
                </c:pt>
                <c:pt idx="837">
                  <c:v>0.70000000000000007</c:v>
                </c:pt>
                <c:pt idx="838">
                  <c:v>0.8</c:v>
                </c:pt>
                <c:pt idx="839">
                  <c:v>1.6</c:v>
                </c:pt>
                <c:pt idx="840">
                  <c:v>1.7000000000000002</c:v>
                </c:pt>
                <c:pt idx="841">
                  <c:v>2.1</c:v>
                </c:pt>
                <c:pt idx="842">
                  <c:v>1.5</c:v>
                </c:pt>
                <c:pt idx="843">
                  <c:v>2</c:v>
                </c:pt>
                <c:pt idx="844">
                  <c:v>1.3</c:v>
                </c:pt>
                <c:pt idx="845">
                  <c:v>1.7000000000000002</c:v>
                </c:pt>
                <c:pt idx="846">
                  <c:v>1.7000000000000002</c:v>
                </c:pt>
                <c:pt idx="847">
                  <c:v>1.9</c:v>
                </c:pt>
                <c:pt idx="848">
                  <c:v>1.9</c:v>
                </c:pt>
                <c:pt idx="849">
                  <c:v>1.5</c:v>
                </c:pt>
                <c:pt idx="850">
                  <c:v>1.7000000000000002</c:v>
                </c:pt>
                <c:pt idx="851">
                  <c:v>1.5</c:v>
                </c:pt>
                <c:pt idx="852">
                  <c:v>1.5</c:v>
                </c:pt>
                <c:pt idx="853">
                  <c:v>1.2</c:v>
                </c:pt>
                <c:pt idx="854">
                  <c:v>1.7000000000000002</c:v>
                </c:pt>
                <c:pt idx="855">
                  <c:v>1.3</c:v>
                </c:pt>
                <c:pt idx="856">
                  <c:v>2.5</c:v>
                </c:pt>
                <c:pt idx="857">
                  <c:v>2.1</c:v>
                </c:pt>
                <c:pt idx="858">
                  <c:v>2.2000000000000002</c:v>
                </c:pt>
                <c:pt idx="859">
                  <c:v>2.1</c:v>
                </c:pt>
                <c:pt idx="860">
                  <c:v>2.2000000000000002</c:v>
                </c:pt>
                <c:pt idx="861">
                  <c:v>2.6</c:v>
                </c:pt>
                <c:pt idx="862">
                  <c:v>2.2000000000000002</c:v>
                </c:pt>
                <c:pt idx="863">
                  <c:v>1.7000000000000002</c:v>
                </c:pt>
                <c:pt idx="864">
                  <c:v>1.7000000000000002</c:v>
                </c:pt>
                <c:pt idx="865">
                  <c:v>1.7000000000000002</c:v>
                </c:pt>
                <c:pt idx="866">
                  <c:v>1.4</c:v>
                </c:pt>
                <c:pt idx="867">
                  <c:v>2.1</c:v>
                </c:pt>
                <c:pt idx="868">
                  <c:v>1.3</c:v>
                </c:pt>
                <c:pt idx="869">
                  <c:v>1.5</c:v>
                </c:pt>
                <c:pt idx="870">
                  <c:v>1.1000000000000001</c:v>
                </c:pt>
                <c:pt idx="871">
                  <c:v>1</c:v>
                </c:pt>
                <c:pt idx="872">
                  <c:v>0.9</c:v>
                </c:pt>
                <c:pt idx="873">
                  <c:v>0.9</c:v>
                </c:pt>
                <c:pt idx="874">
                  <c:v>1.2</c:v>
                </c:pt>
                <c:pt idx="875">
                  <c:v>1.5</c:v>
                </c:pt>
                <c:pt idx="876">
                  <c:v>1.6</c:v>
                </c:pt>
                <c:pt idx="877">
                  <c:v>1.7000000000000002</c:v>
                </c:pt>
                <c:pt idx="878">
                  <c:v>1.3</c:v>
                </c:pt>
                <c:pt idx="879">
                  <c:v>0.8</c:v>
                </c:pt>
                <c:pt idx="880">
                  <c:v>0.5</c:v>
                </c:pt>
                <c:pt idx="881">
                  <c:v>0.8</c:v>
                </c:pt>
                <c:pt idx="882">
                  <c:v>0</c:v>
                </c:pt>
                <c:pt idx="883">
                  <c:v>-0.1</c:v>
                </c:pt>
                <c:pt idx="884">
                  <c:v>-0.4</c:v>
                </c:pt>
                <c:pt idx="885">
                  <c:v>-0.5</c:v>
                </c:pt>
                <c:pt idx="886">
                  <c:v>-0.70000000000000007</c:v>
                </c:pt>
                <c:pt idx="887">
                  <c:v>-0.70000000000000007</c:v>
                </c:pt>
                <c:pt idx="888">
                  <c:v>1.6</c:v>
                </c:pt>
                <c:pt idx="889">
                  <c:v>1.6</c:v>
                </c:pt>
                <c:pt idx="890">
                  <c:v>2</c:v>
                </c:pt>
                <c:pt idx="891">
                  <c:v>2.1</c:v>
                </c:pt>
                <c:pt idx="892">
                  <c:v>2.4</c:v>
                </c:pt>
                <c:pt idx="893">
                  <c:v>2.1</c:v>
                </c:pt>
                <c:pt idx="894">
                  <c:v>3.1</c:v>
                </c:pt>
                <c:pt idx="895">
                  <c:v>3.4</c:v>
                </c:pt>
                <c:pt idx="896">
                  <c:v>4.0999999999999996</c:v>
                </c:pt>
                <c:pt idx="897">
                  <c:v>4.5999999999999996</c:v>
                </c:pt>
                <c:pt idx="898">
                  <c:v>6</c:v>
                </c:pt>
                <c:pt idx="899">
                  <c:v>5.7</c:v>
                </c:pt>
                <c:pt idx="900">
                  <c:v>5.0999999999999996</c:v>
                </c:pt>
                <c:pt idx="901">
                  <c:v>5.5</c:v>
                </c:pt>
                <c:pt idx="902">
                  <c:v>7.6</c:v>
                </c:pt>
                <c:pt idx="903">
                  <c:v>7.8</c:v>
                </c:pt>
                <c:pt idx="904">
                  <c:v>8.6999999999999993</c:v>
                </c:pt>
                <c:pt idx="905">
                  <c:v>8.1999999999999993</c:v>
                </c:pt>
                <c:pt idx="906">
                  <c:v>8.5</c:v>
                </c:pt>
                <c:pt idx="907">
                  <c:v>8.8000000000000007</c:v>
                </c:pt>
                <c:pt idx="908">
                  <c:v>10.9</c:v>
                </c:pt>
                <c:pt idx="909">
                  <c:v>11.6</c:v>
                </c:pt>
                <c:pt idx="910">
                  <c:v>11.3</c:v>
                </c:pt>
                <c:pt idx="911">
                  <c:v>9.6</c:v>
                </c:pt>
                <c:pt idx="912">
                  <c:v>9.1999999999999993</c:v>
                </c:pt>
                <c:pt idx="913">
                  <c:v>9.3000000000000007</c:v>
                </c:pt>
                <c:pt idx="914">
                  <c:v>7.8</c:v>
                </c:pt>
                <c:pt idx="915">
                  <c:v>7.6</c:v>
                </c:pt>
                <c:pt idx="916">
                  <c:v>6.3</c:v>
                </c:pt>
                <c:pt idx="917">
                  <c:v>6.8</c:v>
                </c:pt>
                <c:pt idx="918">
                  <c:v>6.5</c:v>
                </c:pt>
                <c:pt idx="919">
                  <c:v>6.4</c:v>
                </c:pt>
              </c:numCache>
            </c:numRef>
          </c:val>
          <c:smooth val="0"/>
          <c:extLst xmlns:c15="http://schemas.microsoft.com/office/drawing/2012/chart">
            <c:ext xmlns:c16="http://schemas.microsoft.com/office/drawing/2014/chart" uri="{C3380CC4-5D6E-409C-BE32-E72D297353CC}">
              <c16:uniqueId val="{00000007-EA49-4887-AAEE-C11A1D56F554}"/>
            </c:ext>
          </c:extLst>
        </c:ser>
        <c:ser>
          <c:idx val="3"/>
          <c:order val="4"/>
          <c:tx>
            <c:strRef>
              <c:f>Sheet1!$F$1</c:f>
              <c:strCache>
                <c:ptCount val="1"/>
                <c:pt idx="0">
                  <c:v>Italy</c:v>
                </c:pt>
              </c:strCache>
            </c:strRef>
          </c:tx>
          <c:spPr>
            <a:ln w="19050">
              <a:solidFill>
                <a:schemeClr val="accent3">
                  <a:lumMod val="90000"/>
                </a:schemeClr>
              </a:solidFill>
            </a:ln>
          </c:spPr>
          <c:marker>
            <c:symbol val="none"/>
          </c:marker>
          <c:dLbls>
            <c:dLbl>
              <c:idx val="919"/>
              <c:layout>
                <c:manualLayout>
                  <c:x val="0"/>
                  <c:y val="-3.0000000000000027E-2"/>
                </c:manualLayout>
              </c:layout>
              <c:numFmt formatCode="0.0" sourceLinked="0"/>
              <c:spPr>
                <a:ln>
                  <a:solidFill>
                    <a:schemeClr val="accent3">
                      <a:lumMod val="9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FC9-4FA3-8C49-70D7CC364A43}"/>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Sheet1!$A$2:$A$921</c:f>
              <c:numCache>
                <c:formatCode>yyyy\-mm\-dd</c:formatCode>
                <c:ptCount val="92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numCache>
            </c:numRef>
          </c:cat>
          <c:val>
            <c:numRef>
              <c:f>Sheet1!$F$2:$F$921</c:f>
              <c:numCache>
                <c:formatCode>General</c:formatCode>
                <c:ptCount val="920"/>
                <c:pt idx="600">
                  <c:v>2.7</c:v>
                </c:pt>
                <c:pt idx="601">
                  <c:v>2.4</c:v>
                </c:pt>
                <c:pt idx="602">
                  <c:v>2.2000000000000002</c:v>
                </c:pt>
                <c:pt idx="603">
                  <c:v>1.9</c:v>
                </c:pt>
                <c:pt idx="604">
                  <c:v>1.9</c:v>
                </c:pt>
                <c:pt idx="605">
                  <c:v>1.6</c:v>
                </c:pt>
                <c:pt idx="606">
                  <c:v>1.7000000000000002</c:v>
                </c:pt>
                <c:pt idx="607">
                  <c:v>1.6</c:v>
                </c:pt>
                <c:pt idx="608">
                  <c:v>1.6</c:v>
                </c:pt>
                <c:pt idx="609">
                  <c:v>1.9</c:v>
                </c:pt>
                <c:pt idx="610">
                  <c:v>1.7000000000000002</c:v>
                </c:pt>
                <c:pt idx="611">
                  <c:v>1.7000000000000002</c:v>
                </c:pt>
                <c:pt idx="612">
                  <c:v>1.9</c:v>
                </c:pt>
                <c:pt idx="613">
                  <c:v>2</c:v>
                </c:pt>
                <c:pt idx="614">
                  <c:v>2</c:v>
                </c:pt>
                <c:pt idx="615">
                  <c:v>2.2000000000000002</c:v>
                </c:pt>
                <c:pt idx="616">
                  <c:v>1.9</c:v>
                </c:pt>
                <c:pt idx="617">
                  <c:v>2</c:v>
                </c:pt>
                <c:pt idx="618">
                  <c:v>2</c:v>
                </c:pt>
                <c:pt idx="619">
                  <c:v>2.1</c:v>
                </c:pt>
                <c:pt idx="620">
                  <c:v>2.1</c:v>
                </c:pt>
                <c:pt idx="621">
                  <c:v>1.9</c:v>
                </c:pt>
                <c:pt idx="622">
                  <c:v>1.7000000000000002</c:v>
                </c:pt>
                <c:pt idx="623">
                  <c:v>1.6</c:v>
                </c:pt>
                <c:pt idx="624">
                  <c:v>1.4</c:v>
                </c:pt>
                <c:pt idx="625">
                  <c:v>1.4</c:v>
                </c:pt>
                <c:pt idx="626">
                  <c:v>1.4</c:v>
                </c:pt>
                <c:pt idx="627">
                  <c:v>1.3</c:v>
                </c:pt>
                <c:pt idx="628">
                  <c:v>1.5</c:v>
                </c:pt>
                <c:pt idx="629">
                  <c:v>1.4</c:v>
                </c:pt>
                <c:pt idx="630">
                  <c:v>1.7000000000000002</c:v>
                </c:pt>
                <c:pt idx="631">
                  <c:v>1.5</c:v>
                </c:pt>
                <c:pt idx="632">
                  <c:v>1.8</c:v>
                </c:pt>
                <c:pt idx="633">
                  <c:v>2</c:v>
                </c:pt>
                <c:pt idx="634">
                  <c:v>2</c:v>
                </c:pt>
                <c:pt idx="635">
                  <c:v>2.2000000000000002</c:v>
                </c:pt>
                <c:pt idx="636">
                  <c:v>2.2000000000000002</c:v>
                </c:pt>
                <c:pt idx="637">
                  <c:v>2.4</c:v>
                </c:pt>
                <c:pt idx="638">
                  <c:v>2.5</c:v>
                </c:pt>
                <c:pt idx="639">
                  <c:v>2.4</c:v>
                </c:pt>
                <c:pt idx="640">
                  <c:v>2.5</c:v>
                </c:pt>
                <c:pt idx="641">
                  <c:v>2.8</c:v>
                </c:pt>
                <c:pt idx="642">
                  <c:v>2.8</c:v>
                </c:pt>
                <c:pt idx="643">
                  <c:v>2.8</c:v>
                </c:pt>
                <c:pt idx="644">
                  <c:v>2.8</c:v>
                </c:pt>
                <c:pt idx="645">
                  <c:v>2.7</c:v>
                </c:pt>
                <c:pt idx="646">
                  <c:v>2.9</c:v>
                </c:pt>
                <c:pt idx="647">
                  <c:v>2.7</c:v>
                </c:pt>
                <c:pt idx="648">
                  <c:v>2.5</c:v>
                </c:pt>
                <c:pt idx="649">
                  <c:v>1.5</c:v>
                </c:pt>
                <c:pt idx="650">
                  <c:v>2.2000000000000002</c:v>
                </c:pt>
                <c:pt idx="651">
                  <c:v>3</c:v>
                </c:pt>
                <c:pt idx="652">
                  <c:v>2.8</c:v>
                </c:pt>
                <c:pt idx="653">
                  <c:v>2.8</c:v>
                </c:pt>
                <c:pt idx="654">
                  <c:v>2.2999999999999998</c:v>
                </c:pt>
                <c:pt idx="655">
                  <c:v>2</c:v>
                </c:pt>
                <c:pt idx="656">
                  <c:v>2</c:v>
                </c:pt>
                <c:pt idx="657">
                  <c:v>2.2999999999999998</c:v>
                </c:pt>
                <c:pt idx="658">
                  <c:v>2.2999999999999998</c:v>
                </c:pt>
                <c:pt idx="659">
                  <c:v>2.2999999999999998</c:v>
                </c:pt>
                <c:pt idx="660">
                  <c:v>2.2999999999999998</c:v>
                </c:pt>
                <c:pt idx="661">
                  <c:v>2.5</c:v>
                </c:pt>
                <c:pt idx="662">
                  <c:v>2.5</c:v>
                </c:pt>
                <c:pt idx="663">
                  <c:v>2.5</c:v>
                </c:pt>
                <c:pt idx="664">
                  <c:v>2.5</c:v>
                </c:pt>
                <c:pt idx="665">
                  <c:v>2.4</c:v>
                </c:pt>
                <c:pt idx="666">
                  <c:v>2.5</c:v>
                </c:pt>
                <c:pt idx="667">
                  <c:v>2.5</c:v>
                </c:pt>
                <c:pt idx="668">
                  <c:v>2.9</c:v>
                </c:pt>
                <c:pt idx="669">
                  <c:v>2.9</c:v>
                </c:pt>
                <c:pt idx="670">
                  <c:v>2.9</c:v>
                </c:pt>
                <c:pt idx="671">
                  <c:v>3</c:v>
                </c:pt>
                <c:pt idx="672">
                  <c:v>2.9</c:v>
                </c:pt>
                <c:pt idx="673">
                  <c:v>2.6</c:v>
                </c:pt>
                <c:pt idx="674">
                  <c:v>3</c:v>
                </c:pt>
                <c:pt idx="675">
                  <c:v>3</c:v>
                </c:pt>
                <c:pt idx="676">
                  <c:v>2.8</c:v>
                </c:pt>
                <c:pt idx="677">
                  <c:v>2.8</c:v>
                </c:pt>
                <c:pt idx="678">
                  <c:v>2.8</c:v>
                </c:pt>
                <c:pt idx="679">
                  <c:v>2.8</c:v>
                </c:pt>
                <c:pt idx="680">
                  <c:v>2.9</c:v>
                </c:pt>
                <c:pt idx="681">
                  <c:v>2.8</c:v>
                </c:pt>
                <c:pt idx="682">
                  <c:v>2.8</c:v>
                </c:pt>
                <c:pt idx="683">
                  <c:v>2.5</c:v>
                </c:pt>
                <c:pt idx="684">
                  <c:v>2.2000000000000002</c:v>
                </c:pt>
                <c:pt idx="685">
                  <c:v>2.4</c:v>
                </c:pt>
                <c:pt idx="686">
                  <c:v>2.2999999999999998</c:v>
                </c:pt>
                <c:pt idx="687">
                  <c:v>2.4</c:v>
                </c:pt>
                <c:pt idx="688">
                  <c:v>2.4</c:v>
                </c:pt>
                <c:pt idx="689">
                  <c:v>2.4</c:v>
                </c:pt>
                <c:pt idx="690">
                  <c:v>2.2000000000000002</c:v>
                </c:pt>
                <c:pt idx="691">
                  <c:v>2.4</c:v>
                </c:pt>
                <c:pt idx="692">
                  <c:v>2.1</c:v>
                </c:pt>
                <c:pt idx="693">
                  <c:v>2.1</c:v>
                </c:pt>
                <c:pt idx="694">
                  <c:v>2</c:v>
                </c:pt>
                <c:pt idx="695">
                  <c:v>2.2999999999999998</c:v>
                </c:pt>
                <c:pt idx="696">
                  <c:v>2</c:v>
                </c:pt>
                <c:pt idx="697">
                  <c:v>2.1</c:v>
                </c:pt>
                <c:pt idx="698">
                  <c:v>2.2000000000000002</c:v>
                </c:pt>
                <c:pt idx="699">
                  <c:v>2.1</c:v>
                </c:pt>
                <c:pt idx="700">
                  <c:v>2.2999999999999998</c:v>
                </c:pt>
                <c:pt idx="701">
                  <c:v>2.2000000000000002</c:v>
                </c:pt>
                <c:pt idx="702">
                  <c:v>2.2000000000000002</c:v>
                </c:pt>
                <c:pt idx="703">
                  <c:v>2.2000000000000002</c:v>
                </c:pt>
                <c:pt idx="704">
                  <c:v>2.2000000000000002</c:v>
                </c:pt>
                <c:pt idx="705">
                  <c:v>2.5</c:v>
                </c:pt>
                <c:pt idx="706">
                  <c:v>2.4</c:v>
                </c:pt>
                <c:pt idx="707">
                  <c:v>2</c:v>
                </c:pt>
                <c:pt idx="708">
                  <c:v>2.2000000000000002</c:v>
                </c:pt>
                <c:pt idx="709">
                  <c:v>2.2000000000000002</c:v>
                </c:pt>
                <c:pt idx="710">
                  <c:v>2.2000000000000002</c:v>
                </c:pt>
                <c:pt idx="711">
                  <c:v>2.4</c:v>
                </c:pt>
                <c:pt idx="712">
                  <c:v>2.2999999999999998</c:v>
                </c:pt>
                <c:pt idx="713">
                  <c:v>2.4</c:v>
                </c:pt>
                <c:pt idx="714">
                  <c:v>2.4</c:v>
                </c:pt>
                <c:pt idx="715">
                  <c:v>2.2999999999999998</c:v>
                </c:pt>
                <c:pt idx="716">
                  <c:v>2.5</c:v>
                </c:pt>
                <c:pt idx="717">
                  <c:v>1.9</c:v>
                </c:pt>
                <c:pt idx="718">
                  <c:v>2</c:v>
                </c:pt>
                <c:pt idx="719">
                  <c:v>2.1</c:v>
                </c:pt>
                <c:pt idx="720">
                  <c:v>1.9</c:v>
                </c:pt>
                <c:pt idx="721">
                  <c:v>2.1</c:v>
                </c:pt>
                <c:pt idx="722">
                  <c:v>2</c:v>
                </c:pt>
                <c:pt idx="723">
                  <c:v>1.8</c:v>
                </c:pt>
                <c:pt idx="724">
                  <c:v>1.9</c:v>
                </c:pt>
                <c:pt idx="725">
                  <c:v>2</c:v>
                </c:pt>
                <c:pt idx="726">
                  <c:v>1.6</c:v>
                </c:pt>
                <c:pt idx="727">
                  <c:v>1.6</c:v>
                </c:pt>
                <c:pt idx="728">
                  <c:v>1.7000000000000002</c:v>
                </c:pt>
                <c:pt idx="729">
                  <c:v>2.2999999999999998</c:v>
                </c:pt>
                <c:pt idx="730">
                  <c:v>2.5</c:v>
                </c:pt>
                <c:pt idx="731">
                  <c:v>2.8</c:v>
                </c:pt>
                <c:pt idx="732">
                  <c:v>3.2</c:v>
                </c:pt>
                <c:pt idx="733">
                  <c:v>3</c:v>
                </c:pt>
                <c:pt idx="734">
                  <c:v>3.6</c:v>
                </c:pt>
                <c:pt idx="735">
                  <c:v>3.4</c:v>
                </c:pt>
                <c:pt idx="736">
                  <c:v>3.8</c:v>
                </c:pt>
                <c:pt idx="737">
                  <c:v>4</c:v>
                </c:pt>
                <c:pt idx="738">
                  <c:v>4</c:v>
                </c:pt>
                <c:pt idx="739">
                  <c:v>4.3</c:v>
                </c:pt>
                <c:pt idx="740">
                  <c:v>3.9</c:v>
                </c:pt>
                <c:pt idx="741">
                  <c:v>3.6</c:v>
                </c:pt>
                <c:pt idx="742">
                  <c:v>2.8</c:v>
                </c:pt>
                <c:pt idx="743">
                  <c:v>2.4</c:v>
                </c:pt>
                <c:pt idx="744">
                  <c:v>1.4</c:v>
                </c:pt>
                <c:pt idx="745">
                  <c:v>1.6</c:v>
                </c:pt>
                <c:pt idx="746">
                  <c:v>1.1000000000000001</c:v>
                </c:pt>
                <c:pt idx="747">
                  <c:v>1.2</c:v>
                </c:pt>
                <c:pt idx="748">
                  <c:v>0.8</c:v>
                </c:pt>
                <c:pt idx="749">
                  <c:v>0.5</c:v>
                </c:pt>
                <c:pt idx="750">
                  <c:v>-0.1</c:v>
                </c:pt>
                <c:pt idx="751">
                  <c:v>0.1</c:v>
                </c:pt>
                <c:pt idx="752">
                  <c:v>0.30000000000000004</c:v>
                </c:pt>
                <c:pt idx="753">
                  <c:v>0.30000000000000004</c:v>
                </c:pt>
                <c:pt idx="754">
                  <c:v>0.9</c:v>
                </c:pt>
                <c:pt idx="755">
                  <c:v>1.1000000000000001</c:v>
                </c:pt>
                <c:pt idx="756">
                  <c:v>1.3</c:v>
                </c:pt>
                <c:pt idx="757">
                  <c:v>1</c:v>
                </c:pt>
                <c:pt idx="758">
                  <c:v>1.4</c:v>
                </c:pt>
                <c:pt idx="759">
                  <c:v>1.8</c:v>
                </c:pt>
                <c:pt idx="760">
                  <c:v>1.5</c:v>
                </c:pt>
                <c:pt idx="761">
                  <c:v>1.4</c:v>
                </c:pt>
                <c:pt idx="762">
                  <c:v>1.8</c:v>
                </c:pt>
                <c:pt idx="763">
                  <c:v>1.7000000000000002</c:v>
                </c:pt>
                <c:pt idx="764">
                  <c:v>1.6</c:v>
                </c:pt>
                <c:pt idx="765">
                  <c:v>2</c:v>
                </c:pt>
                <c:pt idx="766">
                  <c:v>1.8</c:v>
                </c:pt>
                <c:pt idx="767">
                  <c:v>2.1</c:v>
                </c:pt>
                <c:pt idx="768">
                  <c:v>2</c:v>
                </c:pt>
                <c:pt idx="769">
                  <c:v>2.2000000000000002</c:v>
                </c:pt>
                <c:pt idx="770">
                  <c:v>2.8</c:v>
                </c:pt>
                <c:pt idx="771">
                  <c:v>2.9</c:v>
                </c:pt>
                <c:pt idx="772">
                  <c:v>3</c:v>
                </c:pt>
                <c:pt idx="773">
                  <c:v>3</c:v>
                </c:pt>
                <c:pt idx="774">
                  <c:v>2.1</c:v>
                </c:pt>
                <c:pt idx="775">
                  <c:v>2.2999999999999998</c:v>
                </c:pt>
                <c:pt idx="776">
                  <c:v>3.7</c:v>
                </c:pt>
                <c:pt idx="777">
                  <c:v>3.7</c:v>
                </c:pt>
                <c:pt idx="778">
                  <c:v>3.7</c:v>
                </c:pt>
                <c:pt idx="779">
                  <c:v>3.7</c:v>
                </c:pt>
                <c:pt idx="780">
                  <c:v>3.4</c:v>
                </c:pt>
                <c:pt idx="781">
                  <c:v>3.5</c:v>
                </c:pt>
                <c:pt idx="782">
                  <c:v>3.8</c:v>
                </c:pt>
                <c:pt idx="783">
                  <c:v>3.7</c:v>
                </c:pt>
                <c:pt idx="784">
                  <c:v>3.6</c:v>
                </c:pt>
                <c:pt idx="785">
                  <c:v>3.7</c:v>
                </c:pt>
                <c:pt idx="786">
                  <c:v>3.6</c:v>
                </c:pt>
                <c:pt idx="787">
                  <c:v>3.4</c:v>
                </c:pt>
                <c:pt idx="788">
                  <c:v>3.4</c:v>
                </c:pt>
                <c:pt idx="789">
                  <c:v>2.8</c:v>
                </c:pt>
                <c:pt idx="790">
                  <c:v>2.6</c:v>
                </c:pt>
                <c:pt idx="791">
                  <c:v>2.6</c:v>
                </c:pt>
                <c:pt idx="792">
                  <c:v>2.4</c:v>
                </c:pt>
                <c:pt idx="793">
                  <c:v>2</c:v>
                </c:pt>
                <c:pt idx="794">
                  <c:v>1.8</c:v>
                </c:pt>
                <c:pt idx="795">
                  <c:v>1.2</c:v>
                </c:pt>
                <c:pt idx="796">
                  <c:v>1.2</c:v>
                </c:pt>
                <c:pt idx="797">
                  <c:v>1.2</c:v>
                </c:pt>
                <c:pt idx="798">
                  <c:v>1.2</c:v>
                </c:pt>
                <c:pt idx="799">
                  <c:v>1.1000000000000001</c:v>
                </c:pt>
                <c:pt idx="800">
                  <c:v>0.9</c:v>
                </c:pt>
                <c:pt idx="801">
                  <c:v>0.70000000000000007</c:v>
                </c:pt>
                <c:pt idx="802">
                  <c:v>0.60000000000000009</c:v>
                </c:pt>
                <c:pt idx="803">
                  <c:v>0.60000000000000009</c:v>
                </c:pt>
                <c:pt idx="804">
                  <c:v>0.60000000000000009</c:v>
                </c:pt>
                <c:pt idx="805">
                  <c:v>0.4</c:v>
                </c:pt>
                <c:pt idx="806">
                  <c:v>0.30000000000000004</c:v>
                </c:pt>
                <c:pt idx="807">
                  <c:v>0.5</c:v>
                </c:pt>
                <c:pt idx="808">
                  <c:v>0.4</c:v>
                </c:pt>
                <c:pt idx="809">
                  <c:v>0.30000000000000004</c:v>
                </c:pt>
                <c:pt idx="810">
                  <c:v>0</c:v>
                </c:pt>
                <c:pt idx="811">
                  <c:v>-0.1</c:v>
                </c:pt>
                <c:pt idx="812">
                  <c:v>-0.1</c:v>
                </c:pt>
                <c:pt idx="813">
                  <c:v>0.2</c:v>
                </c:pt>
                <c:pt idx="814">
                  <c:v>0.30000000000000004</c:v>
                </c:pt>
                <c:pt idx="815">
                  <c:v>0</c:v>
                </c:pt>
                <c:pt idx="816">
                  <c:v>-0.5</c:v>
                </c:pt>
                <c:pt idx="817">
                  <c:v>0.1</c:v>
                </c:pt>
                <c:pt idx="818">
                  <c:v>0</c:v>
                </c:pt>
                <c:pt idx="819">
                  <c:v>-0.1</c:v>
                </c:pt>
                <c:pt idx="820">
                  <c:v>0.2</c:v>
                </c:pt>
                <c:pt idx="821">
                  <c:v>0.2</c:v>
                </c:pt>
                <c:pt idx="822">
                  <c:v>0.4</c:v>
                </c:pt>
                <c:pt idx="823">
                  <c:v>0.30000000000000004</c:v>
                </c:pt>
                <c:pt idx="824">
                  <c:v>0.2</c:v>
                </c:pt>
                <c:pt idx="825">
                  <c:v>0.30000000000000004</c:v>
                </c:pt>
                <c:pt idx="826">
                  <c:v>0.1</c:v>
                </c:pt>
                <c:pt idx="827">
                  <c:v>0.1</c:v>
                </c:pt>
                <c:pt idx="828">
                  <c:v>0.4</c:v>
                </c:pt>
                <c:pt idx="829">
                  <c:v>-0.2</c:v>
                </c:pt>
                <c:pt idx="830">
                  <c:v>-0.2</c:v>
                </c:pt>
                <c:pt idx="831">
                  <c:v>-0.4</c:v>
                </c:pt>
                <c:pt idx="832">
                  <c:v>-0.30000000000000004</c:v>
                </c:pt>
                <c:pt idx="833">
                  <c:v>-0.2</c:v>
                </c:pt>
                <c:pt idx="834">
                  <c:v>-0.2</c:v>
                </c:pt>
                <c:pt idx="835">
                  <c:v>-0.1</c:v>
                </c:pt>
                <c:pt idx="836">
                  <c:v>0.1</c:v>
                </c:pt>
                <c:pt idx="837">
                  <c:v>-0.1</c:v>
                </c:pt>
                <c:pt idx="838">
                  <c:v>0.1</c:v>
                </c:pt>
                <c:pt idx="839">
                  <c:v>0.5</c:v>
                </c:pt>
                <c:pt idx="840">
                  <c:v>1</c:v>
                </c:pt>
                <c:pt idx="841">
                  <c:v>1.6</c:v>
                </c:pt>
                <c:pt idx="842">
                  <c:v>1.4</c:v>
                </c:pt>
                <c:pt idx="843">
                  <c:v>2</c:v>
                </c:pt>
                <c:pt idx="844">
                  <c:v>1.6</c:v>
                </c:pt>
                <c:pt idx="845">
                  <c:v>1.2</c:v>
                </c:pt>
                <c:pt idx="846">
                  <c:v>1.2</c:v>
                </c:pt>
                <c:pt idx="847">
                  <c:v>1.4</c:v>
                </c:pt>
                <c:pt idx="848">
                  <c:v>1.3</c:v>
                </c:pt>
                <c:pt idx="849">
                  <c:v>1.1000000000000001</c:v>
                </c:pt>
                <c:pt idx="850">
                  <c:v>1.1000000000000001</c:v>
                </c:pt>
                <c:pt idx="851">
                  <c:v>1</c:v>
                </c:pt>
                <c:pt idx="852">
                  <c:v>1.2</c:v>
                </c:pt>
                <c:pt idx="853">
                  <c:v>0.5</c:v>
                </c:pt>
                <c:pt idx="854">
                  <c:v>0.9</c:v>
                </c:pt>
                <c:pt idx="855">
                  <c:v>0.60000000000000009</c:v>
                </c:pt>
                <c:pt idx="856">
                  <c:v>1</c:v>
                </c:pt>
                <c:pt idx="857">
                  <c:v>1.4</c:v>
                </c:pt>
                <c:pt idx="858">
                  <c:v>1.9</c:v>
                </c:pt>
                <c:pt idx="859">
                  <c:v>1.6</c:v>
                </c:pt>
                <c:pt idx="860">
                  <c:v>1.5</c:v>
                </c:pt>
                <c:pt idx="861">
                  <c:v>1.7000000000000002</c:v>
                </c:pt>
                <c:pt idx="862">
                  <c:v>1.6</c:v>
                </c:pt>
                <c:pt idx="863">
                  <c:v>1.2</c:v>
                </c:pt>
                <c:pt idx="864">
                  <c:v>0.9</c:v>
                </c:pt>
                <c:pt idx="865">
                  <c:v>1.1000000000000001</c:v>
                </c:pt>
                <c:pt idx="866">
                  <c:v>1.1000000000000001</c:v>
                </c:pt>
                <c:pt idx="867">
                  <c:v>1.1000000000000001</c:v>
                </c:pt>
                <c:pt idx="868">
                  <c:v>0.9</c:v>
                </c:pt>
                <c:pt idx="869">
                  <c:v>0.8</c:v>
                </c:pt>
                <c:pt idx="870">
                  <c:v>0.30000000000000004</c:v>
                </c:pt>
                <c:pt idx="871">
                  <c:v>0.5</c:v>
                </c:pt>
                <c:pt idx="872">
                  <c:v>0.2</c:v>
                </c:pt>
                <c:pt idx="873">
                  <c:v>0.2</c:v>
                </c:pt>
                <c:pt idx="874">
                  <c:v>0.2</c:v>
                </c:pt>
                <c:pt idx="875">
                  <c:v>0.5</c:v>
                </c:pt>
                <c:pt idx="876">
                  <c:v>0.4</c:v>
                </c:pt>
                <c:pt idx="877">
                  <c:v>0.2</c:v>
                </c:pt>
                <c:pt idx="878">
                  <c:v>0.1</c:v>
                </c:pt>
                <c:pt idx="879">
                  <c:v>0.1</c:v>
                </c:pt>
                <c:pt idx="880">
                  <c:v>-0.30000000000000004</c:v>
                </c:pt>
                <c:pt idx="881">
                  <c:v>-0.4</c:v>
                </c:pt>
                <c:pt idx="882">
                  <c:v>0.8</c:v>
                </c:pt>
                <c:pt idx="883">
                  <c:v>-0.5</c:v>
                </c:pt>
                <c:pt idx="884">
                  <c:v>-1</c:v>
                </c:pt>
                <c:pt idx="885">
                  <c:v>-0.60000000000000009</c:v>
                </c:pt>
                <c:pt idx="886">
                  <c:v>-0.30000000000000004</c:v>
                </c:pt>
                <c:pt idx="887">
                  <c:v>-0.30000000000000004</c:v>
                </c:pt>
                <c:pt idx="888">
                  <c:v>0.70000000000000007</c:v>
                </c:pt>
                <c:pt idx="889">
                  <c:v>1</c:v>
                </c:pt>
                <c:pt idx="890">
                  <c:v>0.60000000000000009</c:v>
                </c:pt>
                <c:pt idx="891">
                  <c:v>1</c:v>
                </c:pt>
                <c:pt idx="892">
                  <c:v>1.2</c:v>
                </c:pt>
                <c:pt idx="893">
                  <c:v>1.3</c:v>
                </c:pt>
                <c:pt idx="894">
                  <c:v>1</c:v>
                </c:pt>
                <c:pt idx="895">
                  <c:v>2.5</c:v>
                </c:pt>
                <c:pt idx="896">
                  <c:v>2.9</c:v>
                </c:pt>
                <c:pt idx="897">
                  <c:v>3.2</c:v>
                </c:pt>
                <c:pt idx="898">
                  <c:v>3.9</c:v>
                </c:pt>
                <c:pt idx="899">
                  <c:v>4.2</c:v>
                </c:pt>
                <c:pt idx="900">
                  <c:v>5.0999999999999996</c:v>
                </c:pt>
                <c:pt idx="901">
                  <c:v>6.2</c:v>
                </c:pt>
                <c:pt idx="902">
                  <c:v>6.8</c:v>
                </c:pt>
                <c:pt idx="903">
                  <c:v>6.3</c:v>
                </c:pt>
                <c:pt idx="904">
                  <c:v>7.3</c:v>
                </c:pt>
                <c:pt idx="905">
                  <c:v>8.5</c:v>
                </c:pt>
                <c:pt idx="906">
                  <c:v>8.4</c:v>
                </c:pt>
                <c:pt idx="907">
                  <c:v>9.1</c:v>
                </c:pt>
                <c:pt idx="908">
                  <c:v>9.4</c:v>
                </c:pt>
                <c:pt idx="909">
                  <c:v>12.6</c:v>
                </c:pt>
                <c:pt idx="910">
                  <c:v>12.6</c:v>
                </c:pt>
                <c:pt idx="911">
                  <c:v>12.3</c:v>
                </c:pt>
                <c:pt idx="912">
                  <c:v>10.7</c:v>
                </c:pt>
                <c:pt idx="913">
                  <c:v>9.8000000000000007</c:v>
                </c:pt>
                <c:pt idx="914">
                  <c:v>8.1</c:v>
                </c:pt>
                <c:pt idx="915">
                  <c:v>8.6</c:v>
                </c:pt>
                <c:pt idx="916">
                  <c:v>8</c:v>
                </c:pt>
                <c:pt idx="917">
                  <c:v>6.7</c:v>
                </c:pt>
                <c:pt idx="918">
                  <c:v>6.3</c:v>
                </c:pt>
                <c:pt idx="919">
                  <c:v>5.5</c:v>
                </c:pt>
              </c:numCache>
            </c:numRef>
          </c:val>
          <c:smooth val="0"/>
          <c:extLst xmlns:c15="http://schemas.microsoft.com/office/drawing/2012/chart">
            <c:ext xmlns:c16="http://schemas.microsoft.com/office/drawing/2014/chart" uri="{C3380CC4-5D6E-409C-BE32-E72D297353CC}">
              <c16:uniqueId val="{00000009-EA49-4887-AAEE-C11A1D56F554}"/>
            </c:ext>
          </c:extLst>
        </c:ser>
        <c:ser>
          <c:idx val="5"/>
          <c:order val="5"/>
          <c:tx>
            <c:strRef>
              <c:f>Sheet1!$G$1</c:f>
              <c:strCache>
                <c:ptCount val="1"/>
                <c:pt idx="0">
                  <c:v>UK</c:v>
                </c:pt>
              </c:strCache>
            </c:strRef>
          </c:tx>
          <c:spPr>
            <a:ln w="19050">
              <a:solidFill>
                <a:schemeClr val="accent5"/>
              </a:solidFill>
            </a:ln>
          </c:spPr>
          <c:marker>
            <c:symbol val="none"/>
          </c:marker>
          <c:dLbls>
            <c:dLbl>
              <c:idx val="919"/>
              <c:layout>
                <c:manualLayout>
                  <c:x val="0"/>
                  <c:y val="-0.100000000000000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FC9-4FA3-8C49-70D7CC364A43}"/>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Sheet1!$A$2:$A$921</c:f>
              <c:numCache>
                <c:formatCode>yyyy\-mm\-dd</c:formatCode>
                <c:ptCount val="92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numCache>
            </c:numRef>
          </c:cat>
          <c:val>
            <c:numRef>
              <c:f>Sheet1!$G$2:$G$921</c:f>
              <c:numCache>
                <c:formatCode>General</c:formatCode>
                <c:ptCount val="920"/>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1.7000000000000002</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1.7000000000000002</c:v>
                </c:pt>
                <c:pt idx="603">
                  <c:v>1.6</c:v>
                </c:pt>
                <c:pt idx="604">
                  <c:v>1.6</c:v>
                </c:pt>
                <c:pt idx="605">
                  <c:v>1.7000000000000002</c:v>
                </c:pt>
                <c:pt idx="606">
                  <c:v>2</c:v>
                </c:pt>
                <c:pt idx="607">
                  <c:v>2</c:v>
                </c:pt>
                <c:pt idx="608">
                  <c:v>1.8</c:v>
                </c:pt>
                <c:pt idx="609">
                  <c:v>1.9</c:v>
                </c:pt>
                <c:pt idx="610">
                  <c:v>1.9</c:v>
                </c:pt>
                <c:pt idx="611">
                  <c:v>1.7000000000000002</c:v>
                </c:pt>
                <c:pt idx="612">
                  <c:v>1.5</c:v>
                </c:pt>
                <c:pt idx="613">
                  <c:v>1.6</c:v>
                </c:pt>
                <c:pt idx="614">
                  <c:v>1.7000000000000002</c:v>
                </c:pt>
                <c:pt idx="615">
                  <c:v>1.8</c:v>
                </c:pt>
                <c:pt idx="616">
                  <c:v>2</c:v>
                </c:pt>
                <c:pt idx="617">
                  <c:v>1.7000000000000002</c:v>
                </c:pt>
                <c:pt idx="618">
                  <c:v>1.4</c:v>
                </c:pt>
                <c:pt idx="619">
                  <c:v>1.3</c:v>
                </c:pt>
                <c:pt idx="620">
                  <c:v>1.4</c:v>
                </c:pt>
                <c:pt idx="621">
                  <c:v>1.4</c:v>
                </c:pt>
                <c:pt idx="622">
                  <c:v>1.4</c:v>
                </c:pt>
                <c:pt idx="623">
                  <c:v>1.6</c:v>
                </c:pt>
                <c:pt idx="624">
                  <c:v>1.6</c:v>
                </c:pt>
                <c:pt idx="625">
                  <c:v>1.4</c:v>
                </c:pt>
                <c:pt idx="626">
                  <c:v>1.7000000000000002</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1.7000000000000002</c:v>
                </c:pt>
                <c:pt idx="653">
                  <c:v>1.7000000000000002</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1.7000000000000002</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1.7000000000000002</c:v>
                </c:pt>
                <c:pt idx="696">
                  <c:v>1.6</c:v>
                </c:pt>
                <c:pt idx="697">
                  <c:v>1.7000000000000002</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1.7000000000000002</c:v>
                </c:pt>
                <c:pt idx="806">
                  <c:v>1.6</c:v>
                </c:pt>
                <c:pt idx="807">
                  <c:v>1.8</c:v>
                </c:pt>
                <c:pt idx="808">
                  <c:v>1.5</c:v>
                </c:pt>
                <c:pt idx="809">
                  <c:v>1.9</c:v>
                </c:pt>
                <c:pt idx="810">
                  <c:v>1.6</c:v>
                </c:pt>
                <c:pt idx="811">
                  <c:v>1.5</c:v>
                </c:pt>
                <c:pt idx="812">
                  <c:v>1.2</c:v>
                </c:pt>
                <c:pt idx="813">
                  <c:v>1.3</c:v>
                </c:pt>
                <c:pt idx="814">
                  <c:v>1</c:v>
                </c:pt>
                <c:pt idx="815">
                  <c:v>0.5</c:v>
                </c:pt>
                <c:pt idx="816">
                  <c:v>0.30000000000000004</c:v>
                </c:pt>
                <c:pt idx="817">
                  <c:v>0</c:v>
                </c:pt>
                <c:pt idx="818">
                  <c:v>0</c:v>
                </c:pt>
                <c:pt idx="819">
                  <c:v>-0.1</c:v>
                </c:pt>
                <c:pt idx="820">
                  <c:v>0.1</c:v>
                </c:pt>
                <c:pt idx="821">
                  <c:v>0</c:v>
                </c:pt>
                <c:pt idx="822">
                  <c:v>0.1</c:v>
                </c:pt>
                <c:pt idx="823">
                  <c:v>0</c:v>
                </c:pt>
                <c:pt idx="824">
                  <c:v>-0.1</c:v>
                </c:pt>
                <c:pt idx="825">
                  <c:v>-0.1</c:v>
                </c:pt>
                <c:pt idx="826">
                  <c:v>0.1</c:v>
                </c:pt>
                <c:pt idx="827">
                  <c:v>0.2</c:v>
                </c:pt>
                <c:pt idx="828">
                  <c:v>0.30000000000000004</c:v>
                </c:pt>
                <c:pt idx="829">
                  <c:v>0.30000000000000004</c:v>
                </c:pt>
                <c:pt idx="830">
                  <c:v>0.5</c:v>
                </c:pt>
                <c:pt idx="831">
                  <c:v>0.30000000000000004</c:v>
                </c:pt>
                <c:pt idx="832">
                  <c:v>0.30000000000000004</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1.7000000000000002</c:v>
                </c:pt>
                <c:pt idx="872">
                  <c:v>1.7000000000000002</c:v>
                </c:pt>
                <c:pt idx="873">
                  <c:v>1.5</c:v>
                </c:pt>
                <c:pt idx="874">
                  <c:v>1.5</c:v>
                </c:pt>
                <c:pt idx="875">
                  <c:v>1.3</c:v>
                </c:pt>
                <c:pt idx="876">
                  <c:v>1.8</c:v>
                </c:pt>
                <c:pt idx="877">
                  <c:v>1.7000000000000002</c:v>
                </c:pt>
                <c:pt idx="878">
                  <c:v>1.5</c:v>
                </c:pt>
                <c:pt idx="879">
                  <c:v>0.8</c:v>
                </c:pt>
                <c:pt idx="880">
                  <c:v>0.5</c:v>
                </c:pt>
                <c:pt idx="881">
                  <c:v>0.60000000000000009</c:v>
                </c:pt>
                <c:pt idx="882">
                  <c:v>1</c:v>
                </c:pt>
                <c:pt idx="883">
                  <c:v>0.2</c:v>
                </c:pt>
                <c:pt idx="884">
                  <c:v>0.5</c:v>
                </c:pt>
                <c:pt idx="885">
                  <c:v>0.70000000000000007</c:v>
                </c:pt>
                <c:pt idx="886">
                  <c:v>0.30000000000000004</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pt idx="914">
                  <c:v>10.1</c:v>
                </c:pt>
                <c:pt idx="915">
                  <c:v>8.6999999999999993</c:v>
                </c:pt>
                <c:pt idx="916">
                  <c:v>8.6999999999999993</c:v>
                </c:pt>
                <c:pt idx="917">
                  <c:v>7.9</c:v>
                </c:pt>
                <c:pt idx="918">
                  <c:v>6.8</c:v>
                </c:pt>
                <c:pt idx="919">
                  <c:v>6.7</c:v>
                </c:pt>
              </c:numCache>
            </c:numRef>
          </c:val>
          <c:smooth val="0"/>
          <c:extLst>
            <c:ext xmlns:c16="http://schemas.microsoft.com/office/drawing/2014/chart" uri="{C3380CC4-5D6E-409C-BE32-E72D297353CC}">
              <c16:uniqueId val="{0000000B-EA49-4887-AAEE-C11A1D56F554}"/>
            </c:ext>
          </c:extLst>
        </c:ser>
        <c:ser>
          <c:idx val="7"/>
          <c:order val="6"/>
          <c:tx>
            <c:strRef>
              <c:f>Sheet1!$H$1</c:f>
              <c:strCache>
                <c:ptCount val="1"/>
                <c:pt idx="0">
                  <c:v>Japan</c:v>
                </c:pt>
              </c:strCache>
            </c:strRef>
          </c:tx>
          <c:spPr>
            <a:ln w="19050">
              <a:solidFill>
                <a:schemeClr val="accent5">
                  <a:lumMod val="50000"/>
                </a:schemeClr>
              </a:solidFill>
            </a:ln>
          </c:spPr>
          <c:marker>
            <c:symbol val="none"/>
          </c:marker>
          <c:dLbls>
            <c:dLbl>
              <c:idx val="919"/>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FC9-4FA3-8C49-70D7CC364A43}"/>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Sheet1!$A$2:$A$921</c:f>
              <c:numCache>
                <c:formatCode>yyyy\-mm\-dd</c:formatCode>
                <c:ptCount val="920"/>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numCache>
            </c:numRef>
          </c:cat>
          <c:val>
            <c:numRef>
              <c:f>Sheet1!$H$2:$H$921</c:f>
              <c:numCache>
                <c:formatCode>General</c:formatCode>
                <c:ptCount val="920"/>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5.6782334384858135</c:v>
                </c:pt>
                <c:pt idx="299">
                  <c:v>5.0156739811912265</c:v>
                </c:pt>
                <c:pt idx="300">
                  <c:v>4.0372670807453215</c:v>
                </c:pt>
                <c:pt idx="301">
                  <c:v>4.658385093167694</c:v>
                </c:pt>
                <c:pt idx="302">
                  <c:v>5.2631578947368585</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4.7761194029850795</c:v>
                </c:pt>
                <c:pt idx="311">
                  <c:v>5.6716417910447792</c:v>
                </c:pt>
                <c:pt idx="312">
                  <c:v>6.5671641791044788</c:v>
                </c:pt>
                <c:pt idx="313">
                  <c:v>6.8249258160237192</c:v>
                </c:pt>
                <c:pt idx="314">
                  <c:v>8.5294117647058734</c:v>
                </c:pt>
                <c:pt idx="315">
                  <c:v>9.3023255813953654</c:v>
                </c:pt>
                <c:pt idx="316">
                  <c:v>10.724637681159432</c:v>
                </c:pt>
                <c:pt idx="317">
                  <c:v>11.014492753623184</c:v>
                </c:pt>
                <c:pt idx="318">
                  <c:v>11.884057971014506</c:v>
                </c:pt>
                <c:pt idx="319">
                  <c:v>11.781609195402298</c:v>
                </c:pt>
                <c:pt idx="320">
                  <c:v>14.285714285714279</c:v>
                </c:pt>
                <c:pt idx="321">
                  <c:v>14.204545454545459</c:v>
                </c:pt>
                <c:pt idx="322">
                  <c:v>15.384615384615374</c:v>
                </c:pt>
                <c:pt idx="323">
                  <c:v>18.07909604519773</c:v>
                </c:pt>
                <c:pt idx="324">
                  <c:v>22.128851540616235</c:v>
                </c:pt>
                <c:pt idx="325">
                  <c:v>25</c:v>
                </c:pt>
                <c:pt idx="326">
                  <c:v>22.764227642276413</c:v>
                </c:pt>
                <c:pt idx="327">
                  <c:v>23.404255319148938</c:v>
                </c:pt>
                <c:pt idx="328">
                  <c:v>21.989528795811509</c:v>
                </c:pt>
                <c:pt idx="329">
                  <c:v>22.454308093994779</c:v>
                </c:pt>
                <c:pt idx="330">
                  <c:v>23.834196891191706</c:v>
                </c:pt>
                <c:pt idx="331">
                  <c:v>24.164524421593825</c:v>
                </c:pt>
                <c:pt idx="332">
                  <c:v>22.500000000000007</c:v>
                </c:pt>
                <c:pt idx="333">
                  <c:v>24.626865671641784</c:v>
                </c:pt>
                <c:pt idx="334">
                  <c:v>24.691358024691358</c:v>
                </c:pt>
                <c:pt idx="335">
                  <c:v>21.052631578947391</c:v>
                </c:pt>
                <c:pt idx="336">
                  <c:v>17.431192660550465</c:v>
                </c:pt>
                <c:pt idx="337">
                  <c:v>13.999999999999989</c:v>
                </c:pt>
                <c:pt idx="338">
                  <c:v>14.128035320088305</c:v>
                </c:pt>
                <c:pt idx="339">
                  <c:v>13.362068965517238</c:v>
                </c:pt>
                <c:pt idx="340">
                  <c:v>13.519313304721026</c:v>
                </c:pt>
                <c:pt idx="341">
                  <c:v>12.79317697228144</c:v>
                </c:pt>
                <c:pt idx="342">
                  <c:v>11.087866108786626</c:v>
                </c:pt>
                <c:pt idx="343">
                  <c:v>9.5238095238095344</c:v>
                </c:pt>
                <c:pt idx="344">
                  <c:v>10.408163265306136</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10.420475319926869</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6.5326633165829096</c:v>
                </c:pt>
                <c:pt idx="371">
                  <c:v>5.1324503311258374</c:v>
                </c:pt>
                <c:pt idx="372">
                  <c:v>4.5977011494253039</c:v>
                </c:pt>
                <c:pt idx="373">
                  <c:v>4.5676998368678667</c:v>
                </c:pt>
                <c:pt idx="374">
                  <c:v>4.870129870129869</c:v>
                </c:pt>
                <c:pt idx="375">
                  <c:v>4.3130990415335413</c:v>
                </c:pt>
                <c:pt idx="376">
                  <c:v>3.9556962025316444</c:v>
                </c:pt>
                <c:pt idx="377">
                  <c:v>3.8095238095238182</c:v>
                </c:pt>
                <c:pt idx="378">
                  <c:v>4.4585987261146487</c:v>
                </c:pt>
                <c:pt idx="379">
                  <c:v>4.6104928457869621</c:v>
                </c:pt>
                <c:pt idx="380">
                  <c:v>4.0688575899843427</c:v>
                </c:pt>
                <c:pt idx="381">
                  <c:v>3.5769828926905056</c:v>
                </c:pt>
                <c:pt idx="382">
                  <c:v>3.7735849056603765</c:v>
                </c:pt>
                <c:pt idx="383">
                  <c:v>3.7795275590551292</c:v>
                </c:pt>
                <c:pt idx="384">
                  <c:v>3.6106750392464582</c:v>
                </c:pt>
                <c:pt idx="385">
                  <c:v>2.6521060842433775</c:v>
                </c:pt>
                <c:pt idx="386">
                  <c:v>2.7863777089783381</c:v>
                </c:pt>
                <c:pt idx="387">
                  <c:v>2.9096477794793296</c:v>
                </c:pt>
                <c:pt idx="388">
                  <c:v>3.1963470319634535</c:v>
                </c:pt>
                <c:pt idx="389">
                  <c:v>3.8226299694189558</c:v>
                </c:pt>
                <c:pt idx="390">
                  <c:v>4.4207317073170715</c:v>
                </c:pt>
                <c:pt idx="391">
                  <c:v>3.039513677811545</c:v>
                </c:pt>
                <c:pt idx="392">
                  <c:v>3.3082706766917269</c:v>
                </c:pt>
                <c:pt idx="393">
                  <c:v>4.3543543543543617</c:v>
                </c:pt>
                <c:pt idx="394">
                  <c:v>4.8484848484848575</c:v>
                </c:pt>
                <c:pt idx="395">
                  <c:v>5.7663125948406613</c:v>
                </c:pt>
                <c:pt idx="396">
                  <c:v>6.5151515151515182</c:v>
                </c:pt>
                <c:pt idx="397">
                  <c:v>7.7507598784194665</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6.0308555399719355</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3.1788079470198793</c:v>
                </c:pt>
                <c:pt idx="421">
                  <c:v>3.1830238726790361</c:v>
                </c:pt>
                <c:pt idx="422">
                  <c:v>3.0423280423280685</c:v>
                </c:pt>
                <c:pt idx="423">
                  <c:v>3.0183727034120755</c:v>
                </c:pt>
                <c:pt idx="424">
                  <c:v>2.4707412223667014</c:v>
                </c:pt>
                <c:pt idx="425">
                  <c:v>2.3376623376623273</c:v>
                </c:pt>
                <c:pt idx="426">
                  <c:v>1.953125</c:v>
                </c:pt>
                <c:pt idx="427">
                  <c:v>3.1372549019607954</c:v>
                </c:pt>
                <c:pt idx="428">
                  <c:v>3.2216494845360932</c:v>
                </c:pt>
                <c:pt idx="429">
                  <c:v>3.080872913992283</c:v>
                </c:pt>
                <c:pt idx="430">
                  <c:v>2.3136246786632286</c:v>
                </c:pt>
                <c:pt idx="431">
                  <c:v>2.0539152759948553</c:v>
                </c:pt>
                <c:pt idx="432">
                  <c:v>2.182284980744531</c:v>
                </c:pt>
                <c:pt idx="433">
                  <c:v>1.9280205655527016</c:v>
                </c:pt>
                <c:pt idx="434">
                  <c:v>2.3106546854942289</c:v>
                </c:pt>
                <c:pt idx="435">
                  <c:v>2.0382165605095537</c:v>
                </c:pt>
                <c:pt idx="436">
                  <c:v>2.664974619289362</c:v>
                </c:pt>
                <c:pt idx="437">
                  <c:v>2.0304568527918843</c:v>
                </c:pt>
                <c:pt idx="438">
                  <c:v>2.2988505747126409</c:v>
                </c:pt>
                <c:pt idx="439">
                  <c:v>1.2674271229404344</c:v>
                </c:pt>
                <c:pt idx="440">
                  <c:v>0.87390761548065132</c:v>
                </c:pt>
                <c:pt idx="441">
                  <c:v>1.4943960149439661</c:v>
                </c:pt>
                <c:pt idx="442">
                  <c:v>1.8844221105527748</c:v>
                </c:pt>
                <c:pt idx="443">
                  <c:v>1.6352201257861632</c:v>
                </c:pt>
                <c:pt idx="444">
                  <c:v>1.8844221105527748</c:v>
                </c:pt>
                <c:pt idx="445">
                  <c:v>2.9003783102143688</c:v>
                </c:pt>
                <c:pt idx="446">
                  <c:v>2.5094102885821812</c:v>
                </c:pt>
                <c:pt idx="447">
                  <c:v>2.2471910112359605</c:v>
                </c:pt>
                <c:pt idx="448">
                  <c:v>1.9777503090234738</c:v>
                </c:pt>
                <c:pt idx="449">
                  <c:v>1.8656716417910557</c:v>
                </c:pt>
                <c:pt idx="450">
                  <c:v>2.4968789013732895</c:v>
                </c:pt>
                <c:pt idx="451">
                  <c:v>1.8773466833541974</c:v>
                </c:pt>
                <c:pt idx="452">
                  <c:v>2.3514851485148647</c:v>
                </c:pt>
                <c:pt idx="453">
                  <c:v>2.0858895705521574</c:v>
                </c:pt>
                <c:pt idx="454">
                  <c:v>2.0961775585696785</c:v>
                </c:pt>
                <c:pt idx="455">
                  <c:v>2.7227722772277252</c:v>
                </c:pt>
                <c:pt idx="456">
                  <c:v>2.5893958076449008</c:v>
                </c:pt>
                <c:pt idx="457">
                  <c:v>1.5931372549019773</c:v>
                </c:pt>
                <c:pt idx="458">
                  <c:v>1.8359853121175052</c:v>
                </c:pt>
                <c:pt idx="459">
                  <c:v>2.3199023199023117</c:v>
                </c:pt>
                <c:pt idx="460">
                  <c:v>1.6969696969697079</c:v>
                </c:pt>
                <c:pt idx="461">
                  <c:v>2.4420024420024333</c:v>
                </c:pt>
                <c:pt idx="462">
                  <c:v>2.4360535931790439</c:v>
                </c:pt>
                <c:pt idx="463">
                  <c:v>3.0712530712530661</c:v>
                </c:pt>
                <c:pt idx="464">
                  <c:v>1.5719467956469169</c:v>
                </c:pt>
                <c:pt idx="465">
                  <c:v>1.9230769230769162</c:v>
                </c:pt>
                <c:pt idx="466">
                  <c:v>1.5700483091787509</c:v>
                </c:pt>
                <c:pt idx="467">
                  <c:v>1.4457831325301207</c:v>
                </c:pt>
                <c:pt idx="468">
                  <c:v>1.5625</c:v>
                </c:pt>
                <c:pt idx="469">
                  <c:v>1.8094089264173663</c:v>
                </c:pt>
                <c:pt idx="470">
                  <c:v>1.3221153846153744</c:v>
                </c:pt>
                <c:pt idx="471">
                  <c:v>0.95465393794749165</c:v>
                </c:pt>
                <c:pt idx="472">
                  <c:v>1.0727056019070202</c:v>
                </c:pt>
                <c:pt idx="473">
                  <c:v>0.59594755661502852</c:v>
                </c:pt>
                <c:pt idx="474">
                  <c:v>0.11890606420927874</c:v>
                </c:pt>
                <c:pt idx="475">
                  <c:v>0.11918951132299238</c:v>
                </c:pt>
                <c:pt idx="476">
                  <c:v>0.4761904761904745</c:v>
                </c:pt>
                <c:pt idx="477">
                  <c:v>-0.35377358490565891</c:v>
                </c:pt>
                <c:pt idx="478">
                  <c:v>0</c:v>
                </c:pt>
                <c:pt idx="479">
                  <c:v>-0.35629453681710332</c:v>
                </c:pt>
                <c:pt idx="480">
                  <c:v>-1.0650887573964596</c:v>
                </c:pt>
                <c:pt idx="481">
                  <c:v>-0.94786729857820884</c:v>
                </c:pt>
                <c:pt idx="482">
                  <c:v>-0.47449584816131596</c:v>
                </c:pt>
                <c:pt idx="483">
                  <c:v>0.11820330969267712</c:v>
                </c:pt>
                <c:pt idx="484">
                  <c:v>0</c:v>
                </c:pt>
                <c:pt idx="485">
                  <c:v>0.35545023696681444</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0.23612750885477762</c:v>
                </c:pt>
                <c:pt idx="496">
                  <c:v>0.23584905660378741</c:v>
                </c:pt>
                <c:pt idx="497">
                  <c:v>0.11806375442737771</c:v>
                </c:pt>
                <c:pt idx="498">
                  <c:v>0.47449584816132706</c:v>
                </c:pt>
                <c:pt idx="499">
                  <c:v>0.7117437722420128</c:v>
                </c:pt>
                <c:pt idx="500">
                  <c:v>0.58754406580494578</c:v>
                </c:pt>
                <c:pt idx="501">
                  <c:v>1.057579318448898</c:v>
                </c:pt>
                <c:pt idx="502">
                  <c:v>1.1806375442739103</c:v>
                </c:pt>
                <c:pt idx="503">
                  <c:v>0.94562647754139473</c:v>
                </c:pt>
                <c:pt idx="504">
                  <c:v>1.1862396204033177</c:v>
                </c:pt>
                <c:pt idx="505">
                  <c:v>0.95011876484560887</c:v>
                </c:pt>
                <c:pt idx="506">
                  <c:v>1.0650887573964596</c:v>
                </c:pt>
                <c:pt idx="507">
                  <c:v>2.3557126030624209</c:v>
                </c:pt>
                <c:pt idx="508">
                  <c:v>2.8235294117647136</c:v>
                </c:pt>
                <c:pt idx="509">
                  <c:v>3.0660377358490587</c:v>
                </c:pt>
                <c:pt idx="510">
                  <c:v>2.9515938606847758</c:v>
                </c:pt>
                <c:pt idx="511">
                  <c:v>2.5912838633686652</c:v>
                </c:pt>
                <c:pt idx="512">
                  <c:v>2.6869158878504829</c:v>
                </c:pt>
                <c:pt idx="513">
                  <c:v>2.9069767441860517</c:v>
                </c:pt>
                <c:pt idx="514">
                  <c:v>2.2170361726954413</c:v>
                </c:pt>
                <c:pt idx="515">
                  <c:v>2.6932084309133408</c:v>
                </c:pt>
                <c:pt idx="516">
                  <c:v>3.2825322391559109</c:v>
                </c:pt>
                <c:pt idx="517">
                  <c:v>3.7647058823529367</c:v>
                </c:pt>
                <c:pt idx="518">
                  <c:v>3.6299765807962459</c:v>
                </c:pt>
                <c:pt idx="519">
                  <c:v>2.7617951668584384</c:v>
                </c:pt>
                <c:pt idx="520">
                  <c:v>2.631578947368407</c:v>
                </c:pt>
                <c:pt idx="521">
                  <c:v>2.2883295194507935</c:v>
                </c:pt>
                <c:pt idx="522">
                  <c:v>2.2935779816513735</c:v>
                </c:pt>
                <c:pt idx="523">
                  <c:v>2.7554535017221715</c:v>
                </c:pt>
                <c:pt idx="524">
                  <c:v>2.6166097838452806</c:v>
                </c:pt>
                <c:pt idx="525">
                  <c:v>3.050847457627115</c:v>
                </c:pt>
                <c:pt idx="526">
                  <c:v>3.995433789954328</c:v>
                </c:pt>
                <c:pt idx="527">
                  <c:v>3.7628278221208733</c:v>
                </c:pt>
                <c:pt idx="528">
                  <c:v>3.9727582292849117</c:v>
                </c:pt>
                <c:pt idx="529">
                  <c:v>3.5147392290249435</c:v>
                </c:pt>
                <c:pt idx="530">
                  <c:v>3.7288135593220417</c:v>
                </c:pt>
                <c:pt idx="531">
                  <c:v>3.3594624860022293</c:v>
                </c:pt>
                <c:pt idx="532">
                  <c:v>3.4559643255295258</c:v>
                </c:pt>
                <c:pt idx="533">
                  <c:v>3.3557046979865834</c:v>
                </c:pt>
                <c:pt idx="534">
                  <c:v>3.4753363228699596</c:v>
                </c:pt>
                <c:pt idx="535">
                  <c:v>3.3519553072625774</c:v>
                </c:pt>
                <c:pt idx="536">
                  <c:v>2.7716186252771724</c:v>
                </c:pt>
                <c:pt idx="537">
                  <c:v>2.7412280701754277</c:v>
                </c:pt>
                <c:pt idx="538">
                  <c:v>2.9637760702524663</c:v>
                </c:pt>
                <c:pt idx="539">
                  <c:v>2.6373626373626502</c:v>
                </c:pt>
                <c:pt idx="540">
                  <c:v>1.7467248908296984</c:v>
                </c:pt>
                <c:pt idx="541">
                  <c:v>1.9715224534501585</c:v>
                </c:pt>
                <c:pt idx="542">
                  <c:v>1.9607843137254832</c:v>
                </c:pt>
                <c:pt idx="543">
                  <c:v>2.4918743228602436</c:v>
                </c:pt>
                <c:pt idx="544">
                  <c:v>1.93965517241379</c:v>
                </c:pt>
                <c:pt idx="545">
                  <c:v>2.3809523809523725</c:v>
                </c:pt>
                <c:pt idx="546">
                  <c:v>1.6251354279523289</c:v>
                </c:pt>
                <c:pt idx="547">
                  <c:v>1.7297297297297343</c:v>
                </c:pt>
                <c:pt idx="548">
                  <c:v>2.0496224379719541</c:v>
                </c:pt>
                <c:pt idx="549">
                  <c:v>0.9605122732123661</c:v>
                </c:pt>
                <c:pt idx="550">
                  <c:v>0.74626865671643117</c:v>
                </c:pt>
                <c:pt idx="551">
                  <c:v>1.1777301927194728</c:v>
                </c:pt>
                <c:pt idx="552">
                  <c:v>1.2875536480686733</c:v>
                </c:pt>
                <c:pt idx="553">
                  <c:v>1.5037593984962516</c:v>
                </c:pt>
                <c:pt idx="554">
                  <c:v>1.1752136752136932</c:v>
                </c:pt>
                <c:pt idx="555">
                  <c:v>0.84566596194504129</c:v>
                </c:pt>
                <c:pt idx="556">
                  <c:v>0.84566596194504129</c:v>
                </c:pt>
                <c:pt idx="557">
                  <c:v>0.84566596194504129</c:v>
                </c:pt>
                <c:pt idx="558">
                  <c:v>1.9189765458422103</c:v>
                </c:pt>
                <c:pt idx="559">
                  <c:v>1.9128586609989506</c:v>
                </c:pt>
                <c:pt idx="560">
                  <c:v>1.4799154334038223</c:v>
                </c:pt>
                <c:pt idx="561">
                  <c:v>1.374207188160681</c:v>
                </c:pt>
                <c:pt idx="562">
                  <c:v>0.952380952380949</c:v>
                </c:pt>
                <c:pt idx="563">
                  <c:v>0.952380952380949</c:v>
                </c:pt>
                <c:pt idx="564">
                  <c:v>1.1652542372881269</c:v>
                </c:pt>
                <c:pt idx="565">
                  <c:v>1.0582010582010692</c:v>
                </c:pt>
                <c:pt idx="566">
                  <c:v>1.3727560718056919</c:v>
                </c:pt>
                <c:pt idx="567">
                  <c:v>0.83857442348007627</c:v>
                </c:pt>
                <c:pt idx="568">
                  <c:v>0.94339622641508303</c:v>
                </c:pt>
                <c:pt idx="569">
                  <c:v>0.524109014675056</c:v>
                </c:pt>
                <c:pt idx="570">
                  <c:v>-0.20920502092048876</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-0.31249999999999334</c:v>
                </c:pt>
                <c:pt idx="579">
                  <c:v>-0.20790020790021346</c:v>
                </c:pt>
                <c:pt idx="580">
                  <c:v>-0.10384215991692258</c:v>
                </c:pt>
                <c:pt idx="581">
                  <c:v>0.2085505735140547</c:v>
                </c:pt>
                <c:pt idx="582">
                  <c:v>0.20964360587001352</c:v>
                </c:pt>
                <c:pt idx="583">
                  <c:v>-0.20855057351407691</c:v>
                </c:pt>
                <c:pt idx="584">
                  <c:v>0.10395010395010118</c:v>
                </c:pt>
                <c:pt idx="585">
                  <c:v>-0.62111801242235032</c:v>
                </c:pt>
                <c:pt idx="586">
                  <c:v>-0.6230529595015466</c:v>
                </c:pt>
                <c:pt idx="587">
                  <c:v>-0.41623309053069324</c:v>
                </c:pt>
                <c:pt idx="588">
                  <c:v>-0.5202913631633721</c:v>
                </c:pt>
                <c:pt idx="589">
                  <c:v>-0.41753653444676075</c:v>
                </c:pt>
                <c:pt idx="590">
                  <c:v>-0.10449320794149175</c:v>
                </c:pt>
                <c:pt idx="591">
                  <c:v>0.2083333333333437</c:v>
                </c:pt>
                <c:pt idx="592">
                  <c:v>0.20790020790020236</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1.8711018711018657</c:v>
                </c:pt>
                <c:pt idx="604">
                  <c:v>1.8672199170124415</c:v>
                </c:pt>
                <c:pt idx="605">
                  <c:v>2.1852237252861784</c:v>
                </c:pt>
                <c:pt idx="606">
                  <c:v>1.8750000000000044</c:v>
                </c:pt>
                <c:pt idx="607">
                  <c:v>2.0855057351407691</c:v>
                </c:pt>
                <c:pt idx="608">
                  <c:v>2.3883696780893082</c:v>
                </c:pt>
                <c:pt idx="609">
                  <c:v>2.4870466321243567</c:v>
                </c:pt>
                <c:pt idx="610">
                  <c:v>2.079002079002068</c:v>
                </c:pt>
                <c:pt idx="611">
                  <c:v>1.7653167185877505</c:v>
                </c:pt>
                <c:pt idx="612">
                  <c:v>1.7671517671517645</c:v>
                </c:pt>
                <c:pt idx="613">
                  <c:v>1.8750000000000044</c:v>
                </c:pt>
                <c:pt idx="614">
                  <c:v>2.1852237252861784</c:v>
                </c:pt>
                <c:pt idx="615">
                  <c:v>0.40816326530612734</c:v>
                </c:pt>
                <c:pt idx="616">
                  <c:v>0.50916496945010437</c:v>
                </c:pt>
                <c:pt idx="617">
                  <c:v>0.10183299389001643</c:v>
                </c:pt>
                <c:pt idx="618">
                  <c:v>-0.10224948875254825</c:v>
                </c:pt>
                <c:pt idx="619">
                  <c:v>-0.30643513789582189</c:v>
                </c:pt>
                <c:pt idx="620">
                  <c:v>-0.20283975659227682</c:v>
                </c:pt>
                <c:pt idx="621">
                  <c:v>0.20222446916076109</c:v>
                </c:pt>
                <c:pt idx="622">
                  <c:v>0.81466395112015366</c:v>
                </c:pt>
                <c:pt idx="623">
                  <c:v>0.61224489795916881</c:v>
                </c:pt>
                <c:pt idx="624">
                  <c:v>0.20429009193052572</c:v>
                </c:pt>
                <c:pt idx="625">
                  <c:v>-0.10224948875254825</c:v>
                </c:pt>
                <c:pt idx="626">
                  <c:v>-0.40733197556008793</c:v>
                </c:pt>
                <c:pt idx="627">
                  <c:v>-0.10162601626017009</c:v>
                </c:pt>
                <c:pt idx="628">
                  <c:v>-0.40526849037487711</c:v>
                </c:pt>
                <c:pt idx="629">
                  <c:v>-0.30518819938961661</c:v>
                </c:pt>
                <c:pt idx="630">
                  <c:v>-0.10235414534289777</c:v>
                </c:pt>
                <c:pt idx="631">
                  <c:v>0.30737704918033515</c:v>
                </c:pt>
                <c:pt idx="632">
                  <c:v>-0.20325203252032908</c:v>
                </c:pt>
                <c:pt idx="633">
                  <c:v>-0.70635721493439441</c:v>
                </c:pt>
                <c:pt idx="634">
                  <c:v>-1.2121212121212199</c:v>
                </c:pt>
                <c:pt idx="635">
                  <c:v>-1.1156186612576002</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-1.1178861788617933</c:v>
                </c:pt>
                <c:pt idx="646">
                  <c:v>-0.81799591002044147</c:v>
                </c:pt>
                <c:pt idx="647">
                  <c:v>-0.41025641025641546</c:v>
                </c:pt>
                <c:pt idx="648">
                  <c:v>-0.30800821355236874</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-1.1328527291452062</c:v>
                </c:pt>
                <c:pt idx="660">
                  <c:v>-1.3388259526261548</c:v>
                </c:pt>
                <c:pt idx="661">
                  <c:v>-1.5495867768595017</c:v>
                </c:pt>
                <c:pt idx="662">
                  <c:v>-1.2409513960703222</c:v>
                </c:pt>
                <c:pt idx="663">
                  <c:v>-1.0330578512396715</c:v>
                </c:pt>
                <c:pt idx="664">
                  <c:v>-0.82559339525285491</c:v>
                </c:pt>
                <c:pt idx="665">
                  <c:v>-0.72388831437435464</c:v>
                </c:pt>
                <c:pt idx="666">
                  <c:v>-0.82987551867220732</c:v>
                </c:pt>
                <c:pt idx="667">
                  <c:v>-0.82730093071354815</c:v>
                </c:pt>
                <c:pt idx="668">
                  <c:v>-0.72463768115941241</c:v>
                </c:pt>
                <c:pt idx="669">
                  <c:v>-0.93167701863353658</c:v>
                </c:pt>
                <c:pt idx="670">
                  <c:v>-0.41623309053069324</c:v>
                </c:pt>
                <c:pt idx="671">
                  <c:v>-0.31249999999999334</c:v>
                </c:pt>
                <c:pt idx="672">
                  <c:v>-0.41753653444676075</c:v>
                </c:pt>
                <c:pt idx="673">
                  <c:v>-0.20986358866736943</c:v>
                </c:pt>
                <c:pt idx="674">
                  <c:v>-0.10471204188481353</c:v>
                </c:pt>
                <c:pt idx="675">
                  <c:v>-0.10438413361169019</c:v>
                </c:pt>
                <c:pt idx="676">
                  <c:v>-0.20811654526533552</c:v>
                </c:pt>
                <c:pt idx="677">
                  <c:v>-0.41666666666667629</c:v>
                </c:pt>
                <c:pt idx="678">
                  <c:v>-0.20920502092048876</c:v>
                </c:pt>
                <c:pt idx="679">
                  <c:v>-0.31282586027112647</c:v>
                </c:pt>
                <c:pt idx="680">
                  <c:v>-0.20855057351407691</c:v>
                </c:pt>
                <c:pt idx="681">
                  <c:v>0</c:v>
                </c:pt>
                <c:pt idx="682">
                  <c:v>-0.52246603970741434</c:v>
                </c:pt>
                <c:pt idx="683">
                  <c:v>-0.4179728317659448</c:v>
                </c:pt>
                <c:pt idx="684">
                  <c:v>-0.31446540880504248</c:v>
                </c:pt>
                <c:pt idx="685">
                  <c:v>0</c:v>
                </c:pt>
                <c:pt idx="686">
                  <c:v>-0.10482180293501786</c:v>
                </c:pt>
                <c:pt idx="687">
                  <c:v>-0.4179728317659448</c:v>
                </c:pt>
                <c:pt idx="688">
                  <c:v>-0.52137643378519227</c:v>
                </c:pt>
                <c:pt idx="689">
                  <c:v>0</c:v>
                </c:pt>
                <c:pt idx="690">
                  <c:v>-0.10482180293501786</c:v>
                </c:pt>
                <c:pt idx="691">
                  <c:v>-0.20920502092048876</c:v>
                </c:pt>
                <c:pt idx="692">
                  <c:v>0</c:v>
                </c:pt>
                <c:pt idx="693">
                  <c:v>0.52246603970742544</c:v>
                </c:pt>
                <c:pt idx="694">
                  <c:v>0.84033613445377853</c:v>
                </c:pt>
                <c:pt idx="695">
                  <c:v>0.20986358866736943</c:v>
                </c:pt>
                <c:pt idx="696">
                  <c:v>0.2103049421661396</c:v>
                </c:pt>
                <c:pt idx="697">
                  <c:v>-0.1051524710830698</c:v>
                </c:pt>
                <c:pt idx="698">
                  <c:v>0</c:v>
                </c:pt>
                <c:pt idx="699">
                  <c:v>0.10493179433368471</c:v>
                </c:pt>
                <c:pt idx="700">
                  <c:v>0.10482180293500676</c:v>
                </c:pt>
                <c:pt idx="701">
                  <c:v>-0.52301255230126076</c:v>
                </c:pt>
                <c:pt idx="702">
                  <c:v>-0.31479538300104304</c:v>
                </c:pt>
                <c:pt idx="703">
                  <c:v>-0.31446540880504248</c:v>
                </c:pt>
                <c:pt idx="704">
                  <c:v>-0.31347962382445305</c:v>
                </c:pt>
                <c:pt idx="705">
                  <c:v>-0.83160083160083165</c:v>
                </c:pt>
                <c:pt idx="706">
                  <c:v>-1.041666666666663</c:v>
                </c:pt>
                <c:pt idx="707">
                  <c:v>-0.41884816753927634</c:v>
                </c:pt>
                <c:pt idx="708">
                  <c:v>-0.10493179433367361</c:v>
                </c:pt>
                <c:pt idx="709">
                  <c:v>-0.10526315789473051</c:v>
                </c:pt>
                <c:pt idx="710">
                  <c:v>-0.20986358866736943</c:v>
                </c:pt>
                <c:pt idx="711">
                  <c:v>-0.10482180293501786</c:v>
                </c:pt>
                <c:pt idx="712">
                  <c:v>0.10471204188480243</c:v>
                </c:pt>
                <c:pt idx="713">
                  <c:v>0.52576235541534899</c:v>
                </c:pt>
                <c:pt idx="714">
                  <c:v>0.31578947368420263</c:v>
                </c:pt>
                <c:pt idx="715">
                  <c:v>0.94637223974765039</c:v>
                </c:pt>
                <c:pt idx="716">
                  <c:v>0.62893081761006275</c:v>
                </c:pt>
                <c:pt idx="717">
                  <c:v>0.41928721174002703</c:v>
                </c:pt>
                <c:pt idx="718">
                  <c:v>0.31578947368420263</c:v>
                </c:pt>
                <c:pt idx="719">
                  <c:v>0.3154574132492316</c:v>
                </c:pt>
                <c:pt idx="720">
                  <c:v>0</c:v>
                </c:pt>
                <c:pt idx="721">
                  <c:v>-0.21074815595364393</c:v>
                </c:pt>
                <c:pt idx="722">
                  <c:v>-0.1051524710830698</c:v>
                </c:pt>
                <c:pt idx="723">
                  <c:v>0</c:v>
                </c:pt>
                <c:pt idx="724">
                  <c:v>0</c:v>
                </c:pt>
                <c:pt idx="725">
                  <c:v>-0.20920502092048876</c:v>
                </c:pt>
                <c:pt idx="726">
                  <c:v>0</c:v>
                </c:pt>
                <c:pt idx="727">
                  <c:v>-0.20833333333333259</c:v>
                </c:pt>
                <c:pt idx="728">
                  <c:v>-0.20833333333333259</c:v>
                </c:pt>
                <c:pt idx="729">
                  <c:v>0.20876826722338038</c:v>
                </c:pt>
                <c:pt idx="730">
                  <c:v>0.62959076600210828</c:v>
                </c:pt>
                <c:pt idx="731">
                  <c:v>0.62893081761006275</c:v>
                </c:pt>
                <c:pt idx="732">
                  <c:v>0.73529411764705621</c:v>
                </c:pt>
                <c:pt idx="733">
                  <c:v>1.0559662090813049</c:v>
                </c:pt>
                <c:pt idx="734">
                  <c:v>1.1578947368420911</c:v>
                </c:pt>
                <c:pt idx="735">
                  <c:v>0.734522560335793</c:v>
                </c:pt>
                <c:pt idx="736">
                  <c:v>1.2552301255230214</c:v>
                </c:pt>
                <c:pt idx="737">
                  <c:v>1.991614255765195</c:v>
                </c:pt>
                <c:pt idx="738">
                  <c:v>2.3084994753410415</c:v>
                </c:pt>
                <c:pt idx="739">
                  <c:v>2.087682672233826</c:v>
                </c:pt>
                <c:pt idx="740">
                  <c:v>2.087682672233826</c:v>
                </c:pt>
                <c:pt idx="741">
                  <c:v>1.7708333333333437</c:v>
                </c:pt>
                <c:pt idx="742">
                  <c:v>0.93847758081333499</c:v>
                </c:pt>
                <c:pt idx="743">
                  <c:v>0.41666666666666519</c:v>
                </c:pt>
                <c:pt idx="744">
                  <c:v>0</c:v>
                </c:pt>
                <c:pt idx="745">
                  <c:v>-0.10449320794149175</c:v>
                </c:pt>
                <c:pt idx="746">
                  <c:v>-0.20811654526533552</c:v>
                </c:pt>
                <c:pt idx="747">
                  <c:v>0</c:v>
                </c:pt>
                <c:pt idx="748">
                  <c:v>-1.0330578512396715</c:v>
                </c:pt>
                <c:pt idx="749">
                  <c:v>-1.747173689619741</c:v>
                </c:pt>
                <c:pt idx="750">
                  <c:v>-2.2564102564102573</c:v>
                </c:pt>
                <c:pt idx="751">
                  <c:v>-2.249488752556239</c:v>
                </c:pt>
                <c:pt idx="752">
                  <c:v>-2.249488752556239</c:v>
                </c:pt>
                <c:pt idx="753">
                  <c:v>-2.5588536335721557</c:v>
                </c:pt>
                <c:pt idx="754">
                  <c:v>-1.8595041322314043</c:v>
                </c:pt>
                <c:pt idx="755">
                  <c:v>-1.6597510373444035</c:v>
                </c:pt>
                <c:pt idx="756">
                  <c:v>-1.0427528675703845</c:v>
                </c:pt>
                <c:pt idx="757">
                  <c:v>-0.73221757322174952</c:v>
                </c:pt>
                <c:pt idx="758">
                  <c:v>-0.83420229405631874</c:v>
                </c:pt>
                <c:pt idx="759">
                  <c:v>-0.93750000000000222</c:v>
                </c:pt>
                <c:pt idx="760">
                  <c:v>-0.73068893528184242</c:v>
                </c:pt>
                <c:pt idx="761">
                  <c:v>-0.73221757322174952</c:v>
                </c:pt>
                <c:pt idx="762">
                  <c:v>-0.94438614900314022</c:v>
                </c:pt>
                <c:pt idx="763">
                  <c:v>-1.1506276150627603</c:v>
                </c:pt>
                <c:pt idx="764">
                  <c:v>-0.94142259414224938</c:v>
                </c:pt>
                <c:pt idx="765">
                  <c:v>-0.21008403361344463</c:v>
                </c:pt>
                <c:pt idx="766">
                  <c:v>-0.31578947368420263</c:v>
                </c:pt>
                <c:pt idx="767">
                  <c:v>-0.31645569620253333</c:v>
                </c:pt>
                <c:pt idx="768">
                  <c:v>-0.52687038988409318</c:v>
                </c:pt>
                <c:pt idx="769">
                  <c:v>-0.52687038988409318</c:v>
                </c:pt>
                <c:pt idx="770">
                  <c:v>-0.52576235541534899</c:v>
                </c:pt>
                <c:pt idx="771">
                  <c:v>-0.42060988433226809</c:v>
                </c:pt>
                <c:pt idx="772">
                  <c:v>-0.42060988433226809</c:v>
                </c:pt>
                <c:pt idx="773">
                  <c:v>-0.31612223393046035</c:v>
                </c:pt>
                <c:pt idx="774">
                  <c:v>0.21186440677964935</c:v>
                </c:pt>
                <c:pt idx="775">
                  <c:v>0.21164021164021829</c:v>
                </c:pt>
                <c:pt idx="776">
                  <c:v>0</c:v>
                </c:pt>
                <c:pt idx="777">
                  <c:v>-0.21052631578947212</c:v>
                </c:pt>
                <c:pt idx="778">
                  <c:v>-0.52798310454065245</c:v>
                </c:pt>
                <c:pt idx="779">
                  <c:v>-0.21164021164021829</c:v>
                </c:pt>
                <c:pt idx="780">
                  <c:v>0.10593220338981357</c:v>
                </c:pt>
                <c:pt idx="781">
                  <c:v>0.31779661016948513</c:v>
                </c:pt>
                <c:pt idx="782">
                  <c:v>0.5285412262156397</c:v>
                </c:pt>
                <c:pt idx="783">
                  <c:v>0.52798310454065245</c:v>
                </c:pt>
                <c:pt idx="784">
                  <c:v>0.21119324181626542</c:v>
                </c:pt>
                <c:pt idx="785">
                  <c:v>-0.21141649048624922</c:v>
                </c:pt>
                <c:pt idx="786">
                  <c:v>-0.5285412262156397</c:v>
                </c:pt>
                <c:pt idx="787">
                  <c:v>-0.42238648363253084</c:v>
                </c:pt>
                <c:pt idx="788">
                  <c:v>-0.31678986272438703</c:v>
                </c:pt>
                <c:pt idx="789">
                  <c:v>-0.42194092827003704</c:v>
                </c:pt>
                <c:pt idx="790">
                  <c:v>-0.10615711252655036</c:v>
                </c:pt>
                <c:pt idx="791">
                  <c:v>-0.21208907741251393</c:v>
                </c:pt>
                <c:pt idx="792">
                  <c:v>-0.31746031746031633</c:v>
                </c:pt>
                <c:pt idx="793">
                  <c:v>-0.73917634635691787</c:v>
                </c:pt>
                <c:pt idx="794">
                  <c:v>-0.94637223974762819</c:v>
                </c:pt>
                <c:pt idx="795">
                  <c:v>-0.73529411764706731</c:v>
                </c:pt>
                <c:pt idx="796">
                  <c:v>-0.31612223393046035</c:v>
                </c:pt>
                <c:pt idx="797">
                  <c:v>0.21186440677964935</c:v>
                </c:pt>
                <c:pt idx="798">
                  <c:v>0.74388947927737092</c:v>
                </c:pt>
                <c:pt idx="799">
                  <c:v>0.84835630965005571</c:v>
                </c:pt>
                <c:pt idx="800">
                  <c:v>1.0593220338983134</c:v>
                </c:pt>
                <c:pt idx="801">
                  <c:v>1.1652542372881269</c:v>
                </c:pt>
                <c:pt idx="802">
                  <c:v>1.4877789585547418</c:v>
                </c:pt>
                <c:pt idx="803">
                  <c:v>1.5940488841657885</c:v>
                </c:pt>
                <c:pt idx="804">
                  <c:v>1.3800424628449992</c:v>
                </c:pt>
                <c:pt idx="805">
                  <c:v>1.5957446808510634</c:v>
                </c:pt>
                <c:pt idx="806">
                  <c:v>1.5923566878980999</c:v>
                </c:pt>
                <c:pt idx="807">
                  <c:v>3.3862433862433816</c:v>
                </c:pt>
                <c:pt idx="808">
                  <c:v>3.6997885835095223</c:v>
                </c:pt>
                <c:pt idx="809">
                  <c:v>3.5940803382663811</c:v>
                </c:pt>
                <c:pt idx="810">
                  <c:v>3.4810126582278444</c:v>
                </c:pt>
                <c:pt idx="811">
                  <c:v>3.3648790746582558</c:v>
                </c:pt>
                <c:pt idx="812">
                  <c:v>3.2494758909853205</c:v>
                </c:pt>
                <c:pt idx="813">
                  <c:v>2.8272251308900653</c:v>
                </c:pt>
                <c:pt idx="814">
                  <c:v>2.5130890052356136</c:v>
                </c:pt>
                <c:pt idx="815">
                  <c:v>2.4058577405857928</c:v>
                </c:pt>
                <c:pt idx="816">
                  <c:v>2.408376963350789</c:v>
                </c:pt>
                <c:pt idx="817">
                  <c:v>2.1989528795811397</c:v>
                </c:pt>
                <c:pt idx="818">
                  <c:v>2.2988505747126409</c:v>
                </c:pt>
                <c:pt idx="819">
                  <c:v>0.7164790174002178</c:v>
                </c:pt>
                <c:pt idx="820">
                  <c:v>0.61162079510703737</c:v>
                </c:pt>
                <c:pt idx="821">
                  <c:v>0.40816326530612734</c:v>
                </c:pt>
                <c:pt idx="822">
                  <c:v>0.20387359836901986</c:v>
                </c:pt>
                <c:pt idx="823">
                  <c:v>0.10172939979655737</c:v>
                </c:pt>
                <c:pt idx="824">
                  <c:v>0</c:v>
                </c:pt>
                <c:pt idx="825">
                  <c:v>0.3054989816700493</c:v>
                </c:pt>
                <c:pt idx="826">
                  <c:v>0.20429009193052572</c:v>
                </c:pt>
                <c:pt idx="827">
                  <c:v>0.20429009193052572</c:v>
                </c:pt>
                <c:pt idx="828">
                  <c:v>-0.10224948875254825</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0.10152284263957867</c:v>
                </c:pt>
                <c:pt idx="838">
                  <c:v>0.50968399592252744</c:v>
                </c:pt>
                <c:pt idx="839">
                  <c:v>0.30581039755352979</c:v>
                </c:pt>
                <c:pt idx="840">
                  <c:v>0.51177072671442225</c:v>
                </c:pt>
                <c:pt idx="841">
                  <c:v>0.30674846625766694</c:v>
                </c:pt>
                <c:pt idx="842">
                  <c:v>0.20429009193052572</c:v>
                </c:pt>
                <c:pt idx="843">
                  <c:v>0.40774719673801751</c:v>
                </c:pt>
                <c:pt idx="844">
                  <c:v>0.40733197556006573</c:v>
                </c:pt>
                <c:pt idx="845">
                  <c:v>0.40774719673801751</c:v>
                </c:pt>
                <c:pt idx="846">
                  <c:v>0.40858018386107364</c:v>
                </c:pt>
                <c:pt idx="847">
                  <c:v>0.61287027579162157</c:v>
                </c:pt>
                <c:pt idx="848">
                  <c:v>0.81632653061223248</c:v>
                </c:pt>
                <c:pt idx="849">
                  <c:v>0.20283975659229903</c:v>
                </c:pt>
                <c:pt idx="850">
                  <c:v>0.50709939148072536</c:v>
                </c:pt>
                <c:pt idx="851">
                  <c:v>1.0162601626016343</c:v>
                </c:pt>
                <c:pt idx="852">
                  <c:v>1.323828920570258</c:v>
                </c:pt>
                <c:pt idx="853">
                  <c:v>1.4271151885830946</c:v>
                </c:pt>
                <c:pt idx="854">
                  <c:v>1.1213047910295648</c:v>
                </c:pt>
                <c:pt idx="855">
                  <c:v>0.60913705583756084</c:v>
                </c:pt>
                <c:pt idx="856">
                  <c:v>0.70993914807302438</c:v>
                </c:pt>
                <c:pt idx="857">
                  <c:v>0.71065989847716171</c:v>
                </c:pt>
                <c:pt idx="858">
                  <c:v>0.91556459816888314</c:v>
                </c:pt>
                <c:pt idx="859">
                  <c:v>1.3197969543147225</c:v>
                </c:pt>
                <c:pt idx="860">
                  <c:v>1.1133603238866474</c:v>
                </c:pt>
                <c:pt idx="861">
                  <c:v>1.4170040485830038</c:v>
                </c:pt>
                <c:pt idx="862">
                  <c:v>0.90817356205852295</c:v>
                </c:pt>
                <c:pt idx="863">
                  <c:v>0.30181086519114331</c:v>
                </c:pt>
                <c:pt idx="864">
                  <c:v>0.20100502512563345</c:v>
                </c:pt>
                <c:pt idx="865">
                  <c:v>0.20100502512563345</c:v>
                </c:pt>
                <c:pt idx="866">
                  <c:v>0.50403225806452401</c:v>
                </c:pt>
                <c:pt idx="867">
                  <c:v>0.90817356205852295</c:v>
                </c:pt>
                <c:pt idx="868">
                  <c:v>0.70493454179254567</c:v>
                </c:pt>
                <c:pt idx="869">
                  <c:v>0.60483870967742437</c:v>
                </c:pt>
                <c:pt idx="870">
                  <c:v>0.60483870967742437</c:v>
                </c:pt>
                <c:pt idx="871">
                  <c:v>0.20040080160321772</c:v>
                </c:pt>
                <c:pt idx="872">
                  <c:v>0.20020020020019569</c:v>
                </c:pt>
                <c:pt idx="873">
                  <c:v>0.19960079840319889</c:v>
                </c:pt>
                <c:pt idx="874">
                  <c:v>0.49999999999998934</c:v>
                </c:pt>
                <c:pt idx="875">
                  <c:v>0.80240722166500245</c:v>
                </c:pt>
                <c:pt idx="876">
                  <c:v>0.80240722166500245</c:v>
                </c:pt>
                <c:pt idx="877">
                  <c:v>0.60180541624874628</c:v>
                </c:pt>
                <c:pt idx="878">
                  <c:v>0.60180541624874628</c:v>
                </c:pt>
                <c:pt idx="879">
                  <c:v>0.20000000000000018</c:v>
                </c:pt>
                <c:pt idx="880">
                  <c:v>9.9999999999988987E-2</c:v>
                </c:pt>
                <c:pt idx="881">
                  <c:v>0.10020040080160886</c:v>
                </c:pt>
                <c:pt idx="882">
                  <c:v>0.20040080160321772</c:v>
                </c:pt>
                <c:pt idx="883">
                  <c:v>9.9999999999988987E-2</c:v>
                </c:pt>
                <c:pt idx="884">
                  <c:v>-0.19980019980019303</c:v>
                </c:pt>
                <c:pt idx="885">
                  <c:v>-0.59760956175299862</c:v>
                </c:pt>
                <c:pt idx="886">
                  <c:v>-0.99502487562188602</c:v>
                </c:pt>
                <c:pt idx="887">
                  <c:v>-1.1940298507462699</c:v>
                </c:pt>
                <c:pt idx="888">
                  <c:v>-0.69651741293532687</c:v>
                </c:pt>
                <c:pt idx="889">
                  <c:v>-0.49850448654037427</c:v>
                </c:pt>
                <c:pt idx="890">
                  <c:v>-0.39880358923229942</c:v>
                </c:pt>
                <c:pt idx="891">
                  <c:v>-1.0978043912175717</c:v>
                </c:pt>
                <c:pt idx="892">
                  <c:v>-0.69930069930068672</c:v>
                </c:pt>
                <c:pt idx="893">
                  <c:v>-0.40040040040040248</c:v>
                </c:pt>
                <c:pt idx="894">
                  <c:v>-0.30000000000000027</c:v>
                </c:pt>
                <c:pt idx="895">
                  <c:v>-0.39960039960038607</c:v>
                </c:pt>
                <c:pt idx="896">
                  <c:v>0.20020020020019569</c:v>
                </c:pt>
                <c:pt idx="897">
                  <c:v>0.10020040080160886</c:v>
                </c:pt>
                <c:pt idx="898">
                  <c:v>0.60301507537687815</c:v>
                </c:pt>
                <c:pt idx="899">
                  <c:v>0.80563947633434108</c:v>
                </c:pt>
                <c:pt idx="900">
                  <c:v>0.50100200400802208</c:v>
                </c:pt>
                <c:pt idx="901">
                  <c:v>0.90180360721443531</c:v>
                </c:pt>
                <c:pt idx="902">
                  <c:v>1.2012012012011963</c:v>
                </c:pt>
                <c:pt idx="903">
                  <c:v>2.4217961654894093</c:v>
                </c:pt>
                <c:pt idx="904">
                  <c:v>2.4144869215291687</c:v>
                </c:pt>
                <c:pt idx="905">
                  <c:v>2.3115577889447181</c:v>
                </c:pt>
                <c:pt idx="906">
                  <c:v>2.6078234704112191</c:v>
                </c:pt>
                <c:pt idx="907">
                  <c:v>3.0090270812437314</c:v>
                </c:pt>
                <c:pt idx="908">
                  <c:v>2.9970029970030065</c:v>
                </c:pt>
                <c:pt idx="909">
                  <c:v>3.8038038038038069</c:v>
                </c:pt>
                <c:pt idx="910">
                  <c:v>3.7962037962038009</c:v>
                </c:pt>
                <c:pt idx="911">
                  <c:v>3.9960039960039939</c:v>
                </c:pt>
                <c:pt idx="912">
                  <c:v>4.386839481555338</c:v>
                </c:pt>
                <c:pt idx="913">
                  <c:v>3.2770605759682159</c:v>
                </c:pt>
                <c:pt idx="914">
                  <c:v>3.264094955489627</c:v>
                </c:pt>
                <c:pt idx="915">
                  <c:v>3.5467980295566415</c:v>
                </c:pt>
                <c:pt idx="916">
                  <c:v>3.2416502946954751</c:v>
                </c:pt>
                <c:pt idx="917">
                  <c:v>3.3398821218074692</c:v>
                </c:pt>
                <c:pt idx="918">
                  <c:v>3.3235581622678367</c:v>
                </c:pt>
                <c:pt idx="919">
                  <c:v>3.1158714703018564</c:v>
                </c:pt>
              </c:numCache>
            </c:numRef>
          </c:val>
          <c:smooth val="0"/>
          <c:extLst>
            <c:ext xmlns:c16="http://schemas.microsoft.com/office/drawing/2014/chart" uri="{C3380CC4-5D6E-409C-BE32-E72D297353CC}">
              <c16:uniqueId val="{0000000D-EA49-4887-AAEE-C11A1D56F554}"/>
            </c:ext>
          </c:extLst>
        </c:ser>
        <c:dLbls>
          <c:showLegendKey val="0"/>
          <c:showVal val="0"/>
          <c:showCatName val="0"/>
          <c:showSerName val="0"/>
          <c:showPercent val="0"/>
          <c:showBubbleSize val="0"/>
        </c:dLbls>
        <c:smooth val="0"/>
        <c:axId val="210376776"/>
        <c:axId val="210371680"/>
        <c:extLst/>
      </c:lineChart>
      <c:dateAx>
        <c:axId val="210376776"/>
        <c:scaling>
          <c:orientation val="minMax"/>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2"/>
        <c:majorTimeUnit val="months"/>
      </c:dateAx>
      <c:valAx>
        <c:axId val="210371680"/>
        <c:scaling>
          <c:orientation val="minMax"/>
          <c:max val="13"/>
          <c:min val="-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3.1129455528664834E-2"/>
          <c:w val="0.8662940498292202"/>
          <c:h val="0.80495312643795469"/>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787"/>
              <c:numFmt formatCode="0.0" sourceLinked="0"/>
              <c:spPr>
                <a:ln>
                  <a:solidFill>
                    <a:schemeClr val="accent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704-4E47-8705-009781EE9B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Sheet1!$A$2:$A$789</c:f>
              <c:numCache>
                <c:formatCode>yyyy\-mm\-dd</c:formatCode>
                <c:ptCount val="78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numCache>
            </c:numRef>
          </c:cat>
          <c:val>
            <c:numRef>
              <c:f>Sheet1!$B$2:$B$789</c:f>
              <c:numCache>
                <c:formatCode>General</c:formatCode>
                <c:ptCount val="788"/>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1.7559090399999999</c:v>
                </c:pt>
                <c:pt idx="491">
                  <c:v>1.6549781799000001</c:v>
                </c:pt>
                <c:pt idx="492">
                  <c:v>1.6453926238000001</c:v>
                </c:pt>
                <c:pt idx="493">
                  <c:v>2.2421431966999998</c:v>
                </c:pt>
                <c:pt idx="494">
                  <c:v>3.0167145074000001</c:v>
                </c:pt>
                <c:pt idx="495">
                  <c:v>3.3458700701000001</c:v>
                </c:pt>
                <c:pt idx="496">
                  <c:v>3.1404012243000001</c:v>
                </c:pt>
                <c:pt idx="497">
                  <c:v>3.3156137122999998</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7.3460009166000004</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6.8104864239999996</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2.9878134851999998</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5.5760294223000004</c:v>
                </c:pt>
                <c:pt idx="605">
                  <c:v>6.0605833563999996</c:v>
                </c:pt>
                <c:pt idx="606">
                  <c:v>6.3670915879000001</c:v>
                </c:pt>
                <c:pt idx="607">
                  <c:v>6.1658179492</c:v>
                </c:pt>
                <c:pt idx="608">
                  <c:v>6.2505337496999998</c:v>
                </c:pt>
                <c:pt idx="609">
                  <c:v>6.4095302614999996</c:v>
                </c:pt>
                <c:pt idx="610">
                  <c:v>6.3885969280000001</c:v>
                </c:pt>
                <c:pt idx="611">
                  <c:v>5.9027243907000004</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6.7125507113999996</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5.5338372505000004</c:v>
                </c:pt>
                <c:pt idx="659">
                  <c:v>5.8385947181000004</c:v>
                </c:pt>
                <c:pt idx="660">
                  <c:v>6.1543360826000004</c:v>
                </c:pt>
                <c:pt idx="661">
                  <c:v>6.3129146440000001</c:v>
                </c:pt>
                <c:pt idx="662">
                  <c:v>6.5887659233999996</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6.5022343106999996</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3.5972561777999998</c:v>
                </c:pt>
                <c:pt idx="713">
                  <c:v>2.9985569924000002</c:v>
                </c:pt>
                <c:pt idx="714">
                  <c:v>2.7116257668000001</c:v>
                </c:pt>
                <c:pt idx="715">
                  <c:v>2.455908494</c:v>
                </c:pt>
                <c:pt idx="716">
                  <c:v>2.5376909333</c:v>
                </c:pt>
                <c:pt idx="717">
                  <c:v>2.7013208889000002</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4.6582585428000014</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pt idx="784">
                  <c:v>3.9358291437999999</c:v>
                </c:pt>
                <c:pt idx="785">
                  <c:v>3.1614737020999999</c:v>
                </c:pt>
                <c:pt idx="786">
                  <c:v>3.9923892107999999</c:v>
                </c:pt>
                <c:pt idx="787">
                  <c:v>4.6081701459</c:v>
                </c:pt>
              </c:numCache>
            </c:numRef>
          </c:val>
          <c:smooth val="0"/>
          <c:extLst>
            <c:ext xmlns:c16="http://schemas.microsoft.com/office/drawing/2014/chart" uri="{C3380CC4-5D6E-409C-BE32-E72D297353CC}">
              <c16:uniqueId val="{00000001-1CD1-41AF-9E0D-504A45C5535D}"/>
            </c:ext>
          </c:extLst>
        </c:ser>
        <c:ser>
          <c:idx val="1"/>
          <c:order val="1"/>
          <c:tx>
            <c:strRef>
              <c:f>Sheet1!$C$1</c:f>
              <c:strCache>
                <c:ptCount val="1"/>
                <c:pt idx="0">
                  <c:v>China</c:v>
                </c:pt>
              </c:strCache>
            </c:strRef>
          </c:tx>
          <c:spPr>
            <a:ln w="19050">
              <a:solidFill>
                <a:srgbClr val="C00000"/>
              </a:solidFill>
            </a:ln>
          </c:spPr>
          <c:marker>
            <c:symbol val="none"/>
          </c:marker>
          <c:dLbls>
            <c:dLbl>
              <c:idx val="787"/>
              <c:numFmt formatCode="0.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704-4E47-8705-009781EE9B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Sheet1!$A$2:$A$789</c:f>
              <c:numCache>
                <c:formatCode>yyyy\-mm\-dd</c:formatCode>
                <c:ptCount val="78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numCache>
            </c:numRef>
          </c:cat>
          <c:val>
            <c:numRef>
              <c:f>Sheet1!$C$2:$C$789</c:f>
              <c:numCache>
                <c:formatCode>General</c:formatCode>
                <c:ptCount val="788"/>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0.70000000000000007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-0.60000000000000009</c:v>
                </c:pt>
                <c:pt idx="502">
                  <c:v>-0.9</c:v>
                </c:pt>
                <c:pt idx="503">
                  <c:v>-1</c:v>
                </c:pt>
                <c:pt idx="504">
                  <c:v>-0.2</c:v>
                </c:pt>
                <c:pt idx="505">
                  <c:v>0.70000000000000007</c:v>
                </c:pt>
                <c:pt idx="506">
                  <c:v>-0.2</c:v>
                </c:pt>
                <c:pt idx="507">
                  <c:v>-0.3</c:v>
                </c:pt>
                <c:pt idx="508">
                  <c:v>0.1</c:v>
                </c:pt>
                <c:pt idx="509">
                  <c:v>0.5</c:v>
                </c:pt>
                <c:pt idx="510">
                  <c:v>0.5</c:v>
                </c:pt>
                <c:pt idx="511">
                  <c:v>0.3</c:v>
                </c:pt>
                <c:pt idx="514">
                  <c:v>1.3</c:v>
                </c:pt>
                <c:pt idx="515">
                  <c:v>0.4</c:v>
                </c:pt>
                <c:pt idx="516">
                  <c:v>1.2</c:v>
                </c:pt>
                <c:pt idx="518">
                  <c:v>0.8</c:v>
                </c:pt>
                <c:pt idx="519">
                  <c:v>1.6</c:v>
                </c:pt>
                <c:pt idx="520">
                  <c:v>1.7</c:v>
                </c:pt>
                <c:pt idx="521">
                  <c:v>1.4</c:v>
                </c:pt>
                <c:pt idx="522">
                  <c:v>1.5</c:v>
                </c:pt>
                <c:pt idx="523">
                  <c:v>1</c:v>
                </c:pt>
                <c:pt idx="524">
                  <c:v>-0.1</c:v>
                </c:pt>
                <c:pt idx="525">
                  <c:v>0.2</c:v>
                </c:pt>
                <c:pt idx="526">
                  <c:v>-0.3</c:v>
                </c:pt>
                <c:pt idx="527">
                  <c:v>-0.3</c:v>
                </c:pt>
                <c:pt idx="528">
                  <c:v>-1</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pt idx="784">
                  <c:v>0.2</c:v>
                </c:pt>
                <c:pt idx="785">
                  <c:v>0</c:v>
                </c:pt>
                <c:pt idx="786">
                  <c:v>-0.3</c:v>
                </c:pt>
                <c:pt idx="787">
                  <c:v>0.1</c:v>
                </c:pt>
              </c:numCache>
            </c:numRef>
          </c:val>
          <c:smooth val="0"/>
          <c:extLst>
            <c:ext xmlns:c16="http://schemas.microsoft.com/office/drawing/2014/chart" uri="{C3380CC4-5D6E-409C-BE32-E72D297353CC}">
              <c16:uniqueId val="{00000003-1CD1-41AF-9E0D-504A45C5535D}"/>
            </c:ext>
          </c:extLst>
        </c:ser>
        <c:ser>
          <c:idx val="2"/>
          <c:order val="2"/>
          <c:tx>
            <c:strRef>
              <c:f>Sheet1!$D$1</c:f>
              <c:strCache>
                <c:ptCount val="1"/>
                <c:pt idx="0">
                  <c:v>Indonesia</c:v>
                </c:pt>
              </c:strCache>
            </c:strRef>
          </c:tx>
          <c:spPr>
            <a:ln w="19050">
              <a:solidFill>
                <a:srgbClr val="77A574"/>
              </a:solidFill>
            </a:ln>
          </c:spPr>
          <c:marker>
            <c:symbol val="none"/>
          </c:marker>
          <c:dLbls>
            <c:dLbl>
              <c:idx val="787"/>
              <c:numFmt formatCode="0.0" sourceLinked="0"/>
              <c:spPr>
                <a:ln>
                  <a:solidFill>
                    <a:srgbClr val="77A57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704-4E47-8705-009781EE9B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Sheet1!$A$2:$A$789</c:f>
              <c:numCache>
                <c:formatCode>yyyy\-mm\-dd</c:formatCode>
                <c:ptCount val="78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numCache>
            </c:numRef>
          </c:cat>
          <c:val>
            <c:numRef>
              <c:f>Sheet1!$D$2:$D$789</c:f>
              <c:numCache>
                <c:formatCode>General</c:formatCode>
                <c:ptCount val="788"/>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2.0979021154000002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19.926199231999998</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4.7572815552000014</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6.8773234293000014</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6.5217391425000004</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1.5738498815999999</c:v>
                </c:pt>
                <c:pt idx="502">
                  <c:v>1.5927419571999999</c:v>
                </c:pt>
                <c:pt idx="503">
                  <c:v>1.9284294107</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10.539336970700001</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6.5047578572000004</c:v>
                </c:pt>
                <c:pt idx="557">
                  <c:v>6.7762971489000003</c:v>
                </c:pt>
                <c:pt idx="558">
                  <c:v>7.2582931797999999</c:v>
                </c:pt>
                <c:pt idx="559">
                  <c:v>6.6328686044999996</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6.9556025337999996</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2.7549928706000002</c:v>
                </c:pt>
                <c:pt idx="620">
                  <c:v>2.8344370832000001</c:v>
                </c:pt>
                <c:pt idx="621">
                  <c:v>2.5668073167999998</c:v>
                </c:pt>
                <c:pt idx="622">
                  <c:v>2.4143985983</c:v>
                </c:pt>
                <c:pt idx="623">
                  <c:v>2.7841208492999998</c:v>
                </c:pt>
                <c:pt idx="624">
                  <c:v>3.7177008237</c:v>
                </c:pt>
                <c:pt idx="625">
                  <c:v>3.8238905451999998</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7.9408633898000014</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3.2079828467999998</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3.3048026628999998</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3.0503978780000001</c:v>
                </c:pt>
                <c:pt idx="746">
                  <c:v>3.0345182894999998</c:v>
                </c:pt>
                <c:pt idx="747">
                  <c:v>2.6598812926000002</c:v>
                </c:pt>
                <c:pt idx="748">
                  <c:v>2.0331282418000001</c:v>
                </c:pt>
                <c:pt idx="749">
                  <c:v>1.6557007722999999</c:v>
                </c:pt>
                <c:pt idx="750">
                  <c:v>1.2341905789000001</c:v>
                </c:pt>
                <c:pt idx="751">
                  <c:v>1.0692779099</c:v>
                </c:pt>
                <c:pt idx="752">
                  <c:v>1.2985340215000001</c:v>
                </c:pt>
                <c:pt idx="753">
                  <c:v>1.3441905564000001</c:v>
                </c:pt>
                <c:pt idx="754">
                  <c:v>1.4776629592999999</c:v>
                </c:pt>
                <c:pt idx="755">
                  <c:v>1.5865043941999999</c:v>
                </c:pt>
                <c:pt idx="756">
                  <c:v>1.5539515041</c:v>
                </c:pt>
                <c:pt idx="757">
                  <c:v>1.3759099289000001</c:v>
                </c:pt>
                <c:pt idx="758">
                  <c:v>1.3655414628</c:v>
                </c:pt>
                <c:pt idx="759">
                  <c:v>1.421755691</c:v>
                </c:pt>
                <c:pt idx="760">
                  <c:v>1.6782682979000001</c:v>
                </c:pt>
                <c:pt idx="761">
                  <c:v>1.3325718344999999</c:v>
                </c:pt>
                <c:pt idx="762">
                  <c:v>1.5150071169999999</c:v>
                </c:pt>
                <c:pt idx="763">
                  <c:v>1.5919923772</c:v>
                </c:pt>
                <c:pt idx="764">
                  <c:v>1.6022889878</c:v>
                </c:pt>
                <c:pt idx="765">
                  <c:v>1.6584064083000001</c:v>
                </c:pt>
                <c:pt idx="766">
                  <c:v>1.7488831894000001</c:v>
                </c:pt>
                <c:pt idx="767">
                  <c:v>1.8735806240999999</c:v>
                </c:pt>
                <c:pt idx="768">
                  <c:v>2.1802737138000001</c:v>
                </c:pt>
                <c:pt idx="769">
                  <c:v>2.0554403165999999</c:v>
                </c:pt>
                <c:pt idx="770">
                  <c:v>2.6377767123</c:v>
                </c:pt>
                <c:pt idx="771">
                  <c:v>3.4716341864000002</c:v>
                </c:pt>
                <c:pt idx="772">
                  <c:v>3.5543467847999999</c:v>
                </c:pt>
                <c:pt idx="773">
                  <c:v>4.3490512596000004</c:v>
                </c:pt>
                <c:pt idx="774">
                  <c:v>4.9371127956</c:v>
                </c:pt>
                <c:pt idx="775">
                  <c:v>4.6917518770999997</c:v>
                </c:pt>
                <c:pt idx="776">
                  <c:v>5.9513751761</c:v>
                </c:pt>
                <c:pt idx="777">
                  <c:v>5.7097318349000004</c:v>
                </c:pt>
                <c:pt idx="778">
                  <c:v>5.4180289351999997</c:v>
                </c:pt>
                <c:pt idx="779">
                  <c:v>5.5080809724000002</c:v>
                </c:pt>
                <c:pt idx="780">
                  <c:v>5.2821580179999996</c:v>
                </c:pt>
                <c:pt idx="781">
                  <c:v>5.4674734434000003</c:v>
                </c:pt>
                <c:pt idx="782">
                  <c:v>4.9655469335999998</c:v>
                </c:pt>
                <c:pt idx="783">
                  <c:v>4.3293894153999997</c:v>
                </c:pt>
                <c:pt idx="784">
                  <c:v>4.0042236494000001</c:v>
                </c:pt>
                <c:pt idx="785">
                  <c:v>3.5209882014999998</c:v>
                </c:pt>
                <c:pt idx="786">
                  <c:v>3.0782368965</c:v>
                </c:pt>
                <c:pt idx="787">
                  <c:v>3.2728048743999998</c:v>
                </c:pt>
              </c:numCache>
            </c:numRef>
          </c:val>
          <c:smooth val="0"/>
          <c:extLst>
            <c:ext xmlns:c16="http://schemas.microsoft.com/office/drawing/2014/chart" uri="{C3380CC4-5D6E-409C-BE32-E72D297353CC}">
              <c16:uniqueId val="{00000005-1CD1-41AF-9E0D-504A45C5535D}"/>
            </c:ext>
          </c:extLst>
        </c:ser>
        <c:ser>
          <c:idx val="3"/>
          <c:order val="3"/>
          <c:tx>
            <c:strRef>
              <c:f>Sheet1!$E$1</c:f>
              <c:strCache>
                <c:ptCount val="1"/>
                <c:pt idx="0">
                  <c:v>India</c:v>
                </c:pt>
              </c:strCache>
            </c:strRef>
          </c:tx>
          <c:spPr>
            <a:ln w="19050">
              <a:solidFill>
                <a:schemeClr val="accent4"/>
              </a:solidFill>
            </a:ln>
          </c:spPr>
          <c:marker>
            <c:symbol val="none"/>
          </c:marker>
          <c:dLbls>
            <c:dLbl>
              <c:idx val="78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704-4E47-8705-009781EE9B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Sheet1!$A$2:$A$789</c:f>
              <c:numCache>
                <c:formatCode>yyyy\-mm\-dd</c:formatCode>
                <c:ptCount val="78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numCache>
            </c:numRef>
          </c:cat>
          <c:val>
            <c:numRef>
              <c:f>Sheet1!$E$2:$E$789</c:f>
              <c:numCache>
                <c:formatCode>General</c:formatCode>
                <c:ptCount val="788"/>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2.5862068971999999</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1.7094017082999999</c:v>
                </c:pt>
                <c:pt idx="31">
                  <c:v>0.84745762660000001</c:v>
                </c:pt>
                <c:pt idx="32">
                  <c:v>0.85470085420000008</c:v>
                </c:pt>
                <c:pt idx="33">
                  <c:v>-0.84033613390000006</c:v>
                </c:pt>
                <c:pt idx="34">
                  <c:v>-1.6806722678999999</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2.4844720481000002</c:v>
                </c:pt>
                <c:pt idx="60">
                  <c:v>2.2916666674999999</c:v>
                </c:pt>
                <c:pt idx="61">
                  <c:v>1.4583333346</c:v>
                </c:pt>
                <c:pt idx="62">
                  <c:v>2.2916666674999999</c:v>
                </c:pt>
                <c:pt idx="63">
                  <c:v>2.4844720481000002</c:v>
                </c:pt>
                <c:pt idx="64">
                  <c:v>2.2587268979999999</c:v>
                </c:pt>
                <c:pt idx="65">
                  <c:v>3.0549898169</c:v>
                </c:pt>
                <c:pt idx="66">
                  <c:v>2.4096385548999999</c:v>
                </c:pt>
                <c:pt idx="67">
                  <c:v>2.3904382454999999</c:v>
                </c:pt>
                <c:pt idx="68">
                  <c:v>2.9880478090000002</c:v>
                </c:pt>
                <c:pt idx="69">
                  <c:v>2.9644268776999998</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4.9576783550000014</c:v>
                </c:pt>
                <c:pt idx="153">
                  <c:v>6.2043795619999997</c:v>
                </c:pt>
                <c:pt idx="154">
                  <c:v>6.7237163824000001</c:v>
                </c:pt>
                <c:pt idx="155">
                  <c:v>5.0122249396000003</c:v>
                </c:pt>
                <c:pt idx="156">
                  <c:v>3.9119804402999998</c:v>
                </c:pt>
                <c:pt idx="157">
                  <c:v>3.9119804402999998</c:v>
                </c:pt>
                <c:pt idx="158">
                  <c:v>2.781136638</c:v>
                </c:pt>
                <c:pt idx="159">
                  <c:v>1.6746411485999999</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15.948275862299999</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1.5656909459999999</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5.5629139072999996</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12.456445993099999</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7.5330844929999996</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7.8887627694000004</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13.559322033799999</c:v>
                </c:pt>
                <c:pt idx="399">
                  <c:v>12.222222222299999</c:v>
                </c:pt>
                <c:pt idx="400">
                  <c:v>12.087912087999999</c:v>
                </c:pt>
                <c:pt idx="401">
                  <c:v>12.972972972799999</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11.520737327200001</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5.7851239670000014</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4.9418604651000004</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3">
                  <c:v>0.46620046609999999</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3.2854209445999998</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5.5662188099000014</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6.4864864864999996</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5.7851239669000014</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1.7857142856999999</c:v>
                </c:pt>
                <c:pt idx="715">
                  <c:v>2.5179856114999999</c:v>
                </c:pt>
                <c:pt idx="716">
                  <c:v>2.8880866425999998</c:v>
                </c:pt>
                <c:pt idx="717">
                  <c:v>3.2374100718999999</c:v>
                </c:pt>
                <c:pt idx="718">
                  <c:v>3.9711191335999998</c:v>
                </c:pt>
                <c:pt idx="719">
                  <c:v>4</c:v>
                </c:pt>
                <c:pt idx="720">
                  <c:v>5.1094890510999997</c:v>
                </c:pt>
                <c:pt idx="721">
                  <c:v>4.7445255474000003</c:v>
                </c:pt>
                <c:pt idx="722">
                  <c:v>4.3636363636000004</c:v>
                </c:pt>
                <c:pt idx="723">
                  <c:v>3.9711191335999998</c:v>
                </c:pt>
                <c:pt idx="724">
                  <c:v>3.9568345323999998</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6.9686411149999996</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5.5023923444999996</c:v>
                </c:pt>
                <c:pt idx="780">
                  <c:v>6.1550759391999996</c:v>
                </c:pt>
                <c:pt idx="781">
                  <c:v>6.16</c:v>
                </c:pt>
                <c:pt idx="782">
                  <c:v>5.7936507937000004</c:v>
                </c:pt>
                <c:pt idx="783">
                  <c:v>5.0900548160000003</c:v>
                </c:pt>
                <c:pt idx="784">
                  <c:v>4.4186046511999999</c:v>
                </c:pt>
                <c:pt idx="785">
                  <c:v>5.5727554179999998</c:v>
                </c:pt>
                <c:pt idx="786">
                  <c:v>7.5442648191000004</c:v>
                </c:pt>
              </c:numCache>
            </c:numRef>
          </c:val>
          <c:smooth val="0"/>
          <c:extLst>
            <c:ext xmlns:c16="http://schemas.microsoft.com/office/drawing/2014/chart" uri="{C3380CC4-5D6E-409C-BE32-E72D297353CC}">
              <c16:uniqueId val="{00000007-1CD1-41AF-9E0D-504A45C5535D}"/>
            </c:ext>
          </c:extLst>
        </c:ser>
        <c:ser>
          <c:idx val="4"/>
          <c:order val="4"/>
          <c:tx>
            <c:strRef>
              <c:f>Sheet1!$F$1</c:f>
              <c:strCache>
                <c:ptCount val="1"/>
                <c:pt idx="0">
                  <c:v>Mexico</c:v>
                </c:pt>
              </c:strCache>
            </c:strRef>
          </c:tx>
          <c:spPr>
            <a:ln w="19050">
              <a:solidFill>
                <a:schemeClr val="accent5"/>
              </a:solidFill>
            </a:ln>
          </c:spPr>
          <c:marker>
            <c:symbol val="none"/>
          </c:marker>
          <c:dLbls>
            <c:dLbl>
              <c:idx val="787"/>
              <c:layout>
                <c:manualLayout>
                  <c:x val="0"/>
                  <c:y val="-4.7868323392857071E-2"/>
                </c:manualLayout>
              </c:layout>
              <c:numFmt formatCode="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704-4E47-8705-009781EE9B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Sheet1!$A$2:$A$789</c:f>
              <c:numCache>
                <c:formatCode>yyyy\-mm\-dd</c:formatCode>
                <c:ptCount val="78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numCache>
            </c:numRef>
          </c:cat>
          <c:val>
            <c:numRef>
              <c:f>Sheet1!$F$2:$F$789</c:f>
              <c:numCache>
                <c:formatCode>General</c:formatCode>
                <c:ptCount val="788"/>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15.949561449799999</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5.8364476960999996</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5.3442798506000004</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5.5561570187999996</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27.935931515099998</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28.570680973399998</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7.1022791099000004</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20.429590760699998</c:v>
                </c:pt>
                <c:pt idx="447">
                  <c:v>29.392135045500002</c:v>
                </c:pt>
                <c:pt idx="448">
                  <c:v>34.152026888499996</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3.5098822805999998</c:v>
                </c:pt>
                <c:pt idx="573">
                  <c:v>3.0502478270000002</c:v>
                </c:pt>
                <c:pt idx="574">
                  <c:v>2.9140476147999999</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3.5723311726999998</c:v>
                </c:pt>
                <c:pt idx="638">
                  <c:v>3.0395071162999998</c:v>
                </c:pt>
                <c:pt idx="639">
                  <c:v>3.3606679891</c:v>
                </c:pt>
                <c:pt idx="640">
                  <c:v>3.2492890245999999</c:v>
                </c:pt>
                <c:pt idx="641">
                  <c:v>3.2764685199999999</c:v>
                </c:pt>
                <c:pt idx="642">
                  <c:v>3.5471623014999998</c:v>
                </c:pt>
                <c:pt idx="643">
                  <c:v>3.4236915405000001</c:v>
                </c:pt>
                <c:pt idx="644">
                  <c:v>3.1367739982999998</c:v>
                </c:pt>
                <c:pt idx="645">
                  <c:v>3.1956472383999999</c:v>
                </c:pt>
                <c:pt idx="646">
                  <c:v>3.4826938217999999</c:v>
                </c:pt>
                <c:pt idx="647">
                  <c:v>3.8187567875999999</c:v>
                </c:pt>
                <c:pt idx="648">
                  <c:v>4.0467733567000002</c:v>
                </c:pt>
                <c:pt idx="649">
                  <c:v>3.8686334538999998</c:v>
                </c:pt>
                <c:pt idx="650">
                  <c:v>3.7292776570999999</c:v>
                </c:pt>
                <c:pt idx="651">
                  <c:v>3.4120786990999998</c:v>
                </c:pt>
                <c:pt idx="652">
                  <c:v>3.8512284348999999</c:v>
                </c:pt>
                <c:pt idx="653">
                  <c:v>4.3352225588</c:v>
                </c:pt>
                <c:pt idx="654">
                  <c:v>4.4199719461999996</c:v>
                </c:pt>
                <c:pt idx="655">
                  <c:v>4.5679380214999998</c:v>
                </c:pt>
                <c:pt idx="656">
                  <c:v>4.7717657317000004</c:v>
                </c:pt>
                <c:pt idx="657">
                  <c:v>4.5960947957</c:v>
                </c:pt>
                <c:pt idx="658">
                  <c:v>4.1798514219999996</c:v>
                </c:pt>
                <c:pt idx="659">
                  <c:v>3.5682900213000002</c:v>
                </c:pt>
                <c:pt idx="660">
                  <c:v>3.2545740477999998</c:v>
                </c:pt>
                <c:pt idx="661">
                  <c:v>3.5522890828000002</c:v>
                </c:pt>
                <c:pt idx="662">
                  <c:v>4.2522667279000004</c:v>
                </c:pt>
                <c:pt idx="663">
                  <c:v>4.6494224201000014</c:v>
                </c:pt>
                <c:pt idx="664">
                  <c:v>4.6314208991000001</c:v>
                </c:pt>
                <c:pt idx="665">
                  <c:v>4.0880262124</c:v>
                </c:pt>
                <c:pt idx="666">
                  <c:v>3.4726191837</c:v>
                </c:pt>
                <c:pt idx="667">
                  <c:v>3.4565297923</c:v>
                </c:pt>
                <c:pt idx="668">
                  <c:v>3.3902953387000001</c:v>
                </c:pt>
                <c:pt idx="669">
                  <c:v>3.3591147745000001</c:v>
                </c:pt>
                <c:pt idx="670">
                  <c:v>3.6186915888</c:v>
                </c:pt>
                <c:pt idx="671">
                  <c:v>3.9740409899000002</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2.8672508478999998</c:v>
                </c:pt>
                <c:pt idx="698">
                  <c:v>2.6010098844999998</c:v>
                </c:pt>
                <c:pt idx="699">
                  <c:v>2.5415789247</c:v>
                </c:pt>
                <c:pt idx="700">
                  <c:v>2.5966621748000001</c:v>
                </c:pt>
                <c:pt idx="701">
                  <c:v>2.5379878921999999</c:v>
                </c:pt>
                <c:pt idx="702">
                  <c:v>2.6548291540000002</c:v>
                </c:pt>
                <c:pt idx="703">
                  <c:v>2.7274367765999998</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4.8114055135999996</c:v>
                </c:pt>
                <c:pt idx="727">
                  <c:v>4.9045281971000003</c:v>
                </c:pt>
                <c:pt idx="728">
                  <c:v>5.0195736444000003</c:v>
                </c:pt>
                <c:pt idx="729">
                  <c:v>4.9036357280000002</c:v>
                </c:pt>
                <c:pt idx="730">
                  <c:v>4.7165339116</c:v>
                </c:pt>
                <c:pt idx="731">
                  <c:v>4.8305461995000014</c:v>
                </c:pt>
                <c:pt idx="732">
                  <c:v>4.3656058643</c:v>
                </c:pt>
                <c:pt idx="733">
                  <c:v>3.9402756479000001</c:v>
                </c:pt>
                <c:pt idx="734">
                  <c:v>4.0041779576999996</c:v>
                </c:pt>
                <c:pt idx="735">
                  <c:v>4.4134533855999996</c:v>
                </c:pt>
                <c:pt idx="736">
                  <c:v>4.2819932459999999</c:v>
                </c:pt>
                <c:pt idx="737">
                  <c:v>3.9471469134000001</c:v>
                </c:pt>
                <c:pt idx="738">
                  <c:v>3.7813381656999998</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5.8938226483999996</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pt idx="784">
                  <c:v>5.8353026722000001</c:v>
                </c:pt>
                <c:pt idx="785">
                  <c:v>5.0555537347000001</c:v>
                </c:pt>
                <c:pt idx="786">
                  <c:v>4.7857630868000003</c:v>
                </c:pt>
                <c:pt idx="787">
                  <c:v>4.6380136183999996</c:v>
                </c:pt>
              </c:numCache>
            </c:numRef>
          </c:val>
          <c:smooth val="0"/>
          <c:extLst>
            <c:ext xmlns:c16="http://schemas.microsoft.com/office/drawing/2014/chart" uri="{C3380CC4-5D6E-409C-BE32-E72D297353CC}">
              <c16:uniqueId val="{00000009-1CD1-41AF-9E0D-504A45C5535D}"/>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787"/>
              <c:layout>
                <c:manualLayout>
                  <c:x val="0"/>
                  <c:y val="-8.6459136214285692E-2"/>
                </c:manualLayout>
              </c:layout>
              <c:numFmt formatCode="0.0" sourceLinked="0"/>
              <c:spPr>
                <a:ln>
                  <a:solidFill>
                    <a:srgbClr val="FFFFFF">
                      <a:lumMod val="65000"/>
                    </a:srgb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704-4E47-8705-009781EE9BB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Sheet1!$A$2:$A$789</c:f>
              <c:numCache>
                <c:formatCode>yyyy\-mm\-dd</c:formatCode>
                <c:ptCount val="788"/>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numCache>
            </c:numRef>
          </c:cat>
          <c:val>
            <c:numRef>
              <c:f>Sheet1!$G$2:$G$789</c:f>
              <c:numCache>
                <c:formatCode>General</c:formatCode>
                <c:ptCount val="788"/>
                <c:pt idx="0">
                  <c:v>3.9426523297</c:v>
                </c:pt>
                <c:pt idx="1">
                  <c:v>3.9426523297</c:v>
                </c:pt>
                <c:pt idx="2">
                  <c:v>3.9285714286000002</c:v>
                </c:pt>
                <c:pt idx="3">
                  <c:v>4.6428571429000014</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1.6778523489999999</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1.3114754098000001</c:v>
                </c:pt>
                <c:pt idx="50">
                  <c:v>1.6393442623000001</c:v>
                </c:pt>
                <c:pt idx="51">
                  <c:v>1.6339869280999999</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1.6025641025999999</c:v>
                </c:pt>
                <c:pt idx="68">
                  <c:v>1.6025641025999999</c:v>
                </c:pt>
                <c:pt idx="69">
                  <c:v>1.6025641025999999</c:v>
                </c:pt>
                <c:pt idx="70">
                  <c:v>1.6025641025999999</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3.6697247705999998</c:v>
                </c:pt>
                <c:pt idx="93">
                  <c:v>3.6585365853999998</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2.6548672565999998</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1.9553072626000001</c:v>
                </c:pt>
                <c:pt idx="123">
                  <c:v>1.9498607241999999</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1.9292604501999999</c:v>
                </c:pt>
                <c:pt idx="501">
                  <c:v>1.7075773746</c:v>
                </c:pt>
                <c:pt idx="502">
                  <c:v>1.9210245464</c:v>
                </c:pt>
                <c:pt idx="503">
                  <c:v>2.2411953042000001</c:v>
                </c:pt>
                <c:pt idx="504">
                  <c:v>2.6483050847</c:v>
                </c:pt>
                <c:pt idx="505">
                  <c:v>2.3305084746000002</c:v>
                </c:pt>
                <c:pt idx="506">
                  <c:v>3.3898305084999998</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c:v>
                </c:pt>
                <c:pt idx="555">
                  <c:v>-1.8157608037999999</c:v>
                </c:pt>
                <c:pt idx="556">
                  <c:v>-1.8036557317999999</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c:v>
                </c:pt>
                <c:pt idx="570">
                  <c:v>2.1266133989</c:v>
                </c:pt>
                <c:pt idx="571">
                  <c:v>2.5003079197</c:v>
                </c:pt>
                <c:pt idx="572">
                  <c:v>2.5612609284999999</c:v>
                </c:pt>
                <c:pt idx="573">
                  <c:v>2.3944007858999998</c:v>
                </c:pt>
                <c:pt idx="574">
                  <c:v>1.7700195312</c:v>
                </c:pt>
                <c:pt idx="575">
                  <c:v>2.0171149144</c:v>
                </c:pt>
                <c:pt idx="576">
                  <c:v>2.0962827543999998</c:v>
                </c:pt>
                <c:pt idx="577">
                  <c:v>2.1805335606999998</c:v>
                </c:pt>
                <c:pt idx="578">
                  <c:v>1.8646325221</c:v>
                </c:pt>
                <c:pt idx="579">
                  <c:v>1.7986479960999999</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6.8977390107000014</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5.5374592833999996</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5.9561128526999996</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6.7771084336999996</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6.5040650406999996</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4.9043062201000014</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2.8921023359000002</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3.2679738561999998</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pt idx="783">
                  <c:v>7.1219512194999997</c:v>
                </c:pt>
                <c:pt idx="784">
                  <c:v>6.5891472868000003</c:v>
                </c:pt>
                <c:pt idx="785">
                  <c:v>5.6567593479999996</c:v>
                </c:pt>
                <c:pt idx="786">
                  <c:v>4.8113207546999996</c:v>
                </c:pt>
                <c:pt idx="787">
                  <c:v>4.7977422388999997</c:v>
                </c:pt>
              </c:numCache>
            </c:numRef>
          </c:val>
          <c:smooth val="0"/>
          <c:extLst>
            <c:ext xmlns:c16="http://schemas.microsoft.com/office/drawing/2014/chart" uri="{C3380CC4-5D6E-409C-BE32-E72D297353CC}">
              <c16:uniqueId val="{0000000B-1CD1-41AF-9E0D-504A45C5535D}"/>
            </c:ext>
          </c:extLst>
        </c:ser>
        <c:dLbls>
          <c:showLegendKey val="0"/>
          <c:showVal val="0"/>
          <c:showCatName val="0"/>
          <c:showSerName val="0"/>
          <c:showPercent val="0"/>
          <c:showBubbleSize val="0"/>
        </c:dLbls>
        <c:smooth val="0"/>
        <c:axId val="2118791784"/>
        <c:axId val="2140495176"/>
      </c:lineChart>
      <c:dateAx>
        <c:axId val="2118791784"/>
        <c:scaling>
          <c:orientation val="minMax"/>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08"/>
              <c:layout>
                <c:manualLayout>
                  <c:x val="1.0363601237185499E-2"/>
                  <c:y val="-8.0073864021600848E-3"/>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BF8-47D1-AE2E-4275B867D9A6}"/>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Sheet1!$A$2:$A$311</c:f>
              <c:numCache>
                <c:formatCode>yyyy\-mm\-dd</c:formatCode>
                <c:ptCount val="310"/>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numCache>
            </c:numRef>
          </c:cat>
          <c:val>
            <c:numRef>
              <c:f>Sheet1!$B$2:$B$311</c:f>
              <c:numCache>
                <c:formatCode>General</c:formatCode>
                <c:ptCount val="310"/>
                <c:pt idx="40">
                  <c:v>6.1</c:v>
                </c:pt>
                <c:pt idx="41">
                  <c:v>7.3</c:v>
                </c:pt>
                <c:pt idx="42">
                  <c:v>7.3</c:v>
                </c:pt>
                <c:pt idx="43">
                  <c:v>7.1</c:v>
                </c:pt>
                <c:pt idx="44">
                  <c:v>3.7</c:v>
                </c:pt>
                <c:pt idx="45">
                  <c:v>3.5</c:v>
                </c:pt>
                <c:pt idx="46">
                  <c:v>4.5999999999999996</c:v>
                </c:pt>
                <c:pt idx="47">
                  <c:v>4.3</c:v>
                </c:pt>
                <c:pt idx="48">
                  <c:v>6</c:v>
                </c:pt>
                <c:pt idx="49">
                  <c:v>5.5</c:v>
                </c:pt>
                <c:pt idx="50">
                  <c:v>2.2999999999999998</c:v>
                </c:pt>
                <c:pt idx="51">
                  <c:v>1.2</c:v>
                </c:pt>
                <c:pt idx="52">
                  <c:v>0.9</c:v>
                </c:pt>
                <c:pt idx="53">
                  <c:v>1.5</c:v>
                </c:pt>
                <c:pt idx="54">
                  <c:v>0.2</c:v>
                </c:pt>
                <c:pt idx="55">
                  <c:v>0.5</c:v>
                </c:pt>
                <c:pt idx="56">
                  <c:v>0</c:v>
                </c:pt>
                <c:pt idx="57">
                  <c:v>0.1</c:v>
                </c:pt>
                <c:pt idx="58">
                  <c:v>1.9</c:v>
                </c:pt>
                <c:pt idx="59">
                  <c:v>2.2000000000000002</c:v>
                </c:pt>
                <c:pt idx="60">
                  <c:v>4</c:v>
                </c:pt>
                <c:pt idx="61">
                  <c:v>1.8</c:v>
                </c:pt>
                <c:pt idx="62">
                  <c:v>5.9</c:v>
                </c:pt>
                <c:pt idx="63">
                  <c:v>3.5</c:v>
                </c:pt>
                <c:pt idx="64">
                  <c:v>3.5</c:v>
                </c:pt>
                <c:pt idx="65">
                  <c:v>5.5</c:v>
                </c:pt>
                <c:pt idx="66">
                  <c:v>1.9</c:v>
                </c:pt>
                <c:pt idx="67">
                  <c:v>3.7</c:v>
                </c:pt>
                <c:pt idx="68">
                  <c:v>1.7000000000000002</c:v>
                </c:pt>
                <c:pt idx="69">
                  <c:v>1</c:v>
                </c:pt>
                <c:pt idx="70">
                  <c:v>1.6</c:v>
                </c:pt>
                <c:pt idx="71">
                  <c:v>1.6</c:v>
                </c:pt>
                <c:pt idx="72">
                  <c:v>2.4</c:v>
                </c:pt>
                <c:pt idx="73">
                  <c:v>3.3</c:v>
                </c:pt>
                <c:pt idx="74">
                  <c:v>4.0999999999999996</c:v>
                </c:pt>
                <c:pt idx="75">
                  <c:v>4.4000000000000004</c:v>
                </c:pt>
                <c:pt idx="76">
                  <c:v>7</c:v>
                </c:pt>
                <c:pt idx="77">
                  <c:v>5.7</c:v>
                </c:pt>
                <c:pt idx="78">
                  <c:v>5.5</c:v>
                </c:pt>
                <c:pt idx="79">
                  <c:v>5.6</c:v>
                </c:pt>
                <c:pt idx="80">
                  <c:v>4.7</c:v>
                </c:pt>
                <c:pt idx="81">
                  <c:v>5.5</c:v>
                </c:pt>
                <c:pt idx="82">
                  <c:v>5.5</c:v>
                </c:pt>
                <c:pt idx="83">
                  <c:v>5.7</c:v>
                </c:pt>
                <c:pt idx="84">
                  <c:v>3.9</c:v>
                </c:pt>
                <c:pt idx="85">
                  <c:v>3.8</c:v>
                </c:pt>
                <c:pt idx="86">
                  <c:v>2.5</c:v>
                </c:pt>
                <c:pt idx="87">
                  <c:v>1.7000000000000002</c:v>
                </c:pt>
                <c:pt idx="88">
                  <c:v>2.9</c:v>
                </c:pt>
                <c:pt idx="89">
                  <c:v>3.5</c:v>
                </c:pt>
                <c:pt idx="90">
                  <c:v>4.5</c:v>
                </c:pt>
                <c:pt idx="91">
                  <c:v>5.9</c:v>
                </c:pt>
                <c:pt idx="92">
                  <c:v>7.1</c:v>
                </c:pt>
                <c:pt idx="93">
                  <c:v>6.1</c:v>
                </c:pt>
                <c:pt idx="94">
                  <c:v>6.6</c:v>
                </c:pt>
                <c:pt idx="95">
                  <c:v>6.7</c:v>
                </c:pt>
                <c:pt idx="96">
                  <c:v>8.1999999999999993</c:v>
                </c:pt>
                <c:pt idx="97">
                  <c:v>9.5</c:v>
                </c:pt>
                <c:pt idx="98">
                  <c:v>10.1</c:v>
                </c:pt>
                <c:pt idx="99">
                  <c:v>10.7</c:v>
                </c:pt>
                <c:pt idx="100">
                  <c:v>9.1999999999999993</c:v>
                </c:pt>
                <c:pt idx="101">
                  <c:v>8.8000000000000007</c:v>
                </c:pt>
                <c:pt idx="102">
                  <c:v>7.9</c:v>
                </c:pt>
                <c:pt idx="103">
                  <c:v>7.4</c:v>
                </c:pt>
                <c:pt idx="104">
                  <c:v>6.3</c:v>
                </c:pt>
                <c:pt idx="105">
                  <c:v>6.8</c:v>
                </c:pt>
                <c:pt idx="106">
                  <c:v>7.3</c:v>
                </c:pt>
                <c:pt idx="107">
                  <c:v>9.6999999999999993</c:v>
                </c:pt>
                <c:pt idx="108">
                  <c:v>10.1</c:v>
                </c:pt>
                <c:pt idx="109">
                  <c:v>6.8</c:v>
                </c:pt>
                <c:pt idx="110">
                  <c:v>9.5</c:v>
                </c:pt>
                <c:pt idx="111">
                  <c:v>9.1999999999999993</c:v>
                </c:pt>
                <c:pt idx="112">
                  <c:v>9.6999999999999993</c:v>
                </c:pt>
                <c:pt idx="113">
                  <c:v>17.100000000000001</c:v>
                </c:pt>
                <c:pt idx="114">
                  <c:v>17.600000000000001</c:v>
                </c:pt>
                <c:pt idx="115">
                  <c:v>19.899999999999999</c:v>
                </c:pt>
                <c:pt idx="116">
                  <c:v>26.1</c:v>
                </c:pt>
                <c:pt idx="117">
                  <c:v>27.3</c:v>
                </c:pt>
                <c:pt idx="118">
                  <c:v>26.7</c:v>
                </c:pt>
                <c:pt idx="119">
                  <c:v>24.6</c:v>
                </c:pt>
                <c:pt idx="120">
                  <c:v>20.100000000000001</c:v>
                </c:pt>
                <c:pt idx="121">
                  <c:v>15.8</c:v>
                </c:pt>
                <c:pt idx="122">
                  <c:v>13.5</c:v>
                </c:pt>
                <c:pt idx="123">
                  <c:v>13.1</c:v>
                </c:pt>
                <c:pt idx="124">
                  <c:v>13.5</c:v>
                </c:pt>
                <c:pt idx="125">
                  <c:v>14.8</c:v>
                </c:pt>
                <c:pt idx="126">
                  <c:v>14.4</c:v>
                </c:pt>
                <c:pt idx="127">
                  <c:v>13.1</c:v>
                </c:pt>
                <c:pt idx="128">
                  <c:v>13.3</c:v>
                </c:pt>
                <c:pt idx="129">
                  <c:v>12</c:v>
                </c:pt>
                <c:pt idx="130">
                  <c:v>11.3</c:v>
                </c:pt>
                <c:pt idx="131">
                  <c:v>11.3</c:v>
                </c:pt>
                <c:pt idx="132">
                  <c:v>11.1</c:v>
                </c:pt>
                <c:pt idx="133">
                  <c:v>10.7</c:v>
                </c:pt>
                <c:pt idx="134">
                  <c:v>17.399999999999999</c:v>
                </c:pt>
                <c:pt idx="135">
                  <c:v>19.100000000000001</c:v>
                </c:pt>
                <c:pt idx="136">
                  <c:v>20.7</c:v>
                </c:pt>
                <c:pt idx="137">
                  <c:v>23.3</c:v>
                </c:pt>
                <c:pt idx="138">
                  <c:v>18.899999999999999</c:v>
                </c:pt>
                <c:pt idx="139">
                  <c:v>19.100000000000001</c:v>
                </c:pt>
                <c:pt idx="140">
                  <c:v>16.600000000000001</c:v>
                </c:pt>
                <c:pt idx="141">
                  <c:v>13.4</c:v>
                </c:pt>
                <c:pt idx="142">
                  <c:v>11.2</c:v>
                </c:pt>
                <c:pt idx="143">
                  <c:v>9.6999999999999993</c:v>
                </c:pt>
                <c:pt idx="144">
                  <c:v>9.3000000000000007</c:v>
                </c:pt>
                <c:pt idx="145">
                  <c:v>8.4</c:v>
                </c:pt>
                <c:pt idx="146">
                  <c:v>8.3000000000000007</c:v>
                </c:pt>
                <c:pt idx="147">
                  <c:v>7.3</c:v>
                </c:pt>
                <c:pt idx="148">
                  <c:v>6.6</c:v>
                </c:pt>
                <c:pt idx="149">
                  <c:v>5.8</c:v>
                </c:pt>
                <c:pt idx="150">
                  <c:v>5.7</c:v>
                </c:pt>
                <c:pt idx="151">
                  <c:v>5.4</c:v>
                </c:pt>
                <c:pt idx="152">
                  <c:v>3.8</c:v>
                </c:pt>
                <c:pt idx="153">
                  <c:v>6.7</c:v>
                </c:pt>
                <c:pt idx="154">
                  <c:v>6</c:v>
                </c:pt>
                <c:pt idx="155">
                  <c:v>5.7</c:v>
                </c:pt>
                <c:pt idx="156">
                  <c:v>5.7</c:v>
                </c:pt>
                <c:pt idx="157">
                  <c:v>5.2</c:v>
                </c:pt>
                <c:pt idx="158">
                  <c:v>5.9</c:v>
                </c:pt>
                <c:pt idx="159">
                  <c:v>6.3</c:v>
                </c:pt>
                <c:pt idx="160">
                  <c:v>6.4</c:v>
                </c:pt>
                <c:pt idx="161">
                  <c:v>4.9000000000000004</c:v>
                </c:pt>
                <c:pt idx="162">
                  <c:v>4.7</c:v>
                </c:pt>
                <c:pt idx="163">
                  <c:v>4.2</c:v>
                </c:pt>
                <c:pt idx="164">
                  <c:v>5.2</c:v>
                </c:pt>
                <c:pt idx="165">
                  <c:v>5.8</c:v>
                </c:pt>
                <c:pt idx="166">
                  <c:v>6.2</c:v>
                </c:pt>
                <c:pt idx="167">
                  <c:v>5.7</c:v>
                </c:pt>
                <c:pt idx="168">
                  <c:v>5.5</c:v>
                </c:pt>
                <c:pt idx="169">
                  <c:v>5.9</c:v>
                </c:pt>
                <c:pt idx="170">
                  <c:v>6.3</c:v>
                </c:pt>
                <c:pt idx="171">
                  <c:v>7.8</c:v>
                </c:pt>
                <c:pt idx="172">
                  <c:v>8.5</c:v>
                </c:pt>
                <c:pt idx="173">
                  <c:v>7.9</c:v>
                </c:pt>
                <c:pt idx="174">
                  <c:v>8.6</c:v>
                </c:pt>
                <c:pt idx="175">
                  <c:v>8.1999999999999993</c:v>
                </c:pt>
                <c:pt idx="176">
                  <c:v>8.1999999999999993</c:v>
                </c:pt>
                <c:pt idx="177">
                  <c:v>8.8000000000000007</c:v>
                </c:pt>
                <c:pt idx="178">
                  <c:v>9.1999999999999993</c:v>
                </c:pt>
                <c:pt idx="179">
                  <c:v>7.6</c:v>
                </c:pt>
                <c:pt idx="180">
                  <c:v>8.3000000000000007</c:v>
                </c:pt>
                <c:pt idx="181">
                  <c:v>7.7</c:v>
                </c:pt>
                <c:pt idx="182">
                  <c:v>5.8</c:v>
                </c:pt>
                <c:pt idx="183">
                  <c:v>6.5</c:v>
                </c:pt>
                <c:pt idx="184">
                  <c:v>5.0999999999999996</c:v>
                </c:pt>
                <c:pt idx="185">
                  <c:v>4.0999999999999996</c:v>
                </c:pt>
                <c:pt idx="186">
                  <c:v>2.6</c:v>
                </c:pt>
                <c:pt idx="187">
                  <c:v>2.2999999999999998</c:v>
                </c:pt>
                <c:pt idx="188">
                  <c:v>3.2</c:v>
                </c:pt>
                <c:pt idx="189">
                  <c:v>2.4</c:v>
                </c:pt>
                <c:pt idx="190">
                  <c:v>3.8</c:v>
                </c:pt>
                <c:pt idx="191">
                  <c:v>3.4</c:v>
                </c:pt>
                <c:pt idx="192">
                  <c:v>2.1</c:v>
                </c:pt>
                <c:pt idx="193">
                  <c:v>2</c:v>
                </c:pt>
                <c:pt idx="194">
                  <c:v>1.1000000000000001</c:v>
                </c:pt>
                <c:pt idx="195">
                  <c:v>2</c:v>
                </c:pt>
                <c:pt idx="196">
                  <c:v>1.7000000000000002</c:v>
                </c:pt>
                <c:pt idx="197">
                  <c:v>2.9</c:v>
                </c:pt>
                <c:pt idx="198">
                  <c:v>3.8</c:v>
                </c:pt>
                <c:pt idx="199">
                  <c:v>3.2</c:v>
                </c:pt>
                <c:pt idx="200">
                  <c:v>4.2</c:v>
                </c:pt>
                <c:pt idx="201">
                  <c:v>5.2</c:v>
                </c:pt>
                <c:pt idx="202">
                  <c:v>5.0999999999999996</c:v>
                </c:pt>
                <c:pt idx="203">
                  <c:v>4.8</c:v>
                </c:pt>
                <c:pt idx="204">
                  <c:v>1.6</c:v>
                </c:pt>
                <c:pt idx="205">
                  <c:v>-0.30000000000000004</c:v>
                </c:pt>
                <c:pt idx="206">
                  <c:v>0.9</c:v>
                </c:pt>
                <c:pt idx="207">
                  <c:v>-1.5</c:v>
                </c:pt>
                <c:pt idx="208">
                  <c:v>1.2</c:v>
                </c:pt>
                <c:pt idx="209">
                  <c:v>1.6</c:v>
                </c:pt>
                <c:pt idx="210">
                  <c:v>0.5</c:v>
                </c:pt>
                <c:pt idx="211">
                  <c:v>2.9</c:v>
                </c:pt>
                <c:pt idx="212">
                  <c:v>2.1</c:v>
                </c:pt>
                <c:pt idx="213">
                  <c:v>1.9</c:v>
                </c:pt>
                <c:pt idx="214">
                  <c:v>0.70000000000000007</c:v>
                </c:pt>
                <c:pt idx="215">
                  <c:v>1</c:v>
                </c:pt>
                <c:pt idx="216">
                  <c:v>1.4</c:v>
                </c:pt>
                <c:pt idx="217">
                  <c:v>1.1000000000000001</c:v>
                </c:pt>
                <c:pt idx="218">
                  <c:v>1.8</c:v>
                </c:pt>
                <c:pt idx="219">
                  <c:v>1</c:v>
                </c:pt>
                <c:pt idx="220">
                  <c:v>1.2</c:v>
                </c:pt>
                <c:pt idx="221">
                  <c:v>2.2000000000000002</c:v>
                </c:pt>
                <c:pt idx="222">
                  <c:v>2</c:v>
                </c:pt>
                <c:pt idx="223">
                  <c:v>1.9</c:v>
                </c:pt>
                <c:pt idx="224">
                  <c:v>2.1</c:v>
                </c:pt>
                <c:pt idx="225">
                  <c:v>1.8</c:v>
                </c:pt>
                <c:pt idx="226">
                  <c:v>2</c:v>
                </c:pt>
                <c:pt idx="227">
                  <c:v>2.9</c:v>
                </c:pt>
                <c:pt idx="228">
                  <c:v>2.4</c:v>
                </c:pt>
                <c:pt idx="229">
                  <c:v>2.7</c:v>
                </c:pt>
                <c:pt idx="230">
                  <c:v>2.8</c:v>
                </c:pt>
                <c:pt idx="231">
                  <c:v>2.1</c:v>
                </c:pt>
                <c:pt idx="232">
                  <c:v>2.1</c:v>
                </c:pt>
                <c:pt idx="233">
                  <c:v>2.5</c:v>
                </c:pt>
                <c:pt idx="234">
                  <c:v>2.2000000000000002</c:v>
                </c:pt>
                <c:pt idx="235">
                  <c:v>3.8</c:v>
                </c:pt>
                <c:pt idx="236">
                  <c:v>3.6</c:v>
                </c:pt>
                <c:pt idx="237">
                  <c:v>3.2</c:v>
                </c:pt>
                <c:pt idx="238">
                  <c:v>3.4</c:v>
                </c:pt>
                <c:pt idx="239">
                  <c:v>1.9</c:v>
                </c:pt>
                <c:pt idx="240">
                  <c:v>2.6</c:v>
                </c:pt>
                <c:pt idx="241">
                  <c:v>2.8</c:v>
                </c:pt>
                <c:pt idx="242">
                  <c:v>3.6</c:v>
                </c:pt>
                <c:pt idx="243">
                  <c:v>3.1</c:v>
                </c:pt>
                <c:pt idx="244">
                  <c:v>2.5</c:v>
                </c:pt>
                <c:pt idx="245">
                  <c:v>2.9</c:v>
                </c:pt>
                <c:pt idx="246">
                  <c:v>1.9</c:v>
                </c:pt>
                <c:pt idx="247">
                  <c:v>2</c:v>
                </c:pt>
                <c:pt idx="248">
                  <c:v>2.6</c:v>
                </c:pt>
                <c:pt idx="249">
                  <c:v>2.2999999999999998</c:v>
                </c:pt>
                <c:pt idx="250">
                  <c:v>3.7</c:v>
                </c:pt>
                <c:pt idx="251">
                  <c:v>4.8</c:v>
                </c:pt>
                <c:pt idx="252">
                  <c:v>3.7</c:v>
                </c:pt>
                <c:pt idx="253">
                  <c:v>2.5</c:v>
                </c:pt>
                <c:pt idx="254">
                  <c:v>1.6</c:v>
                </c:pt>
                <c:pt idx="255">
                  <c:v>-0.1</c:v>
                </c:pt>
                <c:pt idx="256">
                  <c:v>1.4</c:v>
                </c:pt>
                <c:pt idx="257">
                  <c:v>1.4</c:v>
                </c:pt>
                <c:pt idx="258">
                  <c:v>0.8</c:v>
                </c:pt>
                <c:pt idx="259">
                  <c:v>2.1</c:v>
                </c:pt>
                <c:pt idx="260">
                  <c:v>2.4</c:v>
                </c:pt>
                <c:pt idx="261">
                  <c:v>1.5</c:v>
                </c:pt>
                <c:pt idx="262">
                  <c:v>2.2999999999999998</c:v>
                </c:pt>
                <c:pt idx="263">
                  <c:v>2.2999999999999998</c:v>
                </c:pt>
                <c:pt idx="264">
                  <c:v>1</c:v>
                </c:pt>
                <c:pt idx="265">
                  <c:v>2</c:v>
                </c:pt>
                <c:pt idx="266">
                  <c:v>1.5</c:v>
                </c:pt>
                <c:pt idx="267">
                  <c:v>1.4</c:v>
                </c:pt>
                <c:pt idx="268">
                  <c:v>2</c:v>
                </c:pt>
                <c:pt idx="269">
                  <c:v>2</c:v>
                </c:pt>
                <c:pt idx="270">
                  <c:v>2.5</c:v>
                </c:pt>
                <c:pt idx="271">
                  <c:v>2.1</c:v>
                </c:pt>
                <c:pt idx="272">
                  <c:v>1.7000000000000002</c:v>
                </c:pt>
                <c:pt idx="273">
                  <c:v>1</c:v>
                </c:pt>
                <c:pt idx="274">
                  <c:v>1.3</c:v>
                </c:pt>
                <c:pt idx="275">
                  <c:v>1.2</c:v>
                </c:pt>
                <c:pt idx="276">
                  <c:v>0.9</c:v>
                </c:pt>
                <c:pt idx="277">
                  <c:v>0.9</c:v>
                </c:pt>
                <c:pt idx="278">
                  <c:v>0.2</c:v>
                </c:pt>
                <c:pt idx="279">
                  <c:v>0.8</c:v>
                </c:pt>
                <c:pt idx="280">
                  <c:v>1.3</c:v>
                </c:pt>
                <c:pt idx="281">
                  <c:v>1.8</c:v>
                </c:pt>
                <c:pt idx="282">
                  <c:v>2.2000000000000002</c:v>
                </c:pt>
                <c:pt idx="283">
                  <c:v>2.2000000000000002</c:v>
                </c:pt>
                <c:pt idx="284">
                  <c:v>2</c:v>
                </c:pt>
                <c:pt idx="285">
                  <c:v>2.1</c:v>
                </c:pt>
                <c:pt idx="286">
                  <c:v>1.5</c:v>
                </c:pt>
                <c:pt idx="287">
                  <c:v>1.6</c:v>
                </c:pt>
                <c:pt idx="288">
                  <c:v>1.5</c:v>
                </c:pt>
                <c:pt idx="289">
                  <c:v>1.8</c:v>
                </c:pt>
                <c:pt idx="290">
                  <c:v>1.8</c:v>
                </c:pt>
                <c:pt idx="291">
                  <c:v>1.8</c:v>
                </c:pt>
                <c:pt idx="292">
                  <c:v>1.7000000000000002</c:v>
                </c:pt>
                <c:pt idx="293">
                  <c:v>2</c:v>
                </c:pt>
                <c:pt idx="294">
                  <c:v>2.2999999999999998</c:v>
                </c:pt>
                <c:pt idx="295">
                  <c:v>2.4</c:v>
                </c:pt>
                <c:pt idx="296">
                  <c:v>3.6</c:v>
                </c:pt>
                <c:pt idx="297">
                  <c:v>10.6</c:v>
                </c:pt>
                <c:pt idx="298">
                  <c:v>5.8</c:v>
                </c:pt>
                <c:pt idx="299">
                  <c:v>4.7</c:v>
                </c:pt>
                <c:pt idx="300">
                  <c:v>4.0999999999999996</c:v>
                </c:pt>
                <c:pt idx="301">
                  <c:v>-5</c:v>
                </c:pt>
                <c:pt idx="302">
                  <c:v>-0.4</c:v>
                </c:pt>
                <c:pt idx="303">
                  <c:v>0.9</c:v>
                </c:pt>
                <c:pt idx="304">
                  <c:v>1.9</c:v>
                </c:pt>
                <c:pt idx="305">
                  <c:v>5.9</c:v>
                </c:pt>
                <c:pt idx="306">
                  <c:v>6.5</c:v>
                </c:pt>
                <c:pt idx="307">
                  <c:v>7.3</c:v>
                </c:pt>
                <c:pt idx="308">
                  <c:v>6.5</c:v>
                </c:pt>
              </c:numCache>
            </c:numRef>
          </c:val>
          <c:smooth val="0"/>
          <c:extLst xmlns:c15="http://schemas.microsoft.com/office/drawing/2012/chart">
            <c:ext xmlns:c16="http://schemas.microsoft.com/office/drawing/2014/chart" uri="{C3380CC4-5D6E-409C-BE32-E72D297353CC}">
              <c16:uniqueId val="{00000002-3F7E-9947-B8DF-CDD73DD4E5CC}"/>
            </c:ext>
          </c:extLst>
        </c:ser>
        <c:ser>
          <c:idx val="2"/>
          <c:order val="1"/>
          <c:tx>
            <c:strRef>
              <c:f>Sheet1!$C$1</c:f>
              <c:strCache>
                <c:ptCount val="1"/>
                <c:pt idx="0">
                  <c:v>France</c:v>
                </c:pt>
              </c:strCache>
            </c:strRef>
          </c:tx>
          <c:spPr>
            <a:ln w="19050">
              <a:solidFill>
                <a:schemeClr val="accent5"/>
              </a:solidFill>
            </a:ln>
          </c:spPr>
          <c:marker>
            <c:symbol val="none"/>
          </c:marker>
          <c:dLbls>
            <c:dLbl>
              <c:idx val="309"/>
              <c:layout>
                <c:manualLayout>
                  <c:x val="2.5909003092961847E-3"/>
                  <c:y val="5.5717083248581101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BF8-47D1-AE2E-4275B867D9A6}"/>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Sheet1!$A$2:$A$311</c:f>
              <c:numCache>
                <c:formatCode>yyyy\-mm\-dd</c:formatCode>
                <c:ptCount val="310"/>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numCache>
            </c:numRef>
          </c:cat>
          <c:val>
            <c:numRef>
              <c:f>Sheet1!$C$2:$C$311</c:f>
              <c:numCache>
                <c:formatCode>General</c:formatCode>
                <c:ptCount val="310"/>
                <c:pt idx="116">
                  <c:v>15.4</c:v>
                </c:pt>
                <c:pt idx="117">
                  <c:v>14.8</c:v>
                </c:pt>
                <c:pt idx="118">
                  <c:v>14.4</c:v>
                </c:pt>
                <c:pt idx="119">
                  <c:v>10.7</c:v>
                </c:pt>
                <c:pt idx="120">
                  <c:v>10.1</c:v>
                </c:pt>
                <c:pt idx="121">
                  <c:v>10.8</c:v>
                </c:pt>
                <c:pt idx="122">
                  <c:v>10.5</c:v>
                </c:pt>
                <c:pt idx="123">
                  <c:v>11.5</c:v>
                </c:pt>
                <c:pt idx="124">
                  <c:v>9.8000000000000007</c:v>
                </c:pt>
                <c:pt idx="125">
                  <c:v>9.1</c:v>
                </c:pt>
                <c:pt idx="126">
                  <c:v>8.4</c:v>
                </c:pt>
                <c:pt idx="127">
                  <c:v>7.8</c:v>
                </c:pt>
                <c:pt idx="128">
                  <c:v>8.1</c:v>
                </c:pt>
                <c:pt idx="129">
                  <c:v>8.6999999999999993</c:v>
                </c:pt>
                <c:pt idx="130">
                  <c:v>9.9</c:v>
                </c:pt>
                <c:pt idx="131">
                  <c:v>10.199999999999999</c:v>
                </c:pt>
                <c:pt idx="132">
                  <c:v>11.3</c:v>
                </c:pt>
                <c:pt idx="133">
                  <c:v>10.199999999999999</c:v>
                </c:pt>
                <c:pt idx="134">
                  <c:v>9.6</c:v>
                </c:pt>
                <c:pt idx="135">
                  <c:v>10.4</c:v>
                </c:pt>
                <c:pt idx="136">
                  <c:v>11.2</c:v>
                </c:pt>
                <c:pt idx="137">
                  <c:v>12.5</c:v>
                </c:pt>
                <c:pt idx="138">
                  <c:v>12.6</c:v>
                </c:pt>
                <c:pt idx="139">
                  <c:v>12</c:v>
                </c:pt>
                <c:pt idx="140">
                  <c:v>11.5</c:v>
                </c:pt>
                <c:pt idx="141">
                  <c:v>10.7</c:v>
                </c:pt>
                <c:pt idx="142">
                  <c:v>11.3</c:v>
                </c:pt>
                <c:pt idx="143">
                  <c:v>13</c:v>
                </c:pt>
                <c:pt idx="144">
                  <c:v>13.4</c:v>
                </c:pt>
                <c:pt idx="145">
                  <c:v>13.4</c:v>
                </c:pt>
                <c:pt idx="146">
                  <c:v>12.1</c:v>
                </c:pt>
                <c:pt idx="147">
                  <c:v>9.8000000000000007</c:v>
                </c:pt>
                <c:pt idx="148">
                  <c:v>9.1999999999999993</c:v>
                </c:pt>
                <c:pt idx="149">
                  <c:v>9.3000000000000007</c:v>
                </c:pt>
                <c:pt idx="150">
                  <c:v>10</c:v>
                </c:pt>
                <c:pt idx="151">
                  <c:v>10</c:v>
                </c:pt>
                <c:pt idx="152">
                  <c:v>9.1999999999999993</c:v>
                </c:pt>
                <c:pt idx="153">
                  <c:v>7.6</c:v>
                </c:pt>
                <c:pt idx="154">
                  <c:v>6.1</c:v>
                </c:pt>
                <c:pt idx="155">
                  <c:v>5.5</c:v>
                </c:pt>
                <c:pt idx="156">
                  <c:v>5.3</c:v>
                </c:pt>
                <c:pt idx="157">
                  <c:v>5.4</c:v>
                </c:pt>
                <c:pt idx="158">
                  <c:v>5.3</c:v>
                </c:pt>
                <c:pt idx="159">
                  <c:v>5.6</c:v>
                </c:pt>
                <c:pt idx="160">
                  <c:v>5.6</c:v>
                </c:pt>
                <c:pt idx="161">
                  <c:v>5</c:v>
                </c:pt>
                <c:pt idx="162">
                  <c:v>5.0999999999999996</c:v>
                </c:pt>
                <c:pt idx="163">
                  <c:v>4.5999999999999996</c:v>
                </c:pt>
                <c:pt idx="164">
                  <c:v>3.1</c:v>
                </c:pt>
                <c:pt idx="165">
                  <c:v>2.6</c:v>
                </c:pt>
                <c:pt idx="166">
                  <c:v>2.2000000000000002</c:v>
                </c:pt>
                <c:pt idx="167">
                  <c:v>1.9</c:v>
                </c:pt>
                <c:pt idx="168">
                  <c:v>2.6</c:v>
                </c:pt>
                <c:pt idx="169">
                  <c:v>3</c:v>
                </c:pt>
                <c:pt idx="170">
                  <c:v>3.3</c:v>
                </c:pt>
                <c:pt idx="171">
                  <c:v>3.9</c:v>
                </c:pt>
                <c:pt idx="172">
                  <c:v>3.9</c:v>
                </c:pt>
                <c:pt idx="173">
                  <c:v>3.5</c:v>
                </c:pt>
                <c:pt idx="174">
                  <c:v>3.1</c:v>
                </c:pt>
                <c:pt idx="175">
                  <c:v>2.6</c:v>
                </c:pt>
                <c:pt idx="176">
                  <c:v>2.7</c:v>
                </c:pt>
                <c:pt idx="177">
                  <c:v>3.2</c:v>
                </c:pt>
                <c:pt idx="178">
                  <c:v>2.4</c:v>
                </c:pt>
                <c:pt idx="179">
                  <c:v>2.4</c:v>
                </c:pt>
                <c:pt idx="180">
                  <c:v>2.1</c:v>
                </c:pt>
                <c:pt idx="181">
                  <c:v>2.2999999999999998</c:v>
                </c:pt>
                <c:pt idx="182">
                  <c:v>3</c:v>
                </c:pt>
                <c:pt idx="183">
                  <c:v>2.7</c:v>
                </c:pt>
                <c:pt idx="184">
                  <c:v>2.8</c:v>
                </c:pt>
                <c:pt idx="185">
                  <c:v>1.9</c:v>
                </c:pt>
                <c:pt idx="186">
                  <c:v>1.8</c:v>
                </c:pt>
                <c:pt idx="187">
                  <c:v>1.4</c:v>
                </c:pt>
                <c:pt idx="188">
                  <c:v>1.7000000000000002</c:v>
                </c:pt>
                <c:pt idx="189">
                  <c:v>1.9</c:v>
                </c:pt>
                <c:pt idx="190">
                  <c:v>1.4</c:v>
                </c:pt>
                <c:pt idx="191">
                  <c:v>1.6</c:v>
                </c:pt>
                <c:pt idx="192">
                  <c:v>0.70000000000000007</c:v>
                </c:pt>
                <c:pt idx="193">
                  <c:v>0.8</c:v>
                </c:pt>
                <c:pt idx="194">
                  <c:v>0.9</c:v>
                </c:pt>
                <c:pt idx="195">
                  <c:v>1</c:v>
                </c:pt>
                <c:pt idx="196">
                  <c:v>1</c:v>
                </c:pt>
                <c:pt idx="197">
                  <c:v>1</c:v>
                </c:pt>
                <c:pt idx="198">
                  <c:v>1.2</c:v>
                </c:pt>
                <c:pt idx="199">
                  <c:v>1.4</c:v>
                </c:pt>
                <c:pt idx="200">
                  <c:v>1.7000000000000002</c:v>
                </c:pt>
                <c:pt idx="201">
                  <c:v>1.6</c:v>
                </c:pt>
                <c:pt idx="202">
                  <c:v>1.4</c:v>
                </c:pt>
                <c:pt idx="203">
                  <c:v>0.9</c:v>
                </c:pt>
                <c:pt idx="204">
                  <c:v>0.70000000000000007</c:v>
                </c:pt>
                <c:pt idx="205">
                  <c:v>0.70000000000000007</c:v>
                </c:pt>
                <c:pt idx="206">
                  <c:v>0.8</c:v>
                </c:pt>
                <c:pt idx="207">
                  <c:v>1.2</c:v>
                </c:pt>
                <c:pt idx="208">
                  <c:v>1.2</c:v>
                </c:pt>
                <c:pt idx="209">
                  <c:v>1.1000000000000001</c:v>
                </c:pt>
                <c:pt idx="210">
                  <c:v>0.9</c:v>
                </c:pt>
                <c:pt idx="211">
                  <c:v>0.5</c:v>
                </c:pt>
                <c:pt idx="212">
                  <c:v>0.30000000000000004</c:v>
                </c:pt>
                <c:pt idx="213">
                  <c:v>0.2</c:v>
                </c:pt>
                <c:pt idx="214">
                  <c:v>0.1</c:v>
                </c:pt>
                <c:pt idx="215">
                  <c:v>0.2</c:v>
                </c:pt>
                <c:pt idx="216">
                  <c:v>0.8</c:v>
                </c:pt>
                <c:pt idx="217">
                  <c:v>1.3</c:v>
                </c:pt>
                <c:pt idx="218">
                  <c:v>1.9</c:v>
                </c:pt>
                <c:pt idx="219">
                  <c:v>2.2000000000000002</c:v>
                </c:pt>
                <c:pt idx="220">
                  <c:v>2</c:v>
                </c:pt>
                <c:pt idx="221">
                  <c:v>2</c:v>
                </c:pt>
                <c:pt idx="222">
                  <c:v>1.9</c:v>
                </c:pt>
                <c:pt idx="223">
                  <c:v>2.2000000000000002</c:v>
                </c:pt>
                <c:pt idx="224">
                  <c:v>2.2999999999999998</c:v>
                </c:pt>
                <c:pt idx="225">
                  <c:v>2</c:v>
                </c:pt>
                <c:pt idx="226">
                  <c:v>2.1</c:v>
                </c:pt>
                <c:pt idx="227">
                  <c:v>1.9</c:v>
                </c:pt>
                <c:pt idx="228">
                  <c:v>1.6</c:v>
                </c:pt>
                <c:pt idx="229">
                  <c:v>2</c:v>
                </c:pt>
                <c:pt idx="230">
                  <c:v>2</c:v>
                </c:pt>
                <c:pt idx="231">
                  <c:v>1.9</c:v>
                </c:pt>
                <c:pt idx="232">
                  <c:v>2</c:v>
                </c:pt>
                <c:pt idx="233">
                  <c:v>1.5</c:v>
                </c:pt>
                <c:pt idx="234">
                  <c:v>1.4</c:v>
                </c:pt>
                <c:pt idx="235">
                  <c:v>1.6</c:v>
                </c:pt>
                <c:pt idx="236">
                  <c:v>1.7000000000000002</c:v>
                </c:pt>
                <c:pt idx="237">
                  <c:v>2.1</c:v>
                </c:pt>
                <c:pt idx="238">
                  <c:v>2</c:v>
                </c:pt>
                <c:pt idx="239">
                  <c:v>2</c:v>
                </c:pt>
                <c:pt idx="240">
                  <c:v>2</c:v>
                </c:pt>
                <c:pt idx="241">
                  <c:v>1.9</c:v>
                </c:pt>
                <c:pt idx="242">
                  <c:v>2.2999999999999998</c:v>
                </c:pt>
                <c:pt idx="243">
                  <c:v>2.5</c:v>
                </c:pt>
                <c:pt idx="244">
                  <c:v>2.4</c:v>
                </c:pt>
                <c:pt idx="245">
                  <c:v>2.6</c:v>
                </c:pt>
                <c:pt idx="246">
                  <c:v>2.7</c:v>
                </c:pt>
                <c:pt idx="247">
                  <c:v>2.5</c:v>
                </c:pt>
                <c:pt idx="248">
                  <c:v>2.9</c:v>
                </c:pt>
                <c:pt idx="249">
                  <c:v>2.9</c:v>
                </c:pt>
                <c:pt idx="250">
                  <c:v>2</c:v>
                </c:pt>
                <c:pt idx="251">
                  <c:v>1.7000000000000002</c:v>
                </c:pt>
                <c:pt idx="252">
                  <c:v>0.70000000000000007</c:v>
                </c:pt>
                <c:pt idx="253">
                  <c:v>-0.1</c:v>
                </c:pt>
                <c:pt idx="254">
                  <c:v>-0.2</c:v>
                </c:pt>
                <c:pt idx="255">
                  <c:v>-0.2</c:v>
                </c:pt>
                <c:pt idx="256">
                  <c:v>0.30000000000000004</c:v>
                </c:pt>
                <c:pt idx="257">
                  <c:v>1.1000000000000001</c:v>
                </c:pt>
                <c:pt idx="258">
                  <c:v>1.6</c:v>
                </c:pt>
                <c:pt idx="259">
                  <c:v>1.3</c:v>
                </c:pt>
                <c:pt idx="260">
                  <c:v>1.2</c:v>
                </c:pt>
                <c:pt idx="261">
                  <c:v>0.9</c:v>
                </c:pt>
                <c:pt idx="262">
                  <c:v>0.70000000000000007</c:v>
                </c:pt>
                <c:pt idx="263">
                  <c:v>1</c:v>
                </c:pt>
                <c:pt idx="264">
                  <c:v>1</c:v>
                </c:pt>
                <c:pt idx="265">
                  <c:v>1.2</c:v>
                </c:pt>
                <c:pt idx="266">
                  <c:v>1.3</c:v>
                </c:pt>
                <c:pt idx="267">
                  <c:v>1.1000000000000001</c:v>
                </c:pt>
                <c:pt idx="268">
                  <c:v>1.1000000000000001</c:v>
                </c:pt>
                <c:pt idx="269">
                  <c:v>0.8</c:v>
                </c:pt>
                <c:pt idx="270">
                  <c:v>0.60000000000000009</c:v>
                </c:pt>
                <c:pt idx="271">
                  <c:v>0.5</c:v>
                </c:pt>
                <c:pt idx="272">
                  <c:v>0.5</c:v>
                </c:pt>
                <c:pt idx="273">
                  <c:v>0.4</c:v>
                </c:pt>
                <c:pt idx="274">
                  <c:v>0.5</c:v>
                </c:pt>
                <c:pt idx="275">
                  <c:v>0.9</c:v>
                </c:pt>
                <c:pt idx="276">
                  <c:v>1</c:v>
                </c:pt>
                <c:pt idx="277">
                  <c:v>1.1000000000000001</c:v>
                </c:pt>
                <c:pt idx="278">
                  <c:v>1.4</c:v>
                </c:pt>
                <c:pt idx="279">
                  <c:v>1.1000000000000001</c:v>
                </c:pt>
                <c:pt idx="280">
                  <c:v>0.9</c:v>
                </c:pt>
                <c:pt idx="281">
                  <c:v>0.60000000000000009</c:v>
                </c:pt>
                <c:pt idx="282">
                  <c:v>0.4</c:v>
                </c:pt>
                <c:pt idx="283">
                  <c:v>0.2</c:v>
                </c:pt>
                <c:pt idx="284">
                  <c:v>0.30000000000000004</c:v>
                </c:pt>
                <c:pt idx="285">
                  <c:v>0.5</c:v>
                </c:pt>
                <c:pt idx="286">
                  <c:v>0.60000000000000009</c:v>
                </c:pt>
                <c:pt idx="287">
                  <c:v>0.70000000000000007</c:v>
                </c:pt>
                <c:pt idx="288">
                  <c:v>0.8</c:v>
                </c:pt>
                <c:pt idx="289">
                  <c:v>0.8</c:v>
                </c:pt>
                <c:pt idx="290">
                  <c:v>1.1000000000000001</c:v>
                </c:pt>
                <c:pt idx="291">
                  <c:v>1.2</c:v>
                </c:pt>
                <c:pt idx="292">
                  <c:v>1.2</c:v>
                </c:pt>
                <c:pt idx="293">
                  <c:v>1.3</c:v>
                </c:pt>
                <c:pt idx="294">
                  <c:v>1.3</c:v>
                </c:pt>
                <c:pt idx="295">
                  <c:v>1.3</c:v>
                </c:pt>
                <c:pt idx="296">
                  <c:v>2.1</c:v>
                </c:pt>
                <c:pt idx="297">
                  <c:v>5.6</c:v>
                </c:pt>
                <c:pt idx="298">
                  <c:v>1.5</c:v>
                </c:pt>
                <c:pt idx="299">
                  <c:v>2.5</c:v>
                </c:pt>
                <c:pt idx="300">
                  <c:v>2.2000000000000002</c:v>
                </c:pt>
                <c:pt idx="301">
                  <c:v>-1</c:v>
                </c:pt>
                <c:pt idx="302">
                  <c:v>2.6</c:v>
                </c:pt>
                <c:pt idx="303">
                  <c:v>1.6</c:v>
                </c:pt>
                <c:pt idx="304">
                  <c:v>1.6</c:v>
                </c:pt>
                <c:pt idx="305">
                  <c:v>2.2000000000000002</c:v>
                </c:pt>
                <c:pt idx="306">
                  <c:v>3.6</c:v>
                </c:pt>
                <c:pt idx="307">
                  <c:v>4.4000000000000004</c:v>
                </c:pt>
                <c:pt idx="308">
                  <c:v>5.4</c:v>
                </c:pt>
                <c:pt idx="309">
                  <c:v>6.2</c:v>
                </c:pt>
              </c:numCache>
            </c:numRef>
          </c:val>
          <c:smooth val="0"/>
          <c:extLst xmlns:c15="http://schemas.microsoft.com/office/drawing/2012/chart">
            <c:ext xmlns:c16="http://schemas.microsoft.com/office/drawing/2014/chart" uri="{C3380CC4-5D6E-409C-BE32-E72D297353CC}">
              <c16:uniqueId val="{00000005-3F7E-9947-B8DF-CDD73DD4E5CC}"/>
            </c:ext>
          </c:extLst>
        </c:ser>
        <c:ser>
          <c:idx val="0"/>
          <c:order val="2"/>
          <c:tx>
            <c:strRef>
              <c:f>Sheet1!$D$1</c:f>
              <c:strCache>
                <c:ptCount val="1"/>
                <c:pt idx="0">
                  <c:v>Germany</c:v>
                </c:pt>
              </c:strCache>
            </c:strRef>
          </c:tx>
          <c:spPr>
            <a:ln w="19050">
              <a:solidFill>
                <a:schemeClr val="accent4"/>
              </a:solidFill>
            </a:ln>
          </c:spPr>
          <c:marker>
            <c:symbol val="none"/>
          </c:marker>
          <c:dLbls>
            <c:dLbl>
              <c:idx val="309"/>
              <c:layout>
                <c:manualLayout>
                  <c:x val="2.5909003092961847E-3"/>
                  <c:y val="-8.0391335734312896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BF8-47D1-AE2E-4275B867D9A6}"/>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Sheet1!$A$2:$A$311</c:f>
              <c:numCache>
                <c:formatCode>yyyy\-mm\-dd</c:formatCode>
                <c:ptCount val="310"/>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numCache>
            </c:numRef>
          </c:cat>
          <c:val>
            <c:numRef>
              <c:f>Sheet1!$D$2:$D$311</c:f>
              <c:numCache>
                <c:formatCode>General</c:formatCode>
                <c:ptCount val="310"/>
                <c:pt idx="184">
                  <c:v>6</c:v>
                </c:pt>
                <c:pt idx="185">
                  <c:v>5.2</c:v>
                </c:pt>
                <c:pt idx="186">
                  <c:v>5.5</c:v>
                </c:pt>
                <c:pt idx="187">
                  <c:v>4.5999999999999996</c:v>
                </c:pt>
                <c:pt idx="188">
                  <c:v>4.5</c:v>
                </c:pt>
                <c:pt idx="189">
                  <c:v>4.4000000000000004</c:v>
                </c:pt>
                <c:pt idx="190">
                  <c:v>3.6</c:v>
                </c:pt>
                <c:pt idx="191">
                  <c:v>3</c:v>
                </c:pt>
                <c:pt idx="192">
                  <c:v>2.7</c:v>
                </c:pt>
                <c:pt idx="193">
                  <c:v>1.7000000000000002</c:v>
                </c:pt>
                <c:pt idx="194">
                  <c:v>2.1</c:v>
                </c:pt>
                <c:pt idx="195">
                  <c:v>1.7000000000000002</c:v>
                </c:pt>
                <c:pt idx="196">
                  <c:v>1.7000000000000002</c:v>
                </c:pt>
                <c:pt idx="197">
                  <c:v>2.2000000000000002</c:v>
                </c:pt>
                <c:pt idx="198">
                  <c:v>2.2000000000000002</c:v>
                </c:pt>
                <c:pt idx="199">
                  <c:v>1.9</c:v>
                </c:pt>
                <c:pt idx="200">
                  <c:v>1.4</c:v>
                </c:pt>
                <c:pt idx="201">
                  <c:v>0.5</c:v>
                </c:pt>
                <c:pt idx="202">
                  <c:v>0.30000000000000004</c:v>
                </c:pt>
                <c:pt idx="203">
                  <c:v>0.2</c:v>
                </c:pt>
                <c:pt idx="204">
                  <c:v>0.30000000000000004</c:v>
                </c:pt>
                <c:pt idx="205">
                  <c:v>0</c:v>
                </c:pt>
                <c:pt idx="206">
                  <c:v>0.5</c:v>
                </c:pt>
                <c:pt idx="207">
                  <c:v>0.30000000000000004</c:v>
                </c:pt>
                <c:pt idx="208">
                  <c:v>0.30000000000000004</c:v>
                </c:pt>
                <c:pt idx="209">
                  <c:v>1</c:v>
                </c:pt>
                <c:pt idx="210">
                  <c:v>0.5</c:v>
                </c:pt>
                <c:pt idx="211">
                  <c:v>0.9</c:v>
                </c:pt>
                <c:pt idx="212">
                  <c:v>0.8</c:v>
                </c:pt>
                <c:pt idx="213">
                  <c:v>0.5</c:v>
                </c:pt>
                <c:pt idx="214">
                  <c:v>0.30000000000000004</c:v>
                </c:pt>
                <c:pt idx="215">
                  <c:v>-0.2</c:v>
                </c:pt>
                <c:pt idx="216">
                  <c:v>-0.5</c:v>
                </c:pt>
                <c:pt idx="217">
                  <c:v>-0.9</c:v>
                </c:pt>
                <c:pt idx="218">
                  <c:v>-0.4</c:v>
                </c:pt>
                <c:pt idx="219">
                  <c:v>-0.2</c:v>
                </c:pt>
                <c:pt idx="220">
                  <c:v>0.70000000000000007</c:v>
                </c:pt>
                <c:pt idx="221">
                  <c:v>0.9</c:v>
                </c:pt>
                <c:pt idx="222">
                  <c:v>1.4</c:v>
                </c:pt>
                <c:pt idx="223">
                  <c:v>2.2000000000000002</c:v>
                </c:pt>
                <c:pt idx="224">
                  <c:v>1.8</c:v>
                </c:pt>
                <c:pt idx="225">
                  <c:v>1.4</c:v>
                </c:pt>
                <c:pt idx="226">
                  <c:v>1.6</c:v>
                </c:pt>
                <c:pt idx="227">
                  <c:v>0.8</c:v>
                </c:pt>
                <c:pt idx="228">
                  <c:v>1.2</c:v>
                </c:pt>
                <c:pt idx="229">
                  <c:v>1.7000000000000002</c:v>
                </c:pt>
                <c:pt idx="230">
                  <c:v>1.3</c:v>
                </c:pt>
                <c:pt idx="231">
                  <c:v>1.1000000000000001</c:v>
                </c:pt>
                <c:pt idx="232">
                  <c:v>1</c:v>
                </c:pt>
                <c:pt idx="233">
                  <c:v>1.5</c:v>
                </c:pt>
                <c:pt idx="234">
                  <c:v>1</c:v>
                </c:pt>
                <c:pt idx="235">
                  <c:v>0.9</c:v>
                </c:pt>
                <c:pt idx="236">
                  <c:v>0.70000000000000007</c:v>
                </c:pt>
                <c:pt idx="237">
                  <c:v>0.2</c:v>
                </c:pt>
                <c:pt idx="238">
                  <c:v>0.30000000000000004</c:v>
                </c:pt>
                <c:pt idx="239">
                  <c:v>0.4</c:v>
                </c:pt>
                <c:pt idx="240">
                  <c:v>0.1</c:v>
                </c:pt>
                <c:pt idx="241">
                  <c:v>0.5</c:v>
                </c:pt>
                <c:pt idx="242">
                  <c:v>0.4</c:v>
                </c:pt>
                <c:pt idx="243">
                  <c:v>0.60000000000000009</c:v>
                </c:pt>
                <c:pt idx="244">
                  <c:v>1.7000000000000002</c:v>
                </c:pt>
                <c:pt idx="245">
                  <c:v>1.6</c:v>
                </c:pt>
                <c:pt idx="246">
                  <c:v>1.9</c:v>
                </c:pt>
                <c:pt idx="247">
                  <c:v>1.9</c:v>
                </c:pt>
                <c:pt idx="248">
                  <c:v>1</c:v>
                </c:pt>
                <c:pt idx="249">
                  <c:v>1</c:v>
                </c:pt>
                <c:pt idx="250">
                  <c:v>0.8</c:v>
                </c:pt>
                <c:pt idx="251">
                  <c:v>0.9</c:v>
                </c:pt>
                <c:pt idx="252">
                  <c:v>1.7000000000000002</c:v>
                </c:pt>
                <c:pt idx="253">
                  <c:v>1.7000000000000002</c:v>
                </c:pt>
                <c:pt idx="254">
                  <c:v>2.1</c:v>
                </c:pt>
                <c:pt idx="255">
                  <c:v>1.9</c:v>
                </c:pt>
                <c:pt idx="256">
                  <c:v>1.2</c:v>
                </c:pt>
                <c:pt idx="257">
                  <c:v>0.30000000000000004</c:v>
                </c:pt>
                <c:pt idx="258">
                  <c:v>0.5</c:v>
                </c:pt>
                <c:pt idx="259">
                  <c:v>0.5</c:v>
                </c:pt>
                <c:pt idx="260">
                  <c:v>0.5</c:v>
                </c:pt>
                <c:pt idx="261">
                  <c:v>1.4</c:v>
                </c:pt>
                <c:pt idx="262">
                  <c:v>1</c:v>
                </c:pt>
                <c:pt idx="263">
                  <c:v>1.4</c:v>
                </c:pt>
                <c:pt idx="264">
                  <c:v>1.4</c:v>
                </c:pt>
                <c:pt idx="265">
                  <c:v>1.3</c:v>
                </c:pt>
                <c:pt idx="266">
                  <c:v>1.6</c:v>
                </c:pt>
                <c:pt idx="267">
                  <c:v>1.6</c:v>
                </c:pt>
                <c:pt idx="268">
                  <c:v>2.2000000000000002</c:v>
                </c:pt>
                <c:pt idx="269">
                  <c:v>2.2000000000000002</c:v>
                </c:pt>
                <c:pt idx="270">
                  <c:v>1.9</c:v>
                </c:pt>
                <c:pt idx="271">
                  <c:v>1.5</c:v>
                </c:pt>
                <c:pt idx="272">
                  <c:v>1.8</c:v>
                </c:pt>
                <c:pt idx="273">
                  <c:v>2</c:v>
                </c:pt>
                <c:pt idx="274">
                  <c:v>1.8</c:v>
                </c:pt>
                <c:pt idx="275">
                  <c:v>1.9</c:v>
                </c:pt>
                <c:pt idx="276">
                  <c:v>1.9</c:v>
                </c:pt>
                <c:pt idx="277">
                  <c:v>1.8</c:v>
                </c:pt>
                <c:pt idx="278">
                  <c:v>1.9</c:v>
                </c:pt>
                <c:pt idx="279">
                  <c:v>1.9</c:v>
                </c:pt>
                <c:pt idx="280">
                  <c:v>1.4</c:v>
                </c:pt>
                <c:pt idx="281">
                  <c:v>1.3</c:v>
                </c:pt>
                <c:pt idx="282">
                  <c:v>1.2</c:v>
                </c:pt>
                <c:pt idx="283">
                  <c:v>1.4</c:v>
                </c:pt>
                <c:pt idx="284">
                  <c:v>1.2</c:v>
                </c:pt>
                <c:pt idx="285">
                  <c:v>1.4</c:v>
                </c:pt>
                <c:pt idx="286">
                  <c:v>1.7000000000000002</c:v>
                </c:pt>
                <c:pt idx="287">
                  <c:v>1.7000000000000002</c:v>
                </c:pt>
                <c:pt idx="288">
                  <c:v>1.9</c:v>
                </c:pt>
                <c:pt idx="289">
                  <c:v>1.8</c:v>
                </c:pt>
                <c:pt idx="290">
                  <c:v>2</c:v>
                </c:pt>
                <c:pt idx="291">
                  <c:v>2.2999999999999998</c:v>
                </c:pt>
                <c:pt idx="292">
                  <c:v>2</c:v>
                </c:pt>
                <c:pt idx="293">
                  <c:v>2.1</c:v>
                </c:pt>
                <c:pt idx="294">
                  <c:v>2.2000000000000002</c:v>
                </c:pt>
                <c:pt idx="295">
                  <c:v>2.2000000000000002</c:v>
                </c:pt>
                <c:pt idx="296">
                  <c:v>2.7</c:v>
                </c:pt>
                <c:pt idx="297">
                  <c:v>3.1</c:v>
                </c:pt>
                <c:pt idx="298">
                  <c:v>0.8</c:v>
                </c:pt>
                <c:pt idx="299">
                  <c:v>1</c:v>
                </c:pt>
                <c:pt idx="300">
                  <c:v>1.8</c:v>
                </c:pt>
                <c:pt idx="301">
                  <c:v>0.9</c:v>
                </c:pt>
                <c:pt idx="302">
                  <c:v>4.4000000000000004</c:v>
                </c:pt>
                <c:pt idx="303">
                  <c:v>4.8</c:v>
                </c:pt>
                <c:pt idx="304">
                  <c:v>4.5999999999999996</c:v>
                </c:pt>
                <c:pt idx="305">
                  <c:v>6</c:v>
                </c:pt>
                <c:pt idx="306">
                  <c:v>4.5999999999999996</c:v>
                </c:pt>
                <c:pt idx="307">
                  <c:v>6</c:v>
                </c:pt>
                <c:pt idx="308">
                  <c:v>6.5</c:v>
                </c:pt>
                <c:pt idx="309">
                  <c:v>7.1</c:v>
                </c:pt>
              </c:numCache>
            </c:numRef>
          </c:val>
          <c:smooth val="0"/>
          <c:extLst>
            <c:ext xmlns:c16="http://schemas.microsoft.com/office/drawing/2014/chart" uri="{C3380CC4-5D6E-409C-BE32-E72D297353CC}">
              <c16:uniqueId val="{00000008-3F7E-9947-B8DF-CDD73DD4E5CC}"/>
            </c:ext>
          </c:extLst>
        </c:ser>
        <c:ser>
          <c:idx val="3"/>
          <c:order val="3"/>
          <c:tx>
            <c:strRef>
              <c:f>Sheet1!$E$1</c:f>
              <c:strCache>
                <c:ptCount val="1"/>
                <c:pt idx="0">
                  <c:v>USA</c:v>
                </c:pt>
              </c:strCache>
            </c:strRef>
          </c:tx>
          <c:spPr>
            <a:ln w="19050">
              <a:solidFill>
                <a:schemeClr val="accent1"/>
              </a:solidFill>
            </a:ln>
          </c:spPr>
          <c:marker>
            <c:symbol val="none"/>
          </c:marker>
          <c:dLbls>
            <c:dLbl>
              <c:idx val="309"/>
              <c:layout>
                <c:manualLayout>
                  <c:x val="2.5909003092961847E-3"/>
                  <c:y val="3.5456325703642551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BF8-47D1-AE2E-4275B867D9A6}"/>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Sheet1!$A$2:$A$311</c:f>
              <c:numCache>
                <c:formatCode>yyyy\-mm\-dd</c:formatCode>
                <c:ptCount val="310"/>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numCache>
            </c:numRef>
          </c:cat>
          <c:val>
            <c:numRef>
              <c:f>Sheet1!$E$2:$E$311</c:f>
              <c:numCache>
                <c:formatCode>General</c:formatCode>
                <c:ptCount val="310"/>
                <c:pt idx="8">
                  <c:v>6.5177376171352108</c:v>
                </c:pt>
                <c:pt idx="9">
                  <c:v>5.9643623164494342</c:v>
                </c:pt>
                <c:pt idx="10">
                  <c:v>6.1414895343177012</c:v>
                </c:pt>
                <c:pt idx="11">
                  <c:v>3.9034045922406779</c:v>
                </c:pt>
                <c:pt idx="12">
                  <c:v>2.5292592883512821</c:v>
                </c:pt>
                <c:pt idx="13">
                  <c:v>0.60724017127287144</c:v>
                </c:pt>
                <c:pt idx="14">
                  <c:v>-1.6815715050065072</c:v>
                </c:pt>
                <c:pt idx="15">
                  <c:v>-1.973634077573716</c:v>
                </c:pt>
                <c:pt idx="16">
                  <c:v>-1.5935034091779654</c:v>
                </c:pt>
                <c:pt idx="17">
                  <c:v>-0.27083494544610787</c:v>
                </c:pt>
                <c:pt idx="18">
                  <c:v>2.3711420352950263</c:v>
                </c:pt>
                <c:pt idx="19">
                  <c:v>4.2832711442785998</c:v>
                </c:pt>
                <c:pt idx="20">
                  <c:v>8.2133125729855863</c:v>
                </c:pt>
                <c:pt idx="21">
                  <c:v>8.5661080074487916</c:v>
                </c:pt>
                <c:pt idx="22">
                  <c:v>6.3183475091129981</c:v>
                </c:pt>
                <c:pt idx="23">
                  <c:v>5.5534849049571511</c:v>
                </c:pt>
                <c:pt idx="24">
                  <c:v>1.8201438848920892</c:v>
                </c:pt>
                <c:pt idx="25">
                  <c:v>1.2721555174385335</c:v>
                </c:pt>
                <c:pt idx="26">
                  <c:v>2.3500000000000076</c:v>
                </c:pt>
                <c:pt idx="27">
                  <c:v>1.4689265536723228</c:v>
                </c:pt>
                <c:pt idx="28">
                  <c:v>1.5403094750229718</c:v>
                </c:pt>
                <c:pt idx="29">
                  <c:v>1.6231474947071334</c:v>
                </c:pt>
                <c:pt idx="30">
                  <c:v>0.91422988345313261</c:v>
                </c:pt>
                <c:pt idx="31">
                  <c:v>0.82822939866369349</c:v>
                </c:pt>
                <c:pt idx="32">
                  <c:v>1.127270196924357</c:v>
                </c:pt>
                <c:pt idx="33">
                  <c:v>1.0138888888888919</c:v>
                </c:pt>
                <c:pt idx="34">
                  <c:v>0.72614107883817169</c:v>
                </c:pt>
                <c:pt idx="35">
                  <c:v>0.81452336577620965</c:v>
                </c:pt>
                <c:pt idx="36">
                  <c:v>0.96332484690015985</c:v>
                </c:pt>
                <c:pt idx="37">
                  <c:v>1.2924515330675179</c:v>
                </c:pt>
                <c:pt idx="38">
                  <c:v>1.8674905595605917</c:v>
                </c:pt>
                <c:pt idx="39">
                  <c:v>2.5950017117425617</c:v>
                </c:pt>
                <c:pt idx="40">
                  <c:v>3.1418251209704984</c:v>
                </c:pt>
                <c:pt idx="41">
                  <c:v>3.3256413736934887</c:v>
                </c:pt>
                <c:pt idx="42">
                  <c:v>3.8956662398058839</c:v>
                </c:pt>
                <c:pt idx="43">
                  <c:v>3.290176187933791</c:v>
                </c:pt>
                <c:pt idx="44">
                  <c:v>3.6672393286639293</c:v>
                </c:pt>
                <c:pt idx="45">
                  <c:v>3.7769311613242262</c:v>
                </c:pt>
                <c:pt idx="46">
                  <c:v>3.1008757703535617</c:v>
                </c:pt>
                <c:pt idx="47">
                  <c:v>2.7589326096788769</c:v>
                </c:pt>
                <c:pt idx="48">
                  <c:v>2.4666964114985035</c:v>
                </c:pt>
                <c:pt idx="49">
                  <c:v>2.0507627065004197</c:v>
                </c:pt>
                <c:pt idx="50">
                  <c:v>2.0638016736928222</c:v>
                </c:pt>
                <c:pt idx="51">
                  <c:v>2.4773641851106643</c:v>
                </c:pt>
                <c:pt idx="52">
                  <c:v>1.6173177407315054</c:v>
                </c:pt>
                <c:pt idx="53">
                  <c:v>1.4761520808782347</c:v>
                </c:pt>
                <c:pt idx="54">
                  <c:v>1.2514641514086655</c:v>
                </c:pt>
                <c:pt idx="55">
                  <c:v>1.1719229353295058</c:v>
                </c:pt>
                <c:pt idx="56">
                  <c:v>1.3405974534769882</c:v>
                </c:pt>
                <c:pt idx="57">
                  <c:v>1.4424546176884157</c:v>
                </c:pt>
                <c:pt idx="58">
                  <c:v>1.4003896736483279</c:v>
                </c:pt>
                <c:pt idx="59">
                  <c:v>1.2978349202498629</c:v>
                </c:pt>
                <c:pt idx="60">
                  <c:v>1.1114466928420441</c:v>
                </c:pt>
                <c:pt idx="61">
                  <c:v>1.0905585346749236</c:v>
                </c:pt>
                <c:pt idx="62">
                  <c:v>1.0027620991954089</c:v>
                </c:pt>
                <c:pt idx="63">
                  <c:v>1.0237681853559222</c:v>
                </c:pt>
                <c:pt idx="64">
                  <c:v>1.3262441006033576</c:v>
                </c:pt>
                <c:pt idx="65">
                  <c:v>1.2575992370962075</c:v>
                </c:pt>
                <c:pt idx="66">
                  <c:v>1.2068248023304085</c:v>
                </c:pt>
                <c:pt idx="67">
                  <c:v>1.0963612658527966</c:v>
                </c:pt>
                <c:pt idx="68">
                  <c:v>1.0199870290666935</c:v>
                </c:pt>
                <c:pt idx="69">
                  <c:v>1.0300782859497426</c:v>
                </c:pt>
                <c:pt idx="70">
                  <c:v>0.95747180451128955</c:v>
                </c:pt>
                <c:pt idx="71">
                  <c:v>1.5651562225218241</c:v>
                </c:pt>
                <c:pt idx="72">
                  <c:v>1.4415781487101764</c:v>
                </c:pt>
                <c:pt idx="73">
                  <c:v>1.4973199720344832</c:v>
                </c:pt>
                <c:pt idx="74">
                  <c:v>1.7629603770291435</c:v>
                </c:pt>
                <c:pt idx="75">
                  <c:v>1.4082881218977272</c:v>
                </c:pt>
                <c:pt idx="76">
                  <c:v>1.5936942638513418</c:v>
                </c:pt>
                <c:pt idx="77">
                  <c:v>1.8253831582572877</c:v>
                </c:pt>
                <c:pt idx="78">
                  <c:v>1.8181818181818299</c:v>
                </c:pt>
                <c:pt idx="79">
                  <c:v>2.0489470688673794</c:v>
                </c:pt>
                <c:pt idx="80">
                  <c:v>2.1973043379771129</c:v>
                </c:pt>
                <c:pt idx="81">
                  <c:v>2.5593325441118475</c:v>
                </c:pt>
                <c:pt idx="82">
                  <c:v>3.1502695417789717</c:v>
                </c:pt>
                <c:pt idx="83">
                  <c:v>3.3073061907417767</c:v>
                </c:pt>
                <c:pt idx="84">
                  <c:v>3.0699323949905821</c:v>
                </c:pt>
                <c:pt idx="85">
                  <c:v>2.7593030286373832</c:v>
                </c:pt>
                <c:pt idx="86">
                  <c:v>2.7491970167129454</c:v>
                </c:pt>
                <c:pt idx="87">
                  <c:v>3.0286670625708556</c:v>
                </c:pt>
                <c:pt idx="88">
                  <c:v>3.7365591397849451</c:v>
                </c:pt>
                <c:pt idx="89">
                  <c:v>4.3006151377373625</c:v>
                </c:pt>
                <c:pt idx="90">
                  <c:v>4.3234078626682271</c:v>
                </c:pt>
                <c:pt idx="91">
                  <c:v>4.6321525885558712</c:v>
                </c:pt>
                <c:pt idx="92">
                  <c:v>4.5555843482767422</c:v>
                </c:pt>
                <c:pt idx="93">
                  <c:v>4.7797322939638009</c:v>
                </c:pt>
                <c:pt idx="94">
                  <c:v>5.220924327069576</c:v>
                </c:pt>
                <c:pt idx="95">
                  <c:v>5.0931490384615419</c:v>
                </c:pt>
                <c:pt idx="96">
                  <c:v>5.4823039555863984</c:v>
                </c:pt>
                <c:pt idx="97">
                  <c:v>5.6091233909255411</c:v>
                </c:pt>
                <c:pt idx="98">
                  <c:v>5.0004826720726037</c:v>
                </c:pt>
                <c:pt idx="99">
                  <c:v>5.0369311412914008</c:v>
                </c:pt>
                <c:pt idx="100">
                  <c:v>5.1503759398496163</c:v>
                </c:pt>
                <c:pt idx="101">
                  <c:v>5.0655790888446184</c:v>
                </c:pt>
                <c:pt idx="102">
                  <c:v>5.2725935460145257</c:v>
                </c:pt>
                <c:pt idx="103">
                  <c:v>4.7636330641502411</c:v>
                </c:pt>
                <c:pt idx="104">
                  <c:v>4.7685019663925576</c:v>
                </c:pt>
                <c:pt idx="105">
                  <c:v>4.0538156153506755</c:v>
                </c:pt>
                <c:pt idx="106">
                  <c:v>3.9910920920483983</c:v>
                </c:pt>
                <c:pt idx="107">
                  <c:v>4.4430971765113458</c:v>
                </c:pt>
                <c:pt idx="108">
                  <c:v>4.0651793712408901</c:v>
                </c:pt>
                <c:pt idx="109">
                  <c:v>5.0108101233625968</c:v>
                </c:pt>
                <c:pt idx="110">
                  <c:v>6.0424102456434925</c:v>
                </c:pt>
                <c:pt idx="111">
                  <c:v>6.7957542084750022</c:v>
                </c:pt>
                <c:pt idx="112">
                  <c:v>7.5709132644695698</c:v>
                </c:pt>
                <c:pt idx="113">
                  <c:v>8.4453594929554612</c:v>
                </c:pt>
                <c:pt idx="114">
                  <c:v>9.4876059238140353</c:v>
                </c:pt>
                <c:pt idx="115">
                  <c:v>10.505881896183556</c:v>
                </c:pt>
                <c:pt idx="116">
                  <c:v>10.924818046717233</c:v>
                </c:pt>
                <c:pt idx="117">
                  <c:v>9.9765476677958542</c:v>
                </c:pt>
                <c:pt idx="118">
                  <c:v>8.7341772151898756</c:v>
                </c:pt>
                <c:pt idx="119">
                  <c:v>7.3955661736289313</c:v>
                </c:pt>
                <c:pt idx="120">
                  <c:v>6.1181724493301282</c:v>
                </c:pt>
                <c:pt idx="121">
                  <c:v>5.6155434451477637</c:v>
                </c:pt>
                <c:pt idx="122">
                  <c:v>5.1222351571594826</c:v>
                </c:pt>
                <c:pt idx="123">
                  <c:v>5.2473174561632918</c:v>
                </c:pt>
                <c:pt idx="124">
                  <c:v>5.8237026965782812</c:v>
                </c:pt>
                <c:pt idx="125">
                  <c:v>6.2463944618934786</c:v>
                </c:pt>
                <c:pt idx="126">
                  <c:v>6.1667457680746773</c:v>
                </c:pt>
                <c:pt idx="127">
                  <c:v>6.5491731940818365</c:v>
                </c:pt>
                <c:pt idx="128">
                  <c:v>6.3872743958397038</c:v>
                </c:pt>
                <c:pt idx="129">
                  <c:v>6.9138185876745695</c:v>
                </c:pt>
                <c:pt idx="130">
                  <c:v>7.4208738153424214</c:v>
                </c:pt>
                <c:pt idx="131">
                  <c:v>7.3018466116280933</c:v>
                </c:pt>
                <c:pt idx="132">
                  <c:v>7.6887687618609535</c:v>
                </c:pt>
                <c:pt idx="133">
                  <c:v>8.2583302767824449</c:v>
                </c:pt>
                <c:pt idx="134">
                  <c:v>8.7781600266341187</c:v>
                </c:pt>
                <c:pt idx="135">
                  <c:v>8.574846392257097</c:v>
                </c:pt>
                <c:pt idx="136">
                  <c:v>8.8726903770159247</c:v>
                </c:pt>
                <c:pt idx="137">
                  <c:v>8.7959343236903909</c:v>
                </c:pt>
                <c:pt idx="138">
                  <c:v>8.8502346459906178</c:v>
                </c:pt>
                <c:pt idx="139">
                  <c:v>9.6504407051281937</c:v>
                </c:pt>
                <c:pt idx="140">
                  <c:v>10.221949724095648</c:v>
                </c:pt>
                <c:pt idx="141">
                  <c:v>9.7951850521020631</c:v>
                </c:pt>
                <c:pt idx="142">
                  <c:v>9.4146867238389831</c:v>
                </c:pt>
                <c:pt idx="143">
                  <c:v>8.4791048184517095</c:v>
                </c:pt>
                <c:pt idx="144">
                  <c:v>7.1512805108693289</c:v>
                </c:pt>
                <c:pt idx="145">
                  <c:v>6.4340882314438907</c:v>
                </c:pt>
                <c:pt idx="146">
                  <c:v>5.951259208497528</c:v>
                </c:pt>
                <c:pt idx="147">
                  <c:v>5.2291434225206768</c:v>
                </c:pt>
                <c:pt idx="148">
                  <c:v>4.5829266773262489</c:v>
                </c:pt>
                <c:pt idx="149">
                  <c:v>4.009593505934439</c:v>
                </c:pt>
                <c:pt idx="150">
                  <c:v>3.6442647801920192</c:v>
                </c:pt>
                <c:pt idx="151">
                  <c:v>3.3608738271950767</c:v>
                </c:pt>
                <c:pt idx="152">
                  <c:v>3.6256055912953666</c:v>
                </c:pt>
                <c:pt idx="153">
                  <c:v>3.7387414020773058</c:v>
                </c:pt>
                <c:pt idx="154">
                  <c:v>3.5609813175240923</c:v>
                </c:pt>
                <c:pt idx="155">
                  <c:v>3.5496545183579364</c:v>
                </c:pt>
                <c:pt idx="156">
                  <c:v>3.5255796129526784</c:v>
                </c:pt>
                <c:pt idx="157">
                  <c:v>3.3095220001519765</c:v>
                </c:pt>
                <c:pt idx="158">
                  <c:v>3.0167219041880244</c:v>
                </c:pt>
                <c:pt idx="159">
                  <c:v>2.8242462757705589</c:v>
                </c:pt>
                <c:pt idx="160">
                  <c:v>2.3246344623357507</c:v>
                </c:pt>
                <c:pt idx="161">
                  <c:v>2.0541395417264185</c:v>
                </c:pt>
                <c:pt idx="162">
                  <c:v>1.8590282601542718</c:v>
                </c:pt>
                <c:pt idx="163">
                  <c:v>1.8432342034465199</c:v>
                </c:pt>
                <c:pt idx="164">
                  <c:v>1.9824186955106127</c:v>
                </c:pt>
                <c:pt idx="165">
                  <c:v>2.3029101720875911</c:v>
                </c:pt>
                <c:pt idx="166">
                  <c:v>2.6542002404752019</c:v>
                </c:pt>
                <c:pt idx="167">
                  <c:v>2.9129332809766817</c:v>
                </c:pt>
                <c:pt idx="168">
                  <c:v>3.0648079174204534</c:v>
                </c:pt>
                <c:pt idx="169">
                  <c:v>3.3519454670353888</c:v>
                </c:pt>
                <c:pt idx="170">
                  <c:v>3.8023146043844713</c:v>
                </c:pt>
                <c:pt idx="171">
                  <c:v>3.8711020153317843</c:v>
                </c:pt>
                <c:pt idx="172">
                  <c:v>4.1387024608501077</c:v>
                </c:pt>
                <c:pt idx="173">
                  <c:v>4.2317131365464444</c:v>
                </c:pt>
                <c:pt idx="174">
                  <c:v>3.7539788133452268</c:v>
                </c:pt>
                <c:pt idx="175">
                  <c:v>3.5982634830522553</c:v>
                </c:pt>
                <c:pt idx="176">
                  <c:v>3.6338097992233198</c:v>
                </c:pt>
                <c:pt idx="177">
                  <c:v>3.6903808106738101</c:v>
                </c:pt>
                <c:pt idx="178">
                  <c:v>3.8210563906112993</c:v>
                </c:pt>
                <c:pt idx="179">
                  <c:v>3.853654605528245</c:v>
                </c:pt>
                <c:pt idx="180">
                  <c:v>3.7519533118601789</c:v>
                </c:pt>
                <c:pt idx="181">
                  <c:v>3.3571969219124531</c:v>
                </c:pt>
                <c:pt idx="182">
                  <c:v>3.2786116322701675</c:v>
                </c:pt>
                <c:pt idx="183">
                  <c:v>3.1240300453162728</c:v>
                </c:pt>
                <c:pt idx="184">
                  <c:v>2.5035732398911881</c:v>
                </c:pt>
                <c:pt idx="185">
                  <c:v>2.3678388893126678</c:v>
                </c:pt>
                <c:pt idx="186">
                  <c:v>2.0709387347290997</c:v>
                </c:pt>
                <c:pt idx="187">
                  <c:v>2.1670755015124277</c:v>
                </c:pt>
                <c:pt idx="188">
                  <c:v>2.3599616168885618</c:v>
                </c:pt>
                <c:pt idx="189">
                  <c:v>2.3533093879011036</c:v>
                </c:pt>
                <c:pt idx="190">
                  <c:v>2.4605116796440507</c:v>
                </c:pt>
                <c:pt idx="191">
                  <c:v>2.3155444917438706</c:v>
                </c:pt>
                <c:pt idx="192">
                  <c:v>2.2308481031199756</c:v>
                </c:pt>
                <c:pt idx="193">
                  <c:v>2.1171879550352379</c:v>
                </c:pt>
                <c:pt idx="194">
                  <c:v>2.0959990735915701</c:v>
                </c:pt>
                <c:pt idx="195">
                  <c:v>2.093260966585575</c:v>
                </c:pt>
                <c:pt idx="196">
                  <c:v>2.1592423308927744</c:v>
                </c:pt>
                <c:pt idx="197">
                  <c:v>2.1559960074148066</c:v>
                </c:pt>
                <c:pt idx="198">
                  <c:v>2.0742358078602807</c:v>
                </c:pt>
                <c:pt idx="199">
                  <c:v>2.0122682084185106</c:v>
                </c:pt>
                <c:pt idx="200">
                  <c:v>1.9495091164095424</c:v>
                </c:pt>
                <c:pt idx="201">
                  <c:v>1.8829736746601267</c:v>
                </c:pt>
                <c:pt idx="202">
                  <c:v>1.7153969025626825</c:v>
                </c:pt>
                <c:pt idx="203">
                  <c:v>1.7679909319620712</c:v>
                </c:pt>
                <c:pt idx="204">
                  <c:v>1.8847159169074201</c:v>
                </c:pt>
                <c:pt idx="205">
                  <c:v>1.67006891260566</c:v>
                </c:pt>
                <c:pt idx="206">
                  <c:v>1.7779598525194507</c:v>
                </c:pt>
                <c:pt idx="207">
                  <c:v>1.5702041537061451</c:v>
                </c:pt>
                <c:pt idx="208">
                  <c:v>1.1166621658114995</c:v>
                </c:pt>
                <c:pt idx="209">
                  <c:v>1.1494407761757364</c:v>
                </c:pt>
                <c:pt idx="210">
                  <c:v>1.145816562013624</c:v>
                </c:pt>
                <c:pt idx="211">
                  <c:v>1.0912446340452409</c:v>
                </c:pt>
                <c:pt idx="212">
                  <c:v>1.2659073003324917</c:v>
                </c:pt>
                <c:pt idx="213">
                  <c:v>1.4108149154709926</c:v>
                </c:pt>
                <c:pt idx="214">
                  <c:v>1.3357917915793438</c:v>
                </c:pt>
                <c:pt idx="215">
                  <c:v>1.6165517971240551</c:v>
                </c:pt>
                <c:pt idx="216">
                  <c:v>1.9647919825938054</c:v>
                </c:pt>
                <c:pt idx="217">
                  <c:v>2.2135519297969086</c:v>
                </c:pt>
                <c:pt idx="218">
                  <c:v>2.4478682601809076</c:v>
                </c:pt>
                <c:pt idx="219">
                  <c:v>2.4383258478161807</c:v>
                </c:pt>
                <c:pt idx="220">
                  <c:v>2.4300032331070032</c:v>
                </c:pt>
                <c:pt idx="221">
                  <c:v>2.4110941174958711</c:v>
                </c:pt>
                <c:pt idx="222">
                  <c:v>2.2143286099433723</c:v>
                </c:pt>
                <c:pt idx="223">
                  <c:v>1.9787006913379424</c:v>
                </c:pt>
                <c:pt idx="224">
                  <c:v>1.6413312458966933</c:v>
                </c:pt>
                <c:pt idx="225">
                  <c:v>1.380470112822052</c:v>
                </c:pt>
                <c:pt idx="226">
                  <c:v>1.4700735036751844</c:v>
                </c:pt>
                <c:pt idx="227">
                  <c:v>1.7359337030344646</c:v>
                </c:pt>
                <c:pt idx="228">
                  <c:v>1.9141905992248853</c:v>
                </c:pt>
                <c:pt idx="229">
                  <c:v>1.9125311018407309</c:v>
                </c:pt>
                <c:pt idx="230">
                  <c:v>2.0006898930665873</c:v>
                </c:pt>
                <c:pt idx="231">
                  <c:v>2.0431661726156847</c:v>
                </c:pt>
                <c:pt idx="232">
                  <c:v>2.2548601377292865</c:v>
                </c:pt>
                <c:pt idx="233">
                  <c:v>2.7220386745700154</c:v>
                </c:pt>
                <c:pt idx="234">
                  <c:v>2.797236581477347</c:v>
                </c:pt>
                <c:pt idx="235">
                  <c:v>2.9577701486087404</c:v>
                </c:pt>
                <c:pt idx="236">
                  <c:v>3.0490494069968399</c:v>
                </c:pt>
                <c:pt idx="237">
                  <c:v>2.9715380340313624</c:v>
                </c:pt>
                <c:pt idx="238">
                  <c:v>3.245135821035805</c:v>
                </c:pt>
                <c:pt idx="239">
                  <c:v>3.2820333449924188</c:v>
                </c:pt>
                <c:pt idx="240">
                  <c:v>3.1878592992724331</c:v>
                </c:pt>
                <c:pt idx="241">
                  <c:v>3.3508647022346905</c:v>
                </c:pt>
                <c:pt idx="242">
                  <c:v>3.1340328197191569</c:v>
                </c:pt>
                <c:pt idx="243">
                  <c:v>2.688942823277074</c:v>
                </c:pt>
                <c:pt idx="244">
                  <c:v>2.9481330359044433</c:v>
                </c:pt>
                <c:pt idx="245">
                  <c:v>2.7255555555555588</c:v>
                </c:pt>
                <c:pt idx="246">
                  <c:v>2.5433640817407399</c:v>
                </c:pt>
                <c:pt idx="247">
                  <c:v>2.5943474007057432</c:v>
                </c:pt>
                <c:pt idx="248">
                  <c:v>1.977373447010522</c:v>
                </c:pt>
                <c:pt idx="249">
                  <c:v>1.8138946275404688</c:v>
                </c:pt>
                <c:pt idx="250">
                  <c:v>2.0520159684934258</c:v>
                </c:pt>
                <c:pt idx="251">
                  <c:v>1.8622692254117279</c:v>
                </c:pt>
                <c:pt idx="252">
                  <c:v>1.4553414126314612</c:v>
                </c:pt>
                <c:pt idx="253">
                  <c:v>0.76702432805695331</c:v>
                </c:pt>
                <c:pt idx="254">
                  <c:v>0.12020244622521492</c:v>
                </c:pt>
                <c:pt idx="255">
                  <c:v>0.21248619365696886</c:v>
                </c:pt>
                <c:pt idx="256">
                  <c:v>0.53463554273927016</c:v>
                </c:pt>
                <c:pt idx="257">
                  <c:v>1.2018723906717765</c:v>
                </c:pt>
                <c:pt idx="258">
                  <c:v>1.3985719400973151</c:v>
                </c:pt>
                <c:pt idx="259">
                  <c:v>1.6574469648461765</c:v>
                </c:pt>
                <c:pt idx="260">
                  <c:v>1.905240458095192</c:v>
                </c:pt>
                <c:pt idx="261">
                  <c:v>2.0803816984748646</c:v>
                </c:pt>
                <c:pt idx="262">
                  <c:v>2.4023181903159552</c:v>
                </c:pt>
                <c:pt idx="263">
                  <c:v>1.9288354707473587</c:v>
                </c:pt>
                <c:pt idx="264">
                  <c:v>2.0206274525917944</c:v>
                </c:pt>
                <c:pt idx="265">
                  <c:v>1.759381155027584</c:v>
                </c:pt>
                <c:pt idx="266">
                  <c:v>1.6582991023885718</c:v>
                </c:pt>
                <c:pt idx="267">
                  <c:v>2.050367728994873</c:v>
                </c:pt>
                <c:pt idx="268">
                  <c:v>1.8406452327489831</c:v>
                </c:pt>
                <c:pt idx="269">
                  <c:v>1.7199362169426191</c:v>
                </c:pt>
                <c:pt idx="270">
                  <c:v>1.6721540456948958</c:v>
                </c:pt>
                <c:pt idx="271">
                  <c:v>1.763981814211113</c:v>
                </c:pt>
                <c:pt idx="272">
                  <c:v>1.7806824136601174</c:v>
                </c:pt>
                <c:pt idx="273">
                  <c:v>2.0674764364869702</c:v>
                </c:pt>
                <c:pt idx="274">
                  <c:v>2.0322650285557353</c:v>
                </c:pt>
                <c:pt idx="275">
                  <c:v>1.5948885528947132</c:v>
                </c:pt>
                <c:pt idx="276">
                  <c:v>1.1375337568727995</c:v>
                </c:pt>
                <c:pt idx="277">
                  <c:v>1.1127746921033577</c:v>
                </c:pt>
                <c:pt idx="278">
                  <c:v>0.97329217038384375</c:v>
                </c:pt>
                <c:pt idx="279">
                  <c:v>0.79596735477676095</c:v>
                </c:pt>
                <c:pt idx="280">
                  <c:v>0.75110697031111062</c:v>
                </c:pt>
                <c:pt idx="281">
                  <c:v>0.91615159012963243</c:v>
                </c:pt>
                <c:pt idx="282">
                  <c:v>0.89533189191248752</c:v>
                </c:pt>
                <c:pt idx="283">
                  <c:v>1.4364777717448263</c:v>
                </c:pt>
                <c:pt idx="284">
                  <c:v>2.0429953763287045</c:v>
                </c:pt>
                <c:pt idx="285">
                  <c:v>1.64243250407059</c:v>
                </c:pt>
                <c:pt idx="286">
                  <c:v>1.8701205524455089</c:v>
                </c:pt>
                <c:pt idx="287">
                  <c:v>2.0340511048297039</c:v>
                </c:pt>
                <c:pt idx="288">
                  <c:v>2.1319531381378543</c:v>
                </c:pt>
                <c:pt idx="289">
                  <c:v>2.6888079649067365</c:v>
                </c:pt>
                <c:pt idx="290">
                  <c:v>2.519692336206103</c:v>
                </c:pt>
                <c:pt idx="291">
                  <c:v>2.2815752901438557</c:v>
                </c:pt>
                <c:pt idx="292">
                  <c:v>2.0508598609586537</c:v>
                </c:pt>
                <c:pt idx="293">
                  <c:v>1.7468120227103645</c:v>
                </c:pt>
                <c:pt idx="294">
                  <c:v>1.7364343888130573</c:v>
                </c:pt>
                <c:pt idx="295">
                  <c:v>1.6475902530324271</c:v>
                </c:pt>
                <c:pt idx="296">
                  <c:v>1.6636489127122234</c:v>
                </c:pt>
                <c:pt idx="297">
                  <c:v>0.72113670398630259</c:v>
                </c:pt>
                <c:pt idx="298">
                  <c:v>1.2625499777876525</c:v>
                </c:pt>
                <c:pt idx="299">
                  <c:v>1.5305896621017556</c:v>
                </c:pt>
                <c:pt idx="300">
                  <c:v>2.3823379005096124</c:v>
                </c:pt>
                <c:pt idx="301">
                  <c:v>4.3622171284946942</c:v>
                </c:pt>
                <c:pt idx="302">
                  <c:v>5.0372463170455628</c:v>
                </c:pt>
                <c:pt idx="303">
                  <c:v>6.1172531649984263</c:v>
                </c:pt>
                <c:pt idx="304">
                  <c:v>6.9359283499827784</c:v>
                </c:pt>
                <c:pt idx="305">
                  <c:v>7.6194433608656631</c:v>
                </c:pt>
                <c:pt idx="306">
                  <c:v>7.1479885057471382</c:v>
                </c:pt>
                <c:pt idx="307">
                  <c:v>6.4087816741709824</c:v>
                </c:pt>
                <c:pt idx="308">
                  <c:v>5.3360606890331397</c:v>
                </c:pt>
                <c:pt idx="309">
                  <c:v>3.5821507087867577</c:v>
                </c:pt>
              </c:numCache>
            </c:numRef>
          </c:val>
          <c:smooth val="0"/>
          <c:extLst xmlns:c15="http://schemas.microsoft.com/office/drawing/2012/chart">
            <c:ext xmlns:c16="http://schemas.microsoft.com/office/drawing/2014/chart" uri="{C3380CC4-5D6E-409C-BE32-E72D297353CC}">
              <c16:uniqueId val="{0000000B-3F7E-9947-B8DF-CDD73DD4E5CC}"/>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2"/>
          <c:min val="-6"/>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415434119496692"/>
          <c:h val="0.82907298638159888"/>
        </c:manualLayout>
      </c:layout>
      <c:lineChart>
        <c:grouping val="standard"/>
        <c:varyColors val="0"/>
        <c:ser>
          <c:idx val="0"/>
          <c:order val="0"/>
          <c:tx>
            <c:strRef>
              <c:f>Sheet1!$B$1</c:f>
              <c:strCache>
                <c:ptCount val="1"/>
                <c:pt idx="0">
                  <c:v>UK</c:v>
                </c:pt>
              </c:strCache>
            </c:strRef>
          </c:tx>
          <c:spPr>
            <a:ln w="19050" cap="rnd">
              <a:solidFill>
                <a:schemeClr val="accent5"/>
              </a:solidFill>
              <a:round/>
            </a:ln>
            <a:effectLst/>
          </c:spPr>
          <c:marker>
            <c:symbol val="none"/>
          </c:marker>
          <c:dLbls>
            <c:dLbl>
              <c:idx val="91"/>
              <c:layout>
                <c:manualLayout>
                  <c:x val="0.12247589258673139"/>
                  <c:y val="-2.9137555877573242E-3"/>
                </c:manualLayout>
              </c:layout>
              <c:tx>
                <c:rich>
                  <a:bodyPr/>
                  <a:lstStyle/>
                  <a:p>
                    <a:r>
                      <a:rPr lang="en-US" dirty="0"/>
                      <a:t>-7.6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4DA9-410B-BE7F-71A62382F393}"/>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c:f>
              <c:numCache>
                <c:formatCode>[$-409]mmm\-yy;@</c:formatCode>
                <c:ptCount val="94"/>
                <c:pt idx="0">
                  <c:v>36616</c:v>
                </c:pt>
                <c:pt idx="1">
                  <c:v>36707</c:v>
                </c:pt>
                <c:pt idx="2">
                  <c:v>36799</c:v>
                </c:pt>
                <c:pt idx="3">
                  <c:v>36891</c:v>
                </c:pt>
                <c:pt idx="4">
                  <c:v>36981</c:v>
                </c:pt>
                <c:pt idx="5">
                  <c:v>37072</c:v>
                </c:pt>
                <c:pt idx="6">
                  <c:v>37164</c:v>
                </c:pt>
                <c:pt idx="7">
                  <c:v>37256</c:v>
                </c:pt>
                <c:pt idx="8">
                  <c:v>37346</c:v>
                </c:pt>
                <c:pt idx="9">
                  <c:v>37437</c:v>
                </c:pt>
                <c:pt idx="10">
                  <c:v>37529</c:v>
                </c:pt>
                <c:pt idx="11">
                  <c:v>37621</c:v>
                </c:pt>
                <c:pt idx="12">
                  <c:v>37711</c:v>
                </c:pt>
                <c:pt idx="13">
                  <c:v>37802</c:v>
                </c:pt>
                <c:pt idx="14">
                  <c:v>37894</c:v>
                </c:pt>
                <c:pt idx="15">
                  <c:v>37986</c:v>
                </c:pt>
                <c:pt idx="16">
                  <c:v>38077</c:v>
                </c:pt>
                <c:pt idx="17">
                  <c:v>38168</c:v>
                </c:pt>
                <c:pt idx="18">
                  <c:v>38260</c:v>
                </c:pt>
                <c:pt idx="19">
                  <c:v>38352</c:v>
                </c:pt>
                <c:pt idx="20">
                  <c:v>38442</c:v>
                </c:pt>
                <c:pt idx="21">
                  <c:v>38533</c:v>
                </c:pt>
                <c:pt idx="22">
                  <c:v>38625</c:v>
                </c:pt>
                <c:pt idx="23">
                  <c:v>38717</c:v>
                </c:pt>
                <c:pt idx="24">
                  <c:v>38807</c:v>
                </c:pt>
                <c:pt idx="25">
                  <c:v>38898</c:v>
                </c:pt>
                <c:pt idx="26">
                  <c:v>38990</c:v>
                </c:pt>
                <c:pt idx="27">
                  <c:v>39082</c:v>
                </c:pt>
                <c:pt idx="28">
                  <c:v>39172</c:v>
                </c:pt>
                <c:pt idx="29">
                  <c:v>39263</c:v>
                </c:pt>
                <c:pt idx="30">
                  <c:v>39355</c:v>
                </c:pt>
                <c:pt idx="31">
                  <c:v>39447</c:v>
                </c:pt>
                <c:pt idx="32">
                  <c:v>39538</c:v>
                </c:pt>
                <c:pt idx="33">
                  <c:v>39629</c:v>
                </c:pt>
                <c:pt idx="34">
                  <c:v>39721</c:v>
                </c:pt>
                <c:pt idx="35">
                  <c:v>39813</c:v>
                </c:pt>
                <c:pt idx="36">
                  <c:v>39903</c:v>
                </c:pt>
                <c:pt idx="37">
                  <c:v>39994</c:v>
                </c:pt>
                <c:pt idx="38">
                  <c:v>40086</c:v>
                </c:pt>
                <c:pt idx="39">
                  <c:v>40178</c:v>
                </c:pt>
                <c:pt idx="40">
                  <c:v>40268</c:v>
                </c:pt>
                <c:pt idx="41">
                  <c:v>40359</c:v>
                </c:pt>
                <c:pt idx="42">
                  <c:v>40451</c:v>
                </c:pt>
                <c:pt idx="43">
                  <c:v>40543</c:v>
                </c:pt>
                <c:pt idx="44">
                  <c:v>40633</c:v>
                </c:pt>
                <c:pt idx="45">
                  <c:v>40724</c:v>
                </c:pt>
                <c:pt idx="46">
                  <c:v>40816</c:v>
                </c:pt>
                <c:pt idx="47">
                  <c:v>40908</c:v>
                </c:pt>
                <c:pt idx="48">
                  <c:v>40999</c:v>
                </c:pt>
                <c:pt idx="49">
                  <c:v>41090</c:v>
                </c:pt>
                <c:pt idx="50">
                  <c:v>41182</c:v>
                </c:pt>
                <c:pt idx="51">
                  <c:v>41274</c:v>
                </c:pt>
                <c:pt idx="52">
                  <c:v>41364</c:v>
                </c:pt>
                <c:pt idx="53">
                  <c:v>41455</c:v>
                </c:pt>
                <c:pt idx="54">
                  <c:v>41547</c:v>
                </c:pt>
                <c:pt idx="55">
                  <c:v>41639</c:v>
                </c:pt>
                <c:pt idx="56">
                  <c:v>41729</c:v>
                </c:pt>
                <c:pt idx="57">
                  <c:v>41820</c:v>
                </c:pt>
                <c:pt idx="58">
                  <c:v>41912</c:v>
                </c:pt>
                <c:pt idx="59">
                  <c:v>42004</c:v>
                </c:pt>
                <c:pt idx="60">
                  <c:v>42094</c:v>
                </c:pt>
                <c:pt idx="61">
                  <c:v>42185</c:v>
                </c:pt>
                <c:pt idx="62">
                  <c:v>42277</c:v>
                </c:pt>
                <c:pt idx="63">
                  <c:v>42369</c:v>
                </c:pt>
                <c:pt idx="64">
                  <c:v>42460</c:v>
                </c:pt>
                <c:pt idx="65">
                  <c:v>42551</c:v>
                </c:pt>
                <c:pt idx="66">
                  <c:v>42643</c:v>
                </c:pt>
                <c:pt idx="67">
                  <c:v>42735</c:v>
                </c:pt>
                <c:pt idx="68">
                  <c:v>42825</c:v>
                </c:pt>
                <c:pt idx="69">
                  <c:v>42916</c:v>
                </c:pt>
                <c:pt idx="70">
                  <c:v>43008</c:v>
                </c:pt>
                <c:pt idx="71">
                  <c:v>43100</c:v>
                </c:pt>
                <c:pt idx="72">
                  <c:v>43190</c:v>
                </c:pt>
                <c:pt idx="73">
                  <c:v>43281</c:v>
                </c:pt>
                <c:pt idx="74">
                  <c:v>43373</c:v>
                </c:pt>
                <c:pt idx="75">
                  <c:v>43465</c:v>
                </c:pt>
                <c:pt idx="76">
                  <c:v>43555</c:v>
                </c:pt>
                <c:pt idx="77">
                  <c:v>43646</c:v>
                </c:pt>
                <c:pt idx="78">
                  <c:v>43738</c:v>
                </c:pt>
                <c:pt idx="79">
                  <c:v>43830</c:v>
                </c:pt>
                <c:pt idx="80">
                  <c:v>43921</c:v>
                </c:pt>
                <c:pt idx="81">
                  <c:v>44012</c:v>
                </c:pt>
                <c:pt idx="82">
                  <c:v>44104</c:v>
                </c:pt>
                <c:pt idx="83">
                  <c:v>44196</c:v>
                </c:pt>
                <c:pt idx="84">
                  <c:v>44286</c:v>
                </c:pt>
                <c:pt idx="85">
                  <c:v>44377</c:v>
                </c:pt>
                <c:pt idx="86">
                  <c:v>44469</c:v>
                </c:pt>
                <c:pt idx="87">
                  <c:v>44561</c:v>
                </c:pt>
                <c:pt idx="88">
                  <c:v>44651</c:v>
                </c:pt>
                <c:pt idx="89">
                  <c:v>44742</c:v>
                </c:pt>
                <c:pt idx="90">
                  <c:v>44834</c:v>
                </c:pt>
                <c:pt idx="91">
                  <c:v>44926</c:v>
                </c:pt>
                <c:pt idx="92">
                  <c:v>45016</c:v>
                </c:pt>
                <c:pt idx="93">
                  <c:v>45107</c:v>
                </c:pt>
              </c:numCache>
            </c:numRef>
          </c:cat>
          <c:val>
            <c:numRef>
              <c:f>Sheet1!$B$2:$B$95</c:f>
              <c:numCache>
                <c:formatCode>0.0</c:formatCode>
                <c:ptCount val="94"/>
                <c:pt idx="0">
                  <c:v>1</c:v>
                </c:pt>
                <c:pt idx="1">
                  <c:v>2.6</c:v>
                </c:pt>
                <c:pt idx="2">
                  <c:v>1.6</c:v>
                </c:pt>
                <c:pt idx="3">
                  <c:v>0.3</c:v>
                </c:pt>
                <c:pt idx="4">
                  <c:v>1</c:v>
                </c:pt>
                <c:pt idx="5">
                  <c:v>0.9</c:v>
                </c:pt>
                <c:pt idx="6">
                  <c:v>0.6</c:v>
                </c:pt>
                <c:pt idx="7">
                  <c:v>-1.6</c:v>
                </c:pt>
                <c:pt idx="8">
                  <c:v>-1.5</c:v>
                </c:pt>
                <c:pt idx="9">
                  <c:v>-1.7</c:v>
                </c:pt>
                <c:pt idx="10">
                  <c:v>-1.9</c:v>
                </c:pt>
                <c:pt idx="11">
                  <c:v>-2.5</c:v>
                </c:pt>
                <c:pt idx="12">
                  <c:v>-3.2</c:v>
                </c:pt>
                <c:pt idx="13">
                  <c:v>-3.2</c:v>
                </c:pt>
                <c:pt idx="14">
                  <c:v>-3.3</c:v>
                </c:pt>
                <c:pt idx="15">
                  <c:v>-2.8</c:v>
                </c:pt>
                <c:pt idx="16">
                  <c:v>-2.5</c:v>
                </c:pt>
                <c:pt idx="17">
                  <c:v>-3.6</c:v>
                </c:pt>
                <c:pt idx="18">
                  <c:v>-3.4</c:v>
                </c:pt>
                <c:pt idx="19">
                  <c:v>-2.8</c:v>
                </c:pt>
                <c:pt idx="20">
                  <c:v>-3.4</c:v>
                </c:pt>
                <c:pt idx="21">
                  <c:v>-1.7</c:v>
                </c:pt>
                <c:pt idx="22">
                  <c:v>-3</c:v>
                </c:pt>
                <c:pt idx="23">
                  <c:v>-3.6</c:v>
                </c:pt>
                <c:pt idx="24">
                  <c:v>-2.9</c:v>
                </c:pt>
                <c:pt idx="25">
                  <c:v>-2.8</c:v>
                </c:pt>
                <c:pt idx="26">
                  <c:v>-2.9</c:v>
                </c:pt>
                <c:pt idx="27">
                  <c:v>-2.7</c:v>
                </c:pt>
                <c:pt idx="28">
                  <c:v>-2.2000000000000002</c:v>
                </c:pt>
                <c:pt idx="29">
                  <c:v>-2.4</c:v>
                </c:pt>
                <c:pt idx="30">
                  <c:v>-2.9</c:v>
                </c:pt>
                <c:pt idx="31">
                  <c:v>-3</c:v>
                </c:pt>
                <c:pt idx="32">
                  <c:v>-3.8</c:v>
                </c:pt>
                <c:pt idx="33">
                  <c:v>-4.4000000000000004</c:v>
                </c:pt>
                <c:pt idx="34">
                  <c:v>-5.4</c:v>
                </c:pt>
                <c:pt idx="35">
                  <c:v>-7.1</c:v>
                </c:pt>
                <c:pt idx="36">
                  <c:v>-10.5</c:v>
                </c:pt>
                <c:pt idx="37">
                  <c:v>-10.7</c:v>
                </c:pt>
                <c:pt idx="38">
                  <c:v>-9.1999999999999993</c:v>
                </c:pt>
                <c:pt idx="39">
                  <c:v>-11</c:v>
                </c:pt>
                <c:pt idx="40">
                  <c:v>-9.6</c:v>
                </c:pt>
                <c:pt idx="41">
                  <c:v>-8.1</c:v>
                </c:pt>
                <c:pt idx="42">
                  <c:v>-9.5</c:v>
                </c:pt>
                <c:pt idx="43">
                  <c:v>-9.6999999999999993</c:v>
                </c:pt>
                <c:pt idx="44">
                  <c:v>-8.1</c:v>
                </c:pt>
                <c:pt idx="45">
                  <c:v>-6.9</c:v>
                </c:pt>
                <c:pt idx="46">
                  <c:v>-7.3</c:v>
                </c:pt>
                <c:pt idx="47">
                  <c:v>-7.4</c:v>
                </c:pt>
                <c:pt idx="48">
                  <c:v>-8.4</c:v>
                </c:pt>
                <c:pt idx="49">
                  <c:v>-9.1999999999999993</c:v>
                </c:pt>
                <c:pt idx="50">
                  <c:v>-6.9</c:v>
                </c:pt>
                <c:pt idx="51">
                  <c:v>-7.9</c:v>
                </c:pt>
                <c:pt idx="52">
                  <c:v>-5.4</c:v>
                </c:pt>
                <c:pt idx="53">
                  <c:v>-3.6</c:v>
                </c:pt>
                <c:pt idx="54">
                  <c:v>-6.4</c:v>
                </c:pt>
                <c:pt idx="55">
                  <c:v>-6.5</c:v>
                </c:pt>
                <c:pt idx="56">
                  <c:v>-6.4</c:v>
                </c:pt>
                <c:pt idx="57">
                  <c:v>-5.0999999999999996</c:v>
                </c:pt>
                <c:pt idx="58">
                  <c:v>-5.7</c:v>
                </c:pt>
                <c:pt idx="59">
                  <c:v>-4.9000000000000004</c:v>
                </c:pt>
                <c:pt idx="60">
                  <c:v>-4.7</c:v>
                </c:pt>
                <c:pt idx="61">
                  <c:v>-4.2</c:v>
                </c:pt>
                <c:pt idx="62">
                  <c:v>-5.0999999999999996</c:v>
                </c:pt>
                <c:pt idx="63">
                  <c:v>-4.0999999999999996</c:v>
                </c:pt>
                <c:pt idx="64">
                  <c:v>-4</c:v>
                </c:pt>
                <c:pt idx="65">
                  <c:v>-3</c:v>
                </c:pt>
                <c:pt idx="66">
                  <c:v>-3.9</c:v>
                </c:pt>
                <c:pt idx="67">
                  <c:v>-2.2999999999999998</c:v>
                </c:pt>
                <c:pt idx="68">
                  <c:v>-2.2000000000000002</c:v>
                </c:pt>
                <c:pt idx="69">
                  <c:v>-3</c:v>
                </c:pt>
                <c:pt idx="70">
                  <c:v>-2.9</c:v>
                </c:pt>
                <c:pt idx="71">
                  <c:v>-1.6</c:v>
                </c:pt>
                <c:pt idx="72">
                  <c:v>-3.3</c:v>
                </c:pt>
                <c:pt idx="73">
                  <c:v>-1.5</c:v>
                </c:pt>
                <c:pt idx="74">
                  <c:v>-2</c:v>
                </c:pt>
                <c:pt idx="75">
                  <c:v>-1.9</c:v>
                </c:pt>
                <c:pt idx="76">
                  <c:v>-1.9</c:v>
                </c:pt>
                <c:pt idx="77">
                  <c:v>-2.5</c:v>
                </c:pt>
                <c:pt idx="78">
                  <c:v>-2.7</c:v>
                </c:pt>
                <c:pt idx="79">
                  <c:v>-2.8</c:v>
                </c:pt>
                <c:pt idx="80">
                  <c:v>-4.4000000000000004</c:v>
                </c:pt>
                <c:pt idx="81">
                  <c:v>-25.7</c:v>
                </c:pt>
                <c:pt idx="82">
                  <c:v>-13.9</c:v>
                </c:pt>
                <c:pt idx="83">
                  <c:v>-10.1</c:v>
                </c:pt>
                <c:pt idx="84">
                  <c:v>-12.7</c:v>
                </c:pt>
                <c:pt idx="85">
                  <c:v>-9.4</c:v>
                </c:pt>
                <c:pt idx="86">
                  <c:v>-6.8</c:v>
                </c:pt>
                <c:pt idx="87">
                  <c:v>-3.6</c:v>
                </c:pt>
                <c:pt idx="88">
                  <c:v>-5.4</c:v>
                </c:pt>
                <c:pt idx="89">
                  <c:v>-4.3</c:v>
                </c:pt>
                <c:pt idx="90">
                  <c:v>-4.0999999999999996</c:v>
                </c:pt>
                <c:pt idx="91">
                  <c:v>-7</c:v>
                </c:pt>
                <c:pt idx="92" formatCode="General">
                  <c:v>-7.6</c:v>
                </c:pt>
              </c:numCache>
            </c:numRef>
          </c:val>
          <c:smooth val="0"/>
          <c:extLst>
            <c:ext xmlns:c16="http://schemas.microsoft.com/office/drawing/2014/chart" uri="{C3380CC4-5D6E-409C-BE32-E72D297353CC}">
              <c16:uniqueId val="{00000001-4DA9-410B-BE7F-71A62382F393}"/>
            </c:ext>
          </c:extLst>
        </c:ser>
        <c:ser>
          <c:idx val="1"/>
          <c:order val="1"/>
          <c:tx>
            <c:strRef>
              <c:f>Sheet1!$C$1</c:f>
              <c:strCache>
                <c:ptCount val="1"/>
                <c:pt idx="0">
                  <c:v>France</c:v>
                </c:pt>
              </c:strCache>
            </c:strRef>
          </c:tx>
          <c:spPr>
            <a:ln w="19050" cap="rnd">
              <a:solidFill>
                <a:schemeClr val="accent4"/>
              </a:solidFill>
              <a:round/>
            </a:ln>
            <a:effectLst/>
          </c:spPr>
          <c:marker>
            <c:symbol val="none"/>
          </c:marker>
          <c:dLbls>
            <c:dLbl>
              <c:idx val="92"/>
              <c:layout>
                <c:manualLayout>
                  <c:x val="6.2992781988772256E-2"/>
                  <c:y val="-9.714277585923669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DA9-410B-BE7F-71A62382F393}"/>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c:f>
              <c:numCache>
                <c:formatCode>[$-409]mmm\-yy;@</c:formatCode>
                <c:ptCount val="94"/>
                <c:pt idx="0">
                  <c:v>36616</c:v>
                </c:pt>
                <c:pt idx="1">
                  <c:v>36707</c:v>
                </c:pt>
                <c:pt idx="2">
                  <c:v>36799</c:v>
                </c:pt>
                <c:pt idx="3">
                  <c:v>36891</c:v>
                </c:pt>
                <c:pt idx="4">
                  <c:v>36981</c:v>
                </c:pt>
                <c:pt idx="5">
                  <c:v>37072</c:v>
                </c:pt>
                <c:pt idx="6">
                  <c:v>37164</c:v>
                </c:pt>
                <c:pt idx="7">
                  <c:v>37256</c:v>
                </c:pt>
                <c:pt idx="8">
                  <c:v>37346</c:v>
                </c:pt>
                <c:pt idx="9">
                  <c:v>37437</c:v>
                </c:pt>
                <c:pt idx="10">
                  <c:v>37529</c:v>
                </c:pt>
                <c:pt idx="11">
                  <c:v>37621</c:v>
                </c:pt>
                <c:pt idx="12">
                  <c:v>37711</c:v>
                </c:pt>
                <c:pt idx="13">
                  <c:v>37802</c:v>
                </c:pt>
                <c:pt idx="14">
                  <c:v>37894</c:v>
                </c:pt>
                <c:pt idx="15">
                  <c:v>37986</c:v>
                </c:pt>
                <c:pt idx="16">
                  <c:v>38077</c:v>
                </c:pt>
                <c:pt idx="17">
                  <c:v>38168</c:v>
                </c:pt>
                <c:pt idx="18">
                  <c:v>38260</c:v>
                </c:pt>
                <c:pt idx="19">
                  <c:v>38352</c:v>
                </c:pt>
                <c:pt idx="20">
                  <c:v>38442</c:v>
                </c:pt>
                <c:pt idx="21">
                  <c:v>38533</c:v>
                </c:pt>
                <c:pt idx="22">
                  <c:v>38625</c:v>
                </c:pt>
                <c:pt idx="23">
                  <c:v>38717</c:v>
                </c:pt>
                <c:pt idx="24">
                  <c:v>38807</c:v>
                </c:pt>
                <c:pt idx="25">
                  <c:v>38898</c:v>
                </c:pt>
                <c:pt idx="26">
                  <c:v>38990</c:v>
                </c:pt>
                <c:pt idx="27">
                  <c:v>39082</c:v>
                </c:pt>
                <c:pt idx="28">
                  <c:v>39172</c:v>
                </c:pt>
                <c:pt idx="29">
                  <c:v>39263</c:v>
                </c:pt>
                <c:pt idx="30">
                  <c:v>39355</c:v>
                </c:pt>
                <c:pt idx="31">
                  <c:v>39447</c:v>
                </c:pt>
                <c:pt idx="32">
                  <c:v>39538</c:v>
                </c:pt>
                <c:pt idx="33">
                  <c:v>39629</c:v>
                </c:pt>
                <c:pt idx="34">
                  <c:v>39721</c:v>
                </c:pt>
                <c:pt idx="35">
                  <c:v>39813</c:v>
                </c:pt>
                <c:pt idx="36">
                  <c:v>39903</c:v>
                </c:pt>
                <c:pt idx="37">
                  <c:v>39994</c:v>
                </c:pt>
                <c:pt idx="38">
                  <c:v>40086</c:v>
                </c:pt>
                <c:pt idx="39">
                  <c:v>40178</c:v>
                </c:pt>
                <c:pt idx="40">
                  <c:v>40268</c:v>
                </c:pt>
                <c:pt idx="41">
                  <c:v>40359</c:v>
                </c:pt>
                <c:pt idx="42">
                  <c:v>40451</c:v>
                </c:pt>
                <c:pt idx="43">
                  <c:v>40543</c:v>
                </c:pt>
                <c:pt idx="44">
                  <c:v>40633</c:v>
                </c:pt>
                <c:pt idx="45">
                  <c:v>40724</c:v>
                </c:pt>
                <c:pt idx="46">
                  <c:v>40816</c:v>
                </c:pt>
                <c:pt idx="47">
                  <c:v>40908</c:v>
                </c:pt>
                <c:pt idx="48">
                  <c:v>40999</c:v>
                </c:pt>
                <c:pt idx="49">
                  <c:v>41090</c:v>
                </c:pt>
                <c:pt idx="50">
                  <c:v>41182</c:v>
                </c:pt>
                <c:pt idx="51">
                  <c:v>41274</c:v>
                </c:pt>
                <c:pt idx="52">
                  <c:v>41364</c:v>
                </c:pt>
                <c:pt idx="53">
                  <c:v>41455</c:v>
                </c:pt>
                <c:pt idx="54">
                  <c:v>41547</c:v>
                </c:pt>
                <c:pt idx="55">
                  <c:v>41639</c:v>
                </c:pt>
                <c:pt idx="56">
                  <c:v>41729</c:v>
                </c:pt>
                <c:pt idx="57">
                  <c:v>41820</c:v>
                </c:pt>
                <c:pt idx="58">
                  <c:v>41912</c:v>
                </c:pt>
                <c:pt idx="59">
                  <c:v>42004</c:v>
                </c:pt>
                <c:pt idx="60">
                  <c:v>42094</c:v>
                </c:pt>
                <c:pt idx="61">
                  <c:v>42185</c:v>
                </c:pt>
                <c:pt idx="62">
                  <c:v>42277</c:v>
                </c:pt>
                <c:pt idx="63">
                  <c:v>42369</c:v>
                </c:pt>
                <c:pt idx="64">
                  <c:v>42460</c:v>
                </c:pt>
                <c:pt idx="65">
                  <c:v>42551</c:v>
                </c:pt>
                <c:pt idx="66">
                  <c:v>42643</c:v>
                </c:pt>
                <c:pt idx="67">
                  <c:v>42735</c:v>
                </c:pt>
                <c:pt idx="68">
                  <c:v>42825</c:v>
                </c:pt>
                <c:pt idx="69">
                  <c:v>42916</c:v>
                </c:pt>
                <c:pt idx="70">
                  <c:v>43008</c:v>
                </c:pt>
                <c:pt idx="71">
                  <c:v>43100</c:v>
                </c:pt>
                <c:pt idx="72">
                  <c:v>43190</c:v>
                </c:pt>
                <c:pt idx="73">
                  <c:v>43281</c:v>
                </c:pt>
                <c:pt idx="74">
                  <c:v>43373</c:v>
                </c:pt>
                <c:pt idx="75">
                  <c:v>43465</c:v>
                </c:pt>
                <c:pt idx="76">
                  <c:v>43555</c:v>
                </c:pt>
                <c:pt idx="77">
                  <c:v>43646</c:v>
                </c:pt>
                <c:pt idx="78">
                  <c:v>43738</c:v>
                </c:pt>
                <c:pt idx="79">
                  <c:v>43830</c:v>
                </c:pt>
                <c:pt idx="80">
                  <c:v>43921</c:v>
                </c:pt>
                <c:pt idx="81">
                  <c:v>44012</c:v>
                </c:pt>
                <c:pt idx="82">
                  <c:v>44104</c:v>
                </c:pt>
                <c:pt idx="83">
                  <c:v>44196</c:v>
                </c:pt>
                <c:pt idx="84">
                  <c:v>44286</c:v>
                </c:pt>
                <c:pt idx="85">
                  <c:v>44377</c:v>
                </c:pt>
                <c:pt idx="86">
                  <c:v>44469</c:v>
                </c:pt>
                <c:pt idx="87">
                  <c:v>44561</c:v>
                </c:pt>
                <c:pt idx="88">
                  <c:v>44651</c:v>
                </c:pt>
                <c:pt idx="89">
                  <c:v>44742</c:v>
                </c:pt>
                <c:pt idx="90">
                  <c:v>44834</c:v>
                </c:pt>
                <c:pt idx="91">
                  <c:v>44926</c:v>
                </c:pt>
                <c:pt idx="92">
                  <c:v>45016</c:v>
                </c:pt>
                <c:pt idx="93">
                  <c:v>45107</c:v>
                </c:pt>
              </c:numCache>
            </c:numRef>
          </c:cat>
          <c:val>
            <c:numRef>
              <c:f>Sheet1!$C$2:$C$95</c:f>
              <c:numCache>
                <c:formatCode>0.0</c:formatCode>
                <c:ptCount val="9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-6.1</c:v>
                </c:pt>
                <c:pt idx="81">
                  <c:v>-14.4</c:v>
                </c:pt>
                <c:pt idx="82">
                  <c:v>-5.9</c:v>
                </c:pt>
                <c:pt idx="83">
                  <c:v>-10.3</c:v>
                </c:pt>
                <c:pt idx="84">
                  <c:v>-8.8000000000000007</c:v>
                </c:pt>
                <c:pt idx="85">
                  <c:v>-8</c:v>
                </c:pt>
                <c:pt idx="86">
                  <c:v>-4.8</c:v>
                </c:pt>
                <c:pt idx="87">
                  <c:v>-4.4000000000000004</c:v>
                </c:pt>
                <c:pt idx="88">
                  <c:v>-4.3</c:v>
                </c:pt>
                <c:pt idx="89">
                  <c:v>-3.7</c:v>
                </c:pt>
                <c:pt idx="90">
                  <c:v>-4.8</c:v>
                </c:pt>
                <c:pt idx="91">
                  <c:v>-6.3</c:v>
                </c:pt>
                <c:pt idx="92">
                  <c:v>-5.0999999999999996</c:v>
                </c:pt>
              </c:numCache>
            </c:numRef>
          </c:val>
          <c:smooth val="0"/>
          <c:extLst>
            <c:ext xmlns:c16="http://schemas.microsoft.com/office/drawing/2014/chart" uri="{C3380CC4-5D6E-409C-BE32-E72D297353CC}">
              <c16:uniqueId val="{00000003-4DA9-410B-BE7F-71A62382F393}"/>
            </c:ext>
          </c:extLst>
        </c:ser>
        <c:ser>
          <c:idx val="2"/>
          <c:order val="2"/>
          <c:tx>
            <c:strRef>
              <c:f>Sheet1!$D$1</c:f>
              <c:strCache>
                <c:ptCount val="1"/>
                <c:pt idx="0">
                  <c:v>Germany</c:v>
                </c:pt>
              </c:strCache>
            </c:strRef>
          </c:tx>
          <c:spPr>
            <a:ln w="19050" cap="rnd">
              <a:solidFill>
                <a:schemeClr val="accent2"/>
              </a:solidFill>
              <a:round/>
            </a:ln>
            <a:effectLst/>
          </c:spPr>
          <c:marker>
            <c:symbol val="none"/>
          </c:marker>
          <c:dLbls>
            <c:dLbl>
              <c:idx val="91"/>
              <c:layout>
                <c:manualLayout>
                  <c:x val="0.12247589258673139"/>
                  <c:y val="-3.2051311465329982E-2"/>
                </c:manualLayout>
              </c:layout>
              <c:tx>
                <c:rich>
                  <a:bodyPr/>
                  <a:lstStyle/>
                  <a:p>
                    <a:r>
                      <a:rPr lang="en-US" dirty="0"/>
                      <a:t>-2.2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4DA9-410B-BE7F-71A62382F393}"/>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c:f>
              <c:numCache>
                <c:formatCode>[$-409]mmm\-yy;@</c:formatCode>
                <c:ptCount val="94"/>
                <c:pt idx="0">
                  <c:v>36616</c:v>
                </c:pt>
                <c:pt idx="1">
                  <c:v>36707</c:v>
                </c:pt>
                <c:pt idx="2">
                  <c:v>36799</c:v>
                </c:pt>
                <c:pt idx="3">
                  <c:v>36891</c:v>
                </c:pt>
                <c:pt idx="4">
                  <c:v>36981</c:v>
                </c:pt>
                <c:pt idx="5">
                  <c:v>37072</c:v>
                </c:pt>
                <c:pt idx="6">
                  <c:v>37164</c:v>
                </c:pt>
                <c:pt idx="7">
                  <c:v>37256</c:v>
                </c:pt>
                <c:pt idx="8">
                  <c:v>37346</c:v>
                </c:pt>
                <c:pt idx="9">
                  <c:v>37437</c:v>
                </c:pt>
                <c:pt idx="10">
                  <c:v>37529</c:v>
                </c:pt>
                <c:pt idx="11">
                  <c:v>37621</c:v>
                </c:pt>
                <c:pt idx="12">
                  <c:v>37711</c:v>
                </c:pt>
                <c:pt idx="13">
                  <c:v>37802</c:v>
                </c:pt>
                <c:pt idx="14">
                  <c:v>37894</c:v>
                </c:pt>
                <c:pt idx="15">
                  <c:v>37986</c:v>
                </c:pt>
                <c:pt idx="16">
                  <c:v>38077</c:v>
                </c:pt>
                <c:pt idx="17">
                  <c:v>38168</c:v>
                </c:pt>
                <c:pt idx="18">
                  <c:v>38260</c:v>
                </c:pt>
                <c:pt idx="19">
                  <c:v>38352</c:v>
                </c:pt>
                <c:pt idx="20">
                  <c:v>38442</c:v>
                </c:pt>
                <c:pt idx="21">
                  <c:v>38533</c:v>
                </c:pt>
                <c:pt idx="22">
                  <c:v>38625</c:v>
                </c:pt>
                <c:pt idx="23">
                  <c:v>38717</c:v>
                </c:pt>
                <c:pt idx="24">
                  <c:v>38807</c:v>
                </c:pt>
                <c:pt idx="25">
                  <c:v>38898</c:v>
                </c:pt>
                <c:pt idx="26">
                  <c:v>38990</c:v>
                </c:pt>
                <c:pt idx="27">
                  <c:v>39082</c:v>
                </c:pt>
                <c:pt idx="28">
                  <c:v>39172</c:v>
                </c:pt>
                <c:pt idx="29">
                  <c:v>39263</c:v>
                </c:pt>
                <c:pt idx="30">
                  <c:v>39355</c:v>
                </c:pt>
                <c:pt idx="31">
                  <c:v>39447</c:v>
                </c:pt>
                <c:pt idx="32">
                  <c:v>39538</c:v>
                </c:pt>
                <c:pt idx="33">
                  <c:v>39629</c:v>
                </c:pt>
                <c:pt idx="34">
                  <c:v>39721</c:v>
                </c:pt>
                <c:pt idx="35">
                  <c:v>39813</c:v>
                </c:pt>
                <c:pt idx="36">
                  <c:v>39903</c:v>
                </c:pt>
                <c:pt idx="37">
                  <c:v>39994</c:v>
                </c:pt>
                <c:pt idx="38">
                  <c:v>40086</c:v>
                </c:pt>
                <c:pt idx="39">
                  <c:v>40178</c:v>
                </c:pt>
                <c:pt idx="40">
                  <c:v>40268</c:v>
                </c:pt>
                <c:pt idx="41">
                  <c:v>40359</c:v>
                </c:pt>
                <c:pt idx="42">
                  <c:v>40451</c:v>
                </c:pt>
                <c:pt idx="43">
                  <c:v>40543</c:v>
                </c:pt>
                <c:pt idx="44">
                  <c:v>40633</c:v>
                </c:pt>
                <c:pt idx="45">
                  <c:v>40724</c:v>
                </c:pt>
                <c:pt idx="46">
                  <c:v>40816</c:v>
                </c:pt>
                <c:pt idx="47">
                  <c:v>40908</c:v>
                </c:pt>
                <c:pt idx="48">
                  <c:v>40999</c:v>
                </c:pt>
                <c:pt idx="49">
                  <c:v>41090</c:v>
                </c:pt>
                <c:pt idx="50">
                  <c:v>41182</c:v>
                </c:pt>
                <c:pt idx="51">
                  <c:v>41274</c:v>
                </c:pt>
                <c:pt idx="52">
                  <c:v>41364</c:v>
                </c:pt>
                <c:pt idx="53">
                  <c:v>41455</c:v>
                </c:pt>
                <c:pt idx="54">
                  <c:v>41547</c:v>
                </c:pt>
                <c:pt idx="55">
                  <c:v>41639</c:v>
                </c:pt>
                <c:pt idx="56">
                  <c:v>41729</c:v>
                </c:pt>
                <c:pt idx="57">
                  <c:v>41820</c:v>
                </c:pt>
                <c:pt idx="58">
                  <c:v>41912</c:v>
                </c:pt>
                <c:pt idx="59">
                  <c:v>42004</c:v>
                </c:pt>
                <c:pt idx="60">
                  <c:v>42094</c:v>
                </c:pt>
                <c:pt idx="61">
                  <c:v>42185</c:v>
                </c:pt>
                <c:pt idx="62">
                  <c:v>42277</c:v>
                </c:pt>
                <c:pt idx="63">
                  <c:v>42369</c:v>
                </c:pt>
                <c:pt idx="64">
                  <c:v>42460</c:v>
                </c:pt>
                <c:pt idx="65">
                  <c:v>42551</c:v>
                </c:pt>
                <c:pt idx="66">
                  <c:v>42643</c:v>
                </c:pt>
                <c:pt idx="67">
                  <c:v>42735</c:v>
                </c:pt>
                <c:pt idx="68">
                  <c:v>42825</c:v>
                </c:pt>
                <c:pt idx="69">
                  <c:v>42916</c:v>
                </c:pt>
                <c:pt idx="70">
                  <c:v>43008</c:v>
                </c:pt>
                <c:pt idx="71">
                  <c:v>43100</c:v>
                </c:pt>
                <c:pt idx="72">
                  <c:v>43190</c:v>
                </c:pt>
                <c:pt idx="73">
                  <c:v>43281</c:v>
                </c:pt>
                <c:pt idx="74">
                  <c:v>43373</c:v>
                </c:pt>
                <c:pt idx="75">
                  <c:v>43465</c:v>
                </c:pt>
                <c:pt idx="76">
                  <c:v>43555</c:v>
                </c:pt>
                <c:pt idx="77">
                  <c:v>43646</c:v>
                </c:pt>
                <c:pt idx="78">
                  <c:v>43738</c:v>
                </c:pt>
                <c:pt idx="79">
                  <c:v>43830</c:v>
                </c:pt>
                <c:pt idx="80">
                  <c:v>43921</c:v>
                </c:pt>
                <c:pt idx="81">
                  <c:v>44012</c:v>
                </c:pt>
                <c:pt idx="82">
                  <c:v>44104</c:v>
                </c:pt>
                <c:pt idx="83">
                  <c:v>44196</c:v>
                </c:pt>
                <c:pt idx="84">
                  <c:v>44286</c:v>
                </c:pt>
                <c:pt idx="85">
                  <c:v>44377</c:v>
                </c:pt>
                <c:pt idx="86">
                  <c:v>44469</c:v>
                </c:pt>
                <c:pt idx="87">
                  <c:v>44561</c:v>
                </c:pt>
                <c:pt idx="88">
                  <c:v>44651</c:v>
                </c:pt>
                <c:pt idx="89">
                  <c:v>44742</c:v>
                </c:pt>
                <c:pt idx="90">
                  <c:v>44834</c:v>
                </c:pt>
                <c:pt idx="91">
                  <c:v>44926</c:v>
                </c:pt>
                <c:pt idx="92">
                  <c:v>45016</c:v>
                </c:pt>
                <c:pt idx="93">
                  <c:v>45107</c:v>
                </c:pt>
              </c:numCache>
            </c:numRef>
          </c:cat>
          <c:val>
            <c:numRef>
              <c:f>Sheet1!$D$2:$D$95</c:f>
              <c:numCache>
                <c:formatCode>0.0</c:formatCode>
                <c:ptCount val="9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0.7</c:v>
                </c:pt>
                <c:pt idx="81">
                  <c:v>-8.3000000000000007</c:v>
                </c:pt>
                <c:pt idx="82">
                  <c:v>-5.9</c:v>
                </c:pt>
                <c:pt idx="83">
                  <c:v>-4.2</c:v>
                </c:pt>
                <c:pt idx="84">
                  <c:v>-4.5999999999999996</c:v>
                </c:pt>
                <c:pt idx="85">
                  <c:v>-5.5</c:v>
                </c:pt>
                <c:pt idx="86">
                  <c:v>-3.2</c:v>
                </c:pt>
                <c:pt idx="87">
                  <c:v>-1.8</c:v>
                </c:pt>
                <c:pt idx="88">
                  <c:v>-0.9</c:v>
                </c:pt>
                <c:pt idx="89">
                  <c:v>-1.1000000000000001</c:v>
                </c:pt>
                <c:pt idx="90">
                  <c:v>-5.4</c:v>
                </c:pt>
                <c:pt idx="91">
                  <c:v>-3.5</c:v>
                </c:pt>
                <c:pt idx="92">
                  <c:v>-2.2000000000000002</c:v>
                </c:pt>
              </c:numCache>
            </c:numRef>
          </c:val>
          <c:smooth val="0"/>
          <c:extLst>
            <c:ext xmlns:c16="http://schemas.microsoft.com/office/drawing/2014/chart" uri="{C3380CC4-5D6E-409C-BE32-E72D297353CC}">
              <c16:uniqueId val="{00000005-4DA9-410B-BE7F-71A62382F393}"/>
            </c:ext>
          </c:extLst>
        </c:ser>
        <c:ser>
          <c:idx val="3"/>
          <c:order val="3"/>
          <c:tx>
            <c:strRef>
              <c:f>Sheet1!$E$1</c:f>
              <c:strCache>
                <c:ptCount val="1"/>
                <c:pt idx="0">
                  <c:v>US</c:v>
                </c:pt>
              </c:strCache>
            </c:strRef>
          </c:tx>
          <c:spPr>
            <a:ln w="19050" cap="rnd">
              <a:solidFill>
                <a:srgbClr val="5F87A0"/>
              </a:solidFill>
              <a:round/>
            </a:ln>
            <a:effectLst/>
          </c:spPr>
          <c:marker>
            <c:symbol val="none"/>
          </c:marker>
          <c:dLbls>
            <c:dLbl>
              <c:idx val="92"/>
              <c:layout>
                <c:manualLayout>
                  <c:x val="6.2992781988772256E-2"/>
                  <c:y val="3.8713258000897477E-2"/>
                </c:manualLayout>
              </c:layout>
              <c:tx>
                <c:rich>
                  <a:bodyPr/>
                  <a:lstStyle/>
                  <a:p>
                    <a:r>
                      <a:rPr lang="en-US" dirty="0"/>
                      <a:t>-8.2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4DA9-410B-BE7F-71A62382F393}"/>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c:f>
              <c:numCache>
                <c:formatCode>[$-409]mmm\-yy;@</c:formatCode>
                <c:ptCount val="94"/>
                <c:pt idx="0">
                  <c:v>36616</c:v>
                </c:pt>
                <c:pt idx="1">
                  <c:v>36707</c:v>
                </c:pt>
                <c:pt idx="2">
                  <c:v>36799</c:v>
                </c:pt>
                <c:pt idx="3">
                  <c:v>36891</c:v>
                </c:pt>
                <c:pt idx="4">
                  <c:v>36981</c:v>
                </c:pt>
                <c:pt idx="5">
                  <c:v>37072</c:v>
                </c:pt>
                <c:pt idx="6">
                  <c:v>37164</c:v>
                </c:pt>
                <c:pt idx="7">
                  <c:v>37256</c:v>
                </c:pt>
                <c:pt idx="8">
                  <c:v>37346</c:v>
                </c:pt>
                <c:pt idx="9">
                  <c:v>37437</c:v>
                </c:pt>
                <c:pt idx="10">
                  <c:v>37529</c:v>
                </c:pt>
                <c:pt idx="11">
                  <c:v>37621</c:v>
                </c:pt>
                <c:pt idx="12">
                  <c:v>37711</c:v>
                </c:pt>
                <c:pt idx="13">
                  <c:v>37802</c:v>
                </c:pt>
                <c:pt idx="14">
                  <c:v>37894</c:v>
                </c:pt>
                <c:pt idx="15">
                  <c:v>37986</c:v>
                </c:pt>
                <c:pt idx="16">
                  <c:v>38077</c:v>
                </c:pt>
                <c:pt idx="17">
                  <c:v>38168</c:v>
                </c:pt>
                <c:pt idx="18">
                  <c:v>38260</c:v>
                </c:pt>
                <c:pt idx="19">
                  <c:v>38352</c:v>
                </c:pt>
                <c:pt idx="20">
                  <c:v>38442</c:v>
                </c:pt>
                <c:pt idx="21">
                  <c:v>38533</c:v>
                </c:pt>
                <c:pt idx="22">
                  <c:v>38625</c:v>
                </c:pt>
                <c:pt idx="23">
                  <c:v>38717</c:v>
                </c:pt>
                <c:pt idx="24">
                  <c:v>38807</c:v>
                </c:pt>
                <c:pt idx="25">
                  <c:v>38898</c:v>
                </c:pt>
                <c:pt idx="26">
                  <c:v>38990</c:v>
                </c:pt>
                <c:pt idx="27">
                  <c:v>39082</c:v>
                </c:pt>
                <c:pt idx="28">
                  <c:v>39172</c:v>
                </c:pt>
                <c:pt idx="29">
                  <c:v>39263</c:v>
                </c:pt>
                <c:pt idx="30">
                  <c:v>39355</c:v>
                </c:pt>
                <c:pt idx="31">
                  <c:v>39447</c:v>
                </c:pt>
                <c:pt idx="32">
                  <c:v>39538</c:v>
                </c:pt>
                <c:pt idx="33">
                  <c:v>39629</c:v>
                </c:pt>
                <c:pt idx="34">
                  <c:v>39721</c:v>
                </c:pt>
                <c:pt idx="35">
                  <c:v>39813</c:v>
                </c:pt>
                <c:pt idx="36">
                  <c:v>39903</c:v>
                </c:pt>
                <c:pt idx="37">
                  <c:v>39994</c:v>
                </c:pt>
                <c:pt idx="38">
                  <c:v>40086</c:v>
                </c:pt>
                <c:pt idx="39">
                  <c:v>40178</c:v>
                </c:pt>
                <c:pt idx="40">
                  <c:v>40268</c:v>
                </c:pt>
                <c:pt idx="41">
                  <c:v>40359</c:v>
                </c:pt>
                <c:pt idx="42">
                  <c:v>40451</c:v>
                </c:pt>
                <c:pt idx="43">
                  <c:v>40543</c:v>
                </c:pt>
                <c:pt idx="44">
                  <c:v>40633</c:v>
                </c:pt>
                <c:pt idx="45">
                  <c:v>40724</c:v>
                </c:pt>
                <c:pt idx="46">
                  <c:v>40816</c:v>
                </c:pt>
                <c:pt idx="47">
                  <c:v>40908</c:v>
                </c:pt>
                <c:pt idx="48">
                  <c:v>40999</c:v>
                </c:pt>
                <c:pt idx="49">
                  <c:v>41090</c:v>
                </c:pt>
                <c:pt idx="50">
                  <c:v>41182</c:v>
                </c:pt>
                <c:pt idx="51">
                  <c:v>41274</c:v>
                </c:pt>
                <c:pt idx="52">
                  <c:v>41364</c:v>
                </c:pt>
                <c:pt idx="53">
                  <c:v>41455</c:v>
                </c:pt>
                <c:pt idx="54">
                  <c:v>41547</c:v>
                </c:pt>
                <c:pt idx="55">
                  <c:v>41639</c:v>
                </c:pt>
                <c:pt idx="56">
                  <c:v>41729</c:v>
                </c:pt>
                <c:pt idx="57">
                  <c:v>41820</c:v>
                </c:pt>
                <c:pt idx="58">
                  <c:v>41912</c:v>
                </c:pt>
                <c:pt idx="59">
                  <c:v>42004</c:v>
                </c:pt>
                <c:pt idx="60">
                  <c:v>42094</c:v>
                </c:pt>
                <c:pt idx="61">
                  <c:v>42185</c:v>
                </c:pt>
                <c:pt idx="62">
                  <c:v>42277</c:v>
                </c:pt>
                <c:pt idx="63">
                  <c:v>42369</c:v>
                </c:pt>
                <c:pt idx="64">
                  <c:v>42460</c:v>
                </c:pt>
                <c:pt idx="65">
                  <c:v>42551</c:v>
                </c:pt>
                <c:pt idx="66">
                  <c:v>42643</c:v>
                </c:pt>
                <c:pt idx="67">
                  <c:v>42735</c:v>
                </c:pt>
                <c:pt idx="68">
                  <c:v>42825</c:v>
                </c:pt>
                <c:pt idx="69">
                  <c:v>42916</c:v>
                </c:pt>
                <c:pt idx="70">
                  <c:v>43008</c:v>
                </c:pt>
                <c:pt idx="71">
                  <c:v>43100</c:v>
                </c:pt>
                <c:pt idx="72">
                  <c:v>43190</c:v>
                </c:pt>
                <c:pt idx="73">
                  <c:v>43281</c:v>
                </c:pt>
                <c:pt idx="74">
                  <c:v>43373</c:v>
                </c:pt>
                <c:pt idx="75">
                  <c:v>43465</c:v>
                </c:pt>
                <c:pt idx="76">
                  <c:v>43555</c:v>
                </c:pt>
                <c:pt idx="77">
                  <c:v>43646</c:v>
                </c:pt>
                <c:pt idx="78">
                  <c:v>43738</c:v>
                </c:pt>
                <c:pt idx="79">
                  <c:v>43830</c:v>
                </c:pt>
                <c:pt idx="80">
                  <c:v>43921</c:v>
                </c:pt>
                <c:pt idx="81">
                  <c:v>44012</c:v>
                </c:pt>
                <c:pt idx="82">
                  <c:v>44104</c:v>
                </c:pt>
                <c:pt idx="83">
                  <c:v>44196</c:v>
                </c:pt>
                <c:pt idx="84">
                  <c:v>44286</c:v>
                </c:pt>
                <c:pt idx="85">
                  <c:v>44377</c:v>
                </c:pt>
                <c:pt idx="86">
                  <c:v>44469</c:v>
                </c:pt>
                <c:pt idx="87">
                  <c:v>44561</c:v>
                </c:pt>
                <c:pt idx="88">
                  <c:v>44651</c:v>
                </c:pt>
                <c:pt idx="89">
                  <c:v>44742</c:v>
                </c:pt>
                <c:pt idx="90">
                  <c:v>44834</c:v>
                </c:pt>
                <c:pt idx="91">
                  <c:v>44926</c:v>
                </c:pt>
                <c:pt idx="92">
                  <c:v>45016</c:v>
                </c:pt>
                <c:pt idx="93">
                  <c:v>45107</c:v>
                </c:pt>
              </c:numCache>
            </c:numRef>
          </c:cat>
          <c:val>
            <c:numRef>
              <c:f>Sheet1!$E$2:$E$95</c:f>
              <c:numCache>
                <c:formatCode>0.0</c:formatCode>
                <c:ptCount val="94"/>
                <c:pt idx="0">
                  <c:v>0.60283864146002586</c:v>
                </c:pt>
                <c:pt idx="1">
                  <c:v>0.38247532133977119</c:v>
                </c:pt>
                <c:pt idx="2">
                  <c:v>0.31475557911702323</c:v>
                </c:pt>
                <c:pt idx="3">
                  <c:v>5.4619967680311055E-4</c:v>
                </c:pt>
                <c:pt idx="4">
                  <c:v>-0.34694554494547447</c:v>
                </c:pt>
                <c:pt idx="5">
                  <c:v>-1.0949995282573828</c:v>
                </c:pt>
                <c:pt idx="6">
                  <c:v>-3.2503618600455559</c:v>
                </c:pt>
                <c:pt idx="7">
                  <c:v>-2.8660944902497216</c:v>
                </c:pt>
                <c:pt idx="8">
                  <c:v>-4.8136319376825707</c:v>
                </c:pt>
                <c:pt idx="9">
                  <c:v>-5.2464854061461539</c:v>
                </c:pt>
                <c:pt idx="10">
                  <c:v>-5.3747983437787914</c:v>
                </c:pt>
                <c:pt idx="11">
                  <c:v>-5.9347554697479072</c:v>
                </c:pt>
                <c:pt idx="12">
                  <c:v>-6.2778942322931837</c:v>
                </c:pt>
                <c:pt idx="13">
                  <c:v>-6.5950360857813193</c:v>
                </c:pt>
                <c:pt idx="14">
                  <c:v>-6.9660591134751062</c:v>
                </c:pt>
                <c:pt idx="15">
                  <c:v>-6.0646008225796395</c:v>
                </c:pt>
                <c:pt idx="16">
                  <c:v>-6.329008717026209</c:v>
                </c:pt>
                <c:pt idx="17">
                  <c:v>-5.9788992071620015</c:v>
                </c:pt>
                <c:pt idx="18">
                  <c:v>-5.6884074489161467</c:v>
                </c:pt>
                <c:pt idx="19">
                  <c:v>-5.3852117477996311</c:v>
                </c:pt>
                <c:pt idx="20">
                  <c:v>-4.6265431823176826</c:v>
                </c:pt>
                <c:pt idx="21">
                  <c:v>-4.4996864421679259</c:v>
                </c:pt>
                <c:pt idx="22">
                  <c:v>-4.8457836711979221</c:v>
                </c:pt>
                <c:pt idx="23">
                  <c:v>-4.1854883038416402</c:v>
                </c:pt>
                <c:pt idx="24">
                  <c:v>-3.5876627674062225</c:v>
                </c:pt>
                <c:pt idx="25">
                  <c:v>-3.4948024579188428</c:v>
                </c:pt>
                <c:pt idx="26">
                  <c:v>-3.4659515790269024</c:v>
                </c:pt>
                <c:pt idx="27">
                  <c:v>-3.1661533552333547</c:v>
                </c:pt>
                <c:pt idx="28">
                  <c:v>-3.6917830917486647</c:v>
                </c:pt>
                <c:pt idx="29">
                  <c:v>-3.7106440582687981</c:v>
                </c:pt>
                <c:pt idx="30">
                  <c:v>-4.2845371264183054</c:v>
                </c:pt>
                <c:pt idx="31">
                  <c:v>-4.6231010438423006</c:v>
                </c:pt>
                <c:pt idx="32">
                  <c:v>-5.2236223100229306</c:v>
                </c:pt>
                <c:pt idx="33">
                  <c:v>-7.5711599473176543</c:v>
                </c:pt>
                <c:pt idx="34">
                  <c:v>-7.2473459458585108</c:v>
                </c:pt>
                <c:pt idx="35">
                  <c:v>-9.8198766063571927</c:v>
                </c:pt>
                <c:pt idx="36">
                  <c:v>-12.686144822142428</c:v>
                </c:pt>
                <c:pt idx="37">
                  <c:v>-13.830153402669978</c:v>
                </c:pt>
                <c:pt idx="38">
                  <c:v>-13.358002370010357</c:v>
                </c:pt>
                <c:pt idx="39">
                  <c:v>-12.968369656973932</c:v>
                </c:pt>
                <c:pt idx="40">
                  <c:v>-13.207222323703618</c:v>
                </c:pt>
                <c:pt idx="41">
                  <c:v>-13.10668026773754</c:v>
                </c:pt>
                <c:pt idx="42">
                  <c:v>-12.076427829150212</c:v>
                </c:pt>
                <c:pt idx="43">
                  <c:v>-11.624209615080757</c:v>
                </c:pt>
                <c:pt idx="44">
                  <c:v>-11.263526740546363</c:v>
                </c:pt>
                <c:pt idx="45">
                  <c:v>-11.324281128083594</c:v>
                </c:pt>
                <c:pt idx="46">
                  <c:v>-10.949302967001948</c:v>
                </c:pt>
                <c:pt idx="47">
                  <c:v>-10.748594251062679</c:v>
                </c:pt>
                <c:pt idx="48">
                  <c:v>-9.7379994951715183</c:v>
                </c:pt>
                <c:pt idx="49">
                  <c:v>-9.416343300757136</c:v>
                </c:pt>
                <c:pt idx="50">
                  <c:v>-9.2665602094176673</c:v>
                </c:pt>
                <c:pt idx="51">
                  <c:v>-8.7112507586606061</c:v>
                </c:pt>
                <c:pt idx="52">
                  <c:v>-6.8670128479979313</c:v>
                </c:pt>
                <c:pt idx="53">
                  <c:v>-5.2284639269642641</c:v>
                </c:pt>
                <c:pt idx="54">
                  <c:v>-6.327796683213621</c:v>
                </c:pt>
                <c:pt idx="55">
                  <c:v>-5.1850702680201621</c:v>
                </c:pt>
                <c:pt idx="56">
                  <c:v>-5.2094164812160972</c:v>
                </c:pt>
                <c:pt idx="57">
                  <c:v>-5.1300076511637398</c:v>
                </c:pt>
                <c:pt idx="58">
                  <c:v>-5.343650284133771</c:v>
                </c:pt>
                <c:pt idx="59">
                  <c:v>-5.3593158172450526</c:v>
                </c:pt>
                <c:pt idx="60">
                  <c:v>-5.0059228469150838</c:v>
                </c:pt>
                <c:pt idx="61">
                  <c:v>-4.18454029187125</c:v>
                </c:pt>
                <c:pt idx="62">
                  <c:v>-5.0612116921651653</c:v>
                </c:pt>
                <c:pt idx="63">
                  <c:v>-4.356816267265704</c:v>
                </c:pt>
                <c:pt idx="64">
                  <c:v>-5.4556108864623472</c:v>
                </c:pt>
                <c:pt idx="65">
                  <c:v>-5.3248570503035815</c:v>
                </c:pt>
                <c:pt idx="66">
                  <c:v>-5.491721933402534</c:v>
                </c:pt>
                <c:pt idx="67">
                  <c:v>-5.486349381045728</c:v>
                </c:pt>
                <c:pt idx="68">
                  <c:v>-5.5933473412688421</c:v>
                </c:pt>
                <c:pt idx="69">
                  <c:v>-5.7670732418638426</c:v>
                </c:pt>
                <c:pt idx="70">
                  <c:v>-5.7437172756669392</c:v>
                </c:pt>
                <c:pt idx="71">
                  <c:v>-0.72943364455446791</c:v>
                </c:pt>
                <c:pt idx="72">
                  <c:v>-5.9216880208197411</c:v>
                </c:pt>
                <c:pt idx="73">
                  <c:v>-6.1928568640546056</c:v>
                </c:pt>
                <c:pt idx="74">
                  <c:v>-5.9962601169665719</c:v>
                </c:pt>
                <c:pt idx="75">
                  <c:v>-6.3256783895726603</c:v>
                </c:pt>
                <c:pt idx="76">
                  <c:v>-6.6547058654167159</c:v>
                </c:pt>
                <c:pt idx="77">
                  <c:v>-6.4453089743126881</c:v>
                </c:pt>
                <c:pt idx="78">
                  <c:v>-6.7741589559535536</c:v>
                </c:pt>
                <c:pt idx="79">
                  <c:v>-6.845326558844131</c:v>
                </c:pt>
                <c:pt idx="80">
                  <c:v>-6.8928628205213922</c:v>
                </c:pt>
                <c:pt idx="81">
                  <c:v>-26.158498581052008</c:v>
                </c:pt>
                <c:pt idx="82">
                  <c:v>-17.157192993230918</c:v>
                </c:pt>
                <c:pt idx="83">
                  <c:v>-10.326479428009758</c:v>
                </c:pt>
                <c:pt idx="84">
                  <c:v>-20.518740602809466</c:v>
                </c:pt>
                <c:pt idx="85">
                  <c:v>-11.898216049041491</c:v>
                </c:pt>
                <c:pt idx="86">
                  <c:v>-9.7917616755879511</c:v>
                </c:pt>
                <c:pt idx="87">
                  <c:v>-6.7291669378948011</c:v>
                </c:pt>
                <c:pt idx="88">
                  <c:v>-2.7140783040587735</c:v>
                </c:pt>
                <c:pt idx="89">
                  <c:v>-3.6774100741763585</c:v>
                </c:pt>
                <c:pt idx="90">
                  <c:v>-4.6276579471240424</c:v>
                </c:pt>
                <c:pt idx="91">
                  <c:v>-5.6</c:v>
                </c:pt>
                <c:pt idx="92">
                  <c:v>-7.5877615843994741</c:v>
                </c:pt>
                <c:pt idx="93" formatCode="General">
                  <c:v>-8.1684102586683149</c:v>
                </c:pt>
              </c:numCache>
            </c:numRef>
          </c:val>
          <c:smooth val="0"/>
          <c:extLst>
            <c:ext xmlns:c16="http://schemas.microsoft.com/office/drawing/2014/chart" uri="{C3380CC4-5D6E-409C-BE32-E72D297353CC}">
              <c16:uniqueId val="{00000007-4DA9-410B-BE7F-71A62382F393}"/>
            </c:ext>
          </c:extLst>
        </c:ser>
        <c:dLbls>
          <c:showLegendKey val="0"/>
          <c:showVal val="0"/>
          <c:showCatName val="0"/>
          <c:showSerName val="0"/>
          <c:showPercent val="0"/>
          <c:showBubbleSize val="0"/>
        </c:dLbls>
        <c:smooth val="0"/>
        <c:axId val="1796763791"/>
        <c:axId val="1796757551"/>
      </c:lineChart>
      <c:dateAx>
        <c:axId val="1796763791"/>
        <c:scaling>
          <c:orientation val="minMax"/>
          <c:min val="43831"/>
        </c:scaling>
        <c:delete val="0"/>
        <c:axPos val="b"/>
        <c:numFmt formatCode="[$-409]mmm\-yy;@" sourceLinked="1"/>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dateAx>
      <c:valAx>
        <c:axId val="1796757551"/>
        <c:scaling>
          <c:orientation val="minMax"/>
          <c:min val="-30"/>
        </c:scaling>
        <c:delete val="0"/>
        <c:axPos val="l"/>
        <c:majorGridlines>
          <c:spPr>
            <a:ln w="9525" cap="flat" cmpd="sng" algn="ctr">
              <a:solidFill>
                <a:schemeClr val="accent2"/>
              </a:solidFill>
              <a:prstDash val="lgDash"/>
              <a:round/>
            </a:ln>
            <a:effectLst/>
          </c:spPr>
        </c:majorGridlines>
        <c:numFmt formatCode="0.0"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Sep 2023</c:v>
                </c:pt>
              </c:strCache>
            </c:strRef>
          </c:tx>
          <c:spPr>
            <a:ln w="19050" cap="sq" cmpd="sng" algn="ctr">
              <a:solidFill>
                <a:schemeClr val="accent3"/>
              </a:solidFill>
              <a:prstDash val="solid"/>
              <a:miter lim="800000"/>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dLbl>
              <c:idx val="2"/>
              <c:layout>
                <c:manualLayout>
                  <c:x val="-6.1297081040110939E-2"/>
                  <c:y val="6.408718846050501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Graph!$A$2:$A$7</c:f>
              <c:numCache>
                <c:formatCode>0</c:formatCode>
                <c:ptCount val="6"/>
                <c:pt idx="0">
                  <c:v>2023</c:v>
                </c:pt>
                <c:pt idx="1">
                  <c:v>2024</c:v>
                </c:pt>
                <c:pt idx="2">
                  <c:v>2025</c:v>
                </c:pt>
                <c:pt idx="3">
                  <c:v>2026</c:v>
                </c:pt>
                <c:pt idx="4">
                  <c:v>2027</c:v>
                </c:pt>
                <c:pt idx="5">
                  <c:v>2028</c:v>
                </c:pt>
              </c:numCache>
            </c:numRef>
          </c:cat>
          <c:val>
            <c:numRef>
              <c:f>Graph!$C$2:$C$7</c:f>
              <c:numCache>
                <c:formatCode>0.0</c:formatCode>
                <c:ptCount val="6"/>
                <c:pt idx="0">
                  <c:v>3.3</c:v>
                </c:pt>
                <c:pt idx="1">
                  <c:v>2.5</c:v>
                </c:pt>
                <c:pt idx="2">
                  <c:v>2.2000000000000002</c:v>
                </c:pt>
                <c:pt idx="3">
                  <c:v>2</c:v>
                </c:pt>
                <c:pt idx="4">
                  <c:v>2</c:v>
                </c:pt>
                <c:pt idx="5">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June 2023</c:v>
                </c:pt>
              </c:strCache>
            </c:strRef>
          </c:tx>
          <c:spPr>
            <a:ln w="19050" cap="rnd" cmpd="sng" algn="ctr">
              <a:solidFill>
                <a:schemeClr val="accent3"/>
              </a:solidFill>
              <a:prstDash val="dash"/>
              <a:round/>
            </a:ln>
            <a:effectLst/>
          </c:spPr>
          <c:marker>
            <c:symbol val="none"/>
          </c:marker>
          <c:dLbls>
            <c:dLbl>
              <c:idx val="0"/>
              <c:layout>
                <c:manualLayout>
                  <c:x val="-7.3370412478575064E-2"/>
                  <c:y val="3.5670049235902605E-2"/>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F73-4467-B288-AB4411130E6F}"/>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Graph!$A$2:$A$7</c:f>
              <c:numCache>
                <c:formatCode>0</c:formatCode>
                <c:ptCount val="6"/>
                <c:pt idx="0">
                  <c:v>2023</c:v>
                </c:pt>
                <c:pt idx="1">
                  <c:v>2024</c:v>
                </c:pt>
                <c:pt idx="2">
                  <c:v>2025</c:v>
                </c:pt>
                <c:pt idx="3">
                  <c:v>2026</c:v>
                </c:pt>
                <c:pt idx="4">
                  <c:v>2027</c:v>
                </c:pt>
                <c:pt idx="5">
                  <c:v>2028</c:v>
                </c:pt>
              </c:numCache>
            </c:numRef>
          </c:cat>
          <c:val>
            <c:numRef>
              <c:f>Graph!$D$2:$D$7</c:f>
              <c:numCache>
                <c:formatCode>0.0</c:formatCode>
                <c:ptCount val="6"/>
                <c:pt idx="0">
                  <c:v>3.2</c:v>
                </c:pt>
                <c:pt idx="1">
                  <c:v>2.5</c:v>
                </c:pt>
                <c:pt idx="2">
                  <c:v>2.1</c:v>
                </c:pt>
                <c:pt idx="3">
                  <c:v>2</c:v>
                </c:pt>
                <c:pt idx="4">
                  <c:v>2</c:v>
                </c:pt>
                <c:pt idx="5">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Sep 2023</c:v>
                </c:pt>
              </c:strCache>
            </c:strRef>
          </c:tx>
          <c:spPr>
            <a:ln w="19050" cap="rnd" cmpd="sng" algn="ctr">
              <a:solidFill>
                <a:schemeClr val="accent5">
                  <a:lumMod val="75000"/>
                </a:schemeClr>
              </a:solidFill>
              <a:prstDash val="solid"/>
              <a:round/>
            </a:ln>
            <a:effectLst/>
          </c:spPr>
          <c:marker>
            <c:symbol val="none"/>
          </c:marker>
          <c:dLbls>
            <c:dLbl>
              <c:idx val="0"/>
              <c:layout>
                <c:manualLayout>
                  <c:x val="-7.4970285005555429E-2"/>
                  <c:y val="-8.600445204656534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30D-4466-923B-3C498BDB9750}"/>
                </c:ext>
              </c:extLst>
            </c:dLbl>
            <c:dLbl>
              <c:idx val="1"/>
              <c:layout>
                <c:manualLayout>
                  <c:x val="-5.4692815861777907E-3"/>
                  <c:y val="-2.37800328239351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136-4126-A59A-2B43F191F594}"/>
                </c:ext>
              </c:extLst>
            </c:dLbl>
            <c:dLbl>
              <c:idx val="2"/>
              <c:layout>
                <c:manualLayout>
                  <c:x val="5.4692815861777907E-3"/>
                  <c:y val="-4.756006564787014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136-4126-A59A-2B43F191F594}"/>
                </c:ext>
              </c:extLst>
            </c:dLbl>
            <c:dLbl>
              <c:idx val="3"/>
              <c:layout>
                <c:manualLayout>
                  <c:x val="-1.461608705332414E-2"/>
                  <c:y val="-6.561770267560475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C90-4509-9304-89C7A51F5C4C}"/>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cap="flat" cmpd="sng" algn="ctr">
                      <a:solidFill>
                        <a:schemeClr val="tx1">
                          <a:shade val="70000"/>
                          <a:satMod val="150000"/>
                        </a:schemeClr>
                      </a:solidFill>
                      <a:prstDash val="solid"/>
                      <a:round/>
                    </a:ln>
                    <a:effectLst/>
                  </c:spPr>
                </c15:leaderLines>
              </c:ext>
            </c:extLst>
          </c:dLbls>
          <c:cat>
            <c:numRef>
              <c:f>Graph!$A$2:$A$7</c:f>
              <c:numCache>
                <c:formatCode>0</c:formatCode>
                <c:ptCount val="6"/>
                <c:pt idx="0">
                  <c:v>2023</c:v>
                </c:pt>
                <c:pt idx="1">
                  <c:v>2024</c:v>
                </c:pt>
                <c:pt idx="2">
                  <c:v>2025</c:v>
                </c:pt>
                <c:pt idx="3">
                  <c:v>2026</c:v>
                </c:pt>
                <c:pt idx="4">
                  <c:v>2027</c:v>
                </c:pt>
                <c:pt idx="5">
                  <c:v>2028</c:v>
                </c:pt>
              </c:numCache>
            </c:numRef>
          </c:cat>
          <c:val>
            <c:numRef>
              <c:f>Graph!$B$2:$B$7</c:f>
              <c:numCache>
                <c:formatCode>0.0</c:formatCode>
                <c:ptCount val="6"/>
                <c:pt idx="0">
                  <c:v>3.7</c:v>
                </c:pt>
                <c:pt idx="1">
                  <c:v>2.6</c:v>
                </c:pt>
                <c:pt idx="2">
                  <c:v>2.2999999999999998</c:v>
                </c:pt>
                <c:pt idx="3">
                  <c:v>2</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June 2023</c:v>
                </c:pt>
              </c:strCache>
            </c:strRef>
          </c:tx>
          <c:spPr>
            <a:ln w="19050" cap="rnd" cmpd="sng" algn="ctr">
              <a:solidFill>
                <a:schemeClr val="accent5">
                  <a:lumMod val="75000"/>
                </a:schemeClr>
              </a:solidFill>
              <a:prstDash val="dash"/>
              <a:round/>
            </a:ln>
            <a:effectLst/>
          </c:spPr>
          <c:marker>
            <c:symbol val="none"/>
          </c:marker>
          <c:dLbls>
            <c:dLbl>
              <c:idx val="0"/>
              <c:dLblPos val="l"/>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136-4126-A59A-2B43F191F594}"/>
                </c:ext>
              </c:extLst>
            </c:dLbl>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Graph!$A$2:$A$7</c:f>
              <c:numCache>
                <c:formatCode>0</c:formatCode>
                <c:ptCount val="6"/>
                <c:pt idx="0">
                  <c:v>2023</c:v>
                </c:pt>
                <c:pt idx="1">
                  <c:v>2024</c:v>
                </c:pt>
                <c:pt idx="2">
                  <c:v>2025</c:v>
                </c:pt>
                <c:pt idx="3">
                  <c:v>2026</c:v>
                </c:pt>
                <c:pt idx="4">
                  <c:v>2027</c:v>
                </c:pt>
                <c:pt idx="5">
                  <c:v>2028</c:v>
                </c:pt>
              </c:numCache>
            </c:numRef>
          </c:cat>
          <c:val>
            <c:numRef>
              <c:f>Graph!$E$2:$E$7</c:f>
              <c:numCache>
                <c:formatCode>0.0</c:formatCode>
                <c:ptCount val="6"/>
                <c:pt idx="0">
                  <c:v>3.9</c:v>
                </c:pt>
                <c:pt idx="1">
                  <c:v>2.6</c:v>
                </c:pt>
                <c:pt idx="2">
                  <c:v>2.2000000000000002</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Graph!$A$2:$A$7</c15:sqref>
                        </c15:formulaRef>
                      </c:ext>
                    </c:extLst>
                    <c:numCache>
                      <c:formatCode>0</c:formatCode>
                      <c:ptCount val="6"/>
                      <c:pt idx="0">
                        <c:v>2023</c:v>
                      </c:pt>
                      <c:pt idx="1">
                        <c:v>2024</c:v>
                      </c:pt>
                      <c:pt idx="2">
                        <c:v>2025</c:v>
                      </c:pt>
                      <c:pt idx="3">
                        <c:v>2026</c:v>
                      </c:pt>
                      <c:pt idx="4">
                        <c:v>2027</c:v>
                      </c:pt>
                      <c:pt idx="5">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4"/>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5"/>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385913040125373E-2"/>
          <c:y val="3.3725254121723475E-2"/>
          <c:w val="0.93959280685445201"/>
          <c:h val="0.8874837424246616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2023</c:v>
                </c:pt>
                <c:pt idx="1">
                  <c:v>2024</c:v>
                </c:pt>
                <c:pt idx="2">
                  <c:v>2025</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5"/>
          <c:min val="0"/>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userShapes r:id="rId4"/>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- 22/09/2023</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layout>
                <c:manualLayout>
                  <c:x val="-4.3591585423980395E-2"/>
                  <c:y val="7.3215346977986248E-2"/>
                </c:manualLayout>
              </c:layout>
              <c:tx>
                <c:rich>
                  <a:bodyPr/>
                  <a:lstStyle/>
                  <a:p>
                    <a:pPr>
                      <a:defRPr sz="900" b="0" i="0" u="none">
                        <a:solidFill>
                          <a:schemeClr val="tx1">
                            <a:lumMod val="65000"/>
                            <a:lumOff val="35000"/>
                          </a:schemeClr>
                        </a:solidFill>
                        <a:latin typeface="Ubuntu Condensed"/>
                      </a:defRPr>
                    </a:pPr>
                    <a:r>
                      <a:rPr lang="en-US"/>
                      <a:t>2.23</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85A-4B75-9A48-EE85B0801348}"/>
                </c:ext>
              </c:extLst>
            </c:dLbl>
            <c:dLbl>
              <c:idx val="1"/>
              <c:delete val="1"/>
              <c:extLst>
                <c:ext xmlns:c15="http://schemas.microsoft.com/office/drawing/2012/chart" uri="{CE6537A1-D6FC-4f65-9D91-7224C49458BB}"/>
                <c:ext xmlns:c16="http://schemas.microsoft.com/office/drawing/2014/chart" uri="{C3380CC4-5D6E-409C-BE32-E72D297353CC}">
                  <c16:uniqueId val="{00000001-885A-4B75-9A48-EE85B0801348}"/>
                </c:ext>
              </c:extLst>
            </c:dLbl>
            <c:dLbl>
              <c:idx val="2"/>
              <c:delete val="1"/>
              <c:extLst>
                <c:ext xmlns:c15="http://schemas.microsoft.com/office/drawing/2012/chart" uri="{CE6537A1-D6FC-4f65-9D91-7224C49458BB}"/>
                <c:ext xmlns:c16="http://schemas.microsoft.com/office/drawing/2014/chart" uri="{C3380CC4-5D6E-409C-BE32-E72D297353CC}">
                  <c16:uniqueId val="{00000002-885A-4B75-9A48-EE85B0801348}"/>
                </c:ext>
              </c:extLst>
            </c:dLbl>
            <c:dLbl>
              <c:idx val="3"/>
              <c:delete val="1"/>
              <c:extLst>
                <c:ext xmlns:c15="http://schemas.microsoft.com/office/drawing/2012/chart" uri="{CE6537A1-D6FC-4f65-9D91-7224C49458BB}"/>
                <c:ext xmlns:c16="http://schemas.microsoft.com/office/drawing/2014/chart" uri="{C3380CC4-5D6E-409C-BE32-E72D297353CC}">
                  <c16:uniqueId val="{00000003-885A-4B75-9A48-EE85B0801348}"/>
                </c:ext>
              </c:extLst>
            </c:dLbl>
            <c:dLbl>
              <c:idx val="4"/>
              <c:delete val="1"/>
              <c:extLst>
                <c:ext xmlns:c15="http://schemas.microsoft.com/office/drawing/2012/chart" uri="{CE6537A1-D6FC-4f65-9D91-7224C49458BB}"/>
                <c:ext xmlns:c16="http://schemas.microsoft.com/office/drawing/2014/chart" uri="{C3380CC4-5D6E-409C-BE32-E72D297353CC}">
                  <c16:uniqueId val="{00000004-885A-4B75-9A48-EE85B0801348}"/>
                </c:ext>
              </c:extLst>
            </c:dLbl>
            <c:dLbl>
              <c:idx val="5"/>
              <c:delete val="1"/>
              <c:extLst>
                <c:ext xmlns:c15="http://schemas.microsoft.com/office/drawing/2012/chart" uri="{CE6537A1-D6FC-4f65-9D91-7224C49458BB}"/>
                <c:ext xmlns:c16="http://schemas.microsoft.com/office/drawing/2014/chart" uri="{C3380CC4-5D6E-409C-BE32-E72D297353CC}">
                  <c16:uniqueId val="{00000005-885A-4B75-9A48-EE85B0801348}"/>
                </c:ext>
              </c:extLst>
            </c:dLbl>
            <c:dLbl>
              <c:idx val="6"/>
              <c:delete val="1"/>
              <c:extLst>
                <c:ext xmlns:c15="http://schemas.microsoft.com/office/drawing/2012/chart" uri="{CE6537A1-D6FC-4f65-9D91-7224C49458BB}"/>
                <c:ext xmlns:c16="http://schemas.microsoft.com/office/drawing/2014/chart" uri="{C3380CC4-5D6E-409C-BE32-E72D297353CC}">
                  <c16:uniqueId val="{00000006-885A-4B75-9A48-EE85B0801348}"/>
                </c:ext>
              </c:extLst>
            </c:dLbl>
            <c:dLbl>
              <c:idx val="7"/>
              <c:delete val="1"/>
              <c:extLst>
                <c:ext xmlns:c15="http://schemas.microsoft.com/office/drawing/2012/chart" uri="{CE6537A1-D6FC-4f65-9D91-7224C49458BB}"/>
                <c:ext xmlns:c16="http://schemas.microsoft.com/office/drawing/2014/chart" uri="{C3380CC4-5D6E-409C-BE32-E72D297353CC}">
                  <c16:uniqueId val="{00000007-885A-4B75-9A48-EE85B0801348}"/>
                </c:ext>
              </c:extLst>
            </c:dLbl>
            <c:dLbl>
              <c:idx val="8"/>
              <c:delete val="1"/>
              <c:extLst>
                <c:ext xmlns:c15="http://schemas.microsoft.com/office/drawing/2012/chart" uri="{CE6537A1-D6FC-4f65-9D91-7224C49458BB}"/>
                <c:ext xmlns:c16="http://schemas.microsoft.com/office/drawing/2014/chart" uri="{C3380CC4-5D6E-409C-BE32-E72D297353CC}">
                  <c16:uniqueId val="{00000008-885A-4B75-9A48-EE85B0801348}"/>
                </c:ext>
              </c:extLst>
            </c:dLbl>
            <c:dLbl>
              <c:idx val="9"/>
              <c:delete val="1"/>
              <c:extLst>
                <c:ext xmlns:c15="http://schemas.microsoft.com/office/drawing/2012/chart" uri="{CE6537A1-D6FC-4f65-9D91-7224C49458BB}"/>
                <c:ext xmlns:c16="http://schemas.microsoft.com/office/drawing/2014/chart" uri="{C3380CC4-5D6E-409C-BE32-E72D297353CC}">
                  <c16:uniqueId val="{00000009-885A-4B75-9A48-EE85B0801348}"/>
                </c:ext>
              </c:extLst>
            </c:dLbl>
            <c:dLbl>
              <c:idx val="10"/>
              <c:delete val="1"/>
              <c:extLst>
                <c:ext xmlns:c15="http://schemas.microsoft.com/office/drawing/2012/chart" uri="{CE6537A1-D6FC-4f65-9D91-7224C49458BB}"/>
                <c:ext xmlns:c16="http://schemas.microsoft.com/office/drawing/2014/chart" uri="{C3380CC4-5D6E-409C-BE32-E72D297353CC}">
                  <c16:uniqueId val="{0000000A-885A-4B75-9A48-EE85B0801348}"/>
                </c:ext>
              </c:extLst>
            </c:dLbl>
            <c:dLbl>
              <c:idx val="11"/>
              <c:delete val="1"/>
              <c:extLst>
                <c:ext xmlns:c15="http://schemas.microsoft.com/office/drawing/2012/chart" uri="{CE6537A1-D6FC-4f65-9D91-7224C49458BB}"/>
                <c:ext xmlns:c16="http://schemas.microsoft.com/office/drawing/2014/chart" uri="{C3380CC4-5D6E-409C-BE32-E72D297353CC}">
                  <c16:uniqueId val="{0000000B-885A-4B75-9A48-EE85B0801348}"/>
                </c:ext>
              </c:extLst>
            </c:dLbl>
            <c:dLbl>
              <c:idx val="12"/>
              <c:delete val="1"/>
              <c:extLst>
                <c:ext xmlns:c15="http://schemas.microsoft.com/office/drawing/2012/chart" uri="{CE6537A1-D6FC-4f65-9D91-7224C49458BB}"/>
                <c:ext xmlns:c16="http://schemas.microsoft.com/office/drawing/2014/chart" uri="{C3380CC4-5D6E-409C-BE32-E72D297353CC}">
                  <c16:uniqueId val="{0000000C-885A-4B75-9A48-EE85B0801348}"/>
                </c:ext>
              </c:extLst>
            </c:dLbl>
            <c:dLbl>
              <c:idx val="13"/>
              <c:delete val="1"/>
              <c:extLst>
                <c:ext xmlns:c15="http://schemas.microsoft.com/office/drawing/2012/chart" uri="{CE6537A1-D6FC-4f65-9D91-7224C49458BB}"/>
                <c:ext xmlns:c16="http://schemas.microsoft.com/office/drawing/2014/chart" uri="{C3380CC4-5D6E-409C-BE32-E72D297353CC}">
                  <c16:uniqueId val="{0000000D-885A-4B75-9A48-EE85B0801348}"/>
                </c:ext>
              </c:extLst>
            </c:dLbl>
            <c:dLbl>
              <c:idx val="14"/>
              <c:delete val="1"/>
              <c:extLst>
                <c:ext xmlns:c15="http://schemas.microsoft.com/office/drawing/2012/chart" uri="{CE6537A1-D6FC-4f65-9D91-7224C49458BB}"/>
                <c:ext xmlns:c16="http://schemas.microsoft.com/office/drawing/2014/chart" uri="{C3380CC4-5D6E-409C-BE32-E72D297353CC}">
                  <c16:uniqueId val="{0000000E-885A-4B75-9A48-EE85B0801348}"/>
                </c:ext>
              </c:extLst>
            </c:dLbl>
            <c:dLbl>
              <c:idx val="15"/>
              <c:delete val="1"/>
              <c:extLst>
                <c:ext xmlns:c15="http://schemas.microsoft.com/office/drawing/2012/chart" uri="{CE6537A1-D6FC-4f65-9D91-7224C49458BB}"/>
                <c:ext xmlns:c16="http://schemas.microsoft.com/office/drawing/2014/chart" uri="{C3380CC4-5D6E-409C-BE32-E72D297353CC}">
                  <c16:uniqueId val="{0000000F-885A-4B75-9A48-EE85B0801348}"/>
                </c:ext>
              </c:extLst>
            </c:dLbl>
            <c:dLbl>
              <c:idx val="16"/>
              <c:delete val="1"/>
              <c:extLst>
                <c:ext xmlns:c15="http://schemas.microsoft.com/office/drawing/2012/chart" uri="{CE6537A1-D6FC-4f65-9D91-7224C49458BB}"/>
                <c:ext xmlns:c16="http://schemas.microsoft.com/office/drawing/2014/chart" uri="{C3380CC4-5D6E-409C-BE32-E72D297353CC}">
                  <c16:uniqueId val="{00000010-885A-4B75-9A48-EE85B0801348}"/>
                </c:ext>
              </c:extLst>
            </c:dLbl>
            <c:dLbl>
              <c:idx val="17"/>
              <c:delete val="1"/>
              <c:extLst>
                <c:ext xmlns:c15="http://schemas.microsoft.com/office/drawing/2012/chart" uri="{CE6537A1-D6FC-4f65-9D91-7224C49458BB}"/>
                <c:ext xmlns:c16="http://schemas.microsoft.com/office/drawing/2014/chart" uri="{C3380CC4-5D6E-409C-BE32-E72D297353CC}">
                  <c16:uniqueId val="{00000011-885A-4B75-9A48-EE85B0801348}"/>
                </c:ext>
              </c:extLst>
            </c:dLbl>
            <c:dLbl>
              <c:idx val="18"/>
              <c:tx>
                <c:rich>
                  <a:bodyPr/>
                  <a:lstStyle/>
                  <a:p>
                    <a:pPr>
                      <a:defRPr sz="900" b="0" i="0" u="none">
                        <a:solidFill>
                          <a:schemeClr val="tx1">
                            <a:lumMod val="65000"/>
                            <a:lumOff val="35000"/>
                          </a:schemeClr>
                        </a:solidFill>
                        <a:latin typeface="Ubuntu Condensed"/>
                      </a:defRPr>
                    </a:pPr>
                    <a:r>
                      <a:rPr lang="en-US"/>
                      <a:t>2.40</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885A-4B75-9A48-EE85B0801348}"/>
                </c:ext>
              </c:extLst>
            </c:dLbl>
            <c:spPr>
              <a:noFill/>
              <a:ln>
                <a:solidFill>
                  <a:schemeClr val="accent5"/>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2.2348001003000002</c:v>
                </c:pt>
                <c:pt idx="1">
                  <c:v>2.2328000068999998</c:v>
                </c:pt>
                <c:pt idx="2">
                  <c:v>2.2576999664000001</c:v>
                </c:pt>
                <c:pt idx="3">
                  <c:v>2.2922999859000002</c:v>
                </c:pt>
                <c:pt idx="4">
                  <c:v>2.3234000205999998</c:v>
                </c:pt>
                <c:pt idx="5">
                  <c:v>2.3469998837000001</c:v>
                </c:pt>
                <c:pt idx="6">
                  <c:v>2.3631000519000001</c:v>
                </c:pt>
                <c:pt idx="7">
                  <c:v>2.3731000422999999</c:v>
                </c:pt>
                <c:pt idx="8">
                  <c:v>2.3787000179</c:v>
                </c:pt>
                <c:pt idx="9">
                  <c:v>2.3815000057</c:v>
                </c:pt>
                <c:pt idx="10">
                  <c:v>2.3826999664000001</c:v>
                </c:pt>
                <c:pt idx="11">
                  <c:v>2.3831999302</c:v>
                </c:pt>
                <c:pt idx="12">
                  <c:v>2.3836998940000003</c:v>
                </c:pt>
                <c:pt idx="13">
                  <c:v>2.3845999240999998</c:v>
                </c:pt>
                <c:pt idx="14">
                  <c:v>2.386300087</c:v>
                </c:pt>
                <c:pt idx="15">
                  <c:v>2.3891000748</c:v>
                </c:pt>
                <c:pt idx="16">
                  <c:v>2.3928999901000001</c:v>
                </c:pt>
                <c:pt idx="17">
                  <c:v>2.3980000018999998</c:v>
                </c:pt>
                <c:pt idx="18">
                  <c:v>2.4042999744000002</c:v>
                </c:pt>
              </c:numCache>
            </c:numRef>
          </c:val>
          <c:smooth val="1"/>
          <c:extLst>
            <c:ext xmlns:c16="http://schemas.microsoft.com/office/drawing/2014/chart" uri="{C3380CC4-5D6E-409C-BE32-E72D297353CC}">
              <c16:uniqueId val="{00000001-863A-4E32-BA36-9B997BD366A1}"/>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layout>
                <c:manualLayout>
                  <c:x val="-4.2216456546252307E-2"/>
                  <c:y val="-8.2908464406669297E-2"/>
                </c:manualLayout>
              </c:layout>
              <c:tx>
                <c:rich>
                  <a:bodyPr/>
                  <a:lstStyle/>
                  <a:p>
                    <a:pPr>
                      <a:defRPr sz="900" b="0" i="0" u="none">
                        <a:solidFill>
                          <a:schemeClr val="tx1">
                            <a:lumMod val="65000"/>
                            <a:lumOff val="35000"/>
                          </a:schemeClr>
                        </a:solidFill>
                        <a:latin typeface="Ubuntu Condensed"/>
                      </a:defRPr>
                    </a:pPr>
                    <a:r>
                      <a:rPr lang="en-US"/>
                      <a:t>2.63</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885A-4B75-9A48-EE85B0801348}"/>
                </c:ext>
              </c:extLst>
            </c:dLbl>
            <c:dLbl>
              <c:idx val="1"/>
              <c:delete val="1"/>
              <c:extLst>
                <c:ext xmlns:c15="http://schemas.microsoft.com/office/drawing/2012/chart" uri="{CE6537A1-D6FC-4f65-9D91-7224C49458BB}"/>
                <c:ext xmlns:c16="http://schemas.microsoft.com/office/drawing/2014/chart" uri="{C3380CC4-5D6E-409C-BE32-E72D297353CC}">
                  <c16:uniqueId val="{00000014-885A-4B75-9A48-EE85B0801348}"/>
                </c:ext>
              </c:extLst>
            </c:dLbl>
            <c:dLbl>
              <c:idx val="2"/>
              <c:delete val="1"/>
              <c:extLst>
                <c:ext xmlns:c15="http://schemas.microsoft.com/office/drawing/2012/chart" uri="{CE6537A1-D6FC-4f65-9D91-7224C49458BB}"/>
                <c:ext xmlns:c16="http://schemas.microsoft.com/office/drawing/2014/chart" uri="{C3380CC4-5D6E-409C-BE32-E72D297353CC}">
                  <c16:uniqueId val="{00000015-885A-4B75-9A48-EE85B0801348}"/>
                </c:ext>
              </c:extLst>
            </c:dLbl>
            <c:dLbl>
              <c:idx val="3"/>
              <c:delete val="1"/>
              <c:extLst>
                <c:ext xmlns:c15="http://schemas.microsoft.com/office/drawing/2012/chart" uri="{CE6537A1-D6FC-4f65-9D91-7224C49458BB}"/>
                <c:ext xmlns:c16="http://schemas.microsoft.com/office/drawing/2014/chart" uri="{C3380CC4-5D6E-409C-BE32-E72D297353CC}">
                  <c16:uniqueId val="{00000016-885A-4B75-9A48-EE85B0801348}"/>
                </c:ext>
              </c:extLst>
            </c:dLbl>
            <c:dLbl>
              <c:idx val="4"/>
              <c:delete val="1"/>
              <c:extLst>
                <c:ext xmlns:c15="http://schemas.microsoft.com/office/drawing/2012/chart" uri="{CE6537A1-D6FC-4f65-9D91-7224C49458BB}"/>
                <c:ext xmlns:c16="http://schemas.microsoft.com/office/drawing/2014/chart" uri="{C3380CC4-5D6E-409C-BE32-E72D297353CC}">
                  <c16:uniqueId val="{00000017-885A-4B75-9A48-EE85B0801348}"/>
                </c:ext>
              </c:extLst>
            </c:dLbl>
            <c:dLbl>
              <c:idx val="5"/>
              <c:delete val="1"/>
              <c:extLst>
                <c:ext xmlns:c15="http://schemas.microsoft.com/office/drawing/2012/chart" uri="{CE6537A1-D6FC-4f65-9D91-7224C49458BB}"/>
                <c:ext xmlns:c16="http://schemas.microsoft.com/office/drawing/2014/chart" uri="{C3380CC4-5D6E-409C-BE32-E72D297353CC}">
                  <c16:uniqueId val="{00000018-885A-4B75-9A48-EE85B0801348}"/>
                </c:ext>
              </c:extLst>
            </c:dLbl>
            <c:dLbl>
              <c:idx val="6"/>
              <c:delete val="1"/>
              <c:extLst>
                <c:ext xmlns:c15="http://schemas.microsoft.com/office/drawing/2012/chart" uri="{CE6537A1-D6FC-4f65-9D91-7224C49458BB}"/>
                <c:ext xmlns:c16="http://schemas.microsoft.com/office/drawing/2014/chart" uri="{C3380CC4-5D6E-409C-BE32-E72D297353CC}">
                  <c16:uniqueId val="{00000019-885A-4B75-9A48-EE85B0801348}"/>
                </c:ext>
              </c:extLst>
            </c:dLbl>
            <c:dLbl>
              <c:idx val="7"/>
              <c:delete val="1"/>
              <c:extLst>
                <c:ext xmlns:c15="http://schemas.microsoft.com/office/drawing/2012/chart" uri="{CE6537A1-D6FC-4f65-9D91-7224C49458BB}"/>
                <c:ext xmlns:c16="http://schemas.microsoft.com/office/drawing/2014/chart" uri="{C3380CC4-5D6E-409C-BE32-E72D297353CC}">
                  <c16:uniqueId val="{0000001A-885A-4B75-9A48-EE85B0801348}"/>
                </c:ext>
              </c:extLst>
            </c:dLbl>
            <c:dLbl>
              <c:idx val="8"/>
              <c:delete val="1"/>
              <c:extLst>
                <c:ext xmlns:c15="http://schemas.microsoft.com/office/drawing/2012/chart" uri="{CE6537A1-D6FC-4f65-9D91-7224C49458BB}"/>
                <c:ext xmlns:c16="http://schemas.microsoft.com/office/drawing/2014/chart" uri="{C3380CC4-5D6E-409C-BE32-E72D297353CC}">
                  <c16:uniqueId val="{0000001B-885A-4B75-9A48-EE85B0801348}"/>
                </c:ext>
              </c:extLst>
            </c:dLbl>
            <c:dLbl>
              <c:idx val="9"/>
              <c:delete val="1"/>
              <c:extLst>
                <c:ext xmlns:c15="http://schemas.microsoft.com/office/drawing/2012/chart" uri="{CE6537A1-D6FC-4f65-9D91-7224C49458BB}"/>
                <c:ext xmlns:c16="http://schemas.microsoft.com/office/drawing/2014/chart" uri="{C3380CC4-5D6E-409C-BE32-E72D297353CC}">
                  <c16:uniqueId val="{0000001C-885A-4B75-9A48-EE85B0801348}"/>
                </c:ext>
              </c:extLst>
            </c:dLbl>
            <c:dLbl>
              <c:idx val="10"/>
              <c:delete val="1"/>
              <c:extLst>
                <c:ext xmlns:c15="http://schemas.microsoft.com/office/drawing/2012/chart" uri="{CE6537A1-D6FC-4f65-9D91-7224C49458BB}"/>
                <c:ext xmlns:c16="http://schemas.microsoft.com/office/drawing/2014/chart" uri="{C3380CC4-5D6E-409C-BE32-E72D297353CC}">
                  <c16:uniqueId val="{0000001D-885A-4B75-9A48-EE85B0801348}"/>
                </c:ext>
              </c:extLst>
            </c:dLbl>
            <c:dLbl>
              <c:idx val="11"/>
              <c:delete val="1"/>
              <c:extLst>
                <c:ext xmlns:c15="http://schemas.microsoft.com/office/drawing/2012/chart" uri="{CE6537A1-D6FC-4f65-9D91-7224C49458BB}"/>
                <c:ext xmlns:c16="http://schemas.microsoft.com/office/drawing/2014/chart" uri="{C3380CC4-5D6E-409C-BE32-E72D297353CC}">
                  <c16:uniqueId val="{0000001E-885A-4B75-9A48-EE85B0801348}"/>
                </c:ext>
              </c:extLst>
            </c:dLbl>
            <c:dLbl>
              <c:idx val="12"/>
              <c:delete val="1"/>
              <c:extLst>
                <c:ext xmlns:c15="http://schemas.microsoft.com/office/drawing/2012/chart" uri="{CE6537A1-D6FC-4f65-9D91-7224C49458BB}"/>
                <c:ext xmlns:c16="http://schemas.microsoft.com/office/drawing/2014/chart" uri="{C3380CC4-5D6E-409C-BE32-E72D297353CC}">
                  <c16:uniqueId val="{0000001F-885A-4B75-9A48-EE85B0801348}"/>
                </c:ext>
              </c:extLst>
            </c:dLbl>
            <c:dLbl>
              <c:idx val="13"/>
              <c:delete val="1"/>
              <c:extLst>
                <c:ext xmlns:c15="http://schemas.microsoft.com/office/drawing/2012/chart" uri="{CE6537A1-D6FC-4f65-9D91-7224C49458BB}"/>
                <c:ext xmlns:c16="http://schemas.microsoft.com/office/drawing/2014/chart" uri="{C3380CC4-5D6E-409C-BE32-E72D297353CC}">
                  <c16:uniqueId val="{00000020-885A-4B75-9A48-EE85B0801348}"/>
                </c:ext>
              </c:extLst>
            </c:dLbl>
            <c:dLbl>
              <c:idx val="14"/>
              <c:delete val="1"/>
              <c:extLst>
                <c:ext xmlns:c15="http://schemas.microsoft.com/office/drawing/2012/chart" uri="{CE6537A1-D6FC-4f65-9D91-7224C49458BB}"/>
                <c:ext xmlns:c16="http://schemas.microsoft.com/office/drawing/2014/chart" uri="{C3380CC4-5D6E-409C-BE32-E72D297353CC}">
                  <c16:uniqueId val="{00000021-885A-4B75-9A48-EE85B0801348}"/>
                </c:ext>
              </c:extLst>
            </c:dLbl>
            <c:dLbl>
              <c:idx val="15"/>
              <c:delete val="1"/>
              <c:extLst>
                <c:ext xmlns:c15="http://schemas.microsoft.com/office/drawing/2012/chart" uri="{CE6537A1-D6FC-4f65-9D91-7224C49458BB}"/>
                <c:ext xmlns:c16="http://schemas.microsoft.com/office/drawing/2014/chart" uri="{C3380CC4-5D6E-409C-BE32-E72D297353CC}">
                  <c16:uniqueId val="{00000022-885A-4B75-9A48-EE85B0801348}"/>
                </c:ext>
              </c:extLst>
            </c:dLbl>
            <c:dLbl>
              <c:idx val="16"/>
              <c:delete val="1"/>
              <c:extLst>
                <c:ext xmlns:c15="http://schemas.microsoft.com/office/drawing/2012/chart" uri="{CE6537A1-D6FC-4f65-9D91-7224C49458BB}"/>
                <c:ext xmlns:c16="http://schemas.microsoft.com/office/drawing/2014/chart" uri="{C3380CC4-5D6E-409C-BE32-E72D297353CC}">
                  <c16:uniqueId val="{00000023-885A-4B75-9A48-EE85B0801348}"/>
                </c:ext>
              </c:extLst>
            </c:dLbl>
            <c:dLbl>
              <c:idx val="17"/>
              <c:delete val="1"/>
              <c:extLst>
                <c:ext xmlns:c15="http://schemas.microsoft.com/office/drawing/2012/chart" uri="{CE6537A1-D6FC-4f65-9D91-7224C49458BB}"/>
                <c:ext xmlns:c16="http://schemas.microsoft.com/office/drawing/2014/chart" uri="{C3380CC4-5D6E-409C-BE32-E72D297353CC}">
                  <c16:uniqueId val="{00000024-885A-4B75-9A48-EE85B0801348}"/>
                </c:ext>
              </c:extLst>
            </c:dLbl>
            <c:dLbl>
              <c:idx val="18"/>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885A-4B75-9A48-EE85B0801348}"/>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03-863A-4E32-BA36-9B997BD366A1}"/>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4835531337887784"/>
              <c:y val="0.687331241560316"/>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3.5"/>
          <c:min val="1.3"/>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80591315036888322"/>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104"/>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AAC-4282-A670-583973DA5FD4}"/>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Sheet1!$A$2:$A$16106</c:f>
              <c:numCache>
                <c:formatCode>yyyy\-mm\-dd</c:formatCode>
                <c:ptCount val="1610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numCache>
            </c:numRef>
          </c:cat>
          <c:val>
            <c:numRef>
              <c:f>Sheet1!$B$2:$B$16106</c:f>
              <c:numCache>
                <c:formatCode>General</c:formatCode>
                <c:ptCount val="16105"/>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c:v>
                </c:pt>
                <c:pt idx="67">
                  <c:v>3.84</c:v>
                </c:pt>
                <c:pt idx="68">
                  <c:v>3.81</c:v>
                </c:pt>
                <c:pt idx="69">
                  <c:v>3.83</c:v>
                </c:pt>
                <c:pt idx="70">
                  <c:v>3.83</c:v>
                </c:pt>
                <c:pt idx="71">
                  <c:v>3.87</c:v>
                </c:pt>
                <c:pt idx="72">
                  <c:v>3.86</c:v>
                </c:pt>
                <c:pt idx="73">
                  <c:v>3.85</c:v>
                </c:pt>
                <c:pt idx="74">
                  <c:v>3.83</c:v>
                </c:pt>
                <c:pt idx="75">
                  <c:v>3.82</c:v>
                </c:pt>
                <c:pt idx="76">
                  <c:v>3.81</c:v>
                </c:pt>
                <c:pt idx="77">
                  <c:v>3.82</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c:v>
                </c:pt>
                <c:pt idx="92">
                  <c:v>3.83</c:v>
                </c:pt>
                <c:pt idx="93">
                  <c:v>3.82</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3.97</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3.97</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3.97</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c:v>
                </c:pt>
                <c:pt idx="262">
                  <c:v>3.81</c:v>
                </c:pt>
                <c:pt idx="263">
                  <c:v>3.84</c:v>
                </c:pt>
                <c:pt idx="264">
                  <c:v>3.83</c:v>
                </c:pt>
                <c:pt idx="265">
                  <c:v>3.81</c:v>
                </c:pt>
                <c:pt idx="266">
                  <c:v>3.82</c:v>
                </c:pt>
                <c:pt idx="267">
                  <c:v>3.81</c:v>
                </c:pt>
                <c:pt idx="268">
                  <c:v>3.8</c:v>
                </c:pt>
                <c:pt idx="269">
                  <c:v>3.81</c:v>
                </c:pt>
                <c:pt idx="270">
                  <c:v>3.8</c:v>
                </c:pt>
                <c:pt idx="271">
                  <c:v>3.8</c:v>
                </c:pt>
                <c:pt idx="272">
                  <c:v>3.82</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3.97</c:v>
                </c:pt>
                <c:pt idx="330">
                  <c:v>3.98</c:v>
                </c:pt>
                <c:pt idx="331">
                  <c:v>4</c:v>
                </c:pt>
                <c:pt idx="332">
                  <c:v>4</c:v>
                </c:pt>
                <c:pt idx="334">
                  <c:v>4.01</c:v>
                </c:pt>
                <c:pt idx="335">
                  <c:v>4</c:v>
                </c:pt>
                <c:pt idx="336">
                  <c:v>4</c:v>
                </c:pt>
                <c:pt idx="337">
                  <c:v>3.99</c:v>
                </c:pt>
                <c:pt idx="338">
                  <c:v>3.97</c:v>
                </c:pt>
                <c:pt idx="339">
                  <c:v>3.97</c:v>
                </c:pt>
                <c:pt idx="340">
                  <c:v>3.97</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4.5599999999999996</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4.8099999999999996</c:v>
                </c:pt>
                <c:pt idx="1100">
                  <c:v>4.78</c:v>
                </c:pt>
                <c:pt idx="1101">
                  <c:v>4.7300000000000004</c:v>
                </c:pt>
                <c:pt idx="1102">
                  <c:v>4.76</c:v>
                </c:pt>
                <c:pt idx="1103">
                  <c:v>4.82</c:v>
                </c:pt>
                <c:pt idx="1104">
                  <c:v>4.8099999999999996</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4.8099999999999996</c:v>
                </c:pt>
                <c:pt idx="1131">
                  <c:v>4.8099999999999996</c:v>
                </c:pt>
                <c:pt idx="1132">
                  <c:v>4.8099999999999996</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4.8099999999999996</c:v>
                </c:pt>
                <c:pt idx="1150">
                  <c:v>4.8</c:v>
                </c:pt>
                <c:pt idx="1151">
                  <c:v>4.79</c:v>
                </c:pt>
                <c:pt idx="1152">
                  <c:v>4.7699999999999996</c:v>
                </c:pt>
                <c:pt idx="1153">
                  <c:v>4.78</c:v>
                </c:pt>
                <c:pt idx="1154">
                  <c:v>4.79</c:v>
                </c:pt>
                <c:pt idx="1155">
                  <c:v>4.8099999999999996</c:v>
                </c:pt>
                <c:pt idx="1156">
                  <c:v>4.83</c:v>
                </c:pt>
                <c:pt idx="1157">
                  <c:v>4.83</c:v>
                </c:pt>
                <c:pt idx="1158">
                  <c:v>4.83</c:v>
                </c:pt>
                <c:pt idx="1159">
                  <c:v>4.83</c:v>
                </c:pt>
                <c:pt idx="1160">
                  <c:v>4.83</c:v>
                </c:pt>
                <c:pt idx="1161">
                  <c:v>4.79</c:v>
                </c:pt>
                <c:pt idx="1162">
                  <c:v>4.8099999999999996</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4.5599999999999996</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4.5599999999999996</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4.8099999999999996</c:v>
                </c:pt>
                <c:pt idx="1412">
                  <c:v>4.8099999999999996</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c:v>
                </c:pt>
                <c:pt idx="1515">
                  <c:v>5.56</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c:v>
                </c:pt>
                <c:pt idx="1581">
                  <c:v>5.56</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c:v>
                </c:pt>
                <c:pt idx="1604">
                  <c:v>5.58</c:v>
                </c:pt>
                <c:pt idx="1605">
                  <c:v>5.58</c:v>
                </c:pt>
                <c:pt idx="1606">
                  <c:v>5.57</c:v>
                </c:pt>
                <c:pt idx="1607">
                  <c:v>5.56</c:v>
                </c:pt>
                <c:pt idx="1608">
                  <c:v>5.56</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c:v>
                </c:pt>
                <c:pt idx="1699">
                  <c:v>5.53</c:v>
                </c:pt>
                <c:pt idx="1700">
                  <c:v>5.51</c:v>
                </c:pt>
                <c:pt idx="1701">
                  <c:v>5.52</c:v>
                </c:pt>
                <c:pt idx="1702">
                  <c:v>5.52</c:v>
                </c:pt>
                <c:pt idx="1703">
                  <c:v>5.53</c:v>
                </c:pt>
                <c:pt idx="1704">
                  <c:v>5.56</c:v>
                </c:pt>
                <c:pt idx="1705">
                  <c:v>5.57</c:v>
                </c:pt>
                <c:pt idx="1706">
                  <c:v>5.55</c:v>
                </c:pt>
                <c:pt idx="1707">
                  <c:v>5.56</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c:v>
                </c:pt>
                <c:pt idx="1932">
                  <c:v>6.56</c:v>
                </c:pt>
                <c:pt idx="1934">
                  <c:v>6.56</c:v>
                </c:pt>
                <c:pt idx="1935">
                  <c:v>6.55</c:v>
                </c:pt>
                <c:pt idx="1936">
                  <c:v>6.56</c:v>
                </c:pt>
                <c:pt idx="1937">
                  <c:v>6.54</c:v>
                </c:pt>
                <c:pt idx="1938">
                  <c:v>6.52</c:v>
                </c:pt>
                <c:pt idx="1939">
                  <c:v>6.59</c:v>
                </c:pt>
                <c:pt idx="1940">
                  <c:v>6.56</c:v>
                </c:pt>
                <c:pt idx="1941">
                  <c:v>6.56</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c:v>
                </c:pt>
                <c:pt idx="2789">
                  <c:v>6.54</c:v>
                </c:pt>
                <c:pt idx="2790">
                  <c:v>6.54</c:v>
                </c:pt>
                <c:pt idx="2791">
                  <c:v>6.54</c:v>
                </c:pt>
                <c:pt idx="2792">
                  <c:v>6.57</c:v>
                </c:pt>
                <c:pt idx="2793">
                  <c:v>6.56</c:v>
                </c:pt>
                <c:pt idx="2794">
                  <c:v>6.55</c:v>
                </c:pt>
                <c:pt idx="2795">
                  <c:v>6.55</c:v>
                </c:pt>
                <c:pt idx="2796">
                  <c:v>6.56</c:v>
                </c:pt>
                <c:pt idx="2797">
                  <c:v>6.59</c:v>
                </c:pt>
                <c:pt idx="2798">
                  <c:v>6.62</c:v>
                </c:pt>
                <c:pt idx="2799">
                  <c:v>6.62</c:v>
                </c:pt>
                <c:pt idx="2800">
                  <c:v>6.6</c:v>
                </c:pt>
                <c:pt idx="2801">
                  <c:v>6.59</c:v>
                </c:pt>
                <c:pt idx="2802">
                  <c:v>6.56</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c:v>
                </c:pt>
                <c:pt idx="2960">
                  <c:v>6.8</c:v>
                </c:pt>
                <c:pt idx="2961">
                  <c:v>6.8</c:v>
                </c:pt>
                <c:pt idx="2962">
                  <c:v>6.81</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c:v>
                </c:pt>
                <c:pt idx="3076">
                  <c:v>6.82</c:v>
                </c:pt>
                <c:pt idx="3077">
                  <c:v>6.81</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c:v>
                </c:pt>
                <c:pt idx="3340">
                  <c:v>7.81</c:v>
                </c:pt>
                <c:pt idx="3341">
                  <c:v>7.85</c:v>
                </c:pt>
                <c:pt idx="3342">
                  <c:v>7.87</c:v>
                </c:pt>
                <c:pt idx="3343">
                  <c:v>7.86</c:v>
                </c:pt>
                <c:pt idx="3344">
                  <c:v>7.88</c:v>
                </c:pt>
                <c:pt idx="3345">
                  <c:v>7.84</c:v>
                </c:pt>
                <c:pt idx="3346">
                  <c:v>7.81</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c:v>
                </c:pt>
                <c:pt idx="3440">
                  <c:v>7.58</c:v>
                </c:pt>
                <c:pt idx="3441">
                  <c:v>7.58</c:v>
                </c:pt>
                <c:pt idx="3442">
                  <c:v>7.56</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c:v>
                </c:pt>
                <c:pt idx="3774">
                  <c:v>7.8</c:v>
                </c:pt>
                <c:pt idx="3775">
                  <c:v>7.81</c:v>
                </c:pt>
                <c:pt idx="3776">
                  <c:v>7.81</c:v>
                </c:pt>
                <c:pt idx="3777">
                  <c:v>7.81</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c:v>
                </c:pt>
                <c:pt idx="3807">
                  <c:v>7.82</c:v>
                </c:pt>
                <c:pt idx="3808">
                  <c:v>7.84</c:v>
                </c:pt>
                <c:pt idx="3809">
                  <c:v>7.84</c:v>
                </c:pt>
                <c:pt idx="3810">
                  <c:v>7.84</c:v>
                </c:pt>
                <c:pt idx="3811">
                  <c:v>7.82</c:v>
                </c:pt>
                <c:pt idx="3812">
                  <c:v>7.81</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c:v>
                </c:pt>
                <c:pt idx="3846">
                  <c:v>7.56</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c:v>
                </c:pt>
                <c:pt idx="4125">
                  <c:v>7.58</c:v>
                </c:pt>
                <c:pt idx="4126">
                  <c:v>7.57</c:v>
                </c:pt>
                <c:pt idx="4127">
                  <c:v>7.56</c:v>
                </c:pt>
                <c:pt idx="4128">
                  <c:v>7.56</c:v>
                </c:pt>
                <c:pt idx="4129">
                  <c:v>7.62</c:v>
                </c:pt>
                <c:pt idx="4130">
                  <c:v>7.63</c:v>
                </c:pt>
                <c:pt idx="4131">
                  <c:v>7.69</c:v>
                </c:pt>
                <c:pt idx="4132">
                  <c:v>7.68</c:v>
                </c:pt>
                <c:pt idx="4133">
                  <c:v>7.64</c:v>
                </c:pt>
                <c:pt idx="4134">
                  <c:v>7.62</c:v>
                </c:pt>
                <c:pt idx="4136">
                  <c:v>7.6</c:v>
                </c:pt>
                <c:pt idx="4137">
                  <c:v>7.59</c:v>
                </c:pt>
                <c:pt idx="4139">
                  <c:v>7.56</c:v>
                </c:pt>
                <c:pt idx="4140">
                  <c:v>7.56</c:v>
                </c:pt>
                <c:pt idx="4141">
                  <c:v>7.55</c:v>
                </c:pt>
                <c:pt idx="4142">
                  <c:v>7.54</c:v>
                </c:pt>
                <c:pt idx="4143">
                  <c:v>7.54</c:v>
                </c:pt>
                <c:pt idx="4144">
                  <c:v>7.56</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c:v>
                </c:pt>
                <c:pt idx="7278">
                  <c:v>7.8</c:v>
                </c:pt>
                <c:pt idx="7279">
                  <c:v>7.85</c:v>
                </c:pt>
                <c:pt idx="7280">
                  <c:v>7.86</c:v>
                </c:pt>
                <c:pt idx="7281">
                  <c:v>7.88</c:v>
                </c:pt>
                <c:pt idx="7282">
                  <c:v>7.84</c:v>
                </c:pt>
                <c:pt idx="7283">
                  <c:v>7.81</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c:v>
                </c:pt>
                <c:pt idx="7731">
                  <c:v>7.8</c:v>
                </c:pt>
                <c:pt idx="7732">
                  <c:v>7.78</c:v>
                </c:pt>
                <c:pt idx="7733">
                  <c:v>7.88</c:v>
                </c:pt>
                <c:pt idx="7734">
                  <c:v>7.91</c:v>
                </c:pt>
                <c:pt idx="7735">
                  <c:v>7.89</c:v>
                </c:pt>
                <c:pt idx="7736">
                  <c:v>7.82</c:v>
                </c:pt>
                <c:pt idx="7737">
                  <c:v>7.74</c:v>
                </c:pt>
                <c:pt idx="7738">
                  <c:v>7.82</c:v>
                </c:pt>
                <c:pt idx="7740">
                  <c:v>7.81</c:v>
                </c:pt>
                <c:pt idx="7741">
                  <c:v>7.81</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c:v>
                </c:pt>
                <c:pt idx="7756">
                  <c:v>7.58</c:v>
                </c:pt>
                <c:pt idx="7757">
                  <c:v>7.56</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c:v>
                </c:pt>
                <c:pt idx="7914">
                  <c:v>7.58</c:v>
                </c:pt>
                <c:pt idx="7915">
                  <c:v>7.56</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c:v>
                </c:pt>
                <c:pt idx="7990">
                  <c:v>6.48</c:v>
                </c:pt>
                <c:pt idx="7991">
                  <c:v>6.47</c:v>
                </c:pt>
                <c:pt idx="7992">
                  <c:v>6.46</c:v>
                </c:pt>
                <c:pt idx="7993">
                  <c:v>6.53</c:v>
                </c:pt>
                <c:pt idx="7994">
                  <c:v>6.68</c:v>
                </c:pt>
                <c:pt idx="7995">
                  <c:v>6.73</c:v>
                </c:pt>
                <c:pt idx="7996">
                  <c:v>6.68</c:v>
                </c:pt>
                <c:pt idx="7997">
                  <c:v>6.64</c:v>
                </c:pt>
                <c:pt idx="7998">
                  <c:v>6.63</c:v>
                </c:pt>
                <c:pt idx="7999">
                  <c:v>6.62</c:v>
                </c:pt>
                <c:pt idx="8000">
                  <c:v>6.56</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c:v>
                </c:pt>
                <c:pt idx="8328">
                  <c:v>5.8</c:v>
                </c:pt>
                <c:pt idx="8329">
                  <c:v>5.72</c:v>
                </c:pt>
                <c:pt idx="8330">
                  <c:v>5.71</c:v>
                </c:pt>
                <c:pt idx="8331">
                  <c:v>5.71</c:v>
                </c:pt>
                <c:pt idx="8332">
                  <c:v>5.68</c:v>
                </c:pt>
                <c:pt idx="8333">
                  <c:v>5.73</c:v>
                </c:pt>
                <c:pt idx="8334">
                  <c:v>5.78</c:v>
                </c:pt>
                <c:pt idx="8335">
                  <c:v>5.82</c:v>
                </c:pt>
                <c:pt idx="8336">
                  <c:v>5.83</c:v>
                </c:pt>
                <c:pt idx="8337">
                  <c:v>5.84</c:v>
                </c:pt>
                <c:pt idx="8338">
                  <c:v>5.81</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c:v>
                </c:pt>
                <c:pt idx="8537">
                  <c:v>7.56</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c:v>
                </c:pt>
                <c:pt idx="8559">
                  <c:v>7.86</c:v>
                </c:pt>
                <c:pt idx="8560">
                  <c:v>7.88</c:v>
                </c:pt>
                <c:pt idx="8561">
                  <c:v>7.88</c:v>
                </c:pt>
                <c:pt idx="8562">
                  <c:v>7.88</c:v>
                </c:pt>
                <c:pt idx="8563">
                  <c:v>7.82</c:v>
                </c:pt>
                <c:pt idx="8564">
                  <c:v>7.81</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c:v>
                </c:pt>
                <c:pt idx="8583">
                  <c:v>7.8</c:v>
                </c:pt>
                <c:pt idx="8584">
                  <c:v>7.88</c:v>
                </c:pt>
                <c:pt idx="8585">
                  <c:v>7.95</c:v>
                </c:pt>
                <c:pt idx="8586">
                  <c:v>7.91</c:v>
                </c:pt>
                <c:pt idx="8587">
                  <c:v>7.92</c:v>
                </c:pt>
                <c:pt idx="8588">
                  <c:v>7.81</c:v>
                </c:pt>
                <c:pt idx="8589">
                  <c:v>7.83</c:v>
                </c:pt>
                <c:pt idx="8590">
                  <c:v>7.73</c:v>
                </c:pt>
                <c:pt idx="8591">
                  <c:v>7.81</c:v>
                </c:pt>
                <c:pt idx="8592">
                  <c:v>7.79</c:v>
                </c:pt>
                <c:pt idx="8593">
                  <c:v>7.79</c:v>
                </c:pt>
                <c:pt idx="8594">
                  <c:v>7.85</c:v>
                </c:pt>
                <c:pt idx="8595">
                  <c:v>7.83</c:v>
                </c:pt>
                <c:pt idx="8596">
                  <c:v>7.8</c:v>
                </c:pt>
                <c:pt idx="8597">
                  <c:v>7.79</c:v>
                </c:pt>
                <c:pt idx="8598">
                  <c:v>7.81</c:v>
                </c:pt>
                <c:pt idx="8599">
                  <c:v>7.81</c:v>
                </c:pt>
                <c:pt idx="8600">
                  <c:v>7.81</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c:v>
                </c:pt>
                <c:pt idx="9028">
                  <c:v>6.5</c:v>
                </c:pt>
                <c:pt idx="9029">
                  <c:v>6.49</c:v>
                </c:pt>
                <c:pt idx="9030">
                  <c:v>6.57</c:v>
                </c:pt>
                <c:pt idx="9031">
                  <c:v>6.58</c:v>
                </c:pt>
                <c:pt idx="9032">
                  <c:v>6.62</c:v>
                </c:pt>
                <c:pt idx="9033">
                  <c:v>6.56</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c:v>
                </c:pt>
                <c:pt idx="9076">
                  <c:v>6.57</c:v>
                </c:pt>
                <c:pt idx="9077">
                  <c:v>6.51</c:v>
                </c:pt>
                <c:pt idx="9078">
                  <c:v>6.5</c:v>
                </c:pt>
                <c:pt idx="9079">
                  <c:v>6.52</c:v>
                </c:pt>
                <c:pt idx="9080">
                  <c:v>6.56</c:v>
                </c:pt>
                <c:pt idx="9081">
                  <c:v>6.56</c:v>
                </c:pt>
                <c:pt idx="9082">
                  <c:v>6.57</c:v>
                </c:pt>
                <c:pt idx="9083">
                  <c:v>6.54</c:v>
                </c:pt>
                <c:pt idx="9084">
                  <c:v>6.56</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c:v>
                </c:pt>
                <c:pt idx="9145">
                  <c:v>6.52</c:v>
                </c:pt>
                <c:pt idx="9146">
                  <c:v>6.56</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c:v>
                </c:pt>
                <c:pt idx="9172">
                  <c:v>6.58</c:v>
                </c:pt>
                <c:pt idx="9173">
                  <c:v>6.56</c:v>
                </c:pt>
                <c:pt idx="9174">
                  <c:v>6.58</c:v>
                </c:pt>
                <c:pt idx="9175">
                  <c:v>6.6</c:v>
                </c:pt>
                <c:pt idx="9176">
                  <c:v>6.6</c:v>
                </c:pt>
                <c:pt idx="9177">
                  <c:v>6.62</c:v>
                </c:pt>
                <c:pt idx="9178">
                  <c:v>6.57</c:v>
                </c:pt>
                <c:pt idx="9179">
                  <c:v>6.56</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c:v>
                </c:pt>
                <c:pt idx="9408">
                  <c:v>5.7</c:v>
                </c:pt>
                <c:pt idx="9409">
                  <c:v>5.63</c:v>
                </c:pt>
                <c:pt idx="9410">
                  <c:v>5.7</c:v>
                </c:pt>
                <c:pt idx="9411">
                  <c:v>5.69</c:v>
                </c:pt>
                <c:pt idx="9412">
                  <c:v>5.58</c:v>
                </c:pt>
                <c:pt idx="9413">
                  <c:v>5.53</c:v>
                </c:pt>
                <c:pt idx="9414">
                  <c:v>5.57</c:v>
                </c:pt>
                <c:pt idx="9415">
                  <c:v>5.56</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c:v>
                </c:pt>
                <c:pt idx="9443">
                  <c:v>5.58</c:v>
                </c:pt>
                <c:pt idx="9444">
                  <c:v>5.54</c:v>
                </c:pt>
                <c:pt idx="9445">
                  <c:v>5.56</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c:v>
                </c:pt>
                <c:pt idx="9497">
                  <c:v>5.58</c:v>
                </c:pt>
                <c:pt idx="9498">
                  <c:v>5.56</c:v>
                </c:pt>
                <c:pt idx="9499">
                  <c:v>5.53</c:v>
                </c:pt>
                <c:pt idx="9500">
                  <c:v>5.56</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4.5599999999999996</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4.8099999999999996</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4.8099999999999996</c:v>
                </c:pt>
                <c:pt idx="9629">
                  <c:v>4.74</c:v>
                </c:pt>
                <c:pt idx="9630">
                  <c:v>4.67</c:v>
                </c:pt>
                <c:pt idx="9631">
                  <c:v>4.59</c:v>
                </c:pt>
                <c:pt idx="9632">
                  <c:v>4.58</c:v>
                </c:pt>
                <c:pt idx="9633">
                  <c:v>4.62</c:v>
                </c:pt>
                <c:pt idx="9634">
                  <c:v>4.6900000000000004</c:v>
                </c:pt>
                <c:pt idx="9635">
                  <c:v>4.5999999999999996</c:v>
                </c:pt>
                <c:pt idx="9636">
                  <c:v>4.5599999999999996</c:v>
                </c:pt>
                <c:pt idx="9637">
                  <c:v>4.53</c:v>
                </c:pt>
                <c:pt idx="9638">
                  <c:v>4.6100000000000003</c:v>
                </c:pt>
                <c:pt idx="9639">
                  <c:v>4.58</c:v>
                </c:pt>
                <c:pt idx="9640">
                  <c:v>4.62</c:v>
                </c:pt>
                <c:pt idx="9641">
                  <c:v>4.58</c:v>
                </c:pt>
                <c:pt idx="9642">
                  <c:v>4.58</c:v>
                </c:pt>
                <c:pt idx="9643">
                  <c:v>4.58</c:v>
                </c:pt>
                <c:pt idx="9644">
                  <c:v>4.6399999999999997</c:v>
                </c:pt>
                <c:pt idx="9645">
                  <c:v>4.7</c:v>
                </c:pt>
                <c:pt idx="9646">
                  <c:v>4.8099999999999996</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c:v>
                </c:pt>
                <c:pt idx="9942">
                  <c:v>6.67</c:v>
                </c:pt>
                <c:pt idx="9943">
                  <c:v>6.63</c:v>
                </c:pt>
                <c:pt idx="9944">
                  <c:v>6.56</c:v>
                </c:pt>
                <c:pt idx="9945">
                  <c:v>6.56</c:v>
                </c:pt>
                <c:pt idx="9946">
                  <c:v>6.56</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c:v>
                </c:pt>
                <c:pt idx="10072">
                  <c:v>5.76</c:v>
                </c:pt>
                <c:pt idx="10073">
                  <c:v>5.79</c:v>
                </c:pt>
                <c:pt idx="10074">
                  <c:v>5.78</c:v>
                </c:pt>
                <c:pt idx="10075">
                  <c:v>5.81</c:v>
                </c:pt>
                <c:pt idx="10076">
                  <c:v>5.83</c:v>
                </c:pt>
                <c:pt idx="10077">
                  <c:v>5.81</c:v>
                </c:pt>
                <c:pt idx="10078">
                  <c:v>5.78</c:v>
                </c:pt>
                <c:pt idx="10079">
                  <c:v>5.79</c:v>
                </c:pt>
                <c:pt idx="10080">
                  <c:v>5.78</c:v>
                </c:pt>
                <c:pt idx="10081">
                  <c:v>5.73</c:v>
                </c:pt>
                <c:pt idx="10082">
                  <c:v>5.73</c:v>
                </c:pt>
                <c:pt idx="10083">
                  <c:v>5.73</c:v>
                </c:pt>
                <c:pt idx="10084">
                  <c:v>5.78</c:v>
                </c:pt>
                <c:pt idx="10085">
                  <c:v>5.81</c:v>
                </c:pt>
                <c:pt idx="10086">
                  <c:v>5.81</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4.8099999999999996</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4.5599999999999996</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3.72</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3.97</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3.97</c:v>
                </c:pt>
                <c:pt idx="10689">
                  <c:v>3.98</c:v>
                </c:pt>
                <c:pt idx="10690">
                  <c:v>3.95</c:v>
                </c:pt>
                <c:pt idx="10692">
                  <c:v>3.93</c:v>
                </c:pt>
                <c:pt idx="10693">
                  <c:v>3.83</c:v>
                </c:pt>
                <c:pt idx="10694">
                  <c:v>3.82</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3.97</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3.72</c:v>
                </c:pt>
                <c:pt idx="10749">
                  <c:v>3.82</c:v>
                </c:pt>
                <c:pt idx="10750">
                  <c:v>3.91</c:v>
                </c:pt>
                <c:pt idx="10751">
                  <c:v>3.98</c:v>
                </c:pt>
                <c:pt idx="10752">
                  <c:v>4.01</c:v>
                </c:pt>
                <c:pt idx="10753">
                  <c:v>4.1100000000000003</c:v>
                </c:pt>
                <c:pt idx="10754">
                  <c:v>3.98</c:v>
                </c:pt>
                <c:pt idx="10755">
                  <c:v>3.97</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3.72</c:v>
                </c:pt>
                <c:pt idx="10787">
                  <c:v>3.7</c:v>
                </c:pt>
                <c:pt idx="10788">
                  <c:v>3.69</c:v>
                </c:pt>
                <c:pt idx="10789">
                  <c:v>3.64</c:v>
                </c:pt>
                <c:pt idx="10790">
                  <c:v>3.63</c:v>
                </c:pt>
                <c:pt idx="10791">
                  <c:v>3.53</c:v>
                </c:pt>
                <c:pt idx="10792">
                  <c:v>3.53</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3.97</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c:v>
                </c:pt>
                <c:pt idx="11005">
                  <c:v>3.73</c:v>
                </c:pt>
                <c:pt idx="11006">
                  <c:v>3.74</c:v>
                </c:pt>
                <c:pt idx="11007">
                  <c:v>3.74</c:v>
                </c:pt>
                <c:pt idx="11008">
                  <c:v>3.78</c:v>
                </c:pt>
                <c:pt idx="11009">
                  <c:v>3.78</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4.5599999999999996</c:v>
                </c:pt>
                <c:pt idx="11046">
                  <c:v>4.6100000000000003</c:v>
                </c:pt>
                <c:pt idx="11047">
                  <c:v>4.63</c:v>
                </c:pt>
                <c:pt idx="11048">
                  <c:v>4.79</c:v>
                </c:pt>
                <c:pt idx="11049">
                  <c:v>4.8099999999999996</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4.8099999999999996</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4.5599999999999996</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4.5599999999999996</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3.97</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4.5599999999999996</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4.5599999999999996</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4.5599999999999996</c:v>
                </c:pt>
                <c:pt idx="11507">
                  <c:v>4.54</c:v>
                </c:pt>
                <c:pt idx="11508">
                  <c:v>4.59</c:v>
                </c:pt>
                <c:pt idx="11509">
                  <c:v>4.58</c:v>
                </c:pt>
                <c:pt idx="11510">
                  <c:v>4.62</c:v>
                </c:pt>
                <c:pt idx="11511">
                  <c:v>4.6100000000000003</c:v>
                </c:pt>
                <c:pt idx="11512">
                  <c:v>4.59</c:v>
                </c:pt>
                <c:pt idx="11513">
                  <c:v>4.54</c:v>
                </c:pt>
                <c:pt idx="11515">
                  <c:v>4.57</c:v>
                </c:pt>
                <c:pt idx="11516">
                  <c:v>4.53</c:v>
                </c:pt>
                <c:pt idx="11517">
                  <c:v>4.5599999999999996</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4.8099999999999996</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4.8099999999999996</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4.8099999999999996</c:v>
                </c:pt>
                <c:pt idx="11665">
                  <c:v>4.74</c:v>
                </c:pt>
                <c:pt idx="11666">
                  <c:v>4.7300000000000004</c:v>
                </c:pt>
                <c:pt idx="11667">
                  <c:v>4.6500000000000004</c:v>
                </c:pt>
                <c:pt idx="11668">
                  <c:v>4.5999999999999996</c:v>
                </c:pt>
                <c:pt idx="11669">
                  <c:v>4.5599999999999996</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4.8099999999999996</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4.5599999999999996</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4.8099999999999996</c:v>
                </c:pt>
                <c:pt idx="11756">
                  <c:v>4.8099999999999996</c:v>
                </c:pt>
                <c:pt idx="11757">
                  <c:v>4.87</c:v>
                </c:pt>
                <c:pt idx="11758">
                  <c:v>4.88</c:v>
                </c:pt>
                <c:pt idx="11759">
                  <c:v>4.9000000000000004</c:v>
                </c:pt>
                <c:pt idx="11760">
                  <c:v>4.88</c:v>
                </c:pt>
                <c:pt idx="11761">
                  <c:v>4.83</c:v>
                </c:pt>
                <c:pt idx="11762">
                  <c:v>4.84</c:v>
                </c:pt>
                <c:pt idx="11763">
                  <c:v>4.83</c:v>
                </c:pt>
                <c:pt idx="11764">
                  <c:v>4.8099999999999996</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4.5599999999999996</c:v>
                </c:pt>
                <c:pt idx="11782">
                  <c:v>4.5599999999999996</c:v>
                </c:pt>
                <c:pt idx="11783">
                  <c:v>4.5199999999999996</c:v>
                </c:pt>
                <c:pt idx="11784">
                  <c:v>4.51</c:v>
                </c:pt>
                <c:pt idx="11785">
                  <c:v>4.53</c:v>
                </c:pt>
                <c:pt idx="11786">
                  <c:v>4.5</c:v>
                </c:pt>
                <c:pt idx="11787">
                  <c:v>4.51</c:v>
                </c:pt>
                <c:pt idx="11788">
                  <c:v>4.59</c:v>
                </c:pt>
                <c:pt idx="11789">
                  <c:v>4.5599999999999996</c:v>
                </c:pt>
                <c:pt idx="11790">
                  <c:v>4.5</c:v>
                </c:pt>
                <c:pt idx="11791">
                  <c:v>4.53</c:v>
                </c:pt>
                <c:pt idx="11792">
                  <c:v>4.54</c:v>
                </c:pt>
                <c:pt idx="11793">
                  <c:v>4.55</c:v>
                </c:pt>
                <c:pt idx="11794">
                  <c:v>4.58</c:v>
                </c:pt>
                <c:pt idx="11795">
                  <c:v>4.5599999999999996</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4.8099999999999996</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4.8099999999999996</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4.5599999999999996</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4.5599999999999996</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3.97</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c:v>
                </c:pt>
                <c:pt idx="12007">
                  <c:v>3.91</c:v>
                </c:pt>
                <c:pt idx="12008">
                  <c:v>3.82</c:v>
                </c:pt>
                <c:pt idx="12009">
                  <c:v>3.81</c:v>
                </c:pt>
                <c:pt idx="12010">
                  <c:v>3.72</c:v>
                </c:pt>
                <c:pt idx="12011">
                  <c:v>3.74</c:v>
                </c:pt>
                <c:pt idx="12012">
                  <c:v>3.66</c:v>
                </c:pt>
                <c:pt idx="12013">
                  <c:v>3.66</c:v>
                </c:pt>
                <c:pt idx="12015">
                  <c:v>3.52</c:v>
                </c:pt>
                <c:pt idx="12016">
                  <c:v>3.51</c:v>
                </c:pt>
                <c:pt idx="12017">
                  <c:v>3.68</c:v>
                </c:pt>
                <c:pt idx="12018">
                  <c:v>3.61</c:v>
                </c:pt>
                <c:pt idx="12019">
                  <c:v>3.61</c:v>
                </c:pt>
                <c:pt idx="12020">
                  <c:v>3.69</c:v>
                </c:pt>
                <c:pt idx="12021">
                  <c:v>3.78</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c:v>
                </c:pt>
                <c:pt idx="12066">
                  <c:v>3.6</c:v>
                </c:pt>
                <c:pt idx="12067">
                  <c:v>3.61</c:v>
                </c:pt>
                <c:pt idx="12068">
                  <c:v>3.5</c:v>
                </c:pt>
                <c:pt idx="12069">
                  <c:v>3.57</c:v>
                </c:pt>
                <c:pt idx="12070">
                  <c:v>3.58</c:v>
                </c:pt>
                <c:pt idx="12071">
                  <c:v>3.49</c:v>
                </c:pt>
                <c:pt idx="12072">
                  <c:v>3.55</c:v>
                </c:pt>
                <c:pt idx="12073">
                  <c:v>3.49</c:v>
                </c:pt>
                <c:pt idx="12074">
                  <c:v>3.53</c:v>
                </c:pt>
                <c:pt idx="12075">
                  <c:v>3.6</c:v>
                </c:pt>
                <c:pt idx="12076">
                  <c:v>3.72</c:v>
                </c:pt>
                <c:pt idx="12077">
                  <c:v>3.75</c:v>
                </c:pt>
                <c:pt idx="12078">
                  <c:v>3.77</c:v>
                </c:pt>
                <c:pt idx="12079">
                  <c:v>3.75</c:v>
                </c:pt>
                <c:pt idx="12080">
                  <c:v>3.74</c:v>
                </c:pt>
                <c:pt idx="12081">
                  <c:v>3.77</c:v>
                </c:pt>
                <c:pt idx="12082">
                  <c:v>3.87</c:v>
                </c:pt>
                <c:pt idx="12083">
                  <c:v>3.91</c:v>
                </c:pt>
                <c:pt idx="12084">
                  <c:v>3.86</c:v>
                </c:pt>
                <c:pt idx="12085">
                  <c:v>3.85</c:v>
                </c:pt>
                <c:pt idx="12086">
                  <c:v>3.77</c:v>
                </c:pt>
                <c:pt idx="12087">
                  <c:v>3.78</c:v>
                </c:pt>
                <c:pt idx="12088">
                  <c:v>3.89</c:v>
                </c:pt>
                <c:pt idx="12089">
                  <c:v>3.88</c:v>
                </c:pt>
                <c:pt idx="12090">
                  <c:v>3.93</c:v>
                </c:pt>
                <c:pt idx="12091">
                  <c:v>3.87</c:v>
                </c:pt>
                <c:pt idx="12092">
                  <c:v>3.79</c:v>
                </c:pt>
                <c:pt idx="12093">
                  <c:v>3.77</c:v>
                </c:pt>
                <c:pt idx="12094">
                  <c:v>3.78</c:v>
                </c:pt>
                <c:pt idx="12095">
                  <c:v>3.9</c:v>
                </c:pt>
                <c:pt idx="12096">
                  <c:v>3.92</c:v>
                </c:pt>
                <c:pt idx="12097">
                  <c:v>3.83</c:v>
                </c:pt>
                <c:pt idx="12098">
                  <c:v>3.85</c:v>
                </c:pt>
                <c:pt idx="12099">
                  <c:v>3.83</c:v>
                </c:pt>
                <c:pt idx="12100">
                  <c:v>3.78</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3.97</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3.97</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3.72</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c:v>
                </c:pt>
                <c:pt idx="12226">
                  <c:v>3.75</c:v>
                </c:pt>
                <c:pt idx="12227">
                  <c:v>3.84</c:v>
                </c:pt>
                <c:pt idx="12228">
                  <c:v>3.72</c:v>
                </c:pt>
                <c:pt idx="12229">
                  <c:v>3.68</c:v>
                </c:pt>
                <c:pt idx="12230">
                  <c:v>3.53</c:v>
                </c:pt>
                <c:pt idx="12231">
                  <c:v>3.38</c:v>
                </c:pt>
                <c:pt idx="12232">
                  <c:v>3.1</c:v>
                </c:pt>
                <c:pt idx="12233">
                  <c:v>3.2</c:v>
                </c:pt>
                <c:pt idx="12234">
                  <c:v>3.35</c:v>
                </c:pt>
                <c:pt idx="12235">
                  <c:v>3.11</c:v>
                </c:pt>
                <c:pt idx="12236">
                  <c:v>2.99</c:v>
                </c:pt>
                <c:pt idx="12238">
                  <c:v>2.93</c:v>
                </c:pt>
                <c:pt idx="12239">
                  <c:v>2.72</c:v>
                </c:pt>
                <c:pt idx="12240">
                  <c:v>2.68</c:v>
                </c:pt>
                <c:pt idx="12241">
                  <c:v>2.67</c:v>
                </c:pt>
                <c:pt idx="12242">
                  <c:v>2.5499999999999998</c:v>
                </c:pt>
                <c:pt idx="12243">
                  <c:v>2.67</c:v>
                </c:pt>
                <c:pt idx="12244">
                  <c:v>2.77</c:v>
                </c:pt>
                <c:pt idx="12245">
                  <c:v>2.67</c:v>
                </c:pt>
                <c:pt idx="12246">
                  <c:v>2.69</c:v>
                </c:pt>
                <c:pt idx="12247">
                  <c:v>2.64</c:v>
                </c:pt>
                <c:pt idx="12248">
                  <c:v>2.6</c:v>
                </c:pt>
                <c:pt idx="12249">
                  <c:v>2.5299999999999998</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c:v>
                </c:pt>
                <c:pt idx="12292">
                  <c:v>2.75</c:v>
                </c:pt>
                <c:pt idx="12293">
                  <c:v>2.89</c:v>
                </c:pt>
                <c:pt idx="12295">
                  <c:v>2.64</c:v>
                </c:pt>
                <c:pt idx="12296">
                  <c:v>2.74</c:v>
                </c:pt>
                <c:pt idx="12297">
                  <c:v>2.85</c:v>
                </c:pt>
                <c:pt idx="12298">
                  <c:v>2.78</c:v>
                </c:pt>
                <c:pt idx="12299">
                  <c:v>2.78</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2.97</c:v>
                </c:pt>
                <c:pt idx="12315">
                  <c:v>3.02</c:v>
                </c:pt>
                <c:pt idx="12316">
                  <c:v>2.5099999999999998</c:v>
                </c:pt>
                <c:pt idx="12317">
                  <c:v>2.61</c:v>
                </c:pt>
                <c:pt idx="12318">
                  <c:v>2.65</c:v>
                </c:pt>
                <c:pt idx="12319">
                  <c:v>2.68</c:v>
                </c:pt>
                <c:pt idx="12320">
                  <c:v>2.68</c:v>
                </c:pt>
                <c:pt idx="12321">
                  <c:v>2.81</c:v>
                </c:pt>
                <c:pt idx="12322">
                  <c:v>2.76</c:v>
                </c:pt>
                <c:pt idx="12323">
                  <c:v>2.78</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3.72</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3.72</c:v>
                </c:pt>
                <c:pt idx="12385">
                  <c:v>3.65</c:v>
                </c:pt>
                <c:pt idx="12386">
                  <c:v>3.72</c:v>
                </c:pt>
                <c:pt idx="12387">
                  <c:v>3.55</c:v>
                </c:pt>
                <c:pt idx="12388">
                  <c:v>3.52</c:v>
                </c:pt>
                <c:pt idx="12389">
                  <c:v>3.51</c:v>
                </c:pt>
                <c:pt idx="12390">
                  <c:v>3.53</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3.72</c:v>
                </c:pt>
                <c:pt idx="12408">
                  <c:v>3.7</c:v>
                </c:pt>
                <c:pt idx="12409">
                  <c:v>3.75</c:v>
                </c:pt>
                <c:pt idx="12410">
                  <c:v>3.72</c:v>
                </c:pt>
                <c:pt idx="12411">
                  <c:v>3.69</c:v>
                </c:pt>
                <c:pt idx="12412">
                  <c:v>3.67</c:v>
                </c:pt>
                <c:pt idx="12413">
                  <c:v>3.52</c:v>
                </c:pt>
                <c:pt idx="12414">
                  <c:v>3.66</c:v>
                </c:pt>
                <c:pt idx="12415">
                  <c:v>3.7</c:v>
                </c:pt>
                <c:pt idx="12416">
                  <c:v>3.8</c:v>
                </c:pt>
                <c:pt idx="12417">
                  <c:v>3.79</c:v>
                </c:pt>
                <c:pt idx="12418">
                  <c:v>3.89</c:v>
                </c:pt>
                <c:pt idx="12419">
                  <c:v>3.8</c:v>
                </c:pt>
                <c:pt idx="12420">
                  <c:v>3.71</c:v>
                </c:pt>
                <c:pt idx="12421">
                  <c:v>3.72</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c:v>
                </c:pt>
                <c:pt idx="12478">
                  <c:v>3.41</c:v>
                </c:pt>
                <c:pt idx="12479">
                  <c:v>3.45</c:v>
                </c:pt>
                <c:pt idx="12480">
                  <c:v>3.5</c:v>
                </c:pt>
                <c:pt idx="12481">
                  <c:v>3.57</c:v>
                </c:pt>
                <c:pt idx="12482">
                  <c:v>3.57</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c:v>
                </c:pt>
                <c:pt idx="12498">
                  <c:v>3.21</c:v>
                </c:pt>
                <c:pt idx="12499">
                  <c:v>3.21</c:v>
                </c:pt>
                <c:pt idx="12500">
                  <c:v>3.28</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c:v>
                </c:pt>
                <c:pt idx="12519">
                  <c:v>3.85</c:v>
                </c:pt>
                <c:pt idx="12520">
                  <c:v>3.82</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3.72</c:v>
                </c:pt>
                <c:pt idx="12552">
                  <c:v>3.73</c:v>
                </c:pt>
                <c:pt idx="12553">
                  <c:v>3.69</c:v>
                </c:pt>
                <c:pt idx="12555">
                  <c:v>3.66</c:v>
                </c:pt>
                <c:pt idx="12556">
                  <c:v>3.74</c:v>
                </c:pt>
                <c:pt idx="12557">
                  <c:v>3.79</c:v>
                </c:pt>
                <c:pt idx="12558">
                  <c:v>3.78</c:v>
                </c:pt>
                <c:pt idx="12559">
                  <c:v>3.8</c:v>
                </c:pt>
                <c:pt idx="12560">
                  <c:v>3.69</c:v>
                </c:pt>
                <c:pt idx="12561">
                  <c:v>3.7</c:v>
                </c:pt>
                <c:pt idx="12562">
                  <c:v>3.64</c:v>
                </c:pt>
                <c:pt idx="12563">
                  <c:v>3.61</c:v>
                </c:pt>
                <c:pt idx="12564">
                  <c:v>3.61</c:v>
                </c:pt>
                <c:pt idx="12565">
                  <c:v>3.62</c:v>
                </c:pt>
                <c:pt idx="12566">
                  <c:v>3.63</c:v>
                </c:pt>
                <c:pt idx="12567">
                  <c:v>3.61</c:v>
                </c:pt>
                <c:pt idx="12568">
                  <c:v>3.69</c:v>
                </c:pt>
                <c:pt idx="12569">
                  <c:v>3.72</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c:v>
                </c:pt>
                <c:pt idx="12601">
                  <c:v>3.77</c:v>
                </c:pt>
                <c:pt idx="12602">
                  <c:v>3.8</c:v>
                </c:pt>
                <c:pt idx="12603">
                  <c:v>3.84</c:v>
                </c:pt>
                <c:pt idx="12604">
                  <c:v>3.83</c:v>
                </c:pt>
                <c:pt idx="12605">
                  <c:v>3.71</c:v>
                </c:pt>
                <c:pt idx="12606">
                  <c:v>3.8</c:v>
                </c:pt>
                <c:pt idx="12607">
                  <c:v>3.76</c:v>
                </c:pt>
                <c:pt idx="12608">
                  <c:v>3.69</c:v>
                </c:pt>
                <c:pt idx="12609">
                  <c:v>3.72</c:v>
                </c:pt>
                <c:pt idx="12610">
                  <c:v>3.63</c:v>
                </c:pt>
                <c:pt idx="12611">
                  <c:v>3.58</c:v>
                </c:pt>
                <c:pt idx="12612">
                  <c:v>3.41</c:v>
                </c:pt>
                <c:pt idx="12613">
                  <c:v>3.45</c:v>
                </c:pt>
                <c:pt idx="12614">
                  <c:v>3.57</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c:v>
                </c:pt>
                <c:pt idx="12640">
                  <c:v>3.32</c:v>
                </c:pt>
                <c:pt idx="12641">
                  <c:v>3.27</c:v>
                </c:pt>
                <c:pt idx="12642">
                  <c:v>3.21</c:v>
                </c:pt>
                <c:pt idx="12643">
                  <c:v>3.24</c:v>
                </c:pt>
                <c:pt idx="12644">
                  <c:v>3.26</c:v>
                </c:pt>
                <c:pt idx="12645">
                  <c:v>3.18</c:v>
                </c:pt>
                <c:pt idx="12646">
                  <c:v>3.13</c:v>
                </c:pt>
                <c:pt idx="12647">
                  <c:v>3.14</c:v>
                </c:pt>
                <c:pt idx="12648">
                  <c:v>3.12</c:v>
                </c:pt>
                <c:pt idx="12649">
                  <c:v>3.05</c:v>
                </c:pt>
                <c:pt idx="12650">
                  <c:v>2.97</c:v>
                </c:pt>
                <c:pt idx="12651">
                  <c:v>2.97</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2.72</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2.72</c:v>
                </c:pt>
                <c:pt idx="12700">
                  <c:v>2.61</c:v>
                </c:pt>
                <c:pt idx="12701">
                  <c:v>2.66</c:v>
                </c:pt>
                <c:pt idx="12702">
                  <c:v>2.77</c:v>
                </c:pt>
                <c:pt idx="12703">
                  <c:v>2.81</c:v>
                </c:pt>
                <c:pt idx="12704">
                  <c:v>2.74</c:v>
                </c:pt>
                <c:pt idx="12705">
                  <c:v>2.68</c:v>
                </c:pt>
                <c:pt idx="12706">
                  <c:v>2.74</c:v>
                </c:pt>
                <c:pt idx="12707">
                  <c:v>2.77</c:v>
                </c:pt>
                <c:pt idx="12708">
                  <c:v>2.75</c:v>
                </c:pt>
                <c:pt idx="12709">
                  <c:v>2.72</c:v>
                </c:pt>
                <c:pt idx="12710">
                  <c:v>2.61</c:v>
                </c:pt>
                <c:pt idx="12711">
                  <c:v>2.56</c:v>
                </c:pt>
                <c:pt idx="12712">
                  <c:v>2.56</c:v>
                </c:pt>
                <c:pt idx="12713">
                  <c:v>2.62</c:v>
                </c:pt>
                <c:pt idx="12714">
                  <c:v>2.54</c:v>
                </c:pt>
                <c:pt idx="12715">
                  <c:v>2.48</c:v>
                </c:pt>
                <c:pt idx="12716">
                  <c:v>2.52</c:v>
                </c:pt>
                <c:pt idx="12717">
                  <c:v>2.5299999999999998</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c:v>
                </c:pt>
                <c:pt idx="12733">
                  <c:v>2.59</c:v>
                </c:pt>
                <c:pt idx="12734">
                  <c:v>2.59</c:v>
                </c:pt>
                <c:pt idx="12735">
                  <c:v>2.67</c:v>
                </c:pt>
                <c:pt idx="12736">
                  <c:v>2.75</c:v>
                </c:pt>
                <c:pt idx="12737">
                  <c:v>2.69</c:v>
                </c:pt>
                <c:pt idx="12738">
                  <c:v>2.63</c:v>
                </c:pt>
                <c:pt idx="12739">
                  <c:v>2.66</c:v>
                </c:pt>
                <c:pt idx="12740">
                  <c:v>2.63</c:v>
                </c:pt>
                <c:pt idx="12741">
                  <c:v>2.67</c:v>
                </c:pt>
                <c:pt idx="12742">
                  <c:v>2.5299999999999998</c:v>
                </c:pt>
                <c:pt idx="12743">
                  <c:v>2.58</c:v>
                </c:pt>
                <c:pt idx="12744">
                  <c:v>2.6</c:v>
                </c:pt>
                <c:pt idx="12745">
                  <c:v>2.72</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2.97</c:v>
                </c:pt>
                <c:pt idx="12762">
                  <c:v>3.01</c:v>
                </c:pt>
                <c:pt idx="12763">
                  <c:v>3.03</c:v>
                </c:pt>
                <c:pt idx="12764">
                  <c:v>2.95</c:v>
                </c:pt>
                <c:pt idx="12765">
                  <c:v>3.15</c:v>
                </c:pt>
                <c:pt idx="12766">
                  <c:v>3.26</c:v>
                </c:pt>
                <c:pt idx="12767">
                  <c:v>3.23</c:v>
                </c:pt>
                <c:pt idx="12768">
                  <c:v>3.32</c:v>
                </c:pt>
                <c:pt idx="12769">
                  <c:v>3.29</c:v>
                </c:pt>
                <c:pt idx="12770">
                  <c:v>3.49</c:v>
                </c:pt>
                <c:pt idx="12771">
                  <c:v>3.53</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2.97</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2.2799999999999998</c:v>
                </c:pt>
                <c:pt idx="12955">
                  <c:v>2.19</c:v>
                </c:pt>
                <c:pt idx="12956">
                  <c:v>2.23</c:v>
                </c:pt>
                <c:pt idx="12957">
                  <c:v>2.15</c:v>
                </c:pt>
                <c:pt idx="12958">
                  <c:v>2.02</c:v>
                </c:pt>
                <c:pt idx="12960">
                  <c:v>1.98</c:v>
                </c:pt>
                <c:pt idx="12961">
                  <c:v>2.0499999999999998</c:v>
                </c:pt>
                <c:pt idx="12962">
                  <c:v>2</c:v>
                </c:pt>
                <c:pt idx="12963">
                  <c:v>1.93</c:v>
                </c:pt>
                <c:pt idx="12964">
                  <c:v>1.94</c:v>
                </c:pt>
                <c:pt idx="12965">
                  <c:v>2</c:v>
                </c:pt>
                <c:pt idx="12966">
                  <c:v>2.0299999999999998</c:v>
                </c:pt>
                <c:pt idx="12967">
                  <c:v>2.09</c:v>
                </c:pt>
                <c:pt idx="12968">
                  <c:v>2.08</c:v>
                </c:pt>
                <c:pt idx="12969">
                  <c:v>1.97</c:v>
                </c:pt>
                <c:pt idx="12970">
                  <c:v>1.95</c:v>
                </c:pt>
                <c:pt idx="12971">
                  <c:v>1.88</c:v>
                </c:pt>
                <c:pt idx="12972">
                  <c:v>1.72</c:v>
                </c:pt>
                <c:pt idx="12973">
                  <c:v>1.84</c:v>
                </c:pt>
                <c:pt idx="12974">
                  <c:v>1.91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1.86</c:v>
                </c:pt>
                <c:pt idx="13034">
                  <c:v>1.82</c:v>
                </c:pt>
                <c:pt idx="13035">
                  <c:v>1.94</c:v>
                </c:pt>
                <c:pt idx="13036">
                  <c:v>1.98</c:v>
                </c:pt>
                <c:pt idx="13037">
                  <c:v>1.97</c:v>
                </c:pt>
                <c:pt idx="13038">
                  <c:v>2.0299999999999998</c:v>
                </c:pt>
                <c:pt idx="13040">
                  <c:v>2.02</c:v>
                </c:pt>
                <c:pt idx="13041">
                  <c:v>1.93</c:v>
                </c:pt>
                <c:pt idx="13042">
                  <c:v>1.91</c:v>
                </c:pt>
                <c:pt idx="13043">
                  <c:v>1.89</c:v>
                </c:pt>
                <c:pt idx="13045">
                  <c:v>1.97</c:v>
                </c:pt>
                <c:pt idx="13046">
                  <c:v>2</c:v>
                </c:pt>
                <c:pt idx="13047">
                  <c:v>2.02</c:v>
                </c:pt>
                <c:pt idx="13048">
                  <c:v>1.98</c:v>
                </c:pt>
                <c:pt idx="13049">
                  <c:v>1.98</c:v>
                </c:pt>
                <c:pt idx="13050">
                  <c:v>2</c:v>
                </c:pt>
                <c:pt idx="13051">
                  <c:v>1.93</c:v>
                </c:pt>
                <c:pt idx="13052">
                  <c:v>1.94</c:v>
                </c:pt>
                <c:pt idx="13053">
                  <c:v>1.89</c:v>
                </c:pt>
                <c:pt idx="13055">
                  <c:v>1.87</c:v>
                </c:pt>
                <c:pt idx="13056">
                  <c:v>1.92</c:v>
                </c:pt>
                <c:pt idx="13057">
                  <c:v>2.0099999999999998</c:v>
                </c:pt>
                <c:pt idx="13058">
                  <c:v>2.0499999999999998</c:v>
                </c:pt>
                <c:pt idx="13059">
                  <c:v>2.09</c:v>
                </c:pt>
                <c:pt idx="13060">
                  <c:v>2.08</c:v>
                </c:pt>
                <c:pt idx="13061">
                  <c:v>2.0099999999999998</c:v>
                </c:pt>
                <c:pt idx="13062">
                  <c:v>1.96</c:v>
                </c:pt>
                <c:pt idx="13063">
                  <c:v>1.93</c:v>
                </c:pt>
                <c:pt idx="13064">
                  <c:v>1.87</c:v>
                </c:pt>
                <c:pt idx="13065">
                  <c:v>1.83</c:v>
                </c:pt>
                <c:pt idx="13066">
                  <c:v>1.87</c:v>
                </c:pt>
                <c:pt idx="13067">
                  <c:v>1.86</c:v>
                </c:pt>
                <c:pt idx="13068">
                  <c:v>1.97</c:v>
                </c:pt>
                <c:pt idx="13069">
                  <c:v>1.93</c:v>
                </c:pt>
                <c:pt idx="13070">
                  <c:v>2</c:v>
                </c:pt>
                <c:pt idx="13071">
                  <c:v>2.0099999999999998</c:v>
                </c:pt>
                <c:pt idx="13072">
                  <c:v>2.04</c:v>
                </c:pt>
                <c:pt idx="13073">
                  <c:v>1.96</c:v>
                </c:pt>
                <c:pt idx="13074">
                  <c:v>1.99</c:v>
                </c:pt>
                <c:pt idx="13075">
                  <c:v>1.92</c:v>
                </c:pt>
                <c:pt idx="13076">
                  <c:v>1.93</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c:v>
                </c:pt>
                <c:pt idx="13130">
                  <c:v>1.98</c:v>
                </c:pt>
                <c:pt idx="13131">
                  <c:v>1.96</c:v>
                </c:pt>
                <c:pt idx="13132">
                  <c:v>1.96</c:v>
                </c:pt>
                <c:pt idx="13133">
                  <c:v>1.91</c:v>
                </c:pt>
                <c:pt idx="13134">
                  <c:v>1.92</c:v>
                </c:pt>
                <c:pt idx="13135">
                  <c:v>1.88</c:v>
                </c:pt>
                <c:pt idx="13136">
                  <c:v>1.87</c:v>
                </c:pt>
                <c:pt idx="13137">
                  <c:v>1.89</c:v>
                </c:pt>
                <c:pt idx="13138">
                  <c:v>1.84</c:v>
                </c:pt>
                <c:pt idx="13139">
                  <c:v>1.78</c:v>
                </c:pt>
                <c:pt idx="13140">
                  <c:v>1.76</c:v>
                </c:pt>
                <c:pt idx="13141">
                  <c:v>1.76</c:v>
                </c:pt>
                <c:pt idx="13142">
                  <c:v>1.7</c:v>
                </c:pt>
                <c:pt idx="13143">
                  <c:v>1.71</c:v>
                </c:pt>
                <c:pt idx="13144">
                  <c:v>1.75</c:v>
                </c:pt>
                <c:pt idx="13145">
                  <c:v>1.79</c:v>
                </c:pt>
                <c:pt idx="13146">
                  <c:v>1.73</c:v>
                </c:pt>
                <c:pt idx="13147">
                  <c:v>1.77</c:v>
                </c:pt>
                <c:pt idx="13148">
                  <c:v>1.75</c:v>
                </c:pt>
                <c:pt idx="13150">
                  <c:v>1.74</c:v>
                </c:pt>
                <c:pt idx="13151">
                  <c:v>1.63</c:v>
                </c:pt>
                <c:pt idx="13152">
                  <c:v>1.59</c:v>
                </c:pt>
                <c:pt idx="13153">
                  <c:v>1.47</c:v>
                </c:pt>
                <c:pt idx="13154">
                  <c:v>1.53</c:v>
                </c:pt>
                <c:pt idx="13155">
                  <c:v>1.57</c:v>
                </c:pt>
                <c:pt idx="13156">
                  <c:v>1.66</c:v>
                </c:pt>
                <c:pt idx="13157">
                  <c:v>1.66</c:v>
                </c:pt>
                <c:pt idx="13158">
                  <c:v>1.65</c:v>
                </c:pt>
                <c:pt idx="13159">
                  <c:v>1.6</c:v>
                </c:pt>
                <c:pt idx="13160">
                  <c:v>1.67</c:v>
                </c:pt>
                <c:pt idx="13161">
                  <c:v>1.61</c:v>
                </c:pt>
                <c:pt idx="13162">
                  <c:v>1.64</c:v>
                </c:pt>
                <c:pt idx="13163">
                  <c:v>1.6</c:v>
                </c:pt>
                <c:pt idx="13164">
                  <c:v>1.59</c:v>
                </c:pt>
                <c:pt idx="13165">
                  <c:v>1.64</c:v>
                </c:pt>
                <c:pt idx="13166">
                  <c:v>1.65</c:v>
                </c:pt>
                <c:pt idx="13167">
                  <c:v>1.63</c:v>
                </c:pt>
                <c:pt idx="13168">
                  <c:v>1.69</c:v>
                </c:pt>
                <c:pt idx="13169">
                  <c:v>1.63</c:v>
                </c:pt>
                <c:pt idx="13170">
                  <c:v>1.66</c:v>
                </c:pt>
                <c:pt idx="13171">
                  <c:v>1.65</c:v>
                </c:pt>
                <c:pt idx="13172">
                  <c:v>1.6</c:v>
                </c:pt>
                <c:pt idx="13173">
                  <c:v>1.67</c:v>
                </c:pt>
                <c:pt idx="13174">
                  <c:v>1.61</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1.59</c:v>
                </c:pt>
                <c:pt idx="13200">
                  <c:v>1.66</c:v>
                </c:pt>
                <c:pt idx="13201">
                  <c:v>1.68</c:v>
                </c:pt>
                <c:pt idx="13202">
                  <c:v>1.69</c:v>
                </c:pt>
                <c:pt idx="13203">
                  <c:v>1.65</c:v>
                </c:pt>
                <c:pt idx="13204">
                  <c:v>1.65</c:v>
                </c:pt>
                <c:pt idx="13205">
                  <c:v>1.73</c:v>
                </c:pt>
                <c:pt idx="13206">
                  <c:v>1.8</c:v>
                </c:pt>
                <c:pt idx="13207">
                  <c:v>1.83</c:v>
                </c:pt>
                <c:pt idx="13208">
                  <c:v>1.81</c:v>
                </c:pt>
                <c:pt idx="13209">
                  <c:v>1.82</c:v>
                </c:pt>
                <c:pt idx="13210">
                  <c:v>1.8</c:v>
                </c:pt>
                <c:pt idx="13211">
                  <c:v>1.71</c:v>
                </c:pt>
                <c:pt idx="13212">
                  <c:v>1.68</c:v>
                </c:pt>
                <c:pt idx="13213">
                  <c:v>1.68</c:v>
                </c:pt>
                <c:pt idx="13214">
                  <c:v>1.65</c:v>
                </c:pt>
                <c:pt idx="13215">
                  <c:v>1.64</c:v>
                </c:pt>
                <c:pt idx="13216">
                  <c:v>1.66</c:v>
                </c:pt>
                <c:pt idx="13217">
                  <c:v>1.63</c:v>
                </c:pt>
                <c:pt idx="13218">
                  <c:v>1.57</c:v>
                </c:pt>
                <c:pt idx="13220">
                  <c:v>1.59</c:v>
                </c:pt>
                <c:pt idx="13221">
                  <c:v>1.6</c:v>
                </c:pt>
                <c:pt idx="13222">
                  <c:v>1.68</c:v>
                </c:pt>
                <c:pt idx="13223">
                  <c:v>1.67</c:v>
                </c:pt>
                <c:pt idx="13224">
                  <c:v>1.68</c:v>
                </c:pt>
                <c:pt idx="13225">
                  <c:v>1.7</c:v>
                </c:pt>
                <c:pt idx="13226">
                  <c:v>1.77</c:v>
                </c:pt>
                <c:pt idx="13227">
                  <c:v>1.75</c:v>
                </c:pt>
                <c:pt idx="13228">
                  <c:v>1.88</c:v>
                </c:pt>
                <c:pt idx="13229">
                  <c:v>1.85</c:v>
                </c:pt>
                <c:pt idx="13230">
                  <c:v>1.82</c:v>
                </c:pt>
                <c:pt idx="13231">
                  <c:v>1.79</c:v>
                </c:pt>
                <c:pt idx="13232">
                  <c:v>1.8</c:v>
                </c:pt>
                <c:pt idx="13233">
                  <c:v>1.77</c:v>
                </c:pt>
                <c:pt idx="13234">
                  <c:v>1.74</c:v>
                </c:pt>
                <c:pt idx="13235">
                  <c:v>1.7</c:v>
                </c:pt>
                <c:pt idx="13236">
                  <c:v>1.64</c:v>
                </c:pt>
                <c:pt idx="13237">
                  <c:v>1.66</c:v>
                </c:pt>
                <c:pt idx="13238">
                  <c:v>1.65</c:v>
                </c:pt>
                <c:pt idx="13239">
                  <c:v>1.64</c:v>
                </c:pt>
                <c:pt idx="13240">
                  <c:v>1.64</c:v>
                </c:pt>
                <c:pt idx="13241">
                  <c:v>1.64</c:v>
                </c:pt>
                <c:pt idx="13242">
                  <c:v>1.7</c:v>
                </c:pt>
                <c:pt idx="13243">
                  <c:v>1.75</c:v>
                </c:pt>
                <c:pt idx="13245">
                  <c:v>1.74</c:v>
                </c:pt>
                <c:pt idx="13246">
                  <c:v>1.72</c:v>
                </c:pt>
                <c:pt idx="13247">
                  <c:v>1.7</c:v>
                </c:pt>
                <c:pt idx="13248">
                  <c:v>1.69</c:v>
                </c:pt>
                <c:pt idx="13249">
                  <c:v>1.7</c:v>
                </c:pt>
                <c:pt idx="13250">
                  <c:v>1.75</c:v>
                </c:pt>
                <c:pt idx="13251">
                  <c:v>1.83</c:v>
                </c:pt>
                <c:pt idx="13252">
                  <c:v>1.86</c:v>
                </c:pt>
                <c:pt idx="13253">
                  <c:v>1.79</c:v>
                </c:pt>
                <c:pt idx="13254">
                  <c:v>1.83</c:v>
                </c:pt>
                <c:pt idx="13255">
                  <c:v>1.79</c:v>
                </c:pt>
                <c:pt idx="13256">
                  <c:v>1.8</c:v>
                </c:pt>
                <c:pt idx="13257">
                  <c:v>1.86</c:v>
                </c:pt>
                <c:pt idx="13258">
                  <c:v>1.78</c:v>
                </c:pt>
                <c:pt idx="13259">
                  <c:v>1.74</c:v>
                </c:pt>
                <c:pt idx="13261">
                  <c:v>1.72</c:v>
                </c:pt>
                <c:pt idx="13262">
                  <c:v>1.75</c:v>
                </c:pt>
                <c:pt idx="13263">
                  <c:v>1.75</c:v>
                </c:pt>
                <c:pt idx="13264">
                  <c:v>1.72</c:v>
                </c:pt>
                <c:pt idx="13265">
                  <c:v>1.78</c:v>
                </c:pt>
                <c:pt idx="13266">
                  <c:v>1.68</c:v>
                </c:pt>
                <c:pt idx="13267">
                  <c:v>1.62</c:v>
                </c:pt>
                <c:pt idx="13268">
                  <c:v>1.61</c:v>
                </c:pt>
                <c:pt idx="13270">
                  <c:v>1.59</c:v>
                </c:pt>
                <c:pt idx="13271">
                  <c:v>1.59</c:v>
                </c:pt>
                <c:pt idx="13272">
                  <c:v>1.58</c:v>
                </c:pt>
                <c:pt idx="13273">
                  <c:v>1.58</c:v>
                </c:pt>
                <c:pt idx="13274">
                  <c:v>1.61</c:v>
                </c:pt>
                <c:pt idx="13275">
                  <c:v>1.66</c:v>
                </c:pt>
                <c:pt idx="13276">
                  <c:v>1.69</c:v>
                </c:pt>
                <c:pt idx="13278">
                  <c:v>1.7</c:v>
                </c:pt>
                <c:pt idx="13279">
                  <c:v>1.66</c:v>
                </c:pt>
                <c:pt idx="13280">
                  <c:v>1.64</c:v>
                </c:pt>
                <c:pt idx="13281">
                  <c:v>1.63</c:v>
                </c:pt>
                <c:pt idx="13282">
                  <c:v>1.62</c:v>
                </c:pt>
                <c:pt idx="13283">
                  <c:v>1.62</c:v>
                </c:pt>
                <c:pt idx="13284">
                  <c:v>1.63</c:v>
                </c:pt>
                <c:pt idx="13285">
                  <c:v>1.62</c:v>
                </c:pt>
                <c:pt idx="13286">
                  <c:v>1.6</c:v>
                </c:pt>
                <c:pt idx="13287">
                  <c:v>1.59</c:v>
                </c:pt>
                <c:pt idx="13288">
                  <c:v>1.64</c:v>
                </c:pt>
                <c:pt idx="13289">
                  <c:v>1.63</c:v>
                </c:pt>
                <c:pt idx="13290">
                  <c:v>1.66</c:v>
                </c:pt>
                <c:pt idx="13291">
                  <c:v>1.72</c:v>
                </c:pt>
                <c:pt idx="13292">
                  <c:v>1.74</c:v>
                </c:pt>
                <c:pt idx="13293">
                  <c:v>1.72</c:v>
                </c:pt>
                <c:pt idx="13294">
                  <c:v>1.78</c:v>
                </c:pt>
                <c:pt idx="13295">
                  <c:v>1.84</c:v>
                </c:pt>
                <c:pt idx="13296">
                  <c:v>1.82</c:v>
                </c:pt>
                <c:pt idx="13297">
                  <c:v>1.81</c:v>
                </c:pt>
                <c:pt idx="13298">
                  <c:v>1.77</c:v>
                </c:pt>
                <c:pt idx="13299">
                  <c:v>1.79</c:v>
                </c:pt>
                <c:pt idx="13301">
                  <c:v>1.77</c:v>
                </c:pt>
                <c:pt idx="13302">
                  <c:v>1.74</c:v>
                </c:pt>
                <c:pt idx="13303">
                  <c:v>1.73</c:v>
                </c:pt>
                <c:pt idx="13304">
                  <c:v>1.78</c:v>
                </c:pt>
                <c:pt idx="13306">
                  <c:v>1.86</c:v>
                </c:pt>
                <c:pt idx="13307">
                  <c:v>1.92</c:v>
                </c:pt>
                <c:pt idx="13308">
                  <c:v>1.93</c:v>
                </c:pt>
                <c:pt idx="13309">
                  <c:v>1.92</c:v>
                </c:pt>
                <c:pt idx="13310">
                  <c:v>1.89</c:v>
                </c:pt>
                <c:pt idx="13311">
                  <c:v>1.88</c:v>
                </c:pt>
                <c:pt idx="13312">
                  <c:v>1.91</c:v>
                </c:pt>
                <c:pt idx="13313">
                  <c:v>1.89</c:v>
                </c:pt>
                <c:pt idx="13314">
                  <c:v>1.89</c:v>
                </c:pt>
                <c:pt idx="13315">
                  <c:v>1.86</c:v>
                </c:pt>
                <c:pt idx="13316">
                  <c:v>1.84</c:v>
                </c:pt>
                <c:pt idx="13317">
                  <c:v>1.89</c:v>
                </c:pt>
                <c:pt idx="13318">
                  <c:v>1.87</c:v>
                </c:pt>
                <c:pt idx="13320">
                  <c:v>1.86</c:v>
                </c:pt>
                <c:pt idx="13321">
                  <c:v>1.86</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c:v>
                </c:pt>
                <c:pt idx="13347">
                  <c:v>1.89</c:v>
                </c:pt>
                <c:pt idx="13348">
                  <c:v>1.86</c:v>
                </c:pt>
                <c:pt idx="13349">
                  <c:v>1.88</c:v>
                </c:pt>
                <c:pt idx="13350">
                  <c:v>1.9</c:v>
                </c:pt>
                <c:pt idx="13351">
                  <c:v>1.95</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c:v>
                </c:pt>
                <c:pt idx="13363">
                  <c:v>1.93</c:v>
                </c:pt>
                <c:pt idx="13364">
                  <c:v>1.93</c:v>
                </c:pt>
                <c:pt idx="13365">
                  <c:v>1.92</c:v>
                </c:pt>
                <c:pt idx="13366">
                  <c:v>1.87</c:v>
                </c:pt>
                <c:pt idx="13367">
                  <c:v>1.87</c:v>
                </c:pt>
                <c:pt idx="13369">
                  <c:v>1.86</c:v>
                </c:pt>
                <c:pt idx="13370">
                  <c:v>1.88</c:v>
                </c:pt>
                <c:pt idx="13371">
                  <c:v>1.83</c:v>
                </c:pt>
                <c:pt idx="13372">
                  <c:v>1.78</c:v>
                </c:pt>
                <c:pt idx="13373">
                  <c:v>1.72</c:v>
                </c:pt>
                <c:pt idx="13374">
                  <c:v>1.76</c:v>
                </c:pt>
                <c:pt idx="13375">
                  <c:v>1.78</c:v>
                </c:pt>
                <c:pt idx="13376">
                  <c:v>1.84</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c:v>
                </c:pt>
                <c:pt idx="13389">
                  <c:v>1.7</c:v>
                </c:pt>
                <c:pt idx="13390">
                  <c:v>1.7</c:v>
                </c:pt>
                <c:pt idx="13391">
                  <c:v>1.66</c:v>
                </c:pt>
                <c:pt idx="13392">
                  <c:v>1.66</c:v>
                </c:pt>
                <c:pt idx="13393">
                  <c:v>1.78</c:v>
                </c:pt>
                <c:pt idx="13394">
                  <c:v>1.8</c:v>
                </c:pt>
                <c:pt idx="13395">
                  <c:v>1.82</c:v>
                </c:pt>
                <c:pt idx="13396">
                  <c:v>1.81</c:v>
                </c:pt>
                <c:pt idx="13397">
                  <c:v>1.81</c:v>
                </c:pt>
                <c:pt idx="13398">
                  <c:v>1.9</c:v>
                </c:pt>
                <c:pt idx="13399">
                  <c:v>1.92</c:v>
                </c:pt>
                <c:pt idx="13400">
                  <c:v>1.96</c:v>
                </c:pt>
                <c:pt idx="13401">
                  <c:v>1.94</c:v>
                </c:pt>
                <c:pt idx="13402">
                  <c:v>1.87</c:v>
                </c:pt>
                <c:pt idx="13403">
                  <c:v>1.95</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c:v>
                </c:pt>
                <c:pt idx="13445">
                  <c:v>2.5499999999999998</c:v>
                </c:pt>
                <c:pt idx="13446">
                  <c:v>2.52</c:v>
                </c:pt>
                <c:pt idx="13447">
                  <c:v>2.56</c:v>
                </c:pt>
                <c:pt idx="13448">
                  <c:v>2.5</c:v>
                </c:pt>
                <c:pt idx="13449">
                  <c:v>2.5</c:v>
                </c:pt>
                <c:pt idx="13450">
                  <c:v>2.5299999999999998</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c:v>
                </c:pt>
                <c:pt idx="13464">
                  <c:v>2.61</c:v>
                </c:pt>
                <c:pt idx="13465">
                  <c:v>2.71</c:v>
                </c:pt>
                <c:pt idx="13466">
                  <c:v>2.71</c:v>
                </c:pt>
                <c:pt idx="13467">
                  <c:v>2.77</c:v>
                </c:pt>
                <c:pt idx="13468">
                  <c:v>2.84</c:v>
                </c:pt>
                <c:pt idx="13469">
                  <c:v>2.88</c:v>
                </c:pt>
                <c:pt idx="13470">
                  <c:v>2.82</c:v>
                </c:pt>
                <c:pt idx="13471">
                  <c:v>2.87</c:v>
                </c:pt>
                <c:pt idx="13472">
                  <c:v>2.9</c:v>
                </c:pt>
                <c:pt idx="13473">
                  <c:v>2.82</c:v>
                </c:pt>
                <c:pt idx="13474">
                  <c:v>2.79</c:v>
                </c:pt>
                <c:pt idx="13475">
                  <c:v>2.72</c:v>
                </c:pt>
                <c:pt idx="13476">
                  <c:v>2.78</c:v>
                </c:pt>
                <c:pt idx="13477">
                  <c:v>2.75</c:v>
                </c:pt>
                <c:pt idx="13478">
                  <c:v>2.78</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2.72</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2.5299999999999998</c:v>
                </c:pt>
                <c:pt idx="13518">
                  <c:v>2.5299999999999998</c:v>
                </c:pt>
                <c:pt idx="13519">
                  <c:v>2.54</c:v>
                </c:pt>
                <c:pt idx="13520">
                  <c:v>2.5299999999999998</c:v>
                </c:pt>
                <c:pt idx="13521">
                  <c:v>2.5499999999999998</c:v>
                </c:pt>
                <c:pt idx="13522">
                  <c:v>2.57</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2.97</c:v>
                </c:pt>
                <c:pt idx="13573">
                  <c:v>2.88</c:v>
                </c:pt>
                <c:pt idx="13574">
                  <c:v>2.84</c:v>
                </c:pt>
                <c:pt idx="13575">
                  <c:v>2.88</c:v>
                </c:pt>
                <c:pt idx="13576">
                  <c:v>2.9</c:v>
                </c:pt>
                <c:pt idx="13577">
                  <c:v>2.86</c:v>
                </c:pt>
                <c:pt idx="13578">
                  <c:v>2.84</c:v>
                </c:pt>
                <c:pt idx="13580">
                  <c:v>2.85</c:v>
                </c:pt>
                <c:pt idx="13581">
                  <c:v>2.87</c:v>
                </c:pt>
                <c:pt idx="13582">
                  <c:v>2.79</c:v>
                </c:pt>
                <c:pt idx="13583">
                  <c:v>2.75</c:v>
                </c:pt>
                <c:pt idx="13584">
                  <c:v>2.78</c:v>
                </c:pt>
                <c:pt idx="13585">
                  <c:v>2.77</c:v>
                </c:pt>
                <c:pt idx="13586">
                  <c:v>2.69</c:v>
                </c:pt>
                <c:pt idx="13587">
                  <c:v>2.72</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c:v>
                </c:pt>
                <c:pt idx="13622">
                  <c:v>2.79</c:v>
                </c:pt>
                <c:pt idx="13623">
                  <c:v>2.75</c:v>
                </c:pt>
                <c:pt idx="13624">
                  <c:v>2.74</c:v>
                </c:pt>
                <c:pt idx="13625">
                  <c:v>2.75</c:v>
                </c:pt>
                <c:pt idx="13626">
                  <c:v>2.71</c:v>
                </c:pt>
                <c:pt idx="13627">
                  <c:v>2.69</c:v>
                </c:pt>
                <c:pt idx="13628">
                  <c:v>2.73</c:v>
                </c:pt>
                <c:pt idx="13629">
                  <c:v>2.73</c:v>
                </c:pt>
                <c:pt idx="13630">
                  <c:v>2.77</c:v>
                </c:pt>
                <c:pt idx="13631">
                  <c:v>2.82</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c:v>
                </c:pt>
                <c:pt idx="13692">
                  <c:v>2.5299999999999998</c:v>
                </c:pt>
                <c:pt idx="13693">
                  <c:v>2.54</c:v>
                </c:pt>
                <c:pt idx="13694">
                  <c:v>2.5299999999999998</c:v>
                </c:pt>
                <c:pt idx="13695">
                  <c:v>2.58</c:v>
                </c:pt>
                <c:pt idx="13696">
                  <c:v>2.64</c:v>
                </c:pt>
                <c:pt idx="13697">
                  <c:v>2.65</c:v>
                </c:pt>
                <c:pt idx="13699">
                  <c:v>2.63</c:v>
                </c:pt>
                <c:pt idx="13700">
                  <c:v>2.58</c:v>
                </c:pt>
                <c:pt idx="13701">
                  <c:v>2.57</c:v>
                </c:pt>
                <c:pt idx="13702">
                  <c:v>2.5499999999999998</c:v>
                </c:pt>
                <c:pt idx="13703">
                  <c:v>2.5299999999999998</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c:v>
                </c:pt>
                <c:pt idx="13755">
                  <c:v>2.54</c:v>
                </c:pt>
                <c:pt idx="13756">
                  <c:v>2.57</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2.2799999999999998</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c:v>
                </c:pt>
                <c:pt idx="13836">
                  <c:v>1.86</c:v>
                </c:pt>
                <c:pt idx="13837">
                  <c:v>1.77</c:v>
                </c:pt>
                <c:pt idx="13838">
                  <c:v>1.83</c:v>
                </c:pt>
                <c:pt idx="13840">
                  <c:v>1.82</c:v>
                </c:pt>
                <c:pt idx="13841">
                  <c:v>1.87</c:v>
                </c:pt>
                <c:pt idx="13842">
                  <c:v>1.9</c:v>
                </c:pt>
                <c:pt idx="13843">
                  <c:v>1.81</c:v>
                </c:pt>
                <c:pt idx="13844">
                  <c:v>1.83</c:v>
                </c:pt>
                <c:pt idx="13845">
                  <c:v>1.83</c:v>
                </c:pt>
                <c:pt idx="13846">
                  <c:v>1.73</c:v>
                </c:pt>
                <c:pt idx="13847">
                  <c:v>1.77</c:v>
                </c:pt>
                <c:pt idx="13848">
                  <c:v>1.68</c:v>
                </c:pt>
                <c:pt idx="13849">
                  <c:v>1.68</c:v>
                </c:pt>
                <c:pt idx="13850">
                  <c:v>1.79</c:v>
                </c:pt>
                <c:pt idx="13851">
                  <c:v>1.81</c:v>
                </c:pt>
                <c:pt idx="13852">
                  <c:v>1.83</c:v>
                </c:pt>
                <c:pt idx="13853">
                  <c:v>1.95</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c:v>
                </c:pt>
                <c:pt idx="13882">
                  <c:v>1.98</c:v>
                </c:pt>
                <c:pt idx="13883">
                  <c:v>1.93</c:v>
                </c:pt>
                <c:pt idx="13884">
                  <c:v>1.92</c:v>
                </c:pt>
                <c:pt idx="13885">
                  <c:v>1.88</c:v>
                </c:pt>
                <c:pt idx="13886">
                  <c:v>1.93</c:v>
                </c:pt>
                <c:pt idx="13887">
                  <c:v>2.0099999999999998</c:v>
                </c:pt>
                <c:pt idx="13888">
                  <c:v>1.95</c:v>
                </c:pt>
                <c:pt idx="13889">
                  <c:v>1.96</c:v>
                </c:pt>
                <c:pt idx="13890">
                  <c:v>1.94</c:v>
                </c:pt>
                <c:pt idx="13891">
                  <c:v>1.87</c:v>
                </c:pt>
                <c:pt idx="13892">
                  <c:v>1.92</c:v>
                </c:pt>
                <c:pt idx="13893">
                  <c:v>1.85</c:v>
                </c:pt>
                <c:pt idx="13894">
                  <c:v>1.92</c:v>
                </c:pt>
                <c:pt idx="13895">
                  <c:v>1.89</c:v>
                </c:pt>
                <c:pt idx="13896">
                  <c:v>1.92</c:v>
                </c:pt>
                <c:pt idx="13897">
                  <c:v>1.97</c:v>
                </c:pt>
                <c:pt idx="13898">
                  <c:v>1.96</c:v>
                </c:pt>
                <c:pt idx="13899">
                  <c:v>1.94</c:v>
                </c:pt>
                <c:pt idx="13900">
                  <c:v>1.9</c:v>
                </c:pt>
                <c:pt idx="13901">
                  <c:v>1.91</c:v>
                </c:pt>
                <c:pt idx="13902">
                  <c:v>1.9</c:v>
                </c:pt>
                <c:pt idx="13903">
                  <c:v>1.87</c:v>
                </c:pt>
                <c:pt idx="13904">
                  <c:v>1.9</c:v>
                </c:pt>
                <c:pt idx="13905">
                  <c:v>1.92</c:v>
                </c:pt>
                <c:pt idx="13906">
                  <c:v>1.99</c:v>
                </c:pt>
                <c:pt idx="13907">
                  <c:v>1.96</c:v>
                </c:pt>
                <c:pt idx="13908">
                  <c:v>1.93</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2.2799999999999998</c:v>
                </c:pt>
                <c:pt idx="13920">
                  <c:v>2.2799999999999998</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2.2799999999999998</c:v>
                </c:pt>
                <c:pt idx="13973">
                  <c:v>2.27</c:v>
                </c:pt>
                <c:pt idx="13974">
                  <c:v>2.23</c:v>
                </c:pt>
                <c:pt idx="13975">
                  <c:v>2.2599999999999998</c:v>
                </c:pt>
                <c:pt idx="13976">
                  <c:v>2.29</c:v>
                </c:pt>
                <c:pt idx="13977">
                  <c:v>2.2799999999999998</c:v>
                </c:pt>
                <c:pt idx="13978">
                  <c:v>2.2000000000000002</c:v>
                </c:pt>
                <c:pt idx="13979">
                  <c:v>2.16</c:v>
                </c:pt>
                <c:pt idx="13980">
                  <c:v>2.23</c:v>
                </c:pt>
                <c:pt idx="13981">
                  <c:v>2.2799999999999998</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2.2799999999999998</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2.2799999999999998</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2.2799999999999998</c:v>
                </c:pt>
                <c:pt idx="14069">
                  <c:v>2.23</c:v>
                </c:pt>
                <c:pt idx="14070">
                  <c:v>2.2400000000000002</c:v>
                </c:pt>
                <c:pt idx="14071">
                  <c:v>2.2200000000000002</c:v>
                </c:pt>
                <c:pt idx="14072">
                  <c:v>2.2400000000000002</c:v>
                </c:pt>
                <c:pt idx="14073">
                  <c:v>2.13</c:v>
                </c:pt>
                <c:pt idx="14074">
                  <c:v>2.23</c:v>
                </c:pt>
                <c:pt idx="14075">
                  <c:v>2.2799999999999998</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1.86</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1.84</c:v>
                </c:pt>
                <c:pt idx="14132">
                  <c:v>1.83</c:v>
                </c:pt>
                <c:pt idx="14133">
                  <c:v>1.88</c:v>
                </c:pt>
                <c:pt idx="14134">
                  <c:v>1.91</c:v>
                </c:pt>
                <c:pt idx="14135">
                  <c:v>1.83</c:v>
                </c:pt>
                <c:pt idx="14136">
                  <c:v>1.9</c:v>
                </c:pt>
                <c:pt idx="14137">
                  <c:v>1.93</c:v>
                </c:pt>
                <c:pt idx="14138">
                  <c:v>1.98</c:v>
                </c:pt>
                <c:pt idx="14139">
                  <c:v>1.97</c:v>
                </c:pt>
                <c:pt idx="14140">
                  <c:v>1.97</c:v>
                </c:pt>
                <c:pt idx="14141">
                  <c:v>1.94</c:v>
                </c:pt>
                <c:pt idx="14142">
                  <c:v>1.91</c:v>
                </c:pt>
                <c:pt idx="14143">
                  <c:v>1.88</c:v>
                </c:pt>
                <c:pt idx="14144">
                  <c:v>1.92</c:v>
                </c:pt>
                <c:pt idx="14145">
                  <c:v>1.94</c:v>
                </c:pt>
                <c:pt idx="14146">
                  <c:v>1.88</c:v>
                </c:pt>
                <c:pt idx="14147">
                  <c:v>1.91</c:v>
                </c:pt>
                <c:pt idx="14149">
                  <c:v>1.89</c:v>
                </c:pt>
                <c:pt idx="14150">
                  <c:v>1.81</c:v>
                </c:pt>
                <c:pt idx="14151">
                  <c:v>1.83</c:v>
                </c:pt>
                <c:pt idx="14152">
                  <c:v>1.78</c:v>
                </c:pt>
                <c:pt idx="14153">
                  <c:v>1.79</c:v>
                </c:pt>
                <c:pt idx="14154">
                  <c:v>1.78</c:v>
                </c:pt>
                <c:pt idx="14155">
                  <c:v>1.73</c:v>
                </c:pt>
                <c:pt idx="14156">
                  <c:v>1.76</c:v>
                </c:pt>
                <c:pt idx="14157">
                  <c:v>1.7</c:v>
                </c:pt>
                <c:pt idx="14158">
                  <c:v>1.72</c:v>
                </c:pt>
                <c:pt idx="14159">
                  <c:v>1.73</c:v>
                </c:pt>
                <c:pt idx="14160">
                  <c:v>1.79</c:v>
                </c:pt>
                <c:pt idx="14161">
                  <c:v>1.77</c:v>
                </c:pt>
                <c:pt idx="14162">
                  <c:v>1.8</c:v>
                </c:pt>
                <c:pt idx="14163">
                  <c:v>1.76</c:v>
                </c:pt>
                <c:pt idx="14164">
                  <c:v>1.78</c:v>
                </c:pt>
                <c:pt idx="14165">
                  <c:v>1.79</c:v>
                </c:pt>
                <c:pt idx="14166">
                  <c:v>1.85</c:v>
                </c:pt>
                <c:pt idx="14167">
                  <c:v>1.88</c:v>
                </c:pt>
                <c:pt idx="14168">
                  <c:v>1.89</c:v>
                </c:pt>
                <c:pt idx="14169">
                  <c:v>1.91</c:v>
                </c:pt>
                <c:pt idx="14170">
                  <c:v>1.94</c:v>
                </c:pt>
                <c:pt idx="14171">
                  <c:v>1.87</c:v>
                </c:pt>
                <c:pt idx="14172">
                  <c:v>1.84</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1.84</c:v>
                </c:pt>
                <c:pt idx="14190">
                  <c:v>1.86</c:v>
                </c:pt>
                <c:pt idx="14191">
                  <c:v>1.87</c:v>
                </c:pt>
                <c:pt idx="14192">
                  <c:v>1.83</c:v>
                </c:pt>
                <c:pt idx="14193">
                  <c:v>1.85</c:v>
                </c:pt>
                <c:pt idx="14195">
                  <c:v>1.84</c:v>
                </c:pt>
                <c:pt idx="14196">
                  <c:v>1.85</c:v>
                </c:pt>
                <c:pt idx="14197">
                  <c:v>1.81</c:v>
                </c:pt>
                <c:pt idx="14198">
                  <c:v>1.71</c:v>
                </c:pt>
                <c:pt idx="14199">
                  <c:v>1.73</c:v>
                </c:pt>
                <c:pt idx="14200">
                  <c:v>1.72</c:v>
                </c:pt>
                <c:pt idx="14201">
                  <c:v>1.71</c:v>
                </c:pt>
                <c:pt idx="14202">
                  <c:v>1.68</c:v>
                </c:pt>
                <c:pt idx="14203">
                  <c:v>1.64</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1.59</c:v>
                </c:pt>
                <c:pt idx="14230">
                  <c:v>1.56</c:v>
                </c:pt>
                <c:pt idx="14231">
                  <c:v>1.59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1.59</c:v>
                </c:pt>
                <c:pt idx="14244">
                  <c:v>1.59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1.61</c:v>
                </c:pt>
                <c:pt idx="14268">
                  <c:v>1.67</c:v>
                </c:pt>
                <c:pt idx="14269">
                  <c:v>1.68</c:v>
                </c:pt>
                <c:pt idx="14270">
                  <c:v>1.73</c:v>
                </c:pt>
                <c:pt idx="14271">
                  <c:v>1.7</c:v>
                </c:pt>
                <c:pt idx="14272">
                  <c:v>1.71</c:v>
                </c:pt>
                <c:pt idx="14273">
                  <c:v>1.7</c:v>
                </c:pt>
                <c:pt idx="14274">
                  <c:v>1.7</c:v>
                </c:pt>
                <c:pt idx="14275">
                  <c:v>1.69</c:v>
                </c:pt>
                <c:pt idx="14276">
                  <c:v>1.66</c:v>
                </c:pt>
                <c:pt idx="14277">
                  <c:v>1.63</c:v>
                </c:pt>
                <c:pt idx="14278">
                  <c:v>1.62</c:v>
                </c:pt>
                <c:pt idx="14279">
                  <c:v>1.59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1.86</c:v>
                </c:pt>
                <c:pt idx="14304">
                  <c:v>1.84</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c:v>
                </c:pt>
                <c:pt idx="14341">
                  <c:v>2.5499999999999998</c:v>
                </c:pt>
                <c:pt idx="14342">
                  <c:v>2.5499999999999998</c:v>
                </c:pt>
                <c:pt idx="14343">
                  <c:v>2.5499999999999998</c:v>
                </c:pt>
                <c:pt idx="14345">
                  <c:v>2.57</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2.5299999999999998</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c:v>
                </c:pt>
                <c:pt idx="14397">
                  <c:v>2.6</c:v>
                </c:pt>
                <c:pt idx="14398">
                  <c:v>2.58</c:v>
                </c:pt>
                <c:pt idx="14399">
                  <c:v>2.62</c:v>
                </c:pt>
                <c:pt idx="14400">
                  <c:v>2.6</c:v>
                </c:pt>
                <c:pt idx="14401">
                  <c:v>2.5099999999999998</c:v>
                </c:pt>
                <c:pt idx="14402">
                  <c:v>2.5299999999999998</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2.2799999999999998</c:v>
                </c:pt>
                <c:pt idx="14422">
                  <c:v>2.2400000000000002</c:v>
                </c:pt>
                <c:pt idx="14424">
                  <c:v>2.2599999999999998</c:v>
                </c:pt>
                <c:pt idx="14425">
                  <c:v>2.1800000000000002</c:v>
                </c:pt>
                <c:pt idx="14426">
                  <c:v>2.21</c:v>
                </c:pt>
                <c:pt idx="14427">
                  <c:v>2.2400000000000002</c:v>
                </c:pt>
                <c:pt idx="14428">
                  <c:v>2.2400000000000002</c:v>
                </c:pt>
                <c:pt idx="14429">
                  <c:v>2.2799999999999998</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2.2799999999999998</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2.2799999999999998</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c:v>
                </c:pt>
                <c:pt idx="14622">
                  <c:v>2.62</c:v>
                </c:pt>
                <c:pt idx="14623">
                  <c:v>2.64</c:v>
                </c:pt>
                <c:pt idx="14624">
                  <c:v>2.66</c:v>
                </c:pt>
                <c:pt idx="14625">
                  <c:v>2.63</c:v>
                </c:pt>
                <c:pt idx="14626">
                  <c:v>2.65</c:v>
                </c:pt>
                <c:pt idx="14627">
                  <c:v>2.63</c:v>
                </c:pt>
                <c:pt idx="14628">
                  <c:v>2.66</c:v>
                </c:pt>
                <c:pt idx="14629">
                  <c:v>2.7</c:v>
                </c:pt>
                <c:pt idx="14630">
                  <c:v>2.73</c:v>
                </c:pt>
                <c:pt idx="14631">
                  <c:v>2.72</c:v>
                </c:pt>
                <c:pt idx="14632">
                  <c:v>2.78</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c:v>
                </c:pt>
                <c:pt idx="14663">
                  <c:v>2.85</c:v>
                </c:pt>
                <c:pt idx="14664">
                  <c:v>2.85</c:v>
                </c:pt>
                <c:pt idx="14665">
                  <c:v>2.89</c:v>
                </c:pt>
                <c:pt idx="14666">
                  <c:v>2.89</c:v>
                </c:pt>
                <c:pt idx="14667">
                  <c:v>2.83</c:v>
                </c:pt>
                <c:pt idx="14668">
                  <c:v>2.82</c:v>
                </c:pt>
                <c:pt idx="14669">
                  <c:v>2.85</c:v>
                </c:pt>
                <c:pt idx="14670">
                  <c:v>2.78</c:v>
                </c:pt>
                <c:pt idx="14671">
                  <c:v>2.77</c:v>
                </c:pt>
                <c:pt idx="14672">
                  <c:v>2.74</c:v>
                </c:pt>
                <c:pt idx="14674">
                  <c:v>2.73</c:v>
                </c:pt>
                <c:pt idx="14675">
                  <c:v>2.79</c:v>
                </c:pt>
                <c:pt idx="14676">
                  <c:v>2.79</c:v>
                </c:pt>
                <c:pt idx="14677">
                  <c:v>2.83</c:v>
                </c:pt>
                <c:pt idx="14678">
                  <c:v>2.77</c:v>
                </c:pt>
                <c:pt idx="14679">
                  <c:v>2.78</c:v>
                </c:pt>
                <c:pt idx="14680">
                  <c:v>2.8</c:v>
                </c:pt>
                <c:pt idx="14681">
                  <c:v>2.79</c:v>
                </c:pt>
                <c:pt idx="14682">
                  <c:v>2.83</c:v>
                </c:pt>
                <c:pt idx="14683">
                  <c:v>2.82</c:v>
                </c:pt>
                <c:pt idx="14684">
                  <c:v>2.83</c:v>
                </c:pt>
                <c:pt idx="14685">
                  <c:v>2.82</c:v>
                </c:pt>
                <c:pt idx="14686">
                  <c:v>2.87</c:v>
                </c:pt>
                <c:pt idx="14687">
                  <c:v>2.92</c:v>
                </c:pt>
                <c:pt idx="14688">
                  <c:v>2.96</c:v>
                </c:pt>
                <c:pt idx="14689">
                  <c:v>2.98</c:v>
                </c:pt>
                <c:pt idx="14690">
                  <c:v>3</c:v>
                </c:pt>
                <c:pt idx="14691">
                  <c:v>3.03</c:v>
                </c:pt>
                <c:pt idx="14692">
                  <c:v>3</c:v>
                </c:pt>
                <c:pt idx="14693">
                  <c:v>2.96</c:v>
                </c:pt>
                <c:pt idx="14694">
                  <c:v>2.95</c:v>
                </c:pt>
                <c:pt idx="14695">
                  <c:v>2.97</c:v>
                </c:pt>
                <c:pt idx="14696">
                  <c:v>2.97</c:v>
                </c:pt>
                <c:pt idx="14697">
                  <c:v>2.94</c:v>
                </c:pt>
                <c:pt idx="14698">
                  <c:v>2.95</c:v>
                </c:pt>
                <c:pt idx="14699">
                  <c:v>2.95</c:v>
                </c:pt>
                <c:pt idx="14700">
                  <c:v>2.97</c:v>
                </c:pt>
                <c:pt idx="14701">
                  <c:v>3</c:v>
                </c:pt>
                <c:pt idx="14702">
                  <c:v>2.97</c:v>
                </c:pt>
                <c:pt idx="14703">
                  <c:v>2.97</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2.97</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c:v>
                </c:pt>
                <c:pt idx="14775">
                  <c:v>2.85</c:v>
                </c:pt>
                <c:pt idx="14776">
                  <c:v>2.82</c:v>
                </c:pt>
                <c:pt idx="14777">
                  <c:v>2.82</c:v>
                </c:pt>
                <c:pt idx="14778">
                  <c:v>2.82</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2.97</c:v>
                </c:pt>
                <c:pt idx="14792">
                  <c:v>2.97</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c:v>
                </c:pt>
                <c:pt idx="14861">
                  <c:v>2.77</c:v>
                </c:pt>
                <c:pt idx="14862">
                  <c:v>2.79</c:v>
                </c:pt>
                <c:pt idx="14863">
                  <c:v>2.79</c:v>
                </c:pt>
                <c:pt idx="14864">
                  <c:v>2.74</c:v>
                </c:pt>
                <c:pt idx="14866">
                  <c:v>2.81</c:v>
                </c:pt>
                <c:pt idx="14867">
                  <c:v>2.77</c:v>
                </c:pt>
                <c:pt idx="14868">
                  <c:v>2.72</c:v>
                </c:pt>
                <c:pt idx="14869">
                  <c:v>2.69</c:v>
                </c:pt>
                <c:pt idx="14871">
                  <c:v>2.66</c:v>
                </c:pt>
                <c:pt idx="14872">
                  <c:v>2.56</c:v>
                </c:pt>
                <c:pt idx="14873">
                  <c:v>2.67</c:v>
                </c:pt>
                <c:pt idx="14874">
                  <c:v>2.7</c:v>
                </c:pt>
                <c:pt idx="14875">
                  <c:v>2.73</c:v>
                </c:pt>
                <c:pt idx="14876">
                  <c:v>2.74</c:v>
                </c:pt>
                <c:pt idx="14877">
                  <c:v>2.74</c:v>
                </c:pt>
                <c:pt idx="14878">
                  <c:v>2.71</c:v>
                </c:pt>
                <c:pt idx="14879">
                  <c:v>2.71</c:v>
                </c:pt>
                <c:pt idx="14880">
                  <c:v>2.72</c:v>
                </c:pt>
                <c:pt idx="14881">
                  <c:v>2.73</c:v>
                </c:pt>
                <c:pt idx="14882">
                  <c:v>2.75</c:v>
                </c:pt>
                <c:pt idx="14883">
                  <c:v>2.79</c:v>
                </c:pt>
                <c:pt idx="14885">
                  <c:v>2.74</c:v>
                </c:pt>
                <c:pt idx="14886">
                  <c:v>2.76</c:v>
                </c:pt>
                <c:pt idx="14887">
                  <c:v>2.72</c:v>
                </c:pt>
                <c:pt idx="14888">
                  <c:v>2.76</c:v>
                </c:pt>
                <c:pt idx="14889">
                  <c:v>2.75</c:v>
                </c:pt>
                <c:pt idx="14890">
                  <c:v>2.72</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2.72</c:v>
                </c:pt>
                <c:pt idx="14915">
                  <c:v>2.72</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c:v>
                </c:pt>
                <c:pt idx="14949">
                  <c:v>2.59</c:v>
                </c:pt>
                <c:pt idx="14950">
                  <c:v>2.57</c:v>
                </c:pt>
                <c:pt idx="14951">
                  <c:v>2.5299999999999998</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1.86</c:v>
                </c:pt>
                <c:pt idx="15024">
                  <c:v>1.75</c:v>
                </c:pt>
                <c:pt idx="15025">
                  <c:v>1.73</c:v>
                </c:pt>
                <c:pt idx="15026">
                  <c:v>1.71</c:v>
                </c:pt>
                <c:pt idx="15027">
                  <c:v>1.72</c:v>
                </c:pt>
                <c:pt idx="15028">
                  <c:v>1.74</c:v>
                </c:pt>
                <c:pt idx="15029">
                  <c:v>1.65</c:v>
                </c:pt>
                <c:pt idx="15030">
                  <c:v>1.68</c:v>
                </c:pt>
                <c:pt idx="15031">
                  <c:v>1.59</c:v>
                </c:pt>
                <c:pt idx="15032">
                  <c:v>1.52</c:v>
                </c:pt>
                <c:pt idx="15033">
                  <c:v>1.55</c:v>
                </c:pt>
                <c:pt idx="15034">
                  <c:v>1.6</c:v>
                </c:pt>
                <c:pt idx="15035">
                  <c:v>1.55</c:v>
                </c:pt>
                <c:pt idx="15036">
                  <c:v>1.59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1.84</c:v>
                </c:pt>
                <c:pt idx="15055">
                  <c:v>1.81</c:v>
                </c:pt>
                <c:pt idx="15056">
                  <c:v>1.8</c:v>
                </c:pt>
                <c:pt idx="15057">
                  <c:v>1.79</c:v>
                </c:pt>
                <c:pt idx="15058">
                  <c:v>1.74</c:v>
                </c:pt>
                <c:pt idx="15059">
                  <c:v>1.72</c:v>
                </c:pt>
                <c:pt idx="15060">
                  <c:v>1.64</c:v>
                </c:pt>
                <c:pt idx="15061">
                  <c:v>1.73</c:v>
                </c:pt>
                <c:pt idx="15062">
                  <c:v>1.7</c:v>
                </c:pt>
                <c:pt idx="15063">
                  <c:v>1.69</c:v>
                </c:pt>
                <c:pt idx="15064">
                  <c:v>1.68</c:v>
                </c:pt>
                <c:pt idx="15065">
                  <c:v>1.65</c:v>
                </c:pt>
                <c:pt idx="15066">
                  <c:v>1.6</c:v>
                </c:pt>
                <c:pt idx="15067">
                  <c:v>1.54</c:v>
                </c:pt>
                <c:pt idx="15068">
                  <c:v>1.52</c:v>
                </c:pt>
                <c:pt idx="15069">
                  <c:v>1.56</c:v>
                </c:pt>
                <c:pt idx="15070">
                  <c:v>1.54</c:v>
                </c:pt>
                <c:pt idx="15071">
                  <c:v>1.59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1.84</c:v>
                </c:pt>
                <c:pt idx="15086">
                  <c:v>1.78</c:v>
                </c:pt>
                <c:pt idx="15087">
                  <c:v>1.69</c:v>
                </c:pt>
                <c:pt idx="15088">
                  <c:v>1.73</c:v>
                </c:pt>
                <c:pt idx="15089">
                  <c:v>1.79</c:v>
                </c:pt>
                <c:pt idx="15090">
                  <c:v>1.86</c:v>
                </c:pt>
                <c:pt idx="15091">
                  <c:v>1.81</c:v>
                </c:pt>
                <c:pt idx="15092">
                  <c:v>1.92</c:v>
                </c:pt>
                <c:pt idx="15093">
                  <c:v>1.94</c:v>
                </c:pt>
                <c:pt idx="15095">
                  <c:v>1.92</c:v>
                </c:pt>
                <c:pt idx="15096">
                  <c:v>1.88</c:v>
                </c:pt>
                <c:pt idx="15097">
                  <c:v>1.82</c:v>
                </c:pt>
                <c:pt idx="15098">
                  <c:v>1.84</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1.84</c:v>
                </c:pt>
                <c:pt idx="15114">
                  <c:v>1.83</c:v>
                </c:pt>
                <c:pt idx="15115">
                  <c:v>1.85</c:v>
                </c:pt>
                <c:pt idx="15116">
                  <c:v>1.79</c:v>
                </c:pt>
                <c:pt idx="15117">
                  <c:v>1.9</c:v>
                </c:pt>
                <c:pt idx="15118">
                  <c:v>1.82</c:v>
                </c:pt>
                <c:pt idx="15119">
                  <c:v>1.89</c:v>
                </c:pt>
                <c:pt idx="15120">
                  <c:v>1.89</c:v>
                </c:pt>
                <c:pt idx="15121">
                  <c:v>1.92</c:v>
                </c:pt>
                <c:pt idx="15122">
                  <c:v>1.92</c:v>
                </c:pt>
                <c:pt idx="15123">
                  <c:v>1.92</c:v>
                </c:pt>
                <c:pt idx="15124">
                  <c:v>1.93</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1.84</c:v>
                </c:pt>
                <c:pt idx="15145">
                  <c:v>1.78</c:v>
                </c:pt>
                <c:pt idx="15146">
                  <c:v>1.77</c:v>
                </c:pt>
                <c:pt idx="15147">
                  <c:v>1.74</c:v>
                </c:pt>
                <c:pt idx="15148">
                  <c:v>1.7</c:v>
                </c:pt>
                <c:pt idx="15149">
                  <c:v>1.61</c:v>
                </c:pt>
                <c:pt idx="15150">
                  <c:v>1.65</c:v>
                </c:pt>
                <c:pt idx="15151">
                  <c:v>1.6</c:v>
                </c:pt>
                <c:pt idx="15152">
                  <c:v>1.57</c:v>
                </c:pt>
                <c:pt idx="15153">
                  <c:v>1.51</c:v>
                </c:pt>
                <c:pt idx="15154">
                  <c:v>1.54</c:v>
                </c:pt>
                <c:pt idx="15155">
                  <c:v>1.61</c:v>
                </c:pt>
                <c:pt idx="15156">
                  <c:v>1.66</c:v>
                </c:pt>
                <c:pt idx="15157">
                  <c:v>1.65</c:v>
                </c:pt>
                <c:pt idx="15158">
                  <c:v>1.59</c:v>
                </c:pt>
                <c:pt idx="15159">
                  <c:v>1.56</c:v>
                </c:pt>
                <c:pt idx="15160">
                  <c:v>1.59</c:v>
                </c:pt>
                <c:pt idx="15161">
                  <c:v>1.62</c:v>
                </c:pt>
                <c:pt idx="15162">
                  <c:v>1.61</c:v>
                </c:pt>
                <c:pt idx="15163">
                  <c:v>1.59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1.59</c:v>
                </c:pt>
                <c:pt idx="15440">
                  <c:v>1.55</c:v>
                </c:pt>
                <c:pt idx="15441">
                  <c:v>1.53</c:v>
                </c:pt>
                <c:pt idx="15442">
                  <c:v>1.54</c:v>
                </c:pt>
                <c:pt idx="15443">
                  <c:v>1.64</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c:v>
                </c:pt>
                <c:pt idx="15462">
                  <c:v>1.64</c:v>
                </c:pt>
                <c:pt idx="15463">
                  <c:v>1.67</c:v>
                </c:pt>
                <c:pt idx="15464">
                  <c:v>1.69</c:v>
                </c:pt>
                <c:pt idx="15465">
                  <c:v>1.64</c:v>
                </c:pt>
                <c:pt idx="15466">
                  <c:v>1.64</c:v>
                </c:pt>
                <c:pt idx="15467">
                  <c:v>1.56</c:v>
                </c:pt>
                <c:pt idx="15468">
                  <c:v>1.59</c:v>
                </c:pt>
                <c:pt idx="15469">
                  <c:v>1.61</c:v>
                </c:pt>
                <c:pt idx="15470">
                  <c:v>1.58</c:v>
                </c:pt>
                <c:pt idx="15471">
                  <c:v>1.57</c:v>
                </c:pt>
                <c:pt idx="15472">
                  <c:v>1.57</c:v>
                </c:pt>
                <c:pt idx="15473">
                  <c:v>1.58</c:v>
                </c:pt>
                <c:pt idx="15474">
                  <c:v>1.58</c:v>
                </c:pt>
                <c:pt idx="15475">
                  <c:v>1.63</c:v>
                </c:pt>
                <c:pt idx="15476">
                  <c:v>1.63</c:v>
                </c:pt>
                <c:pt idx="15477">
                  <c:v>1.65</c:v>
                </c:pt>
                <c:pt idx="15478">
                  <c:v>1.65</c:v>
                </c:pt>
                <c:pt idx="15479">
                  <c:v>1.63</c:v>
                </c:pt>
                <c:pt idx="15480">
                  <c:v>1.61</c:v>
                </c:pt>
                <c:pt idx="15481">
                  <c:v>1.59</c:v>
                </c:pt>
                <c:pt idx="15482">
                  <c:v>1.58</c:v>
                </c:pt>
                <c:pt idx="15483">
                  <c:v>1.6</c:v>
                </c:pt>
                <c:pt idx="15484">
                  <c:v>1.63</c:v>
                </c:pt>
                <c:pt idx="15485">
                  <c:v>1.64</c:v>
                </c:pt>
                <c:pt idx="15486">
                  <c:v>1.69</c:v>
                </c:pt>
                <c:pt idx="15487">
                  <c:v>1.66</c:v>
                </c:pt>
                <c:pt idx="15488">
                  <c:v>1.63</c:v>
                </c:pt>
                <c:pt idx="15489">
                  <c:v>1.64</c:v>
                </c:pt>
                <c:pt idx="15490">
                  <c:v>1.64</c:v>
                </c:pt>
                <c:pt idx="15491">
                  <c:v>1.68</c:v>
                </c:pt>
                <c:pt idx="15492">
                  <c:v>1.63</c:v>
                </c:pt>
                <c:pt idx="15493">
                  <c:v>1.63</c:v>
                </c:pt>
                <c:pt idx="15494">
                  <c:v>1.61</c:v>
                </c:pt>
                <c:pt idx="15495">
                  <c:v>1.56</c:v>
                </c:pt>
                <c:pt idx="15496">
                  <c:v>1.58</c:v>
                </c:pt>
                <c:pt idx="15497">
                  <c:v>1.61</c:v>
                </c:pt>
                <c:pt idx="15498">
                  <c:v>1.58</c:v>
                </c:pt>
                <c:pt idx="15500">
                  <c:v>1.62</c:v>
                </c:pt>
                <c:pt idx="15501">
                  <c:v>1.59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1.36</c:v>
                </c:pt>
                <c:pt idx="15551">
                  <c:v>1.35</c:v>
                </c:pt>
                <c:pt idx="15552">
                  <c:v>1.36</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c:v>
                </c:pt>
                <c:pt idx="15583">
                  <c:v>1.47</c:v>
                </c:pt>
                <c:pt idx="15584">
                  <c:v>1.48</c:v>
                </c:pt>
                <c:pt idx="15585">
                  <c:v>1.54</c:v>
                </c:pt>
                <c:pt idx="15586">
                  <c:v>1.55</c:v>
                </c:pt>
                <c:pt idx="15587">
                  <c:v>1.52</c:v>
                </c:pt>
                <c:pt idx="15588">
                  <c:v>1.48</c:v>
                </c:pt>
                <c:pt idx="15589">
                  <c:v>1.49</c:v>
                </c:pt>
                <c:pt idx="15590">
                  <c:v>1.54</c:v>
                </c:pt>
                <c:pt idx="15591">
                  <c:v>1.53</c:v>
                </c:pt>
                <c:pt idx="15592">
                  <c:v>1.58</c:v>
                </c:pt>
                <c:pt idx="15593">
                  <c:v>1.61</c:v>
                </c:pt>
                <c:pt idx="15595">
                  <c:v>1.59</c:v>
                </c:pt>
                <c:pt idx="15596">
                  <c:v>1.56</c:v>
                </c:pt>
                <c:pt idx="15597">
                  <c:v>1.52</c:v>
                </c:pt>
                <c:pt idx="15598">
                  <c:v>1.59</c:v>
                </c:pt>
                <c:pt idx="15599">
                  <c:v>1.59</c:v>
                </c:pt>
                <c:pt idx="15600">
                  <c:v>1.65</c:v>
                </c:pt>
                <c:pt idx="15601">
                  <c:v>1.65</c:v>
                </c:pt>
                <c:pt idx="15602">
                  <c:v>1.68</c:v>
                </c:pt>
                <c:pt idx="15603">
                  <c:v>1.66</c:v>
                </c:pt>
                <c:pt idx="15604">
                  <c:v>1.64</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1.59</c:v>
                </c:pt>
                <c:pt idx="15623">
                  <c:v>1.54</c:v>
                </c:pt>
                <c:pt idx="15624">
                  <c:v>1.63</c:v>
                </c:pt>
                <c:pt idx="15625">
                  <c:v>1.67</c:v>
                </c:pt>
                <c:pt idx="15626">
                  <c:v>1.64</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c:v>
                </c:pt>
                <c:pt idx="15644">
                  <c:v>1.43</c:v>
                </c:pt>
                <c:pt idx="15645">
                  <c:v>1.48</c:v>
                </c:pt>
                <c:pt idx="15646">
                  <c:v>1.46</c:v>
                </c:pt>
                <c:pt idx="15647">
                  <c:v>1.5</c:v>
                </c:pt>
                <c:pt idx="15649">
                  <c:v>1.48</c:v>
                </c:pt>
                <c:pt idx="15650">
                  <c:v>1.49</c:v>
                </c:pt>
                <c:pt idx="15651">
                  <c:v>1.55</c:v>
                </c:pt>
                <c:pt idx="15652">
                  <c:v>1.52</c:v>
                </c:pt>
                <c:pt idx="15653">
                  <c:v>1.52</c:v>
                </c:pt>
                <c:pt idx="15654">
                  <c:v>1.63</c:v>
                </c:pt>
                <c:pt idx="15655">
                  <c:v>1.66</c:v>
                </c:pt>
                <c:pt idx="15656">
                  <c:v>1.71</c:v>
                </c:pt>
                <c:pt idx="15657">
                  <c:v>1.73</c:v>
                </c:pt>
                <c:pt idx="15658">
                  <c:v>1.76</c:v>
                </c:pt>
                <c:pt idx="15659">
                  <c:v>1.78</c:v>
                </c:pt>
                <c:pt idx="15660">
                  <c:v>1.75</c:v>
                </c:pt>
                <c:pt idx="15661">
                  <c:v>1.74</c:v>
                </c:pt>
                <c:pt idx="15662">
                  <c:v>1.7</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1.86</c:v>
                </c:pt>
                <c:pt idx="15697">
                  <c:v>1.86</c:v>
                </c:pt>
                <c:pt idx="15698">
                  <c:v>1.74</c:v>
                </c:pt>
                <c:pt idx="15699">
                  <c:v>1.78</c:v>
                </c:pt>
                <c:pt idx="15700">
                  <c:v>1.86</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2.72</c:v>
                </c:pt>
                <c:pt idx="15724">
                  <c:v>2.79</c:v>
                </c:pt>
                <c:pt idx="15725">
                  <c:v>2.72</c:v>
                </c:pt>
                <c:pt idx="15726">
                  <c:v>2.7</c:v>
                </c:pt>
                <c:pt idx="15727">
                  <c:v>2.83</c:v>
                </c:pt>
                <c:pt idx="15729">
                  <c:v>2.85</c:v>
                </c:pt>
                <c:pt idx="15730">
                  <c:v>2.93</c:v>
                </c:pt>
                <c:pt idx="15731">
                  <c:v>2.85</c:v>
                </c:pt>
                <c:pt idx="15732">
                  <c:v>2.9</c:v>
                </c:pt>
                <c:pt idx="15733">
                  <c:v>2.9</c:v>
                </c:pt>
                <c:pt idx="15734">
                  <c:v>2.81</c:v>
                </c:pt>
                <c:pt idx="15735">
                  <c:v>2.77</c:v>
                </c:pt>
                <c:pt idx="15736">
                  <c:v>2.82</c:v>
                </c:pt>
                <c:pt idx="15737">
                  <c:v>2.85</c:v>
                </c:pt>
                <c:pt idx="15738">
                  <c:v>2.89</c:v>
                </c:pt>
                <c:pt idx="15739">
                  <c:v>2.99</c:v>
                </c:pt>
                <c:pt idx="15740">
                  <c:v>2.97</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c:v>
                </c:pt>
                <c:pt idx="15773">
                  <c:v>3.25</c:v>
                </c:pt>
                <c:pt idx="15775">
                  <c:v>3.31</c:v>
                </c:pt>
                <c:pt idx="15776">
                  <c:v>3.16</c:v>
                </c:pt>
                <c:pt idx="15777">
                  <c:v>3.09</c:v>
                </c:pt>
                <c:pt idx="15778">
                  <c:v>3.13</c:v>
                </c:pt>
                <c:pt idx="15779">
                  <c:v>3.2</c:v>
                </c:pt>
                <c:pt idx="15780">
                  <c:v>3.2</c:v>
                </c:pt>
                <c:pt idx="15781">
                  <c:v>3.1</c:v>
                </c:pt>
                <c:pt idx="15782">
                  <c:v>2.98</c:v>
                </c:pt>
                <c:pt idx="15783">
                  <c:v>2.88</c:v>
                </c:pt>
                <c:pt idx="15785">
                  <c:v>2.82</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c:v>
                </c:pt>
                <c:pt idx="15802">
                  <c:v>2.68</c:v>
                </c:pt>
                <c:pt idx="15803">
                  <c:v>2.67</c:v>
                </c:pt>
                <c:pt idx="15804">
                  <c:v>2.6</c:v>
                </c:pt>
                <c:pt idx="15805">
                  <c:v>2.75</c:v>
                </c:pt>
                <c:pt idx="15806">
                  <c:v>2.73</c:v>
                </c:pt>
                <c:pt idx="15807">
                  <c:v>2.68</c:v>
                </c:pt>
                <c:pt idx="15808">
                  <c:v>2.83</c:v>
                </c:pt>
                <c:pt idx="15809">
                  <c:v>2.77</c:v>
                </c:pt>
                <c:pt idx="15810">
                  <c:v>2.8</c:v>
                </c:pt>
                <c:pt idx="15811">
                  <c:v>2.78</c:v>
                </c:pt>
                <c:pt idx="15812">
                  <c:v>2.87</c:v>
                </c:pt>
                <c:pt idx="15813">
                  <c:v>2.84</c:v>
                </c:pt>
                <c:pt idx="15814">
                  <c:v>2.79</c:v>
                </c:pt>
                <c:pt idx="15815">
                  <c:v>2.82</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c:v>
                </c:pt>
                <c:pt idx="15841">
                  <c:v>3.51</c:v>
                </c:pt>
                <c:pt idx="15842">
                  <c:v>3.7</c:v>
                </c:pt>
                <c:pt idx="15843">
                  <c:v>3.69</c:v>
                </c:pt>
                <c:pt idx="15844">
                  <c:v>3.88</c:v>
                </c:pt>
                <c:pt idx="15845">
                  <c:v>3.97</c:v>
                </c:pt>
                <c:pt idx="15846">
                  <c:v>3.72</c:v>
                </c:pt>
                <c:pt idx="15847">
                  <c:v>3.76</c:v>
                </c:pt>
                <c:pt idx="15848">
                  <c:v>3.83</c:v>
                </c:pt>
                <c:pt idx="15849">
                  <c:v>3.67</c:v>
                </c:pt>
                <c:pt idx="15850">
                  <c:v>3.62</c:v>
                </c:pt>
                <c:pt idx="15851">
                  <c:v>3.76</c:v>
                </c:pt>
                <c:pt idx="15852">
                  <c:v>3.83</c:v>
                </c:pt>
                <c:pt idx="15853">
                  <c:v>3.89</c:v>
                </c:pt>
                <c:pt idx="15855">
                  <c:v>3.93</c:v>
                </c:pt>
                <c:pt idx="15856">
                  <c:v>3.91</c:v>
                </c:pt>
                <c:pt idx="15857">
                  <c:v>3.97</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c:v>
                </c:pt>
                <c:pt idx="15879">
                  <c:v>3.88</c:v>
                </c:pt>
                <c:pt idx="15880">
                  <c:v>3.8</c:v>
                </c:pt>
                <c:pt idx="15881">
                  <c:v>3.67</c:v>
                </c:pt>
                <c:pt idx="15882">
                  <c:v>3.77</c:v>
                </c:pt>
                <c:pt idx="15883">
                  <c:v>3.82</c:v>
                </c:pt>
                <c:pt idx="15884">
                  <c:v>3.83</c:v>
                </c:pt>
                <c:pt idx="15885">
                  <c:v>3.76</c:v>
                </c:pt>
                <c:pt idx="15886">
                  <c:v>3.71</c:v>
                </c:pt>
                <c:pt idx="15888">
                  <c:v>3.68</c:v>
                </c:pt>
                <c:pt idx="15889">
                  <c:v>3.69</c:v>
                </c:pt>
                <c:pt idx="15890">
                  <c:v>3.75</c:v>
                </c:pt>
                <c:pt idx="15891">
                  <c:v>3.68</c:v>
                </c:pt>
                <c:pt idx="15892">
                  <c:v>3.53</c:v>
                </c:pt>
                <c:pt idx="15893">
                  <c:v>3.51</c:v>
                </c:pt>
                <c:pt idx="15894">
                  <c:v>3.6</c:v>
                </c:pt>
                <c:pt idx="15895">
                  <c:v>3.51</c:v>
                </c:pt>
                <c:pt idx="15896">
                  <c:v>3.42</c:v>
                </c:pt>
                <c:pt idx="15897">
                  <c:v>3.48</c:v>
                </c:pt>
                <c:pt idx="15898">
                  <c:v>3.57</c:v>
                </c:pt>
                <c:pt idx="15899">
                  <c:v>3.61</c:v>
                </c:pt>
                <c:pt idx="15900">
                  <c:v>3.51</c:v>
                </c:pt>
                <c:pt idx="15901">
                  <c:v>3.49</c:v>
                </c:pt>
                <c:pt idx="15902">
                  <c:v>3.44</c:v>
                </c:pt>
                <c:pt idx="15903">
                  <c:v>3.48</c:v>
                </c:pt>
                <c:pt idx="15904">
                  <c:v>3.57</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c:v>
                </c:pt>
                <c:pt idx="15920">
                  <c:v>3.61</c:v>
                </c:pt>
                <c:pt idx="15921">
                  <c:v>3.54</c:v>
                </c:pt>
                <c:pt idx="15922">
                  <c:v>3.43</c:v>
                </c:pt>
                <c:pt idx="15923">
                  <c:v>3.49</c:v>
                </c:pt>
                <c:pt idx="15925">
                  <c:v>3.53</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c:v>
                </c:pt>
                <c:pt idx="15939">
                  <c:v>3.63</c:v>
                </c:pt>
                <c:pt idx="15940">
                  <c:v>3.67</c:v>
                </c:pt>
                <c:pt idx="15941">
                  <c:v>3.63</c:v>
                </c:pt>
                <c:pt idx="15942">
                  <c:v>3.67</c:v>
                </c:pt>
                <c:pt idx="15943">
                  <c:v>3.74</c:v>
                </c:pt>
                <c:pt idx="15944">
                  <c:v>3.72</c:v>
                </c:pt>
                <c:pt idx="15945">
                  <c:v>3.77</c:v>
                </c:pt>
                <c:pt idx="15946">
                  <c:v>3.81</c:v>
                </c:pt>
                <c:pt idx="15947">
                  <c:v>3.86</c:v>
                </c:pt>
                <c:pt idx="15948">
                  <c:v>3.82</c:v>
                </c:pt>
                <c:pt idx="15950">
                  <c:v>3.95</c:v>
                </c:pt>
                <c:pt idx="15951">
                  <c:v>3.93</c:v>
                </c:pt>
                <c:pt idx="15952">
                  <c:v>3.88</c:v>
                </c:pt>
                <c:pt idx="15953">
                  <c:v>3.95</c:v>
                </c:pt>
                <c:pt idx="15954">
                  <c:v>3.92</c:v>
                </c:pt>
                <c:pt idx="15955">
                  <c:v>3.92</c:v>
                </c:pt>
                <c:pt idx="15956">
                  <c:v>4.01</c:v>
                </c:pt>
                <c:pt idx="15957">
                  <c:v>4.08</c:v>
                </c:pt>
                <c:pt idx="15958">
                  <c:v>3.97</c:v>
                </c:pt>
                <c:pt idx="15959">
                  <c:v>3.98</c:v>
                </c:pt>
                <c:pt idx="15960">
                  <c:v>3.97</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c:v>
                </c:pt>
                <c:pt idx="15975">
                  <c:v>3.55</c:v>
                </c:pt>
                <c:pt idx="15976">
                  <c:v>3.57</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c:v>
                </c:pt>
                <c:pt idx="15994">
                  <c:v>3.52</c:v>
                </c:pt>
                <c:pt idx="15995">
                  <c:v>3.4</c:v>
                </c:pt>
                <c:pt idx="15996">
                  <c:v>3.43</c:v>
                </c:pt>
                <c:pt idx="15997">
                  <c:v>3.53</c:v>
                </c:pt>
                <c:pt idx="15998">
                  <c:v>3.44</c:v>
                </c:pt>
                <c:pt idx="15999">
                  <c:v>3.59</c:v>
                </c:pt>
                <c:pt idx="16000">
                  <c:v>3.44</c:v>
                </c:pt>
                <c:pt idx="16001">
                  <c:v>3.38</c:v>
                </c:pt>
                <c:pt idx="16002">
                  <c:v>3.37</c:v>
                </c:pt>
                <c:pt idx="16003">
                  <c:v>3.44</c:v>
                </c:pt>
                <c:pt idx="16004">
                  <c:v>3.52</c:v>
                </c:pt>
                <c:pt idx="16005">
                  <c:v>3.53</c:v>
                </c:pt>
                <c:pt idx="16006">
                  <c:v>3.43</c:v>
                </c:pt>
                <c:pt idx="16007">
                  <c:v>3.39</c:v>
                </c:pt>
                <c:pt idx="16008">
                  <c:v>3.46</c:v>
                </c:pt>
                <c:pt idx="16009">
                  <c:v>3.5</c:v>
                </c:pt>
                <c:pt idx="16010">
                  <c:v>3.54</c:v>
                </c:pt>
                <c:pt idx="16011">
                  <c:v>3.57</c:v>
                </c:pt>
                <c:pt idx="16012">
                  <c:v>3.65</c:v>
                </c:pt>
                <c:pt idx="16013">
                  <c:v>3.7</c:v>
                </c:pt>
                <c:pt idx="16014">
                  <c:v>3.72</c:v>
                </c:pt>
                <c:pt idx="16015">
                  <c:v>3.7</c:v>
                </c:pt>
                <c:pt idx="16016">
                  <c:v>3.73</c:v>
                </c:pt>
                <c:pt idx="16017">
                  <c:v>3.83</c:v>
                </c:pt>
                <c:pt idx="16018">
                  <c:v>3.8</c:v>
                </c:pt>
                <c:pt idx="16020">
                  <c:v>3.69</c:v>
                </c:pt>
                <c:pt idx="16021">
                  <c:v>3.64</c:v>
                </c:pt>
                <c:pt idx="16022">
                  <c:v>3.61</c:v>
                </c:pt>
                <c:pt idx="16023">
                  <c:v>3.69</c:v>
                </c:pt>
                <c:pt idx="16024">
                  <c:v>3.69</c:v>
                </c:pt>
                <c:pt idx="16025">
                  <c:v>3.7</c:v>
                </c:pt>
                <c:pt idx="16026">
                  <c:v>3.79</c:v>
                </c:pt>
                <c:pt idx="16027">
                  <c:v>3.73</c:v>
                </c:pt>
                <c:pt idx="16028">
                  <c:v>3.75</c:v>
                </c:pt>
                <c:pt idx="16029">
                  <c:v>3.73</c:v>
                </c:pt>
                <c:pt idx="16030">
                  <c:v>3.84</c:v>
                </c:pt>
                <c:pt idx="16031">
                  <c:v>3.83</c:v>
                </c:pt>
                <c:pt idx="16032">
                  <c:v>3.72</c:v>
                </c:pt>
                <c:pt idx="16033">
                  <c:v>3.77</c:v>
                </c:pt>
                <c:pt idx="16035">
                  <c:v>3.74</c:v>
                </c:pt>
                <c:pt idx="16036">
                  <c:v>3.72</c:v>
                </c:pt>
                <c:pt idx="16037">
                  <c:v>3.8</c:v>
                </c:pt>
                <c:pt idx="16038">
                  <c:v>3.74</c:v>
                </c:pt>
                <c:pt idx="16039">
                  <c:v>3.72</c:v>
                </c:pt>
                <c:pt idx="16040">
                  <c:v>3.77</c:v>
                </c:pt>
                <c:pt idx="16041">
                  <c:v>3.71</c:v>
                </c:pt>
                <c:pt idx="16042">
                  <c:v>3.85</c:v>
                </c:pt>
                <c:pt idx="16043">
                  <c:v>3.81</c:v>
                </c:pt>
                <c:pt idx="16044">
                  <c:v>3.86</c:v>
                </c:pt>
                <c:pt idx="16046">
                  <c:v>3.95</c:v>
                </c:pt>
                <c:pt idx="16047">
                  <c:v>4.05</c:v>
                </c:pt>
                <c:pt idx="16048">
                  <c:v>4.0599999999999996</c:v>
                </c:pt>
                <c:pt idx="16049">
                  <c:v>4.01</c:v>
                </c:pt>
                <c:pt idx="16050">
                  <c:v>3.99</c:v>
                </c:pt>
                <c:pt idx="16051">
                  <c:v>3.86</c:v>
                </c:pt>
                <c:pt idx="16052">
                  <c:v>3.76</c:v>
                </c:pt>
                <c:pt idx="16053">
                  <c:v>3.83</c:v>
                </c:pt>
                <c:pt idx="16054">
                  <c:v>3.81</c:v>
                </c:pt>
                <c:pt idx="16055">
                  <c:v>3.8</c:v>
                </c:pt>
                <c:pt idx="16056">
                  <c:v>3.75</c:v>
                </c:pt>
                <c:pt idx="16057">
                  <c:v>3.85</c:v>
                </c:pt>
                <c:pt idx="16058">
                  <c:v>3.84</c:v>
                </c:pt>
                <c:pt idx="16059">
                  <c:v>3.86</c:v>
                </c:pt>
                <c:pt idx="16060">
                  <c:v>3.91</c:v>
                </c:pt>
                <c:pt idx="16061">
                  <c:v>3.86</c:v>
                </c:pt>
                <c:pt idx="16062">
                  <c:v>4.01</c:v>
                </c:pt>
                <c:pt idx="16063">
                  <c:v>3.96</c:v>
                </c:pt>
                <c:pt idx="16064">
                  <c:v>3.97</c:v>
                </c:pt>
                <c:pt idx="16065">
                  <c:v>4.05</c:v>
                </c:pt>
                <c:pt idx="16066">
                  <c:v>4.08</c:v>
                </c:pt>
                <c:pt idx="16067">
                  <c:v>4.2</c:v>
                </c:pt>
                <c:pt idx="16068">
                  <c:v>4.05</c:v>
                </c:pt>
                <c:pt idx="16069">
                  <c:v>4.09</c:v>
                </c:pt>
                <c:pt idx="16070">
                  <c:v>4.0199999999999996</c:v>
                </c:pt>
                <c:pt idx="16071">
                  <c:v>4</c:v>
                </c:pt>
                <c:pt idx="16072">
                  <c:v>4.09</c:v>
                </c:pt>
                <c:pt idx="16073">
                  <c:v>4.16</c:v>
                </c:pt>
                <c:pt idx="16074">
                  <c:v>4.1900000000000004</c:v>
                </c:pt>
                <c:pt idx="16075">
                  <c:v>4.21</c:v>
                </c:pt>
                <c:pt idx="16076">
                  <c:v>4.28</c:v>
                </c:pt>
                <c:pt idx="16077">
                  <c:v>4.3</c:v>
                </c:pt>
                <c:pt idx="16078">
                  <c:v>4.26</c:v>
                </c:pt>
                <c:pt idx="16079">
                  <c:v>4.34</c:v>
                </c:pt>
                <c:pt idx="16080">
                  <c:v>4.34</c:v>
                </c:pt>
                <c:pt idx="16081">
                  <c:v>4.1900000000000004</c:v>
                </c:pt>
                <c:pt idx="16082">
                  <c:v>4.2300000000000004</c:v>
                </c:pt>
                <c:pt idx="16083">
                  <c:v>4.25</c:v>
                </c:pt>
                <c:pt idx="16084">
                  <c:v>4.2</c:v>
                </c:pt>
                <c:pt idx="16085">
                  <c:v>4.12</c:v>
                </c:pt>
                <c:pt idx="16086">
                  <c:v>4.12</c:v>
                </c:pt>
                <c:pt idx="16087">
                  <c:v>4.09</c:v>
                </c:pt>
                <c:pt idx="16088">
                  <c:v>4.18</c:v>
                </c:pt>
                <c:pt idx="16090">
                  <c:v>4.2699999999999996</c:v>
                </c:pt>
                <c:pt idx="16091">
                  <c:v>4.3</c:v>
                </c:pt>
                <c:pt idx="16092">
                  <c:v>4.2699999999999996</c:v>
                </c:pt>
                <c:pt idx="16093">
                  <c:v>4.26</c:v>
                </c:pt>
                <c:pt idx="16094">
                  <c:v>4.29</c:v>
                </c:pt>
                <c:pt idx="16095">
                  <c:v>4.2699999999999996</c:v>
                </c:pt>
                <c:pt idx="16096">
                  <c:v>4.25</c:v>
                </c:pt>
                <c:pt idx="16097">
                  <c:v>4.29</c:v>
                </c:pt>
                <c:pt idx="16098">
                  <c:v>4.33</c:v>
                </c:pt>
                <c:pt idx="16099">
                  <c:v>4.32</c:v>
                </c:pt>
                <c:pt idx="16100">
                  <c:v>4.37</c:v>
                </c:pt>
                <c:pt idx="16101">
                  <c:v>4.3499999999999996</c:v>
                </c:pt>
                <c:pt idx="16102">
                  <c:v>4.49</c:v>
                </c:pt>
                <c:pt idx="16103">
                  <c:v>4.4400000000000004</c:v>
                </c:pt>
                <c:pt idx="16104">
                  <c:v>4.55</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ax val="45195"/>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06240963241977"/>
          <c:h val="0.70777692331674047"/>
        </c:manualLayout>
      </c:layout>
      <c:lineChart>
        <c:grouping val="standard"/>
        <c:varyColors val="0"/>
        <c:ser>
          <c:idx val="0"/>
          <c:order val="0"/>
          <c:tx>
            <c:strRef>
              <c:f>Sheet1!$B$1</c:f>
              <c:strCache>
                <c:ptCount val="1"/>
                <c:pt idx="0">
                  <c:v>Forward Rate on 10-Year US - 22/09/2023</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3.5230763305643738E-2"/>
                  <c:y val="6.1194458150198076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753-488C-AB14-57FD541538E9}"/>
                </c:ext>
              </c:extLst>
            </c:dLbl>
            <c:numFmt formatCode="#,##0.00" sourceLinked="0"/>
            <c:spPr>
              <a:noFill/>
              <a:ln>
                <a:noFill/>
              </a:ln>
              <a:effectLst/>
            </c:spPr>
            <c:txPr>
              <a:bodyPr wrap="square" lIns="38100" tIns="19050" rIns="38100" bIns="19050" anchor="ctr">
                <a:spAutoFit/>
              </a:bodyPr>
              <a:lstStyle/>
              <a:p>
                <a:pPr>
                  <a:defRPr sz="900"/>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4.3983337175763637</c:v>
                </c:pt>
                <c:pt idx="1">
                  <c:v>4.3942329659659052</c:v>
                </c:pt>
                <c:pt idx="2">
                  <c:v>4.4420547265299204</c:v>
                </c:pt>
                <c:pt idx="3">
                  <c:v>4.5006955850303454</c:v>
                </c:pt>
                <c:pt idx="4">
                  <c:v>4.5562515972138229</c:v>
                </c:pt>
                <c:pt idx="5">
                  <c:v>4.6055668125883686</c:v>
                </c:pt>
                <c:pt idx="6">
                  <c:v>4.6481755689298909</c:v>
                </c:pt>
                <c:pt idx="7">
                  <c:v>4.6844852876107845</c:v>
                </c:pt>
                <c:pt idx="8">
                  <c:v>4.7149600190961261</c:v>
                </c:pt>
                <c:pt idx="9">
                  <c:v>4.7399670285693363</c:v>
                </c:pt>
                <c:pt idx="10">
                  <c:v>4.7602456709403107</c:v>
                </c:pt>
                <c:pt idx="11">
                  <c:v>4.7756754903738763</c:v>
                </c:pt>
                <c:pt idx="12">
                  <c:v>4.7873081794282957</c:v>
                </c:pt>
                <c:pt idx="13">
                  <c:v>4.7949137888728677</c:v>
                </c:pt>
                <c:pt idx="14">
                  <c:v>4.7991340704648167</c:v>
                </c:pt>
                <c:pt idx="15">
                  <c:v>4.8001098711758505</c:v>
                </c:pt>
                <c:pt idx="16">
                  <c:v>4.7983326778478386</c:v>
                </c:pt>
                <c:pt idx="17">
                  <c:v>4.7939534004548534</c:v>
                </c:pt>
                <c:pt idx="18">
                  <c:v>4.7874533682237042</c:v>
                </c:pt>
                <c:pt idx="19">
                  <c:v>4.7787931936211336</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9"/>
              <c:layout>
                <c:manualLayout>
                  <c:x val="-3.0397233307795597E-2"/>
                  <c:y val="-5.7681151641146441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753-488C-AB14-57FD541538E9}"/>
                </c:ext>
              </c:extLst>
            </c:dLbl>
            <c:numFmt formatCode="#,##0.00" sourceLinked="0"/>
            <c:spPr>
              <a:noFill/>
              <a:ln>
                <a:noFill/>
              </a:ln>
              <a:effectLst/>
            </c:spPr>
            <c:txPr>
              <a:bodyPr wrap="square" lIns="38100" tIns="19050" rIns="38100" bIns="19050" anchor="ctr">
                <a:spAutoFit/>
              </a:bodyPr>
              <a:lstStyle/>
              <a:p>
                <a:pPr>
                  <a:defRPr sz="900"/>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auto val="0"/>
        <c:lblOffset val="100"/>
        <c:baseTimeUnit val="days"/>
      </c:dateAx>
      <c:valAx>
        <c:axId val="222057096"/>
        <c:scaling>
          <c:orientation val="minMax"/>
          <c:max val="4.9000000000000004"/>
          <c:min val="1.4"/>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chemeClr val="accent4">
                  <a:lumMod val="75000"/>
                </a:schemeClr>
              </a:solidFill>
            </a:ln>
          </c:spPr>
          <c:marker>
            <c:symbol val="none"/>
          </c:marker>
          <c:dLbls>
            <c:dLbl>
              <c:idx val="16104"/>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5E9-4002-8CDF-728B6802785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Sheet1!$A$2:$A$16106</c:f>
              <c:numCache>
                <c:formatCode>yyyy\-mm\-dd</c:formatCode>
                <c:ptCount val="1610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numCache>
            </c:numRef>
          </c:cat>
          <c:val>
            <c:numRef>
              <c:f>Sheet1!$B$2:$B$16106</c:f>
              <c:numCache>
                <c:formatCode>General</c:formatCode>
                <c:ptCount val="16105"/>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pt idx="16017">
                  <c:v>-67</c:v>
                </c:pt>
                <c:pt idx="16018">
                  <c:v>-74.000000000000028</c:v>
                </c:pt>
                <c:pt idx="16020">
                  <c:v>-77</c:v>
                </c:pt>
                <c:pt idx="16021">
                  <c:v>-76.000000000000028</c:v>
                </c:pt>
                <c:pt idx="16022">
                  <c:v>-72.000000000000014</c:v>
                </c:pt>
                <c:pt idx="16023">
                  <c:v>-81</c:v>
                </c:pt>
                <c:pt idx="16024">
                  <c:v>-77</c:v>
                </c:pt>
                <c:pt idx="16025">
                  <c:v>-80.999999999999957</c:v>
                </c:pt>
                <c:pt idx="16026">
                  <c:v>-77.000000000000043</c:v>
                </c:pt>
                <c:pt idx="16027">
                  <c:v>-78.999999999999957</c:v>
                </c:pt>
                <c:pt idx="16028">
                  <c:v>-83.999999999999986</c:v>
                </c:pt>
                <c:pt idx="16029">
                  <c:v>-81.999999999999986</c:v>
                </c:pt>
                <c:pt idx="16030">
                  <c:v>-83</c:v>
                </c:pt>
                <c:pt idx="16031">
                  <c:v>-91.000000000000014</c:v>
                </c:pt>
                <c:pt idx="16032">
                  <c:v>-90.000000000000028</c:v>
                </c:pt>
                <c:pt idx="16033">
                  <c:v>-93.000000000000014</c:v>
                </c:pt>
                <c:pt idx="16035">
                  <c:v>-93.999999999999943</c:v>
                </c:pt>
                <c:pt idx="16036">
                  <c:v>-96</c:v>
                </c:pt>
                <c:pt idx="16037">
                  <c:v>-96.999999999999972</c:v>
                </c:pt>
                <c:pt idx="16038">
                  <c:v>-96.999999999999972</c:v>
                </c:pt>
                <c:pt idx="16039">
                  <c:v>-93.000000000000057</c:v>
                </c:pt>
                <c:pt idx="16040">
                  <c:v>-97.000000000000014</c:v>
                </c:pt>
                <c:pt idx="16041">
                  <c:v>-100</c:v>
                </c:pt>
                <c:pt idx="16042">
                  <c:v>-102</c:v>
                </c:pt>
                <c:pt idx="16043">
                  <c:v>-106</c:v>
                </c:pt>
                <c:pt idx="16044">
                  <c:v>-108.00000000000006</c:v>
                </c:pt>
                <c:pt idx="16046">
                  <c:v>-99.000000000000028</c:v>
                </c:pt>
                <c:pt idx="16047">
                  <c:v>-94.000000000000043</c:v>
                </c:pt>
                <c:pt idx="16048">
                  <c:v>-88.000000000000085</c:v>
                </c:pt>
                <c:pt idx="16049">
                  <c:v>-83.999999999999986</c:v>
                </c:pt>
                <c:pt idx="16050">
                  <c:v>-88.999999999999972</c:v>
                </c:pt>
                <c:pt idx="16051">
                  <c:v>-85.999999999999986</c:v>
                </c:pt>
                <c:pt idx="16052">
                  <c:v>-83</c:v>
                </c:pt>
                <c:pt idx="16053">
                  <c:v>-91.000000000000014</c:v>
                </c:pt>
                <c:pt idx="16054">
                  <c:v>-93.000000000000014</c:v>
                </c:pt>
                <c:pt idx="16055">
                  <c:v>-94.000000000000043</c:v>
                </c:pt>
                <c:pt idx="16056">
                  <c:v>-99.000000000000028</c:v>
                </c:pt>
                <c:pt idx="16057">
                  <c:v>-94.999999999999972</c:v>
                </c:pt>
                <c:pt idx="16058">
                  <c:v>-98.000000000000043</c:v>
                </c:pt>
                <c:pt idx="16059">
                  <c:v>-95.000000000000057</c:v>
                </c:pt>
                <c:pt idx="16060">
                  <c:v>-93.999999999999943</c:v>
                </c:pt>
                <c:pt idx="16061">
                  <c:v>-96.000000000000043</c:v>
                </c:pt>
                <c:pt idx="16062">
                  <c:v>-90.000000000000028</c:v>
                </c:pt>
                <c:pt idx="16063">
                  <c:v>-91.000000000000014</c:v>
                </c:pt>
                <c:pt idx="16064">
                  <c:v>-91.000000000000014</c:v>
                </c:pt>
                <c:pt idx="16065">
                  <c:v>-87.000000000000014</c:v>
                </c:pt>
                <c:pt idx="16066">
                  <c:v>-79.999999999999986</c:v>
                </c:pt>
                <c:pt idx="16067">
                  <c:v>-70.000000000000014</c:v>
                </c:pt>
                <c:pt idx="16068">
                  <c:v>-73.000000000000043</c:v>
                </c:pt>
                <c:pt idx="16069">
                  <c:v>-67</c:v>
                </c:pt>
                <c:pt idx="16070">
                  <c:v>-72.000000000000057</c:v>
                </c:pt>
                <c:pt idx="16071">
                  <c:v>-79</c:v>
                </c:pt>
                <c:pt idx="16072">
                  <c:v>-73.000000000000043</c:v>
                </c:pt>
                <c:pt idx="16073">
                  <c:v>-72.999999999999957</c:v>
                </c:pt>
                <c:pt idx="16074">
                  <c:v>-76.999999999999957</c:v>
                </c:pt>
                <c:pt idx="16075">
                  <c:v>-71</c:v>
                </c:pt>
                <c:pt idx="16076">
                  <c:v>-68.999999999999943</c:v>
                </c:pt>
                <c:pt idx="16077">
                  <c:v>-64.000000000000057</c:v>
                </c:pt>
                <c:pt idx="16078">
                  <c:v>-66.000000000000014</c:v>
                </c:pt>
                <c:pt idx="16079">
                  <c:v>-62.999999999999986</c:v>
                </c:pt>
                <c:pt idx="16080">
                  <c:v>-67.999999999999972</c:v>
                </c:pt>
                <c:pt idx="16081">
                  <c:v>-75.999999999999972</c:v>
                </c:pt>
                <c:pt idx="16082">
                  <c:v>-75</c:v>
                </c:pt>
                <c:pt idx="16083">
                  <c:v>-78.000000000000028</c:v>
                </c:pt>
                <c:pt idx="16084">
                  <c:v>-78.000000000000028</c:v>
                </c:pt>
                <c:pt idx="16085">
                  <c:v>-75</c:v>
                </c:pt>
                <c:pt idx="16086">
                  <c:v>-78.000000000000028</c:v>
                </c:pt>
                <c:pt idx="16087">
                  <c:v>-75.999999999999972</c:v>
                </c:pt>
                <c:pt idx="16088">
                  <c:v>-69.000000000000043</c:v>
                </c:pt>
                <c:pt idx="16090">
                  <c:v>-67.000000000000085</c:v>
                </c:pt>
                <c:pt idx="16091">
                  <c:v>-71</c:v>
                </c:pt>
                <c:pt idx="16092">
                  <c:v>-67.000000000000085</c:v>
                </c:pt>
                <c:pt idx="16093">
                  <c:v>-72.000000000000057</c:v>
                </c:pt>
                <c:pt idx="16094">
                  <c:v>-67.999999999999972</c:v>
                </c:pt>
                <c:pt idx="16095">
                  <c:v>-71.000000000000085</c:v>
                </c:pt>
                <c:pt idx="16096">
                  <c:v>-71</c:v>
                </c:pt>
                <c:pt idx="16097">
                  <c:v>-71</c:v>
                </c:pt>
                <c:pt idx="16098">
                  <c:v>-68.999999999999943</c:v>
                </c:pt>
                <c:pt idx="16099">
                  <c:v>-72.999999999999957</c:v>
                </c:pt>
                <c:pt idx="16100">
                  <c:v>-71</c:v>
                </c:pt>
                <c:pt idx="16101">
                  <c:v>-77.000000000000043</c:v>
                </c:pt>
                <c:pt idx="16102">
                  <c:v>-62.999999999999986</c:v>
                </c:pt>
                <c:pt idx="16103">
                  <c:v>-65.999999999999929</c:v>
                </c:pt>
                <c:pt idx="16104">
                  <c:v>-54</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104"/>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5E9-4002-8CDF-728B6802785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Sheet1!$A$2:$A$16106</c:f>
              <c:numCache>
                <c:formatCode>yyyy\-mm\-dd</c:formatCode>
                <c:ptCount val="16105"/>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numCache>
            </c:numRef>
          </c:cat>
          <c:val>
            <c:numRef>
              <c:f>Sheet1!$C$2:$C$16106</c:f>
              <c:numCache>
                <c:formatCode>General</c:formatCode>
                <c:ptCount val="16105"/>
                <c:pt idx="4174">
                  <c:v>88.00656110576503</c:v>
                </c:pt>
                <c:pt idx="4175">
                  <c:v>88.00656110576503</c:v>
                </c:pt>
                <c:pt idx="4176">
                  <c:v>88.00656110576503</c:v>
                </c:pt>
                <c:pt idx="4177">
                  <c:v>88.00656110576503</c:v>
                </c:pt>
                <c:pt idx="4178">
                  <c:v>88.00656110576503</c:v>
                </c:pt>
                <c:pt idx="4179">
                  <c:v>88.00656110576503</c:v>
                </c:pt>
                <c:pt idx="4180">
                  <c:v>88.00656110576503</c:v>
                </c:pt>
                <c:pt idx="4181">
                  <c:v>88.00656110576503</c:v>
                </c:pt>
                <c:pt idx="4182">
                  <c:v>88.00656110576503</c:v>
                </c:pt>
                <c:pt idx="4183">
                  <c:v>88.00656110576503</c:v>
                </c:pt>
                <c:pt idx="4184">
                  <c:v>88.00656110576503</c:v>
                </c:pt>
                <c:pt idx="4185">
                  <c:v>88.00656110576503</c:v>
                </c:pt>
                <c:pt idx="4186">
                  <c:v>88.00656110576503</c:v>
                </c:pt>
                <c:pt idx="4187">
                  <c:v>88.00656110576503</c:v>
                </c:pt>
                <c:pt idx="4188">
                  <c:v>88.00656110576503</c:v>
                </c:pt>
                <c:pt idx="4189">
                  <c:v>88.00656110576503</c:v>
                </c:pt>
                <c:pt idx="4190">
                  <c:v>88.00656110576503</c:v>
                </c:pt>
                <c:pt idx="4191">
                  <c:v>88.00656110576503</c:v>
                </c:pt>
                <c:pt idx="4192">
                  <c:v>88.00656110576503</c:v>
                </c:pt>
                <c:pt idx="4193">
                  <c:v>88.00656110576503</c:v>
                </c:pt>
                <c:pt idx="4194">
                  <c:v>88.00656110576503</c:v>
                </c:pt>
                <c:pt idx="4195">
                  <c:v>88.00656110576503</c:v>
                </c:pt>
                <c:pt idx="4196">
                  <c:v>88.00656110576503</c:v>
                </c:pt>
                <c:pt idx="4197">
                  <c:v>88.00656110576503</c:v>
                </c:pt>
                <c:pt idx="4198">
                  <c:v>88.00656110576503</c:v>
                </c:pt>
                <c:pt idx="4199">
                  <c:v>88.00656110576503</c:v>
                </c:pt>
                <c:pt idx="4200">
                  <c:v>88.00656110576503</c:v>
                </c:pt>
                <c:pt idx="4201">
                  <c:v>88.00656110576503</c:v>
                </c:pt>
                <c:pt idx="4202">
                  <c:v>88.00656110576503</c:v>
                </c:pt>
                <c:pt idx="4203">
                  <c:v>88.00656110576503</c:v>
                </c:pt>
                <c:pt idx="4204">
                  <c:v>88.00656110576503</c:v>
                </c:pt>
                <c:pt idx="4205">
                  <c:v>88.00656110576503</c:v>
                </c:pt>
                <c:pt idx="4206">
                  <c:v>88.00656110576503</c:v>
                </c:pt>
                <c:pt idx="4207">
                  <c:v>88.00656110576503</c:v>
                </c:pt>
                <c:pt idx="4208">
                  <c:v>88.00656110576503</c:v>
                </c:pt>
                <c:pt idx="4209">
                  <c:v>88.00656110576503</c:v>
                </c:pt>
                <c:pt idx="4210">
                  <c:v>88.00656110576503</c:v>
                </c:pt>
                <c:pt idx="4211">
                  <c:v>88.00656110576503</c:v>
                </c:pt>
                <c:pt idx="4212">
                  <c:v>88.00656110576503</c:v>
                </c:pt>
                <c:pt idx="4213">
                  <c:v>88.00656110576503</c:v>
                </c:pt>
                <c:pt idx="4214">
                  <c:v>88.00656110576503</c:v>
                </c:pt>
                <c:pt idx="4215">
                  <c:v>88.00656110576503</c:v>
                </c:pt>
                <c:pt idx="4216">
                  <c:v>88.00656110576503</c:v>
                </c:pt>
                <c:pt idx="4217">
                  <c:v>88.00656110576503</c:v>
                </c:pt>
                <c:pt idx="4218">
                  <c:v>88.00656110576503</c:v>
                </c:pt>
                <c:pt idx="4219">
                  <c:v>88.00656110576503</c:v>
                </c:pt>
                <c:pt idx="4220">
                  <c:v>88.00656110576503</c:v>
                </c:pt>
                <c:pt idx="4221">
                  <c:v>88.00656110576503</c:v>
                </c:pt>
                <c:pt idx="4222">
                  <c:v>88.00656110576503</c:v>
                </c:pt>
                <c:pt idx="4223">
                  <c:v>88.00656110576503</c:v>
                </c:pt>
                <c:pt idx="4224">
                  <c:v>88.00656110576503</c:v>
                </c:pt>
                <c:pt idx="4225">
                  <c:v>88.00656110576503</c:v>
                </c:pt>
                <c:pt idx="4226">
                  <c:v>88.00656110576503</c:v>
                </c:pt>
                <c:pt idx="4227">
                  <c:v>88.00656110576503</c:v>
                </c:pt>
                <c:pt idx="4228">
                  <c:v>88.00656110576503</c:v>
                </c:pt>
                <c:pt idx="4229">
                  <c:v>88.00656110576503</c:v>
                </c:pt>
                <c:pt idx="4230">
                  <c:v>88.00656110576503</c:v>
                </c:pt>
                <c:pt idx="4231">
                  <c:v>88.00656110576503</c:v>
                </c:pt>
                <c:pt idx="4232">
                  <c:v>88.00656110576503</c:v>
                </c:pt>
                <c:pt idx="4233">
                  <c:v>88.00656110576503</c:v>
                </c:pt>
                <c:pt idx="4234">
                  <c:v>88.00656110576503</c:v>
                </c:pt>
                <c:pt idx="4235">
                  <c:v>88.00656110576503</c:v>
                </c:pt>
                <c:pt idx="4236">
                  <c:v>88.00656110576503</c:v>
                </c:pt>
                <c:pt idx="4237">
                  <c:v>88.00656110576503</c:v>
                </c:pt>
                <c:pt idx="4238">
                  <c:v>88.00656110576503</c:v>
                </c:pt>
                <c:pt idx="4239">
                  <c:v>88.00656110576503</c:v>
                </c:pt>
                <c:pt idx="4240">
                  <c:v>88.00656110576503</c:v>
                </c:pt>
                <c:pt idx="4241">
                  <c:v>88.00656110576503</c:v>
                </c:pt>
                <c:pt idx="4242">
                  <c:v>88.00656110576503</c:v>
                </c:pt>
                <c:pt idx="4243">
                  <c:v>88.00656110576503</c:v>
                </c:pt>
                <c:pt idx="4244">
                  <c:v>88.00656110576503</c:v>
                </c:pt>
                <c:pt idx="4245">
                  <c:v>88.00656110576503</c:v>
                </c:pt>
                <c:pt idx="4246">
                  <c:v>88.00656110576503</c:v>
                </c:pt>
                <c:pt idx="4247">
                  <c:v>88.00656110576503</c:v>
                </c:pt>
                <c:pt idx="4248">
                  <c:v>88.00656110576503</c:v>
                </c:pt>
                <c:pt idx="4249">
                  <c:v>88.00656110576503</c:v>
                </c:pt>
                <c:pt idx="4250">
                  <c:v>88.00656110576503</c:v>
                </c:pt>
                <c:pt idx="4251">
                  <c:v>88.00656110576503</c:v>
                </c:pt>
                <c:pt idx="4252">
                  <c:v>88.00656110576503</c:v>
                </c:pt>
                <c:pt idx="4253">
                  <c:v>88.00656110576503</c:v>
                </c:pt>
                <c:pt idx="4254">
                  <c:v>88.00656110576503</c:v>
                </c:pt>
                <c:pt idx="4255">
                  <c:v>88.00656110576503</c:v>
                </c:pt>
                <c:pt idx="4256">
                  <c:v>88.00656110576503</c:v>
                </c:pt>
                <c:pt idx="4257">
                  <c:v>88.00656110576503</c:v>
                </c:pt>
                <c:pt idx="4258">
                  <c:v>88.00656110576503</c:v>
                </c:pt>
                <c:pt idx="4259">
                  <c:v>88.00656110576503</c:v>
                </c:pt>
                <c:pt idx="4260">
                  <c:v>88.00656110576503</c:v>
                </c:pt>
                <c:pt idx="4261">
                  <c:v>88.00656110576503</c:v>
                </c:pt>
                <c:pt idx="4262">
                  <c:v>88.00656110576503</c:v>
                </c:pt>
                <c:pt idx="4263">
                  <c:v>88.00656110576503</c:v>
                </c:pt>
                <c:pt idx="4264">
                  <c:v>88.00656110576503</c:v>
                </c:pt>
                <c:pt idx="4265">
                  <c:v>88.00656110576503</c:v>
                </c:pt>
                <c:pt idx="4266">
                  <c:v>88.00656110576503</c:v>
                </c:pt>
                <c:pt idx="4267">
                  <c:v>88.00656110576503</c:v>
                </c:pt>
                <c:pt idx="4268">
                  <c:v>88.00656110576503</c:v>
                </c:pt>
                <c:pt idx="4269">
                  <c:v>88.00656110576503</c:v>
                </c:pt>
                <c:pt idx="4270">
                  <c:v>88.00656110576503</c:v>
                </c:pt>
                <c:pt idx="4271">
                  <c:v>88.00656110576503</c:v>
                </c:pt>
                <c:pt idx="4272">
                  <c:v>88.00656110576503</c:v>
                </c:pt>
                <c:pt idx="4273">
                  <c:v>88.00656110576503</c:v>
                </c:pt>
                <c:pt idx="4274">
                  <c:v>88.00656110576503</c:v>
                </c:pt>
                <c:pt idx="4275">
                  <c:v>88.00656110576503</c:v>
                </c:pt>
                <c:pt idx="4276">
                  <c:v>88.00656110576503</c:v>
                </c:pt>
                <c:pt idx="4277">
                  <c:v>88.00656110576503</c:v>
                </c:pt>
                <c:pt idx="4278">
                  <c:v>88.00656110576503</c:v>
                </c:pt>
                <c:pt idx="4279">
                  <c:v>88.00656110576503</c:v>
                </c:pt>
                <c:pt idx="4280">
                  <c:v>88.00656110576503</c:v>
                </c:pt>
                <c:pt idx="4281">
                  <c:v>88.00656110576503</c:v>
                </c:pt>
                <c:pt idx="4282">
                  <c:v>88.00656110576503</c:v>
                </c:pt>
                <c:pt idx="4283">
                  <c:v>88.00656110576503</c:v>
                </c:pt>
                <c:pt idx="4284">
                  <c:v>88.00656110576503</c:v>
                </c:pt>
                <c:pt idx="4285">
                  <c:v>88.00656110576503</c:v>
                </c:pt>
                <c:pt idx="4286">
                  <c:v>88.00656110576503</c:v>
                </c:pt>
                <c:pt idx="4287">
                  <c:v>88.00656110576503</c:v>
                </c:pt>
                <c:pt idx="4288">
                  <c:v>88.00656110576503</c:v>
                </c:pt>
                <c:pt idx="4289">
                  <c:v>88.00656110576503</c:v>
                </c:pt>
                <c:pt idx="4290">
                  <c:v>88.00656110576503</c:v>
                </c:pt>
                <c:pt idx="4291">
                  <c:v>88.00656110576503</c:v>
                </c:pt>
                <c:pt idx="4292">
                  <c:v>88.00656110576503</c:v>
                </c:pt>
                <c:pt idx="4293">
                  <c:v>88.00656110576503</c:v>
                </c:pt>
                <c:pt idx="4294">
                  <c:v>88.00656110576503</c:v>
                </c:pt>
                <c:pt idx="4295">
                  <c:v>88.00656110576503</c:v>
                </c:pt>
                <c:pt idx="4296">
                  <c:v>88.00656110576503</c:v>
                </c:pt>
                <c:pt idx="4297">
                  <c:v>88.00656110576503</c:v>
                </c:pt>
                <c:pt idx="4298">
                  <c:v>88.00656110576503</c:v>
                </c:pt>
                <c:pt idx="4299">
                  <c:v>88.00656110576503</c:v>
                </c:pt>
                <c:pt idx="4300">
                  <c:v>88.00656110576503</c:v>
                </c:pt>
                <c:pt idx="4301">
                  <c:v>88.00656110576503</c:v>
                </c:pt>
                <c:pt idx="4302">
                  <c:v>88.00656110576503</c:v>
                </c:pt>
                <c:pt idx="4303">
                  <c:v>88.00656110576503</c:v>
                </c:pt>
                <c:pt idx="4304">
                  <c:v>88.00656110576503</c:v>
                </c:pt>
                <c:pt idx="4305">
                  <c:v>88.00656110576503</c:v>
                </c:pt>
                <c:pt idx="4306">
                  <c:v>88.00656110576503</c:v>
                </c:pt>
                <c:pt idx="4307">
                  <c:v>88.00656110576503</c:v>
                </c:pt>
                <c:pt idx="4308">
                  <c:v>88.00656110576503</c:v>
                </c:pt>
                <c:pt idx="4309">
                  <c:v>88.00656110576503</c:v>
                </c:pt>
                <c:pt idx="4310">
                  <c:v>88.00656110576503</c:v>
                </c:pt>
                <c:pt idx="4311">
                  <c:v>88.00656110576503</c:v>
                </c:pt>
                <c:pt idx="4312">
                  <c:v>88.00656110576503</c:v>
                </c:pt>
                <c:pt idx="4313">
                  <c:v>88.00656110576503</c:v>
                </c:pt>
                <c:pt idx="4314">
                  <c:v>88.00656110576503</c:v>
                </c:pt>
                <c:pt idx="4315">
                  <c:v>88.00656110576503</c:v>
                </c:pt>
                <c:pt idx="4316">
                  <c:v>88.00656110576503</c:v>
                </c:pt>
                <c:pt idx="4317">
                  <c:v>88.00656110576503</c:v>
                </c:pt>
                <c:pt idx="4318">
                  <c:v>88.00656110576503</c:v>
                </c:pt>
                <c:pt idx="4319">
                  <c:v>88.00656110576503</c:v>
                </c:pt>
                <c:pt idx="4320">
                  <c:v>88.00656110576503</c:v>
                </c:pt>
                <c:pt idx="4321">
                  <c:v>88.00656110576503</c:v>
                </c:pt>
                <c:pt idx="4322">
                  <c:v>88.00656110576503</c:v>
                </c:pt>
                <c:pt idx="4323">
                  <c:v>88.00656110576503</c:v>
                </c:pt>
                <c:pt idx="4324">
                  <c:v>88.00656110576503</c:v>
                </c:pt>
                <c:pt idx="4325">
                  <c:v>88.00656110576503</c:v>
                </c:pt>
                <c:pt idx="4326">
                  <c:v>88.00656110576503</c:v>
                </c:pt>
                <c:pt idx="4327">
                  <c:v>88.00656110576503</c:v>
                </c:pt>
                <c:pt idx="4328">
                  <c:v>88.00656110576503</c:v>
                </c:pt>
                <c:pt idx="4329">
                  <c:v>88.00656110576503</c:v>
                </c:pt>
                <c:pt idx="4330">
                  <c:v>88.00656110576503</c:v>
                </c:pt>
                <c:pt idx="4331">
                  <c:v>88.00656110576503</c:v>
                </c:pt>
                <c:pt idx="4332">
                  <c:v>88.00656110576503</c:v>
                </c:pt>
                <c:pt idx="4333">
                  <c:v>88.00656110576503</c:v>
                </c:pt>
                <c:pt idx="4334">
                  <c:v>88.00656110576503</c:v>
                </c:pt>
                <c:pt idx="4335">
                  <c:v>88.00656110576503</c:v>
                </c:pt>
                <c:pt idx="4336">
                  <c:v>88.00656110576503</c:v>
                </c:pt>
                <c:pt idx="4337">
                  <c:v>88.00656110576503</c:v>
                </c:pt>
                <c:pt idx="4338">
                  <c:v>88.00656110576503</c:v>
                </c:pt>
                <c:pt idx="4339">
                  <c:v>88.00656110576503</c:v>
                </c:pt>
                <c:pt idx="4340">
                  <c:v>88.00656110576503</c:v>
                </c:pt>
                <c:pt idx="4341">
                  <c:v>88.00656110576503</c:v>
                </c:pt>
                <c:pt idx="4342">
                  <c:v>88.00656110576503</c:v>
                </c:pt>
                <c:pt idx="4343">
                  <c:v>88.00656110576503</c:v>
                </c:pt>
                <c:pt idx="4344">
                  <c:v>88.00656110576503</c:v>
                </c:pt>
                <c:pt idx="4345">
                  <c:v>88.00656110576503</c:v>
                </c:pt>
                <c:pt idx="4346">
                  <c:v>88.00656110576503</c:v>
                </c:pt>
                <c:pt idx="4347">
                  <c:v>88.00656110576503</c:v>
                </c:pt>
                <c:pt idx="4348">
                  <c:v>88.00656110576503</c:v>
                </c:pt>
                <c:pt idx="4349">
                  <c:v>88.00656110576503</c:v>
                </c:pt>
                <c:pt idx="4350">
                  <c:v>88.00656110576503</c:v>
                </c:pt>
                <c:pt idx="4351">
                  <c:v>88.00656110576503</c:v>
                </c:pt>
                <c:pt idx="4352">
                  <c:v>88.00656110576503</c:v>
                </c:pt>
                <c:pt idx="4353">
                  <c:v>88.00656110576503</c:v>
                </c:pt>
                <c:pt idx="4354">
                  <c:v>88.00656110576503</c:v>
                </c:pt>
                <c:pt idx="4355">
                  <c:v>88.00656110576503</c:v>
                </c:pt>
                <c:pt idx="4356">
                  <c:v>88.00656110576503</c:v>
                </c:pt>
                <c:pt idx="4357">
                  <c:v>88.00656110576503</c:v>
                </c:pt>
                <c:pt idx="4358">
                  <c:v>88.00656110576503</c:v>
                </c:pt>
                <c:pt idx="4359">
                  <c:v>88.00656110576503</c:v>
                </c:pt>
                <c:pt idx="4360">
                  <c:v>88.00656110576503</c:v>
                </c:pt>
                <c:pt idx="4361">
                  <c:v>88.00656110576503</c:v>
                </c:pt>
                <c:pt idx="4362">
                  <c:v>88.00656110576503</c:v>
                </c:pt>
                <c:pt idx="4363">
                  <c:v>88.00656110576503</c:v>
                </c:pt>
                <c:pt idx="4364">
                  <c:v>88.00656110576503</c:v>
                </c:pt>
                <c:pt idx="4365">
                  <c:v>88.00656110576503</c:v>
                </c:pt>
                <c:pt idx="4366">
                  <c:v>88.00656110576503</c:v>
                </c:pt>
                <c:pt idx="4367">
                  <c:v>88.00656110576503</c:v>
                </c:pt>
                <c:pt idx="4368">
                  <c:v>88.00656110576503</c:v>
                </c:pt>
                <c:pt idx="4369">
                  <c:v>88.00656110576503</c:v>
                </c:pt>
                <c:pt idx="4370">
                  <c:v>88.00656110576503</c:v>
                </c:pt>
                <c:pt idx="4371">
                  <c:v>88.00656110576503</c:v>
                </c:pt>
                <c:pt idx="4372">
                  <c:v>88.00656110576503</c:v>
                </c:pt>
                <c:pt idx="4373">
                  <c:v>88.00656110576503</c:v>
                </c:pt>
                <c:pt idx="4374">
                  <c:v>88.00656110576503</c:v>
                </c:pt>
                <c:pt idx="4375">
                  <c:v>88.00656110576503</c:v>
                </c:pt>
                <c:pt idx="4376">
                  <c:v>88.00656110576503</c:v>
                </c:pt>
                <c:pt idx="4377">
                  <c:v>88.00656110576503</c:v>
                </c:pt>
                <c:pt idx="4378">
                  <c:v>88.00656110576503</c:v>
                </c:pt>
                <c:pt idx="4379">
                  <c:v>88.00656110576503</c:v>
                </c:pt>
                <c:pt idx="4380">
                  <c:v>88.00656110576503</c:v>
                </c:pt>
                <c:pt idx="4381">
                  <c:v>88.00656110576503</c:v>
                </c:pt>
                <c:pt idx="4382">
                  <c:v>88.00656110576503</c:v>
                </c:pt>
                <c:pt idx="4383">
                  <c:v>88.00656110576503</c:v>
                </c:pt>
                <c:pt idx="4384">
                  <c:v>88.00656110576503</c:v>
                </c:pt>
                <c:pt idx="4385">
                  <c:v>88.00656110576503</c:v>
                </c:pt>
                <c:pt idx="4386">
                  <c:v>88.00656110576503</c:v>
                </c:pt>
                <c:pt idx="4387">
                  <c:v>88.00656110576503</c:v>
                </c:pt>
                <c:pt idx="4388">
                  <c:v>88.00656110576503</c:v>
                </c:pt>
                <c:pt idx="4389">
                  <c:v>88.00656110576503</c:v>
                </c:pt>
                <c:pt idx="4390">
                  <c:v>88.00656110576503</c:v>
                </c:pt>
                <c:pt idx="4391">
                  <c:v>88.00656110576503</c:v>
                </c:pt>
                <c:pt idx="4392">
                  <c:v>88.00656110576503</c:v>
                </c:pt>
                <c:pt idx="4393">
                  <c:v>88.00656110576503</c:v>
                </c:pt>
                <c:pt idx="4394">
                  <c:v>88.00656110576503</c:v>
                </c:pt>
                <c:pt idx="4395">
                  <c:v>88.00656110576503</c:v>
                </c:pt>
                <c:pt idx="4396">
                  <c:v>88.00656110576503</c:v>
                </c:pt>
                <c:pt idx="4397">
                  <c:v>88.00656110576503</c:v>
                </c:pt>
                <c:pt idx="4398">
                  <c:v>88.00656110576503</c:v>
                </c:pt>
                <c:pt idx="4399">
                  <c:v>88.00656110576503</c:v>
                </c:pt>
                <c:pt idx="4400">
                  <c:v>88.00656110576503</c:v>
                </c:pt>
                <c:pt idx="4401">
                  <c:v>88.00656110576503</c:v>
                </c:pt>
                <c:pt idx="4402">
                  <c:v>88.00656110576503</c:v>
                </c:pt>
                <c:pt idx="4403">
                  <c:v>88.00656110576503</c:v>
                </c:pt>
                <c:pt idx="4404">
                  <c:v>88.00656110576503</c:v>
                </c:pt>
                <c:pt idx="4405">
                  <c:v>88.00656110576503</c:v>
                </c:pt>
                <c:pt idx="4406">
                  <c:v>88.00656110576503</c:v>
                </c:pt>
                <c:pt idx="4407">
                  <c:v>88.00656110576503</c:v>
                </c:pt>
                <c:pt idx="4408">
                  <c:v>88.00656110576503</c:v>
                </c:pt>
                <c:pt idx="4409">
                  <c:v>88.00656110576503</c:v>
                </c:pt>
                <c:pt idx="4410">
                  <c:v>88.00656110576503</c:v>
                </c:pt>
                <c:pt idx="4411">
                  <c:v>88.00656110576503</c:v>
                </c:pt>
                <c:pt idx="4412">
                  <c:v>88.00656110576503</c:v>
                </c:pt>
                <c:pt idx="4413">
                  <c:v>88.00656110576503</c:v>
                </c:pt>
                <c:pt idx="4414">
                  <c:v>88.00656110576503</c:v>
                </c:pt>
                <c:pt idx="4415">
                  <c:v>88.00656110576503</c:v>
                </c:pt>
                <c:pt idx="4416">
                  <c:v>88.00656110576503</c:v>
                </c:pt>
                <c:pt idx="4417">
                  <c:v>88.00656110576503</c:v>
                </c:pt>
                <c:pt idx="4418">
                  <c:v>88.00656110576503</c:v>
                </c:pt>
                <c:pt idx="4419">
                  <c:v>88.00656110576503</c:v>
                </c:pt>
                <c:pt idx="4420">
                  <c:v>88.00656110576503</c:v>
                </c:pt>
                <c:pt idx="4421">
                  <c:v>88.00656110576503</c:v>
                </c:pt>
                <c:pt idx="4422">
                  <c:v>88.00656110576503</c:v>
                </c:pt>
                <c:pt idx="4423">
                  <c:v>88.00656110576503</c:v>
                </c:pt>
                <c:pt idx="4424">
                  <c:v>88.00656110576503</c:v>
                </c:pt>
                <c:pt idx="4425">
                  <c:v>88.00656110576503</c:v>
                </c:pt>
                <c:pt idx="4426">
                  <c:v>88.00656110576503</c:v>
                </c:pt>
                <c:pt idx="4427">
                  <c:v>88.00656110576503</c:v>
                </c:pt>
                <c:pt idx="4428">
                  <c:v>88.00656110576503</c:v>
                </c:pt>
                <c:pt idx="4429">
                  <c:v>88.00656110576503</c:v>
                </c:pt>
                <c:pt idx="4430">
                  <c:v>88.00656110576503</c:v>
                </c:pt>
                <c:pt idx="4431">
                  <c:v>88.00656110576503</c:v>
                </c:pt>
                <c:pt idx="4432">
                  <c:v>88.00656110576503</c:v>
                </c:pt>
                <c:pt idx="4433">
                  <c:v>88.00656110576503</c:v>
                </c:pt>
                <c:pt idx="4434">
                  <c:v>88.00656110576503</c:v>
                </c:pt>
                <c:pt idx="4435">
                  <c:v>88.00656110576503</c:v>
                </c:pt>
                <c:pt idx="4436">
                  <c:v>88.00656110576503</c:v>
                </c:pt>
                <c:pt idx="4437">
                  <c:v>88.00656110576503</c:v>
                </c:pt>
                <c:pt idx="4438">
                  <c:v>88.00656110576503</c:v>
                </c:pt>
                <c:pt idx="4439">
                  <c:v>88.00656110576503</c:v>
                </c:pt>
                <c:pt idx="4440">
                  <c:v>88.00656110576503</c:v>
                </c:pt>
                <c:pt idx="4441">
                  <c:v>88.00656110576503</c:v>
                </c:pt>
                <c:pt idx="4442">
                  <c:v>88.00656110576503</c:v>
                </c:pt>
                <c:pt idx="4443">
                  <c:v>88.00656110576503</c:v>
                </c:pt>
                <c:pt idx="4444">
                  <c:v>88.00656110576503</c:v>
                </c:pt>
                <c:pt idx="4445">
                  <c:v>88.00656110576503</c:v>
                </c:pt>
                <c:pt idx="4446">
                  <c:v>88.00656110576503</c:v>
                </c:pt>
                <c:pt idx="4447">
                  <c:v>88.00656110576503</c:v>
                </c:pt>
                <c:pt idx="4448">
                  <c:v>88.00656110576503</c:v>
                </c:pt>
                <c:pt idx="4449">
                  <c:v>88.00656110576503</c:v>
                </c:pt>
                <c:pt idx="4450">
                  <c:v>88.00656110576503</c:v>
                </c:pt>
                <c:pt idx="4451">
                  <c:v>88.00656110576503</c:v>
                </c:pt>
                <c:pt idx="4452">
                  <c:v>88.00656110576503</c:v>
                </c:pt>
                <c:pt idx="4453">
                  <c:v>88.00656110576503</c:v>
                </c:pt>
                <c:pt idx="4454">
                  <c:v>88.00656110576503</c:v>
                </c:pt>
                <c:pt idx="4455">
                  <c:v>88.00656110576503</c:v>
                </c:pt>
                <c:pt idx="4456">
                  <c:v>88.00656110576503</c:v>
                </c:pt>
                <c:pt idx="4457">
                  <c:v>88.00656110576503</c:v>
                </c:pt>
                <c:pt idx="4458">
                  <c:v>88.00656110576503</c:v>
                </c:pt>
                <c:pt idx="4459">
                  <c:v>88.00656110576503</c:v>
                </c:pt>
                <c:pt idx="4460">
                  <c:v>88.00656110576503</c:v>
                </c:pt>
                <c:pt idx="4461">
                  <c:v>88.00656110576503</c:v>
                </c:pt>
                <c:pt idx="4462">
                  <c:v>88.00656110576503</c:v>
                </c:pt>
                <c:pt idx="4463">
                  <c:v>88.00656110576503</c:v>
                </c:pt>
                <c:pt idx="4464">
                  <c:v>88.00656110576503</c:v>
                </c:pt>
                <c:pt idx="4465">
                  <c:v>88.00656110576503</c:v>
                </c:pt>
                <c:pt idx="4466">
                  <c:v>88.00656110576503</c:v>
                </c:pt>
                <c:pt idx="4467">
                  <c:v>88.00656110576503</c:v>
                </c:pt>
                <c:pt idx="4468">
                  <c:v>88.00656110576503</c:v>
                </c:pt>
                <c:pt idx="4469">
                  <c:v>88.00656110576503</c:v>
                </c:pt>
                <c:pt idx="4470">
                  <c:v>88.00656110576503</c:v>
                </c:pt>
                <c:pt idx="4471">
                  <c:v>88.00656110576503</c:v>
                </c:pt>
                <c:pt idx="4472">
                  <c:v>88.00656110576503</c:v>
                </c:pt>
                <c:pt idx="4473">
                  <c:v>88.00656110576503</c:v>
                </c:pt>
                <c:pt idx="4474">
                  <c:v>88.00656110576503</c:v>
                </c:pt>
                <c:pt idx="4475">
                  <c:v>88.00656110576503</c:v>
                </c:pt>
                <c:pt idx="4476">
                  <c:v>88.00656110576503</c:v>
                </c:pt>
                <c:pt idx="4477">
                  <c:v>88.00656110576503</c:v>
                </c:pt>
                <c:pt idx="4478">
                  <c:v>88.00656110576503</c:v>
                </c:pt>
                <c:pt idx="4479">
                  <c:v>88.00656110576503</c:v>
                </c:pt>
                <c:pt idx="4480">
                  <c:v>88.00656110576503</c:v>
                </c:pt>
                <c:pt idx="4481">
                  <c:v>88.00656110576503</c:v>
                </c:pt>
                <c:pt idx="4482">
                  <c:v>88.00656110576503</c:v>
                </c:pt>
                <c:pt idx="4483">
                  <c:v>88.00656110576503</c:v>
                </c:pt>
                <c:pt idx="4484">
                  <c:v>88.00656110576503</c:v>
                </c:pt>
                <c:pt idx="4485">
                  <c:v>88.00656110576503</c:v>
                </c:pt>
                <c:pt idx="4486">
                  <c:v>88.00656110576503</c:v>
                </c:pt>
                <c:pt idx="4487">
                  <c:v>88.00656110576503</c:v>
                </c:pt>
                <c:pt idx="4488">
                  <c:v>88.00656110576503</c:v>
                </c:pt>
                <c:pt idx="4489">
                  <c:v>88.00656110576503</c:v>
                </c:pt>
                <c:pt idx="4490">
                  <c:v>88.00656110576503</c:v>
                </c:pt>
                <c:pt idx="4491">
                  <c:v>88.00656110576503</c:v>
                </c:pt>
                <c:pt idx="4492">
                  <c:v>88.00656110576503</c:v>
                </c:pt>
                <c:pt idx="4493">
                  <c:v>88.00656110576503</c:v>
                </c:pt>
                <c:pt idx="4494">
                  <c:v>88.00656110576503</c:v>
                </c:pt>
                <c:pt idx="4495">
                  <c:v>88.00656110576503</c:v>
                </c:pt>
                <c:pt idx="4496">
                  <c:v>88.00656110576503</c:v>
                </c:pt>
                <c:pt idx="4497">
                  <c:v>88.00656110576503</c:v>
                </c:pt>
                <c:pt idx="4498">
                  <c:v>88.00656110576503</c:v>
                </c:pt>
                <c:pt idx="4499">
                  <c:v>88.00656110576503</c:v>
                </c:pt>
                <c:pt idx="4500">
                  <c:v>88.00656110576503</c:v>
                </c:pt>
                <c:pt idx="4501">
                  <c:v>88.00656110576503</c:v>
                </c:pt>
                <c:pt idx="4502">
                  <c:v>88.00656110576503</c:v>
                </c:pt>
                <c:pt idx="4503">
                  <c:v>88.00656110576503</c:v>
                </c:pt>
                <c:pt idx="4504">
                  <c:v>88.00656110576503</c:v>
                </c:pt>
                <c:pt idx="4505">
                  <c:v>88.00656110576503</c:v>
                </c:pt>
                <c:pt idx="4506">
                  <c:v>88.00656110576503</c:v>
                </c:pt>
                <c:pt idx="4507">
                  <c:v>88.00656110576503</c:v>
                </c:pt>
                <c:pt idx="4508">
                  <c:v>88.00656110576503</c:v>
                </c:pt>
                <c:pt idx="4509">
                  <c:v>88.00656110576503</c:v>
                </c:pt>
                <c:pt idx="4510">
                  <c:v>88.00656110576503</c:v>
                </c:pt>
                <c:pt idx="4511">
                  <c:v>88.00656110576503</c:v>
                </c:pt>
                <c:pt idx="4512">
                  <c:v>88.00656110576503</c:v>
                </c:pt>
                <c:pt idx="4513">
                  <c:v>88.00656110576503</c:v>
                </c:pt>
                <c:pt idx="4514">
                  <c:v>88.00656110576503</c:v>
                </c:pt>
                <c:pt idx="4515">
                  <c:v>88.00656110576503</c:v>
                </c:pt>
                <c:pt idx="4516">
                  <c:v>88.00656110576503</c:v>
                </c:pt>
                <c:pt idx="4517">
                  <c:v>88.00656110576503</c:v>
                </c:pt>
                <c:pt idx="4518">
                  <c:v>88.00656110576503</c:v>
                </c:pt>
                <c:pt idx="4519">
                  <c:v>88.00656110576503</c:v>
                </c:pt>
                <c:pt idx="4520">
                  <c:v>88.00656110576503</c:v>
                </c:pt>
                <c:pt idx="4521">
                  <c:v>88.00656110576503</c:v>
                </c:pt>
                <c:pt idx="4522">
                  <c:v>88.00656110576503</c:v>
                </c:pt>
                <c:pt idx="4523">
                  <c:v>88.00656110576503</c:v>
                </c:pt>
                <c:pt idx="4524">
                  <c:v>88.00656110576503</c:v>
                </c:pt>
                <c:pt idx="4525">
                  <c:v>88.00656110576503</c:v>
                </c:pt>
                <c:pt idx="4526">
                  <c:v>88.00656110576503</c:v>
                </c:pt>
                <c:pt idx="4527">
                  <c:v>88.00656110576503</c:v>
                </c:pt>
                <c:pt idx="4528">
                  <c:v>88.00656110576503</c:v>
                </c:pt>
                <c:pt idx="4529">
                  <c:v>88.00656110576503</c:v>
                </c:pt>
                <c:pt idx="4530">
                  <c:v>88.00656110576503</c:v>
                </c:pt>
                <c:pt idx="4531">
                  <c:v>88.00656110576503</c:v>
                </c:pt>
                <c:pt idx="4532">
                  <c:v>88.00656110576503</c:v>
                </c:pt>
                <c:pt idx="4533">
                  <c:v>88.00656110576503</c:v>
                </c:pt>
                <c:pt idx="4534">
                  <c:v>88.00656110576503</c:v>
                </c:pt>
                <c:pt idx="4535">
                  <c:v>88.00656110576503</c:v>
                </c:pt>
                <c:pt idx="4536">
                  <c:v>88.00656110576503</c:v>
                </c:pt>
                <c:pt idx="4537">
                  <c:v>88.00656110576503</c:v>
                </c:pt>
                <c:pt idx="4538">
                  <c:v>88.00656110576503</c:v>
                </c:pt>
                <c:pt idx="4539">
                  <c:v>88.00656110576503</c:v>
                </c:pt>
                <c:pt idx="4540">
                  <c:v>88.00656110576503</c:v>
                </c:pt>
                <c:pt idx="4541">
                  <c:v>88.00656110576503</c:v>
                </c:pt>
                <c:pt idx="4542">
                  <c:v>88.00656110576503</c:v>
                </c:pt>
                <c:pt idx="4543">
                  <c:v>88.00656110576503</c:v>
                </c:pt>
                <c:pt idx="4544">
                  <c:v>88.00656110576503</c:v>
                </c:pt>
                <c:pt idx="4545">
                  <c:v>88.00656110576503</c:v>
                </c:pt>
                <c:pt idx="4546">
                  <c:v>88.00656110576503</c:v>
                </c:pt>
                <c:pt idx="4547">
                  <c:v>88.00656110576503</c:v>
                </c:pt>
                <c:pt idx="4548">
                  <c:v>88.00656110576503</c:v>
                </c:pt>
                <c:pt idx="4549">
                  <c:v>88.00656110576503</c:v>
                </c:pt>
                <c:pt idx="4550">
                  <c:v>88.00656110576503</c:v>
                </c:pt>
                <c:pt idx="4551">
                  <c:v>88.00656110576503</c:v>
                </c:pt>
                <c:pt idx="4552">
                  <c:v>88.00656110576503</c:v>
                </c:pt>
                <c:pt idx="4553">
                  <c:v>88.00656110576503</c:v>
                </c:pt>
                <c:pt idx="4554">
                  <c:v>88.00656110576503</c:v>
                </c:pt>
                <c:pt idx="4555">
                  <c:v>88.00656110576503</c:v>
                </c:pt>
                <c:pt idx="4556">
                  <c:v>88.00656110576503</c:v>
                </c:pt>
                <c:pt idx="4557">
                  <c:v>88.00656110576503</c:v>
                </c:pt>
                <c:pt idx="4558">
                  <c:v>88.00656110576503</c:v>
                </c:pt>
                <c:pt idx="4559">
                  <c:v>88.00656110576503</c:v>
                </c:pt>
                <c:pt idx="4560">
                  <c:v>88.00656110576503</c:v>
                </c:pt>
                <c:pt idx="4561">
                  <c:v>88.00656110576503</c:v>
                </c:pt>
                <c:pt idx="4562">
                  <c:v>88.00656110576503</c:v>
                </c:pt>
                <c:pt idx="4563">
                  <c:v>88.00656110576503</c:v>
                </c:pt>
                <c:pt idx="4564">
                  <c:v>88.00656110576503</c:v>
                </c:pt>
                <c:pt idx="4565">
                  <c:v>88.00656110576503</c:v>
                </c:pt>
                <c:pt idx="4566">
                  <c:v>88.00656110576503</c:v>
                </c:pt>
                <c:pt idx="4567">
                  <c:v>88.00656110576503</c:v>
                </c:pt>
                <c:pt idx="4568">
                  <c:v>88.00656110576503</c:v>
                </c:pt>
                <c:pt idx="4569">
                  <c:v>88.00656110576503</c:v>
                </c:pt>
                <c:pt idx="4570">
                  <c:v>88.00656110576503</c:v>
                </c:pt>
                <c:pt idx="4571">
                  <c:v>88.00656110576503</c:v>
                </c:pt>
                <c:pt idx="4572">
                  <c:v>88.00656110576503</c:v>
                </c:pt>
                <c:pt idx="4573">
                  <c:v>88.00656110576503</c:v>
                </c:pt>
                <c:pt idx="4574">
                  <c:v>88.00656110576503</c:v>
                </c:pt>
                <c:pt idx="4575">
                  <c:v>88.00656110576503</c:v>
                </c:pt>
                <c:pt idx="4576">
                  <c:v>88.00656110576503</c:v>
                </c:pt>
                <c:pt idx="4577">
                  <c:v>88.00656110576503</c:v>
                </c:pt>
                <c:pt idx="4578">
                  <c:v>88.00656110576503</c:v>
                </c:pt>
                <c:pt idx="4579">
                  <c:v>88.00656110576503</c:v>
                </c:pt>
                <c:pt idx="4580">
                  <c:v>88.00656110576503</c:v>
                </c:pt>
                <c:pt idx="4581">
                  <c:v>88.00656110576503</c:v>
                </c:pt>
                <c:pt idx="4582">
                  <c:v>88.00656110576503</c:v>
                </c:pt>
                <c:pt idx="4583">
                  <c:v>88.00656110576503</c:v>
                </c:pt>
                <c:pt idx="4584">
                  <c:v>88.00656110576503</c:v>
                </c:pt>
                <c:pt idx="4585">
                  <c:v>88.00656110576503</c:v>
                </c:pt>
                <c:pt idx="4586">
                  <c:v>88.00656110576503</c:v>
                </c:pt>
                <c:pt idx="4587">
                  <c:v>88.00656110576503</c:v>
                </c:pt>
                <c:pt idx="4588">
                  <c:v>88.00656110576503</c:v>
                </c:pt>
                <c:pt idx="4589">
                  <c:v>88.00656110576503</c:v>
                </c:pt>
                <c:pt idx="4590">
                  <c:v>88.00656110576503</c:v>
                </c:pt>
                <c:pt idx="4591">
                  <c:v>88.00656110576503</c:v>
                </c:pt>
                <c:pt idx="4592">
                  <c:v>88.00656110576503</c:v>
                </c:pt>
                <c:pt idx="4593">
                  <c:v>88.00656110576503</c:v>
                </c:pt>
                <c:pt idx="4594">
                  <c:v>88.00656110576503</c:v>
                </c:pt>
                <c:pt idx="4595">
                  <c:v>88.00656110576503</c:v>
                </c:pt>
                <c:pt idx="4596">
                  <c:v>88.00656110576503</c:v>
                </c:pt>
                <c:pt idx="4597">
                  <c:v>88.00656110576503</c:v>
                </c:pt>
                <c:pt idx="4598">
                  <c:v>88.00656110576503</c:v>
                </c:pt>
                <c:pt idx="4599">
                  <c:v>88.00656110576503</c:v>
                </c:pt>
                <c:pt idx="4600">
                  <c:v>88.00656110576503</c:v>
                </c:pt>
                <c:pt idx="4601">
                  <c:v>88.00656110576503</c:v>
                </c:pt>
                <c:pt idx="4602">
                  <c:v>88.00656110576503</c:v>
                </c:pt>
                <c:pt idx="4603">
                  <c:v>88.00656110576503</c:v>
                </c:pt>
                <c:pt idx="4604">
                  <c:v>88.00656110576503</c:v>
                </c:pt>
                <c:pt idx="4605">
                  <c:v>88.00656110576503</c:v>
                </c:pt>
                <c:pt idx="4606">
                  <c:v>88.00656110576503</c:v>
                </c:pt>
                <c:pt idx="4607">
                  <c:v>88.00656110576503</c:v>
                </c:pt>
                <c:pt idx="4608">
                  <c:v>88.00656110576503</c:v>
                </c:pt>
                <c:pt idx="4609">
                  <c:v>88.00656110576503</c:v>
                </c:pt>
                <c:pt idx="4610">
                  <c:v>88.00656110576503</c:v>
                </c:pt>
                <c:pt idx="4611">
                  <c:v>88.00656110576503</c:v>
                </c:pt>
                <c:pt idx="4612">
                  <c:v>88.00656110576503</c:v>
                </c:pt>
                <c:pt idx="4613">
                  <c:v>88.00656110576503</c:v>
                </c:pt>
                <c:pt idx="4614">
                  <c:v>88.00656110576503</c:v>
                </c:pt>
                <c:pt idx="4615">
                  <c:v>88.00656110576503</c:v>
                </c:pt>
                <c:pt idx="4616">
                  <c:v>88.00656110576503</c:v>
                </c:pt>
                <c:pt idx="4617">
                  <c:v>88.00656110576503</c:v>
                </c:pt>
                <c:pt idx="4618">
                  <c:v>88.00656110576503</c:v>
                </c:pt>
                <c:pt idx="4619">
                  <c:v>88.00656110576503</c:v>
                </c:pt>
                <c:pt idx="4620">
                  <c:v>88.00656110576503</c:v>
                </c:pt>
                <c:pt idx="4621">
                  <c:v>88.00656110576503</c:v>
                </c:pt>
                <c:pt idx="4622">
                  <c:v>88.00656110576503</c:v>
                </c:pt>
                <c:pt idx="4623">
                  <c:v>88.00656110576503</c:v>
                </c:pt>
                <c:pt idx="4624">
                  <c:v>88.00656110576503</c:v>
                </c:pt>
                <c:pt idx="4625">
                  <c:v>88.00656110576503</c:v>
                </c:pt>
                <c:pt idx="4626">
                  <c:v>88.00656110576503</c:v>
                </c:pt>
                <c:pt idx="4627">
                  <c:v>88.00656110576503</c:v>
                </c:pt>
                <c:pt idx="4628">
                  <c:v>88.00656110576503</c:v>
                </c:pt>
                <c:pt idx="4629">
                  <c:v>88.00656110576503</c:v>
                </c:pt>
                <c:pt idx="4630">
                  <c:v>88.00656110576503</c:v>
                </c:pt>
                <c:pt idx="4631">
                  <c:v>88.00656110576503</c:v>
                </c:pt>
                <c:pt idx="4632">
                  <c:v>88.00656110576503</c:v>
                </c:pt>
                <c:pt idx="4633">
                  <c:v>88.00656110576503</c:v>
                </c:pt>
                <c:pt idx="4634">
                  <c:v>88.00656110576503</c:v>
                </c:pt>
                <c:pt idx="4635">
                  <c:v>88.00656110576503</c:v>
                </c:pt>
                <c:pt idx="4636">
                  <c:v>88.00656110576503</c:v>
                </c:pt>
                <c:pt idx="4637">
                  <c:v>88.00656110576503</c:v>
                </c:pt>
                <c:pt idx="4638">
                  <c:v>88.00656110576503</c:v>
                </c:pt>
                <c:pt idx="4639">
                  <c:v>88.00656110576503</c:v>
                </c:pt>
                <c:pt idx="4640">
                  <c:v>88.00656110576503</c:v>
                </c:pt>
                <c:pt idx="4641">
                  <c:v>88.00656110576503</c:v>
                </c:pt>
                <c:pt idx="4642">
                  <c:v>88.00656110576503</c:v>
                </c:pt>
                <c:pt idx="4643">
                  <c:v>88.00656110576503</c:v>
                </c:pt>
                <c:pt idx="4644">
                  <c:v>88.00656110576503</c:v>
                </c:pt>
                <c:pt idx="4645">
                  <c:v>88.00656110576503</c:v>
                </c:pt>
                <c:pt idx="4646">
                  <c:v>88.00656110576503</c:v>
                </c:pt>
                <c:pt idx="4647">
                  <c:v>88.00656110576503</c:v>
                </c:pt>
                <c:pt idx="4648">
                  <c:v>88.00656110576503</c:v>
                </c:pt>
                <c:pt idx="4649">
                  <c:v>88.00656110576503</c:v>
                </c:pt>
                <c:pt idx="4650">
                  <c:v>88.00656110576503</c:v>
                </c:pt>
                <c:pt idx="4651">
                  <c:v>88.00656110576503</c:v>
                </c:pt>
                <c:pt idx="4652">
                  <c:v>88.00656110576503</c:v>
                </c:pt>
                <c:pt idx="4653">
                  <c:v>88.00656110576503</c:v>
                </c:pt>
                <c:pt idx="4654">
                  <c:v>88.00656110576503</c:v>
                </c:pt>
                <c:pt idx="4655">
                  <c:v>88.00656110576503</c:v>
                </c:pt>
                <c:pt idx="4656">
                  <c:v>88.00656110576503</c:v>
                </c:pt>
                <c:pt idx="4657">
                  <c:v>88.00656110576503</c:v>
                </c:pt>
                <c:pt idx="4658">
                  <c:v>88.00656110576503</c:v>
                </c:pt>
                <c:pt idx="4659">
                  <c:v>88.00656110576503</c:v>
                </c:pt>
                <c:pt idx="4660">
                  <c:v>88.00656110576503</c:v>
                </c:pt>
                <c:pt idx="4661">
                  <c:v>88.00656110576503</c:v>
                </c:pt>
                <c:pt idx="4662">
                  <c:v>88.00656110576503</c:v>
                </c:pt>
                <c:pt idx="4663">
                  <c:v>88.00656110576503</c:v>
                </c:pt>
                <c:pt idx="4664">
                  <c:v>88.00656110576503</c:v>
                </c:pt>
                <c:pt idx="4665">
                  <c:v>88.00656110576503</c:v>
                </c:pt>
                <c:pt idx="4666">
                  <c:v>88.00656110576503</c:v>
                </c:pt>
                <c:pt idx="4667">
                  <c:v>88.00656110576503</c:v>
                </c:pt>
                <c:pt idx="4668">
                  <c:v>88.00656110576503</c:v>
                </c:pt>
                <c:pt idx="4669">
                  <c:v>88.00656110576503</c:v>
                </c:pt>
                <c:pt idx="4670">
                  <c:v>88.00656110576503</c:v>
                </c:pt>
                <c:pt idx="4671">
                  <c:v>88.00656110576503</c:v>
                </c:pt>
                <c:pt idx="4672">
                  <c:v>88.00656110576503</c:v>
                </c:pt>
                <c:pt idx="4673">
                  <c:v>88.00656110576503</c:v>
                </c:pt>
                <c:pt idx="4674">
                  <c:v>88.00656110576503</c:v>
                </c:pt>
                <c:pt idx="4675">
                  <c:v>88.00656110576503</c:v>
                </c:pt>
                <c:pt idx="4676">
                  <c:v>88.00656110576503</c:v>
                </c:pt>
                <c:pt idx="4677">
                  <c:v>88.00656110576503</c:v>
                </c:pt>
                <c:pt idx="4678">
                  <c:v>88.00656110576503</c:v>
                </c:pt>
                <c:pt idx="4679">
                  <c:v>88.00656110576503</c:v>
                </c:pt>
                <c:pt idx="4680">
                  <c:v>88.00656110576503</c:v>
                </c:pt>
                <c:pt idx="4681">
                  <c:v>88.00656110576503</c:v>
                </c:pt>
                <c:pt idx="4682">
                  <c:v>88.00656110576503</c:v>
                </c:pt>
                <c:pt idx="4683">
                  <c:v>88.00656110576503</c:v>
                </c:pt>
                <c:pt idx="4684">
                  <c:v>88.00656110576503</c:v>
                </c:pt>
                <c:pt idx="4685">
                  <c:v>88.00656110576503</c:v>
                </c:pt>
                <c:pt idx="4686">
                  <c:v>88.00656110576503</c:v>
                </c:pt>
                <c:pt idx="4687">
                  <c:v>88.00656110576503</c:v>
                </c:pt>
                <c:pt idx="4688">
                  <c:v>88.00656110576503</c:v>
                </c:pt>
                <c:pt idx="4689">
                  <c:v>88.00656110576503</c:v>
                </c:pt>
                <c:pt idx="4690">
                  <c:v>88.00656110576503</c:v>
                </c:pt>
                <c:pt idx="4691">
                  <c:v>88.00656110576503</c:v>
                </c:pt>
                <c:pt idx="4692">
                  <c:v>88.00656110576503</c:v>
                </c:pt>
                <c:pt idx="4693">
                  <c:v>88.00656110576503</c:v>
                </c:pt>
                <c:pt idx="4694">
                  <c:v>88.00656110576503</c:v>
                </c:pt>
                <c:pt idx="4695">
                  <c:v>88.00656110576503</c:v>
                </c:pt>
                <c:pt idx="4696">
                  <c:v>88.00656110576503</c:v>
                </c:pt>
                <c:pt idx="4697">
                  <c:v>88.00656110576503</c:v>
                </c:pt>
                <c:pt idx="4698">
                  <c:v>88.00656110576503</c:v>
                </c:pt>
                <c:pt idx="4699">
                  <c:v>88.00656110576503</c:v>
                </c:pt>
                <c:pt idx="4700">
                  <c:v>88.00656110576503</c:v>
                </c:pt>
                <c:pt idx="4701">
                  <c:v>88.00656110576503</c:v>
                </c:pt>
                <c:pt idx="4702">
                  <c:v>88.00656110576503</c:v>
                </c:pt>
                <c:pt idx="4703">
                  <c:v>88.00656110576503</c:v>
                </c:pt>
                <c:pt idx="4704">
                  <c:v>88.00656110576503</c:v>
                </c:pt>
                <c:pt idx="4705">
                  <c:v>88.00656110576503</c:v>
                </c:pt>
                <c:pt idx="4706">
                  <c:v>88.00656110576503</c:v>
                </c:pt>
                <c:pt idx="4707">
                  <c:v>88.00656110576503</c:v>
                </c:pt>
                <c:pt idx="4708">
                  <c:v>88.00656110576503</c:v>
                </c:pt>
                <c:pt idx="4709">
                  <c:v>88.00656110576503</c:v>
                </c:pt>
                <c:pt idx="4710">
                  <c:v>88.00656110576503</c:v>
                </c:pt>
                <c:pt idx="4711">
                  <c:v>88.00656110576503</c:v>
                </c:pt>
                <c:pt idx="4712">
                  <c:v>88.00656110576503</c:v>
                </c:pt>
                <c:pt idx="4713">
                  <c:v>88.00656110576503</c:v>
                </c:pt>
                <c:pt idx="4714">
                  <c:v>88.00656110576503</c:v>
                </c:pt>
                <c:pt idx="4715">
                  <c:v>88.00656110576503</c:v>
                </c:pt>
                <c:pt idx="4716">
                  <c:v>88.00656110576503</c:v>
                </c:pt>
                <c:pt idx="4717">
                  <c:v>88.00656110576503</c:v>
                </c:pt>
                <c:pt idx="4718">
                  <c:v>88.00656110576503</c:v>
                </c:pt>
                <c:pt idx="4719">
                  <c:v>88.00656110576503</c:v>
                </c:pt>
                <c:pt idx="4720">
                  <c:v>88.00656110576503</c:v>
                </c:pt>
                <c:pt idx="4721">
                  <c:v>88.00656110576503</c:v>
                </c:pt>
                <c:pt idx="4722">
                  <c:v>88.00656110576503</c:v>
                </c:pt>
                <c:pt idx="4723">
                  <c:v>88.00656110576503</c:v>
                </c:pt>
                <c:pt idx="4724">
                  <c:v>88.00656110576503</c:v>
                </c:pt>
                <c:pt idx="4725">
                  <c:v>88.00656110576503</c:v>
                </c:pt>
                <c:pt idx="4726">
                  <c:v>88.00656110576503</c:v>
                </c:pt>
                <c:pt idx="4727">
                  <c:v>88.00656110576503</c:v>
                </c:pt>
                <c:pt idx="4728">
                  <c:v>88.00656110576503</c:v>
                </c:pt>
                <c:pt idx="4729">
                  <c:v>88.00656110576503</c:v>
                </c:pt>
                <c:pt idx="4730">
                  <c:v>88.00656110576503</c:v>
                </c:pt>
                <c:pt idx="4731">
                  <c:v>88.00656110576503</c:v>
                </c:pt>
                <c:pt idx="4732">
                  <c:v>88.00656110576503</c:v>
                </c:pt>
                <c:pt idx="4733">
                  <c:v>88.00656110576503</c:v>
                </c:pt>
                <c:pt idx="4734">
                  <c:v>88.00656110576503</c:v>
                </c:pt>
                <c:pt idx="4735">
                  <c:v>88.00656110576503</c:v>
                </c:pt>
                <c:pt idx="4736">
                  <c:v>88.00656110576503</c:v>
                </c:pt>
                <c:pt idx="4737">
                  <c:v>88.00656110576503</c:v>
                </c:pt>
                <c:pt idx="4738">
                  <c:v>88.00656110576503</c:v>
                </c:pt>
                <c:pt idx="4739">
                  <c:v>88.00656110576503</c:v>
                </c:pt>
                <c:pt idx="4740">
                  <c:v>88.00656110576503</c:v>
                </c:pt>
                <c:pt idx="4741">
                  <c:v>88.00656110576503</c:v>
                </c:pt>
                <c:pt idx="4742">
                  <c:v>88.00656110576503</c:v>
                </c:pt>
                <c:pt idx="4743">
                  <c:v>88.00656110576503</c:v>
                </c:pt>
                <c:pt idx="4744">
                  <c:v>88.00656110576503</c:v>
                </c:pt>
                <c:pt idx="4745">
                  <c:v>88.00656110576503</c:v>
                </c:pt>
                <c:pt idx="4746">
                  <c:v>88.00656110576503</c:v>
                </c:pt>
                <c:pt idx="4747">
                  <c:v>88.00656110576503</c:v>
                </c:pt>
                <c:pt idx="4748">
                  <c:v>88.00656110576503</c:v>
                </c:pt>
                <c:pt idx="4749">
                  <c:v>88.00656110576503</c:v>
                </c:pt>
                <c:pt idx="4750">
                  <c:v>88.00656110576503</c:v>
                </c:pt>
                <c:pt idx="4751">
                  <c:v>88.00656110576503</c:v>
                </c:pt>
                <c:pt idx="4752">
                  <c:v>88.00656110576503</c:v>
                </c:pt>
                <c:pt idx="4753">
                  <c:v>88.00656110576503</c:v>
                </c:pt>
                <c:pt idx="4754">
                  <c:v>88.00656110576503</c:v>
                </c:pt>
                <c:pt idx="4755">
                  <c:v>88.00656110576503</c:v>
                </c:pt>
                <c:pt idx="4756">
                  <c:v>88.00656110576503</c:v>
                </c:pt>
                <c:pt idx="4757">
                  <c:v>88.00656110576503</c:v>
                </c:pt>
                <c:pt idx="4758">
                  <c:v>88.00656110576503</c:v>
                </c:pt>
                <c:pt idx="4759">
                  <c:v>88.00656110576503</c:v>
                </c:pt>
                <c:pt idx="4760">
                  <c:v>88.00656110576503</c:v>
                </c:pt>
                <c:pt idx="4761">
                  <c:v>88.00656110576503</c:v>
                </c:pt>
                <c:pt idx="4762">
                  <c:v>88.00656110576503</c:v>
                </c:pt>
                <c:pt idx="4763">
                  <c:v>88.00656110576503</c:v>
                </c:pt>
                <c:pt idx="4764">
                  <c:v>88.00656110576503</c:v>
                </c:pt>
                <c:pt idx="4765">
                  <c:v>88.00656110576503</c:v>
                </c:pt>
                <c:pt idx="4766">
                  <c:v>88.00656110576503</c:v>
                </c:pt>
                <c:pt idx="4767">
                  <c:v>88.00656110576503</c:v>
                </c:pt>
                <c:pt idx="4768">
                  <c:v>88.00656110576503</c:v>
                </c:pt>
                <c:pt idx="4769">
                  <c:v>88.00656110576503</c:v>
                </c:pt>
                <c:pt idx="4770">
                  <c:v>88.00656110576503</c:v>
                </c:pt>
                <c:pt idx="4771">
                  <c:v>88.00656110576503</c:v>
                </c:pt>
                <c:pt idx="4772">
                  <c:v>88.00656110576503</c:v>
                </c:pt>
                <c:pt idx="4773">
                  <c:v>88.00656110576503</c:v>
                </c:pt>
                <c:pt idx="4774">
                  <c:v>88.00656110576503</c:v>
                </c:pt>
                <c:pt idx="4775">
                  <c:v>88.00656110576503</c:v>
                </c:pt>
                <c:pt idx="4776">
                  <c:v>88.00656110576503</c:v>
                </c:pt>
                <c:pt idx="4777">
                  <c:v>88.00656110576503</c:v>
                </c:pt>
                <c:pt idx="4778">
                  <c:v>88.00656110576503</c:v>
                </c:pt>
                <c:pt idx="4779">
                  <c:v>88.00656110576503</c:v>
                </c:pt>
                <c:pt idx="4780">
                  <c:v>88.00656110576503</c:v>
                </c:pt>
                <c:pt idx="4781">
                  <c:v>88.00656110576503</c:v>
                </c:pt>
                <c:pt idx="4782">
                  <c:v>88.00656110576503</c:v>
                </c:pt>
                <c:pt idx="4783">
                  <c:v>88.00656110576503</c:v>
                </c:pt>
                <c:pt idx="4784">
                  <c:v>88.00656110576503</c:v>
                </c:pt>
                <c:pt idx="4785">
                  <c:v>88.00656110576503</c:v>
                </c:pt>
                <c:pt idx="4786">
                  <c:v>88.00656110576503</c:v>
                </c:pt>
                <c:pt idx="4787">
                  <c:v>88.00656110576503</c:v>
                </c:pt>
                <c:pt idx="4788">
                  <c:v>88.00656110576503</c:v>
                </c:pt>
                <c:pt idx="4789">
                  <c:v>88.00656110576503</c:v>
                </c:pt>
                <c:pt idx="4790">
                  <c:v>88.00656110576503</c:v>
                </c:pt>
                <c:pt idx="4791">
                  <c:v>88.00656110576503</c:v>
                </c:pt>
                <c:pt idx="4792">
                  <c:v>88.00656110576503</c:v>
                </c:pt>
                <c:pt idx="4793">
                  <c:v>88.00656110576503</c:v>
                </c:pt>
                <c:pt idx="4794">
                  <c:v>88.00656110576503</c:v>
                </c:pt>
                <c:pt idx="4795">
                  <c:v>88.00656110576503</c:v>
                </c:pt>
                <c:pt idx="4796">
                  <c:v>88.00656110576503</c:v>
                </c:pt>
                <c:pt idx="4797">
                  <c:v>88.00656110576503</c:v>
                </c:pt>
                <c:pt idx="4798">
                  <c:v>88.00656110576503</c:v>
                </c:pt>
                <c:pt idx="4799">
                  <c:v>88.00656110576503</c:v>
                </c:pt>
                <c:pt idx="4800">
                  <c:v>88.00656110576503</c:v>
                </c:pt>
                <c:pt idx="4801">
                  <c:v>88.00656110576503</c:v>
                </c:pt>
                <c:pt idx="4802">
                  <c:v>88.00656110576503</c:v>
                </c:pt>
                <c:pt idx="4803">
                  <c:v>88.00656110576503</c:v>
                </c:pt>
                <c:pt idx="4804">
                  <c:v>88.00656110576503</c:v>
                </c:pt>
                <c:pt idx="4805">
                  <c:v>88.00656110576503</c:v>
                </c:pt>
                <c:pt idx="4806">
                  <c:v>88.00656110576503</c:v>
                </c:pt>
                <c:pt idx="4807">
                  <c:v>88.00656110576503</c:v>
                </c:pt>
                <c:pt idx="4808">
                  <c:v>88.00656110576503</c:v>
                </c:pt>
                <c:pt idx="4809">
                  <c:v>88.00656110576503</c:v>
                </c:pt>
                <c:pt idx="4810">
                  <c:v>88.00656110576503</c:v>
                </c:pt>
                <c:pt idx="4811">
                  <c:v>88.00656110576503</c:v>
                </c:pt>
                <c:pt idx="4812">
                  <c:v>88.00656110576503</c:v>
                </c:pt>
                <c:pt idx="4813">
                  <c:v>88.00656110576503</c:v>
                </c:pt>
                <c:pt idx="4814">
                  <c:v>88.00656110576503</c:v>
                </c:pt>
                <c:pt idx="4815">
                  <c:v>88.00656110576503</c:v>
                </c:pt>
                <c:pt idx="4816">
                  <c:v>88.00656110576503</c:v>
                </c:pt>
                <c:pt idx="4817">
                  <c:v>88.00656110576503</c:v>
                </c:pt>
                <c:pt idx="4818">
                  <c:v>88.00656110576503</c:v>
                </c:pt>
                <c:pt idx="4819">
                  <c:v>88.00656110576503</c:v>
                </c:pt>
                <c:pt idx="4820">
                  <c:v>88.00656110576503</c:v>
                </c:pt>
                <c:pt idx="4821">
                  <c:v>88.00656110576503</c:v>
                </c:pt>
                <c:pt idx="4822">
                  <c:v>88.00656110576503</c:v>
                </c:pt>
                <c:pt idx="4823">
                  <c:v>88.00656110576503</c:v>
                </c:pt>
                <c:pt idx="4824">
                  <c:v>88.00656110576503</c:v>
                </c:pt>
                <c:pt idx="4825">
                  <c:v>88.00656110576503</c:v>
                </c:pt>
                <c:pt idx="4826">
                  <c:v>88.00656110576503</c:v>
                </c:pt>
                <c:pt idx="4827">
                  <c:v>88.00656110576503</c:v>
                </c:pt>
                <c:pt idx="4828">
                  <c:v>88.00656110576503</c:v>
                </c:pt>
                <c:pt idx="4829">
                  <c:v>88.00656110576503</c:v>
                </c:pt>
                <c:pt idx="4830">
                  <c:v>88.00656110576503</c:v>
                </c:pt>
                <c:pt idx="4831">
                  <c:v>88.00656110576503</c:v>
                </c:pt>
                <c:pt idx="4832">
                  <c:v>88.00656110576503</c:v>
                </c:pt>
                <c:pt idx="4833">
                  <c:v>88.00656110576503</c:v>
                </c:pt>
                <c:pt idx="4834">
                  <c:v>88.00656110576503</c:v>
                </c:pt>
                <c:pt idx="4835">
                  <c:v>88.00656110576503</c:v>
                </c:pt>
                <c:pt idx="4836">
                  <c:v>88.00656110576503</c:v>
                </c:pt>
                <c:pt idx="4837">
                  <c:v>88.00656110576503</c:v>
                </c:pt>
                <c:pt idx="4838">
                  <c:v>88.00656110576503</c:v>
                </c:pt>
                <c:pt idx="4839">
                  <c:v>88.00656110576503</c:v>
                </c:pt>
                <c:pt idx="4840">
                  <c:v>88.00656110576503</c:v>
                </c:pt>
                <c:pt idx="4841">
                  <c:v>88.00656110576503</c:v>
                </c:pt>
                <c:pt idx="4842">
                  <c:v>88.00656110576503</c:v>
                </c:pt>
                <c:pt idx="4843">
                  <c:v>88.00656110576503</c:v>
                </c:pt>
                <c:pt idx="4844">
                  <c:v>88.00656110576503</c:v>
                </c:pt>
                <c:pt idx="4845">
                  <c:v>88.00656110576503</c:v>
                </c:pt>
                <c:pt idx="4846">
                  <c:v>88.00656110576503</c:v>
                </c:pt>
                <c:pt idx="4847">
                  <c:v>88.00656110576503</c:v>
                </c:pt>
                <c:pt idx="4848">
                  <c:v>88.00656110576503</c:v>
                </c:pt>
                <c:pt idx="4849">
                  <c:v>88.00656110576503</c:v>
                </c:pt>
                <c:pt idx="4850">
                  <c:v>88.00656110576503</c:v>
                </c:pt>
                <c:pt idx="4851">
                  <c:v>88.00656110576503</c:v>
                </c:pt>
                <c:pt idx="4852">
                  <c:v>88.00656110576503</c:v>
                </c:pt>
                <c:pt idx="4853">
                  <c:v>88.00656110576503</c:v>
                </c:pt>
                <c:pt idx="4854">
                  <c:v>88.00656110576503</c:v>
                </c:pt>
                <c:pt idx="4855">
                  <c:v>88.00656110576503</c:v>
                </c:pt>
                <c:pt idx="4856">
                  <c:v>88.00656110576503</c:v>
                </c:pt>
                <c:pt idx="4857">
                  <c:v>88.00656110576503</c:v>
                </c:pt>
                <c:pt idx="4858">
                  <c:v>88.00656110576503</c:v>
                </c:pt>
                <c:pt idx="4859">
                  <c:v>88.00656110576503</c:v>
                </c:pt>
                <c:pt idx="4860">
                  <c:v>88.00656110576503</c:v>
                </c:pt>
                <c:pt idx="4861">
                  <c:v>88.00656110576503</c:v>
                </c:pt>
                <c:pt idx="4862">
                  <c:v>88.00656110576503</c:v>
                </c:pt>
                <c:pt idx="4863">
                  <c:v>88.00656110576503</c:v>
                </c:pt>
                <c:pt idx="4864">
                  <c:v>88.00656110576503</c:v>
                </c:pt>
                <c:pt idx="4865">
                  <c:v>88.00656110576503</c:v>
                </c:pt>
                <c:pt idx="4866">
                  <c:v>88.00656110576503</c:v>
                </c:pt>
                <c:pt idx="4867">
                  <c:v>88.00656110576503</c:v>
                </c:pt>
                <c:pt idx="4868">
                  <c:v>88.00656110576503</c:v>
                </c:pt>
                <c:pt idx="4869">
                  <c:v>88.00656110576503</c:v>
                </c:pt>
                <c:pt idx="4870">
                  <c:v>88.00656110576503</c:v>
                </c:pt>
                <c:pt idx="4871">
                  <c:v>88.00656110576503</c:v>
                </c:pt>
                <c:pt idx="4872">
                  <c:v>88.00656110576503</c:v>
                </c:pt>
                <c:pt idx="4873">
                  <c:v>88.00656110576503</c:v>
                </c:pt>
                <c:pt idx="4874">
                  <c:v>88.00656110576503</c:v>
                </c:pt>
                <c:pt idx="4875">
                  <c:v>88.00656110576503</c:v>
                </c:pt>
                <c:pt idx="4876">
                  <c:v>88.00656110576503</c:v>
                </c:pt>
                <c:pt idx="4877">
                  <c:v>88.00656110576503</c:v>
                </c:pt>
                <c:pt idx="4878">
                  <c:v>88.00656110576503</c:v>
                </c:pt>
                <c:pt idx="4879">
                  <c:v>88.00656110576503</c:v>
                </c:pt>
                <c:pt idx="4880">
                  <c:v>88.00656110576503</c:v>
                </c:pt>
                <c:pt idx="4881">
                  <c:v>88.00656110576503</c:v>
                </c:pt>
                <c:pt idx="4882">
                  <c:v>88.00656110576503</c:v>
                </c:pt>
                <c:pt idx="4883">
                  <c:v>88.00656110576503</c:v>
                </c:pt>
                <c:pt idx="4884">
                  <c:v>88.00656110576503</c:v>
                </c:pt>
                <c:pt idx="4885">
                  <c:v>88.00656110576503</c:v>
                </c:pt>
                <c:pt idx="4886">
                  <c:v>88.00656110576503</c:v>
                </c:pt>
                <c:pt idx="4887">
                  <c:v>88.00656110576503</c:v>
                </c:pt>
                <c:pt idx="4888">
                  <c:v>88.00656110576503</c:v>
                </c:pt>
                <c:pt idx="4889">
                  <c:v>88.00656110576503</c:v>
                </c:pt>
                <c:pt idx="4890">
                  <c:v>88.00656110576503</c:v>
                </c:pt>
                <c:pt idx="4891">
                  <c:v>88.00656110576503</c:v>
                </c:pt>
                <c:pt idx="4892">
                  <c:v>88.00656110576503</c:v>
                </c:pt>
                <c:pt idx="4893">
                  <c:v>88.00656110576503</c:v>
                </c:pt>
                <c:pt idx="4894">
                  <c:v>88.00656110576503</c:v>
                </c:pt>
                <c:pt idx="4895">
                  <c:v>88.00656110576503</c:v>
                </c:pt>
                <c:pt idx="4896">
                  <c:v>88.00656110576503</c:v>
                </c:pt>
                <c:pt idx="4897">
                  <c:v>88.00656110576503</c:v>
                </c:pt>
                <c:pt idx="4898">
                  <c:v>88.00656110576503</c:v>
                </c:pt>
                <c:pt idx="4899">
                  <c:v>88.00656110576503</c:v>
                </c:pt>
                <c:pt idx="4900">
                  <c:v>88.00656110576503</c:v>
                </c:pt>
                <c:pt idx="4901">
                  <c:v>88.00656110576503</c:v>
                </c:pt>
                <c:pt idx="4902">
                  <c:v>88.00656110576503</c:v>
                </c:pt>
                <c:pt idx="4903">
                  <c:v>88.00656110576503</c:v>
                </c:pt>
                <c:pt idx="4904">
                  <c:v>88.00656110576503</c:v>
                </c:pt>
                <c:pt idx="4905">
                  <c:v>88.00656110576503</c:v>
                </c:pt>
                <c:pt idx="4906">
                  <c:v>88.00656110576503</c:v>
                </c:pt>
                <c:pt idx="4907">
                  <c:v>88.00656110576503</c:v>
                </c:pt>
                <c:pt idx="4908">
                  <c:v>88.00656110576503</c:v>
                </c:pt>
                <c:pt idx="4909">
                  <c:v>88.00656110576503</c:v>
                </c:pt>
                <c:pt idx="4910">
                  <c:v>88.00656110576503</c:v>
                </c:pt>
                <c:pt idx="4911">
                  <c:v>88.00656110576503</c:v>
                </c:pt>
                <c:pt idx="4912">
                  <c:v>88.00656110576503</c:v>
                </c:pt>
                <c:pt idx="4913">
                  <c:v>88.00656110576503</c:v>
                </c:pt>
                <c:pt idx="4914">
                  <c:v>88.00656110576503</c:v>
                </c:pt>
                <c:pt idx="4915">
                  <c:v>88.00656110576503</c:v>
                </c:pt>
                <c:pt idx="4916">
                  <c:v>88.00656110576503</c:v>
                </c:pt>
                <c:pt idx="4917">
                  <c:v>88.00656110576503</c:v>
                </c:pt>
                <c:pt idx="4918">
                  <c:v>88.00656110576503</c:v>
                </c:pt>
                <c:pt idx="4919">
                  <c:v>88.00656110576503</c:v>
                </c:pt>
                <c:pt idx="4920">
                  <c:v>88.00656110576503</c:v>
                </c:pt>
                <c:pt idx="4921">
                  <c:v>88.00656110576503</c:v>
                </c:pt>
                <c:pt idx="4922">
                  <c:v>88.00656110576503</c:v>
                </c:pt>
                <c:pt idx="4923">
                  <c:v>88.00656110576503</c:v>
                </c:pt>
                <c:pt idx="4924">
                  <c:v>88.00656110576503</c:v>
                </c:pt>
                <c:pt idx="4925">
                  <c:v>88.00656110576503</c:v>
                </c:pt>
                <c:pt idx="4926">
                  <c:v>88.00656110576503</c:v>
                </c:pt>
                <c:pt idx="4927">
                  <c:v>88.00656110576503</c:v>
                </c:pt>
                <c:pt idx="4928">
                  <c:v>88.00656110576503</c:v>
                </c:pt>
                <c:pt idx="4929">
                  <c:v>88.00656110576503</c:v>
                </c:pt>
                <c:pt idx="4930">
                  <c:v>88.00656110576503</c:v>
                </c:pt>
                <c:pt idx="4931">
                  <c:v>88.00656110576503</c:v>
                </c:pt>
                <c:pt idx="4932">
                  <c:v>88.00656110576503</c:v>
                </c:pt>
                <c:pt idx="4933">
                  <c:v>88.00656110576503</c:v>
                </c:pt>
                <c:pt idx="4934">
                  <c:v>88.00656110576503</c:v>
                </c:pt>
                <c:pt idx="4935">
                  <c:v>88.00656110576503</c:v>
                </c:pt>
                <c:pt idx="4936">
                  <c:v>88.00656110576503</c:v>
                </c:pt>
                <c:pt idx="4937">
                  <c:v>88.00656110576503</c:v>
                </c:pt>
                <c:pt idx="4938">
                  <c:v>88.00656110576503</c:v>
                </c:pt>
                <c:pt idx="4939">
                  <c:v>88.00656110576503</c:v>
                </c:pt>
                <c:pt idx="4940">
                  <c:v>88.00656110576503</c:v>
                </c:pt>
                <c:pt idx="4941">
                  <c:v>88.00656110576503</c:v>
                </c:pt>
                <c:pt idx="4942">
                  <c:v>88.00656110576503</c:v>
                </c:pt>
                <c:pt idx="4943">
                  <c:v>88.00656110576503</c:v>
                </c:pt>
                <c:pt idx="4944">
                  <c:v>88.00656110576503</c:v>
                </c:pt>
                <c:pt idx="4945">
                  <c:v>88.00656110576503</c:v>
                </c:pt>
                <c:pt idx="4946">
                  <c:v>88.00656110576503</c:v>
                </c:pt>
                <c:pt idx="4947">
                  <c:v>88.00656110576503</c:v>
                </c:pt>
                <c:pt idx="4948">
                  <c:v>88.00656110576503</c:v>
                </c:pt>
                <c:pt idx="4949">
                  <c:v>88.00656110576503</c:v>
                </c:pt>
                <c:pt idx="4950">
                  <c:v>88.00656110576503</c:v>
                </c:pt>
                <c:pt idx="4951">
                  <c:v>88.00656110576503</c:v>
                </c:pt>
                <c:pt idx="4952">
                  <c:v>88.00656110576503</c:v>
                </c:pt>
                <c:pt idx="4953">
                  <c:v>88.00656110576503</c:v>
                </c:pt>
                <c:pt idx="4954">
                  <c:v>88.00656110576503</c:v>
                </c:pt>
                <c:pt idx="4955">
                  <c:v>88.00656110576503</c:v>
                </c:pt>
                <c:pt idx="4956">
                  <c:v>88.00656110576503</c:v>
                </c:pt>
                <c:pt idx="4957">
                  <c:v>88.00656110576503</c:v>
                </c:pt>
                <c:pt idx="4958">
                  <c:v>88.00656110576503</c:v>
                </c:pt>
                <c:pt idx="4959">
                  <c:v>88.00656110576503</c:v>
                </c:pt>
                <c:pt idx="4960">
                  <c:v>88.00656110576503</c:v>
                </c:pt>
                <c:pt idx="4961">
                  <c:v>88.00656110576503</c:v>
                </c:pt>
                <c:pt idx="4962">
                  <c:v>88.00656110576503</c:v>
                </c:pt>
                <c:pt idx="4963">
                  <c:v>88.00656110576503</c:v>
                </c:pt>
                <c:pt idx="4964">
                  <c:v>88.00656110576503</c:v>
                </c:pt>
                <c:pt idx="4965">
                  <c:v>88.00656110576503</c:v>
                </c:pt>
                <c:pt idx="4966">
                  <c:v>88.00656110576503</c:v>
                </c:pt>
                <c:pt idx="4967">
                  <c:v>88.00656110576503</c:v>
                </c:pt>
                <c:pt idx="4968">
                  <c:v>88.00656110576503</c:v>
                </c:pt>
                <c:pt idx="4969">
                  <c:v>88.00656110576503</c:v>
                </c:pt>
                <c:pt idx="4970">
                  <c:v>88.00656110576503</c:v>
                </c:pt>
                <c:pt idx="4971">
                  <c:v>88.00656110576503</c:v>
                </c:pt>
                <c:pt idx="4972">
                  <c:v>88.00656110576503</c:v>
                </c:pt>
                <c:pt idx="4973">
                  <c:v>88.00656110576503</c:v>
                </c:pt>
                <c:pt idx="4974">
                  <c:v>88.00656110576503</c:v>
                </c:pt>
                <c:pt idx="4975">
                  <c:v>88.00656110576503</c:v>
                </c:pt>
                <c:pt idx="4976">
                  <c:v>88.00656110576503</c:v>
                </c:pt>
                <c:pt idx="4977">
                  <c:v>88.00656110576503</c:v>
                </c:pt>
                <c:pt idx="4978">
                  <c:v>88.00656110576503</c:v>
                </c:pt>
                <c:pt idx="4979">
                  <c:v>88.00656110576503</c:v>
                </c:pt>
                <c:pt idx="4980">
                  <c:v>88.00656110576503</c:v>
                </c:pt>
                <c:pt idx="4981">
                  <c:v>88.00656110576503</c:v>
                </c:pt>
                <c:pt idx="4982">
                  <c:v>88.00656110576503</c:v>
                </c:pt>
                <c:pt idx="4983">
                  <c:v>88.00656110576503</c:v>
                </c:pt>
                <c:pt idx="4984">
                  <c:v>88.00656110576503</c:v>
                </c:pt>
                <c:pt idx="4985">
                  <c:v>88.00656110576503</c:v>
                </c:pt>
                <c:pt idx="4986">
                  <c:v>88.00656110576503</c:v>
                </c:pt>
                <c:pt idx="4987">
                  <c:v>88.00656110576503</c:v>
                </c:pt>
                <c:pt idx="4988">
                  <c:v>88.00656110576503</c:v>
                </c:pt>
                <c:pt idx="4989">
                  <c:v>88.00656110576503</c:v>
                </c:pt>
                <c:pt idx="4990">
                  <c:v>88.00656110576503</c:v>
                </c:pt>
                <c:pt idx="4991">
                  <c:v>88.00656110576503</c:v>
                </c:pt>
                <c:pt idx="4992">
                  <c:v>88.00656110576503</c:v>
                </c:pt>
                <c:pt idx="4993">
                  <c:v>88.00656110576503</c:v>
                </c:pt>
                <c:pt idx="4994">
                  <c:v>88.00656110576503</c:v>
                </c:pt>
                <c:pt idx="4995">
                  <c:v>88.00656110576503</c:v>
                </c:pt>
                <c:pt idx="4996">
                  <c:v>88.00656110576503</c:v>
                </c:pt>
                <c:pt idx="4997">
                  <c:v>88.00656110576503</c:v>
                </c:pt>
                <c:pt idx="4998">
                  <c:v>88.00656110576503</c:v>
                </c:pt>
                <c:pt idx="4999">
                  <c:v>88.00656110576503</c:v>
                </c:pt>
                <c:pt idx="5000">
                  <c:v>88.00656110576503</c:v>
                </c:pt>
                <c:pt idx="5001">
                  <c:v>88.00656110576503</c:v>
                </c:pt>
                <c:pt idx="5002">
                  <c:v>88.00656110576503</c:v>
                </c:pt>
                <c:pt idx="5003">
                  <c:v>88.00656110576503</c:v>
                </c:pt>
                <c:pt idx="5004">
                  <c:v>88.00656110576503</c:v>
                </c:pt>
                <c:pt idx="5005">
                  <c:v>88.00656110576503</c:v>
                </c:pt>
                <c:pt idx="5006">
                  <c:v>88.00656110576503</c:v>
                </c:pt>
                <c:pt idx="5007">
                  <c:v>88.00656110576503</c:v>
                </c:pt>
                <c:pt idx="5008">
                  <c:v>88.00656110576503</c:v>
                </c:pt>
                <c:pt idx="5009">
                  <c:v>88.00656110576503</c:v>
                </c:pt>
                <c:pt idx="5010">
                  <c:v>88.00656110576503</c:v>
                </c:pt>
                <c:pt idx="5011">
                  <c:v>88.00656110576503</c:v>
                </c:pt>
                <c:pt idx="5012">
                  <c:v>88.00656110576503</c:v>
                </c:pt>
                <c:pt idx="5013">
                  <c:v>88.00656110576503</c:v>
                </c:pt>
                <c:pt idx="5014">
                  <c:v>88.00656110576503</c:v>
                </c:pt>
                <c:pt idx="5015">
                  <c:v>88.00656110576503</c:v>
                </c:pt>
                <c:pt idx="5016">
                  <c:v>88.00656110576503</c:v>
                </c:pt>
                <c:pt idx="5017">
                  <c:v>88.00656110576503</c:v>
                </c:pt>
                <c:pt idx="5018">
                  <c:v>88.00656110576503</c:v>
                </c:pt>
                <c:pt idx="5019">
                  <c:v>88.00656110576503</c:v>
                </c:pt>
                <c:pt idx="5020">
                  <c:v>88.00656110576503</c:v>
                </c:pt>
                <c:pt idx="5021">
                  <c:v>88.00656110576503</c:v>
                </c:pt>
                <c:pt idx="5022">
                  <c:v>88.00656110576503</c:v>
                </c:pt>
                <c:pt idx="5023">
                  <c:v>88.00656110576503</c:v>
                </c:pt>
                <c:pt idx="5024">
                  <c:v>88.00656110576503</c:v>
                </c:pt>
                <c:pt idx="5025">
                  <c:v>88.00656110576503</c:v>
                </c:pt>
                <c:pt idx="5026">
                  <c:v>88.00656110576503</c:v>
                </c:pt>
                <c:pt idx="5027">
                  <c:v>88.00656110576503</c:v>
                </c:pt>
                <c:pt idx="5028">
                  <c:v>88.00656110576503</c:v>
                </c:pt>
                <c:pt idx="5029">
                  <c:v>88.00656110576503</c:v>
                </c:pt>
                <c:pt idx="5030">
                  <c:v>88.00656110576503</c:v>
                </c:pt>
                <c:pt idx="5031">
                  <c:v>88.00656110576503</c:v>
                </c:pt>
                <c:pt idx="5032">
                  <c:v>88.00656110576503</c:v>
                </c:pt>
                <c:pt idx="5033">
                  <c:v>88.00656110576503</c:v>
                </c:pt>
                <c:pt idx="5034">
                  <c:v>88.00656110576503</c:v>
                </c:pt>
                <c:pt idx="5035">
                  <c:v>88.00656110576503</c:v>
                </c:pt>
                <c:pt idx="5036">
                  <c:v>88.00656110576503</c:v>
                </c:pt>
                <c:pt idx="5037">
                  <c:v>88.00656110576503</c:v>
                </c:pt>
                <c:pt idx="5038">
                  <c:v>88.00656110576503</c:v>
                </c:pt>
                <c:pt idx="5039">
                  <c:v>88.00656110576503</c:v>
                </c:pt>
                <c:pt idx="5040">
                  <c:v>88.00656110576503</c:v>
                </c:pt>
                <c:pt idx="5041">
                  <c:v>88.00656110576503</c:v>
                </c:pt>
                <c:pt idx="5042">
                  <c:v>88.00656110576503</c:v>
                </c:pt>
                <c:pt idx="5043">
                  <c:v>88.00656110576503</c:v>
                </c:pt>
                <c:pt idx="5044">
                  <c:v>88.00656110576503</c:v>
                </c:pt>
                <c:pt idx="5045">
                  <c:v>88.00656110576503</c:v>
                </c:pt>
                <c:pt idx="5046">
                  <c:v>88.00656110576503</c:v>
                </c:pt>
                <c:pt idx="5047">
                  <c:v>88.00656110576503</c:v>
                </c:pt>
                <c:pt idx="5048">
                  <c:v>88.00656110576503</c:v>
                </c:pt>
                <c:pt idx="5049">
                  <c:v>88.00656110576503</c:v>
                </c:pt>
                <c:pt idx="5050">
                  <c:v>88.00656110576503</c:v>
                </c:pt>
                <c:pt idx="5051">
                  <c:v>88.00656110576503</c:v>
                </c:pt>
                <c:pt idx="5052">
                  <c:v>88.00656110576503</c:v>
                </c:pt>
                <c:pt idx="5053">
                  <c:v>88.00656110576503</c:v>
                </c:pt>
                <c:pt idx="5054">
                  <c:v>88.00656110576503</c:v>
                </c:pt>
                <c:pt idx="5055">
                  <c:v>88.00656110576503</c:v>
                </c:pt>
                <c:pt idx="5056">
                  <c:v>88.00656110576503</c:v>
                </c:pt>
                <c:pt idx="5057">
                  <c:v>88.00656110576503</c:v>
                </c:pt>
                <c:pt idx="5058">
                  <c:v>88.00656110576503</c:v>
                </c:pt>
                <c:pt idx="5059">
                  <c:v>88.00656110576503</c:v>
                </c:pt>
                <c:pt idx="5060">
                  <c:v>88.00656110576503</c:v>
                </c:pt>
                <c:pt idx="5061">
                  <c:v>88.00656110576503</c:v>
                </c:pt>
                <c:pt idx="5062">
                  <c:v>88.00656110576503</c:v>
                </c:pt>
                <c:pt idx="5063">
                  <c:v>88.00656110576503</c:v>
                </c:pt>
                <c:pt idx="5064">
                  <c:v>88.00656110576503</c:v>
                </c:pt>
                <c:pt idx="5065">
                  <c:v>88.00656110576503</c:v>
                </c:pt>
                <c:pt idx="5066">
                  <c:v>88.00656110576503</c:v>
                </c:pt>
                <c:pt idx="5067">
                  <c:v>88.00656110576503</c:v>
                </c:pt>
                <c:pt idx="5068">
                  <c:v>88.00656110576503</c:v>
                </c:pt>
                <c:pt idx="5069">
                  <c:v>88.00656110576503</c:v>
                </c:pt>
                <c:pt idx="5070">
                  <c:v>88.00656110576503</c:v>
                </c:pt>
                <c:pt idx="5071">
                  <c:v>88.00656110576503</c:v>
                </c:pt>
                <c:pt idx="5072">
                  <c:v>88.00656110576503</c:v>
                </c:pt>
                <c:pt idx="5073">
                  <c:v>88.00656110576503</c:v>
                </c:pt>
                <c:pt idx="5074">
                  <c:v>88.00656110576503</c:v>
                </c:pt>
                <c:pt idx="5075">
                  <c:v>88.00656110576503</c:v>
                </c:pt>
                <c:pt idx="5076">
                  <c:v>88.00656110576503</c:v>
                </c:pt>
                <c:pt idx="5077">
                  <c:v>88.00656110576503</c:v>
                </c:pt>
                <c:pt idx="5078">
                  <c:v>88.00656110576503</c:v>
                </c:pt>
                <c:pt idx="5079">
                  <c:v>88.00656110576503</c:v>
                </c:pt>
                <c:pt idx="5080">
                  <c:v>88.00656110576503</c:v>
                </c:pt>
                <c:pt idx="5081">
                  <c:v>88.00656110576503</c:v>
                </c:pt>
                <c:pt idx="5082">
                  <c:v>88.00656110576503</c:v>
                </c:pt>
                <c:pt idx="5083">
                  <c:v>88.00656110576503</c:v>
                </c:pt>
                <c:pt idx="5084">
                  <c:v>88.00656110576503</c:v>
                </c:pt>
                <c:pt idx="5085">
                  <c:v>88.00656110576503</c:v>
                </c:pt>
                <c:pt idx="5086">
                  <c:v>88.00656110576503</c:v>
                </c:pt>
                <c:pt idx="5087">
                  <c:v>88.00656110576503</c:v>
                </c:pt>
                <c:pt idx="5088">
                  <c:v>88.00656110576503</c:v>
                </c:pt>
                <c:pt idx="5089">
                  <c:v>88.00656110576503</c:v>
                </c:pt>
                <c:pt idx="5090">
                  <c:v>88.00656110576503</c:v>
                </c:pt>
                <c:pt idx="5091">
                  <c:v>88.00656110576503</c:v>
                </c:pt>
                <c:pt idx="5092">
                  <c:v>88.00656110576503</c:v>
                </c:pt>
                <c:pt idx="5093">
                  <c:v>88.00656110576503</c:v>
                </c:pt>
                <c:pt idx="5094">
                  <c:v>88.00656110576503</c:v>
                </c:pt>
                <c:pt idx="5095">
                  <c:v>88.00656110576503</c:v>
                </c:pt>
                <c:pt idx="5096">
                  <c:v>88.00656110576503</c:v>
                </c:pt>
                <c:pt idx="5097">
                  <c:v>88.00656110576503</c:v>
                </c:pt>
                <c:pt idx="5098">
                  <c:v>88.00656110576503</c:v>
                </c:pt>
                <c:pt idx="5099">
                  <c:v>88.00656110576503</c:v>
                </c:pt>
                <c:pt idx="5100">
                  <c:v>88.00656110576503</c:v>
                </c:pt>
                <c:pt idx="5101">
                  <c:v>88.00656110576503</c:v>
                </c:pt>
                <c:pt idx="5102">
                  <c:v>88.00656110576503</c:v>
                </c:pt>
                <c:pt idx="5103">
                  <c:v>88.00656110576503</c:v>
                </c:pt>
                <c:pt idx="5104">
                  <c:v>88.00656110576503</c:v>
                </c:pt>
                <c:pt idx="5105">
                  <c:v>88.00656110576503</c:v>
                </c:pt>
                <c:pt idx="5106">
                  <c:v>88.00656110576503</c:v>
                </c:pt>
                <c:pt idx="5107">
                  <c:v>88.00656110576503</c:v>
                </c:pt>
                <c:pt idx="5108">
                  <c:v>88.00656110576503</c:v>
                </c:pt>
                <c:pt idx="5109">
                  <c:v>88.00656110576503</c:v>
                </c:pt>
                <c:pt idx="5110">
                  <c:v>88.00656110576503</c:v>
                </c:pt>
                <c:pt idx="5111">
                  <c:v>88.00656110576503</c:v>
                </c:pt>
                <c:pt idx="5112">
                  <c:v>88.00656110576503</c:v>
                </c:pt>
                <c:pt idx="5113">
                  <c:v>88.00656110576503</c:v>
                </c:pt>
                <c:pt idx="5114">
                  <c:v>88.00656110576503</c:v>
                </c:pt>
                <c:pt idx="5115">
                  <c:v>88.00656110576503</c:v>
                </c:pt>
                <c:pt idx="5116">
                  <c:v>88.00656110576503</c:v>
                </c:pt>
                <c:pt idx="5117">
                  <c:v>88.00656110576503</c:v>
                </c:pt>
                <c:pt idx="5118">
                  <c:v>88.00656110576503</c:v>
                </c:pt>
                <c:pt idx="5119">
                  <c:v>88.00656110576503</c:v>
                </c:pt>
                <c:pt idx="5120">
                  <c:v>88.00656110576503</c:v>
                </c:pt>
                <c:pt idx="5121">
                  <c:v>88.00656110576503</c:v>
                </c:pt>
                <c:pt idx="5122">
                  <c:v>88.00656110576503</c:v>
                </c:pt>
                <c:pt idx="5123">
                  <c:v>88.00656110576503</c:v>
                </c:pt>
                <c:pt idx="5124">
                  <c:v>88.00656110576503</c:v>
                </c:pt>
                <c:pt idx="5125">
                  <c:v>88.00656110576503</c:v>
                </c:pt>
                <c:pt idx="5126">
                  <c:v>88.00656110576503</c:v>
                </c:pt>
                <c:pt idx="5127">
                  <c:v>88.00656110576503</c:v>
                </c:pt>
                <c:pt idx="5128">
                  <c:v>88.00656110576503</c:v>
                </c:pt>
                <c:pt idx="5129">
                  <c:v>88.00656110576503</c:v>
                </c:pt>
                <c:pt idx="5130">
                  <c:v>88.00656110576503</c:v>
                </c:pt>
                <c:pt idx="5131">
                  <c:v>88.00656110576503</c:v>
                </c:pt>
                <c:pt idx="5132">
                  <c:v>88.00656110576503</c:v>
                </c:pt>
                <c:pt idx="5133">
                  <c:v>88.00656110576503</c:v>
                </c:pt>
                <c:pt idx="5134">
                  <c:v>88.00656110576503</c:v>
                </c:pt>
                <c:pt idx="5135">
                  <c:v>88.00656110576503</c:v>
                </c:pt>
                <c:pt idx="5136">
                  <c:v>88.00656110576503</c:v>
                </c:pt>
                <c:pt idx="5137">
                  <c:v>88.00656110576503</c:v>
                </c:pt>
                <c:pt idx="5138">
                  <c:v>88.00656110576503</c:v>
                </c:pt>
                <c:pt idx="5139">
                  <c:v>88.00656110576503</c:v>
                </c:pt>
                <c:pt idx="5140">
                  <c:v>88.00656110576503</c:v>
                </c:pt>
                <c:pt idx="5141">
                  <c:v>88.00656110576503</c:v>
                </c:pt>
                <c:pt idx="5142">
                  <c:v>88.00656110576503</c:v>
                </c:pt>
                <c:pt idx="5143">
                  <c:v>88.00656110576503</c:v>
                </c:pt>
                <c:pt idx="5144">
                  <c:v>88.00656110576503</c:v>
                </c:pt>
                <c:pt idx="5145">
                  <c:v>88.00656110576503</c:v>
                </c:pt>
                <c:pt idx="5146">
                  <c:v>88.00656110576503</c:v>
                </c:pt>
                <c:pt idx="5147">
                  <c:v>88.00656110576503</c:v>
                </c:pt>
                <c:pt idx="5148">
                  <c:v>88.00656110576503</c:v>
                </c:pt>
                <c:pt idx="5149">
                  <c:v>88.00656110576503</c:v>
                </c:pt>
                <c:pt idx="5150">
                  <c:v>88.00656110576503</c:v>
                </c:pt>
                <c:pt idx="5151">
                  <c:v>88.00656110576503</c:v>
                </c:pt>
                <c:pt idx="5152">
                  <c:v>88.00656110576503</c:v>
                </c:pt>
                <c:pt idx="5153">
                  <c:v>88.00656110576503</c:v>
                </c:pt>
                <c:pt idx="5154">
                  <c:v>88.00656110576503</c:v>
                </c:pt>
                <c:pt idx="5155">
                  <c:v>88.00656110576503</c:v>
                </c:pt>
                <c:pt idx="5156">
                  <c:v>88.00656110576503</c:v>
                </c:pt>
                <c:pt idx="5157">
                  <c:v>88.00656110576503</c:v>
                </c:pt>
                <c:pt idx="5158">
                  <c:v>88.00656110576503</c:v>
                </c:pt>
                <c:pt idx="5159">
                  <c:v>88.00656110576503</c:v>
                </c:pt>
                <c:pt idx="5160">
                  <c:v>88.00656110576503</c:v>
                </c:pt>
                <c:pt idx="5161">
                  <c:v>88.00656110576503</c:v>
                </c:pt>
                <c:pt idx="5162">
                  <c:v>88.00656110576503</c:v>
                </c:pt>
                <c:pt idx="5163">
                  <c:v>88.00656110576503</c:v>
                </c:pt>
                <c:pt idx="5164">
                  <c:v>88.00656110576503</c:v>
                </c:pt>
                <c:pt idx="5165">
                  <c:v>88.00656110576503</c:v>
                </c:pt>
                <c:pt idx="5166">
                  <c:v>88.00656110576503</c:v>
                </c:pt>
                <c:pt idx="5167">
                  <c:v>88.00656110576503</c:v>
                </c:pt>
                <c:pt idx="5168">
                  <c:v>88.00656110576503</c:v>
                </c:pt>
                <c:pt idx="5169">
                  <c:v>88.00656110576503</c:v>
                </c:pt>
                <c:pt idx="5170">
                  <c:v>88.00656110576503</c:v>
                </c:pt>
                <c:pt idx="5171">
                  <c:v>88.00656110576503</c:v>
                </c:pt>
                <c:pt idx="5172">
                  <c:v>88.00656110576503</c:v>
                </c:pt>
                <c:pt idx="5173">
                  <c:v>88.00656110576503</c:v>
                </c:pt>
                <c:pt idx="5174">
                  <c:v>88.00656110576503</c:v>
                </c:pt>
                <c:pt idx="5175">
                  <c:v>88.00656110576503</c:v>
                </c:pt>
                <c:pt idx="5176">
                  <c:v>88.00656110576503</c:v>
                </c:pt>
                <c:pt idx="5177">
                  <c:v>88.00656110576503</c:v>
                </c:pt>
                <c:pt idx="5178">
                  <c:v>88.00656110576503</c:v>
                </c:pt>
                <c:pt idx="5179">
                  <c:v>88.00656110576503</c:v>
                </c:pt>
                <c:pt idx="5180">
                  <c:v>88.00656110576503</c:v>
                </c:pt>
                <c:pt idx="5181">
                  <c:v>88.00656110576503</c:v>
                </c:pt>
                <c:pt idx="5182">
                  <c:v>88.00656110576503</c:v>
                </c:pt>
                <c:pt idx="5183">
                  <c:v>88.00656110576503</c:v>
                </c:pt>
                <c:pt idx="5184">
                  <c:v>88.00656110576503</c:v>
                </c:pt>
                <c:pt idx="5185">
                  <c:v>88.00656110576503</c:v>
                </c:pt>
                <c:pt idx="5186">
                  <c:v>88.00656110576503</c:v>
                </c:pt>
                <c:pt idx="5187">
                  <c:v>88.00656110576503</c:v>
                </c:pt>
                <c:pt idx="5188">
                  <c:v>88.00656110576503</c:v>
                </c:pt>
                <c:pt idx="5189">
                  <c:v>88.00656110576503</c:v>
                </c:pt>
                <c:pt idx="5190">
                  <c:v>88.00656110576503</c:v>
                </c:pt>
                <c:pt idx="5191">
                  <c:v>88.00656110576503</c:v>
                </c:pt>
                <c:pt idx="5192">
                  <c:v>88.00656110576503</c:v>
                </c:pt>
                <c:pt idx="5193">
                  <c:v>88.00656110576503</c:v>
                </c:pt>
                <c:pt idx="5194">
                  <c:v>88.00656110576503</c:v>
                </c:pt>
                <c:pt idx="5195">
                  <c:v>88.00656110576503</c:v>
                </c:pt>
                <c:pt idx="5196">
                  <c:v>88.00656110576503</c:v>
                </c:pt>
                <c:pt idx="5197">
                  <c:v>88.00656110576503</c:v>
                </c:pt>
                <c:pt idx="5198">
                  <c:v>88.00656110576503</c:v>
                </c:pt>
                <c:pt idx="5199">
                  <c:v>88.00656110576503</c:v>
                </c:pt>
                <c:pt idx="5200">
                  <c:v>88.00656110576503</c:v>
                </c:pt>
                <c:pt idx="5201">
                  <c:v>88.00656110576503</c:v>
                </c:pt>
                <c:pt idx="5202">
                  <c:v>88.00656110576503</c:v>
                </c:pt>
                <c:pt idx="5203">
                  <c:v>88.00656110576503</c:v>
                </c:pt>
                <c:pt idx="5204">
                  <c:v>88.00656110576503</c:v>
                </c:pt>
                <c:pt idx="5205">
                  <c:v>88.00656110576503</c:v>
                </c:pt>
                <c:pt idx="5206">
                  <c:v>88.00656110576503</c:v>
                </c:pt>
                <c:pt idx="5207">
                  <c:v>88.00656110576503</c:v>
                </c:pt>
                <c:pt idx="5208">
                  <c:v>88.00656110576503</c:v>
                </c:pt>
                <c:pt idx="5209">
                  <c:v>88.00656110576503</c:v>
                </c:pt>
                <c:pt idx="5210">
                  <c:v>88.00656110576503</c:v>
                </c:pt>
                <c:pt idx="5211">
                  <c:v>88.00656110576503</c:v>
                </c:pt>
                <c:pt idx="5212">
                  <c:v>88.00656110576503</c:v>
                </c:pt>
                <c:pt idx="5213">
                  <c:v>88.00656110576503</c:v>
                </c:pt>
                <c:pt idx="5214">
                  <c:v>88.00656110576503</c:v>
                </c:pt>
                <c:pt idx="5215">
                  <c:v>88.00656110576503</c:v>
                </c:pt>
                <c:pt idx="5216">
                  <c:v>88.00656110576503</c:v>
                </c:pt>
                <c:pt idx="5217">
                  <c:v>88.00656110576503</c:v>
                </c:pt>
                <c:pt idx="5218">
                  <c:v>88.00656110576503</c:v>
                </c:pt>
                <c:pt idx="5219">
                  <c:v>88.00656110576503</c:v>
                </c:pt>
                <c:pt idx="5220">
                  <c:v>88.00656110576503</c:v>
                </c:pt>
                <c:pt idx="5221">
                  <c:v>88.00656110576503</c:v>
                </c:pt>
                <c:pt idx="5222">
                  <c:v>88.00656110576503</c:v>
                </c:pt>
                <c:pt idx="5223">
                  <c:v>88.00656110576503</c:v>
                </c:pt>
                <c:pt idx="5224">
                  <c:v>88.00656110576503</c:v>
                </c:pt>
                <c:pt idx="5225">
                  <c:v>88.00656110576503</c:v>
                </c:pt>
                <c:pt idx="5226">
                  <c:v>88.00656110576503</c:v>
                </c:pt>
                <c:pt idx="5227">
                  <c:v>88.00656110576503</c:v>
                </c:pt>
                <c:pt idx="5228">
                  <c:v>88.00656110576503</c:v>
                </c:pt>
                <c:pt idx="5229">
                  <c:v>88.00656110576503</c:v>
                </c:pt>
                <c:pt idx="5230">
                  <c:v>88.00656110576503</c:v>
                </c:pt>
                <c:pt idx="5231">
                  <c:v>88.00656110576503</c:v>
                </c:pt>
                <c:pt idx="5232">
                  <c:v>88.00656110576503</c:v>
                </c:pt>
                <c:pt idx="5233">
                  <c:v>88.00656110576503</c:v>
                </c:pt>
                <c:pt idx="5234">
                  <c:v>88.00656110576503</c:v>
                </c:pt>
                <c:pt idx="5235">
                  <c:v>88.00656110576503</c:v>
                </c:pt>
                <c:pt idx="5236">
                  <c:v>88.00656110576503</c:v>
                </c:pt>
                <c:pt idx="5237">
                  <c:v>88.00656110576503</c:v>
                </c:pt>
                <c:pt idx="5238">
                  <c:v>88.00656110576503</c:v>
                </c:pt>
                <c:pt idx="5239">
                  <c:v>88.00656110576503</c:v>
                </c:pt>
                <c:pt idx="5240">
                  <c:v>88.00656110576503</c:v>
                </c:pt>
                <c:pt idx="5241">
                  <c:v>88.00656110576503</c:v>
                </c:pt>
                <c:pt idx="5242">
                  <c:v>88.00656110576503</c:v>
                </c:pt>
                <c:pt idx="5243">
                  <c:v>88.00656110576503</c:v>
                </c:pt>
                <c:pt idx="5244">
                  <c:v>88.00656110576503</c:v>
                </c:pt>
                <c:pt idx="5245">
                  <c:v>88.00656110576503</c:v>
                </c:pt>
                <c:pt idx="5246">
                  <c:v>88.00656110576503</c:v>
                </c:pt>
                <c:pt idx="5247">
                  <c:v>88.00656110576503</c:v>
                </c:pt>
                <c:pt idx="5248">
                  <c:v>88.00656110576503</c:v>
                </c:pt>
                <c:pt idx="5249">
                  <c:v>88.00656110576503</c:v>
                </c:pt>
                <c:pt idx="5250">
                  <c:v>88.00656110576503</c:v>
                </c:pt>
                <c:pt idx="5251">
                  <c:v>88.00656110576503</c:v>
                </c:pt>
                <c:pt idx="5252">
                  <c:v>88.00656110576503</c:v>
                </c:pt>
                <c:pt idx="5253">
                  <c:v>88.00656110576503</c:v>
                </c:pt>
                <c:pt idx="5254">
                  <c:v>88.00656110576503</c:v>
                </c:pt>
                <c:pt idx="5255">
                  <c:v>88.00656110576503</c:v>
                </c:pt>
                <c:pt idx="5256">
                  <c:v>88.00656110576503</c:v>
                </c:pt>
                <c:pt idx="5257">
                  <c:v>88.00656110576503</c:v>
                </c:pt>
                <c:pt idx="5258">
                  <c:v>88.00656110576503</c:v>
                </c:pt>
                <c:pt idx="5259">
                  <c:v>88.00656110576503</c:v>
                </c:pt>
                <c:pt idx="5260">
                  <c:v>88.00656110576503</c:v>
                </c:pt>
                <c:pt idx="5261">
                  <c:v>88.00656110576503</c:v>
                </c:pt>
                <c:pt idx="5262">
                  <c:v>88.00656110576503</c:v>
                </c:pt>
                <c:pt idx="5263">
                  <c:v>88.00656110576503</c:v>
                </c:pt>
                <c:pt idx="5264">
                  <c:v>88.00656110576503</c:v>
                </c:pt>
                <c:pt idx="5265">
                  <c:v>88.00656110576503</c:v>
                </c:pt>
                <c:pt idx="5266">
                  <c:v>88.00656110576503</c:v>
                </c:pt>
                <c:pt idx="5267">
                  <c:v>88.00656110576503</c:v>
                </c:pt>
                <c:pt idx="5268">
                  <c:v>88.00656110576503</c:v>
                </c:pt>
                <c:pt idx="5269">
                  <c:v>88.00656110576503</c:v>
                </c:pt>
                <c:pt idx="5270">
                  <c:v>88.00656110576503</c:v>
                </c:pt>
                <c:pt idx="5271">
                  <c:v>88.00656110576503</c:v>
                </c:pt>
                <c:pt idx="5272">
                  <c:v>88.00656110576503</c:v>
                </c:pt>
                <c:pt idx="5273">
                  <c:v>88.00656110576503</c:v>
                </c:pt>
                <c:pt idx="5274">
                  <c:v>88.00656110576503</c:v>
                </c:pt>
                <c:pt idx="5275">
                  <c:v>88.00656110576503</c:v>
                </c:pt>
                <c:pt idx="5276">
                  <c:v>88.00656110576503</c:v>
                </c:pt>
                <c:pt idx="5277">
                  <c:v>88.00656110576503</c:v>
                </c:pt>
                <c:pt idx="5278">
                  <c:v>88.00656110576503</c:v>
                </c:pt>
                <c:pt idx="5279">
                  <c:v>88.00656110576503</c:v>
                </c:pt>
                <c:pt idx="5280">
                  <c:v>88.00656110576503</c:v>
                </c:pt>
                <c:pt idx="5281">
                  <c:v>88.00656110576503</c:v>
                </c:pt>
                <c:pt idx="5282">
                  <c:v>88.00656110576503</c:v>
                </c:pt>
                <c:pt idx="5283">
                  <c:v>88.00656110576503</c:v>
                </c:pt>
                <c:pt idx="5284">
                  <c:v>88.00656110576503</c:v>
                </c:pt>
                <c:pt idx="5285">
                  <c:v>88.00656110576503</c:v>
                </c:pt>
                <c:pt idx="5286">
                  <c:v>88.00656110576503</c:v>
                </c:pt>
                <c:pt idx="5287">
                  <c:v>88.00656110576503</c:v>
                </c:pt>
                <c:pt idx="5288">
                  <c:v>88.00656110576503</c:v>
                </c:pt>
                <c:pt idx="5289">
                  <c:v>88.00656110576503</c:v>
                </c:pt>
                <c:pt idx="5290">
                  <c:v>88.00656110576503</c:v>
                </c:pt>
                <c:pt idx="5291">
                  <c:v>88.00656110576503</c:v>
                </c:pt>
                <c:pt idx="5292">
                  <c:v>88.00656110576503</c:v>
                </c:pt>
                <c:pt idx="5293">
                  <c:v>88.00656110576503</c:v>
                </c:pt>
                <c:pt idx="5294">
                  <c:v>88.00656110576503</c:v>
                </c:pt>
                <c:pt idx="5295">
                  <c:v>88.00656110576503</c:v>
                </c:pt>
                <c:pt idx="5296">
                  <c:v>88.00656110576503</c:v>
                </c:pt>
                <c:pt idx="5297">
                  <c:v>88.00656110576503</c:v>
                </c:pt>
                <c:pt idx="5298">
                  <c:v>88.00656110576503</c:v>
                </c:pt>
                <c:pt idx="5299">
                  <c:v>88.00656110576503</c:v>
                </c:pt>
                <c:pt idx="5300">
                  <c:v>88.00656110576503</c:v>
                </c:pt>
                <c:pt idx="5301">
                  <c:v>88.00656110576503</c:v>
                </c:pt>
                <c:pt idx="5302">
                  <c:v>88.00656110576503</c:v>
                </c:pt>
                <c:pt idx="5303">
                  <c:v>88.00656110576503</c:v>
                </c:pt>
                <c:pt idx="5304">
                  <c:v>88.00656110576503</c:v>
                </c:pt>
                <c:pt idx="5305">
                  <c:v>88.00656110576503</c:v>
                </c:pt>
                <c:pt idx="5306">
                  <c:v>88.00656110576503</c:v>
                </c:pt>
                <c:pt idx="5307">
                  <c:v>88.00656110576503</c:v>
                </c:pt>
                <c:pt idx="5308">
                  <c:v>88.00656110576503</c:v>
                </c:pt>
                <c:pt idx="5309">
                  <c:v>88.00656110576503</c:v>
                </c:pt>
                <c:pt idx="5310">
                  <c:v>88.00656110576503</c:v>
                </c:pt>
                <c:pt idx="5311">
                  <c:v>88.00656110576503</c:v>
                </c:pt>
                <c:pt idx="5312">
                  <c:v>88.00656110576503</c:v>
                </c:pt>
                <c:pt idx="5313">
                  <c:v>88.00656110576503</c:v>
                </c:pt>
                <c:pt idx="5314">
                  <c:v>88.00656110576503</c:v>
                </c:pt>
                <c:pt idx="5315">
                  <c:v>88.00656110576503</c:v>
                </c:pt>
                <c:pt idx="5316">
                  <c:v>88.00656110576503</c:v>
                </c:pt>
                <c:pt idx="5317">
                  <c:v>88.00656110576503</c:v>
                </c:pt>
                <c:pt idx="5318">
                  <c:v>88.00656110576503</c:v>
                </c:pt>
                <c:pt idx="5319">
                  <c:v>88.00656110576503</c:v>
                </c:pt>
                <c:pt idx="5320">
                  <c:v>88.00656110576503</c:v>
                </c:pt>
                <c:pt idx="5321">
                  <c:v>88.00656110576503</c:v>
                </c:pt>
                <c:pt idx="5322">
                  <c:v>88.00656110576503</c:v>
                </c:pt>
                <c:pt idx="5323">
                  <c:v>88.00656110576503</c:v>
                </c:pt>
                <c:pt idx="5324">
                  <c:v>88.00656110576503</c:v>
                </c:pt>
                <c:pt idx="5325">
                  <c:v>88.00656110576503</c:v>
                </c:pt>
                <c:pt idx="5326">
                  <c:v>88.00656110576503</c:v>
                </c:pt>
                <c:pt idx="5327">
                  <c:v>88.00656110576503</c:v>
                </c:pt>
                <c:pt idx="5328">
                  <c:v>88.00656110576503</c:v>
                </c:pt>
                <c:pt idx="5329">
                  <c:v>88.00656110576503</c:v>
                </c:pt>
                <c:pt idx="5330">
                  <c:v>88.00656110576503</c:v>
                </c:pt>
                <c:pt idx="5331">
                  <c:v>88.00656110576503</c:v>
                </c:pt>
                <c:pt idx="5332">
                  <c:v>88.00656110576503</c:v>
                </c:pt>
                <c:pt idx="5333">
                  <c:v>88.00656110576503</c:v>
                </c:pt>
                <c:pt idx="5334">
                  <c:v>88.00656110576503</c:v>
                </c:pt>
                <c:pt idx="5335">
                  <c:v>88.00656110576503</c:v>
                </c:pt>
                <c:pt idx="5336">
                  <c:v>88.00656110576503</c:v>
                </c:pt>
                <c:pt idx="5337">
                  <c:v>88.00656110576503</c:v>
                </c:pt>
                <c:pt idx="5338">
                  <c:v>88.00656110576503</c:v>
                </c:pt>
                <c:pt idx="5339">
                  <c:v>88.00656110576503</c:v>
                </c:pt>
                <c:pt idx="5340">
                  <c:v>88.00656110576503</c:v>
                </c:pt>
                <c:pt idx="5341">
                  <c:v>88.00656110576503</c:v>
                </c:pt>
                <c:pt idx="5342">
                  <c:v>88.00656110576503</c:v>
                </c:pt>
                <c:pt idx="5343">
                  <c:v>88.00656110576503</c:v>
                </c:pt>
                <c:pt idx="5344">
                  <c:v>88.00656110576503</c:v>
                </c:pt>
                <c:pt idx="5345">
                  <c:v>88.00656110576503</c:v>
                </c:pt>
                <c:pt idx="5346">
                  <c:v>88.00656110576503</c:v>
                </c:pt>
                <c:pt idx="5347">
                  <c:v>88.00656110576503</c:v>
                </c:pt>
                <c:pt idx="5348">
                  <c:v>88.00656110576503</c:v>
                </c:pt>
                <c:pt idx="5349">
                  <c:v>88.00656110576503</c:v>
                </c:pt>
                <c:pt idx="5350">
                  <c:v>88.00656110576503</c:v>
                </c:pt>
                <c:pt idx="5351">
                  <c:v>88.00656110576503</c:v>
                </c:pt>
                <c:pt idx="5352">
                  <c:v>88.00656110576503</c:v>
                </c:pt>
                <c:pt idx="5353">
                  <c:v>88.00656110576503</c:v>
                </c:pt>
                <c:pt idx="5354">
                  <c:v>88.00656110576503</c:v>
                </c:pt>
                <c:pt idx="5355">
                  <c:v>88.00656110576503</c:v>
                </c:pt>
                <c:pt idx="5356">
                  <c:v>88.00656110576503</c:v>
                </c:pt>
                <c:pt idx="5357">
                  <c:v>88.00656110576503</c:v>
                </c:pt>
                <c:pt idx="5358">
                  <c:v>88.00656110576503</c:v>
                </c:pt>
                <c:pt idx="5359">
                  <c:v>88.00656110576503</c:v>
                </c:pt>
                <c:pt idx="5360">
                  <c:v>88.00656110576503</c:v>
                </c:pt>
                <c:pt idx="5361">
                  <c:v>88.00656110576503</c:v>
                </c:pt>
                <c:pt idx="5362">
                  <c:v>88.00656110576503</c:v>
                </c:pt>
                <c:pt idx="5363">
                  <c:v>88.00656110576503</c:v>
                </c:pt>
                <c:pt idx="5364">
                  <c:v>88.00656110576503</c:v>
                </c:pt>
                <c:pt idx="5365">
                  <c:v>88.00656110576503</c:v>
                </c:pt>
                <c:pt idx="5366">
                  <c:v>88.00656110576503</c:v>
                </c:pt>
                <c:pt idx="5367">
                  <c:v>88.00656110576503</c:v>
                </c:pt>
                <c:pt idx="5368">
                  <c:v>88.00656110576503</c:v>
                </c:pt>
                <c:pt idx="5369">
                  <c:v>88.00656110576503</c:v>
                </c:pt>
                <c:pt idx="5370">
                  <c:v>88.00656110576503</c:v>
                </c:pt>
                <c:pt idx="5371">
                  <c:v>88.00656110576503</c:v>
                </c:pt>
                <c:pt idx="5372">
                  <c:v>88.00656110576503</c:v>
                </c:pt>
                <c:pt idx="5373">
                  <c:v>88.00656110576503</c:v>
                </c:pt>
                <c:pt idx="5374">
                  <c:v>88.00656110576503</c:v>
                </c:pt>
                <c:pt idx="5375">
                  <c:v>88.00656110576503</c:v>
                </c:pt>
                <c:pt idx="5376">
                  <c:v>88.00656110576503</c:v>
                </c:pt>
                <c:pt idx="5377">
                  <c:v>88.00656110576503</c:v>
                </c:pt>
                <c:pt idx="5378">
                  <c:v>88.00656110576503</c:v>
                </c:pt>
                <c:pt idx="5379">
                  <c:v>88.00656110576503</c:v>
                </c:pt>
                <c:pt idx="5380">
                  <c:v>88.00656110576503</c:v>
                </c:pt>
                <c:pt idx="5381">
                  <c:v>88.00656110576503</c:v>
                </c:pt>
                <c:pt idx="5382">
                  <c:v>88.00656110576503</c:v>
                </c:pt>
                <c:pt idx="5383">
                  <c:v>88.00656110576503</c:v>
                </c:pt>
                <c:pt idx="5384">
                  <c:v>88.00656110576503</c:v>
                </c:pt>
                <c:pt idx="5385">
                  <c:v>88.00656110576503</c:v>
                </c:pt>
                <c:pt idx="5386">
                  <c:v>88.00656110576503</c:v>
                </c:pt>
                <c:pt idx="5387">
                  <c:v>88.00656110576503</c:v>
                </c:pt>
                <c:pt idx="5388">
                  <c:v>88.00656110576503</c:v>
                </c:pt>
                <c:pt idx="5389">
                  <c:v>88.00656110576503</c:v>
                </c:pt>
                <c:pt idx="5390">
                  <c:v>88.00656110576503</c:v>
                </c:pt>
                <c:pt idx="5391">
                  <c:v>88.00656110576503</c:v>
                </c:pt>
                <c:pt idx="5392">
                  <c:v>88.00656110576503</c:v>
                </c:pt>
                <c:pt idx="5393">
                  <c:v>88.00656110576503</c:v>
                </c:pt>
                <c:pt idx="5394">
                  <c:v>88.00656110576503</c:v>
                </c:pt>
                <c:pt idx="5395">
                  <c:v>88.00656110576503</c:v>
                </c:pt>
                <c:pt idx="5396">
                  <c:v>88.00656110576503</c:v>
                </c:pt>
                <c:pt idx="5397">
                  <c:v>88.00656110576503</c:v>
                </c:pt>
                <c:pt idx="5398">
                  <c:v>88.00656110576503</c:v>
                </c:pt>
                <c:pt idx="5399">
                  <c:v>88.00656110576503</c:v>
                </c:pt>
                <c:pt idx="5400">
                  <c:v>88.00656110576503</c:v>
                </c:pt>
                <c:pt idx="5401">
                  <c:v>88.00656110576503</c:v>
                </c:pt>
                <c:pt idx="5402">
                  <c:v>88.00656110576503</c:v>
                </c:pt>
                <c:pt idx="5403">
                  <c:v>88.00656110576503</c:v>
                </c:pt>
                <c:pt idx="5404">
                  <c:v>88.00656110576503</c:v>
                </c:pt>
                <c:pt idx="5405">
                  <c:v>88.00656110576503</c:v>
                </c:pt>
                <c:pt idx="5406">
                  <c:v>88.00656110576503</c:v>
                </c:pt>
                <c:pt idx="5407">
                  <c:v>88.00656110576503</c:v>
                </c:pt>
                <c:pt idx="5408">
                  <c:v>88.00656110576503</c:v>
                </c:pt>
                <c:pt idx="5409">
                  <c:v>88.00656110576503</c:v>
                </c:pt>
                <c:pt idx="5410">
                  <c:v>88.00656110576503</c:v>
                </c:pt>
                <c:pt idx="5411">
                  <c:v>88.00656110576503</c:v>
                </c:pt>
                <c:pt idx="5412">
                  <c:v>88.00656110576503</c:v>
                </c:pt>
                <c:pt idx="5413">
                  <c:v>88.00656110576503</c:v>
                </c:pt>
                <c:pt idx="5414">
                  <c:v>88.00656110576503</c:v>
                </c:pt>
                <c:pt idx="5415">
                  <c:v>88.00656110576503</c:v>
                </c:pt>
                <c:pt idx="5416">
                  <c:v>88.00656110576503</c:v>
                </c:pt>
                <c:pt idx="5417">
                  <c:v>88.00656110576503</c:v>
                </c:pt>
                <c:pt idx="5418">
                  <c:v>88.00656110576503</c:v>
                </c:pt>
                <c:pt idx="5419">
                  <c:v>88.00656110576503</c:v>
                </c:pt>
                <c:pt idx="5420">
                  <c:v>88.00656110576503</c:v>
                </c:pt>
                <c:pt idx="5421">
                  <c:v>88.00656110576503</c:v>
                </c:pt>
                <c:pt idx="5422">
                  <c:v>88.00656110576503</c:v>
                </c:pt>
                <c:pt idx="5423">
                  <c:v>88.00656110576503</c:v>
                </c:pt>
                <c:pt idx="5424">
                  <c:v>88.00656110576503</c:v>
                </c:pt>
                <c:pt idx="5425">
                  <c:v>88.00656110576503</c:v>
                </c:pt>
                <c:pt idx="5426">
                  <c:v>88.00656110576503</c:v>
                </c:pt>
                <c:pt idx="5427">
                  <c:v>88.00656110576503</c:v>
                </c:pt>
                <c:pt idx="5428">
                  <c:v>88.00656110576503</c:v>
                </c:pt>
                <c:pt idx="5429">
                  <c:v>88.00656110576503</c:v>
                </c:pt>
                <c:pt idx="5430">
                  <c:v>88.00656110576503</c:v>
                </c:pt>
                <c:pt idx="5431">
                  <c:v>88.00656110576503</c:v>
                </c:pt>
                <c:pt idx="5432">
                  <c:v>88.00656110576503</c:v>
                </c:pt>
                <c:pt idx="5433">
                  <c:v>88.00656110576503</c:v>
                </c:pt>
                <c:pt idx="5434">
                  <c:v>88.00656110576503</c:v>
                </c:pt>
                <c:pt idx="5435">
                  <c:v>88.00656110576503</c:v>
                </c:pt>
                <c:pt idx="5436">
                  <c:v>88.00656110576503</c:v>
                </c:pt>
                <c:pt idx="5437">
                  <c:v>88.00656110576503</c:v>
                </c:pt>
                <c:pt idx="5438">
                  <c:v>88.00656110576503</c:v>
                </c:pt>
                <c:pt idx="5439">
                  <c:v>88.00656110576503</c:v>
                </c:pt>
                <c:pt idx="5440">
                  <c:v>88.00656110576503</c:v>
                </c:pt>
                <c:pt idx="5441">
                  <c:v>88.00656110576503</c:v>
                </c:pt>
                <c:pt idx="5442">
                  <c:v>88.00656110576503</c:v>
                </c:pt>
                <c:pt idx="5443">
                  <c:v>88.00656110576503</c:v>
                </c:pt>
                <c:pt idx="5444">
                  <c:v>88.00656110576503</c:v>
                </c:pt>
                <c:pt idx="5445">
                  <c:v>88.00656110576503</c:v>
                </c:pt>
                <c:pt idx="5446">
                  <c:v>88.00656110576503</c:v>
                </c:pt>
                <c:pt idx="5447">
                  <c:v>88.00656110576503</c:v>
                </c:pt>
                <c:pt idx="5448">
                  <c:v>88.00656110576503</c:v>
                </c:pt>
                <c:pt idx="5449">
                  <c:v>88.00656110576503</c:v>
                </c:pt>
                <c:pt idx="5450">
                  <c:v>88.00656110576503</c:v>
                </c:pt>
                <c:pt idx="5451">
                  <c:v>88.00656110576503</c:v>
                </c:pt>
                <c:pt idx="5452">
                  <c:v>88.00656110576503</c:v>
                </c:pt>
                <c:pt idx="5453">
                  <c:v>88.00656110576503</c:v>
                </c:pt>
                <c:pt idx="5454">
                  <c:v>88.00656110576503</c:v>
                </c:pt>
                <c:pt idx="5455">
                  <c:v>88.00656110576503</c:v>
                </c:pt>
                <c:pt idx="5456">
                  <c:v>88.00656110576503</c:v>
                </c:pt>
                <c:pt idx="5457">
                  <c:v>88.00656110576503</c:v>
                </c:pt>
                <c:pt idx="5458">
                  <c:v>88.00656110576503</c:v>
                </c:pt>
                <c:pt idx="5459">
                  <c:v>88.00656110576503</c:v>
                </c:pt>
                <c:pt idx="5460">
                  <c:v>88.00656110576503</c:v>
                </c:pt>
                <c:pt idx="5461">
                  <c:v>88.00656110576503</c:v>
                </c:pt>
                <c:pt idx="5462">
                  <c:v>88.00656110576503</c:v>
                </c:pt>
                <c:pt idx="5463">
                  <c:v>88.00656110576503</c:v>
                </c:pt>
                <c:pt idx="5464">
                  <c:v>88.00656110576503</c:v>
                </c:pt>
                <c:pt idx="5465">
                  <c:v>88.00656110576503</c:v>
                </c:pt>
                <c:pt idx="5466">
                  <c:v>88.00656110576503</c:v>
                </c:pt>
                <c:pt idx="5467">
                  <c:v>88.00656110576503</c:v>
                </c:pt>
                <c:pt idx="5468">
                  <c:v>88.00656110576503</c:v>
                </c:pt>
                <c:pt idx="5469">
                  <c:v>88.00656110576503</c:v>
                </c:pt>
                <c:pt idx="5470">
                  <c:v>88.00656110576503</c:v>
                </c:pt>
                <c:pt idx="5471">
                  <c:v>88.00656110576503</c:v>
                </c:pt>
                <c:pt idx="5472">
                  <c:v>88.00656110576503</c:v>
                </c:pt>
                <c:pt idx="5473">
                  <c:v>88.00656110576503</c:v>
                </c:pt>
                <c:pt idx="5474">
                  <c:v>88.00656110576503</c:v>
                </c:pt>
                <c:pt idx="5475">
                  <c:v>88.00656110576503</c:v>
                </c:pt>
                <c:pt idx="5476">
                  <c:v>88.00656110576503</c:v>
                </c:pt>
                <c:pt idx="5477">
                  <c:v>88.00656110576503</c:v>
                </c:pt>
                <c:pt idx="5478">
                  <c:v>88.00656110576503</c:v>
                </c:pt>
                <c:pt idx="5479">
                  <c:v>88.00656110576503</c:v>
                </c:pt>
                <c:pt idx="5480">
                  <c:v>88.00656110576503</c:v>
                </c:pt>
                <c:pt idx="5481">
                  <c:v>88.00656110576503</c:v>
                </c:pt>
                <c:pt idx="5482">
                  <c:v>88.00656110576503</c:v>
                </c:pt>
                <c:pt idx="5483">
                  <c:v>88.00656110576503</c:v>
                </c:pt>
                <c:pt idx="5484">
                  <c:v>88.00656110576503</c:v>
                </c:pt>
                <c:pt idx="5485">
                  <c:v>88.00656110576503</c:v>
                </c:pt>
                <c:pt idx="5486">
                  <c:v>88.00656110576503</c:v>
                </c:pt>
                <c:pt idx="5487">
                  <c:v>88.00656110576503</c:v>
                </c:pt>
                <c:pt idx="5488">
                  <c:v>88.00656110576503</c:v>
                </c:pt>
                <c:pt idx="5489">
                  <c:v>88.00656110576503</c:v>
                </c:pt>
                <c:pt idx="5490">
                  <c:v>88.00656110576503</c:v>
                </c:pt>
                <c:pt idx="5491">
                  <c:v>88.00656110576503</c:v>
                </c:pt>
                <c:pt idx="5492">
                  <c:v>88.00656110576503</c:v>
                </c:pt>
                <c:pt idx="5493">
                  <c:v>88.00656110576503</c:v>
                </c:pt>
                <c:pt idx="5494">
                  <c:v>88.00656110576503</c:v>
                </c:pt>
                <c:pt idx="5495">
                  <c:v>88.00656110576503</c:v>
                </c:pt>
                <c:pt idx="5496">
                  <c:v>88.00656110576503</c:v>
                </c:pt>
                <c:pt idx="5497">
                  <c:v>88.00656110576503</c:v>
                </c:pt>
                <c:pt idx="5498">
                  <c:v>88.00656110576503</c:v>
                </c:pt>
                <c:pt idx="5499">
                  <c:v>88.00656110576503</c:v>
                </c:pt>
                <c:pt idx="5500">
                  <c:v>88.00656110576503</c:v>
                </c:pt>
                <c:pt idx="5501">
                  <c:v>88.00656110576503</c:v>
                </c:pt>
                <c:pt idx="5502">
                  <c:v>88.00656110576503</c:v>
                </c:pt>
                <c:pt idx="5503">
                  <c:v>88.00656110576503</c:v>
                </c:pt>
                <c:pt idx="5504">
                  <c:v>88.00656110576503</c:v>
                </c:pt>
                <c:pt idx="5505">
                  <c:v>88.00656110576503</c:v>
                </c:pt>
                <c:pt idx="5506">
                  <c:v>88.00656110576503</c:v>
                </c:pt>
                <c:pt idx="5507">
                  <c:v>88.00656110576503</c:v>
                </c:pt>
                <c:pt idx="5508">
                  <c:v>88.00656110576503</c:v>
                </c:pt>
                <c:pt idx="5509">
                  <c:v>88.00656110576503</c:v>
                </c:pt>
                <c:pt idx="5510">
                  <c:v>88.00656110576503</c:v>
                </c:pt>
                <c:pt idx="5511">
                  <c:v>88.00656110576503</c:v>
                </c:pt>
                <c:pt idx="5512">
                  <c:v>88.00656110576503</c:v>
                </c:pt>
                <c:pt idx="5513">
                  <c:v>88.00656110576503</c:v>
                </c:pt>
                <c:pt idx="5514">
                  <c:v>88.00656110576503</c:v>
                </c:pt>
                <c:pt idx="5515">
                  <c:v>88.00656110576503</c:v>
                </c:pt>
                <c:pt idx="5516">
                  <c:v>88.00656110576503</c:v>
                </c:pt>
                <c:pt idx="5517">
                  <c:v>88.00656110576503</c:v>
                </c:pt>
                <c:pt idx="5518">
                  <c:v>88.00656110576503</c:v>
                </c:pt>
                <c:pt idx="5519">
                  <c:v>88.00656110576503</c:v>
                </c:pt>
                <c:pt idx="5520">
                  <c:v>88.00656110576503</c:v>
                </c:pt>
                <c:pt idx="5521">
                  <c:v>88.00656110576503</c:v>
                </c:pt>
                <c:pt idx="5522">
                  <c:v>88.00656110576503</c:v>
                </c:pt>
                <c:pt idx="5523">
                  <c:v>88.00656110576503</c:v>
                </c:pt>
                <c:pt idx="5524">
                  <c:v>88.00656110576503</c:v>
                </c:pt>
                <c:pt idx="5525">
                  <c:v>88.00656110576503</c:v>
                </c:pt>
                <c:pt idx="5526">
                  <c:v>88.00656110576503</c:v>
                </c:pt>
                <c:pt idx="5527">
                  <c:v>88.00656110576503</c:v>
                </c:pt>
                <c:pt idx="5528">
                  <c:v>88.00656110576503</c:v>
                </c:pt>
                <c:pt idx="5529">
                  <c:v>88.00656110576503</c:v>
                </c:pt>
                <c:pt idx="5530">
                  <c:v>88.00656110576503</c:v>
                </c:pt>
                <c:pt idx="5531">
                  <c:v>88.00656110576503</c:v>
                </c:pt>
                <c:pt idx="5532">
                  <c:v>88.00656110576503</c:v>
                </c:pt>
                <c:pt idx="5533">
                  <c:v>88.00656110576503</c:v>
                </c:pt>
                <c:pt idx="5534">
                  <c:v>88.00656110576503</c:v>
                </c:pt>
                <c:pt idx="5535">
                  <c:v>88.00656110576503</c:v>
                </c:pt>
                <c:pt idx="5536">
                  <c:v>88.00656110576503</c:v>
                </c:pt>
                <c:pt idx="5537">
                  <c:v>88.00656110576503</c:v>
                </c:pt>
                <c:pt idx="5538">
                  <c:v>88.00656110576503</c:v>
                </c:pt>
                <c:pt idx="5539">
                  <c:v>88.00656110576503</c:v>
                </c:pt>
                <c:pt idx="5540">
                  <c:v>88.00656110576503</c:v>
                </c:pt>
                <c:pt idx="5541">
                  <c:v>88.00656110576503</c:v>
                </c:pt>
                <c:pt idx="5542">
                  <c:v>88.00656110576503</c:v>
                </c:pt>
                <c:pt idx="5543">
                  <c:v>88.00656110576503</c:v>
                </c:pt>
                <c:pt idx="5544">
                  <c:v>88.00656110576503</c:v>
                </c:pt>
                <c:pt idx="5545">
                  <c:v>88.00656110576503</c:v>
                </c:pt>
                <c:pt idx="5546">
                  <c:v>88.00656110576503</c:v>
                </c:pt>
                <c:pt idx="5547">
                  <c:v>88.00656110576503</c:v>
                </c:pt>
                <c:pt idx="5548">
                  <c:v>88.00656110576503</c:v>
                </c:pt>
                <c:pt idx="5549">
                  <c:v>88.00656110576503</c:v>
                </c:pt>
                <c:pt idx="5550">
                  <c:v>88.00656110576503</c:v>
                </c:pt>
                <c:pt idx="5551">
                  <c:v>88.00656110576503</c:v>
                </c:pt>
                <c:pt idx="5552">
                  <c:v>88.00656110576503</c:v>
                </c:pt>
                <c:pt idx="5553">
                  <c:v>88.00656110576503</c:v>
                </c:pt>
                <c:pt idx="5554">
                  <c:v>88.00656110576503</c:v>
                </c:pt>
                <c:pt idx="5555">
                  <c:v>88.00656110576503</c:v>
                </c:pt>
                <c:pt idx="5556">
                  <c:v>88.00656110576503</c:v>
                </c:pt>
                <c:pt idx="5557">
                  <c:v>88.00656110576503</c:v>
                </c:pt>
                <c:pt idx="5558">
                  <c:v>88.00656110576503</c:v>
                </c:pt>
                <c:pt idx="5559">
                  <c:v>88.00656110576503</c:v>
                </c:pt>
                <c:pt idx="5560">
                  <c:v>88.00656110576503</c:v>
                </c:pt>
                <c:pt idx="5561">
                  <c:v>88.00656110576503</c:v>
                </c:pt>
                <c:pt idx="5562">
                  <c:v>88.00656110576503</c:v>
                </c:pt>
                <c:pt idx="5563">
                  <c:v>88.00656110576503</c:v>
                </c:pt>
                <c:pt idx="5564">
                  <c:v>88.00656110576503</c:v>
                </c:pt>
                <c:pt idx="5565">
                  <c:v>88.00656110576503</c:v>
                </c:pt>
                <c:pt idx="5566">
                  <c:v>88.00656110576503</c:v>
                </c:pt>
                <c:pt idx="5567">
                  <c:v>88.00656110576503</c:v>
                </c:pt>
                <c:pt idx="5568">
                  <c:v>88.00656110576503</c:v>
                </c:pt>
                <c:pt idx="5569">
                  <c:v>88.00656110576503</c:v>
                </c:pt>
                <c:pt idx="5570">
                  <c:v>88.00656110576503</c:v>
                </c:pt>
                <c:pt idx="5571">
                  <c:v>88.00656110576503</c:v>
                </c:pt>
                <c:pt idx="5572">
                  <c:v>88.00656110576503</c:v>
                </c:pt>
                <c:pt idx="5573">
                  <c:v>88.00656110576503</c:v>
                </c:pt>
                <c:pt idx="5574">
                  <c:v>88.00656110576503</c:v>
                </c:pt>
                <c:pt idx="5575">
                  <c:v>88.00656110576503</c:v>
                </c:pt>
                <c:pt idx="5576">
                  <c:v>88.00656110576503</c:v>
                </c:pt>
                <c:pt idx="5577">
                  <c:v>88.00656110576503</c:v>
                </c:pt>
                <c:pt idx="5578">
                  <c:v>88.00656110576503</c:v>
                </c:pt>
                <c:pt idx="5579">
                  <c:v>88.00656110576503</c:v>
                </c:pt>
                <c:pt idx="5580">
                  <c:v>88.00656110576503</c:v>
                </c:pt>
                <c:pt idx="5581">
                  <c:v>88.00656110576503</c:v>
                </c:pt>
                <c:pt idx="5582">
                  <c:v>88.00656110576503</c:v>
                </c:pt>
                <c:pt idx="5583">
                  <c:v>88.00656110576503</c:v>
                </c:pt>
                <c:pt idx="5584">
                  <c:v>88.00656110576503</c:v>
                </c:pt>
                <c:pt idx="5585">
                  <c:v>88.00656110576503</c:v>
                </c:pt>
                <c:pt idx="5586">
                  <c:v>88.00656110576503</c:v>
                </c:pt>
                <c:pt idx="5587">
                  <c:v>88.00656110576503</c:v>
                </c:pt>
                <c:pt idx="5588">
                  <c:v>88.00656110576503</c:v>
                </c:pt>
                <c:pt idx="5589">
                  <c:v>88.00656110576503</c:v>
                </c:pt>
                <c:pt idx="5590">
                  <c:v>88.00656110576503</c:v>
                </c:pt>
                <c:pt idx="5591">
                  <c:v>88.00656110576503</c:v>
                </c:pt>
                <c:pt idx="5592">
                  <c:v>88.00656110576503</c:v>
                </c:pt>
                <c:pt idx="5593">
                  <c:v>88.00656110576503</c:v>
                </c:pt>
                <c:pt idx="5594">
                  <c:v>88.00656110576503</c:v>
                </c:pt>
                <c:pt idx="5595">
                  <c:v>88.00656110576503</c:v>
                </c:pt>
                <c:pt idx="5596">
                  <c:v>88.00656110576503</c:v>
                </c:pt>
                <c:pt idx="5597">
                  <c:v>88.00656110576503</c:v>
                </c:pt>
                <c:pt idx="5598">
                  <c:v>88.00656110576503</c:v>
                </c:pt>
                <c:pt idx="5599">
                  <c:v>88.00656110576503</c:v>
                </c:pt>
                <c:pt idx="5600">
                  <c:v>88.00656110576503</c:v>
                </c:pt>
                <c:pt idx="5601">
                  <c:v>88.00656110576503</c:v>
                </c:pt>
                <c:pt idx="5602">
                  <c:v>88.00656110576503</c:v>
                </c:pt>
                <c:pt idx="5603">
                  <c:v>88.00656110576503</c:v>
                </c:pt>
                <c:pt idx="5604">
                  <c:v>88.00656110576503</c:v>
                </c:pt>
                <c:pt idx="5605">
                  <c:v>88.00656110576503</c:v>
                </c:pt>
                <c:pt idx="5606">
                  <c:v>88.00656110576503</c:v>
                </c:pt>
                <c:pt idx="5607">
                  <c:v>88.00656110576503</c:v>
                </c:pt>
                <c:pt idx="5608">
                  <c:v>88.00656110576503</c:v>
                </c:pt>
                <c:pt idx="5609">
                  <c:v>88.00656110576503</c:v>
                </c:pt>
                <c:pt idx="5610">
                  <c:v>88.00656110576503</c:v>
                </c:pt>
                <c:pt idx="5611">
                  <c:v>88.00656110576503</c:v>
                </c:pt>
                <c:pt idx="5612">
                  <c:v>88.00656110576503</c:v>
                </c:pt>
                <c:pt idx="5613">
                  <c:v>88.00656110576503</c:v>
                </c:pt>
                <c:pt idx="5614">
                  <c:v>88.00656110576503</c:v>
                </c:pt>
                <c:pt idx="5615">
                  <c:v>88.00656110576503</c:v>
                </c:pt>
                <c:pt idx="5616">
                  <c:v>88.00656110576503</c:v>
                </c:pt>
                <c:pt idx="5617">
                  <c:v>88.00656110576503</c:v>
                </c:pt>
                <c:pt idx="5618">
                  <c:v>88.00656110576503</c:v>
                </c:pt>
                <c:pt idx="5619">
                  <c:v>88.00656110576503</c:v>
                </c:pt>
                <c:pt idx="5620">
                  <c:v>88.00656110576503</c:v>
                </c:pt>
                <c:pt idx="5621">
                  <c:v>88.00656110576503</c:v>
                </c:pt>
                <c:pt idx="5622">
                  <c:v>88.00656110576503</c:v>
                </c:pt>
                <c:pt idx="5623">
                  <c:v>88.00656110576503</c:v>
                </c:pt>
                <c:pt idx="5624">
                  <c:v>88.00656110576503</c:v>
                </c:pt>
                <c:pt idx="5625">
                  <c:v>88.00656110576503</c:v>
                </c:pt>
                <c:pt idx="5626">
                  <c:v>88.00656110576503</c:v>
                </c:pt>
                <c:pt idx="5627">
                  <c:v>88.00656110576503</c:v>
                </c:pt>
                <c:pt idx="5628">
                  <c:v>88.00656110576503</c:v>
                </c:pt>
                <c:pt idx="5629">
                  <c:v>88.00656110576503</c:v>
                </c:pt>
                <c:pt idx="5630">
                  <c:v>88.00656110576503</c:v>
                </c:pt>
                <c:pt idx="5631">
                  <c:v>88.00656110576503</c:v>
                </c:pt>
                <c:pt idx="5632">
                  <c:v>88.00656110576503</c:v>
                </c:pt>
                <c:pt idx="5633">
                  <c:v>88.00656110576503</c:v>
                </c:pt>
                <c:pt idx="5634">
                  <c:v>88.00656110576503</c:v>
                </c:pt>
                <c:pt idx="5635">
                  <c:v>88.00656110576503</c:v>
                </c:pt>
                <c:pt idx="5636">
                  <c:v>88.00656110576503</c:v>
                </c:pt>
                <c:pt idx="5637">
                  <c:v>88.00656110576503</c:v>
                </c:pt>
                <c:pt idx="5638">
                  <c:v>88.00656110576503</c:v>
                </c:pt>
                <c:pt idx="5639">
                  <c:v>88.00656110576503</c:v>
                </c:pt>
                <c:pt idx="5640">
                  <c:v>88.00656110576503</c:v>
                </c:pt>
                <c:pt idx="5641">
                  <c:v>88.00656110576503</c:v>
                </c:pt>
                <c:pt idx="5642">
                  <c:v>88.00656110576503</c:v>
                </c:pt>
                <c:pt idx="5643">
                  <c:v>88.00656110576503</c:v>
                </c:pt>
                <c:pt idx="5644">
                  <c:v>88.00656110576503</c:v>
                </c:pt>
                <c:pt idx="5645">
                  <c:v>88.00656110576503</c:v>
                </c:pt>
                <c:pt idx="5646">
                  <c:v>88.00656110576503</c:v>
                </c:pt>
                <c:pt idx="5647">
                  <c:v>88.00656110576503</c:v>
                </c:pt>
                <c:pt idx="5648">
                  <c:v>88.00656110576503</c:v>
                </c:pt>
                <c:pt idx="5649">
                  <c:v>88.00656110576503</c:v>
                </c:pt>
                <c:pt idx="5650">
                  <c:v>88.00656110576503</c:v>
                </c:pt>
                <c:pt idx="5651">
                  <c:v>88.00656110576503</c:v>
                </c:pt>
                <c:pt idx="5652">
                  <c:v>88.00656110576503</c:v>
                </c:pt>
                <c:pt idx="5653">
                  <c:v>88.00656110576503</c:v>
                </c:pt>
                <c:pt idx="5654">
                  <c:v>88.00656110576503</c:v>
                </c:pt>
                <c:pt idx="5655">
                  <c:v>88.00656110576503</c:v>
                </c:pt>
                <c:pt idx="5656">
                  <c:v>88.00656110576503</c:v>
                </c:pt>
                <c:pt idx="5657">
                  <c:v>88.00656110576503</c:v>
                </c:pt>
                <c:pt idx="5658">
                  <c:v>88.00656110576503</c:v>
                </c:pt>
                <c:pt idx="5659">
                  <c:v>88.00656110576503</c:v>
                </c:pt>
                <c:pt idx="5660">
                  <c:v>88.00656110576503</c:v>
                </c:pt>
                <c:pt idx="5661">
                  <c:v>88.00656110576503</c:v>
                </c:pt>
                <c:pt idx="5662">
                  <c:v>88.00656110576503</c:v>
                </c:pt>
                <c:pt idx="5663">
                  <c:v>88.00656110576503</c:v>
                </c:pt>
                <c:pt idx="5664">
                  <c:v>88.00656110576503</c:v>
                </c:pt>
                <c:pt idx="5665">
                  <c:v>88.00656110576503</c:v>
                </c:pt>
                <c:pt idx="5666">
                  <c:v>88.00656110576503</c:v>
                </c:pt>
                <c:pt idx="5667">
                  <c:v>88.00656110576503</c:v>
                </c:pt>
                <c:pt idx="5668">
                  <c:v>88.00656110576503</c:v>
                </c:pt>
                <c:pt idx="5669">
                  <c:v>88.00656110576503</c:v>
                </c:pt>
                <c:pt idx="5670">
                  <c:v>88.00656110576503</c:v>
                </c:pt>
                <c:pt idx="5671">
                  <c:v>88.00656110576503</c:v>
                </c:pt>
                <c:pt idx="5672">
                  <c:v>88.00656110576503</c:v>
                </c:pt>
                <c:pt idx="5673">
                  <c:v>88.00656110576503</c:v>
                </c:pt>
                <c:pt idx="5674">
                  <c:v>88.00656110576503</c:v>
                </c:pt>
                <c:pt idx="5675">
                  <c:v>88.00656110576503</c:v>
                </c:pt>
                <c:pt idx="5676">
                  <c:v>88.00656110576503</c:v>
                </c:pt>
                <c:pt idx="5677">
                  <c:v>88.00656110576503</c:v>
                </c:pt>
                <c:pt idx="5678">
                  <c:v>88.00656110576503</c:v>
                </c:pt>
                <c:pt idx="5679">
                  <c:v>88.00656110576503</c:v>
                </c:pt>
                <c:pt idx="5680">
                  <c:v>88.00656110576503</c:v>
                </c:pt>
                <c:pt idx="5681">
                  <c:v>88.00656110576503</c:v>
                </c:pt>
                <c:pt idx="5682">
                  <c:v>88.00656110576503</c:v>
                </c:pt>
                <c:pt idx="5683">
                  <c:v>88.00656110576503</c:v>
                </c:pt>
                <c:pt idx="5684">
                  <c:v>88.00656110576503</c:v>
                </c:pt>
                <c:pt idx="5685">
                  <c:v>88.00656110576503</c:v>
                </c:pt>
                <c:pt idx="5686">
                  <c:v>88.00656110576503</c:v>
                </c:pt>
                <c:pt idx="5687">
                  <c:v>88.00656110576503</c:v>
                </c:pt>
                <c:pt idx="5688">
                  <c:v>88.00656110576503</c:v>
                </c:pt>
                <c:pt idx="5689">
                  <c:v>88.00656110576503</c:v>
                </c:pt>
                <c:pt idx="5690">
                  <c:v>88.00656110576503</c:v>
                </c:pt>
                <c:pt idx="5691">
                  <c:v>88.00656110576503</c:v>
                </c:pt>
                <c:pt idx="5692">
                  <c:v>88.00656110576503</c:v>
                </c:pt>
                <c:pt idx="5693">
                  <c:v>88.00656110576503</c:v>
                </c:pt>
                <c:pt idx="5694">
                  <c:v>88.00656110576503</c:v>
                </c:pt>
                <c:pt idx="5695">
                  <c:v>88.00656110576503</c:v>
                </c:pt>
                <c:pt idx="5696">
                  <c:v>88.00656110576503</c:v>
                </c:pt>
                <c:pt idx="5697">
                  <c:v>88.00656110576503</c:v>
                </c:pt>
                <c:pt idx="5698">
                  <c:v>88.00656110576503</c:v>
                </c:pt>
                <c:pt idx="5699">
                  <c:v>88.00656110576503</c:v>
                </c:pt>
                <c:pt idx="5700">
                  <c:v>88.00656110576503</c:v>
                </c:pt>
                <c:pt idx="5701">
                  <c:v>88.00656110576503</c:v>
                </c:pt>
                <c:pt idx="5702">
                  <c:v>88.00656110576503</c:v>
                </c:pt>
                <c:pt idx="5703">
                  <c:v>88.00656110576503</c:v>
                </c:pt>
                <c:pt idx="5704">
                  <c:v>88.00656110576503</c:v>
                </c:pt>
                <c:pt idx="5705">
                  <c:v>88.00656110576503</c:v>
                </c:pt>
                <c:pt idx="5706">
                  <c:v>88.00656110576503</c:v>
                </c:pt>
                <c:pt idx="5707">
                  <c:v>88.00656110576503</c:v>
                </c:pt>
                <c:pt idx="5708">
                  <c:v>88.00656110576503</c:v>
                </c:pt>
                <c:pt idx="5709">
                  <c:v>88.00656110576503</c:v>
                </c:pt>
                <c:pt idx="5710">
                  <c:v>88.00656110576503</c:v>
                </c:pt>
                <c:pt idx="5711">
                  <c:v>88.00656110576503</c:v>
                </c:pt>
                <c:pt idx="5712">
                  <c:v>88.00656110576503</c:v>
                </c:pt>
                <c:pt idx="5713">
                  <c:v>88.00656110576503</c:v>
                </c:pt>
                <c:pt idx="5714">
                  <c:v>88.00656110576503</c:v>
                </c:pt>
                <c:pt idx="5715">
                  <c:v>88.00656110576503</c:v>
                </c:pt>
                <c:pt idx="5716">
                  <c:v>88.00656110576503</c:v>
                </c:pt>
                <c:pt idx="5717">
                  <c:v>88.00656110576503</c:v>
                </c:pt>
                <c:pt idx="5718">
                  <c:v>88.00656110576503</c:v>
                </c:pt>
                <c:pt idx="5719">
                  <c:v>88.00656110576503</c:v>
                </c:pt>
                <c:pt idx="5720">
                  <c:v>88.00656110576503</c:v>
                </c:pt>
                <c:pt idx="5721">
                  <c:v>88.00656110576503</c:v>
                </c:pt>
                <c:pt idx="5722">
                  <c:v>88.00656110576503</c:v>
                </c:pt>
                <c:pt idx="5723">
                  <c:v>88.00656110576503</c:v>
                </c:pt>
                <c:pt idx="5724">
                  <c:v>88.00656110576503</c:v>
                </c:pt>
                <c:pt idx="5725">
                  <c:v>88.00656110576503</c:v>
                </c:pt>
                <c:pt idx="5726">
                  <c:v>88.00656110576503</c:v>
                </c:pt>
                <c:pt idx="5727">
                  <c:v>88.00656110576503</c:v>
                </c:pt>
                <c:pt idx="5728">
                  <c:v>88.00656110576503</c:v>
                </c:pt>
                <c:pt idx="5729">
                  <c:v>88.00656110576503</c:v>
                </c:pt>
                <c:pt idx="5730">
                  <c:v>88.00656110576503</c:v>
                </c:pt>
                <c:pt idx="5731">
                  <c:v>88.00656110576503</c:v>
                </c:pt>
                <c:pt idx="5732">
                  <c:v>88.00656110576503</c:v>
                </c:pt>
                <c:pt idx="5733">
                  <c:v>88.00656110576503</c:v>
                </c:pt>
                <c:pt idx="5734">
                  <c:v>88.00656110576503</c:v>
                </c:pt>
                <c:pt idx="5735">
                  <c:v>88.00656110576503</c:v>
                </c:pt>
                <c:pt idx="5736">
                  <c:v>88.00656110576503</c:v>
                </c:pt>
                <c:pt idx="5737">
                  <c:v>88.00656110576503</c:v>
                </c:pt>
                <c:pt idx="5738">
                  <c:v>88.00656110576503</c:v>
                </c:pt>
                <c:pt idx="5739">
                  <c:v>88.00656110576503</c:v>
                </c:pt>
                <c:pt idx="5740">
                  <c:v>88.00656110576503</c:v>
                </c:pt>
                <c:pt idx="5741">
                  <c:v>88.00656110576503</c:v>
                </c:pt>
                <c:pt idx="5742">
                  <c:v>88.00656110576503</c:v>
                </c:pt>
                <c:pt idx="5743">
                  <c:v>88.00656110576503</c:v>
                </c:pt>
                <c:pt idx="5744">
                  <c:v>88.00656110576503</c:v>
                </c:pt>
                <c:pt idx="5745">
                  <c:v>88.00656110576503</c:v>
                </c:pt>
                <c:pt idx="5746">
                  <c:v>88.00656110576503</c:v>
                </c:pt>
                <c:pt idx="5747">
                  <c:v>88.00656110576503</c:v>
                </c:pt>
                <c:pt idx="5748">
                  <c:v>88.00656110576503</c:v>
                </c:pt>
                <c:pt idx="5749">
                  <c:v>88.00656110576503</c:v>
                </c:pt>
                <c:pt idx="5750">
                  <c:v>88.00656110576503</c:v>
                </c:pt>
                <c:pt idx="5751">
                  <c:v>88.00656110576503</c:v>
                </c:pt>
                <c:pt idx="5752">
                  <c:v>88.00656110576503</c:v>
                </c:pt>
                <c:pt idx="5753">
                  <c:v>88.00656110576503</c:v>
                </c:pt>
                <c:pt idx="5754">
                  <c:v>88.00656110576503</c:v>
                </c:pt>
                <c:pt idx="5755">
                  <c:v>88.00656110576503</c:v>
                </c:pt>
                <c:pt idx="5756">
                  <c:v>88.00656110576503</c:v>
                </c:pt>
                <c:pt idx="5757">
                  <c:v>88.00656110576503</c:v>
                </c:pt>
                <c:pt idx="5758">
                  <c:v>88.00656110576503</c:v>
                </c:pt>
                <c:pt idx="5759">
                  <c:v>88.00656110576503</c:v>
                </c:pt>
                <c:pt idx="5760">
                  <c:v>88.00656110576503</c:v>
                </c:pt>
                <c:pt idx="5761">
                  <c:v>88.00656110576503</c:v>
                </c:pt>
                <c:pt idx="5762">
                  <c:v>88.00656110576503</c:v>
                </c:pt>
                <c:pt idx="5763">
                  <c:v>88.00656110576503</c:v>
                </c:pt>
                <c:pt idx="5764">
                  <c:v>88.00656110576503</c:v>
                </c:pt>
                <c:pt idx="5765">
                  <c:v>88.00656110576503</c:v>
                </c:pt>
                <c:pt idx="5766">
                  <c:v>88.00656110576503</c:v>
                </c:pt>
                <c:pt idx="5767">
                  <c:v>88.00656110576503</c:v>
                </c:pt>
                <c:pt idx="5768">
                  <c:v>88.00656110576503</c:v>
                </c:pt>
                <c:pt idx="5769">
                  <c:v>88.00656110576503</c:v>
                </c:pt>
                <c:pt idx="5770">
                  <c:v>88.00656110576503</c:v>
                </c:pt>
                <c:pt idx="5771">
                  <c:v>88.00656110576503</c:v>
                </c:pt>
                <c:pt idx="5772">
                  <c:v>88.00656110576503</c:v>
                </c:pt>
                <c:pt idx="5773">
                  <c:v>88.00656110576503</c:v>
                </c:pt>
                <c:pt idx="5774">
                  <c:v>88.00656110576503</c:v>
                </c:pt>
                <c:pt idx="5775">
                  <c:v>88.00656110576503</c:v>
                </c:pt>
                <c:pt idx="5776">
                  <c:v>88.00656110576503</c:v>
                </c:pt>
                <c:pt idx="5777">
                  <c:v>88.00656110576503</c:v>
                </c:pt>
                <c:pt idx="5778">
                  <c:v>88.00656110576503</c:v>
                </c:pt>
                <c:pt idx="5779">
                  <c:v>88.00656110576503</c:v>
                </c:pt>
                <c:pt idx="5780">
                  <c:v>88.00656110576503</c:v>
                </c:pt>
                <c:pt idx="5781">
                  <c:v>88.00656110576503</c:v>
                </c:pt>
                <c:pt idx="5782">
                  <c:v>88.00656110576503</c:v>
                </c:pt>
                <c:pt idx="5783">
                  <c:v>88.00656110576503</c:v>
                </c:pt>
                <c:pt idx="5784">
                  <c:v>88.00656110576503</c:v>
                </c:pt>
                <c:pt idx="5785">
                  <c:v>88.00656110576503</c:v>
                </c:pt>
                <c:pt idx="5786">
                  <c:v>88.00656110576503</c:v>
                </c:pt>
                <c:pt idx="5787">
                  <c:v>88.00656110576503</c:v>
                </c:pt>
                <c:pt idx="5788">
                  <c:v>88.00656110576503</c:v>
                </c:pt>
                <c:pt idx="5789">
                  <c:v>88.00656110576503</c:v>
                </c:pt>
                <c:pt idx="5790">
                  <c:v>88.00656110576503</c:v>
                </c:pt>
                <c:pt idx="5791">
                  <c:v>88.00656110576503</c:v>
                </c:pt>
                <c:pt idx="5792">
                  <c:v>88.00656110576503</c:v>
                </c:pt>
                <c:pt idx="5793">
                  <c:v>88.00656110576503</c:v>
                </c:pt>
                <c:pt idx="5794">
                  <c:v>88.00656110576503</c:v>
                </c:pt>
                <c:pt idx="5795">
                  <c:v>88.00656110576503</c:v>
                </c:pt>
                <c:pt idx="5796">
                  <c:v>88.00656110576503</c:v>
                </c:pt>
                <c:pt idx="5797">
                  <c:v>88.00656110576503</c:v>
                </c:pt>
                <c:pt idx="5798">
                  <c:v>88.00656110576503</c:v>
                </c:pt>
                <c:pt idx="5799">
                  <c:v>88.00656110576503</c:v>
                </c:pt>
                <c:pt idx="5800">
                  <c:v>88.00656110576503</c:v>
                </c:pt>
                <c:pt idx="5801">
                  <c:v>88.00656110576503</c:v>
                </c:pt>
                <c:pt idx="5802">
                  <c:v>88.00656110576503</c:v>
                </c:pt>
                <c:pt idx="5803">
                  <c:v>88.00656110576503</c:v>
                </c:pt>
                <c:pt idx="5804">
                  <c:v>88.00656110576503</c:v>
                </c:pt>
                <c:pt idx="5805">
                  <c:v>88.00656110576503</c:v>
                </c:pt>
                <c:pt idx="5806">
                  <c:v>88.00656110576503</c:v>
                </c:pt>
                <c:pt idx="5807">
                  <c:v>88.00656110576503</c:v>
                </c:pt>
                <c:pt idx="5808">
                  <c:v>88.00656110576503</c:v>
                </c:pt>
                <c:pt idx="5809">
                  <c:v>88.00656110576503</c:v>
                </c:pt>
                <c:pt idx="5810">
                  <c:v>88.00656110576503</c:v>
                </c:pt>
                <c:pt idx="5811">
                  <c:v>88.00656110576503</c:v>
                </c:pt>
                <c:pt idx="5812">
                  <c:v>88.00656110576503</c:v>
                </c:pt>
                <c:pt idx="5813">
                  <c:v>88.00656110576503</c:v>
                </c:pt>
                <c:pt idx="5814">
                  <c:v>88.00656110576503</c:v>
                </c:pt>
                <c:pt idx="5815">
                  <c:v>88.00656110576503</c:v>
                </c:pt>
                <c:pt idx="5816">
                  <c:v>88.00656110576503</c:v>
                </c:pt>
                <c:pt idx="5817">
                  <c:v>88.00656110576503</c:v>
                </c:pt>
                <c:pt idx="5818">
                  <c:v>88.00656110576503</c:v>
                </c:pt>
                <c:pt idx="5819">
                  <c:v>88.00656110576503</c:v>
                </c:pt>
                <c:pt idx="5820">
                  <c:v>88.00656110576503</c:v>
                </c:pt>
                <c:pt idx="5821">
                  <c:v>88.00656110576503</c:v>
                </c:pt>
                <c:pt idx="5822">
                  <c:v>88.00656110576503</c:v>
                </c:pt>
                <c:pt idx="5823">
                  <c:v>88.00656110576503</c:v>
                </c:pt>
                <c:pt idx="5824">
                  <c:v>88.00656110576503</c:v>
                </c:pt>
                <c:pt idx="5825">
                  <c:v>88.00656110576503</c:v>
                </c:pt>
                <c:pt idx="5826">
                  <c:v>88.00656110576503</c:v>
                </c:pt>
                <c:pt idx="5827">
                  <c:v>88.00656110576503</c:v>
                </c:pt>
                <c:pt idx="5828">
                  <c:v>88.00656110576503</c:v>
                </c:pt>
                <c:pt idx="5829">
                  <c:v>88.00656110576503</c:v>
                </c:pt>
                <c:pt idx="5830">
                  <c:v>88.00656110576503</c:v>
                </c:pt>
                <c:pt idx="5831">
                  <c:v>88.00656110576503</c:v>
                </c:pt>
                <c:pt idx="5832">
                  <c:v>88.00656110576503</c:v>
                </c:pt>
                <c:pt idx="5833">
                  <c:v>88.00656110576503</c:v>
                </c:pt>
                <c:pt idx="5834">
                  <c:v>88.00656110576503</c:v>
                </c:pt>
                <c:pt idx="5835">
                  <c:v>88.00656110576503</c:v>
                </c:pt>
                <c:pt idx="5836">
                  <c:v>88.00656110576503</c:v>
                </c:pt>
                <c:pt idx="5837">
                  <c:v>88.00656110576503</c:v>
                </c:pt>
                <c:pt idx="5838">
                  <c:v>88.00656110576503</c:v>
                </c:pt>
                <c:pt idx="5839">
                  <c:v>88.00656110576503</c:v>
                </c:pt>
                <c:pt idx="5840">
                  <c:v>88.00656110576503</c:v>
                </c:pt>
                <c:pt idx="5841">
                  <c:v>88.00656110576503</c:v>
                </c:pt>
                <c:pt idx="5842">
                  <c:v>88.00656110576503</c:v>
                </c:pt>
                <c:pt idx="5843">
                  <c:v>88.00656110576503</c:v>
                </c:pt>
                <c:pt idx="5844">
                  <c:v>88.00656110576503</c:v>
                </c:pt>
                <c:pt idx="5845">
                  <c:v>88.00656110576503</c:v>
                </c:pt>
                <c:pt idx="5846">
                  <c:v>88.00656110576503</c:v>
                </c:pt>
                <c:pt idx="5847">
                  <c:v>88.00656110576503</c:v>
                </c:pt>
                <c:pt idx="5848">
                  <c:v>88.00656110576503</c:v>
                </c:pt>
                <c:pt idx="5849">
                  <c:v>88.00656110576503</c:v>
                </c:pt>
                <c:pt idx="5850">
                  <c:v>88.00656110576503</c:v>
                </c:pt>
                <c:pt idx="5851">
                  <c:v>88.00656110576503</c:v>
                </c:pt>
                <c:pt idx="5852">
                  <c:v>88.00656110576503</c:v>
                </c:pt>
                <c:pt idx="5853">
                  <c:v>88.00656110576503</c:v>
                </c:pt>
                <c:pt idx="5854">
                  <c:v>88.00656110576503</c:v>
                </c:pt>
                <c:pt idx="5855">
                  <c:v>88.00656110576503</c:v>
                </c:pt>
                <c:pt idx="5856">
                  <c:v>88.00656110576503</c:v>
                </c:pt>
                <c:pt idx="5857">
                  <c:v>88.00656110576503</c:v>
                </c:pt>
                <c:pt idx="5858">
                  <c:v>88.00656110576503</c:v>
                </c:pt>
                <c:pt idx="5859">
                  <c:v>88.00656110576503</c:v>
                </c:pt>
                <c:pt idx="5860">
                  <c:v>88.00656110576503</c:v>
                </c:pt>
                <c:pt idx="5861">
                  <c:v>88.00656110576503</c:v>
                </c:pt>
                <c:pt idx="5862">
                  <c:v>88.00656110576503</c:v>
                </c:pt>
                <c:pt idx="5863">
                  <c:v>88.00656110576503</c:v>
                </c:pt>
                <c:pt idx="5864">
                  <c:v>88.00656110576503</c:v>
                </c:pt>
                <c:pt idx="5865">
                  <c:v>88.00656110576503</c:v>
                </c:pt>
                <c:pt idx="5866">
                  <c:v>88.00656110576503</c:v>
                </c:pt>
                <c:pt idx="5867">
                  <c:v>88.00656110576503</c:v>
                </c:pt>
                <c:pt idx="5868">
                  <c:v>88.00656110576503</c:v>
                </c:pt>
                <c:pt idx="5869">
                  <c:v>88.00656110576503</c:v>
                </c:pt>
                <c:pt idx="5870">
                  <c:v>88.00656110576503</c:v>
                </c:pt>
                <c:pt idx="5871">
                  <c:v>88.00656110576503</c:v>
                </c:pt>
                <c:pt idx="5872">
                  <c:v>88.00656110576503</c:v>
                </c:pt>
                <c:pt idx="5873">
                  <c:v>88.00656110576503</c:v>
                </c:pt>
                <c:pt idx="5874">
                  <c:v>88.00656110576503</c:v>
                </c:pt>
                <c:pt idx="5875">
                  <c:v>88.00656110576503</c:v>
                </c:pt>
                <c:pt idx="5876">
                  <c:v>88.00656110576503</c:v>
                </c:pt>
                <c:pt idx="5877">
                  <c:v>88.00656110576503</c:v>
                </c:pt>
                <c:pt idx="5878">
                  <c:v>88.00656110576503</c:v>
                </c:pt>
                <c:pt idx="5879">
                  <c:v>88.00656110576503</c:v>
                </c:pt>
                <c:pt idx="5880">
                  <c:v>88.00656110576503</c:v>
                </c:pt>
                <c:pt idx="5881">
                  <c:v>88.00656110576503</c:v>
                </c:pt>
                <c:pt idx="5882">
                  <c:v>88.00656110576503</c:v>
                </c:pt>
                <c:pt idx="5883">
                  <c:v>88.00656110576503</c:v>
                </c:pt>
                <c:pt idx="5884">
                  <c:v>88.00656110576503</c:v>
                </c:pt>
                <c:pt idx="5885">
                  <c:v>88.00656110576503</c:v>
                </c:pt>
                <c:pt idx="5886">
                  <c:v>88.00656110576503</c:v>
                </c:pt>
                <c:pt idx="5887">
                  <c:v>88.00656110576503</c:v>
                </c:pt>
                <c:pt idx="5888">
                  <c:v>88.00656110576503</c:v>
                </c:pt>
                <c:pt idx="5889">
                  <c:v>88.00656110576503</c:v>
                </c:pt>
                <c:pt idx="5890">
                  <c:v>88.00656110576503</c:v>
                </c:pt>
                <c:pt idx="5891">
                  <c:v>88.00656110576503</c:v>
                </c:pt>
                <c:pt idx="5892">
                  <c:v>88.00656110576503</c:v>
                </c:pt>
                <c:pt idx="5893">
                  <c:v>88.00656110576503</c:v>
                </c:pt>
                <c:pt idx="5894">
                  <c:v>88.00656110576503</c:v>
                </c:pt>
                <c:pt idx="5895">
                  <c:v>88.00656110576503</c:v>
                </c:pt>
                <c:pt idx="5896">
                  <c:v>88.00656110576503</c:v>
                </c:pt>
                <c:pt idx="5897">
                  <c:v>88.00656110576503</c:v>
                </c:pt>
                <c:pt idx="5898">
                  <c:v>88.00656110576503</c:v>
                </c:pt>
                <c:pt idx="5899">
                  <c:v>88.00656110576503</c:v>
                </c:pt>
                <c:pt idx="5900">
                  <c:v>88.00656110576503</c:v>
                </c:pt>
                <c:pt idx="5901">
                  <c:v>88.00656110576503</c:v>
                </c:pt>
                <c:pt idx="5902">
                  <c:v>88.00656110576503</c:v>
                </c:pt>
                <c:pt idx="5903">
                  <c:v>88.00656110576503</c:v>
                </c:pt>
                <c:pt idx="5904">
                  <c:v>88.00656110576503</c:v>
                </c:pt>
                <c:pt idx="5905">
                  <c:v>88.00656110576503</c:v>
                </c:pt>
                <c:pt idx="5906">
                  <c:v>88.00656110576503</c:v>
                </c:pt>
                <c:pt idx="5907">
                  <c:v>88.00656110576503</c:v>
                </c:pt>
                <c:pt idx="5908">
                  <c:v>88.00656110576503</c:v>
                </c:pt>
                <c:pt idx="5909">
                  <c:v>88.00656110576503</c:v>
                </c:pt>
                <c:pt idx="5910">
                  <c:v>88.00656110576503</c:v>
                </c:pt>
                <c:pt idx="5911">
                  <c:v>88.00656110576503</c:v>
                </c:pt>
                <c:pt idx="5912">
                  <c:v>88.00656110576503</c:v>
                </c:pt>
                <c:pt idx="5913">
                  <c:v>88.00656110576503</c:v>
                </c:pt>
                <c:pt idx="5914">
                  <c:v>88.00656110576503</c:v>
                </c:pt>
                <c:pt idx="5915">
                  <c:v>88.00656110576503</c:v>
                </c:pt>
                <c:pt idx="5916">
                  <c:v>88.00656110576503</c:v>
                </c:pt>
                <c:pt idx="5917">
                  <c:v>88.00656110576503</c:v>
                </c:pt>
                <c:pt idx="5918">
                  <c:v>88.00656110576503</c:v>
                </c:pt>
                <c:pt idx="5919">
                  <c:v>88.00656110576503</c:v>
                </c:pt>
                <c:pt idx="5920">
                  <c:v>88.00656110576503</c:v>
                </c:pt>
                <c:pt idx="5921">
                  <c:v>88.00656110576503</c:v>
                </c:pt>
                <c:pt idx="5922">
                  <c:v>88.00656110576503</c:v>
                </c:pt>
                <c:pt idx="5923">
                  <c:v>88.00656110576503</c:v>
                </c:pt>
                <c:pt idx="5924">
                  <c:v>88.00656110576503</c:v>
                </c:pt>
                <c:pt idx="5925">
                  <c:v>88.00656110576503</c:v>
                </c:pt>
                <c:pt idx="5926">
                  <c:v>88.00656110576503</c:v>
                </c:pt>
                <c:pt idx="5927">
                  <c:v>88.00656110576503</c:v>
                </c:pt>
                <c:pt idx="5928">
                  <c:v>88.00656110576503</c:v>
                </c:pt>
                <c:pt idx="5929">
                  <c:v>88.00656110576503</c:v>
                </c:pt>
                <c:pt idx="5930">
                  <c:v>88.00656110576503</c:v>
                </c:pt>
                <c:pt idx="5931">
                  <c:v>88.00656110576503</c:v>
                </c:pt>
                <c:pt idx="5932">
                  <c:v>88.00656110576503</c:v>
                </c:pt>
                <c:pt idx="5933">
                  <c:v>88.00656110576503</c:v>
                </c:pt>
                <c:pt idx="5934">
                  <c:v>88.00656110576503</c:v>
                </c:pt>
                <c:pt idx="5935">
                  <c:v>88.00656110576503</c:v>
                </c:pt>
                <c:pt idx="5936">
                  <c:v>88.00656110576503</c:v>
                </c:pt>
                <c:pt idx="5937">
                  <c:v>88.00656110576503</c:v>
                </c:pt>
                <c:pt idx="5938">
                  <c:v>88.00656110576503</c:v>
                </c:pt>
                <c:pt idx="5939">
                  <c:v>88.00656110576503</c:v>
                </c:pt>
                <c:pt idx="5940">
                  <c:v>88.00656110576503</c:v>
                </c:pt>
                <c:pt idx="5941">
                  <c:v>88.00656110576503</c:v>
                </c:pt>
                <c:pt idx="5942">
                  <c:v>88.00656110576503</c:v>
                </c:pt>
                <c:pt idx="5943">
                  <c:v>88.00656110576503</c:v>
                </c:pt>
                <c:pt idx="5944">
                  <c:v>88.00656110576503</c:v>
                </c:pt>
                <c:pt idx="5945">
                  <c:v>88.00656110576503</c:v>
                </c:pt>
                <c:pt idx="5946">
                  <c:v>88.00656110576503</c:v>
                </c:pt>
                <c:pt idx="5947">
                  <c:v>88.00656110576503</c:v>
                </c:pt>
                <c:pt idx="5948">
                  <c:v>88.00656110576503</c:v>
                </c:pt>
                <c:pt idx="5949">
                  <c:v>88.00656110576503</c:v>
                </c:pt>
                <c:pt idx="5950">
                  <c:v>88.00656110576503</c:v>
                </c:pt>
                <c:pt idx="5951">
                  <c:v>88.00656110576503</c:v>
                </c:pt>
                <c:pt idx="5952">
                  <c:v>88.00656110576503</c:v>
                </c:pt>
                <c:pt idx="5953">
                  <c:v>88.00656110576503</c:v>
                </c:pt>
                <c:pt idx="5954">
                  <c:v>88.00656110576503</c:v>
                </c:pt>
                <c:pt idx="5955">
                  <c:v>88.00656110576503</c:v>
                </c:pt>
                <c:pt idx="5956">
                  <c:v>88.00656110576503</c:v>
                </c:pt>
                <c:pt idx="5957">
                  <c:v>88.00656110576503</c:v>
                </c:pt>
                <c:pt idx="5958">
                  <c:v>88.00656110576503</c:v>
                </c:pt>
                <c:pt idx="5959">
                  <c:v>88.00656110576503</c:v>
                </c:pt>
                <c:pt idx="5960">
                  <c:v>88.00656110576503</c:v>
                </c:pt>
                <c:pt idx="5961">
                  <c:v>88.00656110576503</c:v>
                </c:pt>
                <c:pt idx="5962">
                  <c:v>88.00656110576503</c:v>
                </c:pt>
                <c:pt idx="5963">
                  <c:v>88.00656110576503</c:v>
                </c:pt>
                <c:pt idx="5964">
                  <c:v>88.00656110576503</c:v>
                </c:pt>
                <c:pt idx="5965">
                  <c:v>88.00656110576503</c:v>
                </c:pt>
                <c:pt idx="5966">
                  <c:v>88.00656110576503</c:v>
                </c:pt>
                <c:pt idx="5967">
                  <c:v>88.00656110576503</c:v>
                </c:pt>
                <c:pt idx="5968">
                  <c:v>88.00656110576503</c:v>
                </c:pt>
                <c:pt idx="5969">
                  <c:v>88.00656110576503</c:v>
                </c:pt>
                <c:pt idx="5970">
                  <c:v>88.00656110576503</c:v>
                </c:pt>
                <c:pt idx="5971">
                  <c:v>88.00656110576503</c:v>
                </c:pt>
                <c:pt idx="5972">
                  <c:v>88.00656110576503</c:v>
                </c:pt>
                <c:pt idx="5973">
                  <c:v>88.00656110576503</c:v>
                </c:pt>
                <c:pt idx="5974">
                  <c:v>88.00656110576503</c:v>
                </c:pt>
                <c:pt idx="5975">
                  <c:v>88.00656110576503</c:v>
                </c:pt>
                <c:pt idx="5976">
                  <c:v>88.00656110576503</c:v>
                </c:pt>
                <c:pt idx="5977">
                  <c:v>88.00656110576503</c:v>
                </c:pt>
                <c:pt idx="5978">
                  <c:v>88.00656110576503</c:v>
                </c:pt>
                <c:pt idx="5979">
                  <c:v>88.00656110576503</c:v>
                </c:pt>
                <c:pt idx="5980">
                  <c:v>88.00656110576503</c:v>
                </c:pt>
                <c:pt idx="5981">
                  <c:v>88.00656110576503</c:v>
                </c:pt>
                <c:pt idx="5982">
                  <c:v>88.00656110576503</c:v>
                </c:pt>
                <c:pt idx="5983">
                  <c:v>88.00656110576503</c:v>
                </c:pt>
                <c:pt idx="5984">
                  <c:v>88.00656110576503</c:v>
                </c:pt>
                <c:pt idx="5985">
                  <c:v>88.00656110576503</c:v>
                </c:pt>
                <c:pt idx="5986">
                  <c:v>88.00656110576503</c:v>
                </c:pt>
                <c:pt idx="5987">
                  <c:v>88.00656110576503</c:v>
                </c:pt>
                <c:pt idx="5988">
                  <c:v>88.00656110576503</c:v>
                </c:pt>
                <c:pt idx="5989">
                  <c:v>88.00656110576503</c:v>
                </c:pt>
                <c:pt idx="5990">
                  <c:v>88.00656110576503</c:v>
                </c:pt>
                <c:pt idx="5991">
                  <c:v>88.00656110576503</c:v>
                </c:pt>
                <c:pt idx="5992">
                  <c:v>88.00656110576503</c:v>
                </c:pt>
                <c:pt idx="5993">
                  <c:v>88.00656110576503</c:v>
                </c:pt>
                <c:pt idx="5994">
                  <c:v>88.00656110576503</c:v>
                </c:pt>
                <c:pt idx="5995">
                  <c:v>88.00656110576503</c:v>
                </c:pt>
                <c:pt idx="5996">
                  <c:v>88.00656110576503</c:v>
                </c:pt>
                <c:pt idx="5997">
                  <c:v>88.00656110576503</c:v>
                </c:pt>
                <c:pt idx="5998">
                  <c:v>88.00656110576503</c:v>
                </c:pt>
                <c:pt idx="5999">
                  <c:v>88.00656110576503</c:v>
                </c:pt>
                <c:pt idx="6000">
                  <c:v>88.00656110576503</c:v>
                </c:pt>
                <c:pt idx="6001">
                  <c:v>88.00656110576503</c:v>
                </c:pt>
                <c:pt idx="6002">
                  <c:v>88.00656110576503</c:v>
                </c:pt>
                <c:pt idx="6003">
                  <c:v>88.00656110576503</c:v>
                </c:pt>
                <c:pt idx="6004">
                  <c:v>88.00656110576503</c:v>
                </c:pt>
                <c:pt idx="6005">
                  <c:v>88.00656110576503</c:v>
                </c:pt>
                <c:pt idx="6006">
                  <c:v>88.00656110576503</c:v>
                </c:pt>
                <c:pt idx="6007">
                  <c:v>88.00656110576503</c:v>
                </c:pt>
                <c:pt idx="6008">
                  <c:v>88.00656110576503</c:v>
                </c:pt>
                <c:pt idx="6009">
                  <c:v>88.00656110576503</c:v>
                </c:pt>
                <c:pt idx="6010">
                  <c:v>88.00656110576503</c:v>
                </c:pt>
                <c:pt idx="6011">
                  <c:v>88.00656110576503</c:v>
                </c:pt>
                <c:pt idx="6012">
                  <c:v>88.00656110576503</c:v>
                </c:pt>
                <c:pt idx="6013">
                  <c:v>88.00656110576503</c:v>
                </c:pt>
                <c:pt idx="6014">
                  <c:v>88.00656110576503</c:v>
                </c:pt>
                <c:pt idx="6015">
                  <c:v>88.00656110576503</c:v>
                </c:pt>
                <c:pt idx="6016">
                  <c:v>88.00656110576503</c:v>
                </c:pt>
                <c:pt idx="6017">
                  <c:v>88.00656110576503</c:v>
                </c:pt>
                <c:pt idx="6018">
                  <c:v>88.00656110576503</c:v>
                </c:pt>
                <c:pt idx="6019">
                  <c:v>88.00656110576503</c:v>
                </c:pt>
                <c:pt idx="6020">
                  <c:v>88.00656110576503</c:v>
                </c:pt>
                <c:pt idx="6021">
                  <c:v>88.00656110576503</c:v>
                </c:pt>
                <c:pt idx="6022">
                  <c:v>88.00656110576503</c:v>
                </c:pt>
                <c:pt idx="6023">
                  <c:v>88.00656110576503</c:v>
                </c:pt>
                <c:pt idx="6024">
                  <c:v>88.00656110576503</c:v>
                </c:pt>
                <c:pt idx="6025">
                  <c:v>88.00656110576503</c:v>
                </c:pt>
                <c:pt idx="6026">
                  <c:v>88.00656110576503</c:v>
                </c:pt>
                <c:pt idx="6027">
                  <c:v>88.00656110576503</c:v>
                </c:pt>
                <c:pt idx="6028">
                  <c:v>88.00656110576503</c:v>
                </c:pt>
                <c:pt idx="6029">
                  <c:v>88.00656110576503</c:v>
                </c:pt>
                <c:pt idx="6030">
                  <c:v>88.00656110576503</c:v>
                </c:pt>
                <c:pt idx="6031">
                  <c:v>88.00656110576503</c:v>
                </c:pt>
                <c:pt idx="6032">
                  <c:v>88.00656110576503</c:v>
                </c:pt>
                <c:pt idx="6033">
                  <c:v>88.00656110576503</c:v>
                </c:pt>
                <c:pt idx="6034">
                  <c:v>88.00656110576503</c:v>
                </c:pt>
                <c:pt idx="6035">
                  <c:v>88.00656110576503</c:v>
                </c:pt>
                <c:pt idx="6036">
                  <c:v>88.00656110576503</c:v>
                </c:pt>
                <c:pt idx="6037">
                  <c:v>88.00656110576503</c:v>
                </c:pt>
                <c:pt idx="6038">
                  <c:v>88.00656110576503</c:v>
                </c:pt>
                <c:pt idx="6039">
                  <c:v>88.00656110576503</c:v>
                </c:pt>
                <c:pt idx="6040">
                  <c:v>88.00656110576503</c:v>
                </c:pt>
                <c:pt idx="6041">
                  <c:v>88.00656110576503</c:v>
                </c:pt>
                <c:pt idx="6042">
                  <c:v>88.00656110576503</c:v>
                </c:pt>
                <c:pt idx="6043">
                  <c:v>88.00656110576503</c:v>
                </c:pt>
                <c:pt idx="6044">
                  <c:v>88.00656110576503</c:v>
                </c:pt>
                <c:pt idx="6045">
                  <c:v>88.00656110576503</c:v>
                </c:pt>
                <c:pt idx="6046">
                  <c:v>88.00656110576503</c:v>
                </c:pt>
                <c:pt idx="6047">
                  <c:v>88.00656110576503</c:v>
                </c:pt>
                <c:pt idx="6048">
                  <c:v>88.00656110576503</c:v>
                </c:pt>
                <c:pt idx="6049">
                  <c:v>88.00656110576503</c:v>
                </c:pt>
                <c:pt idx="6050">
                  <c:v>88.00656110576503</c:v>
                </c:pt>
                <c:pt idx="6051">
                  <c:v>88.00656110576503</c:v>
                </c:pt>
                <c:pt idx="6052">
                  <c:v>88.00656110576503</c:v>
                </c:pt>
                <c:pt idx="6053">
                  <c:v>88.00656110576503</c:v>
                </c:pt>
                <c:pt idx="6054">
                  <c:v>88.00656110576503</c:v>
                </c:pt>
                <c:pt idx="6055">
                  <c:v>88.00656110576503</c:v>
                </c:pt>
                <c:pt idx="6056">
                  <c:v>88.00656110576503</c:v>
                </c:pt>
                <c:pt idx="6057">
                  <c:v>88.00656110576503</c:v>
                </c:pt>
                <c:pt idx="6058">
                  <c:v>88.00656110576503</c:v>
                </c:pt>
                <c:pt idx="6059">
                  <c:v>88.00656110576503</c:v>
                </c:pt>
                <c:pt idx="6060">
                  <c:v>88.00656110576503</c:v>
                </c:pt>
                <c:pt idx="6061">
                  <c:v>88.00656110576503</c:v>
                </c:pt>
                <c:pt idx="6062">
                  <c:v>88.00656110576503</c:v>
                </c:pt>
                <c:pt idx="6063">
                  <c:v>88.00656110576503</c:v>
                </c:pt>
                <c:pt idx="6064">
                  <c:v>88.00656110576503</c:v>
                </c:pt>
                <c:pt idx="6065">
                  <c:v>88.00656110576503</c:v>
                </c:pt>
                <c:pt idx="6066">
                  <c:v>88.00656110576503</c:v>
                </c:pt>
                <c:pt idx="6067">
                  <c:v>88.00656110576503</c:v>
                </c:pt>
                <c:pt idx="6068">
                  <c:v>88.00656110576503</c:v>
                </c:pt>
                <c:pt idx="6069">
                  <c:v>88.00656110576503</c:v>
                </c:pt>
                <c:pt idx="6070">
                  <c:v>88.00656110576503</c:v>
                </c:pt>
                <c:pt idx="6071">
                  <c:v>88.00656110576503</c:v>
                </c:pt>
                <c:pt idx="6072">
                  <c:v>88.00656110576503</c:v>
                </c:pt>
                <c:pt idx="6073">
                  <c:v>88.00656110576503</c:v>
                </c:pt>
                <c:pt idx="6074">
                  <c:v>88.00656110576503</c:v>
                </c:pt>
                <c:pt idx="6075">
                  <c:v>88.00656110576503</c:v>
                </c:pt>
                <c:pt idx="6076">
                  <c:v>88.00656110576503</c:v>
                </c:pt>
                <c:pt idx="6077">
                  <c:v>88.00656110576503</c:v>
                </c:pt>
                <c:pt idx="6078">
                  <c:v>88.00656110576503</c:v>
                </c:pt>
                <c:pt idx="6079">
                  <c:v>88.00656110576503</c:v>
                </c:pt>
                <c:pt idx="6080">
                  <c:v>88.00656110576503</c:v>
                </c:pt>
                <c:pt idx="6081">
                  <c:v>88.00656110576503</c:v>
                </c:pt>
                <c:pt idx="6082">
                  <c:v>88.00656110576503</c:v>
                </c:pt>
                <c:pt idx="6083">
                  <c:v>88.00656110576503</c:v>
                </c:pt>
                <c:pt idx="6084">
                  <c:v>88.00656110576503</c:v>
                </c:pt>
                <c:pt idx="6085">
                  <c:v>88.00656110576503</c:v>
                </c:pt>
                <c:pt idx="6086">
                  <c:v>88.00656110576503</c:v>
                </c:pt>
                <c:pt idx="6087">
                  <c:v>88.00656110576503</c:v>
                </c:pt>
                <c:pt idx="6088">
                  <c:v>88.00656110576503</c:v>
                </c:pt>
                <c:pt idx="6089">
                  <c:v>88.00656110576503</c:v>
                </c:pt>
                <c:pt idx="6090">
                  <c:v>88.00656110576503</c:v>
                </c:pt>
                <c:pt idx="6091">
                  <c:v>88.00656110576503</c:v>
                </c:pt>
                <c:pt idx="6092">
                  <c:v>88.00656110576503</c:v>
                </c:pt>
                <c:pt idx="6093">
                  <c:v>88.00656110576503</c:v>
                </c:pt>
                <c:pt idx="6094">
                  <c:v>88.00656110576503</c:v>
                </c:pt>
                <c:pt idx="6095">
                  <c:v>88.00656110576503</c:v>
                </c:pt>
                <c:pt idx="6096">
                  <c:v>88.00656110576503</c:v>
                </c:pt>
                <c:pt idx="6097">
                  <c:v>88.00656110576503</c:v>
                </c:pt>
                <c:pt idx="6098">
                  <c:v>88.00656110576503</c:v>
                </c:pt>
                <c:pt idx="6099">
                  <c:v>88.00656110576503</c:v>
                </c:pt>
                <c:pt idx="6100">
                  <c:v>88.00656110576503</c:v>
                </c:pt>
                <c:pt idx="6101">
                  <c:v>88.00656110576503</c:v>
                </c:pt>
                <c:pt idx="6102">
                  <c:v>88.00656110576503</c:v>
                </c:pt>
                <c:pt idx="6103">
                  <c:v>88.00656110576503</c:v>
                </c:pt>
                <c:pt idx="6104">
                  <c:v>88.00656110576503</c:v>
                </c:pt>
                <c:pt idx="6105">
                  <c:v>88.00656110576503</c:v>
                </c:pt>
                <c:pt idx="6106">
                  <c:v>88.00656110576503</c:v>
                </c:pt>
                <c:pt idx="6107">
                  <c:v>88.00656110576503</c:v>
                </c:pt>
                <c:pt idx="6108">
                  <c:v>88.00656110576503</c:v>
                </c:pt>
                <c:pt idx="6109">
                  <c:v>88.00656110576503</c:v>
                </c:pt>
                <c:pt idx="6110">
                  <c:v>88.00656110576503</c:v>
                </c:pt>
                <c:pt idx="6111">
                  <c:v>88.00656110576503</c:v>
                </c:pt>
                <c:pt idx="6112">
                  <c:v>88.00656110576503</c:v>
                </c:pt>
                <c:pt idx="6113">
                  <c:v>88.00656110576503</c:v>
                </c:pt>
                <c:pt idx="6114">
                  <c:v>88.00656110576503</c:v>
                </c:pt>
                <c:pt idx="6115">
                  <c:v>88.00656110576503</c:v>
                </c:pt>
                <c:pt idx="6116">
                  <c:v>88.00656110576503</c:v>
                </c:pt>
                <c:pt idx="6117">
                  <c:v>88.00656110576503</c:v>
                </c:pt>
                <c:pt idx="6118">
                  <c:v>88.00656110576503</c:v>
                </c:pt>
                <c:pt idx="6119">
                  <c:v>88.00656110576503</c:v>
                </c:pt>
                <c:pt idx="6120">
                  <c:v>88.00656110576503</c:v>
                </c:pt>
                <c:pt idx="6121">
                  <c:v>88.00656110576503</c:v>
                </c:pt>
                <c:pt idx="6122">
                  <c:v>88.00656110576503</c:v>
                </c:pt>
                <c:pt idx="6123">
                  <c:v>88.00656110576503</c:v>
                </c:pt>
                <c:pt idx="6124">
                  <c:v>88.00656110576503</c:v>
                </c:pt>
                <c:pt idx="6125">
                  <c:v>88.00656110576503</c:v>
                </c:pt>
                <c:pt idx="6126">
                  <c:v>88.00656110576503</c:v>
                </c:pt>
                <c:pt idx="6127">
                  <c:v>88.00656110576503</c:v>
                </c:pt>
                <c:pt idx="6128">
                  <c:v>88.00656110576503</c:v>
                </c:pt>
                <c:pt idx="6129">
                  <c:v>88.00656110576503</c:v>
                </c:pt>
                <c:pt idx="6130">
                  <c:v>88.00656110576503</c:v>
                </c:pt>
                <c:pt idx="6131">
                  <c:v>88.00656110576503</c:v>
                </c:pt>
                <c:pt idx="6132">
                  <c:v>88.00656110576503</c:v>
                </c:pt>
                <c:pt idx="6133">
                  <c:v>88.00656110576503</c:v>
                </c:pt>
                <c:pt idx="6134">
                  <c:v>88.00656110576503</c:v>
                </c:pt>
                <c:pt idx="6135">
                  <c:v>88.00656110576503</c:v>
                </c:pt>
                <c:pt idx="6136">
                  <c:v>88.00656110576503</c:v>
                </c:pt>
                <c:pt idx="6137">
                  <c:v>88.00656110576503</c:v>
                </c:pt>
                <c:pt idx="6138">
                  <c:v>88.00656110576503</c:v>
                </c:pt>
                <c:pt idx="6139">
                  <c:v>88.00656110576503</c:v>
                </c:pt>
                <c:pt idx="6140">
                  <c:v>88.00656110576503</c:v>
                </c:pt>
                <c:pt idx="6141">
                  <c:v>88.00656110576503</c:v>
                </c:pt>
                <c:pt idx="6142">
                  <c:v>88.00656110576503</c:v>
                </c:pt>
                <c:pt idx="6143">
                  <c:v>88.00656110576503</c:v>
                </c:pt>
                <c:pt idx="6144">
                  <c:v>88.00656110576503</c:v>
                </c:pt>
                <c:pt idx="6145">
                  <c:v>88.00656110576503</c:v>
                </c:pt>
                <c:pt idx="6146">
                  <c:v>88.00656110576503</c:v>
                </c:pt>
                <c:pt idx="6147">
                  <c:v>88.00656110576503</c:v>
                </c:pt>
                <c:pt idx="6148">
                  <c:v>88.00656110576503</c:v>
                </c:pt>
                <c:pt idx="6149">
                  <c:v>88.00656110576503</c:v>
                </c:pt>
                <c:pt idx="6150">
                  <c:v>88.00656110576503</c:v>
                </c:pt>
                <c:pt idx="6151">
                  <c:v>88.00656110576503</c:v>
                </c:pt>
                <c:pt idx="6152">
                  <c:v>88.00656110576503</c:v>
                </c:pt>
                <c:pt idx="6153">
                  <c:v>88.00656110576503</c:v>
                </c:pt>
                <c:pt idx="6154">
                  <c:v>88.00656110576503</c:v>
                </c:pt>
                <c:pt idx="6155">
                  <c:v>88.00656110576503</c:v>
                </c:pt>
                <c:pt idx="6156">
                  <c:v>88.00656110576503</c:v>
                </c:pt>
                <c:pt idx="6157">
                  <c:v>88.00656110576503</c:v>
                </c:pt>
                <c:pt idx="6158">
                  <c:v>88.00656110576503</c:v>
                </c:pt>
                <c:pt idx="6159">
                  <c:v>88.00656110576503</c:v>
                </c:pt>
                <c:pt idx="6160">
                  <c:v>88.00656110576503</c:v>
                </c:pt>
                <c:pt idx="6161">
                  <c:v>88.00656110576503</c:v>
                </c:pt>
                <c:pt idx="6162">
                  <c:v>88.00656110576503</c:v>
                </c:pt>
                <c:pt idx="6163">
                  <c:v>88.00656110576503</c:v>
                </c:pt>
                <c:pt idx="6164">
                  <c:v>88.00656110576503</c:v>
                </c:pt>
                <c:pt idx="6165">
                  <c:v>88.00656110576503</c:v>
                </c:pt>
                <c:pt idx="6166">
                  <c:v>88.00656110576503</c:v>
                </c:pt>
                <c:pt idx="6167">
                  <c:v>88.00656110576503</c:v>
                </c:pt>
                <c:pt idx="6168">
                  <c:v>88.00656110576503</c:v>
                </c:pt>
                <c:pt idx="6169">
                  <c:v>88.00656110576503</c:v>
                </c:pt>
                <c:pt idx="6170">
                  <c:v>88.00656110576503</c:v>
                </c:pt>
                <c:pt idx="6171">
                  <c:v>88.00656110576503</c:v>
                </c:pt>
                <c:pt idx="6172">
                  <c:v>88.00656110576503</c:v>
                </c:pt>
                <c:pt idx="6173">
                  <c:v>88.00656110576503</c:v>
                </c:pt>
                <c:pt idx="6174">
                  <c:v>88.00656110576503</c:v>
                </c:pt>
                <c:pt idx="6175">
                  <c:v>88.00656110576503</c:v>
                </c:pt>
                <c:pt idx="6176">
                  <c:v>88.00656110576503</c:v>
                </c:pt>
                <c:pt idx="6177">
                  <c:v>88.00656110576503</c:v>
                </c:pt>
                <c:pt idx="6178">
                  <c:v>88.00656110576503</c:v>
                </c:pt>
                <c:pt idx="6179">
                  <c:v>88.00656110576503</c:v>
                </c:pt>
                <c:pt idx="6180">
                  <c:v>88.00656110576503</c:v>
                </c:pt>
                <c:pt idx="6181">
                  <c:v>88.00656110576503</c:v>
                </c:pt>
                <c:pt idx="6182">
                  <c:v>88.00656110576503</c:v>
                </c:pt>
                <c:pt idx="6183">
                  <c:v>88.00656110576503</c:v>
                </c:pt>
                <c:pt idx="6184">
                  <c:v>88.00656110576503</c:v>
                </c:pt>
                <c:pt idx="6185">
                  <c:v>88.00656110576503</c:v>
                </c:pt>
                <c:pt idx="6186">
                  <c:v>88.00656110576503</c:v>
                </c:pt>
                <c:pt idx="6187">
                  <c:v>88.00656110576503</c:v>
                </c:pt>
                <c:pt idx="6188">
                  <c:v>88.00656110576503</c:v>
                </c:pt>
                <c:pt idx="6189">
                  <c:v>88.00656110576503</c:v>
                </c:pt>
                <c:pt idx="6190">
                  <c:v>88.00656110576503</c:v>
                </c:pt>
                <c:pt idx="6191">
                  <c:v>88.00656110576503</c:v>
                </c:pt>
                <c:pt idx="6192">
                  <c:v>88.00656110576503</c:v>
                </c:pt>
                <c:pt idx="6193">
                  <c:v>88.00656110576503</c:v>
                </c:pt>
                <c:pt idx="6194">
                  <c:v>88.00656110576503</c:v>
                </c:pt>
                <c:pt idx="6195">
                  <c:v>88.00656110576503</c:v>
                </c:pt>
                <c:pt idx="6196">
                  <c:v>88.00656110576503</c:v>
                </c:pt>
                <c:pt idx="6197">
                  <c:v>88.00656110576503</c:v>
                </c:pt>
                <c:pt idx="6198">
                  <c:v>88.00656110576503</c:v>
                </c:pt>
                <c:pt idx="6199">
                  <c:v>88.00656110576503</c:v>
                </c:pt>
                <c:pt idx="6200">
                  <c:v>88.00656110576503</c:v>
                </c:pt>
                <c:pt idx="6201">
                  <c:v>88.00656110576503</c:v>
                </c:pt>
                <c:pt idx="6202">
                  <c:v>88.00656110576503</c:v>
                </c:pt>
                <c:pt idx="6203">
                  <c:v>88.00656110576503</c:v>
                </c:pt>
                <c:pt idx="6204">
                  <c:v>88.00656110576503</c:v>
                </c:pt>
                <c:pt idx="6205">
                  <c:v>88.00656110576503</c:v>
                </c:pt>
                <c:pt idx="6206">
                  <c:v>88.00656110576503</c:v>
                </c:pt>
                <c:pt idx="6207">
                  <c:v>88.00656110576503</c:v>
                </c:pt>
                <c:pt idx="6208">
                  <c:v>88.00656110576503</c:v>
                </c:pt>
                <c:pt idx="6209">
                  <c:v>88.00656110576503</c:v>
                </c:pt>
                <c:pt idx="6210">
                  <c:v>88.00656110576503</c:v>
                </c:pt>
                <c:pt idx="6211">
                  <c:v>88.00656110576503</c:v>
                </c:pt>
                <c:pt idx="6212">
                  <c:v>88.00656110576503</c:v>
                </c:pt>
                <c:pt idx="6213">
                  <c:v>88.00656110576503</c:v>
                </c:pt>
                <c:pt idx="6214">
                  <c:v>88.00656110576503</c:v>
                </c:pt>
                <c:pt idx="6215">
                  <c:v>88.00656110576503</c:v>
                </c:pt>
                <c:pt idx="6216">
                  <c:v>88.00656110576503</c:v>
                </c:pt>
                <c:pt idx="6217">
                  <c:v>88.00656110576503</c:v>
                </c:pt>
                <c:pt idx="6218">
                  <c:v>88.00656110576503</c:v>
                </c:pt>
                <c:pt idx="6219">
                  <c:v>88.00656110576503</c:v>
                </c:pt>
                <c:pt idx="6220">
                  <c:v>88.00656110576503</c:v>
                </c:pt>
                <c:pt idx="6221">
                  <c:v>88.00656110576503</c:v>
                </c:pt>
                <c:pt idx="6222">
                  <c:v>88.00656110576503</c:v>
                </c:pt>
                <c:pt idx="6223">
                  <c:v>88.00656110576503</c:v>
                </c:pt>
                <c:pt idx="6224">
                  <c:v>88.00656110576503</c:v>
                </c:pt>
                <c:pt idx="6225">
                  <c:v>88.00656110576503</c:v>
                </c:pt>
                <c:pt idx="6226">
                  <c:v>88.00656110576503</c:v>
                </c:pt>
                <c:pt idx="6227">
                  <c:v>88.00656110576503</c:v>
                </c:pt>
                <c:pt idx="6228">
                  <c:v>88.00656110576503</c:v>
                </c:pt>
                <c:pt idx="6229">
                  <c:v>88.00656110576503</c:v>
                </c:pt>
                <c:pt idx="6230">
                  <c:v>88.00656110576503</c:v>
                </c:pt>
                <c:pt idx="6231">
                  <c:v>88.00656110576503</c:v>
                </c:pt>
                <c:pt idx="6232">
                  <c:v>88.00656110576503</c:v>
                </c:pt>
                <c:pt idx="6233">
                  <c:v>88.00656110576503</c:v>
                </c:pt>
                <c:pt idx="6234">
                  <c:v>88.00656110576503</c:v>
                </c:pt>
                <c:pt idx="6235">
                  <c:v>88.00656110576503</c:v>
                </c:pt>
                <c:pt idx="6236">
                  <c:v>88.00656110576503</c:v>
                </c:pt>
                <c:pt idx="6237">
                  <c:v>88.00656110576503</c:v>
                </c:pt>
                <c:pt idx="6238">
                  <c:v>88.00656110576503</c:v>
                </c:pt>
                <c:pt idx="6239">
                  <c:v>88.00656110576503</c:v>
                </c:pt>
                <c:pt idx="6240">
                  <c:v>88.00656110576503</c:v>
                </c:pt>
                <c:pt idx="6241">
                  <c:v>88.00656110576503</c:v>
                </c:pt>
                <c:pt idx="6242">
                  <c:v>88.00656110576503</c:v>
                </c:pt>
                <c:pt idx="6243">
                  <c:v>88.00656110576503</c:v>
                </c:pt>
                <c:pt idx="6244">
                  <c:v>88.00656110576503</c:v>
                </c:pt>
                <c:pt idx="6245">
                  <c:v>88.00656110576503</c:v>
                </c:pt>
                <c:pt idx="6246">
                  <c:v>88.00656110576503</c:v>
                </c:pt>
                <c:pt idx="6247">
                  <c:v>88.00656110576503</c:v>
                </c:pt>
                <c:pt idx="6248">
                  <c:v>88.00656110576503</c:v>
                </c:pt>
                <c:pt idx="6249">
                  <c:v>88.00656110576503</c:v>
                </c:pt>
                <c:pt idx="6250">
                  <c:v>88.00656110576503</c:v>
                </c:pt>
                <c:pt idx="6251">
                  <c:v>88.00656110576503</c:v>
                </c:pt>
                <c:pt idx="6252">
                  <c:v>88.00656110576503</c:v>
                </c:pt>
                <c:pt idx="6253">
                  <c:v>88.00656110576503</c:v>
                </c:pt>
                <c:pt idx="6254">
                  <c:v>88.00656110576503</c:v>
                </c:pt>
                <c:pt idx="6255">
                  <c:v>88.00656110576503</c:v>
                </c:pt>
                <c:pt idx="6256">
                  <c:v>88.00656110576503</c:v>
                </c:pt>
                <c:pt idx="6257">
                  <c:v>88.00656110576503</c:v>
                </c:pt>
                <c:pt idx="6258">
                  <c:v>88.00656110576503</c:v>
                </c:pt>
                <c:pt idx="6259">
                  <c:v>88.00656110576503</c:v>
                </c:pt>
                <c:pt idx="6260">
                  <c:v>88.00656110576503</c:v>
                </c:pt>
                <c:pt idx="6261">
                  <c:v>88.00656110576503</c:v>
                </c:pt>
                <c:pt idx="6262">
                  <c:v>88.00656110576503</c:v>
                </c:pt>
                <c:pt idx="6263">
                  <c:v>88.00656110576503</c:v>
                </c:pt>
                <c:pt idx="6264">
                  <c:v>88.00656110576503</c:v>
                </c:pt>
                <c:pt idx="6265">
                  <c:v>88.00656110576503</c:v>
                </c:pt>
                <c:pt idx="6266">
                  <c:v>88.00656110576503</c:v>
                </c:pt>
                <c:pt idx="6267">
                  <c:v>88.00656110576503</c:v>
                </c:pt>
                <c:pt idx="6268">
                  <c:v>88.00656110576503</c:v>
                </c:pt>
                <c:pt idx="6269">
                  <c:v>88.00656110576503</c:v>
                </c:pt>
                <c:pt idx="6270">
                  <c:v>88.00656110576503</c:v>
                </c:pt>
                <c:pt idx="6271">
                  <c:v>88.00656110576503</c:v>
                </c:pt>
                <c:pt idx="6272">
                  <c:v>88.00656110576503</c:v>
                </c:pt>
                <c:pt idx="6273">
                  <c:v>88.00656110576503</c:v>
                </c:pt>
                <c:pt idx="6274">
                  <c:v>88.00656110576503</c:v>
                </c:pt>
                <c:pt idx="6275">
                  <c:v>88.00656110576503</c:v>
                </c:pt>
                <c:pt idx="6276">
                  <c:v>88.00656110576503</c:v>
                </c:pt>
                <c:pt idx="6277">
                  <c:v>88.00656110576503</c:v>
                </c:pt>
                <c:pt idx="6278">
                  <c:v>88.00656110576503</c:v>
                </c:pt>
                <c:pt idx="6279">
                  <c:v>88.00656110576503</c:v>
                </c:pt>
                <c:pt idx="6280">
                  <c:v>88.00656110576503</c:v>
                </c:pt>
                <c:pt idx="6281">
                  <c:v>88.00656110576503</c:v>
                </c:pt>
                <c:pt idx="6282">
                  <c:v>88.00656110576503</c:v>
                </c:pt>
                <c:pt idx="6283">
                  <c:v>88.00656110576503</c:v>
                </c:pt>
                <c:pt idx="6284">
                  <c:v>88.00656110576503</c:v>
                </c:pt>
                <c:pt idx="6285">
                  <c:v>88.00656110576503</c:v>
                </c:pt>
                <c:pt idx="6286">
                  <c:v>88.00656110576503</c:v>
                </c:pt>
                <c:pt idx="6287">
                  <c:v>88.00656110576503</c:v>
                </c:pt>
                <c:pt idx="6288">
                  <c:v>88.00656110576503</c:v>
                </c:pt>
                <c:pt idx="6289">
                  <c:v>88.00656110576503</c:v>
                </c:pt>
                <c:pt idx="6290">
                  <c:v>88.00656110576503</c:v>
                </c:pt>
                <c:pt idx="6291">
                  <c:v>88.00656110576503</c:v>
                </c:pt>
                <c:pt idx="6292">
                  <c:v>88.00656110576503</c:v>
                </c:pt>
                <c:pt idx="6293">
                  <c:v>88.00656110576503</c:v>
                </c:pt>
                <c:pt idx="6294">
                  <c:v>88.00656110576503</c:v>
                </c:pt>
                <c:pt idx="6295">
                  <c:v>88.00656110576503</c:v>
                </c:pt>
                <c:pt idx="6296">
                  <c:v>88.00656110576503</c:v>
                </c:pt>
                <c:pt idx="6297">
                  <c:v>88.00656110576503</c:v>
                </c:pt>
                <c:pt idx="6298">
                  <c:v>88.00656110576503</c:v>
                </c:pt>
                <c:pt idx="6299">
                  <c:v>88.00656110576503</c:v>
                </c:pt>
                <c:pt idx="6300">
                  <c:v>88.00656110576503</c:v>
                </c:pt>
                <c:pt idx="6301">
                  <c:v>88.00656110576503</c:v>
                </c:pt>
                <c:pt idx="6302">
                  <c:v>88.00656110576503</c:v>
                </c:pt>
                <c:pt idx="6303">
                  <c:v>88.00656110576503</c:v>
                </c:pt>
                <c:pt idx="6304">
                  <c:v>88.00656110576503</c:v>
                </c:pt>
                <c:pt idx="6305">
                  <c:v>88.00656110576503</c:v>
                </c:pt>
                <c:pt idx="6306">
                  <c:v>88.00656110576503</c:v>
                </c:pt>
                <c:pt idx="6307">
                  <c:v>88.00656110576503</c:v>
                </c:pt>
                <c:pt idx="6308">
                  <c:v>88.00656110576503</c:v>
                </c:pt>
                <c:pt idx="6309">
                  <c:v>88.00656110576503</c:v>
                </c:pt>
                <c:pt idx="6310">
                  <c:v>88.00656110576503</c:v>
                </c:pt>
                <c:pt idx="6311">
                  <c:v>88.00656110576503</c:v>
                </c:pt>
                <c:pt idx="6312">
                  <c:v>88.00656110576503</c:v>
                </c:pt>
                <c:pt idx="6313">
                  <c:v>88.00656110576503</c:v>
                </c:pt>
                <c:pt idx="6314">
                  <c:v>88.00656110576503</c:v>
                </c:pt>
                <c:pt idx="6315">
                  <c:v>88.00656110576503</c:v>
                </c:pt>
                <c:pt idx="6316">
                  <c:v>88.00656110576503</c:v>
                </c:pt>
                <c:pt idx="6317">
                  <c:v>88.00656110576503</c:v>
                </c:pt>
                <c:pt idx="6318">
                  <c:v>88.00656110576503</c:v>
                </c:pt>
                <c:pt idx="6319">
                  <c:v>88.00656110576503</c:v>
                </c:pt>
                <c:pt idx="6320">
                  <c:v>88.00656110576503</c:v>
                </c:pt>
                <c:pt idx="6321">
                  <c:v>88.00656110576503</c:v>
                </c:pt>
                <c:pt idx="6322">
                  <c:v>88.00656110576503</c:v>
                </c:pt>
                <c:pt idx="6323">
                  <c:v>88.00656110576503</c:v>
                </c:pt>
                <c:pt idx="6324">
                  <c:v>88.00656110576503</c:v>
                </c:pt>
                <c:pt idx="6325">
                  <c:v>88.00656110576503</c:v>
                </c:pt>
                <c:pt idx="6326">
                  <c:v>88.00656110576503</c:v>
                </c:pt>
                <c:pt idx="6327">
                  <c:v>88.00656110576503</c:v>
                </c:pt>
                <c:pt idx="6328">
                  <c:v>88.00656110576503</c:v>
                </c:pt>
                <c:pt idx="6329">
                  <c:v>88.00656110576503</c:v>
                </c:pt>
                <c:pt idx="6330">
                  <c:v>88.00656110576503</c:v>
                </c:pt>
                <c:pt idx="6331">
                  <c:v>88.00656110576503</c:v>
                </c:pt>
                <c:pt idx="6332">
                  <c:v>88.00656110576503</c:v>
                </c:pt>
                <c:pt idx="6333">
                  <c:v>88.00656110576503</c:v>
                </c:pt>
                <c:pt idx="6334">
                  <c:v>88.00656110576503</c:v>
                </c:pt>
                <c:pt idx="6335">
                  <c:v>88.00656110576503</c:v>
                </c:pt>
                <c:pt idx="6336">
                  <c:v>88.00656110576503</c:v>
                </c:pt>
                <c:pt idx="6337">
                  <c:v>88.00656110576503</c:v>
                </c:pt>
                <c:pt idx="6338">
                  <c:v>88.00656110576503</c:v>
                </c:pt>
                <c:pt idx="6339">
                  <c:v>88.00656110576503</c:v>
                </c:pt>
                <c:pt idx="6340">
                  <c:v>88.00656110576503</c:v>
                </c:pt>
                <c:pt idx="6341">
                  <c:v>88.00656110576503</c:v>
                </c:pt>
                <c:pt idx="6342">
                  <c:v>88.00656110576503</c:v>
                </c:pt>
                <c:pt idx="6343">
                  <c:v>88.00656110576503</c:v>
                </c:pt>
                <c:pt idx="6344">
                  <c:v>88.00656110576503</c:v>
                </c:pt>
                <c:pt idx="6345">
                  <c:v>88.00656110576503</c:v>
                </c:pt>
                <c:pt idx="6346">
                  <c:v>88.00656110576503</c:v>
                </c:pt>
                <c:pt idx="6347">
                  <c:v>88.00656110576503</c:v>
                </c:pt>
                <c:pt idx="6348">
                  <c:v>88.00656110576503</c:v>
                </c:pt>
                <c:pt idx="6349">
                  <c:v>88.00656110576503</c:v>
                </c:pt>
                <c:pt idx="6350">
                  <c:v>88.00656110576503</c:v>
                </c:pt>
                <c:pt idx="6351">
                  <c:v>88.00656110576503</c:v>
                </c:pt>
                <c:pt idx="6352">
                  <c:v>88.00656110576503</c:v>
                </c:pt>
                <c:pt idx="6353">
                  <c:v>88.00656110576503</c:v>
                </c:pt>
                <c:pt idx="6354">
                  <c:v>88.00656110576503</c:v>
                </c:pt>
                <c:pt idx="6355">
                  <c:v>88.00656110576503</c:v>
                </c:pt>
                <c:pt idx="6356">
                  <c:v>88.00656110576503</c:v>
                </c:pt>
                <c:pt idx="6357">
                  <c:v>88.00656110576503</c:v>
                </c:pt>
                <c:pt idx="6358">
                  <c:v>88.00656110576503</c:v>
                </c:pt>
                <c:pt idx="6359">
                  <c:v>88.00656110576503</c:v>
                </c:pt>
                <c:pt idx="6360">
                  <c:v>88.00656110576503</c:v>
                </c:pt>
                <c:pt idx="6361">
                  <c:v>88.00656110576503</c:v>
                </c:pt>
                <c:pt idx="6362">
                  <c:v>88.00656110576503</c:v>
                </c:pt>
                <c:pt idx="6363">
                  <c:v>88.00656110576503</c:v>
                </c:pt>
                <c:pt idx="6364">
                  <c:v>88.00656110576503</c:v>
                </c:pt>
                <c:pt idx="6365">
                  <c:v>88.00656110576503</c:v>
                </c:pt>
                <c:pt idx="6366">
                  <c:v>88.00656110576503</c:v>
                </c:pt>
                <c:pt idx="6367">
                  <c:v>88.00656110576503</c:v>
                </c:pt>
                <c:pt idx="6368">
                  <c:v>88.00656110576503</c:v>
                </c:pt>
                <c:pt idx="6369">
                  <c:v>88.00656110576503</c:v>
                </c:pt>
                <c:pt idx="6370">
                  <c:v>88.00656110576503</c:v>
                </c:pt>
                <c:pt idx="6371">
                  <c:v>88.00656110576503</c:v>
                </c:pt>
                <c:pt idx="6372">
                  <c:v>88.00656110576503</c:v>
                </c:pt>
                <c:pt idx="6373">
                  <c:v>88.00656110576503</c:v>
                </c:pt>
                <c:pt idx="6374">
                  <c:v>88.00656110576503</c:v>
                </c:pt>
                <c:pt idx="6375">
                  <c:v>88.00656110576503</c:v>
                </c:pt>
                <c:pt idx="6376">
                  <c:v>88.00656110576503</c:v>
                </c:pt>
                <c:pt idx="6377">
                  <c:v>88.00656110576503</c:v>
                </c:pt>
                <c:pt idx="6378">
                  <c:v>88.00656110576503</c:v>
                </c:pt>
                <c:pt idx="6379">
                  <c:v>88.00656110576503</c:v>
                </c:pt>
                <c:pt idx="6380">
                  <c:v>88.00656110576503</c:v>
                </c:pt>
                <c:pt idx="6381">
                  <c:v>88.00656110576503</c:v>
                </c:pt>
                <c:pt idx="6382">
                  <c:v>88.00656110576503</c:v>
                </c:pt>
                <c:pt idx="6383">
                  <c:v>88.00656110576503</c:v>
                </c:pt>
                <c:pt idx="6384">
                  <c:v>88.00656110576503</c:v>
                </c:pt>
                <c:pt idx="6385">
                  <c:v>88.00656110576503</c:v>
                </c:pt>
                <c:pt idx="6386">
                  <c:v>88.00656110576503</c:v>
                </c:pt>
                <c:pt idx="6387">
                  <c:v>88.00656110576503</c:v>
                </c:pt>
                <c:pt idx="6388">
                  <c:v>88.00656110576503</c:v>
                </c:pt>
                <c:pt idx="6389">
                  <c:v>88.00656110576503</c:v>
                </c:pt>
                <c:pt idx="6390">
                  <c:v>88.00656110576503</c:v>
                </c:pt>
                <c:pt idx="6391">
                  <c:v>88.00656110576503</c:v>
                </c:pt>
                <c:pt idx="6392">
                  <c:v>88.00656110576503</c:v>
                </c:pt>
                <c:pt idx="6393">
                  <c:v>88.00656110576503</c:v>
                </c:pt>
                <c:pt idx="6394">
                  <c:v>88.00656110576503</c:v>
                </c:pt>
                <c:pt idx="6395">
                  <c:v>88.00656110576503</c:v>
                </c:pt>
                <c:pt idx="6396">
                  <c:v>88.00656110576503</c:v>
                </c:pt>
                <c:pt idx="6397">
                  <c:v>88.00656110576503</c:v>
                </c:pt>
                <c:pt idx="6398">
                  <c:v>88.00656110576503</c:v>
                </c:pt>
                <c:pt idx="6399">
                  <c:v>88.00656110576503</c:v>
                </c:pt>
                <c:pt idx="6400">
                  <c:v>88.00656110576503</c:v>
                </c:pt>
                <c:pt idx="6401">
                  <c:v>88.00656110576503</c:v>
                </c:pt>
                <c:pt idx="6402">
                  <c:v>88.00656110576503</c:v>
                </c:pt>
                <c:pt idx="6403">
                  <c:v>88.00656110576503</c:v>
                </c:pt>
                <c:pt idx="6404">
                  <c:v>88.00656110576503</c:v>
                </c:pt>
                <c:pt idx="6405">
                  <c:v>88.00656110576503</c:v>
                </c:pt>
                <c:pt idx="6406">
                  <c:v>88.00656110576503</c:v>
                </c:pt>
                <c:pt idx="6407">
                  <c:v>88.00656110576503</c:v>
                </c:pt>
                <c:pt idx="6408">
                  <c:v>88.00656110576503</c:v>
                </c:pt>
                <c:pt idx="6409">
                  <c:v>88.00656110576503</c:v>
                </c:pt>
                <c:pt idx="6410">
                  <c:v>88.00656110576503</c:v>
                </c:pt>
                <c:pt idx="6411">
                  <c:v>88.00656110576503</c:v>
                </c:pt>
                <c:pt idx="6412">
                  <c:v>88.00656110576503</c:v>
                </c:pt>
                <c:pt idx="6413">
                  <c:v>88.00656110576503</c:v>
                </c:pt>
                <c:pt idx="6414">
                  <c:v>88.00656110576503</c:v>
                </c:pt>
                <c:pt idx="6415">
                  <c:v>88.00656110576503</c:v>
                </c:pt>
                <c:pt idx="6416">
                  <c:v>88.00656110576503</c:v>
                </c:pt>
                <c:pt idx="6417">
                  <c:v>88.00656110576503</c:v>
                </c:pt>
                <c:pt idx="6418">
                  <c:v>88.00656110576503</c:v>
                </c:pt>
                <c:pt idx="6419">
                  <c:v>88.00656110576503</c:v>
                </c:pt>
                <c:pt idx="6420">
                  <c:v>88.00656110576503</c:v>
                </c:pt>
                <c:pt idx="6421">
                  <c:v>88.00656110576503</c:v>
                </c:pt>
                <c:pt idx="6422">
                  <c:v>88.00656110576503</c:v>
                </c:pt>
                <c:pt idx="6423">
                  <c:v>88.00656110576503</c:v>
                </c:pt>
                <c:pt idx="6424">
                  <c:v>88.00656110576503</c:v>
                </c:pt>
                <c:pt idx="6425">
                  <c:v>88.00656110576503</c:v>
                </c:pt>
                <c:pt idx="6426">
                  <c:v>88.00656110576503</c:v>
                </c:pt>
                <c:pt idx="6427">
                  <c:v>88.00656110576503</c:v>
                </c:pt>
                <c:pt idx="6428">
                  <c:v>88.00656110576503</c:v>
                </c:pt>
                <c:pt idx="6429">
                  <c:v>88.00656110576503</c:v>
                </c:pt>
                <c:pt idx="6430">
                  <c:v>88.00656110576503</c:v>
                </c:pt>
                <c:pt idx="6431">
                  <c:v>88.00656110576503</c:v>
                </c:pt>
                <c:pt idx="6432">
                  <c:v>88.00656110576503</c:v>
                </c:pt>
                <c:pt idx="6433">
                  <c:v>88.00656110576503</c:v>
                </c:pt>
                <c:pt idx="6434">
                  <c:v>88.00656110576503</c:v>
                </c:pt>
                <c:pt idx="6435">
                  <c:v>88.00656110576503</c:v>
                </c:pt>
                <c:pt idx="6436">
                  <c:v>88.00656110576503</c:v>
                </c:pt>
                <c:pt idx="6437">
                  <c:v>88.00656110576503</c:v>
                </c:pt>
                <c:pt idx="6438">
                  <c:v>88.00656110576503</c:v>
                </c:pt>
                <c:pt idx="6439">
                  <c:v>88.00656110576503</c:v>
                </c:pt>
                <c:pt idx="6440">
                  <c:v>88.00656110576503</c:v>
                </c:pt>
                <c:pt idx="6441">
                  <c:v>88.00656110576503</c:v>
                </c:pt>
                <c:pt idx="6442">
                  <c:v>88.00656110576503</c:v>
                </c:pt>
                <c:pt idx="6443">
                  <c:v>88.00656110576503</c:v>
                </c:pt>
                <c:pt idx="6444">
                  <c:v>88.00656110576503</c:v>
                </c:pt>
                <c:pt idx="6445">
                  <c:v>88.00656110576503</c:v>
                </c:pt>
                <c:pt idx="6446">
                  <c:v>88.00656110576503</c:v>
                </c:pt>
                <c:pt idx="6447">
                  <c:v>88.00656110576503</c:v>
                </c:pt>
                <c:pt idx="6448">
                  <c:v>88.00656110576503</c:v>
                </c:pt>
                <c:pt idx="6449">
                  <c:v>88.00656110576503</c:v>
                </c:pt>
                <c:pt idx="6450">
                  <c:v>88.00656110576503</c:v>
                </c:pt>
                <c:pt idx="6451">
                  <c:v>88.00656110576503</c:v>
                </c:pt>
                <c:pt idx="6452">
                  <c:v>88.00656110576503</c:v>
                </c:pt>
                <c:pt idx="6453">
                  <c:v>88.00656110576503</c:v>
                </c:pt>
                <c:pt idx="6454">
                  <c:v>88.00656110576503</c:v>
                </c:pt>
                <c:pt idx="6455">
                  <c:v>88.00656110576503</c:v>
                </c:pt>
                <c:pt idx="6456">
                  <c:v>88.00656110576503</c:v>
                </c:pt>
                <c:pt idx="6457">
                  <c:v>88.00656110576503</c:v>
                </c:pt>
                <c:pt idx="6458">
                  <c:v>88.00656110576503</c:v>
                </c:pt>
                <c:pt idx="6459">
                  <c:v>88.00656110576503</c:v>
                </c:pt>
                <c:pt idx="6460">
                  <c:v>88.00656110576503</c:v>
                </c:pt>
                <c:pt idx="6461">
                  <c:v>88.00656110576503</c:v>
                </c:pt>
                <c:pt idx="6462">
                  <c:v>88.00656110576503</c:v>
                </c:pt>
                <c:pt idx="6463">
                  <c:v>88.00656110576503</c:v>
                </c:pt>
                <c:pt idx="6464">
                  <c:v>88.00656110576503</c:v>
                </c:pt>
                <c:pt idx="6465">
                  <c:v>88.00656110576503</c:v>
                </c:pt>
                <c:pt idx="6466">
                  <c:v>88.00656110576503</c:v>
                </c:pt>
                <c:pt idx="6467">
                  <c:v>88.00656110576503</c:v>
                </c:pt>
                <c:pt idx="6468">
                  <c:v>88.00656110576503</c:v>
                </c:pt>
                <c:pt idx="6469">
                  <c:v>88.00656110576503</c:v>
                </c:pt>
                <c:pt idx="6470">
                  <c:v>88.00656110576503</c:v>
                </c:pt>
                <c:pt idx="6471">
                  <c:v>88.00656110576503</c:v>
                </c:pt>
                <c:pt idx="6472">
                  <c:v>88.00656110576503</c:v>
                </c:pt>
                <c:pt idx="6473">
                  <c:v>88.00656110576503</c:v>
                </c:pt>
                <c:pt idx="6474">
                  <c:v>88.00656110576503</c:v>
                </c:pt>
                <c:pt idx="6475">
                  <c:v>88.00656110576503</c:v>
                </c:pt>
                <c:pt idx="6476">
                  <c:v>88.00656110576503</c:v>
                </c:pt>
                <c:pt idx="6477">
                  <c:v>88.00656110576503</c:v>
                </c:pt>
                <c:pt idx="6478">
                  <c:v>88.00656110576503</c:v>
                </c:pt>
                <c:pt idx="6479">
                  <c:v>88.00656110576503</c:v>
                </c:pt>
                <c:pt idx="6480">
                  <c:v>88.00656110576503</c:v>
                </c:pt>
                <c:pt idx="6481">
                  <c:v>88.00656110576503</c:v>
                </c:pt>
                <c:pt idx="6482">
                  <c:v>88.00656110576503</c:v>
                </c:pt>
                <c:pt idx="6483">
                  <c:v>88.00656110576503</c:v>
                </c:pt>
                <c:pt idx="6484">
                  <c:v>88.00656110576503</c:v>
                </c:pt>
                <c:pt idx="6485">
                  <c:v>88.00656110576503</c:v>
                </c:pt>
                <c:pt idx="6486">
                  <c:v>88.00656110576503</c:v>
                </c:pt>
                <c:pt idx="6487">
                  <c:v>88.00656110576503</c:v>
                </c:pt>
                <c:pt idx="6488">
                  <c:v>88.00656110576503</c:v>
                </c:pt>
                <c:pt idx="6489">
                  <c:v>88.00656110576503</c:v>
                </c:pt>
                <c:pt idx="6490">
                  <c:v>88.00656110576503</c:v>
                </c:pt>
                <c:pt idx="6491">
                  <c:v>88.00656110576503</c:v>
                </c:pt>
                <c:pt idx="6492">
                  <c:v>88.00656110576503</c:v>
                </c:pt>
                <c:pt idx="6493">
                  <c:v>88.00656110576503</c:v>
                </c:pt>
                <c:pt idx="6494">
                  <c:v>88.00656110576503</c:v>
                </c:pt>
                <c:pt idx="6495">
                  <c:v>88.00656110576503</c:v>
                </c:pt>
                <c:pt idx="6496">
                  <c:v>88.00656110576503</c:v>
                </c:pt>
                <c:pt idx="6497">
                  <c:v>88.00656110576503</c:v>
                </c:pt>
                <c:pt idx="6498">
                  <c:v>88.00656110576503</c:v>
                </c:pt>
                <c:pt idx="6499">
                  <c:v>88.00656110576503</c:v>
                </c:pt>
                <c:pt idx="6500">
                  <c:v>88.00656110576503</c:v>
                </c:pt>
                <c:pt idx="6501">
                  <c:v>88.00656110576503</c:v>
                </c:pt>
                <c:pt idx="6502">
                  <c:v>88.00656110576503</c:v>
                </c:pt>
                <c:pt idx="6503">
                  <c:v>88.00656110576503</c:v>
                </c:pt>
                <c:pt idx="6504">
                  <c:v>88.00656110576503</c:v>
                </c:pt>
                <c:pt idx="6505">
                  <c:v>88.00656110576503</c:v>
                </c:pt>
                <c:pt idx="6506">
                  <c:v>88.00656110576503</c:v>
                </c:pt>
                <c:pt idx="6507">
                  <c:v>88.00656110576503</c:v>
                </c:pt>
                <c:pt idx="6508">
                  <c:v>88.00656110576503</c:v>
                </c:pt>
                <c:pt idx="6509">
                  <c:v>88.00656110576503</c:v>
                </c:pt>
                <c:pt idx="6510">
                  <c:v>88.00656110576503</c:v>
                </c:pt>
                <c:pt idx="6511">
                  <c:v>88.00656110576503</c:v>
                </c:pt>
                <c:pt idx="6512">
                  <c:v>88.00656110576503</c:v>
                </c:pt>
                <c:pt idx="6513">
                  <c:v>88.00656110576503</c:v>
                </c:pt>
                <c:pt idx="6514">
                  <c:v>88.00656110576503</c:v>
                </c:pt>
                <c:pt idx="6515">
                  <c:v>88.00656110576503</c:v>
                </c:pt>
                <c:pt idx="6516">
                  <c:v>88.00656110576503</c:v>
                </c:pt>
                <c:pt idx="6517">
                  <c:v>88.00656110576503</c:v>
                </c:pt>
                <c:pt idx="6518">
                  <c:v>88.00656110576503</c:v>
                </c:pt>
                <c:pt idx="6519">
                  <c:v>88.00656110576503</c:v>
                </c:pt>
                <c:pt idx="6520">
                  <c:v>88.00656110576503</c:v>
                </c:pt>
                <c:pt idx="6521">
                  <c:v>88.00656110576503</c:v>
                </c:pt>
                <c:pt idx="6522">
                  <c:v>88.00656110576503</c:v>
                </c:pt>
                <c:pt idx="6523">
                  <c:v>88.00656110576503</c:v>
                </c:pt>
                <c:pt idx="6524">
                  <c:v>88.00656110576503</c:v>
                </c:pt>
                <c:pt idx="6525">
                  <c:v>88.00656110576503</c:v>
                </c:pt>
                <c:pt idx="6526">
                  <c:v>88.00656110576503</c:v>
                </c:pt>
                <c:pt idx="6527">
                  <c:v>88.00656110576503</c:v>
                </c:pt>
                <c:pt idx="6528">
                  <c:v>88.00656110576503</c:v>
                </c:pt>
                <c:pt idx="6529">
                  <c:v>88.00656110576503</c:v>
                </c:pt>
                <c:pt idx="6530">
                  <c:v>88.00656110576503</c:v>
                </c:pt>
                <c:pt idx="6531">
                  <c:v>88.00656110576503</c:v>
                </c:pt>
                <c:pt idx="6532">
                  <c:v>88.00656110576503</c:v>
                </c:pt>
                <c:pt idx="6533">
                  <c:v>88.00656110576503</c:v>
                </c:pt>
                <c:pt idx="6534">
                  <c:v>88.00656110576503</c:v>
                </c:pt>
                <c:pt idx="6535">
                  <c:v>88.00656110576503</c:v>
                </c:pt>
                <c:pt idx="6536">
                  <c:v>88.00656110576503</c:v>
                </c:pt>
                <c:pt idx="6537">
                  <c:v>88.00656110576503</c:v>
                </c:pt>
                <c:pt idx="6538">
                  <c:v>88.00656110576503</c:v>
                </c:pt>
                <c:pt idx="6539">
                  <c:v>88.00656110576503</c:v>
                </c:pt>
                <c:pt idx="6540">
                  <c:v>88.00656110576503</c:v>
                </c:pt>
                <c:pt idx="6541">
                  <c:v>88.00656110576503</c:v>
                </c:pt>
                <c:pt idx="6542">
                  <c:v>88.00656110576503</c:v>
                </c:pt>
                <c:pt idx="6543">
                  <c:v>88.00656110576503</c:v>
                </c:pt>
                <c:pt idx="6544">
                  <c:v>88.00656110576503</c:v>
                </c:pt>
                <c:pt idx="6545">
                  <c:v>88.00656110576503</c:v>
                </c:pt>
                <c:pt idx="6546">
                  <c:v>88.00656110576503</c:v>
                </c:pt>
                <c:pt idx="6547">
                  <c:v>88.00656110576503</c:v>
                </c:pt>
                <c:pt idx="6548">
                  <c:v>88.00656110576503</c:v>
                </c:pt>
                <c:pt idx="6549">
                  <c:v>88.00656110576503</c:v>
                </c:pt>
                <c:pt idx="6550">
                  <c:v>88.00656110576503</c:v>
                </c:pt>
                <c:pt idx="6551">
                  <c:v>88.00656110576503</c:v>
                </c:pt>
                <c:pt idx="6552">
                  <c:v>88.00656110576503</c:v>
                </c:pt>
                <c:pt idx="6553">
                  <c:v>88.00656110576503</c:v>
                </c:pt>
                <c:pt idx="6554">
                  <c:v>88.00656110576503</c:v>
                </c:pt>
                <c:pt idx="6555">
                  <c:v>88.00656110576503</c:v>
                </c:pt>
                <c:pt idx="6556">
                  <c:v>88.00656110576503</c:v>
                </c:pt>
                <c:pt idx="6557">
                  <c:v>88.00656110576503</c:v>
                </c:pt>
                <c:pt idx="6558">
                  <c:v>88.00656110576503</c:v>
                </c:pt>
                <c:pt idx="6559">
                  <c:v>88.00656110576503</c:v>
                </c:pt>
                <c:pt idx="6560">
                  <c:v>88.00656110576503</c:v>
                </c:pt>
                <c:pt idx="6561">
                  <c:v>88.00656110576503</c:v>
                </c:pt>
                <c:pt idx="6562">
                  <c:v>88.00656110576503</c:v>
                </c:pt>
                <c:pt idx="6563">
                  <c:v>88.00656110576503</c:v>
                </c:pt>
                <c:pt idx="6564">
                  <c:v>88.00656110576503</c:v>
                </c:pt>
                <c:pt idx="6565">
                  <c:v>88.00656110576503</c:v>
                </c:pt>
                <c:pt idx="6566">
                  <c:v>88.00656110576503</c:v>
                </c:pt>
                <c:pt idx="6567">
                  <c:v>88.00656110576503</c:v>
                </c:pt>
                <c:pt idx="6568">
                  <c:v>88.00656110576503</c:v>
                </c:pt>
                <c:pt idx="6569">
                  <c:v>88.00656110576503</c:v>
                </c:pt>
                <c:pt idx="6570">
                  <c:v>88.00656110576503</c:v>
                </c:pt>
                <c:pt idx="6571">
                  <c:v>88.00656110576503</c:v>
                </c:pt>
                <c:pt idx="6572">
                  <c:v>88.00656110576503</c:v>
                </c:pt>
                <c:pt idx="6573">
                  <c:v>88.00656110576503</c:v>
                </c:pt>
                <c:pt idx="6574">
                  <c:v>88.00656110576503</c:v>
                </c:pt>
                <c:pt idx="6575">
                  <c:v>88.00656110576503</c:v>
                </c:pt>
                <c:pt idx="6576">
                  <c:v>88.00656110576503</c:v>
                </c:pt>
                <c:pt idx="6577">
                  <c:v>88.00656110576503</c:v>
                </c:pt>
                <c:pt idx="6578">
                  <c:v>88.00656110576503</c:v>
                </c:pt>
                <c:pt idx="6579">
                  <c:v>88.00656110576503</c:v>
                </c:pt>
                <c:pt idx="6580">
                  <c:v>88.00656110576503</c:v>
                </c:pt>
                <c:pt idx="6581">
                  <c:v>88.00656110576503</c:v>
                </c:pt>
                <c:pt idx="6582">
                  <c:v>88.00656110576503</c:v>
                </c:pt>
                <c:pt idx="6583">
                  <c:v>88.00656110576503</c:v>
                </c:pt>
                <c:pt idx="6584">
                  <c:v>88.00656110576503</c:v>
                </c:pt>
                <c:pt idx="6585">
                  <c:v>88.00656110576503</c:v>
                </c:pt>
                <c:pt idx="6586">
                  <c:v>88.00656110576503</c:v>
                </c:pt>
                <c:pt idx="6587">
                  <c:v>88.00656110576503</c:v>
                </c:pt>
                <c:pt idx="6588">
                  <c:v>88.00656110576503</c:v>
                </c:pt>
                <c:pt idx="6589">
                  <c:v>88.00656110576503</c:v>
                </c:pt>
                <c:pt idx="6590">
                  <c:v>88.00656110576503</c:v>
                </c:pt>
                <c:pt idx="6591">
                  <c:v>88.00656110576503</c:v>
                </c:pt>
                <c:pt idx="6592">
                  <c:v>88.00656110576503</c:v>
                </c:pt>
                <c:pt idx="6593">
                  <c:v>88.00656110576503</c:v>
                </c:pt>
                <c:pt idx="6594">
                  <c:v>88.00656110576503</c:v>
                </c:pt>
                <c:pt idx="6595">
                  <c:v>88.00656110576503</c:v>
                </c:pt>
                <c:pt idx="6596">
                  <c:v>88.00656110576503</c:v>
                </c:pt>
                <c:pt idx="6597">
                  <c:v>88.00656110576503</c:v>
                </c:pt>
                <c:pt idx="6598">
                  <c:v>88.00656110576503</c:v>
                </c:pt>
                <c:pt idx="6599">
                  <c:v>88.00656110576503</c:v>
                </c:pt>
                <c:pt idx="6600">
                  <c:v>88.00656110576503</c:v>
                </c:pt>
                <c:pt idx="6601">
                  <c:v>88.00656110576503</c:v>
                </c:pt>
                <c:pt idx="6602">
                  <c:v>88.00656110576503</c:v>
                </c:pt>
                <c:pt idx="6603">
                  <c:v>88.00656110576503</c:v>
                </c:pt>
                <c:pt idx="6604">
                  <c:v>88.00656110576503</c:v>
                </c:pt>
                <c:pt idx="6605">
                  <c:v>88.00656110576503</c:v>
                </c:pt>
                <c:pt idx="6606">
                  <c:v>88.00656110576503</c:v>
                </c:pt>
                <c:pt idx="6607">
                  <c:v>88.00656110576503</c:v>
                </c:pt>
                <c:pt idx="6608">
                  <c:v>88.00656110576503</c:v>
                </c:pt>
                <c:pt idx="6609">
                  <c:v>88.00656110576503</c:v>
                </c:pt>
                <c:pt idx="6610">
                  <c:v>88.00656110576503</c:v>
                </c:pt>
                <c:pt idx="6611">
                  <c:v>88.00656110576503</c:v>
                </c:pt>
                <c:pt idx="6612">
                  <c:v>88.00656110576503</c:v>
                </c:pt>
                <c:pt idx="6613">
                  <c:v>88.00656110576503</c:v>
                </c:pt>
                <c:pt idx="6614">
                  <c:v>88.00656110576503</c:v>
                </c:pt>
                <c:pt idx="6615">
                  <c:v>88.00656110576503</c:v>
                </c:pt>
                <c:pt idx="6616">
                  <c:v>88.00656110576503</c:v>
                </c:pt>
                <c:pt idx="6617">
                  <c:v>88.00656110576503</c:v>
                </c:pt>
                <c:pt idx="6618">
                  <c:v>88.00656110576503</c:v>
                </c:pt>
                <c:pt idx="6619">
                  <c:v>88.00656110576503</c:v>
                </c:pt>
                <c:pt idx="6620">
                  <c:v>88.00656110576503</c:v>
                </c:pt>
                <c:pt idx="6621">
                  <c:v>88.00656110576503</c:v>
                </c:pt>
                <c:pt idx="6622">
                  <c:v>88.00656110576503</c:v>
                </c:pt>
                <c:pt idx="6623">
                  <c:v>88.00656110576503</c:v>
                </c:pt>
                <c:pt idx="6624">
                  <c:v>88.00656110576503</c:v>
                </c:pt>
                <c:pt idx="6625">
                  <c:v>88.00656110576503</c:v>
                </c:pt>
                <c:pt idx="6626">
                  <c:v>88.00656110576503</c:v>
                </c:pt>
                <c:pt idx="6627">
                  <c:v>88.00656110576503</c:v>
                </c:pt>
                <c:pt idx="6628">
                  <c:v>88.00656110576503</c:v>
                </c:pt>
                <c:pt idx="6629">
                  <c:v>88.00656110576503</c:v>
                </c:pt>
                <c:pt idx="6630">
                  <c:v>88.00656110576503</c:v>
                </c:pt>
                <c:pt idx="6631">
                  <c:v>88.00656110576503</c:v>
                </c:pt>
                <c:pt idx="6632">
                  <c:v>88.00656110576503</c:v>
                </c:pt>
                <c:pt idx="6633">
                  <c:v>88.00656110576503</c:v>
                </c:pt>
                <c:pt idx="6634">
                  <c:v>88.00656110576503</c:v>
                </c:pt>
                <c:pt idx="6635">
                  <c:v>88.00656110576503</c:v>
                </c:pt>
                <c:pt idx="6636">
                  <c:v>88.00656110576503</c:v>
                </c:pt>
                <c:pt idx="6637">
                  <c:v>88.00656110576503</c:v>
                </c:pt>
                <c:pt idx="6638">
                  <c:v>88.00656110576503</c:v>
                </c:pt>
                <c:pt idx="6639">
                  <c:v>88.00656110576503</c:v>
                </c:pt>
                <c:pt idx="6640">
                  <c:v>88.00656110576503</c:v>
                </c:pt>
                <c:pt idx="6641">
                  <c:v>88.00656110576503</c:v>
                </c:pt>
                <c:pt idx="6642">
                  <c:v>88.00656110576503</c:v>
                </c:pt>
                <c:pt idx="6643">
                  <c:v>88.00656110576503</c:v>
                </c:pt>
                <c:pt idx="6644">
                  <c:v>88.00656110576503</c:v>
                </c:pt>
                <c:pt idx="6645">
                  <c:v>88.00656110576503</c:v>
                </c:pt>
                <c:pt idx="6646">
                  <c:v>88.00656110576503</c:v>
                </c:pt>
                <c:pt idx="6647">
                  <c:v>88.00656110576503</c:v>
                </c:pt>
                <c:pt idx="6648">
                  <c:v>88.00656110576503</c:v>
                </c:pt>
                <c:pt idx="6649">
                  <c:v>88.00656110576503</c:v>
                </c:pt>
                <c:pt idx="6650">
                  <c:v>88.00656110576503</c:v>
                </c:pt>
                <c:pt idx="6651">
                  <c:v>88.00656110576503</c:v>
                </c:pt>
                <c:pt idx="6652">
                  <c:v>88.00656110576503</c:v>
                </c:pt>
                <c:pt idx="6653">
                  <c:v>88.00656110576503</c:v>
                </c:pt>
                <c:pt idx="6654">
                  <c:v>88.00656110576503</c:v>
                </c:pt>
                <c:pt idx="6655">
                  <c:v>88.00656110576503</c:v>
                </c:pt>
                <c:pt idx="6656">
                  <c:v>88.00656110576503</c:v>
                </c:pt>
                <c:pt idx="6657">
                  <c:v>88.00656110576503</c:v>
                </c:pt>
                <c:pt idx="6658">
                  <c:v>88.00656110576503</c:v>
                </c:pt>
                <c:pt idx="6659">
                  <c:v>88.00656110576503</c:v>
                </c:pt>
                <c:pt idx="6660">
                  <c:v>88.00656110576503</c:v>
                </c:pt>
                <c:pt idx="6661">
                  <c:v>88.00656110576503</c:v>
                </c:pt>
                <c:pt idx="6662">
                  <c:v>88.00656110576503</c:v>
                </c:pt>
                <c:pt idx="6663">
                  <c:v>88.00656110576503</c:v>
                </c:pt>
                <c:pt idx="6664">
                  <c:v>88.00656110576503</c:v>
                </c:pt>
                <c:pt idx="6665">
                  <c:v>88.00656110576503</c:v>
                </c:pt>
                <c:pt idx="6666">
                  <c:v>88.00656110576503</c:v>
                </c:pt>
                <c:pt idx="6667">
                  <c:v>88.00656110576503</c:v>
                </c:pt>
                <c:pt idx="6668">
                  <c:v>88.00656110576503</c:v>
                </c:pt>
                <c:pt idx="6669">
                  <c:v>88.00656110576503</c:v>
                </c:pt>
                <c:pt idx="6670">
                  <c:v>88.00656110576503</c:v>
                </c:pt>
                <c:pt idx="6671">
                  <c:v>88.00656110576503</c:v>
                </c:pt>
                <c:pt idx="6672">
                  <c:v>88.00656110576503</c:v>
                </c:pt>
                <c:pt idx="6673">
                  <c:v>88.00656110576503</c:v>
                </c:pt>
                <c:pt idx="6674">
                  <c:v>88.00656110576503</c:v>
                </c:pt>
                <c:pt idx="6675">
                  <c:v>88.00656110576503</c:v>
                </c:pt>
                <c:pt idx="6676">
                  <c:v>88.00656110576503</c:v>
                </c:pt>
                <c:pt idx="6677">
                  <c:v>88.00656110576503</c:v>
                </c:pt>
                <c:pt idx="6678">
                  <c:v>88.00656110576503</c:v>
                </c:pt>
                <c:pt idx="6679">
                  <c:v>88.00656110576503</c:v>
                </c:pt>
                <c:pt idx="6680">
                  <c:v>88.00656110576503</c:v>
                </c:pt>
                <c:pt idx="6681">
                  <c:v>88.00656110576503</c:v>
                </c:pt>
                <c:pt idx="6682">
                  <c:v>88.00656110576503</c:v>
                </c:pt>
                <c:pt idx="6683">
                  <c:v>88.00656110576503</c:v>
                </c:pt>
                <c:pt idx="6684">
                  <c:v>88.00656110576503</c:v>
                </c:pt>
                <c:pt idx="6685">
                  <c:v>88.00656110576503</c:v>
                </c:pt>
                <c:pt idx="6686">
                  <c:v>88.00656110576503</c:v>
                </c:pt>
                <c:pt idx="6687">
                  <c:v>88.00656110576503</c:v>
                </c:pt>
                <c:pt idx="6688">
                  <c:v>88.00656110576503</c:v>
                </c:pt>
                <c:pt idx="6689">
                  <c:v>88.00656110576503</c:v>
                </c:pt>
                <c:pt idx="6690">
                  <c:v>88.00656110576503</c:v>
                </c:pt>
                <c:pt idx="6691">
                  <c:v>88.00656110576503</c:v>
                </c:pt>
                <c:pt idx="6692">
                  <c:v>88.00656110576503</c:v>
                </c:pt>
                <c:pt idx="6693">
                  <c:v>88.00656110576503</c:v>
                </c:pt>
                <c:pt idx="6694">
                  <c:v>88.00656110576503</c:v>
                </c:pt>
                <c:pt idx="6695">
                  <c:v>88.00656110576503</c:v>
                </c:pt>
                <c:pt idx="6696">
                  <c:v>88.00656110576503</c:v>
                </c:pt>
                <c:pt idx="6697">
                  <c:v>88.00656110576503</c:v>
                </c:pt>
                <c:pt idx="6698">
                  <c:v>88.00656110576503</c:v>
                </c:pt>
                <c:pt idx="6699">
                  <c:v>88.00656110576503</c:v>
                </c:pt>
                <c:pt idx="6700">
                  <c:v>88.00656110576503</c:v>
                </c:pt>
                <c:pt idx="6701">
                  <c:v>88.00656110576503</c:v>
                </c:pt>
                <c:pt idx="6702">
                  <c:v>88.00656110576503</c:v>
                </c:pt>
                <c:pt idx="6703">
                  <c:v>88.00656110576503</c:v>
                </c:pt>
                <c:pt idx="6704">
                  <c:v>88.00656110576503</c:v>
                </c:pt>
                <c:pt idx="6705">
                  <c:v>88.00656110576503</c:v>
                </c:pt>
                <c:pt idx="6706">
                  <c:v>88.00656110576503</c:v>
                </c:pt>
                <c:pt idx="6707">
                  <c:v>88.00656110576503</c:v>
                </c:pt>
                <c:pt idx="6708">
                  <c:v>88.00656110576503</c:v>
                </c:pt>
                <c:pt idx="6709">
                  <c:v>88.00656110576503</c:v>
                </c:pt>
                <c:pt idx="6710">
                  <c:v>88.00656110576503</c:v>
                </c:pt>
                <c:pt idx="6711">
                  <c:v>88.00656110576503</c:v>
                </c:pt>
                <c:pt idx="6712">
                  <c:v>88.00656110576503</c:v>
                </c:pt>
                <c:pt idx="6713">
                  <c:v>88.00656110576503</c:v>
                </c:pt>
                <c:pt idx="6714">
                  <c:v>88.00656110576503</c:v>
                </c:pt>
                <c:pt idx="6715">
                  <c:v>88.00656110576503</c:v>
                </c:pt>
                <c:pt idx="6716">
                  <c:v>88.00656110576503</c:v>
                </c:pt>
                <c:pt idx="6717">
                  <c:v>88.00656110576503</c:v>
                </c:pt>
                <c:pt idx="6718">
                  <c:v>88.00656110576503</c:v>
                </c:pt>
                <c:pt idx="6719">
                  <c:v>88.00656110576503</c:v>
                </c:pt>
                <c:pt idx="6720">
                  <c:v>88.00656110576503</c:v>
                </c:pt>
                <c:pt idx="6721">
                  <c:v>88.00656110576503</c:v>
                </c:pt>
                <c:pt idx="6722">
                  <c:v>88.00656110576503</c:v>
                </c:pt>
                <c:pt idx="6723">
                  <c:v>88.00656110576503</c:v>
                </c:pt>
                <c:pt idx="6724">
                  <c:v>88.00656110576503</c:v>
                </c:pt>
                <c:pt idx="6725">
                  <c:v>88.00656110576503</c:v>
                </c:pt>
                <c:pt idx="6726">
                  <c:v>88.00656110576503</c:v>
                </c:pt>
                <c:pt idx="6727">
                  <c:v>88.00656110576503</c:v>
                </c:pt>
                <c:pt idx="6728">
                  <c:v>88.00656110576503</c:v>
                </c:pt>
                <c:pt idx="6729">
                  <c:v>88.00656110576503</c:v>
                </c:pt>
                <c:pt idx="6730">
                  <c:v>88.00656110576503</c:v>
                </c:pt>
                <c:pt idx="6731">
                  <c:v>88.00656110576503</c:v>
                </c:pt>
                <c:pt idx="6732">
                  <c:v>88.00656110576503</c:v>
                </c:pt>
                <c:pt idx="6733">
                  <c:v>88.00656110576503</c:v>
                </c:pt>
                <c:pt idx="6734">
                  <c:v>88.00656110576503</c:v>
                </c:pt>
                <c:pt idx="6735">
                  <c:v>88.00656110576503</c:v>
                </c:pt>
                <c:pt idx="6736">
                  <c:v>88.00656110576503</c:v>
                </c:pt>
                <c:pt idx="6737">
                  <c:v>88.00656110576503</c:v>
                </c:pt>
                <c:pt idx="6738">
                  <c:v>88.00656110576503</c:v>
                </c:pt>
                <c:pt idx="6739">
                  <c:v>88.00656110576503</c:v>
                </c:pt>
                <c:pt idx="6740">
                  <c:v>88.00656110576503</c:v>
                </c:pt>
                <c:pt idx="6741">
                  <c:v>88.00656110576503</c:v>
                </c:pt>
                <c:pt idx="6742">
                  <c:v>88.00656110576503</c:v>
                </c:pt>
                <c:pt idx="6743">
                  <c:v>88.00656110576503</c:v>
                </c:pt>
                <c:pt idx="6744">
                  <c:v>88.00656110576503</c:v>
                </c:pt>
                <c:pt idx="6745">
                  <c:v>88.00656110576503</c:v>
                </c:pt>
                <c:pt idx="6746">
                  <c:v>88.00656110576503</c:v>
                </c:pt>
                <c:pt idx="6747">
                  <c:v>88.00656110576503</c:v>
                </c:pt>
                <c:pt idx="6748">
                  <c:v>88.00656110576503</c:v>
                </c:pt>
                <c:pt idx="6749">
                  <c:v>88.00656110576503</c:v>
                </c:pt>
                <c:pt idx="6750">
                  <c:v>88.00656110576503</c:v>
                </c:pt>
                <c:pt idx="6751">
                  <c:v>88.00656110576503</c:v>
                </c:pt>
                <c:pt idx="6752">
                  <c:v>88.00656110576503</c:v>
                </c:pt>
                <c:pt idx="6753">
                  <c:v>88.00656110576503</c:v>
                </c:pt>
                <c:pt idx="6754">
                  <c:v>88.00656110576503</c:v>
                </c:pt>
                <c:pt idx="6755">
                  <c:v>88.00656110576503</c:v>
                </c:pt>
                <c:pt idx="6756">
                  <c:v>88.00656110576503</c:v>
                </c:pt>
                <c:pt idx="6757">
                  <c:v>88.00656110576503</c:v>
                </c:pt>
                <c:pt idx="6758">
                  <c:v>88.00656110576503</c:v>
                </c:pt>
                <c:pt idx="6759">
                  <c:v>88.00656110576503</c:v>
                </c:pt>
                <c:pt idx="6760">
                  <c:v>88.00656110576503</c:v>
                </c:pt>
                <c:pt idx="6761">
                  <c:v>88.00656110576503</c:v>
                </c:pt>
                <c:pt idx="6762">
                  <c:v>88.00656110576503</c:v>
                </c:pt>
                <c:pt idx="6763">
                  <c:v>88.00656110576503</c:v>
                </c:pt>
                <c:pt idx="6764">
                  <c:v>88.00656110576503</c:v>
                </c:pt>
                <c:pt idx="6765">
                  <c:v>88.00656110576503</c:v>
                </c:pt>
                <c:pt idx="6766">
                  <c:v>88.00656110576503</c:v>
                </c:pt>
                <c:pt idx="6767">
                  <c:v>88.00656110576503</c:v>
                </c:pt>
                <c:pt idx="6768">
                  <c:v>88.00656110576503</c:v>
                </c:pt>
                <c:pt idx="6769">
                  <c:v>88.00656110576503</c:v>
                </c:pt>
                <c:pt idx="6770">
                  <c:v>88.00656110576503</c:v>
                </c:pt>
                <c:pt idx="6771">
                  <c:v>88.00656110576503</c:v>
                </c:pt>
                <c:pt idx="6772">
                  <c:v>88.00656110576503</c:v>
                </c:pt>
                <c:pt idx="6773">
                  <c:v>88.00656110576503</c:v>
                </c:pt>
                <c:pt idx="6774">
                  <c:v>88.00656110576503</c:v>
                </c:pt>
                <c:pt idx="6775">
                  <c:v>88.00656110576503</c:v>
                </c:pt>
                <c:pt idx="6776">
                  <c:v>88.00656110576503</c:v>
                </c:pt>
                <c:pt idx="6777">
                  <c:v>88.00656110576503</c:v>
                </c:pt>
                <c:pt idx="6778">
                  <c:v>88.00656110576503</c:v>
                </c:pt>
                <c:pt idx="6779">
                  <c:v>88.00656110576503</c:v>
                </c:pt>
                <c:pt idx="6780">
                  <c:v>88.00656110576503</c:v>
                </c:pt>
                <c:pt idx="6781">
                  <c:v>88.00656110576503</c:v>
                </c:pt>
                <c:pt idx="6782">
                  <c:v>88.00656110576503</c:v>
                </c:pt>
                <c:pt idx="6783">
                  <c:v>88.00656110576503</c:v>
                </c:pt>
                <c:pt idx="6784">
                  <c:v>88.00656110576503</c:v>
                </c:pt>
                <c:pt idx="6785">
                  <c:v>88.00656110576503</c:v>
                </c:pt>
                <c:pt idx="6786">
                  <c:v>88.00656110576503</c:v>
                </c:pt>
                <c:pt idx="6787">
                  <c:v>88.00656110576503</c:v>
                </c:pt>
                <c:pt idx="6788">
                  <c:v>88.00656110576503</c:v>
                </c:pt>
                <c:pt idx="6789">
                  <c:v>88.00656110576503</c:v>
                </c:pt>
                <c:pt idx="6790">
                  <c:v>88.00656110576503</c:v>
                </c:pt>
                <c:pt idx="6791">
                  <c:v>88.00656110576503</c:v>
                </c:pt>
                <c:pt idx="6792">
                  <c:v>88.00656110576503</c:v>
                </c:pt>
                <c:pt idx="6793">
                  <c:v>88.00656110576503</c:v>
                </c:pt>
                <c:pt idx="6794">
                  <c:v>88.00656110576503</c:v>
                </c:pt>
                <c:pt idx="6795">
                  <c:v>88.00656110576503</c:v>
                </c:pt>
                <c:pt idx="6796">
                  <c:v>88.00656110576503</c:v>
                </c:pt>
                <c:pt idx="6797">
                  <c:v>88.00656110576503</c:v>
                </c:pt>
                <c:pt idx="6798">
                  <c:v>88.00656110576503</c:v>
                </c:pt>
                <c:pt idx="6799">
                  <c:v>88.00656110576503</c:v>
                </c:pt>
                <c:pt idx="6800">
                  <c:v>88.00656110576503</c:v>
                </c:pt>
                <c:pt idx="6801">
                  <c:v>88.00656110576503</c:v>
                </c:pt>
                <c:pt idx="6802">
                  <c:v>88.00656110576503</c:v>
                </c:pt>
                <c:pt idx="6803">
                  <c:v>88.00656110576503</c:v>
                </c:pt>
                <c:pt idx="6804">
                  <c:v>88.00656110576503</c:v>
                </c:pt>
                <c:pt idx="6805">
                  <c:v>88.00656110576503</c:v>
                </c:pt>
                <c:pt idx="6806">
                  <c:v>88.00656110576503</c:v>
                </c:pt>
                <c:pt idx="6807">
                  <c:v>88.00656110576503</c:v>
                </c:pt>
                <c:pt idx="6808">
                  <c:v>88.00656110576503</c:v>
                </c:pt>
                <c:pt idx="6809">
                  <c:v>88.00656110576503</c:v>
                </c:pt>
                <c:pt idx="6810">
                  <c:v>88.00656110576503</c:v>
                </c:pt>
                <c:pt idx="6811">
                  <c:v>88.00656110576503</c:v>
                </c:pt>
                <c:pt idx="6812">
                  <c:v>88.00656110576503</c:v>
                </c:pt>
                <c:pt idx="6813">
                  <c:v>88.00656110576503</c:v>
                </c:pt>
                <c:pt idx="6814">
                  <c:v>88.00656110576503</c:v>
                </c:pt>
                <c:pt idx="6815">
                  <c:v>88.00656110576503</c:v>
                </c:pt>
                <c:pt idx="6816">
                  <c:v>88.00656110576503</c:v>
                </c:pt>
                <c:pt idx="6817">
                  <c:v>88.00656110576503</c:v>
                </c:pt>
                <c:pt idx="6818">
                  <c:v>88.00656110576503</c:v>
                </c:pt>
                <c:pt idx="6819">
                  <c:v>88.00656110576503</c:v>
                </c:pt>
                <c:pt idx="6820">
                  <c:v>88.00656110576503</c:v>
                </c:pt>
                <c:pt idx="6821">
                  <c:v>88.00656110576503</c:v>
                </c:pt>
                <c:pt idx="6822">
                  <c:v>88.00656110576503</c:v>
                </c:pt>
                <c:pt idx="6823">
                  <c:v>88.00656110576503</c:v>
                </c:pt>
                <c:pt idx="6824">
                  <c:v>88.00656110576503</c:v>
                </c:pt>
                <c:pt idx="6825">
                  <c:v>88.00656110576503</c:v>
                </c:pt>
                <c:pt idx="6826">
                  <c:v>88.00656110576503</c:v>
                </c:pt>
                <c:pt idx="6827">
                  <c:v>88.00656110576503</c:v>
                </c:pt>
                <c:pt idx="6828">
                  <c:v>88.00656110576503</c:v>
                </c:pt>
                <c:pt idx="6829">
                  <c:v>88.00656110576503</c:v>
                </c:pt>
                <c:pt idx="6830">
                  <c:v>88.00656110576503</c:v>
                </c:pt>
                <c:pt idx="6831">
                  <c:v>88.00656110576503</c:v>
                </c:pt>
                <c:pt idx="6832">
                  <c:v>88.00656110576503</c:v>
                </c:pt>
                <c:pt idx="6833">
                  <c:v>88.00656110576503</c:v>
                </c:pt>
                <c:pt idx="6834">
                  <c:v>88.00656110576503</c:v>
                </c:pt>
                <c:pt idx="6835">
                  <c:v>88.00656110576503</c:v>
                </c:pt>
                <c:pt idx="6836">
                  <c:v>88.00656110576503</c:v>
                </c:pt>
                <c:pt idx="6837">
                  <c:v>88.00656110576503</c:v>
                </c:pt>
                <c:pt idx="6838">
                  <c:v>88.00656110576503</c:v>
                </c:pt>
                <c:pt idx="6839">
                  <c:v>88.00656110576503</c:v>
                </c:pt>
                <c:pt idx="6840">
                  <c:v>88.00656110576503</c:v>
                </c:pt>
                <c:pt idx="6841">
                  <c:v>88.00656110576503</c:v>
                </c:pt>
                <c:pt idx="6842">
                  <c:v>88.00656110576503</c:v>
                </c:pt>
                <c:pt idx="6843">
                  <c:v>88.00656110576503</c:v>
                </c:pt>
                <c:pt idx="6844">
                  <c:v>88.00656110576503</c:v>
                </c:pt>
                <c:pt idx="6845">
                  <c:v>88.00656110576503</c:v>
                </c:pt>
                <c:pt idx="6846">
                  <c:v>88.00656110576503</c:v>
                </c:pt>
                <c:pt idx="6847">
                  <c:v>88.00656110576503</c:v>
                </c:pt>
                <c:pt idx="6848">
                  <c:v>88.00656110576503</c:v>
                </c:pt>
                <c:pt idx="6849">
                  <c:v>88.00656110576503</c:v>
                </c:pt>
                <c:pt idx="6850">
                  <c:v>88.00656110576503</c:v>
                </c:pt>
                <c:pt idx="6851">
                  <c:v>88.00656110576503</c:v>
                </c:pt>
                <c:pt idx="6852">
                  <c:v>88.00656110576503</c:v>
                </c:pt>
                <c:pt idx="6853">
                  <c:v>88.00656110576503</c:v>
                </c:pt>
                <c:pt idx="6854">
                  <c:v>88.00656110576503</c:v>
                </c:pt>
                <c:pt idx="6855">
                  <c:v>88.00656110576503</c:v>
                </c:pt>
                <c:pt idx="6856">
                  <c:v>88.00656110576503</c:v>
                </c:pt>
                <c:pt idx="6857">
                  <c:v>88.00656110576503</c:v>
                </c:pt>
                <c:pt idx="6858">
                  <c:v>88.00656110576503</c:v>
                </c:pt>
                <c:pt idx="6859">
                  <c:v>88.00656110576503</c:v>
                </c:pt>
                <c:pt idx="6860">
                  <c:v>88.00656110576503</c:v>
                </c:pt>
                <c:pt idx="6861">
                  <c:v>88.00656110576503</c:v>
                </c:pt>
                <c:pt idx="6862">
                  <c:v>88.00656110576503</c:v>
                </c:pt>
                <c:pt idx="6863">
                  <c:v>88.00656110576503</c:v>
                </c:pt>
                <c:pt idx="6864">
                  <c:v>88.00656110576503</c:v>
                </c:pt>
                <c:pt idx="6865">
                  <c:v>88.00656110576503</c:v>
                </c:pt>
                <c:pt idx="6866">
                  <c:v>88.00656110576503</c:v>
                </c:pt>
                <c:pt idx="6867">
                  <c:v>88.00656110576503</c:v>
                </c:pt>
                <c:pt idx="6868">
                  <c:v>88.00656110576503</c:v>
                </c:pt>
                <c:pt idx="6869">
                  <c:v>88.00656110576503</c:v>
                </c:pt>
                <c:pt idx="6870">
                  <c:v>88.00656110576503</c:v>
                </c:pt>
                <c:pt idx="6871">
                  <c:v>88.00656110576503</c:v>
                </c:pt>
                <c:pt idx="6872">
                  <c:v>88.00656110576503</c:v>
                </c:pt>
                <c:pt idx="6873">
                  <c:v>88.00656110576503</c:v>
                </c:pt>
                <c:pt idx="6874">
                  <c:v>88.00656110576503</c:v>
                </c:pt>
                <c:pt idx="6875">
                  <c:v>88.00656110576503</c:v>
                </c:pt>
                <c:pt idx="6876">
                  <c:v>88.00656110576503</c:v>
                </c:pt>
                <c:pt idx="6877">
                  <c:v>88.00656110576503</c:v>
                </c:pt>
                <c:pt idx="6878">
                  <c:v>88.00656110576503</c:v>
                </c:pt>
                <c:pt idx="6879">
                  <c:v>88.00656110576503</c:v>
                </c:pt>
                <c:pt idx="6880">
                  <c:v>88.00656110576503</c:v>
                </c:pt>
                <c:pt idx="6881">
                  <c:v>88.00656110576503</c:v>
                </c:pt>
                <c:pt idx="6882">
                  <c:v>88.00656110576503</c:v>
                </c:pt>
                <c:pt idx="6883">
                  <c:v>88.00656110576503</c:v>
                </c:pt>
                <c:pt idx="6884">
                  <c:v>88.00656110576503</c:v>
                </c:pt>
                <c:pt idx="6885">
                  <c:v>88.00656110576503</c:v>
                </c:pt>
                <c:pt idx="6886">
                  <c:v>88.00656110576503</c:v>
                </c:pt>
                <c:pt idx="6887">
                  <c:v>88.00656110576503</c:v>
                </c:pt>
                <c:pt idx="6888">
                  <c:v>88.00656110576503</c:v>
                </c:pt>
                <c:pt idx="6889">
                  <c:v>88.00656110576503</c:v>
                </c:pt>
                <c:pt idx="6890">
                  <c:v>88.00656110576503</c:v>
                </c:pt>
                <c:pt idx="6891">
                  <c:v>88.00656110576503</c:v>
                </c:pt>
                <c:pt idx="6892">
                  <c:v>88.00656110576503</c:v>
                </c:pt>
                <c:pt idx="6893">
                  <c:v>88.00656110576503</c:v>
                </c:pt>
                <c:pt idx="6894">
                  <c:v>88.00656110576503</c:v>
                </c:pt>
                <c:pt idx="6895">
                  <c:v>88.00656110576503</c:v>
                </c:pt>
                <c:pt idx="6896">
                  <c:v>88.00656110576503</c:v>
                </c:pt>
                <c:pt idx="6897">
                  <c:v>88.00656110576503</c:v>
                </c:pt>
                <c:pt idx="6898">
                  <c:v>88.00656110576503</c:v>
                </c:pt>
                <c:pt idx="6899">
                  <c:v>88.00656110576503</c:v>
                </c:pt>
                <c:pt idx="6900">
                  <c:v>88.00656110576503</c:v>
                </c:pt>
                <c:pt idx="6901">
                  <c:v>88.00656110576503</c:v>
                </c:pt>
                <c:pt idx="6902">
                  <c:v>88.00656110576503</c:v>
                </c:pt>
                <c:pt idx="6903">
                  <c:v>88.00656110576503</c:v>
                </c:pt>
                <c:pt idx="6904">
                  <c:v>88.00656110576503</c:v>
                </c:pt>
                <c:pt idx="6905">
                  <c:v>88.00656110576503</c:v>
                </c:pt>
                <c:pt idx="6906">
                  <c:v>88.00656110576503</c:v>
                </c:pt>
                <c:pt idx="6907">
                  <c:v>88.00656110576503</c:v>
                </c:pt>
                <c:pt idx="6908">
                  <c:v>88.00656110576503</c:v>
                </c:pt>
                <c:pt idx="6909">
                  <c:v>88.00656110576503</c:v>
                </c:pt>
                <c:pt idx="6910">
                  <c:v>88.00656110576503</c:v>
                </c:pt>
                <c:pt idx="6911">
                  <c:v>88.00656110576503</c:v>
                </c:pt>
                <c:pt idx="6912">
                  <c:v>88.00656110576503</c:v>
                </c:pt>
                <c:pt idx="6913">
                  <c:v>88.00656110576503</c:v>
                </c:pt>
                <c:pt idx="6914">
                  <c:v>88.00656110576503</c:v>
                </c:pt>
                <c:pt idx="6915">
                  <c:v>88.00656110576503</c:v>
                </c:pt>
                <c:pt idx="6916">
                  <c:v>88.00656110576503</c:v>
                </c:pt>
                <c:pt idx="6917">
                  <c:v>88.00656110576503</c:v>
                </c:pt>
                <c:pt idx="6918">
                  <c:v>88.00656110576503</c:v>
                </c:pt>
                <c:pt idx="6919">
                  <c:v>88.00656110576503</c:v>
                </c:pt>
                <c:pt idx="6920">
                  <c:v>88.00656110576503</c:v>
                </c:pt>
                <c:pt idx="6921">
                  <c:v>88.00656110576503</c:v>
                </c:pt>
                <c:pt idx="6922">
                  <c:v>88.00656110576503</c:v>
                </c:pt>
                <c:pt idx="6923">
                  <c:v>88.00656110576503</c:v>
                </c:pt>
                <c:pt idx="6924">
                  <c:v>88.00656110576503</c:v>
                </c:pt>
                <c:pt idx="6925">
                  <c:v>88.00656110576503</c:v>
                </c:pt>
                <c:pt idx="6926">
                  <c:v>88.00656110576503</c:v>
                </c:pt>
                <c:pt idx="6927">
                  <c:v>88.00656110576503</c:v>
                </c:pt>
                <c:pt idx="6928">
                  <c:v>88.00656110576503</c:v>
                </c:pt>
                <c:pt idx="6929">
                  <c:v>88.00656110576503</c:v>
                </c:pt>
                <c:pt idx="6930">
                  <c:v>88.00656110576503</c:v>
                </c:pt>
                <c:pt idx="6931">
                  <c:v>88.00656110576503</c:v>
                </c:pt>
                <c:pt idx="6932">
                  <c:v>88.00656110576503</c:v>
                </c:pt>
                <c:pt idx="6933">
                  <c:v>88.00656110576503</c:v>
                </c:pt>
                <c:pt idx="6934">
                  <c:v>88.00656110576503</c:v>
                </c:pt>
                <c:pt idx="6935">
                  <c:v>88.00656110576503</c:v>
                </c:pt>
                <c:pt idx="6936">
                  <c:v>88.00656110576503</c:v>
                </c:pt>
                <c:pt idx="6937">
                  <c:v>88.00656110576503</c:v>
                </c:pt>
                <c:pt idx="6938">
                  <c:v>88.00656110576503</c:v>
                </c:pt>
                <c:pt idx="6939">
                  <c:v>88.00656110576503</c:v>
                </c:pt>
                <c:pt idx="6940">
                  <c:v>88.00656110576503</c:v>
                </c:pt>
                <c:pt idx="6941">
                  <c:v>88.00656110576503</c:v>
                </c:pt>
                <c:pt idx="6942">
                  <c:v>88.00656110576503</c:v>
                </c:pt>
                <c:pt idx="6943">
                  <c:v>88.00656110576503</c:v>
                </c:pt>
                <c:pt idx="6944">
                  <c:v>88.00656110576503</c:v>
                </c:pt>
                <c:pt idx="6945">
                  <c:v>88.00656110576503</c:v>
                </c:pt>
                <c:pt idx="6946">
                  <c:v>88.00656110576503</c:v>
                </c:pt>
                <c:pt idx="6947">
                  <c:v>88.00656110576503</c:v>
                </c:pt>
                <c:pt idx="6948">
                  <c:v>88.00656110576503</c:v>
                </c:pt>
                <c:pt idx="6949">
                  <c:v>88.00656110576503</c:v>
                </c:pt>
                <c:pt idx="6950">
                  <c:v>88.00656110576503</c:v>
                </c:pt>
                <c:pt idx="6951">
                  <c:v>88.00656110576503</c:v>
                </c:pt>
                <c:pt idx="6952">
                  <c:v>88.00656110576503</c:v>
                </c:pt>
                <c:pt idx="6953">
                  <c:v>88.00656110576503</c:v>
                </c:pt>
                <c:pt idx="6954">
                  <c:v>88.00656110576503</c:v>
                </c:pt>
                <c:pt idx="6955">
                  <c:v>88.00656110576503</c:v>
                </c:pt>
                <c:pt idx="6956">
                  <c:v>88.00656110576503</c:v>
                </c:pt>
                <c:pt idx="6957">
                  <c:v>88.00656110576503</c:v>
                </c:pt>
                <c:pt idx="6958">
                  <c:v>88.00656110576503</c:v>
                </c:pt>
                <c:pt idx="6959">
                  <c:v>88.00656110576503</c:v>
                </c:pt>
                <c:pt idx="6960">
                  <c:v>88.00656110576503</c:v>
                </c:pt>
                <c:pt idx="6961">
                  <c:v>88.00656110576503</c:v>
                </c:pt>
                <c:pt idx="6962">
                  <c:v>88.00656110576503</c:v>
                </c:pt>
                <c:pt idx="6963">
                  <c:v>88.00656110576503</c:v>
                </c:pt>
                <c:pt idx="6964">
                  <c:v>88.00656110576503</c:v>
                </c:pt>
                <c:pt idx="6965">
                  <c:v>88.00656110576503</c:v>
                </c:pt>
                <c:pt idx="6966">
                  <c:v>88.00656110576503</c:v>
                </c:pt>
                <c:pt idx="6967">
                  <c:v>88.00656110576503</c:v>
                </c:pt>
                <c:pt idx="6968">
                  <c:v>88.00656110576503</c:v>
                </c:pt>
                <c:pt idx="6969">
                  <c:v>88.00656110576503</c:v>
                </c:pt>
                <c:pt idx="6970">
                  <c:v>88.00656110576503</c:v>
                </c:pt>
                <c:pt idx="6971">
                  <c:v>88.00656110576503</c:v>
                </c:pt>
                <c:pt idx="6972">
                  <c:v>88.00656110576503</c:v>
                </c:pt>
                <c:pt idx="6973">
                  <c:v>88.00656110576503</c:v>
                </c:pt>
                <c:pt idx="6974">
                  <c:v>88.00656110576503</c:v>
                </c:pt>
                <c:pt idx="6975">
                  <c:v>88.00656110576503</c:v>
                </c:pt>
                <c:pt idx="6976">
                  <c:v>88.00656110576503</c:v>
                </c:pt>
                <c:pt idx="6977">
                  <c:v>88.00656110576503</c:v>
                </c:pt>
                <c:pt idx="6978">
                  <c:v>88.00656110576503</c:v>
                </c:pt>
                <c:pt idx="6979">
                  <c:v>88.00656110576503</c:v>
                </c:pt>
                <c:pt idx="6980">
                  <c:v>88.00656110576503</c:v>
                </c:pt>
                <c:pt idx="6981">
                  <c:v>88.00656110576503</c:v>
                </c:pt>
                <c:pt idx="6982">
                  <c:v>88.00656110576503</c:v>
                </c:pt>
                <c:pt idx="6983">
                  <c:v>88.00656110576503</c:v>
                </c:pt>
                <c:pt idx="6984">
                  <c:v>88.00656110576503</c:v>
                </c:pt>
                <c:pt idx="6985">
                  <c:v>88.00656110576503</c:v>
                </c:pt>
                <c:pt idx="6986">
                  <c:v>88.00656110576503</c:v>
                </c:pt>
                <c:pt idx="6987">
                  <c:v>88.00656110576503</c:v>
                </c:pt>
                <c:pt idx="6988">
                  <c:v>88.00656110576503</c:v>
                </c:pt>
                <c:pt idx="6989">
                  <c:v>88.00656110576503</c:v>
                </c:pt>
                <c:pt idx="6990">
                  <c:v>88.00656110576503</c:v>
                </c:pt>
                <c:pt idx="6991">
                  <c:v>88.00656110576503</c:v>
                </c:pt>
                <c:pt idx="6992">
                  <c:v>88.00656110576503</c:v>
                </c:pt>
                <c:pt idx="6993">
                  <c:v>88.00656110576503</c:v>
                </c:pt>
                <c:pt idx="6994">
                  <c:v>88.00656110576503</c:v>
                </c:pt>
                <c:pt idx="6995">
                  <c:v>88.00656110576503</c:v>
                </c:pt>
                <c:pt idx="6996">
                  <c:v>88.00656110576503</c:v>
                </c:pt>
                <c:pt idx="6997">
                  <c:v>88.00656110576503</c:v>
                </c:pt>
                <c:pt idx="6998">
                  <c:v>88.00656110576503</c:v>
                </c:pt>
                <c:pt idx="6999">
                  <c:v>88.00656110576503</c:v>
                </c:pt>
                <c:pt idx="7000">
                  <c:v>88.00656110576503</c:v>
                </c:pt>
                <c:pt idx="7001">
                  <c:v>88.00656110576503</c:v>
                </c:pt>
                <c:pt idx="7002">
                  <c:v>88.00656110576503</c:v>
                </c:pt>
                <c:pt idx="7003">
                  <c:v>88.00656110576503</c:v>
                </c:pt>
                <c:pt idx="7004">
                  <c:v>88.00656110576503</c:v>
                </c:pt>
                <c:pt idx="7005">
                  <c:v>88.00656110576503</c:v>
                </c:pt>
                <c:pt idx="7006">
                  <c:v>88.00656110576503</c:v>
                </c:pt>
                <c:pt idx="7007">
                  <c:v>88.00656110576503</c:v>
                </c:pt>
                <c:pt idx="7008">
                  <c:v>88.00656110576503</c:v>
                </c:pt>
                <c:pt idx="7009">
                  <c:v>88.00656110576503</c:v>
                </c:pt>
                <c:pt idx="7010">
                  <c:v>88.00656110576503</c:v>
                </c:pt>
                <c:pt idx="7011">
                  <c:v>88.00656110576503</c:v>
                </c:pt>
                <c:pt idx="7012">
                  <c:v>88.00656110576503</c:v>
                </c:pt>
                <c:pt idx="7013">
                  <c:v>88.00656110576503</c:v>
                </c:pt>
                <c:pt idx="7014">
                  <c:v>88.00656110576503</c:v>
                </c:pt>
                <c:pt idx="7015">
                  <c:v>88.00656110576503</c:v>
                </c:pt>
                <c:pt idx="7016">
                  <c:v>88.00656110576503</c:v>
                </c:pt>
                <c:pt idx="7017">
                  <c:v>88.00656110576503</c:v>
                </c:pt>
                <c:pt idx="7018">
                  <c:v>88.00656110576503</c:v>
                </c:pt>
                <c:pt idx="7019">
                  <c:v>88.00656110576503</c:v>
                </c:pt>
                <c:pt idx="7020">
                  <c:v>88.00656110576503</c:v>
                </c:pt>
                <c:pt idx="7021">
                  <c:v>88.00656110576503</c:v>
                </c:pt>
                <c:pt idx="7022">
                  <c:v>88.00656110576503</c:v>
                </c:pt>
                <c:pt idx="7023">
                  <c:v>88.00656110576503</c:v>
                </c:pt>
                <c:pt idx="7024">
                  <c:v>88.00656110576503</c:v>
                </c:pt>
                <c:pt idx="7025">
                  <c:v>88.00656110576503</c:v>
                </c:pt>
                <c:pt idx="7026">
                  <c:v>88.00656110576503</c:v>
                </c:pt>
                <c:pt idx="7027">
                  <c:v>88.00656110576503</c:v>
                </c:pt>
                <c:pt idx="7028">
                  <c:v>88.00656110576503</c:v>
                </c:pt>
                <c:pt idx="7029">
                  <c:v>88.00656110576503</c:v>
                </c:pt>
                <c:pt idx="7030">
                  <c:v>88.00656110576503</c:v>
                </c:pt>
                <c:pt idx="7031">
                  <c:v>88.00656110576503</c:v>
                </c:pt>
                <c:pt idx="7032">
                  <c:v>88.00656110576503</c:v>
                </c:pt>
                <c:pt idx="7033">
                  <c:v>88.00656110576503</c:v>
                </c:pt>
                <c:pt idx="7034">
                  <c:v>88.00656110576503</c:v>
                </c:pt>
                <c:pt idx="7035">
                  <c:v>88.00656110576503</c:v>
                </c:pt>
                <c:pt idx="7036">
                  <c:v>88.00656110576503</c:v>
                </c:pt>
                <c:pt idx="7037">
                  <c:v>88.00656110576503</c:v>
                </c:pt>
                <c:pt idx="7038">
                  <c:v>88.00656110576503</c:v>
                </c:pt>
                <c:pt idx="7039">
                  <c:v>88.00656110576503</c:v>
                </c:pt>
                <c:pt idx="7040">
                  <c:v>88.00656110576503</c:v>
                </c:pt>
                <c:pt idx="7041">
                  <c:v>88.00656110576503</c:v>
                </c:pt>
                <c:pt idx="7042">
                  <c:v>88.00656110576503</c:v>
                </c:pt>
                <c:pt idx="7043">
                  <c:v>88.00656110576503</c:v>
                </c:pt>
                <c:pt idx="7044">
                  <c:v>88.00656110576503</c:v>
                </c:pt>
                <c:pt idx="7045">
                  <c:v>88.00656110576503</c:v>
                </c:pt>
                <c:pt idx="7046">
                  <c:v>88.00656110576503</c:v>
                </c:pt>
                <c:pt idx="7047">
                  <c:v>88.00656110576503</c:v>
                </c:pt>
                <c:pt idx="7048">
                  <c:v>88.00656110576503</c:v>
                </c:pt>
                <c:pt idx="7049">
                  <c:v>88.00656110576503</c:v>
                </c:pt>
                <c:pt idx="7050">
                  <c:v>88.00656110576503</c:v>
                </c:pt>
                <c:pt idx="7051">
                  <c:v>88.00656110576503</c:v>
                </c:pt>
                <c:pt idx="7052">
                  <c:v>88.00656110576503</c:v>
                </c:pt>
                <c:pt idx="7053">
                  <c:v>88.00656110576503</c:v>
                </c:pt>
                <c:pt idx="7054">
                  <c:v>88.00656110576503</c:v>
                </c:pt>
                <c:pt idx="7055">
                  <c:v>88.00656110576503</c:v>
                </c:pt>
                <c:pt idx="7056">
                  <c:v>88.00656110576503</c:v>
                </c:pt>
                <c:pt idx="7057">
                  <c:v>88.00656110576503</c:v>
                </c:pt>
                <c:pt idx="7058">
                  <c:v>88.00656110576503</c:v>
                </c:pt>
                <c:pt idx="7059">
                  <c:v>88.00656110576503</c:v>
                </c:pt>
                <c:pt idx="7060">
                  <c:v>88.00656110576503</c:v>
                </c:pt>
                <c:pt idx="7061">
                  <c:v>88.00656110576503</c:v>
                </c:pt>
                <c:pt idx="7062">
                  <c:v>88.00656110576503</c:v>
                </c:pt>
                <c:pt idx="7063">
                  <c:v>88.00656110576503</c:v>
                </c:pt>
                <c:pt idx="7064">
                  <c:v>88.00656110576503</c:v>
                </c:pt>
                <c:pt idx="7065">
                  <c:v>88.00656110576503</c:v>
                </c:pt>
                <c:pt idx="7066">
                  <c:v>88.00656110576503</c:v>
                </c:pt>
                <c:pt idx="7067">
                  <c:v>88.00656110576503</c:v>
                </c:pt>
                <c:pt idx="7068">
                  <c:v>88.00656110576503</c:v>
                </c:pt>
                <c:pt idx="7069">
                  <c:v>88.00656110576503</c:v>
                </c:pt>
                <c:pt idx="7070">
                  <c:v>88.00656110576503</c:v>
                </c:pt>
                <c:pt idx="7071">
                  <c:v>88.00656110576503</c:v>
                </c:pt>
                <c:pt idx="7072">
                  <c:v>88.00656110576503</c:v>
                </c:pt>
                <c:pt idx="7073">
                  <c:v>88.00656110576503</c:v>
                </c:pt>
                <c:pt idx="7074">
                  <c:v>88.00656110576503</c:v>
                </c:pt>
                <c:pt idx="7075">
                  <c:v>88.00656110576503</c:v>
                </c:pt>
                <c:pt idx="7076">
                  <c:v>88.00656110576503</c:v>
                </c:pt>
                <c:pt idx="7077">
                  <c:v>88.00656110576503</c:v>
                </c:pt>
                <c:pt idx="7078">
                  <c:v>88.00656110576503</c:v>
                </c:pt>
                <c:pt idx="7079">
                  <c:v>88.00656110576503</c:v>
                </c:pt>
                <c:pt idx="7080">
                  <c:v>88.00656110576503</c:v>
                </c:pt>
                <c:pt idx="7081">
                  <c:v>88.00656110576503</c:v>
                </c:pt>
                <c:pt idx="7082">
                  <c:v>88.00656110576503</c:v>
                </c:pt>
                <c:pt idx="7083">
                  <c:v>88.00656110576503</c:v>
                </c:pt>
                <c:pt idx="7084">
                  <c:v>88.00656110576503</c:v>
                </c:pt>
                <c:pt idx="7085">
                  <c:v>88.00656110576503</c:v>
                </c:pt>
                <c:pt idx="7086">
                  <c:v>88.00656110576503</c:v>
                </c:pt>
                <c:pt idx="7087">
                  <c:v>88.00656110576503</c:v>
                </c:pt>
                <c:pt idx="7088">
                  <c:v>88.00656110576503</c:v>
                </c:pt>
                <c:pt idx="7089">
                  <c:v>88.00656110576503</c:v>
                </c:pt>
                <c:pt idx="7090">
                  <c:v>88.00656110576503</c:v>
                </c:pt>
                <c:pt idx="7091">
                  <c:v>88.00656110576503</c:v>
                </c:pt>
                <c:pt idx="7092">
                  <c:v>88.00656110576503</c:v>
                </c:pt>
                <c:pt idx="7093">
                  <c:v>88.00656110576503</c:v>
                </c:pt>
                <c:pt idx="7094">
                  <c:v>88.00656110576503</c:v>
                </c:pt>
                <c:pt idx="7095">
                  <c:v>88.00656110576503</c:v>
                </c:pt>
                <c:pt idx="7096">
                  <c:v>88.00656110576503</c:v>
                </c:pt>
                <c:pt idx="7097">
                  <c:v>88.00656110576503</c:v>
                </c:pt>
                <c:pt idx="7098">
                  <c:v>88.00656110576503</c:v>
                </c:pt>
                <c:pt idx="7099">
                  <c:v>88.00656110576503</c:v>
                </c:pt>
                <c:pt idx="7100">
                  <c:v>88.00656110576503</c:v>
                </c:pt>
                <c:pt idx="7101">
                  <c:v>88.00656110576503</c:v>
                </c:pt>
                <c:pt idx="7102">
                  <c:v>88.00656110576503</c:v>
                </c:pt>
                <c:pt idx="7103">
                  <c:v>88.00656110576503</c:v>
                </c:pt>
                <c:pt idx="7104">
                  <c:v>88.00656110576503</c:v>
                </c:pt>
                <c:pt idx="7105">
                  <c:v>88.00656110576503</c:v>
                </c:pt>
                <c:pt idx="7106">
                  <c:v>88.00656110576503</c:v>
                </c:pt>
                <c:pt idx="7107">
                  <c:v>88.00656110576503</c:v>
                </c:pt>
                <c:pt idx="7108">
                  <c:v>88.00656110576503</c:v>
                </c:pt>
                <c:pt idx="7109">
                  <c:v>88.00656110576503</c:v>
                </c:pt>
                <c:pt idx="7110">
                  <c:v>88.00656110576503</c:v>
                </c:pt>
                <c:pt idx="7111">
                  <c:v>88.00656110576503</c:v>
                </c:pt>
                <c:pt idx="7112">
                  <c:v>88.00656110576503</c:v>
                </c:pt>
                <c:pt idx="7113">
                  <c:v>88.00656110576503</c:v>
                </c:pt>
                <c:pt idx="7114">
                  <c:v>88.00656110576503</c:v>
                </c:pt>
                <c:pt idx="7115">
                  <c:v>88.00656110576503</c:v>
                </c:pt>
                <c:pt idx="7116">
                  <c:v>88.00656110576503</c:v>
                </c:pt>
                <c:pt idx="7117">
                  <c:v>88.00656110576503</c:v>
                </c:pt>
                <c:pt idx="7118">
                  <c:v>88.00656110576503</c:v>
                </c:pt>
                <c:pt idx="7119">
                  <c:v>88.00656110576503</c:v>
                </c:pt>
                <c:pt idx="7120">
                  <c:v>88.00656110576503</c:v>
                </c:pt>
                <c:pt idx="7121">
                  <c:v>88.00656110576503</c:v>
                </c:pt>
                <c:pt idx="7122">
                  <c:v>88.00656110576503</c:v>
                </c:pt>
                <c:pt idx="7123">
                  <c:v>88.00656110576503</c:v>
                </c:pt>
                <c:pt idx="7124">
                  <c:v>88.00656110576503</c:v>
                </c:pt>
                <c:pt idx="7125">
                  <c:v>88.00656110576503</c:v>
                </c:pt>
                <c:pt idx="7126">
                  <c:v>88.00656110576503</c:v>
                </c:pt>
                <c:pt idx="7127">
                  <c:v>88.00656110576503</c:v>
                </c:pt>
                <c:pt idx="7128">
                  <c:v>88.00656110576503</c:v>
                </c:pt>
                <c:pt idx="7129">
                  <c:v>88.00656110576503</c:v>
                </c:pt>
                <c:pt idx="7130">
                  <c:v>88.00656110576503</c:v>
                </c:pt>
                <c:pt idx="7131">
                  <c:v>88.00656110576503</c:v>
                </c:pt>
                <c:pt idx="7132">
                  <c:v>88.00656110576503</c:v>
                </c:pt>
                <c:pt idx="7133">
                  <c:v>88.00656110576503</c:v>
                </c:pt>
                <c:pt idx="7134">
                  <c:v>88.00656110576503</c:v>
                </c:pt>
                <c:pt idx="7135">
                  <c:v>88.00656110576503</c:v>
                </c:pt>
                <c:pt idx="7136">
                  <c:v>88.00656110576503</c:v>
                </c:pt>
                <c:pt idx="7137">
                  <c:v>88.00656110576503</c:v>
                </c:pt>
                <c:pt idx="7138">
                  <c:v>88.00656110576503</c:v>
                </c:pt>
                <c:pt idx="7139">
                  <c:v>88.00656110576503</c:v>
                </c:pt>
                <c:pt idx="7140">
                  <c:v>88.00656110576503</c:v>
                </c:pt>
                <c:pt idx="7141">
                  <c:v>88.00656110576503</c:v>
                </c:pt>
                <c:pt idx="7142">
                  <c:v>88.00656110576503</c:v>
                </c:pt>
                <c:pt idx="7143">
                  <c:v>88.00656110576503</c:v>
                </c:pt>
                <c:pt idx="7144">
                  <c:v>88.00656110576503</c:v>
                </c:pt>
                <c:pt idx="7145">
                  <c:v>88.00656110576503</c:v>
                </c:pt>
                <c:pt idx="7146">
                  <c:v>88.00656110576503</c:v>
                </c:pt>
                <c:pt idx="7147">
                  <c:v>88.00656110576503</c:v>
                </c:pt>
                <c:pt idx="7148">
                  <c:v>88.00656110576503</c:v>
                </c:pt>
                <c:pt idx="7149">
                  <c:v>88.00656110576503</c:v>
                </c:pt>
                <c:pt idx="7150">
                  <c:v>88.00656110576503</c:v>
                </c:pt>
                <c:pt idx="7151">
                  <c:v>88.00656110576503</c:v>
                </c:pt>
                <c:pt idx="7152">
                  <c:v>88.00656110576503</c:v>
                </c:pt>
                <c:pt idx="7153">
                  <c:v>88.00656110576503</c:v>
                </c:pt>
                <c:pt idx="7154">
                  <c:v>88.00656110576503</c:v>
                </c:pt>
                <c:pt idx="7155">
                  <c:v>88.00656110576503</c:v>
                </c:pt>
                <c:pt idx="7156">
                  <c:v>88.00656110576503</c:v>
                </c:pt>
                <c:pt idx="7157">
                  <c:v>88.00656110576503</c:v>
                </c:pt>
                <c:pt idx="7158">
                  <c:v>88.00656110576503</c:v>
                </c:pt>
                <c:pt idx="7159">
                  <c:v>88.00656110576503</c:v>
                </c:pt>
                <c:pt idx="7160">
                  <c:v>88.00656110576503</c:v>
                </c:pt>
                <c:pt idx="7161">
                  <c:v>88.00656110576503</c:v>
                </c:pt>
                <c:pt idx="7162">
                  <c:v>88.00656110576503</c:v>
                </c:pt>
                <c:pt idx="7163">
                  <c:v>88.00656110576503</c:v>
                </c:pt>
                <c:pt idx="7164">
                  <c:v>88.00656110576503</c:v>
                </c:pt>
                <c:pt idx="7165">
                  <c:v>88.00656110576503</c:v>
                </c:pt>
                <c:pt idx="7166">
                  <c:v>88.00656110576503</c:v>
                </c:pt>
                <c:pt idx="7167">
                  <c:v>88.00656110576503</c:v>
                </c:pt>
                <c:pt idx="7168">
                  <c:v>88.00656110576503</c:v>
                </c:pt>
                <c:pt idx="7169">
                  <c:v>88.00656110576503</c:v>
                </c:pt>
                <c:pt idx="7170">
                  <c:v>88.00656110576503</c:v>
                </c:pt>
                <c:pt idx="7171">
                  <c:v>88.00656110576503</c:v>
                </c:pt>
                <c:pt idx="7172">
                  <c:v>88.00656110576503</c:v>
                </c:pt>
                <c:pt idx="7173">
                  <c:v>88.00656110576503</c:v>
                </c:pt>
                <c:pt idx="7174">
                  <c:v>88.00656110576503</c:v>
                </c:pt>
                <c:pt idx="7175">
                  <c:v>88.00656110576503</c:v>
                </c:pt>
                <c:pt idx="7176">
                  <c:v>88.00656110576503</c:v>
                </c:pt>
                <c:pt idx="7177">
                  <c:v>88.00656110576503</c:v>
                </c:pt>
                <c:pt idx="7178">
                  <c:v>88.00656110576503</c:v>
                </c:pt>
                <c:pt idx="7179">
                  <c:v>88.00656110576503</c:v>
                </c:pt>
                <c:pt idx="7180">
                  <c:v>88.00656110576503</c:v>
                </c:pt>
                <c:pt idx="7181">
                  <c:v>88.00656110576503</c:v>
                </c:pt>
                <c:pt idx="7182">
                  <c:v>88.00656110576503</c:v>
                </c:pt>
                <c:pt idx="7183">
                  <c:v>88.00656110576503</c:v>
                </c:pt>
                <c:pt idx="7184">
                  <c:v>88.00656110576503</c:v>
                </c:pt>
                <c:pt idx="7185">
                  <c:v>88.00656110576503</c:v>
                </c:pt>
                <c:pt idx="7186">
                  <c:v>88.00656110576503</c:v>
                </c:pt>
                <c:pt idx="7187">
                  <c:v>88.00656110576503</c:v>
                </c:pt>
                <c:pt idx="7188">
                  <c:v>88.00656110576503</c:v>
                </c:pt>
                <c:pt idx="7189">
                  <c:v>88.00656110576503</c:v>
                </c:pt>
                <c:pt idx="7190">
                  <c:v>88.00656110576503</c:v>
                </c:pt>
                <c:pt idx="7191">
                  <c:v>88.00656110576503</c:v>
                </c:pt>
                <c:pt idx="7192">
                  <c:v>88.00656110576503</c:v>
                </c:pt>
                <c:pt idx="7193">
                  <c:v>88.00656110576503</c:v>
                </c:pt>
                <c:pt idx="7194">
                  <c:v>88.00656110576503</c:v>
                </c:pt>
                <c:pt idx="7195">
                  <c:v>88.00656110576503</c:v>
                </c:pt>
                <c:pt idx="7196">
                  <c:v>88.00656110576503</c:v>
                </c:pt>
                <c:pt idx="7197">
                  <c:v>88.00656110576503</c:v>
                </c:pt>
                <c:pt idx="7198">
                  <c:v>88.00656110576503</c:v>
                </c:pt>
                <c:pt idx="7199">
                  <c:v>88.00656110576503</c:v>
                </c:pt>
                <c:pt idx="7200">
                  <c:v>88.00656110576503</c:v>
                </c:pt>
                <c:pt idx="7201">
                  <c:v>88.00656110576503</c:v>
                </c:pt>
                <c:pt idx="7202">
                  <c:v>88.00656110576503</c:v>
                </c:pt>
                <c:pt idx="7203">
                  <c:v>88.00656110576503</c:v>
                </c:pt>
                <c:pt idx="7204">
                  <c:v>88.00656110576503</c:v>
                </c:pt>
                <c:pt idx="7205">
                  <c:v>88.00656110576503</c:v>
                </c:pt>
                <c:pt idx="7206">
                  <c:v>88.00656110576503</c:v>
                </c:pt>
                <c:pt idx="7207">
                  <c:v>88.00656110576503</c:v>
                </c:pt>
                <c:pt idx="7208">
                  <c:v>88.00656110576503</c:v>
                </c:pt>
                <c:pt idx="7209">
                  <c:v>88.00656110576503</c:v>
                </c:pt>
                <c:pt idx="7210">
                  <c:v>88.00656110576503</c:v>
                </c:pt>
                <c:pt idx="7211">
                  <c:v>88.00656110576503</c:v>
                </c:pt>
                <c:pt idx="7212">
                  <c:v>88.00656110576503</c:v>
                </c:pt>
                <c:pt idx="7213">
                  <c:v>88.00656110576503</c:v>
                </c:pt>
                <c:pt idx="7214">
                  <c:v>88.00656110576503</c:v>
                </c:pt>
                <c:pt idx="7215">
                  <c:v>88.00656110576503</c:v>
                </c:pt>
                <c:pt idx="7216">
                  <c:v>88.00656110576503</c:v>
                </c:pt>
                <c:pt idx="7217">
                  <c:v>88.00656110576503</c:v>
                </c:pt>
                <c:pt idx="7218">
                  <c:v>88.00656110576503</c:v>
                </c:pt>
                <c:pt idx="7219">
                  <c:v>88.00656110576503</c:v>
                </c:pt>
                <c:pt idx="7220">
                  <c:v>88.00656110576503</c:v>
                </c:pt>
                <c:pt idx="7221">
                  <c:v>88.00656110576503</c:v>
                </c:pt>
                <c:pt idx="7222">
                  <c:v>88.00656110576503</c:v>
                </c:pt>
                <c:pt idx="7223">
                  <c:v>88.00656110576503</c:v>
                </c:pt>
                <c:pt idx="7224">
                  <c:v>88.00656110576503</c:v>
                </c:pt>
                <c:pt idx="7225">
                  <c:v>88.00656110576503</c:v>
                </c:pt>
                <c:pt idx="7226">
                  <c:v>88.00656110576503</c:v>
                </c:pt>
                <c:pt idx="7227">
                  <c:v>88.00656110576503</c:v>
                </c:pt>
                <c:pt idx="7228">
                  <c:v>88.00656110576503</c:v>
                </c:pt>
                <c:pt idx="7229">
                  <c:v>88.00656110576503</c:v>
                </c:pt>
                <c:pt idx="7230">
                  <c:v>88.00656110576503</c:v>
                </c:pt>
                <c:pt idx="7231">
                  <c:v>88.00656110576503</c:v>
                </c:pt>
                <c:pt idx="7232">
                  <c:v>88.00656110576503</c:v>
                </c:pt>
                <c:pt idx="7233">
                  <c:v>88.00656110576503</c:v>
                </c:pt>
                <c:pt idx="7234">
                  <c:v>88.00656110576503</c:v>
                </c:pt>
                <c:pt idx="7235">
                  <c:v>88.00656110576503</c:v>
                </c:pt>
                <c:pt idx="7236">
                  <c:v>88.00656110576503</c:v>
                </c:pt>
                <c:pt idx="7237">
                  <c:v>88.00656110576503</c:v>
                </c:pt>
                <c:pt idx="7238">
                  <c:v>88.00656110576503</c:v>
                </c:pt>
                <c:pt idx="7239">
                  <c:v>88.00656110576503</c:v>
                </c:pt>
                <c:pt idx="7240">
                  <c:v>88.00656110576503</c:v>
                </c:pt>
                <c:pt idx="7241">
                  <c:v>88.00656110576503</c:v>
                </c:pt>
                <c:pt idx="7242">
                  <c:v>88.00656110576503</c:v>
                </c:pt>
                <c:pt idx="7243">
                  <c:v>88.00656110576503</c:v>
                </c:pt>
                <c:pt idx="7244">
                  <c:v>88.00656110576503</c:v>
                </c:pt>
                <c:pt idx="7245">
                  <c:v>88.00656110576503</c:v>
                </c:pt>
                <c:pt idx="7246">
                  <c:v>88.00656110576503</c:v>
                </c:pt>
                <c:pt idx="7247">
                  <c:v>88.00656110576503</c:v>
                </c:pt>
                <c:pt idx="7248">
                  <c:v>88.00656110576503</c:v>
                </c:pt>
                <c:pt idx="7249">
                  <c:v>88.00656110576503</c:v>
                </c:pt>
                <c:pt idx="7250">
                  <c:v>88.00656110576503</c:v>
                </c:pt>
                <c:pt idx="7251">
                  <c:v>88.00656110576503</c:v>
                </c:pt>
                <c:pt idx="7252">
                  <c:v>88.00656110576503</c:v>
                </c:pt>
                <c:pt idx="7253">
                  <c:v>88.00656110576503</c:v>
                </c:pt>
                <c:pt idx="7254">
                  <c:v>88.00656110576503</c:v>
                </c:pt>
                <c:pt idx="7255">
                  <c:v>88.00656110576503</c:v>
                </c:pt>
                <c:pt idx="7256">
                  <c:v>88.00656110576503</c:v>
                </c:pt>
                <c:pt idx="7257">
                  <c:v>88.00656110576503</c:v>
                </c:pt>
                <c:pt idx="7258">
                  <c:v>88.00656110576503</c:v>
                </c:pt>
                <c:pt idx="7259">
                  <c:v>88.00656110576503</c:v>
                </c:pt>
                <c:pt idx="7260">
                  <c:v>88.00656110576503</c:v>
                </c:pt>
                <c:pt idx="7261">
                  <c:v>88.00656110576503</c:v>
                </c:pt>
                <c:pt idx="7262">
                  <c:v>88.00656110576503</c:v>
                </c:pt>
                <c:pt idx="7263">
                  <c:v>88.00656110576503</c:v>
                </c:pt>
                <c:pt idx="7264">
                  <c:v>88.00656110576503</c:v>
                </c:pt>
                <c:pt idx="7265">
                  <c:v>88.00656110576503</c:v>
                </c:pt>
                <c:pt idx="7266">
                  <c:v>88.00656110576503</c:v>
                </c:pt>
                <c:pt idx="7267">
                  <c:v>88.00656110576503</c:v>
                </c:pt>
                <c:pt idx="7268">
                  <c:v>88.00656110576503</c:v>
                </c:pt>
                <c:pt idx="7269">
                  <c:v>88.00656110576503</c:v>
                </c:pt>
                <c:pt idx="7270">
                  <c:v>88.00656110576503</c:v>
                </c:pt>
                <c:pt idx="7271">
                  <c:v>88.00656110576503</c:v>
                </c:pt>
                <c:pt idx="7272">
                  <c:v>88.00656110576503</c:v>
                </c:pt>
                <c:pt idx="7273">
                  <c:v>88.00656110576503</c:v>
                </c:pt>
                <c:pt idx="7274">
                  <c:v>88.00656110576503</c:v>
                </c:pt>
                <c:pt idx="7275">
                  <c:v>88.00656110576503</c:v>
                </c:pt>
                <c:pt idx="7276">
                  <c:v>88.00656110576503</c:v>
                </c:pt>
                <c:pt idx="7277">
                  <c:v>88.00656110576503</c:v>
                </c:pt>
                <c:pt idx="7278">
                  <c:v>88.00656110576503</c:v>
                </c:pt>
                <c:pt idx="7279">
                  <c:v>88.00656110576503</c:v>
                </c:pt>
                <c:pt idx="7280">
                  <c:v>88.00656110576503</c:v>
                </c:pt>
                <c:pt idx="7281">
                  <c:v>88.00656110576503</c:v>
                </c:pt>
                <c:pt idx="7282">
                  <c:v>88.00656110576503</c:v>
                </c:pt>
                <c:pt idx="7283">
                  <c:v>88.00656110576503</c:v>
                </c:pt>
                <c:pt idx="7284">
                  <c:v>88.00656110576503</c:v>
                </c:pt>
                <c:pt idx="7285">
                  <c:v>88.00656110576503</c:v>
                </c:pt>
                <c:pt idx="7286">
                  <c:v>88.00656110576503</c:v>
                </c:pt>
                <c:pt idx="7287">
                  <c:v>88.00656110576503</c:v>
                </c:pt>
                <c:pt idx="7288">
                  <c:v>88.00656110576503</c:v>
                </c:pt>
                <c:pt idx="7289">
                  <c:v>88.00656110576503</c:v>
                </c:pt>
                <c:pt idx="7290">
                  <c:v>88.00656110576503</c:v>
                </c:pt>
                <c:pt idx="7291">
                  <c:v>88.00656110576503</c:v>
                </c:pt>
                <c:pt idx="7292">
                  <c:v>88.00656110576503</c:v>
                </c:pt>
                <c:pt idx="7293">
                  <c:v>88.00656110576503</c:v>
                </c:pt>
                <c:pt idx="7294">
                  <c:v>88.00656110576503</c:v>
                </c:pt>
                <c:pt idx="7295">
                  <c:v>88.00656110576503</c:v>
                </c:pt>
                <c:pt idx="7296">
                  <c:v>88.00656110576503</c:v>
                </c:pt>
                <c:pt idx="7297">
                  <c:v>88.00656110576503</c:v>
                </c:pt>
                <c:pt idx="7298">
                  <c:v>88.00656110576503</c:v>
                </c:pt>
                <c:pt idx="7299">
                  <c:v>88.00656110576503</c:v>
                </c:pt>
                <c:pt idx="7300">
                  <c:v>88.00656110576503</c:v>
                </c:pt>
                <c:pt idx="7301">
                  <c:v>88.00656110576503</c:v>
                </c:pt>
                <c:pt idx="7302">
                  <c:v>88.00656110576503</c:v>
                </c:pt>
                <c:pt idx="7303">
                  <c:v>88.00656110576503</c:v>
                </c:pt>
                <c:pt idx="7304">
                  <c:v>88.00656110576503</c:v>
                </c:pt>
                <c:pt idx="7305">
                  <c:v>88.00656110576503</c:v>
                </c:pt>
                <c:pt idx="7306">
                  <c:v>88.00656110576503</c:v>
                </c:pt>
                <c:pt idx="7307">
                  <c:v>88.00656110576503</c:v>
                </c:pt>
                <c:pt idx="7308">
                  <c:v>88.00656110576503</c:v>
                </c:pt>
                <c:pt idx="7309">
                  <c:v>88.00656110576503</c:v>
                </c:pt>
                <c:pt idx="7310">
                  <c:v>88.00656110576503</c:v>
                </c:pt>
                <c:pt idx="7311">
                  <c:v>88.00656110576503</c:v>
                </c:pt>
                <c:pt idx="7312">
                  <c:v>88.00656110576503</c:v>
                </c:pt>
                <c:pt idx="7313">
                  <c:v>88.00656110576503</c:v>
                </c:pt>
                <c:pt idx="7314">
                  <c:v>88.00656110576503</c:v>
                </c:pt>
                <c:pt idx="7315">
                  <c:v>88.00656110576503</c:v>
                </c:pt>
                <c:pt idx="7316">
                  <c:v>88.00656110576503</c:v>
                </c:pt>
                <c:pt idx="7317">
                  <c:v>88.00656110576503</c:v>
                </c:pt>
                <c:pt idx="7318">
                  <c:v>88.00656110576503</c:v>
                </c:pt>
                <c:pt idx="7319">
                  <c:v>88.00656110576503</c:v>
                </c:pt>
                <c:pt idx="7320">
                  <c:v>88.00656110576503</c:v>
                </c:pt>
                <c:pt idx="7321">
                  <c:v>88.00656110576503</c:v>
                </c:pt>
                <c:pt idx="7322">
                  <c:v>88.00656110576503</c:v>
                </c:pt>
                <c:pt idx="7323">
                  <c:v>88.00656110576503</c:v>
                </c:pt>
                <c:pt idx="7324">
                  <c:v>88.00656110576503</c:v>
                </c:pt>
                <c:pt idx="7325">
                  <c:v>88.00656110576503</c:v>
                </c:pt>
                <c:pt idx="7326">
                  <c:v>88.00656110576503</c:v>
                </c:pt>
                <c:pt idx="7327">
                  <c:v>88.00656110576503</c:v>
                </c:pt>
                <c:pt idx="7328">
                  <c:v>88.00656110576503</c:v>
                </c:pt>
                <c:pt idx="7329">
                  <c:v>88.00656110576503</c:v>
                </c:pt>
                <c:pt idx="7330">
                  <c:v>88.00656110576503</c:v>
                </c:pt>
                <c:pt idx="7331">
                  <c:v>88.00656110576503</c:v>
                </c:pt>
                <c:pt idx="7332">
                  <c:v>88.00656110576503</c:v>
                </c:pt>
                <c:pt idx="7333">
                  <c:v>88.00656110576503</c:v>
                </c:pt>
                <c:pt idx="7334">
                  <c:v>88.00656110576503</c:v>
                </c:pt>
                <c:pt idx="7335">
                  <c:v>88.00656110576503</c:v>
                </c:pt>
                <c:pt idx="7336">
                  <c:v>88.00656110576503</c:v>
                </c:pt>
                <c:pt idx="7337">
                  <c:v>88.00656110576503</c:v>
                </c:pt>
                <c:pt idx="7338">
                  <c:v>88.00656110576503</c:v>
                </c:pt>
                <c:pt idx="7339">
                  <c:v>88.00656110576503</c:v>
                </c:pt>
                <c:pt idx="7340">
                  <c:v>88.00656110576503</c:v>
                </c:pt>
                <c:pt idx="7341">
                  <c:v>88.00656110576503</c:v>
                </c:pt>
                <c:pt idx="7342">
                  <c:v>88.00656110576503</c:v>
                </c:pt>
                <c:pt idx="7343">
                  <c:v>88.00656110576503</c:v>
                </c:pt>
                <c:pt idx="7344">
                  <c:v>88.00656110576503</c:v>
                </c:pt>
                <c:pt idx="7345">
                  <c:v>88.00656110576503</c:v>
                </c:pt>
                <c:pt idx="7346">
                  <c:v>88.00656110576503</c:v>
                </c:pt>
                <c:pt idx="7347">
                  <c:v>88.00656110576503</c:v>
                </c:pt>
                <c:pt idx="7348">
                  <c:v>88.00656110576503</c:v>
                </c:pt>
                <c:pt idx="7349">
                  <c:v>88.00656110576503</c:v>
                </c:pt>
                <c:pt idx="7350">
                  <c:v>88.00656110576503</c:v>
                </c:pt>
                <c:pt idx="7351">
                  <c:v>88.00656110576503</c:v>
                </c:pt>
                <c:pt idx="7352">
                  <c:v>88.00656110576503</c:v>
                </c:pt>
                <c:pt idx="7353">
                  <c:v>88.00656110576503</c:v>
                </c:pt>
                <c:pt idx="7354">
                  <c:v>88.00656110576503</c:v>
                </c:pt>
                <c:pt idx="7355">
                  <c:v>88.00656110576503</c:v>
                </c:pt>
                <c:pt idx="7356">
                  <c:v>88.00656110576503</c:v>
                </c:pt>
                <c:pt idx="7357">
                  <c:v>88.00656110576503</c:v>
                </c:pt>
                <c:pt idx="7358">
                  <c:v>88.00656110576503</c:v>
                </c:pt>
                <c:pt idx="7359">
                  <c:v>88.00656110576503</c:v>
                </c:pt>
                <c:pt idx="7360">
                  <c:v>88.00656110576503</c:v>
                </c:pt>
                <c:pt idx="7361">
                  <c:v>88.00656110576503</c:v>
                </c:pt>
                <c:pt idx="7362">
                  <c:v>88.00656110576503</c:v>
                </c:pt>
                <c:pt idx="7363">
                  <c:v>88.00656110576503</c:v>
                </c:pt>
                <c:pt idx="7364">
                  <c:v>88.00656110576503</c:v>
                </c:pt>
                <c:pt idx="7365">
                  <c:v>88.00656110576503</c:v>
                </c:pt>
                <c:pt idx="7366">
                  <c:v>88.00656110576503</c:v>
                </c:pt>
                <c:pt idx="7367">
                  <c:v>88.00656110576503</c:v>
                </c:pt>
                <c:pt idx="7368">
                  <c:v>88.00656110576503</c:v>
                </c:pt>
                <c:pt idx="7369">
                  <c:v>88.00656110576503</c:v>
                </c:pt>
                <c:pt idx="7370">
                  <c:v>88.00656110576503</c:v>
                </c:pt>
                <c:pt idx="7371">
                  <c:v>88.00656110576503</c:v>
                </c:pt>
                <c:pt idx="7372">
                  <c:v>88.00656110576503</c:v>
                </c:pt>
                <c:pt idx="7373">
                  <c:v>88.00656110576503</c:v>
                </c:pt>
                <c:pt idx="7374">
                  <c:v>88.00656110576503</c:v>
                </c:pt>
                <c:pt idx="7375">
                  <c:v>88.00656110576503</c:v>
                </c:pt>
                <c:pt idx="7376">
                  <c:v>88.00656110576503</c:v>
                </c:pt>
                <c:pt idx="7377">
                  <c:v>88.00656110576503</c:v>
                </c:pt>
                <c:pt idx="7378">
                  <c:v>88.00656110576503</c:v>
                </c:pt>
                <c:pt idx="7379">
                  <c:v>88.00656110576503</c:v>
                </c:pt>
                <c:pt idx="7380">
                  <c:v>88.00656110576503</c:v>
                </c:pt>
                <c:pt idx="7381">
                  <c:v>88.00656110576503</c:v>
                </c:pt>
                <c:pt idx="7382">
                  <c:v>88.00656110576503</c:v>
                </c:pt>
                <c:pt idx="7383">
                  <c:v>88.00656110576503</c:v>
                </c:pt>
                <c:pt idx="7384">
                  <c:v>88.00656110576503</c:v>
                </c:pt>
                <c:pt idx="7385">
                  <c:v>88.00656110576503</c:v>
                </c:pt>
                <c:pt idx="7386">
                  <c:v>88.00656110576503</c:v>
                </c:pt>
                <c:pt idx="7387">
                  <c:v>88.00656110576503</c:v>
                </c:pt>
                <c:pt idx="7388">
                  <c:v>88.00656110576503</c:v>
                </c:pt>
                <c:pt idx="7389">
                  <c:v>88.00656110576503</c:v>
                </c:pt>
                <c:pt idx="7390">
                  <c:v>88.00656110576503</c:v>
                </c:pt>
                <c:pt idx="7391">
                  <c:v>88.00656110576503</c:v>
                </c:pt>
                <c:pt idx="7392">
                  <c:v>88.00656110576503</c:v>
                </c:pt>
                <c:pt idx="7393">
                  <c:v>88.00656110576503</c:v>
                </c:pt>
                <c:pt idx="7394">
                  <c:v>88.00656110576503</c:v>
                </c:pt>
                <c:pt idx="7395">
                  <c:v>88.00656110576503</c:v>
                </c:pt>
                <c:pt idx="7396">
                  <c:v>88.00656110576503</c:v>
                </c:pt>
                <c:pt idx="7397">
                  <c:v>88.00656110576503</c:v>
                </c:pt>
                <c:pt idx="7398">
                  <c:v>88.00656110576503</c:v>
                </c:pt>
                <c:pt idx="7399">
                  <c:v>88.00656110576503</c:v>
                </c:pt>
                <c:pt idx="7400">
                  <c:v>88.00656110576503</c:v>
                </c:pt>
                <c:pt idx="7401">
                  <c:v>88.00656110576503</c:v>
                </c:pt>
                <c:pt idx="7402">
                  <c:v>88.00656110576503</c:v>
                </c:pt>
                <c:pt idx="7403">
                  <c:v>88.00656110576503</c:v>
                </c:pt>
                <c:pt idx="7404">
                  <c:v>88.00656110576503</c:v>
                </c:pt>
                <c:pt idx="7405">
                  <c:v>88.00656110576503</c:v>
                </c:pt>
                <c:pt idx="7406">
                  <c:v>88.00656110576503</c:v>
                </c:pt>
                <c:pt idx="7407">
                  <c:v>88.00656110576503</c:v>
                </c:pt>
                <c:pt idx="7408">
                  <c:v>88.00656110576503</c:v>
                </c:pt>
                <c:pt idx="7409">
                  <c:v>88.00656110576503</c:v>
                </c:pt>
                <c:pt idx="7410">
                  <c:v>88.00656110576503</c:v>
                </c:pt>
                <c:pt idx="7411">
                  <c:v>88.00656110576503</c:v>
                </c:pt>
                <c:pt idx="7412">
                  <c:v>88.00656110576503</c:v>
                </c:pt>
                <c:pt idx="7413">
                  <c:v>88.00656110576503</c:v>
                </c:pt>
                <c:pt idx="7414">
                  <c:v>88.00656110576503</c:v>
                </c:pt>
                <c:pt idx="7415">
                  <c:v>88.00656110576503</c:v>
                </c:pt>
                <c:pt idx="7416">
                  <c:v>88.00656110576503</c:v>
                </c:pt>
                <c:pt idx="7417">
                  <c:v>88.00656110576503</c:v>
                </c:pt>
                <c:pt idx="7418">
                  <c:v>88.00656110576503</c:v>
                </c:pt>
                <c:pt idx="7419">
                  <c:v>88.00656110576503</c:v>
                </c:pt>
                <c:pt idx="7420">
                  <c:v>88.00656110576503</c:v>
                </c:pt>
                <c:pt idx="7421">
                  <c:v>88.00656110576503</c:v>
                </c:pt>
                <c:pt idx="7422">
                  <c:v>88.00656110576503</c:v>
                </c:pt>
                <c:pt idx="7423">
                  <c:v>88.00656110576503</c:v>
                </c:pt>
                <c:pt idx="7424">
                  <c:v>88.00656110576503</c:v>
                </c:pt>
                <c:pt idx="7425">
                  <c:v>88.00656110576503</c:v>
                </c:pt>
                <c:pt idx="7426">
                  <c:v>88.00656110576503</c:v>
                </c:pt>
                <c:pt idx="7427">
                  <c:v>88.00656110576503</c:v>
                </c:pt>
                <c:pt idx="7428">
                  <c:v>88.00656110576503</c:v>
                </c:pt>
                <c:pt idx="7429">
                  <c:v>88.00656110576503</c:v>
                </c:pt>
                <c:pt idx="7430">
                  <c:v>88.00656110576503</c:v>
                </c:pt>
                <c:pt idx="7431">
                  <c:v>88.00656110576503</c:v>
                </c:pt>
                <c:pt idx="7432">
                  <c:v>88.00656110576503</c:v>
                </c:pt>
                <c:pt idx="7433">
                  <c:v>88.00656110576503</c:v>
                </c:pt>
                <c:pt idx="7434">
                  <c:v>88.00656110576503</c:v>
                </c:pt>
                <c:pt idx="7435">
                  <c:v>88.00656110576503</c:v>
                </c:pt>
                <c:pt idx="7436">
                  <c:v>88.00656110576503</c:v>
                </c:pt>
                <c:pt idx="7437">
                  <c:v>88.00656110576503</c:v>
                </c:pt>
                <c:pt idx="7438">
                  <c:v>88.00656110576503</c:v>
                </c:pt>
                <c:pt idx="7439">
                  <c:v>88.00656110576503</c:v>
                </c:pt>
                <c:pt idx="7440">
                  <c:v>88.00656110576503</c:v>
                </c:pt>
                <c:pt idx="7441">
                  <c:v>88.00656110576503</c:v>
                </c:pt>
                <c:pt idx="7442">
                  <c:v>88.00656110576503</c:v>
                </c:pt>
                <c:pt idx="7443">
                  <c:v>88.00656110576503</c:v>
                </c:pt>
                <c:pt idx="7444">
                  <c:v>88.00656110576503</c:v>
                </c:pt>
                <c:pt idx="7445">
                  <c:v>88.00656110576503</c:v>
                </c:pt>
                <c:pt idx="7446">
                  <c:v>88.00656110576503</c:v>
                </c:pt>
                <c:pt idx="7447">
                  <c:v>88.00656110576503</c:v>
                </c:pt>
                <c:pt idx="7448">
                  <c:v>88.00656110576503</c:v>
                </c:pt>
                <c:pt idx="7449">
                  <c:v>88.00656110576503</c:v>
                </c:pt>
                <c:pt idx="7450">
                  <c:v>88.00656110576503</c:v>
                </c:pt>
                <c:pt idx="7451">
                  <c:v>88.00656110576503</c:v>
                </c:pt>
                <c:pt idx="7452">
                  <c:v>88.00656110576503</c:v>
                </c:pt>
                <c:pt idx="7453">
                  <c:v>88.00656110576503</c:v>
                </c:pt>
                <c:pt idx="7454">
                  <c:v>88.00656110576503</c:v>
                </c:pt>
                <c:pt idx="7455">
                  <c:v>88.00656110576503</c:v>
                </c:pt>
                <c:pt idx="7456">
                  <c:v>88.00656110576503</c:v>
                </c:pt>
                <c:pt idx="7457">
                  <c:v>88.00656110576503</c:v>
                </c:pt>
                <c:pt idx="7458">
                  <c:v>88.00656110576503</c:v>
                </c:pt>
                <c:pt idx="7459">
                  <c:v>88.00656110576503</c:v>
                </c:pt>
                <c:pt idx="7460">
                  <c:v>88.00656110576503</c:v>
                </c:pt>
                <c:pt idx="7461">
                  <c:v>88.00656110576503</c:v>
                </c:pt>
                <c:pt idx="7462">
                  <c:v>88.00656110576503</c:v>
                </c:pt>
                <c:pt idx="7463">
                  <c:v>88.00656110576503</c:v>
                </c:pt>
                <c:pt idx="7464">
                  <c:v>88.00656110576503</c:v>
                </c:pt>
                <c:pt idx="7465">
                  <c:v>88.00656110576503</c:v>
                </c:pt>
                <c:pt idx="7466">
                  <c:v>88.00656110576503</c:v>
                </c:pt>
                <c:pt idx="7467">
                  <c:v>88.00656110576503</c:v>
                </c:pt>
                <c:pt idx="7468">
                  <c:v>88.00656110576503</c:v>
                </c:pt>
                <c:pt idx="7469">
                  <c:v>88.00656110576503</c:v>
                </c:pt>
                <c:pt idx="7470">
                  <c:v>88.00656110576503</c:v>
                </c:pt>
                <c:pt idx="7471">
                  <c:v>88.00656110576503</c:v>
                </c:pt>
                <c:pt idx="7472">
                  <c:v>88.00656110576503</c:v>
                </c:pt>
                <c:pt idx="7473">
                  <c:v>88.00656110576503</c:v>
                </c:pt>
                <c:pt idx="7474">
                  <c:v>88.00656110576503</c:v>
                </c:pt>
                <c:pt idx="7475">
                  <c:v>88.00656110576503</c:v>
                </c:pt>
                <c:pt idx="7476">
                  <c:v>88.00656110576503</c:v>
                </c:pt>
                <c:pt idx="7477">
                  <c:v>88.00656110576503</c:v>
                </c:pt>
                <c:pt idx="7478">
                  <c:v>88.00656110576503</c:v>
                </c:pt>
                <c:pt idx="7479">
                  <c:v>88.00656110576503</c:v>
                </c:pt>
                <c:pt idx="7480">
                  <c:v>88.00656110576503</c:v>
                </c:pt>
                <c:pt idx="7481">
                  <c:v>88.00656110576503</c:v>
                </c:pt>
                <c:pt idx="7482">
                  <c:v>88.00656110576503</c:v>
                </c:pt>
                <c:pt idx="7483">
                  <c:v>88.00656110576503</c:v>
                </c:pt>
                <c:pt idx="7484">
                  <c:v>88.00656110576503</c:v>
                </c:pt>
                <c:pt idx="7485">
                  <c:v>88.00656110576503</c:v>
                </c:pt>
                <c:pt idx="7486">
                  <c:v>88.00656110576503</c:v>
                </c:pt>
                <c:pt idx="7487">
                  <c:v>88.00656110576503</c:v>
                </c:pt>
                <c:pt idx="7488">
                  <c:v>88.00656110576503</c:v>
                </c:pt>
                <c:pt idx="7489">
                  <c:v>88.00656110576503</c:v>
                </c:pt>
                <c:pt idx="7490">
                  <c:v>88.00656110576503</c:v>
                </c:pt>
                <c:pt idx="7491">
                  <c:v>88.00656110576503</c:v>
                </c:pt>
                <c:pt idx="7492">
                  <c:v>88.00656110576503</c:v>
                </c:pt>
                <c:pt idx="7493">
                  <c:v>88.00656110576503</c:v>
                </c:pt>
                <c:pt idx="7494">
                  <c:v>88.00656110576503</c:v>
                </c:pt>
                <c:pt idx="7495">
                  <c:v>88.00656110576503</c:v>
                </c:pt>
                <c:pt idx="7496">
                  <c:v>88.00656110576503</c:v>
                </c:pt>
                <c:pt idx="7497">
                  <c:v>88.00656110576503</c:v>
                </c:pt>
                <c:pt idx="7498">
                  <c:v>88.00656110576503</c:v>
                </c:pt>
                <c:pt idx="7499">
                  <c:v>88.00656110576503</c:v>
                </c:pt>
                <c:pt idx="7500">
                  <c:v>88.00656110576503</c:v>
                </c:pt>
                <c:pt idx="7501">
                  <c:v>88.00656110576503</c:v>
                </c:pt>
                <c:pt idx="7502">
                  <c:v>88.00656110576503</c:v>
                </c:pt>
                <c:pt idx="7503">
                  <c:v>88.00656110576503</c:v>
                </c:pt>
                <c:pt idx="7504">
                  <c:v>88.00656110576503</c:v>
                </c:pt>
                <c:pt idx="7505">
                  <c:v>88.00656110576503</c:v>
                </c:pt>
                <c:pt idx="7506">
                  <c:v>88.00656110576503</c:v>
                </c:pt>
                <c:pt idx="7507">
                  <c:v>88.00656110576503</c:v>
                </c:pt>
                <c:pt idx="7508">
                  <c:v>88.00656110576503</c:v>
                </c:pt>
                <c:pt idx="7509">
                  <c:v>88.00656110576503</c:v>
                </c:pt>
                <c:pt idx="7510">
                  <c:v>88.00656110576503</c:v>
                </c:pt>
                <c:pt idx="7511">
                  <c:v>88.00656110576503</c:v>
                </c:pt>
                <c:pt idx="7512">
                  <c:v>88.00656110576503</c:v>
                </c:pt>
                <c:pt idx="7513">
                  <c:v>88.00656110576503</c:v>
                </c:pt>
                <c:pt idx="7514">
                  <c:v>88.00656110576503</c:v>
                </c:pt>
                <c:pt idx="7515">
                  <c:v>88.00656110576503</c:v>
                </c:pt>
                <c:pt idx="7516">
                  <c:v>88.00656110576503</c:v>
                </c:pt>
                <c:pt idx="7517">
                  <c:v>88.00656110576503</c:v>
                </c:pt>
                <c:pt idx="7518">
                  <c:v>88.00656110576503</c:v>
                </c:pt>
                <c:pt idx="7519">
                  <c:v>88.00656110576503</c:v>
                </c:pt>
                <c:pt idx="7520">
                  <c:v>88.00656110576503</c:v>
                </c:pt>
                <c:pt idx="7521">
                  <c:v>88.00656110576503</c:v>
                </c:pt>
                <c:pt idx="7522">
                  <c:v>88.00656110576503</c:v>
                </c:pt>
                <c:pt idx="7523">
                  <c:v>88.00656110576503</c:v>
                </c:pt>
                <c:pt idx="7524">
                  <c:v>88.00656110576503</c:v>
                </c:pt>
                <c:pt idx="7525">
                  <c:v>88.00656110576503</c:v>
                </c:pt>
                <c:pt idx="7526">
                  <c:v>88.00656110576503</c:v>
                </c:pt>
                <c:pt idx="7527">
                  <c:v>88.00656110576503</c:v>
                </c:pt>
                <c:pt idx="7528">
                  <c:v>88.00656110576503</c:v>
                </c:pt>
                <c:pt idx="7529">
                  <c:v>88.00656110576503</c:v>
                </c:pt>
                <c:pt idx="7530">
                  <c:v>88.00656110576503</c:v>
                </c:pt>
                <c:pt idx="7531">
                  <c:v>88.00656110576503</c:v>
                </c:pt>
                <c:pt idx="7532">
                  <c:v>88.00656110576503</c:v>
                </c:pt>
                <c:pt idx="7533">
                  <c:v>88.00656110576503</c:v>
                </c:pt>
                <c:pt idx="7534">
                  <c:v>88.00656110576503</c:v>
                </c:pt>
                <c:pt idx="7535">
                  <c:v>88.00656110576503</c:v>
                </c:pt>
                <c:pt idx="7536">
                  <c:v>88.00656110576503</c:v>
                </c:pt>
                <c:pt idx="7537">
                  <c:v>88.00656110576503</c:v>
                </c:pt>
                <c:pt idx="7538">
                  <c:v>88.00656110576503</c:v>
                </c:pt>
                <c:pt idx="7539">
                  <c:v>88.00656110576503</c:v>
                </c:pt>
                <c:pt idx="7540">
                  <c:v>88.00656110576503</c:v>
                </c:pt>
                <c:pt idx="7541">
                  <c:v>88.00656110576503</c:v>
                </c:pt>
                <c:pt idx="7542">
                  <c:v>88.00656110576503</c:v>
                </c:pt>
                <c:pt idx="7543">
                  <c:v>88.00656110576503</c:v>
                </c:pt>
                <c:pt idx="7544">
                  <c:v>88.00656110576503</c:v>
                </c:pt>
                <c:pt idx="7545">
                  <c:v>88.00656110576503</c:v>
                </c:pt>
                <c:pt idx="7546">
                  <c:v>88.00656110576503</c:v>
                </c:pt>
                <c:pt idx="7547">
                  <c:v>88.00656110576503</c:v>
                </c:pt>
                <c:pt idx="7548">
                  <c:v>88.00656110576503</c:v>
                </c:pt>
                <c:pt idx="7549">
                  <c:v>88.00656110576503</c:v>
                </c:pt>
                <c:pt idx="7550">
                  <c:v>88.00656110576503</c:v>
                </c:pt>
                <c:pt idx="7551">
                  <c:v>88.00656110576503</c:v>
                </c:pt>
                <c:pt idx="7552">
                  <c:v>88.00656110576503</c:v>
                </c:pt>
                <c:pt idx="7553">
                  <c:v>88.00656110576503</c:v>
                </c:pt>
                <c:pt idx="7554">
                  <c:v>88.00656110576503</c:v>
                </c:pt>
                <c:pt idx="7555">
                  <c:v>88.00656110576503</c:v>
                </c:pt>
                <c:pt idx="7556">
                  <c:v>88.00656110576503</c:v>
                </c:pt>
                <c:pt idx="7557">
                  <c:v>88.00656110576503</c:v>
                </c:pt>
                <c:pt idx="7558">
                  <c:v>88.00656110576503</c:v>
                </c:pt>
                <c:pt idx="7559">
                  <c:v>88.00656110576503</c:v>
                </c:pt>
                <c:pt idx="7560">
                  <c:v>88.00656110576503</c:v>
                </c:pt>
                <c:pt idx="7561">
                  <c:v>88.00656110576503</c:v>
                </c:pt>
                <c:pt idx="7562">
                  <c:v>88.00656110576503</c:v>
                </c:pt>
                <c:pt idx="7563">
                  <c:v>88.00656110576503</c:v>
                </c:pt>
                <c:pt idx="7564">
                  <c:v>88.00656110576503</c:v>
                </c:pt>
                <c:pt idx="7565">
                  <c:v>88.00656110576503</c:v>
                </c:pt>
                <c:pt idx="7566">
                  <c:v>88.00656110576503</c:v>
                </c:pt>
                <c:pt idx="7567">
                  <c:v>88.00656110576503</c:v>
                </c:pt>
                <c:pt idx="7568">
                  <c:v>88.00656110576503</c:v>
                </c:pt>
                <c:pt idx="7569">
                  <c:v>88.00656110576503</c:v>
                </c:pt>
                <c:pt idx="7570">
                  <c:v>88.00656110576503</c:v>
                </c:pt>
                <c:pt idx="7571">
                  <c:v>88.00656110576503</c:v>
                </c:pt>
                <c:pt idx="7572">
                  <c:v>88.00656110576503</c:v>
                </c:pt>
                <c:pt idx="7573">
                  <c:v>88.00656110576503</c:v>
                </c:pt>
                <c:pt idx="7574">
                  <c:v>88.00656110576503</c:v>
                </c:pt>
                <c:pt idx="7575">
                  <c:v>88.00656110576503</c:v>
                </c:pt>
                <c:pt idx="7576">
                  <c:v>88.00656110576503</c:v>
                </c:pt>
                <c:pt idx="7577">
                  <c:v>88.00656110576503</c:v>
                </c:pt>
                <c:pt idx="7578">
                  <c:v>88.00656110576503</c:v>
                </c:pt>
                <c:pt idx="7579">
                  <c:v>88.00656110576503</c:v>
                </c:pt>
                <c:pt idx="7580">
                  <c:v>88.00656110576503</c:v>
                </c:pt>
                <c:pt idx="7581">
                  <c:v>88.00656110576503</c:v>
                </c:pt>
                <c:pt idx="7582">
                  <c:v>88.00656110576503</c:v>
                </c:pt>
                <c:pt idx="7583">
                  <c:v>88.00656110576503</c:v>
                </c:pt>
                <c:pt idx="7584">
                  <c:v>88.00656110576503</c:v>
                </c:pt>
                <c:pt idx="7585">
                  <c:v>88.00656110576503</c:v>
                </c:pt>
                <c:pt idx="7586">
                  <c:v>88.00656110576503</c:v>
                </c:pt>
                <c:pt idx="7587">
                  <c:v>88.00656110576503</c:v>
                </c:pt>
                <c:pt idx="7588">
                  <c:v>88.00656110576503</c:v>
                </c:pt>
                <c:pt idx="7589">
                  <c:v>88.00656110576503</c:v>
                </c:pt>
                <c:pt idx="7590">
                  <c:v>88.00656110576503</c:v>
                </c:pt>
                <c:pt idx="7591">
                  <c:v>88.00656110576503</c:v>
                </c:pt>
                <c:pt idx="7592">
                  <c:v>88.00656110576503</c:v>
                </c:pt>
                <c:pt idx="7593">
                  <c:v>88.00656110576503</c:v>
                </c:pt>
                <c:pt idx="7594">
                  <c:v>88.00656110576503</c:v>
                </c:pt>
                <c:pt idx="7595">
                  <c:v>88.00656110576503</c:v>
                </c:pt>
                <c:pt idx="7596">
                  <c:v>88.00656110576503</c:v>
                </c:pt>
                <c:pt idx="7597">
                  <c:v>88.00656110576503</c:v>
                </c:pt>
                <c:pt idx="7598">
                  <c:v>88.00656110576503</c:v>
                </c:pt>
                <c:pt idx="7599">
                  <c:v>88.00656110576503</c:v>
                </c:pt>
                <c:pt idx="7600">
                  <c:v>88.00656110576503</c:v>
                </c:pt>
                <c:pt idx="7601">
                  <c:v>88.00656110576503</c:v>
                </c:pt>
                <c:pt idx="7602">
                  <c:v>88.00656110576503</c:v>
                </c:pt>
                <c:pt idx="7603">
                  <c:v>88.00656110576503</c:v>
                </c:pt>
                <c:pt idx="7604">
                  <c:v>88.00656110576503</c:v>
                </c:pt>
                <c:pt idx="7605">
                  <c:v>88.00656110576503</c:v>
                </c:pt>
                <c:pt idx="7606">
                  <c:v>88.00656110576503</c:v>
                </c:pt>
                <c:pt idx="7607">
                  <c:v>88.00656110576503</c:v>
                </c:pt>
                <c:pt idx="7608">
                  <c:v>88.00656110576503</c:v>
                </c:pt>
                <c:pt idx="7609">
                  <c:v>88.00656110576503</c:v>
                </c:pt>
                <c:pt idx="7610">
                  <c:v>88.00656110576503</c:v>
                </c:pt>
                <c:pt idx="7611">
                  <c:v>88.00656110576503</c:v>
                </c:pt>
                <c:pt idx="7612">
                  <c:v>88.00656110576503</c:v>
                </c:pt>
                <c:pt idx="7613">
                  <c:v>88.00656110576503</c:v>
                </c:pt>
                <c:pt idx="7614">
                  <c:v>88.00656110576503</c:v>
                </c:pt>
                <c:pt idx="7615">
                  <c:v>88.00656110576503</c:v>
                </c:pt>
                <c:pt idx="7616">
                  <c:v>88.00656110576503</c:v>
                </c:pt>
                <c:pt idx="7617">
                  <c:v>88.00656110576503</c:v>
                </c:pt>
                <c:pt idx="7618">
                  <c:v>88.00656110576503</c:v>
                </c:pt>
                <c:pt idx="7619">
                  <c:v>88.00656110576503</c:v>
                </c:pt>
                <c:pt idx="7620">
                  <c:v>88.00656110576503</c:v>
                </c:pt>
                <c:pt idx="7621">
                  <c:v>88.00656110576503</c:v>
                </c:pt>
                <c:pt idx="7622">
                  <c:v>88.00656110576503</c:v>
                </c:pt>
                <c:pt idx="7623">
                  <c:v>88.00656110576503</c:v>
                </c:pt>
                <c:pt idx="7624">
                  <c:v>88.00656110576503</c:v>
                </c:pt>
                <c:pt idx="7625">
                  <c:v>88.00656110576503</c:v>
                </c:pt>
                <c:pt idx="7626">
                  <c:v>88.00656110576503</c:v>
                </c:pt>
                <c:pt idx="7627">
                  <c:v>88.00656110576503</c:v>
                </c:pt>
                <c:pt idx="7628">
                  <c:v>88.00656110576503</c:v>
                </c:pt>
                <c:pt idx="7629">
                  <c:v>88.00656110576503</c:v>
                </c:pt>
                <c:pt idx="7630">
                  <c:v>88.00656110576503</c:v>
                </c:pt>
                <c:pt idx="7631">
                  <c:v>88.00656110576503</c:v>
                </c:pt>
                <c:pt idx="7632">
                  <c:v>88.00656110576503</c:v>
                </c:pt>
                <c:pt idx="7633">
                  <c:v>88.00656110576503</c:v>
                </c:pt>
                <c:pt idx="7634">
                  <c:v>88.00656110576503</c:v>
                </c:pt>
                <c:pt idx="7635">
                  <c:v>88.00656110576503</c:v>
                </c:pt>
                <c:pt idx="7636">
                  <c:v>88.00656110576503</c:v>
                </c:pt>
                <c:pt idx="7637">
                  <c:v>88.00656110576503</c:v>
                </c:pt>
                <c:pt idx="7638">
                  <c:v>88.00656110576503</c:v>
                </c:pt>
                <c:pt idx="7639">
                  <c:v>88.00656110576503</c:v>
                </c:pt>
                <c:pt idx="7640">
                  <c:v>88.00656110576503</c:v>
                </c:pt>
                <c:pt idx="7641">
                  <c:v>88.00656110576503</c:v>
                </c:pt>
                <c:pt idx="7642">
                  <c:v>88.00656110576503</c:v>
                </c:pt>
                <c:pt idx="7643">
                  <c:v>88.00656110576503</c:v>
                </c:pt>
                <c:pt idx="7644">
                  <c:v>88.00656110576503</c:v>
                </c:pt>
                <c:pt idx="7645">
                  <c:v>88.00656110576503</c:v>
                </c:pt>
                <c:pt idx="7646">
                  <c:v>88.00656110576503</c:v>
                </c:pt>
                <c:pt idx="7647">
                  <c:v>88.00656110576503</c:v>
                </c:pt>
                <c:pt idx="7648">
                  <c:v>88.00656110576503</c:v>
                </c:pt>
                <c:pt idx="7649">
                  <c:v>88.00656110576503</c:v>
                </c:pt>
                <c:pt idx="7650">
                  <c:v>88.00656110576503</c:v>
                </c:pt>
                <c:pt idx="7651">
                  <c:v>88.00656110576503</c:v>
                </c:pt>
                <c:pt idx="7652">
                  <c:v>88.00656110576503</c:v>
                </c:pt>
                <c:pt idx="7653">
                  <c:v>88.00656110576503</c:v>
                </c:pt>
                <c:pt idx="7654">
                  <c:v>88.00656110576503</c:v>
                </c:pt>
                <c:pt idx="7655">
                  <c:v>88.00656110576503</c:v>
                </c:pt>
                <c:pt idx="7656">
                  <c:v>88.00656110576503</c:v>
                </c:pt>
                <c:pt idx="7657">
                  <c:v>88.00656110576503</c:v>
                </c:pt>
                <c:pt idx="7658">
                  <c:v>88.00656110576503</c:v>
                </c:pt>
                <c:pt idx="7659">
                  <c:v>88.00656110576503</c:v>
                </c:pt>
                <c:pt idx="7660">
                  <c:v>88.00656110576503</c:v>
                </c:pt>
                <c:pt idx="7661">
                  <c:v>88.00656110576503</c:v>
                </c:pt>
                <c:pt idx="7662">
                  <c:v>88.00656110576503</c:v>
                </c:pt>
                <c:pt idx="7663">
                  <c:v>88.00656110576503</c:v>
                </c:pt>
                <c:pt idx="7664">
                  <c:v>88.00656110576503</c:v>
                </c:pt>
                <c:pt idx="7665">
                  <c:v>88.00656110576503</c:v>
                </c:pt>
                <c:pt idx="7666">
                  <c:v>88.00656110576503</c:v>
                </c:pt>
                <c:pt idx="7667">
                  <c:v>88.00656110576503</c:v>
                </c:pt>
                <c:pt idx="7668">
                  <c:v>88.00656110576503</c:v>
                </c:pt>
                <c:pt idx="7669">
                  <c:v>88.00656110576503</c:v>
                </c:pt>
                <c:pt idx="7670">
                  <c:v>88.00656110576503</c:v>
                </c:pt>
                <c:pt idx="7671">
                  <c:v>88.00656110576503</c:v>
                </c:pt>
                <c:pt idx="7672">
                  <c:v>88.00656110576503</c:v>
                </c:pt>
                <c:pt idx="7673">
                  <c:v>88.00656110576503</c:v>
                </c:pt>
                <c:pt idx="7674">
                  <c:v>88.00656110576503</c:v>
                </c:pt>
                <c:pt idx="7675">
                  <c:v>88.00656110576503</c:v>
                </c:pt>
                <c:pt idx="7676">
                  <c:v>88.00656110576503</c:v>
                </c:pt>
                <c:pt idx="7677">
                  <c:v>88.00656110576503</c:v>
                </c:pt>
                <c:pt idx="7678">
                  <c:v>88.00656110576503</c:v>
                </c:pt>
                <c:pt idx="7679">
                  <c:v>88.00656110576503</c:v>
                </c:pt>
                <c:pt idx="7680">
                  <c:v>88.00656110576503</c:v>
                </c:pt>
                <c:pt idx="7681">
                  <c:v>88.00656110576503</c:v>
                </c:pt>
                <c:pt idx="7682">
                  <c:v>88.00656110576503</c:v>
                </c:pt>
                <c:pt idx="7683">
                  <c:v>88.00656110576503</c:v>
                </c:pt>
                <c:pt idx="7684">
                  <c:v>88.00656110576503</c:v>
                </c:pt>
                <c:pt idx="7685">
                  <c:v>88.00656110576503</c:v>
                </c:pt>
                <c:pt idx="7686">
                  <c:v>88.00656110576503</c:v>
                </c:pt>
                <c:pt idx="7687">
                  <c:v>88.00656110576503</c:v>
                </c:pt>
                <c:pt idx="7688">
                  <c:v>88.00656110576503</c:v>
                </c:pt>
                <c:pt idx="7689">
                  <c:v>88.00656110576503</c:v>
                </c:pt>
                <c:pt idx="7690">
                  <c:v>88.00656110576503</c:v>
                </c:pt>
                <c:pt idx="7691">
                  <c:v>88.00656110576503</c:v>
                </c:pt>
                <c:pt idx="7692">
                  <c:v>88.00656110576503</c:v>
                </c:pt>
                <c:pt idx="7693">
                  <c:v>88.00656110576503</c:v>
                </c:pt>
                <c:pt idx="7694">
                  <c:v>88.00656110576503</c:v>
                </c:pt>
                <c:pt idx="7695">
                  <c:v>88.00656110576503</c:v>
                </c:pt>
                <c:pt idx="7696">
                  <c:v>88.00656110576503</c:v>
                </c:pt>
                <c:pt idx="7697">
                  <c:v>88.00656110576503</c:v>
                </c:pt>
                <c:pt idx="7698">
                  <c:v>88.00656110576503</c:v>
                </c:pt>
                <c:pt idx="7699">
                  <c:v>88.00656110576503</c:v>
                </c:pt>
                <c:pt idx="7700">
                  <c:v>88.00656110576503</c:v>
                </c:pt>
                <c:pt idx="7701">
                  <c:v>88.00656110576503</c:v>
                </c:pt>
                <c:pt idx="7702">
                  <c:v>88.00656110576503</c:v>
                </c:pt>
                <c:pt idx="7703">
                  <c:v>88.00656110576503</c:v>
                </c:pt>
                <c:pt idx="7704">
                  <c:v>88.00656110576503</c:v>
                </c:pt>
                <c:pt idx="7705">
                  <c:v>88.00656110576503</c:v>
                </c:pt>
                <c:pt idx="7706">
                  <c:v>88.00656110576503</c:v>
                </c:pt>
                <c:pt idx="7707">
                  <c:v>88.00656110576503</c:v>
                </c:pt>
                <c:pt idx="7708">
                  <c:v>88.00656110576503</c:v>
                </c:pt>
                <c:pt idx="7709">
                  <c:v>88.00656110576503</c:v>
                </c:pt>
                <c:pt idx="7710">
                  <c:v>88.00656110576503</c:v>
                </c:pt>
                <c:pt idx="7711">
                  <c:v>88.00656110576503</c:v>
                </c:pt>
                <c:pt idx="7712">
                  <c:v>88.00656110576503</c:v>
                </c:pt>
                <c:pt idx="7713">
                  <c:v>88.00656110576503</c:v>
                </c:pt>
                <c:pt idx="7714">
                  <c:v>88.00656110576503</c:v>
                </c:pt>
                <c:pt idx="7715">
                  <c:v>88.00656110576503</c:v>
                </c:pt>
                <c:pt idx="7716">
                  <c:v>88.00656110576503</c:v>
                </c:pt>
                <c:pt idx="7717">
                  <c:v>88.00656110576503</c:v>
                </c:pt>
                <c:pt idx="7718">
                  <c:v>88.00656110576503</c:v>
                </c:pt>
                <c:pt idx="7719">
                  <c:v>88.00656110576503</c:v>
                </c:pt>
                <c:pt idx="7720">
                  <c:v>88.00656110576503</c:v>
                </c:pt>
                <c:pt idx="7721">
                  <c:v>88.00656110576503</c:v>
                </c:pt>
                <c:pt idx="7722">
                  <c:v>88.00656110576503</c:v>
                </c:pt>
                <c:pt idx="7723">
                  <c:v>88.00656110576503</c:v>
                </c:pt>
                <c:pt idx="7724">
                  <c:v>88.00656110576503</c:v>
                </c:pt>
                <c:pt idx="7725">
                  <c:v>88.00656110576503</c:v>
                </c:pt>
                <c:pt idx="7726">
                  <c:v>88.00656110576503</c:v>
                </c:pt>
                <c:pt idx="7727">
                  <c:v>88.00656110576503</c:v>
                </c:pt>
                <c:pt idx="7728">
                  <c:v>88.00656110576503</c:v>
                </c:pt>
                <c:pt idx="7729">
                  <c:v>88.00656110576503</c:v>
                </c:pt>
                <c:pt idx="7730">
                  <c:v>88.00656110576503</c:v>
                </c:pt>
                <c:pt idx="7731">
                  <c:v>88.00656110576503</c:v>
                </c:pt>
                <c:pt idx="7732">
                  <c:v>88.00656110576503</c:v>
                </c:pt>
                <c:pt idx="7733">
                  <c:v>88.00656110576503</c:v>
                </c:pt>
                <c:pt idx="7734">
                  <c:v>88.00656110576503</c:v>
                </c:pt>
                <c:pt idx="7735">
                  <c:v>88.00656110576503</c:v>
                </c:pt>
                <c:pt idx="7736">
                  <c:v>88.00656110576503</c:v>
                </c:pt>
                <c:pt idx="7737">
                  <c:v>88.00656110576503</c:v>
                </c:pt>
                <c:pt idx="7738">
                  <c:v>88.00656110576503</c:v>
                </c:pt>
                <c:pt idx="7739">
                  <c:v>88.00656110576503</c:v>
                </c:pt>
                <c:pt idx="7740">
                  <c:v>88.00656110576503</c:v>
                </c:pt>
                <c:pt idx="7741">
                  <c:v>88.00656110576503</c:v>
                </c:pt>
                <c:pt idx="7742">
                  <c:v>88.00656110576503</c:v>
                </c:pt>
                <c:pt idx="7743">
                  <c:v>88.00656110576503</c:v>
                </c:pt>
                <c:pt idx="7744">
                  <c:v>88.00656110576503</c:v>
                </c:pt>
                <c:pt idx="7745">
                  <c:v>88.00656110576503</c:v>
                </c:pt>
                <c:pt idx="7746">
                  <c:v>88.00656110576503</c:v>
                </c:pt>
                <c:pt idx="7747">
                  <c:v>88.00656110576503</c:v>
                </c:pt>
                <c:pt idx="7748">
                  <c:v>88.00656110576503</c:v>
                </c:pt>
                <c:pt idx="7749">
                  <c:v>88.00656110576503</c:v>
                </c:pt>
                <c:pt idx="7750">
                  <c:v>88.00656110576503</c:v>
                </c:pt>
                <c:pt idx="7751">
                  <c:v>88.00656110576503</c:v>
                </c:pt>
                <c:pt idx="7752">
                  <c:v>88.00656110576503</c:v>
                </c:pt>
                <c:pt idx="7753">
                  <c:v>88.00656110576503</c:v>
                </c:pt>
                <c:pt idx="7754">
                  <c:v>88.00656110576503</c:v>
                </c:pt>
                <c:pt idx="7755">
                  <c:v>88.00656110576503</c:v>
                </c:pt>
                <c:pt idx="7756">
                  <c:v>88.00656110576503</c:v>
                </c:pt>
                <c:pt idx="7757">
                  <c:v>88.00656110576503</c:v>
                </c:pt>
                <c:pt idx="7758">
                  <c:v>88.00656110576503</c:v>
                </c:pt>
                <c:pt idx="7759">
                  <c:v>88.00656110576503</c:v>
                </c:pt>
                <c:pt idx="7760">
                  <c:v>88.00656110576503</c:v>
                </c:pt>
                <c:pt idx="7761">
                  <c:v>88.00656110576503</c:v>
                </c:pt>
                <c:pt idx="7762">
                  <c:v>88.00656110576503</c:v>
                </c:pt>
                <c:pt idx="7763">
                  <c:v>88.00656110576503</c:v>
                </c:pt>
                <c:pt idx="7764">
                  <c:v>88.00656110576503</c:v>
                </c:pt>
                <c:pt idx="7765">
                  <c:v>88.00656110576503</c:v>
                </c:pt>
                <c:pt idx="7766">
                  <c:v>88.00656110576503</c:v>
                </c:pt>
                <c:pt idx="7767">
                  <c:v>88.00656110576503</c:v>
                </c:pt>
                <c:pt idx="7768">
                  <c:v>88.00656110576503</c:v>
                </c:pt>
                <c:pt idx="7769">
                  <c:v>88.00656110576503</c:v>
                </c:pt>
                <c:pt idx="7770">
                  <c:v>88.00656110576503</c:v>
                </c:pt>
                <c:pt idx="7771">
                  <c:v>88.00656110576503</c:v>
                </c:pt>
                <c:pt idx="7772">
                  <c:v>88.00656110576503</c:v>
                </c:pt>
                <c:pt idx="7773">
                  <c:v>88.00656110576503</c:v>
                </c:pt>
                <c:pt idx="7774">
                  <c:v>88.00656110576503</c:v>
                </c:pt>
                <c:pt idx="7775">
                  <c:v>88.00656110576503</c:v>
                </c:pt>
                <c:pt idx="7776">
                  <c:v>88.00656110576503</c:v>
                </c:pt>
                <c:pt idx="7777">
                  <c:v>88.00656110576503</c:v>
                </c:pt>
                <c:pt idx="7778">
                  <c:v>88.00656110576503</c:v>
                </c:pt>
                <c:pt idx="7779">
                  <c:v>88.00656110576503</c:v>
                </c:pt>
                <c:pt idx="7780">
                  <c:v>88.00656110576503</c:v>
                </c:pt>
                <c:pt idx="7781">
                  <c:v>88.00656110576503</c:v>
                </c:pt>
                <c:pt idx="7782">
                  <c:v>88.00656110576503</c:v>
                </c:pt>
                <c:pt idx="7783">
                  <c:v>88.00656110576503</c:v>
                </c:pt>
                <c:pt idx="7784">
                  <c:v>88.00656110576503</c:v>
                </c:pt>
                <c:pt idx="7785">
                  <c:v>88.00656110576503</c:v>
                </c:pt>
                <c:pt idx="7786">
                  <c:v>88.00656110576503</c:v>
                </c:pt>
                <c:pt idx="7787">
                  <c:v>88.00656110576503</c:v>
                </c:pt>
                <c:pt idx="7788">
                  <c:v>88.00656110576503</c:v>
                </c:pt>
                <c:pt idx="7789">
                  <c:v>88.00656110576503</c:v>
                </c:pt>
                <c:pt idx="7790">
                  <c:v>88.00656110576503</c:v>
                </c:pt>
                <c:pt idx="7791">
                  <c:v>88.00656110576503</c:v>
                </c:pt>
                <c:pt idx="7792">
                  <c:v>88.00656110576503</c:v>
                </c:pt>
                <c:pt idx="7793">
                  <c:v>88.00656110576503</c:v>
                </c:pt>
                <c:pt idx="7794">
                  <c:v>88.00656110576503</c:v>
                </c:pt>
                <c:pt idx="7795">
                  <c:v>88.00656110576503</c:v>
                </c:pt>
                <c:pt idx="7796">
                  <c:v>88.00656110576503</c:v>
                </c:pt>
                <c:pt idx="7797">
                  <c:v>88.00656110576503</c:v>
                </c:pt>
                <c:pt idx="7798">
                  <c:v>88.00656110576503</c:v>
                </c:pt>
                <c:pt idx="7799">
                  <c:v>88.00656110576503</c:v>
                </c:pt>
                <c:pt idx="7800">
                  <c:v>88.00656110576503</c:v>
                </c:pt>
                <c:pt idx="7801">
                  <c:v>88.00656110576503</c:v>
                </c:pt>
                <c:pt idx="7802">
                  <c:v>88.00656110576503</c:v>
                </c:pt>
                <c:pt idx="7803">
                  <c:v>88.00656110576503</c:v>
                </c:pt>
                <c:pt idx="7804">
                  <c:v>88.00656110576503</c:v>
                </c:pt>
                <c:pt idx="7805">
                  <c:v>88.00656110576503</c:v>
                </c:pt>
                <c:pt idx="7806">
                  <c:v>88.00656110576503</c:v>
                </c:pt>
                <c:pt idx="7807">
                  <c:v>88.00656110576503</c:v>
                </c:pt>
                <c:pt idx="7808">
                  <c:v>88.00656110576503</c:v>
                </c:pt>
                <c:pt idx="7809">
                  <c:v>88.00656110576503</c:v>
                </c:pt>
                <c:pt idx="7810">
                  <c:v>88.00656110576503</c:v>
                </c:pt>
                <c:pt idx="7811">
                  <c:v>88.00656110576503</c:v>
                </c:pt>
                <c:pt idx="7812">
                  <c:v>88.00656110576503</c:v>
                </c:pt>
                <c:pt idx="7813">
                  <c:v>88.00656110576503</c:v>
                </c:pt>
                <c:pt idx="7814">
                  <c:v>88.00656110576503</c:v>
                </c:pt>
                <c:pt idx="7815">
                  <c:v>88.00656110576503</c:v>
                </c:pt>
                <c:pt idx="7816">
                  <c:v>88.00656110576503</c:v>
                </c:pt>
                <c:pt idx="7817">
                  <c:v>88.00656110576503</c:v>
                </c:pt>
                <c:pt idx="7818">
                  <c:v>88.00656110576503</c:v>
                </c:pt>
                <c:pt idx="7819">
                  <c:v>88.00656110576503</c:v>
                </c:pt>
                <c:pt idx="7820">
                  <c:v>88.00656110576503</c:v>
                </c:pt>
                <c:pt idx="7821">
                  <c:v>88.00656110576503</c:v>
                </c:pt>
                <c:pt idx="7822">
                  <c:v>88.00656110576503</c:v>
                </c:pt>
                <c:pt idx="7823">
                  <c:v>88.00656110576503</c:v>
                </c:pt>
                <c:pt idx="7824">
                  <c:v>88.00656110576503</c:v>
                </c:pt>
                <c:pt idx="7825">
                  <c:v>88.00656110576503</c:v>
                </c:pt>
                <c:pt idx="7826">
                  <c:v>88.00656110576503</c:v>
                </c:pt>
                <c:pt idx="7827">
                  <c:v>88.00656110576503</c:v>
                </c:pt>
                <c:pt idx="7828">
                  <c:v>88.00656110576503</c:v>
                </c:pt>
                <c:pt idx="7829">
                  <c:v>88.00656110576503</c:v>
                </c:pt>
                <c:pt idx="7830">
                  <c:v>88.00656110576503</c:v>
                </c:pt>
                <c:pt idx="7831">
                  <c:v>88.00656110576503</c:v>
                </c:pt>
                <c:pt idx="7832">
                  <c:v>88.00656110576503</c:v>
                </c:pt>
                <c:pt idx="7833">
                  <c:v>88.00656110576503</c:v>
                </c:pt>
                <c:pt idx="7834">
                  <c:v>88.00656110576503</c:v>
                </c:pt>
                <c:pt idx="7835">
                  <c:v>88.00656110576503</c:v>
                </c:pt>
                <c:pt idx="7836">
                  <c:v>88.00656110576503</c:v>
                </c:pt>
                <c:pt idx="7837">
                  <c:v>88.00656110576503</c:v>
                </c:pt>
                <c:pt idx="7838">
                  <c:v>88.00656110576503</c:v>
                </c:pt>
                <c:pt idx="7839">
                  <c:v>88.00656110576503</c:v>
                </c:pt>
                <c:pt idx="7840">
                  <c:v>88.00656110576503</c:v>
                </c:pt>
                <c:pt idx="7841">
                  <c:v>88.00656110576503</c:v>
                </c:pt>
                <c:pt idx="7842">
                  <c:v>88.00656110576503</c:v>
                </c:pt>
                <c:pt idx="7843">
                  <c:v>88.00656110576503</c:v>
                </c:pt>
                <c:pt idx="7844">
                  <c:v>88.00656110576503</c:v>
                </c:pt>
                <c:pt idx="7845">
                  <c:v>88.00656110576503</c:v>
                </c:pt>
                <c:pt idx="7846">
                  <c:v>88.00656110576503</c:v>
                </c:pt>
                <c:pt idx="7847">
                  <c:v>88.00656110576503</c:v>
                </c:pt>
                <c:pt idx="7848">
                  <c:v>88.00656110576503</c:v>
                </c:pt>
                <c:pt idx="7849">
                  <c:v>88.00656110576503</c:v>
                </c:pt>
                <c:pt idx="7850">
                  <c:v>88.00656110576503</c:v>
                </c:pt>
                <c:pt idx="7851">
                  <c:v>88.00656110576503</c:v>
                </c:pt>
                <c:pt idx="7852">
                  <c:v>88.00656110576503</c:v>
                </c:pt>
                <c:pt idx="7853">
                  <c:v>88.00656110576503</c:v>
                </c:pt>
                <c:pt idx="7854">
                  <c:v>88.00656110576503</c:v>
                </c:pt>
                <c:pt idx="7855">
                  <c:v>88.00656110576503</c:v>
                </c:pt>
                <c:pt idx="7856">
                  <c:v>88.00656110576503</c:v>
                </c:pt>
                <c:pt idx="7857">
                  <c:v>88.00656110576503</c:v>
                </c:pt>
                <c:pt idx="7858">
                  <c:v>88.00656110576503</c:v>
                </c:pt>
                <c:pt idx="7859">
                  <c:v>88.00656110576503</c:v>
                </c:pt>
                <c:pt idx="7860">
                  <c:v>88.00656110576503</c:v>
                </c:pt>
                <c:pt idx="7861">
                  <c:v>88.00656110576503</c:v>
                </c:pt>
                <c:pt idx="7862">
                  <c:v>88.00656110576503</c:v>
                </c:pt>
                <c:pt idx="7863">
                  <c:v>88.00656110576503</c:v>
                </c:pt>
                <c:pt idx="7864">
                  <c:v>88.00656110576503</c:v>
                </c:pt>
                <c:pt idx="7865">
                  <c:v>88.00656110576503</c:v>
                </c:pt>
                <c:pt idx="7866">
                  <c:v>88.00656110576503</c:v>
                </c:pt>
                <c:pt idx="7867">
                  <c:v>88.00656110576503</c:v>
                </c:pt>
                <c:pt idx="7868">
                  <c:v>88.00656110576503</c:v>
                </c:pt>
                <c:pt idx="7869">
                  <c:v>88.00656110576503</c:v>
                </c:pt>
                <c:pt idx="7870">
                  <c:v>88.00656110576503</c:v>
                </c:pt>
                <c:pt idx="7871">
                  <c:v>88.00656110576503</c:v>
                </c:pt>
                <c:pt idx="7872">
                  <c:v>88.00656110576503</c:v>
                </c:pt>
                <c:pt idx="7873">
                  <c:v>88.00656110576503</c:v>
                </c:pt>
                <c:pt idx="7874">
                  <c:v>88.00656110576503</c:v>
                </c:pt>
                <c:pt idx="7875">
                  <c:v>88.00656110576503</c:v>
                </c:pt>
                <c:pt idx="7876">
                  <c:v>88.00656110576503</c:v>
                </c:pt>
                <c:pt idx="7877">
                  <c:v>88.00656110576503</c:v>
                </c:pt>
                <c:pt idx="7878">
                  <c:v>88.00656110576503</c:v>
                </c:pt>
                <c:pt idx="7879">
                  <c:v>88.00656110576503</c:v>
                </c:pt>
                <c:pt idx="7880">
                  <c:v>88.00656110576503</c:v>
                </c:pt>
                <c:pt idx="7881">
                  <c:v>88.00656110576503</c:v>
                </c:pt>
                <c:pt idx="7882">
                  <c:v>88.00656110576503</c:v>
                </c:pt>
                <c:pt idx="7883">
                  <c:v>88.00656110576503</c:v>
                </c:pt>
                <c:pt idx="7884">
                  <c:v>88.00656110576503</c:v>
                </c:pt>
                <c:pt idx="7885">
                  <c:v>88.00656110576503</c:v>
                </c:pt>
                <c:pt idx="7886">
                  <c:v>88.00656110576503</c:v>
                </c:pt>
                <c:pt idx="7887">
                  <c:v>88.00656110576503</c:v>
                </c:pt>
                <c:pt idx="7888">
                  <c:v>88.00656110576503</c:v>
                </c:pt>
                <c:pt idx="7889">
                  <c:v>88.00656110576503</c:v>
                </c:pt>
                <c:pt idx="7890">
                  <c:v>88.00656110576503</c:v>
                </c:pt>
                <c:pt idx="7891">
                  <c:v>88.00656110576503</c:v>
                </c:pt>
                <c:pt idx="7892">
                  <c:v>88.00656110576503</c:v>
                </c:pt>
                <c:pt idx="7893">
                  <c:v>88.00656110576503</c:v>
                </c:pt>
                <c:pt idx="7894">
                  <c:v>88.00656110576503</c:v>
                </c:pt>
                <c:pt idx="7895">
                  <c:v>88.00656110576503</c:v>
                </c:pt>
                <c:pt idx="7896">
                  <c:v>88.00656110576503</c:v>
                </c:pt>
                <c:pt idx="7897">
                  <c:v>88.00656110576503</c:v>
                </c:pt>
                <c:pt idx="7898">
                  <c:v>88.00656110576503</c:v>
                </c:pt>
                <c:pt idx="7899">
                  <c:v>88.00656110576503</c:v>
                </c:pt>
                <c:pt idx="7900">
                  <c:v>88.00656110576503</c:v>
                </c:pt>
                <c:pt idx="7901">
                  <c:v>88.00656110576503</c:v>
                </c:pt>
                <c:pt idx="7902">
                  <c:v>88.00656110576503</c:v>
                </c:pt>
                <c:pt idx="7903">
                  <c:v>88.00656110576503</c:v>
                </c:pt>
                <c:pt idx="7904">
                  <c:v>88.00656110576503</c:v>
                </c:pt>
                <c:pt idx="7905">
                  <c:v>88.00656110576503</c:v>
                </c:pt>
                <c:pt idx="7906">
                  <c:v>88.00656110576503</c:v>
                </c:pt>
                <c:pt idx="7907">
                  <c:v>88.00656110576503</c:v>
                </c:pt>
                <c:pt idx="7908">
                  <c:v>88.00656110576503</c:v>
                </c:pt>
                <c:pt idx="7909">
                  <c:v>88.00656110576503</c:v>
                </c:pt>
                <c:pt idx="7910">
                  <c:v>88.00656110576503</c:v>
                </c:pt>
                <c:pt idx="7911">
                  <c:v>88.00656110576503</c:v>
                </c:pt>
                <c:pt idx="7912">
                  <c:v>88.00656110576503</c:v>
                </c:pt>
                <c:pt idx="7913">
                  <c:v>88.00656110576503</c:v>
                </c:pt>
                <c:pt idx="7914">
                  <c:v>88.00656110576503</c:v>
                </c:pt>
                <c:pt idx="7915">
                  <c:v>88.00656110576503</c:v>
                </c:pt>
                <c:pt idx="7916">
                  <c:v>88.00656110576503</c:v>
                </c:pt>
                <c:pt idx="7917">
                  <c:v>88.00656110576503</c:v>
                </c:pt>
                <c:pt idx="7918">
                  <c:v>88.00656110576503</c:v>
                </c:pt>
                <c:pt idx="7919">
                  <c:v>88.00656110576503</c:v>
                </c:pt>
                <c:pt idx="7920">
                  <c:v>88.00656110576503</c:v>
                </c:pt>
                <c:pt idx="7921">
                  <c:v>88.00656110576503</c:v>
                </c:pt>
                <c:pt idx="7922">
                  <c:v>88.00656110576503</c:v>
                </c:pt>
                <c:pt idx="7923">
                  <c:v>88.00656110576503</c:v>
                </c:pt>
                <c:pt idx="7924">
                  <c:v>88.00656110576503</c:v>
                </c:pt>
                <c:pt idx="7925">
                  <c:v>88.00656110576503</c:v>
                </c:pt>
                <c:pt idx="7926">
                  <c:v>88.00656110576503</c:v>
                </c:pt>
                <c:pt idx="7927">
                  <c:v>88.00656110576503</c:v>
                </c:pt>
                <c:pt idx="7928">
                  <c:v>88.00656110576503</c:v>
                </c:pt>
                <c:pt idx="7929">
                  <c:v>88.00656110576503</c:v>
                </c:pt>
                <c:pt idx="7930">
                  <c:v>88.00656110576503</c:v>
                </c:pt>
                <c:pt idx="7931">
                  <c:v>88.00656110576503</c:v>
                </c:pt>
                <c:pt idx="7932">
                  <c:v>88.00656110576503</c:v>
                </c:pt>
                <c:pt idx="7933">
                  <c:v>88.00656110576503</c:v>
                </c:pt>
                <c:pt idx="7934">
                  <c:v>88.00656110576503</c:v>
                </c:pt>
                <c:pt idx="7935">
                  <c:v>88.00656110576503</c:v>
                </c:pt>
                <c:pt idx="7936">
                  <c:v>88.00656110576503</c:v>
                </c:pt>
                <c:pt idx="7937">
                  <c:v>88.00656110576503</c:v>
                </c:pt>
                <c:pt idx="7938">
                  <c:v>88.00656110576503</c:v>
                </c:pt>
                <c:pt idx="7939">
                  <c:v>88.00656110576503</c:v>
                </c:pt>
                <c:pt idx="7940">
                  <c:v>88.00656110576503</c:v>
                </c:pt>
                <c:pt idx="7941">
                  <c:v>88.00656110576503</c:v>
                </c:pt>
                <c:pt idx="7942">
                  <c:v>88.00656110576503</c:v>
                </c:pt>
                <c:pt idx="7943">
                  <c:v>88.00656110576503</c:v>
                </c:pt>
                <c:pt idx="7944">
                  <c:v>88.00656110576503</c:v>
                </c:pt>
                <c:pt idx="7945">
                  <c:v>88.00656110576503</c:v>
                </c:pt>
                <c:pt idx="7946">
                  <c:v>88.00656110576503</c:v>
                </c:pt>
                <c:pt idx="7947">
                  <c:v>88.00656110576503</c:v>
                </c:pt>
                <c:pt idx="7948">
                  <c:v>88.00656110576503</c:v>
                </c:pt>
                <c:pt idx="7949">
                  <c:v>88.00656110576503</c:v>
                </c:pt>
                <c:pt idx="7950">
                  <c:v>88.00656110576503</c:v>
                </c:pt>
                <c:pt idx="7951">
                  <c:v>88.00656110576503</c:v>
                </c:pt>
                <c:pt idx="7952">
                  <c:v>88.00656110576503</c:v>
                </c:pt>
                <c:pt idx="7953">
                  <c:v>88.00656110576503</c:v>
                </c:pt>
                <c:pt idx="7954">
                  <c:v>88.00656110576503</c:v>
                </c:pt>
                <c:pt idx="7955">
                  <c:v>88.00656110576503</c:v>
                </c:pt>
                <c:pt idx="7956">
                  <c:v>88.00656110576503</c:v>
                </c:pt>
                <c:pt idx="7957">
                  <c:v>88.00656110576503</c:v>
                </c:pt>
                <c:pt idx="7958">
                  <c:v>88.00656110576503</c:v>
                </c:pt>
                <c:pt idx="7959">
                  <c:v>88.00656110576503</c:v>
                </c:pt>
                <c:pt idx="7960">
                  <c:v>88.00656110576503</c:v>
                </c:pt>
                <c:pt idx="7961">
                  <c:v>88.00656110576503</c:v>
                </c:pt>
                <c:pt idx="7962">
                  <c:v>88.00656110576503</c:v>
                </c:pt>
                <c:pt idx="7963">
                  <c:v>88.00656110576503</c:v>
                </c:pt>
                <c:pt idx="7964">
                  <c:v>88.00656110576503</c:v>
                </c:pt>
                <c:pt idx="7965">
                  <c:v>88.00656110576503</c:v>
                </c:pt>
                <c:pt idx="7966">
                  <c:v>88.00656110576503</c:v>
                </c:pt>
                <c:pt idx="7967">
                  <c:v>88.00656110576503</c:v>
                </c:pt>
                <c:pt idx="7968">
                  <c:v>88.00656110576503</c:v>
                </c:pt>
                <c:pt idx="7969">
                  <c:v>88.00656110576503</c:v>
                </c:pt>
                <c:pt idx="7970">
                  <c:v>88.00656110576503</c:v>
                </c:pt>
                <c:pt idx="7971">
                  <c:v>88.00656110576503</c:v>
                </c:pt>
                <c:pt idx="7972">
                  <c:v>88.00656110576503</c:v>
                </c:pt>
                <c:pt idx="7973">
                  <c:v>88.00656110576503</c:v>
                </c:pt>
                <c:pt idx="7974">
                  <c:v>88.00656110576503</c:v>
                </c:pt>
                <c:pt idx="7975">
                  <c:v>88.00656110576503</c:v>
                </c:pt>
                <c:pt idx="7976">
                  <c:v>88.00656110576503</c:v>
                </c:pt>
                <c:pt idx="7977">
                  <c:v>88.00656110576503</c:v>
                </c:pt>
                <c:pt idx="7978">
                  <c:v>88.00656110576503</c:v>
                </c:pt>
                <c:pt idx="7979">
                  <c:v>88.00656110576503</c:v>
                </c:pt>
                <c:pt idx="7980">
                  <c:v>88.00656110576503</c:v>
                </c:pt>
                <c:pt idx="7981">
                  <c:v>88.00656110576503</c:v>
                </c:pt>
                <c:pt idx="7982">
                  <c:v>88.00656110576503</c:v>
                </c:pt>
                <c:pt idx="7983">
                  <c:v>88.00656110576503</c:v>
                </c:pt>
                <c:pt idx="7984">
                  <c:v>88.00656110576503</c:v>
                </c:pt>
                <c:pt idx="7985">
                  <c:v>88.00656110576503</c:v>
                </c:pt>
                <c:pt idx="7986">
                  <c:v>88.00656110576503</c:v>
                </c:pt>
                <c:pt idx="7987">
                  <c:v>88.00656110576503</c:v>
                </c:pt>
                <c:pt idx="7988">
                  <c:v>88.00656110576503</c:v>
                </c:pt>
                <c:pt idx="7989">
                  <c:v>88.00656110576503</c:v>
                </c:pt>
                <c:pt idx="7990">
                  <c:v>88.00656110576503</c:v>
                </c:pt>
                <c:pt idx="7991">
                  <c:v>88.00656110576503</c:v>
                </c:pt>
                <c:pt idx="7992">
                  <c:v>88.00656110576503</c:v>
                </c:pt>
                <c:pt idx="7993">
                  <c:v>88.00656110576503</c:v>
                </c:pt>
                <c:pt idx="7994">
                  <c:v>88.00656110576503</c:v>
                </c:pt>
                <c:pt idx="7995">
                  <c:v>88.00656110576503</c:v>
                </c:pt>
                <c:pt idx="7996">
                  <c:v>88.00656110576503</c:v>
                </c:pt>
                <c:pt idx="7997">
                  <c:v>88.00656110576503</c:v>
                </c:pt>
                <c:pt idx="7998">
                  <c:v>88.00656110576503</c:v>
                </c:pt>
                <c:pt idx="7999">
                  <c:v>88.00656110576503</c:v>
                </c:pt>
                <c:pt idx="8000">
                  <c:v>88.00656110576503</c:v>
                </c:pt>
                <c:pt idx="8001">
                  <c:v>88.00656110576503</c:v>
                </c:pt>
                <c:pt idx="8002">
                  <c:v>88.00656110576503</c:v>
                </c:pt>
                <c:pt idx="8003">
                  <c:v>88.00656110576503</c:v>
                </c:pt>
                <c:pt idx="8004">
                  <c:v>88.00656110576503</c:v>
                </c:pt>
                <c:pt idx="8005">
                  <c:v>88.00656110576503</c:v>
                </c:pt>
                <c:pt idx="8006">
                  <c:v>88.00656110576503</c:v>
                </c:pt>
                <c:pt idx="8007">
                  <c:v>88.00656110576503</c:v>
                </c:pt>
                <c:pt idx="8008">
                  <c:v>88.00656110576503</c:v>
                </c:pt>
                <c:pt idx="8009">
                  <c:v>88.00656110576503</c:v>
                </c:pt>
                <c:pt idx="8010">
                  <c:v>88.00656110576503</c:v>
                </c:pt>
                <c:pt idx="8011">
                  <c:v>88.00656110576503</c:v>
                </c:pt>
                <c:pt idx="8012">
                  <c:v>88.00656110576503</c:v>
                </c:pt>
                <c:pt idx="8013">
                  <c:v>88.00656110576503</c:v>
                </c:pt>
                <c:pt idx="8014">
                  <c:v>88.00656110576503</c:v>
                </c:pt>
                <c:pt idx="8015">
                  <c:v>88.00656110576503</c:v>
                </c:pt>
                <c:pt idx="8016">
                  <c:v>88.00656110576503</c:v>
                </c:pt>
                <c:pt idx="8017">
                  <c:v>88.00656110576503</c:v>
                </c:pt>
                <c:pt idx="8018">
                  <c:v>88.00656110576503</c:v>
                </c:pt>
                <c:pt idx="8019">
                  <c:v>88.00656110576503</c:v>
                </c:pt>
                <c:pt idx="8020">
                  <c:v>88.00656110576503</c:v>
                </c:pt>
                <c:pt idx="8021">
                  <c:v>88.00656110576503</c:v>
                </c:pt>
                <c:pt idx="8022">
                  <c:v>88.00656110576503</c:v>
                </c:pt>
                <c:pt idx="8023">
                  <c:v>88.00656110576503</c:v>
                </c:pt>
                <c:pt idx="8024">
                  <c:v>88.00656110576503</c:v>
                </c:pt>
                <c:pt idx="8025">
                  <c:v>88.00656110576503</c:v>
                </c:pt>
                <c:pt idx="8026">
                  <c:v>88.00656110576503</c:v>
                </c:pt>
                <c:pt idx="8027">
                  <c:v>88.00656110576503</c:v>
                </c:pt>
                <c:pt idx="8028">
                  <c:v>88.00656110576503</c:v>
                </c:pt>
                <c:pt idx="8029">
                  <c:v>88.00656110576503</c:v>
                </c:pt>
                <c:pt idx="8030">
                  <c:v>88.00656110576503</c:v>
                </c:pt>
                <c:pt idx="8031">
                  <c:v>88.00656110576503</c:v>
                </c:pt>
                <c:pt idx="8032">
                  <c:v>88.00656110576503</c:v>
                </c:pt>
                <c:pt idx="8033">
                  <c:v>88.00656110576503</c:v>
                </c:pt>
                <c:pt idx="8034">
                  <c:v>88.00656110576503</c:v>
                </c:pt>
                <c:pt idx="8035">
                  <c:v>88.00656110576503</c:v>
                </c:pt>
                <c:pt idx="8036">
                  <c:v>88.00656110576503</c:v>
                </c:pt>
                <c:pt idx="8037">
                  <c:v>88.00656110576503</c:v>
                </c:pt>
                <c:pt idx="8038">
                  <c:v>88.00656110576503</c:v>
                </c:pt>
                <c:pt idx="8039">
                  <c:v>88.00656110576503</c:v>
                </c:pt>
                <c:pt idx="8040">
                  <c:v>88.00656110576503</c:v>
                </c:pt>
                <c:pt idx="8041">
                  <c:v>88.00656110576503</c:v>
                </c:pt>
                <c:pt idx="8042">
                  <c:v>88.00656110576503</c:v>
                </c:pt>
                <c:pt idx="8043">
                  <c:v>88.00656110576503</c:v>
                </c:pt>
                <c:pt idx="8044">
                  <c:v>88.00656110576503</c:v>
                </c:pt>
                <c:pt idx="8045">
                  <c:v>88.00656110576503</c:v>
                </c:pt>
                <c:pt idx="8046">
                  <c:v>88.00656110576503</c:v>
                </c:pt>
                <c:pt idx="8047">
                  <c:v>88.00656110576503</c:v>
                </c:pt>
                <c:pt idx="8048">
                  <c:v>88.00656110576503</c:v>
                </c:pt>
                <c:pt idx="8049">
                  <c:v>88.00656110576503</c:v>
                </c:pt>
                <c:pt idx="8050">
                  <c:v>88.00656110576503</c:v>
                </c:pt>
                <c:pt idx="8051">
                  <c:v>88.00656110576503</c:v>
                </c:pt>
                <c:pt idx="8052">
                  <c:v>88.00656110576503</c:v>
                </c:pt>
                <c:pt idx="8053">
                  <c:v>88.00656110576503</c:v>
                </c:pt>
                <c:pt idx="8054">
                  <c:v>88.00656110576503</c:v>
                </c:pt>
                <c:pt idx="8055">
                  <c:v>88.00656110576503</c:v>
                </c:pt>
                <c:pt idx="8056">
                  <c:v>88.00656110576503</c:v>
                </c:pt>
                <c:pt idx="8057">
                  <c:v>88.00656110576503</c:v>
                </c:pt>
                <c:pt idx="8058">
                  <c:v>88.00656110576503</c:v>
                </c:pt>
                <c:pt idx="8059">
                  <c:v>88.00656110576503</c:v>
                </c:pt>
                <c:pt idx="8060">
                  <c:v>88.00656110576503</c:v>
                </c:pt>
                <c:pt idx="8061">
                  <c:v>88.00656110576503</c:v>
                </c:pt>
                <c:pt idx="8062">
                  <c:v>88.00656110576503</c:v>
                </c:pt>
                <c:pt idx="8063">
                  <c:v>88.00656110576503</c:v>
                </c:pt>
                <c:pt idx="8064">
                  <c:v>88.00656110576503</c:v>
                </c:pt>
                <c:pt idx="8065">
                  <c:v>88.00656110576503</c:v>
                </c:pt>
                <c:pt idx="8066">
                  <c:v>88.00656110576503</c:v>
                </c:pt>
                <c:pt idx="8067">
                  <c:v>88.00656110576503</c:v>
                </c:pt>
                <c:pt idx="8068">
                  <c:v>88.00656110576503</c:v>
                </c:pt>
                <c:pt idx="8069">
                  <c:v>88.00656110576503</c:v>
                </c:pt>
                <c:pt idx="8070">
                  <c:v>88.00656110576503</c:v>
                </c:pt>
                <c:pt idx="8071">
                  <c:v>88.00656110576503</c:v>
                </c:pt>
                <c:pt idx="8072">
                  <c:v>88.00656110576503</c:v>
                </c:pt>
                <c:pt idx="8073">
                  <c:v>88.00656110576503</c:v>
                </c:pt>
                <c:pt idx="8074">
                  <c:v>88.00656110576503</c:v>
                </c:pt>
                <c:pt idx="8075">
                  <c:v>88.00656110576503</c:v>
                </c:pt>
                <c:pt idx="8076">
                  <c:v>88.00656110576503</c:v>
                </c:pt>
                <c:pt idx="8077">
                  <c:v>88.00656110576503</c:v>
                </c:pt>
                <c:pt idx="8078">
                  <c:v>88.00656110576503</c:v>
                </c:pt>
                <c:pt idx="8079">
                  <c:v>88.00656110576503</c:v>
                </c:pt>
                <c:pt idx="8080">
                  <c:v>88.00656110576503</c:v>
                </c:pt>
                <c:pt idx="8081">
                  <c:v>88.00656110576503</c:v>
                </c:pt>
                <c:pt idx="8082">
                  <c:v>88.00656110576503</c:v>
                </c:pt>
                <c:pt idx="8083">
                  <c:v>88.00656110576503</c:v>
                </c:pt>
                <c:pt idx="8084">
                  <c:v>88.00656110576503</c:v>
                </c:pt>
                <c:pt idx="8085">
                  <c:v>88.00656110576503</c:v>
                </c:pt>
                <c:pt idx="8086">
                  <c:v>88.00656110576503</c:v>
                </c:pt>
                <c:pt idx="8087">
                  <c:v>88.00656110576503</c:v>
                </c:pt>
                <c:pt idx="8088">
                  <c:v>88.00656110576503</c:v>
                </c:pt>
                <c:pt idx="8089">
                  <c:v>88.00656110576503</c:v>
                </c:pt>
                <c:pt idx="8090">
                  <c:v>88.00656110576503</c:v>
                </c:pt>
                <c:pt idx="8091">
                  <c:v>88.00656110576503</c:v>
                </c:pt>
                <c:pt idx="8092">
                  <c:v>88.00656110576503</c:v>
                </c:pt>
                <c:pt idx="8093">
                  <c:v>88.00656110576503</c:v>
                </c:pt>
                <c:pt idx="8094">
                  <c:v>88.00656110576503</c:v>
                </c:pt>
                <c:pt idx="8095">
                  <c:v>88.00656110576503</c:v>
                </c:pt>
                <c:pt idx="8096">
                  <c:v>88.00656110576503</c:v>
                </c:pt>
                <c:pt idx="8097">
                  <c:v>88.00656110576503</c:v>
                </c:pt>
                <c:pt idx="8098">
                  <c:v>88.00656110576503</c:v>
                </c:pt>
                <c:pt idx="8099">
                  <c:v>88.00656110576503</c:v>
                </c:pt>
                <c:pt idx="8100">
                  <c:v>88.00656110576503</c:v>
                </c:pt>
                <c:pt idx="8101">
                  <c:v>88.00656110576503</c:v>
                </c:pt>
                <c:pt idx="8102">
                  <c:v>88.00656110576503</c:v>
                </c:pt>
                <c:pt idx="8103">
                  <c:v>88.00656110576503</c:v>
                </c:pt>
                <c:pt idx="8104">
                  <c:v>88.00656110576503</c:v>
                </c:pt>
                <c:pt idx="8105">
                  <c:v>88.00656110576503</c:v>
                </c:pt>
                <c:pt idx="8106">
                  <c:v>88.00656110576503</c:v>
                </c:pt>
                <c:pt idx="8107">
                  <c:v>88.00656110576503</c:v>
                </c:pt>
                <c:pt idx="8108">
                  <c:v>88.00656110576503</c:v>
                </c:pt>
                <c:pt idx="8109">
                  <c:v>88.00656110576503</c:v>
                </c:pt>
                <c:pt idx="8110">
                  <c:v>88.00656110576503</c:v>
                </c:pt>
                <c:pt idx="8111">
                  <c:v>88.00656110576503</c:v>
                </c:pt>
                <c:pt idx="8112">
                  <c:v>88.00656110576503</c:v>
                </c:pt>
                <c:pt idx="8113">
                  <c:v>88.00656110576503</c:v>
                </c:pt>
                <c:pt idx="8114">
                  <c:v>88.00656110576503</c:v>
                </c:pt>
                <c:pt idx="8115">
                  <c:v>88.00656110576503</c:v>
                </c:pt>
                <c:pt idx="8116">
                  <c:v>88.00656110576503</c:v>
                </c:pt>
                <c:pt idx="8117">
                  <c:v>88.00656110576503</c:v>
                </c:pt>
                <c:pt idx="8118">
                  <c:v>88.00656110576503</c:v>
                </c:pt>
                <c:pt idx="8119">
                  <c:v>88.00656110576503</c:v>
                </c:pt>
                <c:pt idx="8120">
                  <c:v>88.00656110576503</c:v>
                </c:pt>
                <c:pt idx="8121">
                  <c:v>88.00656110576503</c:v>
                </c:pt>
                <c:pt idx="8122">
                  <c:v>88.00656110576503</c:v>
                </c:pt>
                <c:pt idx="8123">
                  <c:v>88.00656110576503</c:v>
                </c:pt>
                <c:pt idx="8124">
                  <c:v>88.00656110576503</c:v>
                </c:pt>
                <c:pt idx="8125">
                  <c:v>88.00656110576503</c:v>
                </c:pt>
                <c:pt idx="8126">
                  <c:v>88.00656110576503</c:v>
                </c:pt>
                <c:pt idx="8127">
                  <c:v>88.00656110576503</c:v>
                </c:pt>
                <c:pt idx="8128">
                  <c:v>88.00656110576503</c:v>
                </c:pt>
                <c:pt idx="8129">
                  <c:v>88.00656110576503</c:v>
                </c:pt>
                <c:pt idx="8130">
                  <c:v>88.00656110576503</c:v>
                </c:pt>
                <c:pt idx="8131">
                  <c:v>88.00656110576503</c:v>
                </c:pt>
                <c:pt idx="8132">
                  <c:v>88.00656110576503</c:v>
                </c:pt>
                <c:pt idx="8133">
                  <c:v>88.00656110576503</c:v>
                </c:pt>
                <c:pt idx="8134">
                  <c:v>88.00656110576503</c:v>
                </c:pt>
                <c:pt idx="8135">
                  <c:v>88.00656110576503</c:v>
                </c:pt>
                <c:pt idx="8136">
                  <c:v>88.00656110576503</c:v>
                </c:pt>
                <c:pt idx="8137">
                  <c:v>88.00656110576503</c:v>
                </c:pt>
                <c:pt idx="8138">
                  <c:v>88.00656110576503</c:v>
                </c:pt>
                <c:pt idx="8139">
                  <c:v>88.00656110576503</c:v>
                </c:pt>
                <c:pt idx="8140">
                  <c:v>88.00656110576503</c:v>
                </c:pt>
                <c:pt idx="8141">
                  <c:v>88.00656110576503</c:v>
                </c:pt>
                <c:pt idx="8142">
                  <c:v>88.00656110576503</c:v>
                </c:pt>
                <c:pt idx="8143">
                  <c:v>88.00656110576503</c:v>
                </c:pt>
                <c:pt idx="8144">
                  <c:v>88.00656110576503</c:v>
                </c:pt>
                <c:pt idx="8145">
                  <c:v>88.00656110576503</c:v>
                </c:pt>
                <c:pt idx="8146">
                  <c:v>88.00656110576503</c:v>
                </c:pt>
                <c:pt idx="8147">
                  <c:v>88.00656110576503</c:v>
                </c:pt>
                <c:pt idx="8148">
                  <c:v>88.00656110576503</c:v>
                </c:pt>
                <c:pt idx="8149">
                  <c:v>88.00656110576503</c:v>
                </c:pt>
                <c:pt idx="8150">
                  <c:v>88.00656110576503</c:v>
                </c:pt>
                <c:pt idx="8151">
                  <c:v>88.00656110576503</c:v>
                </c:pt>
                <c:pt idx="8152">
                  <c:v>88.00656110576503</c:v>
                </c:pt>
                <c:pt idx="8153">
                  <c:v>88.00656110576503</c:v>
                </c:pt>
                <c:pt idx="8154">
                  <c:v>88.00656110576503</c:v>
                </c:pt>
                <c:pt idx="8155">
                  <c:v>88.00656110576503</c:v>
                </c:pt>
                <c:pt idx="8156">
                  <c:v>88.00656110576503</c:v>
                </c:pt>
                <c:pt idx="8157">
                  <c:v>88.00656110576503</c:v>
                </c:pt>
                <c:pt idx="8158">
                  <c:v>88.00656110576503</c:v>
                </c:pt>
                <c:pt idx="8159">
                  <c:v>88.00656110576503</c:v>
                </c:pt>
                <c:pt idx="8160">
                  <c:v>88.00656110576503</c:v>
                </c:pt>
                <c:pt idx="8161">
                  <c:v>88.00656110576503</c:v>
                </c:pt>
                <c:pt idx="8162">
                  <c:v>88.00656110576503</c:v>
                </c:pt>
                <c:pt idx="8163">
                  <c:v>88.00656110576503</c:v>
                </c:pt>
                <c:pt idx="8164">
                  <c:v>88.00656110576503</c:v>
                </c:pt>
                <c:pt idx="8165">
                  <c:v>88.00656110576503</c:v>
                </c:pt>
                <c:pt idx="8166">
                  <c:v>88.00656110576503</c:v>
                </c:pt>
                <c:pt idx="8167">
                  <c:v>88.00656110576503</c:v>
                </c:pt>
                <c:pt idx="8168">
                  <c:v>88.00656110576503</c:v>
                </c:pt>
                <c:pt idx="8169">
                  <c:v>88.00656110576503</c:v>
                </c:pt>
                <c:pt idx="8170">
                  <c:v>88.00656110576503</c:v>
                </c:pt>
                <c:pt idx="8171">
                  <c:v>88.00656110576503</c:v>
                </c:pt>
                <c:pt idx="8172">
                  <c:v>88.00656110576503</c:v>
                </c:pt>
                <c:pt idx="8173">
                  <c:v>88.00656110576503</c:v>
                </c:pt>
                <c:pt idx="8174">
                  <c:v>88.00656110576503</c:v>
                </c:pt>
                <c:pt idx="8175">
                  <c:v>88.00656110576503</c:v>
                </c:pt>
                <c:pt idx="8176">
                  <c:v>88.00656110576503</c:v>
                </c:pt>
                <c:pt idx="8177">
                  <c:v>88.00656110576503</c:v>
                </c:pt>
                <c:pt idx="8178">
                  <c:v>88.00656110576503</c:v>
                </c:pt>
                <c:pt idx="8179">
                  <c:v>88.00656110576503</c:v>
                </c:pt>
                <c:pt idx="8180">
                  <c:v>88.00656110576503</c:v>
                </c:pt>
                <c:pt idx="8181">
                  <c:v>88.00656110576503</c:v>
                </c:pt>
                <c:pt idx="8182">
                  <c:v>88.00656110576503</c:v>
                </c:pt>
                <c:pt idx="8183">
                  <c:v>88.00656110576503</c:v>
                </c:pt>
                <c:pt idx="8184">
                  <c:v>88.00656110576503</c:v>
                </c:pt>
                <c:pt idx="8185">
                  <c:v>88.00656110576503</c:v>
                </c:pt>
                <c:pt idx="8186">
                  <c:v>88.00656110576503</c:v>
                </c:pt>
                <c:pt idx="8187">
                  <c:v>88.00656110576503</c:v>
                </c:pt>
                <c:pt idx="8188">
                  <c:v>88.00656110576503</c:v>
                </c:pt>
                <c:pt idx="8189">
                  <c:v>88.00656110576503</c:v>
                </c:pt>
                <c:pt idx="8190">
                  <c:v>88.00656110576503</c:v>
                </c:pt>
                <c:pt idx="8191">
                  <c:v>88.00656110576503</c:v>
                </c:pt>
                <c:pt idx="8192">
                  <c:v>88.00656110576503</c:v>
                </c:pt>
                <c:pt idx="8193">
                  <c:v>88.00656110576503</c:v>
                </c:pt>
                <c:pt idx="8194">
                  <c:v>88.00656110576503</c:v>
                </c:pt>
                <c:pt idx="8195">
                  <c:v>88.00656110576503</c:v>
                </c:pt>
                <c:pt idx="8196">
                  <c:v>88.00656110576503</c:v>
                </c:pt>
                <c:pt idx="8197">
                  <c:v>88.00656110576503</c:v>
                </c:pt>
                <c:pt idx="8198">
                  <c:v>88.00656110576503</c:v>
                </c:pt>
                <c:pt idx="8199">
                  <c:v>88.00656110576503</c:v>
                </c:pt>
                <c:pt idx="8200">
                  <c:v>88.00656110576503</c:v>
                </c:pt>
                <c:pt idx="8201">
                  <c:v>88.00656110576503</c:v>
                </c:pt>
                <c:pt idx="8202">
                  <c:v>88.00656110576503</c:v>
                </c:pt>
                <c:pt idx="8203">
                  <c:v>88.00656110576503</c:v>
                </c:pt>
                <c:pt idx="8204">
                  <c:v>88.00656110576503</c:v>
                </c:pt>
                <c:pt idx="8205">
                  <c:v>88.00656110576503</c:v>
                </c:pt>
                <c:pt idx="8206">
                  <c:v>88.00656110576503</c:v>
                </c:pt>
                <c:pt idx="8207">
                  <c:v>88.00656110576503</c:v>
                </c:pt>
                <c:pt idx="8208">
                  <c:v>88.00656110576503</c:v>
                </c:pt>
                <c:pt idx="8209">
                  <c:v>88.00656110576503</c:v>
                </c:pt>
                <c:pt idx="8210">
                  <c:v>88.00656110576503</c:v>
                </c:pt>
                <c:pt idx="8211">
                  <c:v>88.00656110576503</c:v>
                </c:pt>
                <c:pt idx="8212">
                  <c:v>88.00656110576503</c:v>
                </c:pt>
                <c:pt idx="8213">
                  <c:v>88.00656110576503</c:v>
                </c:pt>
                <c:pt idx="8214">
                  <c:v>88.00656110576503</c:v>
                </c:pt>
                <c:pt idx="8215">
                  <c:v>88.00656110576503</c:v>
                </c:pt>
                <c:pt idx="8216">
                  <c:v>88.00656110576503</c:v>
                </c:pt>
                <c:pt idx="8217">
                  <c:v>88.00656110576503</c:v>
                </c:pt>
                <c:pt idx="8218">
                  <c:v>88.00656110576503</c:v>
                </c:pt>
                <c:pt idx="8219">
                  <c:v>88.00656110576503</c:v>
                </c:pt>
                <c:pt idx="8220">
                  <c:v>88.00656110576503</c:v>
                </c:pt>
                <c:pt idx="8221">
                  <c:v>88.00656110576503</c:v>
                </c:pt>
                <c:pt idx="8222">
                  <c:v>88.00656110576503</c:v>
                </c:pt>
                <c:pt idx="8223">
                  <c:v>88.00656110576503</c:v>
                </c:pt>
                <c:pt idx="8224">
                  <c:v>88.00656110576503</c:v>
                </c:pt>
                <c:pt idx="8225">
                  <c:v>88.00656110576503</c:v>
                </c:pt>
                <c:pt idx="8226">
                  <c:v>88.00656110576503</c:v>
                </c:pt>
                <c:pt idx="8227">
                  <c:v>88.00656110576503</c:v>
                </c:pt>
                <c:pt idx="8228">
                  <c:v>88.00656110576503</c:v>
                </c:pt>
                <c:pt idx="8229">
                  <c:v>88.00656110576503</c:v>
                </c:pt>
                <c:pt idx="8230">
                  <c:v>88.00656110576503</c:v>
                </c:pt>
                <c:pt idx="8231">
                  <c:v>88.00656110576503</c:v>
                </c:pt>
                <c:pt idx="8232">
                  <c:v>88.00656110576503</c:v>
                </c:pt>
                <c:pt idx="8233">
                  <c:v>88.00656110576503</c:v>
                </c:pt>
                <c:pt idx="8234">
                  <c:v>88.00656110576503</c:v>
                </c:pt>
                <c:pt idx="8235">
                  <c:v>88.00656110576503</c:v>
                </c:pt>
                <c:pt idx="8236">
                  <c:v>88.00656110576503</c:v>
                </c:pt>
                <c:pt idx="8237">
                  <c:v>88.00656110576503</c:v>
                </c:pt>
                <c:pt idx="8238">
                  <c:v>88.00656110576503</c:v>
                </c:pt>
                <c:pt idx="8239">
                  <c:v>88.00656110576503</c:v>
                </c:pt>
                <c:pt idx="8240">
                  <c:v>88.00656110576503</c:v>
                </c:pt>
                <c:pt idx="8241">
                  <c:v>88.00656110576503</c:v>
                </c:pt>
                <c:pt idx="8242">
                  <c:v>88.00656110576503</c:v>
                </c:pt>
                <c:pt idx="8243">
                  <c:v>88.00656110576503</c:v>
                </c:pt>
                <c:pt idx="8244">
                  <c:v>88.00656110576503</c:v>
                </c:pt>
                <c:pt idx="8245">
                  <c:v>88.00656110576503</c:v>
                </c:pt>
                <c:pt idx="8246">
                  <c:v>88.00656110576503</c:v>
                </c:pt>
                <c:pt idx="8247">
                  <c:v>88.00656110576503</c:v>
                </c:pt>
                <c:pt idx="8248">
                  <c:v>88.00656110576503</c:v>
                </c:pt>
                <c:pt idx="8249">
                  <c:v>88.00656110576503</c:v>
                </c:pt>
                <c:pt idx="8250">
                  <c:v>88.00656110576503</c:v>
                </c:pt>
                <c:pt idx="8251">
                  <c:v>88.00656110576503</c:v>
                </c:pt>
                <c:pt idx="8252">
                  <c:v>88.00656110576503</c:v>
                </c:pt>
                <c:pt idx="8253">
                  <c:v>88.00656110576503</c:v>
                </c:pt>
                <c:pt idx="8254">
                  <c:v>88.00656110576503</c:v>
                </c:pt>
                <c:pt idx="8255">
                  <c:v>88.00656110576503</c:v>
                </c:pt>
                <c:pt idx="8256">
                  <c:v>88.00656110576503</c:v>
                </c:pt>
                <c:pt idx="8257">
                  <c:v>88.00656110576503</c:v>
                </c:pt>
                <c:pt idx="8258">
                  <c:v>88.00656110576503</c:v>
                </c:pt>
                <c:pt idx="8259">
                  <c:v>88.00656110576503</c:v>
                </c:pt>
                <c:pt idx="8260">
                  <c:v>88.00656110576503</c:v>
                </c:pt>
                <c:pt idx="8261">
                  <c:v>88.00656110576503</c:v>
                </c:pt>
                <c:pt idx="8262">
                  <c:v>88.00656110576503</c:v>
                </c:pt>
                <c:pt idx="8263">
                  <c:v>88.00656110576503</c:v>
                </c:pt>
                <c:pt idx="8264">
                  <c:v>88.00656110576503</c:v>
                </c:pt>
                <c:pt idx="8265">
                  <c:v>88.00656110576503</c:v>
                </c:pt>
                <c:pt idx="8266">
                  <c:v>88.00656110576503</c:v>
                </c:pt>
                <c:pt idx="8267">
                  <c:v>88.00656110576503</c:v>
                </c:pt>
                <c:pt idx="8268">
                  <c:v>88.00656110576503</c:v>
                </c:pt>
                <c:pt idx="8269">
                  <c:v>88.00656110576503</c:v>
                </c:pt>
                <c:pt idx="8270">
                  <c:v>88.00656110576503</c:v>
                </c:pt>
                <c:pt idx="8271">
                  <c:v>88.00656110576503</c:v>
                </c:pt>
                <c:pt idx="8272">
                  <c:v>88.00656110576503</c:v>
                </c:pt>
                <c:pt idx="8273">
                  <c:v>88.00656110576503</c:v>
                </c:pt>
                <c:pt idx="8274">
                  <c:v>88.00656110576503</c:v>
                </c:pt>
                <c:pt idx="8275">
                  <c:v>88.00656110576503</c:v>
                </c:pt>
                <c:pt idx="8276">
                  <c:v>88.00656110576503</c:v>
                </c:pt>
                <c:pt idx="8277">
                  <c:v>88.00656110576503</c:v>
                </c:pt>
                <c:pt idx="8278">
                  <c:v>88.00656110576503</c:v>
                </c:pt>
                <c:pt idx="8279">
                  <c:v>88.00656110576503</c:v>
                </c:pt>
                <c:pt idx="8280">
                  <c:v>88.00656110576503</c:v>
                </c:pt>
                <c:pt idx="8281">
                  <c:v>88.00656110576503</c:v>
                </c:pt>
                <c:pt idx="8282">
                  <c:v>88.00656110576503</c:v>
                </c:pt>
                <c:pt idx="8283">
                  <c:v>88.00656110576503</c:v>
                </c:pt>
                <c:pt idx="8284">
                  <c:v>88.00656110576503</c:v>
                </c:pt>
                <c:pt idx="8285">
                  <c:v>88.00656110576503</c:v>
                </c:pt>
                <c:pt idx="8286">
                  <c:v>88.00656110576503</c:v>
                </c:pt>
                <c:pt idx="8287">
                  <c:v>88.00656110576503</c:v>
                </c:pt>
                <c:pt idx="8288">
                  <c:v>88.00656110576503</c:v>
                </c:pt>
                <c:pt idx="8289">
                  <c:v>88.00656110576503</c:v>
                </c:pt>
                <c:pt idx="8290">
                  <c:v>88.00656110576503</c:v>
                </c:pt>
                <c:pt idx="8291">
                  <c:v>88.00656110576503</c:v>
                </c:pt>
                <c:pt idx="8292">
                  <c:v>88.00656110576503</c:v>
                </c:pt>
                <c:pt idx="8293">
                  <c:v>88.00656110576503</c:v>
                </c:pt>
                <c:pt idx="8294">
                  <c:v>88.00656110576503</c:v>
                </c:pt>
                <c:pt idx="8295">
                  <c:v>88.00656110576503</c:v>
                </c:pt>
                <c:pt idx="8296">
                  <c:v>88.00656110576503</c:v>
                </c:pt>
                <c:pt idx="8297">
                  <c:v>88.00656110576503</c:v>
                </c:pt>
                <c:pt idx="8298">
                  <c:v>88.00656110576503</c:v>
                </c:pt>
                <c:pt idx="8299">
                  <c:v>88.00656110576503</c:v>
                </c:pt>
                <c:pt idx="8300">
                  <c:v>88.00656110576503</c:v>
                </c:pt>
                <c:pt idx="8301">
                  <c:v>88.00656110576503</c:v>
                </c:pt>
                <c:pt idx="8302">
                  <c:v>88.00656110576503</c:v>
                </c:pt>
                <c:pt idx="8303">
                  <c:v>88.00656110576503</c:v>
                </c:pt>
                <c:pt idx="8304">
                  <c:v>88.00656110576503</c:v>
                </c:pt>
                <c:pt idx="8305">
                  <c:v>88.00656110576503</c:v>
                </c:pt>
                <c:pt idx="8306">
                  <c:v>88.00656110576503</c:v>
                </c:pt>
                <c:pt idx="8307">
                  <c:v>88.00656110576503</c:v>
                </c:pt>
                <c:pt idx="8308">
                  <c:v>88.00656110576503</c:v>
                </c:pt>
                <c:pt idx="8309">
                  <c:v>88.00656110576503</c:v>
                </c:pt>
                <c:pt idx="8310">
                  <c:v>88.00656110576503</c:v>
                </c:pt>
                <c:pt idx="8311">
                  <c:v>88.00656110576503</c:v>
                </c:pt>
                <c:pt idx="8312">
                  <c:v>88.00656110576503</c:v>
                </c:pt>
                <c:pt idx="8313">
                  <c:v>88.00656110576503</c:v>
                </c:pt>
                <c:pt idx="8314">
                  <c:v>88.00656110576503</c:v>
                </c:pt>
                <c:pt idx="8315">
                  <c:v>88.00656110576503</c:v>
                </c:pt>
                <c:pt idx="8316">
                  <c:v>88.00656110576503</c:v>
                </c:pt>
                <c:pt idx="8317">
                  <c:v>88.00656110576503</c:v>
                </c:pt>
                <c:pt idx="8318">
                  <c:v>88.00656110576503</c:v>
                </c:pt>
                <c:pt idx="8319">
                  <c:v>88.00656110576503</c:v>
                </c:pt>
                <c:pt idx="8320">
                  <c:v>88.00656110576503</c:v>
                </c:pt>
                <c:pt idx="8321">
                  <c:v>88.00656110576503</c:v>
                </c:pt>
                <c:pt idx="8322">
                  <c:v>88.00656110576503</c:v>
                </c:pt>
                <c:pt idx="8323">
                  <c:v>88.00656110576503</c:v>
                </c:pt>
                <c:pt idx="8324">
                  <c:v>88.00656110576503</c:v>
                </c:pt>
                <c:pt idx="8325">
                  <c:v>88.00656110576503</c:v>
                </c:pt>
                <c:pt idx="8326">
                  <c:v>88.00656110576503</c:v>
                </c:pt>
                <c:pt idx="8327">
                  <c:v>88.00656110576503</c:v>
                </c:pt>
                <c:pt idx="8328">
                  <c:v>88.00656110576503</c:v>
                </c:pt>
                <c:pt idx="8329">
                  <c:v>88.00656110576503</c:v>
                </c:pt>
                <c:pt idx="8330">
                  <c:v>88.00656110576503</c:v>
                </c:pt>
                <c:pt idx="8331">
                  <c:v>88.00656110576503</c:v>
                </c:pt>
                <c:pt idx="8332">
                  <c:v>88.00656110576503</c:v>
                </c:pt>
                <c:pt idx="8333">
                  <c:v>88.00656110576503</c:v>
                </c:pt>
                <c:pt idx="8334">
                  <c:v>88.00656110576503</c:v>
                </c:pt>
                <c:pt idx="8335">
                  <c:v>88.00656110576503</c:v>
                </c:pt>
                <c:pt idx="8336">
                  <c:v>88.00656110576503</c:v>
                </c:pt>
                <c:pt idx="8337">
                  <c:v>88.00656110576503</c:v>
                </c:pt>
                <c:pt idx="8338">
                  <c:v>88.00656110576503</c:v>
                </c:pt>
                <c:pt idx="8339">
                  <c:v>88.00656110576503</c:v>
                </c:pt>
                <c:pt idx="8340">
                  <c:v>88.00656110576503</c:v>
                </c:pt>
                <c:pt idx="8341">
                  <c:v>88.00656110576503</c:v>
                </c:pt>
                <c:pt idx="8342">
                  <c:v>88.00656110576503</c:v>
                </c:pt>
                <c:pt idx="8343">
                  <c:v>88.00656110576503</c:v>
                </c:pt>
                <c:pt idx="8344">
                  <c:v>88.00656110576503</c:v>
                </c:pt>
                <c:pt idx="8345">
                  <c:v>88.00656110576503</c:v>
                </c:pt>
                <c:pt idx="8346">
                  <c:v>88.00656110576503</c:v>
                </c:pt>
                <c:pt idx="8347">
                  <c:v>88.00656110576503</c:v>
                </c:pt>
                <c:pt idx="8348">
                  <c:v>88.00656110576503</c:v>
                </c:pt>
                <c:pt idx="8349">
                  <c:v>88.00656110576503</c:v>
                </c:pt>
                <c:pt idx="8350">
                  <c:v>88.00656110576503</c:v>
                </c:pt>
                <c:pt idx="8351">
                  <c:v>88.00656110576503</c:v>
                </c:pt>
                <c:pt idx="8352">
                  <c:v>88.00656110576503</c:v>
                </c:pt>
                <c:pt idx="8353">
                  <c:v>88.00656110576503</c:v>
                </c:pt>
                <c:pt idx="8354">
                  <c:v>88.00656110576503</c:v>
                </c:pt>
                <c:pt idx="8355">
                  <c:v>88.00656110576503</c:v>
                </c:pt>
                <c:pt idx="8356">
                  <c:v>88.00656110576503</c:v>
                </c:pt>
                <c:pt idx="8357">
                  <c:v>88.00656110576503</c:v>
                </c:pt>
                <c:pt idx="8358">
                  <c:v>88.00656110576503</c:v>
                </c:pt>
                <c:pt idx="8359">
                  <c:v>88.00656110576503</c:v>
                </c:pt>
                <c:pt idx="8360">
                  <c:v>88.00656110576503</c:v>
                </c:pt>
                <c:pt idx="8361">
                  <c:v>88.00656110576503</c:v>
                </c:pt>
                <c:pt idx="8362">
                  <c:v>88.00656110576503</c:v>
                </c:pt>
                <c:pt idx="8363">
                  <c:v>88.00656110576503</c:v>
                </c:pt>
                <c:pt idx="8364">
                  <c:v>88.00656110576503</c:v>
                </c:pt>
                <c:pt idx="8365">
                  <c:v>88.00656110576503</c:v>
                </c:pt>
                <c:pt idx="8366">
                  <c:v>88.00656110576503</c:v>
                </c:pt>
                <c:pt idx="8367">
                  <c:v>88.00656110576503</c:v>
                </c:pt>
                <c:pt idx="8368">
                  <c:v>88.00656110576503</c:v>
                </c:pt>
                <c:pt idx="8369">
                  <c:v>88.00656110576503</c:v>
                </c:pt>
                <c:pt idx="8370">
                  <c:v>88.00656110576503</c:v>
                </c:pt>
                <c:pt idx="8371">
                  <c:v>88.00656110576503</c:v>
                </c:pt>
                <c:pt idx="8372">
                  <c:v>88.00656110576503</c:v>
                </c:pt>
                <c:pt idx="8373">
                  <c:v>88.00656110576503</c:v>
                </c:pt>
                <c:pt idx="8374">
                  <c:v>88.00656110576503</c:v>
                </c:pt>
                <c:pt idx="8375">
                  <c:v>88.00656110576503</c:v>
                </c:pt>
                <c:pt idx="8376">
                  <c:v>88.00656110576503</c:v>
                </c:pt>
                <c:pt idx="8377">
                  <c:v>88.00656110576503</c:v>
                </c:pt>
                <c:pt idx="8378">
                  <c:v>88.00656110576503</c:v>
                </c:pt>
                <c:pt idx="8379">
                  <c:v>88.00656110576503</c:v>
                </c:pt>
                <c:pt idx="8380">
                  <c:v>88.00656110576503</c:v>
                </c:pt>
                <c:pt idx="8381">
                  <c:v>88.00656110576503</c:v>
                </c:pt>
                <c:pt idx="8382">
                  <c:v>88.00656110576503</c:v>
                </c:pt>
                <c:pt idx="8383">
                  <c:v>88.00656110576503</c:v>
                </c:pt>
                <c:pt idx="8384">
                  <c:v>88.00656110576503</c:v>
                </c:pt>
                <c:pt idx="8385">
                  <c:v>88.00656110576503</c:v>
                </c:pt>
                <c:pt idx="8386">
                  <c:v>88.00656110576503</c:v>
                </c:pt>
                <c:pt idx="8387">
                  <c:v>88.00656110576503</c:v>
                </c:pt>
                <c:pt idx="8388">
                  <c:v>88.00656110576503</c:v>
                </c:pt>
                <c:pt idx="8389">
                  <c:v>88.00656110576503</c:v>
                </c:pt>
                <c:pt idx="8390">
                  <c:v>88.00656110576503</c:v>
                </c:pt>
                <c:pt idx="8391">
                  <c:v>88.00656110576503</c:v>
                </c:pt>
                <c:pt idx="8392">
                  <c:v>88.00656110576503</c:v>
                </c:pt>
                <c:pt idx="8393">
                  <c:v>88.00656110576503</c:v>
                </c:pt>
                <c:pt idx="8394">
                  <c:v>88.00656110576503</c:v>
                </c:pt>
                <c:pt idx="8395">
                  <c:v>88.00656110576503</c:v>
                </c:pt>
                <c:pt idx="8396">
                  <c:v>88.00656110576503</c:v>
                </c:pt>
                <c:pt idx="8397">
                  <c:v>88.00656110576503</c:v>
                </c:pt>
                <c:pt idx="8398">
                  <c:v>88.00656110576503</c:v>
                </c:pt>
                <c:pt idx="8399">
                  <c:v>88.00656110576503</c:v>
                </c:pt>
                <c:pt idx="8400">
                  <c:v>88.00656110576503</c:v>
                </c:pt>
                <c:pt idx="8401">
                  <c:v>88.00656110576503</c:v>
                </c:pt>
                <c:pt idx="8402">
                  <c:v>88.00656110576503</c:v>
                </c:pt>
                <c:pt idx="8403">
                  <c:v>88.00656110576503</c:v>
                </c:pt>
                <c:pt idx="8404">
                  <c:v>88.00656110576503</c:v>
                </c:pt>
                <c:pt idx="8405">
                  <c:v>88.00656110576503</c:v>
                </c:pt>
                <c:pt idx="8406">
                  <c:v>88.00656110576503</c:v>
                </c:pt>
                <c:pt idx="8407">
                  <c:v>88.00656110576503</c:v>
                </c:pt>
                <c:pt idx="8408">
                  <c:v>88.00656110576503</c:v>
                </c:pt>
                <c:pt idx="8409">
                  <c:v>88.00656110576503</c:v>
                </c:pt>
                <c:pt idx="8410">
                  <c:v>88.00656110576503</c:v>
                </c:pt>
                <c:pt idx="8411">
                  <c:v>88.00656110576503</c:v>
                </c:pt>
                <c:pt idx="8412">
                  <c:v>88.00656110576503</c:v>
                </c:pt>
                <c:pt idx="8413">
                  <c:v>88.00656110576503</c:v>
                </c:pt>
                <c:pt idx="8414">
                  <c:v>88.00656110576503</c:v>
                </c:pt>
                <c:pt idx="8415">
                  <c:v>88.00656110576503</c:v>
                </c:pt>
                <c:pt idx="8416">
                  <c:v>88.00656110576503</c:v>
                </c:pt>
                <c:pt idx="8417">
                  <c:v>88.00656110576503</c:v>
                </c:pt>
                <c:pt idx="8418">
                  <c:v>88.00656110576503</c:v>
                </c:pt>
                <c:pt idx="8419">
                  <c:v>88.00656110576503</c:v>
                </c:pt>
                <c:pt idx="8420">
                  <c:v>88.00656110576503</c:v>
                </c:pt>
                <c:pt idx="8421">
                  <c:v>88.00656110576503</c:v>
                </c:pt>
                <c:pt idx="8422">
                  <c:v>88.00656110576503</c:v>
                </c:pt>
                <c:pt idx="8423">
                  <c:v>88.00656110576503</c:v>
                </c:pt>
                <c:pt idx="8424">
                  <c:v>88.00656110576503</c:v>
                </c:pt>
                <c:pt idx="8425">
                  <c:v>88.00656110576503</c:v>
                </c:pt>
                <c:pt idx="8426">
                  <c:v>88.00656110576503</c:v>
                </c:pt>
                <c:pt idx="8427">
                  <c:v>88.00656110576503</c:v>
                </c:pt>
                <c:pt idx="8428">
                  <c:v>88.00656110576503</c:v>
                </c:pt>
                <c:pt idx="8429">
                  <c:v>88.00656110576503</c:v>
                </c:pt>
                <c:pt idx="8430">
                  <c:v>88.00656110576503</c:v>
                </c:pt>
                <c:pt idx="8431">
                  <c:v>88.00656110576503</c:v>
                </c:pt>
                <c:pt idx="8432">
                  <c:v>88.00656110576503</c:v>
                </c:pt>
                <c:pt idx="8433">
                  <c:v>88.00656110576503</c:v>
                </c:pt>
                <c:pt idx="8434">
                  <c:v>88.00656110576503</c:v>
                </c:pt>
                <c:pt idx="8435">
                  <c:v>88.00656110576503</c:v>
                </c:pt>
                <c:pt idx="8436">
                  <c:v>88.00656110576503</c:v>
                </c:pt>
                <c:pt idx="8437">
                  <c:v>88.00656110576503</c:v>
                </c:pt>
                <c:pt idx="8438">
                  <c:v>88.00656110576503</c:v>
                </c:pt>
                <c:pt idx="8439">
                  <c:v>88.00656110576503</c:v>
                </c:pt>
                <c:pt idx="8440">
                  <c:v>88.00656110576503</c:v>
                </c:pt>
                <c:pt idx="8441">
                  <c:v>88.00656110576503</c:v>
                </c:pt>
                <c:pt idx="8442">
                  <c:v>88.00656110576503</c:v>
                </c:pt>
                <c:pt idx="8443">
                  <c:v>88.00656110576503</c:v>
                </c:pt>
                <c:pt idx="8444">
                  <c:v>88.00656110576503</c:v>
                </c:pt>
                <c:pt idx="8445">
                  <c:v>88.00656110576503</c:v>
                </c:pt>
                <c:pt idx="8446">
                  <c:v>88.00656110576503</c:v>
                </c:pt>
                <c:pt idx="8447">
                  <c:v>88.00656110576503</c:v>
                </c:pt>
                <c:pt idx="8448">
                  <c:v>88.00656110576503</c:v>
                </c:pt>
                <c:pt idx="8449">
                  <c:v>88.00656110576503</c:v>
                </c:pt>
                <c:pt idx="8450">
                  <c:v>88.00656110576503</c:v>
                </c:pt>
                <c:pt idx="8451">
                  <c:v>88.00656110576503</c:v>
                </c:pt>
                <c:pt idx="8452">
                  <c:v>88.00656110576503</c:v>
                </c:pt>
                <c:pt idx="8453">
                  <c:v>88.00656110576503</c:v>
                </c:pt>
                <c:pt idx="8454">
                  <c:v>88.00656110576503</c:v>
                </c:pt>
                <c:pt idx="8455">
                  <c:v>88.00656110576503</c:v>
                </c:pt>
                <c:pt idx="8456">
                  <c:v>88.00656110576503</c:v>
                </c:pt>
                <c:pt idx="8457">
                  <c:v>88.00656110576503</c:v>
                </c:pt>
                <c:pt idx="8458">
                  <c:v>88.00656110576503</c:v>
                </c:pt>
                <c:pt idx="8459">
                  <c:v>88.00656110576503</c:v>
                </c:pt>
                <c:pt idx="8460">
                  <c:v>88.00656110576503</c:v>
                </c:pt>
                <c:pt idx="8461">
                  <c:v>88.00656110576503</c:v>
                </c:pt>
                <c:pt idx="8462">
                  <c:v>88.00656110576503</c:v>
                </c:pt>
                <c:pt idx="8463">
                  <c:v>88.00656110576503</c:v>
                </c:pt>
                <c:pt idx="8464">
                  <c:v>88.00656110576503</c:v>
                </c:pt>
                <c:pt idx="8465">
                  <c:v>88.00656110576503</c:v>
                </c:pt>
                <c:pt idx="8466">
                  <c:v>88.00656110576503</c:v>
                </c:pt>
                <c:pt idx="8467">
                  <c:v>88.00656110576503</c:v>
                </c:pt>
                <c:pt idx="8468">
                  <c:v>88.00656110576503</c:v>
                </c:pt>
                <c:pt idx="8469">
                  <c:v>88.00656110576503</c:v>
                </c:pt>
                <c:pt idx="8470">
                  <c:v>88.00656110576503</c:v>
                </c:pt>
                <c:pt idx="8471">
                  <c:v>88.00656110576503</c:v>
                </c:pt>
                <c:pt idx="8472">
                  <c:v>88.00656110576503</c:v>
                </c:pt>
                <c:pt idx="8473">
                  <c:v>88.00656110576503</c:v>
                </c:pt>
                <c:pt idx="8474">
                  <c:v>88.00656110576503</c:v>
                </c:pt>
                <c:pt idx="8475">
                  <c:v>88.00656110576503</c:v>
                </c:pt>
                <c:pt idx="8476">
                  <c:v>88.00656110576503</c:v>
                </c:pt>
                <c:pt idx="8477">
                  <c:v>88.00656110576503</c:v>
                </c:pt>
                <c:pt idx="8478">
                  <c:v>88.00656110576503</c:v>
                </c:pt>
                <c:pt idx="8479">
                  <c:v>88.00656110576503</c:v>
                </c:pt>
                <c:pt idx="8480">
                  <c:v>88.00656110576503</c:v>
                </c:pt>
                <c:pt idx="8481">
                  <c:v>88.00656110576503</c:v>
                </c:pt>
                <c:pt idx="8482">
                  <c:v>88.00656110576503</c:v>
                </c:pt>
                <c:pt idx="8483">
                  <c:v>88.00656110576503</c:v>
                </c:pt>
                <c:pt idx="8484">
                  <c:v>88.00656110576503</c:v>
                </c:pt>
                <c:pt idx="8485">
                  <c:v>88.00656110576503</c:v>
                </c:pt>
                <c:pt idx="8486">
                  <c:v>88.00656110576503</c:v>
                </c:pt>
                <c:pt idx="8487">
                  <c:v>88.00656110576503</c:v>
                </c:pt>
                <c:pt idx="8488">
                  <c:v>88.00656110576503</c:v>
                </c:pt>
                <c:pt idx="8489">
                  <c:v>88.00656110576503</c:v>
                </c:pt>
                <c:pt idx="8490">
                  <c:v>88.00656110576503</c:v>
                </c:pt>
                <c:pt idx="8491">
                  <c:v>88.00656110576503</c:v>
                </c:pt>
                <c:pt idx="8492">
                  <c:v>88.00656110576503</c:v>
                </c:pt>
                <c:pt idx="8493">
                  <c:v>88.00656110576503</c:v>
                </c:pt>
                <c:pt idx="8494">
                  <c:v>88.00656110576503</c:v>
                </c:pt>
                <c:pt idx="8495">
                  <c:v>88.00656110576503</c:v>
                </c:pt>
                <c:pt idx="8496">
                  <c:v>88.00656110576503</c:v>
                </c:pt>
                <c:pt idx="8497">
                  <c:v>88.00656110576503</c:v>
                </c:pt>
                <c:pt idx="8498">
                  <c:v>88.00656110576503</c:v>
                </c:pt>
                <c:pt idx="8499">
                  <c:v>88.00656110576503</c:v>
                </c:pt>
                <c:pt idx="8500">
                  <c:v>88.00656110576503</c:v>
                </c:pt>
                <c:pt idx="8501">
                  <c:v>88.00656110576503</c:v>
                </c:pt>
                <c:pt idx="8502">
                  <c:v>88.00656110576503</c:v>
                </c:pt>
                <c:pt idx="8503">
                  <c:v>88.00656110576503</c:v>
                </c:pt>
                <c:pt idx="8504">
                  <c:v>88.00656110576503</c:v>
                </c:pt>
                <c:pt idx="8505">
                  <c:v>88.00656110576503</c:v>
                </c:pt>
                <c:pt idx="8506">
                  <c:v>88.00656110576503</c:v>
                </c:pt>
                <c:pt idx="8507">
                  <c:v>88.00656110576503</c:v>
                </c:pt>
                <c:pt idx="8508">
                  <c:v>88.00656110576503</c:v>
                </c:pt>
                <c:pt idx="8509">
                  <c:v>88.00656110576503</c:v>
                </c:pt>
                <c:pt idx="8510">
                  <c:v>88.00656110576503</c:v>
                </c:pt>
                <c:pt idx="8511">
                  <c:v>88.00656110576503</c:v>
                </c:pt>
                <c:pt idx="8512">
                  <c:v>88.00656110576503</c:v>
                </c:pt>
                <c:pt idx="8513">
                  <c:v>88.00656110576503</c:v>
                </c:pt>
                <c:pt idx="8514">
                  <c:v>88.00656110576503</c:v>
                </c:pt>
                <c:pt idx="8515">
                  <c:v>88.00656110576503</c:v>
                </c:pt>
                <c:pt idx="8516">
                  <c:v>88.00656110576503</c:v>
                </c:pt>
                <c:pt idx="8517">
                  <c:v>88.00656110576503</c:v>
                </c:pt>
                <c:pt idx="8518">
                  <c:v>88.00656110576503</c:v>
                </c:pt>
                <c:pt idx="8519">
                  <c:v>88.00656110576503</c:v>
                </c:pt>
                <c:pt idx="8520">
                  <c:v>88.00656110576503</c:v>
                </c:pt>
                <c:pt idx="8521">
                  <c:v>88.00656110576503</c:v>
                </c:pt>
                <c:pt idx="8522">
                  <c:v>88.00656110576503</c:v>
                </c:pt>
                <c:pt idx="8523">
                  <c:v>88.00656110576503</c:v>
                </c:pt>
                <c:pt idx="8524">
                  <c:v>88.00656110576503</c:v>
                </c:pt>
                <c:pt idx="8525">
                  <c:v>88.00656110576503</c:v>
                </c:pt>
                <c:pt idx="8526">
                  <c:v>88.00656110576503</c:v>
                </c:pt>
                <c:pt idx="8527">
                  <c:v>88.00656110576503</c:v>
                </c:pt>
                <c:pt idx="8528">
                  <c:v>88.00656110576503</c:v>
                </c:pt>
                <c:pt idx="8529">
                  <c:v>88.00656110576503</c:v>
                </c:pt>
                <c:pt idx="8530">
                  <c:v>88.00656110576503</c:v>
                </c:pt>
                <c:pt idx="8531">
                  <c:v>88.00656110576503</c:v>
                </c:pt>
                <c:pt idx="8532">
                  <c:v>88.00656110576503</c:v>
                </c:pt>
                <c:pt idx="8533">
                  <c:v>88.00656110576503</c:v>
                </c:pt>
                <c:pt idx="8534">
                  <c:v>88.00656110576503</c:v>
                </c:pt>
                <c:pt idx="8535">
                  <c:v>88.00656110576503</c:v>
                </c:pt>
                <c:pt idx="8536">
                  <c:v>88.00656110576503</c:v>
                </c:pt>
                <c:pt idx="8537">
                  <c:v>88.00656110576503</c:v>
                </c:pt>
                <c:pt idx="8538">
                  <c:v>88.00656110576503</c:v>
                </c:pt>
                <c:pt idx="8539">
                  <c:v>88.00656110576503</c:v>
                </c:pt>
                <c:pt idx="8540">
                  <c:v>88.00656110576503</c:v>
                </c:pt>
                <c:pt idx="8541">
                  <c:v>88.00656110576503</c:v>
                </c:pt>
                <c:pt idx="8542">
                  <c:v>88.00656110576503</c:v>
                </c:pt>
                <c:pt idx="8543">
                  <c:v>88.00656110576503</c:v>
                </c:pt>
                <c:pt idx="8544">
                  <c:v>88.00656110576503</c:v>
                </c:pt>
                <c:pt idx="8545">
                  <c:v>88.00656110576503</c:v>
                </c:pt>
                <c:pt idx="8546">
                  <c:v>88.00656110576503</c:v>
                </c:pt>
                <c:pt idx="8547">
                  <c:v>88.00656110576503</c:v>
                </c:pt>
                <c:pt idx="8548">
                  <c:v>88.00656110576503</c:v>
                </c:pt>
                <c:pt idx="8549">
                  <c:v>88.00656110576503</c:v>
                </c:pt>
                <c:pt idx="8550">
                  <c:v>88.00656110576503</c:v>
                </c:pt>
                <c:pt idx="8551">
                  <c:v>88.00656110576503</c:v>
                </c:pt>
                <c:pt idx="8552">
                  <c:v>88.00656110576503</c:v>
                </c:pt>
                <c:pt idx="8553">
                  <c:v>88.00656110576503</c:v>
                </c:pt>
                <c:pt idx="8554">
                  <c:v>88.00656110576503</c:v>
                </c:pt>
                <c:pt idx="8555">
                  <c:v>88.00656110576503</c:v>
                </c:pt>
                <c:pt idx="8556">
                  <c:v>88.00656110576503</c:v>
                </c:pt>
                <c:pt idx="8557">
                  <c:v>88.00656110576503</c:v>
                </c:pt>
                <c:pt idx="8558">
                  <c:v>88.00656110576503</c:v>
                </c:pt>
                <c:pt idx="8559">
                  <c:v>88.00656110576503</c:v>
                </c:pt>
                <c:pt idx="8560">
                  <c:v>88.00656110576503</c:v>
                </c:pt>
                <c:pt idx="8561">
                  <c:v>88.00656110576503</c:v>
                </c:pt>
                <c:pt idx="8562">
                  <c:v>88.00656110576503</c:v>
                </c:pt>
                <c:pt idx="8563">
                  <c:v>88.00656110576503</c:v>
                </c:pt>
                <c:pt idx="8564">
                  <c:v>88.00656110576503</c:v>
                </c:pt>
                <c:pt idx="8565">
                  <c:v>88.00656110576503</c:v>
                </c:pt>
                <c:pt idx="8566">
                  <c:v>88.00656110576503</c:v>
                </c:pt>
                <c:pt idx="8567">
                  <c:v>88.00656110576503</c:v>
                </c:pt>
                <c:pt idx="8568">
                  <c:v>88.00656110576503</c:v>
                </c:pt>
                <c:pt idx="8569">
                  <c:v>88.00656110576503</c:v>
                </c:pt>
                <c:pt idx="8570">
                  <c:v>88.00656110576503</c:v>
                </c:pt>
                <c:pt idx="8571">
                  <c:v>88.00656110576503</c:v>
                </c:pt>
                <c:pt idx="8572">
                  <c:v>88.00656110576503</c:v>
                </c:pt>
                <c:pt idx="8573">
                  <c:v>88.00656110576503</c:v>
                </c:pt>
                <c:pt idx="8574">
                  <c:v>88.00656110576503</c:v>
                </c:pt>
                <c:pt idx="8575">
                  <c:v>88.00656110576503</c:v>
                </c:pt>
                <c:pt idx="8576">
                  <c:v>88.00656110576503</c:v>
                </c:pt>
                <c:pt idx="8577">
                  <c:v>88.00656110576503</c:v>
                </c:pt>
                <c:pt idx="8578">
                  <c:v>88.00656110576503</c:v>
                </c:pt>
                <c:pt idx="8579">
                  <c:v>88.00656110576503</c:v>
                </c:pt>
                <c:pt idx="8580">
                  <c:v>88.00656110576503</c:v>
                </c:pt>
                <c:pt idx="8581">
                  <c:v>88.00656110576503</c:v>
                </c:pt>
                <c:pt idx="8582">
                  <c:v>88.00656110576503</c:v>
                </c:pt>
                <c:pt idx="8583">
                  <c:v>88.00656110576503</c:v>
                </c:pt>
                <c:pt idx="8584">
                  <c:v>88.00656110576503</c:v>
                </c:pt>
                <c:pt idx="8585">
                  <c:v>88.00656110576503</c:v>
                </c:pt>
                <c:pt idx="8586">
                  <c:v>88.00656110576503</c:v>
                </c:pt>
                <c:pt idx="8587">
                  <c:v>88.00656110576503</c:v>
                </c:pt>
                <c:pt idx="8588">
                  <c:v>88.00656110576503</c:v>
                </c:pt>
                <c:pt idx="8589">
                  <c:v>88.00656110576503</c:v>
                </c:pt>
                <c:pt idx="8590">
                  <c:v>88.00656110576503</c:v>
                </c:pt>
                <c:pt idx="8591">
                  <c:v>88.00656110576503</c:v>
                </c:pt>
                <c:pt idx="8592">
                  <c:v>88.00656110576503</c:v>
                </c:pt>
                <c:pt idx="8593">
                  <c:v>88.00656110576503</c:v>
                </c:pt>
                <c:pt idx="8594">
                  <c:v>88.00656110576503</c:v>
                </c:pt>
                <c:pt idx="8595">
                  <c:v>88.00656110576503</c:v>
                </c:pt>
                <c:pt idx="8596">
                  <c:v>88.00656110576503</c:v>
                </c:pt>
                <c:pt idx="8597">
                  <c:v>88.00656110576503</c:v>
                </c:pt>
                <c:pt idx="8598">
                  <c:v>88.00656110576503</c:v>
                </c:pt>
                <c:pt idx="8599">
                  <c:v>88.00656110576503</c:v>
                </c:pt>
                <c:pt idx="8600">
                  <c:v>88.00656110576503</c:v>
                </c:pt>
                <c:pt idx="8601">
                  <c:v>88.00656110576503</c:v>
                </c:pt>
                <c:pt idx="8602">
                  <c:v>88.00656110576503</c:v>
                </c:pt>
                <c:pt idx="8603">
                  <c:v>88.00656110576503</c:v>
                </c:pt>
                <c:pt idx="8604">
                  <c:v>88.00656110576503</c:v>
                </c:pt>
                <c:pt idx="8605">
                  <c:v>88.00656110576503</c:v>
                </c:pt>
                <c:pt idx="8606">
                  <c:v>88.00656110576503</c:v>
                </c:pt>
                <c:pt idx="8607">
                  <c:v>88.00656110576503</c:v>
                </c:pt>
                <c:pt idx="8608">
                  <c:v>88.00656110576503</c:v>
                </c:pt>
                <c:pt idx="8609">
                  <c:v>88.00656110576503</c:v>
                </c:pt>
                <c:pt idx="8610">
                  <c:v>88.00656110576503</c:v>
                </c:pt>
                <c:pt idx="8611">
                  <c:v>88.00656110576503</c:v>
                </c:pt>
                <c:pt idx="8612">
                  <c:v>88.00656110576503</c:v>
                </c:pt>
                <c:pt idx="8613">
                  <c:v>88.00656110576503</c:v>
                </c:pt>
                <c:pt idx="8614">
                  <c:v>88.00656110576503</c:v>
                </c:pt>
                <c:pt idx="8615">
                  <c:v>88.00656110576503</c:v>
                </c:pt>
                <c:pt idx="8616">
                  <c:v>88.00656110576503</c:v>
                </c:pt>
                <c:pt idx="8617">
                  <c:v>88.00656110576503</c:v>
                </c:pt>
                <c:pt idx="8618">
                  <c:v>88.00656110576503</c:v>
                </c:pt>
                <c:pt idx="8619">
                  <c:v>88.00656110576503</c:v>
                </c:pt>
                <c:pt idx="8620">
                  <c:v>88.00656110576503</c:v>
                </c:pt>
                <c:pt idx="8621">
                  <c:v>88.00656110576503</c:v>
                </c:pt>
                <c:pt idx="8622">
                  <c:v>88.00656110576503</c:v>
                </c:pt>
                <c:pt idx="8623">
                  <c:v>88.00656110576503</c:v>
                </c:pt>
                <c:pt idx="8624">
                  <c:v>88.00656110576503</c:v>
                </c:pt>
                <c:pt idx="8625">
                  <c:v>88.00656110576503</c:v>
                </c:pt>
                <c:pt idx="8626">
                  <c:v>88.00656110576503</c:v>
                </c:pt>
                <c:pt idx="8627">
                  <c:v>88.00656110576503</c:v>
                </c:pt>
                <c:pt idx="8628">
                  <c:v>88.00656110576503</c:v>
                </c:pt>
                <c:pt idx="8629">
                  <c:v>88.00656110576503</c:v>
                </c:pt>
                <c:pt idx="8630">
                  <c:v>88.00656110576503</c:v>
                </c:pt>
                <c:pt idx="8631">
                  <c:v>88.00656110576503</c:v>
                </c:pt>
                <c:pt idx="8632">
                  <c:v>88.00656110576503</c:v>
                </c:pt>
                <c:pt idx="8633">
                  <c:v>88.00656110576503</c:v>
                </c:pt>
                <c:pt idx="8634">
                  <c:v>88.00656110576503</c:v>
                </c:pt>
                <c:pt idx="8635">
                  <c:v>88.00656110576503</c:v>
                </c:pt>
                <c:pt idx="8636">
                  <c:v>88.00656110576503</c:v>
                </c:pt>
                <c:pt idx="8637">
                  <c:v>88.00656110576503</c:v>
                </c:pt>
                <c:pt idx="8638">
                  <c:v>88.00656110576503</c:v>
                </c:pt>
                <c:pt idx="8639">
                  <c:v>88.00656110576503</c:v>
                </c:pt>
                <c:pt idx="8640">
                  <c:v>88.00656110576503</c:v>
                </c:pt>
                <c:pt idx="8641">
                  <c:v>88.00656110576503</c:v>
                </c:pt>
                <c:pt idx="8642">
                  <c:v>88.00656110576503</c:v>
                </c:pt>
                <c:pt idx="8643">
                  <c:v>88.00656110576503</c:v>
                </c:pt>
                <c:pt idx="8644">
                  <c:v>88.00656110576503</c:v>
                </c:pt>
                <c:pt idx="8645">
                  <c:v>88.00656110576503</c:v>
                </c:pt>
                <c:pt idx="8646">
                  <c:v>88.00656110576503</c:v>
                </c:pt>
                <c:pt idx="8647">
                  <c:v>88.00656110576503</c:v>
                </c:pt>
                <c:pt idx="8648">
                  <c:v>88.00656110576503</c:v>
                </c:pt>
                <c:pt idx="8649">
                  <c:v>88.00656110576503</c:v>
                </c:pt>
                <c:pt idx="8650">
                  <c:v>88.00656110576503</c:v>
                </c:pt>
                <c:pt idx="8651">
                  <c:v>88.00656110576503</c:v>
                </c:pt>
                <c:pt idx="8652">
                  <c:v>88.00656110576503</c:v>
                </c:pt>
                <c:pt idx="8653">
                  <c:v>88.00656110576503</c:v>
                </c:pt>
                <c:pt idx="8654">
                  <c:v>88.00656110576503</c:v>
                </c:pt>
                <c:pt idx="8655">
                  <c:v>88.00656110576503</c:v>
                </c:pt>
                <c:pt idx="8656">
                  <c:v>88.00656110576503</c:v>
                </c:pt>
                <c:pt idx="8657">
                  <c:v>88.00656110576503</c:v>
                </c:pt>
                <c:pt idx="8658">
                  <c:v>88.00656110576503</c:v>
                </c:pt>
                <c:pt idx="8659">
                  <c:v>88.00656110576503</c:v>
                </c:pt>
                <c:pt idx="8660">
                  <c:v>88.00656110576503</c:v>
                </c:pt>
                <c:pt idx="8661">
                  <c:v>88.00656110576503</c:v>
                </c:pt>
                <c:pt idx="8662">
                  <c:v>88.00656110576503</c:v>
                </c:pt>
                <c:pt idx="8663">
                  <c:v>88.00656110576503</c:v>
                </c:pt>
                <c:pt idx="8664">
                  <c:v>88.00656110576503</c:v>
                </c:pt>
                <c:pt idx="8665">
                  <c:v>88.00656110576503</c:v>
                </c:pt>
                <c:pt idx="8666">
                  <c:v>88.00656110576503</c:v>
                </c:pt>
                <c:pt idx="8667">
                  <c:v>88.00656110576503</c:v>
                </c:pt>
                <c:pt idx="8668">
                  <c:v>88.00656110576503</c:v>
                </c:pt>
                <c:pt idx="8669">
                  <c:v>88.00656110576503</c:v>
                </c:pt>
                <c:pt idx="8670">
                  <c:v>88.00656110576503</c:v>
                </c:pt>
                <c:pt idx="8671">
                  <c:v>88.00656110576503</c:v>
                </c:pt>
                <c:pt idx="8672">
                  <c:v>88.00656110576503</c:v>
                </c:pt>
                <c:pt idx="8673">
                  <c:v>88.00656110576503</c:v>
                </c:pt>
                <c:pt idx="8674">
                  <c:v>88.00656110576503</c:v>
                </c:pt>
                <c:pt idx="8675">
                  <c:v>88.00656110576503</c:v>
                </c:pt>
                <c:pt idx="8676">
                  <c:v>88.00656110576503</c:v>
                </c:pt>
                <c:pt idx="8677">
                  <c:v>88.00656110576503</c:v>
                </c:pt>
                <c:pt idx="8678">
                  <c:v>88.00656110576503</c:v>
                </c:pt>
                <c:pt idx="8679">
                  <c:v>88.00656110576503</c:v>
                </c:pt>
                <c:pt idx="8680">
                  <c:v>88.00656110576503</c:v>
                </c:pt>
                <c:pt idx="8681">
                  <c:v>88.00656110576503</c:v>
                </c:pt>
                <c:pt idx="8682">
                  <c:v>88.00656110576503</c:v>
                </c:pt>
                <c:pt idx="8683">
                  <c:v>88.00656110576503</c:v>
                </c:pt>
                <c:pt idx="8684">
                  <c:v>88.00656110576503</c:v>
                </c:pt>
                <c:pt idx="8685">
                  <c:v>88.00656110576503</c:v>
                </c:pt>
                <c:pt idx="8686">
                  <c:v>88.00656110576503</c:v>
                </c:pt>
                <c:pt idx="8687">
                  <c:v>88.00656110576503</c:v>
                </c:pt>
                <c:pt idx="8688">
                  <c:v>88.00656110576503</c:v>
                </c:pt>
                <c:pt idx="8689">
                  <c:v>88.00656110576503</c:v>
                </c:pt>
                <c:pt idx="8690">
                  <c:v>88.00656110576503</c:v>
                </c:pt>
                <c:pt idx="8691">
                  <c:v>88.00656110576503</c:v>
                </c:pt>
                <c:pt idx="8692">
                  <c:v>88.00656110576503</c:v>
                </c:pt>
                <c:pt idx="8693">
                  <c:v>88.00656110576503</c:v>
                </c:pt>
                <c:pt idx="8694">
                  <c:v>88.00656110576503</c:v>
                </c:pt>
                <c:pt idx="8695">
                  <c:v>88.00656110576503</c:v>
                </c:pt>
                <c:pt idx="8696">
                  <c:v>88.00656110576503</c:v>
                </c:pt>
                <c:pt idx="8697">
                  <c:v>88.00656110576503</c:v>
                </c:pt>
                <c:pt idx="8698">
                  <c:v>88.00656110576503</c:v>
                </c:pt>
                <c:pt idx="8699">
                  <c:v>88.00656110576503</c:v>
                </c:pt>
                <c:pt idx="8700">
                  <c:v>88.00656110576503</c:v>
                </c:pt>
                <c:pt idx="8701">
                  <c:v>88.00656110576503</c:v>
                </c:pt>
                <c:pt idx="8702">
                  <c:v>88.00656110576503</c:v>
                </c:pt>
                <c:pt idx="8703">
                  <c:v>88.00656110576503</c:v>
                </c:pt>
                <c:pt idx="8704">
                  <c:v>88.00656110576503</c:v>
                </c:pt>
                <c:pt idx="8705">
                  <c:v>88.00656110576503</c:v>
                </c:pt>
                <c:pt idx="8706">
                  <c:v>88.00656110576503</c:v>
                </c:pt>
                <c:pt idx="8707">
                  <c:v>88.00656110576503</c:v>
                </c:pt>
                <c:pt idx="8708">
                  <c:v>88.00656110576503</c:v>
                </c:pt>
                <c:pt idx="8709">
                  <c:v>88.00656110576503</c:v>
                </c:pt>
                <c:pt idx="8710">
                  <c:v>88.00656110576503</c:v>
                </c:pt>
                <c:pt idx="8711">
                  <c:v>88.00656110576503</c:v>
                </c:pt>
                <c:pt idx="8712">
                  <c:v>88.00656110576503</c:v>
                </c:pt>
                <c:pt idx="8713">
                  <c:v>88.00656110576503</c:v>
                </c:pt>
                <c:pt idx="8714">
                  <c:v>88.00656110576503</c:v>
                </c:pt>
                <c:pt idx="8715">
                  <c:v>88.00656110576503</c:v>
                </c:pt>
                <c:pt idx="8716">
                  <c:v>88.00656110576503</c:v>
                </c:pt>
                <c:pt idx="8717">
                  <c:v>88.00656110576503</c:v>
                </c:pt>
                <c:pt idx="8718">
                  <c:v>88.00656110576503</c:v>
                </c:pt>
                <c:pt idx="8719">
                  <c:v>88.00656110576503</c:v>
                </c:pt>
                <c:pt idx="8720">
                  <c:v>88.00656110576503</c:v>
                </c:pt>
                <c:pt idx="8721">
                  <c:v>88.00656110576503</c:v>
                </c:pt>
                <c:pt idx="8722">
                  <c:v>88.00656110576503</c:v>
                </c:pt>
                <c:pt idx="8723">
                  <c:v>88.00656110576503</c:v>
                </c:pt>
                <c:pt idx="8724">
                  <c:v>88.00656110576503</c:v>
                </c:pt>
                <c:pt idx="8725">
                  <c:v>88.00656110576503</c:v>
                </c:pt>
                <c:pt idx="8726">
                  <c:v>88.00656110576503</c:v>
                </c:pt>
                <c:pt idx="8727">
                  <c:v>88.00656110576503</c:v>
                </c:pt>
                <c:pt idx="8728">
                  <c:v>88.00656110576503</c:v>
                </c:pt>
                <c:pt idx="8729">
                  <c:v>88.00656110576503</c:v>
                </c:pt>
                <c:pt idx="8730">
                  <c:v>88.00656110576503</c:v>
                </c:pt>
                <c:pt idx="8731">
                  <c:v>88.00656110576503</c:v>
                </c:pt>
                <c:pt idx="8732">
                  <c:v>88.00656110576503</c:v>
                </c:pt>
                <c:pt idx="8733">
                  <c:v>88.00656110576503</c:v>
                </c:pt>
                <c:pt idx="8734">
                  <c:v>88.00656110576503</c:v>
                </c:pt>
                <c:pt idx="8735">
                  <c:v>88.00656110576503</c:v>
                </c:pt>
                <c:pt idx="8736">
                  <c:v>88.00656110576503</c:v>
                </c:pt>
                <c:pt idx="8737">
                  <c:v>88.00656110576503</c:v>
                </c:pt>
                <c:pt idx="8738">
                  <c:v>88.00656110576503</c:v>
                </c:pt>
                <c:pt idx="8739">
                  <c:v>88.00656110576503</c:v>
                </c:pt>
                <c:pt idx="8740">
                  <c:v>88.00656110576503</c:v>
                </c:pt>
                <c:pt idx="8741">
                  <c:v>88.00656110576503</c:v>
                </c:pt>
                <c:pt idx="8742">
                  <c:v>88.00656110576503</c:v>
                </c:pt>
                <c:pt idx="8743">
                  <c:v>88.00656110576503</c:v>
                </c:pt>
                <c:pt idx="8744">
                  <c:v>88.00656110576503</c:v>
                </c:pt>
                <c:pt idx="8745">
                  <c:v>88.00656110576503</c:v>
                </c:pt>
                <c:pt idx="8746">
                  <c:v>88.00656110576503</c:v>
                </c:pt>
                <c:pt idx="8747">
                  <c:v>88.00656110576503</c:v>
                </c:pt>
                <c:pt idx="8748">
                  <c:v>88.00656110576503</c:v>
                </c:pt>
                <c:pt idx="8749">
                  <c:v>88.00656110576503</c:v>
                </c:pt>
                <c:pt idx="8750">
                  <c:v>88.00656110576503</c:v>
                </c:pt>
                <c:pt idx="8751">
                  <c:v>88.00656110576503</c:v>
                </c:pt>
                <c:pt idx="8752">
                  <c:v>88.00656110576503</c:v>
                </c:pt>
                <c:pt idx="8753">
                  <c:v>88.00656110576503</c:v>
                </c:pt>
                <c:pt idx="8754">
                  <c:v>88.00656110576503</c:v>
                </c:pt>
                <c:pt idx="8755">
                  <c:v>88.00656110576503</c:v>
                </c:pt>
                <c:pt idx="8756">
                  <c:v>88.00656110576503</c:v>
                </c:pt>
                <c:pt idx="8757">
                  <c:v>88.00656110576503</c:v>
                </c:pt>
                <c:pt idx="8758">
                  <c:v>88.00656110576503</c:v>
                </c:pt>
                <c:pt idx="8759">
                  <c:v>88.00656110576503</c:v>
                </c:pt>
                <c:pt idx="8760">
                  <c:v>88.00656110576503</c:v>
                </c:pt>
                <c:pt idx="8761">
                  <c:v>88.00656110576503</c:v>
                </c:pt>
                <c:pt idx="8762">
                  <c:v>88.00656110576503</c:v>
                </c:pt>
                <c:pt idx="8763">
                  <c:v>88.00656110576503</c:v>
                </c:pt>
                <c:pt idx="8764">
                  <c:v>88.00656110576503</c:v>
                </c:pt>
                <c:pt idx="8765">
                  <c:v>88.00656110576503</c:v>
                </c:pt>
                <c:pt idx="8766">
                  <c:v>88.00656110576503</c:v>
                </c:pt>
                <c:pt idx="8767">
                  <c:v>88.00656110576503</c:v>
                </c:pt>
                <c:pt idx="8768">
                  <c:v>88.00656110576503</c:v>
                </c:pt>
                <c:pt idx="8769">
                  <c:v>88.00656110576503</c:v>
                </c:pt>
                <c:pt idx="8770">
                  <c:v>88.00656110576503</c:v>
                </c:pt>
                <c:pt idx="8771">
                  <c:v>88.00656110576503</c:v>
                </c:pt>
                <c:pt idx="8772">
                  <c:v>88.00656110576503</c:v>
                </c:pt>
                <c:pt idx="8773">
                  <c:v>88.00656110576503</c:v>
                </c:pt>
                <c:pt idx="8774">
                  <c:v>88.00656110576503</c:v>
                </c:pt>
                <c:pt idx="8775">
                  <c:v>88.00656110576503</c:v>
                </c:pt>
                <c:pt idx="8776">
                  <c:v>88.00656110576503</c:v>
                </c:pt>
                <c:pt idx="8777">
                  <c:v>88.00656110576503</c:v>
                </c:pt>
                <c:pt idx="8778">
                  <c:v>88.00656110576503</c:v>
                </c:pt>
                <c:pt idx="8779">
                  <c:v>88.00656110576503</c:v>
                </c:pt>
                <c:pt idx="8780">
                  <c:v>88.00656110576503</c:v>
                </c:pt>
                <c:pt idx="8781">
                  <c:v>88.00656110576503</c:v>
                </c:pt>
                <c:pt idx="8782">
                  <c:v>88.00656110576503</c:v>
                </c:pt>
                <c:pt idx="8783">
                  <c:v>88.00656110576503</c:v>
                </c:pt>
                <c:pt idx="8784">
                  <c:v>88.00656110576503</c:v>
                </c:pt>
                <c:pt idx="8785">
                  <c:v>88.00656110576503</c:v>
                </c:pt>
                <c:pt idx="8786">
                  <c:v>88.00656110576503</c:v>
                </c:pt>
                <c:pt idx="8787">
                  <c:v>88.00656110576503</c:v>
                </c:pt>
                <c:pt idx="8788">
                  <c:v>88.00656110576503</c:v>
                </c:pt>
                <c:pt idx="8789">
                  <c:v>88.00656110576503</c:v>
                </c:pt>
                <c:pt idx="8790">
                  <c:v>88.00656110576503</c:v>
                </c:pt>
                <c:pt idx="8791">
                  <c:v>88.00656110576503</c:v>
                </c:pt>
                <c:pt idx="8792">
                  <c:v>88.00656110576503</c:v>
                </c:pt>
                <c:pt idx="8793">
                  <c:v>88.00656110576503</c:v>
                </c:pt>
                <c:pt idx="8794">
                  <c:v>88.00656110576503</c:v>
                </c:pt>
                <c:pt idx="8795">
                  <c:v>88.00656110576503</c:v>
                </c:pt>
                <c:pt idx="8796">
                  <c:v>88.00656110576503</c:v>
                </c:pt>
                <c:pt idx="8797">
                  <c:v>88.00656110576503</c:v>
                </c:pt>
                <c:pt idx="8798">
                  <c:v>88.00656110576503</c:v>
                </c:pt>
                <c:pt idx="8799">
                  <c:v>88.00656110576503</c:v>
                </c:pt>
                <c:pt idx="8800">
                  <c:v>88.00656110576503</c:v>
                </c:pt>
                <c:pt idx="8801">
                  <c:v>88.00656110576503</c:v>
                </c:pt>
                <c:pt idx="8802">
                  <c:v>88.00656110576503</c:v>
                </c:pt>
                <c:pt idx="8803">
                  <c:v>88.00656110576503</c:v>
                </c:pt>
                <c:pt idx="8804">
                  <c:v>88.00656110576503</c:v>
                </c:pt>
                <c:pt idx="8805">
                  <c:v>88.00656110576503</c:v>
                </c:pt>
                <c:pt idx="8806">
                  <c:v>88.00656110576503</c:v>
                </c:pt>
                <c:pt idx="8807">
                  <c:v>88.00656110576503</c:v>
                </c:pt>
                <c:pt idx="8808">
                  <c:v>88.00656110576503</c:v>
                </c:pt>
                <c:pt idx="8809">
                  <c:v>88.00656110576503</c:v>
                </c:pt>
                <c:pt idx="8810">
                  <c:v>88.00656110576503</c:v>
                </c:pt>
                <c:pt idx="8811">
                  <c:v>88.00656110576503</c:v>
                </c:pt>
                <c:pt idx="8812">
                  <c:v>88.00656110576503</c:v>
                </c:pt>
                <c:pt idx="8813">
                  <c:v>88.00656110576503</c:v>
                </c:pt>
                <c:pt idx="8814">
                  <c:v>88.00656110576503</c:v>
                </c:pt>
                <c:pt idx="8815">
                  <c:v>88.00656110576503</c:v>
                </c:pt>
                <c:pt idx="8816">
                  <c:v>88.00656110576503</c:v>
                </c:pt>
                <c:pt idx="8817">
                  <c:v>88.00656110576503</c:v>
                </c:pt>
                <c:pt idx="8818">
                  <c:v>88.00656110576503</c:v>
                </c:pt>
                <c:pt idx="8819">
                  <c:v>88.00656110576503</c:v>
                </c:pt>
                <c:pt idx="8820">
                  <c:v>88.00656110576503</c:v>
                </c:pt>
                <c:pt idx="8821">
                  <c:v>88.00656110576503</c:v>
                </c:pt>
                <c:pt idx="8822">
                  <c:v>88.00656110576503</c:v>
                </c:pt>
                <c:pt idx="8823">
                  <c:v>88.00656110576503</c:v>
                </c:pt>
                <c:pt idx="8824">
                  <c:v>88.00656110576503</c:v>
                </c:pt>
                <c:pt idx="8825">
                  <c:v>88.00656110576503</c:v>
                </c:pt>
                <c:pt idx="8826">
                  <c:v>88.00656110576503</c:v>
                </c:pt>
                <c:pt idx="8827">
                  <c:v>88.00656110576503</c:v>
                </c:pt>
                <c:pt idx="8828">
                  <c:v>88.00656110576503</c:v>
                </c:pt>
                <c:pt idx="8829">
                  <c:v>88.00656110576503</c:v>
                </c:pt>
                <c:pt idx="8830">
                  <c:v>88.00656110576503</c:v>
                </c:pt>
                <c:pt idx="8831">
                  <c:v>88.00656110576503</c:v>
                </c:pt>
                <c:pt idx="8832">
                  <c:v>88.00656110576503</c:v>
                </c:pt>
                <c:pt idx="8833">
                  <c:v>88.00656110576503</c:v>
                </c:pt>
                <c:pt idx="8834">
                  <c:v>88.00656110576503</c:v>
                </c:pt>
                <c:pt idx="8835">
                  <c:v>88.00656110576503</c:v>
                </c:pt>
                <c:pt idx="8836">
                  <c:v>88.00656110576503</c:v>
                </c:pt>
                <c:pt idx="8837">
                  <c:v>88.00656110576503</c:v>
                </c:pt>
                <c:pt idx="8838">
                  <c:v>88.00656110576503</c:v>
                </c:pt>
                <c:pt idx="8839">
                  <c:v>88.00656110576503</c:v>
                </c:pt>
                <c:pt idx="8840">
                  <c:v>88.00656110576503</c:v>
                </c:pt>
                <c:pt idx="8841">
                  <c:v>88.00656110576503</c:v>
                </c:pt>
                <c:pt idx="8842">
                  <c:v>88.00656110576503</c:v>
                </c:pt>
                <c:pt idx="8843">
                  <c:v>88.00656110576503</c:v>
                </c:pt>
                <c:pt idx="8844">
                  <c:v>88.00656110576503</c:v>
                </c:pt>
                <c:pt idx="8845">
                  <c:v>88.00656110576503</c:v>
                </c:pt>
                <c:pt idx="8846">
                  <c:v>88.00656110576503</c:v>
                </c:pt>
                <c:pt idx="8847">
                  <c:v>88.00656110576503</c:v>
                </c:pt>
                <c:pt idx="8848">
                  <c:v>88.00656110576503</c:v>
                </c:pt>
                <c:pt idx="8849">
                  <c:v>88.00656110576503</c:v>
                </c:pt>
                <c:pt idx="8850">
                  <c:v>88.00656110576503</c:v>
                </c:pt>
                <c:pt idx="8851">
                  <c:v>88.00656110576503</c:v>
                </c:pt>
                <c:pt idx="8852">
                  <c:v>88.00656110576503</c:v>
                </c:pt>
                <c:pt idx="8853">
                  <c:v>88.00656110576503</c:v>
                </c:pt>
                <c:pt idx="8854">
                  <c:v>88.00656110576503</c:v>
                </c:pt>
                <c:pt idx="8855">
                  <c:v>88.00656110576503</c:v>
                </c:pt>
                <c:pt idx="8856">
                  <c:v>88.00656110576503</c:v>
                </c:pt>
                <c:pt idx="8857">
                  <c:v>88.00656110576503</c:v>
                </c:pt>
                <c:pt idx="8858">
                  <c:v>88.00656110576503</c:v>
                </c:pt>
                <c:pt idx="8859">
                  <c:v>88.00656110576503</c:v>
                </c:pt>
                <c:pt idx="8860">
                  <c:v>88.00656110576503</c:v>
                </c:pt>
                <c:pt idx="8861">
                  <c:v>88.00656110576503</c:v>
                </c:pt>
                <c:pt idx="8862">
                  <c:v>88.00656110576503</c:v>
                </c:pt>
                <c:pt idx="8863">
                  <c:v>88.00656110576503</c:v>
                </c:pt>
                <c:pt idx="8864">
                  <c:v>88.00656110576503</c:v>
                </c:pt>
                <c:pt idx="8865">
                  <c:v>88.00656110576503</c:v>
                </c:pt>
                <c:pt idx="8866">
                  <c:v>88.00656110576503</c:v>
                </c:pt>
                <c:pt idx="8867">
                  <c:v>88.00656110576503</c:v>
                </c:pt>
                <c:pt idx="8868">
                  <c:v>88.00656110576503</c:v>
                </c:pt>
                <c:pt idx="8869">
                  <c:v>88.00656110576503</c:v>
                </c:pt>
                <c:pt idx="8870">
                  <c:v>88.00656110576503</c:v>
                </c:pt>
                <c:pt idx="8871">
                  <c:v>88.00656110576503</c:v>
                </c:pt>
                <c:pt idx="8872">
                  <c:v>88.00656110576503</c:v>
                </c:pt>
                <c:pt idx="8873">
                  <c:v>88.00656110576503</c:v>
                </c:pt>
                <c:pt idx="8874">
                  <c:v>88.00656110576503</c:v>
                </c:pt>
                <c:pt idx="8875">
                  <c:v>88.00656110576503</c:v>
                </c:pt>
                <c:pt idx="8876">
                  <c:v>88.00656110576503</c:v>
                </c:pt>
                <c:pt idx="8877">
                  <c:v>88.00656110576503</c:v>
                </c:pt>
                <c:pt idx="8878">
                  <c:v>88.00656110576503</c:v>
                </c:pt>
                <c:pt idx="8879">
                  <c:v>88.00656110576503</c:v>
                </c:pt>
                <c:pt idx="8880">
                  <c:v>88.00656110576503</c:v>
                </c:pt>
                <c:pt idx="8881">
                  <c:v>88.00656110576503</c:v>
                </c:pt>
                <c:pt idx="8882">
                  <c:v>88.00656110576503</c:v>
                </c:pt>
                <c:pt idx="8883">
                  <c:v>88.00656110576503</c:v>
                </c:pt>
                <c:pt idx="8884">
                  <c:v>88.00656110576503</c:v>
                </c:pt>
                <c:pt idx="8885">
                  <c:v>88.00656110576503</c:v>
                </c:pt>
                <c:pt idx="8886">
                  <c:v>88.00656110576503</c:v>
                </c:pt>
                <c:pt idx="8887">
                  <c:v>88.00656110576503</c:v>
                </c:pt>
                <c:pt idx="8888">
                  <c:v>88.00656110576503</c:v>
                </c:pt>
                <c:pt idx="8889">
                  <c:v>88.00656110576503</c:v>
                </c:pt>
                <c:pt idx="8890">
                  <c:v>88.00656110576503</c:v>
                </c:pt>
                <c:pt idx="8891">
                  <c:v>88.00656110576503</c:v>
                </c:pt>
                <c:pt idx="8892">
                  <c:v>88.00656110576503</c:v>
                </c:pt>
                <c:pt idx="8893">
                  <c:v>88.00656110576503</c:v>
                </c:pt>
                <c:pt idx="8894">
                  <c:v>88.00656110576503</c:v>
                </c:pt>
                <c:pt idx="8895">
                  <c:v>88.00656110576503</c:v>
                </c:pt>
                <c:pt idx="8896">
                  <c:v>88.00656110576503</c:v>
                </c:pt>
                <c:pt idx="8897">
                  <c:v>88.00656110576503</c:v>
                </c:pt>
                <c:pt idx="8898">
                  <c:v>88.00656110576503</c:v>
                </c:pt>
                <c:pt idx="8899">
                  <c:v>88.00656110576503</c:v>
                </c:pt>
                <c:pt idx="8900">
                  <c:v>88.00656110576503</c:v>
                </c:pt>
                <c:pt idx="8901">
                  <c:v>88.00656110576503</c:v>
                </c:pt>
                <c:pt idx="8902">
                  <c:v>88.00656110576503</c:v>
                </c:pt>
                <c:pt idx="8903">
                  <c:v>88.00656110576503</c:v>
                </c:pt>
                <c:pt idx="8904">
                  <c:v>88.00656110576503</c:v>
                </c:pt>
                <c:pt idx="8905">
                  <c:v>88.00656110576503</c:v>
                </c:pt>
                <c:pt idx="8906">
                  <c:v>88.00656110576503</c:v>
                </c:pt>
                <c:pt idx="8907">
                  <c:v>88.00656110576503</c:v>
                </c:pt>
                <c:pt idx="8908">
                  <c:v>88.00656110576503</c:v>
                </c:pt>
                <c:pt idx="8909">
                  <c:v>88.00656110576503</c:v>
                </c:pt>
                <c:pt idx="8910">
                  <c:v>88.00656110576503</c:v>
                </c:pt>
                <c:pt idx="8911">
                  <c:v>88.00656110576503</c:v>
                </c:pt>
                <c:pt idx="8912">
                  <c:v>88.00656110576503</c:v>
                </c:pt>
                <c:pt idx="8913">
                  <c:v>88.00656110576503</c:v>
                </c:pt>
                <c:pt idx="8914">
                  <c:v>88.00656110576503</c:v>
                </c:pt>
                <c:pt idx="8915">
                  <c:v>88.00656110576503</c:v>
                </c:pt>
                <c:pt idx="8916">
                  <c:v>88.00656110576503</c:v>
                </c:pt>
                <c:pt idx="8917">
                  <c:v>88.00656110576503</c:v>
                </c:pt>
                <c:pt idx="8918">
                  <c:v>88.00656110576503</c:v>
                </c:pt>
                <c:pt idx="8919">
                  <c:v>88.00656110576503</c:v>
                </c:pt>
                <c:pt idx="8920">
                  <c:v>88.00656110576503</c:v>
                </c:pt>
                <c:pt idx="8921">
                  <c:v>88.00656110576503</c:v>
                </c:pt>
                <c:pt idx="8922">
                  <c:v>88.00656110576503</c:v>
                </c:pt>
                <c:pt idx="8923">
                  <c:v>88.00656110576503</c:v>
                </c:pt>
                <c:pt idx="8924">
                  <c:v>88.00656110576503</c:v>
                </c:pt>
                <c:pt idx="8925">
                  <c:v>88.00656110576503</c:v>
                </c:pt>
                <c:pt idx="8926">
                  <c:v>88.00656110576503</c:v>
                </c:pt>
                <c:pt idx="8927">
                  <c:v>88.00656110576503</c:v>
                </c:pt>
                <c:pt idx="8928">
                  <c:v>88.00656110576503</c:v>
                </c:pt>
                <c:pt idx="8929">
                  <c:v>88.00656110576503</c:v>
                </c:pt>
                <c:pt idx="8930">
                  <c:v>88.00656110576503</c:v>
                </c:pt>
                <c:pt idx="8931">
                  <c:v>88.00656110576503</c:v>
                </c:pt>
                <c:pt idx="8932">
                  <c:v>88.00656110576503</c:v>
                </c:pt>
                <c:pt idx="8933">
                  <c:v>88.00656110576503</c:v>
                </c:pt>
                <c:pt idx="8934">
                  <c:v>88.00656110576503</c:v>
                </c:pt>
                <c:pt idx="8935">
                  <c:v>88.00656110576503</c:v>
                </c:pt>
                <c:pt idx="8936">
                  <c:v>88.00656110576503</c:v>
                </c:pt>
                <c:pt idx="8937">
                  <c:v>88.00656110576503</c:v>
                </c:pt>
                <c:pt idx="8938">
                  <c:v>88.00656110576503</c:v>
                </c:pt>
                <c:pt idx="8939">
                  <c:v>88.00656110576503</c:v>
                </c:pt>
                <c:pt idx="8940">
                  <c:v>88.00656110576503</c:v>
                </c:pt>
                <c:pt idx="8941">
                  <c:v>88.00656110576503</c:v>
                </c:pt>
                <c:pt idx="8942">
                  <c:v>88.00656110576503</c:v>
                </c:pt>
                <c:pt idx="8943">
                  <c:v>88.00656110576503</c:v>
                </c:pt>
                <c:pt idx="8944">
                  <c:v>88.00656110576503</c:v>
                </c:pt>
                <c:pt idx="8945">
                  <c:v>88.00656110576503</c:v>
                </c:pt>
                <c:pt idx="8946">
                  <c:v>88.00656110576503</c:v>
                </c:pt>
                <c:pt idx="8947">
                  <c:v>88.00656110576503</c:v>
                </c:pt>
                <c:pt idx="8948">
                  <c:v>88.00656110576503</c:v>
                </c:pt>
                <c:pt idx="8949">
                  <c:v>88.00656110576503</c:v>
                </c:pt>
                <c:pt idx="8950">
                  <c:v>88.00656110576503</c:v>
                </c:pt>
                <c:pt idx="8951">
                  <c:v>88.00656110576503</c:v>
                </c:pt>
                <c:pt idx="8952">
                  <c:v>88.00656110576503</c:v>
                </c:pt>
                <c:pt idx="8953">
                  <c:v>88.00656110576503</c:v>
                </c:pt>
                <c:pt idx="8954">
                  <c:v>88.00656110576503</c:v>
                </c:pt>
                <c:pt idx="8955">
                  <c:v>88.00656110576503</c:v>
                </c:pt>
                <c:pt idx="8956">
                  <c:v>88.00656110576503</c:v>
                </c:pt>
                <c:pt idx="8957">
                  <c:v>88.00656110576503</c:v>
                </c:pt>
                <c:pt idx="8958">
                  <c:v>88.00656110576503</c:v>
                </c:pt>
                <c:pt idx="8959">
                  <c:v>88.00656110576503</c:v>
                </c:pt>
                <c:pt idx="8960">
                  <c:v>88.00656110576503</c:v>
                </c:pt>
                <c:pt idx="8961">
                  <c:v>88.00656110576503</c:v>
                </c:pt>
                <c:pt idx="8962">
                  <c:v>88.00656110576503</c:v>
                </c:pt>
                <c:pt idx="8963">
                  <c:v>88.00656110576503</c:v>
                </c:pt>
                <c:pt idx="8964">
                  <c:v>88.00656110576503</c:v>
                </c:pt>
                <c:pt idx="8965">
                  <c:v>88.00656110576503</c:v>
                </c:pt>
                <c:pt idx="8966">
                  <c:v>88.00656110576503</c:v>
                </c:pt>
                <c:pt idx="8967">
                  <c:v>88.00656110576503</c:v>
                </c:pt>
                <c:pt idx="8968">
                  <c:v>88.00656110576503</c:v>
                </c:pt>
                <c:pt idx="8969">
                  <c:v>88.00656110576503</c:v>
                </c:pt>
                <c:pt idx="8970">
                  <c:v>88.00656110576503</c:v>
                </c:pt>
                <c:pt idx="8971">
                  <c:v>88.00656110576503</c:v>
                </c:pt>
                <c:pt idx="8972">
                  <c:v>88.00656110576503</c:v>
                </c:pt>
                <c:pt idx="8973">
                  <c:v>88.00656110576503</c:v>
                </c:pt>
                <c:pt idx="8974">
                  <c:v>88.00656110576503</c:v>
                </c:pt>
                <c:pt idx="8975">
                  <c:v>88.00656110576503</c:v>
                </c:pt>
                <c:pt idx="8976">
                  <c:v>88.00656110576503</c:v>
                </c:pt>
                <c:pt idx="8977">
                  <c:v>88.00656110576503</c:v>
                </c:pt>
                <c:pt idx="8978">
                  <c:v>88.00656110576503</c:v>
                </c:pt>
                <c:pt idx="8979">
                  <c:v>88.00656110576503</c:v>
                </c:pt>
                <c:pt idx="8980">
                  <c:v>88.00656110576503</c:v>
                </c:pt>
                <c:pt idx="8981">
                  <c:v>88.00656110576503</c:v>
                </c:pt>
                <c:pt idx="8982">
                  <c:v>88.00656110576503</c:v>
                </c:pt>
                <c:pt idx="8983">
                  <c:v>88.00656110576503</c:v>
                </c:pt>
                <c:pt idx="8984">
                  <c:v>88.00656110576503</c:v>
                </c:pt>
                <c:pt idx="8985">
                  <c:v>88.00656110576503</c:v>
                </c:pt>
                <c:pt idx="8986">
                  <c:v>88.00656110576503</c:v>
                </c:pt>
                <c:pt idx="8987">
                  <c:v>88.00656110576503</c:v>
                </c:pt>
                <c:pt idx="8988">
                  <c:v>88.00656110576503</c:v>
                </c:pt>
                <c:pt idx="8989">
                  <c:v>88.00656110576503</c:v>
                </c:pt>
                <c:pt idx="8990">
                  <c:v>88.00656110576503</c:v>
                </c:pt>
                <c:pt idx="8991">
                  <c:v>88.00656110576503</c:v>
                </c:pt>
                <c:pt idx="8992">
                  <c:v>88.00656110576503</c:v>
                </c:pt>
                <c:pt idx="8993">
                  <c:v>88.00656110576503</c:v>
                </c:pt>
                <c:pt idx="8994">
                  <c:v>88.00656110576503</c:v>
                </c:pt>
                <c:pt idx="8995">
                  <c:v>88.00656110576503</c:v>
                </c:pt>
                <c:pt idx="8996">
                  <c:v>88.00656110576503</c:v>
                </c:pt>
                <c:pt idx="8997">
                  <c:v>88.00656110576503</c:v>
                </c:pt>
                <c:pt idx="8998">
                  <c:v>88.00656110576503</c:v>
                </c:pt>
                <c:pt idx="8999">
                  <c:v>88.00656110576503</c:v>
                </c:pt>
                <c:pt idx="9000">
                  <c:v>88.00656110576503</c:v>
                </c:pt>
                <c:pt idx="9001">
                  <c:v>88.00656110576503</c:v>
                </c:pt>
                <c:pt idx="9002">
                  <c:v>88.00656110576503</c:v>
                </c:pt>
                <c:pt idx="9003">
                  <c:v>88.00656110576503</c:v>
                </c:pt>
                <c:pt idx="9004">
                  <c:v>88.00656110576503</c:v>
                </c:pt>
                <c:pt idx="9005">
                  <c:v>88.00656110576503</c:v>
                </c:pt>
                <c:pt idx="9006">
                  <c:v>88.00656110576503</c:v>
                </c:pt>
                <c:pt idx="9007">
                  <c:v>88.00656110576503</c:v>
                </c:pt>
                <c:pt idx="9008">
                  <c:v>88.00656110576503</c:v>
                </c:pt>
                <c:pt idx="9009">
                  <c:v>88.00656110576503</c:v>
                </c:pt>
                <c:pt idx="9010">
                  <c:v>88.00656110576503</c:v>
                </c:pt>
                <c:pt idx="9011">
                  <c:v>88.00656110576503</c:v>
                </c:pt>
                <c:pt idx="9012">
                  <c:v>88.00656110576503</c:v>
                </c:pt>
                <c:pt idx="9013">
                  <c:v>88.00656110576503</c:v>
                </c:pt>
                <c:pt idx="9014">
                  <c:v>88.00656110576503</c:v>
                </c:pt>
                <c:pt idx="9015">
                  <c:v>88.00656110576503</c:v>
                </c:pt>
                <c:pt idx="9016">
                  <c:v>88.00656110576503</c:v>
                </c:pt>
                <c:pt idx="9017">
                  <c:v>88.00656110576503</c:v>
                </c:pt>
                <c:pt idx="9018">
                  <c:v>88.00656110576503</c:v>
                </c:pt>
                <c:pt idx="9019">
                  <c:v>88.00656110576503</c:v>
                </c:pt>
                <c:pt idx="9020">
                  <c:v>88.00656110576503</c:v>
                </c:pt>
                <c:pt idx="9021">
                  <c:v>88.00656110576503</c:v>
                </c:pt>
                <c:pt idx="9022">
                  <c:v>88.00656110576503</c:v>
                </c:pt>
                <c:pt idx="9023">
                  <c:v>88.00656110576503</c:v>
                </c:pt>
                <c:pt idx="9024">
                  <c:v>88.00656110576503</c:v>
                </c:pt>
                <c:pt idx="9025">
                  <c:v>88.00656110576503</c:v>
                </c:pt>
                <c:pt idx="9026">
                  <c:v>88.00656110576503</c:v>
                </c:pt>
                <c:pt idx="9027">
                  <c:v>88.00656110576503</c:v>
                </c:pt>
                <c:pt idx="9028">
                  <c:v>88.00656110576503</c:v>
                </c:pt>
                <c:pt idx="9029">
                  <c:v>88.00656110576503</c:v>
                </c:pt>
                <c:pt idx="9030">
                  <c:v>88.00656110576503</c:v>
                </c:pt>
                <c:pt idx="9031">
                  <c:v>88.00656110576503</c:v>
                </c:pt>
                <c:pt idx="9032">
                  <c:v>88.00656110576503</c:v>
                </c:pt>
                <c:pt idx="9033">
                  <c:v>88.00656110576503</c:v>
                </c:pt>
                <c:pt idx="9034">
                  <c:v>88.00656110576503</c:v>
                </c:pt>
                <c:pt idx="9035">
                  <c:v>88.00656110576503</c:v>
                </c:pt>
                <c:pt idx="9036">
                  <c:v>88.00656110576503</c:v>
                </c:pt>
                <c:pt idx="9037">
                  <c:v>88.00656110576503</c:v>
                </c:pt>
                <c:pt idx="9038">
                  <c:v>88.00656110576503</c:v>
                </c:pt>
                <c:pt idx="9039">
                  <c:v>88.00656110576503</c:v>
                </c:pt>
                <c:pt idx="9040">
                  <c:v>88.00656110576503</c:v>
                </c:pt>
                <c:pt idx="9041">
                  <c:v>88.00656110576503</c:v>
                </c:pt>
                <c:pt idx="9042">
                  <c:v>88.00656110576503</c:v>
                </c:pt>
                <c:pt idx="9043">
                  <c:v>88.00656110576503</c:v>
                </c:pt>
                <c:pt idx="9044">
                  <c:v>88.00656110576503</c:v>
                </c:pt>
                <c:pt idx="9045">
                  <c:v>88.00656110576503</c:v>
                </c:pt>
                <c:pt idx="9046">
                  <c:v>88.00656110576503</c:v>
                </c:pt>
                <c:pt idx="9047">
                  <c:v>88.00656110576503</c:v>
                </c:pt>
                <c:pt idx="9048">
                  <c:v>88.00656110576503</c:v>
                </c:pt>
                <c:pt idx="9049">
                  <c:v>88.00656110576503</c:v>
                </c:pt>
                <c:pt idx="9050">
                  <c:v>88.00656110576503</c:v>
                </c:pt>
                <c:pt idx="9051">
                  <c:v>88.00656110576503</c:v>
                </c:pt>
                <c:pt idx="9052">
                  <c:v>88.00656110576503</c:v>
                </c:pt>
                <c:pt idx="9053">
                  <c:v>88.00656110576503</c:v>
                </c:pt>
                <c:pt idx="9054">
                  <c:v>88.00656110576503</c:v>
                </c:pt>
                <c:pt idx="9055">
                  <c:v>88.00656110576503</c:v>
                </c:pt>
                <c:pt idx="9056">
                  <c:v>88.00656110576503</c:v>
                </c:pt>
                <c:pt idx="9057">
                  <c:v>88.00656110576503</c:v>
                </c:pt>
                <c:pt idx="9058">
                  <c:v>88.00656110576503</c:v>
                </c:pt>
                <c:pt idx="9059">
                  <c:v>88.00656110576503</c:v>
                </c:pt>
                <c:pt idx="9060">
                  <c:v>88.00656110576503</c:v>
                </c:pt>
                <c:pt idx="9061">
                  <c:v>88.00656110576503</c:v>
                </c:pt>
                <c:pt idx="9062">
                  <c:v>88.00656110576503</c:v>
                </c:pt>
                <c:pt idx="9063">
                  <c:v>88.00656110576503</c:v>
                </c:pt>
                <c:pt idx="9064">
                  <c:v>88.00656110576503</c:v>
                </c:pt>
                <c:pt idx="9065">
                  <c:v>88.00656110576503</c:v>
                </c:pt>
                <c:pt idx="9066">
                  <c:v>88.00656110576503</c:v>
                </c:pt>
                <c:pt idx="9067">
                  <c:v>88.00656110576503</c:v>
                </c:pt>
                <c:pt idx="9068">
                  <c:v>88.00656110576503</c:v>
                </c:pt>
                <c:pt idx="9069">
                  <c:v>88.00656110576503</c:v>
                </c:pt>
                <c:pt idx="9070">
                  <c:v>88.00656110576503</c:v>
                </c:pt>
                <c:pt idx="9071">
                  <c:v>88.00656110576503</c:v>
                </c:pt>
                <c:pt idx="9072">
                  <c:v>88.00656110576503</c:v>
                </c:pt>
                <c:pt idx="9073">
                  <c:v>88.00656110576503</c:v>
                </c:pt>
                <c:pt idx="9074">
                  <c:v>88.00656110576503</c:v>
                </c:pt>
                <c:pt idx="9075">
                  <c:v>88.00656110576503</c:v>
                </c:pt>
                <c:pt idx="9076">
                  <c:v>88.00656110576503</c:v>
                </c:pt>
                <c:pt idx="9077">
                  <c:v>88.00656110576503</c:v>
                </c:pt>
                <c:pt idx="9078">
                  <c:v>88.00656110576503</c:v>
                </c:pt>
                <c:pt idx="9079">
                  <c:v>88.00656110576503</c:v>
                </c:pt>
                <c:pt idx="9080">
                  <c:v>88.00656110576503</c:v>
                </c:pt>
                <c:pt idx="9081">
                  <c:v>88.00656110576503</c:v>
                </c:pt>
                <c:pt idx="9082">
                  <c:v>88.00656110576503</c:v>
                </c:pt>
                <c:pt idx="9083">
                  <c:v>88.00656110576503</c:v>
                </c:pt>
                <c:pt idx="9084">
                  <c:v>88.00656110576503</c:v>
                </c:pt>
                <c:pt idx="9085">
                  <c:v>88.00656110576503</c:v>
                </c:pt>
                <c:pt idx="9086">
                  <c:v>88.00656110576503</c:v>
                </c:pt>
                <c:pt idx="9087">
                  <c:v>88.00656110576503</c:v>
                </c:pt>
                <c:pt idx="9088">
                  <c:v>88.00656110576503</c:v>
                </c:pt>
                <c:pt idx="9089">
                  <c:v>88.00656110576503</c:v>
                </c:pt>
                <c:pt idx="9090">
                  <c:v>88.00656110576503</c:v>
                </c:pt>
                <c:pt idx="9091">
                  <c:v>88.00656110576503</c:v>
                </c:pt>
                <c:pt idx="9092">
                  <c:v>88.00656110576503</c:v>
                </c:pt>
                <c:pt idx="9093">
                  <c:v>88.00656110576503</c:v>
                </c:pt>
                <c:pt idx="9094">
                  <c:v>88.00656110576503</c:v>
                </c:pt>
                <c:pt idx="9095">
                  <c:v>88.00656110576503</c:v>
                </c:pt>
                <c:pt idx="9096">
                  <c:v>88.00656110576503</c:v>
                </c:pt>
                <c:pt idx="9097">
                  <c:v>88.00656110576503</c:v>
                </c:pt>
                <c:pt idx="9098">
                  <c:v>88.00656110576503</c:v>
                </c:pt>
                <c:pt idx="9099">
                  <c:v>88.00656110576503</c:v>
                </c:pt>
                <c:pt idx="9100">
                  <c:v>88.00656110576503</c:v>
                </c:pt>
                <c:pt idx="9101">
                  <c:v>88.00656110576503</c:v>
                </c:pt>
                <c:pt idx="9102">
                  <c:v>88.00656110576503</c:v>
                </c:pt>
                <c:pt idx="9103">
                  <c:v>88.00656110576503</c:v>
                </c:pt>
                <c:pt idx="9104">
                  <c:v>88.00656110576503</c:v>
                </c:pt>
                <c:pt idx="9105">
                  <c:v>88.00656110576503</c:v>
                </c:pt>
                <c:pt idx="9106">
                  <c:v>88.00656110576503</c:v>
                </c:pt>
                <c:pt idx="9107">
                  <c:v>88.00656110576503</c:v>
                </c:pt>
                <c:pt idx="9108">
                  <c:v>88.00656110576503</c:v>
                </c:pt>
                <c:pt idx="9109">
                  <c:v>88.00656110576503</c:v>
                </c:pt>
                <c:pt idx="9110">
                  <c:v>88.00656110576503</c:v>
                </c:pt>
                <c:pt idx="9111">
                  <c:v>88.00656110576503</c:v>
                </c:pt>
                <c:pt idx="9112">
                  <c:v>88.00656110576503</c:v>
                </c:pt>
                <c:pt idx="9113">
                  <c:v>88.00656110576503</c:v>
                </c:pt>
                <c:pt idx="9114">
                  <c:v>88.00656110576503</c:v>
                </c:pt>
                <c:pt idx="9115">
                  <c:v>88.00656110576503</c:v>
                </c:pt>
                <c:pt idx="9116">
                  <c:v>88.00656110576503</c:v>
                </c:pt>
                <c:pt idx="9117">
                  <c:v>88.00656110576503</c:v>
                </c:pt>
                <c:pt idx="9118">
                  <c:v>88.00656110576503</c:v>
                </c:pt>
                <c:pt idx="9119">
                  <c:v>88.00656110576503</c:v>
                </c:pt>
                <c:pt idx="9120">
                  <c:v>88.00656110576503</c:v>
                </c:pt>
                <c:pt idx="9121">
                  <c:v>88.00656110576503</c:v>
                </c:pt>
                <c:pt idx="9122">
                  <c:v>88.00656110576503</c:v>
                </c:pt>
                <c:pt idx="9123">
                  <c:v>88.00656110576503</c:v>
                </c:pt>
                <c:pt idx="9124">
                  <c:v>88.00656110576503</c:v>
                </c:pt>
                <c:pt idx="9125">
                  <c:v>88.00656110576503</c:v>
                </c:pt>
                <c:pt idx="9126">
                  <c:v>88.00656110576503</c:v>
                </c:pt>
                <c:pt idx="9127">
                  <c:v>88.00656110576503</c:v>
                </c:pt>
                <c:pt idx="9128">
                  <c:v>88.00656110576503</c:v>
                </c:pt>
                <c:pt idx="9129">
                  <c:v>88.00656110576503</c:v>
                </c:pt>
                <c:pt idx="9130">
                  <c:v>88.00656110576503</c:v>
                </c:pt>
                <c:pt idx="9131">
                  <c:v>88.00656110576503</c:v>
                </c:pt>
                <c:pt idx="9132">
                  <c:v>88.00656110576503</c:v>
                </c:pt>
                <c:pt idx="9133">
                  <c:v>88.00656110576503</c:v>
                </c:pt>
                <c:pt idx="9134">
                  <c:v>88.00656110576503</c:v>
                </c:pt>
                <c:pt idx="9135">
                  <c:v>88.00656110576503</c:v>
                </c:pt>
                <c:pt idx="9136">
                  <c:v>88.00656110576503</c:v>
                </c:pt>
                <c:pt idx="9137">
                  <c:v>88.00656110576503</c:v>
                </c:pt>
                <c:pt idx="9138">
                  <c:v>88.00656110576503</c:v>
                </c:pt>
                <c:pt idx="9139">
                  <c:v>88.00656110576503</c:v>
                </c:pt>
                <c:pt idx="9140">
                  <c:v>88.00656110576503</c:v>
                </c:pt>
                <c:pt idx="9141">
                  <c:v>88.00656110576503</c:v>
                </c:pt>
                <c:pt idx="9142">
                  <c:v>88.00656110576503</c:v>
                </c:pt>
                <c:pt idx="9143">
                  <c:v>88.00656110576503</c:v>
                </c:pt>
                <c:pt idx="9144">
                  <c:v>88.00656110576503</c:v>
                </c:pt>
                <c:pt idx="9145">
                  <c:v>88.00656110576503</c:v>
                </c:pt>
                <c:pt idx="9146">
                  <c:v>88.00656110576503</c:v>
                </c:pt>
                <c:pt idx="9147">
                  <c:v>88.00656110576503</c:v>
                </c:pt>
                <c:pt idx="9148">
                  <c:v>88.00656110576503</c:v>
                </c:pt>
                <c:pt idx="9149">
                  <c:v>88.00656110576503</c:v>
                </c:pt>
                <c:pt idx="9150">
                  <c:v>88.00656110576503</c:v>
                </c:pt>
                <c:pt idx="9151">
                  <c:v>88.00656110576503</c:v>
                </c:pt>
                <c:pt idx="9152">
                  <c:v>88.00656110576503</c:v>
                </c:pt>
                <c:pt idx="9153">
                  <c:v>88.00656110576503</c:v>
                </c:pt>
                <c:pt idx="9154">
                  <c:v>88.00656110576503</c:v>
                </c:pt>
                <c:pt idx="9155">
                  <c:v>88.00656110576503</c:v>
                </c:pt>
                <c:pt idx="9156">
                  <c:v>88.00656110576503</c:v>
                </c:pt>
                <c:pt idx="9157">
                  <c:v>88.00656110576503</c:v>
                </c:pt>
                <c:pt idx="9158">
                  <c:v>88.00656110576503</c:v>
                </c:pt>
                <c:pt idx="9159">
                  <c:v>88.00656110576503</c:v>
                </c:pt>
                <c:pt idx="9160">
                  <c:v>88.00656110576503</c:v>
                </c:pt>
                <c:pt idx="9161">
                  <c:v>88.00656110576503</c:v>
                </c:pt>
                <c:pt idx="9162">
                  <c:v>88.00656110576503</c:v>
                </c:pt>
                <c:pt idx="9163">
                  <c:v>88.00656110576503</c:v>
                </c:pt>
                <c:pt idx="9164">
                  <c:v>88.00656110576503</c:v>
                </c:pt>
                <c:pt idx="9165">
                  <c:v>88.00656110576503</c:v>
                </c:pt>
                <c:pt idx="9166">
                  <c:v>88.00656110576503</c:v>
                </c:pt>
                <c:pt idx="9167">
                  <c:v>88.00656110576503</c:v>
                </c:pt>
                <c:pt idx="9168">
                  <c:v>88.00656110576503</c:v>
                </c:pt>
                <c:pt idx="9169">
                  <c:v>88.00656110576503</c:v>
                </c:pt>
                <c:pt idx="9170">
                  <c:v>88.00656110576503</c:v>
                </c:pt>
                <c:pt idx="9171">
                  <c:v>88.00656110576503</c:v>
                </c:pt>
                <c:pt idx="9172">
                  <c:v>88.00656110576503</c:v>
                </c:pt>
                <c:pt idx="9173">
                  <c:v>88.00656110576503</c:v>
                </c:pt>
                <c:pt idx="9174">
                  <c:v>88.00656110576503</c:v>
                </c:pt>
                <c:pt idx="9175">
                  <c:v>88.00656110576503</c:v>
                </c:pt>
                <c:pt idx="9176">
                  <c:v>88.00656110576503</c:v>
                </c:pt>
                <c:pt idx="9177">
                  <c:v>88.00656110576503</c:v>
                </c:pt>
                <c:pt idx="9178">
                  <c:v>88.00656110576503</c:v>
                </c:pt>
                <c:pt idx="9179">
                  <c:v>88.00656110576503</c:v>
                </c:pt>
                <c:pt idx="9180">
                  <c:v>88.00656110576503</c:v>
                </c:pt>
                <c:pt idx="9181">
                  <c:v>88.00656110576503</c:v>
                </c:pt>
                <c:pt idx="9182">
                  <c:v>88.00656110576503</c:v>
                </c:pt>
                <c:pt idx="9183">
                  <c:v>88.00656110576503</c:v>
                </c:pt>
                <c:pt idx="9184">
                  <c:v>88.00656110576503</c:v>
                </c:pt>
                <c:pt idx="9185">
                  <c:v>88.00656110576503</c:v>
                </c:pt>
                <c:pt idx="9186">
                  <c:v>88.00656110576503</c:v>
                </c:pt>
                <c:pt idx="9187">
                  <c:v>88.00656110576503</c:v>
                </c:pt>
                <c:pt idx="9188">
                  <c:v>88.00656110576503</c:v>
                </c:pt>
                <c:pt idx="9189">
                  <c:v>88.00656110576503</c:v>
                </c:pt>
                <c:pt idx="9190">
                  <c:v>88.00656110576503</c:v>
                </c:pt>
                <c:pt idx="9191">
                  <c:v>88.00656110576503</c:v>
                </c:pt>
                <c:pt idx="9192">
                  <c:v>88.00656110576503</c:v>
                </c:pt>
                <c:pt idx="9193">
                  <c:v>88.00656110576503</c:v>
                </c:pt>
                <c:pt idx="9194">
                  <c:v>88.00656110576503</c:v>
                </c:pt>
                <c:pt idx="9195">
                  <c:v>88.00656110576503</c:v>
                </c:pt>
                <c:pt idx="9196">
                  <c:v>88.00656110576503</c:v>
                </c:pt>
                <c:pt idx="9197">
                  <c:v>88.00656110576503</c:v>
                </c:pt>
                <c:pt idx="9198">
                  <c:v>88.00656110576503</c:v>
                </c:pt>
                <c:pt idx="9199">
                  <c:v>88.00656110576503</c:v>
                </c:pt>
                <c:pt idx="9200">
                  <c:v>88.00656110576503</c:v>
                </c:pt>
                <c:pt idx="9201">
                  <c:v>88.00656110576503</c:v>
                </c:pt>
                <c:pt idx="9202">
                  <c:v>88.00656110576503</c:v>
                </c:pt>
                <c:pt idx="9203">
                  <c:v>88.00656110576503</c:v>
                </c:pt>
                <c:pt idx="9204">
                  <c:v>88.00656110576503</c:v>
                </c:pt>
                <c:pt idx="9205">
                  <c:v>88.00656110576503</c:v>
                </c:pt>
                <c:pt idx="9206">
                  <c:v>88.00656110576503</c:v>
                </c:pt>
                <c:pt idx="9207">
                  <c:v>88.00656110576503</c:v>
                </c:pt>
                <c:pt idx="9208">
                  <c:v>88.00656110576503</c:v>
                </c:pt>
                <c:pt idx="9209">
                  <c:v>88.00656110576503</c:v>
                </c:pt>
                <c:pt idx="9210">
                  <c:v>88.00656110576503</c:v>
                </c:pt>
                <c:pt idx="9211">
                  <c:v>88.00656110576503</c:v>
                </c:pt>
                <c:pt idx="9212">
                  <c:v>88.00656110576503</c:v>
                </c:pt>
                <c:pt idx="9213">
                  <c:v>88.00656110576503</c:v>
                </c:pt>
                <c:pt idx="9214">
                  <c:v>88.00656110576503</c:v>
                </c:pt>
                <c:pt idx="9215">
                  <c:v>88.00656110576503</c:v>
                </c:pt>
                <c:pt idx="9216">
                  <c:v>88.00656110576503</c:v>
                </c:pt>
                <c:pt idx="9217">
                  <c:v>88.00656110576503</c:v>
                </c:pt>
                <c:pt idx="9218">
                  <c:v>88.00656110576503</c:v>
                </c:pt>
                <c:pt idx="9219">
                  <c:v>88.00656110576503</c:v>
                </c:pt>
                <c:pt idx="9220">
                  <c:v>88.00656110576503</c:v>
                </c:pt>
                <c:pt idx="9221">
                  <c:v>88.00656110576503</c:v>
                </c:pt>
                <c:pt idx="9222">
                  <c:v>88.00656110576503</c:v>
                </c:pt>
                <c:pt idx="9223">
                  <c:v>88.00656110576503</c:v>
                </c:pt>
                <c:pt idx="9224">
                  <c:v>88.00656110576503</c:v>
                </c:pt>
                <c:pt idx="9225">
                  <c:v>88.00656110576503</c:v>
                </c:pt>
                <c:pt idx="9226">
                  <c:v>88.00656110576503</c:v>
                </c:pt>
                <c:pt idx="9227">
                  <c:v>88.00656110576503</c:v>
                </c:pt>
                <c:pt idx="9228">
                  <c:v>88.00656110576503</c:v>
                </c:pt>
                <c:pt idx="9229">
                  <c:v>88.00656110576503</c:v>
                </c:pt>
                <c:pt idx="9230">
                  <c:v>88.00656110576503</c:v>
                </c:pt>
                <c:pt idx="9231">
                  <c:v>88.00656110576503</c:v>
                </c:pt>
                <c:pt idx="9232">
                  <c:v>88.00656110576503</c:v>
                </c:pt>
                <c:pt idx="9233">
                  <c:v>88.00656110576503</c:v>
                </c:pt>
                <c:pt idx="9234">
                  <c:v>88.00656110576503</c:v>
                </c:pt>
                <c:pt idx="9235">
                  <c:v>88.00656110576503</c:v>
                </c:pt>
                <c:pt idx="9236">
                  <c:v>88.00656110576503</c:v>
                </c:pt>
                <c:pt idx="9237">
                  <c:v>88.00656110576503</c:v>
                </c:pt>
                <c:pt idx="9238">
                  <c:v>88.00656110576503</c:v>
                </c:pt>
                <c:pt idx="9239">
                  <c:v>88.00656110576503</c:v>
                </c:pt>
                <c:pt idx="9240">
                  <c:v>88.00656110576503</c:v>
                </c:pt>
                <c:pt idx="9241">
                  <c:v>88.00656110576503</c:v>
                </c:pt>
                <c:pt idx="9242">
                  <c:v>88.00656110576503</c:v>
                </c:pt>
                <c:pt idx="9243">
                  <c:v>88.00656110576503</c:v>
                </c:pt>
                <c:pt idx="9244">
                  <c:v>88.00656110576503</c:v>
                </c:pt>
                <c:pt idx="9245">
                  <c:v>88.00656110576503</c:v>
                </c:pt>
                <c:pt idx="9246">
                  <c:v>88.00656110576503</c:v>
                </c:pt>
                <c:pt idx="9247">
                  <c:v>88.00656110576503</c:v>
                </c:pt>
                <c:pt idx="9248">
                  <c:v>88.00656110576503</c:v>
                </c:pt>
                <c:pt idx="9249">
                  <c:v>88.00656110576503</c:v>
                </c:pt>
                <c:pt idx="9250">
                  <c:v>88.00656110576503</c:v>
                </c:pt>
                <c:pt idx="9251">
                  <c:v>88.00656110576503</c:v>
                </c:pt>
                <c:pt idx="9252">
                  <c:v>88.00656110576503</c:v>
                </c:pt>
                <c:pt idx="9253">
                  <c:v>88.00656110576503</c:v>
                </c:pt>
                <c:pt idx="9254">
                  <c:v>88.00656110576503</c:v>
                </c:pt>
                <c:pt idx="9255">
                  <c:v>88.00656110576503</c:v>
                </c:pt>
                <c:pt idx="9256">
                  <c:v>88.00656110576503</c:v>
                </c:pt>
                <c:pt idx="9257">
                  <c:v>88.00656110576503</c:v>
                </c:pt>
                <c:pt idx="9258">
                  <c:v>88.00656110576503</c:v>
                </c:pt>
                <c:pt idx="9259">
                  <c:v>88.00656110576503</c:v>
                </c:pt>
                <c:pt idx="9260">
                  <c:v>88.00656110576503</c:v>
                </c:pt>
                <c:pt idx="9261">
                  <c:v>88.00656110576503</c:v>
                </c:pt>
                <c:pt idx="9262">
                  <c:v>88.00656110576503</c:v>
                </c:pt>
                <c:pt idx="9263">
                  <c:v>88.00656110576503</c:v>
                </c:pt>
                <c:pt idx="9264">
                  <c:v>88.00656110576503</c:v>
                </c:pt>
                <c:pt idx="9265">
                  <c:v>88.00656110576503</c:v>
                </c:pt>
                <c:pt idx="9266">
                  <c:v>88.00656110576503</c:v>
                </c:pt>
                <c:pt idx="9267">
                  <c:v>88.00656110576503</c:v>
                </c:pt>
                <c:pt idx="9268">
                  <c:v>88.00656110576503</c:v>
                </c:pt>
                <c:pt idx="9269">
                  <c:v>88.00656110576503</c:v>
                </c:pt>
                <c:pt idx="9270">
                  <c:v>88.00656110576503</c:v>
                </c:pt>
                <c:pt idx="9271">
                  <c:v>88.00656110576503</c:v>
                </c:pt>
                <c:pt idx="9272">
                  <c:v>88.00656110576503</c:v>
                </c:pt>
                <c:pt idx="9273">
                  <c:v>88.00656110576503</c:v>
                </c:pt>
                <c:pt idx="9274">
                  <c:v>88.00656110576503</c:v>
                </c:pt>
                <c:pt idx="9275">
                  <c:v>88.00656110576503</c:v>
                </c:pt>
                <c:pt idx="9276">
                  <c:v>88.00656110576503</c:v>
                </c:pt>
                <c:pt idx="9277">
                  <c:v>88.00656110576503</c:v>
                </c:pt>
                <c:pt idx="9278">
                  <c:v>88.00656110576503</c:v>
                </c:pt>
                <c:pt idx="9279">
                  <c:v>88.00656110576503</c:v>
                </c:pt>
                <c:pt idx="9280">
                  <c:v>88.00656110576503</c:v>
                </c:pt>
                <c:pt idx="9281">
                  <c:v>88.00656110576503</c:v>
                </c:pt>
                <c:pt idx="9282">
                  <c:v>88.00656110576503</c:v>
                </c:pt>
                <c:pt idx="9283">
                  <c:v>88.00656110576503</c:v>
                </c:pt>
                <c:pt idx="9284">
                  <c:v>88.00656110576503</c:v>
                </c:pt>
                <c:pt idx="9285">
                  <c:v>88.00656110576503</c:v>
                </c:pt>
                <c:pt idx="9286">
                  <c:v>88.00656110576503</c:v>
                </c:pt>
                <c:pt idx="9287">
                  <c:v>88.00656110576503</c:v>
                </c:pt>
                <c:pt idx="9288">
                  <c:v>88.00656110576503</c:v>
                </c:pt>
                <c:pt idx="9289">
                  <c:v>88.00656110576503</c:v>
                </c:pt>
                <c:pt idx="9290">
                  <c:v>88.00656110576503</c:v>
                </c:pt>
                <c:pt idx="9291">
                  <c:v>88.00656110576503</c:v>
                </c:pt>
                <c:pt idx="9292">
                  <c:v>88.00656110576503</c:v>
                </c:pt>
                <c:pt idx="9293">
                  <c:v>88.00656110576503</c:v>
                </c:pt>
                <c:pt idx="9294">
                  <c:v>88.00656110576503</c:v>
                </c:pt>
                <c:pt idx="9295">
                  <c:v>88.00656110576503</c:v>
                </c:pt>
                <c:pt idx="9296">
                  <c:v>88.00656110576503</c:v>
                </c:pt>
                <c:pt idx="9297">
                  <c:v>88.00656110576503</c:v>
                </c:pt>
                <c:pt idx="9298">
                  <c:v>88.00656110576503</c:v>
                </c:pt>
                <c:pt idx="9299">
                  <c:v>88.00656110576503</c:v>
                </c:pt>
                <c:pt idx="9300">
                  <c:v>88.00656110576503</c:v>
                </c:pt>
                <c:pt idx="9301">
                  <c:v>88.00656110576503</c:v>
                </c:pt>
                <c:pt idx="9302">
                  <c:v>88.00656110576503</c:v>
                </c:pt>
                <c:pt idx="9303">
                  <c:v>88.00656110576503</c:v>
                </c:pt>
                <c:pt idx="9304">
                  <c:v>88.00656110576503</c:v>
                </c:pt>
                <c:pt idx="9305">
                  <c:v>88.00656110576503</c:v>
                </c:pt>
                <c:pt idx="9306">
                  <c:v>88.00656110576503</c:v>
                </c:pt>
                <c:pt idx="9307">
                  <c:v>88.00656110576503</c:v>
                </c:pt>
                <c:pt idx="9308">
                  <c:v>88.00656110576503</c:v>
                </c:pt>
                <c:pt idx="9309">
                  <c:v>88.00656110576503</c:v>
                </c:pt>
                <c:pt idx="9310">
                  <c:v>88.00656110576503</c:v>
                </c:pt>
                <c:pt idx="9311">
                  <c:v>88.00656110576503</c:v>
                </c:pt>
                <c:pt idx="9312">
                  <c:v>88.00656110576503</c:v>
                </c:pt>
                <c:pt idx="9313">
                  <c:v>88.00656110576503</c:v>
                </c:pt>
                <c:pt idx="9314">
                  <c:v>88.00656110576503</c:v>
                </c:pt>
                <c:pt idx="9315">
                  <c:v>88.00656110576503</c:v>
                </c:pt>
                <c:pt idx="9316">
                  <c:v>88.00656110576503</c:v>
                </c:pt>
                <c:pt idx="9317">
                  <c:v>88.00656110576503</c:v>
                </c:pt>
                <c:pt idx="9318">
                  <c:v>88.00656110576503</c:v>
                </c:pt>
                <c:pt idx="9319">
                  <c:v>88.00656110576503</c:v>
                </c:pt>
                <c:pt idx="9320">
                  <c:v>88.00656110576503</c:v>
                </c:pt>
                <c:pt idx="9321">
                  <c:v>88.00656110576503</c:v>
                </c:pt>
                <c:pt idx="9322">
                  <c:v>88.00656110576503</c:v>
                </c:pt>
                <c:pt idx="9323">
                  <c:v>88.00656110576503</c:v>
                </c:pt>
                <c:pt idx="9324">
                  <c:v>88.00656110576503</c:v>
                </c:pt>
                <c:pt idx="9325">
                  <c:v>88.00656110576503</c:v>
                </c:pt>
                <c:pt idx="9326">
                  <c:v>88.00656110576503</c:v>
                </c:pt>
                <c:pt idx="9327">
                  <c:v>88.00656110576503</c:v>
                </c:pt>
                <c:pt idx="9328">
                  <c:v>88.00656110576503</c:v>
                </c:pt>
                <c:pt idx="9329">
                  <c:v>88.00656110576503</c:v>
                </c:pt>
                <c:pt idx="9330">
                  <c:v>88.00656110576503</c:v>
                </c:pt>
                <c:pt idx="9331">
                  <c:v>88.00656110576503</c:v>
                </c:pt>
                <c:pt idx="9332">
                  <c:v>88.00656110576503</c:v>
                </c:pt>
                <c:pt idx="9333">
                  <c:v>88.00656110576503</c:v>
                </c:pt>
                <c:pt idx="9334">
                  <c:v>88.00656110576503</c:v>
                </c:pt>
                <c:pt idx="9335">
                  <c:v>88.00656110576503</c:v>
                </c:pt>
                <c:pt idx="9336">
                  <c:v>88.00656110576503</c:v>
                </c:pt>
                <c:pt idx="9337">
                  <c:v>88.00656110576503</c:v>
                </c:pt>
                <c:pt idx="9338">
                  <c:v>88.00656110576503</c:v>
                </c:pt>
                <c:pt idx="9339">
                  <c:v>88.00656110576503</c:v>
                </c:pt>
                <c:pt idx="9340">
                  <c:v>88.00656110576503</c:v>
                </c:pt>
                <c:pt idx="9341">
                  <c:v>88.00656110576503</c:v>
                </c:pt>
                <c:pt idx="9342">
                  <c:v>88.00656110576503</c:v>
                </c:pt>
                <c:pt idx="9343">
                  <c:v>88.00656110576503</c:v>
                </c:pt>
                <c:pt idx="9344">
                  <c:v>88.00656110576503</c:v>
                </c:pt>
                <c:pt idx="9345">
                  <c:v>88.00656110576503</c:v>
                </c:pt>
                <c:pt idx="9346">
                  <c:v>88.00656110576503</c:v>
                </c:pt>
                <c:pt idx="9347">
                  <c:v>88.00656110576503</c:v>
                </c:pt>
                <c:pt idx="9348">
                  <c:v>88.00656110576503</c:v>
                </c:pt>
                <c:pt idx="9349">
                  <c:v>88.00656110576503</c:v>
                </c:pt>
                <c:pt idx="9350">
                  <c:v>88.00656110576503</c:v>
                </c:pt>
                <c:pt idx="9351">
                  <c:v>88.00656110576503</c:v>
                </c:pt>
                <c:pt idx="9352">
                  <c:v>88.00656110576503</c:v>
                </c:pt>
                <c:pt idx="9353">
                  <c:v>88.00656110576503</c:v>
                </c:pt>
                <c:pt idx="9354">
                  <c:v>88.00656110576503</c:v>
                </c:pt>
                <c:pt idx="9355">
                  <c:v>88.00656110576503</c:v>
                </c:pt>
                <c:pt idx="9356">
                  <c:v>88.00656110576503</c:v>
                </c:pt>
                <c:pt idx="9357">
                  <c:v>88.00656110576503</c:v>
                </c:pt>
                <c:pt idx="9358">
                  <c:v>88.00656110576503</c:v>
                </c:pt>
                <c:pt idx="9359">
                  <c:v>88.00656110576503</c:v>
                </c:pt>
                <c:pt idx="9360">
                  <c:v>88.00656110576503</c:v>
                </c:pt>
                <c:pt idx="9361">
                  <c:v>88.00656110576503</c:v>
                </c:pt>
                <c:pt idx="9362">
                  <c:v>88.00656110576503</c:v>
                </c:pt>
                <c:pt idx="9363">
                  <c:v>88.00656110576503</c:v>
                </c:pt>
                <c:pt idx="9364">
                  <c:v>88.00656110576503</c:v>
                </c:pt>
                <c:pt idx="9365">
                  <c:v>88.00656110576503</c:v>
                </c:pt>
                <c:pt idx="9366">
                  <c:v>88.00656110576503</c:v>
                </c:pt>
                <c:pt idx="9367">
                  <c:v>88.00656110576503</c:v>
                </c:pt>
                <c:pt idx="9368">
                  <c:v>88.00656110576503</c:v>
                </c:pt>
                <c:pt idx="9369">
                  <c:v>88.00656110576503</c:v>
                </c:pt>
                <c:pt idx="9370">
                  <c:v>88.00656110576503</c:v>
                </c:pt>
                <c:pt idx="9371">
                  <c:v>88.00656110576503</c:v>
                </c:pt>
                <c:pt idx="9372">
                  <c:v>88.00656110576503</c:v>
                </c:pt>
                <c:pt idx="9373">
                  <c:v>88.00656110576503</c:v>
                </c:pt>
                <c:pt idx="9374">
                  <c:v>88.00656110576503</c:v>
                </c:pt>
                <c:pt idx="9375">
                  <c:v>88.00656110576503</c:v>
                </c:pt>
                <c:pt idx="9376">
                  <c:v>88.00656110576503</c:v>
                </c:pt>
                <c:pt idx="9377">
                  <c:v>88.00656110576503</c:v>
                </c:pt>
                <c:pt idx="9378">
                  <c:v>88.00656110576503</c:v>
                </c:pt>
                <c:pt idx="9379">
                  <c:v>88.00656110576503</c:v>
                </c:pt>
                <c:pt idx="9380">
                  <c:v>88.00656110576503</c:v>
                </c:pt>
                <c:pt idx="9381">
                  <c:v>88.00656110576503</c:v>
                </c:pt>
                <c:pt idx="9382">
                  <c:v>88.00656110576503</c:v>
                </c:pt>
                <c:pt idx="9383">
                  <c:v>88.00656110576503</c:v>
                </c:pt>
                <c:pt idx="9384">
                  <c:v>88.00656110576503</c:v>
                </c:pt>
                <c:pt idx="9385">
                  <c:v>88.00656110576503</c:v>
                </c:pt>
                <c:pt idx="9386">
                  <c:v>88.00656110576503</c:v>
                </c:pt>
                <c:pt idx="9387">
                  <c:v>88.00656110576503</c:v>
                </c:pt>
                <c:pt idx="9388">
                  <c:v>88.00656110576503</c:v>
                </c:pt>
                <c:pt idx="9389">
                  <c:v>88.00656110576503</c:v>
                </c:pt>
                <c:pt idx="9390">
                  <c:v>88.00656110576503</c:v>
                </c:pt>
                <c:pt idx="9391">
                  <c:v>88.00656110576503</c:v>
                </c:pt>
                <c:pt idx="9392">
                  <c:v>88.00656110576503</c:v>
                </c:pt>
                <c:pt idx="9393">
                  <c:v>88.00656110576503</c:v>
                </c:pt>
                <c:pt idx="9394">
                  <c:v>88.00656110576503</c:v>
                </c:pt>
                <c:pt idx="9395">
                  <c:v>88.00656110576503</c:v>
                </c:pt>
                <c:pt idx="9396">
                  <c:v>88.00656110576503</c:v>
                </c:pt>
                <c:pt idx="9397">
                  <c:v>88.00656110576503</c:v>
                </c:pt>
                <c:pt idx="9398">
                  <c:v>88.00656110576503</c:v>
                </c:pt>
                <c:pt idx="9399">
                  <c:v>88.00656110576503</c:v>
                </c:pt>
                <c:pt idx="9400">
                  <c:v>88.00656110576503</c:v>
                </c:pt>
                <c:pt idx="9401">
                  <c:v>88.00656110576503</c:v>
                </c:pt>
                <c:pt idx="9402">
                  <c:v>88.00656110576503</c:v>
                </c:pt>
                <c:pt idx="9403">
                  <c:v>88.00656110576503</c:v>
                </c:pt>
                <c:pt idx="9404">
                  <c:v>88.00656110576503</c:v>
                </c:pt>
                <c:pt idx="9405">
                  <c:v>88.00656110576503</c:v>
                </c:pt>
                <c:pt idx="9406">
                  <c:v>88.00656110576503</c:v>
                </c:pt>
                <c:pt idx="9407">
                  <c:v>88.00656110576503</c:v>
                </c:pt>
                <c:pt idx="9408">
                  <c:v>88.00656110576503</c:v>
                </c:pt>
                <c:pt idx="9409">
                  <c:v>88.00656110576503</c:v>
                </c:pt>
                <c:pt idx="9410">
                  <c:v>88.00656110576503</c:v>
                </c:pt>
                <c:pt idx="9411">
                  <c:v>88.00656110576503</c:v>
                </c:pt>
                <c:pt idx="9412">
                  <c:v>88.00656110576503</c:v>
                </c:pt>
                <c:pt idx="9413">
                  <c:v>88.00656110576503</c:v>
                </c:pt>
                <c:pt idx="9414">
                  <c:v>88.00656110576503</c:v>
                </c:pt>
                <c:pt idx="9415">
                  <c:v>88.00656110576503</c:v>
                </c:pt>
                <c:pt idx="9416">
                  <c:v>88.00656110576503</c:v>
                </c:pt>
                <c:pt idx="9417">
                  <c:v>88.00656110576503</c:v>
                </c:pt>
                <c:pt idx="9418">
                  <c:v>88.00656110576503</c:v>
                </c:pt>
                <c:pt idx="9419">
                  <c:v>88.00656110576503</c:v>
                </c:pt>
                <c:pt idx="9420">
                  <c:v>88.00656110576503</c:v>
                </c:pt>
                <c:pt idx="9421">
                  <c:v>88.00656110576503</c:v>
                </c:pt>
                <c:pt idx="9422">
                  <c:v>88.00656110576503</c:v>
                </c:pt>
                <c:pt idx="9423">
                  <c:v>88.00656110576503</c:v>
                </c:pt>
                <c:pt idx="9424">
                  <c:v>88.00656110576503</c:v>
                </c:pt>
                <c:pt idx="9425">
                  <c:v>88.00656110576503</c:v>
                </c:pt>
                <c:pt idx="9426">
                  <c:v>88.00656110576503</c:v>
                </c:pt>
                <c:pt idx="9427">
                  <c:v>88.00656110576503</c:v>
                </c:pt>
                <c:pt idx="9428">
                  <c:v>88.00656110576503</c:v>
                </c:pt>
                <c:pt idx="9429">
                  <c:v>88.00656110576503</c:v>
                </c:pt>
                <c:pt idx="9430">
                  <c:v>88.00656110576503</c:v>
                </c:pt>
                <c:pt idx="9431">
                  <c:v>88.00656110576503</c:v>
                </c:pt>
                <c:pt idx="9432">
                  <c:v>88.00656110576503</c:v>
                </c:pt>
                <c:pt idx="9433">
                  <c:v>88.00656110576503</c:v>
                </c:pt>
                <c:pt idx="9434">
                  <c:v>88.00656110576503</c:v>
                </c:pt>
                <c:pt idx="9435">
                  <c:v>88.00656110576503</c:v>
                </c:pt>
                <c:pt idx="9436">
                  <c:v>88.00656110576503</c:v>
                </c:pt>
                <c:pt idx="9437">
                  <c:v>88.00656110576503</c:v>
                </c:pt>
                <c:pt idx="9438">
                  <c:v>88.00656110576503</c:v>
                </c:pt>
                <c:pt idx="9439">
                  <c:v>88.00656110576503</c:v>
                </c:pt>
                <c:pt idx="9440">
                  <c:v>88.00656110576503</c:v>
                </c:pt>
                <c:pt idx="9441">
                  <c:v>88.00656110576503</c:v>
                </c:pt>
                <c:pt idx="9442">
                  <c:v>88.00656110576503</c:v>
                </c:pt>
                <c:pt idx="9443">
                  <c:v>88.00656110576503</c:v>
                </c:pt>
                <c:pt idx="9444">
                  <c:v>88.00656110576503</c:v>
                </c:pt>
                <c:pt idx="9445">
                  <c:v>88.00656110576503</c:v>
                </c:pt>
                <c:pt idx="9446">
                  <c:v>88.00656110576503</c:v>
                </c:pt>
                <c:pt idx="9447">
                  <c:v>88.00656110576503</c:v>
                </c:pt>
                <c:pt idx="9448">
                  <c:v>88.00656110576503</c:v>
                </c:pt>
                <c:pt idx="9449">
                  <c:v>88.00656110576503</c:v>
                </c:pt>
                <c:pt idx="9450">
                  <c:v>88.00656110576503</c:v>
                </c:pt>
                <c:pt idx="9451">
                  <c:v>88.00656110576503</c:v>
                </c:pt>
                <c:pt idx="9452">
                  <c:v>88.00656110576503</c:v>
                </c:pt>
                <c:pt idx="9453">
                  <c:v>88.00656110576503</c:v>
                </c:pt>
                <c:pt idx="9454">
                  <c:v>88.00656110576503</c:v>
                </c:pt>
                <c:pt idx="9455">
                  <c:v>88.00656110576503</c:v>
                </c:pt>
                <c:pt idx="9456">
                  <c:v>88.00656110576503</c:v>
                </c:pt>
                <c:pt idx="9457">
                  <c:v>88.00656110576503</c:v>
                </c:pt>
                <c:pt idx="9458">
                  <c:v>88.00656110576503</c:v>
                </c:pt>
                <c:pt idx="9459">
                  <c:v>88.00656110576503</c:v>
                </c:pt>
                <c:pt idx="9460">
                  <c:v>88.00656110576503</c:v>
                </c:pt>
                <c:pt idx="9461">
                  <c:v>88.00656110576503</c:v>
                </c:pt>
                <c:pt idx="9462">
                  <c:v>88.00656110576503</c:v>
                </c:pt>
                <c:pt idx="9463">
                  <c:v>88.00656110576503</c:v>
                </c:pt>
                <c:pt idx="9464">
                  <c:v>88.00656110576503</c:v>
                </c:pt>
                <c:pt idx="9465">
                  <c:v>88.00656110576503</c:v>
                </c:pt>
                <c:pt idx="9466">
                  <c:v>88.00656110576503</c:v>
                </c:pt>
                <c:pt idx="9467">
                  <c:v>88.00656110576503</c:v>
                </c:pt>
                <c:pt idx="9468">
                  <c:v>88.00656110576503</c:v>
                </c:pt>
                <c:pt idx="9469">
                  <c:v>88.00656110576503</c:v>
                </c:pt>
                <c:pt idx="9470">
                  <c:v>88.00656110576503</c:v>
                </c:pt>
                <c:pt idx="9471">
                  <c:v>88.00656110576503</c:v>
                </c:pt>
                <c:pt idx="9472">
                  <c:v>88.00656110576503</c:v>
                </c:pt>
                <c:pt idx="9473">
                  <c:v>88.00656110576503</c:v>
                </c:pt>
                <c:pt idx="9474">
                  <c:v>88.00656110576503</c:v>
                </c:pt>
                <c:pt idx="9475">
                  <c:v>88.00656110576503</c:v>
                </c:pt>
                <c:pt idx="9476">
                  <c:v>88.00656110576503</c:v>
                </c:pt>
                <c:pt idx="9477">
                  <c:v>88.00656110576503</c:v>
                </c:pt>
                <c:pt idx="9478">
                  <c:v>88.00656110576503</c:v>
                </c:pt>
                <c:pt idx="9479">
                  <c:v>88.00656110576503</c:v>
                </c:pt>
                <c:pt idx="9480">
                  <c:v>88.00656110576503</c:v>
                </c:pt>
                <c:pt idx="9481">
                  <c:v>88.00656110576503</c:v>
                </c:pt>
                <c:pt idx="9482">
                  <c:v>88.00656110576503</c:v>
                </c:pt>
                <c:pt idx="9483">
                  <c:v>88.00656110576503</c:v>
                </c:pt>
                <c:pt idx="9484">
                  <c:v>88.00656110576503</c:v>
                </c:pt>
                <c:pt idx="9485">
                  <c:v>88.00656110576503</c:v>
                </c:pt>
                <c:pt idx="9486">
                  <c:v>88.00656110576503</c:v>
                </c:pt>
                <c:pt idx="9487">
                  <c:v>88.00656110576503</c:v>
                </c:pt>
                <c:pt idx="9488">
                  <c:v>88.00656110576503</c:v>
                </c:pt>
                <c:pt idx="9489">
                  <c:v>88.00656110576503</c:v>
                </c:pt>
                <c:pt idx="9490">
                  <c:v>88.00656110576503</c:v>
                </c:pt>
                <c:pt idx="9491">
                  <c:v>88.00656110576503</c:v>
                </c:pt>
                <c:pt idx="9492">
                  <c:v>88.00656110576503</c:v>
                </c:pt>
                <c:pt idx="9493">
                  <c:v>88.00656110576503</c:v>
                </c:pt>
                <c:pt idx="9494">
                  <c:v>88.00656110576503</c:v>
                </c:pt>
                <c:pt idx="9495">
                  <c:v>88.00656110576503</c:v>
                </c:pt>
                <c:pt idx="9496">
                  <c:v>88.00656110576503</c:v>
                </c:pt>
                <c:pt idx="9497">
                  <c:v>88.00656110576503</c:v>
                </c:pt>
                <c:pt idx="9498">
                  <c:v>88.00656110576503</c:v>
                </c:pt>
                <c:pt idx="9499">
                  <c:v>88.00656110576503</c:v>
                </c:pt>
                <c:pt idx="9500">
                  <c:v>88.00656110576503</c:v>
                </c:pt>
                <c:pt idx="9501">
                  <c:v>88.00656110576503</c:v>
                </c:pt>
                <c:pt idx="9502">
                  <c:v>88.00656110576503</c:v>
                </c:pt>
                <c:pt idx="9503">
                  <c:v>88.00656110576503</c:v>
                </c:pt>
                <c:pt idx="9504">
                  <c:v>88.00656110576503</c:v>
                </c:pt>
                <c:pt idx="9505">
                  <c:v>88.00656110576503</c:v>
                </c:pt>
                <c:pt idx="9506">
                  <c:v>88.00656110576503</c:v>
                </c:pt>
                <c:pt idx="9507">
                  <c:v>88.00656110576503</c:v>
                </c:pt>
                <c:pt idx="9508">
                  <c:v>88.00656110576503</c:v>
                </c:pt>
                <c:pt idx="9509">
                  <c:v>88.00656110576503</c:v>
                </c:pt>
                <c:pt idx="9510">
                  <c:v>88.00656110576503</c:v>
                </c:pt>
                <c:pt idx="9511">
                  <c:v>88.00656110576503</c:v>
                </c:pt>
                <c:pt idx="9512">
                  <c:v>88.00656110576503</c:v>
                </c:pt>
                <c:pt idx="9513">
                  <c:v>88.00656110576503</c:v>
                </c:pt>
                <c:pt idx="9514">
                  <c:v>88.00656110576503</c:v>
                </c:pt>
                <c:pt idx="9515">
                  <c:v>88.00656110576503</c:v>
                </c:pt>
                <c:pt idx="9516">
                  <c:v>88.00656110576503</c:v>
                </c:pt>
                <c:pt idx="9517">
                  <c:v>88.00656110576503</c:v>
                </c:pt>
                <c:pt idx="9518">
                  <c:v>88.00656110576503</c:v>
                </c:pt>
                <c:pt idx="9519">
                  <c:v>88.00656110576503</c:v>
                </c:pt>
                <c:pt idx="9520">
                  <c:v>88.00656110576503</c:v>
                </c:pt>
                <c:pt idx="9521">
                  <c:v>88.00656110576503</c:v>
                </c:pt>
                <c:pt idx="9522">
                  <c:v>88.00656110576503</c:v>
                </c:pt>
                <c:pt idx="9523">
                  <c:v>88.00656110576503</c:v>
                </c:pt>
                <c:pt idx="9524">
                  <c:v>88.00656110576503</c:v>
                </c:pt>
                <c:pt idx="9525">
                  <c:v>88.00656110576503</c:v>
                </c:pt>
                <c:pt idx="9526">
                  <c:v>88.00656110576503</c:v>
                </c:pt>
                <c:pt idx="9527">
                  <c:v>88.00656110576503</c:v>
                </c:pt>
                <c:pt idx="9528">
                  <c:v>88.00656110576503</c:v>
                </c:pt>
                <c:pt idx="9529">
                  <c:v>88.00656110576503</c:v>
                </c:pt>
                <c:pt idx="9530">
                  <c:v>88.00656110576503</c:v>
                </c:pt>
                <c:pt idx="9531">
                  <c:v>88.00656110576503</c:v>
                </c:pt>
                <c:pt idx="9532">
                  <c:v>88.00656110576503</c:v>
                </c:pt>
                <c:pt idx="9533">
                  <c:v>88.00656110576503</c:v>
                </c:pt>
                <c:pt idx="9534">
                  <c:v>88.00656110576503</c:v>
                </c:pt>
                <c:pt idx="9535">
                  <c:v>88.00656110576503</c:v>
                </c:pt>
                <c:pt idx="9536">
                  <c:v>88.00656110576503</c:v>
                </c:pt>
                <c:pt idx="9537">
                  <c:v>88.00656110576503</c:v>
                </c:pt>
                <c:pt idx="9538">
                  <c:v>88.00656110576503</c:v>
                </c:pt>
                <c:pt idx="9539">
                  <c:v>88.00656110576503</c:v>
                </c:pt>
                <c:pt idx="9540">
                  <c:v>88.00656110576503</c:v>
                </c:pt>
                <c:pt idx="9541">
                  <c:v>88.00656110576503</c:v>
                </c:pt>
                <c:pt idx="9542">
                  <c:v>88.00656110576503</c:v>
                </c:pt>
                <c:pt idx="9543">
                  <c:v>88.00656110576503</c:v>
                </c:pt>
                <c:pt idx="9544">
                  <c:v>88.00656110576503</c:v>
                </c:pt>
                <c:pt idx="9545">
                  <c:v>88.00656110576503</c:v>
                </c:pt>
                <c:pt idx="9546">
                  <c:v>88.00656110576503</c:v>
                </c:pt>
                <c:pt idx="9547">
                  <c:v>88.00656110576503</c:v>
                </c:pt>
                <c:pt idx="9548">
                  <c:v>88.00656110576503</c:v>
                </c:pt>
                <c:pt idx="9549">
                  <c:v>88.00656110576503</c:v>
                </c:pt>
                <c:pt idx="9550">
                  <c:v>88.00656110576503</c:v>
                </c:pt>
                <c:pt idx="9551">
                  <c:v>88.00656110576503</c:v>
                </c:pt>
                <c:pt idx="9552">
                  <c:v>88.00656110576503</c:v>
                </c:pt>
                <c:pt idx="9553">
                  <c:v>88.00656110576503</c:v>
                </c:pt>
                <c:pt idx="9554">
                  <c:v>88.00656110576503</c:v>
                </c:pt>
                <c:pt idx="9555">
                  <c:v>88.00656110576503</c:v>
                </c:pt>
                <c:pt idx="9556">
                  <c:v>88.00656110576503</c:v>
                </c:pt>
                <c:pt idx="9557">
                  <c:v>88.00656110576503</c:v>
                </c:pt>
                <c:pt idx="9558">
                  <c:v>88.00656110576503</c:v>
                </c:pt>
                <c:pt idx="9559">
                  <c:v>88.00656110576503</c:v>
                </c:pt>
                <c:pt idx="9560">
                  <c:v>88.00656110576503</c:v>
                </c:pt>
                <c:pt idx="9561">
                  <c:v>88.00656110576503</c:v>
                </c:pt>
                <c:pt idx="9562">
                  <c:v>88.00656110576503</c:v>
                </c:pt>
                <c:pt idx="9563">
                  <c:v>88.00656110576503</c:v>
                </c:pt>
                <c:pt idx="9564">
                  <c:v>88.00656110576503</c:v>
                </c:pt>
                <c:pt idx="9565">
                  <c:v>88.00656110576503</c:v>
                </c:pt>
                <c:pt idx="9566">
                  <c:v>88.00656110576503</c:v>
                </c:pt>
                <c:pt idx="9567">
                  <c:v>88.00656110576503</c:v>
                </c:pt>
                <c:pt idx="9568">
                  <c:v>88.00656110576503</c:v>
                </c:pt>
                <c:pt idx="9569">
                  <c:v>88.00656110576503</c:v>
                </c:pt>
                <c:pt idx="9570">
                  <c:v>88.00656110576503</c:v>
                </c:pt>
                <c:pt idx="9571">
                  <c:v>88.00656110576503</c:v>
                </c:pt>
                <c:pt idx="9572">
                  <c:v>88.00656110576503</c:v>
                </c:pt>
                <c:pt idx="9573">
                  <c:v>88.00656110576503</c:v>
                </c:pt>
                <c:pt idx="9574">
                  <c:v>88.00656110576503</c:v>
                </c:pt>
                <c:pt idx="9575">
                  <c:v>88.00656110576503</c:v>
                </c:pt>
                <c:pt idx="9576">
                  <c:v>88.00656110576503</c:v>
                </c:pt>
                <c:pt idx="9577">
                  <c:v>88.00656110576503</c:v>
                </c:pt>
                <c:pt idx="9578">
                  <c:v>88.00656110576503</c:v>
                </c:pt>
                <c:pt idx="9579">
                  <c:v>88.00656110576503</c:v>
                </c:pt>
                <c:pt idx="9580">
                  <c:v>88.00656110576503</c:v>
                </c:pt>
                <c:pt idx="9581">
                  <c:v>88.00656110576503</c:v>
                </c:pt>
                <c:pt idx="9582">
                  <c:v>88.00656110576503</c:v>
                </c:pt>
                <c:pt idx="9583">
                  <c:v>88.00656110576503</c:v>
                </c:pt>
                <c:pt idx="9584">
                  <c:v>88.00656110576503</c:v>
                </c:pt>
                <c:pt idx="9585">
                  <c:v>88.00656110576503</c:v>
                </c:pt>
                <c:pt idx="9586">
                  <c:v>88.00656110576503</c:v>
                </c:pt>
                <c:pt idx="9587">
                  <c:v>88.00656110576503</c:v>
                </c:pt>
                <c:pt idx="9588">
                  <c:v>88.00656110576503</c:v>
                </c:pt>
                <c:pt idx="9589">
                  <c:v>88.00656110576503</c:v>
                </c:pt>
                <c:pt idx="9590">
                  <c:v>88.00656110576503</c:v>
                </c:pt>
                <c:pt idx="9591">
                  <c:v>88.00656110576503</c:v>
                </c:pt>
                <c:pt idx="9592">
                  <c:v>88.00656110576503</c:v>
                </c:pt>
                <c:pt idx="9593">
                  <c:v>88.00656110576503</c:v>
                </c:pt>
                <c:pt idx="9594">
                  <c:v>88.00656110576503</c:v>
                </c:pt>
                <c:pt idx="9595">
                  <c:v>88.00656110576503</c:v>
                </c:pt>
                <c:pt idx="9596">
                  <c:v>88.00656110576503</c:v>
                </c:pt>
                <c:pt idx="9597">
                  <c:v>88.00656110576503</c:v>
                </c:pt>
                <c:pt idx="9598">
                  <c:v>88.00656110576503</c:v>
                </c:pt>
                <c:pt idx="9599">
                  <c:v>88.00656110576503</c:v>
                </c:pt>
                <c:pt idx="9600">
                  <c:v>88.00656110576503</c:v>
                </c:pt>
                <c:pt idx="9601">
                  <c:v>88.00656110576503</c:v>
                </c:pt>
                <c:pt idx="9602">
                  <c:v>88.00656110576503</c:v>
                </c:pt>
                <c:pt idx="9603">
                  <c:v>88.00656110576503</c:v>
                </c:pt>
                <c:pt idx="9604">
                  <c:v>88.00656110576503</c:v>
                </c:pt>
                <c:pt idx="9605">
                  <c:v>88.00656110576503</c:v>
                </c:pt>
                <c:pt idx="9606">
                  <c:v>88.00656110576503</c:v>
                </c:pt>
                <c:pt idx="9607">
                  <c:v>88.00656110576503</c:v>
                </c:pt>
                <c:pt idx="9608">
                  <c:v>88.00656110576503</c:v>
                </c:pt>
                <c:pt idx="9609">
                  <c:v>88.00656110576503</c:v>
                </c:pt>
                <c:pt idx="9610">
                  <c:v>88.00656110576503</c:v>
                </c:pt>
                <c:pt idx="9611">
                  <c:v>88.00656110576503</c:v>
                </c:pt>
                <c:pt idx="9612">
                  <c:v>88.00656110576503</c:v>
                </c:pt>
                <c:pt idx="9613">
                  <c:v>88.00656110576503</c:v>
                </c:pt>
                <c:pt idx="9614">
                  <c:v>88.00656110576503</c:v>
                </c:pt>
                <c:pt idx="9615">
                  <c:v>88.00656110576503</c:v>
                </c:pt>
                <c:pt idx="9616">
                  <c:v>88.00656110576503</c:v>
                </c:pt>
                <c:pt idx="9617">
                  <c:v>88.00656110576503</c:v>
                </c:pt>
                <c:pt idx="9618">
                  <c:v>88.00656110576503</c:v>
                </c:pt>
                <c:pt idx="9619">
                  <c:v>88.00656110576503</c:v>
                </c:pt>
                <c:pt idx="9620">
                  <c:v>88.00656110576503</c:v>
                </c:pt>
                <c:pt idx="9621">
                  <c:v>88.00656110576503</c:v>
                </c:pt>
                <c:pt idx="9622">
                  <c:v>88.00656110576503</c:v>
                </c:pt>
                <c:pt idx="9623">
                  <c:v>88.00656110576503</c:v>
                </c:pt>
                <c:pt idx="9624">
                  <c:v>88.00656110576503</c:v>
                </c:pt>
                <c:pt idx="9625">
                  <c:v>88.00656110576503</c:v>
                </c:pt>
                <c:pt idx="9626">
                  <c:v>88.00656110576503</c:v>
                </c:pt>
                <c:pt idx="9627">
                  <c:v>88.00656110576503</c:v>
                </c:pt>
                <c:pt idx="9628">
                  <c:v>88.00656110576503</c:v>
                </c:pt>
                <c:pt idx="9629">
                  <c:v>88.00656110576503</c:v>
                </c:pt>
                <c:pt idx="9630">
                  <c:v>88.00656110576503</c:v>
                </c:pt>
                <c:pt idx="9631">
                  <c:v>88.00656110576503</c:v>
                </c:pt>
                <c:pt idx="9632">
                  <c:v>88.00656110576503</c:v>
                </c:pt>
                <c:pt idx="9633">
                  <c:v>88.00656110576503</c:v>
                </c:pt>
                <c:pt idx="9634">
                  <c:v>88.00656110576503</c:v>
                </c:pt>
                <c:pt idx="9635">
                  <c:v>88.00656110576503</c:v>
                </c:pt>
                <c:pt idx="9636">
                  <c:v>88.00656110576503</c:v>
                </c:pt>
                <c:pt idx="9637">
                  <c:v>88.00656110576503</c:v>
                </c:pt>
                <c:pt idx="9638">
                  <c:v>88.00656110576503</c:v>
                </c:pt>
                <c:pt idx="9639">
                  <c:v>88.00656110576503</c:v>
                </c:pt>
                <c:pt idx="9640">
                  <c:v>88.00656110576503</c:v>
                </c:pt>
                <c:pt idx="9641">
                  <c:v>88.00656110576503</c:v>
                </c:pt>
                <c:pt idx="9642">
                  <c:v>88.00656110576503</c:v>
                </c:pt>
                <c:pt idx="9643">
                  <c:v>88.00656110576503</c:v>
                </c:pt>
                <c:pt idx="9644">
                  <c:v>88.00656110576503</c:v>
                </c:pt>
                <c:pt idx="9645">
                  <c:v>88.00656110576503</c:v>
                </c:pt>
                <c:pt idx="9646">
                  <c:v>88.00656110576503</c:v>
                </c:pt>
                <c:pt idx="9647">
                  <c:v>88.00656110576503</c:v>
                </c:pt>
                <c:pt idx="9648">
                  <c:v>88.00656110576503</c:v>
                </c:pt>
                <c:pt idx="9649">
                  <c:v>88.00656110576503</c:v>
                </c:pt>
                <c:pt idx="9650">
                  <c:v>88.00656110576503</c:v>
                </c:pt>
                <c:pt idx="9651">
                  <c:v>88.00656110576503</c:v>
                </c:pt>
                <c:pt idx="9652">
                  <c:v>88.00656110576503</c:v>
                </c:pt>
                <c:pt idx="9653">
                  <c:v>88.00656110576503</c:v>
                </c:pt>
                <c:pt idx="9654">
                  <c:v>88.00656110576503</c:v>
                </c:pt>
                <c:pt idx="9655">
                  <c:v>88.00656110576503</c:v>
                </c:pt>
                <c:pt idx="9656">
                  <c:v>88.00656110576503</c:v>
                </c:pt>
                <c:pt idx="9657">
                  <c:v>88.00656110576503</c:v>
                </c:pt>
                <c:pt idx="9658">
                  <c:v>88.00656110576503</c:v>
                </c:pt>
                <c:pt idx="9659">
                  <c:v>88.00656110576503</c:v>
                </c:pt>
                <c:pt idx="9660">
                  <c:v>88.00656110576503</c:v>
                </c:pt>
                <c:pt idx="9661">
                  <c:v>88.00656110576503</c:v>
                </c:pt>
                <c:pt idx="9662">
                  <c:v>88.00656110576503</c:v>
                </c:pt>
                <c:pt idx="9663">
                  <c:v>88.00656110576503</c:v>
                </c:pt>
                <c:pt idx="9664">
                  <c:v>88.00656110576503</c:v>
                </c:pt>
                <c:pt idx="9665">
                  <c:v>88.00656110576503</c:v>
                </c:pt>
                <c:pt idx="9666">
                  <c:v>88.00656110576503</c:v>
                </c:pt>
                <c:pt idx="9667">
                  <c:v>88.00656110576503</c:v>
                </c:pt>
                <c:pt idx="9668">
                  <c:v>88.00656110576503</c:v>
                </c:pt>
                <c:pt idx="9669">
                  <c:v>88.00656110576503</c:v>
                </c:pt>
                <c:pt idx="9670">
                  <c:v>88.00656110576503</c:v>
                </c:pt>
                <c:pt idx="9671">
                  <c:v>88.00656110576503</c:v>
                </c:pt>
                <c:pt idx="9672">
                  <c:v>88.00656110576503</c:v>
                </c:pt>
                <c:pt idx="9673">
                  <c:v>88.00656110576503</c:v>
                </c:pt>
                <c:pt idx="9674">
                  <c:v>88.00656110576503</c:v>
                </c:pt>
                <c:pt idx="9675">
                  <c:v>88.00656110576503</c:v>
                </c:pt>
                <c:pt idx="9676">
                  <c:v>88.00656110576503</c:v>
                </c:pt>
                <c:pt idx="9677">
                  <c:v>88.00656110576503</c:v>
                </c:pt>
                <c:pt idx="9678">
                  <c:v>88.00656110576503</c:v>
                </c:pt>
                <c:pt idx="9679">
                  <c:v>88.00656110576503</c:v>
                </c:pt>
                <c:pt idx="9680">
                  <c:v>88.00656110576503</c:v>
                </c:pt>
                <c:pt idx="9681">
                  <c:v>88.00656110576503</c:v>
                </c:pt>
                <c:pt idx="9682">
                  <c:v>88.00656110576503</c:v>
                </c:pt>
                <c:pt idx="9683">
                  <c:v>88.00656110576503</c:v>
                </c:pt>
                <c:pt idx="9684">
                  <c:v>88.00656110576503</c:v>
                </c:pt>
                <c:pt idx="9685">
                  <c:v>88.00656110576503</c:v>
                </c:pt>
                <c:pt idx="9686">
                  <c:v>88.00656110576503</c:v>
                </c:pt>
                <c:pt idx="9687">
                  <c:v>88.00656110576503</c:v>
                </c:pt>
                <c:pt idx="9688">
                  <c:v>88.00656110576503</c:v>
                </c:pt>
                <c:pt idx="9689">
                  <c:v>88.00656110576503</c:v>
                </c:pt>
                <c:pt idx="9690">
                  <c:v>88.00656110576503</c:v>
                </c:pt>
                <c:pt idx="9691">
                  <c:v>88.00656110576503</c:v>
                </c:pt>
                <c:pt idx="9692">
                  <c:v>88.00656110576503</c:v>
                </c:pt>
                <c:pt idx="9693">
                  <c:v>88.00656110576503</c:v>
                </c:pt>
                <c:pt idx="9694">
                  <c:v>88.00656110576503</c:v>
                </c:pt>
                <c:pt idx="9695">
                  <c:v>88.00656110576503</c:v>
                </c:pt>
                <c:pt idx="9696">
                  <c:v>88.00656110576503</c:v>
                </c:pt>
                <c:pt idx="9697">
                  <c:v>88.00656110576503</c:v>
                </c:pt>
                <c:pt idx="9698">
                  <c:v>88.00656110576503</c:v>
                </c:pt>
                <c:pt idx="9699">
                  <c:v>88.00656110576503</c:v>
                </c:pt>
                <c:pt idx="9700">
                  <c:v>88.00656110576503</c:v>
                </c:pt>
                <c:pt idx="9701">
                  <c:v>88.00656110576503</c:v>
                </c:pt>
                <c:pt idx="9702">
                  <c:v>88.00656110576503</c:v>
                </c:pt>
                <c:pt idx="9703">
                  <c:v>88.00656110576503</c:v>
                </c:pt>
                <c:pt idx="9704">
                  <c:v>88.00656110576503</c:v>
                </c:pt>
                <c:pt idx="9705">
                  <c:v>88.00656110576503</c:v>
                </c:pt>
                <c:pt idx="9706">
                  <c:v>88.00656110576503</c:v>
                </c:pt>
                <c:pt idx="9707">
                  <c:v>88.00656110576503</c:v>
                </c:pt>
                <c:pt idx="9708">
                  <c:v>88.00656110576503</c:v>
                </c:pt>
                <c:pt idx="9709">
                  <c:v>88.00656110576503</c:v>
                </c:pt>
                <c:pt idx="9710">
                  <c:v>88.00656110576503</c:v>
                </c:pt>
                <c:pt idx="9711">
                  <c:v>88.00656110576503</c:v>
                </c:pt>
                <c:pt idx="9712">
                  <c:v>88.00656110576503</c:v>
                </c:pt>
                <c:pt idx="9713">
                  <c:v>88.00656110576503</c:v>
                </c:pt>
                <c:pt idx="9714">
                  <c:v>88.00656110576503</c:v>
                </c:pt>
                <c:pt idx="9715">
                  <c:v>88.00656110576503</c:v>
                </c:pt>
                <c:pt idx="9716">
                  <c:v>88.00656110576503</c:v>
                </c:pt>
                <c:pt idx="9717">
                  <c:v>88.00656110576503</c:v>
                </c:pt>
                <c:pt idx="9718">
                  <c:v>88.00656110576503</c:v>
                </c:pt>
                <c:pt idx="9719">
                  <c:v>88.00656110576503</c:v>
                </c:pt>
                <c:pt idx="9720">
                  <c:v>88.00656110576503</c:v>
                </c:pt>
                <c:pt idx="9721">
                  <c:v>88.00656110576503</c:v>
                </c:pt>
                <c:pt idx="9722">
                  <c:v>88.00656110576503</c:v>
                </c:pt>
                <c:pt idx="9723">
                  <c:v>88.00656110576503</c:v>
                </c:pt>
                <c:pt idx="9724">
                  <c:v>88.00656110576503</c:v>
                </c:pt>
                <c:pt idx="9725">
                  <c:v>88.00656110576503</c:v>
                </c:pt>
                <c:pt idx="9726">
                  <c:v>88.00656110576503</c:v>
                </c:pt>
                <c:pt idx="9727">
                  <c:v>88.00656110576503</c:v>
                </c:pt>
                <c:pt idx="9728">
                  <c:v>88.00656110576503</c:v>
                </c:pt>
                <c:pt idx="9729">
                  <c:v>88.00656110576503</c:v>
                </c:pt>
                <c:pt idx="9730">
                  <c:v>88.00656110576503</c:v>
                </c:pt>
                <c:pt idx="9731">
                  <c:v>88.00656110576503</c:v>
                </c:pt>
                <c:pt idx="9732">
                  <c:v>88.00656110576503</c:v>
                </c:pt>
                <c:pt idx="9733">
                  <c:v>88.00656110576503</c:v>
                </c:pt>
                <c:pt idx="9734">
                  <c:v>88.00656110576503</c:v>
                </c:pt>
                <c:pt idx="9735">
                  <c:v>88.00656110576503</c:v>
                </c:pt>
                <c:pt idx="9736">
                  <c:v>88.00656110576503</c:v>
                </c:pt>
                <c:pt idx="9737">
                  <c:v>88.00656110576503</c:v>
                </c:pt>
                <c:pt idx="9738">
                  <c:v>88.00656110576503</c:v>
                </c:pt>
                <c:pt idx="9739">
                  <c:v>88.00656110576503</c:v>
                </c:pt>
                <c:pt idx="9740">
                  <c:v>88.00656110576503</c:v>
                </c:pt>
                <c:pt idx="9741">
                  <c:v>88.00656110576503</c:v>
                </c:pt>
                <c:pt idx="9742">
                  <c:v>88.00656110576503</c:v>
                </c:pt>
                <c:pt idx="9743">
                  <c:v>88.00656110576503</c:v>
                </c:pt>
                <c:pt idx="9744">
                  <c:v>88.00656110576503</c:v>
                </c:pt>
                <c:pt idx="9745">
                  <c:v>88.00656110576503</c:v>
                </c:pt>
                <c:pt idx="9746">
                  <c:v>88.00656110576503</c:v>
                </c:pt>
                <c:pt idx="9747">
                  <c:v>88.00656110576503</c:v>
                </c:pt>
                <c:pt idx="9748">
                  <c:v>88.00656110576503</c:v>
                </c:pt>
                <c:pt idx="9749">
                  <c:v>88.00656110576503</c:v>
                </c:pt>
                <c:pt idx="9750">
                  <c:v>88.00656110576503</c:v>
                </c:pt>
                <c:pt idx="9751">
                  <c:v>88.00656110576503</c:v>
                </c:pt>
                <c:pt idx="9752">
                  <c:v>88.00656110576503</c:v>
                </c:pt>
                <c:pt idx="9753">
                  <c:v>88.00656110576503</c:v>
                </c:pt>
                <c:pt idx="9754">
                  <c:v>88.00656110576503</c:v>
                </c:pt>
                <c:pt idx="9755">
                  <c:v>88.00656110576503</c:v>
                </c:pt>
                <c:pt idx="9756">
                  <c:v>88.00656110576503</c:v>
                </c:pt>
                <c:pt idx="9757">
                  <c:v>88.00656110576503</c:v>
                </c:pt>
                <c:pt idx="9758">
                  <c:v>88.00656110576503</c:v>
                </c:pt>
                <c:pt idx="9759">
                  <c:v>88.00656110576503</c:v>
                </c:pt>
                <c:pt idx="9760">
                  <c:v>88.00656110576503</c:v>
                </c:pt>
                <c:pt idx="9761">
                  <c:v>88.00656110576503</c:v>
                </c:pt>
                <c:pt idx="9762">
                  <c:v>88.00656110576503</c:v>
                </c:pt>
                <c:pt idx="9763">
                  <c:v>88.00656110576503</c:v>
                </c:pt>
                <c:pt idx="9764">
                  <c:v>88.00656110576503</c:v>
                </c:pt>
                <c:pt idx="9765">
                  <c:v>88.00656110576503</c:v>
                </c:pt>
                <c:pt idx="9766">
                  <c:v>88.00656110576503</c:v>
                </c:pt>
                <c:pt idx="9767">
                  <c:v>88.00656110576503</c:v>
                </c:pt>
                <c:pt idx="9768">
                  <c:v>88.00656110576503</c:v>
                </c:pt>
                <c:pt idx="9769">
                  <c:v>88.00656110576503</c:v>
                </c:pt>
                <c:pt idx="9770">
                  <c:v>88.00656110576503</c:v>
                </c:pt>
                <c:pt idx="9771">
                  <c:v>88.00656110576503</c:v>
                </c:pt>
                <c:pt idx="9772">
                  <c:v>88.00656110576503</c:v>
                </c:pt>
                <c:pt idx="9773">
                  <c:v>88.00656110576503</c:v>
                </c:pt>
                <c:pt idx="9774">
                  <c:v>88.00656110576503</c:v>
                </c:pt>
                <c:pt idx="9775">
                  <c:v>88.00656110576503</c:v>
                </c:pt>
                <c:pt idx="9776">
                  <c:v>88.00656110576503</c:v>
                </c:pt>
                <c:pt idx="9777">
                  <c:v>88.00656110576503</c:v>
                </c:pt>
                <c:pt idx="9778">
                  <c:v>88.00656110576503</c:v>
                </c:pt>
                <c:pt idx="9779">
                  <c:v>88.00656110576503</c:v>
                </c:pt>
                <c:pt idx="9780">
                  <c:v>88.00656110576503</c:v>
                </c:pt>
                <c:pt idx="9781">
                  <c:v>88.00656110576503</c:v>
                </c:pt>
                <c:pt idx="9782">
                  <c:v>88.00656110576503</c:v>
                </c:pt>
                <c:pt idx="9783">
                  <c:v>88.00656110576503</c:v>
                </c:pt>
                <c:pt idx="9784">
                  <c:v>88.00656110576503</c:v>
                </c:pt>
                <c:pt idx="9785">
                  <c:v>88.00656110576503</c:v>
                </c:pt>
                <c:pt idx="9786">
                  <c:v>88.00656110576503</c:v>
                </c:pt>
                <c:pt idx="9787">
                  <c:v>88.00656110576503</c:v>
                </c:pt>
                <c:pt idx="9788">
                  <c:v>88.00656110576503</c:v>
                </c:pt>
                <c:pt idx="9789">
                  <c:v>88.00656110576503</c:v>
                </c:pt>
                <c:pt idx="9790">
                  <c:v>88.00656110576503</c:v>
                </c:pt>
                <c:pt idx="9791">
                  <c:v>88.00656110576503</c:v>
                </c:pt>
                <c:pt idx="9792">
                  <c:v>88.00656110576503</c:v>
                </c:pt>
                <c:pt idx="9793">
                  <c:v>88.00656110576503</c:v>
                </c:pt>
                <c:pt idx="9794">
                  <c:v>88.00656110576503</c:v>
                </c:pt>
                <c:pt idx="9795">
                  <c:v>88.00656110576503</c:v>
                </c:pt>
                <c:pt idx="9796">
                  <c:v>88.00656110576503</c:v>
                </c:pt>
                <c:pt idx="9797">
                  <c:v>88.00656110576503</c:v>
                </c:pt>
                <c:pt idx="9798">
                  <c:v>88.00656110576503</c:v>
                </c:pt>
                <c:pt idx="9799">
                  <c:v>88.00656110576503</c:v>
                </c:pt>
                <c:pt idx="9800">
                  <c:v>88.00656110576503</c:v>
                </c:pt>
                <c:pt idx="9801">
                  <c:v>88.00656110576503</c:v>
                </c:pt>
                <c:pt idx="9802">
                  <c:v>88.00656110576503</c:v>
                </c:pt>
                <c:pt idx="9803">
                  <c:v>88.00656110576503</c:v>
                </c:pt>
                <c:pt idx="9804">
                  <c:v>88.00656110576503</c:v>
                </c:pt>
                <c:pt idx="9805">
                  <c:v>88.00656110576503</c:v>
                </c:pt>
                <c:pt idx="9806">
                  <c:v>88.00656110576503</c:v>
                </c:pt>
                <c:pt idx="9807">
                  <c:v>88.00656110576503</c:v>
                </c:pt>
                <c:pt idx="9808">
                  <c:v>88.00656110576503</c:v>
                </c:pt>
                <c:pt idx="9809">
                  <c:v>88.00656110576503</c:v>
                </c:pt>
                <c:pt idx="9810">
                  <c:v>88.00656110576503</c:v>
                </c:pt>
                <c:pt idx="9811">
                  <c:v>88.00656110576503</c:v>
                </c:pt>
                <c:pt idx="9812">
                  <c:v>88.00656110576503</c:v>
                </c:pt>
                <c:pt idx="9813">
                  <c:v>88.00656110576503</c:v>
                </c:pt>
                <c:pt idx="9814">
                  <c:v>88.00656110576503</c:v>
                </c:pt>
                <c:pt idx="9815">
                  <c:v>88.00656110576503</c:v>
                </c:pt>
                <c:pt idx="9816">
                  <c:v>88.00656110576503</c:v>
                </c:pt>
                <c:pt idx="9817">
                  <c:v>88.00656110576503</c:v>
                </c:pt>
                <c:pt idx="9818">
                  <c:v>88.00656110576503</c:v>
                </c:pt>
                <c:pt idx="9819">
                  <c:v>88.00656110576503</c:v>
                </c:pt>
                <c:pt idx="9820">
                  <c:v>88.00656110576503</c:v>
                </c:pt>
                <c:pt idx="9821">
                  <c:v>88.00656110576503</c:v>
                </c:pt>
                <c:pt idx="9822">
                  <c:v>88.00656110576503</c:v>
                </c:pt>
                <c:pt idx="9823">
                  <c:v>88.00656110576503</c:v>
                </c:pt>
                <c:pt idx="9824">
                  <c:v>88.00656110576503</c:v>
                </c:pt>
                <c:pt idx="9825">
                  <c:v>88.00656110576503</c:v>
                </c:pt>
                <c:pt idx="9826">
                  <c:v>88.00656110576503</c:v>
                </c:pt>
                <c:pt idx="9827">
                  <c:v>88.00656110576503</c:v>
                </c:pt>
                <c:pt idx="9828">
                  <c:v>88.00656110576503</c:v>
                </c:pt>
                <c:pt idx="9829">
                  <c:v>88.00656110576503</c:v>
                </c:pt>
                <c:pt idx="9830">
                  <c:v>88.00656110576503</c:v>
                </c:pt>
                <c:pt idx="9831">
                  <c:v>88.00656110576503</c:v>
                </c:pt>
                <c:pt idx="9832">
                  <c:v>88.00656110576503</c:v>
                </c:pt>
                <c:pt idx="9833">
                  <c:v>88.00656110576503</c:v>
                </c:pt>
                <c:pt idx="9834">
                  <c:v>88.00656110576503</c:v>
                </c:pt>
                <c:pt idx="9835">
                  <c:v>88.00656110576503</c:v>
                </c:pt>
                <c:pt idx="9836">
                  <c:v>88.00656110576503</c:v>
                </c:pt>
                <c:pt idx="9837">
                  <c:v>88.00656110576503</c:v>
                </c:pt>
                <c:pt idx="9838">
                  <c:v>88.00656110576503</c:v>
                </c:pt>
                <c:pt idx="9839">
                  <c:v>88.00656110576503</c:v>
                </c:pt>
                <c:pt idx="9840">
                  <c:v>88.00656110576503</c:v>
                </c:pt>
                <c:pt idx="9841">
                  <c:v>88.00656110576503</c:v>
                </c:pt>
                <c:pt idx="9842">
                  <c:v>88.00656110576503</c:v>
                </c:pt>
                <c:pt idx="9843">
                  <c:v>88.00656110576503</c:v>
                </c:pt>
                <c:pt idx="9844">
                  <c:v>88.00656110576503</c:v>
                </c:pt>
                <c:pt idx="9845">
                  <c:v>88.00656110576503</c:v>
                </c:pt>
                <c:pt idx="9846">
                  <c:v>88.00656110576503</c:v>
                </c:pt>
                <c:pt idx="9847">
                  <c:v>88.00656110576503</c:v>
                </c:pt>
                <c:pt idx="9848">
                  <c:v>88.00656110576503</c:v>
                </c:pt>
                <c:pt idx="9849">
                  <c:v>88.00656110576503</c:v>
                </c:pt>
                <c:pt idx="9850">
                  <c:v>88.00656110576503</c:v>
                </c:pt>
                <c:pt idx="9851">
                  <c:v>88.00656110576503</c:v>
                </c:pt>
                <c:pt idx="9852">
                  <c:v>88.00656110576503</c:v>
                </c:pt>
                <c:pt idx="9853">
                  <c:v>88.00656110576503</c:v>
                </c:pt>
                <c:pt idx="9854">
                  <c:v>88.00656110576503</c:v>
                </c:pt>
                <c:pt idx="9855">
                  <c:v>88.00656110576503</c:v>
                </c:pt>
                <c:pt idx="9856">
                  <c:v>88.00656110576503</c:v>
                </c:pt>
                <c:pt idx="9857">
                  <c:v>88.00656110576503</c:v>
                </c:pt>
                <c:pt idx="9858">
                  <c:v>88.00656110576503</c:v>
                </c:pt>
                <c:pt idx="9859">
                  <c:v>88.00656110576503</c:v>
                </c:pt>
                <c:pt idx="9860">
                  <c:v>88.00656110576503</c:v>
                </c:pt>
                <c:pt idx="9861">
                  <c:v>88.00656110576503</c:v>
                </c:pt>
                <c:pt idx="9862">
                  <c:v>88.00656110576503</c:v>
                </c:pt>
                <c:pt idx="9863">
                  <c:v>88.00656110576503</c:v>
                </c:pt>
                <c:pt idx="9864">
                  <c:v>88.00656110576503</c:v>
                </c:pt>
                <c:pt idx="9865">
                  <c:v>88.00656110576503</c:v>
                </c:pt>
                <c:pt idx="9866">
                  <c:v>88.00656110576503</c:v>
                </c:pt>
                <c:pt idx="9867">
                  <c:v>88.00656110576503</c:v>
                </c:pt>
                <c:pt idx="9868">
                  <c:v>88.00656110576503</c:v>
                </c:pt>
                <c:pt idx="9869">
                  <c:v>88.00656110576503</c:v>
                </c:pt>
                <c:pt idx="9870">
                  <c:v>88.00656110576503</c:v>
                </c:pt>
                <c:pt idx="9871">
                  <c:v>88.00656110576503</c:v>
                </c:pt>
                <c:pt idx="9872">
                  <c:v>88.00656110576503</c:v>
                </c:pt>
                <c:pt idx="9873">
                  <c:v>88.00656110576503</c:v>
                </c:pt>
                <c:pt idx="9874">
                  <c:v>88.00656110576503</c:v>
                </c:pt>
                <c:pt idx="9875">
                  <c:v>88.00656110576503</c:v>
                </c:pt>
                <c:pt idx="9876">
                  <c:v>88.00656110576503</c:v>
                </c:pt>
                <c:pt idx="9877">
                  <c:v>88.00656110576503</c:v>
                </c:pt>
                <c:pt idx="9878">
                  <c:v>88.00656110576503</c:v>
                </c:pt>
                <c:pt idx="9879">
                  <c:v>88.00656110576503</c:v>
                </c:pt>
                <c:pt idx="9880">
                  <c:v>88.00656110576503</c:v>
                </c:pt>
                <c:pt idx="9881">
                  <c:v>88.00656110576503</c:v>
                </c:pt>
                <c:pt idx="9882">
                  <c:v>88.00656110576503</c:v>
                </c:pt>
                <c:pt idx="9883">
                  <c:v>88.00656110576503</c:v>
                </c:pt>
                <c:pt idx="9884">
                  <c:v>88.00656110576503</c:v>
                </c:pt>
                <c:pt idx="9885">
                  <c:v>88.00656110576503</c:v>
                </c:pt>
                <c:pt idx="9886">
                  <c:v>88.00656110576503</c:v>
                </c:pt>
                <c:pt idx="9887">
                  <c:v>88.00656110576503</c:v>
                </c:pt>
                <c:pt idx="9888">
                  <c:v>88.00656110576503</c:v>
                </c:pt>
                <c:pt idx="9889">
                  <c:v>88.00656110576503</c:v>
                </c:pt>
                <c:pt idx="9890">
                  <c:v>88.00656110576503</c:v>
                </c:pt>
                <c:pt idx="9891">
                  <c:v>88.00656110576503</c:v>
                </c:pt>
                <c:pt idx="9892">
                  <c:v>88.00656110576503</c:v>
                </c:pt>
                <c:pt idx="9893">
                  <c:v>88.00656110576503</c:v>
                </c:pt>
                <c:pt idx="9894">
                  <c:v>88.00656110576503</c:v>
                </c:pt>
                <c:pt idx="9895">
                  <c:v>88.00656110576503</c:v>
                </c:pt>
                <c:pt idx="9896">
                  <c:v>88.00656110576503</c:v>
                </c:pt>
                <c:pt idx="9897">
                  <c:v>88.00656110576503</c:v>
                </c:pt>
                <c:pt idx="9898">
                  <c:v>88.00656110576503</c:v>
                </c:pt>
                <c:pt idx="9899">
                  <c:v>88.00656110576503</c:v>
                </c:pt>
                <c:pt idx="9900">
                  <c:v>88.00656110576503</c:v>
                </c:pt>
                <c:pt idx="9901">
                  <c:v>88.00656110576503</c:v>
                </c:pt>
                <c:pt idx="9902">
                  <c:v>88.00656110576503</c:v>
                </c:pt>
                <c:pt idx="9903">
                  <c:v>88.00656110576503</c:v>
                </c:pt>
                <c:pt idx="9904">
                  <c:v>88.00656110576503</c:v>
                </c:pt>
                <c:pt idx="9905">
                  <c:v>88.00656110576503</c:v>
                </c:pt>
                <c:pt idx="9906">
                  <c:v>88.00656110576503</c:v>
                </c:pt>
                <c:pt idx="9907">
                  <c:v>88.00656110576503</c:v>
                </c:pt>
                <c:pt idx="9908">
                  <c:v>88.00656110576503</c:v>
                </c:pt>
                <c:pt idx="9909">
                  <c:v>88.00656110576503</c:v>
                </c:pt>
                <c:pt idx="9910">
                  <c:v>88.00656110576503</c:v>
                </c:pt>
                <c:pt idx="9911">
                  <c:v>88.00656110576503</c:v>
                </c:pt>
                <c:pt idx="9912">
                  <c:v>88.00656110576503</c:v>
                </c:pt>
                <c:pt idx="9913">
                  <c:v>88.00656110576503</c:v>
                </c:pt>
                <c:pt idx="9914">
                  <c:v>88.00656110576503</c:v>
                </c:pt>
                <c:pt idx="9915">
                  <c:v>88.00656110576503</c:v>
                </c:pt>
                <c:pt idx="9916">
                  <c:v>88.00656110576503</c:v>
                </c:pt>
                <c:pt idx="9917">
                  <c:v>88.00656110576503</c:v>
                </c:pt>
                <c:pt idx="9918">
                  <c:v>88.00656110576503</c:v>
                </c:pt>
                <c:pt idx="9919">
                  <c:v>88.00656110576503</c:v>
                </c:pt>
                <c:pt idx="9920">
                  <c:v>88.00656110576503</c:v>
                </c:pt>
                <c:pt idx="9921">
                  <c:v>88.00656110576503</c:v>
                </c:pt>
                <c:pt idx="9922">
                  <c:v>88.00656110576503</c:v>
                </c:pt>
                <c:pt idx="9923">
                  <c:v>88.00656110576503</c:v>
                </c:pt>
                <c:pt idx="9924">
                  <c:v>88.00656110576503</c:v>
                </c:pt>
                <c:pt idx="9925">
                  <c:v>88.00656110576503</c:v>
                </c:pt>
                <c:pt idx="9926">
                  <c:v>88.00656110576503</c:v>
                </c:pt>
                <c:pt idx="9927">
                  <c:v>88.00656110576503</c:v>
                </c:pt>
                <c:pt idx="9928">
                  <c:v>88.00656110576503</c:v>
                </c:pt>
                <c:pt idx="9929">
                  <c:v>88.00656110576503</c:v>
                </c:pt>
                <c:pt idx="9930">
                  <c:v>88.00656110576503</c:v>
                </c:pt>
                <c:pt idx="9931">
                  <c:v>88.00656110576503</c:v>
                </c:pt>
                <c:pt idx="9932">
                  <c:v>88.00656110576503</c:v>
                </c:pt>
                <c:pt idx="9933">
                  <c:v>88.00656110576503</c:v>
                </c:pt>
                <c:pt idx="9934">
                  <c:v>88.00656110576503</c:v>
                </c:pt>
                <c:pt idx="9935">
                  <c:v>88.00656110576503</c:v>
                </c:pt>
                <c:pt idx="9936">
                  <c:v>88.00656110576503</c:v>
                </c:pt>
                <c:pt idx="9937">
                  <c:v>88.00656110576503</c:v>
                </c:pt>
                <c:pt idx="9938">
                  <c:v>88.00656110576503</c:v>
                </c:pt>
                <c:pt idx="9939">
                  <c:v>88.00656110576503</c:v>
                </c:pt>
                <c:pt idx="9940">
                  <c:v>88.00656110576503</c:v>
                </c:pt>
                <c:pt idx="9941">
                  <c:v>88.00656110576503</c:v>
                </c:pt>
                <c:pt idx="9942">
                  <c:v>88.00656110576503</c:v>
                </c:pt>
                <c:pt idx="9943">
                  <c:v>88.00656110576503</c:v>
                </c:pt>
                <c:pt idx="9944">
                  <c:v>88.00656110576503</c:v>
                </c:pt>
                <c:pt idx="9945">
                  <c:v>88.00656110576503</c:v>
                </c:pt>
                <c:pt idx="9946">
                  <c:v>88.00656110576503</c:v>
                </c:pt>
                <c:pt idx="9947">
                  <c:v>88.00656110576503</c:v>
                </c:pt>
                <c:pt idx="9948">
                  <c:v>88.00656110576503</c:v>
                </c:pt>
                <c:pt idx="9949">
                  <c:v>88.00656110576503</c:v>
                </c:pt>
                <c:pt idx="9950">
                  <c:v>88.00656110576503</c:v>
                </c:pt>
                <c:pt idx="9951">
                  <c:v>88.00656110576503</c:v>
                </c:pt>
                <c:pt idx="9952">
                  <c:v>88.00656110576503</c:v>
                </c:pt>
                <c:pt idx="9953">
                  <c:v>88.00656110576503</c:v>
                </c:pt>
                <c:pt idx="9954">
                  <c:v>88.00656110576503</c:v>
                </c:pt>
                <c:pt idx="9955">
                  <c:v>88.00656110576503</c:v>
                </c:pt>
                <c:pt idx="9956">
                  <c:v>88.00656110576503</c:v>
                </c:pt>
                <c:pt idx="9957">
                  <c:v>88.00656110576503</c:v>
                </c:pt>
                <c:pt idx="9958">
                  <c:v>88.00656110576503</c:v>
                </c:pt>
                <c:pt idx="9959">
                  <c:v>88.00656110576503</c:v>
                </c:pt>
                <c:pt idx="9960">
                  <c:v>88.00656110576503</c:v>
                </c:pt>
                <c:pt idx="9961">
                  <c:v>88.00656110576503</c:v>
                </c:pt>
                <c:pt idx="9962">
                  <c:v>88.00656110576503</c:v>
                </c:pt>
                <c:pt idx="9963">
                  <c:v>88.00656110576503</c:v>
                </c:pt>
                <c:pt idx="9964">
                  <c:v>88.00656110576503</c:v>
                </c:pt>
                <c:pt idx="9965">
                  <c:v>88.00656110576503</c:v>
                </c:pt>
                <c:pt idx="9966">
                  <c:v>88.00656110576503</c:v>
                </c:pt>
                <c:pt idx="9967">
                  <c:v>88.00656110576503</c:v>
                </c:pt>
                <c:pt idx="9968">
                  <c:v>88.00656110576503</c:v>
                </c:pt>
                <c:pt idx="9969">
                  <c:v>88.00656110576503</c:v>
                </c:pt>
                <c:pt idx="9970">
                  <c:v>88.00656110576503</c:v>
                </c:pt>
                <c:pt idx="9971">
                  <c:v>88.00656110576503</c:v>
                </c:pt>
                <c:pt idx="9972">
                  <c:v>88.00656110576503</c:v>
                </c:pt>
                <c:pt idx="9973">
                  <c:v>88.00656110576503</c:v>
                </c:pt>
                <c:pt idx="9974">
                  <c:v>88.00656110576503</c:v>
                </c:pt>
                <c:pt idx="9975">
                  <c:v>88.00656110576503</c:v>
                </c:pt>
                <c:pt idx="9976">
                  <c:v>88.00656110576503</c:v>
                </c:pt>
                <c:pt idx="9977">
                  <c:v>88.00656110576503</c:v>
                </c:pt>
                <c:pt idx="9978">
                  <c:v>88.00656110576503</c:v>
                </c:pt>
                <c:pt idx="9979">
                  <c:v>88.00656110576503</c:v>
                </c:pt>
                <c:pt idx="9980">
                  <c:v>88.00656110576503</c:v>
                </c:pt>
                <c:pt idx="9981">
                  <c:v>88.00656110576503</c:v>
                </c:pt>
                <c:pt idx="9982">
                  <c:v>88.00656110576503</c:v>
                </c:pt>
                <c:pt idx="9983">
                  <c:v>88.00656110576503</c:v>
                </c:pt>
                <c:pt idx="9984">
                  <c:v>88.00656110576503</c:v>
                </c:pt>
                <c:pt idx="9985">
                  <c:v>88.00656110576503</c:v>
                </c:pt>
                <c:pt idx="9986">
                  <c:v>88.00656110576503</c:v>
                </c:pt>
                <c:pt idx="9987">
                  <c:v>88.00656110576503</c:v>
                </c:pt>
                <c:pt idx="9988">
                  <c:v>88.00656110576503</c:v>
                </c:pt>
                <c:pt idx="9989">
                  <c:v>88.00656110576503</c:v>
                </c:pt>
                <c:pt idx="9990">
                  <c:v>88.00656110576503</c:v>
                </c:pt>
                <c:pt idx="9991">
                  <c:v>88.00656110576503</c:v>
                </c:pt>
                <c:pt idx="9992">
                  <c:v>88.00656110576503</c:v>
                </c:pt>
                <c:pt idx="9993">
                  <c:v>88.00656110576503</c:v>
                </c:pt>
                <c:pt idx="9994">
                  <c:v>88.00656110576503</c:v>
                </c:pt>
                <c:pt idx="9995">
                  <c:v>88.00656110576503</c:v>
                </c:pt>
                <c:pt idx="9996">
                  <c:v>88.00656110576503</c:v>
                </c:pt>
                <c:pt idx="9997">
                  <c:v>88.00656110576503</c:v>
                </c:pt>
                <c:pt idx="9998">
                  <c:v>88.00656110576503</c:v>
                </c:pt>
                <c:pt idx="9999">
                  <c:v>88.00656110576503</c:v>
                </c:pt>
                <c:pt idx="10000">
                  <c:v>88.00656110576503</c:v>
                </c:pt>
                <c:pt idx="10001">
                  <c:v>88.00656110576503</c:v>
                </c:pt>
                <c:pt idx="10002">
                  <c:v>88.00656110576503</c:v>
                </c:pt>
                <c:pt idx="10003">
                  <c:v>88.00656110576503</c:v>
                </c:pt>
                <c:pt idx="10004">
                  <c:v>88.00656110576503</c:v>
                </c:pt>
                <c:pt idx="10005">
                  <c:v>88.00656110576503</c:v>
                </c:pt>
                <c:pt idx="10006">
                  <c:v>88.00656110576503</c:v>
                </c:pt>
                <c:pt idx="10007">
                  <c:v>88.00656110576503</c:v>
                </c:pt>
                <c:pt idx="10008">
                  <c:v>88.00656110576503</c:v>
                </c:pt>
                <c:pt idx="10009">
                  <c:v>88.00656110576503</c:v>
                </c:pt>
                <c:pt idx="10010">
                  <c:v>88.00656110576503</c:v>
                </c:pt>
                <c:pt idx="10011">
                  <c:v>88.00656110576503</c:v>
                </c:pt>
                <c:pt idx="10012">
                  <c:v>88.00656110576503</c:v>
                </c:pt>
                <c:pt idx="10013">
                  <c:v>88.00656110576503</c:v>
                </c:pt>
                <c:pt idx="10014">
                  <c:v>88.00656110576503</c:v>
                </c:pt>
                <c:pt idx="10015">
                  <c:v>88.00656110576503</c:v>
                </c:pt>
                <c:pt idx="10016">
                  <c:v>88.00656110576503</c:v>
                </c:pt>
                <c:pt idx="10017">
                  <c:v>88.00656110576503</c:v>
                </c:pt>
                <c:pt idx="10018">
                  <c:v>88.00656110576503</c:v>
                </c:pt>
                <c:pt idx="10019">
                  <c:v>88.00656110576503</c:v>
                </c:pt>
                <c:pt idx="10020">
                  <c:v>88.00656110576503</c:v>
                </c:pt>
                <c:pt idx="10021">
                  <c:v>88.00656110576503</c:v>
                </c:pt>
                <c:pt idx="10022">
                  <c:v>88.00656110576503</c:v>
                </c:pt>
                <c:pt idx="10023">
                  <c:v>88.00656110576503</c:v>
                </c:pt>
                <c:pt idx="10024">
                  <c:v>88.00656110576503</c:v>
                </c:pt>
                <c:pt idx="10025">
                  <c:v>88.00656110576503</c:v>
                </c:pt>
                <c:pt idx="10026">
                  <c:v>88.00656110576503</c:v>
                </c:pt>
                <c:pt idx="10027">
                  <c:v>88.00656110576503</c:v>
                </c:pt>
                <c:pt idx="10028">
                  <c:v>88.00656110576503</c:v>
                </c:pt>
                <c:pt idx="10029">
                  <c:v>88.00656110576503</c:v>
                </c:pt>
                <c:pt idx="10030">
                  <c:v>88.00656110576503</c:v>
                </c:pt>
                <c:pt idx="10031">
                  <c:v>88.00656110576503</c:v>
                </c:pt>
                <c:pt idx="10032">
                  <c:v>88.00656110576503</c:v>
                </c:pt>
                <c:pt idx="10033">
                  <c:v>88.00656110576503</c:v>
                </c:pt>
                <c:pt idx="10034">
                  <c:v>88.00656110576503</c:v>
                </c:pt>
                <c:pt idx="10035">
                  <c:v>88.00656110576503</c:v>
                </c:pt>
                <c:pt idx="10036">
                  <c:v>88.00656110576503</c:v>
                </c:pt>
                <c:pt idx="10037">
                  <c:v>88.00656110576503</c:v>
                </c:pt>
                <c:pt idx="10038">
                  <c:v>88.00656110576503</c:v>
                </c:pt>
                <c:pt idx="10039">
                  <c:v>88.00656110576503</c:v>
                </c:pt>
                <c:pt idx="10040">
                  <c:v>88.00656110576503</c:v>
                </c:pt>
                <c:pt idx="10041">
                  <c:v>88.00656110576503</c:v>
                </c:pt>
                <c:pt idx="10042">
                  <c:v>88.00656110576503</c:v>
                </c:pt>
                <c:pt idx="10043">
                  <c:v>88.00656110576503</c:v>
                </c:pt>
                <c:pt idx="10044">
                  <c:v>88.00656110576503</c:v>
                </c:pt>
                <c:pt idx="10045">
                  <c:v>88.00656110576503</c:v>
                </c:pt>
                <c:pt idx="10046">
                  <c:v>88.00656110576503</c:v>
                </c:pt>
                <c:pt idx="10047">
                  <c:v>88.00656110576503</c:v>
                </c:pt>
                <c:pt idx="10048">
                  <c:v>88.00656110576503</c:v>
                </c:pt>
                <c:pt idx="10049">
                  <c:v>88.00656110576503</c:v>
                </c:pt>
                <c:pt idx="10050">
                  <c:v>88.00656110576503</c:v>
                </c:pt>
                <c:pt idx="10051">
                  <c:v>88.00656110576503</c:v>
                </c:pt>
                <c:pt idx="10052">
                  <c:v>88.00656110576503</c:v>
                </c:pt>
                <c:pt idx="10053">
                  <c:v>88.00656110576503</c:v>
                </c:pt>
                <c:pt idx="10054">
                  <c:v>88.00656110576503</c:v>
                </c:pt>
                <c:pt idx="10055">
                  <c:v>88.00656110576503</c:v>
                </c:pt>
                <c:pt idx="10056">
                  <c:v>88.00656110576503</c:v>
                </c:pt>
                <c:pt idx="10057">
                  <c:v>88.00656110576503</c:v>
                </c:pt>
                <c:pt idx="10058">
                  <c:v>88.00656110576503</c:v>
                </c:pt>
                <c:pt idx="10059">
                  <c:v>88.00656110576503</c:v>
                </c:pt>
                <c:pt idx="10060">
                  <c:v>88.00656110576503</c:v>
                </c:pt>
                <c:pt idx="10061">
                  <c:v>88.00656110576503</c:v>
                </c:pt>
                <c:pt idx="10062">
                  <c:v>88.00656110576503</c:v>
                </c:pt>
                <c:pt idx="10063">
                  <c:v>88.00656110576503</c:v>
                </c:pt>
                <c:pt idx="10064">
                  <c:v>88.00656110576503</c:v>
                </c:pt>
                <c:pt idx="10065">
                  <c:v>88.00656110576503</c:v>
                </c:pt>
                <c:pt idx="10066">
                  <c:v>88.00656110576503</c:v>
                </c:pt>
                <c:pt idx="10067">
                  <c:v>88.00656110576503</c:v>
                </c:pt>
                <c:pt idx="10068">
                  <c:v>88.00656110576503</c:v>
                </c:pt>
                <c:pt idx="10069">
                  <c:v>88.00656110576503</c:v>
                </c:pt>
                <c:pt idx="10070">
                  <c:v>88.00656110576503</c:v>
                </c:pt>
                <c:pt idx="10071">
                  <c:v>88.00656110576503</c:v>
                </c:pt>
                <c:pt idx="10072">
                  <c:v>88.00656110576503</c:v>
                </c:pt>
                <c:pt idx="10073">
                  <c:v>88.00656110576503</c:v>
                </c:pt>
                <c:pt idx="10074">
                  <c:v>88.00656110576503</c:v>
                </c:pt>
                <c:pt idx="10075">
                  <c:v>88.00656110576503</c:v>
                </c:pt>
                <c:pt idx="10076">
                  <c:v>88.00656110576503</c:v>
                </c:pt>
                <c:pt idx="10077">
                  <c:v>88.00656110576503</c:v>
                </c:pt>
                <c:pt idx="10078">
                  <c:v>88.00656110576503</c:v>
                </c:pt>
                <c:pt idx="10079">
                  <c:v>88.00656110576503</c:v>
                </c:pt>
                <c:pt idx="10080">
                  <c:v>88.00656110576503</c:v>
                </c:pt>
                <c:pt idx="10081">
                  <c:v>88.00656110576503</c:v>
                </c:pt>
                <c:pt idx="10082">
                  <c:v>88.00656110576503</c:v>
                </c:pt>
                <c:pt idx="10083">
                  <c:v>88.00656110576503</c:v>
                </c:pt>
                <c:pt idx="10084">
                  <c:v>88.00656110576503</c:v>
                </c:pt>
                <c:pt idx="10085">
                  <c:v>88.00656110576503</c:v>
                </c:pt>
                <c:pt idx="10086">
                  <c:v>88.00656110576503</c:v>
                </c:pt>
                <c:pt idx="10087">
                  <c:v>88.00656110576503</c:v>
                </c:pt>
                <c:pt idx="10088">
                  <c:v>88.00656110576503</c:v>
                </c:pt>
                <c:pt idx="10089">
                  <c:v>88.00656110576503</c:v>
                </c:pt>
                <c:pt idx="10090">
                  <c:v>88.00656110576503</c:v>
                </c:pt>
                <c:pt idx="10091">
                  <c:v>88.00656110576503</c:v>
                </c:pt>
                <c:pt idx="10092">
                  <c:v>88.00656110576503</c:v>
                </c:pt>
                <c:pt idx="10093">
                  <c:v>88.00656110576503</c:v>
                </c:pt>
                <c:pt idx="10094">
                  <c:v>88.00656110576503</c:v>
                </c:pt>
                <c:pt idx="10095">
                  <c:v>88.00656110576503</c:v>
                </c:pt>
                <c:pt idx="10096">
                  <c:v>88.00656110576503</c:v>
                </c:pt>
                <c:pt idx="10097">
                  <c:v>88.00656110576503</c:v>
                </c:pt>
                <c:pt idx="10098">
                  <c:v>88.00656110576503</c:v>
                </c:pt>
                <c:pt idx="10099">
                  <c:v>88.00656110576503</c:v>
                </c:pt>
                <c:pt idx="10100">
                  <c:v>88.00656110576503</c:v>
                </c:pt>
                <c:pt idx="10101">
                  <c:v>88.00656110576503</c:v>
                </c:pt>
                <c:pt idx="10102">
                  <c:v>88.00656110576503</c:v>
                </c:pt>
                <c:pt idx="10103">
                  <c:v>88.00656110576503</c:v>
                </c:pt>
                <c:pt idx="10104">
                  <c:v>88.00656110576503</c:v>
                </c:pt>
                <c:pt idx="10105">
                  <c:v>88.00656110576503</c:v>
                </c:pt>
                <c:pt idx="10106">
                  <c:v>88.00656110576503</c:v>
                </c:pt>
                <c:pt idx="10107">
                  <c:v>88.00656110576503</c:v>
                </c:pt>
                <c:pt idx="10108">
                  <c:v>88.00656110576503</c:v>
                </c:pt>
                <c:pt idx="10109">
                  <c:v>88.00656110576503</c:v>
                </c:pt>
                <c:pt idx="10110">
                  <c:v>88.00656110576503</c:v>
                </c:pt>
                <c:pt idx="10111">
                  <c:v>88.00656110576503</c:v>
                </c:pt>
                <c:pt idx="10112">
                  <c:v>88.00656110576503</c:v>
                </c:pt>
                <c:pt idx="10113">
                  <c:v>88.00656110576503</c:v>
                </c:pt>
                <c:pt idx="10114">
                  <c:v>88.00656110576503</c:v>
                </c:pt>
                <c:pt idx="10115">
                  <c:v>88.00656110576503</c:v>
                </c:pt>
                <c:pt idx="10116">
                  <c:v>88.00656110576503</c:v>
                </c:pt>
                <c:pt idx="10117">
                  <c:v>88.00656110576503</c:v>
                </c:pt>
                <c:pt idx="10118">
                  <c:v>88.00656110576503</c:v>
                </c:pt>
                <c:pt idx="10119">
                  <c:v>88.00656110576503</c:v>
                </c:pt>
                <c:pt idx="10120">
                  <c:v>88.00656110576503</c:v>
                </c:pt>
                <c:pt idx="10121">
                  <c:v>88.00656110576503</c:v>
                </c:pt>
                <c:pt idx="10122">
                  <c:v>88.00656110576503</c:v>
                </c:pt>
                <c:pt idx="10123">
                  <c:v>88.00656110576503</c:v>
                </c:pt>
                <c:pt idx="10124">
                  <c:v>88.00656110576503</c:v>
                </c:pt>
                <c:pt idx="10125">
                  <c:v>88.00656110576503</c:v>
                </c:pt>
                <c:pt idx="10126">
                  <c:v>88.00656110576503</c:v>
                </c:pt>
                <c:pt idx="10127">
                  <c:v>88.00656110576503</c:v>
                </c:pt>
                <c:pt idx="10128">
                  <c:v>88.00656110576503</c:v>
                </c:pt>
                <c:pt idx="10129">
                  <c:v>88.00656110576503</c:v>
                </c:pt>
                <c:pt idx="10130">
                  <c:v>88.00656110576503</c:v>
                </c:pt>
                <c:pt idx="10131">
                  <c:v>88.00656110576503</c:v>
                </c:pt>
                <c:pt idx="10132">
                  <c:v>88.00656110576503</c:v>
                </c:pt>
                <c:pt idx="10133">
                  <c:v>88.00656110576503</c:v>
                </c:pt>
                <c:pt idx="10134">
                  <c:v>88.00656110576503</c:v>
                </c:pt>
                <c:pt idx="10135">
                  <c:v>88.00656110576503</c:v>
                </c:pt>
                <c:pt idx="10136">
                  <c:v>88.00656110576503</c:v>
                </c:pt>
                <c:pt idx="10137">
                  <c:v>88.00656110576503</c:v>
                </c:pt>
                <c:pt idx="10138">
                  <c:v>88.00656110576503</c:v>
                </c:pt>
                <c:pt idx="10139">
                  <c:v>88.00656110576503</c:v>
                </c:pt>
                <c:pt idx="10140">
                  <c:v>88.00656110576503</c:v>
                </c:pt>
                <c:pt idx="10141">
                  <c:v>88.00656110576503</c:v>
                </c:pt>
                <c:pt idx="10142">
                  <c:v>88.00656110576503</c:v>
                </c:pt>
                <c:pt idx="10143">
                  <c:v>88.00656110576503</c:v>
                </c:pt>
                <c:pt idx="10144">
                  <c:v>88.00656110576503</c:v>
                </c:pt>
                <c:pt idx="10145">
                  <c:v>88.00656110576503</c:v>
                </c:pt>
                <c:pt idx="10146">
                  <c:v>88.00656110576503</c:v>
                </c:pt>
                <c:pt idx="10147">
                  <c:v>88.00656110576503</c:v>
                </c:pt>
                <c:pt idx="10148">
                  <c:v>88.00656110576503</c:v>
                </c:pt>
                <c:pt idx="10149">
                  <c:v>88.00656110576503</c:v>
                </c:pt>
                <c:pt idx="10150">
                  <c:v>88.00656110576503</c:v>
                </c:pt>
                <c:pt idx="10151">
                  <c:v>88.00656110576503</c:v>
                </c:pt>
                <c:pt idx="10152">
                  <c:v>88.00656110576503</c:v>
                </c:pt>
                <c:pt idx="10153">
                  <c:v>88.00656110576503</c:v>
                </c:pt>
                <c:pt idx="10154">
                  <c:v>88.00656110576503</c:v>
                </c:pt>
                <c:pt idx="10155">
                  <c:v>88.00656110576503</c:v>
                </c:pt>
                <c:pt idx="10156">
                  <c:v>88.00656110576503</c:v>
                </c:pt>
                <c:pt idx="10157">
                  <c:v>88.00656110576503</c:v>
                </c:pt>
                <c:pt idx="10158">
                  <c:v>88.00656110576503</c:v>
                </c:pt>
                <c:pt idx="10159">
                  <c:v>88.00656110576503</c:v>
                </c:pt>
                <c:pt idx="10160">
                  <c:v>88.00656110576503</c:v>
                </c:pt>
                <c:pt idx="10161">
                  <c:v>88.00656110576503</c:v>
                </c:pt>
                <c:pt idx="10162">
                  <c:v>88.00656110576503</c:v>
                </c:pt>
                <c:pt idx="10163">
                  <c:v>88.00656110576503</c:v>
                </c:pt>
                <c:pt idx="10164">
                  <c:v>88.00656110576503</c:v>
                </c:pt>
                <c:pt idx="10165">
                  <c:v>88.00656110576503</c:v>
                </c:pt>
                <c:pt idx="10166">
                  <c:v>88.00656110576503</c:v>
                </c:pt>
                <c:pt idx="10167">
                  <c:v>88.00656110576503</c:v>
                </c:pt>
                <c:pt idx="10168">
                  <c:v>88.00656110576503</c:v>
                </c:pt>
                <c:pt idx="10169">
                  <c:v>88.00656110576503</c:v>
                </c:pt>
                <c:pt idx="10170">
                  <c:v>88.00656110576503</c:v>
                </c:pt>
                <c:pt idx="10171">
                  <c:v>88.00656110576503</c:v>
                </c:pt>
                <c:pt idx="10172">
                  <c:v>88.00656110576503</c:v>
                </c:pt>
                <c:pt idx="10173">
                  <c:v>88.00656110576503</c:v>
                </c:pt>
                <c:pt idx="10174">
                  <c:v>88.00656110576503</c:v>
                </c:pt>
                <c:pt idx="10175">
                  <c:v>88.00656110576503</c:v>
                </c:pt>
                <c:pt idx="10176">
                  <c:v>88.00656110576503</c:v>
                </c:pt>
                <c:pt idx="10177">
                  <c:v>88.00656110576503</c:v>
                </c:pt>
                <c:pt idx="10178">
                  <c:v>88.00656110576503</c:v>
                </c:pt>
                <c:pt idx="10179">
                  <c:v>88.00656110576503</c:v>
                </c:pt>
                <c:pt idx="10180">
                  <c:v>88.00656110576503</c:v>
                </c:pt>
                <c:pt idx="10181">
                  <c:v>88.00656110576503</c:v>
                </c:pt>
                <c:pt idx="10182">
                  <c:v>88.00656110576503</c:v>
                </c:pt>
                <c:pt idx="10183">
                  <c:v>88.00656110576503</c:v>
                </c:pt>
                <c:pt idx="10184">
                  <c:v>88.00656110576503</c:v>
                </c:pt>
                <c:pt idx="10185">
                  <c:v>88.00656110576503</c:v>
                </c:pt>
                <c:pt idx="10186">
                  <c:v>88.00656110576503</c:v>
                </c:pt>
                <c:pt idx="10187">
                  <c:v>88.00656110576503</c:v>
                </c:pt>
                <c:pt idx="10188">
                  <c:v>88.00656110576503</c:v>
                </c:pt>
                <c:pt idx="10189">
                  <c:v>88.00656110576503</c:v>
                </c:pt>
                <c:pt idx="10190">
                  <c:v>88.00656110576503</c:v>
                </c:pt>
                <c:pt idx="10191">
                  <c:v>88.00656110576503</c:v>
                </c:pt>
                <c:pt idx="10192">
                  <c:v>88.00656110576503</c:v>
                </c:pt>
                <c:pt idx="10193">
                  <c:v>88.00656110576503</c:v>
                </c:pt>
                <c:pt idx="10194">
                  <c:v>88.00656110576503</c:v>
                </c:pt>
                <c:pt idx="10195">
                  <c:v>88.00656110576503</c:v>
                </c:pt>
                <c:pt idx="10196">
                  <c:v>88.00656110576503</c:v>
                </c:pt>
                <c:pt idx="10197">
                  <c:v>88.00656110576503</c:v>
                </c:pt>
                <c:pt idx="10198">
                  <c:v>88.00656110576503</c:v>
                </c:pt>
                <c:pt idx="10199">
                  <c:v>88.00656110576503</c:v>
                </c:pt>
                <c:pt idx="10200">
                  <c:v>88.00656110576503</c:v>
                </c:pt>
                <c:pt idx="10201">
                  <c:v>88.00656110576503</c:v>
                </c:pt>
                <c:pt idx="10202">
                  <c:v>88.00656110576503</c:v>
                </c:pt>
                <c:pt idx="10203">
                  <c:v>88.00656110576503</c:v>
                </c:pt>
                <c:pt idx="10204">
                  <c:v>88.00656110576503</c:v>
                </c:pt>
                <c:pt idx="10205">
                  <c:v>88.00656110576503</c:v>
                </c:pt>
                <c:pt idx="10206">
                  <c:v>88.00656110576503</c:v>
                </c:pt>
                <c:pt idx="10207">
                  <c:v>88.00656110576503</c:v>
                </c:pt>
                <c:pt idx="10208">
                  <c:v>88.00656110576503</c:v>
                </c:pt>
                <c:pt idx="10209">
                  <c:v>88.00656110576503</c:v>
                </c:pt>
                <c:pt idx="10210">
                  <c:v>88.00656110576503</c:v>
                </c:pt>
                <c:pt idx="10211">
                  <c:v>88.00656110576503</c:v>
                </c:pt>
                <c:pt idx="10212">
                  <c:v>88.00656110576503</c:v>
                </c:pt>
                <c:pt idx="10213">
                  <c:v>88.00656110576503</c:v>
                </c:pt>
                <c:pt idx="10214">
                  <c:v>88.00656110576503</c:v>
                </c:pt>
                <c:pt idx="10215">
                  <c:v>88.00656110576503</c:v>
                </c:pt>
                <c:pt idx="10216">
                  <c:v>88.00656110576503</c:v>
                </c:pt>
                <c:pt idx="10217">
                  <c:v>88.00656110576503</c:v>
                </c:pt>
                <c:pt idx="10218">
                  <c:v>88.00656110576503</c:v>
                </c:pt>
                <c:pt idx="10219">
                  <c:v>88.00656110576503</c:v>
                </c:pt>
                <c:pt idx="10220">
                  <c:v>88.00656110576503</c:v>
                </c:pt>
                <c:pt idx="10221">
                  <c:v>88.00656110576503</c:v>
                </c:pt>
                <c:pt idx="10222">
                  <c:v>88.00656110576503</c:v>
                </c:pt>
                <c:pt idx="10223">
                  <c:v>88.00656110576503</c:v>
                </c:pt>
                <c:pt idx="10224">
                  <c:v>88.00656110576503</c:v>
                </c:pt>
                <c:pt idx="10225">
                  <c:v>88.00656110576503</c:v>
                </c:pt>
                <c:pt idx="10226">
                  <c:v>88.00656110576503</c:v>
                </c:pt>
                <c:pt idx="10227">
                  <c:v>88.00656110576503</c:v>
                </c:pt>
                <c:pt idx="10228">
                  <c:v>88.00656110576503</c:v>
                </c:pt>
                <c:pt idx="10229">
                  <c:v>88.00656110576503</c:v>
                </c:pt>
                <c:pt idx="10230">
                  <c:v>88.00656110576503</c:v>
                </c:pt>
                <c:pt idx="10231">
                  <c:v>88.00656110576503</c:v>
                </c:pt>
                <c:pt idx="10232">
                  <c:v>88.00656110576503</c:v>
                </c:pt>
                <c:pt idx="10233">
                  <c:v>88.00656110576503</c:v>
                </c:pt>
                <c:pt idx="10234">
                  <c:v>88.00656110576503</c:v>
                </c:pt>
                <c:pt idx="10235">
                  <c:v>88.00656110576503</c:v>
                </c:pt>
                <c:pt idx="10236">
                  <c:v>88.00656110576503</c:v>
                </c:pt>
                <c:pt idx="10237">
                  <c:v>88.00656110576503</c:v>
                </c:pt>
                <c:pt idx="10238">
                  <c:v>88.00656110576503</c:v>
                </c:pt>
                <c:pt idx="10239">
                  <c:v>88.00656110576503</c:v>
                </c:pt>
                <c:pt idx="10240">
                  <c:v>88.00656110576503</c:v>
                </c:pt>
                <c:pt idx="10241">
                  <c:v>88.00656110576503</c:v>
                </c:pt>
                <c:pt idx="10242">
                  <c:v>88.00656110576503</c:v>
                </c:pt>
                <c:pt idx="10243">
                  <c:v>88.00656110576503</c:v>
                </c:pt>
                <c:pt idx="10244">
                  <c:v>88.00656110576503</c:v>
                </c:pt>
                <c:pt idx="10245">
                  <c:v>88.00656110576503</c:v>
                </c:pt>
                <c:pt idx="10246">
                  <c:v>88.00656110576503</c:v>
                </c:pt>
                <c:pt idx="10247">
                  <c:v>88.00656110576503</c:v>
                </c:pt>
                <c:pt idx="10248">
                  <c:v>88.00656110576503</c:v>
                </c:pt>
                <c:pt idx="10249">
                  <c:v>88.00656110576503</c:v>
                </c:pt>
                <c:pt idx="10250">
                  <c:v>88.00656110576503</c:v>
                </c:pt>
                <c:pt idx="10251">
                  <c:v>88.00656110576503</c:v>
                </c:pt>
                <c:pt idx="10252">
                  <c:v>88.00656110576503</c:v>
                </c:pt>
                <c:pt idx="10253">
                  <c:v>88.00656110576503</c:v>
                </c:pt>
                <c:pt idx="10254">
                  <c:v>88.00656110576503</c:v>
                </c:pt>
                <c:pt idx="10255">
                  <c:v>88.00656110576503</c:v>
                </c:pt>
                <c:pt idx="10256">
                  <c:v>88.00656110576503</c:v>
                </c:pt>
                <c:pt idx="10257">
                  <c:v>88.00656110576503</c:v>
                </c:pt>
                <c:pt idx="10258">
                  <c:v>88.00656110576503</c:v>
                </c:pt>
                <c:pt idx="10259">
                  <c:v>88.00656110576503</c:v>
                </c:pt>
                <c:pt idx="10260">
                  <c:v>88.00656110576503</c:v>
                </c:pt>
                <c:pt idx="10261">
                  <c:v>88.00656110576503</c:v>
                </c:pt>
                <c:pt idx="10262">
                  <c:v>88.00656110576503</c:v>
                </c:pt>
                <c:pt idx="10263">
                  <c:v>88.00656110576503</c:v>
                </c:pt>
                <c:pt idx="10264">
                  <c:v>88.00656110576503</c:v>
                </c:pt>
                <c:pt idx="10265">
                  <c:v>88.00656110576503</c:v>
                </c:pt>
                <c:pt idx="10266">
                  <c:v>88.00656110576503</c:v>
                </c:pt>
                <c:pt idx="10267">
                  <c:v>88.00656110576503</c:v>
                </c:pt>
                <c:pt idx="10268">
                  <c:v>88.00656110576503</c:v>
                </c:pt>
                <c:pt idx="10269">
                  <c:v>88.00656110576503</c:v>
                </c:pt>
                <c:pt idx="10270">
                  <c:v>88.00656110576503</c:v>
                </c:pt>
                <c:pt idx="10271">
                  <c:v>88.00656110576503</c:v>
                </c:pt>
                <c:pt idx="10272">
                  <c:v>88.00656110576503</c:v>
                </c:pt>
                <c:pt idx="10273">
                  <c:v>88.00656110576503</c:v>
                </c:pt>
                <c:pt idx="10274">
                  <c:v>88.00656110576503</c:v>
                </c:pt>
                <c:pt idx="10275">
                  <c:v>88.00656110576503</c:v>
                </c:pt>
                <c:pt idx="10276">
                  <c:v>88.00656110576503</c:v>
                </c:pt>
                <c:pt idx="10277">
                  <c:v>88.00656110576503</c:v>
                </c:pt>
                <c:pt idx="10278">
                  <c:v>88.00656110576503</c:v>
                </c:pt>
                <c:pt idx="10279">
                  <c:v>88.00656110576503</c:v>
                </c:pt>
                <c:pt idx="10280">
                  <c:v>88.00656110576503</c:v>
                </c:pt>
                <c:pt idx="10281">
                  <c:v>88.00656110576503</c:v>
                </c:pt>
                <c:pt idx="10282">
                  <c:v>88.00656110576503</c:v>
                </c:pt>
                <c:pt idx="10283">
                  <c:v>88.00656110576503</c:v>
                </c:pt>
                <c:pt idx="10284">
                  <c:v>88.00656110576503</c:v>
                </c:pt>
                <c:pt idx="10285">
                  <c:v>88.00656110576503</c:v>
                </c:pt>
                <c:pt idx="10286">
                  <c:v>88.00656110576503</c:v>
                </c:pt>
                <c:pt idx="10287">
                  <c:v>88.00656110576503</c:v>
                </c:pt>
                <c:pt idx="10288">
                  <c:v>88.00656110576503</c:v>
                </c:pt>
                <c:pt idx="10289">
                  <c:v>88.00656110576503</c:v>
                </c:pt>
                <c:pt idx="10290">
                  <c:v>88.00656110576503</c:v>
                </c:pt>
                <c:pt idx="10291">
                  <c:v>88.00656110576503</c:v>
                </c:pt>
                <c:pt idx="10292">
                  <c:v>88.00656110576503</c:v>
                </c:pt>
                <c:pt idx="10293">
                  <c:v>88.00656110576503</c:v>
                </c:pt>
                <c:pt idx="10294">
                  <c:v>88.00656110576503</c:v>
                </c:pt>
                <c:pt idx="10295">
                  <c:v>88.00656110576503</c:v>
                </c:pt>
                <c:pt idx="10296">
                  <c:v>88.00656110576503</c:v>
                </c:pt>
                <c:pt idx="10297">
                  <c:v>88.00656110576503</c:v>
                </c:pt>
                <c:pt idx="10298">
                  <c:v>88.00656110576503</c:v>
                </c:pt>
                <c:pt idx="10299">
                  <c:v>88.00656110576503</c:v>
                </c:pt>
                <c:pt idx="10300">
                  <c:v>88.00656110576503</c:v>
                </c:pt>
                <c:pt idx="10301">
                  <c:v>88.00656110576503</c:v>
                </c:pt>
                <c:pt idx="10302">
                  <c:v>88.00656110576503</c:v>
                </c:pt>
                <c:pt idx="10303">
                  <c:v>88.00656110576503</c:v>
                </c:pt>
                <c:pt idx="10304">
                  <c:v>88.00656110576503</c:v>
                </c:pt>
                <c:pt idx="10305">
                  <c:v>88.00656110576503</c:v>
                </c:pt>
                <c:pt idx="10306">
                  <c:v>88.00656110576503</c:v>
                </c:pt>
                <c:pt idx="10307">
                  <c:v>88.00656110576503</c:v>
                </c:pt>
                <c:pt idx="10308">
                  <c:v>88.00656110576503</c:v>
                </c:pt>
                <c:pt idx="10309">
                  <c:v>88.00656110576503</c:v>
                </c:pt>
                <c:pt idx="10310">
                  <c:v>88.00656110576503</c:v>
                </c:pt>
                <c:pt idx="10311">
                  <c:v>88.00656110576503</c:v>
                </c:pt>
                <c:pt idx="10312">
                  <c:v>88.00656110576503</c:v>
                </c:pt>
                <c:pt idx="10313">
                  <c:v>88.00656110576503</c:v>
                </c:pt>
                <c:pt idx="10314">
                  <c:v>88.00656110576503</c:v>
                </c:pt>
                <c:pt idx="10315">
                  <c:v>88.00656110576503</c:v>
                </c:pt>
                <c:pt idx="10316">
                  <c:v>88.00656110576503</c:v>
                </c:pt>
                <c:pt idx="10317">
                  <c:v>88.00656110576503</c:v>
                </c:pt>
                <c:pt idx="10318">
                  <c:v>88.00656110576503</c:v>
                </c:pt>
                <c:pt idx="10319">
                  <c:v>88.00656110576503</c:v>
                </c:pt>
                <c:pt idx="10320">
                  <c:v>88.00656110576503</c:v>
                </c:pt>
                <c:pt idx="10321">
                  <c:v>88.00656110576503</c:v>
                </c:pt>
                <c:pt idx="10322">
                  <c:v>88.00656110576503</c:v>
                </c:pt>
                <c:pt idx="10323">
                  <c:v>88.00656110576503</c:v>
                </c:pt>
                <c:pt idx="10324">
                  <c:v>88.00656110576503</c:v>
                </c:pt>
                <c:pt idx="10325">
                  <c:v>88.00656110576503</c:v>
                </c:pt>
                <c:pt idx="10326">
                  <c:v>88.00656110576503</c:v>
                </c:pt>
                <c:pt idx="10327">
                  <c:v>88.00656110576503</c:v>
                </c:pt>
                <c:pt idx="10328">
                  <c:v>88.00656110576503</c:v>
                </c:pt>
                <c:pt idx="10329">
                  <c:v>88.00656110576503</c:v>
                </c:pt>
                <c:pt idx="10330">
                  <c:v>88.00656110576503</c:v>
                </c:pt>
                <c:pt idx="10331">
                  <c:v>88.00656110576503</c:v>
                </c:pt>
                <c:pt idx="10332">
                  <c:v>88.00656110576503</c:v>
                </c:pt>
                <c:pt idx="10333">
                  <c:v>88.00656110576503</c:v>
                </c:pt>
                <c:pt idx="10334">
                  <c:v>88.00656110576503</c:v>
                </c:pt>
                <c:pt idx="10335">
                  <c:v>88.00656110576503</c:v>
                </c:pt>
                <c:pt idx="10336">
                  <c:v>88.00656110576503</c:v>
                </c:pt>
                <c:pt idx="10337">
                  <c:v>88.00656110576503</c:v>
                </c:pt>
                <c:pt idx="10338">
                  <c:v>88.00656110576503</c:v>
                </c:pt>
                <c:pt idx="10339">
                  <c:v>88.00656110576503</c:v>
                </c:pt>
                <c:pt idx="10340">
                  <c:v>88.00656110576503</c:v>
                </c:pt>
                <c:pt idx="10341">
                  <c:v>88.00656110576503</c:v>
                </c:pt>
                <c:pt idx="10342">
                  <c:v>88.00656110576503</c:v>
                </c:pt>
                <c:pt idx="10343">
                  <c:v>88.00656110576503</c:v>
                </c:pt>
                <c:pt idx="10344">
                  <c:v>88.00656110576503</c:v>
                </c:pt>
                <c:pt idx="10345">
                  <c:v>88.00656110576503</c:v>
                </c:pt>
                <c:pt idx="10346">
                  <c:v>88.00656110576503</c:v>
                </c:pt>
                <c:pt idx="10347">
                  <c:v>88.00656110576503</c:v>
                </c:pt>
                <c:pt idx="10348">
                  <c:v>88.00656110576503</c:v>
                </c:pt>
                <c:pt idx="10349">
                  <c:v>88.00656110576503</c:v>
                </c:pt>
                <c:pt idx="10350">
                  <c:v>88.00656110576503</c:v>
                </c:pt>
                <c:pt idx="10351">
                  <c:v>88.00656110576503</c:v>
                </c:pt>
                <c:pt idx="10352">
                  <c:v>88.00656110576503</c:v>
                </c:pt>
                <c:pt idx="10353">
                  <c:v>88.00656110576503</c:v>
                </c:pt>
                <c:pt idx="10354">
                  <c:v>88.00656110576503</c:v>
                </c:pt>
                <c:pt idx="10355">
                  <c:v>88.00656110576503</c:v>
                </c:pt>
                <c:pt idx="10356">
                  <c:v>88.00656110576503</c:v>
                </c:pt>
                <c:pt idx="10357">
                  <c:v>88.00656110576503</c:v>
                </c:pt>
                <c:pt idx="10358">
                  <c:v>88.00656110576503</c:v>
                </c:pt>
                <c:pt idx="10359">
                  <c:v>88.00656110576503</c:v>
                </c:pt>
                <c:pt idx="10360">
                  <c:v>88.00656110576503</c:v>
                </c:pt>
                <c:pt idx="10361">
                  <c:v>88.00656110576503</c:v>
                </c:pt>
                <c:pt idx="10362">
                  <c:v>88.00656110576503</c:v>
                </c:pt>
                <c:pt idx="10363">
                  <c:v>88.00656110576503</c:v>
                </c:pt>
                <c:pt idx="10364">
                  <c:v>88.00656110576503</c:v>
                </c:pt>
                <c:pt idx="10365">
                  <c:v>88.00656110576503</c:v>
                </c:pt>
                <c:pt idx="10366">
                  <c:v>88.00656110576503</c:v>
                </c:pt>
                <c:pt idx="10367">
                  <c:v>88.00656110576503</c:v>
                </c:pt>
                <c:pt idx="10368">
                  <c:v>88.00656110576503</c:v>
                </c:pt>
                <c:pt idx="10369">
                  <c:v>88.00656110576503</c:v>
                </c:pt>
                <c:pt idx="10370">
                  <c:v>88.00656110576503</c:v>
                </c:pt>
                <c:pt idx="10371">
                  <c:v>88.00656110576503</c:v>
                </c:pt>
                <c:pt idx="10372">
                  <c:v>88.00656110576503</c:v>
                </c:pt>
                <c:pt idx="10373">
                  <c:v>88.00656110576503</c:v>
                </c:pt>
                <c:pt idx="10374">
                  <c:v>88.00656110576503</c:v>
                </c:pt>
                <c:pt idx="10375">
                  <c:v>88.00656110576503</c:v>
                </c:pt>
                <c:pt idx="10376">
                  <c:v>88.00656110576503</c:v>
                </c:pt>
                <c:pt idx="10377">
                  <c:v>88.00656110576503</c:v>
                </c:pt>
                <c:pt idx="10378">
                  <c:v>88.00656110576503</c:v>
                </c:pt>
                <c:pt idx="10379">
                  <c:v>88.00656110576503</c:v>
                </c:pt>
                <c:pt idx="10380">
                  <c:v>88.00656110576503</c:v>
                </c:pt>
                <c:pt idx="10381">
                  <c:v>88.00656110576503</c:v>
                </c:pt>
                <c:pt idx="10382">
                  <c:v>88.00656110576503</c:v>
                </c:pt>
                <c:pt idx="10383">
                  <c:v>88.00656110576503</c:v>
                </c:pt>
                <c:pt idx="10384">
                  <c:v>88.00656110576503</c:v>
                </c:pt>
                <c:pt idx="10385">
                  <c:v>88.00656110576503</c:v>
                </c:pt>
                <c:pt idx="10386">
                  <c:v>88.00656110576503</c:v>
                </c:pt>
                <c:pt idx="10387">
                  <c:v>88.00656110576503</c:v>
                </c:pt>
                <c:pt idx="10388">
                  <c:v>88.00656110576503</c:v>
                </c:pt>
                <c:pt idx="10389">
                  <c:v>88.00656110576503</c:v>
                </c:pt>
                <c:pt idx="10390">
                  <c:v>88.00656110576503</c:v>
                </c:pt>
                <c:pt idx="10391">
                  <c:v>88.00656110576503</c:v>
                </c:pt>
                <c:pt idx="10392">
                  <c:v>88.00656110576503</c:v>
                </c:pt>
                <c:pt idx="10393">
                  <c:v>88.00656110576503</c:v>
                </c:pt>
                <c:pt idx="10394">
                  <c:v>88.00656110576503</c:v>
                </c:pt>
                <c:pt idx="10395">
                  <c:v>88.00656110576503</c:v>
                </c:pt>
                <c:pt idx="10396">
                  <c:v>88.00656110576503</c:v>
                </c:pt>
                <c:pt idx="10397">
                  <c:v>88.00656110576503</c:v>
                </c:pt>
                <c:pt idx="10398">
                  <c:v>88.00656110576503</c:v>
                </c:pt>
                <c:pt idx="10399">
                  <c:v>88.00656110576503</c:v>
                </c:pt>
                <c:pt idx="10400">
                  <c:v>88.00656110576503</c:v>
                </c:pt>
                <c:pt idx="10401">
                  <c:v>88.00656110576503</c:v>
                </c:pt>
                <c:pt idx="10402">
                  <c:v>88.00656110576503</c:v>
                </c:pt>
                <c:pt idx="10403">
                  <c:v>88.00656110576503</c:v>
                </c:pt>
                <c:pt idx="10404">
                  <c:v>88.00656110576503</c:v>
                </c:pt>
                <c:pt idx="10405">
                  <c:v>88.00656110576503</c:v>
                </c:pt>
                <c:pt idx="10406">
                  <c:v>88.00656110576503</c:v>
                </c:pt>
                <c:pt idx="10407">
                  <c:v>88.00656110576503</c:v>
                </c:pt>
                <c:pt idx="10408">
                  <c:v>88.00656110576503</c:v>
                </c:pt>
                <c:pt idx="10409">
                  <c:v>88.00656110576503</c:v>
                </c:pt>
                <c:pt idx="10410">
                  <c:v>88.00656110576503</c:v>
                </c:pt>
                <c:pt idx="10411">
                  <c:v>88.00656110576503</c:v>
                </c:pt>
                <c:pt idx="10412">
                  <c:v>88.00656110576503</c:v>
                </c:pt>
                <c:pt idx="10413">
                  <c:v>88.00656110576503</c:v>
                </c:pt>
                <c:pt idx="10414">
                  <c:v>88.00656110576503</c:v>
                </c:pt>
                <c:pt idx="10415">
                  <c:v>88.00656110576503</c:v>
                </c:pt>
                <c:pt idx="10416">
                  <c:v>88.00656110576503</c:v>
                </c:pt>
                <c:pt idx="10417">
                  <c:v>88.00656110576503</c:v>
                </c:pt>
                <c:pt idx="10418">
                  <c:v>88.00656110576503</c:v>
                </c:pt>
                <c:pt idx="10419">
                  <c:v>88.00656110576503</c:v>
                </c:pt>
                <c:pt idx="10420">
                  <c:v>88.00656110576503</c:v>
                </c:pt>
                <c:pt idx="10421">
                  <c:v>88.00656110576503</c:v>
                </c:pt>
                <c:pt idx="10422">
                  <c:v>88.00656110576503</c:v>
                </c:pt>
                <c:pt idx="10423">
                  <c:v>88.00656110576503</c:v>
                </c:pt>
                <c:pt idx="10424">
                  <c:v>88.00656110576503</c:v>
                </c:pt>
                <c:pt idx="10425">
                  <c:v>88.00656110576503</c:v>
                </c:pt>
                <c:pt idx="10426">
                  <c:v>88.00656110576503</c:v>
                </c:pt>
                <c:pt idx="10427">
                  <c:v>88.00656110576503</c:v>
                </c:pt>
                <c:pt idx="10428">
                  <c:v>88.00656110576503</c:v>
                </c:pt>
                <c:pt idx="10429">
                  <c:v>88.00656110576503</c:v>
                </c:pt>
                <c:pt idx="10430">
                  <c:v>88.00656110576503</c:v>
                </c:pt>
                <c:pt idx="10431">
                  <c:v>88.00656110576503</c:v>
                </c:pt>
                <c:pt idx="10432">
                  <c:v>88.00656110576503</c:v>
                </c:pt>
                <c:pt idx="10433">
                  <c:v>88.00656110576503</c:v>
                </c:pt>
                <c:pt idx="10434">
                  <c:v>88.00656110576503</c:v>
                </c:pt>
                <c:pt idx="10435">
                  <c:v>88.00656110576503</c:v>
                </c:pt>
                <c:pt idx="10436">
                  <c:v>88.00656110576503</c:v>
                </c:pt>
                <c:pt idx="10437">
                  <c:v>88.00656110576503</c:v>
                </c:pt>
                <c:pt idx="10438">
                  <c:v>88.00656110576503</c:v>
                </c:pt>
                <c:pt idx="10439">
                  <c:v>88.00656110576503</c:v>
                </c:pt>
                <c:pt idx="10440">
                  <c:v>88.00656110576503</c:v>
                </c:pt>
                <c:pt idx="10441">
                  <c:v>88.00656110576503</c:v>
                </c:pt>
                <c:pt idx="10442">
                  <c:v>88.00656110576503</c:v>
                </c:pt>
                <c:pt idx="10443">
                  <c:v>88.00656110576503</c:v>
                </c:pt>
                <c:pt idx="10444">
                  <c:v>88.00656110576503</c:v>
                </c:pt>
                <c:pt idx="10445">
                  <c:v>88.00656110576503</c:v>
                </c:pt>
                <c:pt idx="10446">
                  <c:v>88.00656110576503</c:v>
                </c:pt>
                <c:pt idx="10447">
                  <c:v>88.00656110576503</c:v>
                </c:pt>
                <c:pt idx="10448">
                  <c:v>88.00656110576503</c:v>
                </c:pt>
                <c:pt idx="10449">
                  <c:v>88.00656110576503</c:v>
                </c:pt>
                <c:pt idx="10450">
                  <c:v>88.00656110576503</c:v>
                </c:pt>
                <c:pt idx="10451">
                  <c:v>88.00656110576503</c:v>
                </c:pt>
                <c:pt idx="10452">
                  <c:v>88.00656110576503</c:v>
                </c:pt>
                <c:pt idx="10453">
                  <c:v>88.00656110576503</c:v>
                </c:pt>
                <c:pt idx="10454">
                  <c:v>88.00656110576503</c:v>
                </c:pt>
                <c:pt idx="10455">
                  <c:v>88.00656110576503</c:v>
                </c:pt>
                <c:pt idx="10456">
                  <c:v>88.00656110576503</c:v>
                </c:pt>
                <c:pt idx="10457">
                  <c:v>88.00656110576503</c:v>
                </c:pt>
                <c:pt idx="10458">
                  <c:v>88.00656110576503</c:v>
                </c:pt>
                <c:pt idx="10459">
                  <c:v>88.00656110576503</c:v>
                </c:pt>
                <c:pt idx="10460">
                  <c:v>88.00656110576503</c:v>
                </c:pt>
                <c:pt idx="10461">
                  <c:v>88.00656110576503</c:v>
                </c:pt>
                <c:pt idx="10462">
                  <c:v>88.00656110576503</c:v>
                </c:pt>
                <c:pt idx="10463">
                  <c:v>88.00656110576503</c:v>
                </c:pt>
                <c:pt idx="10464">
                  <c:v>88.00656110576503</c:v>
                </c:pt>
                <c:pt idx="10465">
                  <c:v>88.00656110576503</c:v>
                </c:pt>
                <c:pt idx="10466">
                  <c:v>88.00656110576503</c:v>
                </c:pt>
                <c:pt idx="10467">
                  <c:v>88.00656110576503</c:v>
                </c:pt>
                <c:pt idx="10468">
                  <c:v>88.00656110576503</c:v>
                </c:pt>
                <c:pt idx="10469">
                  <c:v>88.00656110576503</c:v>
                </c:pt>
                <c:pt idx="10470">
                  <c:v>88.00656110576503</c:v>
                </c:pt>
                <c:pt idx="10471">
                  <c:v>88.00656110576503</c:v>
                </c:pt>
                <c:pt idx="10472">
                  <c:v>88.00656110576503</c:v>
                </c:pt>
                <c:pt idx="10473">
                  <c:v>88.00656110576503</c:v>
                </c:pt>
                <c:pt idx="10474">
                  <c:v>88.00656110576503</c:v>
                </c:pt>
                <c:pt idx="10475">
                  <c:v>88.00656110576503</c:v>
                </c:pt>
                <c:pt idx="10476">
                  <c:v>88.00656110576503</c:v>
                </c:pt>
                <c:pt idx="10477">
                  <c:v>88.00656110576503</c:v>
                </c:pt>
                <c:pt idx="10478">
                  <c:v>88.00656110576503</c:v>
                </c:pt>
                <c:pt idx="10479">
                  <c:v>88.00656110576503</c:v>
                </c:pt>
                <c:pt idx="10480">
                  <c:v>88.00656110576503</c:v>
                </c:pt>
                <c:pt idx="10481">
                  <c:v>88.00656110576503</c:v>
                </c:pt>
                <c:pt idx="10482">
                  <c:v>88.00656110576503</c:v>
                </c:pt>
                <c:pt idx="10483">
                  <c:v>88.00656110576503</c:v>
                </c:pt>
                <c:pt idx="10484">
                  <c:v>88.00656110576503</c:v>
                </c:pt>
                <c:pt idx="10485">
                  <c:v>88.00656110576503</c:v>
                </c:pt>
                <c:pt idx="10486">
                  <c:v>88.00656110576503</c:v>
                </c:pt>
                <c:pt idx="10487">
                  <c:v>88.00656110576503</c:v>
                </c:pt>
                <c:pt idx="10488">
                  <c:v>88.00656110576503</c:v>
                </c:pt>
                <c:pt idx="10489">
                  <c:v>88.00656110576503</c:v>
                </c:pt>
                <c:pt idx="10490">
                  <c:v>88.00656110576503</c:v>
                </c:pt>
                <c:pt idx="10491">
                  <c:v>88.00656110576503</c:v>
                </c:pt>
                <c:pt idx="10492">
                  <c:v>88.00656110576503</c:v>
                </c:pt>
                <c:pt idx="10493">
                  <c:v>88.00656110576503</c:v>
                </c:pt>
                <c:pt idx="10494">
                  <c:v>88.00656110576503</c:v>
                </c:pt>
                <c:pt idx="10495">
                  <c:v>88.00656110576503</c:v>
                </c:pt>
                <c:pt idx="10496">
                  <c:v>88.00656110576503</c:v>
                </c:pt>
                <c:pt idx="10497">
                  <c:v>88.00656110576503</c:v>
                </c:pt>
                <c:pt idx="10498">
                  <c:v>88.00656110576503</c:v>
                </c:pt>
                <c:pt idx="10499">
                  <c:v>88.00656110576503</c:v>
                </c:pt>
                <c:pt idx="10500">
                  <c:v>88.00656110576503</c:v>
                </c:pt>
                <c:pt idx="10501">
                  <c:v>88.00656110576503</c:v>
                </c:pt>
                <c:pt idx="10502">
                  <c:v>88.00656110576503</c:v>
                </c:pt>
                <c:pt idx="10503">
                  <c:v>88.00656110576503</c:v>
                </c:pt>
                <c:pt idx="10504">
                  <c:v>88.00656110576503</c:v>
                </c:pt>
                <c:pt idx="10505">
                  <c:v>88.00656110576503</c:v>
                </c:pt>
                <c:pt idx="10506">
                  <c:v>88.00656110576503</c:v>
                </c:pt>
                <c:pt idx="10507">
                  <c:v>88.00656110576503</c:v>
                </c:pt>
                <c:pt idx="10508">
                  <c:v>88.00656110576503</c:v>
                </c:pt>
                <c:pt idx="10509">
                  <c:v>88.00656110576503</c:v>
                </c:pt>
                <c:pt idx="10510">
                  <c:v>88.00656110576503</c:v>
                </c:pt>
                <c:pt idx="10511">
                  <c:v>88.00656110576503</c:v>
                </c:pt>
                <c:pt idx="10512">
                  <c:v>88.00656110576503</c:v>
                </c:pt>
                <c:pt idx="10513">
                  <c:v>88.00656110576503</c:v>
                </c:pt>
                <c:pt idx="10514">
                  <c:v>88.00656110576503</c:v>
                </c:pt>
                <c:pt idx="10515">
                  <c:v>88.00656110576503</c:v>
                </c:pt>
                <c:pt idx="10516">
                  <c:v>88.00656110576503</c:v>
                </c:pt>
                <c:pt idx="10517">
                  <c:v>88.00656110576503</c:v>
                </c:pt>
                <c:pt idx="10518">
                  <c:v>88.00656110576503</c:v>
                </c:pt>
                <c:pt idx="10519">
                  <c:v>88.00656110576503</c:v>
                </c:pt>
                <c:pt idx="10520">
                  <c:v>88.00656110576503</c:v>
                </c:pt>
                <c:pt idx="10521">
                  <c:v>88.00656110576503</c:v>
                </c:pt>
                <c:pt idx="10522">
                  <c:v>88.00656110576503</c:v>
                </c:pt>
                <c:pt idx="10523">
                  <c:v>88.00656110576503</c:v>
                </c:pt>
                <c:pt idx="10524">
                  <c:v>88.00656110576503</c:v>
                </c:pt>
                <c:pt idx="10525">
                  <c:v>88.00656110576503</c:v>
                </c:pt>
                <c:pt idx="10526">
                  <c:v>88.00656110576503</c:v>
                </c:pt>
                <c:pt idx="10527">
                  <c:v>88.00656110576503</c:v>
                </c:pt>
                <c:pt idx="10528">
                  <c:v>88.00656110576503</c:v>
                </c:pt>
                <c:pt idx="10529">
                  <c:v>88.00656110576503</c:v>
                </c:pt>
                <c:pt idx="10530">
                  <c:v>88.00656110576503</c:v>
                </c:pt>
                <c:pt idx="10531">
                  <c:v>88.00656110576503</c:v>
                </c:pt>
                <c:pt idx="10532">
                  <c:v>88.00656110576503</c:v>
                </c:pt>
                <c:pt idx="10533">
                  <c:v>88.00656110576503</c:v>
                </c:pt>
                <c:pt idx="10534">
                  <c:v>88.00656110576503</c:v>
                </c:pt>
                <c:pt idx="10535">
                  <c:v>88.00656110576503</c:v>
                </c:pt>
                <c:pt idx="10536">
                  <c:v>88.00656110576503</c:v>
                </c:pt>
                <c:pt idx="10537">
                  <c:v>88.00656110576503</c:v>
                </c:pt>
                <c:pt idx="10538">
                  <c:v>88.00656110576503</c:v>
                </c:pt>
                <c:pt idx="10539">
                  <c:v>88.00656110576503</c:v>
                </c:pt>
                <c:pt idx="10540">
                  <c:v>88.00656110576503</c:v>
                </c:pt>
                <c:pt idx="10541">
                  <c:v>88.00656110576503</c:v>
                </c:pt>
                <c:pt idx="10542">
                  <c:v>88.00656110576503</c:v>
                </c:pt>
                <c:pt idx="10543">
                  <c:v>88.00656110576503</c:v>
                </c:pt>
                <c:pt idx="10544">
                  <c:v>88.00656110576503</c:v>
                </c:pt>
                <c:pt idx="10545">
                  <c:v>88.00656110576503</c:v>
                </c:pt>
                <c:pt idx="10546">
                  <c:v>88.00656110576503</c:v>
                </c:pt>
                <c:pt idx="10547">
                  <c:v>88.00656110576503</c:v>
                </c:pt>
                <c:pt idx="10548">
                  <c:v>88.00656110576503</c:v>
                </c:pt>
                <c:pt idx="10549">
                  <c:v>88.00656110576503</c:v>
                </c:pt>
                <c:pt idx="10550">
                  <c:v>88.00656110576503</c:v>
                </c:pt>
                <c:pt idx="10551">
                  <c:v>88.00656110576503</c:v>
                </c:pt>
                <c:pt idx="10552">
                  <c:v>88.00656110576503</c:v>
                </c:pt>
                <c:pt idx="10553">
                  <c:v>88.00656110576503</c:v>
                </c:pt>
                <c:pt idx="10554">
                  <c:v>88.00656110576503</c:v>
                </c:pt>
                <c:pt idx="10555">
                  <c:v>88.00656110576503</c:v>
                </c:pt>
                <c:pt idx="10556">
                  <c:v>88.00656110576503</c:v>
                </c:pt>
                <c:pt idx="10557">
                  <c:v>88.00656110576503</c:v>
                </c:pt>
                <c:pt idx="10558">
                  <c:v>88.00656110576503</c:v>
                </c:pt>
                <c:pt idx="10559">
                  <c:v>88.00656110576503</c:v>
                </c:pt>
                <c:pt idx="10560">
                  <c:v>88.00656110576503</c:v>
                </c:pt>
                <c:pt idx="10561">
                  <c:v>88.00656110576503</c:v>
                </c:pt>
                <c:pt idx="10562">
                  <c:v>88.00656110576503</c:v>
                </c:pt>
                <c:pt idx="10563">
                  <c:v>88.00656110576503</c:v>
                </c:pt>
                <c:pt idx="10564">
                  <c:v>88.00656110576503</c:v>
                </c:pt>
                <c:pt idx="10565">
                  <c:v>88.00656110576503</c:v>
                </c:pt>
                <c:pt idx="10566">
                  <c:v>88.00656110576503</c:v>
                </c:pt>
                <c:pt idx="10567">
                  <c:v>88.00656110576503</c:v>
                </c:pt>
                <c:pt idx="10568">
                  <c:v>88.00656110576503</c:v>
                </c:pt>
                <c:pt idx="10569">
                  <c:v>88.00656110576503</c:v>
                </c:pt>
                <c:pt idx="10570">
                  <c:v>88.00656110576503</c:v>
                </c:pt>
                <c:pt idx="10571">
                  <c:v>88.00656110576503</c:v>
                </c:pt>
                <c:pt idx="10572">
                  <c:v>88.00656110576503</c:v>
                </c:pt>
                <c:pt idx="10573">
                  <c:v>88.00656110576503</c:v>
                </c:pt>
                <c:pt idx="10574">
                  <c:v>88.00656110576503</c:v>
                </c:pt>
                <c:pt idx="10575">
                  <c:v>88.00656110576503</c:v>
                </c:pt>
                <c:pt idx="10576">
                  <c:v>88.00656110576503</c:v>
                </c:pt>
                <c:pt idx="10577">
                  <c:v>88.00656110576503</c:v>
                </c:pt>
                <c:pt idx="10578">
                  <c:v>88.00656110576503</c:v>
                </c:pt>
                <c:pt idx="10579">
                  <c:v>88.00656110576503</c:v>
                </c:pt>
                <c:pt idx="10580">
                  <c:v>88.00656110576503</c:v>
                </c:pt>
                <c:pt idx="10581">
                  <c:v>88.00656110576503</c:v>
                </c:pt>
                <c:pt idx="10582">
                  <c:v>88.00656110576503</c:v>
                </c:pt>
                <c:pt idx="10583">
                  <c:v>88.00656110576503</c:v>
                </c:pt>
                <c:pt idx="10584">
                  <c:v>88.00656110576503</c:v>
                </c:pt>
                <c:pt idx="10585">
                  <c:v>88.00656110576503</c:v>
                </c:pt>
                <c:pt idx="10586">
                  <c:v>88.00656110576503</c:v>
                </c:pt>
                <c:pt idx="10587">
                  <c:v>88.00656110576503</c:v>
                </c:pt>
                <c:pt idx="10588">
                  <c:v>88.00656110576503</c:v>
                </c:pt>
                <c:pt idx="10589">
                  <c:v>88.00656110576503</c:v>
                </c:pt>
                <c:pt idx="10590">
                  <c:v>88.00656110576503</c:v>
                </c:pt>
                <c:pt idx="10591">
                  <c:v>88.00656110576503</c:v>
                </c:pt>
                <c:pt idx="10592">
                  <c:v>88.00656110576503</c:v>
                </c:pt>
                <c:pt idx="10593">
                  <c:v>88.00656110576503</c:v>
                </c:pt>
                <c:pt idx="10594">
                  <c:v>88.00656110576503</c:v>
                </c:pt>
                <c:pt idx="10595">
                  <c:v>88.00656110576503</c:v>
                </c:pt>
                <c:pt idx="10596">
                  <c:v>88.00656110576503</c:v>
                </c:pt>
                <c:pt idx="10597">
                  <c:v>88.00656110576503</c:v>
                </c:pt>
                <c:pt idx="10598">
                  <c:v>88.00656110576503</c:v>
                </c:pt>
                <c:pt idx="10599">
                  <c:v>88.00656110576503</c:v>
                </c:pt>
                <c:pt idx="10600">
                  <c:v>88.00656110576503</c:v>
                </c:pt>
                <c:pt idx="10601">
                  <c:v>88.00656110576503</c:v>
                </c:pt>
                <c:pt idx="10602">
                  <c:v>88.00656110576503</c:v>
                </c:pt>
                <c:pt idx="10603">
                  <c:v>88.00656110576503</c:v>
                </c:pt>
                <c:pt idx="10604">
                  <c:v>88.00656110576503</c:v>
                </c:pt>
                <c:pt idx="10605">
                  <c:v>88.00656110576503</c:v>
                </c:pt>
                <c:pt idx="10606">
                  <c:v>88.00656110576503</c:v>
                </c:pt>
                <c:pt idx="10607">
                  <c:v>88.00656110576503</c:v>
                </c:pt>
                <c:pt idx="10608">
                  <c:v>88.00656110576503</c:v>
                </c:pt>
                <c:pt idx="10609">
                  <c:v>88.00656110576503</c:v>
                </c:pt>
                <c:pt idx="10610">
                  <c:v>88.00656110576503</c:v>
                </c:pt>
                <c:pt idx="10611">
                  <c:v>88.00656110576503</c:v>
                </c:pt>
                <c:pt idx="10612">
                  <c:v>88.00656110576503</c:v>
                </c:pt>
                <c:pt idx="10613">
                  <c:v>88.00656110576503</c:v>
                </c:pt>
                <c:pt idx="10614">
                  <c:v>88.00656110576503</c:v>
                </c:pt>
                <c:pt idx="10615">
                  <c:v>88.00656110576503</c:v>
                </c:pt>
                <c:pt idx="10616">
                  <c:v>88.00656110576503</c:v>
                </c:pt>
                <c:pt idx="10617">
                  <c:v>88.00656110576503</c:v>
                </c:pt>
                <c:pt idx="10618">
                  <c:v>88.00656110576503</c:v>
                </c:pt>
                <c:pt idx="10619">
                  <c:v>88.00656110576503</c:v>
                </c:pt>
                <c:pt idx="10620">
                  <c:v>88.00656110576503</c:v>
                </c:pt>
                <c:pt idx="10621">
                  <c:v>88.00656110576503</c:v>
                </c:pt>
                <c:pt idx="10622">
                  <c:v>88.00656110576503</c:v>
                </c:pt>
                <c:pt idx="10623">
                  <c:v>88.00656110576503</c:v>
                </c:pt>
                <c:pt idx="10624">
                  <c:v>88.00656110576503</c:v>
                </c:pt>
                <c:pt idx="10625">
                  <c:v>88.00656110576503</c:v>
                </c:pt>
                <c:pt idx="10626">
                  <c:v>88.00656110576503</c:v>
                </c:pt>
                <c:pt idx="10627">
                  <c:v>88.00656110576503</c:v>
                </c:pt>
                <c:pt idx="10628">
                  <c:v>88.00656110576503</c:v>
                </c:pt>
                <c:pt idx="10629">
                  <c:v>88.00656110576503</c:v>
                </c:pt>
                <c:pt idx="10630">
                  <c:v>88.00656110576503</c:v>
                </c:pt>
                <c:pt idx="10631">
                  <c:v>88.00656110576503</c:v>
                </c:pt>
                <c:pt idx="10632">
                  <c:v>88.00656110576503</c:v>
                </c:pt>
                <c:pt idx="10633">
                  <c:v>88.00656110576503</c:v>
                </c:pt>
                <c:pt idx="10634">
                  <c:v>88.00656110576503</c:v>
                </c:pt>
                <c:pt idx="10635">
                  <c:v>88.00656110576503</c:v>
                </c:pt>
                <c:pt idx="10636">
                  <c:v>88.00656110576503</c:v>
                </c:pt>
                <c:pt idx="10637">
                  <c:v>88.00656110576503</c:v>
                </c:pt>
                <c:pt idx="10638">
                  <c:v>88.00656110576503</c:v>
                </c:pt>
                <c:pt idx="10639">
                  <c:v>88.00656110576503</c:v>
                </c:pt>
                <c:pt idx="10640">
                  <c:v>88.00656110576503</c:v>
                </c:pt>
                <c:pt idx="10641">
                  <c:v>88.00656110576503</c:v>
                </c:pt>
                <c:pt idx="10642">
                  <c:v>88.00656110576503</c:v>
                </c:pt>
                <c:pt idx="10643">
                  <c:v>88.00656110576503</c:v>
                </c:pt>
                <c:pt idx="10644">
                  <c:v>88.00656110576503</c:v>
                </c:pt>
                <c:pt idx="10645">
                  <c:v>88.00656110576503</c:v>
                </c:pt>
                <c:pt idx="10646">
                  <c:v>88.00656110576503</c:v>
                </c:pt>
                <c:pt idx="10647">
                  <c:v>88.00656110576503</c:v>
                </c:pt>
                <c:pt idx="10648">
                  <c:v>88.00656110576503</c:v>
                </c:pt>
                <c:pt idx="10649">
                  <c:v>88.00656110576503</c:v>
                </c:pt>
                <c:pt idx="10650">
                  <c:v>88.00656110576503</c:v>
                </c:pt>
                <c:pt idx="10651">
                  <c:v>88.00656110576503</c:v>
                </c:pt>
                <c:pt idx="10652">
                  <c:v>88.00656110576503</c:v>
                </c:pt>
                <c:pt idx="10653">
                  <c:v>88.00656110576503</c:v>
                </c:pt>
                <c:pt idx="10654">
                  <c:v>88.00656110576503</c:v>
                </c:pt>
                <c:pt idx="10655">
                  <c:v>88.00656110576503</c:v>
                </c:pt>
                <c:pt idx="10656">
                  <c:v>88.00656110576503</c:v>
                </c:pt>
                <c:pt idx="10657">
                  <c:v>88.00656110576503</c:v>
                </c:pt>
                <c:pt idx="10658">
                  <c:v>88.00656110576503</c:v>
                </c:pt>
                <c:pt idx="10659">
                  <c:v>88.00656110576503</c:v>
                </c:pt>
                <c:pt idx="10660">
                  <c:v>88.00656110576503</c:v>
                </c:pt>
                <c:pt idx="10661">
                  <c:v>88.00656110576503</c:v>
                </c:pt>
                <c:pt idx="10662">
                  <c:v>88.00656110576503</c:v>
                </c:pt>
                <c:pt idx="10663">
                  <c:v>88.00656110576503</c:v>
                </c:pt>
                <c:pt idx="10664">
                  <c:v>88.00656110576503</c:v>
                </c:pt>
                <c:pt idx="10665">
                  <c:v>88.00656110576503</c:v>
                </c:pt>
                <c:pt idx="10666">
                  <c:v>88.00656110576503</c:v>
                </c:pt>
                <c:pt idx="10667">
                  <c:v>88.00656110576503</c:v>
                </c:pt>
                <c:pt idx="10668">
                  <c:v>88.00656110576503</c:v>
                </c:pt>
                <c:pt idx="10669">
                  <c:v>88.00656110576503</c:v>
                </c:pt>
                <c:pt idx="10670">
                  <c:v>88.00656110576503</c:v>
                </c:pt>
                <c:pt idx="10671">
                  <c:v>88.00656110576503</c:v>
                </c:pt>
                <c:pt idx="10672">
                  <c:v>88.00656110576503</c:v>
                </c:pt>
                <c:pt idx="10673">
                  <c:v>88.00656110576503</c:v>
                </c:pt>
                <c:pt idx="10674">
                  <c:v>88.00656110576503</c:v>
                </c:pt>
                <c:pt idx="10675">
                  <c:v>88.00656110576503</c:v>
                </c:pt>
                <c:pt idx="10676">
                  <c:v>88.00656110576503</c:v>
                </c:pt>
                <c:pt idx="10677">
                  <c:v>88.00656110576503</c:v>
                </c:pt>
                <c:pt idx="10678">
                  <c:v>88.00656110576503</c:v>
                </c:pt>
                <c:pt idx="10679">
                  <c:v>88.00656110576503</c:v>
                </c:pt>
                <c:pt idx="10680">
                  <c:v>88.00656110576503</c:v>
                </c:pt>
                <c:pt idx="10681">
                  <c:v>88.00656110576503</c:v>
                </c:pt>
                <c:pt idx="10682">
                  <c:v>88.00656110576503</c:v>
                </c:pt>
                <c:pt idx="10683">
                  <c:v>88.00656110576503</c:v>
                </c:pt>
                <c:pt idx="10684">
                  <c:v>88.00656110576503</c:v>
                </c:pt>
                <c:pt idx="10685">
                  <c:v>88.00656110576503</c:v>
                </c:pt>
                <c:pt idx="10686">
                  <c:v>88.00656110576503</c:v>
                </c:pt>
                <c:pt idx="10687">
                  <c:v>88.00656110576503</c:v>
                </c:pt>
                <c:pt idx="10688">
                  <c:v>88.00656110576503</c:v>
                </c:pt>
                <c:pt idx="10689">
                  <c:v>88.00656110576503</c:v>
                </c:pt>
                <c:pt idx="10690">
                  <c:v>88.00656110576503</c:v>
                </c:pt>
                <c:pt idx="10691">
                  <c:v>88.00656110576503</c:v>
                </c:pt>
                <c:pt idx="10692">
                  <c:v>88.00656110576503</c:v>
                </c:pt>
                <c:pt idx="10693">
                  <c:v>88.00656110576503</c:v>
                </c:pt>
                <c:pt idx="10694">
                  <c:v>88.00656110576503</c:v>
                </c:pt>
                <c:pt idx="10695">
                  <c:v>88.00656110576503</c:v>
                </c:pt>
                <c:pt idx="10696">
                  <c:v>88.00656110576503</c:v>
                </c:pt>
                <c:pt idx="10697">
                  <c:v>88.00656110576503</c:v>
                </c:pt>
                <c:pt idx="10698">
                  <c:v>88.00656110576503</c:v>
                </c:pt>
                <c:pt idx="10699">
                  <c:v>88.00656110576503</c:v>
                </c:pt>
                <c:pt idx="10700">
                  <c:v>88.00656110576503</c:v>
                </c:pt>
                <c:pt idx="10701">
                  <c:v>88.00656110576503</c:v>
                </c:pt>
                <c:pt idx="10702">
                  <c:v>88.00656110576503</c:v>
                </c:pt>
                <c:pt idx="10703">
                  <c:v>88.00656110576503</c:v>
                </c:pt>
                <c:pt idx="10704">
                  <c:v>88.00656110576503</c:v>
                </c:pt>
                <c:pt idx="10705">
                  <c:v>88.00656110576503</c:v>
                </c:pt>
                <c:pt idx="10706">
                  <c:v>88.00656110576503</c:v>
                </c:pt>
                <c:pt idx="10707">
                  <c:v>88.00656110576503</c:v>
                </c:pt>
                <c:pt idx="10708">
                  <c:v>88.00656110576503</c:v>
                </c:pt>
                <c:pt idx="10709">
                  <c:v>88.00656110576503</c:v>
                </c:pt>
                <c:pt idx="10710">
                  <c:v>88.00656110576503</c:v>
                </c:pt>
                <c:pt idx="10711">
                  <c:v>88.00656110576503</c:v>
                </c:pt>
                <c:pt idx="10712">
                  <c:v>88.00656110576503</c:v>
                </c:pt>
                <c:pt idx="10713">
                  <c:v>88.00656110576503</c:v>
                </c:pt>
                <c:pt idx="10714">
                  <c:v>88.00656110576503</c:v>
                </c:pt>
                <c:pt idx="10715">
                  <c:v>88.00656110576503</c:v>
                </c:pt>
                <c:pt idx="10716">
                  <c:v>88.00656110576503</c:v>
                </c:pt>
                <c:pt idx="10717">
                  <c:v>88.00656110576503</c:v>
                </c:pt>
                <c:pt idx="10718">
                  <c:v>88.00656110576503</c:v>
                </c:pt>
                <c:pt idx="10719">
                  <c:v>88.00656110576503</c:v>
                </c:pt>
                <c:pt idx="10720">
                  <c:v>88.00656110576503</c:v>
                </c:pt>
                <c:pt idx="10721">
                  <c:v>88.00656110576503</c:v>
                </c:pt>
                <c:pt idx="10722">
                  <c:v>88.00656110576503</c:v>
                </c:pt>
                <c:pt idx="10723">
                  <c:v>88.00656110576503</c:v>
                </c:pt>
                <c:pt idx="10724">
                  <c:v>88.00656110576503</c:v>
                </c:pt>
                <c:pt idx="10725">
                  <c:v>88.00656110576503</c:v>
                </c:pt>
                <c:pt idx="10726">
                  <c:v>88.00656110576503</c:v>
                </c:pt>
                <c:pt idx="10727">
                  <c:v>88.00656110576503</c:v>
                </c:pt>
                <c:pt idx="10728">
                  <c:v>88.00656110576503</c:v>
                </c:pt>
                <c:pt idx="10729">
                  <c:v>88.00656110576503</c:v>
                </c:pt>
                <c:pt idx="10730">
                  <c:v>88.00656110576503</c:v>
                </c:pt>
                <c:pt idx="10731">
                  <c:v>88.00656110576503</c:v>
                </c:pt>
                <c:pt idx="10732">
                  <c:v>88.00656110576503</c:v>
                </c:pt>
                <c:pt idx="10733">
                  <c:v>88.00656110576503</c:v>
                </c:pt>
                <c:pt idx="10734">
                  <c:v>88.00656110576503</c:v>
                </c:pt>
                <c:pt idx="10735">
                  <c:v>88.00656110576503</c:v>
                </c:pt>
                <c:pt idx="10736">
                  <c:v>88.00656110576503</c:v>
                </c:pt>
                <c:pt idx="10737">
                  <c:v>88.00656110576503</c:v>
                </c:pt>
                <c:pt idx="10738">
                  <c:v>88.00656110576503</c:v>
                </c:pt>
                <c:pt idx="10739">
                  <c:v>88.00656110576503</c:v>
                </c:pt>
                <c:pt idx="10740">
                  <c:v>88.00656110576503</c:v>
                </c:pt>
                <c:pt idx="10741">
                  <c:v>88.00656110576503</c:v>
                </c:pt>
                <c:pt idx="10742">
                  <c:v>88.00656110576503</c:v>
                </c:pt>
                <c:pt idx="10743">
                  <c:v>88.00656110576503</c:v>
                </c:pt>
                <c:pt idx="10744">
                  <c:v>88.00656110576503</c:v>
                </c:pt>
                <c:pt idx="10745">
                  <c:v>88.00656110576503</c:v>
                </c:pt>
                <c:pt idx="10746">
                  <c:v>88.00656110576503</c:v>
                </c:pt>
                <c:pt idx="10747">
                  <c:v>88.00656110576503</c:v>
                </c:pt>
                <c:pt idx="10748">
                  <c:v>88.00656110576503</c:v>
                </c:pt>
                <c:pt idx="10749">
                  <c:v>88.00656110576503</c:v>
                </c:pt>
                <c:pt idx="10750">
                  <c:v>88.00656110576503</c:v>
                </c:pt>
                <c:pt idx="10751">
                  <c:v>88.00656110576503</c:v>
                </c:pt>
                <c:pt idx="10752">
                  <c:v>88.00656110576503</c:v>
                </c:pt>
                <c:pt idx="10753">
                  <c:v>88.00656110576503</c:v>
                </c:pt>
                <c:pt idx="10754">
                  <c:v>88.00656110576503</c:v>
                </c:pt>
                <c:pt idx="10755">
                  <c:v>88.00656110576503</c:v>
                </c:pt>
                <c:pt idx="10756">
                  <c:v>88.00656110576503</c:v>
                </c:pt>
                <c:pt idx="10757">
                  <c:v>88.00656110576503</c:v>
                </c:pt>
                <c:pt idx="10758">
                  <c:v>88.00656110576503</c:v>
                </c:pt>
                <c:pt idx="10759">
                  <c:v>88.00656110576503</c:v>
                </c:pt>
                <c:pt idx="10760">
                  <c:v>88.00656110576503</c:v>
                </c:pt>
                <c:pt idx="10761">
                  <c:v>88.00656110576503</c:v>
                </c:pt>
                <c:pt idx="10762">
                  <c:v>88.00656110576503</c:v>
                </c:pt>
                <c:pt idx="10763">
                  <c:v>88.00656110576503</c:v>
                </c:pt>
                <c:pt idx="10764">
                  <c:v>88.00656110576503</c:v>
                </c:pt>
                <c:pt idx="10765">
                  <c:v>88.00656110576503</c:v>
                </c:pt>
                <c:pt idx="10766">
                  <c:v>88.00656110576503</c:v>
                </c:pt>
                <c:pt idx="10767">
                  <c:v>88.00656110576503</c:v>
                </c:pt>
                <c:pt idx="10768">
                  <c:v>88.00656110576503</c:v>
                </c:pt>
                <c:pt idx="10769">
                  <c:v>88.00656110576503</c:v>
                </c:pt>
                <c:pt idx="10770">
                  <c:v>88.00656110576503</c:v>
                </c:pt>
                <c:pt idx="10771">
                  <c:v>88.00656110576503</c:v>
                </c:pt>
                <c:pt idx="10772">
                  <c:v>88.00656110576503</c:v>
                </c:pt>
                <c:pt idx="10773">
                  <c:v>88.00656110576503</c:v>
                </c:pt>
                <c:pt idx="10774">
                  <c:v>88.00656110576503</c:v>
                </c:pt>
                <c:pt idx="10775">
                  <c:v>88.00656110576503</c:v>
                </c:pt>
                <c:pt idx="10776">
                  <c:v>88.00656110576503</c:v>
                </c:pt>
                <c:pt idx="10777">
                  <c:v>88.00656110576503</c:v>
                </c:pt>
                <c:pt idx="10778">
                  <c:v>88.00656110576503</c:v>
                </c:pt>
                <c:pt idx="10779">
                  <c:v>88.00656110576503</c:v>
                </c:pt>
                <c:pt idx="10780">
                  <c:v>88.00656110576503</c:v>
                </c:pt>
                <c:pt idx="10781">
                  <c:v>88.00656110576503</c:v>
                </c:pt>
                <c:pt idx="10782">
                  <c:v>88.00656110576503</c:v>
                </c:pt>
                <c:pt idx="10783">
                  <c:v>88.00656110576503</c:v>
                </c:pt>
                <c:pt idx="10784">
                  <c:v>88.00656110576503</c:v>
                </c:pt>
                <c:pt idx="10785">
                  <c:v>88.00656110576503</c:v>
                </c:pt>
                <c:pt idx="10786">
                  <c:v>88.00656110576503</c:v>
                </c:pt>
                <c:pt idx="10787">
                  <c:v>88.00656110576503</c:v>
                </c:pt>
                <c:pt idx="10788">
                  <c:v>88.00656110576503</c:v>
                </c:pt>
                <c:pt idx="10789">
                  <c:v>88.00656110576503</c:v>
                </c:pt>
                <c:pt idx="10790">
                  <c:v>88.00656110576503</c:v>
                </c:pt>
                <c:pt idx="10791">
                  <c:v>88.00656110576503</c:v>
                </c:pt>
                <c:pt idx="10792">
                  <c:v>88.00656110576503</c:v>
                </c:pt>
                <c:pt idx="10793">
                  <c:v>88.00656110576503</c:v>
                </c:pt>
                <c:pt idx="10794">
                  <c:v>88.00656110576503</c:v>
                </c:pt>
                <c:pt idx="10795">
                  <c:v>88.00656110576503</c:v>
                </c:pt>
                <c:pt idx="10796">
                  <c:v>88.00656110576503</c:v>
                </c:pt>
                <c:pt idx="10797">
                  <c:v>88.00656110576503</c:v>
                </c:pt>
                <c:pt idx="10798">
                  <c:v>88.00656110576503</c:v>
                </c:pt>
                <c:pt idx="10799">
                  <c:v>88.00656110576503</c:v>
                </c:pt>
                <c:pt idx="10800">
                  <c:v>88.00656110576503</c:v>
                </c:pt>
                <c:pt idx="10801">
                  <c:v>88.00656110576503</c:v>
                </c:pt>
                <c:pt idx="10802">
                  <c:v>88.00656110576503</c:v>
                </c:pt>
                <c:pt idx="10803">
                  <c:v>88.00656110576503</c:v>
                </c:pt>
                <c:pt idx="10804">
                  <c:v>88.00656110576503</c:v>
                </c:pt>
                <c:pt idx="10805">
                  <c:v>88.00656110576503</c:v>
                </c:pt>
                <c:pt idx="10806">
                  <c:v>88.00656110576503</c:v>
                </c:pt>
                <c:pt idx="10807">
                  <c:v>88.00656110576503</c:v>
                </c:pt>
                <c:pt idx="10808">
                  <c:v>88.00656110576503</c:v>
                </c:pt>
                <c:pt idx="10809">
                  <c:v>88.00656110576503</c:v>
                </c:pt>
                <c:pt idx="10810">
                  <c:v>88.00656110576503</c:v>
                </c:pt>
                <c:pt idx="10811">
                  <c:v>88.00656110576503</c:v>
                </c:pt>
                <c:pt idx="10812">
                  <c:v>88.00656110576503</c:v>
                </c:pt>
                <c:pt idx="10813">
                  <c:v>88.00656110576503</c:v>
                </c:pt>
                <c:pt idx="10814">
                  <c:v>88.00656110576503</c:v>
                </c:pt>
                <c:pt idx="10815">
                  <c:v>88.00656110576503</c:v>
                </c:pt>
                <c:pt idx="10816">
                  <c:v>88.00656110576503</c:v>
                </c:pt>
                <c:pt idx="10817">
                  <c:v>88.00656110576503</c:v>
                </c:pt>
                <c:pt idx="10818">
                  <c:v>88.00656110576503</c:v>
                </c:pt>
                <c:pt idx="10819">
                  <c:v>88.00656110576503</c:v>
                </c:pt>
                <c:pt idx="10820">
                  <c:v>88.00656110576503</c:v>
                </c:pt>
                <c:pt idx="10821">
                  <c:v>88.00656110576503</c:v>
                </c:pt>
                <c:pt idx="10822">
                  <c:v>88.00656110576503</c:v>
                </c:pt>
                <c:pt idx="10823">
                  <c:v>88.00656110576503</c:v>
                </c:pt>
                <c:pt idx="10824">
                  <c:v>88.00656110576503</c:v>
                </c:pt>
                <c:pt idx="10825">
                  <c:v>88.00656110576503</c:v>
                </c:pt>
                <c:pt idx="10826">
                  <c:v>88.00656110576503</c:v>
                </c:pt>
                <c:pt idx="10827">
                  <c:v>88.00656110576503</c:v>
                </c:pt>
                <c:pt idx="10828">
                  <c:v>88.00656110576503</c:v>
                </c:pt>
                <c:pt idx="10829">
                  <c:v>88.00656110576503</c:v>
                </c:pt>
                <c:pt idx="10830">
                  <c:v>88.00656110576503</c:v>
                </c:pt>
                <c:pt idx="10831">
                  <c:v>88.00656110576503</c:v>
                </c:pt>
                <c:pt idx="10832">
                  <c:v>88.00656110576503</c:v>
                </c:pt>
                <c:pt idx="10833">
                  <c:v>88.00656110576503</c:v>
                </c:pt>
                <c:pt idx="10834">
                  <c:v>88.00656110576503</c:v>
                </c:pt>
                <c:pt idx="10835">
                  <c:v>88.00656110576503</c:v>
                </c:pt>
                <c:pt idx="10836">
                  <c:v>88.00656110576503</c:v>
                </c:pt>
                <c:pt idx="10837">
                  <c:v>88.00656110576503</c:v>
                </c:pt>
                <c:pt idx="10838">
                  <c:v>88.00656110576503</c:v>
                </c:pt>
                <c:pt idx="10839">
                  <c:v>88.00656110576503</c:v>
                </c:pt>
                <c:pt idx="10840">
                  <c:v>88.00656110576503</c:v>
                </c:pt>
                <c:pt idx="10841">
                  <c:v>88.00656110576503</c:v>
                </c:pt>
                <c:pt idx="10842">
                  <c:v>88.00656110576503</c:v>
                </c:pt>
                <c:pt idx="10843">
                  <c:v>88.00656110576503</c:v>
                </c:pt>
                <c:pt idx="10844">
                  <c:v>88.00656110576503</c:v>
                </c:pt>
                <c:pt idx="10845">
                  <c:v>88.00656110576503</c:v>
                </c:pt>
                <c:pt idx="10846">
                  <c:v>88.00656110576503</c:v>
                </c:pt>
                <c:pt idx="10847">
                  <c:v>88.00656110576503</c:v>
                </c:pt>
                <c:pt idx="10848">
                  <c:v>88.00656110576503</c:v>
                </c:pt>
                <c:pt idx="10849">
                  <c:v>88.00656110576503</c:v>
                </c:pt>
                <c:pt idx="10850">
                  <c:v>88.00656110576503</c:v>
                </c:pt>
                <c:pt idx="10851">
                  <c:v>88.00656110576503</c:v>
                </c:pt>
                <c:pt idx="10852">
                  <c:v>88.00656110576503</c:v>
                </c:pt>
                <c:pt idx="10853">
                  <c:v>88.00656110576503</c:v>
                </c:pt>
                <c:pt idx="10854">
                  <c:v>88.00656110576503</c:v>
                </c:pt>
                <c:pt idx="10855">
                  <c:v>88.00656110576503</c:v>
                </c:pt>
                <c:pt idx="10856">
                  <c:v>88.00656110576503</c:v>
                </c:pt>
                <c:pt idx="10857">
                  <c:v>88.00656110576503</c:v>
                </c:pt>
                <c:pt idx="10858">
                  <c:v>88.00656110576503</c:v>
                </c:pt>
                <c:pt idx="10859">
                  <c:v>88.00656110576503</c:v>
                </c:pt>
                <c:pt idx="10860">
                  <c:v>88.00656110576503</c:v>
                </c:pt>
                <c:pt idx="10861">
                  <c:v>88.00656110576503</c:v>
                </c:pt>
                <c:pt idx="10862">
                  <c:v>88.00656110576503</c:v>
                </c:pt>
                <c:pt idx="10863">
                  <c:v>88.00656110576503</c:v>
                </c:pt>
                <c:pt idx="10864">
                  <c:v>88.00656110576503</c:v>
                </c:pt>
                <c:pt idx="10865">
                  <c:v>88.00656110576503</c:v>
                </c:pt>
                <c:pt idx="10866">
                  <c:v>88.00656110576503</c:v>
                </c:pt>
                <c:pt idx="10867">
                  <c:v>88.00656110576503</c:v>
                </c:pt>
                <c:pt idx="10868">
                  <c:v>88.00656110576503</c:v>
                </c:pt>
                <c:pt idx="10869">
                  <c:v>88.00656110576503</c:v>
                </c:pt>
                <c:pt idx="10870">
                  <c:v>88.00656110576503</c:v>
                </c:pt>
                <c:pt idx="10871">
                  <c:v>88.00656110576503</c:v>
                </c:pt>
                <c:pt idx="10872">
                  <c:v>88.00656110576503</c:v>
                </c:pt>
                <c:pt idx="10873">
                  <c:v>88.00656110576503</c:v>
                </c:pt>
                <c:pt idx="10874">
                  <c:v>88.00656110576503</c:v>
                </c:pt>
                <c:pt idx="10875">
                  <c:v>88.00656110576503</c:v>
                </c:pt>
                <c:pt idx="10876">
                  <c:v>88.00656110576503</c:v>
                </c:pt>
                <c:pt idx="10877">
                  <c:v>88.00656110576503</c:v>
                </c:pt>
                <c:pt idx="10878">
                  <c:v>88.00656110576503</c:v>
                </c:pt>
                <c:pt idx="10879">
                  <c:v>88.00656110576503</c:v>
                </c:pt>
                <c:pt idx="10880">
                  <c:v>88.00656110576503</c:v>
                </c:pt>
                <c:pt idx="10881">
                  <c:v>88.00656110576503</c:v>
                </c:pt>
                <c:pt idx="10882">
                  <c:v>88.00656110576503</c:v>
                </c:pt>
                <c:pt idx="10883">
                  <c:v>88.00656110576503</c:v>
                </c:pt>
                <c:pt idx="10884">
                  <c:v>88.00656110576503</c:v>
                </c:pt>
                <c:pt idx="10885">
                  <c:v>88.00656110576503</c:v>
                </c:pt>
                <c:pt idx="10886">
                  <c:v>88.00656110576503</c:v>
                </c:pt>
                <c:pt idx="10887">
                  <c:v>88.00656110576503</c:v>
                </c:pt>
                <c:pt idx="10888">
                  <c:v>88.00656110576503</c:v>
                </c:pt>
                <c:pt idx="10889">
                  <c:v>88.00656110576503</c:v>
                </c:pt>
                <c:pt idx="10890">
                  <c:v>88.00656110576503</c:v>
                </c:pt>
                <c:pt idx="10891">
                  <c:v>88.00656110576503</c:v>
                </c:pt>
                <c:pt idx="10892">
                  <c:v>88.00656110576503</c:v>
                </c:pt>
                <c:pt idx="10893">
                  <c:v>88.00656110576503</c:v>
                </c:pt>
                <c:pt idx="10894">
                  <c:v>88.00656110576503</c:v>
                </c:pt>
                <c:pt idx="10895">
                  <c:v>88.00656110576503</c:v>
                </c:pt>
                <c:pt idx="10896">
                  <c:v>88.00656110576503</c:v>
                </c:pt>
                <c:pt idx="10897">
                  <c:v>88.00656110576503</c:v>
                </c:pt>
                <c:pt idx="10898">
                  <c:v>88.00656110576503</c:v>
                </c:pt>
                <c:pt idx="10899">
                  <c:v>88.00656110576503</c:v>
                </c:pt>
                <c:pt idx="10900">
                  <c:v>88.00656110576503</c:v>
                </c:pt>
                <c:pt idx="10901">
                  <c:v>88.00656110576503</c:v>
                </c:pt>
                <c:pt idx="10902">
                  <c:v>88.00656110576503</c:v>
                </c:pt>
                <c:pt idx="10903">
                  <c:v>88.00656110576503</c:v>
                </c:pt>
                <c:pt idx="10904">
                  <c:v>88.00656110576503</c:v>
                </c:pt>
                <c:pt idx="10905">
                  <c:v>88.00656110576503</c:v>
                </c:pt>
                <c:pt idx="10906">
                  <c:v>88.00656110576503</c:v>
                </c:pt>
                <c:pt idx="10907">
                  <c:v>88.00656110576503</c:v>
                </c:pt>
                <c:pt idx="10908">
                  <c:v>88.00656110576503</c:v>
                </c:pt>
                <c:pt idx="10909">
                  <c:v>88.00656110576503</c:v>
                </c:pt>
                <c:pt idx="10910">
                  <c:v>88.00656110576503</c:v>
                </c:pt>
                <c:pt idx="10911">
                  <c:v>88.00656110576503</c:v>
                </c:pt>
                <c:pt idx="10912">
                  <c:v>88.00656110576503</c:v>
                </c:pt>
                <c:pt idx="10913">
                  <c:v>88.00656110576503</c:v>
                </c:pt>
                <c:pt idx="10914">
                  <c:v>88.00656110576503</c:v>
                </c:pt>
                <c:pt idx="10915">
                  <c:v>88.00656110576503</c:v>
                </c:pt>
                <c:pt idx="10916">
                  <c:v>88.00656110576503</c:v>
                </c:pt>
                <c:pt idx="10917">
                  <c:v>88.00656110576503</c:v>
                </c:pt>
                <c:pt idx="10918">
                  <c:v>88.00656110576503</c:v>
                </c:pt>
                <c:pt idx="10919">
                  <c:v>88.00656110576503</c:v>
                </c:pt>
                <c:pt idx="10920">
                  <c:v>88.00656110576503</c:v>
                </c:pt>
                <c:pt idx="10921">
                  <c:v>88.00656110576503</c:v>
                </c:pt>
                <c:pt idx="10922">
                  <c:v>88.00656110576503</c:v>
                </c:pt>
                <c:pt idx="10923">
                  <c:v>88.00656110576503</c:v>
                </c:pt>
                <c:pt idx="10924">
                  <c:v>88.00656110576503</c:v>
                </c:pt>
                <c:pt idx="10925">
                  <c:v>88.00656110576503</c:v>
                </c:pt>
                <c:pt idx="10926">
                  <c:v>88.00656110576503</c:v>
                </c:pt>
                <c:pt idx="10927">
                  <c:v>88.00656110576503</c:v>
                </c:pt>
                <c:pt idx="10928">
                  <c:v>88.00656110576503</c:v>
                </c:pt>
                <c:pt idx="10929">
                  <c:v>88.00656110576503</c:v>
                </c:pt>
                <c:pt idx="10930">
                  <c:v>88.00656110576503</c:v>
                </c:pt>
                <c:pt idx="10931">
                  <c:v>88.00656110576503</c:v>
                </c:pt>
                <c:pt idx="10932">
                  <c:v>88.00656110576503</c:v>
                </c:pt>
                <c:pt idx="10933">
                  <c:v>88.00656110576503</c:v>
                </c:pt>
                <c:pt idx="10934">
                  <c:v>88.00656110576503</c:v>
                </c:pt>
                <c:pt idx="10935">
                  <c:v>88.00656110576503</c:v>
                </c:pt>
                <c:pt idx="10936">
                  <c:v>88.00656110576503</c:v>
                </c:pt>
                <c:pt idx="10937">
                  <c:v>88.00656110576503</c:v>
                </c:pt>
                <c:pt idx="10938">
                  <c:v>88.00656110576503</c:v>
                </c:pt>
                <c:pt idx="10939">
                  <c:v>88.00656110576503</c:v>
                </c:pt>
                <c:pt idx="10940">
                  <c:v>88.00656110576503</c:v>
                </c:pt>
                <c:pt idx="10941">
                  <c:v>88.00656110576503</c:v>
                </c:pt>
                <c:pt idx="10942">
                  <c:v>88.00656110576503</c:v>
                </c:pt>
                <c:pt idx="10943">
                  <c:v>88.00656110576503</c:v>
                </c:pt>
                <c:pt idx="10944">
                  <c:v>88.00656110576503</c:v>
                </c:pt>
                <c:pt idx="10945">
                  <c:v>88.00656110576503</c:v>
                </c:pt>
                <c:pt idx="10946">
                  <c:v>88.00656110576503</c:v>
                </c:pt>
                <c:pt idx="10947">
                  <c:v>88.00656110576503</c:v>
                </c:pt>
                <c:pt idx="10948">
                  <c:v>88.00656110576503</c:v>
                </c:pt>
                <c:pt idx="10949">
                  <c:v>88.00656110576503</c:v>
                </c:pt>
                <c:pt idx="10950">
                  <c:v>88.00656110576503</c:v>
                </c:pt>
                <c:pt idx="10951">
                  <c:v>88.00656110576503</c:v>
                </c:pt>
                <c:pt idx="10952">
                  <c:v>88.00656110576503</c:v>
                </c:pt>
                <c:pt idx="10953">
                  <c:v>88.00656110576503</c:v>
                </c:pt>
                <c:pt idx="10954">
                  <c:v>88.00656110576503</c:v>
                </c:pt>
                <c:pt idx="10955">
                  <c:v>88.00656110576503</c:v>
                </c:pt>
                <c:pt idx="10956">
                  <c:v>88.00656110576503</c:v>
                </c:pt>
                <c:pt idx="10957">
                  <c:v>88.00656110576503</c:v>
                </c:pt>
                <c:pt idx="10958">
                  <c:v>88.00656110576503</c:v>
                </c:pt>
                <c:pt idx="10959">
                  <c:v>88.00656110576503</c:v>
                </c:pt>
                <c:pt idx="10960">
                  <c:v>88.00656110576503</c:v>
                </c:pt>
                <c:pt idx="10961">
                  <c:v>88.00656110576503</c:v>
                </c:pt>
                <c:pt idx="10962">
                  <c:v>88.00656110576503</c:v>
                </c:pt>
                <c:pt idx="10963">
                  <c:v>88.00656110576503</c:v>
                </c:pt>
                <c:pt idx="10964">
                  <c:v>88.00656110576503</c:v>
                </c:pt>
                <c:pt idx="10965">
                  <c:v>88.00656110576503</c:v>
                </c:pt>
                <c:pt idx="10966">
                  <c:v>88.00656110576503</c:v>
                </c:pt>
                <c:pt idx="10967">
                  <c:v>88.00656110576503</c:v>
                </c:pt>
                <c:pt idx="10968">
                  <c:v>88.00656110576503</c:v>
                </c:pt>
                <c:pt idx="10969">
                  <c:v>88.00656110576503</c:v>
                </c:pt>
                <c:pt idx="10970">
                  <c:v>88.00656110576503</c:v>
                </c:pt>
                <c:pt idx="10971">
                  <c:v>88.00656110576503</c:v>
                </c:pt>
                <c:pt idx="10972">
                  <c:v>88.00656110576503</c:v>
                </c:pt>
                <c:pt idx="10973">
                  <c:v>88.00656110576503</c:v>
                </c:pt>
                <c:pt idx="10974">
                  <c:v>88.00656110576503</c:v>
                </c:pt>
                <c:pt idx="10975">
                  <c:v>88.00656110576503</c:v>
                </c:pt>
                <c:pt idx="10976">
                  <c:v>88.00656110576503</c:v>
                </c:pt>
                <c:pt idx="10977">
                  <c:v>88.00656110576503</c:v>
                </c:pt>
                <c:pt idx="10978">
                  <c:v>88.00656110576503</c:v>
                </c:pt>
                <c:pt idx="10979">
                  <c:v>88.00656110576503</c:v>
                </c:pt>
                <c:pt idx="10980">
                  <c:v>88.00656110576503</c:v>
                </c:pt>
                <c:pt idx="10981">
                  <c:v>88.00656110576503</c:v>
                </c:pt>
                <c:pt idx="10982">
                  <c:v>88.00656110576503</c:v>
                </c:pt>
                <c:pt idx="10983">
                  <c:v>88.00656110576503</c:v>
                </c:pt>
                <c:pt idx="10984">
                  <c:v>88.00656110576503</c:v>
                </c:pt>
                <c:pt idx="10985">
                  <c:v>88.00656110576503</c:v>
                </c:pt>
                <c:pt idx="10986">
                  <c:v>88.00656110576503</c:v>
                </c:pt>
                <c:pt idx="10987">
                  <c:v>88.00656110576503</c:v>
                </c:pt>
                <c:pt idx="10988">
                  <c:v>88.00656110576503</c:v>
                </c:pt>
                <c:pt idx="10989">
                  <c:v>88.00656110576503</c:v>
                </c:pt>
                <c:pt idx="10990">
                  <c:v>88.00656110576503</c:v>
                </c:pt>
                <c:pt idx="10991">
                  <c:v>88.00656110576503</c:v>
                </c:pt>
                <c:pt idx="10992">
                  <c:v>88.00656110576503</c:v>
                </c:pt>
                <c:pt idx="10993">
                  <c:v>88.00656110576503</c:v>
                </c:pt>
                <c:pt idx="10994">
                  <c:v>88.00656110576503</c:v>
                </c:pt>
                <c:pt idx="10995">
                  <c:v>88.00656110576503</c:v>
                </c:pt>
                <c:pt idx="10996">
                  <c:v>88.00656110576503</c:v>
                </c:pt>
                <c:pt idx="10997">
                  <c:v>88.00656110576503</c:v>
                </c:pt>
                <c:pt idx="10998">
                  <c:v>88.00656110576503</c:v>
                </c:pt>
                <c:pt idx="10999">
                  <c:v>88.00656110576503</c:v>
                </c:pt>
                <c:pt idx="11000">
                  <c:v>88.00656110576503</c:v>
                </c:pt>
                <c:pt idx="11001">
                  <c:v>88.00656110576503</c:v>
                </c:pt>
                <c:pt idx="11002">
                  <c:v>88.00656110576503</c:v>
                </c:pt>
                <c:pt idx="11003">
                  <c:v>88.00656110576503</c:v>
                </c:pt>
                <c:pt idx="11004">
                  <c:v>88.00656110576503</c:v>
                </c:pt>
                <c:pt idx="11005">
                  <c:v>88.00656110576503</c:v>
                </c:pt>
                <c:pt idx="11006">
                  <c:v>88.00656110576503</c:v>
                </c:pt>
                <c:pt idx="11007">
                  <c:v>88.00656110576503</c:v>
                </c:pt>
                <c:pt idx="11008">
                  <c:v>88.00656110576503</c:v>
                </c:pt>
                <c:pt idx="11009">
                  <c:v>88.00656110576503</c:v>
                </c:pt>
                <c:pt idx="11010">
                  <c:v>88.00656110576503</c:v>
                </c:pt>
                <c:pt idx="11011">
                  <c:v>88.00656110576503</c:v>
                </c:pt>
                <c:pt idx="11012">
                  <c:v>88.00656110576503</c:v>
                </c:pt>
                <c:pt idx="11013">
                  <c:v>88.00656110576503</c:v>
                </c:pt>
                <c:pt idx="11014">
                  <c:v>88.00656110576503</c:v>
                </c:pt>
                <c:pt idx="11015">
                  <c:v>88.00656110576503</c:v>
                </c:pt>
                <c:pt idx="11016">
                  <c:v>88.00656110576503</c:v>
                </c:pt>
                <c:pt idx="11017">
                  <c:v>88.00656110576503</c:v>
                </c:pt>
                <c:pt idx="11018">
                  <c:v>88.00656110576503</c:v>
                </c:pt>
                <c:pt idx="11019">
                  <c:v>88.00656110576503</c:v>
                </c:pt>
                <c:pt idx="11020">
                  <c:v>88.00656110576503</c:v>
                </c:pt>
                <c:pt idx="11021">
                  <c:v>88.00656110576503</c:v>
                </c:pt>
                <c:pt idx="11022">
                  <c:v>88.00656110576503</c:v>
                </c:pt>
                <c:pt idx="11023">
                  <c:v>88.00656110576503</c:v>
                </c:pt>
                <c:pt idx="11024">
                  <c:v>88.00656110576503</c:v>
                </c:pt>
                <c:pt idx="11025">
                  <c:v>88.00656110576503</c:v>
                </c:pt>
                <c:pt idx="11026">
                  <c:v>88.00656110576503</c:v>
                </c:pt>
                <c:pt idx="11027">
                  <c:v>88.00656110576503</c:v>
                </c:pt>
                <c:pt idx="11028">
                  <c:v>88.00656110576503</c:v>
                </c:pt>
                <c:pt idx="11029">
                  <c:v>88.00656110576503</c:v>
                </c:pt>
                <c:pt idx="11030">
                  <c:v>88.00656110576503</c:v>
                </c:pt>
                <c:pt idx="11031">
                  <c:v>88.00656110576503</c:v>
                </c:pt>
                <c:pt idx="11032">
                  <c:v>88.00656110576503</c:v>
                </c:pt>
                <c:pt idx="11033">
                  <c:v>88.00656110576503</c:v>
                </c:pt>
                <c:pt idx="11034">
                  <c:v>88.00656110576503</c:v>
                </c:pt>
                <c:pt idx="11035">
                  <c:v>88.00656110576503</c:v>
                </c:pt>
                <c:pt idx="11036">
                  <c:v>88.00656110576503</c:v>
                </c:pt>
                <c:pt idx="11037">
                  <c:v>88.00656110576503</c:v>
                </c:pt>
                <c:pt idx="11038">
                  <c:v>88.00656110576503</c:v>
                </c:pt>
                <c:pt idx="11039">
                  <c:v>88.00656110576503</c:v>
                </c:pt>
                <c:pt idx="11040">
                  <c:v>88.00656110576503</c:v>
                </c:pt>
                <c:pt idx="11041">
                  <c:v>88.00656110576503</c:v>
                </c:pt>
                <c:pt idx="11042">
                  <c:v>88.00656110576503</c:v>
                </c:pt>
                <c:pt idx="11043">
                  <c:v>88.00656110576503</c:v>
                </c:pt>
                <c:pt idx="11044">
                  <c:v>88.00656110576503</c:v>
                </c:pt>
                <c:pt idx="11045">
                  <c:v>88.00656110576503</c:v>
                </c:pt>
                <c:pt idx="11046">
                  <c:v>88.00656110576503</c:v>
                </c:pt>
                <c:pt idx="11047">
                  <c:v>88.00656110576503</c:v>
                </c:pt>
                <c:pt idx="11048">
                  <c:v>88.00656110576503</c:v>
                </c:pt>
                <c:pt idx="11049">
                  <c:v>88.00656110576503</c:v>
                </c:pt>
                <c:pt idx="11050">
                  <c:v>88.00656110576503</c:v>
                </c:pt>
                <c:pt idx="11051">
                  <c:v>88.00656110576503</c:v>
                </c:pt>
                <c:pt idx="11052">
                  <c:v>88.00656110576503</c:v>
                </c:pt>
                <c:pt idx="11053">
                  <c:v>88.00656110576503</c:v>
                </c:pt>
                <c:pt idx="11054">
                  <c:v>88.00656110576503</c:v>
                </c:pt>
                <c:pt idx="11055">
                  <c:v>88.00656110576503</c:v>
                </c:pt>
                <c:pt idx="11056">
                  <c:v>88.00656110576503</c:v>
                </c:pt>
                <c:pt idx="11057">
                  <c:v>88.00656110576503</c:v>
                </c:pt>
                <c:pt idx="11058">
                  <c:v>88.00656110576503</c:v>
                </c:pt>
                <c:pt idx="11059">
                  <c:v>88.00656110576503</c:v>
                </c:pt>
                <c:pt idx="11060">
                  <c:v>88.00656110576503</c:v>
                </c:pt>
                <c:pt idx="11061">
                  <c:v>88.00656110576503</c:v>
                </c:pt>
                <c:pt idx="11062">
                  <c:v>88.00656110576503</c:v>
                </c:pt>
                <c:pt idx="11063">
                  <c:v>88.00656110576503</c:v>
                </c:pt>
                <c:pt idx="11064">
                  <c:v>88.00656110576503</c:v>
                </c:pt>
                <c:pt idx="11065">
                  <c:v>88.00656110576503</c:v>
                </c:pt>
                <c:pt idx="11066">
                  <c:v>88.00656110576503</c:v>
                </c:pt>
                <c:pt idx="11067">
                  <c:v>88.00656110576503</c:v>
                </c:pt>
                <c:pt idx="11068">
                  <c:v>88.00656110576503</c:v>
                </c:pt>
                <c:pt idx="11069">
                  <c:v>88.00656110576503</c:v>
                </c:pt>
                <c:pt idx="11070">
                  <c:v>88.00656110576503</c:v>
                </c:pt>
                <c:pt idx="11071">
                  <c:v>88.00656110576503</c:v>
                </c:pt>
                <c:pt idx="11072">
                  <c:v>88.00656110576503</c:v>
                </c:pt>
                <c:pt idx="11073">
                  <c:v>88.00656110576503</c:v>
                </c:pt>
                <c:pt idx="11074">
                  <c:v>88.00656110576503</c:v>
                </c:pt>
                <c:pt idx="11075">
                  <c:v>88.00656110576503</c:v>
                </c:pt>
                <c:pt idx="11076">
                  <c:v>88.00656110576503</c:v>
                </c:pt>
                <c:pt idx="11077">
                  <c:v>88.00656110576503</c:v>
                </c:pt>
                <c:pt idx="11078">
                  <c:v>88.00656110576503</c:v>
                </c:pt>
                <c:pt idx="11079">
                  <c:v>88.00656110576503</c:v>
                </c:pt>
                <c:pt idx="11080">
                  <c:v>88.00656110576503</c:v>
                </c:pt>
                <c:pt idx="11081">
                  <c:v>88.00656110576503</c:v>
                </c:pt>
                <c:pt idx="11082">
                  <c:v>88.00656110576503</c:v>
                </c:pt>
                <c:pt idx="11083">
                  <c:v>88.00656110576503</c:v>
                </c:pt>
                <c:pt idx="11084">
                  <c:v>88.00656110576503</c:v>
                </c:pt>
                <c:pt idx="11085">
                  <c:v>88.00656110576503</c:v>
                </c:pt>
                <c:pt idx="11086">
                  <c:v>88.00656110576503</c:v>
                </c:pt>
                <c:pt idx="11087">
                  <c:v>88.00656110576503</c:v>
                </c:pt>
                <c:pt idx="11088">
                  <c:v>88.00656110576503</c:v>
                </c:pt>
                <c:pt idx="11089">
                  <c:v>88.00656110576503</c:v>
                </c:pt>
                <c:pt idx="11090">
                  <c:v>88.00656110576503</c:v>
                </c:pt>
                <c:pt idx="11091">
                  <c:v>88.00656110576503</c:v>
                </c:pt>
                <c:pt idx="11092">
                  <c:v>88.00656110576503</c:v>
                </c:pt>
                <c:pt idx="11093">
                  <c:v>88.00656110576503</c:v>
                </c:pt>
                <c:pt idx="11094">
                  <c:v>88.00656110576503</c:v>
                </c:pt>
                <c:pt idx="11095">
                  <c:v>88.00656110576503</c:v>
                </c:pt>
                <c:pt idx="11096">
                  <c:v>88.00656110576503</c:v>
                </c:pt>
                <c:pt idx="11097">
                  <c:v>88.00656110576503</c:v>
                </c:pt>
                <c:pt idx="11098">
                  <c:v>88.00656110576503</c:v>
                </c:pt>
                <c:pt idx="11099">
                  <c:v>88.00656110576503</c:v>
                </c:pt>
                <c:pt idx="11100">
                  <c:v>88.00656110576503</c:v>
                </c:pt>
                <c:pt idx="11101">
                  <c:v>88.00656110576503</c:v>
                </c:pt>
                <c:pt idx="11102">
                  <c:v>88.00656110576503</c:v>
                </c:pt>
                <c:pt idx="11103">
                  <c:v>88.00656110576503</c:v>
                </c:pt>
                <c:pt idx="11104">
                  <c:v>88.00656110576503</c:v>
                </c:pt>
                <c:pt idx="11105">
                  <c:v>88.00656110576503</c:v>
                </c:pt>
                <c:pt idx="11106">
                  <c:v>88.00656110576503</c:v>
                </c:pt>
                <c:pt idx="11107">
                  <c:v>88.00656110576503</c:v>
                </c:pt>
                <c:pt idx="11108">
                  <c:v>88.00656110576503</c:v>
                </c:pt>
                <c:pt idx="11109">
                  <c:v>88.00656110576503</c:v>
                </c:pt>
                <c:pt idx="11110">
                  <c:v>88.00656110576503</c:v>
                </c:pt>
                <c:pt idx="11111">
                  <c:v>88.00656110576503</c:v>
                </c:pt>
                <c:pt idx="11112">
                  <c:v>88.00656110576503</c:v>
                </c:pt>
                <c:pt idx="11113">
                  <c:v>88.00656110576503</c:v>
                </c:pt>
                <c:pt idx="11114">
                  <c:v>88.00656110576503</c:v>
                </c:pt>
                <c:pt idx="11115">
                  <c:v>88.00656110576503</c:v>
                </c:pt>
                <c:pt idx="11116">
                  <c:v>88.00656110576503</c:v>
                </c:pt>
                <c:pt idx="11117">
                  <c:v>88.00656110576503</c:v>
                </c:pt>
                <c:pt idx="11118">
                  <c:v>88.00656110576503</c:v>
                </c:pt>
                <c:pt idx="11119">
                  <c:v>88.00656110576503</c:v>
                </c:pt>
                <c:pt idx="11120">
                  <c:v>88.00656110576503</c:v>
                </c:pt>
                <c:pt idx="11121">
                  <c:v>88.00656110576503</c:v>
                </c:pt>
                <c:pt idx="11122">
                  <c:v>88.00656110576503</c:v>
                </c:pt>
                <c:pt idx="11123">
                  <c:v>88.00656110576503</c:v>
                </c:pt>
                <c:pt idx="11124">
                  <c:v>88.00656110576503</c:v>
                </c:pt>
                <c:pt idx="11125">
                  <c:v>88.00656110576503</c:v>
                </c:pt>
                <c:pt idx="11126">
                  <c:v>88.00656110576503</c:v>
                </c:pt>
                <c:pt idx="11127">
                  <c:v>88.00656110576503</c:v>
                </c:pt>
                <c:pt idx="11128">
                  <c:v>88.00656110576503</c:v>
                </c:pt>
                <c:pt idx="11129">
                  <c:v>88.00656110576503</c:v>
                </c:pt>
                <c:pt idx="11130">
                  <c:v>88.00656110576503</c:v>
                </c:pt>
                <c:pt idx="11131">
                  <c:v>88.00656110576503</c:v>
                </c:pt>
                <c:pt idx="11132">
                  <c:v>88.00656110576503</c:v>
                </c:pt>
                <c:pt idx="11133">
                  <c:v>88.00656110576503</c:v>
                </c:pt>
                <c:pt idx="11134">
                  <c:v>88.00656110576503</c:v>
                </c:pt>
                <c:pt idx="11135">
                  <c:v>88.00656110576503</c:v>
                </c:pt>
                <c:pt idx="11136">
                  <c:v>88.00656110576503</c:v>
                </c:pt>
                <c:pt idx="11137">
                  <c:v>88.00656110576503</c:v>
                </c:pt>
                <c:pt idx="11138">
                  <c:v>88.00656110576503</c:v>
                </c:pt>
                <c:pt idx="11139">
                  <c:v>88.00656110576503</c:v>
                </c:pt>
                <c:pt idx="11140">
                  <c:v>88.00656110576503</c:v>
                </c:pt>
                <c:pt idx="11141">
                  <c:v>88.00656110576503</c:v>
                </c:pt>
                <c:pt idx="11142">
                  <c:v>88.00656110576503</c:v>
                </c:pt>
                <c:pt idx="11143">
                  <c:v>88.00656110576503</c:v>
                </c:pt>
                <c:pt idx="11144">
                  <c:v>88.00656110576503</c:v>
                </c:pt>
                <c:pt idx="11145">
                  <c:v>88.00656110576503</c:v>
                </c:pt>
                <c:pt idx="11146">
                  <c:v>88.00656110576503</c:v>
                </c:pt>
                <c:pt idx="11147">
                  <c:v>88.00656110576503</c:v>
                </c:pt>
                <c:pt idx="11148">
                  <c:v>88.00656110576503</c:v>
                </c:pt>
                <c:pt idx="11149">
                  <c:v>88.00656110576503</c:v>
                </c:pt>
                <c:pt idx="11150">
                  <c:v>88.00656110576503</c:v>
                </c:pt>
                <c:pt idx="11151">
                  <c:v>88.00656110576503</c:v>
                </c:pt>
                <c:pt idx="11152">
                  <c:v>88.00656110576503</c:v>
                </c:pt>
                <c:pt idx="11153">
                  <c:v>88.00656110576503</c:v>
                </c:pt>
                <c:pt idx="11154">
                  <c:v>88.00656110576503</c:v>
                </c:pt>
                <c:pt idx="11155">
                  <c:v>88.00656110576503</c:v>
                </c:pt>
                <c:pt idx="11156">
                  <c:v>88.00656110576503</c:v>
                </c:pt>
                <c:pt idx="11157">
                  <c:v>88.00656110576503</c:v>
                </c:pt>
                <c:pt idx="11158">
                  <c:v>88.00656110576503</c:v>
                </c:pt>
                <c:pt idx="11159">
                  <c:v>88.00656110576503</c:v>
                </c:pt>
                <c:pt idx="11160">
                  <c:v>88.00656110576503</c:v>
                </c:pt>
                <c:pt idx="11161">
                  <c:v>88.00656110576503</c:v>
                </c:pt>
                <c:pt idx="11162">
                  <c:v>88.00656110576503</c:v>
                </c:pt>
                <c:pt idx="11163">
                  <c:v>88.00656110576503</c:v>
                </c:pt>
                <c:pt idx="11164">
                  <c:v>88.00656110576503</c:v>
                </c:pt>
                <c:pt idx="11165">
                  <c:v>88.00656110576503</c:v>
                </c:pt>
                <c:pt idx="11166">
                  <c:v>88.00656110576503</c:v>
                </c:pt>
                <c:pt idx="11167">
                  <c:v>88.00656110576503</c:v>
                </c:pt>
                <c:pt idx="11168">
                  <c:v>88.00656110576503</c:v>
                </c:pt>
                <c:pt idx="11169">
                  <c:v>88.00656110576503</c:v>
                </c:pt>
                <c:pt idx="11170">
                  <c:v>88.00656110576503</c:v>
                </c:pt>
                <c:pt idx="11171">
                  <c:v>88.00656110576503</c:v>
                </c:pt>
                <c:pt idx="11172">
                  <c:v>88.00656110576503</c:v>
                </c:pt>
                <c:pt idx="11173">
                  <c:v>88.00656110576503</c:v>
                </c:pt>
                <c:pt idx="11174">
                  <c:v>88.00656110576503</c:v>
                </c:pt>
                <c:pt idx="11175">
                  <c:v>88.00656110576503</c:v>
                </c:pt>
                <c:pt idx="11176">
                  <c:v>88.00656110576503</c:v>
                </c:pt>
                <c:pt idx="11177">
                  <c:v>88.00656110576503</c:v>
                </c:pt>
                <c:pt idx="11178">
                  <c:v>88.00656110576503</c:v>
                </c:pt>
                <c:pt idx="11179">
                  <c:v>88.00656110576503</c:v>
                </c:pt>
                <c:pt idx="11180">
                  <c:v>88.00656110576503</c:v>
                </c:pt>
                <c:pt idx="11181">
                  <c:v>88.00656110576503</c:v>
                </c:pt>
                <c:pt idx="11182">
                  <c:v>88.00656110576503</c:v>
                </c:pt>
                <c:pt idx="11183">
                  <c:v>88.00656110576503</c:v>
                </c:pt>
                <c:pt idx="11184">
                  <c:v>88.00656110576503</c:v>
                </c:pt>
                <c:pt idx="11185">
                  <c:v>88.00656110576503</c:v>
                </c:pt>
                <c:pt idx="11186">
                  <c:v>88.00656110576503</c:v>
                </c:pt>
                <c:pt idx="11187">
                  <c:v>88.00656110576503</c:v>
                </c:pt>
                <c:pt idx="11188">
                  <c:v>88.00656110576503</c:v>
                </c:pt>
                <c:pt idx="11189">
                  <c:v>88.00656110576503</c:v>
                </c:pt>
                <c:pt idx="11190">
                  <c:v>88.00656110576503</c:v>
                </c:pt>
                <c:pt idx="11191">
                  <c:v>88.00656110576503</c:v>
                </c:pt>
                <c:pt idx="11192">
                  <c:v>88.00656110576503</c:v>
                </c:pt>
                <c:pt idx="11193">
                  <c:v>88.00656110576503</c:v>
                </c:pt>
                <c:pt idx="11194">
                  <c:v>88.00656110576503</c:v>
                </c:pt>
                <c:pt idx="11195">
                  <c:v>88.00656110576503</c:v>
                </c:pt>
                <c:pt idx="11196">
                  <c:v>88.00656110576503</c:v>
                </c:pt>
                <c:pt idx="11197">
                  <c:v>88.00656110576503</c:v>
                </c:pt>
                <c:pt idx="11198">
                  <c:v>88.00656110576503</c:v>
                </c:pt>
                <c:pt idx="11199">
                  <c:v>88.00656110576503</c:v>
                </c:pt>
                <c:pt idx="11200">
                  <c:v>88.00656110576503</c:v>
                </c:pt>
                <c:pt idx="11201">
                  <c:v>88.00656110576503</c:v>
                </c:pt>
                <c:pt idx="11202">
                  <c:v>88.00656110576503</c:v>
                </c:pt>
                <c:pt idx="11203">
                  <c:v>88.00656110576503</c:v>
                </c:pt>
                <c:pt idx="11204">
                  <c:v>88.00656110576503</c:v>
                </c:pt>
                <c:pt idx="11205">
                  <c:v>88.00656110576503</c:v>
                </c:pt>
                <c:pt idx="11206">
                  <c:v>88.00656110576503</c:v>
                </c:pt>
                <c:pt idx="11207">
                  <c:v>88.00656110576503</c:v>
                </c:pt>
                <c:pt idx="11208">
                  <c:v>88.00656110576503</c:v>
                </c:pt>
                <c:pt idx="11209">
                  <c:v>88.00656110576503</c:v>
                </c:pt>
                <c:pt idx="11210">
                  <c:v>88.00656110576503</c:v>
                </c:pt>
                <c:pt idx="11211">
                  <c:v>88.00656110576503</c:v>
                </c:pt>
                <c:pt idx="11212">
                  <c:v>88.00656110576503</c:v>
                </c:pt>
                <c:pt idx="11213">
                  <c:v>88.00656110576503</c:v>
                </c:pt>
                <c:pt idx="11214">
                  <c:v>88.00656110576503</c:v>
                </c:pt>
                <c:pt idx="11215">
                  <c:v>88.00656110576503</c:v>
                </c:pt>
                <c:pt idx="11216">
                  <c:v>88.00656110576503</c:v>
                </c:pt>
                <c:pt idx="11217">
                  <c:v>88.00656110576503</c:v>
                </c:pt>
                <c:pt idx="11218">
                  <c:v>88.00656110576503</c:v>
                </c:pt>
                <c:pt idx="11219">
                  <c:v>88.00656110576503</c:v>
                </c:pt>
                <c:pt idx="11220">
                  <c:v>88.00656110576503</c:v>
                </c:pt>
                <c:pt idx="11221">
                  <c:v>88.00656110576503</c:v>
                </c:pt>
                <c:pt idx="11222">
                  <c:v>88.00656110576503</c:v>
                </c:pt>
                <c:pt idx="11223">
                  <c:v>88.00656110576503</c:v>
                </c:pt>
                <c:pt idx="11224">
                  <c:v>88.00656110576503</c:v>
                </c:pt>
                <c:pt idx="11225">
                  <c:v>88.00656110576503</c:v>
                </c:pt>
                <c:pt idx="11226">
                  <c:v>88.00656110576503</c:v>
                </c:pt>
                <c:pt idx="11227">
                  <c:v>88.00656110576503</c:v>
                </c:pt>
                <c:pt idx="11228">
                  <c:v>88.00656110576503</c:v>
                </c:pt>
                <c:pt idx="11229">
                  <c:v>88.00656110576503</c:v>
                </c:pt>
                <c:pt idx="11230">
                  <c:v>88.00656110576503</c:v>
                </c:pt>
                <c:pt idx="11231">
                  <c:v>88.00656110576503</c:v>
                </c:pt>
                <c:pt idx="11232">
                  <c:v>88.00656110576503</c:v>
                </c:pt>
                <c:pt idx="11233">
                  <c:v>88.00656110576503</c:v>
                </c:pt>
                <c:pt idx="11234">
                  <c:v>88.00656110576503</c:v>
                </c:pt>
                <c:pt idx="11235">
                  <c:v>88.00656110576503</c:v>
                </c:pt>
                <c:pt idx="11236">
                  <c:v>88.00656110576503</c:v>
                </c:pt>
                <c:pt idx="11237">
                  <c:v>88.00656110576503</c:v>
                </c:pt>
                <c:pt idx="11238">
                  <c:v>88.00656110576503</c:v>
                </c:pt>
                <c:pt idx="11239">
                  <c:v>88.00656110576503</c:v>
                </c:pt>
                <c:pt idx="11240">
                  <c:v>88.00656110576503</c:v>
                </c:pt>
                <c:pt idx="11241">
                  <c:v>88.00656110576503</c:v>
                </c:pt>
                <c:pt idx="11242">
                  <c:v>88.00656110576503</c:v>
                </c:pt>
                <c:pt idx="11243">
                  <c:v>88.00656110576503</c:v>
                </c:pt>
                <c:pt idx="11244">
                  <c:v>88.00656110576503</c:v>
                </c:pt>
                <c:pt idx="11245">
                  <c:v>88.00656110576503</c:v>
                </c:pt>
                <c:pt idx="11246">
                  <c:v>88.00656110576503</c:v>
                </c:pt>
                <c:pt idx="11247">
                  <c:v>88.00656110576503</c:v>
                </c:pt>
                <c:pt idx="11248">
                  <c:v>88.00656110576503</c:v>
                </c:pt>
                <c:pt idx="11249">
                  <c:v>88.00656110576503</c:v>
                </c:pt>
                <c:pt idx="11250">
                  <c:v>88.00656110576503</c:v>
                </c:pt>
                <c:pt idx="11251">
                  <c:v>88.00656110576503</c:v>
                </c:pt>
                <c:pt idx="11252">
                  <c:v>88.00656110576503</c:v>
                </c:pt>
                <c:pt idx="11253">
                  <c:v>88.00656110576503</c:v>
                </c:pt>
                <c:pt idx="11254">
                  <c:v>88.00656110576503</c:v>
                </c:pt>
                <c:pt idx="11255">
                  <c:v>88.00656110576503</c:v>
                </c:pt>
                <c:pt idx="11256">
                  <c:v>88.00656110576503</c:v>
                </c:pt>
                <c:pt idx="11257">
                  <c:v>88.00656110576503</c:v>
                </c:pt>
                <c:pt idx="11258">
                  <c:v>88.00656110576503</c:v>
                </c:pt>
                <c:pt idx="11259">
                  <c:v>88.00656110576503</c:v>
                </c:pt>
                <c:pt idx="11260">
                  <c:v>88.00656110576503</c:v>
                </c:pt>
                <c:pt idx="11261">
                  <c:v>88.00656110576503</c:v>
                </c:pt>
                <c:pt idx="11262">
                  <c:v>88.00656110576503</c:v>
                </c:pt>
                <c:pt idx="11263">
                  <c:v>88.00656110576503</c:v>
                </c:pt>
                <c:pt idx="11264">
                  <c:v>88.00656110576503</c:v>
                </c:pt>
                <c:pt idx="11265">
                  <c:v>88.00656110576503</c:v>
                </c:pt>
                <c:pt idx="11266">
                  <c:v>88.00656110576503</c:v>
                </c:pt>
                <c:pt idx="11267">
                  <c:v>88.00656110576503</c:v>
                </c:pt>
                <c:pt idx="11268">
                  <c:v>88.00656110576503</c:v>
                </c:pt>
                <c:pt idx="11269">
                  <c:v>88.00656110576503</c:v>
                </c:pt>
                <c:pt idx="11270">
                  <c:v>88.00656110576503</c:v>
                </c:pt>
                <c:pt idx="11271">
                  <c:v>88.00656110576503</c:v>
                </c:pt>
                <c:pt idx="11272">
                  <c:v>88.00656110576503</c:v>
                </c:pt>
                <c:pt idx="11273">
                  <c:v>88.00656110576503</c:v>
                </c:pt>
                <c:pt idx="11274">
                  <c:v>88.00656110576503</c:v>
                </c:pt>
                <c:pt idx="11275">
                  <c:v>88.00656110576503</c:v>
                </c:pt>
                <c:pt idx="11276">
                  <c:v>88.00656110576503</c:v>
                </c:pt>
                <c:pt idx="11277">
                  <c:v>88.00656110576503</c:v>
                </c:pt>
                <c:pt idx="11278">
                  <c:v>88.00656110576503</c:v>
                </c:pt>
                <c:pt idx="11279">
                  <c:v>88.00656110576503</c:v>
                </c:pt>
                <c:pt idx="11280">
                  <c:v>88.00656110576503</c:v>
                </c:pt>
                <c:pt idx="11281">
                  <c:v>88.00656110576503</c:v>
                </c:pt>
                <c:pt idx="11282">
                  <c:v>88.00656110576503</c:v>
                </c:pt>
                <c:pt idx="11283">
                  <c:v>88.00656110576503</c:v>
                </c:pt>
                <c:pt idx="11284">
                  <c:v>88.00656110576503</c:v>
                </c:pt>
                <c:pt idx="11285">
                  <c:v>88.00656110576503</c:v>
                </c:pt>
                <c:pt idx="11286">
                  <c:v>88.00656110576503</c:v>
                </c:pt>
                <c:pt idx="11287">
                  <c:v>88.00656110576503</c:v>
                </c:pt>
                <c:pt idx="11288">
                  <c:v>88.00656110576503</c:v>
                </c:pt>
                <c:pt idx="11289">
                  <c:v>88.00656110576503</c:v>
                </c:pt>
                <c:pt idx="11290">
                  <c:v>88.00656110576503</c:v>
                </c:pt>
                <c:pt idx="11291">
                  <c:v>88.00656110576503</c:v>
                </c:pt>
                <c:pt idx="11292">
                  <c:v>88.00656110576503</c:v>
                </c:pt>
                <c:pt idx="11293">
                  <c:v>88.00656110576503</c:v>
                </c:pt>
                <c:pt idx="11294">
                  <c:v>88.00656110576503</c:v>
                </c:pt>
                <c:pt idx="11295">
                  <c:v>88.00656110576503</c:v>
                </c:pt>
                <c:pt idx="11296">
                  <c:v>88.00656110576503</c:v>
                </c:pt>
                <c:pt idx="11297">
                  <c:v>88.00656110576503</c:v>
                </c:pt>
                <c:pt idx="11298">
                  <c:v>88.00656110576503</c:v>
                </c:pt>
                <c:pt idx="11299">
                  <c:v>88.00656110576503</c:v>
                </c:pt>
                <c:pt idx="11300">
                  <c:v>88.00656110576503</c:v>
                </c:pt>
                <c:pt idx="11301">
                  <c:v>88.00656110576503</c:v>
                </c:pt>
                <c:pt idx="11302">
                  <c:v>88.00656110576503</c:v>
                </c:pt>
                <c:pt idx="11303">
                  <c:v>88.00656110576503</c:v>
                </c:pt>
                <c:pt idx="11304">
                  <c:v>88.00656110576503</c:v>
                </c:pt>
                <c:pt idx="11305">
                  <c:v>88.00656110576503</c:v>
                </c:pt>
                <c:pt idx="11306">
                  <c:v>88.00656110576503</c:v>
                </c:pt>
                <c:pt idx="11307">
                  <c:v>88.00656110576503</c:v>
                </c:pt>
                <c:pt idx="11308">
                  <c:v>88.00656110576503</c:v>
                </c:pt>
                <c:pt idx="11309">
                  <c:v>88.00656110576503</c:v>
                </c:pt>
                <c:pt idx="11310">
                  <c:v>88.00656110576503</c:v>
                </c:pt>
                <c:pt idx="11311">
                  <c:v>88.00656110576503</c:v>
                </c:pt>
                <c:pt idx="11312">
                  <c:v>88.00656110576503</c:v>
                </c:pt>
                <c:pt idx="11313">
                  <c:v>88.00656110576503</c:v>
                </c:pt>
                <c:pt idx="11314">
                  <c:v>88.00656110576503</c:v>
                </c:pt>
                <c:pt idx="11315">
                  <c:v>88.00656110576503</c:v>
                </c:pt>
                <c:pt idx="11316">
                  <c:v>88.00656110576503</c:v>
                </c:pt>
                <c:pt idx="11317">
                  <c:v>88.00656110576503</c:v>
                </c:pt>
                <c:pt idx="11318">
                  <c:v>88.00656110576503</c:v>
                </c:pt>
                <c:pt idx="11319">
                  <c:v>88.00656110576503</c:v>
                </c:pt>
                <c:pt idx="11320">
                  <c:v>88.00656110576503</c:v>
                </c:pt>
                <c:pt idx="11321">
                  <c:v>88.00656110576503</c:v>
                </c:pt>
                <c:pt idx="11322">
                  <c:v>88.00656110576503</c:v>
                </c:pt>
                <c:pt idx="11323">
                  <c:v>88.00656110576503</c:v>
                </c:pt>
                <c:pt idx="11324">
                  <c:v>88.00656110576503</c:v>
                </c:pt>
                <c:pt idx="11325">
                  <c:v>88.00656110576503</c:v>
                </c:pt>
                <c:pt idx="11326">
                  <c:v>88.00656110576503</c:v>
                </c:pt>
                <c:pt idx="11327">
                  <c:v>88.00656110576503</c:v>
                </c:pt>
                <c:pt idx="11328">
                  <c:v>88.00656110576503</c:v>
                </c:pt>
                <c:pt idx="11329">
                  <c:v>88.00656110576503</c:v>
                </c:pt>
                <c:pt idx="11330">
                  <c:v>88.00656110576503</c:v>
                </c:pt>
                <c:pt idx="11331">
                  <c:v>88.00656110576503</c:v>
                </c:pt>
                <c:pt idx="11332">
                  <c:v>88.00656110576503</c:v>
                </c:pt>
                <c:pt idx="11333">
                  <c:v>88.00656110576503</c:v>
                </c:pt>
                <c:pt idx="11334">
                  <c:v>88.00656110576503</c:v>
                </c:pt>
                <c:pt idx="11335">
                  <c:v>88.00656110576503</c:v>
                </c:pt>
                <c:pt idx="11336">
                  <c:v>88.00656110576503</c:v>
                </c:pt>
                <c:pt idx="11337">
                  <c:v>88.00656110576503</c:v>
                </c:pt>
                <c:pt idx="11338">
                  <c:v>88.00656110576503</c:v>
                </c:pt>
                <c:pt idx="11339">
                  <c:v>88.00656110576503</c:v>
                </c:pt>
                <c:pt idx="11340">
                  <c:v>88.00656110576503</c:v>
                </c:pt>
                <c:pt idx="11341">
                  <c:v>88.00656110576503</c:v>
                </c:pt>
                <c:pt idx="11342">
                  <c:v>88.00656110576503</c:v>
                </c:pt>
                <c:pt idx="11343">
                  <c:v>88.00656110576503</c:v>
                </c:pt>
                <c:pt idx="11344">
                  <c:v>88.00656110576503</c:v>
                </c:pt>
                <c:pt idx="11345">
                  <c:v>88.00656110576503</c:v>
                </c:pt>
                <c:pt idx="11346">
                  <c:v>88.00656110576503</c:v>
                </c:pt>
                <c:pt idx="11347">
                  <c:v>88.00656110576503</c:v>
                </c:pt>
                <c:pt idx="11348">
                  <c:v>88.00656110576503</c:v>
                </c:pt>
                <c:pt idx="11349">
                  <c:v>88.00656110576503</c:v>
                </c:pt>
                <c:pt idx="11350">
                  <c:v>88.00656110576503</c:v>
                </c:pt>
                <c:pt idx="11351">
                  <c:v>88.00656110576503</c:v>
                </c:pt>
                <c:pt idx="11352">
                  <c:v>88.00656110576503</c:v>
                </c:pt>
                <c:pt idx="11353">
                  <c:v>88.00656110576503</c:v>
                </c:pt>
                <c:pt idx="11354">
                  <c:v>88.00656110576503</c:v>
                </c:pt>
                <c:pt idx="11355">
                  <c:v>88.00656110576503</c:v>
                </c:pt>
                <c:pt idx="11356">
                  <c:v>88.00656110576503</c:v>
                </c:pt>
                <c:pt idx="11357">
                  <c:v>88.00656110576503</c:v>
                </c:pt>
                <c:pt idx="11358">
                  <c:v>88.00656110576503</c:v>
                </c:pt>
                <c:pt idx="11359">
                  <c:v>88.00656110576503</c:v>
                </c:pt>
                <c:pt idx="11360">
                  <c:v>88.00656110576503</c:v>
                </c:pt>
                <c:pt idx="11361">
                  <c:v>88.00656110576503</c:v>
                </c:pt>
                <c:pt idx="11362">
                  <c:v>88.00656110576503</c:v>
                </c:pt>
                <c:pt idx="11363">
                  <c:v>88.00656110576503</c:v>
                </c:pt>
                <c:pt idx="11364">
                  <c:v>88.00656110576503</c:v>
                </c:pt>
                <c:pt idx="11365">
                  <c:v>88.00656110576503</c:v>
                </c:pt>
                <c:pt idx="11366">
                  <c:v>88.00656110576503</c:v>
                </c:pt>
                <c:pt idx="11367">
                  <c:v>88.00656110576503</c:v>
                </c:pt>
                <c:pt idx="11368">
                  <c:v>88.00656110576503</c:v>
                </c:pt>
                <c:pt idx="11369">
                  <c:v>88.00656110576503</c:v>
                </c:pt>
                <c:pt idx="11370">
                  <c:v>88.00656110576503</c:v>
                </c:pt>
                <c:pt idx="11371">
                  <c:v>88.00656110576503</c:v>
                </c:pt>
                <c:pt idx="11372">
                  <c:v>88.00656110576503</c:v>
                </c:pt>
                <c:pt idx="11373">
                  <c:v>88.00656110576503</c:v>
                </c:pt>
                <c:pt idx="11374">
                  <c:v>88.00656110576503</c:v>
                </c:pt>
                <c:pt idx="11375">
                  <c:v>88.00656110576503</c:v>
                </c:pt>
                <c:pt idx="11376">
                  <c:v>88.00656110576503</c:v>
                </c:pt>
                <c:pt idx="11377">
                  <c:v>88.00656110576503</c:v>
                </c:pt>
                <c:pt idx="11378">
                  <c:v>88.00656110576503</c:v>
                </c:pt>
                <c:pt idx="11379">
                  <c:v>88.00656110576503</c:v>
                </c:pt>
                <c:pt idx="11380">
                  <c:v>88.00656110576503</c:v>
                </c:pt>
                <c:pt idx="11381">
                  <c:v>88.00656110576503</c:v>
                </c:pt>
                <c:pt idx="11382">
                  <c:v>88.00656110576503</c:v>
                </c:pt>
                <c:pt idx="11383">
                  <c:v>88.00656110576503</c:v>
                </c:pt>
                <c:pt idx="11384">
                  <c:v>88.00656110576503</c:v>
                </c:pt>
                <c:pt idx="11385">
                  <c:v>88.00656110576503</c:v>
                </c:pt>
                <c:pt idx="11386">
                  <c:v>88.00656110576503</c:v>
                </c:pt>
                <c:pt idx="11387">
                  <c:v>88.00656110576503</c:v>
                </c:pt>
                <c:pt idx="11388">
                  <c:v>88.00656110576503</c:v>
                </c:pt>
                <c:pt idx="11389">
                  <c:v>88.00656110576503</c:v>
                </c:pt>
                <c:pt idx="11390">
                  <c:v>88.00656110576503</c:v>
                </c:pt>
                <c:pt idx="11391">
                  <c:v>88.00656110576503</c:v>
                </c:pt>
                <c:pt idx="11392">
                  <c:v>88.00656110576503</c:v>
                </c:pt>
                <c:pt idx="11393">
                  <c:v>88.00656110576503</c:v>
                </c:pt>
                <c:pt idx="11394">
                  <c:v>88.00656110576503</c:v>
                </c:pt>
                <c:pt idx="11395">
                  <c:v>88.00656110576503</c:v>
                </c:pt>
                <c:pt idx="11396">
                  <c:v>88.00656110576503</c:v>
                </c:pt>
                <c:pt idx="11397">
                  <c:v>88.00656110576503</c:v>
                </c:pt>
                <c:pt idx="11398">
                  <c:v>88.00656110576503</c:v>
                </c:pt>
                <c:pt idx="11399">
                  <c:v>88.00656110576503</c:v>
                </c:pt>
                <c:pt idx="11400">
                  <c:v>88.00656110576503</c:v>
                </c:pt>
                <c:pt idx="11401">
                  <c:v>88.00656110576503</c:v>
                </c:pt>
                <c:pt idx="11402">
                  <c:v>88.00656110576503</c:v>
                </c:pt>
                <c:pt idx="11403">
                  <c:v>88.00656110576503</c:v>
                </c:pt>
                <c:pt idx="11404">
                  <c:v>88.00656110576503</c:v>
                </c:pt>
                <c:pt idx="11405">
                  <c:v>88.00656110576503</c:v>
                </c:pt>
                <c:pt idx="11406">
                  <c:v>88.00656110576503</c:v>
                </c:pt>
                <c:pt idx="11407">
                  <c:v>88.00656110576503</c:v>
                </c:pt>
                <c:pt idx="11408">
                  <c:v>88.00656110576503</c:v>
                </c:pt>
                <c:pt idx="11409">
                  <c:v>88.00656110576503</c:v>
                </c:pt>
                <c:pt idx="11410">
                  <c:v>88.00656110576503</c:v>
                </c:pt>
                <c:pt idx="11411">
                  <c:v>88.00656110576503</c:v>
                </c:pt>
                <c:pt idx="11412">
                  <c:v>88.00656110576503</c:v>
                </c:pt>
                <c:pt idx="11413">
                  <c:v>88.00656110576503</c:v>
                </c:pt>
                <c:pt idx="11414">
                  <c:v>88.00656110576503</c:v>
                </c:pt>
                <c:pt idx="11415">
                  <c:v>88.00656110576503</c:v>
                </c:pt>
                <c:pt idx="11416">
                  <c:v>88.00656110576503</c:v>
                </c:pt>
                <c:pt idx="11417">
                  <c:v>88.00656110576503</c:v>
                </c:pt>
                <c:pt idx="11418">
                  <c:v>88.00656110576503</c:v>
                </c:pt>
                <c:pt idx="11419">
                  <c:v>88.00656110576503</c:v>
                </c:pt>
                <c:pt idx="11420">
                  <c:v>88.00656110576503</c:v>
                </c:pt>
                <c:pt idx="11421">
                  <c:v>88.00656110576503</c:v>
                </c:pt>
                <c:pt idx="11422">
                  <c:v>88.00656110576503</c:v>
                </c:pt>
                <c:pt idx="11423">
                  <c:v>88.00656110576503</c:v>
                </c:pt>
                <c:pt idx="11424">
                  <c:v>88.00656110576503</c:v>
                </c:pt>
                <c:pt idx="11425">
                  <c:v>88.00656110576503</c:v>
                </c:pt>
                <c:pt idx="11426">
                  <c:v>88.00656110576503</c:v>
                </c:pt>
                <c:pt idx="11427">
                  <c:v>88.00656110576503</c:v>
                </c:pt>
                <c:pt idx="11428">
                  <c:v>88.00656110576503</c:v>
                </c:pt>
                <c:pt idx="11429">
                  <c:v>88.00656110576503</c:v>
                </c:pt>
                <c:pt idx="11430">
                  <c:v>88.00656110576503</c:v>
                </c:pt>
                <c:pt idx="11431">
                  <c:v>88.00656110576503</c:v>
                </c:pt>
                <c:pt idx="11432">
                  <c:v>88.00656110576503</c:v>
                </c:pt>
                <c:pt idx="11433">
                  <c:v>88.00656110576503</c:v>
                </c:pt>
                <c:pt idx="11434">
                  <c:v>88.00656110576503</c:v>
                </c:pt>
                <c:pt idx="11435">
                  <c:v>88.00656110576503</c:v>
                </c:pt>
                <c:pt idx="11436">
                  <c:v>88.00656110576503</c:v>
                </c:pt>
                <c:pt idx="11437">
                  <c:v>88.00656110576503</c:v>
                </c:pt>
                <c:pt idx="11438">
                  <c:v>88.00656110576503</c:v>
                </c:pt>
                <c:pt idx="11439">
                  <c:v>88.00656110576503</c:v>
                </c:pt>
                <c:pt idx="11440">
                  <c:v>88.00656110576503</c:v>
                </c:pt>
                <c:pt idx="11441">
                  <c:v>88.00656110576503</c:v>
                </c:pt>
                <c:pt idx="11442">
                  <c:v>88.00656110576503</c:v>
                </c:pt>
                <c:pt idx="11443">
                  <c:v>88.00656110576503</c:v>
                </c:pt>
                <c:pt idx="11444">
                  <c:v>88.00656110576503</c:v>
                </c:pt>
                <c:pt idx="11445">
                  <c:v>88.00656110576503</c:v>
                </c:pt>
                <c:pt idx="11446">
                  <c:v>88.00656110576503</c:v>
                </c:pt>
                <c:pt idx="11447">
                  <c:v>88.00656110576503</c:v>
                </c:pt>
                <c:pt idx="11448">
                  <c:v>88.00656110576503</c:v>
                </c:pt>
                <c:pt idx="11449">
                  <c:v>88.00656110576503</c:v>
                </c:pt>
                <c:pt idx="11450">
                  <c:v>88.00656110576503</c:v>
                </c:pt>
                <c:pt idx="11451">
                  <c:v>88.00656110576503</c:v>
                </c:pt>
                <c:pt idx="11452">
                  <c:v>88.00656110576503</c:v>
                </c:pt>
                <c:pt idx="11453">
                  <c:v>88.00656110576503</c:v>
                </c:pt>
                <c:pt idx="11454">
                  <c:v>88.00656110576503</c:v>
                </c:pt>
                <c:pt idx="11455">
                  <c:v>88.00656110576503</c:v>
                </c:pt>
                <c:pt idx="11456">
                  <c:v>88.00656110576503</c:v>
                </c:pt>
                <c:pt idx="11457">
                  <c:v>88.00656110576503</c:v>
                </c:pt>
                <c:pt idx="11458">
                  <c:v>88.00656110576503</c:v>
                </c:pt>
                <c:pt idx="11459">
                  <c:v>88.00656110576503</c:v>
                </c:pt>
                <c:pt idx="11460">
                  <c:v>88.00656110576503</c:v>
                </c:pt>
                <c:pt idx="11461">
                  <c:v>88.00656110576503</c:v>
                </c:pt>
                <c:pt idx="11462">
                  <c:v>88.00656110576503</c:v>
                </c:pt>
                <c:pt idx="11463">
                  <c:v>88.00656110576503</c:v>
                </c:pt>
                <c:pt idx="11464">
                  <c:v>88.00656110576503</c:v>
                </c:pt>
                <c:pt idx="11465">
                  <c:v>88.00656110576503</c:v>
                </c:pt>
                <c:pt idx="11466">
                  <c:v>88.00656110576503</c:v>
                </c:pt>
                <c:pt idx="11467">
                  <c:v>88.00656110576503</c:v>
                </c:pt>
                <c:pt idx="11468">
                  <c:v>88.00656110576503</c:v>
                </c:pt>
                <c:pt idx="11469">
                  <c:v>88.00656110576503</c:v>
                </c:pt>
                <c:pt idx="11470">
                  <c:v>88.00656110576503</c:v>
                </c:pt>
                <c:pt idx="11471">
                  <c:v>88.00656110576503</c:v>
                </c:pt>
                <c:pt idx="11472">
                  <c:v>88.00656110576503</c:v>
                </c:pt>
                <c:pt idx="11473">
                  <c:v>88.00656110576503</c:v>
                </c:pt>
                <c:pt idx="11474">
                  <c:v>88.00656110576503</c:v>
                </c:pt>
                <c:pt idx="11475">
                  <c:v>88.00656110576503</c:v>
                </c:pt>
                <c:pt idx="11476">
                  <c:v>88.00656110576503</c:v>
                </c:pt>
                <c:pt idx="11477">
                  <c:v>88.00656110576503</c:v>
                </c:pt>
                <c:pt idx="11478">
                  <c:v>88.00656110576503</c:v>
                </c:pt>
                <c:pt idx="11479">
                  <c:v>88.00656110576503</c:v>
                </c:pt>
                <c:pt idx="11480">
                  <c:v>88.00656110576503</c:v>
                </c:pt>
                <c:pt idx="11481">
                  <c:v>88.00656110576503</c:v>
                </c:pt>
                <c:pt idx="11482">
                  <c:v>88.00656110576503</c:v>
                </c:pt>
                <c:pt idx="11483">
                  <c:v>88.00656110576503</c:v>
                </c:pt>
                <c:pt idx="11484">
                  <c:v>88.00656110576503</c:v>
                </c:pt>
                <c:pt idx="11485">
                  <c:v>88.00656110576503</c:v>
                </c:pt>
                <c:pt idx="11486">
                  <c:v>88.00656110576503</c:v>
                </c:pt>
                <c:pt idx="11487">
                  <c:v>88.00656110576503</c:v>
                </c:pt>
                <c:pt idx="11488">
                  <c:v>88.00656110576503</c:v>
                </c:pt>
                <c:pt idx="11489">
                  <c:v>88.00656110576503</c:v>
                </c:pt>
                <c:pt idx="11490">
                  <c:v>88.00656110576503</c:v>
                </c:pt>
                <c:pt idx="11491">
                  <c:v>88.00656110576503</c:v>
                </c:pt>
                <c:pt idx="11492">
                  <c:v>88.00656110576503</c:v>
                </c:pt>
                <c:pt idx="11493">
                  <c:v>88.00656110576503</c:v>
                </c:pt>
                <c:pt idx="11494">
                  <c:v>88.00656110576503</c:v>
                </c:pt>
                <c:pt idx="11495">
                  <c:v>88.00656110576503</c:v>
                </c:pt>
                <c:pt idx="11496">
                  <c:v>88.00656110576503</c:v>
                </c:pt>
                <c:pt idx="11497">
                  <c:v>88.00656110576503</c:v>
                </c:pt>
                <c:pt idx="11498">
                  <c:v>88.00656110576503</c:v>
                </c:pt>
                <c:pt idx="11499">
                  <c:v>88.00656110576503</c:v>
                </c:pt>
                <c:pt idx="11500">
                  <c:v>88.00656110576503</c:v>
                </c:pt>
                <c:pt idx="11501">
                  <c:v>88.00656110576503</c:v>
                </c:pt>
                <c:pt idx="11502">
                  <c:v>88.00656110576503</c:v>
                </c:pt>
                <c:pt idx="11503">
                  <c:v>88.00656110576503</c:v>
                </c:pt>
                <c:pt idx="11504">
                  <c:v>88.00656110576503</c:v>
                </c:pt>
                <c:pt idx="11505">
                  <c:v>88.00656110576503</c:v>
                </c:pt>
                <c:pt idx="11506">
                  <c:v>88.00656110576503</c:v>
                </c:pt>
                <c:pt idx="11507">
                  <c:v>88.00656110576503</c:v>
                </c:pt>
                <c:pt idx="11508">
                  <c:v>88.00656110576503</c:v>
                </c:pt>
                <c:pt idx="11509">
                  <c:v>88.00656110576503</c:v>
                </c:pt>
                <c:pt idx="11510">
                  <c:v>88.00656110576503</c:v>
                </c:pt>
                <c:pt idx="11511">
                  <c:v>88.00656110576503</c:v>
                </c:pt>
                <c:pt idx="11512">
                  <c:v>88.00656110576503</c:v>
                </c:pt>
                <c:pt idx="11513">
                  <c:v>88.00656110576503</c:v>
                </c:pt>
                <c:pt idx="11514">
                  <c:v>88.00656110576503</c:v>
                </c:pt>
                <c:pt idx="11515">
                  <c:v>88.00656110576503</c:v>
                </c:pt>
                <c:pt idx="11516">
                  <c:v>88.00656110576503</c:v>
                </c:pt>
                <c:pt idx="11517">
                  <c:v>88.00656110576503</c:v>
                </c:pt>
                <c:pt idx="11518">
                  <c:v>88.00656110576503</c:v>
                </c:pt>
                <c:pt idx="11519">
                  <c:v>88.00656110576503</c:v>
                </c:pt>
                <c:pt idx="11520">
                  <c:v>88.00656110576503</c:v>
                </c:pt>
                <c:pt idx="11521">
                  <c:v>88.00656110576503</c:v>
                </c:pt>
                <c:pt idx="11522">
                  <c:v>88.00656110576503</c:v>
                </c:pt>
                <c:pt idx="11523">
                  <c:v>88.00656110576503</c:v>
                </c:pt>
                <c:pt idx="11524">
                  <c:v>88.00656110576503</c:v>
                </c:pt>
                <c:pt idx="11525">
                  <c:v>88.00656110576503</c:v>
                </c:pt>
                <c:pt idx="11526">
                  <c:v>88.00656110576503</c:v>
                </c:pt>
                <c:pt idx="11527">
                  <c:v>88.00656110576503</c:v>
                </c:pt>
                <c:pt idx="11528">
                  <c:v>88.00656110576503</c:v>
                </c:pt>
                <c:pt idx="11529">
                  <c:v>88.00656110576503</c:v>
                </c:pt>
                <c:pt idx="11530">
                  <c:v>88.00656110576503</c:v>
                </c:pt>
                <c:pt idx="11531">
                  <c:v>88.00656110576503</c:v>
                </c:pt>
                <c:pt idx="11532">
                  <c:v>88.00656110576503</c:v>
                </c:pt>
                <c:pt idx="11533">
                  <c:v>88.00656110576503</c:v>
                </c:pt>
                <c:pt idx="11534">
                  <c:v>88.00656110576503</c:v>
                </c:pt>
                <c:pt idx="11535">
                  <c:v>88.00656110576503</c:v>
                </c:pt>
                <c:pt idx="11536">
                  <c:v>88.00656110576503</c:v>
                </c:pt>
                <c:pt idx="11537">
                  <c:v>88.00656110576503</c:v>
                </c:pt>
                <c:pt idx="11538">
                  <c:v>88.00656110576503</c:v>
                </c:pt>
                <c:pt idx="11539">
                  <c:v>88.00656110576503</c:v>
                </c:pt>
                <c:pt idx="11540">
                  <c:v>88.00656110576503</c:v>
                </c:pt>
                <c:pt idx="11541">
                  <c:v>88.00656110576503</c:v>
                </c:pt>
                <c:pt idx="11542">
                  <c:v>88.00656110576503</c:v>
                </c:pt>
                <c:pt idx="11543">
                  <c:v>88.00656110576503</c:v>
                </c:pt>
                <c:pt idx="11544">
                  <c:v>88.00656110576503</c:v>
                </c:pt>
                <c:pt idx="11545">
                  <c:v>88.00656110576503</c:v>
                </c:pt>
                <c:pt idx="11546">
                  <c:v>88.00656110576503</c:v>
                </c:pt>
                <c:pt idx="11547">
                  <c:v>88.00656110576503</c:v>
                </c:pt>
                <c:pt idx="11548">
                  <c:v>88.00656110576503</c:v>
                </c:pt>
                <c:pt idx="11549">
                  <c:v>88.00656110576503</c:v>
                </c:pt>
                <c:pt idx="11550">
                  <c:v>88.00656110576503</c:v>
                </c:pt>
                <c:pt idx="11551">
                  <c:v>88.00656110576503</c:v>
                </c:pt>
                <c:pt idx="11552">
                  <c:v>88.00656110576503</c:v>
                </c:pt>
                <c:pt idx="11553">
                  <c:v>88.00656110576503</c:v>
                </c:pt>
                <c:pt idx="11554">
                  <c:v>88.00656110576503</c:v>
                </c:pt>
                <c:pt idx="11555">
                  <c:v>88.00656110576503</c:v>
                </c:pt>
                <c:pt idx="11556">
                  <c:v>88.00656110576503</c:v>
                </c:pt>
                <c:pt idx="11557">
                  <c:v>88.00656110576503</c:v>
                </c:pt>
                <c:pt idx="11558">
                  <c:v>88.00656110576503</c:v>
                </c:pt>
                <c:pt idx="11559">
                  <c:v>88.00656110576503</c:v>
                </c:pt>
                <c:pt idx="11560">
                  <c:v>88.00656110576503</c:v>
                </c:pt>
                <c:pt idx="11561">
                  <c:v>88.00656110576503</c:v>
                </c:pt>
                <c:pt idx="11562">
                  <c:v>88.00656110576503</c:v>
                </c:pt>
                <c:pt idx="11563">
                  <c:v>88.00656110576503</c:v>
                </c:pt>
                <c:pt idx="11564">
                  <c:v>88.00656110576503</c:v>
                </c:pt>
                <c:pt idx="11565">
                  <c:v>88.00656110576503</c:v>
                </c:pt>
                <c:pt idx="11566">
                  <c:v>88.00656110576503</c:v>
                </c:pt>
                <c:pt idx="11567">
                  <c:v>88.00656110576503</c:v>
                </c:pt>
                <c:pt idx="11568">
                  <c:v>88.00656110576503</c:v>
                </c:pt>
                <c:pt idx="11569">
                  <c:v>88.00656110576503</c:v>
                </c:pt>
                <c:pt idx="11570">
                  <c:v>88.00656110576503</c:v>
                </c:pt>
                <c:pt idx="11571">
                  <c:v>88.00656110576503</c:v>
                </c:pt>
                <c:pt idx="11572">
                  <c:v>88.00656110576503</c:v>
                </c:pt>
                <c:pt idx="11573">
                  <c:v>88.00656110576503</c:v>
                </c:pt>
                <c:pt idx="11574">
                  <c:v>88.00656110576503</c:v>
                </c:pt>
                <c:pt idx="11575">
                  <c:v>88.00656110576503</c:v>
                </c:pt>
                <c:pt idx="11576">
                  <c:v>88.00656110576503</c:v>
                </c:pt>
                <c:pt idx="11577">
                  <c:v>88.00656110576503</c:v>
                </c:pt>
                <c:pt idx="11578">
                  <c:v>88.00656110576503</c:v>
                </c:pt>
                <c:pt idx="11579">
                  <c:v>88.00656110576503</c:v>
                </c:pt>
                <c:pt idx="11580">
                  <c:v>88.00656110576503</c:v>
                </c:pt>
                <c:pt idx="11581">
                  <c:v>88.00656110576503</c:v>
                </c:pt>
                <c:pt idx="11582">
                  <c:v>88.00656110576503</c:v>
                </c:pt>
                <c:pt idx="11583">
                  <c:v>88.00656110576503</c:v>
                </c:pt>
                <c:pt idx="11584">
                  <c:v>88.00656110576503</c:v>
                </c:pt>
                <c:pt idx="11585">
                  <c:v>88.00656110576503</c:v>
                </c:pt>
                <c:pt idx="11586">
                  <c:v>88.00656110576503</c:v>
                </c:pt>
                <c:pt idx="11587">
                  <c:v>88.00656110576503</c:v>
                </c:pt>
                <c:pt idx="11588">
                  <c:v>88.00656110576503</c:v>
                </c:pt>
                <c:pt idx="11589">
                  <c:v>88.00656110576503</c:v>
                </c:pt>
                <c:pt idx="11590">
                  <c:v>88.00656110576503</c:v>
                </c:pt>
                <c:pt idx="11591">
                  <c:v>88.00656110576503</c:v>
                </c:pt>
                <c:pt idx="11592">
                  <c:v>88.00656110576503</c:v>
                </c:pt>
                <c:pt idx="11593">
                  <c:v>88.00656110576503</c:v>
                </c:pt>
                <c:pt idx="11594">
                  <c:v>88.00656110576503</c:v>
                </c:pt>
                <c:pt idx="11595">
                  <c:v>88.00656110576503</c:v>
                </c:pt>
                <c:pt idx="11596">
                  <c:v>88.00656110576503</c:v>
                </c:pt>
                <c:pt idx="11597">
                  <c:v>88.00656110576503</c:v>
                </c:pt>
                <c:pt idx="11598">
                  <c:v>88.00656110576503</c:v>
                </c:pt>
                <c:pt idx="11599">
                  <c:v>88.00656110576503</c:v>
                </c:pt>
                <c:pt idx="11600">
                  <c:v>88.00656110576503</c:v>
                </c:pt>
                <c:pt idx="11601">
                  <c:v>88.00656110576503</c:v>
                </c:pt>
                <c:pt idx="11602">
                  <c:v>88.00656110576503</c:v>
                </c:pt>
                <c:pt idx="11603">
                  <c:v>88.00656110576503</c:v>
                </c:pt>
                <c:pt idx="11604">
                  <c:v>88.00656110576503</c:v>
                </c:pt>
                <c:pt idx="11605">
                  <c:v>88.00656110576503</c:v>
                </c:pt>
                <c:pt idx="11606">
                  <c:v>88.00656110576503</c:v>
                </c:pt>
                <c:pt idx="11607">
                  <c:v>88.00656110576503</c:v>
                </c:pt>
                <c:pt idx="11608">
                  <c:v>88.00656110576503</c:v>
                </c:pt>
                <c:pt idx="11609">
                  <c:v>88.00656110576503</c:v>
                </c:pt>
                <c:pt idx="11610">
                  <c:v>88.00656110576503</c:v>
                </c:pt>
                <c:pt idx="11611">
                  <c:v>88.00656110576503</c:v>
                </c:pt>
                <c:pt idx="11612">
                  <c:v>88.00656110576503</c:v>
                </c:pt>
                <c:pt idx="11613">
                  <c:v>88.00656110576503</c:v>
                </c:pt>
                <c:pt idx="11614">
                  <c:v>88.00656110576503</c:v>
                </c:pt>
                <c:pt idx="11615">
                  <c:v>88.00656110576503</c:v>
                </c:pt>
                <c:pt idx="11616">
                  <c:v>88.00656110576503</c:v>
                </c:pt>
                <c:pt idx="11617">
                  <c:v>88.00656110576503</c:v>
                </c:pt>
                <c:pt idx="11618">
                  <c:v>88.00656110576503</c:v>
                </c:pt>
                <c:pt idx="11619">
                  <c:v>88.00656110576503</c:v>
                </c:pt>
                <c:pt idx="11620">
                  <c:v>88.00656110576503</c:v>
                </c:pt>
                <c:pt idx="11621">
                  <c:v>88.00656110576503</c:v>
                </c:pt>
                <c:pt idx="11622">
                  <c:v>88.00656110576503</c:v>
                </c:pt>
                <c:pt idx="11623">
                  <c:v>88.00656110576503</c:v>
                </c:pt>
                <c:pt idx="11624">
                  <c:v>88.00656110576503</c:v>
                </c:pt>
                <c:pt idx="11625">
                  <c:v>88.00656110576503</c:v>
                </c:pt>
                <c:pt idx="11626">
                  <c:v>88.00656110576503</c:v>
                </c:pt>
                <c:pt idx="11627">
                  <c:v>88.00656110576503</c:v>
                </c:pt>
                <c:pt idx="11628">
                  <c:v>88.00656110576503</c:v>
                </c:pt>
                <c:pt idx="11629">
                  <c:v>88.00656110576503</c:v>
                </c:pt>
                <c:pt idx="11630">
                  <c:v>88.00656110576503</c:v>
                </c:pt>
                <c:pt idx="11631">
                  <c:v>88.00656110576503</c:v>
                </c:pt>
                <c:pt idx="11632">
                  <c:v>88.00656110576503</c:v>
                </c:pt>
                <c:pt idx="11633">
                  <c:v>88.00656110576503</c:v>
                </c:pt>
                <c:pt idx="11634">
                  <c:v>88.00656110576503</c:v>
                </c:pt>
                <c:pt idx="11635">
                  <c:v>88.00656110576503</c:v>
                </c:pt>
                <c:pt idx="11636">
                  <c:v>88.00656110576503</c:v>
                </c:pt>
                <c:pt idx="11637">
                  <c:v>88.00656110576503</c:v>
                </c:pt>
                <c:pt idx="11638">
                  <c:v>88.00656110576503</c:v>
                </c:pt>
                <c:pt idx="11639">
                  <c:v>88.00656110576503</c:v>
                </c:pt>
                <c:pt idx="11640">
                  <c:v>88.00656110576503</c:v>
                </c:pt>
                <c:pt idx="11641">
                  <c:v>88.00656110576503</c:v>
                </c:pt>
                <c:pt idx="11642">
                  <c:v>88.00656110576503</c:v>
                </c:pt>
                <c:pt idx="11643">
                  <c:v>88.00656110576503</c:v>
                </c:pt>
                <c:pt idx="11644">
                  <c:v>88.00656110576503</c:v>
                </c:pt>
                <c:pt idx="11645">
                  <c:v>88.00656110576503</c:v>
                </c:pt>
                <c:pt idx="11646">
                  <c:v>88.00656110576503</c:v>
                </c:pt>
                <c:pt idx="11647">
                  <c:v>88.00656110576503</c:v>
                </c:pt>
                <c:pt idx="11648">
                  <c:v>88.00656110576503</c:v>
                </c:pt>
                <c:pt idx="11649">
                  <c:v>88.00656110576503</c:v>
                </c:pt>
                <c:pt idx="11650">
                  <c:v>88.00656110576503</c:v>
                </c:pt>
                <c:pt idx="11651">
                  <c:v>88.00656110576503</c:v>
                </c:pt>
                <c:pt idx="11652">
                  <c:v>88.00656110576503</c:v>
                </c:pt>
                <c:pt idx="11653">
                  <c:v>88.00656110576503</c:v>
                </c:pt>
                <c:pt idx="11654">
                  <c:v>88.00656110576503</c:v>
                </c:pt>
                <c:pt idx="11655">
                  <c:v>88.00656110576503</c:v>
                </c:pt>
                <c:pt idx="11656">
                  <c:v>88.00656110576503</c:v>
                </c:pt>
                <c:pt idx="11657">
                  <c:v>88.00656110576503</c:v>
                </c:pt>
                <c:pt idx="11658">
                  <c:v>88.00656110576503</c:v>
                </c:pt>
                <c:pt idx="11659">
                  <c:v>88.00656110576503</c:v>
                </c:pt>
                <c:pt idx="11660">
                  <c:v>88.00656110576503</c:v>
                </c:pt>
                <c:pt idx="11661">
                  <c:v>88.00656110576503</c:v>
                </c:pt>
                <c:pt idx="11662">
                  <c:v>88.00656110576503</c:v>
                </c:pt>
                <c:pt idx="11663">
                  <c:v>88.00656110576503</c:v>
                </c:pt>
                <c:pt idx="11664">
                  <c:v>88.00656110576503</c:v>
                </c:pt>
                <c:pt idx="11665">
                  <c:v>88.00656110576503</c:v>
                </c:pt>
                <c:pt idx="11666">
                  <c:v>88.00656110576503</c:v>
                </c:pt>
                <c:pt idx="11667">
                  <c:v>88.00656110576503</c:v>
                </c:pt>
                <c:pt idx="11668">
                  <c:v>88.00656110576503</c:v>
                </c:pt>
                <c:pt idx="11669">
                  <c:v>88.00656110576503</c:v>
                </c:pt>
                <c:pt idx="11670">
                  <c:v>88.00656110576503</c:v>
                </c:pt>
                <c:pt idx="11671">
                  <c:v>88.00656110576503</c:v>
                </c:pt>
                <c:pt idx="11672">
                  <c:v>88.00656110576503</c:v>
                </c:pt>
                <c:pt idx="11673">
                  <c:v>88.00656110576503</c:v>
                </c:pt>
                <c:pt idx="11674">
                  <c:v>88.00656110576503</c:v>
                </c:pt>
                <c:pt idx="11675">
                  <c:v>88.00656110576503</c:v>
                </c:pt>
                <c:pt idx="11676">
                  <c:v>88.00656110576503</c:v>
                </c:pt>
                <c:pt idx="11677">
                  <c:v>88.00656110576503</c:v>
                </c:pt>
                <c:pt idx="11678">
                  <c:v>88.00656110576503</c:v>
                </c:pt>
                <c:pt idx="11679">
                  <c:v>88.00656110576503</c:v>
                </c:pt>
                <c:pt idx="11680">
                  <c:v>88.00656110576503</c:v>
                </c:pt>
                <c:pt idx="11681">
                  <c:v>88.00656110576503</c:v>
                </c:pt>
                <c:pt idx="11682">
                  <c:v>88.00656110576503</c:v>
                </c:pt>
                <c:pt idx="11683">
                  <c:v>88.00656110576503</c:v>
                </c:pt>
                <c:pt idx="11684">
                  <c:v>88.00656110576503</c:v>
                </c:pt>
                <c:pt idx="11685">
                  <c:v>88.00656110576503</c:v>
                </c:pt>
                <c:pt idx="11686">
                  <c:v>88.00656110576503</c:v>
                </c:pt>
                <c:pt idx="11687">
                  <c:v>88.00656110576503</c:v>
                </c:pt>
                <c:pt idx="11688">
                  <c:v>88.00656110576503</c:v>
                </c:pt>
                <c:pt idx="11689">
                  <c:v>88.00656110576503</c:v>
                </c:pt>
                <c:pt idx="11690">
                  <c:v>88.00656110576503</c:v>
                </c:pt>
                <c:pt idx="11691">
                  <c:v>88.00656110576503</c:v>
                </c:pt>
                <c:pt idx="11692">
                  <c:v>88.00656110576503</c:v>
                </c:pt>
                <c:pt idx="11693">
                  <c:v>88.00656110576503</c:v>
                </c:pt>
                <c:pt idx="11694">
                  <c:v>88.00656110576503</c:v>
                </c:pt>
                <c:pt idx="11695">
                  <c:v>88.00656110576503</c:v>
                </c:pt>
                <c:pt idx="11696">
                  <c:v>88.00656110576503</c:v>
                </c:pt>
                <c:pt idx="11697">
                  <c:v>88.00656110576503</c:v>
                </c:pt>
                <c:pt idx="11698">
                  <c:v>88.00656110576503</c:v>
                </c:pt>
                <c:pt idx="11699">
                  <c:v>88.00656110576503</c:v>
                </c:pt>
                <c:pt idx="11700">
                  <c:v>88.00656110576503</c:v>
                </c:pt>
                <c:pt idx="11701">
                  <c:v>88.00656110576503</c:v>
                </c:pt>
                <c:pt idx="11702">
                  <c:v>88.00656110576503</c:v>
                </c:pt>
                <c:pt idx="11703">
                  <c:v>88.00656110576503</c:v>
                </c:pt>
                <c:pt idx="11704">
                  <c:v>88.00656110576503</c:v>
                </c:pt>
                <c:pt idx="11705">
                  <c:v>88.00656110576503</c:v>
                </c:pt>
                <c:pt idx="11706">
                  <c:v>88.00656110576503</c:v>
                </c:pt>
                <c:pt idx="11707">
                  <c:v>88.00656110576503</c:v>
                </c:pt>
                <c:pt idx="11708">
                  <c:v>88.00656110576503</c:v>
                </c:pt>
                <c:pt idx="11709">
                  <c:v>88.00656110576503</c:v>
                </c:pt>
                <c:pt idx="11710">
                  <c:v>88.00656110576503</c:v>
                </c:pt>
                <c:pt idx="11711">
                  <c:v>88.00656110576503</c:v>
                </c:pt>
                <c:pt idx="11712">
                  <c:v>88.00656110576503</c:v>
                </c:pt>
                <c:pt idx="11713">
                  <c:v>88.00656110576503</c:v>
                </c:pt>
                <c:pt idx="11714">
                  <c:v>88.00656110576503</c:v>
                </c:pt>
                <c:pt idx="11715">
                  <c:v>88.00656110576503</c:v>
                </c:pt>
                <c:pt idx="11716">
                  <c:v>88.00656110576503</c:v>
                </c:pt>
                <c:pt idx="11717">
                  <c:v>88.00656110576503</c:v>
                </c:pt>
                <c:pt idx="11718">
                  <c:v>88.00656110576503</c:v>
                </c:pt>
                <c:pt idx="11719">
                  <c:v>88.00656110576503</c:v>
                </c:pt>
                <c:pt idx="11720">
                  <c:v>88.00656110576503</c:v>
                </c:pt>
                <c:pt idx="11721">
                  <c:v>88.00656110576503</c:v>
                </c:pt>
                <c:pt idx="11722">
                  <c:v>88.00656110576503</c:v>
                </c:pt>
                <c:pt idx="11723">
                  <c:v>88.00656110576503</c:v>
                </c:pt>
                <c:pt idx="11724">
                  <c:v>88.00656110576503</c:v>
                </c:pt>
                <c:pt idx="11725">
                  <c:v>88.00656110576503</c:v>
                </c:pt>
                <c:pt idx="11726">
                  <c:v>88.00656110576503</c:v>
                </c:pt>
                <c:pt idx="11727">
                  <c:v>88.00656110576503</c:v>
                </c:pt>
                <c:pt idx="11728">
                  <c:v>88.00656110576503</c:v>
                </c:pt>
                <c:pt idx="11729">
                  <c:v>88.00656110576503</c:v>
                </c:pt>
                <c:pt idx="11730">
                  <c:v>88.00656110576503</c:v>
                </c:pt>
                <c:pt idx="11731">
                  <c:v>88.00656110576503</c:v>
                </c:pt>
                <c:pt idx="11732">
                  <c:v>88.00656110576503</c:v>
                </c:pt>
                <c:pt idx="11733">
                  <c:v>88.00656110576503</c:v>
                </c:pt>
                <c:pt idx="11734">
                  <c:v>88.00656110576503</c:v>
                </c:pt>
                <c:pt idx="11735">
                  <c:v>88.00656110576503</c:v>
                </c:pt>
                <c:pt idx="11736">
                  <c:v>88.00656110576503</c:v>
                </c:pt>
                <c:pt idx="11737">
                  <c:v>88.00656110576503</c:v>
                </c:pt>
                <c:pt idx="11738">
                  <c:v>88.00656110576503</c:v>
                </c:pt>
                <c:pt idx="11739">
                  <c:v>88.00656110576503</c:v>
                </c:pt>
                <c:pt idx="11740">
                  <c:v>88.00656110576503</c:v>
                </c:pt>
                <c:pt idx="11741">
                  <c:v>88.00656110576503</c:v>
                </c:pt>
                <c:pt idx="11742">
                  <c:v>88.00656110576503</c:v>
                </c:pt>
                <c:pt idx="11743">
                  <c:v>88.00656110576503</c:v>
                </c:pt>
                <c:pt idx="11744">
                  <c:v>88.00656110576503</c:v>
                </c:pt>
                <c:pt idx="11745">
                  <c:v>88.00656110576503</c:v>
                </c:pt>
                <c:pt idx="11746">
                  <c:v>88.00656110576503</c:v>
                </c:pt>
                <c:pt idx="11747">
                  <c:v>88.00656110576503</c:v>
                </c:pt>
                <c:pt idx="11748">
                  <c:v>88.00656110576503</c:v>
                </c:pt>
                <c:pt idx="11749">
                  <c:v>88.00656110576503</c:v>
                </c:pt>
                <c:pt idx="11750">
                  <c:v>88.00656110576503</c:v>
                </c:pt>
                <c:pt idx="11751">
                  <c:v>88.00656110576503</c:v>
                </c:pt>
                <c:pt idx="11752">
                  <c:v>88.00656110576503</c:v>
                </c:pt>
                <c:pt idx="11753">
                  <c:v>88.00656110576503</c:v>
                </c:pt>
                <c:pt idx="11754">
                  <c:v>88.00656110576503</c:v>
                </c:pt>
                <c:pt idx="11755">
                  <c:v>88.00656110576503</c:v>
                </c:pt>
                <c:pt idx="11756">
                  <c:v>88.00656110576503</c:v>
                </c:pt>
                <c:pt idx="11757">
                  <c:v>88.00656110576503</c:v>
                </c:pt>
                <c:pt idx="11758">
                  <c:v>88.00656110576503</c:v>
                </c:pt>
                <c:pt idx="11759">
                  <c:v>88.00656110576503</c:v>
                </c:pt>
                <c:pt idx="11760">
                  <c:v>88.00656110576503</c:v>
                </c:pt>
                <c:pt idx="11761">
                  <c:v>88.00656110576503</c:v>
                </c:pt>
                <c:pt idx="11762">
                  <c:v>88.00656110576503</c:v>
                </c:pt>
                <c:pt idx="11763">
                  <c:v>88.00656110576503</c:v>
                </c:pt>
                <c:pt idx="11764">
                  <c:v>88.00656110576503</c:v>
                </c:pt>
                <c:pt idx="11765">
                  <c:v>88.00656110576503</c:v>
                </c:pt>
                <c:pt idx="11766">
                  <c:v>88.00656110576503</c:v>
                </c:pt>
                <c:pt idx="11767">
                  <c:v>88.00656110576503</c:v>
                </c:pt>
                <c:pt idx="11768">
                  <c:v>88.00656110576503</c:v>
                </c:pt>
                <c:pt idx="11769">
                  <c:v>88.00656110576503</c:v>
                </c:pt>
                <c:pt idx="11770">
                  <c:v>88.00656110576503</c:v>
                </c:pt>
                <c:pt idx="11771">
                  <c:v>88.00656110576503</c:v>
                </c:pt>
                <c:pt idx="11772">
                  <c:v>88.00656110576503</c:v>
                </c:pt>
                <c:pt idx="11773">
                  <c:v>88.00656110576503</c:v>
                </c:pt>
                <c:pt idx="11774">
                  <c:v>88.00656110576503</c:v>
                </c:pt>
                <c:pt idx="11775">
                  <c:v>88.00656110576503</c:v>
                </c:pt>
                <c:pt idx="11776">
                  <c:v>88.00656110576503</c:v>
                </c:pt>
                <c:pt idx="11777">
                  <c:v>88.00656110576503</c:v>
                </c:pt>
                <c:pt idx="11778">
                  <c:v>88.00656110576503</c:v>
                </c:pt>
                <c:pt idx="11779">
                  <c:v>88.00656110576503</c:v>
                </c:pt>
                <c:pt idx="11780">
                  <c:v>88.00656110576503</c:v>
                </c:pt>
                <c:pt idx="11781">
                  <c:v>88.00656110576503</c:v>
                </c:pt>
                <c:pt idx="11782">
                  <c:v>88.00656110576503</c:v>
                </c:pt>
                <c:pt idx="11783">
                  <c:v>88.00656110576503</c:v>
                </c:pt>
                <c:pt idx="11784">
                  <c:v>88.00656110576503</c:v>
                </c:pt>
                <c:pt idx="11785">
                  <c:v>88.00656110576503</c:v>
                </c:pt>
                <c:pt idx="11786">
                  <c:v>88.00656110576503</c:v>
                </c:pt>
                <c:pt idx="11787">
                  <c:v>88.00656110576503</c:v>
                </c:pt>
                <c:pt idx="11788">
                  <c:v>88.00656110576503</c:v>
                </c:pt>
                <c:pt idx="11789">
                  <c:v>88.00656110576503</c:v>
                </c:pt>
                <c:pt idx="11790">
                  <c:v>88.00656110576503</c:v>
                </c:pt>
                <c:pt idx="11791">
                  <c:v>88.00656110576503</c:v>
                </c:pt>
                <c:pt idx="11792">
                  <c:v>88.00656110576503</c:v>
                </c:pt>
                <c:pt idx="11793">
                  <c:v>88.00656110576503</c:v>
                </c:pt>
                <c:pt idx="11794">
                  <c:v>88.00656110576503</c:v>
                </c:pt>
                <c:pt idx="11795">
                  <c:v>88.00656110576503</c:v>
                </c:pt>
                <c:pt idx="11796">
                  <c:v>88.00656110576503</c:v>
                </c:pt>
                <c:pt idx="11797">
                  <c:v>88.00656110576503</c:v>
                </c:pt>
                <c:pt idx="11798">
                  <c:v>88.00656110576503</c:v>
                </c:pt>
                <c:pt idx="11799">
                  <c:v>88.00656110576503</c:v>
                </c:pt>
                <c:pt idx="11800">
                  <c:v>88.00656110576503</c:v>
                </c:pt>
                <c:pt idx="11801">
                  <c:v>88.00656110576503</c:v>
                </c:pt>
                <c:pt idx="11802">
                  <c:v>88.00656110576503</c:v>
                </c:pt>
                <c:pt idx="11803">
                  <c:v>88.00656110576503</c:v>
                </c:pt>
                <c:pt idx="11804">
                  <c:v>88.00656110576503</c:v>
                </c:pt>
                <c:pt idx="11805">
                  <c:v>88.00656110576503</c:v>
                </c:pt>
                <c:pt idx="11806">
                  <c:v>88.00656110576503</c:v>
                </c:pt>
                <c:pt idx="11807">
                  <c:v>88.00656110576503</c:v>
                </c:pt>
                <c:pt idx="11808">
                  <c:v>88.00656110576503</c:v>
                </c:pt>
                <c:pt idx="11809">
                  <c:v>88.00656110576503</c:v>
                </c:pt>
                <c:pt idx="11810">
                  <c:v>88.00656110576503</c:v>
                </c:pt>
                <c:pt idx="11811">
                  <c:v>88.00656110576503</c:v>
                </c:pt>
                <c:pt idx="11812">
                  <c:v>88.00656110576503</c:v>
                </c:pt>
                <c:pt idx="11813">
                  <c:v>88.00656110576503</c:v>
                </c:pt>
                <c:pt idx="11814">
                  <c:v>88.00656110576503</c:v>
                </c:pt>
                <c:pt idx="11815">
                  <c:v>88.00656110576503</c:v>
                </c:pt>
                <c:pt idx="11816">
                  <c:v>88.00656110576503</c:v>
                </c:pt>
                <c:pt idx="11817">
                  <c:v>88.00656110576503</c:v>
                </c:pt>
                <c:pt idx="11818">
                  <c:v>88.00656110576503</c:v>
                </c:pt>
                <c:pt idx="11819">
                  <c:v>88.00656110576503</c:v>
                </c:pt>
                <c:pt idx="11820">
                  <c:v>88.00656110576503</c:v>
                </c:pt>
                <c:pt idx="11821">
                  <c:v>88.00656110576503</c:v>
                </c:pt>
                <c:pt idx="11822">
                  <c:v>88.00656110576503</c:v>
                </c:pt>
                <c:pt idx="11823">
                  <c:v>88.00656110576503</c:v>
                </c:pt>
                <c:pt idx="11824">
                  <c:v>88.00656110576503</c:v>
                </c:pt>
                <c:pt idx="11825">
                  <c:v>88.00656110576503</c:v>
                </c:pt>
                <c:pt idx="11826">
                  <c:v>88.00656110576503</c:v>
                </c:pt>
                <c:pt idx="11827">
                  <c:v>88.00656110576503</c:v>
                </c:pt>
                <c:pt idx="11828">
                  <c:v>88.00656110576503</c:v>
                </c:pt>
                <c:pt idx="11829">
                  <c:v>88.00656110576503</c:v>
                </c:pt>
                <c:pt idx="11830">
                  <c:v>88.00656110576503</c:v>
                </c:pt>
                <c:pt idx="11831">
                  <c:v>88.00656110576503</c:v>
                </c:pt>
                <c:pt idx="11832">
                  <c:v>88.00656110576503</c:v>
                </c:pt>
                <c:pt idx="11833">
                  <c:v>88.00656110576503</c:v>
                </c:pt>
                <c:pt idx="11834">
                  <c:v>88.00656110576503</c:v>
                </c:pt>
                <c:pt idx="11835">
                  <c:v>88.00656110576503</c:v>
                </c:pt>
                <c:pt idx="11836">
                  <c:v>88.00656110576503</c:v>
                </c:pt>
                <c:pt idx="11837">
                  <c:v>88.00656110576503</c:v>
                </c:pt>
                <c:pt idx="11838">
                  <c:v>88.00656110576503</c:v>
                </c:pt>
                <c:pt idx="11839">
                  <c:v>88.00656110576503</c:v>
                </c:pt>
                <c:pt idx="11840">
                  <c:v>88.00656110576503</c:v>
                </c:pt>
                <c:pt idx="11841">
                  <c:v>88.00656110576503</c:v>
                </c:pt>
                <c:pt idx="11842">
                  <c:v>88.00656110576503</c:v>
                </c:pt>
                <c:pt idx="11843">
                  <c:v>88.00656110576503</c:v>
                </c:pt>
                <c:pt idx="11844">
                  <c:v>88.00656110576503</c:v>
                </c:pt>
                <c:pt idx="11845">
                  <c:v>88.00656110576503</c:v>
                </c:pt>
                <c:pt idx="11846">
                  <c:v>88.00656110576503</c:v>
                </c:pt>
                <c:pt idx="11847">
                  <c:v>88.00656110576503</c:v>
                </c:pt>
                <c:pt idx="11848">
                  <c:v>88.00656110576503</c:v>
                </c:pt>
                <c:pt idx="11849">
                  <c:v>88.00656110576503</c:v>
                </c:pt>
                <c:pt idx="11850">
                  <c:v>88.00656110576503</c:v>
                </c:pt>
                <c:pt idx="11851">
                  <c:v>88.00656110576503</c:v>
                </c:pt>
                <c:pt idx="11852">
                  <c:v>88.00656110576503</c:v>
                </c:pt>
                <c:pt idx="11853">
                  <c:v>88.00656110576503</c:v>
                </c:pt>
                <c:pt idx="11854">
                  <c:v>88.00656110576503</c:v>
                </c:pt>
                <c:pt idx="11855">
                  <c:v>88.00656110576503</c:v>
                </c:pt>
                <c:pt idx="11856">
                  <c:v>88.00656110576503</c:v>
                </c:pt>
                <c:pt idx="11857">
                  <c:v>88.00656110576503</c:v>
                </c:pt>
                <c:pt idx="11858">
                  <c:v>88.00656110576503</c:v>
                </c:pt>
                <c:pt idx="11859">
                  <c:v>88.00656110576503</c:v>
                </c:pt>
                <c:pt idx="11860">
                  <c:v>88.00656110576503</c:v>
                </c:pt>
                <c:pt idx="11861">
                  <c:v>88.00656110576503</c:v>
                </c:pt>
                <c:pt idx="11862">
                  <c:v>88.00656110576503</c:v>
                </c:pt>
                <c:pt idx="11863">
                  <c:v>88.00656110576503</c:v>
                </c:pt>
                <c:pt idx="11864">
                  <c:v>88.00656110576503</c:v>
                </c:pt>
                <c:pt idx="11865">
                  <c:v>88.00656110576503</c:v>
                </c:pt>
                <c:pt idx="11866">
                  <c:v>88.00656110576503</c:v>
                </c:pt>
                <c:pt idx="11867">
                  <c:v>88.00656110576503</c:v>
                </c:pt>
                <c:pt idx="11868">
                  <c:v>88.00656110576503</c:v>
                </c:pt>
                <c:pt idx="11869">
                  <c:v>88.00656110576503</c:v>
                </c:pt>
                <c:pt idx="11870">
                  <c:v>88.00656110576503</c:v>
                </c:pt>
                <c:pt idx="11871">
                  <c:v>88.00656110576503</c:v>
                </c:pt>
                <c:pt idx="11872">
                  <c:v>88.00656110576503</c:v>
                </c:pt>
                <c:pt idx="11873">
                  <c:v>88.00656110576503</c:v>
                </c:pt>
                <c:pt idx="11874">
                  <c:v>88.00656110576503</c:v>
                </c:pt>
                <c:pt idx="11875">
                  <c:v>88.00656110576503</c:v>
                </c:pt>
                <c:pt idx="11876">
                  <c:v>88.00656110576503</c:v>
                </c:pt>
                <c:pt idx="11877">
                  <c:v>88.00656110576503</c:v>
                </c:pt>
                <c:pt idx="11878">
                  <c:v>88.00656110576503</c:v>
                </c:pt>
                <c:pt idx="11879">
                  <c:v>88.00656110576503</c:v>
                </c:pt>
                <c:pt idx="11880">
                  <c:v>88.00656110576503</c:v>
                </c:pt>
                <c:pt idx="11881">
                  <c:v>88.00656110576503</c:v>
                </c:pt>
                <c:pt idx="11882">
                  <c:v>88.00656110576503</c:v>
                </c:pt>
                <c:pt idx="11883">
                  <c:v>88.00656110576503</c:v>
                </c:pt>
                <c:pt idx="11884">
                  <c:v>88.00656110576503</c:v>
                </c:pt>
                <c:pt idx="11885">
                  <c:v>88.00656110576503</c:v>
                </c:pt>
                <c:pt idx="11886">
                  <c:v>88.00656110576503</c:v>
                </c:pt>
                <c:pt idx="11887">
                  <c:v>88.00656110576503</c:v>
                </c:pt>
                <c:pt idx="11888">
                  <c:v>88.00656110576503</c:v>
                </c:pt>
                <c:pt idx="11889">
                  <c:v>88.00656110576503</c:v>
                </c:pt>
                <c:pt idx="11890">
                  <c:v>88.00656110576503</c:v>
                </c:pt>
                <c:pt idx="11891">
                  <c:v>88.00656110576503</c:v>
                </c:pt>
                <c:pt idx="11892">
                  <c:v>88.00656110576503</c:v>
                </c:pt>
                <c:pt idx="11893">
                  <c:v>88.00656110576503</c:v>
                </c:pt>
                <c:pt idx="11894">
                  <c:v>88.00656110576503</c:v>
                </c:pt>
                <c:pt idx="11895">
                  <c:v>88.00656110576503</c:v>
                </c:pt>
                <c:pt idx="11896">
                  <c:v>88.00656110576503</c:v>
                </c:pt>
                <c:pt idx="11897">
                  <c:v>88.00656110576503</c:v>
                </c:pt>
                <c:pt idx="11898">
                  <c:v>88.00656110576503</c:v>
                </c:pt>
                <c:pt idx="11899">
                  <c:v>88.00656110576503</c:v>
                </c:pt>
                <c:pt idx="11900">
                  <c:v>88.00656110576503</c:v>
                </c:pt>
                <c:pt idx="11901">
                  <c:v>88.00656110576503</c:v>
                </c:pt>
                <c:pt idx="11902">
                  <c:v>88.00656110576503</c:v>
                </c:pt>
                <c:pt idx="11903">
                  <c:v>88.00656110576503</c:v>
                </c:pt>
                <c:pt idx="11904">
                  <c:v>88.00656110576503</c:v>
                </c:pt>
                <c:pt idx="11905">
                  <c:v>88.00656110576503</c:v>
                </c:pt>
                <c:pt idx="11906">
                  <c:v>88.00656110576503</c:v>
                </c:pt>
                <c:pt idx="11907">
                  <c:v>88.00656110576503</c:v>
                </c:pt>
                <c:pt idx="11908">
                  <c:v>88.00656110576503</c:v>
                </c:pt>
                <c:pt idx="11909">
                  <c:v>88.00656110576503</c:v>
                </c:pt>
                <c:pt idx="11910">
                  <c:v>88.00656110576503</c:v>
                </c:pt>
                <c:pt idx="11911">
                  <c:v>88.00656110576503</c:v>
                </c:pt>
                <c:pt idx="11912">
                  <c:v>88.00656110576503</c:v>
                </c:pt>
                <c:pt idx="11913">
                  <c:v>88.00656110576503</c:v>
                </c:pt>
                <c:pt idx="11914">
                  <c:v>88.00656110576503</c:v>
                </c:pt>
                <c:pt idx="11915">
                  <c:v>88.00656110576503</c:v>
                </c:pt>
                <c:pt idx="11916">
                  <c:v>88.00656110576503</c:v>
                </c:pt>
                <c:pt idx="11917">
                  <c:v>88.00656110576503</c:v>
                </c:pt>
                <c:pt idx="11918">
                  <c:v>88.00656110576503</c:v>
                </c:pt>
                <c:pt idx="11919">
                  <c:v>88.00656110576503</c:v>
                </c:pt>
                <c:pt idx="11920">
                  <c:v>88.00656110576503</c:v>
                </c:pt>
                <c:pt idx="11921">
                  <c:v>88.00656110576503</c:v>
                </c:pt>
                <c:pt idx="11922">
                  <c:v>88.00656110576503</c:v>
                </c:pt>
                <c:pt idx="11923">
                  <c:v>88.00656110576503</c:v>
                </c:pt>
                <c:pt idx="11924">
                  <c:v>88.00656110576503</c:v>
                </c:pt>
                <c:pt idx="11925">
                  <c:v>88.00656110576503</c:v>
                </c:pt>
                <c:pt idx="11926">
                  <c:v>88.00656110576503</c:v>
                </c:pt>
                <c:pt idx="11927">
                  <c:v>88.00656110576503</c:v>
                </c:pt>
                <c:pt idx="11928">
                  <c:v>88.00656110576503</c:v>
                </c:pt>
                <c:pt idx="11929">
                  <c:v>88.00656110576503</c:v>
                </c:pt>
                <c:pt idx="11930">
                  <c:v>88.00656110576503</c:v>
                </c:pt>
                <c:pt idx="11931">
                  <c:v>88.00656110576503</c:v>
                </c:pt>
                <c:pt idx="11932">
                  <c:v>88.00656110576503</c:v>
                </c:pt>
                <c:pt idx="11933">
                  <c:v>88.00656110576503</c:v>
                </c:pt>
                <c:pt idx="11934">
                  <c:v>88.00656110576503</c:v>
                </c:pt>
                <c:pt idx="11935">
                  <c:v>88.00656110576503</c:v>
                </c:pt>
                <c:pt idx="11936">
                  <c:v>88.00656110576503</c:v>
                </c:pt>
                <c:pt idx="11937">
                  <c:v>88.00656110576503</c:v>
                </c:pt>
                <c:pt idx="11938">
                  <c:v>88.00656110576503</c:v>
                </c:pt>
                <c:pt idx="11939">
                  <c:v>88.00656110576503</c:v>
                </c:pt>
                <c:pt idx="11940">
                  <c:v>88.00656110576503</c:v>
                </c:pt>
                <c:pt idx="11941">
                  <c:v>88.00656110576503</c:v>
                </c:pt>
                <c:pt idx="11942">
                  <c:v>88.00656110576503</c:v>
                </c:pt>
                <c:pt idx="11943">
                  <c:v>88.00656110576503</c:v>
                </c:pt>
                <c:pt idx="11944">
                  <c:v>88.00656110576503</c:v>
                </c:pt>
                <c:pt idx="11945">
                  <c:v>88.00656110576503</c:v>
                </c:pt>
                <c:pt idx="11946">
                  <c:v>88.00656110576503</c:v>
                </c:pt>
                <c:pt idx="11947">
                  <c:v>88.00656110576503</c:v>
                </c:pt>
                <c:pt idx="11948">
                  <c:v>88.00656110576503</c:v>
                </c:pt>
                <c:pt idx="11949">
                  <c:v>88.00656110576503</c:v>
                </c:pt>
                <c:pt idx="11950">
                  <c:v>88.00656110576503</c:v>
                </c:pt>
                <c:pt idx="11951">
                  <c:v>88.00656110576503</c:v>
                </c:pt>
                <c:pt idx="11952">
                  <c:v>88.00656110576503</c:v>
                </c:pt>
                <c:pt idx="11953">
                  <c:v>88.00656110576503</c:v>
                </c:pt>
                <c:pt idx="11954">
                  <c:v>88.00656110576503</c:v>
                </c:pt>
                <c:pt idx="11955">
                  <c:v>88.00656110576503</c:v>
                </c:pt>
                <c:pt idx="11956">
                  <c:v>88.00656110576503</c:v>
                </c:pt>
                <c:pt idx="11957">
                  <c:v>88.00656110576503</c:v>
                </c:pt>
                <c:pt idx="11958">
                  <c:v>88.00656110576503</c:v>
                </c:pt>
                <c:pt idx="11959">
                  <c:v>88.00656110576503</c:v>
                </c:pt>
                <c:pt idx="11960">
                  <c:v>88.00656110576503</c:v>
                </c:pt>
                <c:pt idx="11961">
                  <c:v>88.00656110576503</c:v>
                </c:pt>
                <c:pt idx="11962">
                  <c:v>88.00656110576503</c:v>
                </c:pt>
                <c:pt idx="11963">
                  <c:v>88.00656110576503</c:v>
                </c:pt>
                <c:pt idx="11964">
                  <c:v>88.00656110576503</c:v>
                </c:pt>
                <c:pt idx="11965">
                  <c:v>88.00656110576503</c:v>
                </c:pt>
                <c:pt idx="11966">
                  <c:v>88.00656110576503</c:v>
                </c:pt>
                <c:pt idx="11967">
                  <c:v>88.00656110576503</c:v>
                </c:pt>
                <c:pt idx="11968">
                  <c:v>88.00656110576503</c:v>
                </c:pt>
                <c:pt idx="11969">
                  <c:v>88.00656110576503</c:v>
                </c:pt>
                <c:pt idx="11970">
                  <c:v>88.00656110576503</c:v>
                </c:pt>
                <c:pt idx="11971">
                  <c:v>88.00656110576503</c:v>
                </c:pt>
                <c:pt idx="11972">
                  <c:v>88.00656110576503</c:v>
                </c:pt>
                <c:pt idx="11973">
                  <c:v>88.00656110576503</c:v>
                </c:pt>
                <c:pt idx="11974">
                  <c:v>88.00656110576503</c:v>
                </c:pt>
                <c:pt idx="11975">
                  <c:v>88.00656110576503</c:v>
                </c:pt>
                <c:pt idx="11976">
                  <c:v>88.00656110576503</c:v>
                </c:pt>
                <c:pt idx="11977">
                  <c:v>88.00656110576503</c:v>
                </c:pt>
                <c:pt idx="11978">
                  <c:v>88.00656110576503</c:v>
                </c:pt>
                <c:pt idx="11979">
                  <c:v>88.00656110576503</c:v>
                </c:pt>
                <c:pt idx="11980">
                  <c:v>88.00656110576503</c:v>
                </c:pt>
                <c:pt idx="11981">
                  <c:v>88.00656110576503</c:v>
                </c:pt>
                <c:pt idx="11982">
                  <c:v>88.00656110576503</c:v>
                </c:pt>
                <c:pt idx="11983">
                  <c:v>88.00656110576503</c:v>
                </c:pt>
                <c:pt idx="11984">
                  <c:v>88.00656110576503</c:v>
                </c:pt>
                <c:pt idx="11985">
                  <c:v>88.00656110576503</c:v>
                </c:pt>
                <c:pt idx="11986">
                  <c:v>88.00656110576503</c:v>
                </c:pt>
                <c:pt idx="11987">
                  <c:v>88.00656110576503</c:v>
                </c:pt>
                <c:pt idx="11988">
                  <c:v>88.00656110576503</c:v>
                </c:pt>
                <c:pt idx="11989">
                  <c:v>88.00656110576503</c:v>
                </c:pt>
                <c:pt idx="11990">
                  <c:v>88.00656110576503</c:v>
                </c:pt>
                <c:pt idx="11991">
                  <c:v>88.00656110576503</c:v>
                </c:pt>
                <c:pt idx="11992">
                  <c:v>88.00656110576503</c:v>
                </c:pt>
                <c:pt idx="11993">
                  <c:v>88.00656110576503</c:v>
                </c:pt>
                <c:pt idx="11994">
                  <c:v>88.00656110576503</c:v>
                </c:pt>
                <c:pt idx="11995">
                  <c:v>88.00656110576503</c:v>
                </c:pt>
                <c:pt idx="11996">
                  <c:v>88.00656110576503</c:v>
                </c:pt>
                <c:pt idx="11997">
                  <c:v>88.00656110576503</c:v>
                </c:pt>
                <c:pt idx="11998">
                  <c:v>88.00656110576503</c:v>
                </c:pt>
                <c:pt idx="11999">
                  <c:v>88.00656110576503</c:v>
                </c:pt>
                <c:pt idx="12000">
                  <c:v>88.00656110576503</c:v>
                </c:pt>
                <c:pt idx="12001">
                  <c:v>88.00656110576503</c:v>
                </c:pt>
                <c:pt idx="12002">
                  <c:v>88.00656110576503</c:v>
                </c:pt>
                <c:pt idx="12003">
                  <c:v>88.00656110576503</c:v>
                </c:pt>
                <c:pt idx="12004">
                  <c:v>88.00656110576503</c:v>
                </c:pt>
                <c:pt idx="12005">
                  <c:v>88.00656110576503</c:v>
                </c:pt>
                <c:pt idx="12006">
                  <c:v>88.00656110576503</c:v>
                </c:pt>
                <c:pt idx="12007">
                  <c:v>88.00656110576503</c:v>
                </c:pt>
                <c:pt idx="12008">
                  <c:v>88.00656110576503</c:v>
                </c:pt>
                <c:pt idx="12009">
                  <c:v>88.00656110576503</c:v>
                </c:pt>
                <c:pt idx="12010">
                  <c:v>88.00656110576503</c:v>
                </c:pt>
                <c:pt idx="12011">
                  <c:v>88.00656110576503</c:v>
                </c:pt>
                <c:pt idx="12012">
                  <c:v>88.00656110576503</c:v>
                </c:pt>
                <c:pt idx="12013">
                  <c:v>88.00656110576503</c:v>
                </c:pt>
                <c:pt idx="12014">
                  <c:v>88.00656110576503</c:v>
                </c:pt>
                <c:pt idx="12015">
                  <c:v>88.00656110576503</c:v>
                </c:pt>
                <c:pt idx="12016">
                  <c:v>88.00656110576503</c:v>
                </c:pt>
                <c:pt idx="12017">
                  <c:v>88.00656110576503</c:v>
                </c:pt>
                <c:pt idx="12018">
                  <c:v>88.00656110576503</c:v>
                </c:pt>
                <c:pt idx="12019">
                  <c:v>88.00656110576503</c:v>
                </c:pt>
                <c:pt idx="12020">
                  <c:v>88.00656110576503</c:v>
                </c:pt>
                <c:pt idx="12021">
                  <c:v>88.00656110576503</c:v>
                </c:pt>
                <c:pt idx="12022">
                  <c:v>88.00656110576503</c:v>
                </c:pt>
                <c:pt idx="12023">
                  <c:v>88.00656110576503</c:v>
                </c:pt>
                <c:pt idx="12024">
                  <c:v>88.00656110576503</c:v>
                </c:pt>
                <c:pt idx="12025">
                  <c:v>88.00656110576503</c:v>
                </c:pt>
                <c:pt idx="12026">
                  <c:v>88.00656110576503</c:v>
                </c:pt>
                <c:pt idx="12027">
                  <c:v>88.00656110576503</c:v>
                </c:pt>
                <c:pt idx="12028">
                  <c:v>88.00656110576503</c:v>
                </c:pt>
                <c:pt idx="12029">
                  <c:v>88.00656110576503</c:v>
                </c:pt>
                <c:pt idx="12030">
                  <c:v>88.00656110576503</c:v>
                </c:pt>
                <c:pt idx="12031">
                  <c:v>88.00656110576503</c:v>
                </c:pt>
                <c:pt idx="12032">
                  <c:v>88.00656110576503</c:v>
                </c:pt>
                <c:pt idx="12033">
                  <c:v>88.00656110576503</c:v>
                </c:pt>
                <c:pt idx="12034">
                  <c:v>88.00656110576503</c:v>
                </c:pt>
                <c:pt idx="12035">
                  <c:v>88.00656110576503</c:v>
                </c:pt>
                <c:pt idx="12036">
                  <c:v>88.00656110576503</c:v>
                </c:pt>
                <c:pt idx="12037">
                  <c:v>88.00656110576503</c:v>
                </c:pt>
                <c:pt idx="12038">
                  <c:v>88.00656110576503</c:v>
                </c:pt>
                <c:pt idx="12039">
                  <c:v>88.00656110576503</c:v>
                </c:pt>
                <c:pt idx="12040">
                  <c:v>88.00656110576503</c:v>
                </c:pt>
                <c:pt idx="12041">
                  <c:v>88.00656110576503</c:v>
                </c:pt>
                <c:pt idx="12042">
                  <c:v>88.00656110576503</c:v>
                </c:pt>
                <c:pt idx="12043">
                  <c:v>88.00656110576503</c:v>
                </c:pt>
                <c:pt idx="12044">
                  <c:v>88.00656110576503</c:v>
                </c:pt>
                <c:pt idx="12045">
                  <c:v>88.00656110576503</c:v>
                </c:pt>
                <c:pt idx="12046">
                  <c:v>88.00656110576503</c:v>
                </c:pt>
                <c:pt idx="12047">
                  <c:v>88.00656110576503</c:v>
                </c:pt>
                <c:pt idx="12048">
                  <c:v>88.00656110576503</c:v>
                </c:pt>
                <c:pt idx="12049">
                  <c:v>88.00656110576503</c:v>
                </c:pt>
                <c:pt idx="12050">
                  <c:v>88.00656110576503</c:v>
                </c:pt>
                <c:pt idx="12051">
                  <c:v>88.00656110576503</c:v>
                </c:pt>
                <c:pt idx="12052">
                  <c:v>88.00656110576503</c:v>
                </c:pt>
                <c:pt idx="12053">
                  <c:v>88.00656110576503</c:v>
                </c:pt>
                <c:pt idx="12054">
                  <c:v>88.00656110576503</c:v>
                </c:pt>
                <c:pt idx="12055">
                  <c:v>88.00656110576503</c:v>
                </c:pt>
                <c:pt idx="12056">
                  <c:v>88.00656110576503</c:v>
                </c:pt>
                <c:pt idx="12057">
                  <c:v>88.00656110576503</c:v>
                </c:pt>
                <c:pt idx="12058">
                  <c:v>88.00656110576503</c:v>
                </c:pt>
                <c:pt idx="12059">
                  <c:v>88.00656110576503</c:v>
                </c:pt>
                <c:pt idx="12060">
                  <c:v>88.00656110576503</c:v>
                </c:pt>
                <c:pt idx="12061">
                  <c:v>88.00656110576503</c:v>
                </c:pt>
                <c:pt idx="12062">
                  <c:v>88.00656110576503</c:v>
                </c:pt>
                <c:pt idx="12063">
                  <c:v>88.00656110576503</c:v>
                </c:pt>
                <c:pt idx="12064">
                  <c:v>88.00656110576503</c:v>
                </c:pt>
                <c:pt idx="12065">
                  <c:v>88.00656110576503</c:v>
                </c:pt>
                <c:pt idx="12066">
                  <c:v>88.00656110576503</c:v>
                </c:pt>
                <c:pt idx="12067">
                  <c:v>88.00656110576503</c:v>
                </c:pt>
                <c:pt idx="12068">
                  <c:v>88.00656110576503</c:v>
                </c:pt>
                <c:pt idx="12069">
                  <c:v>88.00656110576503</c:v>
                </c:pt>
                <c:pt idx="12070">
                  <c:v>88.00656110576503</c:v>
                </c:pt>
                <c:pt idx="12071">
                  <c:v>88.00656110576503</c:v>
                </c:pt>
                <c:pt idx="12072">
                  <c:v>88.00656110576503</c:v>
                </c:pt>
                <c:pt idx="12073">
                  <c:v>88.00656110576503</c:v>
                </c:pt>
                <c:pt idx="12074">
                  <c:v>88.00656110576503</c:v>
                </c:pt>
                <c:pt idx="12075">
                  <c:v>88.00656110576503</c:v>
                </c:pt>
                <c:pt idx="12076">
                  <c:v>88.00656110576503</c:v>
                </c:pt>
                <c:pt idx="12077">
                  <c:v>88.00656110576503</c:v>
                </c:pt>
                <c:pt idx="12078">
                  <c:v>88.00656110576503</c:v>
                </c:pt>
                <c:pt idx="12079">
                  <c:v>88.00656110576503</c:v>
                </c:pt>
                <c:pt idx="12080">
                  <c:v>88.00656110576503</c:v>
                </c:pt>
                <c:pt idx="12081">
                  <c:v>88.00656110576503</c:v>
                </c:pt>
                <c:pt idx="12082">
                  <c:v>88.00656110576503</c:v>
                </c:pt>
                <c:pt idx="12083">
                  <c:v>88.00656110576503</c:v>
                </c:pt>
                <c:pt idx="12084">
                  <c:v>88.00656110576503</c:v>
                </c:pt>
                <c:pt idx="12085">
                  <c:v>88.00656110576503</c:v>
                </c:pt>
                <c:pt idx="12086">
                  <c:v>88.00656110576503</c:v>
                </c:pt>
                <c:pt idx="12087">
                  <c:v>88.00656110576503</c:v>
                </c:pt>
                <c:pt idx="12088">
                  <c:v>88.00656110576503</c:v>
                </c:pt>
                <c:pt idx="12089">
                  <c:v>88.00656110576503</c:v>
                </c:pt>
                <c:pt idx="12090">
                  <c:v>88.00656110576503</c:v>
                </c:pt>
                <c:pt idx="12091">
                  <c:v>88.00656110576503</c:v>
                </c:pt>
                <c:pt idx="12092">
                  <c:v>88.00656110576503</c:v>
                </c:pt>
                <c:pt idx="12093">
                  <c:v>88.00656110576503</c:v>
                </c:pt>
                <c:pt idx="12094">
                  <c:v>88.00656110576503</c:v>
                </c:pt>
                <c:pt idx="12095">
                  <c:v>88.00656110576503</c:v>
                </c:pt>
                <c:pt idx="12096">
                  <c:v>88.00656110576503</c:v>
                </c:pt>
                <c:pt idx="12097">
                  <c:v>88.00656110576503</c:v>
                </c:pt>
                <c:pt idx="12098">
                  <c:v>88.00656110576503</c:v>
                </c:pt>
                <c:pt idx="12099">
                  <c:v>88.00656110576503</c:v>
                </c:pt>
                <c:pt idx="12100">
                  <c:v>88.00656110576503</c:v>
                </c:pt>
                <c:pt idx="12101">
                  <c:v>88.00656110576503</c:v>
                </c:pt>
                <c:pt idx="12102">
                  <c:v>88.00656110576503</c:v>
                </c:pt>
                <c:pt idx="12103">
                  <c:v>88.00656110576503</c:v>
                </c:pt>
                <c:pt idx="12104">
                  <c:v>88.00656110576503</c:v>
                </c:pt>
                <c:pt idx="12105">
                  <c:v>88.00656110576503</c:v>
                </c:pt>
                <c:pt idx="12106">
                  <c:v>88.00656110576503</c:v>
                </c:pt>
                <c:pt idx="12107">
                  <c:v>88.00656110576503</c:v>
                </c:pt>
                <c:pt idx="12108">
                  <c:v>88.00656110576503</c:v>
                </c:pt>
                <c:pt idx="12109">
                  <c:v>88.00656110576503</c:v>
                </c:pt>
                <c:pt idx="12110">
                  <c:v>88.00656110576503</c:v>
                </c:pt>
                <c:pt idx="12111">
                  <c:v>88.00656110576503</c:v>
                </c:pt>
                <c:pt idx="12112">
                  <c:v>88.00656110576503</c:v>
                </c:pt>
                <c:pt idx="12113">
                  <c:v>88.00656110576503</c:v>
                </c:pt>
                <c:pt idx="12114">
                  <c:v>88.00656110576503</c:v>
                </c:pt>
                <c:pt idx="12115">
                  <c:v>88.00656110576503</c:v>
                </c:pt>
                <c:pt idx="12116">
                  <c:v>88.00656110576503</c:v>
                </c:pt>
                <c:pt idx="12117">
                  <c:v>88.00656110576503</c:v>
                </c:pt>
                <c:pt idx="12118">
                  <c:v>88.00656110576503</c:v>
                </c:pt>
                <c:pt idx="12119">
                  <c:v>88.00656110576503</c:v>
                </c:pt>
                <c:pt idx="12120">
                  <c:v>88.00656110576503</c:v>
                </c:pt>
                <c:pt idx="12121">
                  <c:v>88.00656110576503</c:v>
                </c:pt>
                <c:pt idx="12122">
                  <c:v>88.00656110576503</c:v>
                </c:pt>
                <c:pt idx="12123">
                  <c:v>88.00656110576503</c:v>
                </c:pt>
                <c:pt idx="12124">
                  <c:v>88.00656110576503</c:v>
                </c:pt>
                <c:pt idx="12125">
                  <c:v>88.00656110576503</c:v>
                </c:pt>
                <c:pt idx="12126">
                  <c:v>88.00656110576503</c:v>
                </c:pt>
                <c:pt idx="12127">
                  <c:v>88.00656110576503</c:v>
                </c:pt>
                <c:pt idx="12128">
                  <c:v>88.00656110576503</c:v>
                </c:pt>
                <c:pt idx="12129">
                  <c:v>88.00656110576503</c:v>
                </c:pt>
                <c:pt idx="12130">
                  <c:v>88.00656110576503</c:v>
                </c:pt>
                <c:pt idx="12131">
                  <c:v>88.00656110576503</c:v>
                </c:pt>
                <c:pt idx="12132">
                  <c:v>88.00656110576503</c:v>
                </c:pt>
                <c:pt idx="12133">
                  <c:v>88.00656110576503</c:v>
                </c:pt>
                <c:pt idx="12134">
                  <c:v>88.00656110576503</c:v>
                </c:pt>
                <c:pt idx="12135">
                  <c:v>88.00656110576503</c:v>
                </c:pt>
                <c:pt idx="12136">
                  <c:v>88.00656110576503</c:v>
                </c:pt>
                <c:pt idx="12137">
                  <c:v>88.00656110576503</c:v>
                </c:pt>
                <c:pt idx="12138">
                  <c:v>88.00656110576503</c:v>
                </c:pt>
                <c:pt idx="12139">
                  <c:v>88.00656110576503</c:v>
                </c:pt>
                <c:pt idx="12140">
                  <c:v>88.00656110576503</c:v>
                </c:pt>
                <c:pt idx="12141">
                  <c:v>88.00656110576503</c:v>
                </c:pt>
                <c:pt idx="12142">
                  <c:v>88.00656110576503</c:v>
                </c:pt>
                <c:pt idx="12143">
                  <c:v>88.00656110576503</c:v>
                </c:pt>
                <c:pt idx="12144">
                  <c:v>88.00656110576503</c:v>
                </c:pt>
                <c:pt idx="12145">
                  <c:v>88.00656110576503</c:v>
                </c:pt>
                <c:pt idx="12146">
                  <c:v>88.00656110576503</c:v>
                </c:pt>
                <c:pt idx="12147">
                  <c:v>88.00656110576503</c:v>
                </c:pt>
                <c:pt idx="12148">
                  <c:v>88.00656110576503</c:v>
                </c:pt>
                <c:pt idx="12149">
                  <c:v>88.00656110576503</c:v>
                </c:pt>
                <c:pt idx="12150">
                  <c:v>88.00656110576503</c:v>
                </c:pt>
                <c:pt idx="12151">
                  <c:v>88.00656110576503</c:v>
                </c:pt>
                <c:pt idx="12152">
                  <c:v>88.00656110576503</c:v>
                </c:pt>
                <c:pt idx="12153">
                  <c:v>88.00656110576503</c:v>
                </c:pt>
                <c:pt idx="12154">
                  <c:v>88.00656110576503</c:v>
                </c:pt>
                <c:pt idx="12155">
                  <c:v>88.00656110576503</c:v>
                </c:pt>
                <c:pt idx="12156">
                  <c:v>88.00656110576503</c:v>
                </c:pt>
                <c:pt idx="12157">
                  <c:v>88.00656110576503</c:v>
                </c:pt>
                <c:pt idx="12158">
                  <c:v>88.00656110576503</c:v>
                </c:pt>
                <c:pt idx="12159">
                  <c:v>88.00656110576503</c:v>
                </c:pt>
                <c:pt idx="12160">
                  <c:v>88.00656110576503</c:v>
                </c:pt>
                <c:pt idx="12161">
                  <c:v>88.00656110576503</c:v>
                </c:pt>
                <c:pt idx="12162">
                  <c:v>88.00656110576503</c:v>
                </c:pt>
                <c:pt idx="12163">
                  <c:v>88.00656110576503</c:v>
                </c:pt>
                <c:pt idx="12164">
                  <c:v>88.00656110576503</c:v>
                </c:pt>
                <c:pt idx="12165">
                  <c:v>88.00656110576503</c:v>
                </c:pt>
                <c:pt idx="12166">
                  <c:v>88.00656110576503</c:v>
                </c:pt>
                <c:pt idx="12167">
                  <c:v>88.00656110576503</c:v>
                </c:pt>
                <c:pt idx="12168">
                  <c:v>88.00656110576503</c:v>
                </c:pt>
                <c:pt idx="12169">
                  <c:v>88.00656110576503</c:v>
                </c:pt>
                <c:pt idx="12170">
                  <c:v>88.00656110576503</c:v>
                </c:pt>
                <c:pt idx="12171">
                  <c:v>88.00656110576503</c:v>
                </c:pt>
                <c:pt idx="12172">
                  <c:v>88.00656110576503</c:v>
                </c:pt>
                <c:pt idx="12173">
                  <c:v>88.00656110576503</c:v>
                </c:pt>
                <c:pt idx="12174">
                  <c:v>88.00656110576503</c:v>
                </c:pt>
                <c:pt idx="12175">
                  <c:v>88.00656110576503</c:v>
                </c:pt>
                <c:pt idx="12176">
                  <c:v>88.00656110576503</c:v>
                </c:pt>
                <c:pt idx="12177">
                  <c:v>88.00656110576503</c:v>
                </c:pt>
                <c:pt idx="12178">
                  <c:v>88.00656110576503</c:v>
                </c:pt>
                <c:pt idx="12179">
                  <c:v>88.00656110576503</c:v>
                </c:pt>
                <c:pt idx="12180">
                  <c:v>88.00656110576503</c:v>
                </c:pt>
                <c:pt idx="12181">
                  <c:v>88.00656110576503</c:v>
                </c:pt>
                <c:pt idx="12182">
                  <c:v>88.00656110576503</c:v>
                </c:pt>
                <c:pt idx="12183">
                  <c:v>88.00656110576503</c:v>
                </c:pt>
                <c:pt idx="12184">
                  <c:v>88.00656110576503</c:v>
                </c:pt>
                <c:pt idx="12185">
                  <c:v>88.00656110576503</c:v>
                </c:pt>
                <c:pt idx="12186">
                  <c:v>88.00656110576503</c:v>
                </c:pt>
                <c:pt idx="12187">
                  <c:v>88.00656110576503</c:v>
                </c:pt>
                <c:pt idx="12188">
                  <c:v>88.00656110576503</c:v>
                </c:pt>
                <c:pt idx="12189">
                  <c:v>88.00656110576503</c:v>
                </c:pt>
                <c:pt idx="12190">
                  <c:v>88.00656110576503</c:v>
                </c:pt>
                <c:pt idx="12191">
                  <c:v>88.00656110576503</c:v>
                </c:pt>
                <c:pt idx="12192">
                  <c:v>88.00656110576503</c:v>
                </c:pt>
                <c:pt idx="12193">
                  <c:v>88.00656110576503</c:v>
                </c:pt>
                <c:pt idx="12194">
                  <c:v>88.00656110576503</c:v>
                </c:pt>
                <c:pt idx="12195">
                  <c:v>88.00656110576503</c:v>
                </c:pt>
                <c:pt idx="12196">
                  <c:v>88.00656110576503</c:v>
                </c:pt>
                <c:pt idx="12197">
                  <c:v>88.00656110576503</c:v>
                </c:pt>
                <c:pt idx="12198">
                  <c:v>88.00656110576503</c:v>
                </c:pt>
                <c:pt idx="12199">
                  <c:v>88.00656110576503</c:v>
                </c:pt>
                <c:pt idx="12200">
                  <c:v>88.00656110576503</c:v>
                </c:pt>
                <c:pt idx="12201">
                  <c:v>88.00656110576503</c:v>
                </c:pt>
                <c:pt idx="12202">
                  <c:v>88.00656110576503</c:v>
                </c:pt>
                <c:pt idx="12203">
                  <c:v>88.00656110576503</c:v>
                </c:pt>
                <c:pt idx="12204">
                  <c:v>88.00656110576503</c:v>
                </c:pt>
                <c:pt idx="12205">
                  <c:v>88.00656110576503</c:v>
                </c:pt>
                <c:pt idx="12206">
                  <c:v>88.00656110576503</c:v>
                </c:pt>
                <c:pt idx="12207">
                  <c:v>88.00656110576503</c:v>
                </c:pt>
                <c:pt idx="12208">
                  <c:v>88.00656110576503</c:v>
                </c:pt>
                <c:pt idx="12209">
                  <c:v>88.00656110576503</c:v>
                </c:pt>
                <c:pt idx="12210">
                  <c:v>88.00656110576503</c:v>
                </c:pt>
                <c:pt idx="12211">
                  <c:v>88.00656110576503</c:v>
                </c:pt>
                <c:pt idx="12212">
                  <c:v>88.00656110576503</c:v>
                </c:pt>
                <c:pt idx="12213">
                  <c:v>88.00656110576503</c:v>
                </c:pt>
                <c:pt idx="12214">
                  <c:v>88.00656110576503</c:v>
                </c:pt>
                <c:pt idx="12215">
                  <c:v>88.00656110576503</c:v>
                </c:pt>
                <c:pt idx="12216">
                  <c:v>88.00656110576503</c:v>
                </c:pt>
                <c:pt idx="12217">
                  <c:v>88.00656110576503</c:v>
                </c:pt>
                <c:pt idx="12218">
                  <c:v>88.00656110576503</c:v>
                </c:pt>
                <c:pt idx="12219">
                  <c:v>88.00656110576503</c:v>
                </c:pt>
                <c:pt idx="12220">
                  <c:v>88.00656110576503</c:v>
                </c:pt>
                <c:pt idx="12221">
                  <c:v>88.00656110576503</c:v>
                </c:pt>
                <c:pt idx="12222">
                  <c:v>88.00656110576503</c:v>
                </c:pt>
                <c:pt idx="12223">
                  <c:v>88.00656110576503</c:v>
                </c:pt>
                <c:pt idx="12224">
                  <c:v>88.00656110576503</c:v>
                </c:pt>
                <c:pt idx="12225">
                  <c:v>88.00656110576503</c:v>
                </c:pt>
                <c:pt idx="12226">
                  <c:v>88.00656110576503</c:v>
                </c:pt>
                <c:pt idx="12227">
                  <c:v>88.00656110576503</c:v>
                </c:pt>
                <c:pt idx="12228">
                  <c:v>88.00656110576503</c:v>
                </c:pt>
                <c:pt idx="12229">
                  <c:v>88.00656110576503</c:v>
                </c:pt>
                <c:pt idx="12230">
                  <c:v>88.00656110576503</c:v>
                </c:pt>
                <c:pt idx="12231">
                  <c:v>88.00656110576503</c:v>
                </c:pt>
                <c:pt idx="12232">
                  <c:v>88.00656110576503</c:v>
                </c:pt>
                <c:pt idx="12233">
                  <c:v>88.00656110576503</c:v>
                </c:pt>
                <c:pt idx="12234">
                  <c:v>88.00656110576503</c:v>
                </c:pt>
                <c:pt idx="12235">
                  <c:v>88.00656110576503</c:v>
                </c:pt>
                <c:pt idx="12236">
                  <c:v>88.00656110576503</c:v>
                </c:pt>
                <c:pt idx="12237">
                  <c:v>88.00656110576503</c:v>
                </c:pt>
                <c:pt idx="12238">
                  <c:v>88.00656110576503</c:v>
                </c:pt>
                <c:pt idx="12239">
                  <c:v>88.00656110576503</c:v>
                </c:pt>
                <c:pt idx="12240">
                  <c:v>88.00656110576503</c:v>
                </c:pt>
                <c:pt idx="12241">
                  <c:v>88.00656110576503</c:v>
                </c:pt>
                <c:pt idx="12242">
                  <c:v>88.00656110576503</c:v>
                </c:pt>
                <c:pt idx="12243">
                  <c:v>88.00656110576503</c:v>
                </c:pt>
                <c:pt idx="12244">
                  <c:v>88.00656110576503</c:v>
                </c:pt>
                <c:pt idx="12245">
                  <c:v>88.00656110576503</c:v>
                </c:pt>
                <c:pt idx="12246">
                  <c:v>88.00656110576503</c:v>
                </c:pt>
                <c:pt idx="12247">
                  <c:v>88.00656110576503</c:v>
                </c:pt>
                <c:pt idx="12248">
                  <c:v>88.00656110576503</c:v>
                </c:pt>
                <c:pt idx="12249">
                  <c:v>88.00656110576503</c:v>
                </c:pt>
                <c:pt idx="12250">
                  <c:v>88.00656110576503</c:v>
                </c:pt>
                <c:pt idx="12251">
                  <c:v>88.00656110576503</c:v>
                </c:pt>
                <c:pt idx="12252">
                  <c:v>88.00656110576503</c:v>
                </c:pt>
                <c:pt idx="12253">
                  <c:v>88.00656110576503</c:v>
                </c:pt>
                <c:pt idx="12254">
                  <c:v>88.00656110576503</c:v>
                </c:pt>
                <c:pt idx="12255">
                  <c:v>88.00656110576503</c:v>
                </c:pt>
                <c:pt idx="12256">
                  <c:v>88.00656110576503</c:v>
                </c:pt>
                <c:pt idx="12257">
                  <c:v>88.00656110576503</c:v>
                </c:pt>
                <c:pt idx="12258">
                  <c:v>88.00656110576503</c:v>
                </c:pt>
                <c:pt idx="12259">
                  <c:v>88.00656110576503</c:v>
                </c:pt>
                <c:pt idx="12260">
                  <c:v>88.00656110576503</c:v>
                </c:pt>
                <c:pt idx="12261">
                  <c:v>88.00656110576503</c:v>
                </c:pt>
                <c:pt idx="12262">
                  <c:v>88.00656110576503</c:v>
                </c:pt>
                <c:pt idx="12263">
                  <c:v>88.00656110576503</c:v>
                </c:pt>
                <c:pt idx="12264">
                  <c:v>88.00656110576503</c:v>
                </c:pt>
                <c:pt idx="12265">
                  <c:v>88.00656110576503</c:v>
                </c:pt>
                <c:pt idx="12266">
                  <c:v>88.00656110576503</c:v>
                </c:pt>
                <c:pt idx="12267">
                  <c:v>88.00656110576503</c:v>
                </c:pt>
                <c:pt idx="12268">
                  <c:v>88.00656110576503</c:v>
                </c:pt>
                <c:pt idx="12269">
                  <c:v>88.00656110576503</c:v>
                </c:pt>
                <c:pt idx="12270">
                  <c:v>88.00656110576503</c:v>
                </c:pt>
                <c:pt idx="12271">
                  <c:v>88.00656110576503</c:v>
                </c:pt>
                <c:pt idx="12272">
                  <c:v>88.00656110576503</c:v>
                </c:pt>
                <c:pt idx="12273">
                  <c:v>88.00656110576503</c:v>
                </c:pt>
                <c:pt idx="12274">
                  <c:v>88.00656110576503</c:v>
                </c:pt>
                <c:pt idx="12275">
                  <c:v>88.00656110576503</c:v>
                </c:pt>
                <c:pt idx="12276">
                  <c:v>88.00656110576503</c:v>
                </c:pt>
                <c:pt idx="12277">
                  <c:v>88.00656110576503</c:v>
                </c:pt>
                <c:pt idx="12278">
                  <c:v>88.00656110576503</c:v>
                </c:pt>
                <c:pt idx="12279">
                  <c:v>88.00656110576503</c:v>
                </c:pt>
                <c:pt idx="12280">
                  <c:v>88.00656110576503</c:v>
                </c:pt>
                <c:pt idx="12281">
                  <c:v>88.00656110576503</c:v>
                </c:pt>
                <c:pt idx="12282">
                  <c:v>88.00656110576503</c:v>
                </c:pt>
                <c:pt idx="12283">
                  <c:v>88.00656110576503</c:v>
                </c:pt>
                <c:pt idx="12284">
                  <c:v>88.00656110576503</c:v>
                </c:pt>
                <c:pt idx="12285">
                  <c:v>88.00656110576503</c:v>
                </c:pt>
                <c:pt idx="12286">
                  <c:v>88.00656110576503</c:v>
                </c:pt>
                <c:pt idx="12287">
                  <c:v>88.00656110576503</c:v>
                </c:pt>
                <c:pt idx="12288">
                  <c:v>88.00656110576503</c:v>
                </c:pt>
                <c:pt idx="12289">
                  <c:v>88.00656110576503</c:v>
                </c:pt>
                <c:pt idx="12290">
                  <c:v>88.00656110576503</c:v>
                </c:pt>
                <c:pt idx="12291">
                  <c:v>88.00656110576503</c:v>
                </c:pt>
                <c:pt idx="12292">
                  <c:v>88.00656110576503</c:v>
                </c:pt>
                <c:pt idx="12293">
                  <c:v>88.00656110576503</c:v>
                </c:pt>
                <c:pt idx="12294">
                  <c:v>88.00656110576503</c:v>
                </c:pt>
                <c:pt idx="12295">
                  <c:v>88.00656110576503</c:v>
                </c:pt>
                <c:pt idx="12296">
                  <c:v>88.00656110576503</c:v>
                </c:pt>
                <c:pt idx="12297">
                  <c:v>88.00656110576503</c:v>
                </c:pt>
                <c:pt idx="12298">
                  <c:v>88.00656110576503</c:v>
                </c:pt>
                <c:pt idx="12299">
                  <c:v>88.00656110576503</c:v>
                </c:pt>
                <c:pt idx="12300">
                  <c:v>88.00656110576503</c:v>
                </c:pt>
                <c:pt idx="12301">
                  <c:v>88.00656110576503</c:v>
                </c:pt>
                <c:pt idx="12302">
                  <c:v>88.00656110576503</c:v>
                </c:pt>
                <c:pt idx="12303">
                  <c:v>88.00656110576503</c:v>
                </c:pt>
                <c:pt idx="12304">
                  <c:v>88.00656110576503</c:v>
                </c:pt>
                <c:pt idx="12305">
                  <c:v>88.00656110576503</c:v>
                </c:pt>
                <c:pt idx="12306">
                  <c:v>88.00656110576503</c:v>
                </c:pt>
                <c:pt idx="12307">
                  <c:v>88.00656110576503</c:v>
                </c:pt>
                <c:pt idx="12308">
                  <c:v>88.00656110576503</c:v>
                </c:pt>
                <c:pt idx="12309">
                  <c:v>88.00656110576503</c:v>
                </c:pt>
                <c:pt idx="12310">
                  <c:v>88.00656110576503</c:v>
                </c:pt>
                <c:pt idx="12311">
                  <c:v>88.00656110576503</c:v>
                </c:pt>
                <c:pt idx="12312">
                  <c:v>88.00656110576503</c:v>
                </c:pt>
                <c:pt idx="12313">
                  <c:v>88.00656110576503</c:v>
                </c:pt>
                <c:pt idx="12314">
                  <c:v>88.00656110576503</c:v>
                </c:pt>
                <c:pt idx="12315">
                  <c:v>88.00656110576503</c:v>
                </c:pt>
                <c:pt idx="12316">
                  <c:v>88.00656110576503</c:v>
                </c:pt>
                <c:pt idx="12317">
                  <c:v>88.00656110576503</c:v>
                </c:pt>
                <c:pt idx="12318">
                  <c:v>88.00656110576503</c:v>
                </c:pt>
                <c:pt idx="12319">
                  <c:v>88.00656110576503</c:v>
                </c:pt>
                <c:pt idx="12320">
                  <c:v>88.00656110576503</c:v>
                </c:pt>
                <c:pt idx="12321">
                  <c:v>88.00656110576503</c:v>
                </c:pt>
                <c:pt idx="12322">
                  <c:v>88.00656110576503</c:v>
                </c:pt>
                <c:pt idx="12323">
                  <c:v>88.00656110576503</c:v>
                </c:pt>
                <c:pt idx="12324">
                  <c:v>88.00656110576503</c:v>
                </c:pt>
                <c:pt idx="12325">
                  <c:v>88.00656110576503</c:v>
                </c:pt>
                <c:pt idx="12326">
                  <c:v>88.00656110576503</c:v>
                </c:pt>
                <c:pt idx="12327">
                  <c:v>88.00656110576503</c:v>
                </c:pt>
                <c:pt idx="12328">
                  <c:v>88.00656110576503</c:v>
                </c:pt>
                <c:pt idx="12329">
                  <c:v>88.00656110576503</c:v>
                </c:pt>
                <c:pt idx="12330">
                  <c:v>88.00656110576503</c:v>
                </c:pt>
                <c:pt idx="12331">
                  <c:v>88.00656110576503</c:v>
                </c:pt>
                <c:pt idx="12332">
                  <c:v>88.00656110576503</c:v>
                </c:pt>
                <c:pt idx="12333">
                  <c:v>88.00656110576503</c:v>
                </c:pt>
                <c:pt idx="12334">
                  <c:v>88.00656110576503</c:v>
                </c:pt>
                <c:pt idx="12335">
                  <c:v>88.00656110576503</c:v>
                </c:pt>
                <c:pt idx="12336">
                  <c:v>88.00656110576503</c:v>
                </c:pt>
                <c:pt idx="12337">
                  <c:v>88.00656110576503</c:v>
                </c:pt>
                <c:pt idx="12338">
                  <c:v>88.00656110576503</c:v>
                </c:pt>
                <c:pt idx="12339">
                  <c:v>88.00656110576503</c:v>
                </c:pt>
                <c:pt idx="12340">
                  <c:v>88.00656110576503</c:v>
                </c:pt>
                <c:pt idx="12341">
                  <c:v>88.00656110576503</c:v>
                </c:pt>
                <c:pt idx="12342">
                  <c:v>88.00656110576503</c:v>
                </c:pt>
                <c:pt idx="12343">
                  <c:v>88.00656110576503</c:v>
                </c:pt>
                <c:pt idx="12344">
                  <c:v>88.00656110576503</c:v>
                </c:pt>
                <c:pt idx="12345">
                  <c:v>88.00656110576503</c:v>
                </c:pt>
                <c:pt idx="12346">
                  <c:v>88.00656110576503</c:v>
                </c:pt>
                <c:pt idx="12347">
                  <c:v>88.00656110576503</c:v>
                </c:pt>
                <c:pt idx="12348">
                  <c:v>88.00656110576503</c:v>
                </c:pt>
                <c:pt idx="12349">
                  <c:v>88.00656110576503</c:v>
                </c:pt>
                <c:pt idx="12350">
                  <c:v>88.00656110576503</c:v>
                </c:pt>
                <c:pt idx="12351">
                  <c:v>88.00656110576503</c:v>
                </c:pt>
                <c:pt idx="12352">
                  <c:v>88.00656110576503</c:v>
                </c:pt>
                <c:pt idx="12353">
                  <c:v>88.00656110576503</c:v>
                </c:pt>
                <c:pt idx="12354">
                  <c:v>88.00656110576503</c:v>
                </c:pt>
                <c:pt idx="12355">
                  <c:v>88.00656110576503</c:v>
                </c:pt>
                <c:pt idx="12356">
                  <c:v>88.00656110576503</c:v>
                </c:pt>
                <c:pt idx="12357">
                  <c:v>88.00656110576503</c:v>
                </c:pt>
                <c:pt idx="12358">
                  <c:v>88.00656110576503</c:v>
                </c:pt>
                <c:pt idx="12359">
                  <c:v>88.00656110576503</c:v>
                </c:pt>
                <c:pt idx="12360">
                  <c:v>88.00656110576503</c:v>
                </c:pt>
                <c:pt idx="12361">
                  <c:v>88.00656110576503</c:v>
                </c:pt>
                <c:pt idx="12362">
                  <c:v>88.00656110576503</c:v>
                </c:pt>
                <c:pt idx="12363">
                  <c:v>88.00656110576503</c:v>
                </c:pt>
                <c:pt idx="12364">
                  <c:v>88.00656110576503</c:v>
                </c:pt>
                <c:pt idx="12365">
                  <c:v>88.00656110576503</c:v>
                </c:pt>
                <c:pt idx="12366">
                  <c:v>88.00656110576503</c:v>
                </c:pt>
                <c:pt idx="12367">
                  <c:v>88.00656110576503</c:v>
                </c:pt>
                <c:pt idx="12368">
                  <c:v>88.00656110576503</c:v>
                </c:pt>
                <c:pt idx="12369">
                  <c:v>88.00656110576503</c:v>
                </c:pt>
                <c:pt idx="12370">
                  <c:v>88.00656110576503</c:v>
                </c:pt>
                <c:pt idx="12371">
                  <c:v>88.00656110576503</c:v>
                </c:pt>
                <c:pt idx="12372">
                  <c:v>88.00656110576503</c:v>
                </c:pt>
                <c:pt idx="12373">
                  <c:v>88.00656110576503</c:v>
                </c:pt>
                <c:pt idx="12374">
                  <c:v>88.00656110576503</c:v>
                </c:pt>
                <c:pt idx="12375">
                  <c:v>88.00656110576503</c:v>
                </c:pt>
                <c:pt idx="12376">
                  <c:v>88.00656110576503</c:v>
                </c:pt>
                <c:pt idx="12377">
                  <c:v>88.00656110576503</c:v>
                </c:pt>
                <c:pt idx="12378">
                  <c:v>88.00656110576503</c:v>
                </c:pt>
                <c:pt idx="12379">
                  <c:v>88.00656110576503</c:v>
                </c:pt>
                <c:pt idx="12380">
                  <c:v>88.00656110576503</c:v>
                </c:pt>
                <c:pt idx="12381">
                  <c:v>88.00656110576503</c:v>
                </c:pt>
                <c:pt idx="12382">
                  <c:v>88.00656110576503</c:v>
                </c:pt>
                <c:pt idx="12383">
                  <c:v>88.00656110576503</c:v>
                </c:pt>
                <c:pt idx="12384">
                  <c:v>88.00656110576503</c:v>
                </c:pt>
                <c:pt idx="12385">
                  <c:v>88.00656110576503</c:v>
                </c:pt>
                <c:pt idx="12386">
                  <c:v>88.00656110576503</c:v>
                </c:pt>
                <c:pt idx="12387">
                  <c:v>88.00656110576503</c:v>
                </c:pt>
                <c:pt idx="12388">
                  <c:v>88.00656110576503</c:v>
                </c:pt>
                <c:pt idx="12389">
                  <c:v>88.00656110576503</c:v>
                </c:pt>
                <c:pt idx="12390">
                  <c:v>88.00656110576503</c:v>
                </c:pt>
                <c:pt idx="12391">
                  <c:v>88.00656110576503</c:v>
                </c:pt>
                <c:pt idx="12392">
                  <c:v>88.00656110576503</c:v>
                </c:pt>
                <c:pt idx="12393">
                  <c:v>88.00656110576503</c:v>
                </c:pt>
                <c:pt idx="12394">
                  <c:v>88.00656110576503</c:v>
                </c:pt>
                <c:pt idx="12395">
                  <c:v>88.00656110576503</c:v>
                </c:pt>
                <c:pt idx="12396">
                  <c:v>88.00656110576503</c:v>
                </c:pt>
                <c:pt idx="12397">
                  <c:v>88.00656110576503</c:v>
                </c:pt>
                <c:pt idx="12398">
                  <c:v>88.00656110576503</c:v>
                </c:pt>
                <c:pt idx="12399">
                  <c:v>88.00656110576503</c:v>
                </c:pt>
                <c:pt idx="12400">
                  <c:v>88.00656110576503</c:v>
                </c:pt>
                <c:pt idx="12401">
                  <c:v>88.00656110576503</c:v>
                </c:pt>
                <c:pt idx="12402">
                  <c:v>88.00656110576503</c:v>
                </c:pt>
                <c:pt idx="12403">
                  <c:v>88.00656110576503</c:v>
                </c:pt>
                <c:pt idx="12404">
                  <c:v>88.00656110576503</c:v>
                </c:pt>
                <c:pt idx="12405">
                  <c:v>88.00656110576503</c:v>
                </c:pt>
                <c:pt idx="12406">
                  <c:v>88.00656110576503</c:v>
                </c:pt>
                <c:pt idx="12407">
                  <c:v>88.00656110576503</c:v>
                </c:pt>
                <c:pt idx="12408">
                  <c:v>88.00656110576503</c:v>
                </c:pt>
                <c:pt idx="12409">
                  <c:v>88.00656110576503</c:v>
                </c:pt>
                <c:pt idx="12410">
                  <c:v>88.00656110576503</c:v>
                </c:pt>
                <c:pt idx="12411">
                  <c:v>88.00656110576503</c:v>
                </c:pt>
                <c:pt idx="12412">
                  <c:v>88.00656110576503</c:v>
                </c:pt>
                <c:pt idx="12413">
                  <c:v>88.00656110576503</c:v>
                </c:pt>
                <c:pt idx="12414">
                  <c:v>88.00656110576503</c:v>
                </c:pt>
                <c:pt idx="12415">
                  <c:v>88.00656110576503</c:v>
                </c:pt>
                <c:pt idx="12416">
                  <c:v>88.00656110576503</c:v>
                </c:pt>
                <c:pt idx="12417">
                  <c:v>88.00656110576503</c:v>
                </c:pt>
                <c:pt idx="12418">
                  <c:v>88.00656110576503</c:v>
                </c:pt>
                <c:pt idx="12419">
                  <c:v>88.00656110576503</c:v>
                </c:pt>
                <c:pt idx="12420">
                  <c:v>88.00656110576503</c:v>
                </c:pt>
                <c:pt idx="12421">
                  <c:v>88.00656110576503</c:v>
                </c:pt>
                <c:pt idx="12422">
                  <c:v>88.00656110576503</c:v>
                </c:pt>
                <c:pt idx="12423">
                  <c:v>88.00656110576503</c:v>
                </c:pt>
                <c:pt idx="12424">
                  <c:v>88.00656110576503</c:v>
                </c:pt>
                <c:pt idx="12425">
                  <c:v>88.00656110576503</c:v>
                </c:pt>
                <c:pt idx="12426">
                  <c:v>88.00656110576503</c:v>
                </c:pt>
                <c:pt idx="12427">
                  <c:v>88.00656110576503</c:v>
                </c:pt>
                <c:pt idx="12428">
                  <c:v>88.00656110576503</c:v>
                </c:pt>
                <c:pt idx="12429">
                  <c:v>88.00656110576503</c:v>
                </c:pt>
                <c:pt idx="12430">
                  <c:v>88.00656110576503</c:v>
                </c:pt>
                <c:pt idx="12431">
                  <c:v>88.00656110576503</c:v>
                </c:pt>
                <c:pt idx="12432">
                  <c:v>88.00656110576503</c:v>
                </c:pt>
                <c:pt idx="12433">
                  <c:v>88.00656110576503</c:v>
                </c:pt>
                <c:pt idx="12434">
                  <c:v>88.00656110576503</c:v>
                </c:pt>
                <c:pt idx="12435">
                  <c:v>88.00656110576503</c:v>
                </c:pt>
                <c:pt idx="12436">
                  <c:v>88.00656110576503</c:v>
                </c:pt>
                <c:pt idx="12437">
                  <c:v>88.00656110576503</c:v>
                </c:pt>
                <c:pt idx="12438">
                  <c:v>88.00656110576503</c:v>
                </c:pt>
                <c:pt idx="12439">
                  <c:v>88.00656110576503</c:v>
                </c:pt>
                <c:pt idx="12440">
                  <c:v>88.00656110576503</c:v>
                </c:pt>
                <c:pt idx="12441">
                  <c:v>88.00656110576503</c:v>
                </c:pt>
                <c:pt idx="12442">
                  <c:v>88.00656110576503</c:v>
                </c:pt>
                <c:pt idx="12443">
                  <c:v>88.00656110576503</c:v>
                </c:pt>
                <c:pt idx="12444">
                  <c:v>88.00656110576503</c:v>
                </c:pt>
                <c:pt idx="12445">
                  <c:v>88.00656110576503</c:v>
                </c:pt>
                <c:pt idx="12446">
                  <c:v>88.00656110576503</c:v>
                </c:pt>
                <c:pt idx="12447">
                  <c:v>88.00656110576503</c:v>
                </c:pt>
                <c:pt idx="12448">
                  <c:v>88.00656110576503</c:v>
                </c:pt>
                <c:pt idx="12449">
                  <c:v>88.00656110576503</c:v>
                </c:pt>
                <c:pt idx="12450">
                  <c:v>88.00656110576503</c:v>
                </c:pt>
                <c:pt idx="12451">
                  <c:v>88.00656110576503</c:v>
                </c:pt>
                <c:pt idx="12452">
                  <c:v>88.00656110576503</c:v>
                </c:pt>
                <c:pt idx="12453">
                  <c:v>88.00656110576503</c:v>
                </c:pt>
                <c:pt idx="12454">
                  <c:v>88.00656110576503</c:v>
                </c:pt>
                <c:pt idx="12455">
                  <c:v>88.00656110576503</c:v>
                </c:pt>
                <c:pt idx="12456">
                  <c:v>88.00656110576503</c:v>
                </c:pt>
                <c:pt idx="12457">
                  <c:v>88.00656110576503</c:v>
                </c:pt>
                <c:pt idx="12458">
                  <c:v>88.00656110576503</c:v>
                </c:pt>
                <c:pt idx="12459">
                  <c:v>88.00656110576503</c:v>
                </c:pt>
                <c:pt idx="12460">
                  <c:v>88.00656110576503</c:v>
                </c:pt>
                <c:pt idx="12461">
                  <c:v>88.00656110576503</c:v>
                </c:pt>
                <c:pt idx="12462">
                  <c:v>88.00656110576503</c:v>
                </c:pt>
                <c:pt idx="12463">
                  <c:v>88.00656110576503</c:v>
                </c:pt>
                <c:pt idx="12464">
                  <c:v>88.00656110576503</c:v>
                </c:pt>
                <c:pt idx="12465">
                  <c:v>88.00656110576503</c:v>
                </c:pt>
                <c:pt idx="12466">
                  <c:v>88.00656110576503</c:v>
                </c:pt>
                <c:pt idx="12467">
                  <c:v>88.00656110576503</c:v>
                </c:pt>
                <c:pt idx="12468">
                  <c:v>88.00656110576503</c:v>
                </c:pt>
                <c:pt idx="12469">
                  <c:v>88.00656110576503</c:v>
                </c:pt>
                <c:pt idx="12470">
                  <c:v>88.00656110576503</c:v>
                </c:pt>
                <c:pt idx="12471">
                  <c:v>88.00656110576503</c:v>
                </c:pt>
                <c:pt idx="12472">
                  <c:v>88.00656110576503</c:v>
                </c:pt>
                <c:pt idx="12473">
                  <c:v>88.00656110576503</c:v>
                </c:pt>
                <c:pt idx="12474">
                  <c:v>88.00656110576503</c:v>
                </c:pt>
                <c:pt idx="12475">
                  <c:v>88.00656110576503</c:v>
                </c:pt>
                <c:pt idx="12476">
                  <c:v>88.00656110576503</c:v>
                </c:pt>
                <c:pt idx="12477">
                  <c:v>88.00656110576503</c:v>
                </c:pt>
                <c:pt idx="12478">
                  <c:v>88.00656110576503</c:v>
                </c:pt>
                <c:pt idx="12479">
                  <c:v>88.00656110576503</c:v>
                </c:pt>
                <c:pt idx="12480">
                  <c:v>88.00656110576503</c:v>
                </c:pt>
                <c:pt idx="12481">
                  <c:v>88.00656110576503</c:v>
                </c:pt>
                <c:pt idx="12482">
                  <c:v>88.00656110576503</c:v>
                </c:pt>
                <c:pt idx="12483">
                  <c:v>88.00656110576503</c:v>
                </c:pt>
                <c:pt idx="12484">
                  <c:v>88.00656110576503</c:v>
                </c:pt>
                <c:pt idx="12485">
                  <c:v>88.00656110576503</c:v>
                </c:pt>
                <c:pt idx="12486">
                  <c:v>88.00656110576503</c:v>
                </c:pt>
                <c:pt idx="12487">
                  <c:v>88.00656110576503</c:v>
                </c:pt>
                <c:pt idx="12488">
                  <c:v>88.00656110576503</c:v>
                </c:pt>
                <c:pt idx="12489">
                  <c:v>88.00656110576503</c:v>
                </c:pt>
                <c:pt idx="12490">
                  <c:v>88.00656110576503</c:v>
                </c:pt>
                <c:pt idx="12491">
                  <c:v>88.00656110576503</c:v>
                </c:pt>
                <c:pt idx="12492">
                  <c:v>88.00656110576503</c:v>
                </c:pt>
                <c:pt idx="12493">
                  <c:v>88.00656110576503</c:v>
                </c:pt>
                <c:pt idx="12494">
                  <c:v>88.00656110576503</c:v>
                </c:pt>
                <c:pt idx="12495">
                  <c:v>88.00656110576503</c:v>
                </c:pt>
                <c:pt idx="12496">
                  <c:v>88.00656110576503</c:v>
                </c:pt>
                <c:pt idx="12497">
                  <c:v>88.00656110576503</c:v>
                </c:pt>
                <c:pt idx="12498">
                  <c:v>88.00656110576503</c:v>
                </c:pt>
                <c:pt idx="12499">
                  <c:v>88.00656110576503</c:v>
                </c:pt>
                <c:pt idx="12500">
                  <c:v>88.00656110576503</c:v>
                </c:pt>
                <c:pt idx="12501">
                  <c:v>88.00656110576503</c:v>
                </c:pt>
                <c:pt idx="12502">
                  <c:v>88.00656110576503</c:v>
                </c:pt>
                <c:pt idx="12503">
                  <c:v>88.00656110576503</c:v>
                </c:pt>
                <c:pt idx="12504">
                  <c:v>88.00656110576503</c:v>
                </c:pt>
                <c:pt idx="12505">
                  <c:v>88.00656110576503</c:v>
                </c:pt>
                <c:pt idx="12506">
                  <c:v>88.00656110576503</c:v>
                </c:pt>
                <c:pt idx="12507">
                  <c:v>88.00656110576503</c:v>
                </c:pt>
                <c:pt idx="12508">
                  <c:v>88.00656110576503</c:v>
                </c:pt>
                <c:pt idx="12509">
                  <c:v>88.00656110576503</c:v>
                </c:pt>
                <c:pt idx="12510">
                  <c:v>88.00656110576503</c:v>
                </c:pt>
                <c:pt idx="12511">
                  <c:v>88.00656110576503</c:v>
                </c:pt>
                <c:pt idx="12512">
                  <c:v>88.00656110576503</c:v>
                </c:pt>
                <c:pt idx="12513">
                  <c:v>88.00656110576503</c:v>
                </c:pt>
                <c:pt idx="12514">
                  <c:v>88.00656110576503</c:v>
                </c:pt>
                <c:pt idx="12515">
                  <c:v>88.00656110576503</c:v>
                </c:pt>
                <c:pt idx="12516">
                  <c:v>88.00656110576503</c:v>
                </c:pt>
                <c:pt idx="12517">
                  <c:v>88.00656110576503</c:v>
                </c:pt>
                <c:pt idx="12518">
                  <c:v>88.00656110576503</c:v>
                </c:pt>
                <c:pt idx="12519">
                  <c:v>88.00656110576503</c:v>
                </c:pt>
                <c:pt idx="12520">
                  <c:v>88.00656110576503</c:v>
                </c:pt>
                <c:pt idx="12521">
                  <c:v>88.00656110576503</c:v>
                </c:pt>
                <c:pt idx="12522">
                  <c:v>88.00656110576503</c:v>
                </c:pt>
                <c:pt idx="12523">
                  <c:v>88.00656110576503</c:v>
                </c:pt>
                <c:pt idx="12524">
                  <c:v>88.00656110576503</c:v>
                </c:pt>
                <c:pt idx="12525">
                  <c:v>88.00656110576503</c:v>
                </c:pt>
                <c:pt idx="12526">
                  <c:v>88.00656110576503</c:v>
                </c:pt>
                <c:pt idx="12527">
                  <c:v>88.00656110576503</c:v>
                </c:pt>
                <c:pt idx="12528">
                  <c:v>88.00656110576503</c:v>
                </c:pt>
                <c:pt idx="12529">
                  <c:v>88.00656110576503</c:v>
                </c:pt>
                <c:pt idx="12530">
                  <c:v>88.00656110576503</c:v>
                </c:pt>
                <c:pt idx="12531">
                  <c:v>88.00656110576503</c:v>
                </c:pt>
                <c:pt idx="12532">
                  <c:v>88.00656110576503</c:v>
                </c:pt>
                <c:pt idx="12533">
                  <c:v>88.00656110576503</c:v>
                </c:pt>
                <c:pt idx="12534">
                  <c:v>88.00656110576503</c:v>
                </c:pt>
                <c:pt idx="12535">
                  <c:v>88.00656110576503</c:v>
                </c:pt>
                <c:pt idx="12536">
                  <c:v>88.00656110576503</c:v>
                </c:pt>
                <c:pt idx="12537">
                  <c:v>88.00656110576503</c:v>
                </c:pt>
                <c:pt idx="12538">
                  <c:v>88.00656110576503</c:v>
                </c:pt>
                <c:pt idx="12539">
                  <c:v>88.00656110576503</c:v>
                </c:pt>
                <c:pt idx="12540">
                  <c:v>88.00656110576503</c:v>
                </c:pt>
                <c:pt idx="12541">
                  <c:v>88.00656110576503</c:v>
                </c:pt>
                <c:pt idx="12542">
                  <c:v>88.00656110576503</c:v>
                </c:pt>
                <c:pt idx="12543">
                  <c:v>88.00656110576503</c:v>
                </c:pt>
                <c:pt idx="12544">
                  <c:v>88.00656110576503</c:v>
                </c:pt>
                <c:pt idx="12545">
                  <c:v>88.00656110576503</c:v>
                </c:pt>
                <c:pt idx="12546">
                  <c:v>88.00656110576503</c:v>
                </c:pt>
                <c:pt idx="12547">
                  <c:v>88.00656110576503</c:v>
                </c:pt>
                <c:pt idx="12548">
                  <c:v>88.00656110576503</c:v>
                </c:pt>
                <c:pt idx="12549">
                  <c:v>88.00656110576503</c:v>
                </c:pt>
                <c:pt idx="12550">
                  <c:v>88.00656110576503</c:v>
                </c:pt>
                <c:pt idx="12551">
                  <c:v>88.00656110576503</c:v>
                </c:pt>
                <c:pt idx="12552">
                  <c:v>88.00656110576503</c:v>
                </c:pt>
                <c:pt idx="12553">
                  <c:v>88.00656110576503</c:v>
                </c:pt>
                <c:pt idx="12554">
                  <c:v>88.00656110576503</c:v>
                </c:pt>
                <c:pt idx="12555">
                  <c:v>88.00656110576503</c:v>
                </c:pt>
                <c:pt idx="12556">
                  <c:v>88.00656110576503</c:v>
                </c:pt>
                <c:pt idx="12557">
                  <c:v>88.00656110576503</c:v>
                </c:pt>
                <c:pt idx="12558">
                  <c:v>88.00656110576503</c:v>
                </c:pt>
                <c:pt idx="12559">
                  <c:v>88.00656110576503</c:v>
                </c:pt>
                <c:pt idx="12560">
                  <c:v>88.00656110576503</c:v>
                </c:pt>
                <c:pt idx="12561">
                  <c:v>88.00656110576503</c:v>
                </c:pt>
                <c:pt idx="12562">
                  <c:v>88.00656110576503</c:v>
                </c:pt>
                <c:pt idx="12563">
                  <c:v>88.00656110576503</c:v>
                </c:pt>
                <c:pt idx="12564">
                  <c:v>88.00656110576503</c:v>
                </c:pt>
                <c:pt idx="12565">
                  <c:v>88.00656110576503</c:v>
                </c:pt>
                <c:pt idx="12566">
                  <c:v>88.00656110576503</c:v>
                </c:pt>
                <c:pt idx="12567">
                  <c:v>88.00656110576503</c:v>
                </c:pt>
                <c:pt idx="12568">
                  <c:v>88.00656110576503</c:v>
                </c:pt>
                <c:pt idx="12569">
                  <c:v>88.00656110576503</c:v>
                </c:pt>
                <c:pt idx="12570">
                  <c:v>88.00656110576503</c:v>
                </c:pt>
                <c:pt idx="12571">
                  <c:v>88.00656110576503</c:v>
                </c:pt>
                <c:pt idx="12572">
                  <c:v>88.00656110576503</c:v>
                </c:pt>
                <c:pt idx="12573">
                  <c:v>88.00656110576503</c:v>
                </c:pt>
                <c:pt idx="12574">
                  <c:v>88.00656110576503</c:v>
                </c:pt>
                <c:pt idx="12575">
                  <c:v>88.00656110576503</c:v>
                </c:pt>
                <c:pt idx="12576">
                  <c:v>88.00656110576503</c:v>
                </c:pt>
                <c:pt idx="12577">
                  <c:v>88.00656110576503</c:v>
                </c:pt>
                <c:pt idx="12578">
                  <c:v>88.00656110576503</c:v>
                </c:pt>
                <c:pt idx="12579">
                  <c:v>88.00656110576503</c:v>
                </c:pt>
                <c:pt idx="12580">
                  <c:v>88.00656110576503</c:v>
                </c:pt>
                <c:pt idx="12581">
                  <c:v>88.00656110576503</c:v>
                </c:pt>
                <c:pt idx="12582">
                  <c:v>88.00656110576503</c:v>
                </c:pt>
                <c:pt idx="12583">
                  <c:v>88.00656110576503</c:v>
                </c:pt>
                <c:pt idx="12584">
                  <c:v>88.00656110576503</c:v>
                </c:pt>
                <c:pt idx="12585">
                  <c:v>88.00656110576503</c:v>
                </c:pt>
                <c:pt idx="12586">
                  <c:v>88.00656110576503</c:v>
                </c:pt>
                <c:pt idx="12587">
                  <c:v>88.00656110576503</c:v>
                </c:pt>
                <c:pt idx="12588">
                  <c:v>88.00656110576503</c:v>
                </c:pt>
                <c:pt idx="12589">
                  <c:v>88.00656110576503</c:v>
                </c:pt>
                <c:pt idx="12590">
                  <c:v>88.00656110576503</c:v>
                </c:pt>
                <c:pt idx="12591">
                  <c:v>88.00656110576503</c:v>
                </c:pt>
                <c:pt idx="12592">
                  <c:v>88.00656110576503</c:v>
                </c:pt>
                <c:pt idx="12593">
                  <c:v>88.00656110576503</c:v>
                </c:pt>
                <c:pt idx="12594">
                  <c:v>88.00656110576503</c:v>
                </c:pt>
                <c:pt idx="12595">
                  <c:v>88.00656110576503</c:v>
                </c:pt>
                <c:pt idx="12596">
                  <c:v>88.00656110576503</c:v>
                </c:pt>
                <c:pt idx="12597">
                  <c:v>88.00656110576503</c:v>
                </c:pt>
                <c:pt idx="12598">
                  <c:v>88.00656110576503</c:v>
                </c:pt>
                <c:pt idx="12599">
                  <c:v>88.00656110576503</c:v>
                </c:pt>
                <c:pt idx="12600">
                  <c:v>88.00656110576503</c:v>
                </c:pt>
                <c:pt idx="12601">
                  <c:v>88.00656110576503</c:v>
                </c:pt>
                <c:pt idx="12602">
                  <c:v>88.00656110576503</c:v>
                </c:pt>
                <c:pt idx="12603">
                  <c:v>88.00656110576503</c:v>
                </c:pt>
                <c:pt idx="12604">
                  <c:v>88.00656110576503</c:v>
                </c:pt>
                <c:pt idx="12605">
                  <c:v>88.00656110576503</c:v>
                </c:pt>
                <c:pt idx="12606">
                  <c:v>88.00656110576503</c:v>
                </c:pt>
                <c:pt idx="12607">
                  <c:v>88.00656110576503</c:v>
                </c:pt>
                <c:pt idx="12608">
                  <c:v>88.00656110576503</c:v>
                </c:pt>
                <c:pt idx="12609">
                  <c:v>88.00656110576503</c:v>
                </c:pt>
                <c:pt idx="12610">
                  <c:v>88.00656110576503</c:v>
                </c:pt>
                <c:pt idx="12611">
                  <c:v>88.00656110576503</c:v>
                </c:pt>
                <c:pt idx="12612">
                  <c:v>88.00656110576503</c:v>
                </c:pt>
                <c:pt idx="12613">
                  <c:v>88.00656110576503</c:v>
                </c:pt>
                <c:pt idx="12614">
                  <c:v>88.00656110576503</c:v>
                </c:pt>
                <c:pt idx="12615">
                  <c:v>88.00656110576503</c:v>
                </c:pt>
                <c:pt idx="12616">
                  <c:v>88.00656110576503</c:v>
                </c:pt>
                <c:pt idx="12617">
                  <c:v>88.00656110576503</c:v>
                </c:pt>
                <c:pt idx="12618">
                  <c:v>88.00656110576503</c:v>
                </c:pt>
                <c:pt idx="12619">
                  <c:v>88.00656110576503</c:v>
                </c:pt>
                <c:pt idx="12620">
                  <c:v>88.00656110576503</c:v>
                </c:pt>
                <c:pt idx="12621">
                  <c:v>88.00656110576503</c:v>
                </c:pt>
                <c:pt idx="12622">
                  <c:v>88.00656110576503</c:v>
                </c:pt>
                <c:pt idx="12623">
                  <c:v>88.00656110576503</c:v>
                </c:pt>
                <c:pt idx="12624">
                  <c:v>88.00656110576503</c:v>
                </c:pt>
                <c:pt idx="12625">
                  <c:v>88.00656110576503</c:v>
                </c:pt>
                <c:pt idx="12626">
                  <c:v>88.00656110576503</c:v>
                </c:pt>
                <c:pt idx="12627">
                  <c:v>88.00656110576503</c:v>
                </c:pt>
                <c:pt idx="12628">
                  <c:v>88.00656110576503</c:v>
                </c:pt>
                <c:pt idx="12629">
                  <c:v>88.00656110576503</c:v>
                </c:pt>
                <c:pt idx="12630">
                  <c:v>88.00656110576503</c:v>
                </c:pt>
                <c:pt idx="12631">
                  <c:v>88.00656110576503</c:v>
                </c:pt>
                <c:pt idx="12632">
                  <c:v>88.00656110576503</c:v>
                </c:pt>
                <c:pt idx="12633">
                  <c:v>88.00656110576503</c:v>
                </c:pt>
                <c:pt idx="12634">
                  <c:v>88.00656110576503</c:v>
                </c:pt>
                <c:pt idx="12635">
                  <c:v>88.00656110576503</c:v>
                </c:pt>
                <c:pt idx="12636">
                  <c:v>88.00656110576503</c:v>
                </c:pt>
                <c:pt idx="12637">
                  <c:v>88.00656110576503</c:v>
                </c:pt>
                <c:pt idx="12638">
                  <c:v>88.00656110576503</c:v>
                </c:pt>
                <c:pt idx="12639">
                  <c:v>88.00656110576503</c:v>
                </c:pt>
                <c:pt idx="12640">
                  <c:v>88.00656110576503</c:v>
                </c:pt>
                <c:pt idx="12641">
                  <c:v>88.00656110576503</c:v>
                </c:pt>
                <c:pt idx="12642">
                  <c:v>88.00656110576503</c:v>
                </c:pt>
                <c:pt idx="12643">
                  <c:v>88.00656110576503</c:v>
                </c:pt>
                <c:pt idx="12644">
                  <c:v>88.00656110576503</c:v>
                </c:pt>
                <c:pt idx="12645">
                  <c:v>88.00656110576503</c:v>
                </c:pt>
                <c:pt idx="12646">
                  <c:v>88.00656110576503</c:v>
                </c:pt>
                <c:pt idx="12647">
                  <c:v>88.00656110576503</c:v>
                </c:pt>
                <c:pt idx="12648">
                  <c:v>88.00656110576503</c:v>
                </c:pt>
                <c:pt idx="12649">
                  <c:v>88.00656110576503</c:v>
                </c:pt>
                <c:pt idx="12650">
                  <c:v>88.00656110576503</c:v>
                </c:pt>
                <c:pt idx="12651">
                  <c:v>88.00656110576503</c:v>
                </c:pt>
                <c:pt idx="12652">
                  <c:v>88.00656110576503</c:v>
                </c:pt>
                <c:pt idx="12653">
                  <c:v>88.00656110576503</c:v>
                </c:pt>
                <c:pt idx="12654">
                  <c:v>88.00656110576503</c:v>
                </c:pt>
                <c:pt idx="12655">
                  <c:v>88.00656110576503</c:v>
                </c:pt>
                <c:pt idx="12656">
                  <c:v>88.00656110576503</c:v>
                </c:pt>
                <c:pt idx="12657">
                  <c:v>88.00656110576503</c:v>
                </c:pt>
                <c:pt idx="12658">
                  <c:v>88.00656110576503</c:v>
                </c:pt>
                <c:pt idx="12659">
                  <c:v>88.00656110576503</c:v>
                </c:pt>
                <c:pt idx="12660">
                  <c:v>88.00656110576503</c:v>
                </c:pt>
                <c:pt idx="12661">
                  <c:v>88.00656110576503</c:v>
                </c:pt>
                <c:pt idx="12662">
                  <c:v>88.00656110576503</c:v>
                </c:pt>
                <c:pt idx="12663">
                  <c:v>88.00656110576503</c:v>
                </c:pt>
                <c:pt idx="12664">
                  <c:v>88.00656110576503</c:v>
                </c:pt>
                <c:pt idx="12665">
                  <c:v>88.00656110576503</c:v>
                </c:pt>
                <c:pt idx="12666">
                  <c:v>88.00656110576503</c:v>
                </c:pt>
                <c:pt idx="12667">
                  <c:v>88.00656110576503</c:v>
                </c:pt>
                <c:pt idx="12668">
                  <c:v>88.00656110576503</c:v>
                </c:pt>
                <c:pt idx="12669">
                  <c:v>88.00656110576503</c:v>
                </c:pt>
                <c:pt idx="12670">
                  <c:v>88.00656110576503</c:v>
                </c:pt>
                <c:pt idx="12671">
                  <c:v>88.00656110576503</c:v>
                </c:pt>
                <c:pt idx="12672">
                  <c:v>88.00656110576503</c:v>
                </c:pt>
                <c:pt idx="12673">
                  <c:v>88.00656110576503</c:v>
                </c:pt>
                <c:pt idx="12674">
                  <c:v>88.00656110576503</c:v>
                </c:pt>
                <c:pt idx="12675">
                  <c:v>88.00656110576503</c:v>
                </c:pt>
                <c:pt idx="12676">
                  <c:v>88.00656110576503</c:v>
                </c:pt>
                <c:pt idx="12677">
                  <c:v>88.00656110576503</c:v>
                </c:pt>
                <c:pt idx="12678">
                  <c:v>88.00656110576503</c:v>
                </c:pt>
                <c:pt idx="12679">
                  <c:v>88.00656110576503</c:v>
                </c:pt>
                <c:pt idx="12680">
                  <c:v>88.00656110576503</c:v>
                </c:pt>
                <c:pt idx="12681">
                  <c:v>88.00656110576503</c:v>
                </c:pt>
                <c:pt idx="12682">
                  <c:v>88.00656110576503</c:v>
                </c:pt>
                <c:pt idx="12683">
                  <c:v>88.00656110576503</c:v>
                </c:pt>
                <c:pt idx="12684">
                  <c:v>88.00656110576503</c:v>
                </c:pt>
                <c:pt idx="12685">
                  <c:v>88.00656110576503</c:v>
                </c:pt>
                <c:pt idx="12686">
                  <c:v>88.00656110576503</c:v>
                </c:pt>
                <c:pt idx="12687">
                  <c:v>88.00656110576503</c:v>
                </c:pt>
                <c:pt idx="12688">
                  <c:v>88.00656110576503</c:v>
                </c:pt>
                <c:pt idx="12689">
                  <c:v>88.00656110576503</c:v>
                </c:pt>
                <c:pt idx="12690">
                  <c:v>88.00656110576503</c:v>
                </c:pt>
                <c:pt idx="12691">
                  <c:v>88.00656110576503</c:v>
                </c:pt>
                <c:pt idx="12692">
                  <c:v>88.00656110576503</c:v>
                </c:pt>
                <c:pt idx="12693">
                  <c:v>88.00656110576503</c:v>
                </c:pt>
                <c:pt idx="12694">
                  <c:v>88.00656110576503</c:v>
                </c:pt>
                <c:pt idx="12695">
                  <c:v>88.00656110576503</c:v>
                </c:pt>
                <c:pt idx="12696">
                  <c:v>88.00656110576503</c:v>
                </c:pt>
                <c:pt idx="12697">
                  <c:v>88.00656110576503</c:v>
                </c:pt>
                <c:pt idx="12698">
                  <c:v>88.00656110576503</c:v>
                </c:pt>
                <c:pt idx="12699">
                  <c:v>88.00656110576503</c:v>
                </c:pt>
                <c:pt idx="12700">
                  <c:v>88.00656110576503</c:v>
                </c:pt>
                <c:pt idx="12701">
                  <c:v>88.00656110576503</c:v>
                </c:pt>
                <c:pt idx="12702">
                  <c:v>88.00656110576503</c:v>
                </c:pt>
                <c:pt idx="12703">
                  <c:v>88.00656110576503</c:v>
                </c:pt>
                <c:pt idx="12704">
                  <c:v>88.00656110576503</c:v>
                </c:pt>
                <c:pt idx="12705">
                  <c:v>88.00656110576503</c:v>
                </c:pt>
                <c:pt idx="12706">
                  <c:v>88.00656110576503</c:v>
                </c:pt>
                <c:pt idx="12707">
                  <c:v>88.00656110576503</c:v>
                </c:pt>
                <c:pt idx="12708">
                  <c:v>88.00656110576503</c:v>
                </c:pt>
                <c:pt idx="12709">
                  <c:v>88.00656110576503</c:v>
                </c:pt>
                <c:pt idx="12710">
                  <c:v>88.00656110576503</c:v>
                </c:pt>
                <c:pt idx="12711">
                  <c:v>88.00656110576503</c:v>
                </c:pt>
                <c:pt idx="12712">
                  <c:v>88.00656110576503</c:v>
                </c:pt>
                <c:pt idx="12713">
                  <c:v>88.00656110576503</c:v>
                </c:pt>
                <c:pt idx="12714">
                  <c:v>88.00656110576503</c:v>
                </c:pt>
                <c:pt idx="12715">
                  <c:v>88.00656110576503</c:v>
                </c:pt>
                <c:pt idx="12716">
                  <c:v>88.00656110576503</c:v>
                </c:pt>
                <c:pt idx="12717">
                  <c:v>88.00656110576503</c:v>
                </c:pt>
                <c:pt idx="12718">
                  <c:v>88.00656110576503</c:v>
                </c:pt>
                <c:pt idx="12719">
                  <c:v>88.00656110576503</c:v>
                </c:pt>
                <c:pt idx="12720">
                  <c:v>88.00656110576503</c:v>
                </c:pt>
                <c:pt idx="12721">
                  <c:v>88.00656110576503</c:v>
                </c:pt>
                <c:pt idx="12722">
                  <c:v>88.00656110576503</c:v>
                </c:pt>
                <c:pt idx="12723">
                  <c:v>88.00656110576503</c:v>
                </c:pt>
                <c:pt idx="12724">
                  <c:v>88.00656110576503</c:v>
                </c:pt>
                <c:pt idx="12725">
                  <c:v>88.00656110576503</c:v>
                </c:pt>
                <c:pt idx="12726">
                  <c:v>88.00656110576503</c:v>
                </c:pt>
                <c:pt idx="12727">
                  <c:v>88.00656110576503</c:v>
                </c:pt>
                <c:pt idx="12728">
                  <c:v>88.00656110576503</c:v>
                </c:pt>
                <c:pt idx="12729">
                  <c:v>88.00656110576503</c:v>
                </c:pt>
                <c:pt idx="12730">
                  <c:v>88.00656110576503</c:v>
                </c:pt>
                <c:pt idx="12731">
                  <c:v>88.00656110576503</c:v>
                </c:pt>
                <c:pt idx="12732">
                  <c:v>88.00656110576503</c:v>
                </c:pt>
                <c:pt idx="12733">
                  <c:v>88.00656110576503</c:v>
                </c:pt>
                <c:pt idx="12734">
                  <c:v>88.00656110576503</c:v>
                </c:pt>
                <c:pt idx="12735">
                  <c:v>88.00656110576503</c:v>
                </c:pt>
                <c:pt idx="12736">
                  <c:v>88.00656110576503</c:v>
                </c:pt>
                <c:pt idx="12737">
                  <c:v>88.00656110576503</c:v>
                </c:pt>
                <c:pt idx="12738">
                  <c:v>88.00656110576503</c:v>
                </c:pt>
                <c:pt idx="12739">
                  <c:v>88.00656110576503</c:v>
                </c:pt>
                <c:pt idx="12740">
                  <c:v>88.00656110576503</c:v>
                </c:pt>
                <c:pt idx="12741">
                  <c:v>88.00656110576503</c:v>
                </c:pt>
                <c:pt idx="12742">
                  <c:v>88.00656110576503</c:v>
                </c:pt>
                <c:pt idx="12743">
                  <c:v>88.00656110576503</c:v>
                </c:pt>
                <c:pt idx="12744">
                  <c:v>88.00656110576503</c:v>
                </c:pt>
                <c:pt idx="12745">
                  <c:v>88.00656110576503</c:v>
                </c:pt>
                <c:pt idx="12746">
                  <c:v>88.00656110576503</c:v>
                </c:pt>
                <c:pt idx="12747">
                  <c:v>88.00656110576503</c:v>
                </c:pt>
                <c:pt idx="12748">
                  <c:v>88.00656110576503</c:v>
                </c:pt>
                <c:pt idx="12749">
                  <c:v>88.00656110576503</c:v>
                </c:pt>
                <c:pt idx="12750">
                  <c:v>88.00656110576503</c:v>
                </c:pt>
                <c:pt idx="12751">
                  <c:v>88.00656110576503</c:v>
                </c:pt>
                <c:pt idx="12752">
                  <c:v>88.00656110576503</c:v>
                </c:pt>
                <c:pt idx="12753">
                  <c:v>88.00656110576503</c:v>
                </c:pt>
                <c:pt idx="12754">
                  <c:v>88.00656110576503</c:v>
                </c:pt>
                <c:pt idx="12755">
                  <c:v>88.00656110576503</c:v>
                </c:pt>
                <c:pt idx="12756">
                  <c:v>88.00656110576503</c:v>
                </c:pt>
                <c:pt idx="12757">
                  <c:v>88.00656110576503</c:v>
                </c:pt>
                <c:pt idx="12758">
                  <c:v>88.00656110576503</c:v>
                </c:pt>
                <c:pt idx="12759">
                  <c:v>88.00656110576503</c:v>
                </c:pt>
                <c:pt idx="12760">
                  <c:v>88.00656110576503</c:v>
                </c:pt>
                <c:pt idx="12761">
                  <c:v>88.00656110576503</c:v>
                </c:pt>
                <c:pt idx="12762">
                  <c:v>88.00656110576503</c:v>
                </c:pt>
                <c:pt idx="12763">
                  <c:v>88.00656110576503</c:v>
                </c:pt>
                <c:pt idx="12764">
                  <c:v>88.00656110576503</c:v>
                </c:pt>
                <c:pt idx="12765">
                  <c:v>88.00656110576503</c:v>
                </c:pt>
                <c:pt idx="12766">
                  <c:v>88.00656110576503</c:v>
                </c:pt>
                <c:pt idx="12767">
                  <c:v>88.00656110576503</c:v>
                </c:pt>
                <c:pt idx="12768">
                  <c:v>88.00656110576503</c:v>
                </c:pt>
                <c:pt idx="12769">
                  <c:v>88.00656110576503</c:v>
                </c:pt>
                <c:pt idx="12770">
                  <c:v>88.00656110576503</c:v>
                </c:pt>
                <c:pt idx="12771">
                  <c:v>88.00656110576503</c:v>
                </c:pt>
                <c:pt idx="12772">
                  <c:v>88.00656110576503</c:v>
                </c:pt>
                <c:pt idx="12773">
                  <c:v>88.00656110576503</c:v>
                </c:pt>
                <c:pt idx="12774">
                  <c:v>88.00656110576503</c:v>
                </c:pt>
                <c:pt idx="12775">
                  <c:v>88.00656110576503</c:v>
                </c:pt>
                <c:pt idx="12776">
                  <c:v>88.00656110576503</c:v>
                </c:pt>
                <c:pt idx="12777">
                  <c:v>88.00656110576503</c:v>
                </c:pt>
                <c:pt idx="12778">
                  <c:v>88.00656110576503</c:v>
                </c:pt>
                <c:pt idx="12779">
                  <c:v>88.00656110576503</c:v>
                </c:pt>
                <c:pt idx="12780">
                  <c:v>88.00656110576503</c:v>
                </c:pt>
                <c:pt idx="12781">
                  <c:v>88.00656110576503</c:v>
                </c:pt>
                <c:pt idx="12782">
                  <c:v>88.00656110576503</c:v>
                </c:pt>
                <c:pt idx="12783">
                  <c:v>88.00656110576503</c:v>
                </c:pt>
                <c:pt idx="12784">
                  <c:v>88.00656110576503</c:v>
                </c:pt>
                <c:pt idx="12785">
                  <c:v>88.00656110576503</c:v>
                </c:pt>
                <c:pt idx="12786">
                  <c:v>88.00656110576503</c:v>
                </c:pt>
                <c:pt idx="12787">
                  <c:v>88.00656110576503</c:v>
                </c:pt>
                <c:pt idx="12788">
                  <c:v>88.00656110576503</c:v>
                </c:pt>
                <c:pt idx="12789">
                  <c:v>88.00656110576503</c:v>
                </c:pt>
                <c:pt idx="12790">
                  <c:v>88.00656110576503</c:v>
                </c:pt>
                <c:pt idx="12791">
                  <c:v>88.00656110576503</c:v>
                </c:pt>
                <c:pt idx="12792">
                  <c:v>88.00656110576503</c:v>
                </c:pt>
                <c:pt idx="12793">
                  <c:v>88.00656110576503</c:v>
                </c:pt>
                <c:pt idx="12794">
                  <c:v>88.00656110576503</c:v>
                </c:pt>
                <c:pt idx="12795">
                  <c:v>88.00656110576503</c:v>
                </c:pt>
                <c:pt idx="12796">
                  <c:v>88.00656110576503</c:v>
                </c:pt>
                <c:pt idx="12797">
                  <c:v>88.00656110576503</c:v>
                </c:pt>
                <c:pt idx="12798">
                  <c:v>88.00656110576503</c:v>
                </c:pt>
                <c:pt idx="12799">
                  <c:v>88.00656110576503</c:v>
                </c:pt>
                <c:pt idx="12800">
                  <c:v>88.00656110576503</c:v>
                </c:pt>
                <c:pt idx="12801">
                  <c:v>88.00656110576503</c:v>
                </c:pt>
                <c:pt idx="12802">
                  <c:v>88.00656110576503</c:v>
                </c:pt>
                <c:pt idx="12803">
                  <c:v>88.00656110576503</c:v>
                </c:pt>
                <c:pt idx="12804">
                  <c:v>88.00656110576503</c:v>
                </c:pt>
                <c:pt idx="12805">
                  <c:v>88.00656110576503</c:v>
                </c:pt>
                <c:pt idx="12806">
                  <c:v>88.00656110576503</c:v>
                </c:pt>
                <c:pt idx="12807">
                  <c:v>88.00656110576503</c:v>
                </c:pt>
                <c:pt idx="12808">
                  <c:v>88.00656110576503</c:v>
                </c:pt>
                <c:pt idx="12809">
                  <c:v>88.00656110576503</c:v>
                </c:pt>
                <c:pt idx="12810">
                  <c:v>88.00656110576503</c:v>
                </c:pt>
                <c:pt idx="12811">
                  <c:v>88.00656110576503</c:v>
                </c:pt>
                <c:pt idx="12812">
                  <c:v>88.00656110576503</c:v>
                </c:pt>
                <c:pt idx="12813">
                  <c:v>88.00656110576503</c:v>
                </c:pt>
                <c:pt idx="12814">
                  <c:v>88.00656110576503</c:v>
                </c:pt>
                <c:pt idx="12815">
                  <c:v>88.00656110576503</c:v>
                </c:pt>
                <c:pt idx="12816">
                  <c:v>88.00656110576503</c:v>
                </c:pt>
                <c:pt idx="12817">
                  <c:v>88.00656110576503</c:v>
                </c:pt>
                <c:pt idx="12818">
                  <c:v>88.00656110576503</c:v>
                </c:pt>
                <c:pt idx="12819">
                  <c:v>88.00656110576503</c:v>
                </c:pt>
                <c:pt idx="12820">
                  <c:v>88.00656110576503</c:v>
                </c:pt>
                <c:pt idx="12821">
                  <c:v>88.00656110576503</c:v>
                </c:pt>
                <c:pt idx="12822">
                  <c:v>88.00656110576503</c:v>
                </c:pt>
                <c:pt idx="12823">
                  <c:v>88.00656110576503</c:v>
                </c:pt>
                <c:pt idx="12824">
                  <c:v>88.00656110576503</c:v>
                </c:pt>
                <c:pt idx="12825">
                  <c:v>88.00656110576503</c:v>
                </c:pt>
                <c:pt idx="12826">
                  <c:v>88.00656110576503</c:v>
                </c:pt>
                <c:pt idx="12827">
                  <c:v>88.00656110576503</c:v>
                </c:pt>
                <c:pt idx="12828">
                  <c:v>88.00656110576503</c:v>
                </c:pt>
                <c:pt idx="12829">
                  <c:v>88.00656110576503</c:v>
                </c:pt>
                <c:pt idx="12830">
                  <c:v>88.00656110576503</c:v>
                </c:pt>
                <c:pt idx="12831">
                  <c:v>88.00656110576503</c:v>
                </c:pt>
                <c:pt idx="12832">
                  <c:v>88.00656110576503</c:v>
                </c:pt>
                <c:pt idx="12833">
                  <c:v>88.00656110576503</c:v>
                </c:pt>
                <c:pt idx="12834">
                  <c:v>88.00656110576503</c:v>
                </c:pt>
                <c:pt idx="12835">
                  <c:v>88.00656110576503</c:v>
                </c:pt>
                <c:pt idx="12836">
                  <c:v>88.00656110576503</c:v>
                </c:pt>
                <c:pt idx="12837">
                  <c:v>88.00656110576503</c:v>
                </c:pt>
                <c:pt idx="12838">
                  <c:v>88.00656110576503</c:v>
                </c:pt>
                <c:pt idx="12839">
                  <c:v>88.00656110576503</c:v>
                </c:pt>
                <c:pt idx="12840">
                  <c:v>88.00656110576503</c:v>
                </c:pt>
                <c:pt idx="12841">
                  <c:v>88.00656110576503</c:v>
                </c:pt>
                <c:pt idx="12842">
                  <c:v>88.00656110576503</c:v>
                </c:pt>
                <c:pt idx="12843">
                  <c:v>88.00656110576503</c:v>
                </c:pt>
                <c:pt idx="12844">
                  <c:v>88.00656110576503</c:v>
                </c:pt>
                <c:pt idx="12845">
                  <c:v>88.00656110576503</c:v>
                </c:pt>
                <c:pt idx="12846">
                  <c:v>88.00656110576503</c:v>
                </c:pt>
                <c:pt idx="12847">
                  <c:v>88.00656110576503</c:v>
                </c:pt>
                <c:pt idx="12848">
                  <c:v>88.00656110576503</c:v>
                </c:pt>
                <c:pt idx="12849">
                  <c:v>88.00656110576503</c:v>
                </c:pt>
                <c:pt idx="12850">
                  <c:v>88.00656110576503</c:v>
                </c:pt>
                <c:pt idx="12851">
                  <c:v>88.00656110576503</c:v>
                </c:pt>
                <c:pt idx="12852">
                  <c:v>88.00656110576503</c:v>
                </c:pt>
                <c:pt idx="12853">
                  <c:v>88.00656110576503</c:v>
                </c:pt>
                <c:pt idx="12854">
                  <c:v>88.00656110576503</c:v>
                </c:pt>
                <c:pt idx="12855">
                  <c:v>88.00656110576503</c:v>
                </c:pt>
                <c:pt idx="12856">
                  <c:v>88.00656110576503</c:v>
                </c:pt>
                <c:pt idx="12857">
                  <c:v>88.00656110576503</c:v>
                </c:pt>
                <c:pt idx="12858">
                  <c:v>88.00656110576503</c:v>
                </c:pt>
                <c:pt idx="12859">
                  <c:v>88.00656110576503</c:v>
                </c:pt>
                <c:pt idx="12860">
                  <c:v>88.00656110576503</c:v>
                </c:pt>
                <c:pt idx="12861">
                  <c:v>88.00656110576503</c:v>
                </c:pt>
                <c:pt idx="12862">
                  <c:v>88.00656110576503</c:v>
                </c:pt>
                <c:pt idx="12863">
                  <c:v>88.00656110576503</c:v>
                </c:pt>
                <c:pt idx="12864">
                  <c:v>88.00656110576503</c:v>
                </c:pt>
                <c:pt idx="12865">
                  <c:v>88.00656110576503</c:v>
                </c:pt>
                <c:pt idx="12866">
                  <c:v>88.00656110576503</c:v>
                </c:pt>
                <c:pt idx="12867">
                  <c:v>88.00656110576503</c:v>
                </c:pt>
                <c:pt idx="12868">
                  <c:v>88.00656110576503</c:v>
                </c:pt>
                <c:pt idx="12869">
                  <c:v>88.00656110576503</c:v>
                </c:pt>
                <c:pt idx="12870">
                  <c:v>88.00656110576503</c:v>
                </c:pt>
                <c:pt idx="12871">
                  <c:v>88.00656110576503</c:v>
                </c:pt>
                <c:pt idx="12872">
                  <c:v>88.00656110576503</c:v>
                </c:pt>
                <c:pt idx="12873">
                  <c:v>88.00656110576503</c:v>
                </c:pt>
                <c:pt idx="12874">
                  <c:v>88.00656110576503</c:v>
                </c:pt>
                <c:pt idx="12875">
                  <c:v>88.00656110576503</c:v>
                </c:pt>
                <c:pt idx="12876">
                  <c:v>88.00656110576503</c:v>
                </c:pt>
                <c:pt idx="12877">
                  <c:v>88.00656110576503</c:v>
                </c:pt>
                <c:pt idx="12878">
                  <c:v>88.00656110576503</c:v>
                </c:pt>
                <c:pt idx="12879">
                  <c:v>88.00656110576503</c:v>
                </c:pt>
                <c:pt idx="12880">
                  <c:v>88.00656110576503</c:v>
                </c:pt>
                <c:pt idx="12881">
                  <c:v>88.00656110576503</c:v>
                </c:pt>
                <c:pt idx="12882">
                  <c:v>88.00656110576503</c:v>
                </c:pt>
                <c:pt idx="12883">
                  <c:v>88.00656110576503</c:v>
                </c:pt>
                <c:pt idx="12884">
                  <c:v>88.00656110576503</c:v>
                </c:pt>
                <c:pt idx="12885">
                  <c:v>88.00656110576503</c:v>
                </c:pt>
                <c:pt idx="12886">
                  <c:v>88.00656110576503</c:v>
                </c:pt>
                <c:pt idx="12887">
                  <c:v>88.00656110576503</c:v>
                </c:pt>
                <c:pt idx="12888">
                  <c:v>88.00656110576503</c:v>
                </c:pt>
                <c:pt idx="12889">
                  <c:v>88.00656110576503</c:v>
                </c:pt>
                <c:pt idx="12890">
                  <c:v>88.00656110576503</c:v>
                </c:pt>
                <c:pt idx="12891">
                  <c:v>88.00656110576503</c:v>
                </c:pt>
                <c:pt idx="12892">
                  <c:v>88.00656110576503</c:v>
                </c:pt>
                <c:pt idx="12893">
                  <c:v>88.00656110576503</c:v>
                </c:pt>
                <c:pt idx="12894">
                  <c:v>88.00656110576503</c:v>
                </c:pt>
                <c:pt idx="12895">
                  <c:v>88.00656110576503</c:v>
                </c:pt>
                <c:pt idx="12896">
                  <c:v>88.00656110576503</c:v>
                </c:pt>
                <c:pt idx="12897">
                  <c:v>88.00656110576503</c:v>
                </c:pt>
                <c:pt idx="12898">
                  <c:v>88.00656110576503</c:v>
                </c:pt>
                <c:pt idx="12899">
                  <c:v>88.00656110576503</c:v>
                </c:pt>
                <c:pt idx="12900">
                  <c:v>88.00656110576503</c:v>
                </c:pt>
                <c:pt idx="12901">
                  <c:v>88.00656110576503</c:v>
                </c:pt>
                <c:pt idx="12902">
                  <c:v>88.00656110576503</c:v>
                </c:pt>
                <c:pt idx="12903">
                  <c:v>88.00656110576503</c:v>
                </c:pt>
                <c:pt idx="12904">
                  <c:v>88.00656110576503</c:v>
                </c:pt>
                <c:pt idx="12905">
                  <c:v>88.00656110576503</c:v>
                </c:pt>
                <c:pt idx="12906">
                  <c:v>88.00656110576503</c:v>
                </c:pt>
                <c:pt idx="12907">
                  <c:v>88.00656110576503</c:v>
                </c:pt>
                <c:pt idx="12908">
                  <c:v>88.00656110576503</c:v>
                </c:pt>
                <c:pt idx="12909">
                  <c:v>88.00656110576503</c:v>
                </c:pt>
                <c:pt idx="12910">
                  <c:v>88.00656110576503</c:v>
                </c:pt>
                <c:pt idx="12911">
                  <c:v>88.00656110576503</c:v>
                </c:pt>
                <c:pt idx="12912">
                  <c:v>88.00656110576503</c:v>
                </c:pt>
                <c:pt idx="12913">
                  <c:v>88.00656110576503</c:v>
                </c:pt>
                <c:pt idx="12914">
                  <c:v>88.00656110576503</c:v>
                </c:pt>
                <c:pt idx="12915">
                  <c:v>88.00656110576503</c:v>
                </c:pt>
                <c:pt idx="12916">
                  <c:v>88.00656110576503</c:v>
                </c:pt>
                <c:pt idx="12917">
                  <c:v>88.00656110576503</c:v>
                </c:pt>
                <c:pt idx="12918">
                  <c:v>88.00656110576503</c:v>
                </c:pt>
                <c:pt idx="12919">
                  <c:v>88.00656110576503</c:v>
                </c:pt>
                <c:pt idx="12920">
                  <c:v>88.00656110576503</c:v>
                </c:pt>
                <c:pt idx="12921">
                  <c:v>88.00656110576503</c:v>
                </c:pt>
                <c:pt idx="12922">
                  <c:v>88.00656110576503</c:v>
                </c:pt>
                <c:pt idx="12923">
                  <c:v>88.00656110576503</c:v>
                </c:pt>
                <c:pt idx="12924">
                  <c:v>88.00656110576503</c:v>
                </c:pt>
                <c:pt idx="12925">
                  <c:v>88.00656110576503</c:v>
                </c:pt>
                <c:pt idx="12926">
                  <c:v>88.00656110576503</c:v>
                </c:pt>
                <c:pt idx="12927">
                  <c:v>88.00656110576503</c:v>
                </c:pt>
                <c:pt idx="12928">
                  <c:v>88.00656110576503</c:v>
                </c:pt>
                <c:pt idx="12929">
                  <c:v>88.00656110576503</c:v>
                </c:pt>
                <c:pt idx="12930">
                  <c:v>88.00656110576503</c:v>
                </c:pt>
                <c:pt idx="12931">
                  <c:v>88.00656110576503</c:v>
                </c:pt>
                <c:pt idx="12932">
                  <c:v>88.00656110576503</c:v>
                </c:pt>
                <c:pt idx="12933">
                  <c:v>88.00656110576503</c:v>
                </c:pt>
                <c:pt idx="12934">
                  <c:v>88.00656110576503</c:v>
                </c:pt>
                <c:pt idx="12935">
                  <c:v>88.00656110576503</c:v>
                </c:pt>
                <c:pt idx="12936">
                  <c:v>88.00656110576503</c:v>
                </c:pt>
                <c:pt idx="12937">
                  <c:v>88.00656110576503</c:v>
                </c:pt>
                <c:pt idx="12938">
                  <c:v>88.00656110576503</c:v>
                </c:pt>
                <c:pt idx="12939">
                  <c:v>88.00656110576503</c:v>
                </c:pt>
                <c:pt idx="12940">
                  <c:v>88.00656110576503</c:v>
                </c:pt>
                <c:pt idx="12941">
                  <c:v>88.00656110576503</c:v>
                </c:pt>
                <c:pt idx="12942">
                  <c:v>88.00656110576503</c:v>
                </c:pt>
                <c:pt idx="12943">
                  <c:v>88.00656110576503</c:v>
                </c:pt>
                <c:pt idx="12944">
                  <c:v>88.00656110576503</c:v>
                </c:pt>
                <c:pt idx="12945">
                  <c:v>88.00656110576503</c:v>
                </c:pt>
                <c:pt idx="12946">
                  <c:v>88.00656110576503</c:v>
                </c:pt>
                <c:pt idx="12947">
                  <c:v>88.00656110576503</c:v>
                </c:pt>
                <c:pt idx="12948">
                  <c:v>88.00656110576503</c:v>
                </c:pt>
                <c:pt idx="12949">
                  <c:v>88.00656110576503</c:v>
                </c:pt>
                <c:pt idx="12950">
                  <c:v>88.00656110576503</c:v>
                </c:pt>
                <c:pt idx="12951">
                  <c:v>88.00656110576503</c:v>
                </c:pt>
                <c:pt idx="12952">
                  <c:v>88.00656110576503</c:v>
                </c:pt>
                <c:pt idx="12953">
                  <c:v>88.00656110576503</c:v>
                </c:pt>
                <c:pt idx="12954">
                  <c:v>88.00656110576503</c:v>
                </c:pt>
                <c:pt idx="12955">
                  <c:v>88.00656110576503</c:v>
                </c:pt>
                <c:pt idx="12956">
                  <c:v>88.00656110576503</c:v>
                </c:pt>
                <c:pt idx="12957">
                  <c:v>88.00656110576503</c:v>
                </c:pt>
                <c:pt idx="12958">
                  <c:v>88.00656110576503</c:v>
                </c:pt>
                <c:pt idx="12959">
                  <c:v>88.00656110576503</c:v>
                </c:pt>
                <c:pt idx="12960">
                  <c:v>88.00656110576503</c:v>
                </c:pt>
                <c:pt idx="12961">
                  <c:v>88.00656110576503</c:v>
                </c:pt>
                <c:pt idx="12962">
                  <c:v>88.00656110576503</c:v>
                </c:pt>
                <c:pt idx="12963">
                  <c:v>88.00656110576503</c:v>
                </c:pt>
                <c:pt idx="12964">
                  <c:v>88.00656110576503</c:v>
                </c:pt>
                <c:pt idx="12965">
                  <c:v>88.00656110576503</c:v>
                </c:pt>
                <c:pt idx="12966">
                  <c:v>88.00656110576503</c:v>
                </c:pt>
                <c:pt idx="12967">
                  <c:v>88.00656110576503</c:v>
                </c:pt>
                <c:pt idx="12968">
                  <c:v>88.00656110576503</c:v>
                </c:pt>
                <c:pt idx="12969">
                  <c:v>88.00656110576503</c:v>
                </c:pt>
                <c:pt idx="12970">
                  <c:v>88.00656110576503</c:v>
                </c:pt>
                <c:pt idx="12971">
                  <c:v>88.00656110576503</c:v>
                </c:pt>
                <c:pt idx="12972">
                  <c:v>88.00656110576503</c:v>
                </c:pt>
                <c:pt idx="12973">
                  <c:v>88.00656110576503</c:v>
                </c:pt>
                <c:pt idx="12974">
                  <c:v>88.00656110576503</c:v>
                </c:pt>
                <c:pt idx="12975">
                  <c:v>88.00656110576503</c:v>
                </c:pt>
                <c:pt idx="12976">
                  <c:v>88.00656110576503</c:v>
                </c:pt>
                <c:pt idx="12977">
                  <c:v>88.00656110576503</c:v>
                </c:pt>
                <c:pt idx="12978">
                  <c:v>88.00656110576503</c:v>
                </c:pt>
                <c:pt idx="12979">
                  <c:v>88.00656110576503</c:v>
                </c:pt>
                <c:pt idx="12980">
                  <c:v>88.00656110576503</c:v>
                </c:pt>
                <c:pt idx="12981">
                  <c:v>88.00656110576503</c:v>
                </c:pt>
                <c:pt idx="12982">
                  <c:v>88.00656110576503</c:v>
                </c:pt>
                <c:pt idx="12983">
                  <c:v>88.00656110576503</c:v>
                </c:pt>
                <c:pt idx="12984">
                  <c:v>88.00656110576503</c:v>
                </c:pt>
                <c:pt idx="12985">
                  <c:v>88.00656110576503</c:v>
                </c:pt>
                <c:pt idx="12986">
                  <c:v>88.00656110576503</c:v>
                </c:pt>
                <c:pt idx="12987">
                  <c:v>88.00656110576503</c:v>
                </c:pt>
                <c:pt idx="12988">
                  <c:v>88.00656110576503</c:v>
                </c:pt>
                <c:pt idx="12989">
                  <c:v>88.00656110576503</c:v>
                </c:pt>
                <c:pt idx="12990">
                  <c:v>88.00656110576503</c:v>
                </c:pt>
                <c:pt idx="12991">
                  <c:v>88.00656110576503</c:v>
                </c:pt>
                <c:pt idx="12992">
                  <c:v>88.00656110576503</c:v>
                </c:pt>
                <c:pt idx="12993">
                  <c:v>88.00656110576503</c:v>
                </c:pt>
                <c:pt idx="12994">
                  <c:v>88.00656110576503</c:v>
                </c:pt>
                <c:pt idx="12995">
                  <c:v>88.00656110576503</c:v>
                </c:pt>
                <c:pt idx="12996">
                  <c:v>88.00656110576503</c:v>
                </c:pt>
                <c:pt idx="12997">
                  <c:v>88.00656110576503</c:v>
                </c:pt>
                <c:pt idx="12998">
                  <c:v>88.00656110576503</c:v>
                </c:pt>
                <c:pt idx="12999">
                  <c:v>88.00656110576503</c:v>
                </c:pt>
                <c:pt idx="13000">
                  <c:v>88.00656110576503</c:v>
                </c:pt>
                <c:pt idx="13001">
                  <c:v>88.00656110576503</c:v>
                </c:pt>
                <c:pt idx="13002">
                  <c:v>88.00656110576503</c:v>
                </c:pt>
                <c:pt idx="13003">
                  <c:v>88.00656110576503</c:v>
                </c:pt>
                <c:pt idx="13004">
                  <c:v>88.00656110576503</c:v>
                </c:pt>
                <c:pt idx="13005">
                  <c:v>88.00656110576503</c:v>
                </c:pt>
                <c:pt idx="13006">
                  <c:v>88.00656110576503</c:v>
                </c:pt>
                <c:pt idx="13007">
                  <c:v>88.00656110576503</c:v>
                </c:pt>
                <c:pt idx="13008">
                  <c:v>88.00656110576503</c:v>
                </c:pt>
                <c:pt idx="13009">
                  <c:v>88.00656110576503</c:v>
                </c:pt>
                <c:pt idx="13010">
                  <c:v>88.00656110576503</c:v>
                </c:pt>
                <c:pt idx="13011">
                  <c:v>88.00656110576503</c:v>
                </c:pt>
                <c:pt idx="13012">
                  <c:v>88.00656110576503</c:v>
                </c:pt>
                <c:pt idx="13013">
                  <c:v>88.00656110576503</c:v>
                </c:pt>
                <c:pt idx="13014">
                  <c:v>88.00656110576503</c:v>
                </c:pt>
                <c:pt idx="13015">
                  <c:v>88.00656110576503</c:v>
                </c:pt>
                <c:pt idx="13016">
                  <c:v>88.00656110576503</c:v>
                </c:pt>
                <c:pt idx="13017">
                  <c:v>88.00656110576503</c:v>
                </c:pt>
                <c:pt idx="13018">
                  <c:v>88.00656110576503</c:v>
                </c:pt>
                <c:pt idx="13019">
                  <c:v>88.00656110576503</c:v>
                </c:pt>
                <c:pt idx="13020">
                  <c:v>88.00656110576503</c:v>
                </c:pt>
                <c:pt idx="13021">
                  <c:v>88.00656110576503</c:v>
                </c:pt>
                <c:pt idx="13022">
                  <c:v>88.00656110576503</c:v>
                </c:pt>
                <c:pt idx="13023">
                  <c:v>88.00656110576503</c:v>
                </c:pt>
                <c:pt idx="13024">
                  <c:v>88.00656110576503</c:v>
                </c:pt>
                <c:pt idx="13025">
                  <c:v>88.00656110576503</c:v>
                </c:pt>
                <c:pt idx="13026">
                  <c:v>88.00656110576503</c:v>
                </c:pt>
                <c:pt idx="13027">
                  <c:v>88.00656110576503</c:v>
                </c:pt>
                <c:pt idx="13028">
                  <c:v>88.00656110576503</c:v>
                </c:pt>
                <c:pt idx="13029">
                  <c:v>88.00656110576503</c:v>
                </c:pt>
                <c:pt idx="13030">
                  <c:v>88.00656110576503</c:v>
                </c:pt>
                <c:pt idx="13031">
                  <c:v>88.00656110576503</c:v>
                </c:pt>
                <c:pt idx="13032">
                  <c:v>88.00656110576503</c:v>
                </c:pt>
                <c:pt idx="13033">
                  <c:v>88.00656110576503</c:v>
                </c:pt>
                <c:pt idx="13034">
                  <c:v>88.00656110576503</c:v>
                </c:pt>
                <c:pt idx="13035">
                  <c:v>88.00656110576503</c:v>
                </c:pt>
                <c:pt idx="13036">
                  <c:v>88.00656110576503</c:v>
                </c:pt>
                <c:pt idx="13037">
                  <c:v>88.00656110576503</c:v>
                </c:pt>
                <c:pt idx="13038">
                  <c:v>88.00656110576503</c:v>
                </c:pt>
                <c:pt idx="13039">
                  <c:v>88.00656110576503</c:v>
                </c:pt>
                <c:pt idx="13040">
                  <c:v>88.00656110576503</c:v>
                </c:pt>
                <c:pt idx="13041">
                  <c:v>88.00656110576503</c:v>
                </c:pt>
                <c:pt idx="13042">
                  <c:v>88.00656110576503</c:v>
                </c:pt>
                <c:pt idx="13043">
                  <c:v>88.00656110576503</c:v>
                </c:pt>
                <c:pt idx="13044">
                  <c:v>88.00656110576503</c:v>
                </c:pt>
                <c:pt idx="13045">
                  <c:v>88.00656110576503</c:v>
                </c:pt>
                <c:pt idx="13046">
                  <c:v>88.00656110576503</c:v>
                </c:pt>
                <c:pt idx="13047">
                  <c:v>88.00656110576503</c:v>
                </c:pt>
                <c:pt idx="13048">
                  <c:v>88.00656110576503</c:v>
                </c:pt>
                <c:pt idx="13049">
                  <c:v>88.00656110576503</c:v>
                </c:pt>
                <c:pt idx="13050">
                  <c:v>88.00656110576503</c:v>
                </c:pt>
                <c:pt idx="13051">
                  <c:v>88.00656110576503</c:v>
                </c:pt>
                <c:pt idx="13052">
                  <c:v>88.00656110576503</c:v>
                </c:pt>
                <c:pt idx="13053">
                  <c:v>88.00656110576503</c:v>
                </c:pt>
                <c:pt idx="13054">
                  <c:v>88.00656110576503</c:v>
                </c:pt>
                <c:pt idx="13055">
                  <c:v>88.00656110576503</c:v>
                </c:pt>
                <c:pt idx="13056">
                  <c:v>88.00656110576503</c:v>
                </c:pt>
                <c:pt idx="13057">
                  <c:v>88.00656110576503</c:v>
                </c:pt>
                <c:pt idx="13058">
                  <c:v>88.00656110576503</c:v>
                </c:pt>
                <c:pt idx="13059">
                  <c:v>88.00656110576503</c:v>
                </c:pt>
                <c:pt idx="13060">
                  <c:v>88.00656110576503</c:v>
                </c:pt>
                <c:pt idx="13061">
                  <c:v>88.00656110576503</c:v>
                </c:pt>
                <c:pt idx="13062">
                  <c:v>88.00656110576503</c:v>
                </c:pt>
                <c:pt idx="13063">
                  <c:v>88.00656110576503</c:v>
                </c:pt>
                <c:pt idx="13064">
                  <c:v>88.00656110576503</c:v>
                </c:pt>
                <c:pt idx="13065">
                  <c:v>88.00656110576503</c:v>
                </c:pt>
                <c:pt idx="13066">
                  <c:v>88.00656110576503</c:v>
                </c:pt>
                <c:pt idx="13067">
                  <c:v>88.00656110576503</c:v>
                </c:pt>
                <c:pt idx="13068">
                  <c:v>88.00656110576503</c:v>
                </c:pt>
                <c:pt idx="13069">
                  <c:v>88.00656110576503</c:v>
                </c:pt>
                <c:pt idx="13070">
                  <c:v>88.00656110576503</c:v>
                </c:pt>
                <c:pt idx="13071">
                  <c:v>88.00656110576503</c:v>
                </c:pt>
                <c:pt idx="13072">
                  <c:v>88.00656110576503</c:v>
                </c:pt>
                <c:pt idx="13073">
                  <c:v>88.00656110576503</c:v>
                </c:pt>
                <c:pt idx="13074">
                  <c:v>88.00656110576503</c:v>
                </c:pt>
                <c:pt idx="13075">
                  <c:v>88.00656110576503</c:v>
                </c:pt>
                <c:pt idx="13076">
                  <c:v>88.00656110576503</c:v>
                </c:pt>
                <c:pt idx="13077">
                  <c:v>88.00656110576503</c:v>
                </c:pt>
                <c:pt idx="13078">
                  <c:v>88.00656110576503</c:v>
                </c:pt>
                <c:pt idx="13079">
                  <c:v>88.00656110576503</c:v>
                </c:pt>
                <c:pt idx="13080">
                  <c:v>88.00656110576503</c:v>
                </c:pt>
                <c:pt idx="13081">
                  <c:v>88.00656110576503</c:v>
                </c:pt>
                <c:pt idx="13082">
                  <c:v>88.00656110576503</c:v>
                </c:pt>
                <c:pt idx="13083">
                  <c:v>88.00656110576503</c:v>
                </c:pt>
                <c:pt idx="13084">
                  <c:v>88.00656110576503</c:v>
                </c:pt>
                <c:pt idx="13085">
                  <c:v>88.00656110576503</c:v>
                </c:pt>
                <c:pt idx="13086">
                  <c:v>88.00656110576503</c:v>
                </c:pt>
                <c:pt idx="13087">
                  <c:v>88.00656110576503</c:v>
                </c:pt>
                <c:pt idx="13088">
                  <c:v>88.00656110576503</c:v>
                </c:pt>
                <c:pt idx="13089">
                  <c:v>88.00656110576503</c:v>
                </c:pt>
                <c:pt idx="13090">
                  <c:v>88.00656110576503</c:v>
                </c:pt>
                <c:pt idx="13091">
                  <c:v>88.00656110576503</c:v>
                </c:pt>
                <c:pt idx="13092">
                  <c:v>88.00656110576503</c:v>
                </c:pt>
                <c:pt idx="13093">
                  <c:v>88.00656110576503</c:v>
                </c:pt>
                <c:pt idx="13094">
                  <c:v>88.00656110576503</c:v>
                </c:pt>
                <c:pt idx="13095">
                  <c:v>88.00656110576503</c:v>
                </c:pt>
                <c:pt idx="13096">
                  <c:v>88.00656110576503</c:v>
                </c:pt>
                <c:pt idx="13097">
                  <c:v>88.00656110576503</c:v>
                </c:pt>
                <c:pt idx="13098">
                  <c:v>88.00656110576503</c:v>
                </c:pt>
                <c:pt idx="13099">
                  <c:v>88.00656110576503</c:v>
                </c:pt>
                <c:pt idx="13100">
                  <c:v>88.00656110576503</c:v>
                </c:pt>
                <c:pt idx="13101">
                  <c:v>88.00656110576503</c:v>
                </c:pt>
                <c:pt idx="13102">
                  <c:v>88.00656110576503</c:v>
                </c:pt>
                <c:pt idx="13103">
                  <c:v>88.00656110576503</c:v>
                </c:pt>
                <c:pt idx="13104">
                  <c:v>88.00656110576503</c:v>
                </c:pt>
                <c:pt idx="13105">
                  <c:v>88.00656110576503</c:v>
                </c:pt>
                <c:pt idx="13106">
                  <c:v>88.00656110576503</c:v>
                </c:pt>
                <c:pt idx="13107">
                  <c:v>88.00656110576503</c:v>
                </c:pt>
                <c:pt idx="13108">
                  <c:v>88.00656110576503</c:v>
                </c:pt>
                <c:pt idx="13109">
                  <c:v>88.00656110576503</c:v>
                </c:pt>
                <c:pt idx="13110">
                  <c:v>88.00656110576503</c:v>
                </c:pt>
                <c:pt idx="13111">
                  <c:v>88.00656110576503</c:v>
                </c:pt>
                <c:pt idx="13112">
                  <c:v>88.00656110576503</c:v>
                </c:pt>
                <c:pt idx="13113">
                  <c:v>88.00656110576503</c:v>
                </c:pt>
                <c:pt idx="13114">
                  <c:v>88.00656110576503</c:v>
                </c:pt>
                <c:pt idx="13115">
                  <c:v>88.00656110576503</c:v>
                </c:pt>
                <c:pt idx="13116">
                  <c:v>88.00656110576503</c:v>
                </c:pt>
                <c:pt idx="13117">
                  <c:v>88.00656110576503</c:v>
                </c:pt>
                <c:pt idx="13118">
                  <c:v>88.00656110576503</c:v>
                </c:pt>
                <c:pt idx="13119">
                  <c:v>88.00656110576503</c:v>
                </c:pt>
                <c:pt idx="13120">
                  <c:v>88.00656110576503</c:v>
                </c:pt>
                <c:pt idx="13121">
                  <c:v>88.00656110576503</c:v>
                </c:pt>
                <c:pt idx="13122">
                  <c:v>88.00656110576503</c:v>
                </c:pt>
                <c:pt idx="13123">
                  <c:v>88.00656110576503</c:v>
                </c:pt>
                <c:pt idx="13124">
                  <c:v>88.00656110576503</c:v>
                </c:pt>
                <c:pt idx="13125">
                  <c:v>88.00656110576503</c:v>
                </c:pt>
                <c:pt idx="13126">
                  <c:v>88.00656110576503</c:v>
                </c:pt>
                <c:pt idx="13127">
                  <c:v>88.00656110576503</c:v>
                </c:pt>
                <c:pt idx="13128">
                  <c:v>88.00656110576503</c:v>
                </c:pt>
                <c:pt idx="13129">
                  <c:v>88.00656110576503</c:v>
                </c:pt>
                <c:pt idx="13130">
                  <c:v>88.00656110576503</c:v>
                </c:pt>
                <c:pt idx="13131">
                  <c:v>88.00656110576503</c:v>
                </c:pt>
                <c:pt idx="13132">
                  <c:v>88.00656110576503</c:v>
                </c:pt>
                <c:pt idx="13133">
                  <c:v>88.00656110576503</c:v>
                </c:pt>
                <c:pt idx="13134">
                  <c:v>88.00656110576503</c:v>
                </c:pt>
                <c:pt idx="13135">
                  <c:v>88.00656110576503</c:v>
                </c:pt>
                <c:pt idx="13136">
                  <c:v>88.00656110576503</c:v>
                </c:pt>
                <c:pt idx="13137">
                  <c:v>88.00656110576503</c:v>
                </c:pt>
                <c:pt idx="13138">
                  <c:v>88.00656110576503</c:v>
                </c:pt>
                <c:pt idx="13139">
                  <c:v>88.00656110576503</c:v>
                </c:pt>
                <c:pt idx="13140">
                  <c:v>88.00656110576503</c:v>
                </c:pt>
                <c:pt idx="13141">
                  <c:v>88.00656110576503</c:v>
                </c:pt>
                <c:pt idx="13142">
                  <c:v>88.00656110576503</c:v>
                </c:pt>
                <c:pt idx="13143">
                  <c:v>88.00656110576503</c:v>
                </c:pt>
                <c:pt idx="13144">
                  <c:v>88.00656110576503</c:v>
                </c:pt>
                <c:pt idx="13145">
                  <c:v>88.00656110576503</c:v>
                </c:pt>
                <c:pt idx="13146">
                  <c:v>88.00656110576503</c:v>
                </c:pt>
                <c:pt idx="13147">
                  <c:v>88.00656110576503</c:v>
                </c:pt>
                <c:pt idx="13148">
                  <c:v>88.00656110576503</c:v>
                </c:pt>
                <c:pt idx="13149">
                  <c:v>88.00656110576503</c:v>
                </c:pt>
                <c:pt idx="13150">
                  <c:v>88.00656110576503</c:v>
                </c:pt>
                <c:pt idx="13151">
                  <c:v>88.00656110576503</c:v>
                </c:pt>
                <c:pt idx="13152">
                  <c:v>88.00656110576503</c:v>
                </c:pt>
                <c:pt idx="13153">
                  <c:v>88.00656110576503</c:v>
                </c:pt>
                <c:pt idx="13154">
                  <c:v>88.00656110576503</c:v>
                </c:pt>
                <c:pt idx="13155">
                  <c:v>88.00656110576503</c:v>
                </c:pt>
                <c:pt idx="13156">
                  <c:v>88.00656110576503</c:v>
                </c:pt>
                <c:pt idx="13157">
                  <c:v>88.00656110576503</c:v>
                </c:pt>
                <c:pt idx="13158">
                  <c:v>88.00656110576503</c:v>
                </c:pt>
                <c:pt idx="13159">
                  <c:v>88.00656110576503</c:v>
                </c:pt>
                <c:pt idx="13160">
                  <c:v>88.00656110576503</c:v>
                </c:pt>
                <c:pt idx="13161">
                  <c:v>88.00656110576503</c:v>
                </c:pt>
                <c:pt idx="13162">
                  <c:v>88.00656110576503</c:v>
                </c:pt>
                <c:pt idx="13163">
                  <c:v>88.00656110576503</c:v>
                </c:pt>
                <c:pt idx="13164">
                  <c:v>88.00656110576503</c:v>
                </c:pt>
                <c:pt idx="13165">
                  <c:v>88.00656110576503</c:v>
                </c:pt>
                <c:pt idx="13166">
                  <c:v>88.00656110576503</c:v>
                </c:pt>
                <c:pt idx="13167">
                  <c:v>88.00656110576503</c:v>
                </c:pt>
                <c:pt idx="13168">
                  <c:v>88.00656110576503</c:v>
                </c:pt>
                <c:pt idx="13169">
                  <c:v>88.00656110576503</c:v>
                </c:pt>
                <c:pt idx="13170">
                  <c:v>88.00656110576503</c:v>
                </c:pt>
                <c:pt idx="13171">
                  <c:v>88.00656110576503</c:v>
                </c:pt>
                <c:pt idx="13172">
                  <c:v>88.00656110576503</c:v>
                </c:pt>
                <c:pt idx="13173">
                  <c:v>88.00656110576503</c:v>
                </c:pt>
                <c:pt idx="13174">
                  <c:v>88.00656110576503</c:v>
                </c:pt>
                <c:pt idx="13175">
                  <c:v>88.00656110576503</c:v>
                </c:pt>
                <c:pt idx="13176">
                  <c:v>88.00656110576503</c:v>
                </c:pt>
                <c:pt idx="13177">
                  <c:v>88.00656110576503</c:v>
                </c:pt>
                <c:pt idx="13178">
                  <c:v>88.00656110576503</c:v>
                </c:pt>
                <c:pt idx="13179">
                  <c:v>88.00656110576503</c:v>
                </c:pt>
                <c:pt idx="13180">
                  <c:v>88.00656110576503</c:v>
                </c:pt>
                <c:pt idx="13181">
                  <c:v>88.00656110576503</c:v>
                </c:pt>
                <c:pt idx="13182">
                  <c:v>88.00656110576503</c:v>
                </c:pt>
                <c:pt idx="13183">
                  <c:v>88.00656110576503</c:v>
                </c:pt>
                <c:pt idx="13184">
                  <c:v>88.00656110576503</c:v>
                </c:pt>
                <c:pt idx="13185">
                  <c:v>88.00656110576503</c:v>
                </c:pt>
                <c:pt idx="13186">
                  <c:v>88.00656110576503</c:v>
                </c:pt>
                <c:pt idx="13187">
                  <c:v>88.00656110576503</c:v>
                </c:pt>
                <c:pt idx="13188">
                  <c:v>88.00656110576503</c:v>
                </c:pt>
                <c:pt idx="13189">
                  <c:v>88.00656110576503</c:v>
                </c:pt>
                <c:pt idx="13190">
                  <c:v>88.00656110576503</c:v>
                </c:pt>
                <c:pt idx="13191">
                  <c:v>88.00656110576503</c:v>
                </c:pt>
                <c:pt idx="13192">
                  <c:v>88.00656110576503</c:v>
                </c:pt>
                <c:pt idx="13193">
                  <c:v>88.00656110576503</c:v>
                </c:pt>
                <c:pt idx="13194">
                  <c:v>88.00656110576503</c:v>
                </c:pt>
                <c:pt idx="13195">
                  <c:v>88.00656110576503</c:v>
                </c:pt>
                <c:pt idx="13196">
                  <c:v>88.00656110576503</c:v>
                </c:pt>
                <c:pt idx="13197">
                  <c:v>88.00656110576503</c:v>
                </c:pt>
                <c:pt idx="13198">
                  <c:v>88.00656110576503</c:v>
                </c:pt>
                <c:pt idx="13199">
                  <c:v>88.00656110576503</c:v>
                </c:pt>
                <c:pt idx="13200">
                  <c:v>88.00656110576503</c:v>
                </c:pt>
                <c:pt idx="13201">
                  <c:v>88.00656110576503</c:v>
                </c:pt>
                <c:pt idx="13202">
                  <c:v>88.00656110576503</c:v>
                </c:pt>
                <c:pt idx="13203">
                  <c:v>88.00656110576503</c:v>
                </c:pt>
                <c:pt idx="13204">
                  <c:v>88.00656110576503</c:v>
                </c:pt>
                <c:pt idx="13205">
                  <c:v>88.00656110576503</c:v>
                </c:pt>
                <c:pt idx="13206">
                  <c:v>88.00656110576503</c:v>
                </c:pt>
                <c:pt idx="13207">
                  <c:v>88.00656110576503</c:v>
                </c:pt>
                <c:pt idx="13208">
                  <c:v>88.00656110576503</c:v>
                </c:pt>
                <c:pt idx="13209">
                  <c:v>88.00656110576503</c:v>
                </c:pt>
                <c:pt idx="13210">
                  <c:v>88.00656110576503</c:v>
                </c:pt>
                <c:pt idx="13211">
                  <c:v>88.00656110576503</c:v>
                </c:pt>
                <c:pt idx="13212">
                  <c:v>88.00656110576503</c:v>
                </c:pt>
                <c:pt idx="13213">
                  <c:v>88.00656110576503</c:v>
                </c:pt>
                <c:pt idx="13214">
                  <c:v>88.00656110576503</c:v>
                </c:pt>
                <c:pt idx="13215">
                  <c:v>88.00656110576503</c:v>
                </c:pt>
                <c:pt idx="13216">
                  <c:v>88.00656110576503</c:v>
                </c:pt>
                <c:pt idx="13217">
                  <c:v>88.00656110576503</c:v>
                </c:pt>
                <c:pt idx="13218">
                  <c:v>88.00656110576503</c:v>
                </c:pt>
                <c:pt idx="13219">
                  <c:v>88.00656110576503</c:v>
                </c:pt>
                <c:pt idx="13220">
                  <c:v>88.00656110576503</c:v>
                </c:pt>
                <c:pt idx="13221">
                  <c:v>88.00656110576503</c:v>
                </c:pt>
                <c:pt idx="13222">
                  <c:v>88.00656110576503</c:v>
                </c:pt>
                <c:pt idx="13223">
                  <c:v>88.00656110576503</c:v>
                </c:pt>
                <c:pt idx="13224">
                  <c:v>88.00656110576503</c:v>
                </c:pt>
                <c:pt idx="13225">
                  <c:v>88.00656110576503</c:v>
                </c:pt>
                <c:pt idx="13226">
                  <c:v>88.00656110576503</c:v>
                </c:pt>
                <c:pt idx="13227">
                  <c:v>88.00656110576503</c:v>
                </c:pt>
                <c:pt idx="13228">
                  <c:v>88.00656110576503</c:v>
                </c:pt>
                <c:pt idx="13229">
                  <c:v>88.00656110576503</c:v>
                </c:pt>
                <c:pt idx="13230">
                  <c:v>88.00656110576503</c:v>
                </c:pt>
                <c:pt idx="13231">
                  <c:v>88.00656110576503</c:v>
                </c:pt>
                <c:pt idx="13232">
                  <c:v>88.00656110576503</c:v>
                </c:pt>
                <c:pt idx="13233">
                  <c:v>88.00656110576503</c:v>
                </c:pt>
                <c:pt idx="13234">
                  <c:v>88.00656110576503</c:v>
                </c:pt>
                <c:pt idx="13235">
                  <c:v>88.00656110576503</c:v>
                </c:pt>
                <c:pt idx="13236">
                  <c:v>88.00656110576503</c:v>
                </c:pt>
                <c:pt idx="13237">
                  <c:v>88.00656110576503</c:v>
                </c:pt>
                <c:pt idx="13238">
                  <c:v>88.00656110576503</c:v>
                </c:pt>
                <c:pt idx="13239">
                  <c:v>88.00656110576503</c:v>
                </c:pt>
                <c:pt idx="13240">
                  <c:v>88.00656110576503</c:v>
                </c:pt>
                <c:pt idx="13241">
                  <c:v>88.00656110576503</c:v>
                </c:pt>
                <c:pt idx="13242">
                  <c:v>88.00656110576503</c:v>
                </c:pt>
                <c:pt idx="13243">
                  <c:v>88.00656110576503</c:v>
                </c:pt>
                <c:pt idx="13244">
                  <c:v>88.00656110576503</c:v>
                </c:pt>
                <c:pt idx="13245">
                  <c:v>88.00656110576503</c:v>
                </c:pt>
                <c:pt idx="13246">
                  <c:v>88.00656110576503</c:v>
                </c:pt>
                <c:pt idx="13247">
                  <c:v>88.00656110576503</c:v>
                </c:pt>
                <c:pt idx="13248">
                  <c:v>88.00656110576503</c:v>
                </c:pt>
                <c:pt idx="13249">
                  <c:v>88.00656110576503</c:v>
                </c:pt>
                <c:pt idx="13250">
                  <c:v>88.00656110576503</c:v>
                </c:pt>
                <c:pt idx="13251">
                  <c:v>88.00656110576503</c:v>
                </c:pt>
                <c:pt idx="13252">
                  <c:v>88.00656110576503</c:v>
                </c:pt>
                <c:pt idx="13253">
                  <c:v>88.00656110576503</c:v>
                </c:pt>
                <c:pt idx="13254">
                  <c:v>88.00656110576503</c:v>
                </c:pt>
                <c:pt idx="13255">
                  <c:v>88.00656110576503</c:v>
                </c:pt>
                <c:pt idx="13256">
                  <c:v>88.00656110576503</c:v>
                </c:pt>
                <c:pt idx="13257">
                  <c:v>88.00656110576503</c:v>
                </c:pt>
                <c:pt idx="13258">
                  <c:v>88.00656110576503</c:v>
                </c:pt>
                <c:pt idx="13259">
                  <c:v>88.00656110576503</c:v>
                </c:pt>
                <c:pt idx="13260">
                  <c:v>88.00656110576503</c:v>
                </c:pt>
                <c:pt idx="13261">
                  <c:v>88.00656110576503</c:v>
                </c:pt>
                <c:pt idx="13262">
                  <c:v>88.00656110576503</c:v>
                </c:pt>
                <c:pt idx="13263">
                  <c:v>88.00656110576503</c:v>
                </c:pt>
                <c:pt idx="13264">
                  <c:v>88.00656110576503</c:v>
                </c:pt>
                <c:pt idx="13265">
                  <c:v>88.00656110576503</c:v>
                </c:pt>
                <c:pt idx="13266">
                  <c:v>88.00656110576503</c:v>
                </c:pt>
                <c:pt idx="13267">
                  <c:v>88.00656110576503</c:v>
                </c:pt>
                <c:pt idx="13268">
                  <c:v>88.00656110576503</c:v>
                </c:pt>
                <c:pt idx="13269">
                  <c:v>88.00656110576503</c:v>
                </c:pt>
                <c:pt idx="13270">
                  <c:v>88.00656110576503</c:v>
                </c:pt>
                <c:pt idx="13271">
                  <c:v>88.00656110576503</c:v>
                </c:pt>
                <c:pt idx="13272">
                  <c:v>88.00656110576503</c:v>
                </c:pt>
                <c:pt idx="13273">
                  <c:v>88.00656110576503</c:v>
                </c:pt>
                <c:pt idx="13274">
                  <c:v>88.00656110576503</c:v>
                </c:pt>
                <c:pt idx="13275">
                  <c:v>88.00656110576503</c:v>
                </c:pt>
                <c:pt idx="13276">
                  <c:v>88.00656110576503</c:v>
                </c:pt>
                <c:pt idx="13277">
                  <c:v>88.00656110576503</c:v>
                </c:pt>
                <c:pt idx="13278">
                  <c:v>88.00656110576503</c:v>
                </c:pt>
                <c:pt idx="13279">
                  <c:v>88.00656110576503</c:v>
                </c:pt>
                <c:pt idx="13280">
                  <c:v>88.00656110576503</c:v>
                </c:pt>
                <c:pt idx="13281">
                  <c:v>88.00656110576503</c:v>
                </c:pt>
                <c:pt idx="13282">
                  <c:v>88.00656110576503</c:v>
                </c:pt>
                <c:pt idx="13283">
                  <c:v>88.00656110576503</c:v>
                </c:pt>
                <c:pt idx="13284">
                  <c:v>88.00656110576503</c:v>
                </c:pt>
                <c:pt idx="13285">
                  <c:v>88.00656110576503</c:v>
                </c:pt>
                <c:pt idx="13286">
                  <c:v>88.00656110576503</c:v>
                </c:pt>
                <c:pt idx="13287">
                  <c:v>88.00656110576503</c:v>
                </c:pt>
                <c:pt idx="13288">
                  <c:v>88.00656110576503</c:v>
                </c:pt>
                <c:pt idx="13289">
                  <c:v>88.00656110576503</c:v>
                </c:pt>
                <c:pt idx="13290">
                  <c:v>88.00656110576503</c:v>
                </c:pt>
                <c:pt idx="13291">
                  <c:v>88.00656110576503</c:v>
                </c:pt>
                <c:pt idx="13292">
                  <c:v>88.00656110576503</c:v>
                </c:pt>
                <c:pt idx="13293">
                  <c:v>88.00656110576503</c:v>
                </c:pt>
                <c:pt idx="13294">
                  <c:v>88.00656110576503</c:v>
                </c:pt>
                <c:pt idx="13295">
                  <c:v>88.00656110576503</c:v>
                </c:pt>
                <c:pt idx="13296">
                  <c:v>88.00656110576503</c:v>
                </c:pt>
                <c:pt idx="13297">
                  <c:v>88.00656110576503</c:v>
                </c:pt>
                <c:pt idx="13298">
                  <c:v>88.00656110576503</c:v>
                </c:pt>
                <c:pt idx="13299">
                  <c:v>88.00656110576503</c:v>
                </c:pt>
                <c:pt idx="13300">
                  <c:v>88.00656110576503</c:v>
                </c:pt>
                <c:pt idx="13301">
                  <c:v>88.00656110576503</c:v>
                </c:pt>
                <c:pt idx="13302">
                  <c:v>88.00656110576503</c:v>
                </c:pt>
                <c:pt idx="13303">
                  <c:v>88.00656110576503</c:v>
                </c:pt>
                <c:pt idx="13304">
                  <c:v>88.00656110576503</c:v>
                </c:pt>
                <c:pt idx="13305">
                  <c:v>88.00656110576503</c:v>
                </c:pt>
                <c:pt idx="13306">
                  <c:v>88.00656110576503</c:v>
                </c:pt>
                <c:pt idx="13307">
                  <c:v>88.00656110576503</c:v>
                </c:pt>
                <c:pt idx="13308">
                  <c:v>88.00656110576503</c:v>
                </c:pt>
                <c:pt idx="13309">
                  <c:v>88.00656110576503</c:v>
                </c:pt>
                <c:pt idx="13310">
                  <c:v>88.00656110576503</c:v>
                </c:pt>
                <c:pt idx="13311">
                  <c:v>88.00656110576503</c:v>
                </c:pt>
                <c:pt idx="13312">
                  <c:v>88.00656110576503</c:v>
                </c:pt>
                <c:pt idx="13313">
                  <c:v>88.00656110576503</c:v>
                </c:pt>
                <c:pt idx="13314">
                  <c:v>88.00656110576503</c:v>
                </c:pt>
                <c:pt idx="13315">
                  <c:v>88.00656110576503</c:v>
                </c:pt>
                <c:pt idx="13316">
                  <c:v>88.00656110576503</c:v>
                </c:pt>
                <c:pt idx="13317">
                  <c:v>88.00656110576503</c:v>
                </c:pt>
                <c:pt idx="13318">
                  <c:v>88.00656110576503</c:v>
                </c:pt>
                <c:pt idx="13319">
                  <c:v>88.00656110576503</c:v>
                </c:pt>
                <c:pt idx="13320">
                  <c:v>88.00656110576503</c:v>
                </c:pt>
                <c:pt idx="13321">
                  <c:v>88.00656110576503</c:v>
                </c:pt>
                <c:pt idx="13322">
                  <c:v>88.00656110576503</c:v>
                </c:pt>
                <c:pt idx="13323">
                  <c:v>88.00656110576503</c:v>
                </c:pt>
                <c:pt idx="13324">
                  <c:v>88.00656110576503</c:v>
                </c:pt>
                <c:pt idx="13325">
                  <c:v>88.00656110576503</c:v>
                </c:pt>
                <c:pt idx="13326">
                  <c:v>88.00656110576503</c:v>
                </c:pt>
                <c:pt idx="13327">
                  <c:v>88.00656110576503</c:v>
                </c:pt>
                <c:pt idx="13328">
                  <c:v>88.00656110576503</c:v>
                </c:pt>
                <c:pt idx="13329">
                  <c:v>88.00656110576503</c:v>
                </c:pt>
                <c:pt idx="13330">
                  <c:v>88.00656110576503</c:v>
                </c:pt>
                <c:pt idx="13331">
                  <c:v>88.00656110576503</c:v>
                </c:pt>
                <c:pt idx="13332">
                  <c:v>88.00656110576503</c:v>
                </c:pt>
                <c:pt idx="13333">
                  <c:v>88.00656110576503</c:v>
                </c:pt>
                <c:pt idx="13334">
                  <c:v>88.00656110576503</c:v>
                </c:pt>
                <c:pt idx="13335">
                  <c:v>88.00656110576503</c:v>
                </c:pt>
                <c:pt idx="13336">
                  <c:v>88.00656110576503</c:v>
                </c:pt>
                <c:pt idx="13337">
                  <c:v>88.00656110576503</c:v>
                </c:pt>
                <c:pt idx="13338">
                  <c:v>88.00656110576503</c:v>
                </c:pt>
                <c:pt idx="13339">
                  <c:v>88.00656110576503</c:v>
                </c:pt>
                <c:pt idx="13340">
                  <c:v>88.00656110576503</c:v>
                </c:pt>
                <c:pt idx="13341">
                  <c:v>88.00656110576503</c:v>
                </c:pt>
                <c:pt idx="13342">
                  <c:v>88.00656110576503</c:v>
                </c:pt>
                <c:pt idx="13343">
                  <c:v>88.00656110576503</c:v>
                </c:pt>
                <c:pt idx="13344">
                  <c:v>88.00656110576503</c:v>
                </c:pt>
                <c:pt idx="13345">
                  <c:v>88.00656110576503</c:v>
                </c:pt>
                <c:pt idx="13346">
                  <c:v>88.00656110576503</c:v>
                </c:pt>
                <c:pt idx="13347">
                  <c:v>88.00656110576503</c:v>
                </c:pt>
                <c:pt idx="13348">
                  <c:v>88.00656110576503</c:v>
                </c:pt>
                <c:pt idx="13349">
                  <c:v>88.00656110576503</c:v>
                </c:pt>
                <c:pt idx="13350">
                  <c:v>88.00656110576503</c:v>
                </c:pt>
                <c:pt idx="13351">
                  <c:v>88.00656110576503</c:v>
                </c:pt>
                <c:pt idx="13352">
                  <c:v>88.00656110576503</c:v>
                </c:pt>
                <c:pt idx="13353">
                  <c:v>88.00656110576503</c:v>
                </c:pt>
                <c:pt idx="13354">
                  <c:v>88.00656110576503</c:v>
                </c:pt>
                <c:pt idx="13355">
                  <c:v>88.00656110576503</c:v>
                </c:pt>
                <c:pt idx="13356">
                  <c:v>88.00656110576503</c:v>
                </c:pt>
                <c:pt idx="13357">
                  <c:v>88.00656110576503</c:v>
                </c:pt>
                <c:pt idx="13358">
                  <c:v>88.00656110576503</c:v>
                </c:pt>
                <c:pt idx="13359">
                  <c:v>88.00656110576503</c:v>
                </c:pt>
                <c:pt idx="13360">
                  <c:v>88.00656110576503</c:v>
                </c:pt>
                <c:pt idx="13361">
                  <c:v>88.00656110576503</c:v>
                </c:pt>
                <c:pt idx="13362">
                  <c:v>88.00656110576503</c:v>
                </c:pt>
                <c:pt idx="13363">
                  <c:v>88.00656110576503</c:v>
                </c:pt>
                <c:pt idx="13364">
                  <c:v>88.00656110576503</c:v>
                </c:pt>
                <c:pt idx="13365">
                  <c:v>88.00656110576503</c:v>
                </c:pt>
                <c:pt idx="13366">
                  <c:v>88.00656110576503</c:v>
                </c:pt>
                <c:pt idx="13367">
                  <c:v>88.00656110576503</c:v>
                </c:pt>
                <c:pt idx="13368">
                  <c:v>88.00656110576503</c:v>
                </c:pt>
                <c:pt idx="13369">
                  <c:v>88.00656110576503</c:v>
                </c:pt>
                <c:pt idx="13370">
                  <c:v>88.00656110576503</c:v>
                </c:pt>
                <c:pt idx="13371">
                  <c:v>88.00656110576503</c:v>
                </c:pt>
                <c:pt idx="13372">
                  <c:v>88.00656110576503</c:v>
                </c:pt>
                <c:pt idx="13373">
                  <c:v>88.00656110576503</c:v>
                </c:pt>
                <c:pt idx="13374">
                  <c:v>88.00656110576503</c:v>
                </c:pt>
                <c:pt idx="13375">
                  <c:v>88.00656110576503</c:v>
                </c:pt>
                <c:pt idx="13376">
                  <c:v>88.00656110576503</c:v>
                </c:pt>
                <c:pt idx="13377">
                  <c:v>88.00656110576503</c:v>
                </c:pt>
                <c:pt idx="13378">
                  <c:v>88.00656110576503</c:v>
                </c:pt>
                <c:pt idx="13379">
                  <c:v>88.00656110576503</c:v>
                </c:pt>
                <c:pt idx="13380">
                  <c:v>88.00656110576503</c:v>
                </c:pt>
                <c:pt idx="13381">
                  <c:v>88.00656110576503</c:v>
                </c:pt>
                <c:pt idx="13382">
                  <c:v>88.00656110576503</c:v>
                </c:pt>
                <c:pt idx="13383">
                  <c:v>88.00656110576503</c:v>
                </c:pt>
                <c:pt idx="13384">
                  <c:v>88.00656110576503</c:v>
                </c:pt>
                <c:pt idx="13385">
                  <c:v>88.00656110576503</c:v>
                </c:pt>
                <c:pt idx="13386">
                  <c:v>88.00656110576503</c:v>
                </c:pt>
                <c:pt idx="13387">
                  <c:v>88.00656110576503</c:v>
                </c:pt>
                <c:pt idx="13388">
                  <c:v>88.00656110576503</c:v>
                </c:pt>
                <c:pt idx="13389">
                  <c:v>88.00656110576503</c:v>
                </c:pt>
                <c:pt idx="13390">
                  <c:v>88.00656110576503</c:v>
                </c:pt>
                <c:pt idx="13391">
                  <c:v>88.00656110576503</c:v>
                </c:pt>
                <c:pt idx="13392">
                  <c:v>88.00656110576503</c:v>
                </c:pt>
                <c:pt idx="13393">
                  <c:v>88.00656110576503</c:v>
                </c:pt>
                <c:pt idx="13394">
                  <c:v>88.00656110576503</c:v>
                </c:pt>
                <c:pt idx="13395">
                  <c:v>88.00656110576503</c:v>
                </c:pt>
                <c:pt idx="13396">
                  <c:v>88.00656110576503</c:v>
                </c:pt>
                <c:pt idx="13397">
                  <c:v>88.00656110576503</c:v>
                </c:pt>
                <c:pt idx="13398">
                  <c:v>88.00656110576503</c:v>
                </c:pt>
                <c:pt idx="13399">
                  <c:v>88.00656110576503</c:v>
                </c:pt>
                <c:pt idx="13400">
                  <c:v>88.00656110576503</c:v>
                </c:pt>
                <c:pt idx="13401">
                  <c:v>88.00656110576503</c:v>
                </c:pt>
                <c:pt idx="13402">
                  <c:v>88.00656110576503</c:v>
                </c:pt>
                <c:pt idx="13403">
                  <c:v>88.00656110576503</c:v>
                </c:pt>
                <c:pt idx="13404">
                  <c:v>88.00656110576503</c:v>
                </c:pt>
                <c:pt idx="13405">
                  <c:v>88.00656110576503</c:v>
                </c:pt>
                <c:pt idx="13406">
                  <c:v>88.00656110576503</c:v>
                </c:pt>
                <c:pt idx="13407">
                  <c:v>88.00656110576503</c:v>
                </c:pt>
                <c:pt idx="13408">
                  <c:v>88.00656110576503</c:v>
                </c:pt>
                <c:pt idx="13409">
                  <c:v>88.00656110576503</c:v>
                </c:pt>
                <c:pt idx="13410">
                  <c:v>88.00656110576503</c:v>
                </c:pt>
                <c:pt idx="13411">
                  <c:v>88.00656110576503</c:v>
                </c:pt>
                <c:pt idx="13412">
                  <c:v>88.00656110576503</c:v>
                </c:pt>
                <c:pt idx="13413">
                  <c:v>88.00656110576503</c:v>
                </c:pt>
                <c:pt idx="13414">
                  <c:v>88.00656110576503</c:v>
                </c:pt>
                <c:pt idx="13415">
                  <c:v>88.00656110576503</c:v>
                </c:pt>
                <c:pt idx="13416">
                  <c:v>88.00656110576503</c:v>
                </c:pt>
                <c:pt idx="13417">
                  <c:v>88.00656110576503</c:v>
                </c:pt>
                <c:pt idx="13418">
                  <c:v>88.00656110576503</c:v>
                </c:pt>
                <c:pt idx="13419">
                  <c:v>88.00656110576503</c:v>
                </c:pt>
                <c:pt idx="13420">
                  <c:v>88.00656110576503</c:v>
                </c:pt>
                <c:pt idx="13421">
                  <c:v>88.00656110576503</c:v>
                </c:pt>
                <c:pt idx="13422">
                  <c:v>88.00656110576503</c:v>
                </c:pt>
                <c:pt idx="13423">
                  <c:v>88.00656110576503</c:v>
                </c:pt>
                <c:pt idx="13424">
                  <c:v>88.00656110576503</c:v>
                </c:pt>
                <c:pt idx="13425">
                  <c:v>88.00656110576503</c:v>
                </c:pt>
                <c:pt idx="13426">
                  <c:v>88.00656110576503</c:v>
                </c:pt>
                <c:pt idx="13427">
                  <c:v>88.00656110576503</c:v>
                </c:pt>
                <c:pt idx="13428">
                  <c:v>88.00656110576503</c:v>
                </c:pt>
                <c:pt idx="13429">
                  <c:v>88.00656110576503</c:v>
                </c:pt>
                <c:pt idx="13430">
                  <c:v>88.00656110576503</c:v>
                </c:pt>
                <c:pt idx="13431">
                  <c:v>88.00656110576503</c:v>
                </c:pt>
                <c:pt idx="13432">
                  <c:v>88.00656110576503</c:v>
                </c:pt>
                <c:pt idx="13433">
                  <c:v>88.00656110576503</c:v>
                </c:pt>
                <c:pt idx="13434">
                  <c:v>88.00656110576503</c:v>
                </c:pt>
                <c:pt idx="13435">
                  <c:v>88.00656110576503</c:v>
                </c:pt>
                <c:pt idx="13436">
                  <c:v>88.00656110576503</c:v>
                </c:pt>
                <c:pt idx="13437">
                  <c:v>88.00656110576503</c:v>
                </c:pt>
                <c:pt idx="13438">
                  <c:v>88.00656110576503</c:v>
                </c:pt>
                <c:pt idx="13439">
                  <c:v>88.00656110576503</c:v>
                </c:pt>
                <c:pt idx="13440">
                  <c:v>88.00656110576503</c:v>
                </c:pt>
                <c:pt idx="13441">
                  <c:v>88.00656110576503</c:v>
                </c:pt>
                <c:pt idx="13442">
                  <c:v>88.00656110576503</c:v>
                </c:pt>
                <c:pt idx="13443">
                  <c:v>88.00656110576503</c:v>
                </c:pt>
                <c:pt idx="13444">
                  <c:v>88.00656110576503</c:v>
                </c:pt>
                <c:pt idx="13445">
                  <c:v>88.00656110576503</c:v>
                </c:pt>
                <c:pt idx="13446">
                  <c:v>88.00656110576503</c:v>
                </c:pt>
                <c:pt idx="13447">
                  <c:v>88.00656110576503</c:v>
                </c:pt>
                <c:pt idx="13448">
                  <c:v>88.00656110576503</c:v>
                </c:pt>
                <c:pt idx="13449">
                  <c:v>88.00656110576503</c:v>
                </c:pt>
                <c:pt idx="13450">
                  <c:v>88.00656110576503</c:v>
                </c:pt>
                <c:pt idx="13451">
                  <c:v>88.00656110576503</c:v>
                </c:pt>
                <c:pt idx="13452">
                  <c:v>88.00656110576503</c:v>
                </c:pt>
                <c:pt idx="13453">
                  <c:v>88.00656110576503</c:v>
                </c:pt>
                <c:pt idx="13454">
                  <c:v>88.00656110576503</c:v>
                </c:pt>
                <c:pt idx="13455">
                  <c:v>88.00656110576503</c:v>
                </c:pt>
                <c:pt idx="13456">
                  <c:v>88.00656110576503</c:v>
                </c:pt>
                <c:pt idx="13457">
                  <c:v>88.00656110576503</c:v>
                </c:pt>
                <c:pt idx="13458">
                  <c:v>88.00656110576503</c:v>
                </c:pt>
                <c:pt idx="13459">
                  <c:v>88.00656110576503</c:v>
                </c:pt>
                <c:pt idx="13460">
                  <c:v>88.00656110576503</c:v>
                </c:pt>
                <c:pt idx="13461">
                  <c:v>88.00656110576503</c:v>
                </c:pt>
                <c:pt idx="13462">
                  <c:v>88.00656110576503</c:v>
                </c:pt>
                <c:pt idx="13463">
                  <c:v>88.00656110576503</c:v>
                </c:pt>
                <c:pt idx="13464">
                  <c:v>88.00656110576503</c:v>
                </c:pt>
                <c:pt idx="13465">
                  <c:v>88.00656110576503</c:v>
                </c:pt>
                <c:pt idx="13466">
                  <c:v>88.00656110576503</c:v>
                </c:pt>
                <c:pt idx="13467">
                  <c:v>88.00656110576503</c:v>
                </c:pt>
                <c:pt idx="13468">
                  <c:v>88.00656110576503</c:v>
                </c:pt>
                <c:pt idx="13469">
                  <c:v>88.00656110576503</c:v>
                </c:pt>
                <c:pt idx="13470">
                  <c:v>88.00656110576503</c:v>
                </c:pt>
                <c:pt idx="13471">
                  <c:v>88.00656110576503</c:v>
                </c:pt>
                <c:pt idx="13472">
                  <c:v>88.00656110576503</c:v>
                </c:pt>
                <c:pt idx="13473">
                  <c:v>88.00656110576503</c:v>
                </c:pt>
                <c:pt idx="13474">
                  <c:v>88.00656110576503</c:v>
                </c:pt>
                <c:pt idx="13475">
                  <c:v>88.00656110576503</c:v>
                </c:pt>
                <c:pt idx="13476">
                  <c:v>88.00656110576503</c:v>
                </c:pt>
                <c:pt idx="13477">
                  <c:v>88.00656110576503</c:v>
                </c:pt>
                <c:pt idx="13478">
                  <c:v>88.00656110576503</c:v>
                </c:pt>
                <c:pt idx="13479">
                  <c:v>88.00656110576503</c:v>
                </c:pt>
                <c:pt idx="13480">
                  <c:v>88.00656110576503</c:v>
                </c:pt>
                <c:pt idx="13481">
                  <c:v>88.00656110576503</c:v>
                </c:pt>
                <c:pt idx="13482">
                  <c:v>88.00656110576503</c:v>
                </c:pt>
                <c:pt idx="13483">
                  <c:v>88.00656110576503</c:v>
                </c:pt>
                <c:pt idx="13484">
                  <c:v>88.00656110576503</c:v>
                </c:pt>
                <c:pt idx="13485">
                  <c:v>88.00656110576503</c:v>
                </c:pt>
                <c:pt idx="13486">
                  <c:v>88.00656110576503</c:v>
                </c:pt>
                <c:pt idx="13487">
                  <c:v>88.00656110576503</c:v>
                </c:pt>
                <c:pt idx="13488">
                  <c:v>88.00656110576503</c:v>
                </c:pt>
                <c:pt idx="13489">
                  <c:v>88.00656110576503</c:v>
                </c:pt>
                <c:pt idx="13490">
                  <c:v>88.00656110576503</c:v>
                </c:pt>
                <c:pt idx="13491">
                  <c:v>88.00656110576503</c:v>
                </c:pt>
                <c:pt idx="13492">
                  <c:v>88.00656110576503</c:v>
                </c:pt>
                <c:pt idx="13493">
                  <c:v>88.00656110576503</c:v>
                </c:pt>
                <c:pt idx="13494">
                  <c:v>88.00656110576503</c:v>
                </c:pt>
                <c:pt idx="13495">
                  <c:v>88.00656110576503</c:v>
                </c:pt>
                <c:pt idx="13496">
                  <c:v>88.00656110576503</c:v>
                </c:pt>
                <c:pt idx="13497">
                  <c:v>88.00656110576503</c:v>
                </c:pt>
                <c:pt idx="13498">
                  <c:v>88.00656110576503</c:v>
                </c:pt>
                <c:pt idx="13499">
                  <c:v>88.00656110576503</c:v>
                </c:pt>
                <c:pt idx="13500">
                  <c:v>88.00656110576503</c:v>
                </c:pt>
                <c:pt idx="13501">
                  <c:v>88.00656110576503</c:v>
                </c:pt>
                <c:pt idx="13502">
                  <c:v>88.00656110576503</c:v>
                </c:pt>
                <c:pt idx="13503">
                  <c:v>88.00656110576503</c:v>
                </c:pt>
                <c:pt idx="13504">
                  <c:v>88.00656110576503</c:v>
                </c:pt>
                <c:pt idx="13505">
                  <c:v>88.00656110576503</c:v>
                </c:pt>
                <c:pt idx="13506">
                  <c:v>88.00656110576503</c:v>
                </c:pt>
                <c:pt idx="13507">
                  <c:v>88.00656110576503</c:v>
                </c:pt>
                <c:pt idx="13508">
                  <c:v>88.00656110576503</c:v>
                </c:pt>
                <c:pt idx="13509">
                  <c:v>88.00656110576503</c:v>
                </c:pt>
                <c:pt idx="13510">
                  <c:v>88.00656110576503</c:v>
                </c:pt>
                <c:pt idx="13511">
                  <c:v>88.00656110576503</c:v>
                </c:pt>
                <c:pt idx="13512">
                  <c:v>88.00656110576503</c:v>
                </c:pt>
                <c:pt idx="13513">
                  <c:v>88.00656110576503</c:v>
                </c:pt>
                <c:pt idx="13514">
                  <c:v>88.00656110576503</c:v>
                </c:pt>
                <c:pt idx="13515">
                  <c:v>88.00656110576503</c:v>
                </c:pt>
                <c:pt idx="13516">
                  <c:v>88.00656110576503</c:v>
                </c:pt>
                <c:pt idx="13517">
                  <c:v>88.00656110576503</c:v>
                </c:pt>
                <c:pt idx="13518">
                  <c:v>88.00656110576503</c:v>
                </c:pt>
                <c:pt idx="13519">
                  <c:v>88.00656110576503</c:v>
                </c:pt>
                <c:pt idx="13520">
                  <c:v>88.00656110576503</c:v>
                </c:pt>
                <c:pt idx="13521">
                  <c:v>88.00656110576503</c:v>
                </c:pt>
                <c:pt idx="13522">
                  <c:v>88.00656110576503</c:v>
                </c:pt>
                <c:pt idx="13523">
                  <c:v>88.00656110576503</c:v>
                </c:pt>
                <c:pt idx="13524">
                  <c:v>88.00656110576503</c:v>
                </c:pt>
                <c:pt idx="13525">
                  <c:v>88.00656110576503</c:v>
                </c:pt>
                <c:pt idx="13526">
                  <c:v>88.00656110576503</c:v>
                </c:pt>
                <c:pt idx="13527">
                  <c:v>88.00656110576503</c:v>
                </c:pt>
                <c:pt idx="13528">
                  <c:v>88.00656110576503</c:v>
                </c:pt>
                <c:pt idx="13529">
                  <c:v>88.00656110576503</c:v>
                </c:pt>
                <c:pt idx="13530">
                  <c:v>88.00656110576503</c:v>
                </c:pt>
                <c:pt idx="13531">
                  <c:v>88.00656110576503</c:v>
                </c:pt>
                <c:pt idx="13532">
                  <c:v>88.00656110576503</c:v>
                </c:pt>
                <c:pt idx="13533">
                  <c:v>88.00656110576503</c:v>
                </c:pt>
                <c:pt idx="13534">
                  <c:v>88.00656110576503</c:v>
                </c:pt>
                <c:pt idx="13535">
                  <c:v>88.00656110576503</c:v>
                </c:pt>
                <c:pt idx="13536">
                  <c:v>88.00656110576503</c:v>
                </c:pt>
                <c:pt idx="13537">
                  <c:v>88.00656110576503</c:v>
                </c:pt>
                <c:pt idx="13538">
                  <c:v>88.00656110576503</c:v>
                </c:pt>
                <c:pt idx="13539">
                  <c:v>88.00656110576503</c:v>
                </c:pt>
                <c:pt idx="13540">
                  <c:v>88.00656110576503</c:v>
                </c:pt>
                <c:pt idx="13541">
                  <c:v>88.00656110576503</c:v>
                </c:pt>
                <c:pt idx="13542">
                  <c:v>88.00656110576503</c:v>
                </c:pt>
                <c:pt idx="13543">
                  <c:v>88.00656110576503</c:v>
                </c:pt>
                <c:pt idx="13544">
                  <c:v>88.00656110576503</c:v>
                </c:pt>
                <c:pt idx="13545">
                  <c:v>88.00656110576503</c:v>
                </c:pt>
                <c:pt idx="13546">
                  <c:v>88.00656110576503</c:v>
                </c:pt>
                <c:pt idx="13547">
                  <c:v>88.00656110576503</c:v>
                </c:pt>
                <c:pt idx="13548">
                  <c:v>88.00656110576503</c:v>
                </c:pt>
                <c:pt idx="13549">
                  <c:v>88.00656110576503</c:v>
                </c:pt>
                <c:pt idx="13550">
                  <c:v>88.00656110576503</c:v>
                </c:pt>
                <c:pt idx="13551">
                  <c:v>88.00656110576503</c:v>
                </c:pt>
                <c:pt idx="13552">
                  <c:v>88.00656110576503</c:v>
                </c:pt>
                <c:pt idx="13553">
                  <c:v>88.00656110576503</c:v>
                </c:pt>
                <c:pt idx="13554">
                  <c:v>88.00656110576503</c:v>
                </c:pt>
                <c:pt idx="13555">
                  <c:v>88.00656110576503</c:v>
                </c:pt>
                <c:pt idx="13556">
                  <c:v>88.00656110576503</c:v>
                </c:pt>
                <c:pt idx="13557">
                  <c:v>88.00656110576503</c:v>
                </c:pt>
                <c:pt idx="13558">
                  <c:v>88.00656110576503</c:v>
                </c:pt>
                <c:pt idx="13559">
                  <c:v>88.00656110576503</c:v>
                </c:pt>
                <c:pt idx="13560">
                  <c:v>88.00656110576503</c:v>
                </c:pt>
                <c:pt idx="13561">
                  <c:v>88.00656110576503</c:v>
                </c:pt>
                <c:pt idx="13562">
                  <c:v>88.00656110576503</c:v>
                </c:pt>
                <c:pt idx="13563">
                  <c:v>88.00656110576503</c:v>
                </c:pt>
                <c:pt idx="13564">
                  <c:v>88.00656110576503</c:v>
                </c:pt>
                <c:pt idx="13565">
                  <c:v>88.00656110576503</c:v>
                </c:pt>
                <c:pt idx="13566">
                  <c:v>88.00656110576503</c:v>
                </c:pt>
                <c:pt idx="13567">
                  <c:v>88.00656110576503</c:v>
                </c:pt>
                <c:pt idx="13568">
                  <c:v>88.00656110576503</c:v>
                </c:pt>
                <c:pt idx="13569">
                  <c:v>88.00656110576503</c:v>
                </c:pt>
                <c:pt idx="13570">
                  <c:v>88.00656110576503</c:v>
                </c:pt>
                <c:pt idx="13571">
                  <c:v>88.00656110576503</c:v>
                </c:pt>
                <c:pt idx="13572">
                  <c:v>88.00656110576503</c:v>
                </c:pt>
                <c:pt idx="13573">
                  <c:v>88.00656110576503</c:v>
                </c:pt>
                <c:pt idx="13574">
                  <c:v>88.00656110576503</c:v>
                </c:pt>
                <c:pt idx="13575">
                  <c:v>88.00656110576503</c:v>
                </c:pt>
                <c:pt idx="13576">
                  <c:v>88.00656110576503</c:v>
                </c:pt>
                <c:pt idx="13577">
                  <c:v>88.00656110576503</c:v>
                </c:pt>
                <c:pt idx="13578">
                  <c:v>88.00656110576503</c:v>
                </c:pt>
                <c:pt idx="13579">
                  <c:v>88.00656110576503</c:v>
                </c:pt>
                <c:pt idx="13580">
                  <c:v>88.00656110576503</c:v>
                </c:pt>
                <c:pt idx="13581">
                  <c:v>88.00656110576503</c:v>
                </c:pt>
                <c:pt idx="13582">
                  <c:v>88.00656110576503</c:v>
                </c:pt>
                <c:pt idx="13583">
                  <c:v>88.00656110576503</c:v>
                </c:pt>
                <c:pt idx="13584">
                  <c:v>88.00656110576503</c:v>
                </c:pt>
                <c:pt idx="13585">
                  <c:v>88.00656110576503</c:v>
                </c:pt>
                <c:pt idx="13586">
                  <c:v>88.00656110576503</c:v>
                </c:pt>
                <c:pt idx="13587">
                  <c:v>88.00656110576503</c:v>
                </c:pt>
                <c:pt idx="13588">
                  <c:v>88.00656110576503</c:v>
                </c:pt>
                <c:pt idx="13589">
                  <c:v>88.00656110576503</c:v>
                </c:pt>
                <c:pt idx="13590">
                  <c:v>88.00656110576503</c:v>
                </c:pt>
                <c:pt idx="13591">
                  <c:v>88.00656110576503</c:v>
                </c:pt>
                <c:pt idx="13592">
                  <c:v>88.00656110576503</c:v>
                </c:pt>
                <c:pt idx="13593">
                  <c:v>88.00656110576503</c:v>
                </c:pt>
                <c:pt idx="13594">
                  <c:v>88.00656110576503</c:v>
                </c:pt>
                <c:pt idx="13595">
                  <c:v>88.00656110576503</c:v>
                </c:pt>
                <c:pt idx="13596">
                  <c:v>88.00656110576503</c:v>
                </c:pt>
                <c:pt idx="13597">
                  <c:v>88.00656110576503</c:v>
                </c:pt>
                <c:pt idx="13598">
                  <c:v>88.00656110576503</c:v>
                </c:pt>
                <c:pt idx="13599">
                  <c:v>88.00656110576503</c:v>
                </c:pt>
                <c:pt idx="13600">
                  <c:v>88.00656110576503</c:v>
                </c:pt>
                <c:pt idx="13601">
                  <c:v>88.00656110576503</c:v>
                </c:pt>
                <c:pt idx="13602">
                  <c:v>88.00656110576503</c:v>
                </c:pt>
                <c:pt idx="13603">
                  <c:v>88.00656110576503</c:v>
                </c:pt>
                <c:pt idx="13604">
                  <c:v>88.00656110576503</c:v>
                </c:pt>
                <c:pt idx="13605">
                  <c:v>88.00656110576503</c:v>
                </c:pt>
                <c:pt idx="13606">
                  <c:v>88.00656110576503</c:v>
                </c:pt>
                <c:pt idx="13607">
                  <c:v>88.00656110576503</c:v>
                </c:pt>
                <c:pt idx="13608">
                  <c:v>88.00656110576503</c:v>
                </c:pt>
                <c:pt idx="13609">
                  <c:v>88.00656110576503</c:v>
                </c:pt>
                <c:pt idx="13610">
                  <c:v>88.00656110576503</c:v>
                </c:pt>
                <c:pt idx="13611">
                  <c:v>88.00656110576503</c:v>
                </c:pt>
                <c:pt idx="13612">
                  <c:v>88.00656110576503</c:v>
                </c:pt>
                <c:pt idx="13613">
                  <c:v>88.00656110576503</c:v>
                </c:pt>
                <c:pt idx="13614">
                  <c:v>88.00656110576503</c:v>
                </c:pt>
                <c:pt idx="13615">
                  <c:v>88.00656110576503</c:v>
                </c:pt>
                <c:pt idx="13616">
                  <c:v>88.00656110576503</c:v>
                </c:pt>
                <c:pt idx="13617">
                  <c:v>88.00656110576503</c:v>
                </c:pt>
                <c:pt idx="13618">
                  <c:v>88.00656110576503</c:v>
                </c:pt>
                <c:pt idx="13619">
                  <c:v>88.00656110576503</c:v>
                </c:pt>
                <c:pt idx="13620">
                  <c:v>88.00656110576503</c:v>
                </c:pt>
                <c:pt idx="13621">
                  <c:v>88.00656110576503</c:v>
                </c:pt>
                <c:pt idx="13622">
                  <c:v>88.00656110576503</c:v>
                </c:pt>
                <c:pt idx="13623">
                  <c:v>88.00656110576503</c:v>
                </c:pt>
                <c:pt idx="13624">
                  <c:v>88.00656110576503</c:v>
                </c:pt>
                <c:pt idx="13625">
                  <c:v>88.00656110576503</c:v>
                </c:pt>
                <c:pt idx="13626">
                  <c:v>88.00656110576503</c:v>
                </c:pt>
                <c:pt idx="13627">
                  <c:v>88.00656110576503</c:v>
                </c:pt>
                <c:pt idx="13628">
                  <c:v>88.00656110576503</c:v>
                </c:pt>
                <c:pt idx="13629">
                  <c:v>88.00656110576503</c:v>
                </c:pt>
                <c:pt idx="13630">
                  <c:v>88.00656110576503</c:v>
                </c:pt>
                <c:pt idx="13631">
                  <c:v>88.00656110576503</c:v>
                </c:pt>
                <c:pt idx="13632">
                  <c:v>88.00656110576503</c:v>
                </c:pt>
                <c:pt idx="13633">
                  <c:v>88.00656110576503</c:v>
                </c:pt>
                <c:pt idx="13634">
                  <c:v>88.00656110576503</c:v>
                </c:pt>
                <c:pt idx="13635">
                  <c:v>88.00656110576503</c:v>
                </c:pt>
                <c:pt idx="13636">
                  <c:v>88.00656110576503</c:v>
                </c:pt>
                <c:pt idx="13637">
                  <c:v>88.00656110576503</c:v>
                </c:pt>
                <c:pt idx="13638">
                  <c:v>88.00656110576503</c:v>
                </c:pt>
                <c:pt idx="13639">
                  <c:v>88.00656110576503</c:v>
                </c:pt>
                <c:pt idx="13640">
                  <c:v>88.00656110576503</c:v>
                </c:pt>
                <c:pt idx="13641">
                  <c:v>88.00656110576503</c:v>
                </c:pt>
                <c:pt idx="13642">
                  <c:v>88.00656110576503</c:v>
                </c:pt>
                <c:pt idx="13643">
                  <c:v>88.00656110576503</c:v>
                </c:pt>
                <c:pt idx="13644">
                  <c:v>88.00656110576503</c:v>
                </c:pt>
                <c:pt idx="13645">
                  <c:v>88.00656110576503</c:v>
                </c:pt>
                <c:pt idx="13646">
                  <c:v>88.00656110576503</c:v>
                </c:pt>
                <c:pt idx="13647">
                  <c:v>88.00656110576503</c:v>
                </c:pt>
                <c:pt idx="13648">
                  <c:v>88.00656110576503</c:v>
                </c:pt>
                <c:pt idx="13649">
                  <c:v>88.00656110576503</c:v>
                </c:pt>
                <c:pt idx="13650">
                  <c:v>88.00656110576503</c:v>
                </c:pt>
                <c:pt idx="13651">
                  <c:v>88.00656110576503</c:v>
                </c:pt>
                <c:pt idx="13652">
                  <c:v>88.00656110576503</c:v>
                </c:pt>
                <c:pt idx="13653">
                  <c:v>88.00656110576503</c:v>
                </c:pt>
                <c:pt idx="13654">
                  <c:v>88.00656110576503</c:v>
                </c:pt>
                <c:pt idx="13655">
                  <c:v>88.00656110576503</c:v>
                </c:pt>
                <c:pt idx="13656">
                  <c:v>88.00656110576503</c:v>
                </c:pt>
                <c:pt idx="13657">
                  <c:v>88.00656110576503</c:v>
                </c:pt>
                <c:pt idx="13658">
                  <c:v>88.00656110576503</c:v>
                </c:pt>
                <c:pt idx="13659">
                  <c:v>88.00656110576503</c:v>
                </c:pt>
                <c:pt idx="13660">
                  <c:v>88.00656110576503</c:v>
                </c:pt>
                <c:pt idx="13661">
                  <c:v>88.00656110576503</c:v>
                </c:pt>
                <c:pt idx="13662">
                  <c:v>88.00656110576503</c:v>
                </c:pt>
                <c:pt idx="13663">
                  <c:v>88.00656110576503</c:v>
                </c:pt>
                <c:pt idx="13664">
                  <c:v>88.00656110576503</c:v>
                </c:pt>
                <c:pt idx="13665">
                  <c:v>88.00656110576503</c:v>
                </c:pt>
                <c:pt idx="13666">
                  <c:v>88.00656110576503</c:v>
                </c:pt>
                <c:pt idx="13667">
                  <c:v>88.00656110576503</c:v>
                </c:pt>
                <c:pt idx="13668">
                  <c:v>88.00656110576503</c:v>
                </c:pt>
                <c:pt idx="13669">
                  <c:v>88.00656110576503</c:v>
                </c:pt>
                <c:pt idx="13670">
                  <c:v>88.00656110576503</c:v>
                </c:pt>
                <c:pt idx="13671">
                  <c:v>88.00656110576503</c:v>
                </c:pt>
                <c:pt idx="13672">
                  <c:v>88.00656110576503</c:v>
                </c:pt>
                <c:pt idx="13673">
                  <c:v>88.00656110576503</c:v>
                </c:pt>
                <c:pt idx="13674">
                  <c:v>88.00656110576503</c:v>
                </c:pt>
                <c:pt idx="13675">
                  <c:v>88.00656110576503</c:v>
                </c:pt>
                <c:pt idx="13676">
                  <c:v>88.00656110576503</c:v>
                </c:pt>
                <c:pt idx="13677">
                  <c:v>88.00656110576503</c:v>
                </c:pt>
                <c:pt idx="13678">
                  <c:v>88.00656110576503</c:v>
                </c:pt>
                <c:pt idx="13679">
                  <c:v>88.00656110576503</c:v>
                </c:pt>
                <c:pt idx="13680">
                  <c:v>88.00656110576503</c:v>
                </c:pt>
                <c:pt idx="13681">
                  <c:v>88.00656110576503</c:v>
                </c:pt>
                <c:pt idx="13682">
                  <c:v>88.00656110576503</c:v>
                </c:pt>
                <c:pt idx="13683">
                  <c:v>88.00656110576503</c:v>
                </c:pt>
                <c:pt idx="13684">
                  <c:v>88.00656110576503</c:v>
                </c:pt>
                <c:pt idx="13685">
                  <c:v>88.00656110576503</c:v>
                </c:pt>
                <c:pt idx="13686">
                  <c:v>88.00656110576503</c:v>
                </c:pt>
                <c:pt idx="13687">
                  <c:v>88.00656110576503</c:v>
                </c:pt>
                <c:pt idx="13688">
                  <c:v>88.00656110576503</c:v>
                </c:pt>
                <c:pt idx="13689">
                  <c:v>88.00656110576503</c:v>
                </c:pt>
                <c:pt idx="13690">
                  <c:v>88.00656110576503</c:v>
                </c:pt>
                <c:pt idx="13691">
                  <c:v>88.00656110576503</c:v>
                </c:pt>
                <c:pt idx="13692">
                  <c:v>88.00656110576503</c:v>
                </c:pt>
                <c:pt idx="13693">
                  <c:v>88.00656110576503</c:v>
                </c:pt>
                <c:pt idx="13694">
                  <c:v>88.00656110576503</c:v>
                </c:pt>
                <c:pt idx="13695">
                  <c:v>88.00656110576503</c:v>
                </c:pt>
                <c:pt idx="13696">
                  <c:v>88.00656110576503</c:v>
                </c:pt>
                <c:pt idx="13697">
                  <c:v>88.00656110576503</c:v>
                </c:pt>
                <c:pt idx="13698">
                  <c:v>88.00656110576503</c:v>
                </c:pt>
                <c:pt idx="13699">
                  <c:v>88.00656110576503</c:v>
                </c:pt>
                <c:pt idx="13700">
                  <c:v>88.00656110576503</c:v>
                </c:pt>
                <c:pt idx="13701">
                  <c:v>88.00656110576503</c:v>
                </c:pt>
                <c:pt idx="13702">
                  <c:v>88.00656110576503</c:v>
                </c:pt>
                <c:pt idx="13703">
                  <c:v>88.00656110576503</c:v>
                </c:pt>
                <c:pt idx="13704">
                  <c:v>88.00656110576503</c:v>
                </c:pt>
                <c:pt idx="13705">
                  <c:v>88.00656110576503</c:v>
                </c:pt>
                <c:pt idx="13706">
                  <c:v>88.00656110576503</c:v>
                </c:pt>
                <c:pt idx="13707">
                  <c:v>88.00656110576503</c:v>
                </c:pt>
                <c:pt idx="13708">
                  <c:v>88.00656110576503</c:v>
                </c:pt>
                <c:pt idx="13709">
                  <c:v>88.00656110576503</c:v>
                </c:pt>
                <c:pt idx="13710">
                  <c:v>88.00656110576503</c:v>
                </c:pt>
                <c:pt idx="13711">
                  <c:v>88.00656110576503</c:v>
                </c:pt>
                <c:pt idx="13712">
                  <c:v>88.00656110576503</c:v>
                </c:pt>
                <c:pt idx="13713">
                  <c:v>88.00656110576503</c:v>
                </c:pt>
                <c:pt idx="13714">
                  <c:v>88.00656110576503</c:v>
                </c:pt>
                <c:pt idx="13715">
                  <c:v>88.00656110576503</c:v>
                </c:pt>
                <c:pt idx="13716">
                  <c:v>88.00656110576503</c:v>
                </c:pt>
                <c:pt idx="13717">
                  <c:v>88.00656110576503</c:v>
                </c:pt>
                <c:pt idx="13718">
                  <c:v>88.00656110576503</c:v>
                </c:pt>
                <c:pt idx="13719">
                  <c:v>88.00656110576503</c:v>
                </c:pt>
                <c:pt idx="13720">
                  <c:v>88.00656110576503</c:v>
                </c:pt>
                <c:pt idx="13721">
                  <c:v>88.00656110576503</c:v>
                </c:pt>
                <c:pt idx="13722">
                  <c:v>88.00656110576503</c:v>
                </c:pt>
                <c:pt idx="13723">
                  <c:v>88.00656110576503</c:v>
                </c:pt>
                <c:pt idx="13724">
                  <c:v>88.00656110576503</c:v>
                </c:pt>
                <c:pt idx="13725">
                  <c:v>88.00656110576503</c:v>
                </c:pt>
                <c:pt idx="13726">
                  <c:v>88.00656110576503</c:v>
                </c:pt>
                <c:pt idx="13727">
                  <c:v>88.00656110576503</c:v>
                </c:pt>
                <c:pt idx="13728">
                  <c:v>88.00656110576503</c:v>
                </c:pt>
                <c:pt idx="13729">
                  <c:v>88.00656110576503</c:v>
                </c:pt>
                <c:pt idx="13730">
                  <c:v>88.00656110576503</c:v>
                </c:pt>
                <c:pt idx="13731">
                  <c:v>88.00656110576503</c:v>
                </c:pt>
                <c:pt idx="13732">
                  <c:v>88.00656110576503</c:v>
                </c:pt>
                <c:pt idx="13733">
                  <c:v>88.00656110576503</c:v>
                </c:pt>
                <c:pt idx="13734">
                  <c:v>88.00656110576503</c:v>
                </c:pt>
                <c:pt idx="13735">
                  <c:v>88.00656110576503</c:v>
                </c:pt>
                <c:pt idx="13736">
                  <c:v>88.00656110576503</c:v>
                </c:pt>
                <c:pt idx="13737">
                  <c:v>88.00656110576503</c:v>
                </c:pt>
                <c:pt idx="13738">
                  <c:v>88.00656110576503</c:v>
                </c:pt>
                <c:pt idx="13739">
                  <c:v>88.00656110576503</c:v>
                </c:pt>
                <c:pt idx="13740">
                  <c:v>88.00656110576503</c:v>
                </c:pt>
                <c:pt idx="13741">
                  <c:v>88.00656110576503</c:v>
                </c:pt>
                <c:pt idx="13742">
                  <c:v>88.00656110576503</c:v>
                </c:pt>
                <c:pt idx="13743">
                  <c:v>88.00656110576503</c:v>
                </c:pt>
                <c:pt idx="13744">
                  <c:v>88.00656110576503</c:v>
                </c:pt>
                <c:pt idx="13745">
                  <c:v>88.00656110576503</c:v>
                </c:pt>
                <c:pt idx="13746">
                  <c:v>88.00656110576503</c:v>
                </c:pt>
                <c:pt idx="13747">
                  <c:v>88.00656110576503</c:v>
                </c:pt>
                <c:pt idx="13748">
                  <c:v>88.00656110576503</c:v>
                </c:pt>
                <c:pt idx="13749">
                  <c:v>88.00656110576503</c:v>
                </c:pt>
                <c:pt idx="13750">
                  <c:v>88.00656110576503</c:v>
                </c:pt>
                <c:pt idx="13751">
                  <c:v>88.00656110576503</c:v>
                </c:pt>
                <c:pt idx="13752">
                  <c:v>88.00656110576503</c:v>
                </c:pt>
                <c:pt idx="13753">
                  <c:v>88.00656110576503</c:v>
                </c:pt>
                <c:pt idx="13754">
                  <c:v>88.00656110576503</c:v>
                </c:pt>
                <c:pt idx="13755">
                  <c:v>88.00656110576503</c:v>
                </c:pt>
                <c:pt idx="13756">
                  <c:v>88.00656110576503</c:v>
                </c:pt>
                <c:pt idx="13757">
                  <c:v>88.00656110576503</c:v>
                </c:pt>
                <c:pt idx="13758">
                  <c:v>88.00656110576503</c:v>
                </c:pt>
                <c:pt idx="13759">
                  <c:v>88.00656110576503</c:v>
                </c:pt>
                <c:pt idx="13760">
                  <c:v>88.00656110576503</c:v>
                </c:pt>
                <c:pt idx="13761">
                  <c:v>88.00656110576503</c:v>
                </c:pt>
                <c:pt idx="13762">
                  <c:v>88.00656110576503</c:v>
                </c:pt>
                <c:pt idx="13763">
                  <c:v>88.00656110576503</c:v>
                </c:pt>
                <c:pt idx="13764">
                  <c:v>88.00656110576503</c:v>
                </c:pt>
                <c:pt idx="13765">
                  <c:v>88.00656110576503</c:v>
                </c:pt>
                <c:pt idx="13766">
                  <c:v>88.00656110576503</c:v>
                </c:pt>
                <c:pt idx="13767">
                  <c:v>88.00656110576503</c:v>
                </c:pt>
                <c:pt idx="13768">
                  <c:v>88.00656110576503</c:v>
                </c:pt>
                <c:pt idx="13769">
                  <c:v>88.00656110576503</c:v>
                </c:pt>
                <c:pt idx="13770">
                  <c:v>88.00656110576503</c:v>
                </c:pt>
                <c:pt idx="13771">
                  <c:v>88.00656110576503</c:v>
                </c:pt>
                <c:pt idx="13772">
                  <c:v>88.00656110576503</c:v>
                </c:pt>
                <c:pt idx="13773">
                  <c:v>88.00656110576503</c:v>
                </c:pt>
                <c:pt idx="13774">
                  <c:v>88.00656110576503</c:v>
                </c:pt>
                <c:pt idx="13775">
                  <c:v>88.00656110576503</c:v>
                </c:pt>
                <c:pt idx="13776">
                  <c:v>88.00656110576503</c:v>
                </c:pt>
                <c:pt idx="13777">
                  <c:v>88.00656110576503</c:v>
                </c:pt>
                <c:pt idx="13778">
                  <c:v>88.00656110576503</c:v>
                </c:pt>
                <c:pt idx="13779">
                  <c:v>88.00656110576503</c:v>
                </c:pt>
                <c:pt idx="13780">
                  <c:v>88.00656110576503</c:v>
                </c:pt>
                <c:pt idx="13781">
                  <c:v>88.00656110576503</c:v>
                </c:pt>
                <c:pt idx="13782">
                  <c:v>88.00656110576503</c:v>
                </c:pt>
                <c:pt idx="13783">
                  <c:v>88.00656110576503</c:v>
                </c:pt>
                <c:pt idx="13784">
                  <c:v>88.00656110576503</c:v>
                </c:pt>
                <c:pt idx="13785">
                  <c:v>88.00656110576503</c:v>
                </c:pt>
                <c:pt idx="13786">
                  <c:v>88.00656110576503</c:v>
                </c:pt>
                <c:pt idx="13787">
                  <c:v>88.00656110576503</c:v>
                </c:pt>
                <c:pt idx="13788">
                  <c:v>88.00656110576503</c:v>
                </c:pt>
                <c:pt idx="13789">
                  <c:v>88.00656110576503</c:v>
                </c:pt>
                <c:pt idx="13790">
                  <c:v>88.00656110576503</c:v>
                </c:pt>
                <c:pt idx="13791">
                  <c:v>88.00656110576503</c:v>
                </c:pt>
                <c:pt idx="13792">
                  <c:v>88.00656110576503</c:v>
                </c:pt>
                <c:pt idx="13793">
                  <c:v>88.00656110576503</c:v>
                </c:pt>
                <c:pt idx="13794">
                  <c:v>88.00656110576503</c:v>
                </c:pt>
                <c:pt idx="13795">
                  <c:v>88.00656110576503</c:v>
                </c:pt>
                <c:pt idx="13796">
                  <c:v>88.00656110576503</c:v>
                </c:pt>
                <c:pt idx="13797">
                  <c:v>88.00656110576503</c:v>
                </c:pt>
                <c:pt idx="13798">
                  <c:v>88.00656110576503</c:v>
                </c:pt>
                <c:pt idx="13799">
                  <c:v>88.00656110576503</c:v>
                </c:pt>
                <c:pt idx="13800">
                  <c:v>88.00656110576503</c:v>
                </c:pt>
                <c:pt idx="13801">
                  <c:v>88.00656110576503</c:v>
                </c:pt>
                <c:pt idx="13802">
                  <c:v>88.00656110576503</c:v>
                </c:pt>
                <c:pt idx="13803">
                  <c:v>88.00656110576503</c:v>
                </c:pt>
                <c:pt idx="13804">
                  <c:v>88.00656110576503</c:v>
                </c:pt>
                <c:pt idx="13805">
                  <c:v>88.00656110576503</c:v>
                </c:pt>
                <c:pt idx="13806">
                  <c:v>88.00656110576503</c:v>
                </c:pt>
                <c:pt idx="13807">
                  <c:v>88.00656110576503</c:v>
                </c:pt>
                <c:pt idx="13808">
                  <c:v>88.00656110576503</c:v>
                </c:pt>
                <c:pt idx="13809">
                  <c:v>88.00656110576503</c:v>
                </c:pt>
                <c:pt idx="13810">
                  <c:v>88.00656110576503</c:v>
                </c:pt>
                <c:pt idx="13811">
                  <c:v>88.00656110576503</c:v>
                </c:pt>
                <c:pt idx="13812">
                  <c:v>88.00656110576503</c:v>
                </c:pt>
                <c:pt idx="13813">
                  <c:v>88.00656110576503</c:v>
                </c:pt>
                <c:pt idx="13814">
                  <c:v>88.00656110576503</c:v>
                </c:pt>
                <c:pt idx="13815">
                  <c:v>88.00656110576503</c:v>
                </c:pt>
                <c:pt idx="13816">
                  <c:v>88.00656110576503</c:v>
                </c:pt>
                <c:pt idx="13817">
                  <c:v>88.00656110576503</c:v>
                </c:pt>
                <c:pt idx="13818">
                  <c:v>88.00656110576503</c:v>
                </c:pt>
                <c:pt idx="13819">
                  <c:v>88.00656110576503</c:v>
                </c:pt>
                <c:pt idx="13820">
                  <c:v>88.00656110576503</c:v>
                </c:pt>
                <c:pt idx="13821">
                  <c:v>88.00656110576503</c:v>
                </c:pt>
                <c:pt idx="13822">
                  <c:v>88.00656110576503</c:v>
                </c:pt>
                <c:pt idx="13823">
                  <c:v>88.00656110576503</c:v>
                </c:pt>
                <c:pt idx="13824">
                  <c:v>88.00656110576503</c:v>
                </c:pt>
                <c:pt idx="13825">
                  <c:v>88.00656110576503</c:v>
                </c:pt>
                <c:pt idx="13826">
                  <c:v>88.00656110576503</c:v>
                </c:pt>
                <c:pt idx="13827">
                  <c:v>88.00656110576503</c:v>
                </c:pt>
                <c:pt idx="13828">
                  <c:v>88.00656110576503</c:v>
                </c:pt>
                <c:pt idx="13829">
                  <c:v>88.00656110576503</c:v>
                </c:pt>
                <c:pt idx="13830">
                  <c:v>88.00656110576503</c:v>
                </c:pt>
                <c:pt idx="13831">
                  <c:v>88.00656110576503</c:v>
                </c:pt>
                <c:pt idx="13832">
                  <c:v>88.00656110576503</c:v>
                </c:pt>
                <c:pt idx="13833">
                  <c:v>88.00656110576503</c:v>
                </c:pt>
                <c:pt idx="13834">
                  <c:v>88.00656110576503</c:v>
                </c:pt>
                <c:pt idx="13835">
                  <c:v>88.00656110576503</c:v>
                </c:pt>
                <c:pt idx="13836">
                  <c:v>88.00656110576503</c:v>
                </c:pt>
                <c:pt idx="13837">
                  <c:v>88.00656110576503</c:v>
                </c:pt>
                <c:pt idx="13838">
                  <c:v>88.00656110576503</c:v>
                </c:pt>
                <c:pt idx="13839">
                  <c:v>88.00656110576503</c:v>
                </c:pt>
                <c:pt idx="13840">
                  <c:v>88.00656110576503</c:v>
                </c:pt>
                <c:pt idx="13841">
                  <c:v>88.00656110576503</c:v>
                </c:pt>
                <c:pt idx="13842">
                  <c:v>88.00656110576503</c:v>
                </c:pt>
                <c:pt idx="13843">
                  <c:v>88.00656110576503</c:v>
                </c:pt>
                <c:pt idx="13844">
                  <c:v>88.00656110576503</c:v>
                </c:pt>
                <c:pt idx="13845">
                  <c:v>88.00656110576503</c:v>
                </c:pt>
                <c:pt idx="13846">
                  <c:v>88.00656110576503</c:v>
                </c:pt>
                <c:pt idx="13847">
                  <c:v>88.00656110576503</c:v>
                </c:pt>
                <c:pt idx="13848">
                  <c:v>88.00656110576503</c:v>
                </c:pt>
                <c:pt idx="13849">
                  <c:v>88.00656110576503</c:v>
                </c:pt>
                <c:pt idx="13850">
                  <c:v>88.00656110576503</c:v>
                </c:pt>
                <c:pt idx="13851">
                  <c:v>88.00656110576503</c:v>
                </c:pt>
                <c:pt idx="13852">
                  <c:v>88.00656110576503</c:v>
                </c:pt>
                <c:pt idx="13853">
                  <c:v>88.00656110576503</c:v>
                </c:pt>
                <c:pt idx="13854">
                  <c:v>88.00656110576503</c:v>
                </c:pt>
                <c:pt idx="13855">
                  <c:v>88.00656110576503</c:v>
                </c:pt>
                <c:pt idx="13856">
                  <c:v>88.00656110576503</c:v>
                </c:pt>
                <c:pt idx="13857">
                  <c:v>88.00656110576503</c:v>
                </c:pt>
                <c:pt idx="13858">
                  <c:v>88.00656110576503</c:v>
                </c:pt>
                <c:pt idx="13859">
                  <c:v>88.00656110576503</c:v>
                </c:pt>
                <c:pt idx="13860">
                  <c:v>88.00656110576503</c:v>
                </c:pt>
                <c:pt idx="13861">
                  <c:v>88.00656110576503</c:v>
                </c:pt>
                <c:pt idx="13862">
                  <c:v>88.00656110576503</c:v>
                </c:pt>
                <c:pt idx="13863">
                  <c:v>88.00656110576503</c:v>
                </c:pt>
                <c:pt idx="13864">
                  <c:v>88.00656110576503</c:v>
                </c:pt>
                <c:pt idx="13865">
                  <c:v>88.00656110576503</c:v>
                </c:pt>
                <c:pt idx="13866">
                  <c:v>88.00656110576503</c:v>
                </c:pt>
                <c:pt idx="13867">
                  <c:v>88.00656110576503</c:v>
                </c:pt>
                <c:pt idx="13868">
                  <c:v>88.00656110576503</c:v>
                </c:pt>
                <c:pt idx="13869">
                  <c:v>88.00656110576503</c:v>
                </c:pt>
                <c:pt idx="13870">
                  <c:v>88.00656110576503</c:v>
                </c:pt>
                <c:pt idx="13871">
                  <c:v>88.00656110576503</c:v>
                </c:pt>
                <c:pt idx="13872">
                  <c:v>88.00656110576503</c:v>
                </c:pt>
                <c:pt idx="13873">
                  <c:v>88.00656110576503</c:v>
                </c:pt>
                <c:pt idx="13874">
                  <c:v>88.00656110576503</c:v>
                </c:pt>
                <c:pt idx="13875">
                  <c:v>88.00656110576503</c:v>
                </c:pt>
                <c:pt idx="13876">
                  <c:v>88.00656110576503</c:v>
                </c:pt>
                <c:pt idx="13877">
                  <c:v>88.00656110576503</c:v>
                </c:pt>
                <c:pt idx="13878">
                  <c:v>88.00656110576503</c:v>
                </c:pt>
                <c:pt idx="13879">
                  <c:v>88.00656110576503</c:v>
                </c:pt>
                <c:pt idx="13880">
                  <c:v>88.00656110576503</c:v>
                </c:pt>
                <c:pt idx="13881">
                  <c:v>88.00656110576503</c:v>
                </c:pt>
                <c:pt idx="13882">
                  <c:v>88.00656110576503</c:v>
                </c:pt>
                <c:pt idx="13883">
                  <c:v>88.00656110576503</c:v>
                </c:pt>
                <c:pt idx="13884">
                  <c:v>88.00656110576503</c:v>
                </c:pt>
                <c:pt idx="13885">
                  <c:v>88.00656110576503</c:v>
                </c:pt>
                <c:pt idx="13886">
                  <c:v>88.00656110576503</c:v>
                </c:pt>
                <c:pt idx="13887">
                  <c:v>88.00656110576503</c:v>
                </c:pt>
                <c:pt idx="13888">
                  <c:v>88.00656110576503</c:v>
                </c:pt>
                <c:pt idx="13889">
                  <c:v>88.00656110576503</c:v>
                </c:pt>
                <c:pt idx="13890">
                  <c:v>88.00656110576503</c:v>
                </c:pt>
                <c:pt idx="13891">
                  <c:v>88.00656110576503</c:v>
                </c:pt>
                <c:pt idx="13892">
                  <c:v>88.00656110576503</c:v>
                </c:pt>
                <c:pt idx="13893">
                  <c:v>88.00656110576503</c:v>
                </c:pt>
                <c:pt idx="13894">
                  <c:v>88.00656110576503</c:v>
                </c:pt>
                <c:pt idx="13895">
                  <c:v>88.00656110576503</c:v>
                </c:pt>
                <c:pt idx="13896">
                  <c:v>88.00656110576503</c:v>
                </c:pt>
                <c:pt idx="13897">
                  <c:v>88.00656110576503</c:v>
                </c:pt>
                <c:pt idx="13898">
                  <c:v>88.00656110576503</c:v>
                </c:pt>
                <c:pt idx="13899">
                  <c:v>88.00656110576503</c:v>
                </c:pt>
                <c:pt idx="13900">
                  <c:v>88.00656110576503</c:v>
                </c:pt>
                <c:pt idx="13901">
                  <c:v>88.00656110576503</c:v>
                </c:pt>
                <c:pt idx="13902">
                  <c:v>88.00656110576503</c:v>
                </c:pt>
                <c:pt idx="13903">
                  <c:v>88.00656110576503</c:v>
                </c:pt>
                <c:pt idx="13904">
                  <c:v>88.00656110576503</c:v>
                </c:pt>
                <c:pt idx="13905">
                  <c:v>88.00656110576503</c:v>
                </c:pt>
                <c:pt idx="13906">
                  <c:v>88.00656110576503</c:v>
                </c:pt>
                <c:pt idx="13907">
                  <c:v>88.00656110576503</c:v>
                </c:pt>
                <c:pt idx="13908">
                  <c:v>88.00656110576503</c:v>
                </c:pt>
                <c:pt idx="13909">
                  <c:v>88.00656110576503</c:v>
                </c:pt>
                <c:pt idx="13910">
                  <c:v>88.00656110576503</c:v>
                </c:pt>
                <c:pt idx="13911">
                  <c:v>88.00656110576503</c:v>
                </c:pt>
                <c:pt idx="13912">
                  <c:v>88.00656110576503</c:v>
                </c:pt>
                <c:pt idx="13913">
                  <c:v>88.00656110576503</c:v>
                </c:pt>
                <c:pt idx="13914">
                  <c:v>88.00656110576503</c:v>
                </c:pt>
                <c:pt idx="13915">
                  <c:v>88.00656110576503</c:v>
                </c:pt>
                <c:pt idx="13916">
                  <c:v>88.00656110576503</c:v>
                </c:pt>
                <c:pt idx="13917">
                  <c:v>88.00656110576503</c:v>
                </c:pt>
                <c:pt idx="13918">
                  <c:v>88.00656110576503</c:v>
                </c:pt>
                <c:pt idx="13919">
                  <c:v>88.00656110576503</c:v>
                </c:pt>
                <c:pt idx="13920">
                  <c:v>88.00656110576503</c:v>
                </c:pt>
                <c:pt idx="13921">
                  <c:v>88.00656110576503</c:v>
                </c:pt>
                <c:pt idx="13922">
                  <c:v>88.00656110576503</c:v>
                </c:pt>
                <c:pt idx="13923">
                  <c:v>88.00656110576503</c:v>
                </c:pt>
                <c:pt idx="13924">
                  <c:v>88.00656110576503</c:v>
                </c:pt>
                <c:pt idx="13925">
                  <c:v>88.00656110576503</c:v>
                </c:pt>
                <c:pt idx="13926">
                  <c:v>88.00656110576503</c:v>
                </c:pt>
                <c:pt idx="13927">
                  <c:v>88.00656110576503</c:v>
                </c:pt>
                <c:pt idx="13928">
                  <c:v>88.00656110576503</c:v>
                </c:pt>
                <c:pt idx="13929">
                  <c:v>88.00656110576503</c:v>
                </c:pt>
                <c:pt idx="13930">
                  <c:v>88.00656110576503</c:v>
                </c:pt>
                <c:pt idx="13931">
                  <c:v>88.00656110576503</c:v>
                </c:pt>
                <c:pt idx="13932">
                  <c:v>88.00656110576503</c:v>
                </c:pt>
                <c:pt idx="13933">
                  <c:v>88.00656110576503</c:v>
                </c:pt>
                <c:pt idx="13934">
                  <c:v>88.00656110576503</c:v>
                </c:pt>
                <c:pt idx="13935">
                  <c:v>88.00656110576503</c:v>
                </c:pt>
                <c:pt idx="13936">
                  <c:v>88.00656110576503</c:v>
                </c:pt>
                <c:pt idx="13937">
                  <c:v>88.00656110576503</c:v>
                </c:pt>
                <c:pt idx="13938">
                  <c:v>88.00656110576503</c:v>
                </c:pt>
                <c:pt idx="13939">
                  <c:v>88.00656110576503</c:v>
                </c:pt>
                <c:pt idx="13940">
                  <c:v>88.00656110576503</c:v>
                </c:pt>
                <c:pt idx="13941">
                  <c:v>88.00656110576503</c:v>
                </c:pt>
                <c:pt idx="13942">
                  <c:v>88.00656110576503</c:v>
                </c:pt>
                <c:pt idx="13943">
                  <c:v>88.00656110576503</c:v>
                </c:pt>
                <c:pt idx="13944">
                  <c:v>88.00656110576503</c:v>
                </c:pt>
                <c:pt idx="13945">
                  <c:v>88.00656110576503</c:v>
                </c:pt>
                <c:pt idx="13946">
                  <c:v>88.00656110576503</c:v>
                </c:pt>
                <c:pt idx="13947">
                  <c:v>88.00656110576503</c:v>
                </c:pt>
                <c:pt idx="13948">
                  <c:v>88.00656110576503</c:v>
                </c:pt>
                <c:pt idx="13949">
                  <c:v>88.00656110576503</c:v>
                </c:pt>
                <c:pt idx="13950">
                  <c:v>88.00656110576503</c:v>
                </c:pt>
                <c:pt idx="13951">
                  <c:v>88.00656110576503</c:v>
                </c:pt>
                <c:pt idx="13952">
                  <c:v>88.00656110576503</c:v>
                </c:pt>
                <c:pt idx="13953">
                  <c:v>88.00656110576503</c:v>
                </c:pt>
                <c:pt idx="13954">
                  <c:v>88.00656110576503</c:v>
                </c:pt>
                <c:pt idx="13955">
                  <c:v>88.00656110576503</c:v>
                </c:pt>
                <c:pt idx="13956">
                  <c:v>88.00656110576503</c:v>
                </c:pt>
                <c:pt idx="13957">
                  <c:v>88.00656110576503</c:v>
                </c:pt>
                <c:pt idx="13958">
                  <c:v>88.00656110576503</c:v>
                </c:pt>
                <c:pt idx="13959">
                  <c:v>88.00656110576503</c:v>
                </c:pt>
                <c:pt idx="13960">
                  <c:v>88.00656110576503</c:v>
                </c:pt>
                <c:pt idx="13961">
                  <c:v>88.00656110576503</c:v>
                </c:pt>
                <c:pt idx="13962">
                  <c:v>88.00656110576503</c:v>
                </c:pt>
                <c:pt idx="13963">
                  <c:v>88.00656110576503</c:v>
                </c:pt>
                <c:pt idx="13964">
                  <c:v>88.00656110576503</c:v>
                </c:pt>
                <c:pt idx="13965">
                  <c:v>88.00656110576503</c:v>
                </c:pt>
                <c:pt idx="13966">
                  <c:v>88.00656110576503</c:v>
                </c:pt>
                <c:pt idx="13967">
                  <c:v>88.00656110576503</c:v>
                </c:pt>
                <c:pt idx="13968">
                  <c:v>88.00656110576503</c:v>
                </c:pt>
                <c:pt idx="13969">
                  <c:v>88.00656110576503</c:v>
                </c:pt>
                <c:pt idx="13970">
                  <c:v>88.00656110576503</c:v>
                </c:pt>
                <c:pt idx="13971">
                  <c:v>88.00656110576503</c:v>
                </c:pt>
                <c:pt idx="13972">
                  <c:v>88.00656110576503</c:v>
                </c:pt>
                <c:pt idx="13973">
                  <c:v>88.00656110576503</c:v>
                </c:pt>
                <c:pt idx="13974">
                  <c:v>88.00656110576503</c:v>
                </c:pt>
                <c:pt idx="13975">
                  <c:v>88.00656110576503</c:v>
                </c:pt>
                <c:pt idx="13976">
                  <c:v>88.00656110576503</c:v>
                </c:pt>
                <c:pt idx="13977">
                  <c:v>88.00656110576503</c:v>
                </c:pt>
                <c:pt idx="13978">
                  <c:v>88.00656110576503</c:v>
                </c:pt>
                <c:pt idx="13979">
                  <c:v>88.00656110576503</c:v>
                </c:pt>
                <c:pt idx="13980">
                  <c:v>88.00656110576503</c:v>
                </c:pt>
                <c:pt idx="13981">
                  <c:v>88.00656110576503</c:v>
                </c:pt>
                <c:pt idx="13982">
                  <c:v>88.00656110576503</c:v>
                </c:pt>
                <c:pt idx="13983">
                  <c:v>88.00656110576503</c:v>
                </c:pt>
                <c:pt idx="13984">
                  <c:v>88.00656110576503</c:v>
                </c:pt>
                <c:pt idx="13985">
                  <c:v>88.00656110576503</c:v>
                </c:pt>
                <c:pt idx="13986">
                  <c:v>88.00656110576503</c:v>
                </c:pt>
                <c:pt idx="13987">
                  <c:v>88.00656110576503</c:v>
                </c:pt>
                <c:pt idx="13988">
                  <c:v>88.00656110576503</c:v>
                </c:pt>
                <c:pt idx="13989">
                  <c:v>88.00656110576503</c:v>
                </c:pt>
                <c:pt idx="13990">
                  <c:v>88.00656110576503</c:v>
                </c:pt>
                <c:pt idx="13991">
                  <c:v>88.00656110576503</c:v>
                </c:pt>
                <c:pt idx="13992">
                  <c:v>88.00656110576503</c:v>
                </c:pt>
                <c:pt idx="13993">
                  <c:v>88.00656110576503</c:v>
                </c:pt>
                <c:pt idx="13994">
                  <c:v>88.00656110576503</c:v>
                </c:pt>
                <c:pt idx="13995">
                  <c:v>88.00656110576503</c:v>
                </c:pt>
                <c:pt idx="13996">
                  <c:v>88.00656110576503</c:v>
                </c:pt>
                <c:pt idx="13997">
                  <c:v>88.00656110576503</c:v>
                </c:pt>
                <c:pt idx="13998">
                  <c:v>88.00656110576503</c:v>
                </c:pt>
                <c:pt idx="13999">
                  <c:v>88.00656110576503</c:v>
                </c:pt>
                <c:pt idx="14000">
                  <c:v>88.00656110576503</c:v>
                </c:pt>
                <c:pt idx="14001">
                  <c:v>88.00656110576503</c:v>
                </c:pt>
                <c:pt idx="14002">
                  <c:v>88.00656110576503</c:v>
                </c:pt>
                <c:pt idx="14003">
                  <c:v>88.00656110576503</c:v>
                </c:pt>
                <c:pt idx="14004">
                  <c:v>88.00656110576503</c:v>
                </c:pt>
                <c:pt idx="14005">
                  <c:v>88.00656110576503</c:v>
                </c:pt>
                <c:pt idx="14006">
                  <c:v>88.00656110576503</c:v>
                </c:pt>
                <c:pt idx="14007">
                  <c:v>88.00656110576503</c:v>
                </c:pt>
                <c:pt idx="14008">
                  <c:v>88.00656110576503</c:v>
                </c:pt>
                <c:pt idx="14009">
                  <c:v>88.00656110576503</c:v>
                </c:pt>
                <c:pt idx="14010">
                  <c:v>88.00656110576503</c:v>
                </c:pt>
                <c:pt idx="14011">
                  <c:v>88.00656110576503</c:v>
                </c:pt>
                <c:pt idx="14012">
                  <c:v>88.00656110576503</c:v>
                </c:pt>
                <c:pt idx="14013">
                  <c:v>88.00656110576503</c:v>
                </c:pt>
                <c:pt idx="14014">
                  <c:v>88.00656110576503</c:v>
                </c:pt>
                <c:pt idx="14015">
                  <c:v>88.00656110576503</c:v>
                </c:pt>
                <c:pt idx="14016">
                  <c:v>88.00656110576503</c:v>
                </c:pt>
                <c:pt idx="14017">
                  <c:v>88.00656110576503</c:v>
                </c:pt>
                <c:pt idx="14018">
                  <c:v>88.00656110576503</c:v>
                </c:pt>
                <c:pt idx="14019">
                  <c:v>88.00656110576503</c:v>
                </c:pt>
                <c:pt idx="14020">
                  <c:v>88.00656110576503</c:v>
                </c:pt>
                <c:pt idx="14021">
                  <c:v>88.00656110576503</c:v>
                </c:pt>
                <c:pt idx="14022">
                  <c:v>88.00656110576503</c:v>
                </c:pt>
                <c:pt idx="14023">
                  <c:v>88.00656110576503</c:v>
                </c:pt>
                <c:pt idx="14024">
                  <c:v>88.00656110576503</c:v>
                </c:pt>
                <c:pt idx="14025">
                  <c:v>88.00656110576503</c:v>
                </c:pt>
                <c:pt idx="14026">
                  <c:v>88.00656110576503</c:v>
                </c:pt>
                <c:pt idx="14027">
                  <c:v>88.00656110576503</c:v>
                </c:pt>
                <c:pt idx="14028">
                  <c:v>88.00656110576503</c:v>
                </c:pt>
                <c:pt idx="14029">
                  <c:v>88.00656110576503</c:v>
                </c:pt>
                <c:pt idx="14030">
                  <c:v>88.00656110576503</c:v>
                </c:pt>
                <c:pt idx="14031">
                  <c:v>88.00656110576503</c:v>
                </c:pt>
                <c:pt idx="14032">
                  <c:v>88.00656110576503</c:v>
                </c:pt>
                <c:pt idx="14033">
                  <c:v>88.00656110576503</c:v>
                </c:pt>
                <c:pt idx="14034">
                  <c:v>88.00656110576503</c:v>
                </c:pt>
                <c:pt idx="14035">
                  <c:v>88.00656110576503</c:v>
                </c:pt>
                <c:pt idx="14036">
                  <c:v>88.00656110576503</c:v>
                </c:pt>
                <c:pt idx="14037">
                  <c:v>88.00656110576503</c:v>
                </c:pt>
                <c:pt idx="14038">
                  <c:v>88.00656110576503</c:v>
                </c:pt>
                <c:pt idx="14039">
                  <c:v>88.00656110576503</c:v>
                </c:pt>
                <c:pt idx="14040">
                  <c:v>88.00656110576503</c:v>
                </c:pt>
                <c:pt idx="14041">
                  <c:v>88.00656110576503</c:v>
                </c:pt>
                <c:pt idx="14042">
                  <c:v>88.00656110576503</c:v>
                </c:pt>
                <c:pt idx="14043">
                  <c:v>88.00656110576503</c:v>
                </c:pt>
                <c:pt idx="14044">
                  <c:v>88.00656110576503</c:v>
                </c:pt>
                <c:pt idx="14045">
                  <c:v>88.00656110576503</c:v>
                </c:pt>
                <c:pt idx="14046">
                  <c:v>88.00656110576503</c:v>
                </c:pt>
                <c:pt idx="14047">
                  <c:v>88.00656110576503</c:v>
                </c:pt>
                <c:pt idx="14048">
                  <c:v>88.00656110576503</c:v>
                </c:pt>
                <c:pt idx="14049">
                  <c:v>88.00656110576503</c:v>
                </c:pt>
                <c:pt idx="14050">
                  <c:v>88.00656110576503</c:v>
                </c:pt>
                <c:pt idx="14051">
                  <c:v>88.00656110576503</c:v>
                </c:pt>
                <c:pt idx="14052">
                  <c:v>88.00656110576503</c:v>
                </c:pt>
                <c:pt idx="14053">
                  <c:v>88.00656110576503</c:v>
                </c:pt>
                <c:pt idx="14054">
                  <c:v>88.00656110576503</c:v>
                </c:pt>
                <c:pt idx="14055">
                  <c:v>88.00656110576503</c:v>
                </c:pt>
                <c:pt idx="14056">
                  <c:v>88.00656110576503</c:v>
                </c:pt>
                <c:pt idx="14057">
                  <c:v>88.00656110576503</c:v>
                </c:pt>
                <c:pt idx="14058">
                  <c:v>88.00656110576503</c:v>
                </c:pt>
                <c:pt idx="14059">
                  <c:v>88.00656110576503</c:v>
                </c:pt>
                <c:pt idx="14060">
                  <c:v>88.00656110576503</c:v>
                </c:pt>
                <c:pt idx="14061">
                  <c:v>88.00656110576503</c:v>
                </c:pt>
                <c:pt idx="14062">
                  <c:v>88.00656110576503</c:v>
                </c:pt>
                <c:pt idx="14063">
                  <c:v>88.00656110576503</c:v>
                </c:pt>
                <c:pt idx="14064">
                  <c:v>88.00656110576503</c:v>
                </c:pt>
                <c:pt idx="14065">
                  <c:v>88.00656110576503</c:v>
                </c:pt>
                <c:pt idx="14066">
                  <c:v>88.00656110576503</c:v>
                </c:pt>
                <c:pt idx="14067">
                  <c:v>88.00656110576503</c:v>
                </c:pt>
                <c:pt idx="14068">
                  <c:v>88.00656110576503</c:v>
                </c:pt>
                <c:pt idx="14069">
                  <c:v>88.00656110576503</c:v>
                </c:pt>
                <c:pt idx="14070">
                  <c:v>88.00656110576503</c:v>
                </c:pt>
                <c:pt idx="14071">
                  <c:v>88.00656110576503</c:v>
                </c:pt>
                <c:pt idx="14072">
                  <c:v>88.00656110576503</c:v>
                </c:pt>
                <c:pt idx="14073">
                  <c:v>88.00656110576503</c:v>
                </c:pt>
                <c:pt idx="14074">
                  <c:v>88.00656110576503</c:v>
                </c:pt>
                <c:pt idx="14075">
                  <c:v>88.00656110576503</c:v>
                </c:pt>
                <c:pt idx="14076">
                  <c:v>88.00656110576503</c:v>
                </c:pt>
                <c:pt idx="14077">
                  <c:v>88.00656110576503</c:v>
                </c:pt>
                <c:pt idx="14078">
                  <c:v>88.00656110576503</c:v>
                </c:pt>
                <c:pt idx="14079">
                  <c:v>88.00656110576503</c:v>
                </c:pt>
                <c:pt idx="14080">
                  <c:v>88.00656110576503</c:v>
                </c:pt>
                <c:pt idx="14081">
                  <c:v>88.00656110576503</c:v>
                </c:pt>
                <c:pt idx="14082">
                  <c:v>88.00656110576503</c:v>
                </c:pt>
                <c:pt idx="14083">
                  <c:v>88.00656110576503</c:v>
                </c:pt>
                <c:pt idx="14084">
                  <c:v>88.00656110576503</c:v>
                </c:pt>
                <c:pt idx="14085">
                  <c:v>88.00656110576503</c:v>
                </c:pt>
                <c:pt idx="14086">
                  <c:v>88.00656110576503</c:v>
                </c:pt>
                <c:pt idx="14087">
                  <c:v>88.00656110576503</c:v>
                </c:pt>
                <c:pt idx="14088">
                  <c:v>88.00656110576503</c:v>
                </c:pt>
                <c:pt idx="14089">
                  <c:v>88.00656110576503</c:v>
                </c:pt>
                <c:pt idx="14090">
                  <c:v>88.00656110576503</c:v>
                </c:pt>
                <c:pt idx="14091">
                  <c:v>88.00656110576503</c:v>
                </c:pt>
                <c:pt idx="14092">
                  <c:v>88.00656110576503</c:v>
                </c:pt>
                <c:pt idx="14093">
                  <c:v>88.00656110576503</c:v>
                </c:pt>
                <c:pt idx="14094">
                  <c:v>88.00656110576503</c:v>
                </c:pt>
                <c:pt idx="14095">
                  <c:v>88.00656110576503</c:v>
                </c:pt>
                <c:pt idx="14096">
                  <c:v>88.00656110576503</c:v>
                </c:pt>
                <c:pt idx="14097">
                  <c:v>88.00656110576503</c:v>
                </c:pt>
                <c:pt idx="14098">
                  <c:v>88.00656110576503</c:v>
                </c:pt>
                <c:pt idx="14099">
                  <c:v>88.00656110576503</c:v>
                </c:pt>
                <c:pt idx="14100">
                  <c:v>88.00656110576503</c:v>
                </c:pt>
                <c:pt idx="14101">
                  <c:v>88.00656110576503</c:v>
                </c:pt>
                <c:pt idx="14102">
                  <c:v>88.00656110576503</c:v>
                </c:pt>
                <c:pt idx="14103">
                  <c:v>88.00656110576503</c:v>
                </c:pt>
                <c:pt idx="14104">
                  <c:v>88.00656110576503</c:v>
                </c:pt>
                <c:pt idx="14105">
                  <c:v>88.00656110576503</c:v>
                </c:pt>
                <c:pt idx="14106">
                  <c:v>88.00656110576503</c:v>
                </c:pt>
                <c:pt idx="14107">
                  <c:v>88.00656110576503</c:v>
                </c:pt>
                <c:pt idx="14108">
                  <c:v>88.00656110576503</c:v>
                </c:pt>
                <c:pt idx="14109">
                  <c:v>88.00656110576503</c:v>
                </c:pt>
                <c:pt idx="14110">
                  <c:v>88.00656110576503</c:v>
                </c:pt>
                <c:pt idx="14111">
                  <c:v>88.00656110576503</c:v>
                </c:pt>
                <c:pt idx="14112">
                  <c:v>88.00656110576503</c:v>
                </c:pt>
                <c:pt idx="14113">
                  <c:v>88.00656110576503</c:v>
                </c:pt>
                <c:pt idx="14114">
                  <c:v>88.00656110576503</c:v>
                </c:pt>
                <c:pt idx="14115">
                  <c:v>88.00656110576503</c:v>
                </c:pt>
                <c:pt idx="14116">
                  <c:v>88.00656110576503</c:v>
                </c:pt>
                <c:pt idx="14117">
                  <c:v>88.00656110576503</c:v>
                </c:pt>
                <c:pt idx="14118">
                  <c:v>88.00656110576503</c:v>
                </c:pt>
                <c:pt idx="14119">
                  <c:v>88.00656110576503</c:v>
                </c:pt>
                <c:pt idx="14120">
                  <c:v>88.00656110576503</c:v>
                </c:pt>
                <c:pt idx="14121">
                  <c:v>88.00656110576503</c:v>
                </c:pt>
                <c:pt idx="14122">
                  <c:v>88.00656110576503</c:v>
                </c:pt>
                <c:pt idx="14123">
                  <c:v>88.00656110576503</c:v>
                </c:pt>
                <c:pt idx="14124">
                  <c:v>88.00656110576503</c:v>
                </c:pt>
                <c:pt idx="14125">
                  <c:v>88.00656110576503</c:v>
                </c:pt>
                <c:pt idx="14126">
                  <c:v>88.00656110576503</c:v>
                </c:pt>
                <c:pt idx="14127">
                  <c:v>88.00656110576503</c:v>
                </c:pt>
                <c:pt idx="14128">
                  <c:v>88.00656110576503</c:v>
                </c:pt>
                <c:pt idx="14129">
                  <c:v>88.00656110576503</c:v>
                </c:pt>
                <c:pt idx="14130">
                  <c:v>88.00656110576503</c:v>
                </c:pt>
                <c:pt idx="14131">
                  <c:v>88.00656110576503</c:v>
                </c:pt>
                <c:pt idx="14132">
                  <c:v>88.00656110576503</c:v>
                </c:pt>
                <c:pt idx="14133">
                  <c:v>88.00656110576503</c:v>
                </c:pt>
                <c:pt idx="14134">
                  <c:v>88.00656110576503</c:v>
                </c:pt>
                <c:pt idx="14135">
                  <c:v>88.00656110576503</c:v>
                </c:pt>
                <c:pt idx="14136">
                  <c:v>88.00656110576503</c:v>
                </c:pt>
                <c:pt idx="14137">
                  <c:v>88.00656110576503</c:v>
                </c:pt>
                <c:pt idx="14138">
                  <c:v>88.00656110576503</c:v>
                </c:pt>
                <c:pt idx="14139">
                  <c:v>88.00656110576503</c:v>
                </c:pt>
                <c:pt idx="14140">
                  <c:v>88.00656110576503</c:v>
                </c:pt>
                <c:pt idx="14141">
                  <c:v>88.00656110576503</c:v>
                </c:pt>
                <c:pt idx="14142">
                  <c:v>88.00656110576503</c:v>
                </c:pt>
                <c:pt idx="14143">
                  <c:v>88.00656110576503</c:v>
                </c:pt>
                <c:pt idx="14144">
                  <c:v>88.00656110576503</c:v>
                </c:pt>
                <c:pt idx="14145">
                  <c:v>88.00656110576503</c:v>
                </c:pt>
                <c:pt idx="14146">
                  <c:v>88.00656110576503</c:v>
                </c:pt>
                <c:pt idx="14147">
                  <c:v>88.00656110576503</c:v>
                </c:pt>
                <c:pt idx="14148">
                  <c:v>88.00656110576503</c:v>
                </c:pt>
                <c:pt idx="14149">
                  <c:v>88.00656110576503</c:v>
                </c:pt>
                <c:pt idx="14150">
                  <c:v>88.00656110576503</c:v>
                </c:pt>
                <c:pt idx="14151">
                  <c:v>88.00656110576503</c:v>
                </c:pt>
                <c:pt idx="14152">
                  <c:v>88.00656110576503</c:v>
                </c:pt>
                <c:pt idx="14153">
                  <c:v>88.00656110576503</c:v>
                </c:pt>
                <c:pt idx="14154">
                  <c:v>88.00656110576503</c:v>
                </c:pt>
                <c:pt idx="14155">
                  <c:v>88.00656110576503</c:v>
                </c:pt>
                <c:pt idx="14156">
                  <c:v>88.00656110576503</c:v>
                </c:pt>
                <c:pt idx="14157">
                  <c:v>88.00656110576503</c:v>
                </c:pt>
                <c:pt idx="14158">
                  <c:v>88.00656110576503</c:v>
                </c:pt>
                <c:pt idx="14159">
                  <c:v>88.00656110576503</c:v>
                </c:pt>
                <c:pt idx="14160">
                  <c:v>88.00656110576503</c:v>
                </c:pt>
                <c:pt idx="14161">
                  <c:v>88.00656110576503</c:v>
                </c:pt>
                <c:pt idx="14162">
                  <c:v>88.00656110576503</c:v>
                </c:pt>
                <c:pt idx="14163">
                  <c:v>88.00656110576503</c:v>
                </c:pt>
                <c:pt idx="14164">
                  <c:v>88.00656110576503</c:v>
                </c:pt>
                <c:pt idx="14165">
                  <c:v>88.00656110576503</c:v>
                </c:pt>
                <c:pt idx="14166">
                  <c:v>88.00656110576503</c:v>
                </c:pt>
                <c:pt idx="14167">
                  <c:v>88.00656110576503</c:v>
                </c:pt>
                <c:pt idx="14168">
                  <c:v>88.00656110576503</c:v>
                </c:pt>
                <c:pt idx="14169">
                  <c:v>88.00656110576503</c:v>
                </c:pt>
                <c:pt idx="14170">
                  <c:v>88.00656110576503</c:v>
                </c:pt>
                <c:pt idx="14171">
                  <c:v>88.00656110576503</c:v>
                </c:pt>
                <c:pt idx="14172">
                  <c:v>88.00656110576503</c:v>
                </c:pt>
                <c:pt idx="14173">
                  <c:v>88.00656110576503</c:v>
                </c:pt>
                <c:pt idx="14174">
                  <c:v>88.00656110576503</c:v>
                </c:pt>
                <c:pt idx="14175">
                  <c:v>88.00656110576503</c:v>
                </c:pt>
                <c:pt idx="14176">
                  <c:v>88.00656110576503</c:v>
                </c:pt>
                <c:pt idx="14177">
                  <c:v>88.00656110576503</c:v>
                </c:pt>
                <c:pt idx="14178">
                  <c:v>88.00656110576503</c:v>
                </c:pt>
                <c:pt idx="14179">
                  <c:v>88.00656110576503</c:v>
                </c:pt>
                <c:pt idx="14180">
                  <c:v>88.00656110576503</c:v>
                </c:pt>
                <c:pt idx="14181">
                  <c:v>88.00656110576503</c:v>
                </c:pt>
                <c:pt idx="14182">
                  <c:v>88.00656110576503</c:v>
                </c:pt>
                <c:pt idx="14183">
                  <c:v>88.00656110576503</c:v>
                </c:pt>
                <c:pt idx="14184">
                  <c:v>88.00656110576503</c:v>
                </c:pt>
                <c:pt idx="14185">
                  <c:v>88.00656110576503</c:v>
                </c:pt>
                <c:pt idx="14186">
                  <c:v>88.00656110576503</c:v>
                </c:pt>
                <c:pt idx="14187">
                  <c:v>88.00656110576503</c:v>
                </c:pt>
                <c:pt idx="14188">
                  <c:v>88.00656110576503</c:v>
                </c:pt>
                <c:pt idx="14189">
                  <c:v>88.00656110576503</c:v>
                </c:pt>
                <c:pt idx="14190">
                  <c:v>88.00656110576503</c:v>
                </c:pt>
                <c:pt idx="14191">
                  <c:v>88.00656110576503</c:v>
                </c:pt>
                <c:pt idx="14192">
                  <c:v>88.00656110576503</c:v>
                </c:pt>
                <c:pt idx="14193">
                  <c:v>88.00656110576503</c:v>
                </c:pt>
                <c:pt idx="14194">
                  <c:v>88.00656110576503</c:v>
                </c:pt>
                <c:pt idx="14195">
                  <c:v>88.00656110576503</c:v>
                </c:pt>
                <c:pt idx="14196">
                  <c:v>88.00656110576503</c:v>
                </c:pt>
                <c:pt idx="14197">
                  <c:v>88.00656110576503</c:v>
                </c:pt>
                <c:pt idx="14198">
                  <c:v>88.00656110576503</c:v>
                </c:pt>
                <c:pt idx="14199">
                  <c:v>88.00656110576503</c:v>
                </c:pt>
                <c:pt idx="14200">
                  <c:v>88.00656110576503</c:v>
                </c:pt>
                <c:pt idx="14201">
                  <c:v>88.00656110576503</c:v>
                </c:pt>
                <c:pt idx="14202">
                  <c:v>88.00656110576503</c:v>
                </c:pt>
                <c:pt idx="14203">
                  <c:v>88.00656110576503</c:v>
                </c:pt>
                <c:pt idx="14204">
                  <c:v>88.00656110576503</c:v>
                </c:pt>
                <c:pt idx="14205">
                  <c:v>88.00656110576503</c:v>
                </c:pt>
                <c:pt idx="14206">
                  <c:v>88.00656110576503</c:v>
                </c:pt>
                <c:pt idx="14207">
                  <c:v>88.00656110576503</c:v>
                </c:pt>
                <c:pt idx="14208">
                  <c:v>88.00656110576503</c:v>
                </c:pt>
                <c:pt idx="14209">
                  <c:v>88.00656110576503</c:v>
                </c:pt>
                <c:pt idx="14210">
                  <c:v>88.00656110576503</c:v>
                </c:pt>
                <c:pt idx="14211">
                  <c:v>88.00656110576503</c:v>
                </c:pt>
                <c:pt idx="14212">
                  <c:v>88.00656110576503</c:v>
                </c:pt>
                <c:pt idx="14213">
                  <c:v>88.00656110576503</c:v>
                </c:pt>
                <c:pt idx="14214">
                  <c:v>88.00656110576503</c:v>
                </c:pt>
                <c:pt idx="14215">
                  <c:v>88.00656110576503</c:v>
                </c:pt>
                <c:pt idx="14216">
                  <c:v>88.00656110576503</c:v>
                </c:pt>
                <c:pt idx="14217">
                  <c:v>88.00656110576503</c:v>
                </c:pt>
                <c:pt idx="14218">
                  <c:v>88.00656110576503</c:v>
                </c:pt>
                <c:pt idx="14219">
                  <c:v>88.00656110576503</c:v>
                </c:pt>
                <c:pt idx="14220">
                  <c:v>88.00656110576503</c:v>
                </c:pt>
                <c:pt idx="14221">
                  <c:v>88.00656110576503</c:v>
                </c:pt>
                <c:pt idx="14222">
                  <c:v>88.00656110576503</c:v>
                </c:pt>
                <c:pt idx="14223">
                  <c:v>88.00656110576503</c:v>
                </c:pt>
                <c:pt idx="14224">
                  <c:v>88.00656110576503</c:v>
                </c:pt>
                <c:pt idx="14225">
                  <c:v>88.00656110576503</c:v>
                </c:pt>
                <c:pt idx="14226">
                  <c:v>88.00656110576503</c:v>
                </c:pt>
                <c:pt idx="14227">
                  <c:v>88.00656110576503</c:v>
                </c:pt>
                <c:pt idx="14228">
                  <c:v>88.00656110576503</c:v>
                </c:pt>
                <c:pt idx="14229">
                  <c:v>88.00656110576503</c:v>
                </c:pt>
                <c:pt idx="14230">
                  <c:v>88.00656110576503</c:v>
                </c:pt>
                <c:pt idx="14231">
                  <c:v>88.00656110576503</c:v>
                </c:pt>
                <c:pt idx="14232">
                  <c:v>88.00656110576503</c:v>
                </c:pt>
                <c:pt idx="14233">
                  <c:v>88.00656110576503</c:v>
                </c:pt>
                <c:pt idx="14234">
                  <c:v>88.00656110576503</c:v>
                </c:pt>
                <c:pt idx="14235">
                  <c:v>88.00656110576503</c:v>
                </c:pt>
                <c:pt idx="14236">
                  <c:v>88.00656110576503</c:v>
                </c:pt>
                <c:pt idx="14237">
                  <c:v>88.00656110576503</c:v>
                </c:pt>
                <c:pt idx="14238">
                  <c:v>88.00656110576503</c:v>
                </c:pt>
                <c:pt idx="14239">
                  <c:v>88.00656110576503</c:v>
                </c:pt>
                <c:pt idx="14240">
                  <c:v>88.00656110576503</c:v>
                </c:pt>
                <c:pt idx="14241">
                  <c:v>88.00656110576503</c:v>
                </c:pt>
                <c:pt idx="14242">
                  <c:v>88.00656110576503</c:v>
                </c:pt>
                <c:pt idx="14243">
                  <c:v>88.00656110576503</c:v>
                </c:pt>
                <c:pt idx="14244">
                  <c:v>88.00656110576503</c:v>
                </c:pt>
                <c:pt idx="14245">
                  <c:v>88.00656110576503</c:v>
                </c:pt>
                <c:pt idx="14246">
                  <c:v>88.00656110576503</c:v>
                </c:pt>
                <c:pt idx="14247">
                  <c:v>88.00656110576503</c:v>
                </c:pt>
                <c:pt idx="14248">
                  <c:v>88.00656110576503</c:v>
                </c:pt>
                <c:pt idx="14249">
                  <c:v>88.00656110576503</c:v>
                </c:pt>
                <c:pt idx="14250">
                  <c:v>88.00656110576503</c:v>
                </c:pt>
                <c:pt idx="14251">
                  <c:v>88.00656110576503</c:v>
                </c:pt>
                <c:pt idx="14252">
                  <c:v>88.00656110576503</c:v>
                </c:pt>
                <c:pt idx="14253">
                  <c:v>88.00656110576503</c:v>
                </c:pt>
                <c:pt idx="14254">
                  <c:v>88.00656110576503</c:v>
                </c:pt>
                <c:pt idx="14255">
                  <c:v>88.00656110576503</c:v>
                </c:pt>
                <c:pt idx="14256">
                  <c:v>88.00656110576503</c:v>
                </c:pt>
                <c:pt idx="14257">
                  <c:v>88.00656110576503</c:v>
                </c:pt>
                <c:pt idx="14258">
                  <c:v>88.00656110576503</c:v>
                </c:pt>
                <c:pt idx="14259">
                  <c:v>88.00656110576503</c:v>
                </c:pt>
                <c:pt idx="14260">
                  <c:v>88.00656110576503</c:v>
                </c:pt>
                <c:pt idx="14261">
                  <c:v>88.00656110576503</c:v>
                </c:pt>
                <c:pt idx="14262">
                  <c:v>88.00656110576503</c:v>
                </c:pt>
                <c:pt idx="14263">
                  <c:v>88.00656110576503</c:v>
                </c:pt>
                <c:pt idx="14264">
                  <c:v>88.00656110576503</c:v>
                </c:pt>
                <c:pt idx="14265">
                  <c:v>88.00656110576503</c:v>
                </c:pt>
                <c:pt idx="14266">
                  <c:v>88.00656110576503</c:v>
                </c:pt>
                <c:pt idx="14267">
                  <c:v>88.00656110576503</c:v>
                </c:pt>
                <c:pt idx="14268">
                  <c:v>88.00656110576503</c:v>
                </c:pt>
                <c:pt idx="14269">
                  <c:v>88.00656110576503</c:v>
                </c:pt>
                <c:pt idx="14270">
                  <c:v>88.00656110576503</c:v>
                </c:pt>
                <c:pt idx="14271">
                  <c:v>88.00656110576503</c:v>
                </c:pt>
                <c:pt idx="14272">
                  <c:v>88.00656110576503</c:v>
                </c:pt>
                <c:pt idx="14273">
                  <c:v>88.00656110576503</c:v>
                </c:pt>
                <c:pt idx="14274">
                  <c:v>88.00656110576503</c:v>
                </c:pt>
                <c:pt idx="14275">
                  <c:v>88.00656110576503</c:v>
                </c:pt>
                <c:pt idx="14276">
                  <c:v>88.00656110576503</c:v>
                </c:pt>
                <c:pt idx="14277">
                  <c:v>88.00656110576503</c:v>
                </c:pt>
                <c:pt idx="14278">
                  <c:v>88.00656110576503</c:v>
                </c:pt>
                <c:pt idx="14279">
                  <c:v>88.00656110576503</c:v>
                </c:pt>
                <c:pt idx="14280">
                  <c:v>88.00656110576503</c:v>
                </c:pt>
                <c:pt idx="14281">
                  <c:v>88.00656110576503</c:v>
                </c:pt>
                <c:pt idx="14282">
                  <c:v>88.00656110576503</c:v>
                </c:pt>
                <c:pt idx="14283">
                  <c:v>88.00656110576503</c:v>
                </c:pt>
                <c:pt idx="14284">
                  <c:v>88.00656110576503</c:v>
                </c:pt>
                <c:pt idx="14285">
                  <c:v>88.00656110576503</c:v>
                </c:pt>
                <c:pt idx="14286">
                  <c:v>88.00656110576503</c:v>
                </c:pt>
                <c:pt idx="14287">
                  <c:v>88.00656110576503</c:v>
                </c:pt>
                <c:pt idx="14288">
                  <c:v>88.00656110576503</c:v>
                </c:pt>
                <c:pt idx="14289">
                  <c:v>88.00656110576503</c:v>
                </c:pt>
                <c:pt idx="14290">
                  <c:v>88.00656110576503</c:v>
                </c:pt>
                <c:pt idx="14291">
                  <c:v>88.00656110576503</c:v>
                </c:pt>
                <c:pt idx="14292">
                  <c:v>88.00656110576503</c:v>
                </c:pt>
                <c:pt idx="14293">
                  <c:v>88.00656110576503</c:v>
                </c:pt>
                <c:pt idx="14294">
                  <c:v>88.00656110576503</c:v>
                </c:pt>
                <c:pt idx="14295">
                  <c:v>88.00656110576503</c:v>
                </c:pt>
                <c:pt idx="14296">
                  <c:v>88.00656110576503</c:v>
                </c:pt>
                <c:pt idx="14297">
                  <c:v>88.00656110576503</c:v>
                </c:pt>
                <c:pt idx="14298">
                  <c:v>88.00656110576503</c:v>
                </c:pt>
                <c:pt idx="14299">
                  <c:v>88.00656110576503</c:v>
                </c:pt>
                <c:pt idx="14300">
                  <c:v>88.00656110576503</c:v>
                </c:pt>
                <c:pt idx="14301">
                  <c:v>88.00656110576503</c:v>
                </c:pt>
                <c:pt idx="14302">
                  <c:v>88.00656110576503</c:v>
                </c:pt>
                <c:pt idx="14303">
                  <c:v>88.00656110576503</c:v>
                </c:pt>
                <c:pt idx="14304">
                  <c:v>88.00656110576503</c:v>
                </c:pt>
                <c:pt idx="14305">
                  <c:v>88.00656110576503</c:v>
                </c:pt>
                <c:pt idx="14306">
                  <c:v>88.00656110576503</c:v>
                </c:pt>
                <c:pt idx="14307">
                  <c:v>88.00656110576503</c:v>
                </c:pt>
                <c:pt idx="14308">
                  <c:v>88.00656110576503</c:v>
                </c:pt>
                <c:pt idx="14309">
                  <c:v>88.00656110576503</c:v>
                </c:pt>
                <c:pt idx="14310">
                  <c:v>88.00656110576503</c:v>
                </c:pt>
                <c:pt idx="14311">
                  <c:v>88.00656110576503</c:v>
                </c:pt>
                <c:pt idx="14312">
                  <c:v>88.00656110576503</c:v>
                </c:pt>
                <c:pt idx="14313">
                  <c:v>88.00656110576503</c:v>
                </c:pt>
                <c:pt idx="14314">
                  <c:v>88.00656110576503</c:v>
                </c:pt>
                <c:pt idx="14315">
                  <c:v>88.00656110576503</c:v>
                </c:pt>
                <c:pt idx="14316">
                  <c:v>88.00656110576503</c:v>
                </c:pt>
                <c:pt idx="14317">
                  <c:v>88.00656110576503</c:v>
                </c:pt>
                <c:pt idx="14318">
                  <c:v>88.00656110576503</c:v>
                </c:pt>
                <c:pt idx="14319">
                  <c:v>88.00656110576503</c:v>
                </c:pt>
                <c:pt idx="14320">
                  <c:v>88.00656110576503</c:v>
                </c:pt>
                <c:pt idx="14321">
                  <c:v>88.00656110576503</c:v>
                </c:pt>
                <c:pt idx="14322">
                  <c:v>88.00656110576503</c:v>
                </c:pt>
                <c:pt idx="14323">
                  <c:v>88.00656110576503</c:v>
                </c:pt>
                <c:pt idx="14324">
                  <c:v>88.00656110576503</c:v>
                </c:pt>
                <c:pt idx="14325">
                  <c:v>88.00656110576503</c:v>
                </c:pt>
                <c:pt idx="14326">
                  <c:v>88.00656110576503</c:v>
                </c:pt>
                <c:pt idx="14327">
                  <c:v>88.00656110576503</c:v>
                </c:pt>
                <c:pt idx="14328">
                  <c:v>88.00656110576503</c:v>
                </c:pt>
                <c:pt idx="14329">
                  <c:v>88.00656110576503</c:v>
                </c:pt>
                <c:pt idx="14330">
                  <c:v>88.00656110576503</c:v>
                </c:pt>
                <c:pt idx="14331">
                  <c:v>88.00656110576503</c:v>
                </c:pt>
                <c:pt idx="14332">
                  <c:v>88.00656110576503</c:v>
                </c:pt>
                <c:pt idx="14333">
                  <c:v>88.00656110576503</c:v>
                </c:pt>
                <c:pt idx="14334">
                  <c:v>88.00656110576503</c:v>
                </c:pt>
                <c:pt idx="14335">
                  <c:v>88.00656110576503</c:v>
                </c:pt>
                <c:pt idx="14336">
                  <c:v>88.00656110576503</c:v>
                </c:pt>
                <c:pt idx="14337">
                  <c:v>88.00656110576503</c:v>
                </c:pt>
                <c:pt idx="14338">
                  <c:v>88.00656110576503</c:v>
                </c:pt>
                <c:pt idx="14339">
                  <c:v>88.00656110576503</c:v>
                </c:pt>
                <c:pt idx="14340">
                  <c:v>88.00656110576503</c:v>
                </c:pt>
                <c:pt idx="14341">
                  <c:v>88.00656110576503</c:v>
                </c:pt>
                <c:pt idx="14342">
                  <c:v>88.00656110576503</c:v>
                </c:pt>
                <c:pt idx="14343">
                  <c:v>88.00656110576503</c:v>
                </c:pt>
                <c:pt idx="14344">
                  <c:v>88.00656110576503</c:v>
                </c:pt>
                <c:pt idx="14345">
                  <c:v>88.00656110576503</c:v>
                </c:pt>
                <c:pt idx="14346">
                  <c:v>88.00656110576503</c:v>
                </c:pt>
                <c:pt idx="14347">
                  <c:v>88.00656110576503</c:v>
                </c:pt>
                <c:pt idx="14348">
                  <c:v>88.00656110576503</c:v>
                </c:pt>
                <c:pt idx="14349">
                  <c:v>88.00656110576503</c:v>
                </c:pt>
                <c:pt idx="14350">
                  <c:v>88.00656110576503</c:v>
                </c:pt>
                <c:pt idx="14351">
                  <c:v>88.00656110576503</c:v>
                </c:pt>
                <c:pt idx="14352">
                  <c:v>88.00656110576503</c:v>
                </c:pt>
                <c:pt idx="14353">
                  <c:v>88.00656110576503</c:v>
                </c:pt>
                <c:pt idx="14354">
                  <c:v>88.00656110576503</c:v>
                </c:pt>
                <c:pt idx="14355">
                  <c:v>88.00656110576503</c:v>
                </c:pt>
                <c:pt idx="14356">
                  <c:v>88.00656110576503</c:v>
                </c:pt>
                <c:pt idx="14357">
                  <c:v>88.00656110576503</c:v>
                </c:pt>
                <c:pt idx="14358">
                  <c:v>88.00656110576503</c:v>
                </c:pt>
                <c:pt idx="14359">
                  <c:v>88.00656110576503</c:v>
                </c:pt>
                <c:pt idx="14360">
                  <c:v>88.00656110576503</c:v>
                </c:pt>
                <c:pt idx="14361">
                  <c:v>88.00656110576503</c:v>
                </c:pt>
                <c:pt idx="14362">
                  <c:v>88.00656110576503</c:v>
                </c:pt>
                <c:pt idx="14363">
                  <c:v>88.00656110576503</c:v>
                </c:pt>
                <c:pt idx="14364">
                  <c:v>88.00656110576503</c:v>
                </c:pt>
                <c:pt idx="14365">
                  <c:v>88.00656110576503</c:v>
                </c:pt>
                <c:pt idx="14366">
                  <c:v>88.00656110576503</c:v>
                </c:pt>
                <c:pt idx="14367">
                  <c:v>88.00656110576503</c:v>
                </c:pt>
                <c:pt idx="14368">
                  <c:v>88.00656110576503</c:v>
                </c:pt>
                <c:pt idx="14369">
                  <c:v>88.00656110576503</c:v>
                </c:pt>
                <c:pt idx="14370">
                  <c:v>88.00656110576503</c:v>
                </c:pt>
                <c:pt idx="14371">
                  <c:v>88.00656110576503</c:v>
                </c:pt>
                <c:pt idx="14372">
                  <c:v>88.00656110576503</c:v>
                </c:pt>
                <c:pt idx="14373">
                  <c:v>88.00656110576503</c:v>
                </c:pt>
                <c:pt idx="14374">
                  <c:v>88.00656110576503</c:v>
                </c:pt>
                <c:pt idx="14375">
                  <c:v>88.00656110576503</c:v>
                </c:pt>
                <c:pt idx="14376">
                  <c:v>88.00656110576503</c:v>
                </c:pt>
                <c:pt idx="14377">
                  <c:v>88.00656110576503</c:v>
                </c:pt>
                <c:pt idx="14378">
                  <c:v>88.00656110576503</c:v>
                </c:pt>
                <c:pt idx="14379">
                  <c:v>88.00656110576503</c:v>
                </c:pt>
                <c:pt idx="14380">
                  <c:v>88.00656110576503</c:v>
                </c:pt>
                <c:pt idx="14381">
                  <c:v>88.00656110576503</c:v>
                </c:pt>
                <c:pt idx="14382">
                  <c:v>88.00656110576503</c:v>
                </c:pt>
                <c:pt idx="14383">
                  <c:v>88.00656110576503</c:v>
                </c:pt>
                <c:pt idx="14384">
                  <c:v>88.00656110576503</c:v>
                </c:pt>
                <c:pt idx="14385">
                  <c:v>88.00656110576503</c:v>
                </c:pt>
                <c:pt idx="14386">
                  <c:v>88.00656110576503</c:v>
                </c:pt>
                <c:pt idx="14387">
                  <c:v>88.00656110576503</c:v>
                </c:pt>
                <c:pt idx="14388">
                  <c:v>88.00656110576503</c:v>
                </c:pt>
                <c:pt idx="14389">
                  <c:v>88.00656110576503</c:v>
                </c:pt>
                <c:pt idx="14390">
                  <c:v>88.00656110576503</c:v>
                </c:pt>
                <c:pt idx="14391">
                  <c:v>88.00656110576503</c:v>
                </c:pt>
                <c:pt idx="14392">
                  <c:v>88.00656110576503</c:v>
                </c:pt>
                <c:pt idx="14393">
                  <c:v>88.00656110576503</c:v>
                </c:pt>
                <c:pt idx="14394">
                  <c:v>88.00656110576503</c:v>
                </c:pt>
                <c:pt idx="14395">
                  <c:v>88.00656110576503</c:v>
                </c:pt>
                <c:pt idx="14396">
                  <c:v>88.00656110576503</c:v>
                </c:pt>
                <c:pt idx="14397">
                  <c:v>88.00656110576503</c:v>
                </c:pt>
                <c:pt idx="14398">
                  <c:v>88.00656110576503</c:v>
                </c:pt>
                <c:pt idx="14399">
                  <c:v>88.00656110576503</c:v>
                </c:pt>
                <c:pt idx="14400">
                  <c:v>88.00656110576503</c:v>
                </c:pt>
                <c:pt idx="14401">
                  <c:v>88.00656110576503</c:v>
                </c:pt>
                <c:pt idx="14402">
                  <c:v>88.00656110576503</c:v>
                </c:pt>
                <c:pt idx="14403">
                  <c:v>88.00656110576503</c:v>
                </c:pt>
                <c:pt idx="14404">
                  <c:v>88.00656110576503</c:v>
                </c:pt>
                <c:pt idx="14405">
                  <c:v>88.00656110576503</c:v>
                </c:pt>
                <c:pt idx="14406">
                  <c:v>88.00656110576503</c:v>
                </c:pt>
                <c:pt idx="14407">
                  <c:v>88.00656110576503</c:v>
                </c:pt>
                <c:pt idx="14408">
                  <c:v>88.00656110576503</c:v>
                </c:pt>
                <c:pt idx="14409">
                  <c:v>88.00656110576503</c:v>
                </c:pt>
                <c:pt idx="14410">
                  <c:v>88.00656110576503</c:v>
                </c:pt>
                <c:pt idx="14411">
                  <c:v>88.00656110576503</c:v>
                </c:pt>
                <c:pt idx="14412">
                  <c:v>88.00656110576503</c:v>
                </c:pt>
                <c:pt idx="14413">
                  <c:v>88.00656110576503</c:v>
                </c:pt>
                <c:pt idx="14414">
                  <c:v>88.00656110576503</c:v>
                </c:pt>
                <c:pt idx="14415">
                  <c:v>88.00656110576503</c:v>
                </c:pt>
                <c:pt idx="14416">
                  <c:v>88.00656110576503</c:v>
                </c:pt>
                <c:pt idx="14417">
                  <c:v>88.00656110576503</c:v>
                </c:pt>
                <c:pt idx="14418">
                  <c:v>88.00656110576503</c:v>
                </c:pt>
                <c:pt idx="14419">
                  <c:v>88.00656110576503</c:v>
                </c:pt>
                <c:pt idx="14420">
                  <c:v>88.00656110576503</c:v>
                </c:pt>
                <c:pt idx="14421">
                  <c:v>88.00656110576503</c:v>
                </c:pt>
                <c:pt idx="14422">
                  <c:v>88.00656110576503</c:v>
                </c:pt>
                <c:pt idx="14423">
                  <c:v>88.00656110576503</c:v>
                </c:pt>
                <c:pt idx="14424">
                  <c:v>88.00656110576503</c:v>
                </c:pt>
                <c:pt idx="14425">
                  <c:v>88.00656110576503</c:v>
                </c:pt>
                <c:pt idx="14426">
                  <c:v>88.00656110576503</c:v>
                </c:pt>
                <c:pt idx="14427">
                  <c:v>88.00656110576503</c:v>
                </c:pt>
                <c:pt idx="14428">
                  <c:v>88.00656110576503</c:v>
                </c:pt>
                <c:pt idx="14429">
                  <c:v>88.00656110576503</c:v>
                </c:pt>
                <c:pt idx="14430">
                  <c:v>88.00656110576503</c:v>
                </c:pt>
                <c:pt idx="14431">
                  <c:v>88.00656110576503</c:v>
                </c:pt>
                <c:pt idx="14432">
                  <c:v>88.00656110576503</c:v>
                </c:pt>
                <c:pt idx="14433">
                  <c:v>88.00656110576503</c:v>
                </c:pt>
                <c:pt idx="14434">
                  <c:v>88.00656110576503</c:v>
                </c:pt>
                <c:pt idx="14435">
                  <c:v>88.00656110576503</c:v>
                </c:pt>
                <c:pt idx="14436">
                  <c:v>88.00656110576503</c:v>
                </c:pt>
                <c:pt idx="14437">
                  <c:v>88.00656110576503</c:v>
                </c:pt>
                <c:pt idx="14438">
                  <c:v>88.00656110576503</c:v>
                </c:pt>
                <c:pt idx="14439">
                  <c:v>88.00656110576503</c:v>
                </c:pt>
                <c:pt idx="14440">
                  <c:v>88.00656110576503</c:v>
                </c:pt>
                <c:pt idx="14441">
                  <c:v>88.00656110576503</c:v>
                </c:pt>
                <c:pt idx="14442">
                  <c:v>88.00656110576503</c:v>
                </c:pt>
                <c:pt idx="14443">
                  <c:v>88.00656110576503</c:v>
                </c:pt>
                <c:pt idx="14444">
                  <c:v>88.00656110576503</c:v>
                </c:pt>
                <c:pt idx="14445">
                  <c:v>88.00656110576503</c:v>
                </c:pt>
                <c:pt idx="14446">
                  <c:v>88.00656110576503</c:v>
                </c:pt>
                <c:pt idx="14447">
                  <c:v>88.00656110576503</c:v>
                </c:pt>
                <c:pt idx="14448">
                  <c:v>88.00656110576503</c:v>
                </c:pt>
                <c:pt idx="14449">
                  <c:v>88.00656110576503</c:v>
                </c:pt>
                <c:pt idx="14450">
                  <c:v>88.00656110576503</c:v>
                </c:pt>
                <c:pt idx="14451">
                  <c:v>88.00656110576503</c:v>
                </c:pt>
                <c:pt idx="14452">
                  <c:v>88.00656110576503</c:v>
                </c:pt>
                <c:pt idx="14453">
                  <c:v>88.00656110576503</c:v>
                </c:pt>
                <c:pt idx="14454">
                  <c:v>88.00656110576503</c:v>
                </c:pt>
                <c:pt idx="14455">
                  <c:v>88.00656110576503</c:v>
                </c:pt>
                <c:pt idx="14456">
                  <c:v>88.00656110576503</c:v>
                </c:pt>
                <c:pt idx="14457">
                  <c:v>88.00656110576503</c:v>
                </c:pt>
                <c:pt idx="14458">
                  <c:v>88.00656110576503</c:v>
                </c:pt>
                <c:pt idx="14459">
                  <c:v>88.00656110576503</c:v>
                </c:pt>
                <c:pt idx="14460">
                  <c:v>88.00656110576503</c:v>
                </c:pt>
                <c:pt idx="14461">
                  <c:v>88.00656110576503</c:v>
                </c:pt>
                <c:pt idx="14462">
                  <c:v>88.00656110576503</c:v>
                </c:pt>
                <c:pt idx="14463">
                  <c:v>88.00656110576503</c:v>
                </c:pt>
                <c:pt idx="14464">
                  <c:v>88.00656110576503</c:v>
                </c:pt>
                <c:pt idx="14465">
                  <c:v>88.00656110576503</c:v>
                </c:pt>
                <c:pt idx="14466">
                  <c:v>88.00656110576503</c:v>
                </c:pt>
                <c:pt idx="14467">
                  <c:v>88.00656110576503</c:v>
                </c:pt>
                <c:pt idx="14468">
                  <c:v>88.00656110576503</c:v>
                </c:pt>
                <c:pt idx="14469">
                  <c:v>88.00656110576503</c:v>
                </c:pt>
                <c:pt idx="14470">
                  <c:v>88.00656110576503</c:v>
                </c:pt>
                <c:pt idx="14471">
                  <c:v>88.00656110576503</c:v>
                </c:pt>
                <c:pt idx="14472">
                  <c:v>88.00656110576503</c:v>
                </c:pt>
                <c:pt idx="14473">
                  <c:v>88.00656110576503</c:v>
                </c:pt>
                <c:pt idx="14474">
                  <c:v>88.00656110576503</c:v>
                </c:pt>
                <c:pt idx="14475">
                  <c:v>88.00656110576503</c:v>
                </c:pt>
                <c:pt idx="14476">
                  <c:v>88.00656110576503</c:v>
                </c:pt>
                <c:pt idx="14477">
                  <c:v>88.00656110576503</c:v>
                </c:pt>
                <c:pt idx="14478">
                  <c:v>88.00656110576503</c:v>
                </c:pt>
                <c:pt idx="14479">
                  <c:v>88.00656110576503</c:v>
                </c:pt>
                <c:pt idx="14480">
                  <c:v>88.00656110576503</c:v>
                </c:pt>
                <c:pt idx="14481">
                  <c:v>88.00656110576503</c:v>
                </c:pt>
                <c:pt idx="14482">
                  <c:v>88.00656110576503</c:v>
                </c:pt>
                <c:pt idx="14483">
                  <c:v>88.00656110576503</c:v>
                </c:pt>
                <c:pt idx="14484">
                  <c:v>88.00656110576503</c:v>
                </c:pt>
                <c:pt idx="14485">
                  <c:v>88.00656110576503</c:v>
                </c:pt>
                <c:pt idx="14486">
                  <c:v>88.00656110576503</c:v>
                </c:pt>
                <c:pt idx="14487">
                  <c:v>88.00656110576503</c:v>
                </c:pt>
                <c:pt idx="14488">
                  <c:v>88.00656110576503</c:v>
                </c:pt>
                <c:pt idx="14489">
                  <c:v>88.00656110576503</c:v>
                </c:pt>
                <c:pt idx="14490">
                  <c:v>88.00656110576503</c:v>
                </c:pt>
                <c:pt idx="14491">
                  <c:v>88.00656110576503</c:v>
                </c:pt>
                <c:pt idx="14492">
                  <c:v>88.00656110576503</c:v>
                </c:pt>
                <c:pt idx="14493">
                  <c:v>88.00656110576503</c:v>
                </c:pt>
                <c:pt idx="14494">
                  <c:v>88.00656110576503</c:v>
                </c:pt>
                <c:pt idx="14495">
                  <c:v>88.00656110576503</c:v>
                </c:pt>
                <c:pt idx="14496">
                  <c:v>88.00656110576503</c:v>
                </c:pt>
                <c:pt idx="14497">
                  <c:v>88.00656110576503</c:v>
                </c:pt>
                <c:pt idx="14498">
                  <c:v>88.00656110576503</c:v>
                </c:pt>
                <c:pt idx="14499">
                  <c:v>88.00656110576503</c:v>
                </c:pt>
                <c:pt idx="14500">
                  <c:v>88.00656110576503</c:v>
                </c:pt>
                <c:pt idx="14501">
                  <c:v>88.00656110576503</c:v>
                </c:pt>
                <c:pt idx="14502">
                  <c:v>88.00656110576503</c:v>
                </c:pt>
                <c:pt idx="14503">
                  <c:v>88.00656110576503</c:v>
                </c:pt>
                <c:pt idx="14504">
                  <c:v>88.00656110576503</c:v>
                </c:pt>
                <c:pt idx="14505">
                  <c:v>88.00656110576503</c:v>
                </c:pt>
                <c:pt idx="14506">
                  <c:v>88.00656110576503</c:v>
                </c:pt>
                <c:pt idx="14507">
                  <c:v>88.00656110576503</c:v>
                </c:pt>
                <c:pt idx="14508">
                  <c:v>88.00656110576503</c:v>
                </c:pt>
                <c:pt idx="14509">
                  <c:v>88.00656110576503</c:v>
                </c:pt>
                <c:pt idx="14510">
                  <c:v>88.00656110576503</c:v>
                </c:pt>
                <c:pt idx="14511">
                  <c:v>88.00656110576503</c:v>
                </c:pt>
                <c:pt idx="14512">
                  <c:v>88.00656110576503</c:v>
                </c:pt>
                <c:pt idx="14513">
                  <c:v>88.00656110576503</c:v>
                </c:pt>
                <c:pt idx="14514">
                  <c:v>88.00656110576503</c:v>
                </c:pt>
                <c:pt idx="14515">
                  <c:v>88.00656110576503</c:v>
                </c:pt>
                <c:pt idx="14516">
                  <c:v>88.00656110576503</c:v>
                </c:pt>
                <c:pt idx="14517">
                  <c:v>88.00656110576503</c:v>
                </c:pt>
                <c:pt idx="14518">
                  <c:v>88.00656110576503</c:v>
                </c:pt>
                <c:pt idx="14519">
                  <c:v>88.00656110576503</c:v>
                </c:pt>
                <c:pt idx="14520">
                  <c:v>88.00656110576503</c:v>
                </c:pt>
                <c:pt idx="14521">
                  <c:v>88.00656110576503</c:v>
                </c:pt>
                <c:pt idx="14522">
                  <c:v>88.00656110576503</c:v>
                </c:pt>
                <c:pt idx="14523">
                  <c:v>88.00656110576503</c:v>
                </c:pt>
                <c:pt idx="14524">
                  <c:v>88.00656110576503</c:v>
                </c:pt>
                <c:pt idx="14525">
                  <c:v>88.00656110576503</c:v>
                </c:pt>
                <c:pt idx="14526">
                  <c:v>88.00656110576503</c:v>
                </c:pt>
                <c:pt idx="14527">
                  <c:v>88.00656110576503</c:v>
                </c:pt>
                <c:pt idx="14528">
                  <c:v>88.00656110576503</c:v>
                </c:pt>
                <c:pt idx="14529">
                  <c:v>88.00656110576503</c:v>
                </c:pt>
                <c:pt idx="14530">
                  <c:v>88.00656110576503</c:v>
                </c:pt>
                <c:pt idx="14531">
                  <c:v>88.00656110576503</c:v>
                </c:pt>
                <c:pt idx="14532">
                  <c:v>88.00656110576503</c:v>
                </c:pt>
                <c:pt idx="14533">
                  <c:v>88.00656110576503</c:v>
                </c:pt>
                <c:pt idx="14534">
                  <c:v>88.00656110576503</c:v>
                </c:pt>
                <c:pt idx="14535">
                  <c:v>88.00656110576503</c:v>
                </c:pt>
                <c:pt idx="14536">
                  <c:v>88.00656110576503</c:v>
                </c:pt>
                <c:pt idx="14537">
                  <c:v>88.00656110576503</c:v>
                </c:pt>
                <c:pt idx="14538">
                  <c:v>88.00656110576503</c:v>
                </c:pt>
                <c:pt idx="14539">
                  <c:v>88.00656110576503</c:v>
                </c:pt>
                <c:pt idx="14540">
                  <c:v>88.00656110576503</c:v>
                </c:pt>
                <c:pt idx="14541">
                  <c:v>88.00656110576503</c:v>
                </c:pt>
                <c:pt idx="14542">
                  <c:v>88.00656110576503</c:v>
                </c:pt>
                <c:pt idx="14543">
                  <c:v>88.00656110576503</c:v>
                </c:pt>
                <c:pt idx="14544">
                  <c:v>88.00656110576503</c:v>
                </c:pt>
                <c:pt idx="14545">
                  <c:v>88.00656110576503</c:v>
                </c:pt>
                <c:pt idx="14546">
                  <c:v>88.00656110576503</c:v>
                </c:pt>
                <c:pt idx="14547">
                  <c:v>88.00656110576503</c:v>
                </c:pt>
                <c:pt idx="14548">
                  <c:v>88.00656110576503</c:v>
                </c:pt>
                <c:pt idx="14549">
                  <c:v>88.00656110576503</c:v>
                </c:pt>
                <c:pt idx="14550">
                  <c:v>88.00656110576503</c:v>
                </c:pt>
                <c:pt idx="14551">
                  <c:v>88.00656110576503</c:v>
                </c:pt>
                <c:pt idx="14552">
                  <c:v>88.00656110576503</c:v>
                </c:pt>
                <c:pt idx="14553">
                  <c:v>88.00656110576503</c:v>
                </c:pt>
                <c:pt idx="14554">
                  <c:v>88.00656110576503</c:v>
                </c:pt>
                <c:pt idx="14555">
                  <c:v>88.00656110576503</c:v>
                </c:pt>
                <c:pt idx="14556">
                  <c:v>88.00656110576503</c:v>
                </c:pt>
                <c:pt idx="14557">
                  <c:v>88.00656110576503</c:v>
                </c:pt>
                <c:pt idx="14558">
                  <c:v>88.00656110576503</c:v>
                </c:pt>
                <c:pt idx="14559">
                  <c:v>88.00656110576503</c:v>
                </c:pt>
                <c:pt idx="14560">
                  <c:v>88.00656110576503</c:v>
                </c:pt>
                <c:pt idx="14561">
                  <c:v>88.00656110576503</c:v>
                </c:pt>
                <c:pt idx="14562">
                  <c:v>88.00656110576503</c:v>
                </c:pt>
                <c:pt idx="14563">
                  <c:v>88.00656110576503</c:v>
                </c:pt>
                <c:pt idx="14564">
                  <c:v>88.00656110576503</c:v>
                </c:pt>
                <c:pt idx="14565">
                  <c:v>88.00656110576503</c:v>
                </c:pt>
                <c:pt idx="14566">
                  <c:v>88.00656110576503</c:v>
                </c:pt>
                <c:pt idx="14567">
                  <c:v>88.00656110576503</c:v>
                </c:pt>
                <c:pt idx="14568">
                  <c:v>88.00656110576503</c:v>
                </c:pt>
                <c:pt idx="14569">
                  <c:v>88.00656110576503</c:v>
                </c:pt>
                <c:pt idx="14570">
                  <c:v>88.00656110576503</c:v>
                </c:pt>
                <c:pt idx="14571">
                  <c:v>88.00656110576503</c:v>
                </c:pt>
                <c:pt idx="14572">
                  <c:v>88.00656110576503</c:v>
                </c:pt>
                <c:pt idx="14573">
                  <c:v>88.00656110576503</c:v>
                </c:pt>
                <c:pt idx="14574">
                  <c:v>88.00656110576503</c:v>
                </c:pt>
                <c:pt idx="14575">
                  <c:v>88.00656110576503</c:v>
                </c:pt>
                <c:pt idx="14576">
                  <c:v>88.00656110576503</c:v>
                </c:pt>
                <c:pt idx="14577">
                  <c:v>88.00656110576503</c:v>
                </c:pt>
                <c:pt idx="14578">
                  <c:v>88.00656110576503</c:v>
                </c:pt>
                <c:pt idx="14579">
                  <c:v>88.00656110576503</c:v>
                </c:pt>
                <c:pt idx="14580">
                  <c:v>88.00656110576503</c:v>
                </c:pt>
                <c:pt idx="14581">
                  <c:v>88.00656110576503</c:v>
                </c:pt>
                <c:pt idx="14582">
                  <c:v>88.00656110576503</c:v>
                </c:pt>
                <c:pt idx="14583">
                  <c:v>88.00656110576503</c:v>
                </c:pt>
                <c:pt idx="14584">
                  <c:v>88.00656110576503</c:v>
                </c:pt>
                <c:pt idx="14585">
                  <c:v>88.00656110576503</c:v>
                </c:pt>
                <c:pt idx="14586">
                  <c:v>88.00656110576503</c:v>
                </c:pt>
                <c:pt idx="14587">
                  <c:v>88.00656110576503</c:v>
                </c:pt>
                <c:pt idx="14588">
                  <c:v>88.00656110576503</c:v>
                </c:pt>
                <c:pt idx="14589">
                  <c:v>88.00656110576503</c:v>
                </c:pt>
                <c:pt idx="14590">
                  <c:v>88.00656110576503</c:v>
                </c:pt>
                <c:pt idx="14591">
                  <c:v>88.00656110576503</c:v>
                </c:pt>
                <c:pt idx="14592">
                  <c:v>88.00656110576503</c:v>
                </c:pt>
                <c:pt idx="14593">
                  <c:v>88.00656110576503</c:v>
                </c:pt>
                <c:pt idx="14594">
                  <c:v>88.00656110576503</c:v>
                </c:pt>
                <c:pt idx="14595">
                  <c:v>88.00656110576503</c:v>
                </c:pt>
                <c:pt idx="14596">
                  <c:v>88.00656110576503</c:v>
                </c:pt>
                <c:pt idx="14597">
                  <c:v>88.00656110576503</c:v>
                </c:pt>
                <c:pt idx="14598">
                  <c:v>88.00656110576503</c:v>
                </c:pt>
                <c:pt idx="14599">
                  <c:v>88.00656110576503</c:v>
                </c:pt>
                <c:pt idx="14600">
                  <c:v>88.00656110576503</c:v>
                </c:pt>
                <c:pt idx="14601">
                  <c:v>88.00656110576503</c:v>
                </c:pt>
                <c:pt idx="14602">
                  <c:v>88.00656110576503</c:v>
                </c:pt>
                <c:pt idx="14603">
                  <c:v>88.00656110576503</c:v>
                </c:pt>
                <c:pt idx="14604">
                  <c:v>88.00656110576503</c:v>
                </c:pt>
                <c:pt idx="14605">
                  <c:v>88.00656110576503</c:v>
                </c:pt>
                <c:pt idx="14606">
                  <c:v>88.00656110576503</c:v>
                </c:pt>
                <c:pt idx="14607">
                  <c:v>88.00656110576503</c:v>
                </c:pt>
                <c:pt idx="14608">
                  <c:v>88.00656110576503</c:v>
                </c:pt>
                <c:pt idx="14609">
                  <c:v>88.00656110576503</c:v>
                </c:pt>
                <c:pt idx="14610">
                  <c:v>88.00656110576503</c:v>
                </c:pt>
                <c:pt idx="14611">
                  <c:v>88.00656110576503</c:v>
                </c:pt>
                <c:pt idx="14612">
                  <c:v>88.00656110576503</c:v>
                </c:pt>
                <c:pt idx="14613">
                  <c:v>88.00656110576503</c:v>
                </c:pt>
                <c:pt idx="14614">
                  <c:v>88.00656110576503</c:v>
                </c:pt>
                <c:pt idx="14615">
                  <c:v>88.00656110576503</c:v>
                </c:pt>
                <c:pt idx="14616">
                  <c:v>88.00656110576503</c:v>
                </c:pt>
                <c:pt idx="14617">
                  <c:v>88.00656110576503</c:v>
                </c:pt>
                <c:pt idx="14618">
                  <c:v>88.00656110576503</c:v>
                </c:pt>
                <c:pt idx="14619">
                  <c:v>88.00656110576503</c:v>
                </c:pt>
                <c:pt idx="14620">
                  <c:v>88.00656110576503</c:v>
                </c:pt>
                <c:pt idx="14621">
                  <c:v>88.00656110576503</c:v>
                </c:pt>
                <c:pt idx="14622">
                  <c:v>88.00656110576503</c:v>
                </c:pt>
                <c:pt idx="14623">
                  <c:v>88.00656110576503</c:v>
                </c:pt>
                <c:pt idx="14624">
                  <c:v>88.00656110576503</c:v>
                </c:pt>
                <c:pt idx="14625">
                  <c:v>88.00656110576503</c:v>
                </c:pt>
                <c:pt idx="14626">
                  <c:v>88.00656110576503</c:v>
                </c:pt>
                <c:pt idx="14627">
                  <c:v>88.00656110576503</c:v>
                </c:pt>
                <c:pt idx="14628">
                  <c:v>88.00656110576503</c:v>
                </c:pt>
                <c:pt idx="14629">
                  <c:v>88.00656110576503</c:v>
                </c:pt>
                <c:pt idx="14630">
                  <c:v>88.00656110576503</c:v>
                </c:pt>
                <c:pt idx="14631">
                  <c:v>88.00656110576503</c:v>
                </c:pt>
                <c:pt idx="14632">
                  <c:v>88.00656110576503</c:v>
                </c:pt>
                <c:pt idx="14633">
                  <c:v>88.00656110576503</c:v>
                </c:pt>
                <c:pt idx="14634">
                  <c:v>88.00656110576503</c:v>
                </c:pt>
                <c:pt idx="14635">
                  <c:v>88.00656110576503</c:v>
                </c:pt>
                <c:pt idx="14636">
                  <c:v>88.00656110576503</c:v>
                </c:pt>
                <c:pt idx="14637">
                  <c:v>88.00656110576503</c:v>
                </c:pt>
                <c:pt idx="14638">
                  <c:v>88.00656110576503</c:v>
                </c:pt>
                <c:pt idx="14639">
                  <c:v>88.00656110576503</c:v>
                </c:pt>
                <c:pt idx="14640">
                  <c:v>88.00656110576503</c:v>
                </c:pt>
                <c:pt idx="14641">
                  <c:v>88.00656110576503</c:v>
                </c:pt>
                <c:pt idx="14642">
                  <c:v>88.00656110576503</c:v>
                </c:pt>
                <c:pt idx="14643">
                  <c:v>88.00656110576503</c:v>
                </c:pt>
                <c:pt idx="14644">
                  <c:v>88.00656110576503</c:v>
                </c:pt>
                <c:pt idx="14645">
                  <c:v>88.00656110576503</c:v>
                </c:pt>
                <c:pt idx="14646">
                  <c:v>88.00656110576503</c:v>
                </c:pt>
                <c:pt idx="14647">
                  <c:v>88.00656110576503</c:v>
                </c:pt>
                <c:pt idx="14648">
                  <c:v>88.00656110576503</c:v>
                </c:pt>
                <c:pt idx="14649">
                  <c:v>88.00656110576503</c:v>
                </c:pt>
                <c:pt idx="14650">
                  <c:v>88.00656110576503</c:v>
                </c:pt>
                <c:pt idx="14651">
                  <c:v>88.00656110576503</c:v>
                </c:pt>
                <c:pt idx="14652">
                  <c:v>88.00656110576503</c:v>
                </c:pt>
                <c:pt idx="14653">
                  <c:v>88.00656110576503</c:v>
                </c:pt>
                <c:pt idx="14654">
                  <c:v>88.00656110576503</c:v>
                </c:pt>
                <c:pt idx="14655">
                  <c:v>88.00656110576503</c:v>
                </c:pt>
                <c:pt idx="14656">
                  <c:v>88.00656110576503</c:v>
                </c:pt>
                <c:pt idx="14657">
                  <c:v>88.00656110576503</c:v>
                </c:pt>
                <c:pt idx="14658">
                  <c:v>88.00656110576503</c:v>
                </c:pt>
                <c:pt idx="14659">
                  <c:v>88.00656110576503</c:v>
                </c:pt>
                <c:pt idx="14660">
                  <c:v>88.00656110576503</c:v>
                </c:pt>
                <c:pt idx="14661">
                  <c:v>88.00656110576503</c:v>
                </c:pt>
                <c:pt idx="14662">
                  <c:v>88.00656110576503</c:v>
                </c:pt>
                <c:pt idx="14663">
                  <c:v>88.00656110576503</c:v>
                </c:pt>
                <c:pt idx="14664">
                  <c:v>88.00656110576503</c:v>
                </c:pt>
                <c:pt idx="14665">
                  <c:v>88.00656110576503</c:v>
                </c:pt>
                <c:pt idx="14666">
                  <c:v>88.00656110576503</c:v>
                </c:pt>
                <c:pt idx="14667">
                  <c:v>88.00656110576503</c:v>
                </c:pt>
                <c:pt idx="14668">
                  <c:v>88.00656110576503</c:v>
                </c:pt>
                <c:pt idx="14669">
                  <c:v>88.00656110576503</c:v>
                </c:pt>
                <c:pt idx="14670">
                  <c:v>88.00656110576503</c:v>
                </c:pt>
                <c:pt idx="14671">
                  <c:v>88.00656110576503</c:v>
                </c:pt>
                <c:pt idx="14672">
                  <c:v>88.00656110576503</c:v>
                </c:pt>
                <c:pt idx="14673">
                  <c:v>88.00656110576503</c:v>
                </c:pt>
                <c:pt idx="14674">
                  <c:v>88.00656110576503</c:v>
                </c:pt>
                <c:pt idx="14675">
                  <c:v>88.00656110576503</c:v>
                </c:pt>
                <c:pt idx="14676">
                  <c:v>88.00656110576503</c:v>
                </c:pt>
                <c:pt idx="14677">
                  <c:v>88.00656110576503</c:v>
                </c:pt>
                <c:pt idx="14678">
                  <c:v>88.00656110576503</c:v>
                </c:pt>
                <c:pt idx="14679">
                  <c:v>88.00656110576503</c:v>
                </c:pt>
                <c:pt idx="14680">
                  <c:v>88.00656110576503</c:v>
                </c:pt>
                <c:pt idx="14681">
                  <c:v>88.00656110576503</c:v>
                </c:pt>
                <c:pt idx="14682">
                  <c:v>88.00656110576503</c:v>
                </c:pt>
                <c:pt idx="14683">
                  <c:v>88.00656110576503</c:v>
                </c:pt>
                <c:pt idx="14684">
                  <c:v>88.00656110576503</c:v>
                </c:pt>
                <c:pt idx="14685">
                  <c:v>88.00656110576503</c:v>
                </c:pt>
                <c:pt idx="14686">
                  <c:v>88.00656110576503</c:v>
                </c:pt>
                <c:pt idx="14687">
                  <c:v>88.00656110576503</c:v>
                </c:pt>
                <c:pt idx="14688">
                  <c:v>88.00656110576503</c:v>
                </c:pt>
                <c:pt idx="14689">
                  <c:v>88.00656110576503</c:v>
                </c:pt>
                <c:pt idx="14690">
                  <c:v>88.00656110576503</c:v>
                </c:pt>
                <c:pt idx="14691">
                  <c:v>88.00656110576503</c:v>
                </c:pt>
                <c:pt idx="14692">
                  <c:v>88.00656110576503</c:v>
                </c:pt>
                <c:pt idx="14693">
                  <c:v>88.00656110576503</c:v>
                </c:pt>
                <c:pt idx="14694">
                  <c:v>88.00656110576503</c:v>
                </c:pt>
                <c:pt idx="14695">
                  <c:v>88.00656110576503</c:v>
                </c:pt>
                <c:pt idx="14696">
                  <c:v>88.00656110576503</c:v>
                </c:pt>
                <c:pt idx="14697">
                  <c:v>88.00656110576503</c:v>
                </c:pt>
                <c:pt idx="14698">
                  <c:v>88.00656110576503</c:v>
                </c:pt>
                <c:pt idx="14699">
                  <c:v>88.00656110576503</c:v>
                </c:pt>
                <c:pt idx="14700">
                  <c:v>88.00656110576503</c:v>
                </c:pt>
                <c:pt idx="14701">
                  <c:v>88.00656110576503</c:v>
                </c:pt>
                <c:pt idx="14702">
                  <c:v>88.00656110576503</c:v>
                </c:pt>
                <c:pt idx="14703">
                  <c:v>88.00656110576503</c:v>
                </c:pt>
                <c:pt idx="14704">
                  <c:v>88.00656110576503</c:v>
                </c:pt>
                <c:pt idx="14705">
                  <c:v>88.00656110576503</c:v>
                </c:pt>
                <c:pt idx="14706">
                  <c:v>88.00656110576503</c:v>
                </c:pt>
                <c:pt idx="14707">
                  <c:v>88.00656110576503</c:v>
                </c:pt>
                <c:pt idx="14708">
                  <c:v>88.00656110576503</c:v>
                </c:pt>
                <c:pt idx="14709">
                  <c:v>88.00656110576503</c:v>
                </c:pt>
                <c:pt idx="14710">
                  <c:v>88.00656110576503</c:v>
                </c:pt>
                <c:pt idx="14711">
                  <c:v>88.00656110576503</c:v>
                </c:pt>
                <c:pt idx="14712">
                  <c:v>88.00656110576503</c:v>
                </c:pt>
                <c:pt idx="14713">
                  <c:v>88.00656110576503</c:v>
                </c:pt>
                <c:pt idx="14714">
                  <c:v>88.00656110576503</c:v>
                </c:pt>
                <c:pt idx="14715">
                  <c:v>88.00656110576503</c:v>
                </c:pt>
                <c:pt idx="14716">
                  <c:v>88.00656110576503</c:v>
                </c:pt>
                <c:pt idx="14717">
                  <c:v>88.00656110576503</c:v>
                </c:pt>
                <c:pt idx="14718">
                  <c:v>88.00656110576503</c:v>
                </c:pt>
                <c:pt idx="14719">
                  <c:v>88.00656110576503</c:v>
                </c:pt>
                <c:pt idx="14720">
                  <c:v>88.00656110576503</c:v>
                </c:pt>
                <c:pt idx="14721">
                  <c:v>88.00656110576503</c:v>
                </c:pt>
                <c:pt idx="14722">
                  <c:v>88.00656110576503</c:v>
                </c:pt>
                <c:pt idx="14723">
                  <c:v>88.00656110576503</c:v>
                </c:pt>
                <c:pt idx="14724">
                  <c:v>88.00656110576503</c:v>
                </c:pt>
                <c:pt idx="14725">
                  <c:v>88.00656110576503</c:v>
                </c:pt>
                <c:pt idx="14726">
                  <c:v>88.00656110576503</c:v>
                </c:pt>
                <c:pt idx="14727">
                  <c:v>88.00656110576503</c:v>
                </c:pt>
                <c:pt idx="14728">
                  <c:v>88.00656110576503</c:v>
                </c:pt>
                <c:pt idx="14729">
                  <c:v>88.00656110576503</c:v>
                </c:pt>
                <c:pt idx="14730">
                  <c:v>88.00656110576503</c:v>
                </c:pt>
                <c:pt idx="14731">
                  <c:v>88.00656110576503</c:v>
                </c:pt>
                <c:pt idx="14732">
                  <c:v>88.00656110576503</c:v>
                </c:pt>
                <c:pt idx="14733">
                  <c:v>88.00656110576503</c:v>
                </c:pt>
                <c:pt idx="14734">
                  <c:v>88.00656110576503</c:v>
                </c:pt>
                <c:pt idx="14735">
                  <c:v>88.00656110576503</c:v>
                </c:pt>
                <c:pt idx="14736">
                  <c:v>88.00656110576503</c:v>
                </c:pt>
                <c:pt idx="14737">
                  <c:v>88.00656110576503</c:v>
                </c:pt>
                <c:pt idx="14738">
                  <c:v>88.00656110576503</c:v>
                </c:pt>
                <c:pt idx="14739">
                  <c:v>88.00656110576503</c:v>
                </c:pt>
                <c:pt idx="14740">
                  <c:v>88.00656110576503</c:v>
                </c:pt>
                <c:pt idx="14741">
                  <c:v>88.00656110576503</c:v>
                </c:pt>
                <c:pt idx="14742">
                  <c:v>88.00656110576503</c:v>
                </c:pt>
                <c:pt idx="14743">
                  <c:v>88.00656110576503</c:v>
                </c:pt>
                <c:pt idx="14744">
                  <c:v>88.00656110576503</c:v>
                </c:pt>
                <c:pt idx="14745">
                  <c:v>88.00656110576503</c:v>
                </c:pt>
                <c:pt idx="14746">
                  <c:v>88.00656110576503</c:v>
                </c:pt>
                <c:pt idx="14747">
                  <c:v>88.00656110576503</c:v>
                </c:pt>
                <c:pt idx="14748">
                  <c:v>88.00656110576503</c:v>
                </c:pt>
                <c:pt idx="14749">
                  <c:v>88.00656110576503</c:v>
                </c:pt>
                <c:pt idx="14750">
                  <c:v>88.00656110576503</c:v>
                </c:pt>
                <c:pt idx="14751">
                  <c:v>88.00656110576503</c:v>
                </c:pt>
                <c:pt idx="14752">
                  <c:v>88.00656110576503</c:v>
                </c:pt>
                <c:pt idx="14753">
                  <c:v>88.00656110576503</c:v>
                </c:pt>
                <c:pt idx="14754">
                  <c:v>88.00656110576503</c:v>
                </c:pt>
                <c:pt idx="14755">
                  <c:v>88.00656110576503</c:v>
                </c:pt>
                <c:pt idx="14756">
                  <c:v>88.00656110576503</c:v>
                </c:pt>
                <c:pt idx="14757">
                  <c:v>88.00656110576503</c:v>
                </c:pt>
                <c:pt idx="14758">
                  <c:v>88.00656110576503</c:v>
                </c:pt>
                <c:pt idx="14759">
                  <c:v>88.00656110576503</c:v>
                </c:pt>
                <c:pt idx="14760">
                  <c:v>88.00656110576503</c:v>
                </c:pt>
                <c:pt idx="14761">
                  <c:v>88.00656110576503</c:v>
                </c:pt>
                <c:pt idx="14762">
                  <c:v>88.00656110576503</c:v>
                </c:pt>
                <c:pt idx="14763">
                  <c:v>88.00656110576503</c:v>
                </c:pt>
                <c:pt idx="14764">
                  <c:v>88.00656110576503</c:v>
                </c:pt>
                <c:pt idx="14765">
                  <c:v>88.00656110576503</c:v>
                </c:pt>
                <c:pt idx="14766">
                  <c:v>88.00656110576503</c:v>
                </c:pt>
                <c:pt idx="14767">
                  <c:v>88.00656110576503</c:v>
                </c:pt>
                <c:pt idx="14768">
                  <c:v>88.00656110576503</c:v>
                </c:pt>
                <c:pt idx="14769">
                  <c:v>88.00656110576503</c:v>
                </c:pt>
                <c:pt idx="14770">
                  <c:v>88.00656110576503</c:v>
                </c:pt>
                <c:pt idx="14771">
                  <c:v>88.00656110576503</c:v>
                </c:pt>
                <c:pt idx="14772">
                  <c:v>88.00656110576503</c:v>
                </c:pt>
                <c:pt idx="14773">
                  <c:v>88.00656110576503</c:v>
                </c:pt>
                <c:pt idx="14774">
                  <c:v>88.00656110576503</c:v>
                </c:pt>
                <c:pt idx="14775">
                  <c:v>88.00656110576503</c:v>
                </c:pt>
                <c:pt idx="14776">
                  <c:v>88.00656110576503</c:v>
                </c:pt>
                <c:pt idx="14777">
                  <c:v>88.00656110576503</c:v>
                </c:pt>
                <c:pt idx="14778">
                  <c:v>88.00656110576503</c:v>
                </c:pt>
                <c:pt idx="14779">
                  <c:v>88.00656110576503</c:v>
                </c:pt>
                <c:pt idx="14780">
                  <c:v>88.00656110576503</c:v>
                </c:pt>
                <c:pt idx="14781">
                  <c:v>88.00656110576503</c:v>
                </c:pt>
                <c:pt idx="14782">
                  <c:v>88.00656110576503</c:v>
                </c:pt>
                <c:pt idx="14783">
                  <c:v>88.00656110576503</c:v>
                </c:pt>
                <c:pt idx="14784">
                  <c:v>88.00656110576503</c:v>
                </c:pt>
                <c:pt idx="14785">
                  <c:v>88.00656110576503</c:v>
                </c:pt>
                <c:pt idx="14786">
                  <c:v>88.00656110576503</c:v>
                </c:pt>
                <c:pt idx="14787">
                  <c:v>88.00656110576503</c:v>
                </c:pt>
                <c:pt idx="14788">
                  <c:v>88.00656110576503</c:v>
                </c:pt>
                <c:pt idx="14789">
                  <c:v>88.00656110576503</c:v>
                </c:pt>
                <c:pt idx="14790">
                  <c:v>88.00656110576503</c:v>
                </c:pt>
                <c:pt idx="14791">
                  <c:v>88.00656110576503</c:v>
                </c:pt>
                <c:pt idx="14792">
                  <c:v>88.00656110576503</c:v>
                </c:pt>
                <c:pt idx="14793">
                  <c:v>88.00656110576503</c:v>
                </c:pt>
                <c:pt idx="14794">
                  <c:v>88.00656110576503</c:v>
                </c:pt>
                <c:pt idx="14795">
                  <c:v>88.00656110576503</c:v>
                </c:pt>
                <c:pt idx="14796">
                  <c:v>88.00656110576503</c:v>
                </c:pt>
                <c:pt idx="14797">
                  <c:v>88.00656110576503</c:v>
                </c:pt>
                <c:pt idx="14798">
                  <c:v>88.00656110576503</c:v>
                </c:pt>
                <c:pt idx="14799">
                  <c:v>88.00656110576503</c:v>
                </c:pt>
                <c:pt idx="14800">
                  <c:v>88.00656110576503</c:v>
                </c:pt>
                <c:pt idx="14801">
                  <c:v>88.00656110576503</c:v>
                </c:pt>
                <c:pt idx="14802">
                  <c:v>88.00656110576503</c:v>
                </c:pt>
                <c:pt idx="14803">
                  <c:v>88.00656110576503</c:v>
                </c:pt>
                <c:pt idx="14804">
                  <c:v>88.00656110576503</c:v>
                </c:pt>
                <c:pt idx="14805">
                  <c:v>88.00656110576503</c:v>
                </c:pt>
                <c:pt idx="14806">
                  <c:v>88.00656110576503</c:v>
                </c:pt>
                <c:pt idx="14807">
                  <c:v>88.00656110576503</c:v>
                </c:pt>
                <c:pt idx="14808">
                  <c:v>88.00656110576503</c:v>
                </c:pt>
                <c:pt idx="14809">
                  <c:v>88.00656110576503</c:v>
                </c:pt>
                <c:pt idx="14810">
                  <c:v>88.00656110576503</c:v>
                </c:pt>
                <c:pt idx="14811">
                  <c:v>88.00656110576503</c:v>
                </c:pt>
                <c:pt idx="14812">
                  <c:v>88.00656110576503</c:v>
                </c:pt>
                <c:pt idx="14813">
                  <c:v>88.00656110576503</c:v>
                </c:pt>
                <c:pt idx="14814">
                  <c:v>88.00656110576503</c:v>
                </c:pt>
                <c:pt idx="14815">
                  <c:v>88.00656110576503</c:v>
                </c:pt>
                <c:pt idx="14816">
                  <c:v>88.00656110576503</c:v>
                </c:pt>
                <c:pt idx="14817">
                  <c:v>88.00656110576503</c:v>
                </c:pt>
                <c:pt idx="14818">
                  <c:v>88.00656110576503</c:v>
                </c:pt>
                <c:pt idx="14819">
                  <c:v>88.00656110576503</c:v>
                </c:pt>
                <c:pt idx="14820">
                  <c:v>88.00656110576503</c:v>
                </c:pt>
                <c:pt idx="14821">
                  <c:v>88.00656110576503</c:v>
                </c:pt>
                <c:pt idx="14822">
                  <c:v>88.00656110576503</c:v>
                </c:pt>
                <c:pt idx="14823">
                  <c:v>88.00656110576503</c:v>
                </c:pt>
                <c:pt idx="14824">
                  <c:v>88.00656110576503</c:v>
                </c:pt>
                <c:pt idx="14825">
                  <c:v>88.00656110576503</c:v>
                </c:pt>
                <c:pt idx="14826">
                  <c:v>88.00656110576503</c:v>
                </c:pt>
                <c:pt idx="14827">
                  <c:v>88.00656110576503</c:v>
                </c:pt>
                <c:pt idx="14828">
                  <c:v>88.00656110576503</c:v>
                </c:pt>
                <c:pt idx="14829">
                  <c:v>88.00656110576503</c:v>
                </c:pt>
                <c:pt idx="14830">
                  <c:v>88.00656110576503</c:v>
                </c:pt>
                <c:pt idx="14831">
                  <c:v>88.00656110576503</c:v>
                </c:pt>
                <c:pt idx="14832">
                  <c:v>88.00656110576503</c:v>
                </c:pt>
                <c:pt idx="14833">
                  <c:v>88.00656110576503</c:v>
                </c:pt>
                <c:pt idx="14834">
                  <c:v>88.00656110576503</c:v>
                </c:pt>
                <c:pt idx="14835">
                  <c:v>88.00656110576503</c:v>
                </c:pt>
                <c:pt idx="14836">
                  <c:v>88.00656110576503</c:v>
                </c:pt>
                <c:pt idx="14837">
                  <c:v>88.00656110576503</c:v>
                </c:pt>
                <c:pt idx="14838">
                  <c:v>88.00656110576503</c:v>
                </c:pt>
                <c:pt idx="14839">
                  <c:v>88.00656110576503</c:v>
                </c:pt>
                <c:pt idx="14840">
                  <c:v>88.00656110576503</c:v>
                </c:pt>
                <c:pt idx="14841">
                  <c:v>88.00656110576503</c:v>
                </c:pt>
                <c:pt idx="14842">
                  <c:v>88.00656110576503</c:v>
                </c:pt>
                <c:pt idx="14843">
                  <c:v>88.00656110576503</c:v>
                </c:pt>
                <c:pt idx="14844">
                  <c:v>88.00656110576503</c:v>
                </c:pt>
                <c:pt idx="14845">
                  <c:v>88.00656110576503</c:v>
                </c:pt>
                <c:pt idx="14846">
                  <c:v>88.00656110576503</c:v>
                </c:pt>
                <c:pt idx="14847">
                  <c:v>88.00656110576503</c:v>
                </c:pt>
                <c:pt idx="14848">
                  <c:v>88.00656110576503</c:v>
                </c:pt>
                <c:pt idx="14849">
                  <c:v>88.00656110576503</c:v>
                </c:pt>
                <c:pt idx="14850">
                  <c:v>88.00656110576503</c:v>
                </c:pt>
                <c:pt idx="14851">
                  <c:v>88.00656110576503</c:v>
                </c:pt>
                <c:pt idx="14852">
                  <c:v>88.00656110576503</c:v>
                </c:pt>
                <c:pt idx="14853">
                  <c:v>88.00656110576503</c:v>
                </c:pt>
                <c:pt idx="14854">
                  <c:v>88.00656110576503</c:v>
                </c:pt>
                <c:pt idx="14855">
                  <c:v>88.00656110576503</c:v>
                </c:pt>
                <c:pt idx="14856">
                  <c:v>88.00656110576503</c:v>
                </c:pt>
                <c:pt idx="14857">
                  <c:v>88.00656110576503</c:v>
                </c:pt>
                <c:pt idx="14858">
                  <c:v>88.00656110576503</c:v>
                </c:pt>
                <c:pt idx="14859">
                  <c:v>88.00656110576503</c:v>
                </c:pt>
                <c:pt idx="14860">
                  <c:v>88.00656110576503</c:v>
                </c:pt>
                <c:pt idx="14861">
                  <c:v>88.00656110576503</c:v>
                </c:pt>
                <c:pt idx="14862">
                  <c:v>88.00656110576503</c:v>
                </c:pt>
                <c:pt idx="14863">
                  <c:v>88.00656110576503</c:v>
                </c:pt>
                <c:pt idx="14864">
                  <c:v>88.00656110576503</c:v>
                </c:pt>
                <c:pt idx="14865">
                  <c:v>88.00656110576503</c:v>
                </c:pt>
                <c:pt idx="14866">
                  <c:v>88.00656110576503</c:v>
                </c:pt>
                <c:pt idx="14867">
                  <c:v>88.00656110576503</c:v>
                </c:pt>
                <c:pt idx="14868">
                  <c:v>88.00656110576503</c:v>
                </c:pt>
                <c:pt idx="14869">
                  <c:v>88.00656110576503</c:v>
                </c:pt>
                <c:pt idx="14870">
                  <c:v>88.00656110576503</c:v>
                </c:pt>
                <c:pt idx="14871">
                  <c:v>88.00656110576503</c:v>
                </c:pt>
                <c:pt idx="14872">
                  <c:v>88.00656110576503</c:v>
                </c:pt>
                <c:pt idx="14873">
                  <c:v>88.00656110576503</c:v>
                </c:pt>
                <c:pt idx="14874">
                  <c:v>88.00656110576503</c:v>
                </c:pt>
                <c:pt idx="14875">
                  <c:v>88.00656110576503</c:v>
                </c:pt>
                <c:pt idx="14876">
                  <c:v>88.00656110576503</c:v>
                </c:pt>
                <c:pt idx="14877">
                  <c:v>88.00656110576503</c:v>
                </c:pt>
                <c:pt idx="14878">
                  <c:v>88.00656110576503</c:v>
                </c:pt>
                <c:pt idx="14879">
                  <c:v>88.00656110576503</c:v>
                </c:pt>
                <c:pt idx="14880">
                  <c:v>88.00656110576503</c:v>
                </c:pt>
                <c:pt idx="14881">
                  <c:v>88.00656110576503</c:v>
                </c:pt>
                <c:pt idx="14882">
                  <c:v>88.00656110576503</c:v>
                </c:pt>
                <c:pt idx="14883">
                  <c:v>88.00656110576503</c:v>
                </c:pt>
                <c:pt idx="14884">
                  <c:v>88.00656110576503</c:v>
                </c:pt>
                <c:pt idx="14885">
                  <c:v>88.00656110576503</c:v>
                </c:pt>
                <c:pt idx="14886">
                  <c:v>88.00656110576503</c:v>
                </c:pt>
                <c:pt idx="14887">
                  <c:v>88.00656110576503</c:v>
                </c:pt>
                <c:pt idx="14888">
                  <c:v>88.00656110576503</c:v>
                </c:pt>
                <c:pt idx="14889">
                  <c:v>88.00656110576503</c:v>
                </c:pt>
                <c:pt idx="14890">
                  <c:v>88.00656110576503</c:v>
                </c:pt>
                <c:pt idx="14891">
                  <c:v>88.00656110576503</c:v>
                </c:pt>
                <c:pt idx="14892">
                  <c:v>88.00656110576503</c:v>
                </c:pt>
                <c:pt idx="14893">
                  <c:v>88.00656110576503</c:v>
                </c:pt>
                <c:pt idx="14894">
                  <c:v>88.00656110576503</c:v>
                </c:pt>
                <c:pt idx="14895">
                  <c:v>88.00656110576503</c:v>
                </c:pt>
                <c:pt idx="14896">
                  <c:v>88.00656110576503</c:v>
                </c:pt>
                <c:pt idx="14897">
                  <c:v>88.00656110576503</c:v>
                </c:pt>
                <c:pt idx="14898">
                  <c:v>88.00656110576503</c:v>
                </c:pt>
                <c:pt idx="14899">
                  <c:v>88.00656110576503</c:v>
                </c:pt>
                <c:pt idx="14900">
                  <c:v>88.00656110576503</c:v>
                </c:pt>
                <c:pt idx="14901">
                  <c:v>88.00656110576503</c:v>
                </c:pt>
                <c:pt idx="14902">
                  <c:v>88.00656110576503</c:v>
                </c:pt>
                <c:pt idx="14903">
                  <c:v>88.00656110576503</c:v>
                </c:pt>
                <c:pt idx="14904">
                  <c:v>88.00656110576503</c:v>
                </c:pt>
                <c:pt idx="14905">
                  <c:v>88.00656110576503</c:v>
                </c:pt>
                <c:pt idx="14906">
                  <c:v>88.00656110576503</c:v>
                </c:pt>
                <c:pt idx="14907">
                  <c:v>88.00656110576503</c:v>
                </c:pt>
                <c:pt idx="14908">
                  <c:v>88.00656110576503</c:v>
                </c:pt>
                <c:pt idx="14909">
                  <c:v>88.00656110576503</c:v>
                </c:pt>
                <c:pt idx="14910">
                  <c:v>88.00656110576503</c:v>
                </c:pt>
                <c:pt idx="14911">
                  <c:v>88.00656110576503</c:v>
                </c:pt>
                <c:pt idx="14912">
                  <c:v>88.00656110576503</c:v>
                </c:pt>
                <c:pt idx="14913">
                  <c:v>88.00656110576503</c:v>
                </c:pt>
                <c:pt idx="14914">
                  <c:v>88.00656110576503</c:v>
                </c:pt>
                <c:pt idx="14915">
                  <c:v>88.00656110576503</c:v>
                </c:pt>
                <c:pt idx="14916">
                  <c:v>88.00656110576503</c:v>
                </c:pt>
                <c:pt idx="14917">
                  <c:v>88.00656110576503</c:v>
                </c:pt>
                <c:pt idx="14918">
                  <c:v>88.00656110576503</c:v>
                </c:pt>
                <c:pt idx="14919">
                  <c:v>88.00656110576503</c:v>
                </c:pt>
                <c:pt idx="14920">
                  <c:v>88.00656110576503</c:v>
                </c:pt>
                <c:pt idx="14921">
                  <c:v>88.00656110576503</c:v>
                </c:pt>
                <c:pt idx="14922">
                  <c:v>88.00656110576503</c:v>
                </c:pt>
                <c:pt idx="14923">
                  <c:v>88.00656110576503</c:v>
                </c:pt>
                <c:pt idx="14924">
                  <c:v>88.00656110576503</c:v>
                </c:pt>
                <c:pt idx="14925">
                  <c:v>88.00656110576503</c:v>
                </c:pt>
                <c:pt idx="14926">
                  <c:v>88.00656110576503</c:v>
                </c:pt>
                <c:pt idx="14927">
                  <c:v>88.00656110576503</c:v>
                </c:pt>
                <c:pt idx="14928">
                  <c:v>88.00656110576503</c:v>
                </c:pt>
                <c:pt idx="14929">
                  <c:v>88.00656110576503</c:v>
                </c:pt>
                <c:pt idx="14930">
                  <c:v>88.00656110576503</c:v>
                </c:pt>
                <c:pt idx="14931">
                  <c:v>88.00656110576503</c:v>
                </c:pt>
                <c:pt idx="14932">
                  <c:v>88.00656110576503</c:v>
                </c:pt>
                <c:pt idx="14933">
                  <c:v>88.00656110576503</c:v>
                </c:pt>
                <c:pt idx="14934">
                  <c:v>88.00656110576503</c:v>
                </c:pt>
                <c:pt idx="14935">
                  <c:v>88.00656110576503</c:v>
                </c:pt>
                <c:pt idx="14936">
                  <c:v>88.00656110576503</c:v>
                </c:pt>
                <c:pt idx="14937">
                  <c:v>88.00656110576503</c:v>
                </c:pt>
                <c:pt idx="14938">
                  <c:v>88.00656110576503</c:v>
                </c:pt>
                <c:pt idx="14939">
                  <c:v>88.00656110576503</c:v>
                </c:pt>
                <c:pt idx="14940">
                  <c:v>88.00656110576503</c:v>
                </c:pt>
                <c:pt idx="14941">
                  <c:v>88.00656110576503</c:v>
                </c:pt>
                <c:pt idx="14942">
                  <c:v>88.00656110576503</c:v>
                </c:pt>
                <c:pt idx="14943">
                  <c:v>88.00656110576503</c:v>
                </c:pt>
                <c:pt idx="14944">
                  <c:v>88.00656110576503</c:v>
                </c:pt>
                <c:pt idx="14945">
                  <c:v>88.00656110576503</c:v>
                </c:pt>
                <c:pt idx="14946">
                  <c:v>88.00656110576503</c:v>
                </c:pt>
                <c:pt idx="14947">
                  <c:v>88.00656110576503</c:v>
                </c:pt>
                <c:pt idx="14948">
                  <c:v>88.00656110576503</c:v>
                </c:pt>
                <c:pt idx="14949">
                  <c:v>88.00656110576503</c:v>
                </c:pt>
                <c:pt idx="14950">
                  <c:v>88.00656110576503</c:v>
                </c:pt>
                <c:pt idx="14951">
                  <c:v>88.00656110576503</c:v>
                </c:pt>
                <c:pt idx="14952">
                  <c:v>88.00656110576503</c:v>
                </c:pt>
                <c:pt idx="14953">
                  <c:v>88.00656110576503</c:v>
                </c:pt>
                <c:pt idx="14954">
                  <c:v>88.00656110576503</c:v>
                </c:pt>
                <c:pt idx="14955">
                  <c:v>88.00656110576503</c:v>
                </c:pt>
                <c:pt idx="14956">
                  <c:v>88.00656110576503</c:v>
                </c:pt>
                <c:pt idx="14957">
                  <c:v>88.00656110576503</c:v>
                </c:pt>
                <c:pt idx="14958">
                  <c:v>88.00656110576503</c:v>
                </c:pt>
                <c:pt idx="14959">
                  <c:v>88.00656110576503</c:v>
                </c:pt>
                <c:pt idx="14960">
                  <c:v>88.00656110576503</c:v>
                </c:pt>
                <c:pt idx="14961">
                  <c:v>88.00656110576503</c:v>
                </c:pt>
                <c:pt idx="14962">
                  <c:v>88.00656110576503</c:v>
                </c:pt>
                <c:pt idx="14963">
                  <c:v>88.00656110576503</c:v>
                </c:pt>
                <c:pt idx="14964">
                  <c:v>88.00656110576503</c:v>
                </c:pt>
                <c:pt idx="14965">
                  <c:v>88.00656110576503</c:v>
                </c:pt>
                <c:pt idx="14966">
                  <c:v>88.00656110576503</c:v>
                </c:pt>
                <c:pt idx="14967">
                  <c:v>88.00656110576503</c:v>
                </c:pt>
                <c:pt idx="14968">
                  <c:v>88.00656110576503</c:v>
                </c:pt>
                <c:pt idx="14969">
                  <c:v>88.00656110576503</c:v>
                </c:pt>
                <c:pt idx="14970">
                  <c:v>88.00656110576503</c:v>
                </c:pt>
                <c:pt idx="14971">
                  <c:v>88.00656110576503</c:v>
                </c:pt>
                <c:pt idx="14972">
                  <c:v>88.00656110576503</c:v>
                </c:pt>
                <c:pt idx="14973">
                  <c:v>88.00656110576503</c:v>
                </c:pt>
                <c:pt idx="14974">
                  <c:v>88.00656110576503</c:v>
                </c:pt>
                <c:pt idx="14975">
                  <c:v>88.00656110576503</c:v>
                </c:pt>
                <c:pt idx="14976">
                  <c:v>88.00656110576503</c:v>
                </c:pt>
                <c:pt idx="14977">
                  <c:v>88.00656110576503</c:v>
                </c:pt>
                <c:pt idx="14978">
                  <c:v>88.00656110576503</c:v>
                </c:pt>
                <c:pt idx="14979">
                  <c:v>88.00656110576503</c:v>
                </c:pt>
                <c:pt idx="14980">
                  <c:v>88.00656110576503</c:v>
                </c:pt>
                <c:pt idx="14981">
                  <c:v>88.00656110576503</c:v>
                </c:pt>
                <c:pt idx="14982">
                  <c:v>88.00656110576503</c:v>
                </c:pt>
                <c:pt idx="14983">
                  <c:v>88.00656110576503</c:v>
                </c:pt>
                <c:pt idx="14984">
                  <c:v>88.00656110576503</c:v>
                </c:pt>
                <c:pt idx="14985">
                  <c:v>88.00656110576503</c:v>
                </c:pt>
                <c:pt idx="14986">
                  <c:v>88.00656110576503</c:v>
                </c:pt>
                <c:pt idx="14987">
                  <c:v>88.00656110576503</c:v>
                </c:pt>
                <c:pt idx="14988">
                  <c:v>88.00656110576503</c:v>
                </c:pt>
                <c:pt idx="14989">
                  <c:v>88.00656110576503</c:v>
                </c:pt>
                <c:pt idx="14990">
                  <c:v>88.00656110576503</c:v>
                </c:pt>
                <c:pt idx="14991">
                  <c:v>88.00656110576503</c:v>
                </c:pt>
                <c:pt idx="14992">
                  <c:v>88.00656110576503</c:v>
                </c:pt>
                <c:pt idx="14993">
                  <c:v>88.00656110576503</c:v>
                </c:pt>
                <c:pt idx="14994">
                  <c:v>88.00656110576503</c:v>
                </c:pt>
                <c:pt idx="14995">
                  <c:v>88.00656110576503</c:v>
                </c:pt>
                <c:pt idx="14996">
                  <c:v>88.00656110576503</c:v>
                </c:pt>
                <c:pt idx="14997">
                  <c:v>88.00656110576503</c:v>
                </c:pt>
                <c:pt idx="14998">
                  <c:v>88.00656110576503</c:v>
                </c:pt>
                <c:pt idx="14999">
                  <c:v>88.00656110576503</c:v>
                </c:pt>
                <c:pt idx="15000">
                  <c:v>88.00656110576503</c:v>
                </c:pt>
                <c:pt idx="15001">
                  <c:v>88.00656110576503</c:v>
                </c:pt>
                <c:pt idx="15002">
                  <c:v>88.00656110576503</c:v>
                </c:pt>
                <c:pt idx="15003">
                  <c:v>88.00656110576503</c:v>
                </c:pt>
                <c:pt idx="15004">
                  <c:v>88.00656110576503</c:v>
                </c:pt>
                <c:pt idx="15005">
                  <c:v>88.00656110576503</c:v>
                </c:pt>
                <c:pt idx="15006">
                  <c:v>88.00656110576503</c:v>
                </c:pt>
                <c:pt idx="15007">
                  <c:v>88.00656110576503</c:v>
                </c:pt>
                <c:pt idx="15008">
                  <c:v>88.00656110576503</c:v>
                </c:pt>
                <c:pt idx="15009">
                  <c:v>88.00656110576503</c:v>
                </c:pt>
                <c:pt idx="15010">
                  <c:v>88.00656110576503</c:v>
                </c:pt>
                <c:pt idx="15011">
                  <c:v>88.00656110576503</c:v>
                </c:pt>
                <c:pt idx="15012">
                  <c:v>88.00656110576503</c:v>
                </c:pt>
                <c:pt idx="15013">
                  <c:v>88.00656110576503</c:v>
                </c:pt>
                <c:pt idx="15014">
                  <c:v>88.00656110576503</c:v>
                </c:pt>
                <c:pt idx="15015">
                  <c:v>88.00656110576503</c:v>
                </c:pt>
                <c:pt idx="15016">
                  <c:v>88.00656110576503</c:v>
                </c:pt>
                <c:pt idx="15017">
                  <c:v>88.00656110576503</c:v>
                </c:pt>
                <c:pt idx="15018">
                  <c:v>88.00656110576503</c:v>
                </c:pt>
                <c:pt idx="15019">
                  <c:v>88.00656110576503</c:v>
                </c:pt>
                <c:pt idx="15020">
                  <c:v>88.00656110576503</c:v>
                </c:pt>
                <c:pt idx="15021">
                  <c:v>88.00656110576503</c:v>
                </c:pt>
                <c:pt idx="15022">
                  <c:v>88.00656110576503</c:v>
                </c:pt>
                <c:pt idx="15023">
                  <c:v>88.00656110576503</c:v>
                </c:pt>
                <c:pt idx="15024">
                  <c:v>88.00656110576503</c:v>
                </c:pt>
                <c:pt idx="15025">
                  <c:v>88.00656110576503</c:v>
                </c:pt>
                <c:pt idx="15026">
                  <c:v>88.00656110576503</c:v>
                </c:pt>
                <c:pt idx="15027">
                  <c:v>88.00656110576503</c:v>
                </c:pt>
                <c:pt idx="15028">
                  <c:v>88.00656110576503</c:v>
                </c:pt>
                <c:pt idx="15029">
                  <c:v>88.00656110576503</c:v>
                </c:pt>
                <c:pt idx="15030">
                  <c:v>88.00656110576503</c:v>
                </c:pt>
                <c:pt idx="15031">
                  <c:v>88.00656110576503</c:v>
                </c:pt>
                <c:pt idx="15032">
                  <c:v>88.00656110576503</c:v>
                </c:pt>
                <c:pt idx="15033">
                  <c:v>88.00656110576503</c:v>
                </c:pt>
                <c:pt idx="15034">
                  <c:v>88.00656110576503</c:v>
                </c:pt>
                <c:pt idx="15035">
                  <c:v>88.00656110576503</c:v>
                </c:pt>
                <c:pt idx="15036">
                  <c:v>88.00656110576503</c:v>
                </c:pt>
                <c:pt idx="15037">
                  <c:v>88.00656110576503</c:v>
                </c:pt>
                <c:pt idx="15038">
                  <c:v>88.00656110576503</c:v>
                </c:pt>
                <c:pt idx="15039">
                  <c:v>88.00656110576503</c:v>
                </c:pt>
                <c:pt idx="15040">
                  <c:v>88.00656110576503</c:v>
                </c:pt>
                <c:pt idx="15041">
                  <c:v>88.00656110576503</c:v>
                </c:pt>
                <c:pt idx="15042">
                  <c:v>88.00656110576503</c:v>
                </c:pt>
                <c:pt idx="15043">
                  <c:v>88.00656110576503</c:v>
                </c:pt>
                <c:pt idx="15044">
                  <c:v>88.00656110576503</c:v>
                </c:pt>
                <c:pt idx="15045">
                  <c:v>88.00656110576503</c:v>
                </c:pt>
                <c:pt idx="15046">
                  <c:v>88.00656110576503</c:v>
                </c:pt>
                <c:pt idx="15047">
                  <c:v>88.00656110576503</c:v>
                </c:pt>
                <c:pt idx="15048">
                  <c:v>88.00656110576503</c:v>
                </c:pt>
                <c:pt idx="15049">
                  <c:v>88.00656110576503</c:v>
                </c:pt>
                <c:pt idx="15050">
                  <c:v>88.00656110576503</c:v>
                </c:pt>
                <c:pt idx="15051">
                  <c:v>88.00656110576503</c:v>
                </c:pt>
                <c:pt idx="15052">
                  <c:v>88.00656110576503</c:v>
                </c:pt>
                <c:pt idx="15053">
                  <c:v>88.00656110576503</c:v>
                </c:pt>
                <c:pt idx="15054">
                  <c:v>88.00656110576503</c:v>
                </c:pt>
                <c:pt idx="15055">
                  <c:v>88.00656110576503</c:v>
                </c:pt>
                <c:pt idx="15056">
                  <c:v>88.00656110576503</c:v>
                </c:pt>
                <c:pt idx="15057">
                  <c:v>88.00656110576503</c:v>
                </c:pt>
                <c:pt idx="15058">
                  <c:v>88.00656110576503</c:v>
                </c:pt>
                <c:pt idx="15059">
                  <c:v>88.00656110576503</c:v>
                </c:pt>
                <c:pt idx="15060">
                  <c:v>88.00656110576503</c:v>
                </c:pt>
                <c:pt idx="15061">
                  <c:v>88.00656110576503</c:v>
                </c:pt>
                <c:pt idx="15062">
                  <c:v>88.00656110576503</c:v>
                </c:pt>
                <c:pt idx="15063">
                  <c:v>88.00656110576503</c:v>
                </c:pt>
                <c:pt idx="15064">
                  <c:v>88.00656110576503</c:v>
                </c:pt>
                <c:pt idx="15065">
                  <c:v>88.00656110576503</c:v>
                </c:pt>
                <c:pt idx="15066">
                  <c:v>88.00656110576503</c:v>
                </c:pt>
                <c:pt idx="15067">
                  <c:v>88.00656110576503</c:v>
                </c:pt>
                <c:pt idx="15068">
                  <c:v>88.00656110576503</c:v>
                </c:pt>
                <c:pt idx="15069">
                  <c:v>88.00656110576503</c:v>
                </c:pt>
                <c:pt idx="15070">
                  <c:v>88.00656110576503</c:v>
                </c:pt>
                <c:pt idx="15071">
                  <c:v>88.00656110576503</c:v>
                </c:pt>
                <c:pt idx="15072">
                  <c:v>88.00656110576503</c:v>
                </c:pt>
                <c:pt idx="15073">
                  <c:v>88.00656110576503</c:v>
                </c:pt>
                <c:pt idx="15074">
                  <c:v>88.00656110576503</c:v>
                </c:pt>
                <c:pt idx="15075">
                  <c:v>88.00656110576503</c:v>
                </c:pt>
                <c:pt idx="15076">
                  <c:v>88.00656110576503</c:v>
                </c:pt>
                <c:pt idx="15077">
                  <c:v>88.00656110576503</c:v>
                </c:pt>
                <c:pt idx="15078">
                  <c:v>88.00656110576503</c:v>
                </c:pt>
                <c:pt idx="15079">
                  <c:v>88.00656110576503</c:v>
                </c:pt>
                <c:pt idx="15080">
                  <c:v>88.00656110576503</c:v>
                </c:pt>
                <c:pt idx="15081">
                  <c:v>88.00656110576503</c:v>
                </c:pt>
                <c:pt idx="15082">
                  <c:v>88.00656110576503</c:v>
                </c:pt>
                <c:pt idx="15083">
                  <c:v>88.00656110576503</c:v>
                </c:pt>
                <c:pt idx="15084">
                  <c:v>88.00656110576503</c:v>
                </c:pt>
                <c:pt idx="15085">
                  <c:v>88.00656110576503</c:v>
                </c:pt>
                <c:pt idx="15086">
                  <c:v>88.00656110576503</c:v>
                </c:pt>
                <c:pt idx="15087">
                  <c:v>88.00656110576503</c:v>
                </c:pt>
                <c:pt idx="15088">
                  <c:v>88.00656110576503</c:v>
                </c:pt>
                <c:pt idx="15089">
                  <c:v>88.00656110576503</c:v>
                </c:pt>
                <c:pt idx="15090">
                  <c:v>88.00656110576503</c:v>
                </c:pt>
                <c:pt idx="15091">
                  <c:v>88.00656110576503</c:v>
                </c:pt>
                <c:pt idx="15092">
                  <c:v>88.00656110576503</c:v>
                </c:pt>
                <c:pt idx="15093">
                  <c:v>88.00656110576503</c:v>
                </c:pt>
                <c:pt idx="15094">
                  <c:v>88.00656110576503</c:v>
                </c:pt>
                <c:pt idx="15095">
                  <c:v>88.00656110576503</c:v>
                </c:pt>
                <c:pt idx="15096">
                  <c:v>88.00656110576503</c:v>
                </c:pt>
                <c:pt idx="15097">
                  <c:v>88.00656110576503</c:v>
                </c:pt>
                <c:pt idx="15098">
                  <c:v>88.00656110576503</c:v>
                </c:pt>
                <c:pt idx="15099">
                  <c:v>88.00656110576503</c:v>
                </c:pt>
                <c:pt idx="15100">
                  <c:v>88.00656110576503</c:v>
                </c:pt>
                <c:pt idx="15101">
                  <c:v>88.00656110576503</c:v>
                </c:pt>
                <c:pt idx="15102">
                  <c:v>88.00656110576503</c:v>
                </c:pt>
                <c:pt idx="15103">
                  <c:v>88.00656110576503</c:v>
                </c:pt>
                <c:pt idx="15104">
                  <c:v>88.00656110576503</c:v>
                </c:pt>
                <c:pt idx="15105">
                  <c:v>88.00656110576503</c:v>
                </c:pt>
                <c:pt idx="15106">
                  <c:v>88.00656110576503</c:v>
                </c:pt>
                <c:pt idx="15107">
                  <c:v>88.00656110576503</c:v>
                </c:pt>
                <c:pt idx="15108">
                  <c:v>88.00656110576503</c:v>
                </c:pt>
                <c:pt idx="15109">
                  <c:v>88.00656110576503</c:v>
                </c:pt>
                <c:pt idx="15110">
                  <c:v>88.00656110576503</c:v>
                </c:pt>
                <c:pt idx="15111">
                  <c:v>88.00656110576503</c:v>
                </c:pt>
                <c:pt idx="15112">
                  <c:v>88.00656110576503</c:v>
                </c:pt>
                <c:pt idx="15113">
                  <c:v>88.00656110576503</c:v>
                </c:pt>
                <c:pt idx="15114">
                  <c:v>88.00656110576503</c:v>
                </c:pt>
                <c:pt idx="15115">
                  <c:v>88.00656110576503</c:v>
                </c:pt>
                <c:pt idx="15116">
                  <c:v>88.00656110576503</c:v>
                </c:pt>
                <c:pt idx="15117">
                  <c:v>88.00656110576503</c:v>
                </c:pt>
                <c:pt idx="15118">
                  <c:v>88.00656110576503</c:v>
                </c:pt>
                <c:pt idx="15119">
                  <c:v>88.00656110576503</c:v>
                </c:pt>
                <c:pt idx="15120">
                  <c:v>88.00656110576503</c:v>
                </c:pt>
                <c:pt idx="15121">
                  <c:v>88.00656110576503</c:v>
                </c:pt>
                <c:pt idx="15122">
                  <c:v>88.00656110576503</c:v>
                </c:pt>
                <c:pt idx="15123">
                  <c:v>88.00656110576503</c:v>
                </c:pt>
                <c:pt idx="15124">
                  <c:v>88.00656110576503</c:v>
                </c:pt>
                <c:pt idx="15125">
                  <c:v>88.00656110576503</c:v>
                </c:pt>
                <c:pt idx="15126">
                  <c:v>88.00656110576503</c:v>
                </c:pt>
                <c:pt idx="15127">
                  <c:v>88.00656110576503</c:v>
                </c:pt>
                <c:pt idx="15128">
                  <c:v>88.00656110576503</c:v>
                </c:pt>
                <c:pt idx="15129">
                  <c:v>88.00656110576503</c:v>
                </c:pt>
                <c:pt idx="15130">
                  <c:v>88.00656110576503</c:v>
                </c:pt>
                <c:pt idx="15131">
                  <c:v>88.00656110576503</c:v>
                </c:pt>
                <c:pt idx="15132">
                  <c:v>88.00656110576503</c:v>
                </c:pt>
                <c:pt idx="15133">
                  <c:v>88.00656110576503</c:v>
                </c:pt>
                <c:pt idx="15134">
                  <c:v>88.00656110576503</c:v>
                </c:pt>
                <c:pt idx="15135">
                  <c:v>88.00656110576503</c:v>
                </c:pt>
                <c:pt idx="15136">
                  <c:v>88.00656110576503</c:v>
                </c:pt>
                <c:pt idx="15137">
                  <c:v>88.00656110576503</c:v>
                </c:pt>
                <c:pt idx="15138">
                  <c:v>88.00656110576503</c:v>
                </c:pt>
                <c:pt idx="15139">
                  <c:v>88.00656110576503</c:v>
                </c:pt>
                <c:pt idx="15140">
                  <c:v>88.00656110576503</c:v>
                </c:pt>
                <c:pt idx="15141">
                  <c:v>88.00656110576503</c:v>
                </c:pt>
                <c:pt idx="15142">
                  <c:v>88.00656110576503</c:v>
                </c:pt>
                <c:pt idx="15143">
                  <c:v>88.00656110576503</c:v>
                </c:pt>
                <c:pt idx="15144">
                  <c:v>88.00656110576503</c:v>
                </c:pt>
                <c:pt idx="15145">
                  <c:v>88.00656110576503</c:v>
                </c:pt>
                <c:pt idx="15146">
                  <c:v>88.00656110576503</c:v>
                </c:pt>
                <c:pt idx="15147">
                  <c:v>88.00656110576503</c:v>
                </c:pt>
                <c:pt idx="15148">
                  <c:v>88.00656110576503</c:v>
                </c:pt>
                <c:pt idx="15149">
                  <c:v>88.00656110576503</c:v>
                </c:pt>
                <c:pt idx="15150">
                  <c:v>88.00656110576503</c:v>
                </c:pt>
                <c:pt idx="15151">
                  <c:v>88.00656110576503</c:v>
                </c:pt>
                <c:pt idx="15152">
                  <c:v>88.00656110576503</c:v>
                </c:pt>
                <c:pt idx="15153">
                  <c:v>88.00656110576503</c:v>
                </c:pt>
                <c:pt idx="15154">
                  <c:v>88.00656110576503</c:v>
                </c:pt>
                <c:pt idx="15155">
                  <c:v>88.00656110576503</c:v>
                </c:pt>
                <c:pt idx="15156">
                  <c:v>88.00656110576503</c:v>
                </c:pt>
                <c:pt idx="15157">
                  <c:v>88.00656110576503</c:v>
                </c:pt>
                <c:pt idx="15158">
                  <c:v>88.00656110576503</c:v>
                </c:pt>
                <c:pt idx="15159">
                  <c:v>88.00656110576503</c:v>
                </c:pt>
                <c:pt idx="15160">
                  <c:v>88.00656110576503</c:v>
                </c:pt>
                <c:pt idx="15161">
                  <c:v>88.00656110576503</c:v>
                </c:pt>
                <c:pt idx="15162">
                  <c:v>88.00656110576503</c:v>
                </c:pt>
                <c:pt idx="15163">
                  <c:v>88.00656110576503</c:v>
                </c:pt>
                <c:pt idx="15164">
                  <c:v>88.00656110576503</c:v>
                </c:pt>
                <c:pt idx="15165">
                  <c:v>88.00656110576503</c:v>
                </c:pt>
                <c:pt idx="15166">
                  <c:v>88.00656110576503</c:v>
                </c:pt>
                <c:pt idx="15167">
                  <c:v>88.00656110576503</c:v>
                </c:pt>
                <c:pt idx="15168">
                  <c:v>88.00656110576503</c:v>
                </c:pt>
                <c:pt idx="15169">
                  <c:v>88.00656110576503</c:v>
                </c:pt>
                <c:pt idx="15170">
                  <c:v>88.00656110576503</c:v>
                </c:pt>
                <c:pt idx="15171">
                  <c:v>88.00656110576503</c:v>
                </c:pt>
                <c:pt idx="15172">
                  <c:v>88.00656110576503</c:v>
                </c:pt>
                <c:pt idx="15173">
                  <c:v>88.00656110576503</c:v>
                </c:pt>
                <c:pt idx="15174">
                  <c:v>88.00656110576503</c:v>
                </c:pt>
                <c:pt idx="15175">
                  <c:v>88.00656110576503</c:v>
                </c:pt>
                <c:pt idx="15176">
                  <c:v>88.00656110576503</c:v>
                </c:pt>
                <c:pt idx="15177">
                  <c:v>88.00656110576503</c:v>
                </c:pt>
                <c:pt idx="15178">
                  <c:v>88.00656110576503</c:v>
                </c:pt>
                <c:pt idx="15179">
                  <c:v>88.00656110576503</c:v>
                </c:pt>
                <c:pt idx="15180">
                  <c:v>88.00656110576503</c:v>
                </c:pt>
                <c:pt idx="15181">
                  <c:v>88.00656110576503</c:v>
                </c:pt>
                <c:pt idx="15182">
                  <c:v>88.00656110576503</c:v>
                </c:pt>
                <c:pt idx="15183">
                  <c:v>88.00656110576503</c:v>
                </c:pt>
                <c:pt idx="15184">
                  <c:v>88.00656110576503</c:v>
                </c:pt>
                <c:pt idx="15185">
                  <c:v>88.00656110576503</c:v>
                </c:pt>
                <c:pt idx="15186">
                  <c:v>88.00656110576503</c:v>
                </c:pt>
                <c:pt idx="15187">
                  <c:v>88.00656110576503</c:v>
                </c:pt>
                <c:pt idx="15188">
                  <c:v>88.00656110576503</c:v>
                </c:pt>
                <c:pt idx="15189">
                  <c:v>88.00656110576503</c:v>
                </c:pt>
                <c:pt idx="15190">
                  <c:v>88.00656110576503</c:v>
                </c:pt>
                <c:pt idx="15191">
                  <c:v>88.00656110576503</c:v>
                </c:pt>
                <c:pt idx="15192">
                  <c:v>88.00656110576503</c:v>
                </c:pt>
                <c:pt idx="15193">
                  <c:v>88.00656110576503</c:v>
                </c:pt>
                <c:pt idx="15194">
                  <c:v>88.00656110576503</c:v>
                </c:pt>
                <c:pt idx="15195">
                  <c:v>88.00656110576503</c:v>
                </c:pt>
                <c:pt idx="15196">
                  <c:v>88.00656110576503</c:v>
                </c:pt>
                <c:pt idx="15197">
                  <c:v>88.00656110576503</c:v>
                </c:pt>
                <c:pt idx="15198">
                  <c:v>88.00656110576503</c:v>
                </c:pt>
                <c:pt idx="15199">
                  <c:v>88.00656110576503</c:v>
                </c:pt>
                <c:pt idx="15200">
                  <c:v>88.00656110576503</c:v>
                </c:pt>
                <c:pt idx="15201">
                  <c:v>88.00656110576503</c:v>
                </c:pt>
                <c:pt idx="15202">
                  <c:v>88.00656110576503</c:v>
                </c:pt>
                <c:pt idx="15203">
                  <c:v>88.00656110576503</c:v>
                </c:pt>
                <c:pt idx="15204">
                  <c:v>88.00656110576503</c:v>
                </c:pt>
                <c:pt idx="15205">
                  <c:v>88.00656110576503</c:v>
                </c:pt>
                <c:pt idx="15206">
                  <c:v>88.00656110576503</c:v>
                </c:pt>
                <c:pt idx="15207">
                  <c:v>88.00656110576503</c:v>
                </c:pt>
                <c:pt idx="15208">
                  <c:v>88.00656110576503</c:v>
                </c:pt>
                <c:pt idx="15209">
                  <c:v>88.00656110576503</c:v>
                </c:pt>
                <c:pt idx="15210">
                  <c:v>88.00656110576503</c:v>
                </c:pt>
                <c:pt idx="15211">
                  <c:v>88.00656110576503</c:v>
                </c:pt>
                <c:pt idx="15212">
                  <c:v>88.00656110576503</c:v>
                </c:pt>
                <c:pt idx="15213">
                  <c:v>88.00656110576503</c:v>
                </c:pt>
                <c:pt idx="15214">
                  <c:v>88.00656110576503</c:v>
                </c:pt>
                <c:pt idx="15215">
                  <c:v>88.00656110576503</c:v>
                </c:pt>
                <c:pt idx="15216">
                  <c:v>88.00656110576503</c:v>
                </c:pt>
                <c:pt idx="15217">
                  <c:v>88.00656110576503</c:v>
                </c:pt>
                <c:pt idx="15218">
                  <c:v>88.00656110576503</c:v>
                </c:pt>
                <c:pt idx="15219">
                  <c:v>88.00656110576503</c:v>
                </c:pt>
                <c:pt idx="15220">
                  <c:v>88.00656110576503</c:v>
                </c:pt>
                <c:pt idx="15221">
                  <c:v>88.00656110576503</c:v>
                </c:pt>
                <c:pt idx="15222">
                  <c:v>88.00656110576503</c:v>
                </c:pt>
                <c:pt idx="15223">
                  <c:v>88.00656110576503</c:v>
                </c:pt>
                <c:pt idx="15224">
                  <c:v>88.00656110576503</c:v>
                </c:pt>
                <c:pt idx="15225">
                  <c:v>88.00656110576503</c:v>
                </c:pt>
                <c:pt idx="15226">
                  <c:v>88.00656110576503</c:v>
                </c:pt>
                <c:pt idx="15227">
                  <c:v>88.00656110576503</c:v>
                </c:pt>
                <c:pt idx="15228">
                  <c:v>88.00656110576503</c:v>
                </c:pt>
                <c:pt idx="15229">
                  <c:v>88.00656110576503</c:v>
                </c:pt>
                <c:pt idx="15230">
                  <c:v>88.00656110576503</c:v>
                </c:pt>
                <c:pt idx="15231">
                  <c:v>88.00656110576503</c:v>
                </c:pt>
                <c:pt idx="15232">
                  <c:v>88.00656110576503</c:v>
                </c:pt>
                <c:pt idx="15233">
                  <c:v>88.00656110576503</c:v>
                </c:pt>
                <c:pt idx="15234">
                  <c:v>88.00656110576503</c:v>
                </c:pt>
                <c:pt idx="15235">
                  <c:v>88.00656110576503</c:v>
                </c:pt>
                <c:pt idx="15236">
                  <c:v>88.00656110576503</c:v>
                </c:pt>
                <c:pt idx="15237">
                  <c:v>88.00656110576503</c:v>
                </c:pt>
                <c:pt idx="15238">
                  <c:v>88.00656110576503</c:v>
                </c:pt>
                <c:pt idx="15239">
                  <c:v>88.00656110576503</c:v>
                </c:pt>
                <c:pt idx="15240">
                  <c:v>88.00656110576503</c:v>
                </c:pt>
                <c:pt idx="15241">
                  <c:v>88.00656110576503</c:v>
                </c:pt>
                <c:pt idx="15242">
                  <c:v>88.00656110576503</c:v>
                </c:pt>
                <c:pt idx="15243">
                  <c:v>88.00656110576503</c:v>
                </c:pt>
                <c:pt idx="15244">
                  <c:v>88.00656110576503</c:v>
                </c:pt>
                <c:pt idx="15245">
                  <c:v>88.00656110576503</c:v>
                </c:pt>
                <c:pt idx="15246">
                  <c:v>88.00656110576503</c:v>
                </c:pt>
                <c:pt idx="15247">
                  <c:v>88.00656110576503</c:v>
                </c:pt>
                <c:pt idx="15248">
                  <c:v>88.00656110576503</c:v>
                </c:pt>
                <c:pt idx="15249">
                  <c:v>88.00656110576503</c:v>
                </c:pt>
                <c:pt idx="15250">
                  <c:v>88.00656110576503</c:v>
                </c:pt>
                <c:pt idx="15251">
                  <c:v>88.00656110576503</c:v>
                </c:pt>
                <c:pt idx="15252">
                  <c:v>88.00656110576503</c:v>
                </c:pt>
                <c:pt idx="15253">
                  <c:v>88.00656110576503</c:v>
                </c:pt>
                <c:pt idx="15254">
                  <c:v>88.00656110576503</c:v>
                </c:pt>
                <c:pt idx="15255">
                  <c:v>88.00656110576503</c:v>
                </c:pt>
                <c:pt idx="15256">
                  <c:v>88.00656110576503</c:v>
                </c:pt>
                <c:pt idx="15257">
                  <c:v>88.00656110576503</c:v>
                </c:pt>
                <c:pt idx="15258">
                  <c:v>88.00656110576503</c:v>
                </c:pt>
                <c:pt idx="15259">
                  <c:v>88.00656110576503</c:v>
                </c:pt>
                <c:pt idx="15260">
                  <c:v>88.00656110576503</c:v>
                </c:pt>
                <c:pt idx="15261">
                  <c:v>88.00656110576503</c:v>
                </c:pt>
                <c:pt idx="15262">
                  <c:v>88.00656110576503</c:v>
                </c:pt>
                <c:pt idx="15263">
                  <c:v>88.00656110576503</c:v>
                </c:pt>
                <c:pt idx="15264">
                  <c:v>88.00656110576503</c:v>
                </c:pt>
                <c:pt idx="15265">
                  <c:v>88.00656110576503</c:v>
                </c:pt>
                <c:pt idx="15266">
                  <c:v>88.00656110576503</c:v>
                </c:pt>
                <c:pt idx="15267">
                  <c:v>88.00656110576503</c:v>
                </c:pt>
                <c:pt idx="15268">
                  <c:v>88.00656110576503</c:v>
                </c:pt>
                <c:pt idx="15269">
                  <c:v>88.00656110576503</c:v>
                </c:pt>
                <c:pt idx="15270">
                  <c:v>88.00656110576503</c:v>
                </c:pt>
                <c:pt idx="15271">
                  <c:v>88.00656110576503</c:v>
                </c:pt>
                <c:pt idx="15272">
                  <c:v>88.00656110576503</c:v>
                </c:pt>
                <c:pt idx="15273">
                  <c:v>88.00656110576503</c:v>
                </c:pt>
                <c:pt idx="15274">
                  <c:v>88.00656110576503</c:v>
                </c:pt>
                <c:pt idx="15275">
                  <c:v>88.00656110576503</c:v>
                </c:pt>
                <c:pt idx="15276">
                  <c:v>88.00656110576503</c:v>
                </c:pt>
                <c:pt idx="15277">
                  <c:v>88.00656110576503</c:v>
                </c:pt>
                <c:pt idx="15278">
                  <c:v>88.00656110576503</c:v>
                </c:pt>
                <c:pt idx="15279">
                  <c:v>88.00656110576503</c:v>
                </c:pt>
                <c:pt idx="15280">
                  <c:v>88.00656110576503</c:v>
                </c:pt>
                <c:pt idx="15281">
                  <c:v>88.00656110576503</c:v>
                </c:pt>
                <c:pt idx="15282">
                  <c:v>88.00656110576503</c:v>
                </c:pt>
                <c:pt idx="15283">
                  <c:v>88.00656110576503</c:v>
                </c:pt>
                <c:pt idx="15284">
                  <c:v>88.00656110576503</c:v>
                </c:pt>
                <c:pt idx="15285">
                  <c:v>88.00656110576503</c:v>
                </c:pt>
                <c:pt idx="15286">
                  <c:v>88.00656110576503</c:v>
                </c:pt>
                <c:pt idx="15287">
                  <c:v>88.00656110576503</c:v>
                </c:pt>
                <c:pt idx="15288">
                  <c:v>88.00656110576503</c:v>
                </c:pt>
                <c:pt idx="15289">
                  <c:v>88.00656110576503</c:v>
                </c:pt>
                <c:pt idx="15290">
                  <c:v>88.00656110576503</c:v>
                </c:pt>
                <c:pt idx="15291">
                  <c:v>88.00656110576503</c:v>
                </c:pt>
                <c:pt idx="15292">
                  <c:v>88.00656110576503</c:v>
                </c:pt>
                <c:pt idx="15293">
                  <c:v>88.00656110576503</c:v>
                </c:pt>
                <c:pt idx="15294">
                  <c:v>88.00656110576503</c:v>
                </c:pt>
                <c:pt idx="15295">
                  <c:v>88.00656110576503</c:v>
                </c:pt>
                <c:pt idx="15296">
                  <c:v>88.00656110576503</c:v>
                </c:pt>
                <c:pt idx="15297">
                  <c:v>88.00656110576503</c:v>
                </c:pt>
                <c:pt idx="15298">
                  <c:v>88.00656110576503</c:v>
                </c:pt>
                <c:pt idx="15299">
                  <c:v>88.00656110576503</c:v>
                </c:pt>
                <c:pt idx="15300">
                  <c:v>88.00656110576503</c:v>
                </c:pt>
                <c:pt idx="15301">
                  <c:v>88.00656110576503</c:v>
                </c:pt>
                <c:pt idx="15302">
                  <c:v>88.00656110576503</c:v>
                </c:pt>
                <c:pt idx="15303">
                  <c:v>88.00656110576503</c:v>
                </c:pt>
                <c:pt idx="15304">
                  <c:v>88.00656110576503</c:v>
                </c:pt>
                <c:pt idx="15305">
                  <c:v>88.00656110576503</c:v>
                </c:pt>
                <c:pt idx="15306">
                  <c:v>88.00656110576503</c:v>
                </c:pt>
                <c:pt idx="15307">
                  <c:v>88.00656110576503</c:v>
                </c:pt>
                <c:pt idx="15308">
                  <c:v>88.00656110576503</c:v>
                </c:pt>
                <c:pt idx="15309">
                  <c:v>88.00656110576503</c:v>
                </c:pt>
                <c:pt idx="15310">
                  <c:v>88.00656110576503</c:v>
                </c:pt>
                <c:pt idx="15311">
                  <c:v>88.00656110576503</c:v>
                </c:pt>
                <c:pt idx="15312">
                  <c:v>88.00656110576503</c:v>
                </c:pt>
                <c:pt idx="15313">
                  <c:v>88.00656110576503</c:v>
                </c:pt>
                <c:pt idx="15314">
                  <c:v>88.00656110576503</c:v>
                </c:pt>
                <c:pt idx="15315">
                  <c:v>88.00656110576503</c:v>
                </c:pt>
                <c:pt idx="15316">
                  <c:v>88.00656110576503</c:v>
                </c:pt>
                <c:pt idx="15317">
                  <c:v>88.00656110576503</c:v>
                </c:pt>
                <c:pt idx="15318">
                  <c:v>88.00656110576503</c:v>
                </c:pt>
                <c:pt idx="15319">
                  <c:v>88.00656110576503</c:v>
                </c:pt>
                <c:pt idx="15320">
                  <c:v>88.00656110576503</c:v>
                </c:pt>
                <c:pt idx="15321">
                  <c:v>88.00656110576503</c:v>
                </c:pt>
                <c:pt idx="15322">
                  <c:v>88.00656110576503</c:v>
                </c:pt>
                <c:pt idx="15323">
                  <c:v>88.00656110576503</c:v>
                </c:pt>
                <c:pt idx="15324">
                  <c:v>88.00656110576503</c:v>
                </c:pt>
                <c:pt idx="15325">
                  <c:v>88.00656110576503</c:v>
                </c:pt>
                <c:pt idx="15326">
                  <c:v>88.00656110576503</c:v>
                </c:pt>
                <c:pt idx="15327">
                  <c:v>88.00656110576503</c:v>
                </c:pt>
                <c:pt idx="15328">
                  <c:v>88.00656110576503</c:v>
                </c:pt>
                <c:pt idx="15329">
                  <c:v>88.00656110576503</c:v>
                </c:pt>
                <c:pt idx="15330">
                  <c:v>88.00656110576503</c:v>
                </c:pt>
                <c:pt idx="15331">
                  <c:v>88.00656110576503</c:v>
                </c:pt>
                <c:pt idx="15332">
                  <c:v>88.00656110576503</c:v>
                </c:pt>
                <c:pt idx="15333">
                  <c:v>88.00656110576503</c:v>
                </c:pt>
                <c:pt idx="15334">
                  <c:v>88.00656110576503</c:v>
                </c:pt>
                <c:pt idx="15335">
                  <c:v>88.00656110576503</c:v>
                </c:pt>
                <c:pt idx="15336">
                  <c:v>88.00656110576503</c:v>
                </c:pt>
                <c:pt idx="15337">
                  <c:v>88.00656110576503</c:v>
                </c:pt>
                <c:pt idx="15338">
                  <c:v>88.00656110576503</c:v>
                </c:pt>
                <c:pt idx="15339">
                  <c:v>88.00656110576503</c:v>
                </c:pt>
                <c:pt idx="15340">
                  <c:v>88.00656110576503</c:v>
                </c:pt>
                <c:pt idx="15341">
                  <c:v>88.00656110576503</c:v>
                </c:pt>
                <c:pt idx="15342">
                  <c:v>88.00656110576503</c:v>
                </c:pt>
                <c:pt idx="15343">
                  <c:v>88.00656110576503</c:v>
                </c:pt>
                <c:pt idx="15344">
                  <c:v>88.00656110576503</c:v>
                </c:pt>
                <c:pt idx="15345">
                  <c:v>88.00656110576503</c:v>
                </c:pt>
                <c:pt idx="15346">
                  <c:v>88.00656110576503</c:v>
                </c:pt>
                <c:pt idx="15347">
                  <c:v>88.00656110576503</c:v>
                </c:pt>
                <c:pt idx="15348">
                  <c:v>88.00656110576503</c:v>
                </c:pt>
                <c:pt idx="15349">
                  <c:v>88.00656110576503</c:v>
                </c:pt>
                <c:pt idx="15350">
                  <c:v>88.00656110576503</c:v>
                </c:pt>
                <c:pt idx="15351">
                  <c:v>88.00656110576503</c:v>
                </c:pt>
                <c:pt idx="15352">
                  <c:v>88.00656110576503</c:v>
                </c:pt>
                <c:pt idx="15353">
                  <c:v>88.00656110576503</c:v>
                </c:pt>
                <c:pt idx="15354">
                  <c:v>88.00656110576503</c:v>
                </c:pt>
                <c:pt idx="15355">
                  <c:v>88.00656110576503</c:v>
                </c:pt>
                <c:pt idx="15356">
                  <c:v>88.00656110576503</c:v>
                </c:pt>
                <c:pt idx="15357">
                  <c:v>88.00656110576503</c:v>
                </c:pt>
                <c:pt idx="15358">
                  <c:v>88.00656110576503</c:v>
                </c:pt>
                <c:pt idx="15359">
                  <c:v>88.00656110576503</c:v>
                </c:pt>
                <c:pt idx="15360">
                  <c:v>88.00656110576503</c:v>
                </c:pt>
                <c:pt idx="15361">
                  <c:v>88.00656110576503</c:v>
                </c:pt>
                <c:pt idx="15362">
                  <c:v>88.00656110576503</c:v>
                </c:pt>
                <c:pt idx="15363">
                  <c:v>88.00656110576503</c:v>
                </c:pt>
                <c:pt idx="15364">
                  <c:v>88.00656110576503</c:v>
                </c:pt>
                <c:pt idx="15365">
                  <c:v>88.00656110576503</c:v>
                </c:pt>
                <c:pt idx="15366">
                  <c:v>88.00656110576503</c:v>
                </c:pt>
                <c:pt idx="15367">
                  <c:v>88.00656110576503</c:v>
                </c:pt>
                <c:pt idx="15368">
                  <c:v>88.00656110576503</c:v>
                </c:pt>
                <c:pt idx="15369">
                  <c:v>88.00656110576503</c:v>
                </c:pt>
                <c:pt idx="15370">
                  <c:v>88.00656110576503</c:v>
                </c:pt>
                <c:pt idx="15371">
                  <c:v>88.00656110576503</c:v>
                </c:pt>
                <c:pt idx="15372">
                  <c:v>88.00656110576503</c:v>
                </c:pt>
                <c:pt idx="15373">
                  <c:v>88.00656110576503</c:v>
                </c:pt>
                <c:pt idx="15374">
                  <c:v>88.00656110576503</c:v>
                </c:pt>
                <c:pt idx="15375">
                  <c:v>88.00656110576503</c:v>
                </c:pt>
                <c:pt idx="15376">
                  <c:v>88.00656110576503</c:v>
                </c:pt>
                <c:pt idx="15377">
                  <c:v>88.00656110576503</c:v>
                </c:pt>
                <c:pt idx="15378">
                  <c:v>88.00656110576503</c:v>
                </c:pt>
                <c:pt idx="15379">
                  <c:v>88.00656110576503</c:v>
                </c:pt>
                <c:pt idx="15380">
                  <c:v>88.00656110576503</c:v>
                </c:pt>
                <c:pt idx="15381">
                  <c:v>88.00656110576503</c:v>
                </c:pt>
                <c:pt idx="15382">
                  <c:v>88.00656110576503</c:v>
                </c:pt>
                <c:pt idx="15383">
                  <c:v>88.00656110576503</c:v>
                </c:pt>
                <c:pt idx="15384">
                  <c:v>88.00656110576503</c:v>
                </c:pt>
                <c:pt idx="15385">
                  <c:v>88.00656110576503</c:v>
                </c:pt>
                <c:pt idx="15386">
                  <c:v>88.00656110576503</c:v>
                </c:pt>
                <c:pt idx="15387">
                  <c:v>88.00656110576503</c:v>
                </c:pt>
                <c:pt idx="15388">
                  <c:v>88.00656110576503</c:v>
                </c:pt>
                <c:pt idx="15389">
                  <c:v>88.00656110576503</c:v>
                </c:pt>
                <c:pt idx="15390">
                  <c:v>88.00656110576503</c:v>
                </c:pt>
                <c:pt idx="15391">
                  <c:v>88.00656110576503</c:v>
                </c:pt>
                <c:pt idx="15392">
                  <c:v>88.00656110576503</c:v>
                </c:pt>
                <c:pt idx="15393">
                  <c:v>88.00656110576503</c:v>
                </c:pt>
                <c:pt idx="15394">
                  <c:v>88.00656110576503</c:v>
                </c:pt>
                <c:pt idx="15395">
                  <c:v>88.00656110576503</c:v>
                </c:pt>
                <c:pt idx="15396">
                  <c:v>88.00656110576503</c:v>
                </c:pt>
                <c:pt idx="15397">
                  <c:v>88.00656110576503</c:v>
                </c:pt>
                <c:pt idx="15398">
                  <c:v>88.00656110576503</c:v>
                </c:pt>
                <c:pt idx="15399">
                  <c:v>88.00656110576503</c:v>
                </c:pt>
                <c:pt idx="15400">
                  <c:v>88.00656110576503</c:v>
                </c:pt>
                <c:pt idx="15401">
                  <c:v>88.00656110576503</c:v>
                </c:pt>
                <c:pt idx="15402">
                  <c:v>88.00656110576503</c:v>
                </c:pt>
                <c:pt idx="15403">
                  <c:v>88.00656110576503</c:v>
                </c:pt>
                <c:pt idx="15404">
                  <c:v>88.00656110576503</c:v>
                </c:pt>
                <c:pt idx="15405">
                  <c:v>88.00656110576503</c:v>
                </c:pt>
                <c:pt idx="15406">
                  <c:v>88.00656110576503</c:v>
                </c:pt>
                <c:pt idx="15407">
                  <c:v>88.00656110576503</c:v>
                </c:pt>
                <c:pt idx="15408">
                  <c:v>88.00656110576503</c:v>
                </c:pt>
                <c:pt idx="15409">
                  <c:v>88.00656110576503</c:v>
                </c:pt>
                <c:pt idx="15410">
                  <c:v>88.00656110576503</c:v>
                </c:pt>
                <c:pt idx="15411">
                  <c:v>88.00656110576503</c:v>
                </c:pt>
                <c:pt idx="15412">
                  <c:v>88.00656110576503</c:v>
                </c:pt>
                <c:pt idx="15413">
                  <c:v>88.00656110576503</c:v>
                </c:pt>
                <c:pt idx="15414">
                  <c:v>88.00656110576503</c:v>
                </c:pt>
                <c:pt idx="15415">
                  <c:v>88.00656110576503</c:v>
                </c:pt>
                <c:pt idx="15416">
                  <c:v>88.00656110576503</c:v>
                </c:pt>
                <c:pt idx="15417">
                  <c:v>88.00656110576503</c:v>
                </c:pt>
                <c:pt idx="15418">
                  <c:v>88.00656110576503</c:v>
                </c:pt>
                <c:pt idx="15419">
                  <c:v>88.00656110576503</c:v>
                </c:pt>
                <c:pt idx="15420">
                  <c:v>88.00656110576503</c:v>
                </c:pt>
                <c:pt idx="15421">
                  <c:v>88.00656110576503</c:v>
                </c:pt>
                <c:pt idx="15422">
                  <c:v>88.00656110576503</c:v>
                </c:pt>
                <c:pt idx="15423">
                  <c:v>88.00656110576503</c:v>
                </c:pt>
                <c:pt idx="15424">
                  <c:v>88.00656110576503</c:v>
                </c:pt>
                <c:pt idx="15425">
                  <c:v>88.00656110576503</c:v>
                </c:pt>
                <c:pt idx="15426">
                  <c:v>88.00656110576503</c:v>
                </c:pt>
                <c:pt idx="15427">
                  <c:v>88.00656110576503</c:v>
                </c:pt>
                <c:pt idx="15428">
                  <c:v>88.00656110576503</c:v>
                </c:pt>
                <c:pt idx="15429">
                  <c:v>88.00656110576503</c:v>
                </c:pt>
                <c:pt idx="15430">
                  <c:v>88.00656110576503</c:v>
                </c:pt>
                <c:pt idx="15431">
                  <c:v>88.00656110576503</c:v>
                </c:pt>
                <c:pt idx="15432">
                  <c:v>88.00656110576503</c:v>
                </c:pt>
                <c:pt idx="15433">
                  <c:v>88.00656110576503</c:v>
                </c:pt>
                <c:pt idx="15434">
                  <c:v>88.00656110576503</c:v>
                </c:pt>
                <c:pt idx="15435">
                  <c:v>88.00656110576503</c:v>
                </c:pt>
                <c:pt idx="15436">
                  <c:v>88.00656110576503</c:v>
                </c:pt>
                <c:pt idx="15437">
                  <c:v>88.00656110576503</c:v>
                </c:pt>
                <c:pt idx="15438">
                  <c:v>88.00656110576503</c:v>
                </c:pt>
                <c:pt idx="15439">
                  <c:v>88.00656110576503</c:v>
                </c:pt>
                <c:pt idx="15440">
                  <c:v>88.00656110576503</c:v>
                </c:pt>
                <c:pt idx="15441">
                  <c:v>88.00656110576503</c:v>
                </c:pt>
                <c:pt idx="15442">
                  <c:v>88.00656110576503</c:v>
                </c:pt>
                <c:pt idx="15443">
                  <c:v>88.00656110576503</c:v>
                </c:pt>
                <c:pt idx="15444">
                  <c:v>88.00656110576503</c:v>
                </c:pt>
                <c:pt idx="15445">
                  <c:v>88.00656110576503</c:v>
                </c:pt>
                <c:pt idx="15446">
                  <c:v>88.00656110576503</c:v>
                </c:pt>
                <c:pt idx="15447">
                  <c:v>88.00656110576503</c:v>
                </c:pt>
                <c:pt idx="15448">
                  <c:v>88.00656110576503</c:v>
                </c:pt>
                <c:pt idx="15449">
                  <c:v>88.00656110576503</c:v>
                </c:pt>
                <c:pt idx="15450">
                  <c:v>88.00656110576503</c:v>
                </c:pt>
                <c:pt idx="15451">
                  <c:v>88.00656110576503</c:v>
                </c:pt>
                <c:pt idx="15452">
                  <c:v>88.00656110576503</c:v>
                </c:pt>
                <c:pt idx="15453">
                  <c:v>88.00656110576503</c:v>
                </c:pt>
                <c:pt idx="15454">
                  <c:v>88.00656110576503</c:v>
                </c:pt>
                <c:pt idx="15455">
                  <c:v>88.00656110576503</c:v>
                </c:pt>
                <c:pt idx="15456">
                  <c:v>88.00656110576503</c:v>
                </c:pt>
                <c:pt idx="15457">
                  <c:v>88.00656110576503</c:v>
                </c:pt>
                <c:pt idx="15458">
                  <c:v>88.00656110576503</c:v>
                </c:pt>
                <c:pt idx="15459">
                  <c:v>88.00656110576503</c:v>
                </c:pt>
                <c:pt idx="15460">
                  <c:v>88.00656110576503</c:v>
                </c:pt>
                <c:pt idx="15461">
                  <c:v>88.00656110576503</c:v>
                </c:pt>
                <c:pt idx="15462">
                  <c:v>88.00656110576503</c:v>
                </c:pt>
                <c:pt idx="15463">
                  <c:v>88.00656110576503</c:v>
                </c:pt>
                <c:pt idx="15464">
                  <c:v>88.00656110576503</c:v>
                </c:pt>
                <c:pt idx="15465">
                  <c:v>88.00656110576503</c:v>
                </c:pt>
                <c:pt idx="15466">
                  <c:v>88.00656110576503</c:v>
                </c:pt>
                <c:pt idx="15467">
                  <c:v>88.00656110576503</c:v>
                </c:pt>
                <c:pt idx="15468">
                  <c:v>88.00656110576503</c:v>
                </c:pt>
                <c:pt idx="15469">
                  <c:v>88.00656110576503</c:v>
                </c:pt>
                <c:pt idx="15470">
                  <c:v>88.00656110576503</c:v>
                </c:pt>
                <c:pt idx="15471">
                  <c:v>88.00656110576503</c:v>
                </c:pt>
                <c:pt idx="15472">
                  <c:v>88.00656110576503</c:v>
                </c:pt>
                <c:pt idx="15473">
                  <c:v>88.00656110576503</c:v>
                </c:pt>
                <c:pt idx="15474">
                  <c:v>88.00656110576503</c:v>
                </c:pt>
                <c:pt idx="15475">
                  <c:v>88.00656110576503</c:v>
                </c:pt>
                <c:pt idx="15476">
                  <c:v>88.00656110576503</c:v>
                </c:pt>
                <c:pt idx="15477">
                  <c:v>88.00656110576503</c:v>
                </c:pt>
                <c:pt idx="15478">
                  <c:v>88.00656110576503</c:v>
                </c:pt>
                <c:pt idx="15479">
                  <c:v>88.00656110576503</c:v>
                </c:pt>
                <c:pt idx="15480">
                  <c:v>88.00656110576503</c:v>
                </c:pt>
                <c:pt idx="15481">
                  <c:v>88.00656110576503</c:v>
                </c:pt>
                <c:pt idx="15482">
                  <c:v>88.00656110576503</c:v>
                </c:pt>
                <c:pt idx="15483">
                  <c:v>88.00656110576503</c:v>
                </c:pt>
                <c:pt idx="15484">
                  <c:v>88.00656110576503</c:v>
                </c:pt>
                <c:pt idx="15485">
                  <c:v>88.00656110576503</c:v>
                </c:pt>
                <c:pt idx="15486">
                  <c:v>88.00656110576503</c:v>
                </c:pt>
                <c:pt idx="15487">
                  <c:v>88.00656110576503</c:v>
                </c:pt>
                <c:pt idx="15488">
                  <c:v>88.00656110576503</c:v>
                </c:pt>
                <c:pt idx="15489">
                  <c:v>88.00656110576503</c:v>
                </c:pt>
                <c:pt idx="15490">
                  <c:v>88.00656110576503</c:v>
                </c:pt>
                <c:pt idx="15491">
                  <c:v>88.00656110576503</c:v>
                </c:pt>
                <c:pt idx="15492">
                  <c:v>88.00656110576503</c:v>
                </c:pt>
                <c:pt idx="15493">
                  <c:v>88.00656110576503</c:v>
                </c:pt>
                <c:pt idx="15494">
                  <c:v>88.00656110576503</c:v>
                </c:pt>
                <c:pt idx="15495">
                  <c:v>88.00656110576503</c:v>
                </c:pt>
                <c:pt idx="15496">
                  <c:v>88.00656110576503</c:v>
                </c:pt>
                <c:pt idx="15497">
                  <c:v>88.00656110576503</c:v>
                </c:pt>
                <c:pt idx="15498">
                  <c:v>88.00656110576503</c:v>
                </c:pt>
                <c:pt idx="15499">
                  <c:v>88.00656110576503</c:v>
                </c:pt>
                <c:pt idx="15500">
                  <c:v>88.00656110576503</c:v>
                </c:pt>
                <c:pt idx="15501">
                  <c:v>88.00656110576503</c:v>
                </c:pt>
                <c:pt idx="15502">
                  <c:v>88.00656110576503</c:v>
                </c:pt>
                <c:pt idx="15503">
                  <c:v>88.00656110576503</c:v>
                </c:pt>
                <c:pt idx="15504">
                  <c:v>88.00656110576503</c:v>
                </c:pt>
                <c:pt idx="15505">
                  <c:v>88.00656110576503</c:v>
                </c:pt>
                <c:pt idx="15506">
                  <c:v>88.00656110576503</c:v>
                </c:pt>
                <c:pt idx="15507">
                  <c:v>88.00656110576503</c:v>
                </c:pt>
                <c:pt idx="15508">
                  <c:v>88.00656110576503</c:v>
                </c:pt>
                <c:pt idx="15509">
                  <c:v>88.00656110576503</c:v>
                </c:pt>
                <c:pt idx="15510">
                  <c:v>88.00656110576503</c:v>
                </c:pt>
                <c:pt idx="15511">
                  <c:v>88.00656110576503</c:v>
                </c:pt>
                <c:pt idx="15512">
                  <c:v>88.00656110576503</c:v>
                </c:pt>
                <c:pt idx="15513">
                  <c:v>88.00656110576503</c:v>
                </c:pt>
                <c:pt idx="15514">
                  <c:v>88.00656110576503</c:v>
                </c:pt>
                <c:pt idx="15515">
                  <c:v>88.00656110576503</c:v>
                </c:pt>
                <c:pt idx="15516">
                  <c:v>88.00656110576503</c:v>
                </c:pt>
                <c:pt idx="15517">
                  <c:v>88.00656110576503</c:v>
                </c:pt>
                <c:pt idx="15518">
                  <c:v>88.00656110576503</c:v>
                </c:pt>
                <c:pt idx="15519">
                  <c:v>88.00656110576503</c:v>
                </c:pt>
                <c:pt idx="15520">
                  <c:v>88.00656110576503</c:v>
                </c:pt>
                <c:pt idx="15521">
                  <c:v>88.00656110576503</c:v>
                </c:pt>
                <c:pt idx="15522">
                  <c:v>88.00656110576503</c:v>
                </c:pt>
                <c:pt idx="15523">
                  <c:v>88.00656110576503</c:v>
                </c:pt>
                <c:pt idx="15524">
                  <c:v>88.00656110576503</c:v>
                </c:pt>
                <c:pt idx="15525">
                  <c:v>88.00656110576503</c:v>
                </c:pt>
                <c:pt idx="15526">
                  <c:v>88.00656110576503</c:v>
                </c:pt>
                <c:pt idx="15527">
                  <c:v>88.00656110576503</c:v>
                </c:pt>
                <c:pt idx="15528">
                  <c:v>88.00656110576503</c:v>
                </c:pt>
                <c:pt idx="15529">
                  <c:v>88.00656110576503</c:v>
                </c:pt>
                <c:pt idx="15530">
                  <c:v>88.00656110576503</c:v>
                </c:pt>
                <c:pt idx="15531">
                  <c:v>88.00656110576503</c:v>
                </c:pt>
                <c:pt idx="15532">
                  <c:v>88.00656110576503</c:v>
                </c:pt>
                <c:pt idx="15533">
                  <c:v>88.00656110576503</c:v>
                </c:pt>
                <c:pt idx="15534">
                  <c:v>88.00656110576503</c:v>
                </c:pt>
                <c:pt idx="15535">
                  <c:v>88.00656110576503</c:v>
                </c:pt>
                <c:pt idx="15536">
                  <c:v>88.00656110576503</c:v>
                </c:pt>
                <c:pt idx="15537">
                  <c:v>88.00656110576503</c:v>
                </c:pt>
                <c:pt idx="15538">
                  <c:v>88.00656110576503</c:v>
                </c:pt>
                <c:pt idx="15539">
                  <c:v>88.00656110576503</c:v>
                </c:pt>
                <c:pt idx="15540">
                  <c:v>88.00656110576503</c:v>
                </c:pt>
                <c:pt idx="15541">
                  <c:v>88.00656110576503</c:v>
                </c:pt>
                <c:pt idx="15542">
                  <c:v>88.00656110576503</c:v>
                </c:pt>
                <c:pt idx="15543">
                  <c:v>88.00656110576503</c:v>
                </c:pt>
                <c:pt idx="15544">
                  <c:v>88.00656110576503</c:v>
                </c:pt>
                <c:pt idx="15545">
                  <c:v>88.00656110576503</c:v>
                </c:pt>
                <c:pt idx="15546">
                  <c:v>88.00656110576503</c:v>
                </c:pt>
                <c:pt idx="15547">
                  <c:v>88.00656110576503</c:v>
                </c:pt>
                <c:pt idx="15548">
                  <c:v>88.00656110576503</c:v>
                </c:pt>
                <c:pt idx="15549">
                  <c:v>88.00656110576503</c:v>
                </c:pt>
                <c:pt idx="15550">
                  <c:v>88.00656110576503</c:v>
                </c:pt>
                <c:pt idx="15551">
                  <c:v>88.00656110576503</c:v>
                </c:pt>
                <c:pt idx="15552">
                  <c:v>88.00656110576503</c:v>
                </c:pt>
                <c:pt idx="15553">
                  <c:v>88.00656110576503</c:v>
                </c:pt>
                <c:pt idx="15554">
                  <c:v>88.00656110576503</c:v>
                </c:pt>
                <c:pt idx="15555">
                  <c:v>88.00656110576503</c:v>
                </c:pt>
                <c:pt idx="15556">
                  <c:v>88.00656110576503</c:v>
                </c:pt>
                <c:pt idx="15557">
                  <c:v>88.00656110576503</c:v>
                </c:pt>
                <c:pt idx="15558">
                  <c:v>88.00656110576503</c:v>
                </c:pt>
                <c:pt idx="15559">
                  <c:v>88.00656110576503</c:v>
                </c:pt>
                <c:pt idx="15560">
                  <c:v>88.00656110576503</c:v>
                </c:pt>
                <c:pt idx="15561">
                  <c:v>88.00656110576503</c:v>
                </c:pt>
                <c:pt idx="15562">
                  <c:v>88.00656110576503</c:v>
                </c:pt>
                <c:pt idx="15563">
                  <c:v>88.00656110576503</c:v>
                </c:pt>
                <c:pt idx="15564">
                  <c:v>88.00656110576503</c:v>
                </c:pt>
                <c:pt idx="15565">
                  <c:v>88.00656110576503</c:v>
                </c:pt>
                <c:pt idx="15566">
                  <c:v>88.00656110576503</c:v>
                </c:pt>
                <c:pt idx="15567">
                  <c:v>88.00656110576503</c:v>
                </c:pt>
                <c:pt idx="15568">
                  <c:v>88.00656110576503</c:v>
                </c:pt>
                <c:pt idx="15569">
                  <c:v>88.00656110576503</c:v>
                </c:pt>
                <c:pt idx="15570">
                  <c:v>88.00656110576503</c:v>
                </c:pt>
                <c:pt idx="15571">
                  <c:v>88.00656110576503</c:v>
                </c:pt>
                <c:pt idx="15572">
                  <c:v>88.00656110576503</c:v>
                </c:pt>
                <c:pt idx="15573">
                  <c:v>88.00656110576503</c:v>
                </c:pt>
                <c:pt idx="15574">
                  <c:v>88.00656110576503</c:v>
                </c:pt>
                <c:pt idx="15575">
                  <c:v>88.00656110576503</c:v>
                </c:pt>
                <c:pt idx="15576">
                  <c:v>88.00656110576503</c:v>
                </c:pt>
                <c:pt idx="15577">
                  <c:v>88.00656110576503</c:v>
                </c:pt>
                <c:pt idx="15578">
                  <c:v>88.00656110576503</c:v>
                </c:pt>
                <c:pt idx="15579">
                  <c:v>88.00656110576503</c:v>
                </c:pt>
                <c:pt idx="15580">
                  <c:v>88.00656110576503</c:v>
                </c:pt>
                <c:pt idx="15581">
                  <c:v>88.00656110576503</c:v>
                </c:pt>
                <c:pt idx="15582">
                  <c:v>88.00656110576503</c:v>
                </c:pt>
                <c:pt idx="15583">
                  <c:v>88.00656110576503</c:v>
                </c:pt>
                <c:pt idx="15584">
                  <c:v>88.00656110576503</c:v>
                </c:pt>
                <c:pt idx="15585">
                  <c:v>88.00656110576503</c:v>
                </c:pt>
                <c:pt idx="15586">
                  <c:v>88.00656110576503</c:v>
                </c:pt>
                <c:pt idx="15587">
                  <c:v>88.00656110576503</c:v>
                </c:pt>
                <c:pt idx="15588">
                  <c:v>88.00656110576503</c:v>
                </c:pt>
                <c:pt idx="15589">
                  <c:v>88.00656110576503</c:v>
                </c:pt>
                <c:pt idx="15590">
                  <c:v>88.00656110576503</c:v>
                </c:pt>
                <c:pt idx="15591">
                  <c:v>88.00656110576503</c:v>
                </c:pt>
                <c:pt idx="15592">
                  <c:v>88.00656110576503</c:v>
                </c:pt>
                <c:pt idx="15593">
                  <c:v>88.00656110576503</c:v>
                </c:pt>
                <c:pt idx="15594">
                  <c:v>88.00656110576503</c:v>
                </c:pt>
                <c:pt idx="15595">
                  <c:v>88.00656110576503</c:v>
                </c:pt>
                <c:pt idx="15596">
                  <c:v>88.00656110576503</c:v>
                </c:pt>
                <c:pt idx="15597">
                  <c:v>88.00656110576503</c:v>
                </c:pt>
                <c:pt idx="15598">
                  <c:v>88.00656110576503</c:v>
                </c:pt>
                <c:pt idx="15599">
                  <c:v>88.00656110576503</c:v>
                </c:pt>
                <c:pt idx="15600">
                  <c:v>88.00656110576503</c:v>
                </c:pt>
                <c:pt idx="15601">
                  <c:v>88.00656110576503</c:v>
                </c:pt>
                <c:pt idx="15602">
                  <c:v>88.00656110576503</c:v>
                </c:pt>
                <c:pt idx="15603">
                  <c:v>88.00656110576503</c:v>
                </c:pt>
                <c:pt idx="15604">
                  <c:v>88.00656110576503</c:v>
                </c:pt>
                <c:pt idx="15605">
                  <c:v>88.00656110576503</c:v>
                </c:pt>
                <c:pt idx="15606">
                  <c:v>88.00656110576503</c:v>
                </c:pt>
                <c:pt idx="15607">
                  <c:v>88.00656110576503</c:v>
                </c:pt>
                <c:pt idx="15608">
                  <c:v>88.00656110576503</c:v>
                </c:pt>
                <c:pt idx="15609">
                  <c:v>88.00656110576503</c:v>
                </c:pt>
                <c:pt idx="15610">
                  <c:v>88.00656110576503</c:v>
                </c:pt>
                <c:pt idx="15611">
                  <c:v>88.00656110576503</c:v>
                </c:pt>
                <c:pt idx="15612">
                  <c:v>88.00656110576503</c:v>
                </c:pt>
                <c:pt idx="15613">
                  <c:v>88.00656110576503</c:v>
                </c:pt>
                <c:pt idx="15614">
                  <c:v>88.00656110576503</c:v>
                </c:pt>
                <c:pt idx="15615">
                  <c:v>88.00656110576503</c:v>
                </c:pt>
                <c:pt idx="15616">
                  <c:v>88.00656110576503</c:v>
                </c:pt>
                <c:pt idx="15617">
                  <c:v>88.00656110576503</c:v>
                </c:pt>
                <c:pt idx="15618">
                  <c:v>88.00656110576503</c:v>
                </c:pt>
                <c:pt idx="15619">
                  <c:v>88.00656110576503</c:v>
                </c:pt>
                <c:pt idx="15620">
                  <c:v>88.00656110576503</c:v>
                </c:pt>
                <c:pt idx="15621">
                  <c:v>88.00656110576503</c:v>
                </c:pt>
                <c:pt idx="15622">
                  <c:v>88.00656110576503</c:v>
                </c:pt>
                <c:pt idx="15623">
                  <c:v>88.00656110576503</c:v>
                </c:pt>
                <c:pt idx="15624">
                  <c:v>88.00656110576503</c:v>
                </c:pt>
                <c:pt idx="15625">
                  <c:v>88.00656110576503</c:v>
                </c:pt>
                <c:pt idx="15626">
                  <c:v>88.00656110576503</c:v>
                </c:pt>
                <c:pt idx="15627">
                  <c:v>88.00656110576503</c:v>
                </c:pt>
                <c:pt idx="15628">
                  <c:v>88.00656110576503</c:v>
                </c:pt>
                <c:pt idx="15629">
                  <c:v>88.00656110576503</c:v>
                </c:pt>
                <c:pt idx="15630">
                  <c:v>88.00656110576503</c:v>
                </c:pt>
                <c:pt idx="15631">
                  <c:v>88.00656110576503</c:v>
                </c:pt>
                <c:pt idx="15632">
                  <c:v>88.00656110576503</c:v>
                </c:pt>
                <c:pt idx="15633">
                  <c:v>88.00656110576503</c:v>
                </c:pt>
                <c:pt idx="15634">
                  <c:v>88.00656110576503</c:v>
                </c:pt>
                <c:pt idx="15635">
                  <c:v>88.00656110576503</c:v>
                </c:pt>
                <c:pt idx="15636">
                  <c:v>88.00656110576503</c:v>
                </c:pt>
                <c:pt idx="15637">
                  <c:v>88.00656110576503</c:v>
                </c:pt>
                <c:pt idx="15638">
                  <c:v>88.00656110576503</c:v>
                </c:pt>
                <c:pt idx="15639">
                  <c:v>88.00656110576503</c:v>
                </c:pt>
                <c:pt idx="15640">
                  <c:v>88.00656110576503</c:v>
                </c:pt>
                <c:pt idx="15641">
                  <c:v>88.00656110576503</c:v>
                </c:pt>
                <c:pt idx="15642">
                  <c:v>88.00656110576503</c:v>
                </c:pt>
                <c:pt idx="15643">
                  <c:v>88.00656110576503</c:v>
                </c:pt>
                <c:pt idx="15644">
                  <c:v>88.00656110576503</c:v>
                </c:pt>
                <c:pt idx="15645">
                  <c:v>88.00656110576503</c:v>
                </c:pt>
                <c:pt idx="15646">
                  <c:v>88.00656110576503</c:v>
                </c:pt>
                <c:pt idx="15647">
                  <c:v>88.00656110576503</c:v>
                </c:pt>
                <c:pt idx="15648">
                  <c:v>88.00656110576503</c:v>
                </c:pt>
                <c:pt idx="15649">
                  <c:v>88.00656110576503</c:v>
                </c:pt>
                <c:pt idx="15650">
                  <c:v>88.00656110576503</c:v>
                </c:pt>
                <c:pt idx="15651">
                  <c:v>88.00656110576503</c:v>
                </c:pt>
                <c:pt idx="15652">
                  <c:v>88.00656110576503</c:v>
                </c:pt>
                <c:pt idx="15653">
                  <c:v>88.00656110576503</c:v>
                </c:pt>
                <c:pt idx="15654">
                  <c:v>88.00656110576503</c:v>
                </c:pt>
                <c:pt idx="15655">
                  <c:v>88.00656110576503</c:v>
                </c:pt>
                <c:pt idx="15656">
                  <c:v>88.00656110576503</c:v>
                </c:pt>
                <c:pt idx="15657">
                  <c:v>88.00656110576503</c:v>
                </c:pt>
                <c:pt idx="15658">
                  <c:v>88.00656110576503</c:v>
                </c:pt>
                <c:pt idx="15659">
                  <c:v>88.00656110576503</c:v>
                </c:pt>
                <c:pt idx="15660">
                  <c:v>88.00656110576503</c:v>
                </c:pt>
                <c:pt idx="15661">
                  <c:v>88.00656110576503</c:v>
                </c:pt>
                <c:pt idx="15662">
                  <c:v>88.00656110576503</c:v>
                </c:pt>
                <c:pt idx="15663">
                  <c:v>88.00656110576503</c:v>
                </c:pt>
                <c:pt idx="15664">
                  <c:v>88.00656110576503</c:v>
                </c:pt>
                <c:pt idx="15665">
                  <c:v>88.00656110576503</c:v>
                </c:pt>
                <c:pt idx="15666">
                  <c:v>88.00656110576503</c:v>
                </c:pt>
                <c:pt idx="15667">
                  <c:v>88.00656110576503</c:v>
                </c:pt>
                <c:pt idx="15668">
                  <c:v>88.00656110576503</c:v>
                </c:pt>
                <c:pt idx="15669">
                  <c:v>88.00656110576503</c:v>
                </c:pt>
                <c:pt idx="15670">
                  <c:v>88.00656110576503</c:v>
                </c:pt>
                <c:pt idx="15671">
                  <c:v>88.00656110576503</c:v>
                </c:pt>
                <c:pt idx="15672">
                  <c:v>88.00656110576503</c:v>
                </c:pt>
                <c:pt idx="15673">
                  <c:v>88.00656110576503</c:v>
                </c:pt>
                <c:pt idx="15674">
                  <c:v>88.00656110576503</c:v>
                </c:pt>
                <c:pt idx="15675">
                  <c:v>88.00656110576503</c:v>
                </c:pt>
                <c:pt idx="15676">
                  <c:v>88.00656110576503</c:v>
                </c:pt>
                <c:pt idx="15677">
                  <c:v>88.00656110576503</c:v>
                </c:pt>
                <c:pt idx="15678">
                  <c:v>88.00656110576503</c:v>
                </c:pt>
                <c:pt idx="15679">
                  <c:v>88.00656110576503</c:v>
                </c:pt>
                <c:pt idx="15680">
                  <c:v>88.00656110576503</c:v>
                </c:pt>
                <c:pt idx="15681">
                  <c:v>88.00656110576503</c:v>
                </c:pt>
                <c:pt idx="15682">
                  <c:v>88.00656110576503</c:v>
                </c:pt>
                <c:pt idx="15683">
                  <c:v>88.00656110576503</c:v>
                </c:pt>
                <c:pt idx="15684">
                  <c:v>88.00656110576503</c:v>
                </c:pt>
                <c:pt idx="15685">
                  <c:v>88.00656110576503</c:v>
                </c:pt>
                <c:pt idx="15686">
                  <c:v>88.00656110576503</c:v>
                </c:pt>
                <c:pt idx="15687">
                  <c:v>88.00656110576503</c:v>
                </c:pt>
                <c:pt idx="15688">
                  <c:v>88.00656110576503</c:v>
                </c:pt>
                <c:pt idx="15689">
                  <c:v>88.00656110576503</c:v>
                </c:pt>
                <c:pt idx="15690">
                  <c:v>88.00656110576503</c:v>
                </c:pt>
                <c:pt idx="15691">
                  <c:v>88.00656110576503</c:v>
                </c:pt>
                <c:pt idx="15692">
                  <c:v>88.00656110576503</c:v>
                </c:pt>
                <c:pt idx="15693">
                  <c:v>88.00656110576503</c:v>
                </c:pt>
                <c:pt idx="15694">
                  <c:v>88.00656110576503</c:v>
                </c:pt>
                <c:pt idx="15695">
                  <c:v>88.00656110576503</c:v>
                </c:pt>
                <c:pt idx="15696">
                  <c:v>88.00656110576503</c:v>
                </c:pt>
                <c:pt idx="15697">
                  <c:v>88.00656110576503</c:v>
                </c:pt>
                <c:pt idx="15698">
                  <c:v>88.00656110576503</c:v>
                </c:pt>
                <c:pt idx="15699">
                  <c:v>88.00656110576503</c:v>
                </c:pt>
                <c:pt idx="15700">
                  <c:v>88.00656110576503</c:v>
                </c:pt>
                <c:pt idx="15701">
                  <c:v>88.00656110576503</c:v>
                </c:pt>
                <c:pt idx="15702">
                  <c:v>88.00656110576503</c:v>
                </c:pt>
                <c:pt idx="15703">
                  <c:v>88.00656110576503</c:v>
                </c:pt>
                <c:pt idx="15704">
                  <c:v>88.00656110576503</c:v>
                </c:pt>
                <c:pt idx="15705">
                  <c:v>88.00656110576503</c:v>
                </c:pt>
                <c:pt idx="15706">
                  <c:v>88.00656110576503</c:v>
                </c:pt>
                <c:pt idx="15707">
                  <c:v>88.00656110576503</c:v>
                </c:pt>
                <c:pt idx="15708">
                  <c:v>88.00656110576503</c:v>
                </c:pt>
                <c:pt idx="15709">
                  <c:v>88.00656110576503</c:v>
                </c:pt>
                <c:pt idx="15710">
                  <c:v>88.00656110576503</c:v>
                </c:pt>
                <c:pt idx="15711">
                  <c:v>88.00656110576503</c:v>
                </c:pt>
                <c:pt idx="15712">
                  <c:v>88.00656110576503</c:v>
                </c:pt>
                <c:pt idx="15713">
                  <c:v>88.00656110576503</c:v>
                </c:pt>
                <c:pt idx="15714">
                  <c:v>88.00656110576503</c:v>
                </c:pt>
                <c:pt idx="15715">
                  <c:v>88.00656110576503</c:v>
                </c:pt>
                <c:pt idx="15716">
                  <c:v>88.00656110576503</c:v>
                </c:pt>
                <c:pt idx="15717">
                  <c:v>88.00656110576503</c:v>
                </c:pt>
                <c:pt idx="15718">
                  <c:v>88.00656110576503</c:v>
                </c:pt>
                <c:pt idx="15719">
                  <c:v>88.00656110576503</c:v>
                </c:pt>
                <c:pt idx="15720">
                  <c:v>88.00656110576503</c:v>
                </c:pt>
                <c:pt idx="15721">
                  <c:v>88.00656110576503</c:v>
                </c:pt>
                <c:pt idx="15722">
                  <c:v>88.00656110576503</c:v>
                </c:pt>
                <c:pt idx="15723">
                  <c:v>88.00656110576503</c:v>
                </c:pt>
                <c:pt idx="15724">
                  <c:v>88.00656110576503</c:v>
                </c:pt>
                <c:pt idx="15725">
                  <c:v>88.00656110576503</c:v>
                </c:pt>
                <c:pt idx="15726">
                  <c:v>88.00656110576503</c:v>
                </c:pt>
                <c:pt idx="15727">
                  <c:v>88.00656110576503</c:v>
                </c:pt>
                <c:pt idx="15728">
                  <c:v>88.00656110576503</c:v>
                </c:pt>
                <c:pt idx="15729">
                  <c:v>88.00656110576503</c:v>
                </c:pt>
                <c:pt idx="15730">
                  <c:v>88.00656110576503</c:v>
                </c:pt>
                <c:pt idx="15731">
                  <c:v>88.00656110576503</c:v>
                </c:pt>
                <c:pt idx="15732">
                  <c:v>88.00656110576503</c:v>
                </c:pt>
                <c:pt idx="15733">
                  <c:v>88.00656110576503</c:v>
                </c:pt>
                <c:pt idx="15734">
                  <c:v>88.00656110576503</c:v>
                </c:pt>
                <c:pt idx="15735">
                  <c:v>88.00656110576503</c:v>
                </c:pt>
                <c:pt idx="15736">
                  <c:v>88.00656110576503</c:v>
                </c:pt>
                <c:pt idx="15737">
                  <c:v>88.00656110576503</c:v>
                </c:pt>
                <c:pt idx="15738">
                  <c:v>88.00656110576503</c:v>
                </c:pt>
                <c:pt idx="15739">
                  <c:v>88.00656110576503</c:v>
                </c:pt>
                <c:pt idx="15740">
                  <c:v>88.00656110576503</c:v>
                </c:pt>
                <c:pt idx="15741">
                  <c:v>88.00656110576503</c:v>
                </c:pt>
                <c:pt idx="15742">
                  <c:v>88.00656110576503</c:v>
                </c:pt>
                <c:pt idx="15743">
                  <c:v>88.00656110576503</c:v>
                </c:pt>
                <c:pt idx="15744">
                  <c:v>88.00656110576503</c:v>
                </c:pt>
                <c:pt idx="15745">
                  <c:v>88.00656110576503</c:v>
                </c:pt>
                <c:pt idx="15746">
                  <c:v>88.00656110576503</c:v>
                </c:pt>
                <c:pt idx="15747">
                  <c:v>88.00656110576503</c:v>
                </c:pt>
                <c:pt idx="15748">
                  <c:v>88.00656110576503</c:v>
                </c:pt>
                <c:pt idx="15749">
                  <c:v>88.00656110576503</c:v>
                </c:pt>
                <c:pt idx="15750">
                  <c:v>88.00656110576503</c:v>
                </c:pt>
                <c:pt idx="15751">
                  <c:v>88.00656110576503</c:v>
                </c:pt>
                <c:pt idx="15752">
                  <c:v>88.00656110576503</c:v>
                </c:pt>
                <c:pt idx="15753">
                  <c:v>88.00656110576503</c:v>
                </c:pt>
                <c:pt idx="15754">
                  <c:v>88.00656110576503</c:v>
                </c:pt>
                <c:pt idx="15755">
                  <c:v>88.00656110576503</c:v>
                </c:pt>
                <c:pt idx="15756">
                  <c:v>88.00656110576503</c:v>
                </c:pt>
                <c:pt idx="15757">
                  <c:v>88.00656110576503</c:v>
                </c:pt>
                <c:pt idx="15758">
                  <c:v>88.00656110576503</c:v>
                </c:pt>
                <c:pt idx="15759">
                  <c:v>88.00656110576503</c:v>
                </c:pt>
                <c:pt idx="15760">
                  <c:v>88.00656110576503</c:v>
                </c:pt>
                <c:pt idx="15761">
                  <c:v>88.00656110576503</c:v>
                </c:pt>
                <c:pt idx="15762">
                  <c:v>88.00656110576503</c:v>
                </c:pt>
                <c:pt idx="15763">
                  <c:v>88.00656110576503</c:v>
                </c:pt>
                <c:pt idx="15764">
                  <c:v>88.00656110576503</c:v>
                </c:pt>
                <c:pt idx="15765">
                  <c:v>88.00656110576503</c:v>
                </c:pt>
                <c:pt idx="15766">
                  <c:v>88.00656110576503</c:v>
                </c:pt>
                <c:pt idx="15767">
                  <c:v>88.00656110576503</c:v>
                </c:pt>
                <c:pt idx="15768">
                  <c:v>88.00656110576503</c:v>
                </c:pt>
                <c:pt idx="15769">
                  <c:v>88.00656110576503</c:v>
                </c:pt>
                <c:pt idx="15770">
                  <c:v>88.00656110576503</c:v>
                </c:pt>
                <c:pt idx="15771">
                  <c:v>88.00656110576503</c:v>
                </c:pt>
                <c:pt idx="15772">
                  <c:v>88.00656110576503</c:v>
                </c:pt>
                <c:pt idx="15773">
                  <c:v>88.00656110576503</c:v>
                </c:pt>
                <c:pt idx="15774">
                  <c:v>88.00656110576503</c:v>
                </c:pt>
                <c:pt idx="15775">
                  <c:v>88.00656110576503</c:v>
                </c:pt>
                <c:pt idx="15776">
                  <c:v>88.00656110576503</c:v>
                </c:pt>
                <c:pt idx="15777">
                  <c:v>88.00656110576503</c:v>
                </c:pt>
                <c:pt idx="15778">
                  <c:v>88.00656110576503</c:v>
                </c:pt>
                <c:pt idx="15779">
                  <c:v>88.00656110576503</c:v>
                </c:pt>
                <c:pt idx="15780">
                  <c:v>88.00656110576503</c:v>
                </c:pt>
                <c:pt idx="15781">
                  <c:v>88.00656110576503</c:v>
                </c:pt>
                <c:pt idx="15782">
                  <c:v>88.00656110576503</c:v>
                </c:pt>
                <c:pt idx="15783">
                  <c:v>88.00656110576503</c:v>
                </c:pt>
                <c:pt idx="15784">
                  <c:v>88.00656110576503</c:v>
                </c:pt>
                <c:pt idx="15785">
                  <c:v>88.00656110576503</c:v>
                </c:pt>
                <c:pt idx="15786">
                  <c:v>88.00656110576503</c:v>
                </c:pt>
                <c:pt idx="15787">
                  <c:v>88.00656110576503</c:v>
                </c:pt>
                <c:pt idx="15788">
                  <c:v>88.00656110576503</c:v>
                </c:pt>
                <c:pt idx="15789">
                  <c:v>88.00656110576503</c:v>
                </c:pt>
                <c:pt idx="15790">
                  <c:v>88.00656110576503</c:v>
                </c:pt>
                <c:pt idx="15791">
                  <c:v>88.00656110576503</c:v>
                </c:pt>
                <c:pt idx="15792">
                  <c:v>88.00656110576503</c:v>
                </c:pt>
                <c:pt idx="15793">
                  <c:v>88.00656110576503</c:v>
                </c:pt>
                <c:pt idx="15794">
                  <c:v>88.00656110576503</c:v>
                </c:pt>
                <c:pt idx="15795">
                  <c:v>88.00656110576503</c:v>
                </c:pt>
                <c:pt idx="15796">
                  <c:v>88.00656110576503</c:v>
                </c:pt>
                <c:pt idx="15797">
                  <c:v>88.00656110576503</c:v>
                </c:pt>
                <c:pt idx="15798">
                  <c:v>88.00656110576503</c:v>
                </c:pt>
                <c:pt idx="15799">
                  <c:v>88.00656110576503</c:v>
                </c:pt>
                <c:pt idx="15800">
                  <c:v>88.00656110576503</c:v>
                </c:pt>
                <c:pt idx="15801">
                  <c:v>88.00656110576503</c:v>
                </c:pt>
                <c:pt idx="15802">
                  <c:v>88.00656110576503</c:v>
                </c:pt>
                <c:pt idx="15803">
                  <c:v>88.00656110576503</c:v>
                </c:pt>
                <c:pt idx="15804">
                  <c:v>88.00656110576503</c:v>
                </c:pt>
                <c:pt idx="15805">
                  <c:v>88.00656110576503</c:v>
                </c:pt>
                <c:pt idx="15806">
                  <c:v>88.00656110576503</c:v>
                </c:pt>
                <c:pt idx="15807">
                  <c:v>88.00656110576503</c:v>
                </c:pt>
                <c:pt idx="15808">
                  <c:v>88.00656110576503</c:v>
                </c:pt>
                <c:pt idx="15809">
                  <c:v>88.00656110576503</c:v>
                </c:pt>
                <c:pt idx="15810">
                  <c:v>88.00656110576503</c:v>
                </c:pt>
                <c:pt idx="15811">
                  <c:v>88.00656110576503</c:v>
                </c:pt>
                <c:pt idx="15812">
                  <c:v>88.00656110576503</c:v>
                </c:pt>
                <c:pt idx="15813">
                  <c:v>88.00656110576503</c:v>
                </c:pt>
                <c:pt idx="15814">
                  <c:v>88.00656110576503</c:v>
                </c:pt>
                <c:pt idx="15815">
                  <c:v>88.00656110576503</c:v>
                </c:pt>
                <c:pt idx="15816">
                  <c:v>88.00656110576503</c:v>
                </c:pt>
                <c:pt idx="15817">
                  <c:v>88.00656110576503</c:v>
                </c:pt>
                <c:pt idx="15818">
                  <c:v>88.00656110576503</c:v>
                </c:pt>
                <c:pt idx="15819">
                  <c:v>88.00656110576503</c:v>
                </c:pt>
                <c:pt idx="15820">
                  <c:v>88.00656110576503</c:v>
                </c:pt>
                <c:pt idx="15821">
                  <c:v>88.00656110576503</c:v>
                </c:pt>
                <c:pt idx="15822">
                  <c:v>88.00656110576503</c:v>
                </c:pt>
                <c:pt idx="15823">
                  <c:v>88.00656110576503</c:v>
                </c:pt>
                <c:pt idx="15824">
                  <c:v>88.00656110576503</c:v>
                </c:pt>
                <c:pt idx="15825">
                  <c:v>88.00656110576503</c:v>
                </c:pt>
                <c:pt idx="15826">
                  <c:v>88.00656110576503</c:v>
                </c:pt>
                <c:pt idx="15827">
                  <c:v>88.00656110576503</c:v>
                </c:pt>
                <c:pt idx="15828">
                  <c:v>88.00656110576503</c:v>
                </c:pt>
                <c:pt idx="15829">
                  <c:v>88.00656110576503</c:v>
                </c:pt>
                <c:pt idx="15830">
                  <c:v>88.00656110576503</c:v>
                </c:pt>
                <c:pt idx="15831">
                  <c:v>88.00656110576503</c:v>
                </c:pt>
                <c:pt idx="15832">
                  <c:v>88.00656110576503</c:v>
                </c:pt>
                <c:pt idx="15833">
                  <c:v>88.00656110576503</c:v>
                </c:pt>
                <c:pt idx="15834">
                  <c:v>88.00656110576503</c:v>
                </c:pt>
                <c:pt idx="15835">
                  <c:v>88.00656110576503</c:v>
                </c:pt>
                <c:pt idx="15836">
                  <c:v>88.00656110576503</c:v>
                </c:pt>
                <c:pt idx="15837">
                  <c:v>88.00656110576503</c:v>
                </c:pt>
                <c:pt idx="15838">
                  <c:v>88.00656110576503</c:v>
                </c:pt>
                <c:pt idx="15839">
                  <c:v>88.00656110576503</c:v>
                </c:pt>
                <c:pt idx="15840">
                  <c:v>88.00656110576503</c:v>
                </c:pt>
                <c:pt idx="15841">
                  <c:v>88.00656110576503</c:v>
                </c:pt>
                <c:pt idx="15842">
                  <c:v>88.00656110576503</c:v>
                </c:pt>
                <c:pt idx="15843">
                  <c:v>88.00656110576503</c:v>
                </c:pt>
                <c:pt idx="15844">
                  <c:v>88.00656110576503</c:v>
                </c:pt>
                <c:pt idx="15845">
                  <c:v>88.00656110576503</c:v>
                </c:pt>
                <c:pt idx="15846">
                  <c:v>88.00656110576503</c:v>
                </c:pt>
                <c:pt idx="15847">
                  <c:v>88.00656110576503</c:v>
                </c:pt>
                <c:pt idx="15848">
                  <c:v>88.00656110576503</c:v>
                </c:pt>
                <c:pt idx="15849">
                  <c:v>88.00656110576503</c:v>
                </c:pt>
                <c:pt idx="15850">
                  <c:v>88.00656110576503</c:v>
                </c:pt>
                <c:pt idx="15851">
                  <c:v>88.00656110576503</c:v>
                </c:pt>
                <c:pt idx="15852">
                  <c:v>88.00656110576503</c:v>
                </c:pt>
                <c:pt idx="15853">
                  <c:v>88.00656110576503</c:v>
                </c:pt>
                <c:pt idx="15854">
                  <c:v>88.00656110576503</c:v>
                </c:pt>
                <c:pt idx="15855">
                  <c:v>88.00656110576503</c:v>
                </c:pt>
                <c:pt idx="15856">
                  <c:v>88.00656110576503</c:v>
                </c:pt>
                <c:pt idx="15857">
                  <c:v>88.00656110576503</c:v>
                </c:pt>
                <c:pt idx="15858">
                  <c:v>88.00656110576503</c:v>
                </c:pt>
                <c:pt idx="15859">
                  <c:v>88.00656110576503</c:v>
                </c:pt>
                <c:pt idx="15860">
                  <c:v>88.00656110576503</c:v>
                </c:pt>
                <c:pt idx="15861">
                  <c:v>88.00656110576503</c:v>
                </c:pt>
                <c:pt idx="15862">
                  <c:v>88.00656110576503</c:v>
                </c:pt>
                <c:pt idx="15863">
                  <c:v>88.00656110576503</c:v>
                </c:pt>
                <c:pt idx="15864">
                  <c:v>88.00656110576503</c:v>
                </c:pt>
                <c:pt idx="15865">
                  <c:v>88.00656110576503</c:v>
                </c:pt>
                <c:pt idx="15866">
                  <c:v>88.00656110576503</c:v>
                </c:pt>
                <c:pt idx="15867">
                  <c:v>88.00656110576503</c:v>
                </c:pt>
                <c:pt idx="15868">
                  <c:v>88.00656110576503</c:v>
                </c:pt>
                <c:pt idx="15869">
                  <c:v>88.00656110576503</c:v>
                </c:pt>
                <c:pt idx="15870">
                  <c:v>88.00656110576503</c:v>
                </c:pt>
                <c:pt idx="15871">
                  <c:v>88.00656110576503</c:v>
                </c:pt>
                <c:pt idx="15872">
                  <c:v>88.00656110576503</c:v>
                </c:pt>
                <c:pt idx="15873">
                  <c:v>88.00656110576503</c:v>
                </c:pt>
                <c:pt idx="15874">
                  <c:v>88.00656110576503</c:v>
                </c:pt>
                <c:pt idx="15875">
                  <c:v>88.00656110576503</c:v>
                </c:pt>
                <c:pt idx="15876">
                  <c:v>88.00656110576503</c:v>
                </c:pt>
                <c:pt idx="15877">
                  <c:v>88.00656110576503</c:v>
                </c:pt>
                <c:pt idx="15878">
                  <c:v>88.00656110576503</c:v>
                </c:pt>
                <c:pt idx="15879">
                  <c:v>88.00656110576503</c:v>
                </c:pt>
                <c:pt idx="15880">
                  <c:v>88.00656110576503</c:v>
                </c:pt>
                <c:pt idx="15881">
                  <c:v>88.00656110576503</c:v>
                </c:pt>
                <c:pt idx="15882">
                  <c:v>88.00656110576503</c:v>
                </c:pt>
                <c:pt idx="15883">
                  <c:v>88.00656110576503</c:v>
                </c:pt>
                <c:pt idx="15884">
                  <c:v>88.00656110576503</c:v>
                </c:pt>
                <c:pt idx="15885">
                  <c:v>88.00656110576503</c:v>
                </c:pt>
                <c:pt idx="15886">
                  <c:v>88.00656110576503</c:v>
                </c:pt>
                <c:pt idx="15887">
                  <c:v>88.00656110576503</c:v>
                </c:pt>
                <c:pt idx="15888">
                  <c:v>88.00656110576503</c:v>
                </c:pt>
                <c:pt idx="15889">
                  <c:v>88.00656110576503</c:v>
                </c:pt>
                <c:pt idx="15890">
                  <c:v>88.00656110576503</c:v>
                </c:pt>
                <c:pt idx="15891">
                  <c:v>88.00656110576503</c:v>
                </c:pt>
                <c:pt idx="15892">
                  <c:v>88.00656110576503</c:v>
                </c:pt>
                <c:pt idx="15893">
                  <c:v>88.00656110576503</c:v>
                </c:pt>
                <c:pt idx="15894">
                  <c:v>88.00656110576503</c:v>
                </c:pt>
                <c:pt idx="15895">
                  <c:v>88.00656110576503</c:v>
                </c:pt>
                <c:pt idx="15896">
                  <c:v>88.00656110576503</c:v>
                </c:pt>
                <c:pt idx="15897">
                  <c:v>88.00656110576503</c:v>
                </c:pt>
                <c:pt idx="15898">
                  <c:v>88.00656110576503</c:v>
                </c:pt>
                <c:pt idx="15899">
                  <c:v>88.00656110576503</c:v>
                </c:pt>
                <c:pt idx="15900">
                  <c:v>88.00656110576503</c:v>
                </c:pt>
                <c:pt idx="15901">
                  <c:v>88.00656110576503</c:v>
                </c:pt>
                <c:pt idx="15902">
                  <c:v>88.00656110576503</c:v>
                </c:pt>
                <c:pt idx="15903">
                  <c:v>88.00656110576503</c:v>
                </c:pt>
                <c:pt idx="15904">
                  <c:v>88.00656110576503</c:v>
                </c:pt>
                <c:pt idx="15905">
                  <c:v>88.00656110576503</c:v>
                </c:pt>
                <c:pt idx="15906">
                  <c:v>88.00656110576503</c:v>
                </c:pt>
                <c:pt idx="15907">
                  <c:v>88.00656110576503</c:v>
                </c:pt>
                <c:pt idx="15908">
                  <c:v>88.00656110576503</c:v>
                </c:pt>
                <c:pt idx="15909">
                  <c:v>88.00656110576503</c:v>
                </c:pt>
                <c:pt idx="15910">
                  <c:v>88.00656110576503</c:v>
                </c:pt>
                <c:pt idx="15911">
                  <c:v>88.00656110576503</c:v>
                </c:pt>
                <c:pt idx="15912">
                  <c:v>88.00656110576503</c:v>
                </c:pt>
                <c:pt idx="15913">
                  <c:v>88.00656110576503</c:v>
                </c:pt>
                <c:pt idx="15914">
                  <c:v>88.00656110576503</c:v>
                </c:pt>
                <c:pt idx="15915">
                  <c:v>88.00656110576503</c:v>
                </c:pt>
                <c:pt idx="15916">
                  <c:v>88.00656110576503</c:v>
                </c:pt>
                <c:pt idx="15917">
                  <c:v>88.00656110576503</c:v>
                </c:pt>
                <c:pt idx="15918">
                  <c:v>88.00656110576503</c:v>
                </c:pt>
                <c:pt idx="15919">
                  <c:v>88.00656110576503</c:v>
                </c:pt>
                <c:pt idx="15920">
                  <c:v>88.00656110576503</c:v>
                </c:pt>
                <c:pt idx="15921">
                  <c:v>88.00656110576503</c:v>
                </c:pt>
                <c:pt idx="15922">
                  <c:v>88.00656110576503</c:v>
                </c:pt>
                <c:pt idx="15923">
                  <c:v>88.00656110576503</c:v>
                </c:pt>
                <c:pt idx="15924">
                  <c:v>88.00656110576503</c:v>
                </c:pt>
                <c:pt idx="15925">
                  <c:v>88.00656110576503</c:v>
                </c:pt>
                <c:pt idx="15926">
                  <c:v>88.00656110576503</c:v>
                </c:pt>
                <c:pt idx="15927">
                  <c:v>88.00656110576503</c:v>
                </c:pt>
                <c:pt idx="15928">
                  <c:v>88.00656110576503</c:v>
                </c:pt>
                <c:pt idx="15929">
                  <c:v>88.00656110576503</c:v>
                </c:pt>
                <c:pt idx="15930">
                  <c:v>88.00656110576503</c:v>
                </c:pt>
                <c:pt idx="15931">
                  <c:v>88.00656110576503</c:v>
                </c:pt>
                <c:pt idx="15932">
                  <c:v>88.00656110576503</c:v>
                </c:pt>
                <c:pt idx="15933">
                  <c:v>88.00656110576503</c:v>
                </c:pt>
                <c:pt idx="15934">
                  <c:v>88.00656110576503</c:v>
                </c:pt>
                <c:pt idx="15935">
                  <c:v>88.00656110576503</c:v>
                </c:pt>
                <c:pt idx="15936">
                  <c:v>88.00656110576503</c:v>
                </c:pt>
                <c:pt idx="15937">
                  <c:v>88.00656110576503</c:v>
                </c:pt>
                <c:pt idx="15938">
                  <c:v>88.00656110576503</c:v>
                </c:pt>
                <c:pt idx="15939">
                  <c:v>88.00656110576503</c:v>
                </c:pt>
                <c:pt idx="15940">
                  <c:v>88.00656110576503</c:v>
                </c:pt>
                <c:pt idx="15941">
                  <c:v>88.00656110576503</c:v>
                </c:pt>
                <c:pt idx="15942">
                  <c:v>88.00656110576503</c:v>
                </c:pt>
                <c:pt idx="15943">
                  <c:v>88.00656110576503</c:v>
                </c:pt>
                <c:pt idx="15944">
                  <c:v>88.00656110576503</c:v>
                </c:pt>
                <c:pt idx="15945">
                  <c:v>88.00656110576503</c:v>
                </c:pt>
                <c:pt idx="15946">
                  <c:v>88.00656110576503</c:v>
                </c:pt>
                <c:pt idx="15947">
                  <c:v>88.00656110576503</c:v>
                </c:pt>
                <c:pt idx="15948">
                  <c:v>88.00656110576503</c:v>
                </c:pt>
                <c:pt idx="15949">
                  <c:v>88.00656110576503</c:v>
                </c:pt>
                <c:pt idx="15950">
                  <c:v>88.00656110576503</c:v>
                </c:pt>
                <c:pt idx="15951">
                  <c:v>88.00656110576503</c:v>
                </c:pt>
                <c:pt idx="15952">
                  <c:v>88.00656110576503</c:v>
                </c:pt>
                <c:pt idx="15953">
                  <c:v>88.00656110576503</c:v>
                </c:pt>
                <c:pt idx="15954">
                  <c:v>88.00656110576503</c:v>
                </c:pt>
                <c:pt idx="15955">
                  <c:v>88.00656110576503</c:v>
                </c:pt>
                <c:pt idx="15956">
                  <c:v>88.00656110576503</c:v>
                </c:pt>
                <c:pt idx="15957">
                  <c:v>88.00656110576503</c:v>
                </c:pt>
                <c:pt idx="15958">
                  <c:v>88.00656110576503</c:v>
                </c:pt>
                <c:pt idx="15959">
                  <c:v>88.00656110576503</c:v>
                </c:pt>
                <c:pt idx="15960">
                  <c:v>88.00656110576503</c:v>
                </c:pt>
                <c:pt idx="15961">
                  <c:v>88.00656110576503</c:v>
                </c:pt>
                <c:pt idx="15962">
                  <c:v>88.00656110576503</c:v>
                </c:pt>
                <c:pt idx="15963">
                  <c:v>88.00656110576503</c:v>
                </c:pt>
                <c:pt idx="15964">
                  <c:v>88.00656110576503</c:v>
                </c:pt>
                <c:pt idx="15965">
                  <c:v>88.00656110576503</c:v>
                </c:pt>
                <c:pt idx="15966">
                  <c:v>88.00656110576503</c:v>
                </c:pt>
                <c:pt idx="15967">
                  <c:v>88.00656110576503</c:v>
                </c:pt>
                <c:pt idx="15968">
                  <c:v>88.00656110576503</c:v>
                </c:pt>
                <c:pt idx="15969">
                  <c:v>88.00656110576503</c:v>
                </c:pt>
                <c:pt idx="15970">
                  <c:v>88.00656110576503</c:v>
                </c:pt>
                <c:pt idx="15971">
                  <c:v>88.00656110576503</c:v>
                </c:pt>
                <c:pt idx="15972">
                  <c:v>88.00656110576503</c:v>
                </c:pt>
                <c:pt idx="15973">
                  <c:v>88.00656110576503</c:v>
                </c:pt>
                <c:pt idx="15974">
                  <c:v>88.00656110576503</c:v>
                </c:pt>
                <c:pt idx="15975">
                  <c:v>88.00656110576503</c:v>
                </c:pt>
                <c:pt idx="15976">
                  <c:v>88.00656110576503</c:v>
                </c:pt>
                <c:pt idx="15977">
                  <c:v>88.00656110576503</c:v>
                </c:pt>
                <c:pt idx="15978">
                  <c:v>88.00656110576503</c:v>
                </c:pt>
                <c:pt idx="15979">
                  <c:v>88.00656110576503</c:v>
                </c:pt>
                <c:pt idx="15980">
                  <c:v>88.00656110576503</c:v>
                </c:pt>
                <c:pt idx="15981">
                  <c:v>88.00656110576503</c:v>
                </c:pt>
                <c:pt idx="15982">
                  <c:v>88.00656110576503</c:v>
                </c:pt>
                <c:pt idx="15983">
                  <c:v>88.00656110576503</c:v>
                </c:pt>
                <c:pt idx="15984">
                  <c:v>88.00656110576503</c:v>
                </c:pt>
                <c:pt idx="15985">
                  <c:v>88.00656110576503</c:v>
                </c:pt>
                <c:pt idx="15986">
                  <c:v>88.00656110576503</c:v>
                </c:pt>
                <c:pt idx="15987">
                  <c:v>88.00656110576503</c:v>
                </c:pt>
                <c:pt idx="15988">
                  <c:v>88.00656110576503</c:v>
                </c:pt>
                <c:pt idx="15989">
                  <c:v>88.00656110576503</c:v>
                </c:pt>
                <c:pt idx="15990">
                  <c:v>88.00656110576503</c:v>
                </c:pt>
                <c:pt idx="15991">
                  <c:v>88.00656110576503</c:v>
                </c:pt>
                <c:pt idx="15992">
                  <c:v>88.00656110576503</c:v>
                </c:pt>
                <c:pt idx="15993">
                  <c:v>88.00656110576503</c:v>
                </c:pt>
                <c:pt idx="15994">
                  <c:v>88.00656110576503</c:v>
                </c:pt>
                <c:pt idx="15995">
                  <c:v>88.00656110576503</c:v>
                </c:pt>
                <c:pt idx="15996">
                  <c:v>88.00656110576503</c:v>
                </c:pt>
                <c:pt idx="15997">
                  <c:v>88.00656110576503</c:v>
                </c:pt>
                <c:pt idx="15998">
                  <c:v>88.00656110576503</c:v>
                </c:pt>
                <c:pt idx="15999">
                  <c:v>88.00656110576503</c:v>
                </c:pt>
                <c:pt idx="16000">
                  <c:v>88.00656110576503</c:v>
                </c:pt>
                <c:pt idx="16001">
                  <c:v>88.00656110576503</c:v>
                </c:pt>
                <c:pt idx="16002">
                  <c:v>88.00656110576503</c:v>
                </c:pt>
                <c:pt idx="16003">
                  <c:v>88.00656110576503</c:v>
                </c:pt>
                <c:pt idx="16004">
                  <c:v>88.00656110576503</c:v>
                </c:pt>
                <c:pt idx="16005">
                  <c:v>88.00656110576503</c:v>
                </c:pt>
                <c:pt idx="16006">
                  <c:v>88.00656110576503</c:v>
                </c:pt>
                <c:pt idx="16007">
                  <c:v>88.00656110576503</c:v>
                </c:pt>
                <c:pt idx="16008">
                  <c:v>88.00656110576503</c:v>
                </c:pt>
                <c:pt idx="16009">
                  <c:v>88.00656110576503</c:v>
                </c:pt>
                <c:pt idx="16010">
                  <c:v>88.00656110576503</c:v>
                </c:pt>
                <c:pt idx="16011">
                  <c:v>88.00656110576503</c:v>
                </c:pt>
                <c:pt idx="16012">
                  <c:v>88.00656110576503</c:v>
                </c:pt>
                <c:pt idx="16013">
                  <c:v>88.00656110576503</c:v>
                </c:pt>
                <c:pt idx="16014">
                  <c:v>88.00656110576503</c:v>
                </c:pt>
                <c:pt idx="16015">
                  <c:v>88.00656110576503</c:v>
                </c:pt>
                <c:pt idx="16016">
                  <c:v>88.00656110576503</c:v>
                </c:pt>
                <c:pt idx="16017">
                  <c:v>88.00656110576503</c:v>
                </c:pt>
                <c:pt idx="16018">
                  <c:v>88.00656110576503</c:v>
                </c:pt>
                <c:pt idx="16019">
                  <c:v>88.00656110576503</c:v>
                </c:pt>
                <c:pt idx="16020">
                  <c:v>88.00656110576503</c:v>
                </c:pt>
                <c:pt idx="16021">
                  <c:v>88.00656110576503</c:v>
                </c:pt>
                <c:pt idx="16022">
                  <c:v>88.00656110576503</c:v>
                </c:pt>
                <c:pt idx="16023">
                  <c:v>88.00656110576503</c:v>
                </c:pt>
                <c:pt idx="16024">
                  <c:v>88.00656110576503</c:v>
                </c:pt>
                <c:pt idx="16025">
                  <c:v>88.00656110576503</c:v>
                </c:pt>
                <c:pt idx="16026">
                  <c:v>88.00656110576503</c:v>
                </c:pt>
                <c:pt idx="16027">
                  <c:v>88.00656110576503</c:v>
                </c:pt>
                <c:pt idx="16028">
                  <c:v>88.00656110576503</c:v>
                </c:pt>
                <c:pt idx="16029">
                  <c:v>88.00656110576503</c:v>
                </c:pt>
                <c:pt idx="16030">
                  <c:v>88.00656110576503</c:v>
                </c:pt>
                <c:pt idx="16031">
                  <c:v>88.00656110576503</c:v>
                </c:pt>
                <c:pt idx="16032">
                  <c:v>88.00656110576503</c:v>
                </c:pt>
                <c:pt idx="16033">
                  <c:v>88.00656110576503</c:v>
                </c:pt>
                <c:pt idx="16034">
                  <c:v>88.00656110576503</c:v>
                </c:pt>
                <c:pt idx="16035">
                  <c:v>88.00656110576503</c:v>
                </c:pt>
                <c:pt idx="16036">
                  <c:v>88.00656110576503</c:v>
                </c:pt>
                <c:pt idx="16037">
                  <c:v>88.00656110576503</c:v>
                </c:pt>
                <c:pt idx="16038">
                  <c:v>88.00656110576503</c:v>
                </c:pt>
                <c:pt idx="16039">
                  <c:v>88.00656110576503</c:v>
                </c:pt>
                <c:pt idx="16040">
                  <c:v>88.00656110576503</c:v>
                </c:pt>
                <c:pt idx="16041">
                  <c:v>88.00656110576503</c:v>
                </c:pt>
                <c:pt idx="16042">
                  <c:v>88.00656110576503</c:v>
                </c:pt>
                <c:pt idx="16043">
                  <c:v>88.00656110576503</c:v>
                </c:pt>
                <c:pt idx="16044">
                  <c:v>88.00656110576503</c:v>
                </c:pt>
                <c:pt idx="16045">
                  <c:v>88.00656110576503</c:v>
                </c:pt>
                <c:pt idx="16046">
                  <c:v>88.00656110576503</c:v>
                </c:pt>
                <c:pt idx="16047">
                  <c:v>88.00656110576503</c:v>
                </c:pt>
                <c:pt idx="16048">
                  <c:v>88.00656110576503</c:v>
                </c:pt>
                <c:pt idx="16049">
                  <c:v>88.00656110576503</c:v>
                </c:pt>
                <c:pt idx="16050">
                  <c:v>88.00656110576503</c:v>
                </c:pt>
                <c:pt idx="16051">
                  <c:v>88.00656110576503</c:v>
                </c:pt>
                <c:pt idx="16052">
                  <c:v>88.00656110576503</c:v>
                </c:pt>
                <c:pt idx="16053">
                  <c:v>88.00656110576503</c:v>
                </c:pt>
                <c:pt idx="16054">
                  <c:v>88.00656110576503</c:v>
                </c:pt>
                <c:pt idx="16055">
                  <c:v>88.00656110576503</c:v>
                </c:pt>
                <c:pt idx="16056">
                  <c:v>88.00656110576503</c:v>
                </c:pt>
                <c:pt idx="16057">
                  <c:v>88.00656110576503</c:v>
                </c:pt>
                <c:pt idx="16058">
                  <c:v>88.00656110576503</c:v>
                </c:pt>
                <c:pt idx="16059">
                  <c:v>88.00656110576503</c:v>
                </c:pt>
                <c:pt idx="16060">
                  <c:v>88.00656110576503</c:v>
                </c:pt>
                <c:pt idx="16061">
                  <c:v>88.00656110576503</c:v>
                </c:pt>
                <c:pt idx="16062">
                  <c:v>88.00656110576503</c:v>
                </c:pt>
                <c:pt idx="16063">
                  <c:v>88.00656110576503</c:v>
                </c:pt>
                <c:pt idx="16064">
                  <c:v>88.00656110576503</c:v>
                </c:pt>
                <c:pt idx="16065">
                  <c:v>88.00656110576503</c:v>
                </c:pt>
                <c:pt idx="16066">
                  <c:v>88.00656110576503</c:v>
                </c:pt>
                <c:pt idx="16067">
                  <c:v>88.00656110576503</c:v>
                </c:pt>
                <c:pt idx="16068">
                  <c:v>88.00656110576503</c:v>
                </c:pt>
                <c:pt idx="16069">
                  <c:v>88.00656110576503</c:v>
                </c:pt>
                <c:pt idx="16070">
                  <c:v>88.00656110576503</c:v>
                </c:pt>
                <c:pt idx="16071">
                  <c:v>88.00656110576503</c:v>
                </c:pt>
                <c:pt idx="16072">
                  <c:v>88.00656110576503</c:v>
                </c:pt>
                <c:pt idx="16073">
                  <c:v>88.00656110576503</c:v>
                </c:pt>
                <c:pt idx="16074">
                  <c:v>88.00656110576503</c:v>
                </c:pt>
                <c:pt idx="16075">
                  <c:v>88.00656110576503</c:v>
                </c:pt>
                <c:pt idx="16076">
                  <c:v>88.00656110576503</c:v>
                </c:pt>
                <c:pt idx="16077">
                  <c:v>88.00656110576503</c:v>
                </c:pt>
                <c:pt idx="16078">
                  <c:v>88.00656110576503</c:v>
                </c:pt>
                <c:pt idx="16079">
                  <c:v>88.00656110576503</c:v>
                </c:pt>
                <c:pt idx="16080">
                  <c:v>88.00656110576503</c:v>
                </c:pt>
                <c:pt idx="16081">
                  <c:v>88.00656110576503</c:v>
                </c:pt>
                <c:pt idx="16082">
                  <c:v>88.00656110576503</c:v>
                </c:pt>
                <c:pt idx="16083">
                  <c:v>88.00656110576503</c:v>
                </c:pt>
                <c:pt idx="16084">
                  <c:v>88.00656110576503</c:v>
                </c:pt>
                <c:pt idx="16085">
                  <c:v>88.00656110576503</c:v>
                </c:pt>
                <c:pt idx="16086">
                  <c:v>88.00656110576503</c:v>
                </c:pt>
                <c:pt idx="16087">
                  <c:v>88.00656110576503</c:v>
                </c:pt>
                <c:pt idx="16088">
                  <c:v>88.00656110576503</c:v>
                </c:pt>
                <c:pt idx="16089">
                  <c:v>88.00656110576503</c:v>
                </c:pt>
                <c:pt idx="16090">
                  <c:v>88.00656110576503</c:v>
                </c:pt>
                <c:pt idx="16091">
                  <c:v>88.00656110576503</c:v>
                </c:pt>
                <c:pt idx="16092">
                  <c:v>88.00656110576503</c:v>
                </c:pt>
                <c:pt idx="16093">
                  <c:v>88.00656110576503</c:v>
                </c:pt>
                <c:pt idx="16094">
                  <c:v>88.00656110576503</c:v>
                </c:pt>
                <c:pt idx="16095">
                  <c:v>88.00656110576503</c:v>
                </c:pt>
                <c:pt idx="16096">
                  <c:v>88.00656110576503</c:v>
                </c:pt>
                <c:pt idx="16097">
                  <c:v>88.00656110576503</c:v>
                </c:pt>
                <c:pt idx="16098">
                  <c:v>88.00656110576503</c:v>
                </c:pt>
                <c:pt idx="16099">
                  <c:v>88.00656110576503</c:v>
                </c:pt>
                <c:pt idx="16100">
                  <c:v>88.00656110576503</c:v>
                </c:pt>
                <c:pt idx="16101">
                  <c:v>88.00656110576503</c:v>
                </c:pt>
                <c:pt idx="16102">
                  <c:v>88.00656110576503</c:v>
                </c:pt>
                <c:pt idx="16103">
                  <c:v>88.00656110576503</c:v>
                </c:pt>
                <c:pt idx="16104">
                  <c:v>88.00656110576503</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ax val="45195"/>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Sep 2023</c:v>
                </c:pt>
              </c:strCache>
            </c:strRef>
          </c:tx>
          <c:spPr>
            <a:ln w="19050" cap="sq" cmpd="sng" algn="ctr">
              <a:solidFill>
                <a:schemeClr val="accent4"/>
              </a:solidFill>
              <a:prstDash val="solid"/>
              <a:miter lim="800000"/>
            </a:ln>
            <a:effectLst/>
          </c:spPr>
          <c:marker>
            <c:symbol val="none"/>
          </c:marker>
          <c:dLbls>
            <c:dLbl>
              <c:idx val="0"/>
              <c:layout>
                <c:manualLayout>
                  <c:x val="-1.2061794350826962E-2"/>
                  <c:y val="-2.764582942550688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53B-456A-AD1F-AF671C62616F}"/>
                </c:ext>
              </c:extLst>
            </c:dLbl>
            <c:dLbl>
              <c:idx val="1"/>
              <c:layout>
                <c:manualLayout>
                  <c:x val="-2.1855831107774417E-2"/>
                  <c:y val="-4.39896918643315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4.2844312697571114E-2"/>
                  <c:y val="5.531483936701737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dLbl>
              <c:idx val="3"/>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1A-44E4-B611-E7E9C34CA53F}"/>
                </c:ext>
              </c:extLst>
            </c:dLbl>
            <c:numFmt formatCode="#,##0.0" sourceLinked="0"/>
            <c:spPr>
              <a:solidFill>
                <a:schemeClr val="bg1"/>
              </a:solidFill>
              <a:ln>
                <a:solidFill>
                  <a:schemeClr val="accent4"/>
                </a:solid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Graph!$A$2:$A$4</c:f>
              <c:numCache>
                <c:formatCode>0</c:formatCode>
                <c:ptCount val="3"/>
                <c:pt idx="0">
                  <c:v>2023</c:v>
                </c:pt>
                <c:pt idx="1">
                  <c:v>2024</c:v>
                </c:pt>
                <c:pt idx="2">
                  <c:v>2025</c:v>
                </c:pt>
              </c:numCache>
            </c:numRef>
          </c:cat>
          <c:val>
            <c:numRef>
              <c:f>Graph!$C$2:$C$4</c:f>
              <c:numCache>
                <c:formatCode>0.0</c:formatCode>
                <c:ptCount val="3"/>
                <c:pt idx="0">
                  <c:v>5.6</c:v>
                </c:pt>
                <c:pt idx="1">
                  <c:v>3.2</c:v>
                </c:pt>
                <c:pt idx="2">
                  <c:v>2.1</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Sep 2023</c:v>
                </c:pt>
              </c:strCache>
              <c:extLst xmlns:c15="http://schemas.microsoft.com/office/drawing/2012/chart"/>
            </c:strRef>
          </c:tx>
          <c:spPr>
            <a:ln w="19050" cap="rnd" cmpd="sng" algn="ctr">
              <a:solidFill>
                <a:schemeClr val="accent5"/>
              </a:solidFill>
              <a:prstDash val="solid"/>
              <a:round/>
            </a:ln>
            <a:effectLst/>
          </c:spPr>
          <c:marker>
            <c:symbol val="none"/>
          </c:marker>
          <c:dLbls>
            <c:dLbl>
              <c:idx val="0"/>
              <c:layout>
                <c:manualLayout>
                  <c:x val="-7.6030972466170244E-2"/>
                  <c:y val="0"/>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1B2-4BA8-83E6-3D29A6501117}"/>
                </c:ext>
              </c:extLst>
            </c:dLbl>
            <c:dLbl>
              <c:idx val="1"/>
              <c:layout>
                <c:manualLayout>
                  <c:x val="-8.5825224339565617E-2"/>
                  <c:y val="3.326297469433692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B2-4BA8-83E6-3D29A6501117}"/>
                </c:ext>
              </c:extLst>
            </c:dLbl>
            <c:dLbl>
              <c:idx val="2"/>
              <c:layout>
                <c:manualLayout>
                  <c:x val="2.3453931199306565E-2"/>
                  <c:y val="-9.5762175366200103E-3"/>
                </c:manualLayout>
              </c:layout>
              <c:numFmt formatCode="#,##0.0" sourceLinked="0"/>
              <c:spPr>
                <a:solidFill>
                  <a:schemeClr val="bg1"/>
                </a:solid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11A-44E4-B611-E7E9C34CA53F}"/>
                </c:ext>
              </c:extLst>
            </c:dLbl>
            <c:dLbl>
              <c:idx val="3"/>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B2-4BA8-83E6-3D29A6501117}"/>
                </c:ext>
              </c:extLst>
            </c:dLbl>
            <c:numFmt formatCode="#,##0.0" sourceLinked="0"/>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Graph!$A$2:$A$4</c:f>
              <c:numCache>
                <c:formatCode>0</c:formatCode>
                <c:ptCount val="3"/>
                <c:pt idx="0">
                  <c:v>2023</c:v>
                </c:pt>
                <c:pt idx="1">
                  <c:v>2024</c:v>
                </c:pt>
                <c:pt idx="2">
                  <c:v>2025</c:v>
                </c:pt>
              </c:numCache>
              <c:extLst xmlns:c15="http://schemas.microsoft.com/office/drawing/2012/chart"/>
            </c:numRef>
          </c:cat>
          <c:val>
            <c:numRef>
              <c:f>Graph!$B$2:$B$4</c:f>
              <c:numCache>
                <c:formatCode>0.0</c:formatCode>
                <c:ptCount val="3"/>
                <c:pt idx="0">
                  <c:v>5.0999999999999996</c:v>
                </c:pt>
                <c:pt idx="1">
                  <c:v>2.9</c:v>
                </c:pt>
                <c:pt idx="2">
                  <c:v>2.2000000000000002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June 2023</c:v>
                </c:pt>
              </c:strCache>
            </c:strRef>
          </c:tx>
          <c:spPr>
            <a:ln w="19050" cap="rnd" cmpd="sng" algn="ctr">
              <a:solidFill>
                <a:schemeClr val="accent4"/>
              </a:solidFill>
              <a:prstDash val="dash"/>
              <a:round/>
            </a:ln>
            <a:effectLst/>
          </c:spPr>
          <c:marker>
            <c:symbol val="none"/>
          </c:marker>
          <c:dLbls>
            <c:dLbl>
              <c:idx val="0"/>
              <c:layout>
                <c:manualLayout>
                  <c:x val="-7.6030972466170244E-2"/>
                  <c:y val="-3.3838224511024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dLbl>
              <c:idx val="1"/>
              <c:layout>
                <c:manualLayout>
                  <c:x val="2.3453931199306364E-2"/>
                  <c:y val="-4.118111922991667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3B-456A-AD1F-AF671C62616F}"/>
                </c:ext>
              </c:extLst>
            </c:dLbl>
            <c:dLbl>
              <c:idx val="2"/>
              <c:layout>
                <c:manualLayout>
                  <c:x val="2.0721952310834662E-2"/>
                  <c:y val="6.371737675425868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53B-456A-AD1F-AF671C62616F}"/>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Graph!$A$2:$A$4</c:f>
              <c:numCache>
                <c:formatCode>0</c:formatCode>
                <c:ptCount val="3"/>
                <c:pt idx="0">
                  <c:v>2023</c:v>
                </c:pt>
                <c:pt idx="1">
                  <c:v>2024</c:v>
                </c:pt>
                <c:pt idx="2">
                  <c:v>2025</c:v>
                </c:pt>
              </c:numCache>
            </c:numRef>
          </c:cat>
          <c:val>
            <c:numRef>
              <c:f>Graph!$D$2:$D$4</c:f>
              <c:numCache>
                <c:formatCode>0.0</c:formatCode>
                <c:ptCount val="3"/>
                <c:pt idx="0">
                  <c:v>5.4</c:v>
                </c:pt>
                <c:pt idx="1">
                  <c:v>3</c:v>
                </c:pt>
                <c:pt idx="2">
                  <c:v>2.2000000000000002</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June 2023</c:v>
                </c:pt>
              </c:strCache>
              <c:extLst xmlns:c15="http://schemas.microsoft.com/office/drawing/2012/chart"/>
            </c:strRef>
          </c:tx>
          <c:spPr>
            <a:ln w="19050" cap="rnd" cmpd="sng" algn="ctr">
              <a:solidFill>
                <a:schemeClr val="accent5"/>
              </a:solidFill>
              <a:prstDash val="dash"/>
              <a:round/>
            </a:ln>
            <a:effectLst/>
          </c:spPr>
          <c:marker>
            <c:symbol val="none"/>
          </c:marker>
          <c:dLbls>
            <c:dLbl>
              <c:idx val="0"/>
              <c:layout>
                <c:manualLayout>
                  <c:x val="-7.9227387765682278E-2"/>
                  <c:y val="6.0908804119843798E-2"/>
                </c:manualLayout>
              </c:layout>
              <c:numFmt formatCode="#,##0.0" sourceLinked="0"/>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53B-456A-AD1F-AF671C62616F}"/>
                </c:ext>
              </c:extLst>
            </c:dLbl>
            <c:dLbl>
              <c:idx val="1"/>
              <c:layout>
                <c:manualLayout>
                  <c:x val="-2.5721688793186072E-2"/>
                  <c:y val="6.1484053936531217E-2"/>
                </c:manualLayout>
              </c:layout>
              <c:numFmt formatCode="#,##0.0" sourceLinked="0"/>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A8E-42D7-A7C4-7A559B9D157E}"/>
                </c:ext>
              </c:extLst>
            </c:dLbl>
            <c:dLbl>
              <c:idx val="2"/>
              <c:layout>
                <c:manualLayout>
                  <c:x val="-2.1855831107774518E-2"/>
                  <c:y val="-6.7676449022048668E-2"/>
                </c:manualLayout>
              </c:layout>
              <c:numFmt formatCode="#,##0.0" sourceLinked="0"/>
              <c:spPr>
                <a:noFill/>
                <a:ln>
                  <a:solidFill>
                    <a:schemeClr val="accent5"/>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91E-467B-89CA-4C2368CFA69D}"/>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2023</c:v>
                </c:pt>
                <c:pt idx="1">
                  <c:v>2024</c:v>
                </c:pt>
                <c:pt idx="2">
                  <c:v>2025</c:v>
                </c:pt>
              </c:numCache>
              <c:extLst xmlns:c15="http://schemas.microsoft.com/office/drawing/2012/chart"/>
            </c:numRef>
          </c:cat>
          <c:val>
            <c:numRef>
              <c:f>Graph!$E$2:$E$4</c:f>
              <c:numCache>
                <c:formatCode>0.0</c:formatCode>
                <c:ptCount val="3"/>
                <c:pt idx="0">
                  <c:v>5.0999999999999996</c:v>
                </c:pt>
                <c:pt idx="1">
                  <c:v>3</c:v>
                </c:pt>
                <c:pt idx="2">
                  <c:v>2.2999999999999998</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80581670010246564"/>
        </c:manualLayout>
      </c:layout>
      <c:lineChart>
        <c:grouping val="standard"/>
        <c:varyColors val="0"/>
        <c:ser>
          <c:idx val="0"/>
          <c:order val="0"/>
          <c:tx>
            <c:strRef>
              <c:f>Sheet1!$B$1</c:f>
              <c:strCache>
                <c:ptCount val="1"/>
                <c:pt idx="0">
                  <c:v>10-Y Nominal Yield</c:v>
                </c:pt>
              </c:strCache>
            </c:strRef>
          </c:tx>
          <c:spPr>
            <a:ln w="19050">
              <a:solidFill>
                <a:schemeClr val="accent4">
                  <a:lumMod val="75000"/>
                </a:schemeClr>
              </a:solidFill>
            </a:ln>
          </c:spPr>
          <c:marker>
            <c:symbol val="none"/>
          </c:marker>
          <c:dLbls>
            <c:dLbl>
              <c:idx val="8030"/>
              <c:numFmt formatCode="0.00" sourceLinked="0"/>
              <c:spPr>
                <a:ln>
                  <a:solidFill>
                    <a:srgbClr val="0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EF6-4C78-9A01-E542BA95362A}"/>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Sheet1!$A$2:$A$8032</c:f>
              <c:numCache>
                <c:formatCode>yyyy\-mm\-dd</c:formatCode>
                <c:ptCount val="8031"/>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pt idx="7906">
                  <c:v>45071</c:v>
                </c:pt>
                <c:pt idx="7907">
                  <c:v>45072</c:v>
                </c:pt>
                <c:pt idx="7908">
                  <c:v>45073</c:v>
                </c:pt>
                <c:pt idx="7909">
                  <c:v>45074</c:v>
                </c:pt>
                <c:pt idx="7910">
                  <c:v>45075</c:v>
                </c:pt>
                <c:pt idx="7911">
                  <c:v>45076</c:v>
                </c:pt>
                <c:pt idx="7912">
                  <c:v>45077</c:v>
                </c:pt>
                <c:pt idx="7913">
                  <c:v>45078</c:v>
                </c:pt>
                <c:pt idx="7914">
                  <c:v>45079</c:v>
                </c:pt>
                <c:pt idx="7915">
                  <c:v>45080</c:v>
                </c:pt>
                <c:pt idx="7916">
                  <c:v>45081</c:v>
                </c:pt>
                <c:pt idx="7917">
                  <c:v>45082</c:v>
                </c:pt>
                <c:pt idx="7918">
                  <c:v>45083</c:v>
                </c:pt>
                <c:pt idx="7919">
                  <c:v>45084</c:v>
                </c:pt>
                <c:pt idx="7920">
                  <c:v>45085</c:v>
                </c:pt>
                <c:pt idx="7921">
                  <c:v>45086</c:v>
                </c:pt>
                <c:pt idx="7922">
                  <c:v>45087</c:v>
                </c:pt>
                <c:pt idx="7923">
                  <c:v>45088</c:v>
                </c:pt>
                <c:pt idx="7924">
                  <c:v>45089</c:v>
                </c:pt>
                <c:pt idx="7925">
                  <c:v>45090</c:v>
                </c:pt>
                <c:pt idx="7926">
                  <c:v>45091</c:v>
                </c:pt>
                <c:pt idx="7927">
                  <c:v>45092</c:v>
                </c:pt>
                <c:pt idx="7928">
                  <c:v>45093</c:v>
                </c:pt>
                <c:pt idx="7929">
                  <c:v>45094</c:v>
                </c:pt>
                <c:pt idx="7930">
                  <c:v>45095</c:v>
                </c:pt>
                <c:pt idx="7931">
                  <c:v>45096</c:v>
                </c:pt>
                <c:pt idx="7932">
                  <c:v>45097</c:v>
                </c:pt>
                <c:pt idx="7933">
                  <c:v>45098</c:v>
                </c:pt>
                <c:pt idx="7934">
                  <c:v>45099</c:v>
                </c:pt>
                <c:pt idx="7935">
                  <c:v>45100</c:v>
                </c:pt>
                <c:pt idx="7936">
                  <c:v>45101</c:v>
                </c:pt>
                <c:pt idx="7937">
                  <c:v>45102</c:v>
                </c:pt>
                <c:pt idx="7938">
                  <c:v>45103</c:v>
                </c:pt>
                <c:pt idx="7939">
                  <c:v>45104</c:v>
                </c:pt>
                <c:pt idx="7940">
                  <c:v>45105</c:v>
                </c:pt>
                <c:pt idx="7941">
                  <c:v>45106</c:v>
                </c:pt>
                <c:pt idx="7942">
                  <c:v>45107</c:v>
                </c:pt>
                <c:pt idx="7943">
                  <c:v>45108</c:v>
                </c:pt>
                <c:pt idx="7944">
                  <c:v>45109</c:v>
                </c:pt>
                <c:pt idx="7945">
                  <c:v>45110</c:v>
                </c:pt>
                <c:pt idx="7946">
                  <c:v>45111</c:v>
                </c:pt>
                <c:pt idx="7947">
                  <c:v>45112</c:v>
                </c:pt>
                <c:pt idx="7948">
                  <c:v>45113</c:v>
                </c:pt>
                <c:pt idx="7949">
                  <c:v>45114</c:v>
                </c:pt>
                <c:pt idx="7950">
                  <c:v>45115</c:v>
                </c:pt>
                <c:pt idx="7951">
                  <c:v>45116</c:v>
                </c:pt>
                <c:pt idx="7952">
                  <c:v>45117</c:v>
                </c:pt>
                <c:pt idx="7953">
                  <c:v>45118</c:v>
                </c:pt>
                <c:pt idx="7954">
                  <c:v>45119</c:v>
                </c:pt>
                <c:pt idx="7955">
                  <c:v>45120</c:v>
                </c:pt>
                <c:pt idx="7956">
                  <c:v>45121</c:v>
                </c:pt>
                <c:pt idx="7957">
                  <c:v>45122</c:v>
                </c:pt>
                <c:pt idx="7958">
                  <c:v>45123</c:v>
                </c:pt>
                <c:pt idx="7959">
                  <c:v>45124</c:v>
                </c:pt>
                <c:pt idx="7960">
                  <c:v>45125</c:v>
                </c:pt>
                <c:pt idx="7961">
                  <c:v>45126</c:v>
                </c:pt>
                <c:pt idx="7962">
                  <c:v>45127</c:v>
                </c:pt>
                <c:pt idx="7963">
                  <c:v>45128</c:v>
                </c:pt>
                <c:pt idx="7964">
                  <c:v>45129</c:v>
                </c:pt>
                <c:pt idx="7965">
                  <c:v>45130</c:v>
                </c:pt>
                <c:pt idx="7966">
                  <c:v>45131</c:v>
                </c:pt>
                <c:pt idx="7967">
                  <c:v>45132</c:v>
                </c:pt>
                <c:pt idx="7968">
                  <c:v>45133</c:v>
                </c:pt>
                <c:pt idx="7969">
                  <c:v>45134</c:v>
                </c:pt>
                <c:pt idx="7970">
                  <c:v>45135</c:v>
                </c:pt>
                <c:pt idx="7971">
                  <c:v>45136</c:v>
                </c:pt>
                <c:pt idx="7972">
                  <c:v>45137</c:v>
                </c:pt>
                <c:pt idx="7973">
                  <c:v>45138</c:v>
                </c:pt>
                <c:pt idx="7974">
                  <c:v>45139</c:v>
                </c:pt>
                <c:pt idx="7975">
                  <c:v>45140</c:v>
                </c:pt>
                <c:pt idx="7976">
                  <c:v>45141</c:v>
                </c:pt>
                <c:pt idx="7977">
                  <c:v>45142</c:v>
                </c:pt>
                <c:pt idx="7978">
                  <c:v>45143</c:v>
                </c:pt>
                <c:pt idx="7979">
                  <c:v>45144</c:v>
                </c:pt>
                <c:pt idx="7980">
                  <c:v>45145</c:v>
                </c:pt>
                <c:pt idx="7981">
                  <c:v>45146</c:v>
                </c:pt>
                <c:pt idx="7982">
                  <c:v>45147</c:v>
                </c:pt>
                <c:pt idx="7983">
                  <c:v>45148</c:v>
                </c:pt>
                <c:pt idx="7984">
                  <c:v>45149</c:v>
                </c:pt>
                <c:pt idx="7985">
                  <c:v>45150</c:v>
                </c:pt>
                <c:pt idx="7986">
                  <c:v>45151</c:v>
                </c:pt>
                <c:pt idx="7987">
                  <c:v>45152</c:v>
                </c:pt>
                <c:pt idx="7988">
                  <c:v>45153</c:v>
                </c:pt>
                <c:pt idx="7989">
                  <c:v>45154</c:v>
                </c:pt>
                <c:pt idx="7990">
                  <c:v>45155</c:v>
                </c:pt>
                <c:pt idx="7991">
                  <c:v>45156</c:v>
                </c:pt>
                <c:pt idx="7992">
                  <c:v>45157</c:v>
                </c:pt>
                <c:pt idx="7993">
                  <c:v>45158</c:v>
                </c:pt>
                <c:pt idx="7994">
                  <c:v>45159</c:v>
                </c:pt>
                <c:pt idx="7995">
                  <c:v>45160</c:v>
                </c:pt>
                <c:pt idx="7996">
                  <c:v>45161</c:v>
                </c:pt>
                <c:pt idx="7997">
                  <c:v>45162</c:v>
                </c:pt>
                <c:pt idx="7998">
                  <c:v>45163</c:v>
                </c:pt>
                <c:pt idx="7999">
                  <c:v>45164</c:v>
                </c:pt>
                <c:pt idx="8000">
                  <c:v>45165</c:v>
                </c:pt>
                <c:pt idx="8001">
                  <c:v>45166</c:v>
                </c:pt>
                <c:pt idx="8002">
                  <c:v>45167</c:v>
                </c:pt>
                <c:pt idx="8003">
                  <c:v>45168</c:v>
                </c:pt>
                <c:pt idx="8004">
                  <c:v>45169</c:v>
                </c:pt>
                <c:pt idx="8005">
                  <c:v>45170</c:v>
                </c:pt>
                <c:pt idx="8006">
                  <c:v>45171</c:v>
                </c:pt>
                <c:pt idx="8007">
                  <c:v>45172</c:v>
                </c:pt>
                <c:pt idx="8008">
                  <c:v>45173</c:v>
                </c:pt>
                <c:pt idx="8009">
                  <c:v>45174</c:v>
                </c:pt>
                <c:pt idx="8010">
                  <c:v>45175</c:v>
                </c:pt>
                <c:pt idx="8011">
                  <c:v>45176</c:v>
                </c:pt>
                <c:pt idx="8012">
                  <c:v>45177</c:v>
                </c:pt>
                <c:pt idx="8013">
                  <c:v>45178</c:v>
                </c:pt>
                <c:pt idx="8014">
                  <c:v>45179</c:v>
                </c:pt>
                <c:pt idx="8015">
                  <c:v>45180</c:v>
                </c:pt>
                <c:pt idx="8016">
                  <c:v>45181</c:v>
                </c:pt>
                <c:pt idx="8017">
                  <c:v>45182</c:v>
                </c:pt>
                <c:pt idx="8018">
                  <c:v>45183</c:v>
                </c:pt>
                <c:pt idx="8019">
                  <c:v>45184</c:v>
                </c:pt>
                <c:pt idx="8020">
                  <c:v>45185</c:v>
                </c:pt>
                <c:pt idx="8021">
                  <c:v>45186</c:v>
                </c:pt>
                <c:pt idx="8022">
                  <c:v>45187</c:v>
                </c:pt>
                <c:pt idx="8023">
                  <c:v>45188</c:v>
                </c:pt>
                <c:pt idx="8024">
                  <c:v>45189</c:v>
                </c:pt>
                <c:pt idx="8025">
                  <c:v>45190</c:v>
                </c:pt>
                <c:pt idx="8026">
                  <c:v>45191</c:v>
                </c:pt>
                <c:pt idx="8027">
                  <c:v>45192</c:v>
                </c:pt>
                <c:pt idx="8028">
                  <c:v>45193</c:v>
                </c:pt>
                <c:pt idx="8029">
                  <c:v>45194</c:v>
                </c:pt>
                <c:pt idx="8030">
                  <c:v>45195</c:v>
                </c:pt>
              </c:numCache>
            </c:numRef>
          </c:cat>
          <c:val>
            <c:numRef>
              <c:f>Sheet1!$B$2:$B$8032</c:f>
              <c:numCache>
                <c:formatCode>General</c:formatCode>
                <c:ptCount val="8031"/>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pt idx="7906">
                  <c:v>2.48</c:v>
                </c:pt>
                <c:pt idx="7907">
                  <c:v>2.52</c:v>
                </c:pt>
                <c:pt idx="7910">
                  <c:v>2.48</c:v>
                </c:pt>
                <c:pt idx="7911">
                  <c:v>2.41</c:v>
                </c:pt>
                <c:pt idx="7912">
                  <c:v>2.27</c:v>
                </c:pt>
                <c:pt idx="7913">
                  <c:v>2.29</c:v>
                </c:pt>
                <c:pt idx="7914">
                  <c:v>2.2800000000000002</c:v>
                </c:pt>
                <c:pt idx="7917">
                  <c:v>2.37</c:v>
                </c:pt>
                <c:pt idx="7918">
                  <c:v>2.3199999999999998</c:v>
                </c:pt>
                <c:pt idx="7919">
                  <c:v>2.37</c:v>
                </c:pt>
                <c:pt idx="7920">
                  <c:v>2.44</c:v>
                </c:pt>
                <c:pt idx="7921">
                  <c:v>2.42</c:v>
                </c:pt>
                <c:pt idx="7924">
                  <c:v>2.38</c:v>
                </c:pt>
                <c:pt idx="7925">
                  <c:v>2.38</c:v>
                </c:pt>
                <c:pt idx="7926">
                  <c:v>2.44</c:v>
                </c:pt>
                <c:pt idx="7927">
                  <c:v>2.48</c:v>
                </c:pt>
                <c:pt idx="7928">
                  <c:v>2.4900000000000002</c:v>
                </c:pt>
                <c:pt idx="7931">
                  <c:v>2.48</c:v>
                </c:pt>
                <c:pt idx="7932">
                  <c:v>2.4900000000000002</c:v>
                </c:pt>
                <c:pt idx="7933">
                  <c:v>2.41</c:v>
                </c:pt>
                <c:pt idx="7934">
                  <c:v>2.4500000000000002</c:v>
                </c:pt>
                <c:pt idx="7935">
                  <c:v>2.37</c:v>
                </c:pt>
                <c:pt idx="7938">
                  <c:v>2.3199999999999998</c:v>
                </c:pt>
                <c:pt idx="7939">
                  <c:v>2.3199999999999998</c:v>
                </c:pt>
                <c:pt idx="7940">
                  <c:v>2.33</c:v>
                </c:pt>
                <c:pt idx="7941">
                  <c:v>2.36</c:v>
                </c:pt>
                <c:pt idx="7942">
                  <c:v>2.44</c:v>
                </c:pt>
                <c:pt idx="7945">
                  <c:v>2.39</c:v>
                </c:pt>
                <c:pt idx="7946">
                  <c:v>2.46</c:v>
                </c:pt>
                <c:pt idx="7947">
                  <c:v>2.41</c:v>
                </c:pt>
                <c:pt idx="7948">
                  <c:v>2.52</c:v>
                </c:pt>
                <c:pt idx="7949">
                  <c:v>2.64</c:v>
                </c:pt>
                <c:pt idx="7952">
                  <c:v>2.66</c:v>
                </c:pt>
                <c:pt idx="7953">
                  <c:v>2.59</c:v>
                </c:pt>
                <c:pt idx="7954">
                  <c:v>2.64</c:v>
                </c:pt>
                <c:pt idx="7955">
                  <c:v>2.4900000000000002</c:v>
                </c:pt>
                <c:pt idx="7956">
                  <c:v>2.4900000000000002</c:v>
                </c:pt>
                <c:pt idx="7959">
                  <c:v>2.48</c:v>
                </c:pt>
                <c:pt idx="7960">
                  <c:v>2.41</c:v>
                </c:pt>
                <c:pt idx="7961">
                  <c:v>2.34</c:v>
                </c:pt>
                <c:pt idx="7962">
                  <c:v>2.4300000000000002</c:v>
                </c:pt>
                <c:pt idx="7963">
                  <c:v>2.48</c:v>
                </c:pt>
                <c:pt idx="7966">
                  <c:v>2.4</c:v>
                </c:pt>
                <c:pt idx="7967">
                  <c:v>2.44</c:v>
                </c:pt>
                <c:pt idx="7968">
                  <c:v>2.44</c:v>
                </c:pt>
                <c:pt idx="7969">
                  <c:v>2.4900000000000002</c:v>
                </c:pt>
                <c:pt idx="7970">
                  <c:v>2.5</c:v>
                </c:pt>
                <c:pt idx="7973">
                  <c:v>2.52</c:v>
                </c:pt>
                <c:pt idx="7974">
                  <c:v>2.5</c:v>
                </c:pt>
                <c:pt idx="7975">
                  <c:v>2.52</c:v>
                </c:pt>
                <c:pt idx="7976">
                  <c:v>2.58</c:v>
                </c:pt>
                <c:pt idx="7977">
                  <c:v>2.62</c:v>
                </c:pt>
                <c:pt idx="7980">
                  <c:v>2.58</c:v>
                </c:pt>
                <c:pt idx="7981">
                  <c:v>2.4900000000000002</c:v>
                </c:pt>
                <c:pt idx="7982">
                  <c:v>2.46</c:v>
                </c:pt>
                <c:pt idx="7983">
                  <c:v>2.5300000000000002</c:v>
                </c:pt>
                <c:pt idx="7984">
                  <c:v>2.56</c:v>
                </c:pt>
                <c:pt idx="7987">
                  <c:v>2.61</c:v>
                </c:pt>
                <c:pt idx="7988">
                  <c:v>2.7</c:v>
                </c:pt>
                <c:pt idx="7989">
                  <c:v>2.66</c:v>
                </c:pt>
                <c:pt idx="7990">
                  <c:v>2.69</c:v>
                </c:pt>
                <c:pt idx="7991">
                  <c:v>2.61</c:v>
                </c:pt>
                <c:pt idx="7994">
                  <c:v>2.65</c:v>
                </c:pt>
                <c:pt idx="7995">
                  <c:v>2.67</c:v>
                </c:pt>
                <c:pt idx="7996">
                  <c:v>2.54</c:v>
                </c:pt>
                <c:pt idx="7997">
                  <c:v>2.48</c:v>
                </c:pt>
                <c:pt idx="7998">
                  <c:v>2.54</c:v>
                </c:pt>
                <c:pt idx="8001">
                  <c:v>2.5700000000000003</c:v>
                </c:pt>
                <c:pt idx="8002">
                  <c:v>2.5700000000000003</c:v>
                </c:pt>
                <c:pt idx="8003">
                  <c:v>2.5499999999999998</c:v>
                </c:pt>
                <c:pt idx="8004">
                  <c:v>2.5</c:v>
                </c:pt>
                <c:pt idx="8005">
                  <c:v>2.48</c:v>
                </c:pt>
                <c:pt idx="8008">
                  <c:v>2.56</c:v>
                </c:pt>
                <c:pt idx="8009">
                  <c:v>2.6</c:v>
                </c:pt>
                <c:pt idx="8010">
                  <c:v>2.61</c:v>
                </c:pt>
                <c:pt idx="8011">
                  <c:v>2.63</c:v>
                </c:pt>
                <c:pt idx="8012">
                  <c:v>2.6</c:v>
                </c:pt>
                <c:pt idx="8015">
                  <c:v>2.6</c:v>
                </c:pt>
                <c:pt idx="8016">
                  <c:v>2.63</c:v>
                </c:pt>
                <c:pt idx="8017">
                  <c:v>2.67</c:v>
                </c:pt>
                <c:pt idx="8018">
                  <c:v>2.64</c:v>
                </c:pt>
                <c:pt idx="8019">
                  <c:v>2.64</c:v>
                </c:pt>
                <c:pt idx="8022">
                  <c:v>2.68</c:v>
                </c:pt>
                <c:pt idx="8023">
                  <c:v>2.71</c:v>
                </c:pt>
                <c:pt idx="8024">
                  <c:v>2.71</c:v>
                </c:pt>
                <c:pt idx="8025">
                  <c:v>2.73</c:v>
                </c:pt>
                <c:pt idx="8026">
                  <c:v>2.73</c:v>
                </c:pt>
                <c:pt idx="8029">
                  <c:v>2.79</c:v>
                </c:pt>
                <c:pt idx="8030">
                  <c:v>2.8</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9"/>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c:style val="2"/>
  <c:chart>
    <c:autoTitleDeleted val="1"/>
    <c:plotArea>
      <c:layout>
        <c:manualLayout>
          <c:layoutTarget val="inner"/>
          <c:xMode val="edge"/>
          <c:yMode val="edge"/>
          <c:x val="7.9579514718738392E-2"/>
          <c:y val="5.9109156884249295E-2"/>
          <c:w val="0.85795544944887048"/>
          <c:h val="0.70352886320863295"/>
        </c:manualLayout>
      </c:layout>
      <c:lineChart>
        <c:grouping val="standard"/>
        <c:varyColors val="0"/>
        <c:ser>
          <c:idx val="0"/>
          <c:order val="0"/>
          <c:tx>
            <c:strRef>
              <c:f>Sheet1!$B$1</c:f>
              <c:strCache>
                <c:ptCount val="1"/>
                <c:pt idx="0">
                  <c:v>Forward Rate on 10-Year Bund - 26/09/2023</c:v>
                </c:pt>
              </c:strCache>
            </c:strRef>
          </c:tx>
          <c:spPr>
            <a:ln w="19050">
              <a:solidFill>
                <a:schemeClr val="accent5"/>
              </a:solidFill>
            </a:ln>
          </c:spPr>
          <c:marker>
            <c:spPr>
              <a:solidFill>
                <a:schemeClr val="accent5"/>
              </a:solidFill>
              <a:ln>
                <a:solidFill>
                  <a:schemeClr val="bg1"/>
                </a:solidFill>
              </a:ln>
            </c:spPr>
          </c:marker>
          <c:dLbls>
            <c:dLbl>
              <c:idx val="19"/>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E25-4535-9544-5098BA2B268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2.7672835925811601</c:v>
                </c:pt>
                <c:pt idx="1">
                  <c:v>2.8041267360399136</c:v>
                </c:pt>
                <c:pt idx="2">
                  <c:v>2.8810017053239045</c:v>
                </c:pt>
                <c:pt idx="3">
                  <c:v>2.9620460284448535</c:v>
                </c:pt>
                <c:pt idx="4">
                  <c:v>3.0301459664793473</c:v>
                </c:pt>
                <c:pt idx="5">
                  <c:v>3.0882471225199604</c:v>
                </c:pt>
                <c:pt idx="6">
                  <c:v>3.1213063219910575</c:v>
                </c:pt>
                <c:pt idx="7">
                  <c:v>3.1463391049045608</c:v>
                </c:pt>
                <c:pt idx="8">
                  <c:v>3.1413002879842944</c:v>
                </c:pt>
                <c:pt idx="9">
                  <c:v>3.150281101060215</c:v>
                </c:pt>
                <c:pt idx="10">
                  <c:v>3.1342201383406598</c:v>
                </c:pt>
                <c:pt idx="11">
                  <c:v>3.1121552749913572</c:v>
                </c:pt>
                <c:pt idx="12">
                  <c:v>3.0971177039467612</c:v>
                </c:pt>
                <c:pt idx="13">
                  <c:v>3.0780799994803321</c:v>
                </c:pt>
                <c:pt idx="14">
                  <c:v>3.0300291479092412</c:v>
                </c:pt>
                <c:pt idx="15">
                  <c:v>3.0020080819070039</c:v>
                </c:pt>
                <c:pt idx="16">
                  <c:v>2.9600000000000071</c:v>
                </c:pt>
                <c:pt idx="17">
                  <c:v>2.9140097887519811</c:v>
                </c:pt>
                <c:pt idx="18">
                  <c:v>2.8830240777244054</c:v>
                </c:pt>
                <c:pt idx="19">
                  <c:v>2.8300728178886514</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E25-4535-9544-5098BA2B268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c:style val="2"/>
  <c:chart>
    <c:autoTitleDeleted val="1"/>
    <c:plotArea>
      <c:layout>
        <c:manualLayout>
          <c:layoutTarget val="inner"/>
          <c:xMode val="edge"/>
          <c:yMode val="edge"/>
          <c:x val="6.0677790885290801E-2"/>
          <c:y val="7.6205459081977872E-2"/>
          <c:w val="0.91745882000534529"/>
          <c:h val="0.63760622124566746"/>
        </c:manualLayout>
      </c:layout>
      <c:lineChart>
        <c:grouping val="standard"/>
        <c:varyColors val="0"/>
        <c:ser>
          <c:idx val="0"/>
          <c:order val="0"/>
          <c:tx>
            <c:strRef>
              <c:f>Sheet1!$B$1</c:f>
              <c:strCache>
                <c:ptCount val="1"/>
                <c:pt idx="0">
                  <c:v>Germany - 26/09/2023</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2.2102681320875797E-2"/>
                  <c:y val="-8.37910933983270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917-452E-828E-C413010C8C0F}"/>
                </c:ext>
              </c:extLst>
            </c:dLbl>
            <c:dLbl>
              <c:idx val="3"/>
              <c:layout>
                <c:manualLayout>
                  <c:x val="-8.1987709160114466E-3"/>
                  <c:y val="-8.3133228089430439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917-452E-828E-C413010C8C0F}"/>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2.2069999999999999</c:v>
                </c:pt>
                <c:pt idx="1">
                  <c:v>2.3489999999999998</c:v>
                </c:pt>
                <c:pt idx="2">
                  <c:v>2.4059999999999997</c:v>
                </c:pt>
                <c:pt idx="3">
                  <c:v>2.5269999999999997</c:v>
                </c:pt>
              </c:numCache>
            </c:numRef>
          </c:val>
          <c:smooth val="1"/>
          <c:extLst>
            <c:ext xmlns:c16="http://schemas.microsoft.com/office/drawing/2014/chart" uri="{C3380CC4-5D6E-409C-BE32-E72D297353CC}">
              <c16:uniqueId val="{00000000-186A-4E52-9691-2B2C7CF02E0F}"/>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2.2102681320875797E-2"/>
                  <c:y val="8.37916388919497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917-452E-828E-C413010C8C0F}"/>
                </c:ext>
              </c:extLst>
            </c:dLbl>
            <c:dLbl>
              <c:idx val="3"/>
              <c:layout>
                <c:manualLayout>
                  <c:x val="-1.6397541832022893E-2"/>
                  <c:y val="7.6205459081977803E-2"/>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917-452E-828E-C413010C8C0F}"/>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1-186A-4E52-9691-2B2C7CF02E0F}"/>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63"/>
              <c:layout>
                <c:manualLayout>
                  <c:x val="0"/>
                  <c:y val="-1.5166666666677209E-4"/>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110-49EE-8AFE-C7B5CA874F14}"/>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Sheet1!$A$2:$A$765</c:f>
              <c:numCache>
                <c:formatCode>yyyy\-mm\-dd</c:formatCode>
                <c:ptCount val="764"/>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numCache>
            </c:numRef>
          </c:cat>
          <c:val>
            <c:numRef>
              <c:f>Sheet1!$B$2:$B$765</c:f>
              <c:numCache>
                <c:formatCode>General</c:formatCode>
                <c:ptCount val="764"/>
                <c:pt idx="0">
                  <c:v>101.6443</c:v>
                </c:pt>
                <c:pt idx="1">
                  <c:v>101.3824</c:v>
                </c:pt>
                <c:pt idx="2">
                  <c:v>101.1561</c:v>
                </c:pt>
                <c:pt idx="3">
                  <c:v>101.0313</c:v>
                </c:pt>
                <c:pt idx="4">
                  <c:v>101.0628</c:v>
                </c:pt>
                <c:pt idx="5">
                  <c:v>101.152</c:v>
                </c:pt>
                <c:pt idx="6">
                  <c:v>101.1708</c:v>
                </c:pt>
                <c:pt idx="7">
                  <c:v>101.0283</c:v>
                </c:pt>
                <c:pt idx="8">
                  <c:v>100.8074</c:v>
                </c:pt>
                <c:pt idx="9">
                  <c:v>100.624</c:v>
                </c:pt>
                <c:pt idx="10">
                  <c:v>100.5645</c:v>
                </c:pt>
                <c:pt idx="11">
                  <c:v>100.586</c:v>
                </c:pt>
                <c:pt idx="12">
                  <c:v>100.6353</c:v>
                </c:pt>
                <c:pt idx="13">
                  <c:v>100.6879</c:v>
                </c:pt>
                <c:pt idx="14">
                  <c:v>100.75790000000001</c:v>
                </c:pt>
                <c:pt idx="15">
                  <c:v>100.8817</c:v>
                </c:pt>
                <c:pt idx="16">
                  <c:v>101.08369999999999</c:v>
                </c:pt>
                <c:pt idx="17">
                  <c:v>101.28879999999999</c:v>
                </c:pt>
                <c:pt idx="18">
                  <c:v>101.3873</c:v>
                </c:pt>
                <c:pt idx="19">
                  <c:v>101.2974</c:v>
                </c:pt>
                <c:pt idx="20">
                  <c:v>101.1344</c:v>
                </c:pt>
                <c:pt idx="21">
                  <c:v>101.0526</c:v>
                </c:pt>
                <c:pt idx="22">
                  <c:v>101.1614</c:v>
                </c:pt>
                <c:pt idx="23">
                  <c:v>101.3592</c:v>
                </c:pt>
                <c:pt idx="24">
                  <c:v>101.5004</c:v>
                </c:pt>
                <c:pt idx="25">
                  <c:v>101.4727</c:v>
                </c:pt>
                <c:pt idx="26">
                  <c:v>101.3312</c:v>
                </c:pt>
                <c:pt idx="27">
                  <c:v>101.1468</c:v>
                </c:pt>
                <c:pt idx="28">
                  <c:v>100.968</c:v>
                </c:pt>
                <c:pt idx="29">
                  <c:v>100.8253</c:v>
                </c:pt>
                <c:pt idx="30">
                  <c:v>100.7591</c:v>
                </c:pt>
                <c:pt idx="31">
                  <c:v>100.81019999999999</c:v>
                </c:pt>
                <c:pt idx="32">
                  <c:v>100.9345</c:v>
                </c:pt>
                <c:pt idx="33">
                  <c:v>101.0877</c:v>
                </c:pt>
                <c:pt idx="34">
                  <c:v>101.23650000000001</c:v>
                </c:pt>
                <c:pt idx="35">
                  <c:v>101.3411</c:v>
                </c:pt>
                <c:pt idx="36">
                  <c:v>101.3421</c:v>
                </c:pt>
                <c:pt idx="37">
                  <c:v>101.1918</c:v>
                </c:pt>
                <c:pt idx="38">
                  <c:v>100.98869999999999</c:v>
                </c:pt>
                <c:pt idx="39">
                  <c:v>100.8603</c:v>
                </c:pt>
                <c:pt idx="40">
                  <c:v>100.8994</c:v>
                </c:pt>
                <c:pt idx="41">
                  <c:v>101.02419999999999</c:v>
                </c:pt>
                <c:pt idx="42">
                  <c:v>101.1275</c:v>
                </c:pt>
                <c:pt idx="43">
                  <c:v>101.1392</c:v>
                </c:pt>
                <c:pt idx="44">
                  <c:v>101.1108</c:v>
                </c:pt>
                <c:pt idx="45">
                  <c:v>101.1232</c:v>
                </c:pt>
                <c:pt idx="46">
                  <c:v>101.2362</c:v>
                </c:pt>
                <c:pt idx="47">
                  <c:v>101.39570000000001</c:v>
                </c:pt>
                <c:pt idx="48">
                  <c:v>101.5243</c:v>
                </c:pt>
                <c:pt idx="49">
                  <c:v>101.5654</c:v>
                </c:pt>
                <c:pt idx="50">
                  <c:v>101.55840000000001</c:v>
                </c:pt>
                <c:pt idx="51">
                  <c:v>101.5573</c:v>
                </c:pt>
                <c:pt idx="52">
                  <c:v>101.5977</c:v>
                </c:pt>
                <c:pt idx="53">
                  <c:v>101.6585</c:v>
                </c:pt>
                <c:pt idx="54">
                  <c:v>101.7051</c:v>
                </c:pt>
                <c:pt idx="55">
                  <c:v>101.71210000000001</c:v>
                </c:pt>
                <c:pt idx="56">
                  <c:v>101.7009</c:v>
                </c:pt>
                <c:pt idx="57">
                  <c:v>101.70480000000001</c:v>
                </c:pt>
                <c:pt idx="58">
                  <c:v>101.7518</c:v>
                </c:pt>
                <c:pt idx="59">
                  <c:v>101.83329999999999</c:v>
                </c:pt>
                <c:pt idx="60">
                  <c:v>101.9406</c:v>
                </c:pt>
                <c:pt idx="61">
                  <c:v>102.0672</c:v>
                </c:pt>
                <c:pt idx="62">
                  <c:v>102.1853</c:v>
                </c:pt>
                <c:pt idx="63">
                  <c:v>102.2551</c:v>
                </c:pt>
                <c:pt idx="64">
                  <c:v>102.2424</c:v>
                </c:pt>
                <c:pt idx="65">
                  <c:v>102.1842</c:v>
                </c:pt>
                <c:pt idx="66">
                  <c:v>102.12179999999999</c:v>
                </c:pt>
                <c:pt idx="67">
                  <c:v>102.0793</c:v>
                </c:pt>
                <c:pt idx="68">
                  <c:v>102.0455</c:v>
                </c:pt>
                <c:pt idx="69">
                  <c:v>101.99760000000001</c:v>
                </c:pt>
                <c:pt idx="70">
                  <c:v>101.9139</c:v>
                </c:pt>
                <c:pt idx="71">
                  <c:v>101.80249999999999</c:v>
                </c:pt>
                <c:pt idx="72">
                  <c:v>101.6688</c:v>
                </c:pt>
                <c:pt idx="73">
                  <c:v>101.5116</c:v>
                </c:pt>
                <c:pt idx="74">
                  <c:v>101.3407</c:v>
                </c:pt>
                <c:pt idx="75">
                  <c:v>101.1626</c:v>
                </c:pt>
                <c:pt idx="76">
                  <c:v>100.98</c:v>
                </c:pt>
                <c:pt idx="77">
                  <c:v>100.7979</c:v>
                </c:pt>
                <c:pt idx="78">
                  <c:v>100.6271</c:v>
                </c:pt>
                <c:pt idx="79">
                  <c:v>100.4862</c:v>
                </c:pt>
                <c:pt idx="80">
                  <c:v>100.3929</c:v>
                </c:pt>
                <c:pt idx="81">
                  <c:v>100.3892</c:v>
                </c:pt>
                <c:pt idx="82">
                  <c:v>100.5194</c:v>
                </c:pt>
                <c:pt idx="83">
                  <c:v>100.71729999999999</c:v>
                </c:pt>
                <c:pt idx="84">
                  <c:v>100.9081</c:v>
                </c:pt>
                <c:pt idx="85">
                  <c:v>101.0414</c:v>
                </c:pt>
                <c:pt idx="86">
                  <c:v>101.1327</c:v>
                </c:pt>
                <c:pt idx="87">
                  <c:v>101.20099999999999</c:v>
                </c:pt>
                <c:pt idx="88">
                  <c:v>101.25020000000001</c:v>
                </c:pt>
                <c:pt idx="89">
                  <c:v>101.27209999999999</c:v>
                </c:pt>
                <c:pt idx="90">
                  <c:v>101.2409</c:v>
                </c:pt>
                <c:pt idx="91">
                  <c:v>101.136</c:v>
                </c:pt>
                <c:pt idx="92">
                  <c:v>101.0163</c:v>
                </c:pt>
                <c:pt idx="93">
                  <c:v>100.96210000000001</c:v>
                </c:pt>
                <c:pt idx="94">
                  <c:v>101.0304</c:v>
                </c:pt>
                <c:pt idx="95">
                  <c:v>101.1465</c:v>
                </c:pt>
                <c:pt idx="96">
                  <c:v>101.2063</c:v>
                </c:pt>
                <c:pt idx="97">
                  <c:v>101.1326</c:v>
                </c:pt>
                <c:pt idx="98">
                  <c:v>100.9864</c:v>
                </c:pt>
                <c:pt idx="99">
                  <c:v>100.84950000000001</c:v>
                </c:pt>
                <c:pt idx="100">
                  <c:v>100.77849999999999</c:v>
                </c:pt>
                <c:pt idx="101">
                  <c:v>100.75069999999999</c:v>
                </c:pt>
                <c:pt idx="102">
                  <c:v>100.73480000000001</c:v>
                </c:pt>
                <c:pt idx="103">
                  <c:v>100.7189</c:v>
                </c:pt>
                <c:pt idx="104">
                  <c:v>100.72629999999999</c:v>
                </c:pt>
                <c:pt idx="105">
                  <c:v>100.803</c:v>
                </c:pt>
                <c:pt idx="106">
                  <c:v>100.9834</c:v>
                </c:pt>
                <c:pt idx="107">
                  <c:v>101.1846</c:v>
                </c:pt>
                <c:pt idx="108">
                  <c:v>101.2861</c:v>
                </c:pt>
                <c:pt idx="109">
                  <c:v>101.18770000000001</c:v>
                </c:pt>
                <c:pt idx="110">
                  <c:v>100.9678</c:v>
                </c:pt>
                <c:pt idx="111">
                  <c:v>100.71380000000001</c:v>
                </c:pt>
                <c:pt idx="112">
                  <c:v>100.47499999999999</c:v>
                </c:pt>
                <c:pt idx="113">
                  <c:v>100.249</c:v>
                </c:pt>
                <c:pt idx="114">
                  <c:v>100.01739999999999</c:v>
                </c:pt>
                <c:pt idx="115">
                  <c:v>99.767520000000005</c:v>
                </c:pt>
                <c:pt idx="116">
                  <c:v>99.521180000000001</c:v>
                </c:pt>
                <c:pt idx="117">
                  <c:v>99.316760000000002</c:v>
                </c:pt>
                <c:pt idx="118">
                  <c:v>99.18826</c:v>
                </c:pt>
                <c:pt idx="119">
                  <c:v>99.102350000000001</c:v>
                </c:pt>
                <c:pt idx="120">
                  <c:v>99.022959999999998</c:v>
                </c:pt>
                <c:pt idx="121">
                  <c:v>98.933359999999993</c:v>
                </c:pt>
                <c:pt idx="122">
                  <c:v>98.851690000000005</c:v>
                </c:pt>
                <c:pt idx="123">
                  <c:v>98.812790000000007</c:v>
                </c:pt>
                <c:pt idx="124">
                  <c:v>98.842110000000005</c:v>
                </c:pt>
                <c:pt idx="125">
                  <c:v>98.886880000000005</c:v>
                </c:pt>
                <c:pt idx="126">
                  <c:v>98.874579999999995</c:v>
                </c:pt>
                <c:pt idx="127">
                  <c:v>98.755970000000005</c:v>
                </c:pt>
                <c:pt idx="128">
                  <c:v>98.605189999999993</c:v>
                </c:pt>
                <c:pt idx="129">
                  <c:v>98.530850000000001</c:v>
                </c:pt>
                <c:pt idx="130">
                  <c:v>98.619259999999997</c:v>
                </c:pt>
                <c:pt idx="131">
                  <c:v>98.801249999999996</c:v>
                </c:pt>
                <c:pt idx="132">
                  <c:v>98.99127</c:v>
                </c:pt>
                <c:pt idx="133">
                  <c:v>99.132810000000006</c:v>
                </c:pt>
                <c:pt idx="134">
                  <c:v>99.235950000000003</c:v>
                </c:pt>
                <c:pt idx="135">
                  <c:v>99.319559999999996</c:v>
                </c:pt>
                <c:pt idx="136">
                  <c:v>99.392070000000004</c:v>
                </c:pt>
                <c:pt idx="137">
                  <c:v>99.451549999999997</c:v>
                </c:pt>
                <c:pt idx="138">
                  <c:v>99.489140000000006</c:v>
                </c:pt>
                <c:pt idx="139">
                  <c:v>99.505290000000002</c:v>
                </c:pt>
                <c:pt idx="140">
                  <c:v>99.54813</c:v>
                </c:pt>
                <c:pt idx="141">
                  <c:v>99.693190000000001</c:v>
                </c:pt>
                <c:pt idx="142">
                  <c:v>99.996700000000004</c:v>
                </c:pt>
                <c:pt idx="143">
                  <c:v>100.3464</c:v>
                </c:pt>
                <c:pt idx="144">
                  <c:v>100.58929999999999</c:v>
                </c:pt>
                <c:pt idx="145">
                  <c:v>100.6125</c:v>
                </c:pt>
                <c:pt idx="146">
                  <c:v>100.5322</c:v>
                </c:pt>
                <c:pt idx="147">
                  <c:v>100.5017</c:v>
                </c:pt>
                <c:pt idx="148">
                  <c:v>100.6253</c:v>
                </c:pt>
                <c:pt idx="149">
                  <c:v>100.8201</c:v>
                </c:pt>
                <c:pt idx="150">
                  <c:v>100.95659999999999</c:v>
                </c:pt>
                <c:pt idx="151">
                  <c:v>100.9269</c:v>
                </c:pt>
                <c:pt idx="152">
                  <c:v>100.7717</c:v>
                </c:pt>
                <c:pt idx="153">
                  <c:v>100.5303</c:v>
                </c:pt>
                <c:pt idx="154">
                  <c:v>100.21639999999999</c:v>
                </c:pt>
                <c:pt idx="155">
                  <c:v>99.879810000000006</c:v>
                </c:pt>
                <c:pt idx="156">
                  <c:v>99.569069999999996</c:v>
                </c:pt>
                <c:pt idx="157">
                  <c:v>99.317009999999996</c:v>
                </c:pt>
                <c:pt idx="158">
                  <c:v>99.100149999999999</c:v>
                </c:pt>
                <c:pt idx="159">
                  <c:v>98.895259999999993</c:v>
                </c:pt>
                <c:pt idx="160">
                  <c:v>98.700630000000004</c:v>
                </c:pt>
                <c:pt idx="161">
                  <c:v>98.545450000000002</c:v>
                </c:pt>
                <c:pt idx="162">
                  <c:v>98.484819999999999</c:v>
                </c:pt>
                <c:pt idx="163">
                  <c:v>98.555449999999993</c:v>
                </c:pt>
                <c:pt idx="164">
                  <c:v>98.636679999999998</c:v>
                </c:pt>
                <c:pt idx="165">
                  <c:v>98.559489999999997</c:v>
                </c:pt>
                <c:pt idx="166">
                  <c:v>98.204830000000001</c:v>
                </c:pt>
                <c:pt idx="167">
                  <c:v>97.760409999999993</c:v>
                </c:pt>
                <c:pt idx="168">
                  <c:v>97.488709999999998</c:v>
                </c:pt>
                <c:pt idx="169">
                  <c:v>97.58466</c:v>
                </c:pt>
                <c:pt idx="170">
                  <c:v>97.860730000000004</c:v>
                </c:pt>
                <c:pt idx="171">
                  <c:v>98.062039999999996</c:v>
                </c:pt>
                <c:pt idx="172">
                  <c:v>98.001320000000007</c:v>
                </c:pt>
                <c:pt idx="173">
                  <c:v>97.768709999999999</c:v>
                </c:pt>
                <c:pt idx="174">
                  <c:v>97.485200000000006</c:v>
                </c:pt>
                <c:pt idx="175">
                  <c:v>97.22784</c:v>
                </c:pt>
                <c:pt idx="176">
                  <c:v>97.006060000000005</c:v>
                </c:pt>
                <c:pt idx="177">
                  <c:v>96.82338</c:v>
                </c:pt>
                <c:pt idx="178">
                  <c:v>96.703659999999999</c:v>
                </c:pt>
                <c:pt idx="179">
                  <c:v>96.678240000000002</c:v>
                </c:pt>
                <c:pt idx="180">
                  <c:v>96.829800000000006</c:v>
                </c:pt>
                <c:pt idx="181">
                  <c:v>97.241979999999998</c:v>
                </c:pt>
                <c:pt idx="182">
                  <c:v>97.771979999999999</c:v>
                </c:pt>
                <c:pt idx="183">
                  <c:v>98.244979999999998</c:v>
                </c:pt>
                <c:pt idx="184">
                  <c:v>98.530820000000006</c:v>
                </c:pt>
                <c:pt idx="185">
                  <c:v>98.677610000000001</c:v>
                </c:pt>
                <c:pt idx="186">
                  <c:v>98.741650000000007</c:v>
                </c:pt>
                <c:pt idx="187">
                  <c:v>98.756360000000001</c:v>
                </c:pt>
                <c:pt idx="188">
                  <c:v>98.783950000000004</c:v>
                </c:pt>
                <c:pt idx="189">
                  <c:v>98.896829999999994</c:v>
                </c:pt>
                <c:pt idx="190">
                  <c:v>99.145880000000005</c:v>
                </c:pt>
                <c:pt idx="191">
                  <c:v>99.443700000000007</c:v>
                </c:pt>
                <c:pt idx="192">
                  <c:v>99.674689999999998</c:v>
                </c:pt>
                <c:pt idx="193">
                  <c:v>99.756410000000002</c:v>
                </c:pt>
                <c:pt idx="194">
                  <c:v>99.76782</c:v>
                </c:pt>
                <c:pt idx="195">
                  <c:v>99.815700000000007</c:v>
                </c:pt>
                <c:pt idx="196">
                  <c:v>99.971260000000001</c:v>
                </c:pt>
                <c:pt idx="197">
                  <c:v>100.1705</c:v>
                </c:pt>
                <c:pt idx="198">
                  <c:v>100.3139</c:v>
                </c:pt>
                <c:pt idx="199">
                  <c:v>100.3229</c:v>
                </c:pt>
                <c:pt idx="200">
                  <c:v>100.2516</c:v>
                </c:pt>
                <c:pt idx="201">
                  <c:v>100.17019999999999</c:v>
                </c:pt>
                <c:pt idx="202">
                  <c:v>100.1284</c:v>
                </c:pt>
                <c:pt idx="203">
                  <c:v>100.12909999999999</c:v>
                </c:pt>
                <c:pt idx="204">
                  <c:v>100.17440000000001</c:v>
                </c:pt>
                <c:pt idx="205">
                  <c:v>100.26860000000001</c:v>
                </c:pt>
                <c:pt idx="206">
                  <c:v>100.3771</c:v>
                </c:pt>
                <c:pt idx="207">
                  <c:v>100.4556</c:v>
                </c:pt>
                <c:pt idx="208">
                  <c:v>100.4658</c:v>
                </c:pt>
                <c:pt idx="209">
                  <c:v>100.42019999999999</c:v>
                </c:pt>
                <c:pt idx="210">
                  <c:v>100.3241</c:v>
                </c:pt>
                <c:pt idx="211">
                  <c:v>100.17359999999999</c:v>
                </c:pt>
                <c:pt idx="212">
                  <c:v>100.0034</c:v>
                </c:pt>
                <c:pt idx="213">
                  <c:v>99.853989999999996</c:v>
                </c:pt>
                <c:pt idx="214">
                  <c:v>99.758219999999994</c:v>
                </c:pt>
                <c:pt idx="215">
                  <c:v>99.707040000000006</c:v>
                </c:pt>
                <c:pt idx="216">
                  <c:v>99.673490000000001</c:v>
                </c:pt>
                <c:pt idx="217">
                  <c:v>99.59205</c:v>
                </c:pt>
                <c:pt idx="218">
                  <c:v>99.451980000000006</c:v>
                </c:pt>
                <c:pt idx="219">
                  <c:v>99.450710000000001</c:v>
                </c:pt>
                <c:pt idx="220">
                  <c:v>99.475269999999995</c:v>
                </c:pt>
                <c:pt idx="221">
                  <c:v>99.438910000000007</c:v>
                </c:pt>
                <c:pt idx="222">
                  <c:v>99.412120000000002</c:v>
                </c:pt>
                <c:pt idx="223">
                  <c:v>99.311809999999994</c:v>
                </c:pt>
                <c:pt idx="224">
                  <c:v>99.215419999999995</c:v>
                </c:pt>
                <c:pt idx="225">
                  <c:v>98.98236</c:v>
                </c:pt>
                <c:pt idx="226">
                  <c:v>98.58981</c:v>
                </c:pt>
                <c:pt idx="227">
                  <c:v>98.234070000000003</c:v>
                </c:pt>
                <c:pt idx="228">
                  <c:v>98.208340000000007</c:v>
                </c:pt>
                <c:pt idx="229">
                  <c:v>98.192779999999999</c:v>
                </c:pt>
                <c:pt idx="230">
                  <c:v>97.998679999999993</c:v>
                </c:pt>
                <c:pt idx="231">
                  <c:v>97.799480000000003</c:v>
                </c:pt>
                <c:pt idx="232">
                  <c:v>97.666430000000005</c:v>
                </c:pt>
                <c:pt idx="233">
                  <c:v>97.480329999999995</c:v>
                </c:pt>
                <c:pt idx="234">
                  <c:v>97.316119999999998</c:v>
                </c:pt>
                <c:pt idx="235">
                  <c:v>97.35351</c:v>
                </c:pt>
                <c:pt idx="236">
                  <c:v>97.394739999999999</c:v>
                </c:pt>
                <c:pt idx="237">
                  <c:v>97.318020000000004</c:v>
                </c:pt>
                <c:pt idx="238">
                  <c:v>97.299679999999995</c:v>
                </c:pt>
                <c:pt idx="239">
                  <c:v>97.340239999999994</c:v>
                </c:pt>
                <c:pt idx="240">
                  <c:v>97.426320000000004</c:v>
                </c:pt>
                <c:pt idx="241">
                  <c:v>97.214740000000006</c:v>
                </c:pt>
                <c:pt idx="242">
                  <c:v>96.664810000000003</c:v>
                </c:pt>
                <c:pt idx="243">
                  <c:v>96.237970000000004</c:v>
                </c:pt>
                <c:pt idx="244">
                  <c:v>96.202470000000005</c:v>
                </c:pt>
                <c:pt idx="245">
                  <c:v>96.6053</c:v>
                </c:pt>
                <c:pt idx="246">
                  <c:v>97.187899999999999</c:v>
                </c:pt>
                <c:pt idx="247">
                  <c:v>97.8215</c:v>
                </c:pt>
                <c:pt idx="248">
                  <c:v>98.355450000000005</c:v>
                </c:pt>
                <c:pt idx="249">
                  <c:v>98.582400000000007</c:v>
                </c:pt>
                <c:pt idx="250">
                  <c:v>98.470569999999995</c:v>
                </c:pt>
                <c:pt idx="251">
                  <c:v>98.092410000000001</c:v>
                </c:pt>
                <c:pt idx="252">
                  <c:v>97.940049999999999</c:v>
                </c:pt>
                <c:pt idx="253">
                  <c:v>97.842669999999998</c:v>
                </c:pt>
                <c:pt idx="254">
                  <c:v>97.945049999999995</c:v>
                </c:pt>
                <c:pt idx="255">
                  <c:v>98.266149999999996</c:v>
                </c:pt>
                <c:pt idx="256">
                  <c:v>98.548850000000002</c:v>
                </c:pt>
                <c:pt idx="257">
                  <c:v>98.645229999999998</c:v>
                </c:pt>
                <c:pt idx="258">
                  <c:v>98.700819999999993</c:v>
                </c:pt>
                <c:pt idx="259">
                  <c:v>98.675150000000002</c:v>
                </c:pt>
                <c:pt idx="260">
                  <c:v>98.405779999999993</c:v>
                </c:pt>
                <c:pt idx="261">
                  <c:v>98.005210000000005</c:v>
                </c:pt>
                <c:pt idx="262">
                  <c:v>97.63937</c:v>
                </c:pt>
                <c:pt idx="263">
                  <c:v>97.592860000000002</c:v>
                </c:pt>
                <c:pt idx="264">
                  <c:v>97.700969999999998</c:v>
                </c:pt>
                <c:pt idx="265">
                  <c:v>97.611720000000005</c:v>
                </c:pt>
                <c:pt idx="266">
                  <c:v>97.479830000000007</c:v>
                </c:pt>
                <c:pt idx="267">
                  <c:v>97.517309999999995</c:v>
                </c:pt>
                <c:pt idx="268">
                  <c:v>97.586500000000001</c:v>
                </c:pt>
                <c:pt idx="269">
                  <c:v>97.581639999999993</c:v>
                </c:pt>
                <c:pt idx="270">
                  <c:v>97.599170000000001</c:v>
                </c:pt>
                <c:pt idx="271">
                  <c:v>97.727040000000002</c:v>
                </c:pt>
                <c:pt idx="272">
                  <c:v>97.991320000000002</c:v>
                </c:pt>
                <c:pt idx="273">
                  <c:v>98.228260000000006</c:v>
                </c:pt>
                <c:pt idx="274">
                  <c:v>98.287049999999994</c:v>
                </c:pt>
                <c:pt idx="275">
                  <c:v>98.283630000000002</c:v>
                </c:pt>
                <c:pt idx="276">
                  <c:v>98.386409999999998</c:v>
                </c:pt>
                <c:pt idx="277">
                  <c:v>98.79562</c:v>
                </c:pt>
                <c:pt idx="278">
                  <c:v>99.461020000000005</c:v>
                </c:pt>
                <c:pt idx="279">
                  <c:v>100.1755</c:v>
                </c:pt>
                <c:pt idx="280">
                  <c:v>100.6521</c:v>
                </c:pt>
                <c:pt idx="281">
                  <c:v>100.8031</c:v>
                </c:pt>
                <c:pt idx="282">
                  <c:v>100.76649999999999</c:v>
                </c:pt>
                <c:pt idx="283">
                  <c:v>100.62309999999999</c:v>
                </c:pt>
                <c:pt idx="284">
                  <c:v>100.505</c:v>
                </c:pt>
                <c:pt idx="285">
                  <c:v>100.5119</c:v>
                </c:pt>
                <c:pt idx="286">
                  <c:v>100.70869999999999</c:v>
                </c:pt>
                <c:pt idx="287">
                  <c:v>101.04770000000001</c:v>
                </c:pt>
                <c:pt idx="288">
                  <c:v>101.38630000000001</c:v>
                </c:pt>
                <c:pt idx="289">
                  <c:v>101.5202</c:v>
                </c:pt>
                <c:pt idx="290">
                  <c:v>101.55029999999999</c:v>
                </c:pt>
                <c:pt idx="291">
                  <c:v>101.42619999999999</c:v>
                </c:pt>
                <c:pt idx="292">
                  <c:v>101.3468</c:v>
                </c:pt>
                <c:pt idx="293">
                  <c:v>101.2975</c:v>
                </c:pt>
                <c:pt idx="294">
                  <c:v>101.36960000000001</c:v>
                </c:pt>
                <c:pt idx="295">
                  <c:v>101.498</c:v>
                </c:pt>
                <c:pt idx="296">
                  <c:v>101.521</c:v>
                </c:pt>
                <c:pt idx="297">
                  <c:v>101.35080000000001</c:v>
                </c:pt>
                <c:pt idx="298">
                  <c:v>101.1665</c:v>
                </c:pt>
                <c:pt idx="299">
                  <c:v>101.03319999999999</c:v>
                </c:pt>
                <c:pt idx="300">
                  <c:v>101.0147</c:v>
                </c:pt>
                <c:pt idx="301">
                  <c:v>100.9712</c:v>
                </c:pt>
                <c:pt idx="302">
                  <c:v>100.9495</c:v>
                </c:pt>
                <c:pt idx="303">
                  <c:v>100.95050000000001</c:v>
                </c:pt>
                <c:pt idx="304">
                  <c:v>100.9516</c:v>
                </c:pt>
                <c:pt idx="305">
                  <c:v>101.01260000000001</c:v>
                </c:pt>
                <c:pt idx="306">
                  <c:v>100.9405</c:v>
                </c:pt>
                <c:pt idx="307">
                  <c:v>100.7899</c:v>
                </c:pt>
                <c:pt idx="308">
                  <c:v>100.63679999999999</c:v>
                </c:pt>
                <c:pt idx="309">
                  <c:v>100.53740000000001</c:v>
                </c:pt>
                <c:pt idx="310">
                  <c:v>100.645</c:v>
                </c:pt>
                <c:pt idx="311">
                  <c:v>100.8665</c:v>
                </c:pt>
                <c:pt idx="312">
                  <c:v>101.0543</c:v>
                </c:pt>
                <c:pt idx="313">
                  <c:v>101.1438</c:v>
                </c:pt>
                <c:pt idx="314">
                  <c:v>101.1692</c:v>
                </c:pt>
                <c:pt idx="315">
                  <c:v>101.2101</c:v>
                </c:pt>
                <c:pt idx="316">
                  <c:v>101.27</c:v>
                </c:pt>
                <c:pt idx="317">
                  <c:v>101.3676</c:v>
                </c:pt>
                <c:pt idx="318">
                  <c:v>101.3085</c:v>
                </c:pt>
                <c:pt idx="319">
                  <c:v>101.1272</c:v>
                </c:pt>
                <c:pt idx="320">
                  <c:v>100.95399999999999</c:v>
                </c:pt>
                <c:pt idx="321">
                  <c:v>100.8616</c:v>
                </c:pt>
                <c:pt idx="322">
                  <c:v>100.6785</c:v>
                </c:pt>
                <c:pt idx="323">
                  <c:v>100.5248</c:v>
                </c:pt>
                <c:pt idx="324">
                  <c:v>100.4923</c:v>
                </c:pt>
                <c:pt idx="325">
                  <c:v>100.5228</c:v>
                </c:pt>
                <c:pt idx="326">
                  <c:v>100.5964</c:v>
                </c:pt>
                <c:pt idx="327">
                  <c:v>100.6768</c:v>
                </c:pt>
                <c:pt idx="328">
                  <c:v>100.7101</c:v>
                </c:pt>
                <c:pt idx="329">
                  <c:v>100.783</c:v>
                </c:pt>
                <c:pt idx="330">
                  <c:v>100.8866</c:v>
                </c:pt>
                <c:pt idx="331">
                  <c:v>100.8913</c:v>
                </c:pt>
                <c:pt idx="332">
                  <c:v>100.70659999999999</c:v>
                </c:pt>
                <c:pt idx="333">
                  <c:v>100.3597</c:v>
                </c:pt>
                <c:pt idx="334">
                  <c:v>100.0855</c:v>
                </c:pt>
                <c:pt idx="335">
                  <c:v>100.1574</c:v>
                </c:pt>
                <c:pt idx="336">
                  <c:v>100.4203</c:v>
                </c:pt>
                <c:pt idx="337">
                  <c:v>100.66070000000001</c:v>
                </c:pt>
                <c:pt idx="338">
                  <c:v>100.8237</c:v>
                </c:pt>
                <c:pt idx="339">
                  <c:v>100.86750000000001</c:v>
                </c:pt>
                <c:pt idx="340">
                  <c:v>100.96</c:v>
                </c:pt>
                <c:pt idx="341">
                  <c:v>101.0282</c:v>
                </c:pt>
                <c:pt idx="342">
                  <c:v>101.0962</c:v>
                </c:pt>
                <c:pt idx="343">
                  <c:v>101.2051</c:v>
                </c:pt>
                <c:pt idx="344">
                  <c:v>101.18980000000001</c:v>
                </c:pt>
                <c:pt idx="345">
                  <c:v>101.0485</c:v>
                </c:pt>
                <c:pt idx="346">
                  <c:v>100.9461</c:v>
                </c:pt>
                <c:pt idx="347">
                  <c:v>100.9729</c:v>
                </c:pt>
                <c:pt idx="348">
                  <c:v>101.1146</c:v>
                </c:pt>
                <c:pt idx="349">
                  <c:v>101.0943</c:v>
                </c:pt>
                <c:pt idx="350">
                  <c:v>100.94880000000001</c:v>
                </c:pt>
                <c:pt idx="351">
                  <c:v>100.7497</c:v>
                </c:pt>
                <c:pt idx="352">
                  <c:v>100.61750000000001</c:v>
                </c:pt>
                <c:pt idx="353">
                  <c:v>100.5851</c:v>
                </c:pt>
                <c:pt idx="354">
                  <c:v>100.6345</c:v>
                </c:pt>
                <c:pt idx="355">
                  <c:v>100.71680000000001</c:v>
                </c:pt>
                <c:pt idx="356">
                  <c:v>100.8708</c:v>
                </c:pt>
                <c:pt idx="357">
                  <c:v>100.8535</c:v>
                </c:pt>
                <c:pt idx="358">
                  <c:v>100.7276</c:v>
                </c:pt>
                <c:pt idx="359">
                  <c:v>100.6525</c:v>
                </c:pt>
                <c:pt idx="360">
                  <c:v>100.6498</c:v>
                </c:pt>
                <c:pt idx="361">
                  <c:v>100.6315</c:v>
                </c:pt>
                <c:pt idx="362">
                  <c:v>100.70140000000001</c:v>
                </c:pt>
                <c:pt idx="363">
                  <c:v>100.7546</c:v>
                </c:pt>
                <c:pt idx="364">
                  <c:v>100.623</c:v>
                </c:pt>
                <c:pt idx="365">
                  <c:v>100.3335</c:v>
                </c:pt>
                <c:pt idx="366">
                  <c:v>99.844650000000001</c:v>
                </c:pt>
                <c:pt idx="367">
                  <c:v>99.060199999999995</c:v>
                </c:pt>
                <c:pt idx="368">
                  <c:v>98.30659</c:v>
                </c:pt>
                <c:pt idx="369">
                  <c:v>97.704279999999997</c:v>
                </c:pt>
                <c:pt idx="370">
                  <c:v>97.490390000000005</c:v>
                </c:pt>
                <c:pt idx="371">
                  <c:v>97.555419999999998</c:v>
                </c:pt>
                <c:pt idx="372">
                  <c:v>97.908550000000005</c:v>
                </c:pt>
                <c:pt idx="373">
                  <c:v>98.552750000000003</c:v>
                </c:pt>
                <c:pt idx="374">
                  <c:v>99.287369999999996</c:v>
                </c:pt>
                <c:pt idx="375">
                  <c:v>99.494870000000006</c:v>
                </c:pt>
                <c:pt idx="376">
                  <c:v>99.477580000000003</c:v>
                </c:pt>
                <c:pt idx="377">
                  <c:v>99.543819999999997</c:v>
                </c:pt>
                <c:pt idx="378">
                  <c:v>99.606110000000001</c:v>
                </c:pt>
                <c:pt idx="379">
                  <c:v>99.569869999999995</c:v>
                </c:pt>
                <c:pt idx="380">
                  <c:v>99.366969999999995</c:v>
                </c:pt>
                <c:pt idx="381">
                  <c:v>98.884180000000001</c:v>
                </c:pt>
                <c:pt idx="382">
                  <c:v>98.285799999999995</c:v>
                </c:pt>
                <c:pt idx="383">
                  <c:v>97.933729999999997</c:v>
                </c:pt>
                <c:pt idx="384">
                  <c:v>97.884320000000002</c:v>
                </c:pt>
                <c:pt idx="385">
                  <c:v>98.132710000000003</c:v>
                </c:pt>
                <c:pt idx="386">
                  <c:v>98.57835</c:v>
                </c:pt>
                <c:pt idx="387">
                  <c:v>98.932370000000006</c:v>
                </c:pt>
                <c:pt idx="388">
                  <c:v>99.133930000000007</c:v>
                </c:pt>
                <c:pt idx="389">
                  <c:v>99.139870000000002</c:v>
                </c:pt>
                <c:pt idx="390">
                  <c:v>98.962649999999996</c:v>
                </c:pt>
                <c:pt idx="391">
                  <c:v>98.808030000000002</c:v>
                </c:pt>
                <c:pt idx="392">
                  <c:v>98.797390000000007</c:v>
                </c:pt>
                <c:pt idx="393">
                  <c:v>99.062460000000002</c:v>
                </c:pt>
                <c:pt idx="394">
                  <c:v>99.696039999999996</c:v>
                </c:pt>
                <c:pt idx="395">
                  <c:v>100.2116</c:v>
                </c:pt>
                <c:pt idx="396">
                  <c:v>100.34650000000001</c:v>
                </c:pt>
                <c:pt idx="397">
                  <c:v>100.22880000000001</c:v>
                </c:pt>
                <c:pt idx="398">
                  <c:v>100.0389</c:v>
                </c:pt>
                <c:pt idx="399">
                  <c:v>99.803759999999997</c:v>
                </c:pt>
                <c:pt idx="400">
                  <c:v>99.503439999999998</c:v>
                </c:pt>
                <c:pt idx="401">
                  <c:v>99.269900000000007</c:v>
                </c:pt>
                <c:pt idx="402">
                  <c:v>99.052899999999994</c:v>
                </c:pt>
                <c:pt idx="403">
                  <c:v>98.997280000000003</c:v>
                </c:pt>
                <c:pt idx="404">
                  <c:v>99.121030000000005</c:v>
                </c:pt>
                <c:pt idx="405">
                  <c:v>99.406940000000006</c:v>
                </c:pt>
                <c:pt idx="406">
                  <c:v>99.75067</c:v>
                </c:pt>
                <c:pt idx="407">
                  <c:v>100.2495</c:v>
                </c:pt>
                <c:pt idx="408">
                  <c:v>100.679</c:v>
                </c:pt>
                <c:pt idx="409">
                  <c:v>100.83240000000001</c:v>
                </c:pt>
                <c:pt idx="410">
                  <c:v>100.8214</c:v>
                </c:pt>
                <c:pt idx="411">
                  <c:v>100.7911</c:v>
                </c:pt>
                <c:pt idx="412">
                  <c:v>100.7274</c:v>
                </c:pt>
                <c:pt idx="413">
                  <c:v>100.619</c:v>
                </c:pt>
                <c:pt idx="414">
                  <c:v>100.545</c:v>
                </c:pt>
                <c:pt idx="415">
                  <c:v>100.5919</c:v>
                </c:pt>
                <c:pt idx="416">
                  <c:v>100.664</c:v>
                </c:pt>
                <c:pt idx="417">
                  <c:v>100.76</c:v>
                </c:pt>
                <c:pt idx="418">
                  <c:v>100.8766</c:v>
                </c:pt>
                <c:pt idx="419">
                  <c:v>101.0566</c:v>
                </c:pt>
                <c:pt idx="420">
                  <c:v>101.1403</c:v>
                </c:pt>
                <c:pt idx="421">
                  <c:v>101.0048</c:v>
                </c:pt>
                <c:pt idx="422">
                  <c:v>100.7792</c:v>
                </c:pt>
                <c:pt idx="423">
                  <c:v>100.6814</c:v>
                </c:pt>
                <c:pt idx="424">
                  <c:v>100.66849999999999</c:v>
                </c:pt>
                <c:pt idx="425">
                  <c:v>100.79810000000001</c:v>
                </c:pt>
                <c:pt idx="426">
                  <c:v>100.9178</c:v>
                </c:pt>
                <c:pt idx="427">
                  <c:v>100.8831</c:v>
                </c:pt>
                <c:pt idx="428">
                  <c:v>100.6414</c:v>
                </c:pt>
                <c:pt idx="429">
                  <c:v>100.4816</c:v>
                </c:pt>
                <c:pt idx="430">
                  <c:v>100.4023</c:v>
                </c:pt>
                <c:pt idx="431">
                  <c:v>100.4268</c:v>
                </c:pt>
                <c:pt idx="432">
                  <c:v>100.4434</c:v>
                </c:pt>
                <c:pt idx="433">
                  <c:v>100.5159</c:v>
                </c:pt>
                <c:pt idx="434">
                  <c:v>100.6636</c:v>
                </c:pt>
                <c:pt idx="435">
                  <c:v>100.69280000000001</c:v>
                </c:pt>
                <c:pt idx="436">
                  <c:v>100.6718</c:v>
                </c:pt>
                <c:pt idx="437">
                  <c:v>100.78189999999999</c:v>
                </c:pt>
                <c:pt idx="438">
                  <c:v>100.94370000000001</c:v>
                </c:pt>
                <c:pt idx="439">
                  <c:v>101.0656</c:v>
                </c:pt>
                <c:pt idx="440">
                  <c:v>101.1576</c:v>
                </c:pt>
                <c:pt idx="441">
                  <c:v>101.2816</c:v>
                </c:pt>
                <c:pt idx="442">
                  <c:v>101.387</c:v>
                </c:pt>
                <c:pt idx="443">
                  <c:v>101.4025</c:v>
                </c:pt>
                <c:pt idx="444">
                  <c:v>101.4539</c:v>
                </c:pt>
                <c:pt idx="445">
                  <c:v>101.5735</c:v>
                </c:pt>
                <c:pt idx="446">
                  <c:v>101.7081</c:v>
                </c:pt>
                <c:pt idx="447">
                  <c:v>101.87520000000001</c:v>
                </c:pt>
                <c:pt idx="448">
                  <c:v>102.06399999999999</c:v>
                </c:pt>
                <c:pt idx="449">
                  <c:v>102.23609999999999</c:v>
                </c:pt>
                <c:pt idx="450">
                  <c:v>102.3518</c:v>
                </c:pt>
                <c:pt idx="451">
                  <c:v>102.3545</c:v>
                </c:pt>
                <c:pt idx="452">
                  <c:v>102.3656</c:v>
                </c:pt>
                <c:pt idx="453">
                  <c:v>102.3586</c:v>
                </c:pt>
                <c:pt idx="454">
                  <c:v>102.3399</c:v>
                </c:pt>
                <c:pt idx="455">
                  <c:v>102.3078</c:v>
                </c:pt>
                <c:pt idx="456">
                  <c:v>102.46259999999999</c:v>
                </c:pt>
                <c:pt idx="457">
                  <c:v>102.6281</c:v>
                </c:pt>
                <c:pt idx="458">
                  <c:v>102.6358</c:v>
                </c:pt>
                <c:pt idx="459">
                  <c:v>102.614</c:v>
                </c:pt>
                <c:pt idx="460">
                  <c:v>102.5136</c:v>
                </c:pt>
                <c:pt idx="461">
                  <c:v>102.3929</c:v>
                </c:pt>
                <c:pt idx="462">
                  <c:v>102.25490000000001</c:v>
                </c:pt>
                <c:pt idx="463">
                  <c:v>102.0599</c:v>
                </c:pt>
                <c:pt idx="464">
                  <c:v>101.8159</c:v>
                </c:pt>
                <c:pt idx="465">
                  <c:v>101.67789999999999</c:v>
                </c:pt>
                <c:pt idx="466">
                  <c:v>101.7727</c:v>
                </c:pt>
                <c:pt idx="467">
                  <c:v>101.91759999999999</c:v>
                </c:pt>
                <c:pt idx="468">
                  <c:v>102.1605</c:v>
                </c:pt>
                <c:pt idx="469">
                  <c:v>102.3716</c:v>
                </c:pt>
                <c:pt idx="470">
                  <c:v>102.40730000000001</c:v>
                </c:pt>
                <c:pt idx="471">
                  <c:v>102.4025</c:v>
                </c:pt>
                <c:pt idx="472">
                  <c:v>102.44670000000001</c:v>
                </c:pt>
                <c:pt idx="473">
                  <c:v>102.4579</c:v>
                </c:pt>
                <c:pt idx="474">
                  <c:v>102.4016</c:v>
                </c:pt>
                <c:pt idx="475">
                  <c:v>102.33920000000001</c:v>
                </c:pt>
                <c:pt idx="476">
                  <c:v>102.3288</c:v>
                </c:pt>
                <c:pt idx="477">
                  <c:v>102.3079</c:v>
                </c:pt>
                <c:pt idx="478">
                  <c:v>102.42740000000001</c:v>
                </c:pt>
                <c:pt idx="479">
                  <c:v>102.5933</c:v>
                </c:pt>
                <c:pt idx="480">
                  <c:v>102.82599999999999</c:v>
                </c:pt>
                <c:pt idx="481">
                  <c:v>102.8794</c:v>
                </c:pt>
                <c:pt idx="482">
                  <c:v>102.79770000000001</c:v>
                </c:pt>
                <c:pt idx="483">
                  <c:v>102.779</c:v>
                </c:pt>
                <c:pt idx="484">
                  <c:v>102.7535</c:v>
                </c:pt>
                <c:pt idx="485">
                  <c:v>102.6538</c:v>
                </c:pt>
                <c:pt idx="486">
                  <c:v>102.62</c:v>
                </c:pt>
                <c:pt idx="487">
                  <c:v>102.5848</c:v>
                </c:pt>
                <c:pt idx="488">
                  <c:v>102.53449999999999</c:v>
                </c:pt>
                <c:pt idx="489">
                  <c:v>102.4246</c:v>
                </c:pt>
                <c:pt idx="490">
                  <c:v>102.1699</c:v>
                </c:pt>
                <c:pt idx="491">
                  <c:v>101.6353</c:v>
                </c:pt>
                <c:pt idx="492">
                  <c:v>101.1056</c:v>
                </c:pt>
                <c:pt idx="493">
                  <c:v>100.7184</c:v>
                </c:pt>
                <c:pt idx="494">
                  <c:v>100.5514</c:v>
                </c:pt>
                <c:pt idx="495">
                  <c:v>100.5179</c:v>
                </c:pt>
                <c:pt idx="496">
                  <c:v>100.64230000000001</c:v>
                </c:pt>
                <c:pt idx="497">
                  <c:v>100.72239999999999</c:v>
                </c:pt>
                <c:pt idx="498">
                  <c:v>100.6352</c:v>
                </c:pt>
                <c:pt idx="499">
                  <c:v>100.32989999999999</c:v>
                </c:pt>
                <c:pt idx="500">
                  <c:v>99.889899999999997</c:v>
                </c:pt>
                <c:pt idx="501">
                  <c:v>99.731269999999995</c:v>
                </c:pt>
                <c:pt idx="502">
                  <c:v>99.880889999999994</c:v>
                </c:pt>
                <c:pt idx="503">
                  <c:v>100.24299999999999</c:v>
                </c:pt>
                <c:pt idx="504">
                  <c:v>100.59310000000001</c:v>
                </c:pt>
                <c:pt idx="505">
                  <c:v>100.80289999999999</c:v>
                </c:pt>
                <c:pt idx="506">
                  <c:v>100.99250000000001</c:v>
                </c:pt>
                <c:pt idx="507">
                  <c:v>101.0459</c:v>
                </c:pt>
                <c:pt idx="508">
                  <c:v>101.0196</c:v>
                </c:pt>
                <c:pt idx="509">
                  <c:v>100.76560000000001</c:v>
                </c:pt>
                <c:pt idx="510">
                  <c:v>100.42570000000001</c:v>
                </c:pt>
                <c:pt idx="511">
                  <c:v>100.1455</c:v>
                </c:pt>
                <c:pt idx="512">
                  <c:v>99.900459999999995</c:v>
                </c:pt>
                <c:pt idx="513">
                  <c:v>99.715440000000001</c:v>
                </c:pt>
                <c:pt idx="514">
                  <c:v>99.730670000000003</c:v>
                </c:pt>
                <c:pt idx="515">
                  <c:v>99.728110000000001</c:v>
                </c:pt>
                <c:pt idx="516">
                  <c:v>99.547160000000005</c:v>
                </c:pt>
                <c:pt idx="517">
                  <c:v>99.386669999999995</c:v>
                </c:pt>
                <c:pt idx="518">
                  <c:v>99.47099</c:v>
                </c:pt>
                <c:pt idx="519">
                  <c:v>99.911100000000005</c:v>
                </c:pt>
                <c:pt idx="520">
                  <c:v>100.345</c:v>
                </c:pt>
                <c:pt idx="521">
                  <c:v>100.5033</c:v>
                </c:pt>
                <c:pt idx="522">
                  <c:v>100.5056</c:v>
                </c:pt>
                <c:pt idx="523">
                  <c:v>100.41500000000001</c:v>
                </c:pt>
                <c:pt idx="524">
                  <c:v>100.37909999999999</c:v>
                </c:pt>
                <c:pt idx="525">
                  <c:v>100.5294</c:v>
                </c:pt>
                <c:pt idx="526">
                  <c:v>100.8258</c:v>
                </c:pt>
                <c:pt idx="527">
                  <c:v>101.13330000000001</c:v>
                </c:pt>
                <c:pt idx="528">
                  <c:v>101.41670000000001</c:v>
                </c:pt>
                <c:pt idx="529">
                  <c:v>101.3015</c:v>
                </c:pt>
                <c:pt idx="530">
                  <c:v>101.13120000000001</c:v>
                </c:pt>
                <c:pt idx="531">
                  <c:v>100.9576</c:v>
                </c:pt>
                <c:pt idx="532">
                  <c:v>100.8781</c:v>
                </c:pt>
                <c:pt idx="533">
                  <c:v>101.018</c:v>
                </c:pt>
                <c:pt idx="534">
                  <c:v>101.1311</c:v>
                </c:pt>
                <c:pt idx="535">
                  <c:v>101.10599999999999</c:v>
                </c:pt>
                <c:pt idx="536">
                  <c:v>100.9854</c:v>
                </c:pt>
                <c:pt idx="537">
                  <c:v>100.89490000000001</c:v>
                </c:pt>
                <c:pt idx="538">
                  <c:v>100.96</c:v>
                </c:pt>
                <c:pt idx="539">
                  <c:v>101.09780000000001</c:v>
                </c:pt>
                <c:pt idx="540">
                  <c:v>101.08280000000001</c:v>
                </c:pt>
                <c:pt idx="541">
                  <c:v>100.92489999999999</c:v>
                </c:pt>
                <c:pt idx="542">
                  <c:v>100.6921</c:v>
                </c:pt>
                <c:pt idx="543">
                  <c:v>100.5009</c:v>
                </c:pt>
                <c:pt idx="544">
                  <c:v>100.5699</c:v>
                </c:pt>
                <c:pt idx="545">
                  <c:v>100.8237</c:v>
                </c:pt>
                <c:pt idx="546">
                  <c:v>100.72880000000001</c:v>
                </c:pt>
                <c:pt idx="547">
                  <c:v>100.1288</c:v>
                </c:pt>
                <c:pt idx="548">
                  <c:v>99.399649999999994</c:v>
                </c:pt>
                <c:pt idx="549">
                  <c:v>99.162999999999997</c:v>
                </c:pt>
                <c:pt idx="550">
                  <c:v>99.555189999999996</c:v>
                </c:pt>
                <c:pt idx="551">
                  <c:v>100.1404</c:v>
                </c:pt>
                <c:pt idx="552">
                  <c:v>100.4044</c:v>
                </c:pt>
                <c:pt idx="553">
                  <c:v>100.35509999999999</c:v>
                </c:pt>
                <c:pt idx="554">
                  <c:v>100.2218</c:v>
                </c:pt>
                <c:pt idx="555">
                  <c:v>99.966610000000003</c:v>
                </c:pt>
                <c:pt idx="556">
                  <c:v>99.680580000000006</c:v>
                </c:pt>
                <c:pt idx="557">
                  <c:v>99.659520000000001</c:v>
                </c:pt>
                <c:pt idx="558">
                  <c:v>99.696190000000001</c:v>
                </c:pt>
                <c:pt idx="559">
                  <c:v>99.795860000000005</c:v>
                </c:pt>
                <c:pt idx="560">
                  <c:v>100.1156</c:v>
                </c:pt>
                <c:pt idx="561">
                  <c:v>100.5415</c:v>
                </c:pt>
                <c:pt idx="562">
                  <c:v>100.7758</c:v>
                </c:pt>
                <c:pt idx="563">
                  <c:v>100.8929</c:v>
                </c:pt>
                <c:pt idx="564">
                  <c:v>100.92529999999999</c:v>
                </c:pt>
                <c:pt idx="565">
                  <c:v>100.6991</c:v>
                </c:pt>
                <c:pt idx="566">
                  <c:v>100.4234</c:v>
                </c:pt>
                <c:pt idx="567">
                  <c:v>100.247</c:v>
                </c:pt>
                <c:pt idx="568">
                  <c:v>100.1858</c:v>
                </c:pt>
                <c:pt idx="569">
                  <c:v>100.14449999999999</c:v>
                </c:pt>
                <c:pt idx="570">
                  <c:v>100.1211</c:v>
                </c:pt>
                <c:pt idx="571">
                  <c:v>99.888689999999997</c:v>
                </c:pt>
                <c:pt idx="572">
                  <c:v>99.63</c:v>
                </c:pt>
                <c:pt idx="573">
                  <c:v>99.33135</c:v>
                </c:pt>
                <c:pt idx="574">
                  <c:v>99.041529999999995</c:v>
                </c:pt>
                <c:pt idx="575">
                  <c:v>98.871020000000001</c:v>
                </c:pt>
                <c:pt idx="576">
                  <c:v>98.707120000000003</c:v>
                </c:pt>
                <c:pt idx="577">
                  <c:v>98.312640000000002</c:v>
                </c:pt>
                <c:pt idx="578">
                  <c:v>97.83708</c:v>
                </c:pt>
                <c:pt idx="579">
                  <c:v>97.301019999999994</c:v>
                </c:pt>
                <c:pt idx="580">
                  <c:v>96.916139999999999</c:v>
                </c:pt>
                <c:pt idx="581">
                  <c:v>96.795100000000005</c:v>
                </c:pt>
                <c:pt idx="582">
                  <c:v>97.00121</c:v>
                </c:pt>
                <c:pt idx="583">
                  <c:v>97.262320000000003</c:v>
                </c:pt>
                <c:pt idx="584">
                  <c:v>97.339489999999998</c:v>
                </c:pt>
                <c:pt idx="585">
                  <c:v>96.981350000000006</c:v>
                </c:pt>
                <c:pt idx="586">
                  <c:v>96.720960000000005</c:v>
                </c:pt>
                <c:pt idx="587">
                  <c:v>96.713390000000004</c:v>
                </c:pt>
                <c:pt idx="588">
                  <c:v>96.720699999999994</c:v>
                </c:pt>
                <c:pt idx="589">
                  <c:v>96.694270000000003</c:v>
                </c:pt>
                <c:pt idx="590">
                  <c:v>96.899180000000001</c:v>
                </c:pt>
                <c:pt idx="591">
                  <c:v>97.353890000000007</c:v>
                </c:pt>
                <c:pt idx="592">
                  <c:v>97.745140000000006</c:v>
                </c:pt>
                <c:pt idx="593">
                  <c:v>97.907129999999995</c:v>
                </c:pt>
                <c:pt idx="594">
                  <c:v>97.861249999999998</c:v>
                </c:pt>
                <c:pt idx="595">
                  <c:v>97.90558</c:v>
                </c:pt>
                <c:pt idx="596">
                  <c:v>98.086029999999994</c:v>
                </c:pt>
                <c:pt idx="597">
                  <c:v>98.116100000000003</c:v>
                </c:pt>
                <c:pt idx="598">
                  <c:v>98.130350000000007</c:v>
                </c:pt>
                <c:pt idx="599">
                  <c:v>98.307029999999997</c:v>
                </c:pt>
                <c:pt idx="600">
                  <c:v>98.470799999999997</c:v>
                </c:pt>
                <c:pt idx="601">
                  <c:v>98.526619999999994</c:v>
                </c:pt>
                <c:pt idx="602">
                  <c:v>98.523480000000006</c:v>
                </c:pt>
                <c:pt idx="603">
                  <c:v>98.502790000000005</c:v>
                </c:pt>
                <c:pt idx="604">
                  <c:v>98.501499999999993</c:v>
                </c:pt>
                <c:pt idx="605">
                  <c:v>98.405209999999997</c:v>
                </c:pt>
                <c:pt idx="606">
                  <c:v>98.11703</c:v>
                </c:pt>
                <c:pt idx="607">
                  <c:v>97.941280000000006</c:v>
                </c:pt>
                <c:pt idx="608">
                  <c:v>97.88982</c:v>
                </c:pt>
                <c:pt idx="609">
                  <c:v>97.989540000000005</c:v>
                </c:pt>
                <c:pt idx="610">
                  <c:v>98.250029999999995</c:v>
                </c:pt>
                <c:pt idx="611">
                  <c:v>98.503969999999995</c:v>
                </c:pt>
                <c:pt idx="612">
                  <c:v>98.613590000000002</c:v>
                </c:pt>
                <c:pt idx="613">
                  <c:v>98.563929999999999</c:v>
                </c:pt>
                <c:pt idx="614">
                  <c:v>98.317329999999998</c:v>
                </c:pt>
                <c:pt idx="615">
                  <c:v>98.258200000000002</c:v>
                </c:pt>
                <c:pt idx="616">
                  <c:v>98.242310000000003</c:v>
                </c:pt>
                <c:pt idx="617">
                  <c:v>97.931269999999998</c:v>
                </c:pt>
                <c:pt idx="618">
                  <c:v>97.347260000000006</c:v>
                </c:pt>
                <c:pt idx="619">
                  <c:v>96.848780000000005</c:v>
                </c:pt>
                <c:pt idx="620">
                  <c:v>96.780779999999993</c:v>
                </c:pt>
                <c:pt idx="621">
                  <c:v>97.015289999999993</c:v>
                </c:pt>
                <c:pt idx="622">
                  <c:v>97.462459999999993</c:v>
                </c:pt>
                <c:pt idx="623">
                  <c:v>98.01558</c:v>
                </c:pt>
                <c:pt idx="624">
                  <c:v>98.487129999999993</c:v>
                </c:pt>
                <c:pt idx="625">
                  <c:v>98.750020000000006</c:v>
                </c:pt>
                <c:pt idx="626">
                  <c:v>98.876710000000003</c:v>
                </c:pt>
                <c:pt idx="627">
                  <c:v>98.912210000000002</c:v>
                </c:pt>
                <c:pt idx="628">
                  <c:v>98.855189999999993</c:v>
                </c:pt>
                <c:pt idx="629">
                  <c:v>98.646349999999998</c:v>
                </c:pt>
                <c:pt idx="630">
                  <c:v>98.572770000000006</c:v>
                </c:pt>
                <c:pt idx="631">
                  <c:v>98.746279999999999</c:v>
                </c:pt>
                <c:pt idx="632">
                  <c:v>99.06935</c:v>
                </c:pt>
                <c:pt idx="633">
                  <c:v>99.301029999999997</c:v>
                </c:pt>
                <c:pt idx="634">
                  <c:v>99.212800000000001</c:v>
                </c:pt>
                <c:pt idx="635">
                  <c:v>98.871679999999998</c:v>
                </c:pt>
                <c:pt idx="636">
                  <c:v>98.740520000000004</c:v>
                </c:pt>
                <c:pt idx="637">
                  <c:v>98.845730000000003</c:v>
                </c:pt>
                <c:pt idx="638">
                  <c:v>99.016130000000004</c:v>
                </c:pt>
                <c:pt idx="639">
                  <c:v>99.232830000000007</c:v>
                </c:pt>
                <c:pt idx="640">
                  <c:v>99.578479999999999</c:v>
                </c:pt>
                <c:pt idx="641">
                  <c:v>99.757180000000005</c:v>
                </c:pt>
                <c:pt idx="642">
                  <c:v>99.718670000000003</c:v>
                </c:pt>
                <c:pt idx="643">
                  <c:v>99.431709999999995</c:v>
                </c:pt>
                <c:pt idx="644">
                  <c:v>99.042330000000007</c:v>
                </c:pt>
                <c:pt idx="645">
                  <c:v>98.801609999999997</c:v>
                </c:pt>
                <c:pt idx="646">
                  <c:v>98.90428</c:v>
                </c:pt>
                <c:pt idx="647">
                  <c:v>99.214619999999996</c:v>
                </c:pt>
                <c:pt idx="648">
                  <c:v>99.391279999999995</c:v>
                </c:pt>
                <c:pt idx="649">
                  <c:v>99.462909999999994</c:v>
                </c:pt>
                <c:pt idx="650">
                  <c:v>99.495869999999996</c:v>
                </c:pt>
                <c:pt idx="651">
                  <c:v>99.570499999999996</c:v>
                </c:pt>
                <c:pt idx="652">
                  <c:v>99.55659</c:v>
                </c:pt>
                <c:pt idx="653">
                  <c:v>99.529589999999999</c:v>
                </c:pt>
                <c:pt idx="654">
                  <c:v>99.52122</c:v>
                </c:pt>
                <c:pt idx="655">
                  <c:v>99.618229999999997</c:v>
                </c:pt>
                <c:pt idx="656">
                  <c:v>99.827110000000005</c:v>
                </c:pt>
                <c:pt idx="657">
                  <c:v>100.1208</c:v>
                </c:pt>
                <c:pt idx="658">
                  <c:v>100.4811</c:v>
                </c:pt>
                <c:pt idx="659">
                  <c:v>100.8806</c:v>
                </c:pt>
                <c:pt idx="660">
                  <c:v>101.1498</c:v>
                </c:pt>
                <c:pt idx="661">
                  <c:v>101.1521</c:v>
                </c:pt>
                <c:pt idx="662">
                  <c:v>101.0538</c:v>
                </c:pt>
                <c:pt idx="663">
                  <c:v>100.998</c:v>
                </c:pt>
                <c:pt idx="664">
                  <c:v>100.9162</c:v>
                </c:pt>
                <c:pt idx="665">
                  <c:v>100.93049999999999</c:v>
                </c:pt>
                <c:pt idx="666">
                  <c:v>100.8137</c:v>
                </c:pt>
                <c:pt idx="667">
                  <c:v>100.6207</c:v>
                </c:pt>
                <c:pt idx="668">
                  <c:v>100.4468</c:v>
                </c:pt>
                <c:pt idx="669">
                  <c:v>100.4766</c:v>
                </c:pt>
                <c:pt idx="670">
                  <c:v>100.59520000000001</c:v>
                </c:pt>
                <c:pt idx="671">
                  <c:v>100.69410000000001</c:v>
                </c:pt>
                <c:pt idx="672">
                  <c:v>100.70740000000001</c:v>
                </c:pt>
                <c:pt idx="673">
                  <c:v>100.6694</c:v>
                </c:pt>
                <c:pt idx="674">
                  <c:v>100.6288</c:v>
                </c:pt>
                <c:pt idx="675">
                  <c:v>100.65130000000001</c:v>
                </c:pt>
                <c:pt idx="676">
                  <c:v>100.77590000000001</c:v>
                </c:pt>
                <c:pt idx="677">
                  <c:v>100.7535</c:v>
                </c:pt>
                <c:pt idx="678">
                  <c:v>100.6041</c:v>
                </c:pt>
                <c:pt idx="679">
                  <c:v>100.4962</c:v>
                </c:pt>
                <c:pt idx="680">
                  <c:v>100.47669999999999</c:v>
                </c:pt>
                <c:pt idx="681">
                  <c:v>100.55500000000001</c:v>
                </c:pt>
                <c:pt idx="682">
                  <c:v>100.89019999999999</c:v>
                </c:pt>
                <c:pt idx="683">
                  <c:v>101.23390000000001</c:v>
                </c:pt>
                <c:pt idx="684">
                  <c:v>101.3848</c:v>
                </c:pt>
                <c:pt idx="685">
                  <c:v>101.3723</c:v>
                </c:pt>
                <c:pt idx="686">
                  <c:v>101.3412</c:v>
                </c:pt>
                <c:pt idx="687">
                  <c:v>101.3008</c:v>
                </c:pt>
                <c:pt idx="688">
                  <c:v>101.2283</c:v>
                </c:pt>
                <c:pt idx="689">
                  <c:v>101.1206</c:v>
                </c:pt>
                <c:pt idx="690">
                  <c:v>101.0788</c:v>
                </c:pt>
                <c:pt idx="691">
                  <c:v>101.17700000000001</c:v>
                </c:pt>
                <c:pt idx="692">
                  <c:v>101.3</c:v>
                </c:pt>
                <c:pt idx="693">
                  <c:v>101.4524</c:v>
                </c:pt>
                <c:pt idx="694">
                  <c:v>101.432</c:v>
                </c:pt>
                <c:pt idx="695">
                  <c:v>101.3479</c:v>
                </c:pt>
                <c:pt idx="696">
                  <c:v>101.3777</c:v>
                </c:pt>
                <c:pt idx="697">
                  <c:v>101.54</c:v>
                </c:pt>
                <c:pt idx="698">
                  <c:v>101.6409</c:v>
                </c:pt>
                <c:pt idx="699">
                  <c:v>101.5902</c:v>
                </c:pt>
                <c:pt idx="700">
                  <c:v>101.5046</c:v>
                </c:pt>
                <c:pt idx="701">
                  <c:v>101.4468</c:v>
                </c:pt>
                <c:pt idx="702">
                  <c:v>101.41549999999999</c:v>
                </c:pt>
                <c:pt idx="703">
                  <c:v>101.4267</c:v>
                </c:pt>
                <c:pt idx="704">
                  <c:v>101.5097</c:v>
                </c:pt>
                <c:pt idx="705">
                  <c:v>101.4919</c:v>
                </c:pt>
                <c:pt idx="706">
                  <c:v>101.3832</c:v>
                </c:pt>
                <c:pt idx="707">
                  <c:v>101.2136</c:v>
                </c:pt>
                <c:pt idx="708">
                  <c:v>101.0106</c:v>
                </c:pt>
                <c:pt idx="709">
                  <c:v>101.06440000000001</c:v>
                </c:pt>
                <c:pt idx="710">
                  <c:v>101.2812</c:v>
                </c:pt>
                <c:pt idx="711">
                  <c:v>101.4401</c:v>
                </c:pt>
                <c:pt idx="712">
                  <c:v>101.5275</c:v>
                </c:pt>
                <c:pt idx="713">
                  <c:v>101.43429999999999</c:v>
                </c:pt>
                <c:pt idx="714">
                  <c:v>101.2037</c:v>
                </c:pt>
                <c:pt idx="715">
                  <c:v>100.90940000000001</c:v>
                </c:pt>
                <c:pt idx="716">
                  <c:v>100.90940000000001</c:v>
                </c:pt>
                <c:pt idx="717">
                  <c:v>101.111</c:v>
                </c:pt>
                <c:pt idx="718">
                  <c:v>101.3781</c:v>
                </c:pt>
                <c:pt idx="719">
                  <c:v>101.6045</c:v>
                </c:pt>
                <c:pt idx="720">
                  <c:v>101.60290000000001</c:v>
                </c:pt>
                <c:pt idx="721">
                  <c:v>101.17749999999999</c:v>
                </c:pt>
                <c:pt idx="722">
                  <c:v>100.18559999999999</c:v>
                </c:pt>
                <c:pt idx="723">
                  <c:v>99.106740000000002</c:v>
                </c:pt>
                <c:pt idx="724">
                  <c:v>98.609790000000004</c:v>
                </c:pt>
                <c:pt idx="725">
                  <c:v>98.560310000000001</c:v>
                </c:pt>
                <c:pt idx="726">
                  <c:v>98.577500000000001</c:v>
                </c:pt>
                <c:pt idx="727">
                  <c:v>98.778059999999996</c:v>
                </c:pt>
                <c:pt idx="728">
                  <c:v>99.088549999999998</c:v>
                </c:pt>
                <c:pt idx="729">
                  <c:v>99.236369999999994</c:v>
                </c:pt>
                <c:pt idx="730">
                  <c:v>99.193529999999996</c:v>
                </c:pt>
                <c:pt idx="731">
                  <c:v>99.196579999999997</c:v>
                </c:pt>
                <c:pt idx="732">
                  <c:v>99.202629999999999</c:v>
                </c:pt>
                <c:pt idx="733">
                  <c:v>99.341350000000006</c:v>
                </c:pt>
                <c:pt idx="734">
                  <c:v>99.705399999999997</c:v>
                </c:pt>
                <c:pt idx="735">
                  <c:v>99.948210000000003</c:v>
                </c:pt>
                <c:pt idx="736">
                  <c:v>99.889849999999996</c:v>
                </c:pt>
                <c:pt idx="737">
                  <c:v>99.681250000000006</c:v>
                </c:pt>
                <c:pt idx="738">
                  <c:v>99.21602</c:v>
                </c:pt>
                <c:pt idx="739">
                  <c:v>98.650329999999997</c:v>
                </c:pt>
                <c:pt idx="740">
                  <c:v>98.353350000000006</c:v>
                </c:pt>
                <c:pt idx="741">
                  <c:v>98.167839999999998</c:v>
                </c:pt>
                <c:pt idx="742">
                  <c:v>98.006479999999996</c:v>
                </c:pt>
                <c:pt idx="743">
                  <c:v>97.905649999999994</c:v>
                </c:pt>
                <c:pt idx="744">
                  <c:v>97.671980000000005</c:v>
                </c:pt>
                <c:pt idx="745">
                  <c:v>97.366259999999997</c:v>
                </c:pt>
                <c:pt idx="746">
                  <c:v>97.130070000000003</c:v>
                </c:pt>
                <c:pt idx="747">
                  <c:v>96.964740000000006</c:v>
                </c:pt>
                <c:pt idx="748">
                  <c:v>96.560329999999993</c:v>
                </c:pt>
                <c:pt idx="749">
                  <c:v>96.155510000000007</c:v>
                </c:pt>
                <c:pt idx="750">
                  <c:v>96.127709999999993</c:v>
                </c:pt>
                <c:pt idx="751">
                  <c:v>96.392300000000006</c:v>
                </c:pt>
                <c:pt idx="752">
                  <c:v>96.609920000000002</c:v>
                </c:pt>
                <c:pt idx="753">
                  <c:v>96.724090000000004</c:v>
                </c:pt>
                <c:pt idx="754">
                  <c:v>96.791529999999995</c:v>
                </c:pt>
                <c:pt idx="755">
                  <c:v>97.011579999999995</c:v>
                </c:pt>
                <c:pt idx="756">
                  <c:v>97.299670000000006</c:v>
                </c:pt>
                <c:pt idx="757">
                  <c:v>97.414410000000004</c:v>
                </c:pt>
                <c:pt idx="758">
                  <c:v>97.292140000000003</c:v>
                </c:pt>
                <c:pt idx="759">
                  <c:v>97.183629999999994</c:v>
                </c:pt>
                <c:pt idx="760">
                  <c:v>97.177670000000006</c:v>
                </c:pt>
                <c:pt idx="761">
                  <c:v>97.489159999999998</c:v>
                </c:pt>
                <c:pt idx="762">
                  <c:v>97.950270000000003</c:v>
                </c:pt>
                <c:pt idx="763">
                  <c:v>98.321529999999996</c:v>
                </c:pt>
              </c:numCache>
            </c:numRef>
          </c:val>
          <c:smooth val="0"/>
          <c:extLst xmlns:c15="http://schemas.microsoft.com/office/drawing/2012/chart">
            <c:ext xmlns:c16="http://schemas.microsoft.com/office/drawing/2014/chart" uri="{C3380CC4-5D6E-409C-BE32-E72D297353CC}">
              <c16:uniqueId val="{0000000A-672B-F948-97B6-5927EAEACBB3}"/>
            </c:ext>
          </c:extLst>
        </c:ser>
        <c:ser>
          <c:idx val="2"/>
          <c:order val="1"/>
          <c:tx>
            <c:strRef>
              <c:f>Sheet1!$C$1</c:f>
              <c:strCache>
                <c:ptCount val="1"/>
                <c:pt idx="0">
                  <c:v>Germany</c:v>
                </c:pt>
              </c:strCache>
            </c:strRef>
          </c:tx>
          <c:spPr>
            <a:ln w="19050">
              <a:solidFill>
                <a:schemeClr val="accent5"/>
              </a:solidFill>
            </a:ln>
          </c:spPr>
          <c:marker>
            <c:symbol val="none"/>
          </c:marker>
          <c:dLbls>
            <c:dLbl>
              <c:idx val="763"/>
              <c:layout>
                <c:manualLayout>
                  <c:x val="0"/>
                  <c:y val="-6.7618333333333558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0-49EE-8AFE-C7B5CA874F14}"/>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Sheet1!$A$2:$A$765</c:f>
              <c:numCache>
                <c:formatCode>yyyy\-mm\-dd</c:formatCode>
                <c:ptCount val="764"/>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numCache>
            </c:numRef>
          </c:cat>
          <c:val>
            <c:numRef>
              <c:f>Sheet1!$C$2:$C$765</c:f>
              <c:numCache>
                <c:formatCode>General</c:formatCode>
                <c:ptCount val="764"/>
                <c:pt idx="156">
                  <c:v>103.7445</c:v>
                </c:pt>
                <c:pt idx="157">
                  <c:v>103.0091</c:v>
                </c:pt>
                <c:pt idx="158">
                  <c:v>102.2213</c:v>
                </c:pt>
                <c:pt idx="159">
                  <c:v>101.4327</c:v>
                </c:pt>
                <c:pt idx="160">
                  <c:v>100.8143</c:v>
                </c:pt>
                <c:pt idx="161">
                  <c:v>100.4796</c:v>
                </c:pt>
                <c:pt idx="162">
                  <c:v>100.33069999999999</c:v>
                </c:pt>
                <c:pt idx="163">
                  <c:v>100.1999</c:v>
                </c:pt>
                <c:pt idx="164">
                  <c:v>99.998599999999996</c:v>
                </c:pt>
                <c:pt idx="165">
                  <c:v>99.654970000000006</c:v>
                </c:pt>
                <c:pt idx="166">
                  <c:v>99.12236</c:v>
                </c:pt>
                <c:pt idx="167">
                  <c:v>98.529740000000004</c:v>
                </c:pt>
                <c:pt idx="168">
                  <c:v>98.135090000000005</c:v>
                </c:pt>
                <c:pt idx="169">
                  <c:v>98.145679999999999</c:v>
                </c:pt>
                <c:pt idx="170">
                  <c:v>98.340459999999993</c:v>
                </c:pt>
                <c:pt idx="171">
                  <c:v>98.638660000000002</c:v>
                </c:pt>
                <c:pt idx="172">
                  <c:v>98.904989999999998</c:v>
                </c:pt>
                <c:pt idx="173">
                  <c:v>99.037689999999998</c:v>
                </c:pt>
                <c:pt idx="174">
                  <c:v>99.088269999999994</c:v>
                </c:pt>
                <c:pt idx="175">
                  <c:v>99.128860000000003</c:v>
                </c:pt>
                <c:pt idx="176">
                  <c:v>99.201599999999999</c:v>
                </c:pt>
                <c:pt idx="177">
                  <c:v>99.27807</c:v>
                </c:pt>
                <c:pt idx="178">
                  <c:v>99.379620000000003</c:v>
                </c:pt>
                <c:pt idx="179">
                  <c:v>99.500919999999994</c:v>
                </c:pt>
                <c:pt idx="180">
                  <c:v>99.701440000000005</c:v>
                </c:pt>
                <c:pt idx="181">
                  <c:v>99.984179999999995</c:v>
                </c:pt>
                <c:pt idx="182">
                  <c:v>100.28830000000001</c:v>
                </c:pt>
                <c:pt idx="183">
                  <c:v>100.59229999999999</c:v>
                </c:pt>
                <c:pt idx="184">
                  <c:v>100.80329999999999</c:v>
                </c:pt>
                <c:pt idx="185">
                  <c:v>100.83929999999999</c:v>
                </c:pt>
                <c:pt idx="186">
                  <c:v>100.80370000000001</c:v>
                </c:pt>
                <c:pt idx="187">
                  <c:v>100.7567</c:v>
                </c:pt>
                <c:pt idx="188">
                  <c:v>100.75109999999999</c:v>
                </c:pt>
                <c:pt idx="189">
                  <c:v>100.87869999999999</c:v>
                </c:pt>
                <c:pt idx="190">
                  <c:v>101.2764</c:v>
                </c:pt>
                <c:pt idx="191">
                  <c:v>101.80500000000001</c:v>
                </c:pt>
                <c:pt idx="192">
                  <c:v>102.2316</c:v>
                </c:pt>
                <c:pt idx="193">
                  <c:v>102.47239999999999</c:v>
                </c:pt>
                <c:pt idx="194">
                  <c:v>102.5526</c:v>
                </c:pt>
                <c:pt idx="195">
                  <c:v>102.5591</c:v>
                </c:pt>
                <c:pt idx="196">
                  <c:v>102.5595</c:v>
                </c:pt>
                <c:pt idx="197">
                  <c:v>102.5963</c:v>
                </c:pt>
                <c:pt idx="198">
                  <c:v>102.6861</c:v>
                </c:pt>
                <c:pt idx="199">
                  <c:v>102.7829</c:v>
                </c:pt>
                <c:pt idx="200">
                  <c:v>102.8814</c:v>
                </c:pt>
                <c:pt idx="201">
                  <c:v>102.9205</c:v>
                </c:pt>
                <c:pt idx="202">
                  <c:v>102.8772</c:v>
                </c:pt>
                <c:pt idx="203">
                  <c:v>102.7281</c:v>
                </c:pt>
                <c:pt idx="204">
                  <c:v>102.4926</c:v>
                </c:pt>
                <c:pt idx="205">
                  <c:v>102.1888</c:v>
                </c:pt>
                <c:pt idx="206">
                  <c:v>101.87560000000001</c:v>
                </c:pt>
                <c:pt idx="207">
                  <c:v>101.571</c:v>
                </c:pt>
                <c:pt idx="208">
                  <c:v>101.37179999999999</c:v>
                </c:pt>
                <c:pt idx="209">
                  <c:v>101.37220000000001</c:v>
                </c:pt>
                <c:pt idx="210">
                  <c:v>101.4764</c:v>
                </c:pt>
                <c:pt idx="211">
                  <c:v>101.5921</c:v>
                </c:pt>
                <c:pt idx="212">
                  <c:v>101.7186</c:v>
                </c:pt>
                <c:pt idx="213">
                  <c:v>101.8314</c:v>
                </c:pt>
                <c:pt idx="214">
                  <c:v>101.949</c:v>
                </c:pt>
                <c:pt idx="215">
                  <c:v>102.0198</c:v>
                </c:pt>
                <c:pt idx="216">
                  <c:v>101.99769999999999</c:v>
                </c:pt>
                <c:pt idx="217">
                  <c:v>101.96429999999999</c:v>
                </c:pt>
                <c:pt idx="218">
                  <c:v>101.9581</c:v>
                </c:pt>
                <c:pt idx="219">
                  <c:v>102.00790000000001</c:v>
                </c:pt>
                <c:pt idx="220">
                  <c:v>102.1387</c:v>
                </c:pt>
                <c:pt idx="221">
                  <c:v>102.3224</c:v>
                </c:pt>
                <c:pt idx="222">
                  <c:v>102.5395</c:v>
                </c:pt>
                <c:pt idx="223">
                  <c:v>102.789</c:v>
                </c:pt>
                <c:pt idx="224">
                  <c:v>103.06399999999999</c:v>
                </c:pt>
                <c:pt idx="225">
                  <c:v>103.2953</c:v>
                </c:pt>
                <c:pt idx="226">
                  <c:v>103.4628</c:v>
                </c:pt>
                <c:pt idx="227">
                  <c:v>103.55719999999999</c:v>
                </c:pt>
                <c:pt idx="228">
                  <c:v>103.6052</c:v>
                </c:pt>
                <c:pt idx="229">
                  <c:v>103.5757</c:v>
                </c:pt>
                <c:pt idx="230">
                  <c:v>103.52460000000001</c:v>
                </c:pt>
                <c:pt idx="231">
                  <c:v>103.4312</c:v>
                </c:pt>
                <c:pt idx="232">
                  <c:v>103.2492</c:v>
                </c:pt>
                <c:pt idx="233">
                  <c:v>103.0005</c:v>
                </c:pt>
                <c:pt idx="234">
                  <c:v>102.76349999999999</c:v>
                </c:pt>
                <c:pt idx="235">
                  <c:v>102.53619999999999</c:v>
                </c:pt>
                <c:pt idx="236">
                  <c:v>102.27979999999999</c:v>
                </c:pt>
                <c:pt idx="237">
                  <c:v>101.9533</c:v>
                </c:pt>
                <c:pt idx="238">
                  <c:v>101.57640000000001</c:v>
                </c:pt>
                <c:pt idx="239">
                  <c:v>101.16970000000001</c:v>
                </c:pt>
                <c:pt idx="240">
                  <c:v>100.7462</c:v>
                </c:pt>
                <c:pt idx="241">
                  <c:v>100.5241</c:v>
                </c:pt>
                <c:pt idx="242">
                  <c:v>100.3854</c:v>
                </c:pt>
                <c:pt idx="243">
                  <c:v>100.2912</c:v>
                </c:pt>
                <c:pt idx="244">
                  <c:v>100.2266</c:v>
                </c:pt>
                <c:pt idx="245">
                  <c:v>100.1027</c:v>
                </c:pt>
                <c:pt idx="246">
                  <c:v>100.0136</c:v>
                </c:pt>
                <c:pt idx="247">
                  <c:v>99.974540000000005</c:v>
                </c:pt>
                <c:pt idx="248">
                  <c:v>99.817610000000002</c:v>
                </c:pt>
                <c:pt idx="249">
                  <c:v>99.424149999999997</c:v>
                </c:pt>
                <c:pt idx="250">
                  <c:v>98.881540000000001</c:v>
                </c:pt>
                <c:pt idx="251">
                  <c:v>98.490549999999999</c:v>
                </c:pt>
                <c:pt idx="252">
                  <c:v>98.149460000000005</c:v>
                </c:pt>
                <c:pt idx="253">
                  <c:v>97.745040000000003</c:v>
                </c:pt>
                <c:pt idx="254">
                  <c:v>97.300610000000006</c:v>
                </c:pt>
                <c:pt idx="255">
                  <c:v>96.994230000000002</c:v>
                </c:pt>
                <c:pt idx="256">
                  <c:v>96.830870000000004</c:v>
                </c:pt>
                <c:pt idx="257">
                  <c:v>96.56259</c:v>
                </c:pt>
                <c:pt idx="258">
                  <c:v>96.238069999999993</c:v>
                </c:pt>
                <c:pt idx="259">
                  <c:v>95.891649999999998</c:v>
                </c:pt>
                <c:pt idx="260">
                  <c:v>95.867900000000006</c:v>
                </c:pt>
                <c:pt idx="261">
                  <c:v>96.009469999999993</c:v>
                </c:pt>
                <c:pt idx="262">
                  <c:v>96.067070000000001</c:v>
                </c:pt>
                <c:pt idx="263">
                  <c:v>96.137129999999999</c:v>
                </c:pt>
                <c:pt idx="264">
                  <c:v>96.21799</c:v>
                </c:pt>
                <c:pt idx="265">
                  <c:v>96.333010000000002</c:v>
                </c:pt>
                <c:pt idx="266">
                  <c:v>96.642690000000002</c:v>
                </c:pt>
                <c:pt idx="267">
                  <c:v>96.943579999999997</c:v>
                </c:pt>
                <c:pt idx="268">
                  <c:v>97.130840000000006</c:v>
                </c:pt>
                <c:pt idx="269">
                  <c:v>97.090490000000003</c:v>
                </c:pt>
                <c:pt idx="270">
                  <c:v>96.705190000000002</c:v>
                </c:pt>
                <c:pt idx="271">
                  <c:v>96.280749999999998</c:v>
                </c:pt>
                <c:pt idx="272">
                  <c:v>95.966089999999994</c:v>
                </c:pt>
                <c:pt idx="273">
                  <c:v>95.984499999999997</c:v>
                </c:pt>
                <c:pt idx="274">
                  <c:v>96.176079999999999</c:v>
                </c:pt>
                <c:pt idx="275">
                  <c:v>96.558490000000006</c:v>
                </c:pt>
                <c:pt idx="276">
                  <c:v>97.328550000000007</c:v>
                </c:pt>
                <c:pt idx="277">
                  <c:v>98.286630000000002</c:v>
                </c:pt>
                <c:pt idx="278">
                  <c:v>99.225139999999996</c:v>
                </c:pt>
                <c:pt idx="279">
                  <c:v>99.742769999999993</c:v>
                </c:pt>
                <c:pt idx="280">
                  <c:v>99.850579999999994</c:v>
                </c:pt>
                <c:pt idx="281">
                  <c:v>99.840580000000003</c:v>
                </c:pt>
                <c:pt idx="282">
                  <c:v>99.791730000000001</c:v>
                </c:pt>
                <c:pt idx="283">
                  <c:v>99.772999999999996</c:v>
                </c:pt>
                <c:pt idx="284">
                  <c:v>99.699179999999998</c:v>
                </c:pt>
                <c:pt idx="285">
                  <c:v>99.735740000000007</c:v>
                </c:pt>
                <c:pt idx="286">
                  <c:v>99.986500000000007</c:v>
                </c:pt>
                <c:pt idx="287">
                  <c:v>100.264</c:v>
                </c:pt>
                <c:pt idx="288">
                  <c:v>100.41800000000001</c:v>
                </c:pt>
                <c:pt idx="289">
                  <c:v>100.2509</c:v>
                </c:pt>
                <c:pt idx="290">
                  <c:v>99.943299999999994</c:v>
                </c:pt>
                <c:pt idx="291">
                  <c:v>99.641409999999993</c:v>
                </c:pt>
                <c:pt idx="292">
                  <c:v>99.378910000000005</c:v>
                </c:pt>
                <c:pt idx="293">
                  <c:v>99.185550000000006</c:v>
                </c:pt>
                <c:pt idx="294">
                  <c:v>99.349729999999994</c:v>
                </c:pt>
                <c:pt idx="295">
                  <c:v>99.646389999999997</c:v>
                </c:pt>
                <c:pt idx="296">
                  <c:v>99.945220000000006</c:v>
                </c:pt>
                <c:pt idx="297">
                  <c:v>100.107</c:v>
                </c:pt>
                <c:pt idx="298">
                  <c:v>100.2642</c:v>
                </c:pt>
                <c:pt idx="299">
                  <c:v>100.2726</c:v>
                </c:pt>
                <c:pt idx="300">
                  <c:v>100.134</c:v>
                </c:pt>
                <c:pt idx="301">
                  <c:v>99.987129999999993</c:v>
                </c:pt>
                <c:pt idx="302">
                  <c:v>99.899339999999995</c:v>
                </c:pt>
                <c:pt idx="303">
                  <c:v>99.877840000000006</c:v>
                </c:pt>
                <c:pt idx="304">
                  <c:v>99.880459999999999</c:v>
                </c:pt>
                <c:pt idx="305">
                  <c:v>99.895020000000002</c:v>
                </c:pt>
                <c:pt idx="306">
                  <c:v>99.994699999999995</c:v>
                </c:pt>
                <c:pt idx="307">
                  <c:v>100.13030000000001</c:v>
                </c:pt>
                <c:pt idx="308">
                  <c:v>100.2816</c:v>
                </c:pt>
                <c:pt idx="309">
                  <c:v>100.3991</c:v>
                </c:pt>
                <c:pt idx="310">
                  <c:v>100.465</c:v>
                </c:pt>
                <c:pt idx="311">
                  <c:v>100.5878</c:v>
                </c:pt>
                <c:pt idx="312">
                  <c:v>100.80200000000001</c:v>
                </c:pt>
                <c:pt idx="313">
                  <c:v>101.00239999999999</c:v>
                </c:pt>
                <c:pt idx="314">
                  <c:v>101.136</c:v>
                </c:pt>
                <c:pt idx="315">
                  <c:v>101.2329</c:v>
                </c:pt>
                <c:pt idx="316">
                  <c:v>101.31140000000001</c:v>
                </c:pt>
                <c:pt idx="317">
                  <c:v>101.4354</c:v>
                </c:pt>
                <c:pt idx="318">
                  <c:v>101.55929999999999</c:v>
                </c:pt>
                <c:pt idx="319">
                  <c:v>101.6735</c:v>
                </c:pt>
                <c:pt idx="320">
                  <c:v>101.7004</c:v>
                </c:pt>
                <c:pt idx="321">
                  <c:v>101.6887</c:v>
                </c:pt>
                <c:pt idx="322">
                  <c:v>101.6519</c:v>
                </c:pt>
                <c:pt idx="323">
                  <c:v>101.5986</c:v>
                </c:pt>
                <c:pt idx="324">
                  <c:v>101.4736</c:v>
                </c:pt>
                <c:pt idx="325">
                  <c:v>101.2876</c:v>
                </c:pt>
                <c:pt idx="326">
                  <c:v>101.18470000000001</c:v>
                </c:pt>
                <c:pt idx="327">
                  <c:v>101.1263</c:v>
                </c:pt>
                <c:pt idx="328">
                  <c:v>101.07129999999999</c:v>
                </c:pt>
                <c:pt idx="329">
                  <c:v>100.9766</c:v>
                </c:pt>
                <c:pt idx="330">
                  <c:v>100.8907</c:v>
                </c:pt>
                <c:pt idx="331">
                  <c:v>100.87479999999999</c:v>
                </c:pt>
                <c:pt idx="332">
                  <c:v>100.953</c:v>
                </c:pt>
                <c:pt idx="333">
                  <c:v>100.839</c:v>
                </c:pt>
                <c:pt idx="334">
                  <c:v>100.553</c:v>
                </c:pt>
                <c:pt idx="335">
                  <c:v>100.304</c:v>
                </c:pt>
                <c:pt idx="336">
                  <c:v>100.17700000000001</c:v>
                </c:pt>
                <c:pt idx="337">
                  <c:v>100.18940000000001</c:v>
                </c:pt>
                <c:pt idx="338">
                  <c:v>100.3014</c:v>
                </c:pt>
                <c:pt idx="339">
                  <c:v>100.40430000000001</c:v>
                </c:pt>
                <c:pt idx="340">
                  <c:v>100.4205</c:v>
                </c:pt>
                <c:pt idx="341">
                  <c:v>100.41330000000001</c:v>
                </c:pt>
                <c:pt idx="342">
                  <c:v>100.43519999999999</c:v>
                </c:pt>
                <c:pt idx="343">
                  <c:v>100.59310000000001</c:v>
                </c:pt>
                <c:pt idx="344">
                  <c:v>100.7948</c:v>
                </c:pt>
                <c:pt idx="345">
                  <c:v>100.9579</c:v>
                </c:pt>
                <c:pt idx="346">
                  <c:v>100.9819</c:v>
                </c:pt>
                <c:pt idx="347">
                  <c:v>100.9327</c:v>
                </c:pt>
                <c:pt idx="348">
                  <c:v>100.82550000000001</c:v>
                </c:pt>
                <c:pt idx="349">
                  <c:v>100.77070000000001</c:v>
                </c:pt>
                <c:pt idx="350">
                  <c:v>100.81019999999999</c:v>
                </c:pt>
                <c:pt idx="351">
                  <c:v>100.91500000000001</c:v>
                </c:pt>
                <c:pt idx="352">
                  <c:v>101.0613</c:v>
                </c:pt>
                <c:pt idx="353">
                  <c:v>101.26049999999999</c:v>
                </c:pt>
                <c:pt idx="354">
                  <c:v>101.3747</c:v>
                </c:pt>
                <c:pt idx="355">
                  <c:v>101.38079999999999</c:v>
                </c:pt>
                <c:pt idx="356">
                  <c:v>101.41079999999999</c:v>
                </c:pt>
                <c:pt idx="357">
                  <c:v>101.4173</c:v>
                </c:pt>
                <c:pt idx="358">
                  <c:v>101.4525</c:v>
                </c:pt>
                <c:pt idx="359">
                  <c:v>101.5459</c:v>
                </c:pt>
                <c:pt idx="360">
                  <c:v>101.5534</c:v>
                </c:pt>
                <c:pt idx="361">
                  <c:v>101.4303</c:v>
                </c:pt>
                <c:pt idx="362">
                  <c:v>101.3206</c:v>
                </c:pt>
                <c:pt idx="363">
                  <c:v>101.37139999999999</c:v>
                </c:pt>
                <c:pt idx="364">
                  <c:v>101.45610000000001</c:v>
                </c:pt>
                <c:pt idx="365">
                  <c:v>101.5288</c:v>
                </c:pt>
                <c:pt idx="366">
                  <c:v>101.5406</c:v>
                </c:pt>
                <c:pt idx="367">
                  <c:v>101.38509999999999</c:v>
                </c:pt>
                <c:pt idx="368">
                  <c:v>101.0996</c:v>
                </c:pt>
                <c:pt idx="369">
                  <c:v>100.90470000000001</c:v>
                </c:pt>
                <c:pt idx="370">
                  <c:v>100.8331</c:v>
                </c:pt>
                <c:pt idx="371">
                  <c:v>100.71259999999999</c:v>
                </c:pt>
                <c:pt idx="372">
                  <c:v>100.41070000000001</c:v>
                </c:pt>
                <c:pt idx="373">
                  <c:v>100.0718</c:v>
                </c:pt>
                <c:pt idx="374">
                  <c:v>99.858350000000002</c:v>
                </c:pt>
                <c:pt idx="375">
                  <c:v>99.923699999999997</c:v>
                </c:pt>
                <c:pt idx="376">
                  <c:v>99.968500000000006</c:v>
                </c:pt>
                <c:pt idx="377">
                  <c:v>99.716170000000005</c:v>
                </c:pt>
                <c:pt idx="378">
                  <c:v>99.234989999999996</c:v>
                </c:pt>
                <c:pt idx="379">
                  <c:v>99.016570000000002</c:v>
                </c:pt>
                <c:pt idx="380">
                  <c:v>99.124849999999995</c:v>
                </c:pt>
                <c:pt idx="381">
                  <c:v>99.317909999999998</c:v>
                </c:pt>
                <c:pt idx="382">
                  <c:v>99.461100000000002</c:v>
                </c:pt>
                <c:pt idx="383">
                  <c:v>99.546260000000004</c:v>
                </c:pt>
                <c:pt idx="384">
                  <c:v>99.452089999999998</c:v>
                </c:pt>
                <c:pt idx="385">
                  <c:v>99.26437</c:v>
                </c:pt>
                <c:pt idx="386">
                  <c:v>98.887479999999996</c:v>
                </c:pt>
                <c:pt idx="387">
                  <c:v>98.541049999999998</c:v>
                </c:pt>
                <c:pt idx="388">
                  <c:v>98.441749999999999</c:v>
                </c:pt>
                <c:pt idx="389">
                  <c:v>98.628360000000001</c:v>
                </c:pt>
                <c:pt idx="390">
                  <c:v>98.848789999999994</c:v>
                </c:pt>
                <c:pt idx="391">
                  <c:v>98.875380000000007</c:v>
                </c:pt>
                <c:pt idx="392">
                  <c:v>98.651340000000005</c:v>
                </c:pt>
                <c:pt idx="393">
                  <c:v>98.264210000000006</c:v>
                </c:pt>
                <c:pt idx="394">
                  <c:v>97.783670000000001</c:v>
                </c:pt>
                <c:pt idx="395">
                  <c:v>97.417050000000003</c:v>
                </c:pt>
                <c:pt idx="396">
                  <c:v>97.236829999999998</c:v>
                </c:pt>
                <c:pt idx="397">
                  <c:v>97.199680000000001</c:v>
                </c:pt>
                <c:pt idx="398">
                  <c:v>97.191540000000003</c:v>
                </c:pt>
                <c:pt idx="399">
                  <c:v>97.35445</c:v>
                </c:pt>
                <c:pt idx="400">
                  <c:v>97.438100000000006</c:v>
                </c:pt>
                <c:pt idx="401">
                  <c:v>97.409369999999996</c:v>
                </c:pt>
                <c:pt idx="402">
                  <c:v>97.387889999999999</c:v>
                </c:pt>
                <c:pt idx="403">
                  <c:v>97.481769999999997</c:v>
                </c:pt>
                <c:pt idx="404">
                  <c:v>97.500069999999994</c:v>
                </c:pt>
                <c:pt idx="405">
                  <c:v>97.322360000000003</c:v>
                </c:pt>
                <c:pt idx="406">
                  <c:v>97.227980000000002</c:v>
                </c:pt>
                <c:pt idx="407">
                  <c:v>97.204840000000004</c:v>
                </c:pt>
                <c:pt idx="408">
                  <c:v>97.21763</c:v>
                </c:pt>
                <c:pt idx="409">
                  <c:v>97.404660000000007</c:v>
                </c:pt>
                <c:pt idx="410">
                  <c:v>97.852760000000004</c:v>
                </c:pt>
                <c:pt idx="411">
                  <c:v>98.506720000000001</c:v>
                </c:pt>
                <c:pt idx="412">
                  <c:v>99.20393</c:v>
                </c:pt>
                <c:pt idx="413">
                  <c:v>99.773409999999998</c:v>
                </c:pt>
                <c:pt idx="414">
                  <c:v>100.0916</c:v>
                </c:pt>
                <c:pt idx="415">
                  <c:v>100.2467</c:v>
                </c:pt>
                <c:pt idx="416">
                  <c:v>100.33620000000001</c:v>
                </c:pt>
                <c:pt idx="417">
                  <c:v>100.3695</c:v>
                </c:pt>
                <c:pt idx="418">
                  <c:v>100.1982</c:v>
                </c:pt>
                <c:pt idx="419">
                  <c:v>99.945809999999994</c:v>
                </c:pt>
                <c:pt idx="420">
                  <c:v>99.773930000000007</c:v>
                </c:pt>
                <c:pt idx="421">
                  <c:v>99.709530000000001</c:v>
                </c:pt>
                <c:pt idx="422">
                  <c:v>99.816990000000004</c:v>
                </c:pt>
                <c:pt idx="423">
                  <c:v>99.934209999999993</c:v>
                </c:pt>
                <c:pt idx="424">
                  <c:v>100.0093</c:v>
                </c:pt>
                <c:pt idx="425">
                  <c:v>100.0604</c:v>
                </c:pt>
                <c:pt idx="426">
                  <c:v>100.04300000000001</c:v>
                </c:pt>
                <c:pt idx="427">
                  <c:v>99.914479999999998</c:v>
                </c:pt>
                <c:pt idx="428">
                  <c:v>99.767219999999995</c:v>
                </c:pt>
                <c:pt idx="429">
                  <c:v>99.571209999999994</c:v>
                </c:pt>
                <c:pt idx="430">
                  <c:v>99.282589999999999</c:v>
                </c:pt>
                <c:pt idx="431">
                  <c:v>98.885180000000005</c:v>
                </c:pt>
                <c:pt idx="432">
                  <c:v>98.466740000000001</c:v>
                </c:pt>
                <c:pt idx="433">
                  <c:v>98.249529999999993</c:v>
                </c:pt>
                <c:pt idx="434">
                  <c:v>98.25573</c:v>
                </c:pt>
                <c:pt idx="435">
                  <c:v>98.254360000000005</c:v>
                </c:pt>
                <c:pt idx="436">
                  <c:v>98.21848</c:v>
                </c:pt>
                <c:pt idx="437">
                  <c:v>98.210639999999998</c:v>
                </c:pt>
                <c:pt idx="438">
                  <c:v>98.26437</c:v>
                </c:pt>
                <c:pt idx="439">
                  <c:v>98.372680000000003</c:v>
                </c:pt>
                <c:pt idx="440">
                  <c:v>98.415019999999998</c:v>
                </c:pt>
                <c:pt idx="441">
                  <c:v>98.338610000000003</c:v>
                </c:pt>
                <c:pt idx="442">
                  <c:v>98.212609999999998</c:v>
                </c:pt>
                <c:pt idx="443">
                  <c:v>98.092169999999996</c:v>
                </c:pt>
                <c:pt idx="444">
                  <c:v>98.028589999999994</c:v>
                </c:pt>
                <c:pt idx="445">
                  <c:v>97.958020000000005</c:v>
                </c:pt>
                <c:pt idx="446">
                  <c:v>98.035409999999999</c:v>
                </c:pt>
                <c:pt idx="447">
                  <c:v>98.183700000000002</c:v>
                </c:pt>
                <c:pt idx="448">
                  <c:v>98.306110000000004</c:v>
                </c:pt>
                <c:pt idx="449">
                  <c:v>98.330860000000001</c:v>
                </c:pt>
                <c:pt idx="450">
                  <c:v>98.397779999999997</c:v>
                </c:pt>
                <c:pt idx="451">
                  <c:v>98.563159999999996</c:v>
                </c:pt>
                <c:pt idx="452">
                  <c:v>98.752219999999994</c:v>
                </c:pt>
                <c:pt idx="453">
                  <c:v>98.902569999999997</c:v>
                </c:pt>
                <c:pt idx="454">
                  <c:v>98.929649999999995</c:v>
                </c:pt>
                <c:pt idx="455">
                  <c:v>98.904669999999996</c:v>
                </c:pt>
                <c:pt idx="456">
                  <c:v>98.892309999999995</c:v>
                </c:pt>
                <c:pt idx="457">
                  <c:v>98.956400000000002</c:v>
                </c:pt>
                <c:pt idx="458">
                  <c:v>99.152990000000003</c:v>
                </c:pt>
                <c:pt idx="459">
                  <c:v>99.331090000000003</c:v>
                </c:pt>
                <c:pt idx="460">
                  <c:v>99.55395</c:v>
                </c:pt>
                <c:pt idx="461">
                  <c:v>99.882320000000007</c:v>
                </c:pt>
                <c:pt idx="462">
                  <c:v>100.2482</c:v>
                </c:pt>
                <c:pt idx="463">
                  <c:v>100.43519999999999</c:v>
                </c:pt>
                <c:pt idx="464">
                  <c:v>100.5818</c:v>
                </c:pt>
                <c:pt idx="465">
                  <c:v>100.74339999999999</c:v>
                </c:pt>
                <c:pt idx="466">
                  <c:v>100.7838</c:v>
                </c:pt>
                <c:pt idx="467">
                  <c:v>100.6969</c:v>
                </c:pt>
                <c:pt idx="468">
                  <c:v>100.60429999999999</c:v>
                </c:pt>
                <c:pt idx="469">
                  <c:v>100.4953</c:v>
                </c:pt>
                <c:pt idx="470">
                  <c:v>100.28060000000001</c:v>
                </c:pt>
                <c:pt idx="471">
                  <c:v>100.0556</c:v>
                </c:pt>
                <c:pt idx="472">
                  <c:v>99.909779999999998</c:v>
                </c:pt>
                <c:pt idx="473">
                  <c:v>99.862260000000006</c:v>
                </c:pt>
                <c:pt idx="474">
                  <c:v>99.910820000000001</c:v>
                </c:pt>
                <c:pt idx="475">
                  <c:v>99.963679999999997</c:v>
                </c:pt>
                <c:pt idx="476">
                  <c:v>100.0419</c:v>
                </c:pt>
                <c:pt idx="477">
                  <c:v>100.1687</c:v>
                </c:pt>
                <c:pt idx="478">
                  <c:v>100.2911</c:v>
                </c:pt>
                <c:pt idx="479">
                  <c:v>100.4234</c:v>
                </c:pt>
                <c:pt idx="480">
                  <c:v>100.5442</c:v>
                </c:pt>
                <c:pt idx="481">
                  <c:v>100.6572</c:v>
                </c:pt>
                <c:pt idx="482">
                  <c:v>100.7281</c:v>
                </c:pt>
                <c:pt idx="483">
                  <c:v>100.78440000000001</c:v>
                </c:pt>
                <c:pt idx="484">
                  <c:v>100.86360000000001</c:v>
                </c:pt>
                <c:pt idx="485">
                  <c:v>100.7831</c:v>
                </c:pt>
                <c:pt idx="486">
                  <c:v>100.7756</c:v>
                </c:pt>
                <c:pt idx="487">
                  <c:v>100.7002</c:v>
                </c:pt>
                <c:pt idx="488">
                  <c:v>100.4753</c:v>
                </c:pt>
                <c:pt idx="489">
                  <c:v>100.3468</c:v>
                </c:pt>
                <c:pt idx="490">
                  <c:v>100.41759999999999</c:v>
                </c:pt>
                <c:pt idx="491">
                  <c:v>100.5258</c:v>
                </c:pt>
                <c:pt idx="492">
                  <c:v>100.61709999999999</c:v>
                </c:pt>
                <c:pt idx="493">
                  <c:v>100.6183</c:v>
                </c:pt>
                <c:pt idx="494">
                  <c:v>100.57689999999999</c:v>
                </c:pt>
                <c:pt idx="495">
                  <c:v>100.4091</c:v>
                </c:pt>
                <c:pt idx="496">
                  <c:v>100.0959</c:v>
                </c:pt>
                <c:pt idx="497">
                  <c:v>99.735119999999995</c:v>
                </c:pt>
                <c:pt idx="498">
                  <c:v>99.487139999999997</c:v>
                </c:pt>
                <c:pt idx="499">
                  <c:v>99.337710000000001</c:v>
                </c:pt>
                <c:pt idx="500">
                  <c:v>99.287760000000006</c:v>
                </c:pt>
                <c:pt idx="501">
                  <c:v>99.213290000000001</c:v>
                </c:pt>
                <c:pt idx="502">
                  <c:v>99.050460000000001</c:v>
                </c:pt>
                <c:pt idx="503">
                  <c:v>98.889330000000001</c:v>
                </c:pt>
                <c:pt idx="504">
                  <c:v>98.750550000000004</c:v>
                </c:pt>
                <c:pt idx="505">
                  <c:v>98.669309999999996</c:v>
                </c:pt>
                <c:pt idx="506">
                  <c:v>98.640979999999999</c:v>
                </c:pt>
                <c:pt idx="507">
                  <c:v>98.586500000000001</c:v>
                </c:pt>
                <c:pt idx="508">
                  <c:v>98.554550000000006</c:v>
                </c:pt>
                <c:pt idx="509">
                  <c:v>98.563550000000006</c:v>
                </c:pt>
                <c:pt idx="510">
                  <c:v>98.614369999999994</c:v>
                </c:pt>
                <c:pt idx="511">
                  <c:v>98.546130000000005</c:v>
                </c:pt>
                <c:pt idx="512">
                  <c:v>98.332949999999997</c:v>
                </c:pt>
                <c:pt idx="513">
                  <c:v>97.823970000000003</c:v>
                </c:pt>
                <c:pt idx="514">
                  <c:v>97.188159999999996</c:v>
                </c:pt>
                <c:pt idx="515">
                  <c:v>96.844170000000005</c:v>
                </c:pt>
                <c:pt idx="516">
                  <c:v>96.821690000000004</c:v>
                </c:pt>
                <c:pt idx="517">
                  <c:v>96.893169999999998</c:v>
                </c:pt>
                <c:pt idx="518">
                  <c:v>97.078900000000004</c:v>
                </c:pt>
                <c:pt idx="519">
                  <c:v>97.343900000000005</c:v>
                </c:pt>
                <c:pt idx="520">
                  <c:v>97.643879999999996</c:v>
                </c:pt>
                <c:pt idx="521">
                  <c:v>97.969139999999996</c:v>
                </c:pt>
                <c:pt idx="522">
                  <c:v>98.199029999999993</c:v>
                </c:pt>
                <c:pt idx="523">
                  <c:v>98.201530000000005</c:v>
                </c:pt>
                <c:pt idx="524">
                  <c:v>98.16328</c:v>
                </c:pt>
                <c:pt idx="525">
                  <c:v>98.181539999999998</c:v>
                </c:pt>
                <c:pt idx="526">
                  <c:v>98.22533</c:v>
                </c:pt>
                <c:pt idx="527">
                  <c:v>98.155670000000001</c:v>
                </c:pt>
                <c:pt idx="528">
                  <c:v>98.106620000000007</c:v>
                </c:pt>
                <c:pt idx="529">
                  <c:v>98.188100000000006</c:v>
                </c:pt>
                <c:pt idx="530">
                  <c:v>98.18732</c:v>
                </c:pt>
                <c:pt idx="531">
                  <c:v>98.143910000000005</c:v>
                </c:pt>
                <c:pt idx="532">
                  <c:v>98.118859999999998</c:v>
                </c:pt>
                <c:pt idx="533">
                  <c:v>98.141469999999998</c:v>
                </c:pt>
                <c:pt idx="534">
                  <c:v>98.157169999999994</c:v>
                </c:pt>
                <c:pt idx="535">
                  <c:v>98.217219999999998</c:v>
                </c:pt>
                <c:pt idx="536">
                  <c:v>98.289389999999997</c:v>
                </c:pt>
                <c:pt idx="537">
                  <c:v>98.274959999999993</c:v>
                </c:pt>
                <c:pt idx="538">
                  <c:v>98.303539999999998</c:v>
                </c:pt>
                <c:pt idx="539">
                  <c:v>98.457800000000006</c:v>
                </c:pt>
                <c:pt idx="540">
                  <c:v>98.667730000000006</c:v>
                </c:pt>
                <c:pt idx="541">
                  <c:v>98.730090000000004</c:v>
                </c:pt>
                <c:pt idx="542">
                  <c:v>98.697040000000001</c:v>
                </c:pt>
                <c:pt idx="543">
                  <c:v>98.659329999999997</c:v>
                </c:pt>
                <c:pt idx="544">
                  <c:v>98.644180000000006</c:v>
                </c:pt>
                <c:pt idx="545">
                  <c:v>98.61439</c:v>
                </c:pt>
                <c:pt idx="546">
                  <c:v>98.618639999999999</c:v>
                </c:pt>
                <c:pt idx="547">
                  <c:v>98.724710000000002</c:v>
                </c:pt>
                <c:pt idx="548">
                  <c:v>98.860849999999999</c:v>
                </c:pt>
                <c:pt idx="549">
                  <c:v>99.018529999999998</c:v>
                </c:pt>
                <c:pt idx="550">
                  <c:v>99.193629999999999</c:v>
                </c:pt>
                <c:pt idx="551">
                  <c:v>99.479659999999996</c:v>
                </c:pt>
                <c:pt idx="552">
                  <c:v>99.815539999999999</c:v>
                </c:pt>
                <c:pt idx="553">
                  <c:v>99.969790000000003</c:v>
                </c:pt>
                <c:pt idx="554">
                  <c:v>100.03489999999999</c:v>
                </c:pt>
                <c:pt idx="555">
                  <c:v>100.11879999999999</c:v>
                </c:pt>
                <c:pt idx="556">
                  <c:v>100.2021</c:v>
                </c:pt>
                <c:pt idx="557">
                  <c:v>100.1319</c:v>
                </c:pt>
                <c:pt idx="558">
                  <c:v>99.982029999999995</c:v>
                </c:pt>
                <c:pt idx="559">
                  <c:v>99.834230000000005</c:v>
                </c:pt>
                <c:pt idx="560">
                  <c:v>99.715260000000001</c:v>
                </c:pt>
                <c:pt idx="561">
                  <c:v>99.64828</c:v>
                </c:pt>
                <c:pt idx="562">
                  <c:v>99.733189999999993</c:v>
                </c:pt>
                <c:pt idx="563">
                  <c:v>99.92398</c:v>
                </c:pt>
                <c:pt idx="564">
                  <c:v>100.1562</c:v>
                </c:pt>
                <c:pt idx="565">
                  <c:v>100.4652</c:v>
                </c:pt>
                <c:pt idx="566">
                  <c:v>100.79219999999999</c:v>
                </c:pt>
                <c:pt idx="567">
                  <c:v>101.13930000000001</c:v>
                </c:pt>
                <c:pt idx="568">
                  <c:v>101.3961</c:v>
                </c:pt>
                <c:pt idx="569">
                  <c:v>101.4183</c:v>
                </c:pt>
                <c:pt idx="570">
                  <c:v>101.23350000000001</c:v>
                </c:pt>
                <c:pt idx="571">
                  <c:v>100.8843</c:v>
                </c:pt>
                <c:pt idx="572">
                  <c:v>100.5548</c:v>
                </c:pt>
                <c:pt idx="573">
                  <c:v>100.30249999999999</c:v>
                </c:pt>
                <c:pt idx="574">
                  <c:v>100.07850000000001</c:v>
                </c:pt>
                <c:pt idx="575">
                  <c:v>99.979870000000005</c:v>
                </c:pt>
                <c:pt idx="576">
                  <c:v>99.93289</c:v>
                </c:pt>
                <c:pt idx="577">
                  <c:v>99.888450000000006</c:v>
                </c:pt>
                <c:pt idx="578">
                  <c:v>99.868899999999996</c:v>
                </c:pt>
                <c:pt idx="579">
                  <c:v>99.800110000000004</c:v>
                </c:pt>
                <c:pt idx="580">
                  <c:v>99.531090000000006</c:v>
                </c:pt>
                <c:pt idx="581">
                  <c:v>99.134420000000006</c:v>
                </c:pt>
                <c:pt idx="582">
                  <c:v>98.731179999999995</c:v>
                </c:pt>
                <c:pt idx="583">
                  <c:v>98.501480000000001</c:v>
                </c:pt>
                <c:pt idx="584">
                  <c:v>98.392629999999997</c:v>
                </c:pt>
                <c:pt idx="585">
                  <c:v>98.194360000000003</c:v>
                </c:pt>
                <c:pt idx="586">
                  <c:v>97.975899999999996</c:v>
                </c:pt>
                <c:pt idx="587">
                  <c:v>97.704999999999998</c:v>
                </c:pt>
                <c:pt idx="588">
                  <c:v>97.543670000000006</c:v>
                </c:pt>
                <c:pt idx="589">
                  <c:v>97.44323</c:v>
                </c:pt>
                <c:pt idx="590">
                  <c:v>97.402240000000006</c:v>
                </c:pt>
                <c:pt idx="591">
                  <c:v>97.528310000000005</c:v>
                </c:pt>
                <c:pt idx="592">
                  <c:v>97.770129999999995</c:v>
                </c:pt>
                <c:pt idx="593">
                  <c:v>98.139020000000002</c:v>
                </c:pt>
                <c:pt idx="594">
                  <c:v>98.640780000000007</c:v>
                </c:pt>
                <c:pt idx="595">
                  <c:v>99.157880000000006</c:v>
                </c:pt>
                <c:pt idx="596">
                  <c:v>99.546210000000002</c:v>
                </c:pt>
                <c:pt idx="597">
                  <c:v>99.716539999999995</c:v>
                </c:pt>
                <c:pt idx="598">
                  <c:v>99.670950000000005</c:v>
                </c:pt>
                <c:pt idx="599">
                  <c:v>99.60284</c:v>
                </c:pt>
                <c:pt idx="600">
                  <c:v>99.498410000000007</c:v>
                </c:pt>
                <c:pt idx="601">
                  <c:v>99.533000000000001</c:v>
                </c:pt>
                <c:pt idx="602">
                  <c:v>99.731489999999994</c:v>
                </c:pt>
                <c:pt idx="603">
                  <c:v>99.933660000000003</c:v>
                </c:pt>
                <c:pt idx="604">
                  <c:v>99.962549999999993</c:v>
                </c:pt>
                <c:pt idx="605">
                  <c:v>100.19459999999999</c:v>
                </c:pt>
                <c:pt idx="606">
                  <c:v>100.7007</c:v>
                </c:pt>
                <c:pt idx="607">
                  <c:v>101.1874</c:v>
                </c:pt>
                <c:pt idx="608">
                  <c:v>101.5341</c:v>
                </c:pt>
                <c:pt idx="609">
                  <c:v>101.73050000000001</c:v>
                </c:pt>
                <c:pt idx="610">
                  <c:v>101.8588</c:v>
                </c:pt>
                <c:pt idx="611">
                  <c:v>101.85809999999999</c:v>
                </c:pt>
                <c:pt idx="612">
                  <c:v>101.8018</c:v>
                </c:pt>
                <c:pt idx="613">
                  <c:v>101.72450000000001</c:v>
                </c:pt>
                <c:pt idx="614">
                  <c:v>101.60129999999999</c:v>
                </c:pt>
                <c:pt idx="615">
                  <c:v>101.502</c:v>
                </c:pt>
                <c:pt idx="616">
                  <c:v>101.46340000000001</c:v>
                </c:pt>
                <c:pt idx="617">
                  <c:v>101.4533</c:v>
                </c:pt>
                <c:pt idx="618">
                  <c:v>101.29349999999999</c:v>
                </c:pt>
                <c:pt idx="619">
                  <c:v>100.95959999999999</c:v>
                </c:pt>
                <c:pt idx="620">
                  <c:v>100.7021</c:v>
                </c:pt>
                <c:pt idx="621">
                  <c:v>100.51090000000001</c:v>
                </c:pt>
                <c:pt idx="622">
                  <c:v>100.4897</c:v>
                </c:pt>
                <c:pt idx="623">
                  <c:v>100.602</c:v>
                </c:pt>
                <c:pt idx="624">
                  <c:v>100.6934</c:v>
                </c:pt>
                <c:pt idx="625">
                  <c:v>100.72580000000001</c:v>
                </c:pt>
                <c:pt idx="626">
                  <c:v>100.74469999999999</c:v>
                </c:pt>
                <c:pt idx="627">
                  <c:v>100.76909999999999</c:v>
                </c:pt>
                <c:pt idx="628">
                  <c:v>100.7535</c:v>
                </c:pt>
                <c:pt idx="629">
                  <c:v>100.67910000000001</c:v>
                </c:pt>
                <c:pt idx="630">
                  <c:v>100.4928</c:v>
                </c:pt>
                <c:pt idx="631">
                  <c:v>100.27719999999999</c:v>
                </c:pt>
                <c:pt idx="632">
                  <c:v>100.1289</c:v>
                </c:pt>
                <c:pt idx="633">
                  <c:v>100.1033</c:v>
                </c:pt>
                <c:pt idx="634">
                  <c:v>100.1696</c:v>
                </c:pt>
                <c:pt idx="635">
                  <c:v>100.2758</c:v>
                </c:pt>
                <c:pt idx="636">
                  <c:v>100.43600000000001</c:v>
                </c:pt>
                <c:pt idx="637">
                  <c:v>100.5667</c:v>
                </c:pt>
                <c:pt idx="638">
                  <c:v>100.6357</c:v>
                </c:pt>
                <c:pt idx="639">
                  <c:v>100.6662</c:v>
                </c:pt>
                <c:pt idx="640">
                  <c:v>100.687</c:v>
                </c:pt>
                <c:pt idx="641">
                  <c:v>100.72199999999999</c:v>
                </c:pt>
                <c:pt idx="642">
                  <c:v>100.7685</c:v>
                </c:pt>
                <c:pt idx="643">
                  <c:v>100.82080000000001</c:v>
                </c:pt>
                <c:pt idx="644">
                  <c:v>100.92010000000001</c:v>
                </c:pt>
                <c:pt idx="645">
                  <c:v>101.04389999999999</c:v>
                </c:pt>
                <c:pt idx="646">
                  <c:v>101.2004</c:v>
                </c:pt>
                <c:pt idx="647">
                  <c:v>101.3622</c:v>
                </c:pt>
                <c:pt idx="648">
                  <c:v>101.5026</c:v>
                </c:pt>
                <c:pt idx="649">
                  <c:v>101.57</c:v>
                </c:pt>
                <c:pt idx="650">
                  <c:v>101.5779</c:v>
                </c:pt>
                <c:pt idx="651">
                  <c:v>101.5963</c:v>
                </c:pt>
                <c:pt idx="652">
                  <c:v>101.628</c:v>
                </c:pt>
                <c:pt idx="653">
                  <c:v>101.6088</c:v>
                </c:pt>
                <c:pt idx="654">
                  <c:v>101.4922</c:v>
                </c:pt>
                <c:pt idx="655">
                  <c:v>101.2685</c:v>
                </c:pt>
                <c:pt idx="656">
                  <c:v>101.1005</c:v>
                </c:pt>
                <c:pt idx="657">
                  <c:v>101.06480000000001</c:v>
                </c:pt>
                <c:pt idx="658">
                  <c:v>101.1071</c:v>
                </c:pt>
                <c:pt idx="659">
                  <c:v>101.25190000000001</c:v>
                </c:pt>
                <c:pt idx="660">
                  <c:v>101.4442</c:v>
                </c:pt>
                <c:pt idx="661">
                  <c:v>101.6172</c:v>
                </c:pt>
                <c:pt idx="662">
                  <c:v>101.7509</c:v>
                </c:pt>
                <c:pt idx="663">
                  <c:v>101.7961</c:v>
                </c:pt>
                <c:pt idx="664">
                  <c:v>101.7522</c:v>
                </c:pt>
                <c:pt idx="665">
                  <c:v>101.64230000000001</c:v>
                </c:pt>
                <c:pt idx="666">
                  <c:v>101.4984</c:v>
                </c:pt>
                <c:pt idx="667">
                  <c:v>101.31740000000001</c:v>
                </c:pt>
                <c:pt idx="668">
                  <c:v>101.08880000000001</c:v>
                </c:pt>
                <c:pt idx="669">
                  <c:v>100.91759999999999</c:v>
                </c:pt>
                <c:pt idx="670">
                  <c:v>100.90600000000001</c:v>
                </c:pt>
                <c:pt idx="671">
                  <c:v>101.0151</c:v>
                </c:pt>
                <c:pt idx="672">
                  <c:v>101.0765</c:v>
                </c:pt>
                <c:pt idx="673">
                  <c:v>101.0891</c:v>
                </c:pt>
                <c:pt idx="674">
                  <c:v>101.1189</c:v>
                </c:pt>
                <c:pt idx="675">
                  <c:v>101.209</c:v>
                </c:pt>
                <c:pt idx="676">
                  <c:v>101.2923</c:v>
                </c:pt>
                <c:pt idx="677">
                  <c:v>101.3518</c:v>
                </c:pt>
                <c:pt idx="678">
                  <c:v>101.3377</c:v>
                </c:pt>
                <c:pt idx="679">
                  <c:v>101.3009</c:v>
                </c:pt>
                <c:pt idx="680">
                  <c:v>101.2719</c:v>
                </c:pt>
                <c:pt idx="681">
                  <c:v>101.2976</c:v>
                </c:pt>
                <c:pt idx="682">
                  <c:v>101.3736</c:v>
                </c:pt>
                <c:pt idx="683">
                  <c:v>101.4384</c:v>
                </c:pt>
                <c:pt idx="684">
                  <c:v>101.4318</c:v>
                </c:pt>
                <c:pt idx="685">
                  <c:v>101.38509999999999</c:v>
                </c:pt>
                <c:pt idx="686">
                  <c:v>101.4659</c:v>
                </c:pt>
                <c:pt idx="687">
                  <c:v>101.6391</c:v>
                </c:pt>
                <c:pt idx="688">
                  <c:v>101.81740000000001</c:v>
                </c:pt>
                <c:pt idx="689">
                  <c:v>101.93940000000001</c:v>
                </c:pt>
                <c:pt idx="690">
                  <c:v>101.9455</c:v>
                </c:pt>
                <c:pt idx="691">
                  <c:v>101.8686</c:v>
                </c:pt>
                <c:pt idx="692">
                  <c:v>101.8276</c:v>
                </c:pt>
                <c:pt idx="693">
                  <c:v>101.85380000000001</c:v>
                </c:pt>
                <c:pt idx="694">
                  <c:v>101.8925</c:v>
                </c:pt>
                <c:pt idx="695">
                  <c:v>101.9517</c:v>
                </c:pt>
                <c:pt idx="696">
                  <c:v>102.0236</c:v>
                </c:pt>
                <c:pt idx="697">
                  <c:v>102.0261</c:v>
                </c:pt>
                <c:pt idx="698">
                  <c:v>101.9628</c:v>
                </c:pt>
                <c:pt idx="699">
                  <c:v>101.8811</c:v>
                </c:pt>
                <c:pt idx="700">
                  <c:v>101.801</c:v>
                </c:pt>
                <c:pt idx="701">
                  <c:v>101.7192</c:v>
                </c:pt>
                <c:pt idx="702">
                  <c:v>101.6315</c:v>
                </c:pt>
                <c:pt idx="703">
                  <c:v>101.6144</c:v>
                </c:pt>
                <c:pt idx="704">
                  <c:v>101.60429999999999</c:v>
                </c:pt>
                <c:pt idx="705">
                  <c:v>101.56829999999999</c:v>
                </c:pt>
                <c:pt idx="706">
                  <c:v>101.5343</c:v>
                </c:pt>
                <c:pt idx="707">
                  <c:v>101.5112</c:v>
                </c:pt>
                <c:pt idx="708">
                  <c:v>101.5222</c:v>
                </c:pt>
                <c:pt idx="709">
                  <c:v>101.532</c:v>
                </c:pt>
                <c:pt idx="710">
                  <c:v>101.53189999999999</c:v>
                </c:pt>
                <c:pt idx="711">
                  <c:v>101.47239999999999</c:v>
                </c:pt>
                <c:pt idx="712">
                  <c:v>101.3404</c:v>
                </c:pt>
                <c:pt idx="713">
                  <c:v>101.16070000000001</c:v>
                </c:pt>
                <c:pt idx="714">
                  <c:v>101.0125</c:v>
                </c:pt>
                <c:pt idx="715">
                  <c:v>100.9191</c:v>
                </c:pt>
                <c:pt idx="716">
                  <c:v>100.9188</c:v>
                </c:pt>
                <c:pt idx="717">
                  <c:v>100.9271</c:v>
                </c:pt>
                <c:pt idx="718">
                  <c:v>101.0261</c:v>
                </c:pt>
                <c:pt idx="719">
                  <c:v>101.032</c:v>
                </c:pt>
                <c:pt idx="720">
                  <c:v>100.9361</c:v>
                </c:pt>
                <c:pt idx="721">
                  <c:v>100.55159999999999</c:v>
                </c:pt>
                <c:pt idx="722">
                  <c:v>99.744739999999993</c:v>
                </c:pt>
                <c:pt idx="723">
                  <c:v>98.954329999999999</c:v>
                </c:pt>
                <c:pt idx="724">
                  <c:v>98.859539999999996</c:v>
                </c:pt>
                <c:pt idx="725">
                  <c:v>99.258769999999998</c:v>
                </c:pt>
                <c:pt idx="726">
                  <c:v>99.666499999999999</c:v>
                </c:pt>
                <c:pt idx="727">
                  <c:v>99.956670000000003</c:v>
                </c:pt>
                <c:pt idx="728">
                  <c:v>100.0128</c:v>
                </c:pt>
                <c:pt idx="729">
                  <c:v>99.843509999999995</c:v>
                </c:pt>
                <c:pt idx="730">
                  <c:v>99.622500000000002</c:v>
                </c:pt>
                <c:pt idx="731">
                  <c:v>99.472120000000004</c:v>
                </c:pt>
                <c:pt idx="732">
                  <c:v>99.375249999999994</c:v>
                </c:pt>
                <c:pt idx="733">
                  <c:v>99.5381</c:v>
                </c:pt>
                <c:pt idx="734">
                  <c:v>99.849909999999994</c:v>
                </c:pt>
                <c:pt idx="735">
                  <c:v>100.1835</c:v>
                </c:pt>
                <c:pt idx="736">
                  <c:v>100.72069999999999</c:v>
                </c:pt>
                <c:pt idx="737">
                  <c:v>101.19370000000001</c:v>
                </c:pt>
                <c:pt idx="738">
                  <c:v>101.3331</c:v>
                </c:pt>
                <c:pt idx="739">
                  <c:v>101.32089999999999</c:v>
                </c:pt>
                <c:pt idx="740">
                  <c:v>101.3237</c:v>
                </c:pt>
                <c:pt idx="741">
                  <c:v>101.1375</c:v>
                </c:pt>
                <c:pt idx="742">
                  <c:v>100.8222</c:v>
                </c:pt>
                <c:pt idx="743">
                  <c:v>100.5403</c:v>
                </c:pt>
                <c:pt idx="744">
                  <c:v>100.3125</c:v>
                </c:pt>
                <c:pt idx="745">
                  <c:v>99.816419999999994</c:v>
                </c:pt>
                <c:pt idx="746">
                  <c:v>98.981650000000002</c:v>
                </c:pt>
                <c:pt idx="747">
                  <c:v>98.292529999999999</c:v>
                </c:pt>
                <c:pt idx="748">
                  <c:v>97.865939999999995</c:v>
                </c:pt>
                <c:pt idx="749">
                  <c:v>97.445419999999999</c:v>
                </c:pt>
                <c:pt idx="750">
                  <c:v>96.943489999999997</c:v>
                </c:pt>
                <c:pt idx="751">
                  <c:v>96.553309999999996</c:v>
                </c:pt>
                <c:pt idx="752">
                  <c:v>96.227260000000001</c:v>
                </c:pt>
                <c:pt idx="753">
                  <c:v>96.279529999999994</c:v>
                </c:pt>
                <c:pt idx="754">
                  <c:v>96.688869999999994</c:v>
                </c:pt>
                <c:pt idx="755">
                  <c:v>97.258610000000004</c:v>
                </c:pt>
                <c:pt idx="756">
                  <c:v>97.825280000000006</c:v>
                </c:pt>
                <c:pt idx="757">
                  <c:v>98.287390000000002</c:v>
                </c:pt>
                <c:pt idx="758">
                  <c:v>98.579350000000005</c:v>
                </c:pt>
                <c:pt idx="759">
                  <c:v>98.865859999999998</c:v>
                </c:pt>
                <c:pt idx="760">
                  <c:v>98.998909999999995</c:v>
                </c:pt>
                <c:pt idx="761">
                  <c:v>98.984340000000003</c:v>
                </c:pt>
                <c:pt idx="762">
                  <c:v>98.887339999999995</c:v>
                </c:pt>
                <c:pt idx="763">
                  <c:v>98.711929999999995</c:v>
                </c:pt>
              </c:numCache>
            </c:numRef>
          </c:val>
          <c:smooth val="0"/>
          <c:extLst xmlns:c15="http://schemas.microsoft.com/office/drawing/2012/chart">
            <c:ext xmlns:c16="http://schemas.microsoft.com/office/drawing/2014/chart" uri="{C3380CC4-5D6E-409C-BE32-E72D297353CC}">
              <c16:uniqueId val="{0000000B-672B-F948-97B6-5927EAEACBB3}"/>
            </c:ext>
          </c:extLst>
        </c:ser>
        <c:ser>
          <c:idx val="0"/>
          <c:order val="2"/>
          <c:tx>
            <c:strRef>
              <c:f>Sheet1!$D$1</c:f>
              <c:strCache>
                <c:ptCount val="1"/>
                <c:pt idx="0">
                  <c:v>France</c:v>
                </c:pt>
              </c:strCache>
            </c:strRef>
          </c:tx>
          <c:spPr>
            <a:ln w="19050">
              <a:solidFill>
                <a:schemeClr val="accent4"/>
              </a:solidFill>
            </a:ln>
          </c:spPr>
          <c:marker>
            <c:symbol val="none"/>
          </c:marker>
          <c:dLbls>
            <c:dLbl>
              <c:idx val="763"/>
              <c:layout>
                <c:manualLayout>
                  <c:x val="0"/>
                  <c:y val="-3.2535000000000314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10-49EE-8AFE-C7B5CA874F14}"/>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Sheet1!$A$2:$A$765</c:f>
              <c:numCache>
                <c:formatCode>yyyy\-mm\-dd</c:formatCode>
                <c:ptCount val="764"/>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numCache>
            </c:numRef>
          </c:cat>
          <c:val>
            <c:numRef>
              <c:f>Sheet1!$D$2:$D$765</c:f>
              <c:numCache>
                <c:formatCode>General</c:formatCode>
                <c:ptCount val="764"/>
                <c:pt idx="156">
                  <c:v>106.0521</c:v>
                </c:pt>
                <c:pt idx="157">
                  <c:v>105.92230000000001</c:v>
                </c:pt>
                <c:pt idx="158">
                  <c:v>105.7508</c:v>
                </c:pt>
                <c:pt idx="159">
                  <c:v>105.58369999999999</c:v>
                </c:pt>
                <c:pt idx="160">
                  <c:v>105.462</c:v>
                </c:pt>
                <c:pt idx="161">
                  <c:v>105.32380000000001</c:v>
                </c:pt>
                <c:pt idx="162">
                  <c:v>105.1264</c:v>
                </c:pt>
                <c:pt idx="163">
                  <c:v>104.98399999999999</c:v>
                </c:pt>
                <c:pt idx="164">
                  <c:v>104.83629999999999</c:v>
                </c:pt>
                <c:pt idx="165">
                  <c:v>104.5902</c:v>
                </c:pt>
                <c:pt idx="166">
                  <c:v>104.2681</c:v>
                </c:pt>
                <c:pt idx="167">
                  <c:v>103.7243</c:v>
                </c:pt>
                <c:pt idx="168">
                  <c:v>102.96720000000001</c:v>
                </c:pt>
                <c:pt idx="169">
                  <c:v>102.4385</c:v>
                </c:pt>
                <c:pt idx="170">
                  <c:v>102.1819</c:v>
                </c:pt>
                <c:pt idx="171">
                  <c:v>102.1074</c:v>
                </c:pt>
                <c:pt idx="172">
                  <c:v>101.9834</c:v>
                </c:pt>
                <c:pt idx="173">
                  <c:v>101.7753</c:v>
                </c:pt>
                <c:pt idx="174">
                  <c:v>101.5052</c:v>
                </c:pt>
                <c:pt idx="175">
                  <c:v>101.1952</c:v>
                </c:pt>
                <c:pt idx="176">
                  <c:v>100.8729</c:v>
                </c:pt>
                <c:pt idx="177">
                  <c:v>100.6168</c:v>
                </c:pt>
                <c:pt idx="178">
                  <c:v>100.6135</c:v>
                </c:pt>
                <c:pt idx="179">
                  <c:v>100.88500000000001</c:v>
                </c:pt>
                <c:pt idx="180">
                  <c:v>101.2915</c:v>
                </c:pt>
                <c:pt idx="181">
                  <c:v>101.5249</c:v>
                </c:pt>
                <c:pt idx="182">
                  <c:v>101.496</c:v>
                </c:pt>
                <c:pt idx="183">
                  <c:v>101.3665</c:v>
                </c:pt>
                <c:pt idx="184">
                  <c:v>101.3124</c:v>
                </c:pt>
                <c:pt idx="185">
                  <c:v>101.38930000000001</c:v>
                </c:pt>
                <c:pt idx="186">
                  <c:v>101.5861</c:v>
                </c:pt>
                <c:pt idx="187">
                  <c:v>101.7487</c:v>
                </c:pt>
                <c:pt idx="188">
                  <c:v>101.9121</c:v>
                </c:pt>
                <c:pt idx="189">
                  <c:v>102.1378</c:v>
                </c:pt>
                <c:pt idx="190">
                  <c:v>102.3507</c:v>
                </c:pt>
                <c:pt idx="191">
                  <c:v>102.6426</c:v>
                </c:pt>
                <c:pt idx="192">
                  <c:v>103.0592</c:v>
                </c:pt>
                <c:pt idx="193">
                  <c:v>103.3085</c:v>
                </c:pt>
                <c:pt idx="194">
                  <c:v>103.4027</c:v>
                </c:pt>
                <c:pt idx="195">
                  <c:v>103.4088</c:v>
                </c:pt>
                <c:pt idx="196">
                  <c:v>103.3548</c:v>
                </c:pt>
                <c:pt idx="197">
                  <c:v>103.22320000000001</c:v>
                </c:pt>
                <c:pt idx="198">
                  <c:v>103.005</c:v>
                </c:pt>
                <c:pt idx="199">
                  <c:v>102.8319</c:v>
                </c:pt>
                <c:pt idx="200">
                  <c:v>102.6643</c:v>
                </c:pt>
                <c:pt idx="201">
                  <c:v>102.465</c:v>
                </c:pt>
                <c:pt idx="202">
                  <c:v>102.3663</c:v>
                </c:pt>
                <c:pt idx="203">
                  <c:v>102.34050000000001</c:v>
                </c:pt>
                <c:pt idx="204">
                  <c:v>102.2983</c:v>
                </c:pt>
                <c:pt idx="205">
                  <c:v>102.1144</c:v>
                </c:pt>
                <c:pt idx="206">
                  <c:v>101.67010000000001</c:v>
                </c:pt>
                <c:pt idx="207">
                  <c:v>101.0369</c:v>
                </c:pt>
                <c:pt idx="208">
                  <c:v>100.6562</c:v>
                </c:pt>
                <c:pt idx="209">
                  <c:v>100.64919999999999</c:v>
                </c:pt>
                <c:pt idx="210">
                  <c:v>100.9325</c:v>
                </c:pt>
                <c:pt idx="211">
                  <c:v>101.226</c:v>
                </c:pt>
                <c:pt idx="212">
                  <c:v>101.5624</c:v>
                </c:pt>
                <c:pt idx="213">
                  <c:v>101.995</c:v>
                </c:pt>
                <c:pt idx="214">
                  <c:v>102.2603</c:v>
                </c:pt>
                <c:pt idx="215">
                  <c:v>102.4045</c:v>
                </c:pt>
                <c:pt idx="216">
                  <c:v>102.5183</c:v>
                </c:pt>
                <c:pt idx="217">
                  <c:v>102.5926</c:v>
                </c:pt>
                <c:pt idx="218">
                  <c:v>102.66930000000001</c:v>
                </c:pt>
                <c:pt idx="219">
                  <c:v>102.76730000000001</c:v>
                </c:pt>
                <c:pt idx="220">
                  <c:v>102.80540000000001</c:v>
                </c:pt>
                <c:pt idx="221">
                  <c:v>102.76909999999999</c:v>
                </c:pt>
                <c:pt idx="222">
                  <c:v>102.6728</c:v>
                </c:pt>
                <c:pt idx="223">
                  <c:v>102.5958</c:v>
                </c:pt>
                <c:pt idx="224">
                  <c:v>102.5138</c:v>
                </c:pt>
                <c:pt idx="225">
                  <c:v>102.3764</c:v>
                </c:pt>
                <c:pt idx="226">
                  <c:v>102.1885</c:v>
                </c:pt>
                <c:pt idx="227">
                  <c:v>101.88379999999999</c:v>
                </c:pt>
                <c:pt idx="228">
                  <c:v>101.51179999999999</c:v>
                </c:pt>
                <c:pt idx="229">
                  <c:v>101.2784</c:v>
                </c:pt>
                <c:pt idx="230">
                  <c:v>101.12350000000001</c:v>
                </c:pt>
                <c:pt idx="231">
                  <c:v>100.95480000000001</c:v>
                </c:pt>
                <c:pt idx="232">
                  <c:v>100.8021</c:v>
                </c:pt>
                <c:pt idx="233">
                  <c:v>100.7221</c:v>
                </c:pt>
                <c:pt idx="234">
                  <c:v>100.6857</c:v>
                </c:pt>
                <c:pt idx="235">
                  <c:v>100.6584</c:v>
                </c:pt>
                <c:pt idx="236">
                  <c:v>100.6367</c:v>
                </c:pt>
                <c:pt idx="237">
                  <c:v>100.6751</c:v>
                </c:pt>
                <c:pt idx="238">
                  <c:v>100.6434</c:v>
                </c:pt>
                <c:pt idx="239">
                  <c:v>100.4528</c:v>
                </c:pt>
                <c:pt idx="240">
                  <c:v>100.0879</c:v>
                </c:pt>
                <c:pt idx="241">
                  <c:v>99.796949999999995</c:v>
                </c:pt>
                <c:pt idx="242">
                  <c:v>99.662790000000001</c:v>
                </c:pt>
                <c:pt idx="243">
                  <c:v>99.629249999999999</c:v>
                </c:pt>
                <c:pt idx="244">
                  <c:v>99.635199999999998</c:v>
                </c:pt>
                <c:pt idx="245">
                  <c:v>99.648150000000001</c:v>
                </c:pt>
                <c:pt idx="246">
                  <c:v>99.658280000000005</c:v>
                </c:pt>
                <c:pt idx="247">
                  <c:v>99.665469999999999</c:v>
                </c:pt>
                <c:pt idx="248">
                  <c:v>99.669229999999999</c:v>
                </c:pt>
                <c:pt idx="249">
                  <c:v>99.6614</c:v>
                </c:pt>
                <c:pt idx="250">
                  <c:v>99.622519999999994</c:v>
                </c:pt>
                <c:pt idx="251">
                  <c:v>99.529579999999996</c:v>
                </c:pt>
                <c:pt idx="252">
                  <c:v>99.394890000000004</c:v>
                </c:pt>
                <c:pt idx="253">
                  <c:v>99.359089999999995</c:v>
                </c:pt>
                <c:pt idx="254">
                  <c:v>99.561090000000007</c:v>
                </c:pt>
                <c:pt idx="255">
                  <c:v>99.909199999999998</c:v>
                </c:pt>
                <c:pt idx="256">
                  <c:v>100.1439</c:v>
                </c:pt>
                <c:pt idx="257">
                  <c:v>100.2835</c:v>
                </c:pt>
                <c:pt idx="258">
                  <c:v>100.39</c:v>
                </c:pt>
                <c:pt idx="259">
                  <c:v>100.4289</c:v>
                </c:pt>
                <c:pt idx="260">
                  <c:v>100.4278</c:v>
                </c:pt>
                <c:pt idx="261">
                  <c:v>100.4371</c:v>
                </c:pt>
                <c:pt idx="262">
                  <c:v>100.5314</c:v>
                </c:pt>
                <c:pt idx="263">
                  <c:v>100.8004</c:v>
                </c:pt>
                <c:pt idx="264">
                  <c:v>101.2539</c:v>
                </c:pt>
                <c:pt idx="265">
                  <c:v>101.5535</c:v>
                </c:pt>
                <c:pt idx="266">
                  <c:v>101.61750000000001</c:v>
                </c:pt>
                <c:pt idx="267">
                  <c:v>101.5859</c:v>
                </c:pt>
                <c:pt idx="268">
                  <c:v>101.49209999999999</c:v>
                </c:pt>
                <c:pt idx="269">
                  <c:v>101.2941</c:v>
                </c:pt>
                <c:pt idx="270">
                  <c:v>100.9688</c:v>
                </c:pt>
                <c:pt idx="271">
                  <c:v>100.70950000000001</c:v>
                </c:pt>
                <c:pt idx="272">
                  <c:v>100.45699999999999</c:v>
                </c:pt>
                <c:pt idx="273">
                  <c:v>100.1596</c:v>
                </c:pt>
                <c:pt idx="274">
                  <c:v>100.02509999999999</c:v>
                </c:pt>
                <c:pt idx="275">
                  <c:v>100.0241</c:v>
                </c:pt>
                <c:pt idx="276">
                  <c:v>100.0247</c:v>
                </c:pt>
                <c:pt idx="277">
                  <c:v>99.793459999999996</c:v>
                </c:pt>
                <c:pt idx="278">
                  <c:v>99.259699999999995</c:v>
                </c:pt>
                <c:pt idx="279">
                  <c:v>98.481650000000002</c:v>
                </c:pt>
                <c:pt idx="280">
                  <c:v>97.915760000000006</c:v>
                </c:pt>
                <c:pt idx="281">
                  <c:v>97.6066</c:v>
                </c:pt>
                <c:pt idx="282">
                  <c:v>97.488029999999995</c:v>
                </c:pt>
                <c:pt idx="283">
                  <c:v>97.42774</c:v>
                </c:pt>
                <c:pt idx="284">
                  <c:v>97.345749999999995</c:v>
                </c:pt>
                <c:pt idx="285">
                  <c:v>97.274739999999994</c:v>
                </c:pt>
                <c:pt idx="286">
                  <c:v>97.177350000000004</c:v>
                </c:pt>
                <c:pt idx="287">
                  <c:v>97.017150000000001</c:v>
                </c:pt>
                <c:pt idx="288">
                  <c:v>96.856110000000001</c:v>
                </c:pt>
                <c:pt idx="289">
                  <c:v>96.750060000000005</c:v>
                </c:pt>
                <c:pt idx="290">
                  <c:v>96.645049999999998</c:v>
                </c:pt>
                <c:pt idx="291">
                  <c:v>96.483400000000003</c:v>
                </c:pt>
                <c:pt idx="292">
                  <c:v>96.308700000000002</c:v>
                </c:pt>
                <c:pt idx="293">
                  <c:v>96.16283</c:v>
                </c:pt>
                <c:pt idx="294">
                  <c:v>95.995900000000006</c:v>
                </c:pt>
                <c:pt idx="295">
                  <c:v>95.812150000000003</c:v>
                </c:pt>
                <c:pt idx="296">
                  <c:v>95.572239999999994</c:v>
                </c:pt>
                <c:pt idx="297">
                  <c:v>95.376949999999994</c:v>
                </c:pt>
                <c:pt idx="298">
                  <c:v>95.442400000000006</c:v>
                </c:pt>
                <c:pt idx="299">
                  <c:v>96.030699999999996</c:v>
                </c:pt>
                <c:pt idx="300">
                  <c:v>97.119789999999995</c:v>
                </c:pt>
                <c:pt idx="301">
                  <c:v>97.815119999999993</c:v>
                </c:pt>
                <c:pt idx="302">
                  <c:v>98.119159999999994</c:v>
                </c:pt>
                <c:pt idx="303">
                  <c:v>98.236109999999996</c:v>
                </c:pt>
                <c:pt idx="304">
                  <c:v>98.082560000000001</c:v>
                </c:pt>
                <c:pt idx="305">
                  <c:v>97.72636</c:v>
                </c:pt>
                <c:pt idx="306">
                  <c:v>97.275509999999997</c:v>
                </c:pt>
                <c:pt idx="307">
                  <c:v>97.260779999999997</c:v>
                </c:pt>
                <c:pt idx="308">
                  <c:v>97.842619999999997</c:v>
                </c:pt>
                <c:pt idx="309">
                  <c:v>98.931690000000003</c:v>
                </c:pt>
                <c:pt idx="310">
                  <c:v>99.712959999999995</c:v>
                </c:pt>
                <c:pt idx="311">
                  <c:v>100.2034</c:v>
                </c:pt>
                <c:pt idx="312">
                  <c:v>100.5767</c:v>
                </c:pt>
                <c:pt idx="313">
                  <c:v>100.67270000000001</c:v>
                </c:pt>
                <c:pt idx="314">
                  <c:v>100.5241</c:v>
                </c:pt>
                <c:pt idx="315">
                  <c:v>100.2341</c:v>
                </c:pt>
                <c:pt idx="316">
                  <c:v>99.965670000000003</c:v>
                </c:pt>
                <c:pt idx="317">
                  <c:v>99.782399999999996</c:v>
                </c:pt>
                <c:pt idx="318">
                  <c:v>99.863389999999995</c:v>
                </c:pt>
                <c:pt idx="319">
                  <c:v>100.02500000000001</c:v>
                </c:pt>
                <c:pt idx="320">
                  <c:v>100.16930000000001</c:v>
                </c:pt>
                <c:pt idx="321">
                  <c:v>100.2281</c:v>
                </c:pt>
                <c:pt idx="322">
                  <c:v>100.15130000000001</c:v>
                </c:pt>
                <c:pt idx="323">
                  <c:v>99.980379999999997</c:v>
                </c:pt>
                <c:pt idx="324">
                  <c:v>99.739620000000002</c:v>
                </c:pt>
                <c:pt idx="325">
                  <c:v>99.554379999999995</c:v>
                </c:pt>
                <c:pt idx="326">
                  <c:v>99.441800000000001</c:v>
                </c:pt>
                <c:pt idx="327">
                  <c:v>99.363699999999994</c:v>
                </c:pt>
                <c:pt idx="328">
                  <c:v>99.206789999999998</c:v>
                </c:pt>
                <c:pt idx="329">
                  <c:v>99.151949999999999</c:v>
                </c:pt>
                <c:pt idx="330">
                  <c:v>99.301789999999997</c:v>
                </c:pt>
                <c:pt idx="331">
                  <c:v>99.576639999999998</c:v>
                </c:pt>
                <c:pt idx="332">
                  <c:v>99.935329999999993</c:v>
                </c:pt>
                <c:pt idx="333">
                  <c:v>100.20610000000001</c:v>
                </c:pt>
                <c:pt idx="334">
                  <c:v>100.3633</c:v>
                </c:pt>
                <c:pt idx="335">
                  <c:v>100.49469999999999</c:v>
                </c:pt>
                <c:pt idx="336">
                  <c:v>100.59139999999999</c:v>
                </c:pt>
                <c:pt idx="337">
                  <c:v>100.65470000000001</c:v>
                </c:pt>
                <c:pt idx="338">
                  <c:v>100.7052</c:v>
                </c:pt>
                <c:pt idx="339">
                  <c:v>100.7988</c:v>
                </c:pt>
                <c:pt idx="340">
                  <c:v>100.92359999999999</c:v>
                </c:pt>
                <c:pt idx="341">
                  <c:v>100.98560000000001</c:v>
                </c:pt>
                <c:pt idx="342">
                  <c:v>101.05419999999999</c:v>
                </c:pt>
                <c:pt idx="343">
                  <c:v>101.1416</c:v>
                </c:pt>
                <c:pt idx="344">
                  <c:v>101.2398</c:v>
                </c:pt>
                <c:pt idx="345">
                  <c:v>101.3396</c:v>
                </c:pt>
                <c:pt idx="346">
                  <c:v>101.4114</c:v>
                </c:pt>
                <c:pt idx="347">
                  <c:v>101.35850000000001</c:v>
                </c:pt>
                <c:pt idx="348">
                  <c:v>101.3158</c:v>
                </c:pt>
                <c:pt idx="349">
                  <c:v>101.1998</c:v>
                </c:pt>
                <c:pt idx="350">
                  <c:v>101.0423</c:v>
                </c:pt>
                <c:pt idx="351">
                  <c:v>100.92149999999999</c:v>
                </c:pt>
                <c:pt idx="352">
                  <c:v>100.80119999999999</c:v>
                </c:pt>
                <c:pt idx="353">
                  <c:v>100.7585</c:v>
                </c:pt>
                <c:pt idx="354">
                  <c:v>100.83840000000001</c:v>
                </c:pt>
                <c:pt idx="355">
                  <c:v>100.9648</c:v>
                </c:pt>
                <c:pt idx="356">
                  <c:v>101.0986</c:v>
                </c:pt>
                <c:pt idx="357">
                  <c:v>101.21720000000001</c:v>
                </c:pt>
                <c:pt idx="358">
                  <c:v>101.3394</c:v>
                </c:pt>
                <c:pt idx="359">
                  <c:v>101.407</c:v>
                </c:pt>
                <c:pt idx="360">
                  <c:v>101.42700000000001</c:v>
                </c:pt>
                <c:pt idx="361">
                  <c:v>101.3779</c:v>
                </c:pt>
                <c:pt idx="362">
                  <c:v>101.322</c:v>
                </c:pt>
                <c:pt idx="363">
                  <c:v>101.18940000000001</c:v>
                </c:pt>
                <c:pt idx="364">
                  <c:v>101.0196</c:v>
                </c:pt>
                <c:pt idx="365">
                  <c:v>100.93510000000001</c:v>
                </c:pt>
                <c:pt idx="366">
                  <c:v>100.83499999999999</c:v>
                </c:pt>
                <c:pt idx="367">
                  <c:v>100.5852</c:v>
                </c:pt>
                <c:pt idx="368">
                  <c:v>100.1446</c:v>
                </c:pt>
                <c:pt idx="369">
                  <c:v>99.921629999999993</c:v>
                </c:pt>
                <c:pt idx="370">
                  <c:v>99.811179999999993</c:v>
                </c:pt>
                <c:pt idx="371">
                  <c:v>99.682699999999997</c:v>
                </c:pt>
                <c:pt idx="372">
                  <c:v>99.569950000000006</c:v>
                </c:pt>
                <c:pt idx="373">
                  <c:v>99.772989999999993</c:v>
                </c:pt>
                <c:pt idx="374">
                  <c:v>100.124</c:v>
                </c:pt>
                <c:pt idx="375">
                  <c:v>100.1018</c:v>
                </c:pt>
                <c:pt idx="376">
                  <c:v>99.857219999999998</c:v>
                </c:pt>
                <c:pt idx="377">
                  <c:v>99.520669999999996</c:v>
                </c:pt>
                <c:pt idx="378">
                  <c:v>99.367249999999999</c:v>
                </c:pt>
                <c:pt idx="379">
                  <c:v>99.412289999999999</c:v>
                </c:pt>
                <c:pt idx="380">
                  <c:v>99.538210000000007</c:v>
                </c:pt>
                <c:pt idx="381">
                  <c:v>99.581860000000006</c:v>
                </c:pt>
                <c:pt idx="382">
                  <c:v>99.579149999999998</c:v>
                </c:pt>
                <c:pt idx="383">
                  <c:v>99.536150000000006</c:v>
                </c:pt>
                <c:pt idx="384">
                  <c:v>99.61703</c:v>
                </c:pt>
                <c:pt idx="385">
                  <c:v>99.869479999999996</c:v>
                </c:pt>
                <c:pt idx="386">
                  <c:v>100.1173</c:v>
                </c:pt>
                <c:pt idx="387">
                  <c:v>100.211</c:v>
                </c:pt>
                <c:pt idx="388">
                  <c:v>100.07089999999999</c:v>
                </c:pt>
                <c:pt idx="389">
                  <c:v>99.778829999999999</c:v>
                </c:pt>
                <c:pt idx="390">
                  <c:v>99.585880000000003</c:v>
                </c:pt>
                <c:pt idx="391">
                  <c:v>99.62218</c:v>
                </c:pt>
                <c:pt idx="392">
                  <c:v>99.798689999999993</c:v>
                </c:pt>
                <c:pt idx="393">
                  <c:v>99.876819999999995</c:v>
                </c:pt>
                <c:pt idx="394">
                  <c:v>99.741780000000006</c:v>
                </c:pt>
                <c:pt idx="395">
                  <c:v>99.562780000000004</c:v>
                </c:pt>
                <c:pt idx="396">
                  <c:v>99.504530000000003</c:v>
                </c:pt>
                <c:pt idx="397">
                  <c:v>99.720920000000007</c:v>
                </c:pt>
                <c:pt idx="398">
                  <c:v>100.0428</c:v>
                </c:pt>
                <c:pt idx="399">
                  <c:v>100.07899999999999</c:v>
                </c:pt>
                <c:pt idx="400">
                  <c:v>99.530199999999994</c:v>
                </c:pt>
                <c:pt idx="401">
                  <c:v>99.025440000000003</c:v>
                </c:pt>
                <c:pt idx="402">
                  <c:v>98.7393</c:v>
                </c:pt>
                <c:pt idx="403">
                  <c:v>98.790580000000006</c:v>
                </c:pt>
                <c:pt idx="404">
                  <c:v>99.078530000000001</c:v>
                </c:pt>
                <c:pt idx="405">
                  <c:v>99.337389999999999</c:v>
                </c:pt>
                <c:pt idx="406">
                  <c:v>99.483729999999994</c:v>
                </c:pt>
                <c:pt idx="407">
                  <c:v>99.675190000000001</c:v>
                </c:pt>
                <c:pt idx="408">
                  <c:v>99.899429999999995</c:v>
                </c:pt>
                <c:pt idx="409">
                  <c:v>100.1268</c:v>
                </c:pt>
                <c:pt idx="410">
                  <c:v>100.35080000000001</c:v>
                </c:pt>
                <c:pt idx="411">
                  <c:v>100.5988</c:v>
                </c:pt>
                <c:pt idx="412">
                  <c:v>100.7612</c:v>
                </c:pt>
                <c:pt idx="413">
                  <c:v>100.7668</c:v>
                </c:pt>
                <c:pt idx="414">
                  <c:v>100.7642</c:v>
                </c:pt>
                <c:pt idx="415">
                  <c:v>100.9051</c:v>
                </c:pt>
                <c:pt idx="416">
                  <c:v>101.13460000000001</c:v>
                </c:pt>
                <c:pt idx="417">
                  <c:v>101.1829</c:v>
                </c:pt>
                <c:pt idx="418">
                  <c:v>101.1036</c:v>
                </c:pt>
                <c:pt idx="419">
                  <c:v>101.01300000000001</c:v>
                </c:pt>
                <c:pt idx="420">
                  <c:v>100.9053</c:v>
                </c:pt>
                <c:pt idx="421">
                  <c:v>100.92829999999999</c:v>
                </c:pt>
                <c:pt idx="422">
                  <c:v>101.0938</c:v>
                </c:pt>
                <c:pt idx="423">
                  <c:v>101.36069999999999</c:v>
                </c:pt>
                <c:pt idx="424">
                  <c:v>101.6023</c:v>
                </c:pt>
                <c:pt idx="425">
                  <c:v>101.5766</c:v>
                </c:pt>
                <c:pt idx="426">
                  <c:v>101.1888</c:v>
                </c:pt>
                <c:pt idx="427">
                  <c:v>100.6481</c:v>
                </c:pt>
                <c:pt idx="428">
                  <c:v>99.877350000000007</c:v>
                </c:pt>
                <c:pt idx="429">
                  <c:v>99.185180000000003</c:v>
                </c:pt>
                <c:pt idx="430">
                  <c:v>98.766729999999995</c:v>
                </c:pt>
                <c:pt idx="431">
                  <c:v>98.628119999999996</c:v>
                </c:pt>
                <c:pt idx="432">
                  <c:v>98.819599999999994</c:v>
                </c:pt>
                <c:pt idx="433">
                  <c:v>99.044780000000003</c:v>
                </c:pt>
                <c:pt idx="434">
                  <c:v>99.157409999999999</c:v>
                </c:pt>
                <c:pt idx="435">
                  <c:v>99.094949999999997</c:v>
                </c:pt>
                <c:pt idx="436">
                  <c:v>98.951189999999997</c:v>
                </c:pt>
                <c:pt idx="437">
                  <c:v>98.827060000000003</c:v>
                </c:pt>
                <c:pt idx="438">
                  <c:v>98.736059999999995</c:v>
                </c:pt>
                <c:pt idx="439">
                  <c:v>98.702020000000005</c:v>
                </c:pt>
                <c:pt idx="440">
                  <c:v>98.691220000000001</c:v>
                </c:pt>
                <c:pt idx="441">
                  <c:v>98.699420000000003</c:v>
                </c:pt>
                <c:pt idx="442">
                  <c:v>98.789079999999998</c:v>
                </c:pt>
                <c:pt idx="443">
                  <c:v>99.00179</c:v>
                </c:pt>
                <c:pt idx="444">
                  <c:v>99.189189999999996</c:v>
                </c:pt>
                <c:pt idx="445">
                  <c:v>99.303160000000005</c:v>
                </c:pt>
                <c:pt idx="446">
                  <c:v>99.340770000000006</c:v>
                </c:pt>
                <c:pt idx="447">
                  <c:v>99.494969999999995</c:v>
                </c:pt>
                <c:pt idx="448">
                  <c:v>99.878810000000001</c:v>
                </c:pt>
                <c:pt idx="449">
                  <c:v>100.45059999999999</c:v>
                </c:pt>
                <c:pt idx="450">
                  <c:v>100.7624</c:v>
                </c:pt>
                <c:pt idx="451">
                  <c:v>100.89700000000001</c:v>
                </c:pt>
                <c:pt idx="452">
                  <c:v>100.89149999999999</c:v>
                </c:pt>
                <c:pt idx="453">
                  <c:v>100.76139999999999</c:v>
                </c:pt>
                <c:pt idx="454">
                  <c:v>100.5856</c:v>
                </c:pt>
                <c:pt idx="455">
                  <c:v>100.39830000000001</c:v>
                </c:pt>
                <c:pt idx="456">
                  <c:v>100.2586</c:v>
                </c:pt>
                <c:pt idx="457">
                  <c:v>100.38549999999999</c:v>
                </c:pt>
                <c:pt idx="458">
                  <c:v>100.63500000000001</c:v>
                </c:pt>
                <c:pt idx="459">
                  <c:v>100.7976</c:v>
                </c:pt>
                <c:pt idx="460">
                  <c:v>100.9569</c:v>
                </c:pt>
                <c:pt idx="461">
                  <c:v>101.1155</c:v>
                </c:pt>
                <c:pt idx="462">
                  <c:v>101.3797</c:v>
                </c:pt>
                <c:pt idx="463">
                  <c:v>101.5895</c:v>
                </c:pt>
                <c:pt idx="464">
                  <c:v>101.6628</c:v>
                </c:pt>
                <c:pt idx="465">
                  <c:v>101.57080000000001</c:v>
                </c:pt>
                <c:pt idx="466">
                  <c:v>101.39749999999999</c:v>
                </c:pt>
                <c:pt idx="467">
                  <c:v>101.2728</c:v>
                </c:pt>
                <c:pt idx="468">
                  <c:v>101.25409999999999</c:v>
                </c:pt>
                <c:pt idx="469">
                  <c:v>101.2135</c:v>
                </c:pt>
                <c:pt idx="470">
                  <c:v>101.0943</c:v>
                </c:pt>
                <c:pt idx="471">
                  <c:v>101.0048</c:v>
                </c:pt>
                <c:pt idx="472">
                  <c:v>101.0459</c:v>
                </c:pt>
                <c:pt idx="473">
                  <c:v>101.2422</c:v>
                </c:pt>
                <c:pt idx="474">
                  <c:v>101.52719999999999</c:v>
                </c:pt>
                <c:pt idx="475">
                  <c:v>101.7855</c:v>
                </c:pt>
                <c:pt idx="476">
                  <c:v>101.9906</c:v>
                </c:pt>
                <c:pt idx="477">
                  <c:v>102.1061</c:v>
                </c:pt>
                <c:pt idx="478">
                  <c:v>102.14530000000001</c:v>
                </c:pt>
                <c:pt idx="479">
                  <c:v>102.0813</c:v>
                </c:pt>
                <c:pt idx="480">
                  <c:v>101.9943</c:v>
                </c:pt>
                <c:pt idx="481">
                  <c:v>101.97580000000001</c:v>
                </c:pt>
                <c:pt idx="482">
                  <c:v>102.0835</c:v>
                </c:pt>
                <c:pt idx="483">
                  <c:v>102.22799999999999</c:v>
                </c:pt>
                <c:pt idx="484">
                  <c:v>102.3026</c:v>
                </c:pt>
                <c:pt idx="485">
                  <c:v>102.3301</c:v>
                </c:pt>
                <c:pt idx="486">
                  <c:v>102.2829</c:v>
                </c:pt>
                <c:pt idx="487">
                  <c:v>102.0547</c:v>
                </c:pt>
                <c:pt idx="488">
                  <c:v>101.8788</c:v>
                </c:pt>
                <c:pt idx="489">
                  <c:v>102.0001</c:v>
                </c:pt>
                <c:pt idx="490">
                  <c:v>102.24250000000001</c:v>
                </c:pt>
                <c:pt idx="491">
                  <c:v>102.5228</c:v>
                </c:pt>
                <c:pt idx="492">
                  <c:v>102.6348</c:v>
                </c:pt>
                <c:pt idx="493">
                  <c:v>102.47150000000001</c:v>
                </c:pt>
                <c:pt idx="494">
                  <c:v>102.1519</c:v>
                </c:pt>
                <c:pt idx="495">
                  <c:v>101.7607</c:v>
                </c:pt>
                <c:pt idx="496">
                  <c:v>101.3235</c:v>
                </c:pt>
                <c:pt idx="497">
                  <c:v>101.0395</c:v>
                </c:pt>
                <c:pt idx="498">
                  <c:v>100.8447</c:v>
                </c:pt>
                <c:pt idx="499">
                  <c:v>100.6437</c:v>
                </c:pt>
                <c:pt idx="500">
                  <c:v>100.5308</c:v>
                </c:pt>
                <c:pt idx="501">
                  <c:v>100.6463</c:v>
                </c:pt>
                <c:pt idx="502">
                  <c:v>100.89319999999999</c:v>
                </c:pt>
                <c:pt idx="503">
                  <c:v>101.1122</c:v>
                </c:pt>
                <c:pt idx="504">
                  <c:v>101.2325</c:v>
                </c:pt>
                <c:pt idx="505">
                  <c:v>101.2638</c:v>
                </c:pt>
                <c:pt idx="506">
                  <c:v>101.25579999999999</c:v>
                </c:pt>
                <c:pt idx="507">
                  <c:v>101.26690000000001</c:v>
                </c:pt>
                <c:pt idx="508">
                  <c:v>101.3986</c:v>
                </c:pt>
                <c:pt idx="509">
                  <c:v>101.36069999999999</c:v>
                </c:pt>
                <c:pt idx="510">
                  <c:v>101.16070000000001</c:v>
                </c:pt>
                <c:pt idx="511">
                  <c:v>100.92919999999999</c:v>
                </c:pt>
                <c:pt idx="512">
                  <c:v>100.8028</c:v>
                </c:pt>
                <c:pt idx="513">
                  <c:v>100.86450000000001</c:v>
                </c:pt>
                <c:pt idx="514">
                  <c:v>100.9256</c:v>
                </c:pt>
                <c:pt idx="515">
                  <c:v>100.83499999999999</c:v>
                </c:pt>
                <c:pt idx="516">
                  <c:v>100.4706</c:v>
                </c:pt>
                <c:pt idx="517">
                  <c:v>99.989059999999995</c:v>
                </c:pt>
                <c:pt idx="518">
                  <c:v>99.634029999999996</c:v>
                </c:pt>
                <c:pt idx="519">
                  <c:v>99.556309999999996</c:v>
                </c:pt>
                <c:pt idx="520">
                  <c:v>99.586430000000007</c:v>
                </c:pt>
                <c:pt idx="521">
                  <c:v>99.629990000000006</c:v>
                </c:pt>
                <c:pt idx="522">
                  <c:v>99.637559999999993</c:v>
                </c:pt>
                <c:pt idx="523">
                  <c:v>99.587620000000001</c:v>
                </c:pt>
                <c:pt idx="524">
                  <c:v>99.558310000000006</c:v>
                </c:pt>
                <c:pt idx="525">
                  <c:v>99.645160000000004</c:v>
                </c:pt>
                <c:pt idx="526">
                  <c:v>99.831440000000001</c:v>
                </c:pt>
                <c:pt idx="527">
                  <c:v>100.11320000000001</c:v>
                </c:pt>
                <c:pt idx="528">
                  <c:v>100.3922</c:v>
                </c:pt>
                <c:pt idx="529">
                  <c:v>100.4327</c:v>
                </c:pt>
                <c:pt idx="530">
                  <c:v>100.2968</c:v>
                </c:pt>
                <c:pt idx="531">
                  <c:v>100.09229999999999</c:v>
                </c:pt>
                <c:pt idx="532">
                  <c:v>100.0556</c:v>
                </c:pt>
                <c:pt idx="533">
                  <c:v>100.0946</c:v>
                </c:pt>
                <c:pt idx="534">
                  <c:v>100.196</c:v>
                </c:pt>
                <c:pt idx="535">
                  <c:v>100.30670000000001</c:v>
                </c:pt>
                <c:pt idx="536">
                  <c:v>100.39109999999999</c:v>
                </c:pt>
                <c:pt idx="537">
                  <c:v>100.4268</c:v>
                </c:pt>
                <c:pt idx="538">
                  <c:v>100.3725</c:v>
                </c:pt>
                <c:pt idx="539">
                  <c:v>100.3445</c:v>
                </c:pt>
                <c:pt idx="540">
                  <c:v>100.27379999999999</c:v>
                </c:pt>
                <c:pt idx="541">
                  <c:v>100.1987</c:v>
                </c:pt>
                <c:pt idx="542">
                  <c:v>100.018</c:v>
                </c:pt>
                <c:pt idx="543">
                  <c:v>99.671989999999994</c:v>
                </c:pt>
                <c:pt idx="544">
                  <c:v>99.429230000000004</c:v>
                </c:pt>
                <c:pt idx="545">
                  <c:v>99.517510000000001</c:v>
                </c:pt>
                <c:pt idx="546">
                  <c:v>99.599270000000004</c:v>
                </c:pt>
                <c:pt idx="547">
                  <c:v>99.742000000000004</c:v>
                </c:pt>
                <c:pt idx="548">
                  <c:v>99.701220000000006</c:v>
                </c:pt>
                <c:pt idx="549">
                  <c:v>99.333560000000006</c:v>
                </c:pt>
                <c:pt idx="550">
                  <c:v>99.167000000000002</c:v>
                </c:pt>
                <c:pt idx="551">
                  <c:v>99.392099999999999</c:v>
                </c:pt>
                <c:pt idx="552">
                  <c:v>99.658000000000001</c:v>
                </c:pt>
                <c:pt idx="553">
                  <c:v>99.747299999999996</c:v>
                </c:pt>
                <c:pt idx="554">
                  <c:v>99.733599999999996</c:v>
                </c:pt>
                <c:pt idx="555">
                  <c:v>99.706940000000003</c:v>
                </c:pt>
                <c:pt idx="556">
                  <c:v>99.469899999999996</c:v>
                </c:pt>
                <c:pt idx="557">
                  <c:v>99.43768</c:v>
                </c:pt>
                <c:pt idx="558">
                  <c:v>99.684070000000006</c:v>
                </c:pt>
                <c:pt idx="559">
                  <c:v>99.920779999999993</c:v>
                </c:pt>
                <c:pt idx="560">
                  <c:v>100.12439999999999</c:v>
                </c:pt>
                <c:pt idx="561">
                  <c:v>100.32640000000001</c:v>
                </c:pt>
                <c:pt idx="562">
                  <c:v>100.40900000000001</c:v>
                </c:pt>
                <c:pt idx="563">
                  <c:v>100.45959999999999</c:v>
                </c:pt>
                <c:pt idx="564">
                  <c:v>100.5291</c:v>
                </c:pt>
                <c:pt idx="565">
                  <c:v>100.6344</c:v>
                </c:pt>
                <c:pt idx="566">
                  <c:v>100.7944</c:v>
                </c:pt>
                <c:pt idx="567">
                  <c:v>101.1103</c:v>
                </c:pt>
                <c:pt idx="568">
                  <c:v>101.5526</c:v>
                </c:pt>
                <c:pt idx="569">
                  <c:v>101.75109999999999</c:v>
                </c:pt>
                <c:pt idx="570">
                  <c:v>101.61109999999999</c:v>
                </c:pt>
                <c:pt idx="571">
                  <c:v>101.22110000000001</c:v>
                </c:pt>
                <c:pt idx="572">
                  <c:v>100.7278</c:v>
                </c:pt>
                <c:pt idx="573">
                  <c:v>100.2235</c:v>
                </c:pt>
                <c:pt idx="574">
                  <c:v>99.683580000000006</c:v>
                </c:pt>
                <c:pt idx="575">
                  <c:v>99.285060000000001</c:v>
                </c:pt>
                <c:pt idx="576">
                  <c:v>98.861829999999998</c:v>
                </c:pt>
                <c:pt idx="577">
                  <c:v>98.620509999999996</c:v>
                </c:pt>
                <c:pt idx="578">
                  <c:v>98.372690000000006</c:v>
                </c:pt>
                <c:pt idx="579">
                  <c:v>98.014470000000003</c:v>
                </c:pt>
                <c:pt idx="580">
                  <c:v>97.562520000000006</c:v>
                </c:pt>
                <c:pt idx="581">
                  <c:v>97.194640000000007</c:v>
                </c:pt>
                <c:pt idx="582">
                  <c:v>97.145970000000005</c:v>
                </c:pt>
                <c:pt idx="583">
                  <c:v>97.309169999999995</c:v>
                </c:pt>
                <c:pt idx="584">
                  <c:v>97.441980000000001</c:v>
                </c:pt>
                <c:pt idx="585">
                  <c:v>97.45393</c:v>
                </c:pt>
                <c:pt idx="586">
                  <c:v>97.538269999999997</c:v>
                </c:pt>
                <c:pt idx="587">
                  <c:v>97.498270000000005</c:v>
                </c:pt>
                <c:pt idx="588">
                  <c:v>97.430459999999997</c:v>
                </c:pt>
                <c:pt idx="589">
                  <c:v>97.367630000000005</c:v>
                </c:pt>
                <c:pt idx="590">
                  <c:v>97.478970000000004</c:v>
                </c:pt>
                <c:pt idx="591">
                  <c:v>97.868219999999994</c:v>
                </c:pt>
                <c:pt idx="592">
                  <c:v>98.197599999999994</c:v>
                </c:pt>
                <c:pt idx="593">
                  <c:v>98.436779999999999</c:v>
                </c:pt>
                <c:pt idx="594">
                  <c:v>98.559910000000002</c:v>
                </c:pt>
                <c:pt idx="595">
                  <c:v>98.677049999999994</c:v>
                </c:pt>
                <c:pt idx="596">
                  <c:v>99.096230000000006</c:v>
                </c:pt>
                <c:pt idx="597">
                  <c:v>99.544719999999998</c:v>
                </c:pt>
                <c:pt idx="598">
                  <c:v>99.887889999999999</c:v>
                </c:pt>
                <c:pt idx="599">
                  <c:v>99.998440000000002</c:v>
                </c:pt>
                <c:pt idx="600">
                  <c:v>99.916020000000003</c:v>
                </c:pt>
                <c:pt idx="601">
                  <c:v>99.577950000000001</c:v>
                </c:pt>
                <c:pt idx="602">
                  <c:v>99.16628</c:v>
                </c:pt>
                <c:pt idx="603">
                  <c:v>98.810630000000003</c:v>
                </c:pt>
                <c:pt idx="604">
                  <c:v>98.470529999999997</c:v>
                </c:pt>
                <c:pt idx="605">
                  <c:v>98.317480000000003</c:v>
                </c:pt>
                <c:pt idx="606">
                  <c:v>98.413380000000004</c:v>
                </c:pt>
                <c:pt idx="607">
                  <c:v>98.651820000000001</c:v>
                </c:pt>
                <c:pt idx="608">
                  <c:v>98.873919999999998</c:v>
                </c:pt>
                <c:pt idx="609">
                  <c:v>99.132769999999994</c:v>
                </c:pt>
                <c:pt idx="610">
                  <c:v>99.286069999999995</c:v>
                </c:pt>
                <c:pt idx="611">
                  <c:v>99.054940000000002</c:v>
                </c:pt>
                <c:pt idx="612">
                  <c:v>98.691059999999993</c:v>
                </c:pt>
                <c:pt idx="613">
                  <c:v>98.387370000000004</c:v>
                </c:pt>
                <c:pt idx="614">
                  <c:v>98.165440000000004</c:v>
                </c:pt>
                <c:pt idx="615">
                  <c:v>98.073329999999999</c:v>
                </c:pt>
                <c:pt idx="616">
                  <c:v>98.089889999999997</c:v>
                </c:pt>
                <c:pt idx="617">
                  <c:v>98.058040000000005</c:v>
                </c:pt>
                <c:pt idx="618">
                  <c:v>97.932940000000002</c:v>
                </c:pt>
                <c:pt idx="619">
                  <c:v>97.654960000000003</c:v>
                </c:pt>
                <c:pt idx="620">
                  <c:v>97.539529999999999</c:v>
                </c:pt>
                <c:pt idx="621">
                  <c:v>97.522800000000004</c:v>
                </c:pt>
                <c:pt idx="622">
                  <c:v>97.356539999999995</c:v>
                </c:pt>
                <c:pt idx="623">
                  <c:v>97.286510000000007</c:v>
                </c:pt>
                <c:pt idx="624">
                  <c:v>97.504109999999997</c:v>
                </c:pt>
                <c:pt idx="625">
                  <c:v>97.978170000000006</c:v>
                </c:pt>
                <c:pt idx="626">
                  <c:v>98.528540000000007</c:v>
                </c:pt>
                <c:pt idx="627">
                  <c:v>98.881360000000001</c:v>
                </c:pt>
                <c:pt idx="628">
                  <c:v>99.045079999999999</c:v>
                </c:pt>
                <c:pt idx="629">
                  <c:v>98.851870000000005</c:v>
                </c:pt>
                <c:pt idx="630">
                  <c:v>98.376050000000006</c:v>
                </c:pt>
                <c:pt idx="631">
                  <c:v>97.915689999999998</c:v>
                </c:pt>
                <c:pt idx="632">
                  <c:v>97.515450000000001</c:v>
                </c:pt>
                <c:pt idx="633">
                  <c:v>97.347650000000002</c:v>
                </c:pt>
                <c:pt idx="634">
                  <c:v>97.371290000000002</c:v>
                </c:pt>
                <c:pt idx="635">
                  <c:v>97.394059999999996</c:v>
                </c:pt>
                <c:pt idx="636">
                  <c:v>97.339770000000001</c:v>
                </c:pt>
                <c:pt idx="637">
                  <c:v>97.252099999999999</c:v>
                </c:pt>
                <c:pt idx="638">
                  <c:v>97.084230000000005</c:v>
                </c:pt>
                <c:pt idx="639">
                  <c:v>96.892319999999998</c:v>
                </c:pt>
                <c:pt idx="640">
                  <c:v>96.685789999999997</c:v>
                </c:pt>
                <c:pt idx="641">
                  <c:v>96.77807</c:v>
                </c:pt>
                <c:pt idx="642">
                  <c:v>97.225480000000005</c:v>
                </c:pt>
                <c:pt idx="643">
                  <c:v>97.76146</c:v>
                </c:pt>
                <c:pt idx="644">
                  <c:v>98.090289999999996</c:v>
                </c:pt>
                <c:pt idx="645">
                  <c:v>98.118639999999999</c:v>
                </c:pt>
                <c:pt idx="646">
                  <c:v>97.944469999999995</c:v>
                </c:pt>
                <c:pt idx="647">
                  <c:v>97.934399999999997</c:v>
                </c:pt>
                <c:pt idx="648">
                  <c:v>98.024569999999997</c:v>
                </c:pt>
                <c:pt idx="649">
                  <c:v>98.101140000000001</c:v>
                </c:pt>
                <c:pt idx="650">
                  <c:v>98.122</c:v>
                </c:pt>
                <c:pt idx="651">
                  <c:v>98.013589999999994</c:v>
                </c:pt>
                <c:pt idx="652">
                  <c:v>97.861900000000006</c:v>
                </c:pt>
                <c:pt idx="653">
                  <c:v>97.756140000000002</c:v>
                </c:pt>
                <c:pt idx="654">
                  <c:v>97.781620000000004</c:v>
                </c:pt>
                <c:pt idx="655">
                  <c:v>97.781459999999996</c:v>
                </c:pt>
                <c:pt idx="656">
                  <c:v>97.754549999999995</c:v>
                </c:pt>
                <c:pt idx="657">
                  <c:v>97.855729999999994</c:v>
                </c:pt>
                <c:pt idx="658">
                  <c:v>98.105109999999996</c:v>
                </c:pt>
                <c:pt idx="659">
                  <c:v>98.472149999999999</c:v>
                </c:pt>
                <c:pt idx="660">
                  <c:v>98.864469999999997</c:v>
                </c:pt>
                <c:pt idx="661">
                  <c:v>99.237300000000005</c:v>
                </c:pt>
                <c:pt idx="662">
                  <c:v>99.439310000000006</c:v>
                </c:pt>
                <c:pt idx="663">
                  <c:v>99.448599999999999</c:v>
                </c:pt>
                <c:pt idx="664">
                  <c:v>99.27655</c:v>
                </c:pt>
                <c:pt idx="665">
                  <c:v>99.143810000000002</c:v>
                </c:pt>
                <c:pt idx="666">
                  <c:v>99.122990000000001</c:v>
                </c:pt>
                <c:pt idx="667">
                  <c:v>99.297830000000005</c:v>
                </c:pt>
                <c:pt idx="668">
                  <c:v>99.519390000000001</c:v>
                </c:pt>
                <c:pt idx="669">
                  <c:v>99.707570000000004</c:v>
                </c:pt>
                <c:pt idx="670">
                  <c:v>99.841419999999999</c:v>
                </c:pt>
                <c:pt idx="671">
                  <c:v>99.876679999999993</c:v>
                </c:pt>
                <c:pt idx="672">
                  <c:v>99.823800000000006</c:v>
                </c:pt>
                <c:pt idx="673">
                  <c:v>99.580280000000002</c:v>
                </c:pt>
                <c:pt idx="674">
                  <c:v>99.354129999999998</c:v>
                </c:pt>
                <c:pt idx="675">
                  <c:v>99.298609999999996</c:v>
                </c:pt>
                <c:pt idx="676">
                  <c:v>99.341350000000006</c:v>
                </c:pt>
                <c:pt idx="677">
                  <c:v>99.266300000000001</c:v>
                </c:pt>
                <c:pt idx="678">
                  <c:v>99.279849999999996</c:v>
                </c:pt>
                <c:pt idx="679">
                  <c:v>99.424090000000007</c:v>
                </c:pt>
                <c:pt idx="680">
                  <c:v>99.669179999999997</c:v>
                </c:pt>
                <c:pt idx="681">
                  <c:v>99.92792</c:v>
                </c:pt>
                <c:pt idx="682">
                  <c:v>100.1812</c:v>
                </c:pt>
                <c:pt idx="683">
                  <c:v>100.32510000000001</c:v>
                </c:pt>
                <c:pt idx="684">
                  <c:v>100.31480000000001</c:v>
                </c:pt>
                <c:pt idx="685">
                  <c:v>100.2321</c:v>
                </c:pt>
                <c:pt idx="686">
                  <c:v>100.2432</c:v>
                </c:pt>
                <c:pt idx="687">
                  <c:v>100.4431</c:v>
                </c:pt>
                <c:pt idx="688">
                  <c:v>100.79089999999999</c:v>
                </c:pt>
                <c:pt idx="689">
                  <c:v>101.1494</c:v>
                </c:pt>
                <c:pt idx="690">
                  <c:v>101.0946</c:v>
                </c:pt>
                <c:pt idx="691">
                  <c:v>100.8291</c:v>
                </c:pt>
                <c:pt idx="692">
                  <c:v>100.62690000000001</c:v>
                </c:pt>
                <c:pt idx="693">
                  <c:v>100.703</c:v>
                </c:pt>
                <c:pt idx="694">
                  <c:v>101.0177</c:v>
                </c:pt>
                <c:pt idx="695">
                  <c:v>101.2008</c:v>
                </c:pt>
                <c:pt idx="696">
                  <c:v>101.084</c:v>
                </c:pt>
                <c:pt idx="697">
                  <c:v>100.7559</c:v>
                </c:pt>
                <c:pt idx="698">
                  <c:v>100.4674</c:v>
                </c:pt>
                <c:pt idx="699">
                  <c:v>100.1914</c:v>
                </c:pt>
                <c:pt idx="700">
                  <c:v>99.938739999999996</c:v>
                </c:pt>
                <c:pt idx="701">
                  <c:v>99.71584</c:v>
                </c:pt>
                <c:pt idx="702">
                  <c:v>99.565939999999998</c:v>
                </c:pt>
                <c:pt idx="703">
                  <c:v>99.341970000000003</c:v>
                </c:pt>
                <c:pt idx="704">
                  <c:v>99.041749999999993</c:v>
                </c:pt>
                <c:pt idx="705">
                  <c:v>98.873069999999998</c:v>
                </c:pt>
                <c:pt idx="706">
                  <c:v>98.627610000000004</c:v>
                </c:pt>
                <c:pt idx="707">
                  <c:v>98.537729999999996</c:v>
                </c:pt>
                <c:pt idx="708">
                  <c:v>98.913229999999999</c:v>
                </c:pt>
                <c:pt idx="709">
                  <c:v>99.331199999999995</c:v>
                </c:pt>
                <c:pt idx="710">
                  <c:v>99.610479999999995</c:v>
                </c:pt>
                <c:pt idx="711">
                  <c:v>99.790719999999993</c:v>
                </c:pt>
                <c:pt idx="712">
                  <c:v>100.0119</c:v>
                </c:pt>
                <c:pt idx="713">
                  <c:v>100.2017</c:v>
                </c:pt>
                <c:pt idx="714">
                  <c:v>100.38379999999999</c:v>
                </c:pt>
                <c:pt idx="715">
                  <c:v>100.4879</c:v>
                </c:pt>
                <c:pt idx="716">
                  <c:v>100.5916</c:v>
                </c:pt>
                <c:pt idx="717">
                  <c:v>100.60380000000001</c:v>
                </c:pt>
                <c:pt idx="718">
                  <c:v>100.5057</c:v>
                </c:pt>
                <c:pt idx="719">
                  <c:v>100.2323</c:v>
                </c:pt>
                <c:pt idx="720">
                  <c:v>100.009</c:v>
                </c:pt>
                <c:pt idx="721">
                  <c:v>99.566239999999993</c:v>
                </c:pt>
                <c:pt idx="722">
                  <c:v>98.653859999999995</c:v>
                </c:pt>
                <c:pt idx="723">
                  <c:v>97.801509999999993</c:v>
                </c:pt>
                <c:pt idx="724">
                  <c:v>97.881129999999999</c:v>
                </c:pt>
                <c:pt idx="725">
                  <c:v>98.497720000000001</c:v>
                </c:pt>
                <c:pt idx="726">
                  <c:v>98.968519999999998</c:v>
                </c:pt>
                <c:pt idx="727">
                  <c:v>99.135649999999998</c:v>
                </c:pt>
                <c:pt idx="728">
                  <c:v>99.054159999999996</c:v>
                </c:pt>
                <c:pt idx="729">
                  <c:v>98.71902</c:v>
                </c:pt>
                <c:pt idx="730">
                  <c:v>98.464179999999999</c:v>
                </c:pt>
                <c:pt idx="731">
                  <c:v>98.662559999999999</c:v>
                </c:pt>
                <c:pt idx="732">
                  <c:v>98.763270000000006</c:v>
                </c:pt>
                <c:pt idx="733">
                  <c:v>98.97251</c:v>
                </c:pt>
                <c:pt idx="734">
                  <c:v>99.491169999999997</c:v>
                </c:pt>
                <c:pt idx="735">
                  <c:v>100.1203</c:v>
                </c:pt>
                <c:pt idx="736">
                  <c:v>100.90689999999999</c:v>
                </c:pt>
                <c:pt idx="737">
                  <c:v>101.4888</c:v>
                </c:pt>
                <c:pt idx="738">
                  <c:v>101.4722</c:v>
                </c:pt>
                <c:pt idx="739">
                  <c:v>101.22620000000001</c:v>
                </c:pt>
                <c:pt idx="740">
                  <c:v>101.10550000000001</c:v>
                </c:pt>
                <c:pt idx="741">
                  <c:v>100.82259999999999</c:v>
                </c:pt>
                <c:pt idx="742">
                  <c:v>100.52209999999999</c:v>
                </c:pt>
                <c:pt idx="743">
                  <c:v>100.18940000000001</c:v>
                </c:pt>
                <c:pt idx="744">
                  <c:v>99.765950000000004</c:v>
                </c:pt>
                <c:pt idx="745">
                  <c:v>99.032640000000001</c:v>
                </c:pt>
                <c:pt idx="746">
                  <c:v>97.873840000000001</c:v>
                </c:pt>
                <c:pt idx="747">
                  <c:v>97.24915</c:v>
                </c:pt>
                <c:pt idx="748">
                  <c:v>96.964160000000007</c:v>
                </c:pt>
                <c:pt idx="749">
                  <c:v>96.771649999999994</c:v>
                </c:pt>
                <c:pt idx="750">
                  <c:v>96.735950000000003</c:v>
                </c:pt>
                <c:pt idx="751">
                  <c:v>96.816670000000002</c:v>
                </c:pt>
                <c:pt idx="752">
                  <c:v>96.772019999999998</c:v>
                </c:pt>
                <c:pt idx="753">
                  <c:v>96.872209999999995</c:v>
                </c:pt>
                <c:pt idx="754">
                  <c:v>96.991219999999998</c:v>
                </c:pt>
                <c:pt idx="755">
                  <c:v>96.930070000000001</c:v>
                </c:pt>
                <c:pt idx="756">
                  <c:v>96.853700000000003</c:v>
                </c:pt>
                <c:pt idx="757">
                  <c:v>96.822689999999994</c:v>
                </c:pt>
                <c:pt idx="758">
                  <c:v>96.975560000000002</c:v>
                </c:pt>
                <c:pt idx="759">
                  <c:v>97.321529999999996</c:v>
                </c:pt>
                <c:pt idx="760">
                  <c:v>97.772940000000006</c:v>
                </c:pt>
                <c:pt idx="761">
                  <c:v>98.196330000000003</c:v>
                </c:pt>
                <c:pt idx="762">
                  <c:v>98.43741</c:v>
                </c:pt>
                <c:pt idx="763">
                  <c:v>98.532929999999993</c:v>
                </c:pt>
              </c:numCache>
            </c:numRef>
          </c:val>
          <c:smooth val="0"/>
          <c:extLst>
            <c:ext xmlns:c16="http://schemas.microsoft.com/office/drawing/2014/chart" uri="{C3380CC4-5D6E-409C-BE32-E72D297353CC}">
              <c16:uniqueId val="{00000000-9FCD-6040-BE03-C6CDBD0BABEF}"/>
            </c:ext>
          </c:extLst>
        </c:ser>
        <c:ser>
          <c:idx val="3"/>
          <c:order val="3"/>
          <c:tx>
            <c:strRef>
              <c:f>Sheet1!$E$1</c:f>
              <c:strCache>
                <c:ptCount val="1"/>
                <c:pt idx="0">
                  <c:v>UK</c:v>
                </c:pt>
              </c:strCache>
            </c:strRef>
          </c:tx>
          <c:spPr>
            <a:ln w="19050">
              <a:solidFill>
                <a:schemeClr val="accent1"/>
              </a:solidFill>
            </a:ln>
          </c:spPr>
          <c:marker>
            <c:symbol val="none"/>
          </c:marker>
          <c:dLbls>
            <c:dLbl>
              <c:idx val="763"/>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110-49EE-8AFE-C7B5CA874F14}"/>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Sheet1!$A$2:$A$765</c:f>
              <c:numCache>
                <c:formatCode>yyyy\-mm\-dd</c:formatCode>
                <c:ptCount val="764"/>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numCache>
            </c:numRef>
          </c:cat>
          <c:val>
            <c:numRef>
              <c:f>Sheet1!$E$2:$E$765</c:f>
              <c:numCache>
                <c:formatCode>General</c:formatCode>
                <c:ptCount val="764"/>
                <c:pt idx="168">
                  <c:v>97.638019999999997</c:v>
                </c:pt>
                <c:pt idx="169">
                  <c:v>97.686580000000006</c:v>
                </c:pt>
                <c:pt idx="170">
                  <c:v>97.774320000000003</c:v>
                </c:pt>
                <c:pt idx="171">
                  <c:v>97.931010000000001</c:v>
                </c:pt>
                <c:pt idx="172">
                  <c:v>98.089309999999998</c:v>
                </c:pt>
                <c:pt idx="173">
                  <c:v>98.183580000000006</c:v>
                </c:pt>
                <c:pt idx="174">
                  <c:v>98.247150000000005</c:v>
                </c:pt>
                <c:pt idx="175">
                  <c:v>98.318039999999996</c:v>
                </c:pt>
                <c:pt idx="176">
                  <c:v>98.375360000000001</c:v>
                </c:pt>
                <c:pt idx="177">
                  <c:v>98.268439999999998</c:v>
                </c:pt>
                <c:pt idx="178">
                  <c:v>97.915080000000003</c:v>
                </c:pt>
                <c:pt idx="179">
                  <c:v>97.408420000000007</c:v>
                </c:pt>
                <c:pt idx="180">
                  <c:v>96.859250000000003</c:v>
                </c:pt>
                <c:pt idx="181">
                  <c:v>96.136049999999997</c:v>
                </c:pt>
                <c:pt idx="182">
                  <c:v>95.414199999999994</c:v>
                </c:pt>
                <c:pt idx="183">
                  <c:v>94.876980000000003</c:v>
                </c:pt>
                <c:pt idx="184">
                  <c:v>94.670850000000002</c:v>
                </c:pt>
                <c:pt idx="185">
                  <c:v>94.931539999999998</c:v>
                </c:pt>
                <c:pt idx="186">
                  <c:v>95.479169999999996</c:v>
                </c:pt>
                <c:pt idx="187">
                  <c:v>96.068619999999996</c:v>
                </c:pt>
                <c:pt idx="188">
                  <c:v>96.608469999999997</c:v>
                </c:pt>
                <c:pt idx="189">
                  <c:v>97.082679999999996</c:v>
                </c:pt>
                <c:pt idx="190">
                  <c:v>97.52176</c:v>
                </c:pt>
                <c:pt idx="191">
                  <c:v>98.039670000000001</c:v>
                </c:pt>
                <c:pt idx="192">
                  <c:v>98.650239999999997</c:v>
                </c:pt>
                <c:pt idx="193">
                  <c:v>99.260390000000001</c:v>
                </c:pt>
                <c:pt idx="194">
                  <c:v>99.826120000000003</c:v>
                </c:pt>
                <c:pt idx="195">
                  <c:v>100.2534</c:v>
                </c:pt>
                <c:pt idx="196">
                  <c:v>100.3438</c:v>
                </c:pt>
                <c:pt idx="197">
                  <c:v>99.877600000000001</c:v>
                </c:pt>
                <c:pt idx="198">
                  <c:v>99.035259999999994</c:v>
                </c:pt>
                <c:pt idx="199">
                  <c:v>98.096490000000003</c:v>
                </c:pt>
                <c:pt idx="200">
                  <c:v>97.260679999999994</c:v>
                </c:pt>
                <c:pt idx="201">
                  <c:v>96.818969999999993</c:v>
                </c:pt>
                <c:pt idx="202">
                  <c:v>96.967929999999996</c:v>
                </c:pt>
                <c:pt idx="203">
                  <c:v>97.484690000000001</c:v>
                </c:pt>
                <c:pt idx="204">
                  <c:v>98.088999999999999</c:v>
                </c:pt>
                <c:pt idx="205">
                  <c:v>98.43759</c:v>
                </c:pt>
                <c:pt idx="206">
                  <c:v>98.541979999999995</c:v>
                </c:pt>
                <c:pt idx="207">
                  <c:v>98.675449999999998</c:v>
                </c:pt>
                <c:pt idx="208">
                  <c:v>99.013069999999999</c:v>
                </c:pt>
                <c:pt idx="209">
                  <c:v>99.75385</c:v>
                </c:pt>
                <c:pt idx="210">
                  <c:v>100.783</c:v>
                </c:pt>
                <c:pt idx="211">
                  <c:v>101.95350000000001</c:v>
                </c:pt>
                <c:pt idx="212">
                  <c:v>103.0787</c:v>
                </c:pt>
                <c:pt idx="213">
                  <c:v>104.0401</c:v>
                </c:pt>
                <c:pt idx="214">
                  <c:v>104.6837</c:v>
                </c:pt>
                <c:pt idx="215">
                  <c:v>105.1366</c:v>
                </c:pt>
                <c:pt idx="216">
                  <c:v>105.419</c:v>
                </c:pt>
                <c:pt idx="217">
                  <c:v>105.5022</c:v>
                </c:pt>
                <c:pt idx="218">
                  <c:v>105.53740000000001</c:v>
                </c:pt>
                <c:pt idx="219">
                  <c:v>105.5166</c:v>
                </c:pt>
                <c:pt idx="220">
                  <c:v>105.4937</c:v>
                </c:pt>
                <c:pt idx="221">
                  <c:v>105.3488</c:v>
                </c:pt>
                <c:pt idx="222">
                  <c:v>105.0675</c:v>
                </c:pt>
                <c:pt idx="223">
                  <c:v>104.6296</c:v>
                </c:pt>
                <c:pt idx="224">
                  <c:v>104.03530000000001</c:v>
                </c:pt>
                <c:pt idx="225">
                  <c:v>103.232</c:v>
                </c:pt>
                <c:pt idx="226">
                  <c:v>102.1973</c:v>
                </c:pt>
                <c:pt idx="227">
                  <c:v>101.2311</c:v>
                </c:pt>
                <c:pt idx="228">
                  <c:v>100.7132</c:v>
                </c:pt>
                <c:pt idx="229">
                  <c:v>101.0466</c:v>
                </c:pt>
                <c:pt idx="230">
                  <c:v>101.89830000000001</c:v>
                </c:pt>
                <c:pt idx="231">
                  <c:v>102.88809999999999</c:v>
                </c:pt>
                <c:pt idx="232">
                  <c:v>103.5029</c:v>
                </c:pt>
                <c:pt idx="233">
                  <c:v>103.3853</c:v>
                </c:pt>
                <c:pt idx="234">
                  <c:v>102.7405</c:v>
                </c:pt>
                <c:pt idx="235">
                  <c:v>101.94289999999999</c:v>
                </c:pt>
                <c:pt idx="236">
                  <c:v>101.1585</c:v>
                </c:pt>
                <c:pt idx="237">
                  <c:v>100.3766</c:v>
                </c:pt>
                <c:pt idx="238">
                  <c:v>99.68235</c:v>
                </c:pt>
                <c:pt idx="239">
                  <c:v>99.017200000000003</c:v>
                </c:pt>
                <c:pt idx="240">
                  <c:v>98.361540000000005</c:v>
                </c:pt>
                <c:pt idx="241">
                  <c:v>97.633510000000001</c:v>
                </c:pt>
                <c:pt idx="242">
                  <c:v>97.089010000000002</c:v>
                </c:pt>
                <c:pt idx="243">
                  <c:v>97.027649999999994</c:v>
                </c:pt>
                <c:pt idx="244">
                  <c:v>97.059520000000006</c:v>
                </c:pt>
                <c:pt idx="245">
                  <c:v>96.933170000000004</c:v>
                </c:pt>
                <c:pt idx="246">
                  <c:v>96.759289999999993</c:v>
                </c:pt>
                <c:pt idx="247">
                  <c:v>96.881550000000004</c:v>
                </c:pt>
                <c:pt idx="248">
                  <c:v>97.028239999999997</c:v>
                </c:pt>
                <c:pt idx="249">
                  <c:v>97.212260000000001</c:v>
                </c:pt>
                <c:pt idx="250">
                  <c:v>97.073329999999999</c:v>
                </c:pt>
                <c:pt idx="251">
                  <c:v>96.971620000000001</c:v>
                </c:pt>
                <c:pt idx="252">
                  <c:v>97.104550000000003</c:v>
                </c:pt>
                <c:pt idx="253">
                  <c:v>97.097440000000006</c:v>
                </c:pt>
                <c:pt idx="254">
                  <c:v>96.892700000000005</c:v>
                </c:pt>
                <c:pt idx="255">
                  <c:v>96.756969999999995</c:v>
                </c:pt>
                <c:pt idx="256">
                  <c:v>96.974739999999997</c:v>
                </c:pt>
                <c:pt idx="257">
                  <c:v>96.962029999999999</c:v>
                </c:pt>
                <c:pt idx="258">
                  <c:v>96.837239999999994</c:v>
                </c:pt>
                <c:pt idx="259">
                  <c:v>96.922929999999994</c:v>
                </c:pt>
                <c:pt idx="260">
                  <c:v>97.103870000000001</c:v>
                </c:pt>
                <c:pt idx="261">
                  <c:v>96.996960000000001</c:v>
                </c:pt>
                <c:pt idx="262">
                  <c:v>97.048000000000002</c:v>
                </c:pt>
                <c:pt idx="263">
                  <c:v>97.105270000000004</c:v>
                </c:pt>
                <c:pt idx="264">
                  <c:v>97.390749999999997</c:v>
                </c:pt>
                <c:pt idx="265">
                  <c:v>97.676180000000002</c:v>
                </c:pt>
                <c:pt idx="266">
                  <c:v>98.275279999999995</c:v>
                </c:pt>
                <c:pt idx="267">
                  <c:v>98.991730000000004</c:v>
                </c:pt>
                <c:pt idx="268">
                  <c:v>99.79768</c:v>
                </c:pt>
                <c:pt idx="269">
                  <c:v>100.3729</c:v>
                </c:pt>
                <c:pt idx="270">
                  <c:v>100.5766</c:v>
                </c:pt>
                <c:pt idx="271">
                  <c:v>100.63849999999999</c:v>
                </c:pt>
                <c:pt idx="272">
                  <c:v>100.7</c:v>
                </c:pt>
                <c:pt idx="273">
                  <c:v>101.00749999999999</c:v>
                </c:pt>
                <c:pt idx="274">
                  <c:v>101.3398</c:v>
                </c:pt>
                <c:pt idx="275">
                  <c:v>101.46769999999999</c:v>
                </c:pt>
                <c:pt idx="276">
                  <c:v>101.5877</c:v>
                </c:pt>
                <c:pt idx="277">
                  <c:v>101.6835</c:v>
                </c:pt>
                <c:pt idx="278">
                  <c:v>101.91679999999999</c:v>
                </c:pt>
                <c:pt idx="279">
                  <c:v>102.0204</c:v>
                </c:pt>
                <c:pt idx="280">
                  <c:v>102.0873</c:v>
                </c:pt>
                <c:pt idx="281">
                  <c:v>102.2111</c:v>
                </c:pt>
                <c:pt idx="282">
                  <c:v>102.4198</c:v>
                </c:pt>
                <c:pt idx="283">
                  <c:v>102.5514</c:v>
                </c:pt>
                <c:pt idx="284">
                  <c:v>102.5565</c:v>
                </c:pt>
                <c:pt idx="285">
                  <c:v>102.6221</c:v>
                </c:pt>
                <c:pt idx="286">
                  <c:v>102.9114</c:v>
                </c:pt>
                <c:pt idx="287">
                  <c:v>103.24209999999999</c:v>
                </c:pt>
                <c:pt idx="288">
                  <c:v>103.3085</c:v>
                </c:pt>
                <c:pt idx="289">
                  <c:v>103.1174</c:v>
                </c:pt>
                <c:pt idx="290">
                  <c:v>102.6658</c:v>
                </c:pt>
                <c:pt idx="291">
                  <c:v>102.13249999999999</c:v>
                </c:pt>
                <c:pt idx="292">
                  <c:v>101.3074</c:v>
                </c:pt>
                <c:pt idx="293">
                  <c:v>100.63590000000001</c:v>
                </c:pt>
                <c:pt idx="294">
                  <c:v>100.25490000000001</c:v>
                </c:pt>
                <c:pt idx="295">
                  <c:v>100.1537</c:v>
                </c:pt>
                <c:pt idx="296">
                  <c:v>100.29900000000001</c:v>
                </c:pt>
                <c:pt idx="297">
                  <c:v>100.4811</c:v>
                </c:pt>
                <c:pt idx="298">
                  <c:v>100.6793</c:v>
                </c:pt>
                <c:pt idx="299">
                  <c:v>100.62439999999999</c:v>
                </c:pt>
                <c:pt idx="300">
                  <c:v>100.11150000000001</c:v>
                </c:pt>
                <c:pt idx="301">
                  <c:v>99.566019999999995</c:v>
                </c:pt>
                <c:pt idx="302">
                  <c:v>99.304590000000005</c:v>
                </c:pt>
                <c:pt idx="303">
                  <c:v>99.083680000000001</c:v>
                </c:pt>
                <c:pt idx="304">
                  <c:v>98.897800000000004</c:v>
                </c:pt>
                <c:pt idx="305">
                  <c:v>98.817139999999995</c:v>
                </c:pt>
                <c:pt idx="306">
                  <c:v>98.943330000000003</c:v>
                </c:pt>
                <c:pt idx="307">
                  <c:v>99.158029999999997</c:v>
                </c:pt>
                <c:pt idx="308">
                  <c:v>99.482190000000003</c:v>
                </c:pt>
                <c:pt idx="309">
                  <c:v>99.733639999999994</c:v>
                </c:pt>
                <c:pt idx="310">
                  <c:v>99.867260000000002</c:v>
                </c:pt>
                <c:pt idx="311">
                  <c:v>99.953540000000004</c:v>
                </c:pt>
                <c:pt idx="312">
                  <c:v>99.840519999999998</c:v>
                </c:pt>
                <c:pt idx="313">
                  <c:v>99.655270000000002</c:v>
                </c:pt>
                <c:pt idx="314">
                  <c:v>99.559139999999999</c:v>
                </c:pt>
                <c:pt idx="315">
                  <c:v>99.600790000000003</c:v>
                </c:pt>
                <c:pt idx="316">
                  <c:v>99.68459</c:v>
                </c:pt>
                <c:pt idx="317">
                  <c:v>99.835610000000003</c:v>
                </c:pt>
                <c:pt idx="318">
                  <c:v>100.0391</c:v>
                </c:pt>
                <c:pt idx="319">
                  <c:v>100.2174</c:v>
                </c:pt>
                <c:pt idx="320">
                  <c:v>100.3584</c:v>
                </c:pt>
                <c:pt idx="321">
                  <c:v>100.5162</c:v>
                </c:pt>
                <c:pt idx="322">
                  <c:v>100.6704</c:v>
                </c:pt>
                <c:pt idx="323">
                  <c:v>100.7724</c:v>
                </c:pt>
                <c:pt idx="324">
                  <c:v>101.0257</c:v>
                </c:pt>
                <c:pt idx="325">
                  <c:v>101.5793</c:v>
                </c:pt>
                <c:pt idx="326">
                  <c:v>102.0192</c:v>
                </c:pt>
                <c:pt idx="327">
                  <c:v>102.37350000000001</c:v>
                </c:pt>
                <c:pt idx="328">
                  <c:v>102.5701</c:v>
                </c:pt>
                <c:pt idx="329">
                  <c:v>102.67019999999999</c:v>
                </c:pt>
                <c:pt idx="330">
                  <c:v>102.5441</c:v>
                </c:pt>
                <c:pt idx="331">
                  <c:v>102.40949999999999</c:v>
                </c:pt>
                <c:pt idx="332">
                  <c:v>102.2683</c:v>
                </c:pt>
                <c:pt idx="333">
                  <c:v>102.194</c:v>
                </c:pt>
                <c:pt idx="334">
                  <c:v>102.03879999999999</c:v>
                </c:pt>
                <c:pt idx="335">
                  <c:v>101.9422</c:v>
                </c:pt>
                <c:pt idx="336">
                  <c:v>101.8982</c:v>
                </c:pt>
                <c:pt idx="337">
                  <c:v>101.878</c:v>
                </c:pt>
                <c:pt idx="338">
                  <c:v>101.848</c:v>
                </c:pt>
                <c:pt idx="339">
                  <c:v>101.79</c:v>
                </c:pt>
                <c:pt idx="340">
                  <c:v>101.8591</c:v>
                </c:pt>
                <c:pt idx="341">
                  <c:v>101.8288</c:v>
                </c:pt>
                <c:pt idx="342">
                  <c:v>101.65989999999999</c:v>
                </c:pt>
                <c:pt idx="343">
                  <c:v>101.3526</c:v>
                </c:pt>
                <c:pt idx="344">
                  <c:v>100.9619</c:v>
                </c:pt>
                <c:pt idx="345">
                  <c:v>100.6236</c:v>
                </c:pt>
                <c:pt idx="346">
                  <c:v>100.38330000000001</c:v>
                </c:pt>
                <c:pt idx="347">
                  <c:v>100.0742</c:v>
                </c:pt>
                <c:pt idx="348">
                  <c:v>99.864069999999998</c:v>
                </c:pt>
                <c:pt idx="349">
                  <c:v>99.696110000000004</c:v>
                </c:pt>
                <c:pt idx="350">
                  <c:v>99.345169999999996</c:v>
                </c:pt>
                <c:pt idx="351">
                  <c:v>99.071479999999994</c:v>
                </c:pt>
                <c:pt idx="352">
                  <c:v>98.898290000000003</c:v>
                </c:pt>
                <c:pt idx="353">
                  <c:v>98.681139999999999</c:v>
                </c:pt>
                <c:pt idx="354">
                  <c:v>98.664339999999996</c:v>
                </c:pt>
                <c:pt idx="355">
                  <c:v>98.701549999999997</c:v>
                </c:pt>
                <c:pt idx="356">
                  <c:v>98.5792</c:v>
                </c:pt>
                <c:pt idx="357">
                  <c:v>98.132580000000004</c:v>
                </c:pt>
                <c:pt idx="358">
                  <c:v>98.007109999999997</c:v>
                </c:pt>
                <c:pt idx="359">
                  <c:v>98.111699999999999</c:v>
                </c:pt>
                <c:pt idx="360">
                  <c:v>98.102019999999996</c:v>
                </c:pt>
                <c:pt idx="361">
                  <c:v>97.608059999999995</c:v>
                </c:pt>
                <c:pt idx="362">
                  <c:v>96.882679999999993</c:v>
                </c:pt>
                <c:pt idx="363">
                  <c:v>96.605670000000003</c:v>
                </c:pt>
                <c:pt idx="364">
                  <c:v>96.641400000000004</c:v>
                </c:pt>
                <c:pt idx="365">
                  <c:v>96.878079999999997</c:v>
                </c:pt>
                <c:pt idx="366">
                  <c:v>97.115369999999999</c:v>
                </c:pt>
                <c:pt idx="367">
                  <c:v>97.210970000000003</c:v>
                </c:pt>
                <c:pt idx="368">
                  <c:v>97.328860000000006</c:v>
                </c:pt>
                <c:pt idx="369">
                  <c:v>97.715969999999999</c:v>
                </c:pt>
                <c:pt idx="370">
                  <c:v>98.073139999999995</c:v>
                </c:pt>
                <c:pt idx="371">
                  <c:v>98.471339999999998</c:v>
                </c:pt>
                <c:pt idx="372">
                  <c:v>98.406679999999994</c:v>
                </c:pt>
                <c:pt idx="373">
                  <c:v>98.625450000000001</c:v>
                </c:pt>
                <c:pt idx="374">
                  <c:v>99.195530000000005</c:v>
                </c:pt>
                <c:pt idx="375">
                  <c:v>99.568730000000002</c:v>
                </c:pt>
                <c:pt idx="376">
                  <c:v>99.646190000000004</c:v>
                </c:pt>
                <c:pt idx="377">
                  <c:v>99.558430000000001</c:v>
                </c:pt>
                <c:pt idx="378">
                  <c:v>99.536829999999995</c:v>
                </c:pt>
                <c:pt idx="379">
                  <c:v>99.873590000000007</c:v>
                </c:pt>
                <c:pt idx="380">
                  <c:v>100.4067</c:v>
                </c:pt>
                <c:pt idx="381">
                  <c:v>100.7199</c:v>
                </c:pt>
                <c:pt idx="382">
                  <c:v>100.5804</c:v>
                </c:pt>
                <c:pt idx="383">
                  <c:v>100.26479999999999</c:v>
                </c:pt>
                <c:pt idx="384">
                  <c:v>100.1872</c:v>
                </c:pt>
                <c:pt idx="385">
                  <c:v>100.5505</c:v>
                </c:pt>
                <c:pt idx="386">
                  <c:v>101.06659999999999</c:v>
                </c:pt>
                <c:pt idx="387">
                  <c:v>101.3847</c:v>
                </c:pt>
                <c:pt idx="388">
                  <c:v>101.2914</c:v>
                </c:pt>
                <c:pt idx="389">
                  <c:v>100.6729</c:v>
                </c:pt>
                <c:pt idx="390">
                  <c:v>99.711200000000005</c:v>
                </c:pt>
                <c:pt idx="391">
                  <c:v>98.70984</c:v>
                </c:pt>
                <c:pt idx="392">
                  <c:v>97.855019999999996</c:v>
                </c:pt>
                <c:pt idx="393">
                  <c:v>97.347970000000004</c:v>
                </c:pt>
                <c:pt idx="394">
                  <c:v>97.365390000000005</c:v>
                </c:pt>
                <c:pt idx="395">
                  <c:v>97.851039999999998</c:v>
                </c:pt>
                <c:pt idx="396">
                  <c:v>98.472729999999999</c:v>
                </c:pt>
                <c:pt idx="397">
                  <c:v>98.673339999999996</c:v>
                </c:pt>
                <c:pt idx="398">
                  <c:v>98.710040000000006</c:v>
                </c:pt>
                <c:pt idx="399">
                  <c:v>98.738280000000003</c:v>
                </c:pt>
                <c:pt idx="400">
                  <c:v>98.877210000000005</c:v>
                </c:pt>
                <c:pt idx="401">
                  <c:v>98.900409999999994</c:v>
                </c:pt>
                <c:pt idx="402">
                  <c:v>99.144620000000003</c:v>
                </c:pt>
                <c:pt idx="403">
                  <c:v>99.464429999999993</c:v>
                </c:pt>
                <c:pt idx="404">
                  <c:v>99.499139999999997</c:v>
                </c:pt>
                <c:pt idx="405">
                  <c:v>99.196169999999995</c:v>
                </c:pt>
                <c:pt idx="406">
                  <c:v>98.87867</c:v>
                </c:pt>
                <c:pt idx="407">
                  <c:v>98.67953</c:v>
                </c:pt>
                <c:pt idx="408">
                  <c:v>98.680130000000005</c:v>
                </c:pt>
                <c:pt idx="409">
                  <c:v>98.393879999999996</c:v>
                </c:pt>
                <c:pt idx="410">
                  <c:v>97.864490000000004</c:v>
                </c:pt>
                <c:pt idx="411">
                  <c:v>97.441100000000006</c:v>
                </c:pt>
                <c:pt idx="412">
                  <c:v>97.490009999999998</c:v>
                </c:pt>
                <c:pt idx="413">
                  <c:v>98.000309999999999</c:v>
                </c:pt>
                <c:pt idx="414">
                  <c:v>98.586070000000007</c:v>
                </c:pt>
                <c:pt idx="415">
                  <c:v>99.023799999999994</c:v>
                </c:pt>
                <c:pt idx="416">
                  <c:v>99.228769999999997</c:v>
                </c:pt>
                <c:pt idx="417">
                  <c:v>99.302890000000005</c:v>
                </c:pt>
                <c:pt idx="418">
                  <c:v>99.227490000000003</c:v>
                </c:pt>
                <c:pt idx="419">
                  <c:v>98.942549999999997</c:v>
                </c:pt>
                <c:pt idx="420">
                  <c:v>99.009780000000006</c:v>
                </c:pt>
                <c:pt idx="421">
                  <c:v>99.057739999999995</c:v>
                </c:pt>
                <c:pt idx="422">
                  <c:v>98.966710000000006</c:v>
                </c:pt>
                <c:pt idx="423">
                  <c:v>98.846310000000003</c:v>
                </c:pt>
                <c:pt idx="424">
                  <c:v>98.896550000000005</c:v>
                </c:pt>
                <c:pt idx="425">
                  <c:v>99.477119999999999</c:v>
                </c:pt>
                <c:pt idx="426">
                  <c:v>100.035</c:v>
                </c:pt>
                <c:pt idx="427">
                  <c:v>100.3381</c:v>
                </c:pt>
                <c:pt idx="428">
                  <c:v>100.5565</c:v>
                </c:pt>
                <c:pt idx="429">
                  <c:v>100.8058</c:v>
                </c:pt>
                <c:pt idx="430">
                  <c:v>100.9542</c:v>
                </c:pt>
                <c:pt idx="431">
                  <c:v>101.089</c:v>
                </c:pt>
                <c:pt idx="432">
                  <c:v>101.1891</c:v>
                </c:pt>
                <c:pt idx="433">
                  <c:v>101.24590000000001</c:v>
                </c:pt>
                <c:pt idx="434">
                  <c:v>101.2907</c:v>
                </c:pt>
                <c:pt idx="435">
                  <c:v>101.26139999999999</c:v>
                </c:pt>
                <c:pt idx="436">
                  <c:v>101.05970000000001</c:v>
                </c:pt>
                <c:pt idx="437">
                  <c:v>100.9387</c:v>
                </c:pt>
                <c:pt idx="438">
                  <c:v>101.0652</c:v>
                </c:pt>
                <c:pt idx="439">
                  <c:v>101.3343</c:v>
                </c:pt>
                <c:pt idx="440">
                  <c:v>101.65179999999999</c:v>
                </c:pt>
                <c:pt idx="441">
                  <c:v>101.9205</c:v>
                </c:pt>
                <c:pt idx="442">
                  <c:v>102.1063</c:v>
                </c:pt>
                <c:pt idx="443">
                  <c:v>102.148</c:v>
                </c:pt>
                <c:pt idx="444">
                  <c:v>102.25709999999999</c:v>
                </c:pt>
                <c:pt idx="445">
                  <c:v>102.5441</c:v>
                </c:pt>
                <c:pt idx="446">
                  <c:v>102.70440000000001</c:v>
                </c:pt>
                <c:pt idx="447">
                  <c:v>102.8056</c:v>
                </c:pt>
                <c:pt idx="448">
                  <c:v>102.9473</c:v>
                </c:pt>
                <c:pt idx="449">
                  <c:v>102.9558</c:v>
                </c:pt>
                <c:pt idx="450">
                  <c:v>102.8817</c:v>
                </c:pt>
                <c:pt idx="451">
                  <c:v>102.8883</c:v>
                </c:pt>
                <c:pt idx="452">
                  <c:v>102.9945</c:v>
                </c:pt>
                <c:pt idx="453">
                  <c:v>103.042</c:v>
                </c:pt>
                <c:pt idx="454">
                  <c:v>102.89570000000001</c:v>
                </c:pt>
                <c:pt idx="455">
                  <c:v>102.7544</c:v>
                </c:pt>
                <c:pt idx="456">
                  <c:v>102.5812</c:v>
                </c:pt>
                <c:pt idx="457">
                  <c:v>102.5772</c:v>
                </c:pt>
                <c:pt idx="458">
                  <c:v>102.6645</c:v>
                </c:pt>
                <c:pt idx="459">
                  <c:v>102.7206</c:v>
                </c:pt>
                <c:pt idx="460">
                  <c:v>102.5675</c:v>
                </c:pt>
                <c:pt idx="461">
                  <c:v>102.1199</c:v>
                </c:pt>
                <c:pt idx="462">
                  <c:v>101.5643</c:v>
                </c:pt>
                <c:pt idx="463">
                  <c:v>101.16719999999999</c:v>
                </c:pt>
                <c:pt idx="464">
                  <c:v>101.0647</c:v>
                </c:pt>
                <c:pt idx="465">
                  <c:v>101.09690000000001</c:v>
                </c:pt>
                <c:pt idx="466">
                  <c:v>101.3192</c:v>
                </c:pt>
                <c:pt idx="467">
                  <c:v>101.511</c:v>
                </c:pt>
                <c:pt idx="468">
                  <c:v>101.7698</c:v>
                </c:pt>
                <c:pt idx="469">
                  <c:v>102.1163</c:v>
                </c:pt>
                <c:pt idx="470">
                  <c:v>102.4134</c:v>
                </c:pt>
                <c:pt idx="471">
                  <c:v>102.5316</c:v>
                </c:pt>
                <c:pt idx="472">
                  <c:v>102.5368</c:v>
                </c:pt>
                <c:pt idx="473">
                  <c:v>102.5466</c:v>
                </c:pt>
                <c:pt idx="474">
                  <c:v>102.5724</c:v>
                </c:pt>
                <c:pt idx="475">
                  <c:v>102.6367</c:v>
                </c:pt>
                <c:pt idx="476">
                  <c:v>102.64530000000001</c:v>
                </c:pt>
                <c:pt idx="477">
                  <c:v>102.7576</c:v>
                </c:pt>
                <c:pt idx="478">
                  <c:v>102.8922</c:v>
                </c:pt>
                <c:pt idx="479">
                  <c:v>103.12569999999999</c:v>
                </c:pt>
                <c:pt idx="480">
                  <c:v>103.12390000000001</c:v>
                </c:pt>
                <c:pt idx="481">
                  <c:v>102.8535</c:v>
                </c:pt>
                <c:pt idx="482">
                  <c:v>102.5076</c:v>
                </c:pt>
                <c:pt idx="483">
                  <c:v>102.2903</c:v>
                </c:pt>
                <c:pt idx="484">
                  <c:v>102.2261</c:v>
                </c:pt>
                <c:pt idx="485">
                  <c:v>102.1728</c:v>
                </c:pt>
                <c:pt idx="486">
                  <c:v>102.14100000000001</c:v>
                </c:pt>
                <c:pt idx="487">
                  <c:v>102.11799999999999</c:v>
                </c:pt>
                <c:pt idx="488">
                  <c:v>102.02209999999999</c:v>
                </c:pt>
                <c:pt idx="489">
                  <c:v>102.2628</c:v>
                </c:pt>
                <c:pt idx="490">
                  <c:v>102.50790000000001</c:v>
                </c:pt>
                <c:pt idx="491">
                  <c:v>102.7456</c:v>
                </c:pt>
                <c:pt idx="492">
                  <c:v>102.83540000000001</c:v>
                </c:pt>
                <c:pt idx="493">
                  <c:v>102.8582</c:v>
                </c:pt>
                <c:pt idx="494">
                  <c:v>102.87269999999999</c:v>
                </c:pt>
                <c:pt idx="495">
                  <c:v>102.8164</c:v>
                </c:pt>
                <c:pt idx="496">
                  <c:v>102.8233</c:v>
                </c:pt>
                <c:pt idx="497">
                  <c:v>102.8964</c:v>
                </c:pt>
                <c:pt idx="498">
                  <c:v>102.8245</c:v>
                </c:pt>
                <c:pt idx="499">
                  <c:v>102.51819999999999</c:v>
                </c:pt>
                <c:pt idx="500">
                  <c:v>102.23439999999999</c:v>
                </c:pt>
                <c:pt idx="501">
                  <c:v>101.98909999999999</c:v>
                </c:pt>
                <c:pt idx="502">
                  <c:v>102.14700000000001</c:v>
                </c:pt>
                <c:pt idx="503">
                  <c:v>102.4918</c:v>
                </c:pt>
                <c:pt idx="504">
                  <c:v>102.70740000000001</c:v>
                </c:pt>
                <c:pt idx="505">
                  <c:v>102.8245</c:v>
                </c:pt>
                <c:pt idx="506">
                  <c:v>102.9034</c:v>
                </c:pt>
                <c:pt idx="507">
                  <c:v>102.9423</c:v>
                </c:pt>
                <c:pt idx="508">
                  <c:v>102.84910000000001</c:v>
                </c:pt>
                <c:pt idx="509">
                  <c:v>102.7611</c:v>
                </c:pt>
                <c:pt idx="510">
                  <c:v>102.8051</c:v>
                </c:pt>
                <c:pt idx="511">
                  <c:v>102.9563</c:v>
                </c:pt>
                <c:pt idx="512">
                  <c:v>103.12130000000001</c:v>
                </c:pt>
                <c:pt idx="513">
                  <c:v>103.0128</c:v>
                </c:pt>
                <c:pt idx="514">
                  <c:v>102.6747</c:v>
                </c:pt>
                <c:pt idx="515">
                  <c:v>102.0535</c:v>
                </c:pt>
                <c:pt idx="516">
                  <c:v>101.3882</c:v>
                </c:pt>
                <c:pt idx="517">
                  <c:v>100.9876</c:v>
                </c:pt>
                <c:pt idx="518">
                  <c:v>100.9757</c:v>
                </c:pt>
                <c:pt idx="519">
                  <c:v>101.18170000000001</c:v>
                </c:pt>
                <c:pt idx="520">
                  <c:v>101.2282</c:v>
                </c:pt>
                <c:pt idx="521">
                  <c:v>101.2705</c:v>
                </c:pt>
                <c:pt idx="522">
                  <c:v>101.2864</c:v>
                </c:pt>
                <c:pt idx="523">
                  <c:v>101.28870000000001</c:v>
                </c:pt>
                <c:pt idx="524">
                  <c:v>101.3352</c:v>
                </c:pt>
                <c:pt idx="525">
                  <c:v>101.271</c:v>
                </c:pt>
                <c:pt idx="526">
                  <c:v>101.21810000000001</c:v>
                </c:pt>
                <c:pt idx="527">
                  <c:v>101.2316</c:v>
                </c:pt>
                <c:pt idx="528">
                  <c:v>101.3006</c:v>
                </c:pt>
                <c:pt idx="529">
                  <c:v>101.36069999999999</c:v>
                </c:pt>
                <c:pt idx="530">
                  <c:v>101.4038</c:v>
                </c:pt>
                <c:pt idx="531">
                  <c:v>101.2645</c:v>
                </c:pt>
                <c:pt idx="532">
                  <c:v>101.03740000000001</c:v>
                </c:pt>
                <c:pt idx="533">
                  <c:v>100.884</c:v>
                </c:pt>
                <c:pt idx="534">
                  <c:v>100.8505</c:v>
                </c:pt>
                <c:pt idx="535">
                  <c:v>100.8432</c:v>
                </c:pt>
                <c:pt idx="536">
                  <c:v>100.8913</c:v>
                </c:pt>
                <c:pt idx="537">
                  <c:v>101.0778</c:v>
                </c:pt>
                <c:pt idx="538">
                  <c:v>101.2867</c:v>
                </c:pt>
                <c:pt idx="539">
                  <c:v>101.4004</c:v>
                </c:pt>
                <c:pt idx="540">
                  <c:v>101.52460000000001</c:v>
                </c:pt>
                <c:pt idx="541">
                  <c:v>101.6705</c:v>
                </c:pt>
                <c:pt idx="542">
                  <c:v>101.73260000000001</c:v>
                </c:pt>
                <c:pt idx="543">
                  <c:v>101.624</c:v>
                </c:pt>
                <c:pt idx="544">
                  <c:v>101.4443</c:v>
                </c:pt>
                <c:pt idx="545">
                  <c:v>101.3327</c:v>
                </c:pt>
                <c:pt idx="546">
                  <c:v>101.34099999999999</c:v>
                </c:pt>
                <c:pt idx="547">
                  <c:v>101.3152</c:v>
                </c:pt>
                <c:pt idx="548">
                  <c:v>101.194</c:v>
                </c:pt>
                <c:pt idx="549">
                  <c:v>101.0089</c:v>
                </c:pt>
                <c:pt idx="550">
                  <c:v>100.8777</c:v>
                </c:pt>
                <c:pt idx="551">
                  <c:v>100.8571</c:v>
                </c:pt>
                <c:pt idx="552">
                  <c:v>100.9721</c:v>
                </c:pt>
                <c:pt idx="553">
                  <c:v>101.0322</c:v>
                </c:pt>
                <c:pt idx="554">
                  <c:v>100.976</c:v>
                </c:pt>
                <c:pt idx="555">
                  <c:v>101.01560000000001</c:v>
                </c:pt>
                <c:pt idx="556">
                  <c:v>100.9776</c:v>
                </c:pt>
                <c:pt idx="557">
                  <c:v>100.9278</c:v>
                </c:pt>
                <c:pt idx="558">
                  <c:v>100.85120000000001</c:v>
                </c:pt>
                <c:pt idx="559">
                  <c:v>100.8552</c:v>
                </c:pt>
                <c:pt idx="560">
                  <c:v>100.9652</c:v>
                </c:pt>
                <c:pt idx="561">
                  <c:v>101.12050000000001</c:v>
                </c:pt>
                <c:pt idx="562">
                  <c:v>101.0389</c:v>
                </c:pt>
                <c:pt idx="563">
                  <c:v>100.8278</c:v>
                </c:pt>
                <c:pt idx="564">
                  <c:v>100.5804</c:v>
                </c:pt>
                <c:pt idx="565">
                  <c:v>100.56140000000001</c:v>
                </c:pt>
                <c:pt idx="566">
                  <c:v>100.68770000000001</c:v>
                </c:pt>
                <c:pt idx="567">
                  <c:v>100.93040000000001</c:v>
                </c:pt>
                <c:pt idx="568">
                  <c:v>101.2144</c:v>
                </c:pt>
                <c:pt idx="569">
                  <c:v>101.3036</c:v>
                </c:pt>
                <c:pt idx="570">
                  <c:v>101.3086</c:v>
                </c:pt>
                <c:pt idx="571">
                  <c:v>101.34229999999999</c:v>
                </c:pt>
                <c:pt idx="572">
                  <c:v>101.31019999999999</c:v>
                </c:pt>
                <c:pt idx="573">
                  <c:v>101.18380000000001</c:v>
                </c:pt>
                <c:pt idx="574">
                  <c:v>100.9045</c:v>
                </c:pt>
                <c:pt idx="575">
                  <c:v>100.63809999999999</c:v>
                </c:pt>
                <c:pt idx="576">
                  <c:v>100.3381</c:v>
                </c:pt>
                <c:pt idx="577">
                  <c:v>99.885009999999994</c:v>
                </c:pt>
                <c:pt idx="578">
                  <c:v>99.232420000000005</c:v>
                </c:pt>
                <c:pt idx="579">
                  <c:v>98.298259999999999</c:v>
                </c:pt>
                <c:pt idx="580">
                  <c:v>97.336160000000007</c:v>
                </c:pt>
                <c:pt idx="581">
                  <c:v>96.438670000000002</c:v>
                </c:pt>
                <c:pt idx="582">
                  <c:v>95.860470000000007</c:v>
                </c:pt>
                <c:pt idx="583">
                  <c:v>95.868229999999997</c:v>
                </c:pt>
                <c:pt idx="584">
                  <c:v>96.041020000000003</c:v>
                </c:pt>
                <c:pt idx="585">
                  <c:v>96.080410000000001</c:v>
                </c:pt>
                <c:pt idx="586">
                  <c:v>95.995279999999994</c:v>
                </c:pt>
                <c:pt idx="587">
                  <c:v>95.730350000000001</c:v>
                </c:pt>
                <c:pt idx="588">
                  <c:v>95.455680000000001</c:v>
                </c:pt>
                <c:pt idx="589">
                  <c:v>95.678309999999996</c:v>
                </c:pt>
                <c:pt idx="590">
                  <c:v>96.290310000000005</c:v>
                </c:pt>
                <c:pt idx="591">
                  <c:v>96.959509999999995</c:v>
                </c:pt>
                <c:pt idx="592">
                  <c:v>97.48845</c:v>
                </c:pt>
                <c:pt idx="593">
                  <c:v>98.014070000000004</c:v>
                </c:pt>
                <c:pt idx="594">
                  <c:v>98.478729999999999</c:v>
                </c:pt>
                <c:pt idx="595">
                  <c:v>98.973460000000003</c:v>
                </c:pt>
                <c:pt idx="596">
                  <c:v>99.656559999999999</c:v>
                </c:pt>
                <c:pt idx="597">
                  <c:v>100.08</c:v>
                </c:pt>
                <c:pt idx="598">
                  <c:v>100.2184</c:v>
                </c:pt>
                <c:pt idx="599">
                  <c:v>100.25020000000001</c:v>
                </c:pt>
                <c:pt idx="600">
                  <c:v>100.4188</c:v>
                </c:pt>
                <c:pt idx="601">
                  <c:v>100.5415</c:v>
                </c:pt>
                <c:pt idx="602">
                  <c:v>100.4534</c:v>
                </c:pt>
                <c:pt idx="603">
                  <c:v>100.19199999999999</c:v>
                </c:pt>
                <c:pt idx="604">
                  <c:v>99.829400000000007</c:v>
                </c:pt>
                <c:pt idx="605">
                  <c:v>99.503770000000003</c:v>
                </c:pt>
                <c:pt idx="606">
                  <c:v>99.219859999999997</c:v>
                </c:pt>
                <c:pt idx="607">
                  <c:v>99.021240000000006</c:v>
                </c:pt>
                <c:pt idx="608">
                  <c:v>98.660939999999997</c:v>
                </c:pt>
                <c:pt idx="609">
                  <c:v>98.336690000000004</c:v>
                </c:pt>
                <c:pt idx="610">
                  <c:v>98.029079999999993</c:v>
                </c:pt>
                <c:pt idx="611">
                  <c:v>97.723609999999994</c:v>
                </c:pt>
                <c:pt idx="612">
                  <c:v>97.309420000000003</c:v>
                </c:pt>
                <c:pt idx="613">
                  <c:v>97.063659999999999</c:v>
                </c:pt>
                <c:pt idx="614">
                  <c:v>96.91574</c:v>
                </c:pt>
                <c:pt idx="615">
                  <c:v>96.948620000000005</c:v>
                </c:pt>
                <c:pt idx="616">
                  <c:v>97.316800000000001</c:v>
                </c:pt>
                <c:pt idx="617">
                  <c:v>97.34451</c:v>
                </c:pt>
                <c:pt idx="618">
                  <c:v>97.048649999999995</c:v>
                </c:pt>
                <c:pt idx="619">
                  <c:v>96.599860000000007</c:v>
                </c:pt>
                <c:pt idx="620">
                  <c:v>96.209630000000004</c:v>
                </c:pt>
                <c:pt idx="621">
                  <c:v>95.965710000000001</c:v>
                </c:pt>
                <c:pt idx="622">
                  <c:v>95.992450000000005</c:v>
                </c:pt>
                <c:pt idx="623">
                  <c:v>96.183610000000002</c:v>
                </c:pt>
                <c:pt idx="624">
                  <c:v>96.482240000000004</c:v>
                </c:pt>
                <c:pt idx="625">
                  <c:v>96.561750000000004</c:v>
                </c:pt>
                <c:pt idx="626">
                  <c:v>96.421719999999993</c:v>
                </c:pt>
                <c:pt idx="627">
                  <c:v>96.282759999999996</c:v>
                </c:pt>
                <c:pt idx="628">
                  <c:v>96.292169999999999</c:v>
                </c:pt>
                <c:pt idx="629">
                  <c:v>96.458439999999996</c:v>
                </c:pt>
                <c:pt idx="630">
                  <c:v>96.71857</c:v>
                </c:pt>
                <c:pt idx="631">
                  <c:v>96.822829999999996</c:v>
                </c:pt>
                <c:pt idx="632">
                  <c:v>96.790149999999997</c:v>
                </c:pt>
                <c:pt idx="633">
                  <c:v>96.880529999999993</c:v>
                </c:pt>
                <c:pt idx="634">
                  <c:v>97.193349999999995</c:v>
                </c:pt>
                <c:pt idx="635">
                  <c:v>97.270259999999993</c:v>
                </c:pt>
                <c:pt idx="636">
                  <c:v>97.264529999999993</c:v>
                </c:pt>
                <c:pt idx="637">
                  <c:v>97.22533</c:v>
                </c:pt>
                <c:pt idx="638">
                  <c:v>97.333340000000007</c:v>
                </c:pt>
                <c:pt idx="639">
                  <c:v>97.531180000000006</c:v>
                </c:pt>
                <c:pt idx="640">
                  <c:v>97.875360000000001</c:v>
                </c:pt>
                <c:pt idx="641">
                  <c:v>98.44059</c:v>
                </c:pt>
                <c:pt idx="642">
                  <c:v>99.231219999999993</c:v>
                </c:pt>
                <c:pt idx="643">
                  <c:v>99.743690000000001</c:v>
                </c:pt>
                <c:pt idx="644">
                  <c:v>99.939220000000006</c:v>
                </c:pt>
                <c:pt idx="645">
                  <c:v>99.910079999999994</c:v>
                </c:pt>
                <c:pt idx="646">
                  <c:v>99.888589999999994</c:v>
                </c:pt>
                <c:pt idx="647">
                  <c:v>100.1484</c:v>
                </c:pt>
                <c:pt idx="648">
                  <c:v>100.6174</c:v>
                </c:pt>
                <c:pt idx="649">
                  <c:v>100.97499999999999</c:v>
                </c:pt>
                <c:pt idx="650">
                  <c:v>101.3083</c:v>
                </c:pt>
                <c:pt idx="651">
                  <c:v>101.57510000000001</c:v>
                </c:pt>
                <c:pt idx="652">
                  <c:v>101.7306</c:v>
                </c:pt>
                <c:pt idx="653">
                  <c:v>101.8189</c:v>
                </c:pt>
                <c:pt idx="654">
                  <c:v>101.81659999999999</c:v>
                </c:pt>
                <c:pt idx="655">
                  <c:v>101.80070000000001</c:v>
                </c:pt>
                <c:pt idx="656">
                  <c:v>101.64400000000001</c:v>
                </c:pt>
                <c:pt idx="657">
                  <c:v>101.56780000000001</c:v>
                </c:pt>
                <c:pt idx="658">
                  <c:v>101.5317</c:v>
                </c:pt>
                <c:pt idx="659">
                  <c:v>101.6678</c:v>
                </c:pt>
                <c:pt idx="660">
                  <c:v>101.95869999999999</c:v>
                </c:pt>
                <c:pt idx="661">
                  <c:v>102.22969999999999</c:v>
                </c:pt>
                <c:pt idx="662">
                  <c:v>102.4198</c:v>
                </c:pt>
                <c:pt idx="663">
                  <c:v>102.413</c:v>
                </c:pt>
                <c:pt idx="664">
                  <c:v>102.2822</c:v>
                </c:pt>
                <c:pt idx="665">
                  <c:v>102.42440000000001</c:v>
                </c:pt>
                <c:pt idx="666">
                  <c:v>102.5159</c:v>
                </c:pt>
                <c:pt idx="667">
                  <c:v>102.4939</c:v>
                </c:pt>
                <c:pt idx="668">
                  <c:v>102.4147</c:v>
                </c:pt>
                <c:pt idx="669">
                  <c:v>102.3984</c:v>
                </c:pt>
                <c:pt idx="670">
                  <c:v>102.4528</c:v>
                </c:pt>
                <c:pt idx="671">
                  <c:v>102.6431</c:v>
                </c:pt>
                <c:pt idx="672">
                  <c:v>102.65389999999999</c:v>
                </c:pt>
                <c:pt idx="673">
                  <c:v>102.46810000000001</c:v>
                </c:pt>
                <c:pt idx="674">
                  <c:v>102.25360000000001</c:v>
                </c:pt>
                <c:pt idx="675">
                  <c:v>102.0382</c:v>
                </c:pt>
                <c:pt idx="676">
                  <c:v>101.79640000000001</c:v>
                </c:pt>
                <c:pt idx="677">
                  <c:v>101.38339999999999</c:v>
                </c:pt>
                <c:pt idx="678">
                  <c:v>100.8284</c:v>
                </c:pt>
                <c:pt idx="679">
                  <c:v>100.824</c:v>
                </c:pt>
                <c:pt idx="680">
                  <c:v>101.1862</c:v>
                </c:pt>
                <c:pt idx="681">
                  <c:v>101.34350000000001</c:v>
                </c:pt>
                <c:pt idx="682">
                  <c:v>101.25320000000001</c:v>
                </c:pt>
                <c:pt idx="683">
                  <c:v>101.167</c:v>
                </c:pt>
                <c:pt idx="684">
                  <c:v>101.0573</c:v>
                </c:pt>
                <c:pt idx="685">
                  <c:v>100.95829999999999</c:v>
                </c:pt>
                <c:pt idx="686">
                  <c:v>100.9228</c:v>
                </c:pt>
                <c:pt idx="687">
                  <c:v>100.8913</c:v>
                </c:pt>
                <c:pt idx="688">
                  <c:v>100.8038</c:v>
                </c:pt>
                <c:pt idx="689">
                  <c:v>100.6317</c:v>
                </c:pt>
                <c:pt idx="690">
                  <c:v>100.5671</c:v>
                </c:pt>
                <c:pt idx="691">
                  <c:v>100.50539999999999</c:v>
                </c:pt>
                <c:pt idx="692">
                  <c:v>100.49299999999999</c:v>
                </c:pt>
                <c:pt idx="693">
                  <c:v>100.5333</c:v>
                </c:pt>
                <c:pt idx="694">
                  <c:v>100.5483</c:v>
                </c:pt>
                <c:pt idx="695">
                  <c:v>100.568</c:v>
                </c:pt>
                <c:pt idx="696">
                  <c:v>100.63890000000001</c:v>
                </c:pt>
                <c:pt idx="697">
                  <c:v>100.7534</c:v>
                </c:pt>
                <c:pt idx="698">
                  <c:v>100.8549</c:v>
                </c:pt>
                <c:pt idx="699">
                  <c:v>100.9028</c:v>
                </c:pt>
                <c:pt idx="700">
                  <c:v>101.02630000000001</c:v>
                </c:pt>
                <c:pt idx="701">
                  <c:v>101.0677</c:v>
                </c:pt>
                <c:pt idx="702">
                  <c:v>101.1489</c:v>
                </c:pt>
                <c:pt idx="703">
                  <c:v>101.0677</c:v>
                </c:pt>
                <c:pt idx="704">
                  <c:v>100.881</c:v>
                </c:pt>
                <c:pt idx="705">
                  <c:v>100.6793</c:v>
                </c:pt>
                <c:pt idx="706">
                  <c:v>100.4158</c:v>
                </c:pt>
                <c:pt idx="707">
                  <c:v>100.1078</c:v>
                </c:pt>
                <c:pt idx="708">
                  <c:v>99.81962</c:v>
                </c:pt>
                <c:pt idx="709">
                  <c:v>99.688950000000006</c:v>
                </c:pt>
                <c:pt idx="710">
                  <c:v>99.678839999999994</c:v>
                </c:pt>
                <c:pt idx="711">
                  <c:v>99.835909999999998</c:v>
                </c:pt>
                <c:pt idx="712">
                  <c:v>100.0706</c:v>
                </c:pt>
                <c:pt idx="713">
                  <c:v>100.1533</c:v>
                </c:pt>
                <c:pt idx="714">
                  <c:v>100.1953</c:v>
                </c:pt>
                <c:pt idx="715">
                  <c:v>100.0038</c:v>
                </c:pt>
                <c:pt idx="716">
                  <c:v>99.960099999999997</c:v>
                </c:pt>
                <c:pt idx="717">
                  <c:v>100.0608</c:v>
                </c:pt>
                <c:pt idx="718">
                  <c:v>100.3706</c:v>
                </c:pt>
                <c:pt idx="719">
                  <c:v>100.7171</c:v>
                </c:pt>
                <c:pt idx="720">
                  <c:v>100.8409</c:v>
                </c:pt>
                <c:pt idx="721">
                  <c:v>100.4836</c:v>
                </c:pt>
                <c:pt idx="722">
                  <c:v>99.417429999999996</c:v>
                </c:pt>
                <c:pt idx="723">
                  <c:v>97.879069999999999</c:v>
                </c:pt>
                <c:pt idx="724">
                  <c:v>97.124719999999996</c:v>
                </c:pt>
                <c:pt idx="725">
                  <c:v>97.263260000000002</c:v>
                </c:pt>
                <c:pt idx="726">
                  <c:v>97.754999999999995</c:v>
                </c:pt>
                <c:pt idx="727">
                  <c:v>97.963120000000004</c:v>
                </c:pt>
                <c:pt idx="728">
                  <c:v>97.786249999999995</c:v>
                </c:pt>
                <c:pt idx="729">
                  <c:v>97.450389999999999</c:v>
                </c:pt>
                <c:pt idx="730">
                  <c:v>97.353560000000002</c:v>
                </c:pt>
                <c:pt idx="731">
                  <c:v>97.762870000000007</c:v>
                </c:pt>
                <c:pt idx="732">
                  <c:v>98.349100000000007</c:v>
                </c:pt>
                <c:pt idx="733">
                  <c:v>99.412840000000003</c:v>
                </c:pt>
                <c:pt idx="734">
                  <c:v>100.7106</c:v>
                </c:pt>
                <c:pt idx="735">
                  <c:v>101.7324</c:v>
                </c:pt>
                <c:pt idx="736">
                  <c:v>102.5127</c:v>
                </c:pt>
                <c:pt idx="737">
                  <c:v>102.8634</c:v>
                </c:pt>
                <c:pt idx="738">
                  <c:v>102.8082</c:v>
                </c:pt>
                <c:pt idx="739">
                  <c:v>102.2949</c:v>
                </c:pt>
                <c:pt idx="740">
                  <c:v>101.4431</c:v>
                </c:pt>
                <c:pt idx="741">
                  <c:v>100.7373</c:v>
                </c:pt>
                <c:pt idx="742">
                  <c:v>100.40989999999999</c:v>
                </c:pt>
                <c:pt idx="743">
                  <c:v>99.932839999999999</c:v>
                </c:pt>
                <c:pt idx="744">
                  <c:v>98.920289999999994</c:v>
                </c:pt>
                <c:pt idx="745">
                  <c:v>97.41386</c:v>
                </c:pt>
                <c:pt idx="746">
                  <c:v>95.87303</c:v>
                </c:pt>
                <c:pt idx="747">
                  <c:v>94.573449999999994</c:v>
                </c:pt>
                <c:pt idx="748">
                  <c:v>93.806139999999999</c:v>
                </c:pt>
                <c:pt idx="749">
                  <c:v>93.388379999999998</c:v>
                </c:pt>
                <c:pt idx="750">
                  <c:v>93.04768</c:v>
                </c:pt>
                <c:pt idx="751">
                  <c:v>92.520139999999998</c:v>
                </c:pt>
                <c:pt idx="752">
                  <c:v>92.082740000000001</c:v>
                </c:pt>
                <c:pt idx="753">
                  <c:v>92.186580000000006</c:v>
                </c:pt>
                <c:pt idx="754">
                  <c:v>92.616579999999999</c:v>
                </c:pt>
                <c:pt idx="755">
                  <c:v>93.026420000000002</c:v>
                </c:pt>
                <c:pt idx="756">
                  <c:v>93.466909999999999</c:v>
                </c:pt>
                <c:pt idx="757">
                  <c:v>94.295460000000006</c:v>
                </c:pt>
                <c:pt idx="758">
                  <c:v>95.224599999999995</c:v>
                </c:pt>
                <c:pt idx="759">
                  <c:v>96.282139999999998</c:v>
                </c:pt>
                <c:pt idx="760">
                  <c:v>97.137569999999997</c:v>
                </c:pt>
                <c:pt idx="761">
                  <c:v>97.577759999999998</c:v>
                </c:pt>
                <c:pt idx="762">
                  <c:v>97.545869999999994</c:v>
                </c:pt>
                <c:pt idx="763">
                  <c:v>97.723349999999996</c:v>
                </c:pt>
              </c:numCache>
            </c:numRef>
          </c:val>
          <c:smooth val="0"/>
          <c:extLst xmlns:c15="http://schemas.microsoft.com/office/drawing/2012/chart">
            <c:ext xmlns:c16="http://schemas.microsoft.com/office/drawing/2014/chart" uri="{C3380CC4-5D6E-409C-BE32-E72D297353CC}">
              <c16:uniqueId val="{0000000C-672B-F948-97B6-5927EAEACBB3}"/>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170"/>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3"/>
          <c:min val="91"/>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chemeClr val="accent4">
                  <a:lumMod val="75000"/>
                </a:schemeClr>
              </a:solidFill>
            </a:ln>
          </c:spPr>
          <c:marker>
            <c:symbol val="none"/>
          </c:marker>
          <c:dLbls>
            <c:dLbl>
              <c:idx val="9552"/>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16B-43E3-A879-6F0FD51CCF9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Sheet1!$A$2:$A$9554</c:f>
              <c:numCache>
                <c:formatCode>yyyy\-mm\-dd</c:formatCode>
                <c:ptCount val="9553"/>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numCache>
            </c:numRef>
          </c:cat>
          <c:val>
            <c:numRef>
              <c:f>Sheet1!$B$2:$B$9554</c:f>
              <c:numCache>
                <c:formatCode>General</c:formatCode>
                <c:ptCount val="9553"/>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pt idx="9428">
                  <c:v>-29.000000000000004</c:v>
                </c:pt>
                <c:pt idx="9429">
                  <c:v>-27</c:v>
                </c:pt>
                <c:pt idx="9432">
                  <c:v>-31.999999999999986</c:v>
                </c:pt>
                <c:pt idx="9433">
                  <c:v>-37.999999999999986</c:v>
                </c:pt>
                <c:pt idx="9434">
                  <c:v>-43.99999999999995</c:v>
                </c:pt>
                <c:pt idx="9435">
                  <c:v>-39.000000000000014</c:v>
                </c:pt>
                <c:pt idx="9436">
                  <c:v>-39.999999999999993</c:v>
                </c:pt>
                <c:pt idx="9439">
                  <c:v>-44.000000000000043</c:v>
                </c:pt>
                <c:pt idx="9440">
                  <c:v>-44.000000000000043</c:v>
                </c:pt>
                <c:pt idx="9441">
                  <c:v>-45.000000000000014</c:v>
                </c:pt>
                <c:pt idx="9442">
                  <c:v>-41.999999999999993</c:v>
                </c:pt>
                <c:pt idx="9443">
                  <c:v>-46</c:v>
                </c:pt>
                <c:pt idx="9446">
                  <c:v>-46.999999999999972</c:v>
                </c:pt>
                <c:pt idx="9447">
                  <c:v>-50</c:v>
                </c:pt>
                <c:pt idx="9448">
                  <c:v>-44.999999999999972</c:v>
                </c:pt>
                <c:pt idx="9449">
                  <c:v>-47.999999999999957</c:v>
                </c:pt>
                <c:pt idx="9450">
                  <c:v>-51.999999999999957</c:v>
                </c:pt>
                <c:pt idx="9453">
                  <c:v>-56.999999999999986</c:v>
                </c:pt>
                <c:pt idx="9454">
                  <c:v>-60.000000000000007</c:v>
                </c:pt>
                <c:pt idx="9455">
                  <c:v>-64.999999999999986</c:v>
                </c:pt>
                <c:pt idx="9456">
                  <c:v>-64.999999999999986</c:v>
                </c:pt>
                <c:pt idx="9457">
                  <c:v>-69</c:v>
                </c:pt>
                <c:pt idx="9460">
                  <c:v>-69.999999999999972</c:v>
                </c:pt>
                <c:pt idx="9461">
                  <c:v>-70.000000000000014</c:v>
                </c:pt>
                <c:pt idx="9462">
                  <c:v>-73</c:v>
                </c:pt>
                <c:pt idx="9463">
                  <c:v>-72.000000000000014</c:v>
                </c:pt>
                <c:pt idx="9464">
                  <c:v>-70.000000000000014</c:v>
                </c:pt>
                <c:pt idx="9467">
                  <c:v>-75.999999999999972</c:v>
                </c:pt>
                <c:pt idx="9468">
                  <c:v>-71</c:v>
                </c:pt>
                <c:pt idx="9469">
                  <c:v>-71.999999999999972</c:v>
                </c:pt>
                <c:pt idx="9470">
                  <c:v>-67</c:v>
                </c:pt>
                <c:pt idx="9471">
                  <c:v>-57.000000000000028</c:v>
                </c:pt>
                <c:pt idx="9474">
                  <c:v>-55.000000000000028</c:v>
                </c:pt>
                <c:pt idx="9475">
                  <c:v>-62.000000000000014</c:v>
                </c:pt>
                <c:pt idx="9476">
                  <c:v>-60.000000000000007</c:v>
                </c:pt>
                <c:pt idx="9477">
                  <c:v>-62.000000000000014</c:v>
                </c:pt>
                <c:pt idx="9478">
                  <c:v>-64.999999999999986</c:v>
                </c:pt>
                <c:pt idx="9481">
                  <c:v>-67</c:v>
                </c:pt>
                <c:pt idx="9482">
                  <c:v>-67</c:v>
                </c:pt>
                <c:pt idx="9483">
                  <c:v>-66.000000000000014</c:v>
                </c:pt>
                <c:pt idx="9484">
                  <c:v>-67</c:v>
                </c:pt>
                <c:pt idx="9485">
                  <c:v>-64.999999999999986</c:v>
                </c:pt>
                <c:pt idx="9488">
                  <c:v>-62.999999999999986</c:v>
                </c:pt>
                <c:pt idx="9489">
                  <c:v>-64.000000000000014</c:v>
                </c:pt>
                <c:pt idx="9490">
                  <c:v>-64.000000000000014</c:v>
                </c:pt>
                <c:pt idx="9491">
                  <c:v>-62.999999999999986</c:v>
                </c:pt>
                <c:pt idx="9492">
                  <c:v>-56.000000000000007</c:v>
                </c:pt>
                <c:pt idx="9495">
                  <c:v>-56.000000000000007</c:v>
                </c:pt>
                <c:pt idx="9496">
                  <c:v>-53.000000000000028</c:v>
                </c:pt>
                <c:pt idx="9497">
                  <c:v>-48.999999999999979</c:v>
                </c:pt>
                <c:pt idx="9498">
                  <c:v>-43.999999999999993</c:v>
                </c:pt>
                <c:pt idx="9499">
                  <c:v>-42.999999999999972</c:v>
                </c:pt>
                <c:pt idx="9502">
                  <c:v>-41.000000000000014</c:v>
                </c:pt>
                <c:pt idx="9503">
                  <c:v>-46</c:v>
                </c:pt>
                <c:pt idx="9504">
                  <c:v>-46.999999999999972</c:v>
                </c:pt>
                <c:pt idx="9505">
                  <c:v>-46</c:v>
                </c:pt>
                <c:pt idx="9506">
                  <c:v>-43.000000000000014</c:v>
                </c:pt>
                <c:pt idx="9509">
                  <c:v>-43.000000000000014</c:v>
                </c:pt>
                <c:pt idx="9510">
                  <c:v>-42.999999999999972</c:v>
                </c:pt>
                <c:pt idx="9511">
                  <c:v>-42.999999999999972</c:v>
                </c:pt>
                <c:pt idx="9512">
                  <c:v>-41.000000000000014</c:v>
                </c:pt>
                <c:pt idx="9513">
                  <c:v>-40.999999999999972</c:v>
                </c:pt>
                <c:pt idx="9516">
                  <c:v>-39.999999999999993</c:v>
                </c:pt>
                <c:pt idx="9517">
                  <c:v>-41.999999999999993</c:v>
                </c:pt>
                <c:pt idx="9518">
                  <c:v>-43.000000000000014</c:v>
                </c:pt>
                <c:pt idx="9519">
                  <c:v>-46</c:v>
                </c:pt>
                <c:pt idx="9520">
                  <c:v>-43.000000000000014</c:v>
                </c:pt>
                <c:pt idx="9523">
                  <c:v>-46.999999999999972</c:v>
                </c:pt>
                <c:pt idx="9524">
                  <c:v>-46.999999999999972</c:v>
                </c:pt>
                <c:pt idx="9525">
                  <c:v>-53.000000000000028</c:v>
                </c:pt>
                <c:pt idx="9526">
                  <c:v>-48.000000000000043</c:v>
                </c:pt>
                <c:pt idx="9527">
                  <c:v>-47.000000000000021</c:v>
                </c:pt>
                <c:pt idx="9530">
                  <c:v>-42.999999999999972</c:v>
                </c:pt>
                <c:pt idx="9531">
                  <c:v>-40.999999999999972</c:v>
                </c:pt>
                <c:pt idx="9532">
                  <c:v>-41.999999999999993</c:v>
                </c:pt>
                <c:pt idx="9533">
                  <c:v>-45.000000000000014</c:v>
                </c:pt>
                <c:pt idx="9534">
                  <c:v>-43.999999999999993</c:v>
                </c:pt>
                <c:pt idx="9537">
                  <c:v>-45.000000000000014</c:v>
                </c:pt>
                <c:pt idx="9538">
                  <c:v>-45.000000000000014</c:v>
                </c:pt>
                <c:pt idx="9539">
                  <c:v>-46</c:v>
                </c:pt>
                <c:pt idx="9540">
                  <c:v>-49.000000000000021</c:v>
                </c:pt>
                <c:pt idx="9541">
                  <c:v>-52</c:v>
                </c:pt>
                <c:pt idx="9544">
                  <c:v>-50</c:v>
                </c:pt>
                <c:pt idx="9545">
                  <c:v>-51.000000000000021</c:v>
                </c:pt>
                <c:pt idx="9546">
                  <c:v>-51.000000000000021</c:v>
                </c:pt>
                <c:pt idx="9547">
                  <c:v>-54</c:v>
                </c:pt>
                <c:pt idx="9548">
                  <c:v>-48</c:v>
                </c:pt>
                <c:pt idx="9551">
                  <c:v>-43.000000000000014</c:v>
                </c:pt>
                <c:pt idx="9552">
                  <c:v>-39.000000000000014</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9552"/>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16B-43E3-A879-6F0FD51CCF9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Sheet1!$A$2:$A$9554</c:f>
              <c:numCache>
                <c:formatCode>yyyy\-mm\-dd</c:formatCode>
                <c:ptCount val="9553"/>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numCache>
            </c:numRef>
          </c:cat>
          <c:val>
            <c:numRef>
              <c:f>Sheet1!$C$2:$C$9554</c:f>
              <c:numCache>
                <c:formatCode>General</c:formatCode>
                <c:ptCount val="9553"/>
                <c:pt idx="153">
                  <c:v>97.106350420811012</c:v>
                </c:pt>
                <c:pt idx="154">
                  <c:v>97.106350420811012</c:v>
                </c:pt>
                <c:pt idx="155">
                  <c:v>97.106350420811012</c:v>
                </c:pt>
                <c:pt idx="156">
                  <c:v>97.106350420811012</c:v>
                </c:pt>
                <c:pt idx="157">
                  <c:v>97.106350420811012</c:v>
                </c:pt>
                <c:pt idx="158">
                  <c:v>97.106350420811012</c:v>
                </c:pt>
                <c:pt idx="159">
                  <c:v>97.106350420811012</c:v>
                </c:pt>
                <c:pt idx="160">
                  <c:v>97.106350420811012</c:v>
                </c:pt>
                <c:pt idx="161">
                  <c:v>97.106350420811012</c:v>
                </c:pt>
                <c:pt idx="162">
                  <c:v>97.106350420811012</c:v>
                </c:pt>
                <c:pt idx="163">
                  <c:v>97.106350420811012</c:v>
                </c:pt>
                <c:pt idx="164">
                  <c:v>97.106350420811012</c:v>
                </c:pt>
                <c:pt idx="165">
                  <c:v>97.106350420811012</c:v>
                </c:pt>
                <c:pt idx="166">
                  <c:v>97.106350420811012</c:v>
                </c:pt>
                <c:pt idx="167">
                  <c:v>97.106350420811012</c:v>
                </c:pt>
                <c:pt idx="168">
                  <c:v>97.106350420811012</c:v>
                </c:pt>
                <c:pt idx="169">
                  <c:v>97.106350420811012</c:v>
                </c:pt>
                <c:pt idx="170">
                  <c:v>97.106350420811012</c:v>
                </c:pt>
                <c:pt idx="171">
                  <c:v>97.106350420811012</c:v>
                </c:pt>
                <c:pt idx="172">
                  <c:v>97.106350420811012</c:v>
                </c:pt>
                <c:pt idx="173">
                  <c:v>97.106350420811012</c:v>
                </c:pt>
                <c:pt idx="174">
                  <c:v>97.106350420811012</c:v>
                </c:pt>
                <c:pt idx="175">
                  <c:v>97.106350420811012</c:v>
                </c:pt>
                <c:pt idx="176">
                  <c:v>97.106350420811012</c:v>
                </c:pt>
                <c:pt idx="177">
                  <c:v>97.106350420811012</c:v>
                </c:pt>
                <c:pt idx="178">
                  <c:v>97.106350420811012</c:v>
                </c:pt>
                <c:pt idx="179">
                  <c:v>97.106350420811012</c:v>
                </c:pt>
                <c:pt idx="180">
                  <c:v>97.106350420811012</c:v>
                </c:pt>
                <c:pt idx="181">
                  <c:v>97.106350420811012</c:v>
                </c:pt>
                <c:pt idx="182">
                  <c:v>97.106350420811012</c:v>
                </c:pt>
                <c:pt idx="183">
                  <c:v>97.106350420811012</c:v>
                </c:pt>
                <c:pt idx="184">
                  <c:v>97.106350420811012</c:v>
                </c:pt>
                <c:pt idx="185">
                  <c:v>97.106350420811012</c:v>
                </c:pt>
                <c:pt idx="186">
                  <c:v>97.106350420811012</c:v>
                </c:pt>
                <c:pt idx="187">
                  <c:v>97.106350420811012</c:v>
                </c:pt>
                <c:pt idx="188">
                  <c:v>97.106350420811012</c:v>
                </c:pt>
                <c:pt idx="189">
                  <c:v>97.106350420811012</c:v>
                </c:pt>
                <c:pt idx="190">
                  <c:v>97.106350420811012</c:v>
                </c:pt>
                <c:pt idx="191">
                  <c:v>97.106350420811012</c:v>
                </c:pt>
                <c:pt idx="192">
                  <c:v>97.106350420811012</c:v>
                </c:pt>
                <c:pt idx="193">
                  <c:v>97.106350420811012</c:v>
                </c:pt>
                <c:pt idx="194">
                  <c:v>97.106350420811012</c:v>
                </c:pt>
                <c:pt idx="195">
                  <c:v>97.106350420811012</c:v>
                </c:pt>
                <c:pt idx="196">
                  <c:v>97.106350420811012</c:v>
                </c:pt>
                <c:pt idx="197">
                  <c:v>97.106350420811012</c:v>
                </c:pt>
                <c:pt idx="198">
                  <c:v>97.106350420811012</c:v>
                </c:pt>
                <c:pt idx="199">
                  <c:v>97.106350420811012</c:v>
                </c:pt>
                <c:pt idx="200">
                  <c:v>97.106350420811012</c:v>
                </c:pt>
                <c:pt idx="201">
                  <c:v>97.106350420811012</c:v>
                </c:pt>
                <c:pt idx="202">
                  <c:v>97.106350420811012</c:v>
                </c:pt>
                <c:pt idx="203">
                  <c:v>97.106350420811012</c:v>
                </c:pt>
                <c:pt idx="204">
                  <c:v>97.106350420811012</c:v>
                </c:pt>
                <c:pt idx="205">
                  <c:v>97.106350420811012</c:v>
                </c:pt>
                <c:pt idx="206">
                  <c:v>97.106350420811012</c:v>
                </c:pt>
                <c:pt idx="207">
                  <c:v>97.106350420811012</c:v>
                </c:pt>
                <c:pt idx="208">
                  <c:v>97.106350420811012</c:v>
                </c:pt>
                <c:pt idx="209">
                  <c:v>97.106350420811012</c:v>
                </c:pt>
                <c:pt idx="210">
                  <c:v>97.106350420811012</c:v>
                </c:pt>
                <c:pt idx="211">
                  <c:v>97.106350420811012</c:v>
                </c:pt>
                <c:pt idx="212">
                  <c:v>97.106350420811012</c:v>
                </c:pt>
                <c:pt idx="213">
                  <c:v>97.106350420811012</c:v>
                </c:pt>
                <c:pt idx="214">
                  <c:v>97.106350420811012</c:v>
                </c:pt>
                <c:pt idx="215">
                  <c:v>97.106350420811012</c:v>
                </c:pt>
                <c:pt idx="216">
                  <c:v>97.106350420811012</c:v>
                </c:pt>
                <c:pt idx="217">
                  <c:v>97.106350420811012</c:v>
                </c:pt>
                <c:pt idx="218">
                  <c:v>97.106350420811012</c:v>
                </c:pt>
                <c:pt idx="219">
                  <c:v>97.106350420811012</c:v>
                </c:pt>
                <c:pt idx="220">
                  <c:v>97.106350420811012</c:v>
                </c:pt>
                <c:pt idx="221">
                  <c:v>97.106350420811012</c:v>
                </c:pt>
                <c:pt idx="222">
                  <c:v>97.106350420811012</c:v>
                </c:pt>
                <c:pt idx="223">
                  <c:v>97.106350420811012</c:v>
                </c:pt>
                <c:pt idx="224">
                  <c:v>97.106350420811012</c:v>
                </c:pt>
                <c:pt idx="225">
                  <c:v>97.106350420811012</c:v>
                </c:pt>
                <c:pt idx="226">
                  <c:v>97.106350420811012</c:v>
                </c:pt>
                <c:pt idx="227">
                  <c:v>97.106350420811012</c:v>
                </c:pt>
                <c:pt idx="228">
                  <c:v>97.106350420811012</c:v>
                </c:pt>
                <c:pt idx="229">
                  <c:v>97.106350420811012</c:v>
                </c:pt>
                <c:pt idx="230">
                  <c:v>97.106350420811012</c:v>
                </c:pt>
                <c:pt idx="231">
                  <c:v>97.106350420811012</c:v>
                </c:pt>
                <c:pt idx="232">
                  <c:v>97.106350420811012</c:v>
                </c:pt>
                <c:pt idx="233">
                  <c:v>97.106350420811012</c:v>
                </c:pt>
                <c:pt idx="234">
                  <c:v>97.106350420811012</c:v>
                </c:pt>
                <c:pt idx="235">
                  <c:v>97.106350420811012</c:v>
                </c:pt>
                <c:pt idx="236">
                  <c:v>97.106350420811012</c:v>
                </c:pt>
                <c:pt idx="237">
                  <c:v>97.106350420811012</c:v>
                </c:pt>
                <c:pt idx="238">
                  <c:v>97.106350420811012</c:v>
                </c:pt>
                <c:pt idx="239">
                  <c:v>97.106350420811012</c:v>
                </c:pt>
                <c:pt idx="240">
                  <c:v>97.106350420811012</c:v>
                </c:pt>
                <c:pt idx="241">
                  <c:v>97.106350420811012</c:v>
                </c:pt>
                <c:pt idx="242">
                  <c:v>97.106350420811012</c:v>
                </c:pt>
                <c:pt idx="243">
                  <c:v>97.106350420811012</c:v>
                </c:pt>
                <c:pt idx="244">
                  <c:v>97.106350420811012</c:v>
                </c:pt>
                <c:pt idx="245">
                  <c:v>97.106350420811012</c:v>
                </c:pt>
                <c:pt idx="246">
                  <c:v>97.106350420811012</c:v>
                </c:pt>
                <c:pt idx="247">
                  <c:v>97.106350420811012</c:v>
                </c:pt>
                <c:pt idx="248">
                  <c:v>97.106350420811012</c:v>
                </c:pt>
                <c:pt idx="249">
                  <c:v>97.106350420811012</c:v>
                </c:pt>
                <c:pt idx="250">
                  <c:v>97.106350420811012</c:v>
                </c:pt>
                <c:pt idx="251">
                  <c:v>97.106350420811012</c:v>
                </c:pt>
                <c:pt idx="252">
                  <c:v>97.106350420811012</c:v>
                </c:pt>
                <c:pt idx="253">
                  <c:v>97.106350420811012</c:v>
                </c:pt>
                <c:pt idx="254">
                  <c:v>97.106350420811012</c:v>
                </c:pt>
                <c:pt idx="255">
                  <c:v>97.106350420811012</c:v>
                </c:pt>
                <c:pt idx="256">
                  <c:v>97.106350420811012</c:v>
                </c:pt>
                <c:pt idx="257">
                  <c:v>97.106350420811012</c:v>
                </c:pt>
                <c:pt idx="258">
                  <c:v>97.106350420811012</c:v>
                </c:pt>
                <c:pt idx="259">
                  <c:v>97.106350420811012</c:v>
                </c:pt>
                <c:pt idx="260">
                  <c:v>97.106350420811012</c:v>
                </c:pt>
                <c:pt idx="261">
                  <c:v>97.106350420811012</c:v>
                </c:pt>
                <c:pt idx="262">
                  <c:v>97.106350420811012</c:v>
                </c:pt>
                <c:pt idx="263">
                  <c:v>97.106350420811012</c:v>
                </c:pt>
                <c:pt idx="264">
                  <c:v>97.106350420811012</c:v>
                </c:pt>
                <c:pt idx="265">
                  <c:v>97.106350420811012</c:v>
                </c:pt>
                <c:pt idx="266">
                  <c:v>97.106350420811012</c:v>
                </c:pt>
                <c:pt idx="267">
                  <c:v>97.106350420811012</c:v>
                </c:pt>
                <c:pt idx="268">
                  <c:v>97.106350420811012</c:v>
                </c:pt>
                <c:pt idx="269">
                  <c:v>97.106350420811012</c:v>
                </c:pt>
                <c:pt idx="270">
                  <c:v>97.106350420811012</c:v>
                </c:pt>
                <c:pt idx="271">
                  <c:v>97.106350420811012</c:v>
                </c:pt>
                <c:pt idx="272">
                  <c:v>97.106350420811012</c:v>
                </c:pt>
                <c:pt idx="273">
                  <c:v>97.106350420811012</c:v>
                </c:pt>
                <c:pt idx="274">
                  <c:v>97.106350420811012</c:v>
                </c:pt>
                <c:pt idx="275">
                  <c:v>97.106350420811012</c:v>
                </c:pt>
                <c:pt idx="276">
                  <c:v>97.106350420811012</c:v>
                </c:pt>
                <c:pt idx="277">
                  <c:v>97.106350420811012</c:v>
                </c:pt>
                <c:pt idx="278">
                  <c:v>97.106350420811012</c:v>
                </c:pt>
                <c:pt idx="279">
                  <c:v>97.106350420811012</c:v>
                </c:pt>
                <c:pt idx="280">
                  <c:v>97.106350420811012</c:v>
                </c:pt>
                <c:pt idx="281">
                  <c:v>97.106350420811012</c:v>
                </c:pt>
                <c:pt idx="282">
                  <c:v>97.106350420811012</c:v>
                </c:pt>
                <c:pt idx="283">
                  <c:v>97.106350420811012</c:v>
                </c:pt>
                <c:pt idx="284">
                  <c:v>97.106350420811012</c:v>
                </c:pt>
                <c:pt idx="285">
                  <c:v>97.106350420811012</c:v>
                </c:pt>
                <c:pt idx="286">
                  <c:v>97.106350420811012</c:v>
                </c:pt>
                <c:pt idx="287">
                  <c:v>97.106350420811012</c:v>
                </c:pt>
                <c:pt idx="288">
                  <c:v>97.106350420811012</c:v>
                </c:pt>
                <c:pt idx="289">
                  <c:v>97.106350420811012</c:v>
                </c:pt>
                <c:pt idx="290">
                  <c:v>97.106350420811012</c:v>
                </c:pt>
                <c:pt idx="291">
                  <c:v>97.106350420811012</c:v>
                </c:pt>
                <c:pt idx="292">
                  <c:v>97.106350420811012</c:v>
                </c:pt>
                <c:pt idx="293">
                  <c:v>97.106350420811012</c:v>
                </c:pt>
                <c:pt idx="294">
                  <c:v>97.106350420811012</c:v>
                </c:pt>
                <c:pt idx="295">
                  <c:v>97.106350420811012</c:v>
                </c:pt>
                <c:pt idx="296">
                  <c:v>97.106350420811012</c:v>
                </c:pt>
                <c:pt idx="297">
                  <c:v>97.106350420811012</c:v>
                </c:pt>
                <c:pt idx="298">
                  <c:v>97.106350420811012</c:v>
                </c:pt>
                <c:pt idx="299">
                  <c:v>97.106350420811012</c:v>
                </c:pt>
                <c:pt idx="300">
                  <c:v>97.106350420811012</c:v>
                </c:pt>
                <c:pt idx="301">
                  <c:v>97.106350420811012</c:v>
                </c:pt>
                <c:pt idx="302">
                  <c:v>97.106350420811012</c:v>
                </c:pt>
                <c:pt idx="303">
                  <c:v>97.106350420811012</c:v>
                </c:pt>
                <c:pt idx="304">
                  <c:v>97.106350420811012</c:v>
                </c:pt>
                <c:pt idx="305">
                  <c:v>97.106350420811012</c:v>
                </c:pt>
                <c:pt idx="306">
                  <c:v>97.106350420811012</c:v>
                </c:pt>
                <c:pt idx="307">
                  <c:v>97.106350420811012</c:v>
                </c:pt>
                <c:pt idx="308">
                  <c:v>97.106350420811012</c:v>
                </c:pt>
                <c:pt idx="309">
                  <c:v>97.106350420811012</c:v>
                </c:pt>
                <c:pt idx="310">
                  <c:v>97.106350420811012</c:v>
                </c:pt>
                <c:pt idx="311">
                  <c:v>97.106350420811012</c:v>
                </c:pt>
                <c:pt idx="312">
                  <c:v>97.106350420811012</c:v>
                </c:pt>
                <c:pt idx="313">
                  <c:v>97.106350420811012</c:v>
                </c:pt>
                <c:pt idx="314">
                  <c:v>97.106350420811012</c:v>
                </c:pt>
                <c:pt idx="315">
                  <c:v>97.106350420811012</c:v>
                </c:pt>
                <c:pt idx="316">
                  <c:v>97.106350420811012</c:v>
                </c:pt>
                <c:pt idx="317">
                  <c:v>97.106350420811012</c:v>
                </c:pt>
                <c:pt idx="318">
                  <c:v>97.106350420811012</c:v>
                </c:pt>
                <c:pt idx="319">
                  <c:v>97.106350420811012</c:v>
                </c:pt>
                <c:pt idx="320">
                  <c:v>97.106350420811012</c:v>
                </c:pt>
                <c:pt idx="321">
                  <c:v>97.106350420811012</c:v>
                </c:pt>
                <c:pt idx="322">
                  <c:v>97.106350420811012</c:v>
                </c:pt>
                <c:pt idx="323">
                  <c:v>97.106350420811012</c:v>
                </c:pt>
                <c:pt idx="324">
                  <c:v>97.106350420811012</c:v>
                </c:pt>
                <c:pt idx="325">
                  <c:v>97.106350420811012</c:v>
                </c:pt>
                <c:pt idx="326">
                  <c:v>97.106350420811012</c:v>
                </c:pt>
                <c:pt idx="327">
                  <c:v>97.106350420811012</c:v>
                </c:pt>
                <c:pt idx="328">
                  <c:v>97.106350420811012</c:v>
                </c:pt>
                <c:pt idx="329">
                  <c:v>97.106350420811012</c:v>
                </c:pt>
                <c:pt idx="330">
                  <c:v>97.106350420811012</c:v>
                </c:pt>
                <c:pt idx="331">
                  <c:v>97.106350420811012</c:v>
                </c:pt>
                <c:pt idx="332">
                  <c:v>97.106350420811012</c:v>
                </c:pt>
                <c:pt idx="333">
                  <c:v>97.106350420811012</c:v>
                </c:pt>
                <c:pt idx="334">
                  <c:v>97.106350420811012</c:v>
                </c:pt>
                <c:pt idx="335">
                  <c:v>97.106350420811012</c:v>
                </c:pt>
                <c:pt idx="336">
                  <c:v>97.106350420811012</c:v>
                </c:pt>
                <c:pt idx="337">
                  <c:v>97.106350420811012</c:v>
                </c:pt>
                <c:pt idx="338">
                  <c:v>97.106350420811012</c:v>
                </c:pt>
                <c:pt idx="339">
                  <c:v>97.106350420811012</c:v>
                </c:pt>
                <c:pt idx="340">
                  <c:v>97.106350420811012</c:v>
                </c:pt>
                <c:pt idx="341">
                  <c:v>97.106350420811012</c:v>
                </c:pt>
                <c:pt idx="342">
                  <c:v>97.106350420811012</c:v>
                </c:pt>
                <c:pt idx="343">
                  <c:v>97.106350420811012</c:v>
                </c:pt>
                <c:pt idx="344">
                  <c:v>97.106350420811012</c:v>
                </c:pt>
                <c:pt idx="345">
                  <c:v>97.106350420811012</c:v>
                </c:pt>
                <c:pt idx="346">
                  <c:v>97.106350420811012</c:v>
                </c:pt>
                <c:pt idx="347">
                  <c:v>97.106350420811012</c:v>
                </c:pt>
                <c:pt idx="348">
                  <c:v>97.106350420811012</c:v>
                </c:pt>
                <c:pt idx="349">
                  <c:v>97.106350420811012</c:v>
                </c:pt>
                <c:pt idx="350">
                  <c:v>97.106350420811012</c:v>
                </c:pt>
                <c:pt idx="351">
                  <c:v>97.106350420811012</c:v>
                </c:pt>
                <c:pt idx="352">
                  <c:v>97.106350420811012</c:v>
                </c:pt>
                <c:pt idx="353">
                  <c:v>97.106350420811012</c:v>
                </c:pt>
                <c:pt idx="354">
                  <c:v>97.106350420811012</c:v>
                </c:pt>
                <c:pt idx="355">
                  <c:v>97.106350420811012</c:v>
                </c:pt>
                <c:pt idx="356">
                  <c:v>97.106350420811012</c:v>
                </c:pt>
                <c:pt idx="357">
                  <c:v>97.106350420811012</c:v>
                </c:pt>
                <c:pt idx="358">
                  <c:v>97.106350420811012</c:v>
                </c:pt>
                <c:pt idx="359">
                  <c:v>97.106350420811012</c:v>
                </c:pt>
                <c:pt idx="360">
                  <c:v>97.106350420811012</c:v>
                </c:pt>
                <c:pt idx="361">
                  <c:v>97.106350420811012</c:v>
                </c:pt>
                <c:pt idx="362">
                  <c:v>97.106350420811012</c:v>
                </c:pt>
                <c:pt idx="363">
                  <c:v>97.106350420811012</c:v>
                </c:pt>
                <c:pt idx="364">
                  <c:v>97.106350420811012</c:v>
                </c:pt>
                <c:pt idx="365">
                  <c:v>97.106350420811012</c:v>
                </c:pt>
                <c:pt idx="366">
                  <c:v>97.106350420811012</c:v>
                </c:pt>
                <c:pt idx="367">
                  <c:v>97.106350420811012</c:v>
                </c:pt>
                <c:pt idx="368">
                  <c:v>97.106350420811012</c:v>
                </c:pt>
                <c:pt idx="369">
                  <c:v>97.106350420811012</c:v>
                </c:pt>
                <c:pt idx="370">
                  <c:v>97.106350420811012</c:v>
                </c:pt>
                <c:pt idx="371">
                  <c:v>97.106350420811012</c:v>
                </c:pt>
                <c:pt idx="372">
                  <c:v>97.106350420811012</c:v>
                </c:pt>
                <c:pt idx="373">
                  <c:v>97.106350420811012</c:v>
                </c:pt>
                <c:pt idx="374">
                  <c:v>97.106350420811012</c:v>
                </c:pt>
                <c:pt idx="375">
                  <c:v>97.106350420811012</c:v>
                </c:pt>
                <c:pt idx="376">
                  <c:v>97.106350420811012</c:v>
                </c:pt>
                <c:pt idx="377">
                  <c:v>97.106350420811012</c:v>
                </c:pt>
                <c:pt idx="378">
                  <c:v>97.106350420811012</c:v>
                </c:pt>
                <c:pt idx="379">
                  <c:v>97.106350420811012</c:v>
                </c:pt>
                <c:pt idx="380">
                  <c:v>97.106350420811012</c:v>
                </c:pt>
                <c:pt idx="381">
                  <c:v>97.106350420811012</c:v>
                </c:pt>
                <c:pt idx="382">
                  <c:v>97.106350420811012</c:v>
                </c:pt>
                <c:pt idx="383">
                  <c:v>97.106350420811012</c:v>
                </c:pt>
                <c:pt idx="384">
                  <c:v>97.106350420811012</c:v>
                </c:pt>
                <c:pt idx="385">
                  <c:v>97.106350420811012</c:v>
                </c:pt>
                <c:pt idx="386">
                  <c:v>97.106350420811012</c:v>
                </c:pt>
                <c:pt idx="387">
                  <c:v>97.106350420811012</c:v>
                </c:pt>
                <c:pt idx="388">
                  <c:v>97.106350420811012</c:v>
                </c:pt>
                <c:pt idx="389">
                  <c:v>97.106350420811012</c:v>
                </c:pt>
                <c:pt idx="390">
                  <c:v>97.106350420811012</c:v>
                </c:pt>
                <c:pt idx="391">
                  <c:v>97.106350420811012</c:v>
                </c:pt>
                <c:pt idx="392">
                  <c:v>97.106350420811012</c:v>
                </c:pt>
                <c:pt idx="393">
                  <c:v>97.106350420811012</c:v>
                </c:pt>
                <c:pt idx="394">
                  <c:v>97.106350420811012</c:v>
                </c:pt>
                <c:pt idx="395">
                  <c:v>97.106350420811012</c:v>
                </c:pt>
                <c:pt idx="396">
                  <c:v>97.106350420811012</c:v>
                </c:pt>
                <c:pt idx="397">
                  <c:v>97.106350420811012</c:v>
                </c:pt>
                <c:pt idx="398">
                  <c:v>97.106350420811012</c:v>
                </c:pt>
                <c:pt idx="399">
                  <c:v>97.106350420811012</c:v>
                </c:pt>
                <c:pt idx="400">
                  <c:v>97.106350420811012</c:v>
                </c:pt>
                <c:pt idx="401">
                  <c:v>97.106350420811012</c:v>
                </c:pt>
                <c:pt idx="402">
                  <c:v>97.106350420811012</c:v>
                </c:pt>
                <c:pt idx="403">
                  <c:v>97.106350420811012</c:v>
                </c:pt>
                <c:pt idx="404">
                  <c:v>97.106350420811012</c:v>
                </c:pt>
                <c:pt idx="405">
                  <c:v>97.106350420811012</c:v>
                </c:pt>
                <c:pt idx="406">
                  <c:v>97.106350420811012</c:v>
                </c:pt>
                <c:pt idx="407">
                  <c:v>97.106350420811012</c:v>
                </c:pt>
                <c:pt idx="408">
                  <c:v>97.106350420811012</c:v>
                </c:pt>
                <c:pt idx="409">
                  <c:v>97.106350420811012</c:v>
                </c:pt>
                <c:pt idx="410">
                  <c:v>97.106350420811012</c:v>
                </c:pt>
                <c:pt idx="411">
                  <c:v>97.106350420811012</c:v>
                </c:pt>
                <c:pt idx="412">
                  <c:v>97.106350420811012</c:v>
                </c:pt>
                <c:pt idx="413">
                  <c:v>97.106350420811012</c:v>
                </c:pt>
                <c:pt idx="414">
                  <c:v>97.106350420811012</c:v>
                </c:pt>
                <c:pt idx="415">
                  <c:v>97.106350420811012</c:v>
                </c:pt>
                <c:pt idx="416">
                  <c:v>97.106350420811012</c:v>
                </c:pt>
                <c:pt idx="417">
                  <c:v>97.106350420811012</c:v>
                </c:pt>
                <c:pt idx="418">
                  <c:v>97.106350420811012</c:v>
                </c:pt>
                <c:pt idx="419">
                  <c:v>97.106350420811012</c:v>
                </c:pt>
                <c:pt idx="420">
                  <c:v>97.106350420811012</c:v>
                </c:pt>
                <c:pt idx="421">
                  <c:v>97.106350420811012</c:v>
                </c:pt>
                <c:pt idx="422">
                  <c:v>97.106350420811012</c:v>
                </c:pt>
                <c:pt idx="423">
                  <c:v>97.106350420811012</c:v>
                </c:pt>
                <c:pt idx="424">
                  <c:v>97.106350420811012</c:v>
                </c:pt>
                <c:pt idx="425">
                  <c:v>97.106350420811012</c:v>
                </c:pt>
                <c:pt idx="426">
                  <c:v>97.106350420811012</c:v>
                </c:pt>
                <c:pt idx="427">
                  <c:v>97.106350420811012</c:v>
                </c:pt>
                <c:pt idx="428">
                  <c:v>97.106350420811012</c:v>
                </c:pt>
                <c:pt idx="429">
                  <c:v>97.106350420811012</c:v>
                </c:pt>
                <c:pt idx="430">
                  <c:v>97.106350420811012</c:v>
                </c:pt>
                <c:pt idx="431">
                  <c:v>97.106350420811012</c:v>
                </c:pt>
                <c:pt idx="432">
                  <c:v>97.106350420811012</c:v>
                </c:pt>
                <c:pt idx="433">
                  <c:v>97.106350420811012</c:v>
                </c:pt>
                <c:pt idx="434">
                  <c:v>97.106350420811012</c:v>
                </c:pt>
                <c:pt idx="435">
                  <c:v>97.106350420811012</c:v>
                </c:pt>
                <c:pt idx="436">
                  <c:v>97.106350420811012</c:v>
                </c:pt>
                <c:pt idx="437">
                  <c:v>97.106350420811012</c:v>
                </c:pt>
                <c:pt idx="438">
                  <c:v>97.106350420811012</c:v>
                </c:pt>
                <c:pt idx="439">
                  <c:v>97.106350420811012</c:v>
                </c:pt>
                <c:pt idx="440">
                  <c:v>97.106350420811012</c:v>
                </c:pt>
                <c:pt idx="441">
                  <c:v>97.106350420811012</c:v>
                </c:pt>
                <c:pt idx="442">
                  <c:v>97.106350420811012</c:v>
                </c:pt>
                <c:pt idx="443">
                  <c:v>97.106350420811012</c:v>
                </c:pt>
                <c:pt idx="444">
                  <c:v>97.106350420811012</c:v>
                </c:pt>
                <c:pt idx="445">
                  <c:v>97.106350420811012</c:v>
                </c:pt>
                <c:pt idx="446">
                  <c:v>97.106350420811012</c:v>
                </c:pt>
                <c:pt idx="447">
                  <c:v>97.106350420811012</c:v>
                </c:pt>
                <c:pt idx="448">
                  <c:v>97.106350420811012</c:v>
                </c:pt>
                <c:pt idx="449">
                  <c:v>97.106350420811012</c:v>
                </c:pt>
                <c:pt idx="450">
                  <c:v>97.106350420811012</c:v>
                </c:pt>
                <c:pt idx="451">
                  <c:v>97.106350420811012</c:v>
                </c:pt>
                <c:pt idx="452">
                  <c:v>97.106350420811012</c:v>
                </c:pt>
                <c:pt idx="453">
                  <c:v>97.106350420811012</c:v>
                </c:pt>
                <c:pt idx="454">
                  <c:v>97.106350420811012</c:v>
                </c:pt>
                <c:pt idx="455">
                  <c:v>97.106350420811012</c:v>
                </c:pt>
                <c:pt idx="456">
                  <c:v>97.106350420811012</c:v>
                </c:pt>
                <c:pt idx="457">
                  <c:v>97.106350420811012</c:v>
                </c:pt>
                <c:pt idx="458">
                  <c:v>97.106350420811012</c:v>
                </c:pt>
                <c:pt idx="459">
                  <c:v>97.106350420811012</c:v>
                </c:pt>
                <c:pt idx="460">
                  <c:v>97.106350420811012</c:v>
                </c:pt>
                <c:pt idx="461">
                  <c:v>97.106350420811012</c:v>
                </c:pt>
                <c:pt idx="462">
                  <c:v>97.106350420811012</c:v>
                </c:pt>
                <c:pt idx="463">
                  <c:v>97.106350420811012</c:v>
                </c:pt>
                <c:pt idx="464">
                  <c:v>97.106350420811012</c:v>
                </c:pt>
                <c:pt idx="465">
                  <c:v>97.106350420811012</c:v>
                </c:pt>
                <c:pt idx="466">
                  <c:v>97.106350420811012</c:v>
                </c:pt>
                <c:pt idx="467">
                  <c:v>97.106350420811012</c:v>
                </c:pt>
                <c:pt idx="468">
                  <c:v>97.106350420811012</c:v>
                </c:pt>
                <c:pt idx="469">
                  <c:v>97.106350420811012</c:v>
                </c:pt>
                <c:pt idx="470">
                  <c:v>97.106350420811012</c:v>
                </c:pt>
                <c:pt idx="471">
                  <c:v>97.106350420811012</c:v>
                </c:pt>
                <c:pt idx="472">
                  <c:v>97.106350420811012</c:v>
                </c:pt>
                <c:pt idx="473">
                  <c:v>97.106350420811012</c:v>
                </c:pt>
                <c:pt idx="474">
                  <c:v>97.106350420811012</c:v>
                </c:pt>
                <c:pt idx="475">
                  <c:v>97.106350420811012</c:v>
                </c:pt>
                <c:pt idx="476">
                  <c:v>97.106350420811012</c:v>
                </c:pt>
                <c:pt idx="477">
                  <c:v>97.106350420811012</c:v>
                </c:pt>
                <c:pt idx="478">
                  <c:v>97.106350420811012</c:v>
                </c:pt>
                <c:pt idx="479">
                  <c:v>97.106350420811012</c:v>
                </c:pt>
                <c:pt idx="480">
                  <c:v>97.106350420811012</c:v>
                </c:pt>
                <c:pt idx="481">
                  <c:v>97.106350420811012</c:v>
                </c:pt>
                <c:pt idx="482">
                  <c:v>97.106350420811012</c:v>
                </c:pt>
                <c:pt idx="483">
                  <c:v>97.106350420811012</c:v>
                </c:pt>
                <c:pt idx="484">
                  <c:v>97.106350420811012</c:v>
                </c:pt>
                <c:pt idx="485">
                  <c:v>97.106350420811012</c:v>
                </c:pt>
                <c:pt idx="486">
                  <c:v>97.106350420811012</c:v>
                </c:pt>
                <c:pt idx="487">
                  <c:v>97.106350420811012</c:v>
                </c:pt>
                <c:pt idx="488">
                  <c:v>97.106350420811012</c:v>
                </c:pt>
                <c:pt idx="489">
                  <c:v>97.106350420811012</c:v>
                </c:pt>
                <c:pt idx="490">
                  <c:v>97.106350420811012</c:v>
                </c:pt>
                <c:pt idx="491">
                  <c:v>97.106350420811012</c:v>
                </c:pt>
                <c:pt idx="492">
                  <c:v>97.106350420811012</c:v>
                </c:pt>
                <c:pt idx="493">
                  <c:v>97.106350420811012</c:v>
                </c:pt>
                <c:pt idx="494">
                  <c:v>97.106350420811012</c:v>
                </c:pt>
                <c:pt idx="495">
                  <c:v>97.106350420811012</c:v>
                </c:pt>
                <c:pt idx="496">
                  <c:v>97.106350420811012</c:v>
                </c:pt>
                <c:pt idx="497">
                  <c:v>97.106350420811012</c:v>
                </c:pt>
                <c:pt idx="498">
                  <c:v>97.106350420811012</c:v>
                </c:pt>
                <c:pt idx="499">
                  <c:v>97.106350420811012</c:v>
                </c:pt>
                <c:pt idx="500">
                  <c:v>97.106350420811012</c:v>
                </c:pt>
                <c:pt idx="501">
                  <c:v>97.106350420811012</c:v>
                </c:pt>
                <c:pt idx="502">
                  <c:v>97.106350420811012</c:v>
                </c:pt>
                <c:pt idx="503">
                  <c:v>97.106350420811012</c:v>
                </c:pt>
                <c:pt idx="504">
                  <c:v>97.106350420811012</c:v>
                </c:pt>
                <c:pt idx="505">
                  <c:v>97.106350420811012</c:v>
                </c:pt>
                <c:pt idx="506">
                  <c:v>97.106350420811012</c:v>
                </c:pt>
                <c:pt idx="507">
                  <c:v>97.106350420811012</c:v>
                </c:pt>
                <c:pt idx="508">
                  <c:v>97.106350420811012</c:v>
                </c:pt>
                <c:pt idx="509">
                  <c:v>97.106350420811012</c:v>
                </c:pt>
                <c:pt idx="510">
                  <c:v>97.106350420811012</c:v>
                </c:pt>
                <c:pt idx="511">
                  <c:v>97.106350420811012</c:v>
                </c:pt>
                <c:pt idx="512">
                  <c:v>97.106350420811012</c:v>
                </c:pt>
                <c:pt idx="513">
                  <c:v>97.106350420811012</c:v>
                </c:pt>
                <c:pt idx="514">
                  <c:v>97.106350420811012</c:v>
                </c:pt>
                <c:pt idx="515">
                  <c:v>97.106350420811012</c:v>
                </c:pt>
                <c:pt idx="516">
                  <c:v>97.106350420811012</c:v>
                </c:pt>
                <c:pt idx="517">
                  <c:v>97.106350420811012</c:v>
                </c:pt>
                <c:pt idx="518">
                  <c:v>97.106350420811012</c:v>
                </c:pt>
                <c:pt idx="519">
                  <c:v>97.106350420811012</c:v>
                </c:pt>
                <c:pt idx="520">
                  <c:v>97.106350420811012</c:v>
                </c:pt>
                <c:pt idx="521">
                  <c:v>97.106350420811012</c:v>
                </c:pt>
                <c:pt idx="522">
                  <c:v>97.106350420811012</c:v>
                </c:pt>
                <c:pt idx="523">
                  <c:v>97.106350420811012</c:v>
                </c:pt>
                <c:pt idx="524">
                  <c:v>97.106350420811012</c:v>
                </c:pt>
                <c:pt idx="525">
                  <c:v>97.106350420811012</c:v>
                </c:pt>
                <c:pt idx="526">
                  <c:v>97.106350420811012</c:v>
                </c:pt>
                <c:pt idx="527">
                  <c:v>97.106350420811012</c:v>
                </c:pt>
                <c:pt idx="528">
                  <c:v>97.106350420811012</c:v>
                </c:pt>
                <c:pt idx="529">
                  <c:v>97.106350420811012</c:v>
                </c:pt>
                <c:pt idx="530">
                  <c:v>97.106350420811012</c:v>
                </c:pt>
                <c:pt idx="531">
                  <c:v>97.106350420811012</c:v>
                </c:pt>
                <c:pt idx="532">
                  <c:v>97.106350420811012</c:v>
                </c:pt>
                <c:pt idx="533">
                  <c:v>97.106350420811012</c:v>
                </c:pt>
                <c:pt idx="534">
                  <c:v>97.106350420811012</c:v>
                </c:pt>
                <c:pt idx="535">
                  <c:v>97.106350420811012</c:v>
                </c:pt>
                <c:pt idx="536">
                  <c:v>97.106350420811012</c:v>
                </c:pt>
                <c:pt idx="537">
                  <c:v>97.106350420811012</c:v>
                </c:pt>
                <c:pt idx="538">
                  <c:v>97.106350420811012</c:v>
                </c:pt>
                <c:pt idx="539">
                  <c:v>97.106350420811012</c:v>
                </c:pt>
                <c:pt idx="540">
                  <c:v>97.106350420811012</c:v>
                </c:pt>
                <c:pt idx="541">
                  <c:v>97.106350420811012</c:v>
                </c:pt>
                <c:pt idx="542">
                  <c:v>97.106350420811012</c:v>
                </c:pt>
                <c:pt idx="543">
                  <c:v>97.106350420811012</c:v>
                </c:pt>
                <c:pt idx="544">
                  <c:v>97.106350420811012</c:v>
                </c:pt>
                <c:pt idx="545">
                  <c:v>97.106350420811012</c:v>
                </c:pt>
                <c:pt idx="546">
                  <c:v>97.106350420811012</c:v>
                </c:pt>
                <c:pt idx="547">
                  <c:v>97.106350420811012</c:v>
                </c:pt>
                <c:pt idx="548">
                  <c:v>97.106350420811012</c:v>
                </c:pt>
                <c:pt idx="549">
                  <c:v>97.106350420811012</c:v>
                </c:pt>
                <c:pt idx="550">
                  <c:v>97.106350420811012</c:v>
                </c:pt>
                <c:pt idx="551">
                  <c:v>97.106350420811012</c:v>
                </c:pt>
                <c:pt idx="552">
                  <c:v>97.106350420811012</c:v>
                </c:pt>
                <c:pt idx="553">
                  <c:v>97.106350420811012</c:v>
                </c:pt>
                <c:pt idx="554">
                  <c:v>97.106350420811012</c:v>
                </c:pt>
                <c:pt idx="555">
                  <c:v>97.106350420811012</c:v>
                </c:pt>
                <c:pt idx="556">
                  <c:v>97.106350420811012</c:v>
                </c:pt>
                <c:pt idx="557">
                  <c:v>97.106350420811012</c:v>
                </c:pt>
                <c:pt idx="558">
                  <c:v>97.106350420811012</c:v>
                </c:pt>
                <c:pt idx="559">
                  <c:v>97.106350420811012</c:v>
                </c:pt>
                <c:pt idx="560">
                  <c:v>97.106350420811012</c:v>
                </c:pt>
                <c:pt idx="561">
                  <c:v>97.106350420811012</c:v>
                </c:pt>
                <c:pt idx="562">
                  <c:v>97.106350420811012</c:v>
                </c:pt>
                <c:pt idx="563">
                  <c:v>97.106350420811012</c:v>
                </c:pt>
                <c:pt idx="564">
                  <c:v>97.106350420811012</c:v>
                </c:pt>
                <c:pt idx="565">
                  <c:v>97.106350420811012</c:v>
                </c:pt>
                <c:pt idx="566">
                  <c:v>97.106350420811012</c:v>
                </c:pt>
                <c:pt idx="567">
                  <c:v>97.106350420811012</c:v>
                </c:pt>
                <c:pt idx="568">
                  <c:v>97.106350420811012</c:v>
                </c:pt>
                <c:pt idx="569">
                  <c:v>97.106350420811012</c:v>
                </c:pt>
                <c:pt idx="570">
                  <c:v>97.106350420811012</c:v>
                </c:pt>
                <c:pt idx="571">
                  <c:v>97.106350420811012</c:v>
                </c:pt>
                <c:pt idx="572">
                  <c:v>97.106350420811012</c:v>
                </c:pt>
                <c:pt idx="573">
                  <c:v>97.106350420811012</c:v>
                </c:pt>
                <c:pt idx="574">
                  <c:v>97.106350420811012</c:v>
                </c:pt>
                <c:pt idx="575">
                  <c:v>97.106350420811012</c:v>
                </c:pt>
                <c:pt idx="576">
                  <c:v>97.106350420811012</c:v>
                </c:pt>
                <c:pt idx="577">
                  <c:v>97.106350420811012</c:v>
                </c:pt>
                <c:pt idx="578">
                  <c:v>97.106350420811012</c:v>
                </c:pt>
                <c:pt idx="579">
                  <c:v>97.106350420811012</c:v>
                </c:pt>
                <c:pt idx="580">
                  <c:v>97.106350420811012</c:v>
                </c:pt>
                <c:pt idx="581">
                  <c:v>97.106350420811012</c:v>
                </c:pt>
                <c:pt idx="582">
                  <c:v>97.106350420811012</c:v>
                </c:pt>
                <c:pt idx="583">
                  <c:v>97.106350420811012</c:v>
                </c:pt>
                <c:pt idx="584">
                  <c:v>97.106350420811012</c:v>
                </c:pt>
                <c:pt idx="585">
                  <c:v>97.106350420811012</c:v>
                </c:pt>
                <c:pt idx="586">
                  <c:v>97.106350420811012</c:v>
                </c:pt>
                <c:pt idx="587">
                  <c:v>97.106350420811012</c:v>
                </c:pt>
                <c:pt idx="588">
                  <c:v>97.106350420811012</c:v>
                </c:pt>
                <c:pt idx="589">
                  <c:v>97.106350420811012</c:v>
                </c:pt>
                <c:pt idx="590">
                  <c:v>97.106350420811012</c:v>
                </c:pt>
                <c:pt idx="591">
                  <c:v>97.106350420811012</c:v>
                </c:pt>
                <c:pt idx="592">
                  <c:v>97.106350420811012</c:v>
                </c:pt>
                <c:pt idx="593">
                  <c:v>97.106350420811012</c:v>
                </c:pt>
                <c:pt idx="594">
                  <c:v>97.106350420811012</c:v>
                </c:pt>
                <c:pt idx="595">
                  <c:v>97.106350420811012</c:v>
                </c:pt>
                <c:pt idx="596">
                  <c:v>97.106350420811012</c:v>
                </c:pt>
                <c:pt idx="597">
                  <c:v>97.106350420811012</c:v>
                </c:pt>
                <c:pt idx="598">
                  <c:v>97.106350420811012</c:v>
                </c:pt>
                <c:pt idx="599">
                  <c:v>97.106350420811012</c:v>
                </c:pt>
                <c:pt idx="600">
                  <c:v>97.106350420811012</c:v>
                </c:pt>
                <c:pt idx="601">
                  <c:v>97.106350420811012</c:v>
                </c:pt>
                <c:pt idx="602">
                  <c:v>97.106350420811012</c:v>
                </c:pt>
                <c:pt idx="603">
                  <c:v>97.106350420811012</c:v>
                </c:pt>
                <c:pt idx="604">
                  <c:v>97.106350420811012</c:v>
                </c:pt>
                <c:pt idx="605">
                  <c:v>97.106350420811012</c:v>
                </c:pt>
                <c:pt idx="606">
                  <c:v>97.106350420811012</c:v>
                </c:pt>
                <c:pt idx="607">
                  <c:v>97.106350420811012</c:v>
                </c:pt>
                <c:pt idx="608">
                  <c:v>97.106350420811012</c:v>
                </c:pt>
                <c:pt idx="609">
                  <c:v>97.106350420811012</c:v>
                </c:pt>
                <c:pt idx="610">
                  <c:v>97.106350420811012</c:v>
                </c:pt>
                <c:pt idx="611">
                  <c:v>97.106350420811012</c:v>
                </c:pt>
                <c:pt idx="612">
                  <c:v>97.106350420811012</c:v>
                </c:pt>
                <c:pt idx="613">
                  <c:v>97.106350420811012</c:v>
                </c:pt>
                <c:pt idx="614">
                  <c:v>97.106350420811012</c:v>
                </c:pt>
                <c:pt idx="615">
                  <c:v>97.106350420811012</c:v>
                </c:pt>
                <c:pt idx="616">
                  <c:v>97.106350420811012</c:v>
                </c:pt>
                <c:pt idx="617">
                  <c:v>97.106350420811012</c:v>
                </c:pt>
                <c:pt idx="618">
                  <c:v>97.106350420811012</c:v>
                </c:pt>
                <c:pt idx="619">
                  <c:v>97.106350420811012</c:v>
                </c:pt>
                <c:pt idx="620">
                  <c:v>97.106350420811012</c:v>
                </c:pt>
                <c:pt idx="621">
                  <c:v>97.106350420811012</c:v>
                </c:pt>
                <c:pt idx="622">
                  <c:v>97.106350420811012</c:v>
                </c:pt>
                <c:pt idx="623">
                  <c:v>97.106350420811012</c:v>
                </c:pt>
                <c:pt idx="624">
                  <c:v>97.106350420811012</c:v>
                </c:pt>
                <c:pt idx="625">
                  <c:v>97.106350420811012</c:v>
                </c:pt>
                <c:pt idx="626">
                  <c:v>97.106350420811012</c:v>
                </c:pt>
                <c:pt idx="627">
                  <c:v>97.106350420811012</c:v>
                </c:pt>
                <c:pt idx="628">
                  <c:v>97.106350420811012</c:v>
                </c:pt>
                <c:pt idx="629">
                  <c:v>97.106350420811012</c:v>
                </c:pt>
                <c:pt idx="630">
                  <c:v>97.106350420811012</c:v>
                </c:pt>
                <c:pt idx="631">
                  <c:v>97.106350420811012</c:v>
                </c:pt>
                <c:pt idx="632">
                  <c:v>97.106350420811012</c:v>
                </c:pt>
                <c:pt idx="633">
                  <c:v>97.106350420811012</c:v>
                </c:pt>
                <c:pt idx="634">
                  <c:v>97.106350420811012</c:v>
                </c:pt>
                <c:pt idx="635">
                  <c:v>97.106350420811012</c:v>
                </c:pt>
                <c:pt idx="636">
                  <c:v>97.106350420811012</c:v>
                </c:pt>
                <c:pt idx="637">
                  <c:v>97.106350420811012</c:v>
                </c:pt>
                <c:pt idx="638">
                  <c:v>97.106350420811012</c:v>
                </c:pt>
                <c:pt idx="639">
                  <c:v>97.106350420811012</c:v>
                </c:pt>
                <c:pt idx="640">
                  <c:v>97.106350420811012</c:v>
                </c:pt>
                <c:pt idx="641">
                  <c:v>97.106350420811012</c:v>
                </c:pt>
                <c:pt idx="642">
                  <c:v>97.106350420811012</c:v>
                </c:pt>
                <c:pt idx="643">
                  <c:v>97.106350420811012</c:v>
                </c:pt>
                <c:pt idx="644">
                  <c:v>97.106350420811012</c:v>
                </c:pt>
                <c:pt idx="645">
                  <c:v>97.106350420811012</c:v>
                </c:pt>
                <c:pt idx="646">
                  <c:v>97.106350420811012</c:v>
                </c:pt>
                <c:pt idx="647">
                  <c:v>97.106350420811012</c:v>
                </c:pt>
                <c:pt idx="648">
                  <c:v>97.106350420811012</c:v>
                </c:pt>
                <c:pt idx="649">
                  <c:v>97.106350420811012</c:v>
                </c:pt>
                <c:pt idx="650">
                  <c:v>97.106350420811012</c:v>
                </c:pt>
                <c:pt idx="651">
                  <c:v>97.106350420811012</c:v>
                </c:pt>
                <c:pt idx="652">
                  <c:v>97.106350420811012</c:v>
                </c:pt>
                <c:pt idx="653">
                  <c:v>97.106350420811012</c:v>
                </c:pt>
                <c:pt idx="654">
                  <c:v>97.106350420811012</c:v>
                </c:pt>
                <c:pt idx="655">
                  <c:v>97.106350420811012</c:v>
                </c:pt>
                <c:pt idx="656">
                  <c:v>97.106350420811012</c:v>
                </c:pt>
                <c:pt idx="657">
                  <c:v>97.106350420811012</c:v>
                </c:pt>
                <c:pt idx="658">
                  <c:v>97.106350420811012</c:v>
                </c:pt>
                <c:pt idx="659">
                  <c:v>97.106350420811012</c:v>
                </c:pt>
                <c:pt idx="660">
                  <c:v>97.106350420811012</c:v>
                </c:pt>
                <c:pt idx="661">
                  <c:v>97.106350420811012</c:v>
                </c:pt>
                <c:pt idx="662">
                  <c:v>97.106350420811012</c:v>
                </c:pt>
                <c:pt idx="663">
                  <c:v>97.106350420811012</c:v>
                </c:pt>
                <c:pt idx="664">
                  <c:v>97.106350420811012</c:v>
                </c:pt>
                <c:pt idx="665">
                  <c:v>97.106350420811012</c:v>
                </c:pt>
                <c:pt idx="666">
                  <c:v>97.106350420811012</c:v>
                </c:pt>
                <c:pt idx="667">
                  <c:v>97.106350420811012</c:v>
                </c:pt>
                <c:pt idx="668">
                  <c:v>97.106350420811012</c:v>
                </c:pt>
                <c:pt idx="669">
                  <c:v>97.106350420811012</c:v>
                </c:pt>
                <c:pt idx="670">
                  <c:v>97.106350420811012</c:v>
                </c:pt>
                <c:pt idx="671">
                  <c:v>97.106350420811012</c:v>
                </c:pt>
                <c:pt idx="672">
                  <c:v>97.106350420811012</c:v>
                </c:pt>
                <c:pt idx="673">
                  <c:v>97.106350420811012</c:v>
                </c:pt>
                <c:pt idx="674">
                  <c:v>97.106350420811012</c:v>
                </c:pt>
                <c:pt idx="675">
                  <c:v>97.106350420811012</c:v>
                </c:pt>
                <c:pt idx="676">
                  <c:v>97.106350420811012</c:v>
                </c:pt>
                <c:pt idx="677">
                  <c:v>97.106350420811012</c:v>
                </c:pt>
                <c:pt idx="678">
                  <c:v>97.106350420811012</c:v>
                </c:pt>
                <c:pt idx="679">
                  <c:v>97.106350420811012</c:v>
                </c:pt>
                <c:pt idx="680">
                  <c:v>97.106350420811012</c:v>
                </c:pt>
                <c:pt idx="681">
                  <c:v>97.106350420811012</c:v>
                </c:pt>
                <c:pt idx="682">
                  <c:v>97.106350420811012</c:v>
                </c:pt>
                <c:pt idx="683">
                  <c:v>97.106350420811012</c:v>
                </c:pt>
                <c:pt idx="684">
                  <c:v>97.106350420811012</c:v>
                </c:pt>
                <c:pt idx="685">
                  <c:v>97.106350420811012</c:v>
                </c:pt>
                <c:pt idx="686">
                  <c:v>97.106350420811012</c:v>
                </c:pt>
                <c:pt idx="687">
                  <c:v>97.106350420811012</c:v>
                </c:pt>
                <c:pt idx="688">
                  <c:v>97.106350420811012</c:v>
                </c:pt>
                <c:pt idx="689">
                  <c:v>97.106350420811012</c:v>
                </c:pt>
                <c:pt idx="690">
                  <c:v>97.106350420811012</c:v>
                </c:pt>
                <c:pt idx="691">
                  <c:v>97.106350420811012</c:v>
                </c:pt>
                <c:pt idx="692">
                  <c:v>97.106350420811012</c:v>
                </c:pt>
                <c:pt idx="693">
                  <c:v>97.106350420811012</c:v>
                </c:pt>
                <c:pt idx="694">
                  <c:v>97.106350420811012</c:v>
                </c:pt>
                <c:pt idx="695">
                  <c:v>97.106350420811012</c:v>
                </c:pt>
                <c:pt idx="696">
                  <c:v>97.106350420811012</c:v>
                </c:pt>
                <c:pt idx="697">
                  <c:v>97.106350420811012</c:v>
                </c:pt>
                <c:pt idx="698">
                  <c:v>97.106350420811012</c:v>
                </c:pt>
                <c:pt idx="699">
                  <c:v>97.106350420811012</c:v>
                </c:pt>
                <c:pt idx="700">
                  <c:v>97.106350420811012</c:v>
                </c:pt>
                <c:pt idx="701">
                  <c:v>97.106350420811012</c:v>
                </c:pt>
                <c:pt idx="702">
                  <c:v>97.106350420811012</c:v>
                </c:pt>
                <c:pt idx="703">
                  <c:v>97.106350420811012</c:v>
                </c:pt>
                <c:pt idx="704">
                  <c:v>97.106350420811012</c:v>
                </c:pt>
                <c:pt idx="705">
                  <c:v>97.106350420811012</c:v>
                </c:pt>
                <c:pt idx="706">
                  <c:v>97.106350420811012</c:v>
                </c:pt>
                <c:pt idx="707">
                  <c:v>97.106350420811012</c:v>
                </c:pt>
                <c:pt idx="708">
                  <c:v>97.106350420811012</c:v>
                </c:pt>
                <c:pt idx="709">
                  <c:v>97.106350420811012</c:v>
                </c:pt>
                <c:pt idx="710">
                  <c:v>97.106350420811012</c:v>
                </c:pt>
                <c:pt idx="711">
                  <c:v>97.106350420811012</c:v>
                </c:pt>
                <c:pt idx="712">
                  <c:v>97.106350420811012</c:v>
                </c:pt>
                <c:pt idx="713">
                  <c:v>97.106350420811012</c:v>
                </c:pt>
                <c:pt idx="714">
                  <c:v>97.106350420811012</c:v>
                </c:pt>
                <c:pt idx="715">
                  <c:v>97.106350420811012</c:v>
                </c:pt>
                <c:pt idx="716">
                  <c:v>97.106350420811012</c:v>
                </c:pt>
                <c:pt idx="717">
                  <c:v>97.106350420811012</c:v>
                </c:pt>
                <c:pt idx="718">
                  <c:v>97.106350420811012</c:v>
                </c:pt>
                <c:pt idx="719">
                  <c:v>97.106350420811012</c:v>
                </c:pt>
                <c:pt idx="720">
                  <c:v>97.106350420811012</c:v>
                </c:pt>
                <c:pt idx="721">
                  <c:v>97.106350420811012</c:v>
                </c:pt>
                <c:pt idx="722">
                  <c:v>97.106350420811012</c:v>
                </c:pt>
                <c:pt idx="723">
                  <c:v>97.106350420811012</c:v>
                </c:pt>
                <c:pt idx="724">
                  <c:v>97.106350420811012</c:v>
                </c:pt>
                <c:pt idx="725">
                  <c:v>97.106350420811012</c:v>
                </c:pt>
                <c:pt idx="726">
                  <c:v>97.106350420811012</c:v>
                </c:pt>
                <c:pt idx="727">
                  <c:v>97.106350420811012</c:v>
                </c:pt>
                <c:pt idx="728">
                  <c:v>97.106350420811012</c:v>
                </c:pt>
                <c:pt idx="729">
                  <c:v>97.106350420811012</c:v>
                </c:pt>
                <c:pt idx="730">
                  <c:v>97.106350420811012</c:v>
                </c:pt>
                <c:pt idx="731">
                  <c:v>97.106350420811012</c:v>
                </c:pt>
                <c:pt idx="732">
                  <c:v>97.106350420811012</c:v>
                </c:pt>
                <c:pt idx="733">
                  <c:v>97.106350420811012</c:v>
                </c:pt>
                <c:pt idx="734">
                  <c:v>97.106350420811012</c:v>
                </c:pt>
                <c:pt idx="735">
                  <c:v>97.106350420811012</c:v>
                </c:pt>
                <c:pt idx="736">
                  <c:v>97.106350420811012</c:v>
                </c:pt>
                <c:pt idx="737">
                  <c:v>97.106350420811012</c:v>
                </c:pt>
                <c:pt idx="738">
                  <c:v>97.106350420811012</c:v>
                </c:pt>
                <c:pt idx="739">
                  <c:v>97.106350420811012</c:v>
                </c:pt>
                <c:pt idx="740">
                  <c:v>97.106350420811012</c:v>
                </c:pt>
                <c:pt idx="741">
                  <c:v>97.106350420811012</c:v>
                </c:pt>
                <c:pt idx="742">
                  <c:v>97.106350420811012</c:v>
                </c:pt>
                <c:pt idx="743">
                  <c:v>97.106350420811012</c:v>
                </c:pt>
                <c:pt idx="744">
                  <c:v>97.106350420811012</c:v>
                </c:pt>
                <c:pt idx="745">
                  <c:v>97.106350420811012</c:v>
                </c:pt>
                <c:pt idx="746">
                  <c:v>97.106350420811012</c:v>
                </c:pt>
                <c:pt idx="747">
                  <c:v>97.106350420811012</c:v>
                </c:pt>
                <c:pt idx="748">
                  <c:v>97.106350420811012</c:v>
                </c:pt>
                <c:pt idx="749">
                  <c:v>97.106350420811012</c:v>
                </c:pt>
                <c:pt idx="750">
                  <c:v>97.106350420811012</c:v>
                </c:pt>
                <c:pt idx="751">
                  <c:v>97.106350420811012</c:v>
                </c:pt>
                <c:pt idx="752">
                  <c:v>97.106350420811012</c:v>
                </c:pt>
                <c:pt idx="753">
                  <c:v>97.106350420811012</c:v>
                </c:pt>
                <c:pt idx="754">
                  <c:v>97.106350420811012</c:v>
                </c:pt>
                <c:pt idx="755">
                  <c:v>97.106350420811012</c:v>
                </c:pt>
                <c:pt idx="756">
                  <c:v>97.106350420811012</c:v>
                </c:pt>
                <c:pt idx="757">
                  <c:v>97.106350420811012</c:v>
                </c:pt>
                <c:pt idx="758">
                  <c:v>97.106350420811012</c:v>
                </c:pt>
                <c:pt idx="759">
                  <c:v>97.106350420811012</c:v>
                </c:pt>
                <c:pt idx="760">
                  <c:v>97.106350420811012</c:v>
                </c:pt>
                <c:pt idx="761">
                  <c:v>97.106350420811012</c:v>
                </c:pt>
                <c:pt idx="762">
                  <c:v>97.106350420811012</c:v>
                </c:pt>
                <c:pt idx="763">
                  <c:v>97.106350420811012</c:v>
                </c:pt>
                <c:pt idx="764">
                  <c:v>97.106350420811012</c:v>
                </c:pt>
                <c:pt idx="765">
                  <c:v>97.106350420811012</c:v>
                </c:pt>
                <c:pt idx="766">
                  <c:v>97.106350420811012</c:v>
                </c:pt>
                <c:pt idx="767">
                  <c:v>97.106350420811012</c:v>
                </c:pt>
                <c:pt idx="768">
                  <c:v>97.106350420811012</c:v>
                </c:pt>
                <c:pt idx="769">
                  <c:v>97.106350420811012</c:v>
                </c:pt>
                <c:pt idx="770">
                  <c:v>97.106350420811012</c:v>
                </c:pt>
                <c:pt idx="771">
                  <c:v>97.106350420811012</c:v>
                </c:pt>
                <c:pt idx="772">
                  <c:v>97.106350420811012</c:v>
                </c:pt>
                <c:pt idx="773">
                  <c:v>97.106350420811012</c:v>
                </c:pt>
                <c:pt idx="774">
                  <c:v>97.106350420811012</c:v>
                </c:pt>
                <c:pt idx="775">
                  <c:v>97.106350420811012</c:v>
                </c:pt>
                <c:pt idx="776">
                  <c:v>97.106350420811012</c:v>
                </c:pt>
                <c:pt idx="777">
                  <c:v>97.106350420811012</c:v>
                </c:pt>
                <c:pt idx="778">
                  <c:v>97.106350420811012</c:v>
                </c:pt>
                <c:pt idx="779">
                  <c:v>97.106350420811012</c:v>
                </c:pt>
                <c:pt idx="780">
                  <c:v>97.106350420811012</c:v>
                </c:pt>
                <c:pt idx="781">
                  <c:v>97.106350420811012</c:v>
                </c:pt>
                <c:pt idx="782">
                  <c:v>97.106350420811012</c:v>
                </c:pt>
                <c:pt idx="783">
                  <c:v>97.106350420811012</c:v>
                </c:pt>
                <c:pt idx="784">
                  <c:v>97.106350420811012</c:v>
                </c:pt>
                <c:pt idx="785">
                  <c:v>97.106350420811012</c:v>
                </c:pt>
                <c:pt idx="786">
                  <c:v>97.106350420811012</c:v>
                </c:pt>
                <c:pt idx="787">
                  <c:v>97.106350420811012</c:v>
                </c:pt>
                <c:pt idx="788">
                  <c:v>97.106350420811012</c:v>
                </c:pt>
                <c:pt idx="789">
                  <c:v>97.106350420811012</c:v>
                </c:pt>
                <c:pt idx="790">
                  <c:v>97.106350420811012</c:v>
                </c:pt>
                <c:pt idx="791">
                  <c:v>97.106350420811012</c:v>
                </c:pt>
                <c:pt idx="792">
                  <c:v>97.106350420811012</c:v>
                </c:pt>
                <c:pt idx="793">
                  <c:v>97.106350420811012</c:v>
                </c:pt>
                <c:pt idx="794">
                  <c:v>97.106350420811012</c:v>
                </c:pt>
                <c:pt idx="795">
                  <c:v>97.106350420811012</c:v>
                </c:pt>
                <c:pt idx="796">
                  <c:v>97.106350420811012</c:v>
                </c:pt>
                <c:pt idx="797">
                  <c:v>97.106350420811012</c:v>
                </c:pt>
                <c:pt idx="798">
                  <c:v>97.106350420811012</c:v>
                </c:pt>
                <c:pt idx="799">
                  <c:v>97.106350420811012</c:v>
                </c:pt>
                <c:pt idx="800">
                  <c:v>97.106350420811012</c:v>
                </c:pt>
                <c:pt idx="801">
                  <c:v>97.106350420811012</c:v>
                </c:pt>
                <c:pt idx="802">
                  <c:v>97.106350420811012</c:v>
                </c:pt>
                <c:pt idx="803">
                  <c:v>97.106350420811012</c:v>
                </c:pt>
                <c:pt idx="804">
                  <c:v>97.106350420811012</c:v>
                </c:pt>
                <c:pt idx="805">
                  <c:v>97.106350420811012</c:v>
                </c:pt>
                <c:pt idx="806">
                  <c:v>97.106350420811012</c:v>
                </c:pt>
                <c:pt idx="807">
                  <c:v>97.106350420811012</c:v>
                </c:pt>
                <c:pt idx="808">
                  <c:v>97.106350420811012</c:v>
                </c:pt>
                <c:pt idx="809">
                  <c:v>97.106350420811012</c:v>
                </c:pt>
                <c:pt idx="810">
                  <c:v>97.106350420811012</c:v>
                </c:pt>
                <c:pt idx="811">
                  <c:v>97.106350420811012</c:v>
                </c:pt>
                <c:pt idx="812">
                  <c:v>97.106350420811012</c:v>
                </c:pt>
                <c:pt idx="813">
                  <c:v>97.106350420811012</c:v>
                </c:pt>
                <c:pt idx="814">
                  <c:v>97.106350420811012</c:v>
                </c:pt>
                <c:pt idx="815">
                  <c:v>97.106350420811012</c:v>
                </c:pt>
                <c:pt idx="816">
                  <c:v>97.106350420811012</c:v>
                </c:pt>
                <c:pt idx="817">
                  <c:v>97.106350420811012</c:v>
                </c:pt>
                <c:pt idx="818">
                  <c:v>97.106350420811012</c:v>
                </c:pt>
                <c:pt idx="819">
                  <c:v>97.106350420811012</c:v>
                </c:pt>
                <c:pt idx="820">
                  <c:v>97.106350420811012</c:v>
                </c:pt>
                <c:pt idx="821">
                  <c:v>97.106350420811012</c:v>
                </c:pt>
                <c:pt idx="822">
                  <c:v>97.106350420811012</c:v>
                </c:pt>
                <c:pt idx="823">
                  <c:v>97.106350420811012</c:v>
                </c:pt>
                <c:pt idx="824">
                  <c:v>97.106350420811012</c:v>
                </c:pt>
                <c:pt idx="825">
                  <c:v>97.106350420811012</c:v>
                </c:pt>
                <c:pt idx="826">
                  <c:v>97.106350420811012</c:v>
                </c:pt>
                <c:pt idx="827">
                  <c:v>97.106350420811012</c:v>
                </c:pt>
                <c:pt idx="828">
                  <c:v>97.106350420811012</c:v>
                </c:pt>
                <c:pt idx="829">
                  <c:v>97.106350420811012</c:v>
                </c:pt>
                <c:pt idx="830">
                  <c:v>97.106350420811012</c:v>
                </c:pt>
                <c:pt idx="831">
                  <c:v>97.106350420811012</c:v>
                </c:pt>
                <c:pt idx="832">
                  <c:v>97.106350420811012</c:v>
                </c:pt>
                <c:pt idx="833">
                  <c:v>97.106350420811012</c:v>
                </c:pt>
                <c:pt idx="834">
                  <c:v>97.106350420811012</c:v>
                </c:pt>
                <c:pt idx="835">
                  <c:v>97.106350420811012</c:v>
                </c:pt>
                <c:pt idx="836">
                  <c:v>97.106350420811012</c:v>
                </c:pt>
                <c:pt idx="837">
                  <c:v>97.106350420811012</c:v>
                </c:pt>
                <c:pt idx="838">
                  <c:v>97.106350420811012</c:v>
                </c:pt>
                <c:pt idx="839">
                  <c:v>97.106350420811012</c:v>
                </c:pt>
                <c:pt idx="840">
                  <c:v>97.106350420811012</c:v>
                </c:pt>
                <c:pt idx="841">
                  <c:v>97.106350420811012</c:v>
                </c:pt>
                <c:pt idx="842">
                  <c:v>97.106350420811012</c:v>
                </c:pt>
                <c:pt idx="843">
                  <c:v>97.106350420811012</c:v>
                </c:pt>
                <c:pt idx="844">
                  <c:v>97.106350420811012</c:v>
                </c:pt>
                <c:pt idx="845">
                  <c:v>97.106350420811012</c:v>
                </c:pt>
                <c:pt idx="846">
                  <c:v>97.106350420811012</c:v>
                </c:pt>
                <c:pt idx="847">
                  <c:v>97.106350420811012</c:v>
                </c:pt>
                <c:pt idx="848">
                  <c:v>97.106350420811012</c:v>
                </c:pt>
                <c:pt idx="849">
                  <c:v>97.106350420811012</c:v>
                </c:pt>
                <c:pt idx="850">
                  <c:v>97.106350420811012</c:v>
                </c:pt>
                <c:pt idx="851">
                  <c:v>97.106350420811012</c:v>
                </c:pt>
                <c:pt idx="852">
                  <c:v>97.106350420811012</c:v>
                </c:pt>
                <c:pt idx="853">
                  <c:v>97.106350420811012</c:v>
                </c:pt>
                <c:pt idx="854">
                  <c:v>97.106350420811012</c:v>
                </c:pt>
                <c:pt idx="855">
                  <c:v>97.106350420811012</c:v>
                </c:pt>
                <c:pt idx="856">
                  <c:v>97.106350420811012</c:v>
                </c:pt>
                <c:pt idx="857">
                  <c:v>97.106350420811012</c:v>
                </c:pt>
                <c:pt idx="858">
                  <c:v>97.106350420811012</c:v>
                </c:pt>
                <c:pt idx="859">
                  <c:v>97.106350420811012</c:v>
                </c:pt>
                <c:pt idx="860">
                  <c:v>97.106350420811012</c:v>
                </c:pt>
                <c:pt idx="861">
                  <c:v>97.106350420811012</c:v>
                </c:pt>
                <c:pt idx="862">
                  <c:v>97.106350420811012</c:v>
                </c:pt>
                <c:pt idx="863">
                  <c:v>97.106350420811012</c:v>
                </c:pt>
                <c:pt idx="864">
                  <c:v>97.106350420811012</c:v>
                </c:pt>
                <c:pt idx="865">
                  <c:v>97.106350420811012</c:v>
                </c:pt>
                <c:pt idx="866">
                  <c:v>97.106350420811012</c:v>
                </c:pt>
                <c:pt idx="867">
                  <c:v>97.106350420811012</c:v>
                </c:pt>
                <c:pt idx="868">
                  <c:v>97.106350420811012</c:v>
                </c:pt>
                <c:pt idx="869">
                  <c:v>97.106350420811012</c:v>
                </c:pt>
                <c:pt idx="870">
                  <c:v>97.106350420811012</c:v>
                </c:pt>
                <c:pt idx="871">
                  <c:v>97.106350420811012</c:v>
                </c:pt>
                <c:pt idx="872">
                  <c:v>97.106350420811012</c:v>
                </c:pt>
                <c:pt idx="873">
                  <c:v>97.106350420811012</c:v>
                </c:pt>
                <c:pt idx="874">
                  <c:v>97.106350420811012</c:v>
                </c:pt>
                <c:pt idx="875">
                  <c:v>97.106350420811012</c:v>
                </c:pt>
                <c:pt idx="876">
                  <c:v>97.106350420811012</c:v>
                </c:pt>
                <c:pt idx="877">
                  <c:v>97.106350420811012</c:v>
                </c:pt>
                <c:pt idx="878">
                  <c:v>97.106350420811012</c:v>
                </c:pt>
                <c:pt idx="879">
                  <c:v>97.106350420811012</c:v>
                </c:pt>
                <c:pt idx="880">
                  <c:v>97.106350420811012</c:v>
                </c:pt>
                <c:pt idx="881">
                  <c:v>97.106350420811012</c:v>
                </c:pt>
                <c:pt idx="882">
                  <c:v>97.106350420811012</c:v>
                </c:pt>
                <c:pt idx="883">
                  <c:v>97.106350420811012</c:v>
                </c:pt>
                <c:pt idx="884">
                  <c:v>97.106350420811012</c:v>
                </c:pt>
                <c:pt idx="885">
                  <c:v>97.106350420811012</c:v>
                </c:pt>
                <c:pt idx="886">
                  <c:v>97.106350420811012</c:v>
                </c:pt>
                <c:pt idx="887">
                  <c:v>97.106350420811012</c:v>
                </c:pt>
                <c:pt idx="888">
                  <c:v>97.106350420811012</c:v>
                </c:pt>
                <c:pt idx="889">
                  <c:v>97.106350420811012</c:v>
                </c:pt>
                <c:pt idx="890">
                  <c:v>97.106350420811012</c:v>
                </c:pt>
                <c:pt idx="891">
                  <c:v>97.106350420811012</c:v>
                </c:pt>
                <c:pt idx="892">
                  <c:v>97.106350420811012</c:v>
                </c:pt>
                <c:pt idx="893">
                  <c:v>97.106350420811012</c:v>
                </c:pt>
                <c:pt idx="894">
                  <c:v>97.106350420811012</c:v>
                </c:pt>
                <c:pt idx="895">
                  <c:v>97.106350420811012</c:v>
                </c:pt>
                <c:pt idx="896">
                  <c:v>97.106350420811012</c:v>
                </c:pt>
                <c:pt idx="897">
                  <c:v>97.106350420811012</c:v>
                </c:pt>
                <c:pt idx="898">
                  <c:v>97.106350420811012</c:v>
                </c:pt>
                <c:pt idx="899">
                  <c:v>97.106350420811012</c:v>
                </c:pt>
                <c:pt idx="900">
                  <c:v>97.106350420811012</c:v>
                </c:pt>
                <c:pt idx="901">
                  <c:v>97.106350420811012</c:v>
                </c:pt>
                <c:pt idx="902">
                  <c:v>97.106350420811012</c:v>
                </c:pt>
                <c:pt idx="903">
                  <c:v>97.106350420811012</c:v>
                </c:pt>
                <c:pt idx="904">
                  <c:v>97.106350420811012</c:v>
                </c:pt>
                <c:pt idx="905">
                  <c:v>97.106350420811012</c:v>
                </c:pt>
                <c:pt idx="906">
                  <c:v>97.106350420811012</c:v>
                </c:pt>
                <c:pt idx="907">
                  <c:v>97.106350420811012</c:v>
                </c:pt>
                <c:pt idx="908">
                  <c:v>97.106350420811012</c:v>
                </c:pt>
                <c:pt idx="909">
                  <c:v>97.106350420811012</c:v>
                </c:pt>
                <c:pt idx="910">
                  <c:v>97.106350420811012</c:v>
                </c:pt>
                <c:pt idx="911">
                  <c:v>97.106350420811012</c:v>
                </c:pt>
                <c:pt idx="912">
                  <c:v>97.106350420811012</c:v>
                </c:pt>
                <c:pt idx="913">
                  <c:v>97.106350420811012</c:v>
                </c:pt>
                <c:pt idx="914">
                  <c:v>97.106350420811012</c:v>
                </c:pt>
                <c:pt idx="915">
                  <c:v>97.106350420811012</c:v>
                </c:pt>
                <c:pt idx="916">
                  <c:v>97.106350420811012</c:v>
                </c:pt>
                <c:pt idx="917">
                  <c:v>97.106350420811012</c:v>
                </c:pt>
                <c:pt idx="918">
                  <c:v>97.106350420811012</c:v>
                </c:pt>
                <c:pt idx="919">
                  <c:v>97.106350420811012</c:v>
                </c:pt>
                <c:pt idx="920">
                  <c:v>97.106350420811012</c:v>
                </c:pt>
                <c:pt idx="921">
                  <c:v>97.106350420811012</c:v>
                </c:pt>
                <c:pt idx="922">
                  <c:v>97.106350420811012</c:v>
                </c:pt>
                <c:pt idx="923">
                  <c:v>97.106350420811012</c:v>
                </c:pt>
                <c:pt idx="924">
                  <c:v>97.106350420811012</c:v>
                </c:pt>
                <c:pt idx="925">
                  <c:v>97.106350420811012</c:v>
                </c:pt>
                <c:pt idx="926">
                  <c:v>97.106350420811012</c:v>
                </c:pt>
                <c:pt idx="927">
                  <c:v>97.106350420811012</c:v>
                </c:pt>
                <c:pt idx="928">
                  <c:v>97.106350420811012</c:v>
                </c:pt>
                <c:pt idx="929">
                  <c:v>97.106350420811012</c:v>
                </c:pt>
                <c:pt idx="930">
                  <c:v>97.106350420811012</c:v>
                </c:pt>
                <c:pt idx="931">
                  <c:v>97.106350420811012</c:v>
                </c:pt>
                <c:pt idx="932">
                  <c:v>97.106350420811012</c:v>
                </c:pt>
                <c:pt idx="933">
                  <c:v>97.106350420811012</c:v>
                </c:pt>
                <c:pt idx="934">
                  <c:v>97.106350420811012</c:v>
                </c:pt>
                <c:pt idx="935">
                  <c:v>97.106350420811012</c:v>
                </c:pt>
                <c:pt idx="936">
                  <c:v>97.106350420811012</c:v>
                </c:pt>
                <c:pt idx="937">
                  <c:v>97.106350420811012</c:v>
                </c:pt>
                <c:pt idx="938">
                  <c:v>97.106350420811012</c:v>
                </c:pt>
                <c:pt idx="939">
                  <c:v>97.106350420811012</c:v>
                </c:pt>
                <c:pt idx="940">
                  <c:v>97.106350420811012</c:v>
                </c:pt>
                <c:pt idx="941">
                  <c:v>97.106350420811012</c:v>
                </c:pt>
                <c:pt idx="942">
                  <c:v>97.106350420811012</c:v>
                </c:pt>
                <c:pt idx="943">
                  <c:v>97.106350420811012</c:v>
                </c:pt>
                <c:pt idx="944">
                  <c:v>97.106350420811012</c:v>
                </c:pt>
                <c:pt idx="945">
                  <c:v>97.106350420811012</c:v>
                </c:pt>
                <c:pt idx="946">
                  <c:v>97.106350420811012</c:v>
                </c:pt>
                <c:pt idx="947">
                  <c:v>97.106350420811012</c:v>
                </c:pt>
                <c:pt idx="948">
                  <c:v>97.106350420811012</c:v>
                </c:pt>
                <c:pt idx="949">
                  <c:v>97.106350420811012</c:v>
                </c:pt>
                <c:pt idx="950">
                  <c:v>97.106350420811012</c:v>
                </c:pt>
                <c:pt idx="951">
                  <c:v>97.106350420811012</c:v>
                </c:pt>
                <c:pt idx="952">
                  <c:v>97.106350420811012</c:v>
                </c:pt>
                <c:pt idx="953">
                  <c:v>97.106350420811012</c:v>
                </c:pt>
                <c:pt idx="954">
                  <c:v>97.106350420811012</c:v>
                </c:pt>
                <c:pt idx="955">
                  <c:v>97.106350420811012</c:v>
                </c:pt>
                <c:pt idx="956">
                  <c:v>97.106350420811012</c:v>
                </c:pt>
                <c:pt idx="957">
                  <c:v>97.106350420811012</c:v>
                </c:pt>
                <c:pt idx="958">
                  <c:v>97.106350420811012</c:v>
                </c:pt>
                <c:pt idx="959">
                  <c:v>97.106350420811012</c:v>
                </c:pt>
                <c:pt idx="960">
                  <c:v>97.106350420811012</c:v>
                </c:pt>
                <c:pt idx="961">
                  <c:v>97.106350420811012</c:v>
                </c:pt>
                <c:pt idx="962">
                  <c:v>97.106350420811012</c:v>
                </c:pt>
                <c:pt idx="963">
                  <c:v>97.106350420811012</c:v>
                </c:pt>
                <c:pt idx="964">
                  <c:v>97.106350420811012</c:v>
                </c:pt>
                <c:pt idx="965">
                  <c:v>97.106350420811012</c:v>
                </c:pt>
                <c:pt idx="966">
                  <c:v>97.106350420811012</c:v>
                </c:pt>
                <c:pt idx="967">
                  <c:v>97.106350420811012</c:v>
                </c:pt>
                <c:pt idx="968">
                  <c:v>97.106350420811012</c:v>
                </c:pt>
                <c:pt idx="969">
                  <c:v>97.106350420811012</c:v>
                </c:pt>
                <c:pt idx="970">
                  <c:v>97.106350420811012</c:v>
                </c:pt>
                <c:pt idx="971">
                  <c:v>97.106350420811012</c:v>
                </c:pt>
                <c:pt idx="972">
                  <c:v>97.106350420811012</c:v>
                </c:pt>
                <c:pt idx="973">
                  <c:v>97.106350420811012</c:v>
                </c:pt>
                <c:pt idx="974">
                  <c:v>97.106350420811012</c:v>
                </c:pt>
                <c:pt idx="975">
                  <c:v>97.106350420811012</c:v>
                </c:pt>
                <c:pt idx="976">
                  <c:v>97.106350420811012</c:v>
                </c:pt>
                <c:pt idx="977">
                  <c:v>97.106350420811012</c:v>
                </c:pt>
                <c:pt idx="978">
                  <c:v>97.106350420811012</c:v>
                </c:pt>
                <c:pt idx="979">
                  <c:v>97.106350420811012</c:v>
                </c:pt>
                <c:pt idx="980">
                  <c:v>97.106350420811012</c:v>
                </c:pt>
                <c:pt idx="981">
                  <c:v>97.106350420811012</c:v>
                </c:pt>
                <c:pt idx="982">
                  <c:v>97.106350420811012</c:v>
                </c:pt>
                <c:pt idx="983">
                  <c:v>97.106350420811012</c:v>
                </c:pt>
                <c:pt idx="984">
                  <c:v>97.106350420811012</c:v>
                </c:pt>
                <c:pt idx="985">
                  <c:v>97.106350420811012</c:v>
                </c:pt>
                <c:pt idx="986">
                  <c:v>97.106350420811012</c:v>
                </c:pt>
                <c:pt idx="987">
                  <c:v>97.106350420811012</c:v>
                </c:pt>
                <c:pt idx="988">
                  <c:v>97.106350420811012</c:v>
                </c:pt>
                <c:pt idx="989">
                  <c:v>97.106350420811012</c:v>
                </c:pt>
                <c:pt idx="990">
                  <c:v>97.106350420811012</c:v>
                </c:pt>
                <c:pt idx="991">
                  <c:v>97.106350420811012</c:v>
                </c:pt>
                <c:pt idx="992">
                  <c:v>97.106350420811012</c:v>
                </c:pt>
                <c:pt idx="993">
                  <c:v>97.106350420811012</c:v>
                </c:pt>
                <c:pt idx="994">
                  <c:v>97.106350420811012</c:v>
                </c:pt>
                <c:pt idx="995">
                  <c:v>97.106350420811012</c:v>
                </c:pt>
                <c:pt idx="996">
                  <c:v>97.106350420811012</c:v>
                </c:pt>
                <c:pt idx="997">
                  <c:v>97.106350420811012</c:v>
                </c:pt>
                <c:pt idx="998">
                  <c:v>97.106350420811012</c:v>
                </c:pt>
                <c:pt idx="999">
                  <c:v>97.106350420811012</c:v>
                </c:pt>
                <c:pt idx="1000">
                  <c:v>97.106350420811012</c:v>
                </c:pt>
                <c:pt idx="1001">
                  <c:v>97.106350420811012</c:v>
                </c:pt>
                <c:pt idx="1002">
                  <c:v>97.106350420811012</c:v>
                </c:pt>
                <c:pt idx="1003">
                  <c:v>97.106350420811012</c:v>
                </c:pt>
                <c:pt idx="1004">
                  <c:v>97.106350420811012</c:v>
                </c:pt>
                <c:pt idx="1005">
                  <c:v>97.106350420811012</c:v>
                </c:pt>
                <c:pt idx="1006">
                  <c:v>97.106350420811012</c:v>
                </c:pt>
                <c:pt idx="1007">
                  <c:v>97.106350420811012</c:v>
                </c:pt>
                <c:pt idx="1008">
                  <c:v>97.106350420811012</c:v>
                </c:pt>
                <c:pt idx="1009">
                  <c:v>97.106350420811012</c:v>
                </c:pt>
                <c:pt idx="1010">
                  <c:v>97.106350420811012</c:v>
                </c:pt>
                <c:pt idx="1011">
                  <c:v>97.106350420811012</c:v>
                </c:pt>
                <c:pt idx="1012">
                  <c:v>97.106350420811012</c:v>
                </c:pt>
                <c:pt idx="1013">
                  <c:v>97.106350420811012</c:v>
                </c:pt>
                <c:pt idx="1014">
                  <c:v>97.106350420811012</c:v>
                </c:pt>
                <c:pt idx="1015">
                  <c:v>97.106350420811012</c:v>
                </c:pt>
                <c:pt idx="1016">
                  <c:v>97.106350420811012</c:v>
                </c:pt>
                <c:pt idx="1017">
                  <c:v>97.106350420811012</c:v>
                </c:pt>
                <c:pt idx="1018">
                  <c:v>97.106350420811012</c:v>
                </c:pt>
                <c:pt idx="1019">
                  <c:v>97.106350420811012</c:v>
                </c:pt>
                <c:pt idx="1020">
                  <c:v>97.106350420811012</c:v>
                </c:pt>
                <c:pt idx="1021">
                  <c:v>97.106350420811012</c:v>
                </c:pt>
                <c:pt idx="1022">
                  <c:v>97.106350420811012</c:v>
                </c:pt>
                <c:pt idx="1023">
                  <c:v>97.106350420811012</c:v>
                </c:pt>
                <c:pt idx="1024">
                  <c:v>97.106350420811012</c:v>
                </c:pt>
                <c:pt idx="1025">
                  <c:v>97.106350420811012</c:v>
                </c:pt>
                <c:pt idx="1026">
                  <c:v>97.106350420811012</c:v>
                </c:pt>
                <c:pt idx="1027">
                  <c:v>97.106350420811012</c:v>
                </c:pt>
                <c:pt idx="1028">
                  <c:v>97.106350420811012</c:v>
                </c:pt>
                <c:pt idx="1029">
                  <c:v>97.106350420811012</c:v>
                </c:pt>
                <c:pt idx="1030">
                  <c:v>97.106350420811012</c:v>
                </c:pt>
                <c:pt idx="1031">
                  <c:v>97.106350420811012</c:v>
                </c:pt>
                <c:pt idx="1032">
                  <c:v>97.106350420811012</c:v>
                </c:pt>
                <c:pt idx="1033">
                  <c:v>97.106350420811012</c:v>
                </c:pt>
                <c:pt idx="1034">
                  <c:v>97.106350420811012</c:v>
                </c:pt>
                <c:pt idx="1035">
                  <c:v>97.106350420811012</c:v>
                </c:pt>
                <c:pt idx="1036">
                  <c:v>97.106350420811012</c:v>
                </c:pt>
                <c:pt idx="1037">
                  <c:v>97.106350420811012</c:v>
                </c:pt>
                <c:pt idx="1038">
                  <c:v>97.106350420811012</c:v>
                </c:pt>
                <c:pt idx="1039">
                  <c:v>97.106350420811012</c:v>
                </c:pt>
                <c:pt idx="1040">
                  <c:v>97.106350420811012</c:v>
                </c:pt>
                <c:pt idx="1041">
                  <c:v>97.106350420811012</c:v>
                </c:pt>
                <c:pt idx="1042">
                  <c:v>97.106350420811012</c:v>
                </c:pt>
                <c:pt idx="1043">
                  <c:v>97.106350420811012</c:v>
                </c:pt>
                <c:pt idx="1044">
                  <c:v>97.106350420811012</c:v>
                </c:pt>
                <c:pt idx="1045">
                  <c:v>97.106350420811012</c:v>
                </c:pt>
                <c:pt idx="1046">
                  <c:v>97.106350420811012</c:v>
                </c:pt>
                <c:pt idx="1047">
                  <c:v>97.106350420811012</c:v>
                </c:pt>
                <c:pt idx="1048">
                  <c:v>97.106350420811012</c:v>
                </c:pt>
                <c:pt idx="1049">
                  <c:v>97.106350420811012</c:v>
                </c:pt>
                <c:pt idx="1050">
                  <c:v>97.106350420811012</c:v>
                </c:pt>
                <c:pt idx="1051">
                  <c:v>97.106350420811012</c:v>
                </c:pt>
                <c:pt idx="1052">
                  <c:v>97.106350420811012</c:v>
                </c:pt>
                <c:pt idx="1053">
                  <c:v>97.106350420811012</c:v>
                </c:pt>
                <c:pt idx="1054">
                  <c:v>97.106350420811012</c:v>
                </c:pt>
                <c:pt idx="1055">
                  <c:v>97.106350420811012</c:v>
                </c:pt>
                <c:pt idx="1056">
                  <c:v>97.106350420811012</c:v>
                </c:pt>
                <c:pt idx="1057">
                  <c:v>97.106350420811012</c:v>
                </c:pt>
                <c:pt idx="1058">
                  <c:v>97.106350420811012</c:v>
                </c:pt>
                <c:pt idx="1059">
                  <c:v>97.106350420811012</c:v>
                </c:pt>
                <c:pt idx="1060">
                  <c:v>97.106350420811012</c:v>
                </c:pt>
                <c:pt idx="1061">
                  <c:v>97.106350420811012</c:v>
                </c:pt>
                <c:pt idx="1062">
                  <c:v>97.106350420811012</c:v>
                </c:pt>
                <c:pt idx="1063">
                  <c:v>97.106350420811012</c:v>
                </c:pt>
                <c:pt idx="1064">
                  <c:v>97.106350420811012</c:v>
                </c:pt>
                <c:pt idx="1065">
                  <c:v>97.106350420811012</c:v>
                </c:pt>
                <c:pt idx="1066">
                  <c:v>97.106350420811012</c:v>
                </c:pt>
                <c:pt idx="1067">
                  <c:v>97.106350420811012</c:v>
                </c:pt>
                <c:pt idx="1068">
                  <c:v>97.106350420811012</c:v>
                </c:pt>
                <c:pt idx="1069">
                  <c:v>97.106350420811012</c:v>
                </c:pt>
                <c:pt idx="1070">
                  <c:v>97.106350420811012</c:v>
                </c:pt>
                <c:pt idx="1071">
                  <c:v>97.106350420811012</c:v>
                </c:pt>
                <c:pt idx="1072">
                  <c:v>97.106350420811012</c:v>
                </c:pt>
                <c:pt idx="1073">
                  <c:v>97.106350420811012</c:v>
                </c:pt>
                <c:pt idx="1074">
                  <c:v>97.106350420811012</c:v>
                </c:pt>
                <c:pt idx="1075">
                  <c:v>97.106350420811012</c:v>
                </c:pt>
                <c:pt idx="1076">
                  <c:v>97.106350420811012</c:v>
                </c:pt>
                <c:pt idx="1077">
                  <c:v>97.106350420811012</c:v>
                </c:pt>
                <c:pt idx="1078">
                  <c:v>97.106350420811012</c:v>
                </c:pt>
                <c:pt idx="1079">
                  <c:v>97.106350420811012</c:v>
                </c:pt>
                <c:pt idx="1080">
                  <c:v>97.106350420811012</c:v>
                </c:pt>
                <c:pt idx="1081">
                  <c:v>97.106350420811012</c:v>
                </c:pt>
                <c:pt idx="1082">
                  <c:v>97.106350420811012</c:v>
                </c:pt>
                <c:pt idx="1083">
                  <c:v>97.106350420811012</c:v>
                </c:pt>
                <c:pt idx="1084">
                  <c:v>97.106350420811012</c:v>
                </c:pt>
                <c:pt idx="1085">
                  <c:v>97.106350420811012</c:v>
                </c:pt>
                <c:pt idx="1086">
                  <c:v>97.106350420811012</c:v>
                </c:pt>
                <c:pt idx="1087">
                  <c:v>97.106350420811012</c:v>
                </c:pt>
                <c:pt idx="1088">
                  <c:v>97.106350420811012</c:v>
                </c:pt>
                <c:pt idx="1089">
                  <c:v>97.106350420811012</c:v>
                </c:pt>
                <c:pt idx="1090">
                  <c:v>97.106350420811012</c:v>
                </c:pt>
                <c:pt idx="1091">
                  <c:v>97.106350420811012</c:v>
                </c:pt>
                <c:pt idx="1092">
                  <c:v>97.106350420811012</c:v>
                </c:pt>
                <c:pt idx="1093">
                  <c:v>97.106350420811012</c:v>
                </c:pt>
                <c:pt idx="1094">
                  <c:v>97.106350420811012</c:v>
                </c:pt>
                <c:pt idx="1095">
                  <c:v>97.106350420811012</c:v>
                </c:pt>
                <c:pt idx="1096">
                  <c:v>97.106350420811012</c:v>
                </c:pt>
                <c:pt idx="1097">
                  <c:v>97.106350420811012</c:v>
                </c:pt>
                <c:pt idx="1098">
                  <c:v>97.106350420811012</c:v>
                </c:pt>
                <c:pt idx="1099">
                  <c:v>97.106350420811012</c:v>
                </c:pt>
                <c:pt idx="1100">
                  <c:v>97.106350420811012</c:v>
                </c:pt>
                <c:pt idx="1101">
                  <c:v>97.106350420811012</c:v>
                </c:pt>
                <c:pt idx="1102">
                  <c:v>97.106350420811012</c:v>
                </c:pt>
                <c:pt idx="1103">
                  <c:v>97.106350420811012</c:v>
                </c:pt>
                <c:pt idx="1104">
                  <c:v>97.106350420811012</c:v>
                </c:pt>
                <c:pt idx="1105">
                  <c:v>97.106350420811012</c:v>
                </c:pt>
                <c:pt idx="1106">
                  <c:v>97.106350420811012</c:v>
                </c:pt>
                <c:pt idx="1107">
                  <c:v>97.106350420811012</c:v>
                </c:pt>
                <c:pt idx="1108">
                  <c:v>97.106350420811012</c:v>
                </c:pt>
                <c:pt idx="1109">
                  <c:v>97.106350420811012</c:v>
                </c:pt>
                <c:pt idx="1110">
                  <c:v>97.106350420811012</c:v>
                </c:pt>
                <c:pt idx="1111">
                  <c:v>97.106350420811012</c:v>
                </c:pt>
                <c:pt idx="1112">
                  <c:v>97.106350420811012</c:v>
                </c:pt>
                <c:pt idx="1113">
                  <c:v>97.106350420811012</c:v>
                </c:pt>
                <c:pt idx="1114">
                  <c:v>97.106350420811012</c:v>
                </c:pt>
                <c:pt idx="1115">
                  <c:v>97.106350420811012</c:v>
                </c:pt>
                <c:pt idx="1116">
                  <c:v>97.106350420811012</c:v>
                </c:pt>
                <c:pt idx="1117">
                  <c:v>97.106350420811012</c:v>
                </c:pt>
                <c:pt idx="1118">
                  <c:v>97.106350420811012</c:v>
                </c:pt>
                <c:pt idx="1119">
                  <c:v>97.106350420811012</c:v>
                </c:pt>
                <c:pt idx="1120">
                  <c:v>97.106350420811012</c:v>
                </c:pt>
                <c:pt idx="1121">
                  <c:v>97.106350420811012</c:v>
                </c:pt>
                <c:pt idx="1122">
                  <c:v>97.106350420811012</c:v>
                </c:pt>
                <c:pt idx="1123">
                  <c:v>97.106350420811012</c:v>
                </c:pt>
                <c:pt idx="1124">
                  <c:v>97.106350420811012</c:v>
                </c:pt>
                <c:pt idx="1125">
                  <c:v>97.106350420811012</c:v>
                </c:pt>
                <c:pt idx="1126">
                  <c:v>97.106350420811012</c:v>
                </c:pt>
                <c:pt idx="1127">
                  <c:v>97.106350420811012</c:v>
                </c:pt>
                <c:pt idx="1128">
                  <c:v>97.106350420811012</c:v>
                </c:pt>
                <c:pt idx="1129">
                  <c:v>97.106350420811012</c:v>
                </c:pt>
                <c:pt idx="1130">
                  <c:v>97.106350420811012</c:v>
                </c:pt>
                <c:pt idx="1131">
                  <c:v>97.106350420811012</c:v>
                </c:pt>
                <c:pt idx="1132">
                  <c:v>97.106350420811012</c:v>
                </c:pt>
                <c:pt idx="1133">
                  <c:v>97.106350420811012</c:v>
                </c:pt>
                <c:pt idx="1134">
                  <c:v>97.106350420811012</c:v>
                </c:pt>
                <c:pt idx="1135">
                  <c:v>97.106350420811012</c:v>
                </c:pt>
                <c:pt idx="1136">
                  <c:v>97.106350420811012</c:v>
                </c:pt>
                <c:pt idx="1137">
                  <c:v>97.106350420811012</c:v>
                </c:pt>
                <c:pt idx="1138">
                  <c:v>97.106350420811012</c:v>
                </c:pt>
                <c:pt idx="1139">
                  <c:v>97.106350420811012</c:v>
                </c:pt>
                <c:pt idx="1140">
                  <c:v>97.106350420811012</c:v>
                </c:pt>
                <c:pt idx="1141">
                  <c:v>97.106350420811012</c:v>
                </c:pt>
                <c:pt idx="1142">
                  <c:v>97.106350420811012</c:v>
                </c:pt>
                <c:pt idx="1143">
                  <c:v>97.106350420811012</c:v>
                </c:pt>
                <c:pt idx="1144">
                  <c:v>97.106350420811012</c:v>
                </c:pt>
                <c:pt idx="1145">
                  <c:v>97.106350420811012</c:v>
                </c:pt>
                <c:pt idx="1146">
                  <c:v>97.106350420811012</c:v>
                </c:pt>
                <c:pt idx="1147">
                  <c:v>97.106350420811012</c:v>
                </c:pt>
                <c:pt idx="1148">
                  <c:v>97.106350420811012</c:v>
                </c:pt>
                <c:pt idx="1149">
                  <c:v>97.106350420811012</c:v>
                </c:pt>
                <c:pt idx="1150">
                  <c:v>97.106350420811012</c:v>
                </c:pt>
                <c:pt idx="1151">
                  <c:v>97.106350420811012</c:v>
                </c:pt>
                <c:pt idx="1152">
                  <c:v>97.106350420811012</c:v>
                </c:pt>
                <c:pt idx="1153">
                  <c:v>97.106350420811012</c:v>
                </c:pt>
                <c:pt idx="1154">
                  <c:v>97.106350420811012</c:v>
                </c:pt>
                <c:pt idx="1155">
                  <c:v>97.106350420811012</c:v>
                </c:pt>
                <c:pt idx="1156">
                  <c:v>97.106350420811012</c:v>
                </c:pt>
                <c:pt idx="1157">
                  <c:v>97.106350420811012</c:v>
                </c:pt>
                <c:pt idx="1158">
                  <c:v>97.106350420811012</c:v>
                </c:pt>
                <c:pt idx="1159">
                  <c:v>97.106350420811012</c:v>
                </c:pt>
                <c:pt idx="1160">
                  <c:v>97.106350420811012</c:v>
                </c:pt>
                <c:pt idx="1161">
                  <c:v>97.106350420811012</c:v>
                </c:pt>
                <c:pt idx="1162">
                  <c:v>97.106350420811012</c:v>
                </c:pt>
                <c:pt idx="1163">
                  <c:v>97.106350420811012</c:v>
                </c:pt>
                <c:pt idx="1164">
                  <c:v>97.106350420811012</c:v>
                </c:pt>
                <c:pt idx="1165">
                  <c:v>97.106350420811012</c:v>
                </c:pt>
                <c:pt idx="1166">
                  <c:v>97.106350420811012</c:v>
                </c:pt>
                <c:pt idx="1167">
                  <c:v>97.106350420811012</c:v>
                </c:pt>
                <c:pt idx="1168">
                  <c:v>97.106350420811012</c:v>
                </c:pt>
                <c:pt idx="1169">
                  <c:v>97.106350420811012</c:v>
                </c:pt>
                <c:pt idx="1170">
                  <c:v>97.106350420811012</c:v>
                </c:pt>
                <c:pt idx="1171">
                  <c:v>97.106350420811012</c:v>
                </c:pt>
                <c:pt idx="1172">
                  <c:v>97.106350420811012</c:v>
                </c:pt>
                <c:pt idx="1173">
                  <c:v>97.106350420811012</c:v>
                </c:pt>
                <c:pt idx="1174">
                  <c:v>97.106350420811012</c:v>
                </c:pt>
                <c:pt idx="1175">
                  <c:v>97.106350420811012</c:v>
                </c:pt>
                <c:pt idx="1176">
                  <c:v>97.106350420811012</c:v>
                </c:pt>
                <c:pt idx="1177">
                  <c:v>97.106350420811012</c:v>
                </c:pt>
                <c:pt idx="1178">
                  <c:v>97.106350420811012</c:v>
                </c:pt>
                <c:pt idx="1179">
                  <c:v>97.106350420811012</c:v>
                </c:pt>
                <c:pt idx="1180">
                  <c:v>97.106350420811012</c:v>
                </c:pt>
                <c:pt idx="1181">
                  <c:v>97.106350420811012</c:v>
                </c:pt>
                <c:pt idx="1182">
                  <c:v>97.106350420811012</c:v>
                </c:pt>
                <c:pt idx="1183">
                  <c:v>97.106350420811012</c:v>
                </c:pt>
                <c:pt idx="1184">
                  <c:v>97.106350420811012</c:v>
                </c:pt>
                <c:pt idx="1185">
                  <c:v>97.106350420811012</c:v>
                </c:pt>
                <c:pt idx="1186">
                  <c:v>97.106350420811012</c:v>
                </c:pt>
                <c:pt idx="1187">
                  <c:v>97.106350420811012</c:v>
                </c:pt>
                <c:pt idx="1188">
                  <c:v>97.106350420811012</c:v>
                </c:pt>
                <c:pt idx="1189">
                  <c:v>97.106350420811012</c:v>
                </c:pt>
                <c:pt idx="1190">
                  <c:v>97.106350420811012</c:v>
                </c:pt>
                <c:pt idx="1191">
                  <c:v>97.106350420811012</c:v>
                </c:pt>
                <c:pt idx="1192">
                  <c:v>97.106350420811012</c:v>
                </c:pt>
                <c:pt idx="1193">
                  <c:v>97.106350420811012</c:v>
                </c:pt>
                <c:pt idx="1194">
                  <c:v>97.106350420811012</c:v>
                </c:pt>
                <c:pt idx="1195">
                  <c:v>97.106350420811012</c:v>
                </c:pt>
                <c:pt idx="1196">
                  <c:v>97.106350420811012</c:v>
                </c:pt>
                <c:pt idx="1197">
                  <c:v>97.106350420811012</c:v>
                </c:pt>
                <c:pt idx="1198">
                  <c:v>97.106350420811012</c:v>
                </c:pt>
                <c:pt idx="1199">
                  <c:v>97.106350420811012</c:v>
                </c:pt>
                <c:pt idx="1200">
                  <c:v>97.106350420811012</c:v>
                </c:pt>
                <c:pt idx="1201">
                  <c:v>97.106350420811012</c:v>
                </c:pt>
                <c:pt idx="1202">
                  <c:v>97.106350420811012</c:v>
                </c:pt>
                <c:pt idx="1203">
                  <c:v>97.106350420811012</c:v>
                </c:pt>
                <c:pt idx="1204">
                  <c:v>97.106350420811012</c:v>
                </c:pt>
                <c:pt idx="1205">
                  <c:v>97.106350420811012</c:v>
                </c:pt>
                <c:pt idx="1206">
                  <c:v>97.106350420811012</c:v>
                </c:pt>
                <c:pt idx="1207">
                  <c:v>97.106350420811012</c:v>
                </c:pt>
                <c:pt idx="1208">
                  <c:v>97.106350420811012</c:v>
                </c:pt>
                <c:pt idx="1209">
                  <c:v>97.106350420811012</c:v>
                </c:pt>
                <c:pt idx="1210">
                  <c:v>97.106350420811012</c:v>
                </c:pt>
                <c:pt idx="1211">
                  <c:v>97.106350420811012</c:v>
                </c:pt>
                <c:pt idx="1212">
                  <c:v>97.106350420811012</c:v>
                </c:pt>
                <c:pt idx="1213">
                  <c:v>97.106350420811012</c:v>
                </c:pt>
                <c:pt idx="1214">
                  <c:v>97.106350420811012</c:v>
                </c:pt>
                <c:pt idx="1215">
                  <c:v>97.106350420811012</c:v>
                </c:pt>
                <c:pt idx="1216">
                  <c:v>97.106350420811012</c:v>
                </c:pt>
                <c:pt idx="1217">
                  <c:v>97.106350420811012</c:v>
                </c:pt>
                <c:pt idx="1218">
                  <c:v>97.106350420811012</c:v>
                </c:pt>
                <c:pt idx="1219">
                  <c:v>97.106350420811012</c:v>
                </c:pt>
                <c:pt idx="1220">
                  <c:v>97.106350420811012</c:v>
                </c:pt>
                <c:pt idx="1221">
                  <c:v>97.106350420811012</c:v>
                </c:pt>
                <c:pt idx="1222">
                  <c:v>97.106350420811012</c:v>
                </c:pt>
                <c:pt idx="1223">
                  <c:v>97.106350420811012</c:v>
                </c:pt>
                <c:pt idx="1224">
                  <c:v>97.106350420811012</c:v>
                </c:pt>
                <c:pt idx="1225">
                  <c:v>97.106350420811012</c:v>
                </c:pt>
                <c:pt idx="1226">
                  <c:v>97.106350420811012</c:v>
                </c:pt>
                <c:pt idx="1227">
                  <c:v>97.106350420811012</c:v>
                </c:pt>
                <c:pt idx="1228">
                  <c:v>97.106350420811012</c:v>
                </c:pt>
                <c:pt idx="1229">
                  <c:v>97.106350420811012</c:v>
                </c:pt>
                <c:pt idx="1230">
                  <c:v>97.106350420811012</c:v>
                </c:pt>
                <c:pt idx="1231">
                  <c:v>97.106350420811012</c:v>
                </c:pt>
                <c:pt idx="1232">
                  <c:v>97.106350420811012</c:v>
                </c:pt>
                <c:pt idx="1233">
                  <c:v>97.106350420811012</c:v>
                </c:pt>
                <c:pt idx="1234">
                  <c:v>97.106350420811012</c:v>
                </c:pt>
                <c:pt idx="1235">
                  <c:v>97.106350420811012</c:v>
                </c:pt>
                <c:pt idx="1236">
                  <c:v>97.106350420811012</c:v>
                </c:pt>
                <c:pt idx="1237">
                  <c:v>97.106350420811012</c:v>
                </c:pt>
                <c:pt idx="1238">
                  <c:v>97.106350420811012</c:v>
                </c:pt>
                <c:pt idx="1239">
                  <c:v>97.106350420811012</c:v>
                </c:pt>
                <c:pt idx="1240">
                  <c:v>97.106350420811012</c:v>
                </c:pt>
                <c:pt idx="1241">
                  <c:v>97.106350420811012</c:v>
                </c:pt>
                <c:pt idx="1242">
                  <c:v>97.106350420811012</c:v>
                </c:pt>
                <c:pt idx="1243">
                  <c:v>97.106350420811012</c:v>
                </c:pt>
                <c:pt idx="1244">
                  <c:v>97.106350420811012</c:v>
                </c:pt>
                <c:pt idx="1245">
                  <c:v>97.106350420811012</c:v>
                </c:pt>
                <c:pt idx="1246">
                  <c:v>97.106350420811012</c:v>
                </c:pt>
                <c:pt idx="1247">
                  <c:v>97.106350420811012</c:v>
                </c:pt>
                <c:pt idx="1248">
                  <c:v>97.106350420811012</c:v>
                </c:pt>
                <c:pt idx="1249">
                  <c:v>97.106350420811012</c:v>
                </c:pt>
                <c:pt idx="1250">
                  <c:v>97.106350420811012</c:v>
                </c:pt>
                <c:pt idx="1251">
                  <c:v>97.106350420811012</c:v>
                </c:pt>
                <c:pt idx="1252">
                  <c:v>97.106350420811012</c:v>
                </c:pt>
                <c:pt idx="1253">
                  <c:v>97.106350420811012</c:v>
                </c:pt>
                <c:pt idx="1254">
                  <c:v>97.106350420811012</c:v>
                </c:pt>
                <c:pt idx="1255">
                  <c:v>97.106350420811012</c:v>
                </c:pt>
                <c:pt idx="1256">
                  <c:v>97.106350420811012</c:v>
                </c:pt>
                <c:pt idx="1257">
                  <c:v>97.106350420811012</c:v>
                </c:pt>
                <c:pt idx="1258">
                  <c:v>97.106350420811012</c:v>
                </c:pt>
                <c:pt idx="1259">
                  <c:v>97.106350420811012</c:v>
                </c:pt>
                <c:pt idx="1260">
                  <c:v>97.106350420811012</c:v>
                </c:pt>
                <c:pt idx="1261">
                  <c:v>97.106350420811012</c:v>
                </c:pt>
                <c:pt idx="1262">
                  <c:v>97.106350420811012</c:v>
                </c:pt>
                <c:pt idx="1263">
                  <c:v>97.106350420811012</c:v>
                </c:pt>
                <c:pt idx="1264">
                  <c:v>97.106350420811012</c:v>
                </c:pt>
                <c:pt idx="1265">
                  <c:v>97.106350420811012</c:v>
                </c:pt>
                <c:pt idx="1266">
                  <c:v>97.106350420811012</c:v>
                </c:pt>
                <c:pt idx="1267">
                  <c:v>97.106350420811012</c:v>
                </c:pt>
                <c:pt idx="1268">
                  <c:v>97.106350420811012</c:v>
                </c:pt>
                <c:pt idx="1269">
                  <c:v>97.106350420811012</c:v>
                </c:pt>
                <c:pt idx="1270">
                  <c:v>97.106350420811012</c:v>
                </c:pt>
                <c:pt idx="1271">
                  <c:v>97.106350420811012</c:v>
                </c:pt>
                <c:pt idx="1272">
                  <c:v>97.106350420811012</c:v>
                </c:pt>
                <c:pt idx="1273">
                  <c:v>97.106350420811012</c:v>
                </c:pt>
                <c:pt idx="1274">
                  <c:v>97.106350420811012</c:v>
                </c:pt>
                <c:pt idx="1275">
                  <c:v>97.106350420811012</c:v>
                </c:pt>
                <c:pt idx="1276">
                  <c:v>97.106350420811012</c:v>
                </c:pt>
                <c:pt idx="1277">
                  <c:v>97.106350420811012</c:v>
                </c:pt>
                <c:pt idx="1278">
                  <c:v>97.106350420811012</c:v>
                </c:pt>
                <c:pt idx="1279">
                  <c:v>97.106350420811012</c:v>
                </c:pt>
                <c:pt idx="1280">
                  <c:v>97.106350420811012</c:v>
                </c:pt>
                <c:pt idx="1281">
                  <c:v>97.106350420811012</c:v>
                </c:pt>
                <c:pt idx="1282">
                  <c:v>97.106350420811012</c:v>
                </c:pt>
                <c:pt idx="1283">
                  <c:v>97.106350420811012</c:v>
                </c:pt>
                <c:pt idx="1284">
                  <c:v>97.106350420811012</c:v>
                </c:pt>
                <c:pt idx="1285">
                  <c:v>97.106350420811012</c:v>
                </c:pt>
                <c:pt idx="1286">
                  <c:v>97.106350420811012</c:v>
                </c:pt>
                <c:pt idx="1287">
                  <c:v>97.106350420811012</c:v>
                </c:pt>
                <c:pt idx="1288">
                  <c:v>97.106350420811012</c:v>
                </c:pt>
                <c:pt idx="1289">
                  <c:v>97.106350420811012</c:v>
                </c:pt>
                <c:pt idx="1290">
                  <c:v>97.106350420811012</c:v>
                </c:pt>
                <c:pt idx="1291">
                  <c:v>97.106350420811012</c:v>
                </c:pt>
                <c:pt idx="1292">
                  <c:v>97.106350420811012</c:v>
                </c:pt>
                <c:pt idx="1293">
                  <c:v>97.106350420811012</c:v>
                </c:pt>
                <c:pt idx="1294">
                  <c:v>97.106350420811012</c:v>
                </c:pt>
                <c:pt idx="1295">
                  <c:v>97.106350420811012</c:v>
                </c:pt>
                <c:pt idx="1296">
                  <c:v>97.106350420811012</c:v>
                </c:pt>
                <c:pt idx="1297">
                  <c:v>97.106350420811012</c:v>
                </c:pt>
                <c:pt idx="1298">
                  <c:v>97.106350420811012</c:v>
                </c:pt>
                <c:pt idx="1299">
                  <c:v>97.106350420811012</c:v>
                </c:pt>
                <c:pt idx="1300">
                  <c:v>97.106350420811012</c:v>
                </c:pt>
                <c:pt idx="1301">
                  <c:v>97.106350420811012</c:v>
                </c:pt>
                <c:pt idx="1302">
                  <c:v>97.106350420811012</c:v>
                </c:pt>
                <c:pt idx="1303">
                  <c:v>97.106350420811012</c:v>
                </c:pt>
                <c:pt idx="1304">
                  <c:v>97.106350420811012</c:v>
                </c:pt>
                <c:pt idx="1305">
                  <c:v>97.106350420811012</c:v>
                </c:pt>
                <c:pt idx="1306">
                  <c:v>97.106350420811012</c:v>
                </c:pt>
                <c:pt idx="1307">
                  <c:v>97.106350420811012</c:v>
                </c:pt>
                <c:pt idx="1308">
                  <c:v>97.106350420811012</c:v>
                </c:pt>
                <c:pt idx="1309">
                  <c:v>97.106350420811012</c:v>
                </c:pt>
                <c:pt idx="1310">
                  <c:v>97.106350420811012</c:v>
                </c:pt>
                <c:pt idx="1311">
                  <c:v>97.106350420811012</c:v>
                </c:pt>
                <c:pt idx="1312">
                  <c:v>97.106350420811012</c:v>
                </c:pt>
                <c:pt idx="1313">
                  <c:v>97.106350420811012</c:v>
                </c:pt>
                <c:pt idx="1314">
                  <c:v>97.106350420811012</c:v>
                </c:pt>
                <c:pt idx="1315">
                  <c:v>97.106350420811012</c:v>
                </c:pt>
                <c:pt idx="1316">
                  <c:v>97.106350420811012</c:v>
                </c:pt>
                <c:pt idx="1317">
                  <c:v>97.106350420811012</c:v>
                </c:pt>
                <c:pt idx="1318">
                  <c:v>97.106350420811012</c:v>
                </c:pt>
                <c:pt idx="1319">
                  <c:v>97.106350420811012</c:v>
                </c:pt>
                <c:pt idx="1320">
                  <c:v>97.106350420811012</c:v>
                </c:pt>
                <c:pt idx="1321">
                  <c:v>97.106350420811012</c:v>
                </c:pt>
                <c:pt idx="1322">
                  <c:v>97.106350420811012</c:v>
                </c:pt>
                <c:pt idx="1323">
                  <c:v>97.106350420811012</c:v>
                </c:pt>
                <c:pt idx="1324">
                  <c:v>97.106350420811012</c:v>
                </c:pt>
                <c:pt idx="1325">
                  <c:v>97.106350420811012</c:v>
                </c:pt>
                <c:pt idx="1326">
                  <c:v>97.106350420811012</c:v>
                </c:pt>
                <c:pt idx="1327">
                  <c:v>97.106350420811012</c:v>
                </c:pt>
                <c:pt idx="1328">
                  <c:v>97.106350420811012</c:v>
                </c:pt>
                <c:pt idx="1329">
                  <c:v>97.106350420811012</c:v>
                </c:pt>
                <c:pt idx="1330">
                  <c:v>97.106350420811012</c:v>
                </c:pt>
                <c:pt idx="1331">
                  <c:v>97.106350420811012</c:v>
                </c:pt>
                <c:pt idx="1332">
                  <c:v>97.106350420811012</c:v>
                </c:pt>
                <c:pt idx="1333">
                  <c:v>97.106350420811012</c:v>
                </c:pt>
                <c:pt idx="1334">
                  <c:v>97.106350420811012</c:v>
                </c:pt>
                <c:pt idx="1335">
                  <c:v>97.106350420811012</c:v>
                </c:pt>
                <c:pt idx="1336">
                  <c:v>97.106350420811012</c:v>
                </c:pt>
                <c:pt idx="1337">
                  <c:v>97.106350420811012</c:v>
                </c:pt>
                <c:pt idx="1338">
                  <c:v>97.106350420811012</c:v>
                </c:pt>
                <c:pt idx="1339">
                  <c:v>97.106350420811012</c:v>
                </c:pt>
                <c:pt idx="1340">
                  <c:v>97.106350420811012</c:v>
                </c:pt>
                <c:pt idx="1341">
                  <c:v>97.106350420811012</c:v>
                </c:pt>
                <c:pt idx="1342">
                  <c:v>97.106350420811012</c:v>
                </c:pt>
                <c:pt idx="1343">
                  <c:v>97.106350420811012</c:v>
                </c:pt>
                <c:pt idx="1344">
                  <c:v>97.106350420811012</c:v>
                </c:pt>
                <c:pt idx="1345">
                  <c:v>97.106350420811012</c:v>
                </c:pt>
                <c:pt idx="1346">
                  <c:v>97.106350420811012</c:v>
                </c:pt>
                <c:pt idx="1347">
                  <c:v>97.106350420811012</c:v>
                </c:pt>
                <c:pt idx="1348">
                  <c:v>97.106350420811012</c:v>
                </c:pt>
                <c:pt idx="1349">
                  <c:v>97.106350420811012</c:v>
                </c:pt>
                <c:pt idx="1350">
                  <c:v>97.106350420811012</c:v>
                </c:pt>
                <c:pt idx="1351">
                  <c:v>97.106350420811012</c:v>
                </c:pt>
                <c:pt idx="1352">
                  <c:v>97.106350420811012</c:v>
                </c:pt>
                <c:pt idx="1353">
                  <c:v>97.106350420811012</c:v>
                </c:pt>
                <c:pt idx="1354">
                  <c:v>97.106350420811012</c:v>
                </c:pt>
                <c:pt idx="1355">
                  <c:v>97.106350420811012</c:v>
                </c:pt>
                <c:pt idx="1356">
                  <c:v>97.106350420811012</c:v>
                </c:pt>
                <c:pt idx="1357">
                  <c:v>97.106350420811012</c:v>
                </c:pt>
                <c:pt idx="1358">
                  <c:v>97.106350420811012</c:v>
                </c:pt>
                <c:pt idx="1359">
                  <c:v>97.106350420811012</c:v>
                </c:pt>
                <c:pt idx="1360">
                  <c:v>97.106350420811012</c:v>
                </c:pt>
                <c:pt idx="1361">
                  <c:v>97.106350420811012</c:v>
                </c:pt>
                <c:pt idx="1362">
                  <c:v>97.106350420811012</c:v>
                </c:pt>
                <c:pt idx="1363">
                  <c:v>97.106350420811012</c:v>
                </c:pt>
                <c:pt idx="1364">
                  <c:v>97.106350420811012</c:v>
                </c:pt>
                <c:pt idx="1365">
                  <c:v>97.106350420811012</c:v>
                </c:pt>
                <c:pt idx="1366">
                  <c:v>97.106350420811012</c:v>
                </c:pt>
                <c:pt idx="1367">
                  <c:v>97.106350420811012</c:v>
                </c:pt>
                <c:pt idx="1368">
                  <c:v>97.106350420811012</c:v>
                </c:pt>
                <c:pt idx="1369">
                  <c:v>97.106350420811012</c:v>
                </c:pt>
                <c:pt idx="1370">
                  <c:v>97.106350420811012</c:v>
                </c:pt>
                <c:pt idx="1371">
                  <c:v>97.106350420811012</c:v>
                </c:pt>
                <c:pt idx="1372">
                  <c:v>97.106350420811012</c:v>
                </c:pt>
                <c:pt idx="1373">
                  <c:v>97.106350420811012</c:v>
                </c:pt>
                <c:pt idx="1374">
                  <c:v>97.106350420811012</c:v>
                </c:pt>
                <c:pt idx="1375">
                  <c:v>97.106350420811012</c:v>
                </c:pt>
                <c:pt idx="1376">
                  <c:v>97.106350420811012</c:v>
                </c:pt>
                <c:pt idx="1377">
                  <c:v>97.106350420811012</c:v>
                </c:pt>
                <c:pt idx="1378">
                  <c:v>97.106350420811012</c:v>
                </c:pt>
                <c:pt idx="1379">
                  <c:v>97.106350420811012</c:v>
                </c:pt>
                <c:pt idx="1380">
                  <c:v>97.106350420811012</c:v>
                </c:pt>
                <c:pt idx="1381">
                  <c:v>97.106350420811012</c:v>
                </c:pt>
                <c:pt idx="1382">
                  <c:v>97.106350420811012</c:v>
                </c:pt>
                <c:pt idx="1383">
                  <c:v>97.106350420811012</c:v>
                </c:pt>
                <c:pt idx="1384">
                  <c:v>97.106350420811012</c:v>
                </c:pt>
                <c:pt idx="1385">
                  <c:v>97.106350420811012</c:v>
                </c:pt>
                <c:pt idx="1386">
                  <c:v>97.106350420811012</c:v>
                </c:pt>
                <c:pt idx="1387">
                  <c:v>97.106350420811012</c:v>
                </c:pt>
                <c:pt idx="1388">
                  <c:v>97.106350420811012</c:v>
                </c:pt>
                <c:pt idx="1389">
                  <c:v>97.106350420811012</c:v>
                </c:pt>
                <c:pt idx="1390">
                  <c:v>97.106350420811012</c:v>
                </c:pt>
                <c:pt idx="1391">
                  <c:v>97.106350420811012</c:v>
                </c:pt>
                <c:pt idx="1392">
                  <c:v>97.106350420811012</c:v>
                </c:pt>
                <c:pt idx="1393">
                  <c:v>97.106350420811012</c:v>
                </c:pt>
                <c:pt idx="1394">
                  <c:v>97.106350420811012</c:v>
                </c:pt>
                <c:pt idx="1395">
                  <c:v>97.106350420811012</c:v>
                </c:pt>
                <c:pt idx="1396">
                  <c:v>97.106350420811012</c:v>
                </c:pt>
                <c:pt idx="1397">
                  <c:v>97.106350420811012</c:v>
                </c:pt>
                <c:pt idx="1398">
                  <c:v>97.106350420811012</c:v>
                </c:pt>
                <c:pt idx="1399">
                  <c:v>97.106350420811012</c:v>
                </c:pt>
                <c:pt idx="1400">
                  <c:v>97.106350420811012</c:v>
                </c:pt>
                <c:pt idx="1401">
                  <c:v>97.106350420811012</c:v>
                </c:pt>
                <c:pt idx="1402">
                  <c:v>97.106350420811012</c:v>
                </c:pt>
                <c:pt idx="1403">
                  <c:v>97.106350420811012</c:v>
                </c:pt>
                <c:pt idx="1404">
                  <c:v>97.106350420811012</c:v>
                </c:pt>
                <c:pt idx="1405">
                  <c:v>97.106350420811012</c:v>
                </c:pt>
                <c:pt idx="1406">
                  <c:v>97.106350420811012</c:v>
                </c:pt>
                <c:pt idx="1407">
                  <c:v>97.106350420811012</c:v>
                </c:pt>
                <c:pt idx="1408">
                  <c:v>97.106350420811012</c:v>
                </c:pt>
                <c:pt idx="1409">
                  <c:v>97.106350420811012</c:v>
                </c:pt>
                <c:pt idx="1410">
                  <c:v>97.106350420811012</c:v>
                </c:pt>
                <c:pt idx="1411">
                  <c:v>97.106350420811012</c:v>
                </c:pt>
                <c:pt idx="1412">
                  <c:v>97.106350420811012</c:v>
                </c:pt>
                <c:pt idx="1413">
                  <c:v>97.106350420811012</c:v>
                </c:pt>
                <c:pt idx="1414">
                  <c:v>97.106350420811012</c:v>
                </c:pt>
                <c:pt idx="1415">
                  <c:v>97.106350420811012</c:v>
                </c:pt>
                <c:pt idx="1416">
                  <c:v>97.106350420811012</c:v>
                </c:pt>
                <c:pt idx="1417">
                  <c:v>97.106350420811012</c:v>
                </c:pt>
                <c:pt idx="1418">
                  <c:v>97.106350420811012</c:v>
                </c:pt>
                <c:pt idx="1419">
                  <c:v>97.106350420811012</c:v>
                </c:pt>
                <c:pt idx="1420">
                  <c:v>97.106350420811012</c:v>
                </c:pt>
                <c:pt idx="1421">
                  <c:v>97.106350420811012</c:v>
                </c:pt>
                <c:pt idx="1422">
                  <c:v>97.106350420811012</c:v>
                </c:pt>
                <c:pt idx="1423">
                  <c:v>97.106350420811012</c:v>
                </c:pt>
                <c:pt idx="1424">
                  <c:v>97.106350420811012</c:v>
                </c:pt>
                <c:pt idx="1425">
                  <c:v>97.106350420811012</c:v>
                </c:pt>
                <c:pt idx="1426">
                  <c:v>97.106350420811012</c:v>
                </c:pt>
                <c:pt idx="1427">
                  <c:v>97.106350420811012</c:v>
                </c:pt>
                <c:pt idx="1428">
                  <c:v>97.106350420811012</c:v>
                </c:pt>
                <c:pt idx="1429">
                  <c:v>97.106350420811012</c:v>
                </c:pt>
                <c:pt idx="1430">
                  <c:v>97.106350420811012</c:v>
                </c:pt>
                <c:pt idx="1431">
                  <c:v>97.106350420811012</c:v>
                </c:pt>
                <c:pt idx="1432">
                  <c:v>97.106350420811012</c:v>
                </c:pt>
                <c:pt idx="1433">
                  <c:v>97.106350420811012</c:v>
                </c:pt>
                <c:pt idx="1434">
                  <c:v>97.106350420811012</c:v>
                </c:pt>
                <c:pt idx="1435">
                  <c:v>97.106350420811012</c:v>
                </c:pt>
                <c:pt idx="1436">
                  <c:v>97.106350420811012</c:v>
                </c:pt>
                <c:pt idx="1437">
                  <c:v>97.106350420811012</c:v>
                </c:pt>
                <c:pt idx="1438">
                  <c:v>97.106350420811012</c:v>
                </c:pt>
                <c:pt idx="1439">
                  <c:v>97.106350420811012</c:v>
                </c:pt>
                <c:pt idx="1440">
                  <c:v>97.106350420811012</c:v>
                </c:pt>
                <c:pt idx="1441">
                  <c:v>97.106350420811012</c:v>
                </c:pt>
                <c:pt idx="1442">
                  <c:v>97.106350420811012</c:v>
                </c:pt>
                <c:pt idx="1443">
                  <c:v>97.106350420811012</c:v>
                </c:pt>
                <c:pt idx="1444">
                  <c:v>97.106350420811012</c:v>
                </c:pt>
                <c:pt idx="1445">
                  <c:v>97.106350420811012</c:v>
                </c:pt>
                <c:pt idx="1446">
                  <c:v>97.106350420811012</c:v>
                </c:pt>
                <c:pt idx="1447">
                  <c:v>97.106350420811012</c:v>
                </c:pt>
                <c:pt idx="1448">
                  <c:v>97.106350420811012</c:v>
                </c:pt>
                <c:pt idx="1449">
                  <c:v>97.106350420811012</c:v>
                </c:pt>
                <c:pt idx="1450">
                  <c:v>97.106350420811012</c:v>
                </c:pt>
                <c:pt idx="1451">
                  <c:v>97.106350420811012</c:v>
                </c:pt>
                <c:pt idx="1452">
                  <c:v>97.106350420811012</c:v>
                </c:pt>
                <c:pt idx="1453">
                  <c:v>97.106350420811012</c:v>
                </c:pt>
                <c:pt idx="1454">
                  <c:v>97.106350420811012</c:v>
                </c:pt>
                <c:pt idx="1455">
                  <c:v>97.106350420811012</c:v>
                </c:pt>
                <c:pt idx="1456">
                  <c:v>97.106350420811012</c:v>
                </c:pt>
                <c:pt idx="1457">
                  <c:v>97.106350420811012</c:v>
                </c:pt>
                <c:pt idx="1458">
                  <c:v>97.106350420811012</c:v>
                </c:pt>
                <c:pt idx="1459">
                  <c:v>97.106350420811012</c:v>
                </c:pt>
                <c:pt idx="1460">
                  <c:v>97.106350420811012</c:v>
                </c:pt>
                <c:pt idx="1461">
                  <c:v>97.106350420811012</c:v>
                </c:pt>
                <c:pt idx="1462">
                  <c:v>97.106350420811012</c:v>
                </c:pt>
                <c:pt idx="1463">
                  <c:v>97.106350420811012</c:v>
                </c:pt>
                <c:pt idx="1464">
                  <c:v>97.106350420811012</c:v>
                </c:pt>
                <c:pt idx="1465">
                  <c:v>97.106350420811012</c:v>
                </c:pt>
                <c:pt idx="1466">
                  <c:v>97.106350420811012</c:v>
                </c:pt>
                <c:pt idx="1467">
                  <c:v>97.106350420811012</c:v>
                </c:pt>
                <c:pt idx="1468">
                  <c:v>97.106350420811012</c:v>
                </c:pt>
                <c:pt idx="1469">
                  <c:v>97.106350420811012</c:v>
                </c:pt>
                <c:pt idx="1470">
                  <c:v>97.106350420811012</c:v>
                </c:pt>
                <c:pt idx="1471">
                  <c:v>97.106350420811012</c:v>
                </c:pt>
                <c:pt idx="1472">
                  <c:v>97.106350420811012</c:v>
                </c:pt>
                <c:pt idx="1473">
                  <c:v>97.106350420811012</c:v>
                </c:pt>
                <c:pt idx="1474">
                  <c:v>97.106350420811012</c:v>
                </c:pt>
                <c:pt idx="1475">
                  <c:v>97.106350420811012</c:v>
                </c:pt>
                <c:pt idx="1476">
                  <c:v>97.106350420811012</c:v>
                </c:pt>
                <c:pt idx="1477">
                  <c:v>97.106350420811012</c:v>
                </c:pt>
                <c:pt idx="1478">
                  <c:v>97.106350420811012</c:v>
                </c:pt>
                <c:pt idx="1479">
                  <c:v>97.106350420811012</c:v>
                </c:pt>
                <c:pt idx="1480">
                  <c:v>97.106350420811012</c:v>
                </c:pt>
                <c:pt idx="1481">
                  <c:v>97.106350420811012</c:v>
                </c:pt>
                <c:pt idx="1482">
                  <c:v>97.106350420811012</c:v>
                </c:pt>
                <c:pt idx="1483">
                  <c:v>97.106350420811012</c:v>
                </c:pt>
                <c:pt idx="1484">
                  <c:v>97.106350420811012</c:v>
                </c:pt>
                <c:pt idx="1485">
                  <c:v>97.106350420811012</c:v>
                </c:pt>
                <c:pt idx="1486">
                  <c:v>97.106350420811012</c:v>
                </c:pt>
                <c:pt idx="1487">
                  <c:v>97.106350420811012</c:v>
                </c:pt>
                <c:pt idx="1488">
                  <c:v>97.106350420811012</c:v>
                </c:pt>
                <c:pt idx="1489">
                  <c:v>97.106350420811012</c:v>
                </c:pt>
                <c:pt idx="1490">
                  <c:v>97.106350420811012</c:v>
                </c:pt>
                <c:pt idx="1491">
                  <c:v>97.106350420811012</c:v>
                </c:pt>
                <c:pt idx="1492">
                  <c:v>97.106350420811012</c:v>
                </c:pt>
                <c:pt idx="1493">
                  <c:v>97.106350420811012</c:v>
                </c:pt>
                <c:pt idx="1494">
                  <c:v>97.106350420811012</c:v>
                </c:pt>
                <c:pt idx="1495">
                  <c:v>97.106350420811012</c:v>
                </c:pt>
                <c:pt idx="1496">
                  <c:v>97.106350420811012</c:v>
                </c:pt>
                <c:pt idx="1497">
                  <c:v>97.106350420811012</c:v>
                </c:pt>
                <c:pt idx="1498">
                  <c:v>97.106350420811012</c:v>
                </c:pt>
                <c:pt idx="1499">
                  <c:v>97.106350420811012</c:v>
                </c:pt>
                <c:pt idx="1500">
                  <c:v>97.106350420811012</c:v>
                </c:pt>
                <c:pt idx="1501">
                  <c:v>97.106350420811012</c:v>
                </c:pt>
                <c:pt idx="1502">
                  <c:v>97.106350420811012</c:v>
                </c:pt>
                <c:pt idx="1503">
                  <c:v>97.106350420811012</c:v>
                </c:pt>
                <c:pt idx="1504">
                  <c:v>97.106350420811012</c:v>
                </c:pt>
                <c:pt idx="1505">
                  <c:v>97.106350420811012</c:v>
                </c:pt>
                <c:pt idx="1506">
                  <c:v>97.106350420811012</c:v>
                </c:pt>
                <c:pt idx="1507">
                  <c:v>97.106350420811012</c:v>
                </c:pt>
                <c:pt idx="1508">
                  <c:v>97.106350420811012</c:v>
                </c:pt>
                <c:pt idx="1509">
                  <c:v>97.106350420811012</c:v>
                </c:pt>
                <c:pt idx="1510">
                  <c:v>97.106350420811012</c:v>
                </c:pt>
                <c:pt idx="1511">
                  <c:v>97.106350420811012</c:v>
                </c:pt>
                <c:pt idx="1512">
                  <c:v>97.106350420811012</c:v>
                </c:pt>
                <c:pt idx="1513">
                  <c:v>97.106350420811012</c:v>
                </c:pt>
                <c:pt idx="1514">
                  <c:v>97.106350420811012</c:v>
                </c:pt>
                <c:pt idx="1515">
                  <c:v>97.106350420811012</c:v>
                </c:pt>
                <c:pt idx="1516">
                  <c:v>97.106350420811012</c:v>
                </c:pt>
                <c:pt idx="1517">
                  <c:v>97.106350420811012</c:v>
                </c:pt>
                <c:pt idx="1518">
                  <c:v>97.106350420811012</c:v>
                </c:pt>
                <c:pt idx="1519">
                  <c:v>97.106350420811012</c:v>
                </c:pt>
                <c:pt idx="1520">
                  <c:v>97.106350420811012</c:v>
                </c:pt>
                <c:pt idx="1521">
                  <c:v>97.106350420811012</c:v>
                </c:pt>
                <c:pt idx="1522">
                  <c:v>97.106350420811012</c:v>
                </c:pt>
                <c:pt idx="1523">
                  <c:v>97.106350420811012</c:v>
                </c:pt>
                <c:pt idx="1524">
                  <c:v>97.106350420811012</c:v>
                </c:pt>
                <c:pt idx="1525">
                  <c:v>97.106350420811012</c:v>
                </c:pt>
                <c:pt idx="1526">
                  <c:v>97.106350420811012</c:v>
                </c:pt>
                <c:pt idx="1527">
                  <c:v>97.106350420811012</c:v>
                </c:pt>
                <c:pt idx="1528">
                  <c:v>97.106350420811012</c:v>
                </c:pt>
                <c:pt idx="1529">
                  <c:v>97.106350420811012</c:v>
                </c:pt>
                <c:pt idx="1530">
                  <c:v>97.106350420811012</c:v>
                </c:pt>
                <c:pt idx="1531">
                  <c:v>97.106350420811012</c:v>
                </c:pt>
                <c:pt idx="1532">
                  <c:v>97.106350420811012</c:v>
                </c:pt>
                <c:pt idx="1533">
                  <c:v>97.106350420811012</c:v>
                </c:pt>
                <c:pt idx="1534">
                  <c:v>97.106350420811012</c:v>
                </c:pt>
                <c:pt idx="1535">
                  <c:v>97.106350420811012</c:v>
                </c:pt>
                <c:pt idx="1536">
                  <c:v>97.106350420811012</c:v>
                </c:pt>
                <c:pt idx="1537">
                  <c:v>97.106350420811012</c:v>
                </c:pt>
                <c:pt idx="1538">
                  <c:v>97.106350420811012</c:v>
                </c:pt>
                <c:pt idx="1539">
                  <c:v>97.106350420811012</c:v>
                </c:pt>
                <c:pt idx="1540">
                  <c:v>97.106350420811012</c:v>
                </c:pt>
                <c:pt idx="1541">
                  <c:v>97.106350420811012</c:v>
                </c:pt>
                <c:pt idx="1542">
                  <c:v>97.106350420811012</c:v>
                </c:pt>
                <c:pt idx="1543">
                  <c:v>97.106350420811012</c:v>
                </c:pt>
                <c:pt idx="1544">
                  <c:v>97.106350420811012</c:v>
                </c:pt>
                <c:pt idx="1545">
                  <c:v>97.106350420811012</c:v>
                </c:pt>
                <c:pt idx="1546">
                  <c:v>97.106350420811012</c:v>
                </c:pt>
                <c:pt idx="1547">
                  <c:v>97.106350420811012</c:v>
                </c:pt>
                <c:pt idx="1548">
                  <c:v>97.106350420811012</c:v>
                </c:pt>
                <c:pt idx="1549">
                  <c:v>97.106350420811012</c:v>
                </c:pt>
                <c:pt idx="1550">
                  <c:v>97.106350420811012</c:v>
                </c:pt>
                <c:pt idx="1551">
                  <c:v>97.106350420811012</c:v>
                </c:pt>
                <c:pt idx="1552">
                  <c:v>97.106350420811012</c:v>
                </c:pt>
                <c:pt idx="1553">
                  <c:v>97.106350420811012</c:v>
                </c:pt>
                <c:pt idx="1554">
                  <c:v>97.106350420811012</c:v>
                </c:pt>
                <c:pt idx="1555">
                  <c:v>97.106350420811012</c:v>
                </c:pt>
                <c:pt idx="1556">
                  <c:v>97.106350420811012</c:v>
                </c:pt>
                <c:pt idx="1557">
                  <c:v>97.106350420811012</c:v>
                </c:pt>
                <c:pt idx="1558">
                  <c:v>97.106350420811012</c:v>
                </c:pt>
                <c:pt idx="1559">
                  <c:v>97.106350420811012</c:v>
                </c:pt>
                <c:pt idx="1560">
                  <c:v>97.106350420811012</c:v>
                </c:pt>
                <c:pt idx="1561">
                  <c:v>97.106350420811012</c:v>
                </c:pt>
                <c:pt idx="1562">
                  <c:v>97.106350420811012</c:v>
                </c:pt>
                <c:pt idx="1563">
                  <c:v>97.106350420811012</c:v>
                </c:pt>
                <c:pt idx="1564">
                  <c:v>97.106350420811012</c:v>
                </c:pt>
                <c:pt idx="1565">
                  <c:v>97.106350420811012</c:v>
                </c:pt>
                <c:pt idx="1566">
                  <c:v>97.106350420811012</c:v>
                </c:pt>
                <c:pt idx="1567">
                  <c:v>97.106350420811012</c:v>
                </c:pt>
                <c:pt idx="1568">
                  <c:v>97.106350420811012</c:v>
                </c:pt>
                <c:pt idx="1569">
                  <c:v>97.106350420811012</c:v>
                </c:pt>
                <c:pt idx="1570">
                  <c:v>97.106350420811012</c:v>
                </c:pt>
                <c:pt idx="1571">
                  <c:v>97.106350420811012</c:v>
                </c:pt>
                <c:pt idx="1572">
                  <c:v>97.106350420811012</c:v>
                </c:pt>
                <c:pt idx="1573">
                  <c:v>97.106350420811012</c:v>
                </c:pt>
                <c:pt idx="1574">
                  <c:v>97.106350420811012</c:v>
                </c:pt>
                <c:pt idx="1575">
                  <c:v>97.106350420811012</c:v>
                </c:pt>
                <c:pt idx="1576">
                  <c:v>97.106350420811012</c:v>
                </c:pt>
                <c:pt idx="1577">
                  <c:v>97.106350420811012</c:v>
                </c:pt>
                <c:pt idx="1578">
                  <c:v>97.106350420811012</c:v>
                </c:pt>
                <c:pt idx="1579">
                  <c:v>97.106350420811012</c:v>
                </c:pt>
                <c:pt idx="1580">
                  <c:v>97.106350420811012</c:v>
                </c:pt>
                <c:pt idx="1581">
                  <c:v>97.106350420811012</c:v>
                </c:pt>
                <c:pt idx="1582">
                  <c:v>97.106350420811012</c:v>
                </c:pt>
                <c:pt idx="1583">
                  <c:v>97.106350420811012</c:v>
                </c:pt>
                <c:pt idx="1584">
                  <c:v>97.106350420811012</c:v>
                </c:pt>
                <c:pt idx="1585">
                  <c:v>97.106350420811012</c:v>
                </c:pt>
                <c:pt idx="1586">
                  <c:v>97.106350420811012</c:v>
                </c:pt>
                <c:pt idx="1587">
                  <c:v>97.106350420811012</c:v>
                </c:pt>
                <c:pt idx="1588">
                  <c:v>97.106350420811012</c:v>
                </c:pt>
                <c:pt idx="1589">
                  <c:v>97.106350420811012</c:v>
                </c:pt>
                <c:pt idx="1590">
                  <c:v>97.106350420811012</c:v>
                </c:pt>
                <c:pt idx="1591">
                  <c:v>97.106350420811012</c:v>
                </c:pt>
                <c:pt idx="1592">
                  <c:v>97.106350420811012</c:v>
                </c:pt>
                <c:pt idx="1593">
                  <c:v>97.106350420811012</c:v>
                </c:pt>
                <c:pt idx="1594">
                  <c:v>97.106350420811012</c:v>
                </c:pt>
                <c:pt idx="1595">
                  <c:v>97.106350420811012</c:v>
                </c:pt>
                <c:pt idx="1596">
                  <c:v>97.106350420811012</c:v>
                </c:pt>
                <c:pt idx="1597">
                  <c:v>97.106350420811012</c:v>
                </c:pt>
                <c:pt idx="1598">
                  <c:v>97.106350420811012</c:v>
                </c:pt>
                <c:pt idx="1599">
                  <c:v>97.106350420811012</c:v>
                </c:pt>
                <c:pt idx="1600">
                  <c:v>97.106350420811012</c:v>
                </c:pt>
                <c:pt idx="1601">
                  <c:v>97.106350420811012</c:v>
                </c:pt>
                <c:pt idx="1602">
                  <c:v>97.106350420811012</c:v>
                </c:pt>
                <c:pt idx="1603">
                  <c:v>97.106350420811012</c:v>
                </c:pt>
                <c:pt idx="1604">
                  <c:v>97.106350420811012</c:v>
                </c:pt>
                <c:pt idx="1605">
                  <c:v>97.106350420811012</c:v>
                </c:pt>
                <c:pt idx="1606">
                  <c:v>97.106350420811012</c:v>
                </c:pt>
                <c:pt idx="1607">
                  <c:v>97.106350420811012</c:v>
                </c:pt>
                <c:pt idx="1608">
                  <c:v>97.106350420811012</c:v>
                </c:pt>
                <c:pt idx="1609">
                  <c:v>97.106350420811012</c:v>
                </c:pt>
                <c:pt idx="1610">
                  <c:v>97.106350420811012</c:v>
                </c:pt>
                <c:pt idx="1611">
                  <c:v>97.106350420811012</c:v>
                </c:pt>
                <c:pt idx="1612">
                  <c:v>97.106350420811012</c:v>
                </c:pt>
                <c:pt idx="1613">
                  <c:v>97.106350420811012</c:v>
                </c:pt>
                <c:pt idx="1614">
                  <c:v>97.106350420811012</c:v>
                </c:pt>
                <c:pt idx="1615">
                  <c:v>97.106350420811012</c:v>
                </c:pt>
                <c:pt idx="1616">
                  <c:v>97.106350420811012</c:v>
                </c:pt>
                <c:pt idx="1617">
                  <c:v>97.106350420811012</c:v>
                </c:pt>
                <c:pt idx="1618">
                  <c:v>97.106350420811012</c:v>
                </c:pt>
                <c:pt idx="1619">
                  <c:v>97.106350420811012</c:v>
                </c:pt>
                <c:pt idx="1620">
                  <c:v>97.106350420811012</c:v>
                </c:pt>
                <c:pt idx="1621">
                  <c:v>97.106350420811012</c:v>
                </c:pt>
                <c:pt idx="1622">
                  <c:v>97.106350420811012</c:v>
                </c:pt>
                <c:pt idx="1623">
                  <c:v>97.106350420811012</c:v>
                </c:pt>
                <c:pt idx="1624">
                  <c:v>97.106350420811012</c:v>
                </c:pt>
                <c:pt idx="1625">
                  <c:v>97.106350420811012</c:v>
                </c:pt>
                <c:pt idx="1626">
                  <c:v>97.106350420811012</c:v>
                </c:pt>
                <c:pt idx="1627">
                  <c:v>97.106350420811012</c:v>
                </c:pt>
                <c:pt idx="1628">
                  <c:v>97.106350420811012</c:v>
                </c:pt>
                <c:pt idx="1629">
                  <c:v>97.106350420811012</c:v>
                </c:pt>
                <c:pt idx="1630">
                  <c:v>97.106350420811012</c:v>
                </c:pt>
                <c:pt idx="1631">
                  <c:v>97.106350420811012</c:v>
                </c:pt>
                <c:pt idx="1632">
                  <c:v>97.106350420811012</c:v>
                </c:pt>
                <c:pt idx="1633">
                  <c:v>97.106350420811012</c:v>
                </c:pt>
                <c:pt idx="1634">
                  <c:v>97.106350420811012</c:v>
                </c:pt>
                <c:pt idx="1635">
                  <c:v>97.106350420811012</c:v>
                </c:pt>
                <c:pt idx="1636">
                  <c:v>97.106350420811012</c:v>
                </c:pt>
                <c:pt idx="1637">
                  <c:v>97.106350420811012</c:v>
                </c:pt>
                <c:pt idx="1638">
                  <c:v>97.106350420811012</c:v>
                </c:pt>
                <c:pt idx="1639">
                  <c:v>97.106350420811012</c:v>
                </c:pt>
                <c:pt idx="1640">
                  <c:v>97.106350420811012</c:v>
                </c:pt>
                <c:pt idx="1641">
                  <c:v>97.106350420811012</c:v>
                </c:pt>
                <c:pt idx="1642">
                  <c:v>97.106350420811012</c:v>
                </c:pt>
                <c:pt idx="1643">
                  <c:v>97.106350420811012</c:v>
                </c:pt>
                <c:pt idx="1644">
                  <c:v>97.106350420811012</c:v>
                </c:pt>
                <c:pt idx="1645">
                  <c:v>97.106350420811012</c:v>
                </c:pt>
                <c:pt idx="1646">
                  <c:v>97.106350420811012</c:v>
                </c:pt>
                <c:pt idx="1647">
                  <c:v>97.106350420811012</c:v>
                </c:pt>
                <c:pt idx="1648">
                  <c:v>97.106350420811012</c:v>
                </c:pt>
                <c:pt idx="1649">
                  <c:v>97.106350420811012</c:v>
                </c:pt>
                <c:pt idx="1650">
                  <c:v>97.106350420811012</c:v>
                </c:pt>
                <c:pt idx="1651">
                  <c:v>97.106350420811012</c:v>
                </c:pt>
                <c:pt idx="1652">
                  <c:v>97.106350420811012</c:v>
                </c:pt>
                <c:pt idx="1653">
                  <c:v>97.106350420811012</c:v>
                </c:pt>
                <c:pt idx="1654">
                  <c:v>97.106350420811012</c:v>
                </c:pt>
                <c:pt idx="1655">
                  <c:v>97.106350420811012</c:v>
                </c:pt>
                <c:pt idx="1656">
                  <c:v>97.106350420811012</c:v>
                </c:pt>
                <c:pt idx="1657">
                  <c:v>97.106350420811012</c:v>
                </c:pt>
                <c:pt idx="1658">
                  <c:v>97.106350420811012</c:v>
                </c:pt>
                <c:pt idx="1659">
                  <c:v>97.106350420811012</c:v>
                </c:pt>
                <c:pt idx="1660">
                  <c:v>97.106350420811012</c:v>
                </c:pt>
                <c:pt idx="1661">
                  <c:v>97.106350420811012</c:v>
                </c:pt>
                <c:pt idx="1662">
                  <c:v>97.106350420811012</c:v>
                </c:pt>
                <c:pt idx="1663">
                  <c:v>97.106350420811012</c:v>
                </c:pt>
                <c:pt idx="1664">
                  <c:v>97.106350420811012</c:v>
                </c:pt>
                <c:pt idx="1665">
                  <c:v>97.106350420811012</c:v>
                </c:pt>
                <c:pt idx="1666">
                  <c:v>97.106350420811012</c:v>
                </c:pt>
                <c:pt idx="1667">
                  <c:v>97.106350420811012</c:v>
                </c:pt>
                <c:pt idx="1668">
                  <c:v>97.106350420811012</c:v>
                </c:pt>
                <c:pt idx="1669">
                  <c:v>97.106350420811012</c:v>
                </c:pt>
                <c:pt idx="1670">
                  <c:v>97.106350420811012</c:v>
                </c:pt>
                <c:pt idx="1671">
                  <c:v>97.106350420811012</c:v>
                </c:pt>
                <c:pt idx="1672">
                  <c:v>97.106350420811012</c:v>
                </c:pt>
                <c:pt idx="1673">
                  <c:v>97.106350420811012</c:v>
                </c:pt>
                <c:pt idx="1674">
                  <c:v>97.106350420811012</c:v>
                </c:pt>
                <c:pt idx="1675">
                  <c:v>97.106350420811012</c:v>
                </c:pt>
                <c:pt idx="1676">
                  <c:v>97.106350420811012</c:v>
                </c:pt>
                <c:pt idx="1677">
                  <c:v>97.106350420811012</c:v>
                </c:pt>
                <c:pt idx="1678">
                  <c:v>97.106350420811012</c:v>
                </c:pt>
                <c:pt idx="1679">
                  <c:v>97.106350420811012</c:v>
                </c:pt>
                <c:pt idx="1680">
                  <c:v>97.106350420811012</c:v>
                </c:pt>
                <c:pt idx="1681">
                  <c:v>97.106350420811012</c:v>
                </c:pt>
                <c:pt idx="1682">
                  <c:v>97.106350420811012</c:v>
                </c:pt>
                <c:pt idx="1683">
                  <c:v>97.106350420811012</c:v>
                </c:pt>
                <c:pt idx="1684">
                  <c:v>97.106350420811012</c:v>
                </c:pt>
                <c:pt idx="1685">
                  <c:v>97.106350420811012</c:v>
                </c:pt>
                <c:pt idx="1686">
                  <c:v>97.106350420811012</c:v>
                </c:pt>
                <c:pt idx="1687">
                  <c:v>97.106350420811012</c:v>
                </c:pt>
                <c:pt idx="1688">
                  <c:v>97.106350420811012</c:v>
                </c:pt>
                <c:pt idx="1689">
                  <c:v>97.106350420811012</c:v>
                </c:pt>
                <c:pt idx="1690">
                  <c:v>97.106350420811012</c:v>
                </c:pt>
                <c:pt idx="1691">
                  <c:v>97.106350420811012</c:v>
                </c:pt>
                <c:pt idx="1692">
                  <c:v>97.106350420811012</c:v>
                </c:pt>
                <c:pt idx="1693">
                  <c:v>97.106350420811012</c:v>
                </c:pt>
                <c:pt idx="1694">
                  <c:v>97.106350420811012</c:v>
                </c:pt>
                <c:pt idx="1695">
                  <c:v>97.106350420811012</c:v>
                </c:pt>
                <c:pt idx="1696">
                  <c:v>97.106350420811012</c:v>
                </c:pt>
                <c:pt idx="1697">
                  <c:v>97.106350420811012</c:v>
                </c:pt>
                <c:pt idx="1698">
                  <c:v>97.106350420811012</c:v>
                </c:pt>
                <c:pt idx="1699">
                  <c:v>97.106350420811012</c:v>
                </c:pt>
                <c:pt idx="1700">
                  <c:v>97.106350420811012</c:v>
                </c:pt>
                <c:pt idx="1701">
                  <c:v>97.106350420811012</c:v>
                </c:pt>
                <c:pt idx="1702">
                  <c:v>97.106350420811012</c:v>
                </c:pt>
                <c:pt idx="1703">
                  <c:v>97.106350420811012</c:v>
                </c:pt>
                <c:pt idx="1704">
                  <c:v>97.106350420811012</c:v>
                </c:pt>
                <c:pt idx="1705">
                  <c:v>97.106350420811012</c:v>
                </c:pt>
                <c:pt idx="1706">
                  <c:v>97.106350420811012</c:v>
                </c:pt>
                <c:pt idx="1707">
                  <c:v>97.106350420811012</c:v>
                </c:pt>
                <c:pt idx="1708">
                  <c:v>97.106350420811012</c:v>
                </c:pt>
                <c:pt idx="1709">
                  <c:v>97.106350420811012</c:v>
                </c:pt>
                <c:pt idx="1710">
                  <c:v>97.106350420811012</c:v>
                </c:pt>
                <c:pt idx="1711">
                  <c:v>97.106350420811012</c:v>
                </c:pt>
                <c:pt idx="1712">
                  <c:v>97.106350420811012</c:v>
                </c:pt>
                <c:pt idx="1713">
                  <c:v>97.106350420811012</c:v>
                </c:pt>
                <c:pt idx="1714">
                  <c:v>97.106350420811012</c:v>
                </c:pt>
                <c:pt idx="1715">
                  <c:v>97.106350420811012</c:v>
                </c:pt>
                <c:pt idx="1716">
                  <c:v>97.106350420811012</c:v>
                </c:pt>
                <c:pt idx="1717">
                  <c:v>97.106350420811012</c:v>
                </c:pt>
                <c:pt idx="1718">
                  <c:v>97.106350420811012</c:v>
                </c:pt>
                <c:pt idx="1719">
                  <c:v>97.106350420811012</c:v>
                </c:pt>
                <c:pt idx="1720">
                  <c:v>97.106350420811012</c:v>
                </c:pt>
                <c:pt idx="1721">
                  <c:v>97.106350420811012</c:v>
                </c:pt>
                <c:pt idx="1722">
                  <c:v>97.106350420811012</c:v>
                </c:pt>
                <c:pt idx="1723">
                  <c:v>97.106350420811012</c:v>
                </c:pt>
                <c:pt idx="1724">
                  <c:v>97.106350420811012</c:v>
                </c:pt>
                <c:pt idx="1725">
                  <c:v>97.106350420811012</c:v>
                </c:pt>
                <c:pt idx="1726">
                  <c:v>97.106350420811012</c:v>
                </c:pt>
                <c:pt idx="1727">
                  <c:v>97.106350420811012</c:v>
                </c:pt>
                <c:pt idx="1728">
                  <c:v>97.106350420811012</c:v>
                </c:pt>
                <c:pt idx="1729">
                  <c:v>97.106350420811012</c:v>
                </c:pt>
                <c:pt idx="1730">
                  <c:v>97.106350420811012</c:v>
                </c:pt>
                <c:pt idx="1731">
                  <c:v>97.106350420811012</c:v>
                </c:pt>
                <c:pt idx="1732">
                  <c:v>97.106350420811012</c:v>
                </c:pt>
                <c:pt idx="1733">
                  <c:v>97.106350420811012</c:v>
                </c:pt>
                <c:pt idx="1734">
                  <c:v>97.106350420811012</c:v>
                </c:pt>
                <c:pt idx="1735">
                  <c:v>97.106350420811012</c:v>
                </c:pt>
                <c:pt idx="1736">
                  <c:v>97.106350420811012</c:v>
                </c:pt>
                <c:pt idx="1737">
                  <c:v>97.106350420811012</c:v>
                </c:pt>
                <c:pt idx="1738">
                  <c:v>97.106350420811012</c:v>
                </c:pt>
                <c:pt idx="1739">
                  <c:v>97.106350420811012</c:v>
                </c:pt>
                <c:pt idx="1740">
                  <c:v>97.106350420811012</c:v>
                </c:pt>
                <c:pt idx="1741">
                  <c:v>97.106350420811012</c:v>
                </c:pt>
                <c:pt idx="1742">
                  <c:v>97.106350420811012</c:v>
                </c:pt>
                <c:pt idx="1743">
                  <c:v>97.106350420811012</c:v>
                </c:pt>
                <c:pt idx="1744">
                  <c:v>97.106350420811012</c:v>
                </c:pt>
                <c:pt idx="1745">
                  <c:v>97.106350420811012</c:v>
                </c:pt>
                <c:pt idx="1746">
                  <c:v>97.106350420811012</c:v>
                </c:pt>
                <c:pt idx="1747">
                  <c:v>97.106350420811012</c:v>
                </c:pt>
                <c:pt idx="1748">
                  <c:v>97.106350420811012</c:v>
                </c:pt>
                <c:pt idx="1749">
                  <c:v>97.106350420811012</c:v>
                </c:pt>
                <c:pt idx="1750">
                  <c:v>97.106350420811012</c:v>
                </c:pt>
                <c:pt idx="1751">
                  <c:v>97.106350420811012</c:v>
                </c:pt>
                <c:pt idx="1752">
                  <c:v>97.106350420811012</c:v>
                </c:pt>
                <c:pt idx="1753">
                  <c:v>97.106350420811012</c:v>
                </c:pt>
                <c:pt idx="1754">
                  <c:v>97.106350420811012</c:v>
                </c:pt>
                <c:pt idx="1755">
                  <c:v>97.106350420811012</c:v>
                </c:pt>
                <c:pt idx="1756">
                  <c:v>97.106350420811012</c:v>
                </c:pt>
                <c:pt idx="1757">
                  <c:v>97.106350420811012</c:v>
                </c:pt>
                <c:pt idx="1758">
                  <c:v>97.106350420811012</c:v>
                </c:pt>
                <c:pt idx="1759">
                  <c:v>97.106350420811012</c:v>
                </c:pt>
                <c:pt idx="1760">
                  <c:v>97.106350420811012</c:v>
                </c:pt>
                <c:pt idx="1761">
                  <c:v>97.106350420811012</c:v>
                </c:pt>
                <c:pt idx="1762">
                  <c:v>97.106350420811012</c:v>
                </c:pt>
                <c:pt idx="1763">
                  <c:v>97.106350420811012</c:v>
                </c:pt>
                <c:pt idx="1764">
                  <c:v>97.106350420811012</c:v>
                </c:pt>
                <c:pt idx="1765">
                  <c:v>97.106350420811012</c:v>
                </c:pt>
                <c:pt idx="1766">
                  <c:v>97.106350420811012</c:v>
                </c:pt>
                <c:pt idx="1767">
                  <c:v>97.106350420811012</c:v>
                </c:pt>
                <c:pt idx="1768">
                  <c:v>97.106350420811012</c:v>
                </c:pt>
                <c:pt idx="1769">
                  <c:v>97.106350420811012</c:v>
                </c:pt>
                <c:pt idx="1770">
                  <c:v>97.106350420811012</c:v>
                </c:pt>
                <c:pt idx="1771">
                  <c:v>97.106350420811012</c:v>
                </c:pt>
                <c:pt idx="1772">
                  <c:v>97.106350420811012</c:v>
                </c:pt>
                <c:pt idx="1773">
                  <c:v>97.106350420811012</c:v>
                </c:pt>
                <c:pt idx="1774">
                  <c:v>97.106350420811012</c:v>
                </c:pt>
                <c:pt idx="1775">
                  <c:v>97.106350420811012</c:v>
                </c:pt>
                <c:pt idx="1776">
                  <c:v>97.106350420811012</c:v>
                </c:pt>
                <c:pt idx="1777">
                  <c:v>97.106350420811012</c:v>
                </c:pt>
                <c:pt idx="1778">
                  <c:v>97.106350420811012</c:v>
                </c:pt>
                <c:pt idx="1779">
                  <c:v>97.106350420811012</c:v>
                </c:pt>
                <c:pt idx="1780">
                  <c:v>97.106350420811012</c:v>
                </c:pt>
                <c:pt idx="1781">
                  <c:v>97.106350420811012</c:v>
                </c:pt>
                <c:pt idx="1782">
                  <c:v>97.106350420811012</c:v>
                </c:pt>
                <c:pt idx="1783">
                  <c:v>97.106350420811012</c:v>
                </c:pt>
                <c:pt idx="1784">
                  <c:v>97.106350420811012</c:v>
                </c:pt>
                <c:pt idx="1785">
                  <c:v>97.106350420811012</c:v>
                </c:pt>
                <c:pt idx="1786">
                  <c:v>97.106350420811012</c:v>
                </c:pt>
                <c:pt idx="1787">
                  <c:v>97.106350420811012</c:v>
                </c:pt>
                <c:pt idx="1788">
                  <c:v>97.106350420811012</c:v>
                </c:pt>
                <c:pt idx="1789">
                  <c:v>97.106350420811012</c:v>
                </c:pt>
                <c:pt idx="1790">
                  <c:v>97.106350420811012</c:v>
                </c:pt>
                <c:pt idx="1791">
                  <c:v>97.106350420811012</c:v>
                </c:pt>
                <c:pt idx="1792">
                  <c:v>97.106350420811012</c:v>
                </c:pt>
                <c:pt idx="1793">
                  <c:v>97.106350420811012</c:v>
                </c:pt>
                <c:pt idx="1794">
                  <c:v>97.106350420811012</c:v>
                </c:pt>
                <c:pt idx="1795">
                  <c:v>97.106350420811012</c:v>
                </c:pt>
                <c:pt idx="1796">
                  <c:v>97.106350420811012</c:v>
                </c:pt>
                <c:pt idx="1797">
                  <c:v>97.106350420811012</c:v>
                </c:pt>
                <c:pt idx="1798">
                  <c:v>97.106350420811012</c:v>
                </c:pt>
                <c:pt idx="1799">
                  <c:v>97.106350420811012</c:v>
                </c:pt>
                <c:pt idx="1800">
                  <c:v>97.106350420811012</c:v>
                </c:pt>
                <c:pt idx="1801">
                  <c:v>97.106350420811012</c:v>
                </c:pt>
                <c:pt idx="1802">
                  <c:v>97.106350420811012</c:v>
                </c:pt>
                <c:pt idx="1803">
                  <c:v>97.106350420811012</c:v>
                </c:pt>
                <c:pt idx="1804">
                  <c:v>97.106350420811012</c:v>
                </c:pt>
                <c:pt idx="1805">
                  <c:v>97.106350420811012</c:v>
                </c:pt>
                <c:pt idx="1806">
                  <c:v>97.106350420811012</c:v>
                </c:pt>
                <c:pt idx="1807">
                  <c:v>97.106350420811012</c:v>
                </c:pt>
                <c:pt idx="1808">
                  <c:v>97.106350420811012</c:v>
                </c:pt>
                <c:pt idx="1809">
                  <c:v>97.106350420811012</c:v>
                </c:pt>
                <c:pt idx="1810">
                  <c:v>97.106350420811012</c:v>
                </c:pt>
                <c:pt idx="1811">
                  <c:v>97.106350420811012</c:v>
                </c:pt>
                <c:pt idx="1812">
                  <c:v>97.106350420811012</c:v>
                </c:pt>
                <c:pt idx="1813">
                  <c:v>97.106350420811012</c:v>
                </c:pt>
                <c:pt idx="1814">
                  <c:v>97.106350420811012</c:v>
                </c:pt>
                <c:pt idx="1815">
                  <c:v>97.106350420811012</c:v>
                </c:pt>
                <c:pt idx="1816">
                  <c:v>97.106350420811012</c:v>
                </c:pt>
                <c:pt idx="1817">
                  <c:v>97.106350420811012</c:v>
                </c:pt>
                <c:pt idx="1818">
                  <c:v>97.106350420811012</c:v>
                </c:pt>
                <c:pt idx="1819">
                  <c:v>97.106350420811012</c:v>
                </c:pt>
                <c:pt idx="1820">
                  <c:v>97.106350420811012</c:v>
                </c:pt>
                <c:pt idx="1821">
                  <c:v>97.106350420811012</c:v>
                </c:pt>
                <c:pt idx="1822">
                  <c:v>97.106350420811012</c:v>
                </c:pt>
                <c:pt idx="1823">
                  <c:v>97.106350420811012</c:v>
                </c:pt>
                <c:pt idx="1824">
                  <c:v>97.106350420811012</c:v>
                </c:pt>
                <c:pt idx="1825">
                  <c:v>97.106350420811012</c:v>
                </c:pt>
                <c:pt idx="1826">
                  <c:v>97.106350420811012</c:v>
                </c:pt>
                <c:pt idx="1827">
                  <c:v>97.106350420811012</c:v>
                </c:pt>
                <c:pt idx="1828">
                  <c:v>97.106350420811012</c:v>
                </c:pt>
                <c:pt idx="1829">
                  <c:v>97.106350420811012</c:v>
                </c:pt>
                <c:pt idx="1830">
                  <c:v>97.106350420811012</c:v>
                </c:pt>
                <c:pt idx="1831">
                  <c:v>97.106350420811012</c:v>
                </c:pt>
                <c:pt idx="1832">
                  <c:v>97.106350420811012</c:v>
                </c:pt>
                <c:pt idx="1833">
                  <c:v>97.106350420811012</c:v>
                </c:pt>
                <c:pt idx="1834">
                  <c:v>97.106350420811012</c:v>
                </c:pt>
                <c:pt idx="1835">
                  <c:v>97.106350420811012</c:v>
                </c:pt>
                <c:pt idx="1836">
                  <c:v>97.106350420811012</c:v>
                </c:pt>
                <c:pt idx="1837">
                  <c:v>97.106350420811012</c:v>
                </c:pt>
                <c:pt idx="1838">
                  <c:v>97.106350420811012</c:v>
                </c:pt>
                <c:pt idx="1839">
                  <c:v>97.106350420811012</c:v>
                </c:pt>
                <c:pt idx="1840">
                  <c:v>97.106350420811012</c:v>
                </c:pt>
                <c:pt idx="1841">
                  <c:v>97.106350420811012</c:v>
                </c:pt>
                <c:pt idx="1842">
                  <c:v>97.106350420811012</c:v>
                </c:pt>
                <c:pt idx="1843">
                  <c:v>97.106350420811012</c:v>
                </c:pt>
                <c:pt idx="1844">
                  <c:v>97.106350420811012</c:v>
                </c:pt>
                <c:pt idx="1845">
                  <c:v>97.106350420811012</c:v>
                </c:pt>
                <c:pt idx="1846">
                  <c:v>97.106350420811012</c:v>
                </c:pt>
                <c:pt idx="1847">
                  <c:v>97.106350420811012</c:v>
                </c:pt>
                <c:pt idx="1848">
                  <c:v>97.106350420811012</c:v>
                </c:pt>
                <c:pt idx="1849">
                  <c:v>97.106350420811012</c:v>
                </c:pt>
                <c:pt idx="1850">
                  <c:v>97.106350420811012</c:v>
                </c:pt>
                <c:pt idx="1851">
                  <c:v>97.106350420811012</c:v>
                </c:pt>
                <c:pt idx="1852">
                  <c:v>97.106350420811012</c:v>
                </c:pt>
                <c:pt idx="1853">
                  <c:v>97.106350420811012</c:v>
                </c:pt>
                <c:pt idx="1854">
                  <c:v>97.106350420811012</c:v>
                </c:pt>
                <c:pt idx="1855">
                  <c:v>97.106350420811012</c:v>
                </c:pt>
                <c:pt idx="1856">
                  <c:v>97.106350420811012</c:v>
                </c:pt>
                <c:pt idx="1857">
                  <c:v>97.106350420811012</c:v>
                </c:pt>
                <c:pt idx="1858">
                  <c:v>97.106350420811012</c:v>
                </c:pt>
                <c:pt idx="1859">
                  <c:v>97.106350420811012</c:v>
                </c:pt>
                <c:pt idx="1860">
                  <c:v>97.106350420811012</c:v>
                </c:pt>
                <c:pt idx="1861">
                  <c:v>97.106350420811012</c:v>
                </c:pt>
                <c:pt idx="1862">
                  <c:v>97.106350420811012</c:v>
                </c:pt>
                <c:pt idx="1863">
                  <c:v>97.106350420811012</c:v>
                </c:pt>
                <c:pt idx="1864">
                  <c:v>97.106350420811012</c:v>
                </c:pt>
                <c:pt idx="1865">
                  <c:v>97.106350420811012</c:v>
                </c:pt>
                <c:pt idx="1866">
                  <c:v>97.106350420811012</c:v>
                </c:pt>
                <c:pt idx="1867">
                  <c:v>97.106350420811012</c:v>
                </c:pt>
                <c:pt idx="1868">
                  <c:v>97.106350420811012</c:v>
                </c:pt>
                <c:pt idx="1869">
                  <c:v>97.106350420811012</c:v>
                </c:pt>
                <c:pt idx="1870">
                  <c:v>97.106350420811012</c:v>
                </c:pt>
                <c:pt idx="1871">
                  <c:v>97.106350420811012</c:v>
                </c:pt>
                <c:pt idx="1872">
                  <c:v>97.106350420811012</c:v>
                </c:pt>
                <c:pt idx="1873">
                  <c:v>97.106350420811012</c:v>
                </c:pt>
                <c:pt idx="1874">
                  <c:v>97.106350420811012</c:v>
                </c:pt>
                <c:pt idx="1875">
                  <c:v>97.106350420811012</c:v>
                </c:pt>
                <c:pt idx="1876">
                  <c:v>97.106350420811012</c:v>
                </c:pt>
                <c:pt idx="1877">
                  <c:v>97.106350420811012</c:v>
                </c:pt>
                <c:pt idx="1878">
                  <c:v>97.106350420811012</c:v>
                </c:pt>
                <c:pt idx="1879">
                  <c:v>97.106350420811012</c:v>
                </c:pt>
                <c:pt idx="1880">
                  <c:v>97.106350420811012</c:v>
                </c:pt>
                <c:pt idx="1881">
                  <c:v>97.106350420811012</c:v>
                </c:pt>
                <c:pt idx="1882">
                  <c:v>97.106350420811012</c:v>
                </c:pt>
                <c:pt idx="1883">
                  <c:v>97.106350420811012</c:v>
                </c:pt>
                <c:pt idx="1884">
                  <c:v>97.106350420811012</c:v>
                </c:pt>
                <c:pt idx="1885">
                  <c:v>97.106350420811012</c:v>
                </c:pt>
                <c:pt idx="1886">
                  <c:v>97.106350420811012</c:v>
                </c:pt>
                <c:pt idx="1887">
                  <c:v>97.106350420811012</c:v>
                </c:pt>
                <c:pt idx="1888">
                  <c:v>97.106350420811012</c:v>
                </c:pt>
                <c:pt idx="1889">
                  <c:v>97.106350420811012</c:v>
                </c:pt>
                <c:pt idx="1890">
                  <c:v>97.106350420811012</c:v>
                </c:pt>
                <c:pt idx="1891">
                  <c:v>97.106350420811012</c:v>
                </c:pt>
                <c:pt idx="1892">
                  <c:v>97.106350420811012</c:v>
                </c:pt>
                <c:pt idx="1893">
                  <c:v>97.106350420811012</c:v>
                </c:pt>
                <c:pt idx="1894">
                  <c:v>97.106350420811012</c:v>
                </c:pt>
                <c:pt idx="1895">
                  <c:v>97.106350420811012</c:v>
                </c:pt>
                <c:pt idx="1896">
                  <c:v>97.106350420811012</c:v>
                </c:pt>
                <c:pt idx="1897">
                  <c:v>97.106350420811012</c:v>
                </c:pt>
                <c:pt idx="1898">
                  <c:v>97.106350420811012</c:v>
                </c:pt>
                <c:pt idx="1899">
                  <c:v>97.106350420811012</c:v>
                </c:pt>
                <c:pt idx="1900">
                  <c:v>97.106350420811012</c:v>
                </c:pt>
                <c:pt idx="1901">
                  <c:v>97.106350420811012</c:v>
                </c:pt>
                <c:pt idx="1902">
                  <c:v>97.106350420811012</c:v>
                </c:pt>
                <c:pt idx="1903">
                  <c:v>97.106350420811012</c:v>
                </c:pt>
                <c:pt idx="1904">
                  <c:v>97.106350420811012</c:v>
                </c:pt>
                <c:pt idx="1905">
                  <c:v>97.106350420811012</c:v>
                </c:pt>
                <c:pt idx="1906">
                  <c:v>97.106350420811012</c:v>
                </c:pt>
                <c:pt idx="1907">
                  <c:v>97.106350420811012</c:v>
                </c:pt>
                <c:pt idx="1908">
                  <c:v>97.106350420811012</c:v>
                </c:pt>
                <c:pt idx="1909">
                  <c:v>97.106350420811012</c:v>
                </c:pt>
                <c:pt idx="1910">
                  <c:v>97.106350420811012</c:v>
                </c:pt>
                <c:pt idx="1911">
                  <c:v>97.106350420811012</c:v>
                </c:pt>
                <c:pt idx="1912">
                  <c:v>97.106350420811012</c:v>
                </c:pt>
                <c:pt idx="1913">
                  <c:v>97.106350420811012</c:v>
                </c:pt>
                <c:pt idx="1914">
                  <c:v>97.106350420811012</c:v>
                </c:pt>
                <c:pt idx="1915">
                  <c:v>97.106350420811012</c:v>
                </c:pt>
                <c:pt idx="1916">
                  <c:v>97.106350420811012</c:v>
                </c:pt>
                <c:pt idx="1917">
                  <c:v>97.106350420811012</c:v>
                </c:pt>
                <c:pt idx="1918">
                  <c:v>97.106350420811012</c:v>
                </c:pt>
                <c:pt idx="1919">
                  <c:v>97.106350420811012</c:v>
                </c:pt>
                <c:pt idx="1920">
                  <c:v>97.106350420811012</c:v>
                </c:pt>
                <c:pt idx="1921">
                  <c:v>97.106350420811012</c:v>
                </c:pt>
                <c:pt idx="1922">
                  <c:v>97.106350420811012</c:v>
                </c:pt>
                <c:pt idx="1923">
                  <c:v>97.106350420811012</c:v>
                </c:pt>
                <c:pt idx="1924">
                  <c:v>97.106350420811012</c:v>
                </c:pt>
                <c:pt idx="1925">
                  <c:v>97.106350420811012</c:v>
                </c:pt>
                <c:pt idx="1926">
                  <c:v>97.106350420811012</c:v>
                </c:pt>
                <c:pt idx="1927">
                  <c:v>97.106350420811012</c:v>
                </c:pt>
                <c:pt idx="1928">
                  <c:v>97.106350420811012</c:v>
                </c:pt>
                <c:pt idx="1929">
                  <c:v>97.106350420811012</c:v>
                </c:pt>
                <c:pt idx="1930">
                  <c:v>97.106350420811012</c:v>
                </c:pt>
                <c:pt idx="1931">
                  <c:v>97.106350420811012</c:v>
                </c:pt>
                <c:pt idx="1932">
                  <c:v>97.106350420811012</c:v>
                </c:pt>
                <c:pt idx="1933">
                  <c:v>97.106350420811012</c:v>
                </c:pt>
                <c:pt idx="1934">
                  <c:v>97.106350420811012</c:v>
                </c:pt>
                <c:pt idx="1935">
                  <c:v>97.106350420811012</c:v>
                </c:pt>
                <c:pt idx="1936">
                  <c:v>97.106350420811012</c:v>
                </c:pt>
                <c:pt idx="1937">
                  <c:v>97.106350420811012</c:v>
                </c:pt>
                <c:pt idx="1938">
                  <c:v>97.106350420811012</c:v>
                </c:pt>
                <c:pt idx="1939">
                  <c:v>97.106350420811012</c:v>
                </c:pt>
                <c:pt idx="1940">
                  <c:v>97.106350420811012</c:v>
                </c:pt>
                <c:pt idx="1941">
                  <c:v>97.106350420811012</c:v>
                </c:pt>
                <c:pt idx="1942">
                  <c:v>97.106350420811012</c:v>
                </c:pt>
                <c:pt idx="1943">
                  <c:v>97.106350420811012</c:v>
                </c:pt>
                <c:pt idx="1944">
                  <c:v>97.106350420811012</c:v>
                </c:pt>
                <c:pt idx="1945">
                  <c:v>97.106350420811012</c:v>
                </c:pt>
                <c:pt idx="1946">
                  <c:v>97.106350420811012</c:v>
                </c:pt>
                <c:pt idx="1947">
                  <c:v>97.106350420811012</c:v>
                </c:pt>
                <c:pt idx="1948">
                  <c:v>97.106350420811012</c:v>
                </c:pt>
                <c:pt idx="1949">
                  <c:v>97.106350420811012</c:v>
                </c:pt>
                <c:pt idx="1950">
                  <c:v>97.106350420811012</c:v>
                </c:pt>
                <c:pt idx="1951">
                  <c:v>97.106350420811012</c:v>
                </c:pt>
                <c:pt idx="1952">
                  <c:v>97.106350420811012</c:v>
                </c:pt>
                <c:pt idx="1953">
                  <c:v>97.106350420811012</c:v>
                </c:pt>
                <c:pt idx="1954">
                  <c:v>97.106350420811012</c:v>
                </c:pt>
                <c:pt idx="1955">
                  <c:v>97.106350420811012</c:v>
                </c:pt>
                <c:pt idx="1956">
                  <c:v>97.106350420811012</c:v>
                </c:pt>
                <c:pt idx="1957">
                  <c:v>97.106350420811012</c:v>
                </c:pt>
                <c:pt idx="1958">
                  <c:v>97.106350420811012</c:v>
                </c:pt>
                <c:pt idx="1959">
                  <c:v>97.106350420811012</c:v>
                </c:pt>
                <c:pt idx="1960">
                  <c:v>97.106350420811012</c:v>
                </c:pt>
                <c:pt idx="1961">
                  <c:v>97.106350420811012</c:v>
                </c:pt>
                <c:pt idx="1962">
                  <c:v>97.106350420811012</c:v>
                </c:pt>
                <c:pt idx="1963">
                  <c:v>97.106350420811012</c:v>
                </c:pt>
                <c:pt idx="1964">
                  <c:v>97.106350420811012</c:v>
                </c:pt>
                <c:pt idx="1965">
                  <c:v>97.106350420811012</c:v>
                </c:pt>
                <c:pt idx="1966">
                  <c:v>97.106350420811012</c:v>
                </c:pt>
                <c:pt idx="1967">
                  <c:v>97.106350420811012</c:v>
                </c:pt>
                <c:pt idx="1968">
                  <c:v>97.106350420811012</c:v>
                </c:pt>
                <c:pt idx="1969">
                  <c:v>97.106350420811012</c:v>
                </c:pt>
                <c:pt idx="1970">
                  <c:v>97.106350420811012</c:v>
                </c:pt>
                <c:pt idx="1971">
                  <c:v>97.106350420811012</c:v>
                </c:pt>
                <c:pt idx="1972">
                  <c:v>97.106350420811012</c:v>
                </c:pt>
                <c:pt idx="1973">
                  <c:v>97.106350420811012</c:v>
                </c:pt>
                <c:pt idx="1974">
                  <c:v>97.106350420811012</c:v>
                </c:pt>
                <c:pt idx="1975">
                  <c:v>97.106350420811012</c:v>
                </c:pt>
                <c:pt idx="1976">
                  <c:v>97.106350420811012</c:v>
                </c:pt>
                <c:pt idx="1977">
                  <c:v>97.106350420811012</c:v>
                </c:pt>
                <c:pt idx="1978">
                  <c:v>97.106350420811012</c:v>
                </c:pt>
                <c:pt idx="1979">
                  <c:v>97.106350420811012</c:v>
                </c:pt>
                <c:pt idx="1980">
                  <c:v>97.106350420811012</c:v>
                </c:pt>
                <c:pt idx="1981">
                  <c:v>97.106350420811012</c:v>
                </c:pt>
                <c:pt idx="1982">
                  <c:v>97.106350420811012</c:v>
                </c:pt>
                <c:pt idx="1983">
                  <c:v>97.106350420811012</c:v>
                </c:pt>
                <c:pt idx="1984">
                  <c:v>97.106350420811012</c:v>
                </c:pt>
                <c:pt idx="1985">
                  <c:v>97.106350420811012</c:v>
                </c:pt>
                <c:pt idx="1986">
                  <c:v>97.106350420811012</c:v>
                </c:pt>
                <c:pt idx="1987">
                  <c:v>97.106350420811012</c:v>
                </c:pt>
                <c:pt idx="1988">
                  <c:v>97.106350420811012</c:v>
                </c:pt>
                <c:pt idx="1989">
                  <c:v>97.106350420811012</c:v>
                </c:pt>
                <c:pt idx="1990">
                  <c:v>97.106350420811012</c:v>
                </c:pt>
                <c:pt idx="1991">
                  <c:v>97.106350420811012</c:v>
                </c:pt>
                <c:pt idx="1992">
                  <c:v>97.106350420811012</c:v>
                </c:pt>
                <c:pt idx="1993">
                  <c:v>97.106350420811012</c:v>
                </c:pt>
                <c:pt idx="1994">
                  <c:v>97.106350420811012</c:v>
                </c:pt>
                <c:pt idx="1995">
                  <c:v>97.106350420811012</c:v>
                </c:pt>
                <c:pt idx="1996">
                  <c:v>97.106350420811012</c:v>
                </c:pt>
                <c:pt idx="1997">
                  <c:v>97.106350420811012</c:v>
                </c:pt>
                <c:pt idx="1998">
                  <c:v>97.106350420811012</c:v>
                </c:pt>
                <c:pt idx="1999">
                  <c:v>97.106350420811012</c:v>
                </c:pt>
                <c:pt idx="2000">
                  <c:v>97.106350420811012</c:v>
                </c:pt>
                <c:pt idx="2001">
                  <c:v>97.106350420811012</c:v>
                </c:pt>
                <c:pt idx="2002">
                  <c:v>97.106350420811012</c:v>
                </c:pt>
                <c:pt idx="2003">
                  <c:v>97.106350420811012</c:v>
                </c:pt>
                <c:pt idx="2004">
                  <c:v>97.106350420811012</c:v>
                </c:pt>
                <c:pt idx="2005">
                  <c:v>97.106350420811012</c:v>
                </c:pt>
                <c:pt idx="2006">
                  <c:v>97.106350420811012</c:v>
                </c:pt>
                <c:pt idx="2007">
                  <c:v>97.106350420811012</c:v>
                </c:pt>
                <c:pt idx="2008">
                  <c:v>97.106350420811012</c:v>
                </c:pt>
                <c:pt idx="2009">
                  <c:v>97.106350420811012</c:v>
                </c:pt>
                <c:pt idx="2010">
                  <c:v>97.106350420811012</c:v>
                </c:pt>
                <c:pt idx="2011">
                  <c:v>97.106350420811012</c:v>
                </c:pt>
                <c:pt idx="2012">
                  <c:v>97.106350420811012</c:v>
                </c:pt>
                <c:pt idx="2013">
                  <c:v>97.106350420811012</c:v>
                </c:pt>
                <c:pt idx="2014">
                  <c:v>97.106350420811012</c:v>
                </c:pt>
                <c:pt idx="2015">
                  <c:v>97.106350420811012</c:v>
                </c:pt>
                <c:pt idx="2016">
                  <c:v>97.106350420811012</c:v>
                </c:pt>
                <c:pt idx="2017">
                  <c:v>97.106350420811012</c:v>
                </c:pt>
                <c:pt idx="2018">
                  <c:v>97.106350420811012</c:v>
                </c:pt>
                <c:pt idx="2019">
                  <c:v>97.106350420811012</c:v>
                </c:pt>
                <c:pt idx="2020">
                  <c:v>97.106350420811012</c:v>
                </c:pt>
                <c:pt idx="2021">
                  <c:v>97.106350420811012</c:v>
                </c:pt>
                <c:pt idx="2022">
                  <c:v>97.106350420811012</c:v>
                </c:pt>
                <c:pt idx="2023">
                  <c:v>97.106350420811012</c:v>
                </c:pt>
                <c:pt idx="2024">
                  <c:v>97.106350420811012</c:v>
                </c:pt>
                <c:pt idx="2025">
                  <c:v>97.106350420811012</c:v>
                </c:pt>
                <c:pt idx="2026">
                  <c:v>97.106350420811012</c:v>
                </c:pt>
                <c:pt idx="2027">
                  <c:v>97.106350420811012</c:v>
                </c:pt>
                <c:pt idx="2028">
                  <c:v>97.106350420811012</c:v>
                </c:pt>
                <c:pt idx="2029">
                  <c:v>97.106350420811012</c:v>
                </c:pt>
                <c:pt idx="2030">
                  <c:v>97.106350420811012</c:v>
                </c:pt>
                <c:pt idx="2031">
                  <c:v>97.106350420811012</c:v>
                </c:pt>
                <c:pt idx="2032">
                  <c:v>97.106350420811012</c:v>
                </c:pt>
                <c:pt idx="2033">
                  <c:v>97.106350420811012</c:v>
                </c:pt>
                <c:pt idx="2034">
                  <c:v>97.106350420811012</c:v>
                </c:pt>
                <c:pt idx="2035">
                  <c:v>97.106350420811012</c:v>
                </c:pt>
                <c:pt idx="2036">
                  <c:v>97.106350420811012</c:v>
                </c:pt>
                <c:pt idx="2037">
                  <c:v>97.106350420811012</c:v>
                </c:pt>
                <c:pt idx="2038">
                  <c:v>97.106350420811012</c:v>
                </c:pt>
                <c:pt idx="2039">
                  <c:v>97.106350420811012</c:v>
                </c:pt>
                <c:pt idx="2040">
                  <c:v>97.106350420811012</c:v>
                </c:pt>
                <c:pt idx="2041">
                  <c:v>97.106350420811012</c:v>
                </c:pt>
                <c:pt idx="2042">
                  <c:v>97.106350420811012</c:v>
                </c:pt>
                <c:pt idx="2043">
                  <c:v>97.106350420811012</c:v>
                </c:pt>
                <c:pt idx="2044">
                  <c:v>97.106350420811012</c:v>
                </c:pt>
                <c:pt idx="2045">
                  <c:v>97.106350420811012</c:v>
                </c:pt>
                <c:pt idx="2046">
                  <c:v>97.106350420811012</c:v>
                </c:pt>
                <c:pt idx="2047">
                  <c:v>97.106350420811012</c:v>
                </c:pt>
                <c:pt idx="2048">
                  <c:v>97.106350420811012</c:v>
                </c:pt>
                <c:pt idx="2049">
                  <c:v>97.106350420811012</c:v>
                </c:pt>
                <c:pt idx="2050">
                  <c:v>97.106350420811012</c:v>
                </c:pt>
                <c:pt idx="2051">
                  <c:v>97.106350420811012</c:v>
                </c:pt>
                <c:pt idx="2052">
                  <c:v>97.106350420811012</c:v>
                </c:pt>
                <c:pt idx="2053">
                  <c:v>97.106350420811012</c:v>
                </c:pt>
                <c:pt idx="2054">
                  <c:v>97.106350420811012</c:v>
                </c:pt>
                <c:pt idx="2055">
                  <c:v>97.106350420811012</c:v>
                </c:pt>
                <c:pt idx="2056">
                  <c:v>97.106350420811012</c:v>
                </c:pt>
                <c:pt idx="2057">
                  <c:v>97.106350420811012</c:v>
                </c:pt>
                <c:pt idx="2058">
                  <c:v>97.106350420811012</c:v>
                </c:pt>
                <c:pt idx="2059">
                  <c:v>97.106350420811012</c:v>
                </c:pt>
                <c:pt idx="2060">
                  <c:v>97.106350420811012</c:v>
                </c:pt>
                <c:pt idx="2061">
                  <c:v>97.106350420811012</c:v>
                </c:pt>
                <c:pt idx="2062">
                  <c:v>97.106350420811012</c:v>
                </c:pt>
                <c:pt idx="2063">
                  <c:v>97.106350420811012</c:v>
                </c:pt>
                <c:pt idx="2064">
                  <c:v>97.106350420811012</c:v>
                </c:pt>
                <c:pt idx="2065">
                  <c:v>97.106350420811012</c:v>
                </c:pt>
                <c:pt idx="2066">
                  <c:v>97.106350420811012</c:v>
                </c:pt>
                <c:pt idx="2067">
                  <c:v>97.106350420811012</c:v>
                </c:pt>
                <c:pt idx="2068">
                  <c:v>97.106350420811012</c:v>
                </c:pt>
                <c:pt idx="2069">
                  <c:v>97.106350420811012</c:v>
                </c:pt>
                <c:pt idx="2070">
                  <c:v>97.106350420811012</c:v>
                </c:pt>
                <c:pt idx="2071">
                  <c:v>97.106350420811012</c:v>
                </c:pt>
                <c:pt idx="2072">
                  <c:v>97.106350420811012</c:v>
                </c:pt>
                <c:pt idx="2073">
                  <c:v>97.106350420811012</c:v>
                </c:pt>
                <c:pt idx="2074">
                  <c:v>97.106350420811012</c:v>
                </c:pt>
                <c:pt idx="2075">
                  <c:v>97.106350420811012</c:v>
                </c:pt>
                <c:pt idx="2076">
                  <c:v>97.106350420811012</c:v>
                </c:pt>
                <c:pt idx="2077">
                  <c:v>97.106350420811012</c:v>
                </c:pt>
                <c:pt idx="2078">
                  <c:v>97.106350420811012</c:v>
                </c:pt>
                <c:pt idx="2079">
                  <c:v>97.106350420811012</c:v>
                </c:pt>
                <c:pt idx="2080">
                  <c:v>97.106350420811012</c:v>
                </c:pt>
                <c:pt idx="2081">
                  <c:v>97.106350420811012</c:v>
                </c:pt>
                <c:pt idx="2082">
                  <c:v>97.106350420811012</c:v>
                </c:pt>
                <c:pt idx="2083">
                  <c:v>97.106350420811012</c:v>
                </c:pt>
                <c:pt idx="2084">
                  <c:v>97.106350420811012</c:v>
                </c:pt>
                <c:pt idx="2085">
                  <c:v>97.106350420811012</c:v>
                </c:pt>
                <c:pt idx="2086">
                  <c:v>97.106350420811012</c:v>
                </c:pt>
                <c:pt idx="2087">
                  <c:v>97.106350420811012</c:v>
                </c:pt>
                <c:pt idx="2088">
                  <c:v>97.106350420811012</c:v>
                </c:pt>
                <c:pt idx="2089">
                  <c:v>97.106350420811012</c:v>
                </c:pt>
                <c:pt idx="2090">
                  <c:v>97.106350420811012</c:v>
                </c:pt>
                <c:pt idx="2091">
                  <c:v>97.106350420811012</c:v>
                </c:pt>
                <c:pt idx="2092">
                  <c:v>97.106350420811012</c:v>
                </c:pt>
                <c:pt idx="2093">
                  <c:v>97.106350420811012</c:v>
                </c:pt>
                <c:pt idx="2094">
                  <c:v>97.106350420811012</c:v>
                </c:pt>
                <c:pt idx="2095">
                  <c:v>97.106350420811012</c:v>
                </c:pt>
                <c:pt idx="2096">
                  <c:v>97.106350420811012</c:v>
                </c:pt>
                <c:pt idx="2097">
                  <c:v>97.106350420811012</c:v>
                </c:pt>
                <c:pt idx="2098">
                  <c:v>97.106350420811012</c:v>
                </c:pt>
                <c:pt idx="2099">
                  <c:v>97.106350420811012</c:v>
                </c:pt>
                <c:pt idx="2100">
                  <c:v>97.106350420811012</c:v>
                </c:pt>
                <c:pt idx="2101">
                  <c:v>97.106350420811012</c:v>
                </c:pt>
                <c:pt idx="2102">
                  <c:v>97.106350420811012</c:v>
                </c:pt>
                <c:pt idx="2103">
                  <c:v>97.106350420811012</c:v>
                </c:pt>
                <c:pt idx="2104">
                  <c:v>97.106350420811012</c:v>
                </c:pt>
                <c:pt idx="2105">
                  <c:v>97.106350420811012</c:v>
                </c:pt>
                <c:pt idx="2106">
                  <c:v>97.106350420811012</c:v>
                </c:pt>
                <c:pt idx="2107">
                  <c:v>97.106350420811012</c:v>
                </c:pt>
                <c:pt idx="2108">
                  <c:v>97.106350420811012</c:v>
                </c:pt>
                <c:pt idx="2109">
                  <c:v>97.106350420811012</c:v>
                </c:pt>
                <c:pt idx="2110">
                  <c:v>97.106350420811012</c:v>
                </c:pt>
                <c:pt idx="2111">
                  <c:v>97.106350420811012</c:v>
                </c:pt>
                <c:pt idx="2112">
                  <c:v>97.106350420811012</c:v>
                </c:pt>
                <c:pt idx="2113">
                  <c:v>97.106350420811012</c:v>
                </c:pt>
                <c:pt idx="2114">
                  <c:v>97.106350420811012</c:v>
                </c:pt>
                <c:pt idx="2115">
                  <c:v>97.106350420811012</c:v>
                </c:pt>
                <c:pt idx="2116">
                  <c:v>97.106350420811012</c:v>
                </c:pt>
                <c:pt idx="2117">
                  <c:v>97.106350420811012</c:v>
                </c:pt>
                <c:pt idx="2118">
                  <c:v>97.106350420811012</c:v>
                </c:pt>
                <c:pt idx="2119">
                  <c:v>97.106350420811012</c:v>
                </c:pt>
                <c:pt idx="2120">
                  <c:v>97.106350420811012</c:v>
                </c:pt>
                <c:pt idx="2121">
                  <c:v>97.106350420811012</c:v>
                </c:pt>
                <c:pt idx="2122">
                  <c:v>97.106350420811012</c:v>
                </c:pt>
                <c:pt idx="2123">
                  <c:v>97.106350420811012</c:v>
                </c:pt>
                <c:pt idx="2124">
                  <c:v>97.106350420811012</c:v>
                </c:pt>
                <c:pt idx="2125">
                  <c:v>97.106350420811012</c:v>
                </c:pt>
                <c:pt idx="2126">
                  <c:v>97.106350420811012</c:v>
                </c:pt>
                <c:pt idx="2127">
                  <c:v>97.106350420811012</c:v>
                </c:pt>
                <c:pt idx="2128">
                  <c:v>97.106350420811012</c:v>
                </c:pt>
                <c:pt idx="2129">
                  <c:v>97.106350420811012</c:v>
                </c:pt>
                <c:pt idx="2130">
                  <c:v>97.106350420811012</c:v>
                </c:pt>
                <c:pt idx="2131">
                  <c:v>97.106350420811012</c:v>
                </c:pt>
                <c:pt idx="2132">
                  <c:v>97.106350420811012</c:v>
                </c:pt>
                <c:pt idx="2133">
                  <c:v>97.106350420811012</c:v>
                </c:pt>
                <c:pt idx="2134">
                  <c:v>97.106350420811012</c:v>
                </c:pt>
                <c:pt idx="2135">
                  <c:v>97.106350420811012</c:v>
                </c:pt>
                <c:pt idx="2136">
                  <c:v>97.106350420811012</c:v>
                </c:pt>
                <c:pt idx="2137">
                  <c:v>97.106350420811012</c:v>
                </c:pt>
                <c:pt idx="2138">
                  <c:v>97.106350420811012</c:v>
                </c:pt>
                <c:pt idx="2139">
                  <c:v>97.106350420811012</c:v>
                </c:pt>
                <c:pt idx="2140">
                  <c:v>97.106350420811012</c:v>
                </c:pt>
                <c:pt idx="2141">
                  <c:v>97.106350420811012</c:v>
                </c:pt>
                <c:pt idx="2142">
                  <c:v>97.106350420811012</c:v>
                </c:pt>
                <c:pt idx="2143">
                  <c:v>97.106350420811012</c:v>
                </c:pt>
                <c:pt idx="2144">
                  <c:v>97.106350420811012</c:v>
                </c:pt>
                <c:pt idx="2145">
                  <c:v>97.106350420811012</c:v>
                </c:pt>
                <c:pt idx="2146">
                  <c:v>97.106350420811012</c:v>
                </c:pt>
                <c:pt idx="2147">
                  <c:v>97.106350420811012</c:v>
                </c:pt>
                <c:pt idx="2148">
                  <c:v>97.106350420811012</c:v>
                </c:pt>
                <c:pt idx="2149">
                  <c:v>97.106350420811012</c:v>
                </c:pt>
                <c:pt idx="2150">
                  <c:v>97.106350420811012</c:v>
                </c:pt>
                <c:pt idx="2151">
                  <c:v>97.106350420811012</c:v>
                </c:pt>
                <c:pt idx="2152">
                  <c:v>97.106350420811012</c:v>
                </c:pt>
                <c:pt idx="2153">
                  <c:v>97.106350420811012</c:v>
                </c:pt>
                <c:pt idx="2154">
                  <c:v>97.106350420811012</c:v>
                </c:pt>
                <c:pt idx="2155">
                  <c:v>97.106350420811012</c:v>
                </c:pt>
                <c:pt idx="2156">
                  <c:v>97.106350420811012</c:v>
                </c:pt>
                <c:pt idx="2157">
                  <c:v>97.106350420811012</c:v>
                </c:pt>
                <c:pt idx="2158">
                  <c:v>97.106350420811012</c:v>
                </c:pt>
                <c:pt idx="2159">
                  <c:v>97.106350420811012</c:v>
                </c:pt>
                <c:pt idx="2160">
                  <c:v>97.106350420811012</c:v>
                </c:pt>
                <c:pt idx="2161">
                  <c:v>97.106350420811012</c:v>
                </c:pt>
                <c:pt idx="2162">
                  <c:v>97.106350420811012</c:v>
                </c:pt>
                <c:pt idx="2163">
                  <c:v>97.106350420811012</c:v>
                </c:pt>
                <c:pt idx="2164">
                  <c:v>97.106350420811012</c:v>
                </c:pt>
                <c:pt idx="2165">
                  <c:v>97.106350420811012</c:v>
                </c:pt>
                <c:pt idx="2166">
                  <c:v>97.106350420811012</c:v>
                </c:pt>
                <c:pt idx="2167">
                  <c:v>97.106350420811012</c:v>
                </c:pt>
                <c:pt idx="2168">
                  <c:v>97.106350420811012</c:v>
                </c:pt>
                <c:pt idx="2169">
                  <c:v>97.106350420811012</c:v>
                </c:pt>
                <c:pt idx="2170">
                  <c:v>97.106350420811012</c:v>
                </c:pt>
                <c:pt idx="2171">
                  <c:v>97.106350420811012</c:v>
                </c:pt>
                <c:pt idx="2172">
                  <c:v>97.106350420811012</c:v>
                </c:pt>
                <c:pt idx="2173">
                  <c:v>97.106350420811012</c:v>
                </c:pt>
                <c:pt idx="2174">
                  <c:v>97.106350420811012</c:v>
                </c:pt>
                <c:pt idx="2175">
                  <c:v>97.106350420811012</c:v>
                </c:pt>
                <c:pt idx="2176">
                  <c:v>97.106350420811012</c:v>
                </c:pt>
                <c:pt idx="2177">
                  <c:v>97.106350420811012</c:v>
                </c:pt>
                <c:pt idx="2178">
                  <c:v>97.106350420811012</c:v>
                </c:pt>
                <c:pt idx="2179">
                  <c:v>97.106350420811012</c:v>
                </c:pt>
                <c:pt idx="2180">
                  <c:v>97.106350420811012</c:v>
                </c:pt>
                <c:pt idx="2181">
                  <c:v>97.106350420811012</c:v>
                </c:pt>
                <c:pt idx="2182">
                  <c:v>97.106350420811012</c:v>
                </c:pt>
                <c:pt idx="2183">
                  <c:v>97.106350420811012</c:v>
                </c:pt>
                <c:pt idx="2184">
                  <c:v>97.106350420811012</c:v>
                </c:pt>
                <c:pt idx="2185">
                  <c:v>97.106350420811012</c:v>
                </c:pt>
                <c:pt idx="2186">
                  <c:v>97.106350420811012</c:v>
                </c:pt>
                <c:pt idx="2187">
                  <c:v>97.106350420811012</c:v>
                </c:pt>
                <c:pt idx="2188">
                  <c:v>97.106350420811012</c:v>
                </c:pt>
                <c:pt idx="2189">
                  <c:v>97.106350420811012</c:v>
                </c:pt>
                <c:pt idx="2190">
                  <c:v>97.106350420811012</c:v>
                </c:pt>
                <c:pt idx="2191">
                  <c:v>97.106350420811012</c:v>
                </c:pt>
                <c:pt idx="2192">
                  <c:v>97.106350420811012</c:v>
                </c:pt>
                <c:pt idx="2193">
                  <c:v>97.106350420811012</c:v>
                </c:pt>
                <c:pt idx="2194">
                  <c:v>97.106350420811012</c:v>
                </c:pt>
                <c:pt idx="2195">
                  <c:v>97.106350420811012</c:v>
                </c:pt>
                <c:pt idx="2196">
                  <c:v>97.106350420811012</c:v>
                </c:pt>
                <c:pt idx="2197">
                  <c:v>97.106350420811012</c:v>
                </c:pt>
                <c:pt idx="2198">
                  <c:v>97.106350420811012</c:v>
                </c:pt>
                <c:pt idx="2199">
                  <c:v>97.106350420811012</c:v>
                </c:pt>
                <c:pt idx="2200">
                  <c:v>97.106350420811012</c:v>
                </c:pt>
                <c:pt idx="2201">
                  <c:v>97.106350420811012</c:v>
                </c:pt>
                <c:pt idx="2202">
                  <c:v>97.106350420811012</c:v>
                </c:pt>
                <c:pt idx="2203">
                  <c:v>97.106350420811012</c:v>
                </c:pt>
                <c:pt idx="2204">
                  <c:v>97.106350420811012</c:v>
                </c:pt>
                <c:pt idx="2205">
                  <c:v>97.106350420811012</c:v>
                </c:pt>
                <c:pt idx="2206">
                  <c:v>97.106350420811012</c:v>
                </c:pt>
                <c:pt idx="2207">
                  <c:v>97.106350420811012</c:v>
                </c:pt>
                <c:pt idx="2208">
                  <c:v>97.106350420811012</c:v>
                </c:pt>
                <c:pt idx="2209">
                  <c:v>97.106350420811012</c:v>
                </c:pt>
                <c:pt idx="2210">
                  <c:v>97.106350420811012</c:v>
                </c:pt>
                <c:pt idx="2211">
                  <c:v>97.106350420811012</c:v>
                </c:pt>
                <c:pt idx="2212">
                  <c:v>97.106350420811012</c:v>
                </c:pt>
                <c:pt idx="2213">
                  <c:v>97.106350420811012</c:v>
                </c:pt>
                <c:pt idx="2214">
                  <c:v>97.106350420811012</c:v>
                </c:pt>
                <c:pt idx="2215">
                  <c:v>97.106350420811012</c:v>
                </c:pt>
                <c:pt idx="2216">
                  <c:v>97.106350420811012</c:v>
                </c:pt>
                <c:pt idx="2217">
                  <c:v>97.106350420811012</c:v>
                </c:pt>
                <c:pt idx="2218">
                  <c:v>97.106350420811012</c:v>
                </c:pt>
                <c:pt idx="2219">
                  <c:v>97.106350420811012</c:v>
                </c:pt>
                <c:pt idx="2220">
                  <c:v>97.106350420811012</c:v>
                </c:pt>
                <c:pt idx="2221">
                  <c:v>97.106350420811012</c:v>
                </c:pt>
                <c:pt idx="2222">
                  <c:v>97.106350420811012</c:v>
                </c:pt>
                <c:pt idx="2223">
                  <c:v>97.106350420811012</c:v>
                </c:pt>
                <c:pt idx="2224">
                  <c:v>97.106350420811012</c:v>
                </c:pt>
                <c:pt idx="2225">
                  <c:v>97.106350420811012</c:v>
                </c:pt>
                <c:pt idx="2226">
                  <c:v>97.106350420811012</c:v>
                </c:pt>
                <c:pt idx="2227">
                  <c:v>97.106350420811012</c:v>
                </c:pt>
                <c:pt idx="2228">
                  <c:v>97.106350420811012</c:v>
                </c:pt>
                <c:pt idx="2229">
                  <c:v>97.106350420811012</c:v>
                </c:pt>
                <c:pt idx="2230">
                  <c:v>97.106350420811012</c:v>
                </c:pt>
                <c:pt idx="2231">
                  <c:v>97.106350420811012</c:v>
                </c:pt>
                <c:pt idx="2232">
                  <c:v>97.106350420811012</c:v>
                </c:pt>
                <c:pt idx="2233">
                  <c:v>97.106350420811012</c:v>
                </c:pt>
                <c:pt idx="2234">
                  <c:v>97.106350420811012</c:v>
                </c:pt>
                <c:pt idx="2235">
                  <c:v>97.106350420811012</c:v>
                </c:pt>
                <c:pt idx="2236">
                  <c:v>97.106350420811012</c:v>
                </c:pt>
                <c:pt idx="2237">
                  <c:v>97.106350420811012</c:v>
                </c:pt>
                <c:pt idx="2238">
                  <c:v>97.106350420811012</c:v>
                </c:pt>
                <c:pt idx="2239">
                  <c:v>97.106350420811012</c:v>
                </c:pt>
                <c:pt idx="2240">
                  <c:v>97.106350420811012</c:v>
                </c:pt>
                <c:pt idx="2241">
                  <c:v>97.106350420811012</c:v>
                </c:pt>
                <c:pt idx="2242">
                  <c:v>97.106350420811012</c:v>
                </c:pt>
                <c:pt idx="2243">
                  <c:v>97.106350420811012</c:v>
                </c:pt>
                <c:pt idx="2244">
                  <c:v>97.106350420811012</c:v>
                </c:pt>
                <c:pt idx="2245">
                  <c:v>97.106350420811012</c:v>
                </c:pt>
                <c:pt idx="2246">
                  <c:v>97.106350420811012</c:v>
                </c:pt>
                <c:pt idx="2247">
                  <c:v>97.106350420811012</c:v>
                </c:pt>
                <c:pt idx="2248">
                  <c:v>97.106350420811012</c:v>
                </c:pt>
                <c:pt idx="2249">
                  <c:v>97.106350420811012</c:v>
                </c:pt>
                <c:pt idx="2250">
                  <c:v>97.106350420811012</c:v>
                </c:pt>
                <c:pt idx="2251">
                  <c:v>97.106350420811012</c:v>
                </c:pt>
                <c:pt idx="2252">
                  <c:v>97.106350420811012</c:v>
                </c:pt>
                <c:pt idx="2253">
                  <c:v>97.106350420811012</c:v>
                </c:pt>
                <c:pt idx="2254">
                  <c:v>97.106350420811012</c:v>
                </c:pt>
                <c:pt idx="2255">
                  <c:v>97.106350420811012</c:v>
                </c:pt>
                <c:pt idx="2256">
                  <c:v>97.106350420811012</c:v>
                </c:pt>
                <c:pt idx="2257">
                  <c:v>97.106350420811012</c:v>
                </c:pt>
                <c:pt idx="2258">
                  <c:v>97.106350420811012</c:v>
                </c:pt>
                <c:pt idx="2259">
                  <c:v>97.106350420811012</c:v>
                </c:pt>
                <c:pt idx="2260">
                  <c:v>97.106350420811012</c:v>
                </c:pt>
                <c:pt idx="2261">
                  <c:v>97.106350420811012</c:v>
                </c:pt>
                <c:pt idx="2262">
                  <c:v>97.106350420811012</c:v>
                </c:pt>
                <c:pt idx="2263">
                  <c:v>97.106350420811012</c:v>
                </c:pt>
                <c:pt idx="2264">
                  <c:v>97.106350420811012</c:v>
                </c:pt>
                <c:pt idx="2265">
                  <c:v>97.106350420811012</c:v>
                </c:pt>
                <c:pt idx="2266">
                  <c:v>97.106350420811012</c:v>
                </c:pt>
                <c:pt idx="2267">
                  <c:v>97.106350420811012</c:v>
                </c:pt>
                <c:pt idx="2268">
                  <c:v>97.106350420811012</c:v>
                </c:pt>
                <c:pt idx="2269">
                  <c:v>97.106350420811012</c:v>
                </c:pt>
                <c:pt idx="2270">
                  <c:v>97.106350420811012</c:v>
                </c:pt>
                <c:pt idx="2271">
                  <c:v>97.106350420811012</c:v>
                </c:pt>
                <c:pt idx="2272">
                  <c:v>97.106350420811012</c:v>
                </c:pt>
                <c:pt idx="2273">
                  <c:v>97.106350420811012</c:v>
                </c:pt>
                <c:pt idx="2274">
                  <c:v>97.106350420811012</c:v>
                </c:pt>
                <c:pt idx="2275">
                  <c:v>97.106350420811012</c:v>
                </c:pt>
                <c:pt idx="2276">
                  <c:v>97.106350420811012</c:v>
                </c:pt>
                <c:pt idx="2277">
                  <c:v>97.106350420811012</c:v>
                </c:pt>
                <c:pt idx="2278">
                  <c:v>97.106350420811012</c:v>
                </c:pt>
                <c:pt idx="2279">
                  <c:v>97.106350420811012</c:v>
                </c:pt>
                <c:pt idx="2280">
                  <c:v>97.106350420811012</c:v>
                </c:pt>
                <c:pt idx="2281">
                  <c:v>97.106350420811012</c:v>
                </c:pt>
                <c:pt idx="2282">
                  <c:v>97.106350420811012</c:v>
                </c:pt>
                <c:pt idx="2283">
                  <c:v>97.106350420811012</c:v>
                </c:pt>
                <c:pt idx="2284">
                  <c:v>97.106350420811012</c:v>
                </c:pt>
                <c:pt idx="2285">
                  <c:v>97.106350420811012</c:v>
                </c:pt>
                <c:pt idx="2286">
                  <c:v>97.106350420811012</c:v>
                </c:pt>
                <c:pt idx="2287">
                  <c:v>97.106350420811012</c:v>
                </c:pt>
                <c:pt idx="2288">
                  <c:v>97.106350420811012</c:v>
                </c:pt>
                <c:pt idx="2289">
                  <c:v>97.106350420811012</c:v>
                </c:pt>
                <c:pt idx="2290">
                  <c:v>97.106350420811012</c:v>
                </c:pt>
                <c:pt idx="2291">
                  <c:v>97.106350420811012</c:v>
                </c:pt>
                <c:pt idx="2292">
                  <c:v>97.106350420811012</c:v>
                </c:pt>
                <c:pt idx="2293">
                  <c:v>97.106350420811012</c:v>
                </c:pt>
                <c:pt idx="2294">
                  <c:v>97.106350420811012</c:v>
                </c:pt>
                <c:pt idx="2295">
                  <c:v>97.106350420811012</c:v>
                </c:pt>
                <c:pt idx="2296">
                  <c:v>97.106350420811012</c:v>
                </c:pt>
                <c:pt idx="2297">
                  <c:v>97.106350420811012</c:v>
                </c:pt>
                <c:pt idx="2298">
                  <c:v>97.106350420811012</c:v>
                </c:pt>
                <c:pt idx="2299">
                  <c:v>97.106350420811012</c:v>
                </c:pt>
                <c:pt idx="2300">
                  <c:v>97.106350420811012</c:v>
                </c:pt>
                <c:pt idx="2301">
                  <c:v>97.106350420811012</c:v>
                </c:pt>
                <c:pt idx="2302">
                  <c:v>97.106350420811012</c:v>
                </c:pt>
                <c:pt idx="2303">
                  <c:v>97.106350420811012</c:v>
                </c:pt>
                <c:pt idx="2304">
                  <c:v>97.106350420811012</c:v>
                </c:pt>
                <c:pt idx="2305">
                  <c:v>97.106350420811012</c:v>
                </c:pt>
                <c:pt idx="2306">
                  <c:v>97.106350420811012</c:v>
                </c:pt>
                <c:pt idx="2307">
                  <c:v>97.106350420811012</c:v>
                </c:pt>
                <c:pt idx="2308">
                  <c:v>97.106350420811012</c:v>
                </c:pt>
                <c:pt idx="2309">
                  <c:v>97.106350420811012</c:v>
                </c:pt>
                <c:pt idx="2310">
                  <c:v>97.106350420811012</c:v>
                </c:pt>
                <c:pt idx="2311">
                  <c:v>97.106350420811012</c:v>
                </c:pt>
                <c:pt idx="2312">
                  <c:v>97.106350420811012</c:v>
                </c:pt>
                <c:pt idx="2313">
                  <c:v>97.106350420811012</c:v>
                </c:pt>
                <c:pt idx="2314">
                  <c:v>97.106350420811012</c:v>
                </c:pt>
                <c:pt idx="2315">
                  <c:v>97.106350420811012</c:v>
                </c:pt>
                <c:pt idx="2316">
                  <c:v>97.106350420811012</c:v>
                </c:pt>
                <c:pt idx="2317">
                  <c:v>97.106350420811012</c:v>
                </c:pt>
                <c:pt idx="2318">
                  <c:v>97.106350420811012</c:v>
                </c:pt>
                <c:pt idx="2319">
                  <c:v>97.106350420811012</c:v>
                </c:pt>
                <c:pt idx="2320">
                  <c:v>97.106350420811012</c:v>
                </c:pt>
                <c:pt idx="2321">
                  <c:v>97.106350420811012</c:v>
                </c:pt>
                <c:pt idx="2322">
                  <c:v>97.106350420811012</c:v>
                </c:pt>
                <c:pt idx="2323">
                  <c:v>97.106350420811012</c:v>
                </c:pt>
                <c:pt idx="2324">
                  <c:v>97.106350420811012</c:v>
                </c:pt>
                <c:pt idx="2325">
                  <c:v>97.106350420811012</c:v>
                </c:pt>
                <c:pt idx="2326">
                  <c:v>97.106350420811012</c:v>
                </c:pt>
                <c:pt idx="2327">
                  <c:v>97.106350420811012</c:v>
                </c:pt>
                <c:pt idx="2328">
                  <c:v>97.106350420811012</c:v>
                </c:pt>
                <c:pt idx="2329">
                  <c:v>97.106350420811012</c:v>
                </c:pt>
                <c:pt idx="2330">
                  <c:v>97.106350420811012</c:v>
                </c:pt>
                <c:pt idx="2331">
                  <c:v>97.106350420811012</c:v>
                </c:pt>
                <c:pt idx="2332">
                  <c:v>97.106350420811012</c:v>
                </c:pt>
                <c:pt idx="2333">
                  <c:v>97.106350420811012</c:v>
                </c:pt>
                <c:pt idx="2334">
                  <c:v>97.106350420811012</c:v>
                </c:pt>
                <c:pt idx="2335">
                  <c:v>97.106350420811012</c:v>
                </c:pt>
                <c:pt idx="2336">
                  <c:v>97.106350420811012</c:v>
                </c:pt>
                <c:pt idx="2337">
                  <c:v>97.106350420811012</c:v>
                </c:pt>
                <c:pt idx="2338">
                  <c:v>97.106350420811012</c:v>
                </c:pt>
                <c:pt idx="2339">
                  <c:v>97.106350420811012</c:v>
                </c:pt>
                <c:pt idx="2340">
                  <c:v>97.106350420811012</c:v>
                </c:pt>
                <c:pt idx="2341">
                  <c:v>97.106350420811012</c:v>
                </c:pt>
                <c:pt idx="2342">
                  <c:v>97.106350420811012</c:v>
                </c:pt>
                <c:pt idx="2343">
                  <c:v>97.106350420811012</c:v>
                </c:pt>
                <c:pt idx="2344">
                  <c:v>97.106350420811012</c:v>
                </c:pt>
                <c:pt idx="2345">
                  <c:v>97.106350420811012</c:v>
                </c:pt>
                <c:pt idx="2346">
                  <c:v>97.106350420811012</c:v>
                </c:pt>
                <c:pt idx="2347">
                  <c:v>97.106350420811012</c:v>
                </c:pt>
                <c:pt idx="2348">
                  <c:v>97.106350420811012</c:v>
                </c:pt>
                <c:pt idx="2349">
                  <c:v>97.106350420811012</c:v>
                </c:pt>
                <c:pt idx="2350">
                  <c:v>97.106350420811012</c:v>
                </c:pt>
                <c:pt idx="2351">
                  <c:v>97.106350420811012</c:v>
                </c:pt>
                <c:pt idx="2352">
                  <c:v>97.106350420811012</c:v>
                </c:pt>
                <c:pt idx="2353">
                  <c:v>97.106350420811012</c:v>
                </c:pt>
                <c:pt idx="2354">
                  <c:v>97.106350420811012</c:v>
                </c:pt>
                <c:pt idx="2355">
                  <c:v>97.106350420811012</c:v>
                </c:pt>
                <c:pt idx="2356">
                  <c:v>97.106350420811012</c:v>
                </c:pt>
                <c:pt idx="2357">
                  <c:v>97.106350420811012</c:v>
                </c:pt>
                <c:pt idx="2358">
                  <c:v>97.106350420811012</c:v>
                </c:pt>
                <c:pt idx="2359">
                  <c:v>97.106350420811012</c:v>
                </c:pt>
                <c:pt idx="2360">
                  <c:v>97.106350420811012</c:v>
                </c:pt>
                <c:pt idx="2361">
                  <c:v>97.106350420811012</c:v>
                </c:pt>
                <c:pt idx="2362">
                  <c:v>97.106350420811012</c:v>
                </c:pt>
                <c:pt idx="2363">
                  <c:v>97.106350420811012</c:v>
                </c:pt>
                <c:pt idx="2364">
                  <c:v>97.106350420811012</c:v>
                </c:pt>
                <c:pt idx="2365">
                  <c:v>97.106350420811012</c:v>
                </c:pt>
                <c:pt idx="2366">
                  <c:v>97.106350420811012</c:v>
                </c:pt>
                <c:pt idx="2367">
                  <c:v>97.106350420811012</c:v>
                </c:pt>
                <c:pt idx="2368">
                  <c:v>97.106350420811012</c:v>
                </c:pt>
                <c:pt idx="2369">
                  <c:v>97.106350420811012</c:v>
                </c:pt>
                <c:pt idx="2370">
                  <c:v>97.106350420811012</c:v>
                </c:pt>
                <c:pt idx="2371">
                  <c:v>97.106350420811012</c:v>
                </c:pt>
                <c:pt idx="2372">
                  <c:v>97.106350420811012</c:v>
                </c:pt>
                <c:pt idx="2373">
                  <c:v>97.106350420811012</c:v>
                </c:pt>
                <c:pt idx="2374">
                  <c:v>97.106350420811012</c:v>
                </c:pt>
                <c:pt idx="2375">
                  <c:v>97.106350420811012</c:v>
                </c:pt>
                <c:pt idx="2376">
                  <c:v>97.106350420811012</c:v>
                </c:pt>
                <c:pt idx="2377">
                  <c:v>97.106350420811012</c:v>
                </c:pt>
                <c:pt idx="2378">
                  <c:v>97.106350420811012</c:v>
                </c:pt>
                <c:pt idx="2379">
                  <c:v>97.106350420811012</c:v>
                </c:pt>
                <c:pt idx="2380">
                  <c:v>97.106350420811012</c:v>
                </c:pt>
                <c:pt idx="2381">
                  <c:v>97.106350420811012</c:v>
                </c:pt>
                <c:pt idx="2382">
                  <c:v>97.106350420811012</c:v>
                </c:pt>
                <c:pt idx="2383">
                  <c:v>97.106350420811012</c:v>
                </c:pt>
                <c:pt idx="2384">
                  <c:v>97.106350420811012</c:v>
                </c:pt>
                <c:pt idx="2385">
                  <c:v>97.106350420811012</c:v>
                </c:pt>
                <c:pt idx="2386">
                  <c:v>97.106350420811012</c:v>
                </c:pt>
                <c:pt idx="2387">
                  <c:v>97.106350420811012</c:v>
                </c:pt>
                <c:pt idx="2388">
                  <c:v>97.106350420811012</c:v>
                </c:pt>
                <c:pt idx="2389">
                  <c:v>97.106350420811012</c:v>
                </c:pt>
                <c:pt idx="2390">
                  <c:v>97.106350420811012</c:v>
                </c:pt>
                <c:pt idx="2391">
                  <c:v>97.106350420811012</c:v>
                </c:pt>
                <c:pt idx="2392">
                  <c:v>97.106350420811012</c:v>
                </c:pt>
                <c:pt idx="2393">
                  <c:v>97.106350420811012</c:v>
                </c:pt>
                <c:pt idx="2394">
                  <c:v>97.106350420811012</c:v>
                </c:pt>
                <c:pt idx="2395">
                  <c:v>97.106350420811012</c:v>
                </c:pt>
                <c:pt idx="2396">
                  <c:v>97.106350420811012</c:v>
                </c:pt>
                <c:pt idx="2397">
                  <c:v>97.106350420811012</c:v>
                </c:pt>
                <c:pt idx="2398">
                  <c:v>97.106350420811012</c:v>
                </c:pt>
                <c:pt idx="2399">
                  <c:v>97.106350420811012</c:v>
                </c:pt>
                <c:pt idx="2400">
                  <c:v>97.106350420811012</c:v>
                </c:pt>
                <c:pt idx="2401">
                  <c:v>97.106350420811012</c:v>
                </c:pt>
                <c:pt idx="2402">
                  <c:v>97.106350420811012</c:v>
                </c:pt>
                <c:pt idx="2403">
                  <c:v>97.106350420811012</c:v>
                </c:pt>
                <c:pt idx="2404">
                  <c:v>97.106350420811012</c:v>
                </c:pt>
                <c:pt idx="2405">
                  <c:v>97.106350420811012</c:v>
                </c:pt>
                <c:pt idx="2406">
                  <c:v>97.106350420811012</c:v>
                </c:pt>
                <c:pt idx="2407">
                  <c:v>97.106350420811012</c:v>
                </c:pt>
                <c:pt idx="2408">
                  <c:v>97.106350420811012</c:v>
                </c:pt>
                <c:pt idx="2409">
                  <c:v>97.106350420811012</c:v>
                </c:pt>
                <c:pt idx="2410">
                  <c:v>97.106350420811012</c:v>
                </c:pt>
                <c:pt idx="2411">
                  <c:v>97.106350420811012</c:v>
                </c:pt>
                <c:pt idx="2412">
                  <c:v>97.106350420811012</c:v>
                </c:pt>
                <c:pt idx="2413">
                  <c:v>97.106350420811012</c:v>
                </c:pt>
                <c:pt idx="2414">
                  <c:v>97.106350420811012</c:v>
                </c:pt>
                <c:pt idx="2415">
                  <c:v>97.106350420811012</c:v>
                </c:pt>
                <c:pt idx="2416">
                  <c:v>97.106350420811012</c:v>
                </c:pt>
                <c:pt idx="2417">
                  <c:v>97.106350420811012</c:v>
                </c:pt>
                <c:pt idx="2418">
                  <c:v>97.106350420811012</c:v>
                </c:pt>
                <c:pt idx="2419">
                  <c:v>97.106350420811012</c:v>
                </c:pt>
                <c:pt idx="2420">
                  <c:v>97.106350420811012</c:v>
                </c:pt>
                <c:pt idx="2421">
                  <c:v>97.106350420811012</c:v>
                </c:pt>
                <c:pt idx="2422">
                  <c:v>97.106350420811012</c:v>
                </c:pt>
                <c:pt idx="2423">
                  <c:v>97.106350420811012</c:v>
                </c:pt>
                <c:pt idx="2424">
                  <c:v>97.106350420811012</c:v>
                </c:pt>
                <c:pt idx="2425">
                  <c:v>97.106350420811012</c:v>
                </c:pt>
                <c:pt idx="2426">
                  <c:v>97.106350420811012</c:v>
                </c:pt>
                <c:pt idx="2427">
                  <c:v>97.106350420811012</c:v>
                </c:pt>
                <c:pt idx="2428">
                  <c:v>97.106350420811012</c:v>
                </c:pt>
                <c:pt idx="2429">
                  <c:v>97.106350420811012</c:v>
                </c:pt>
                <c:pt idx="2430">
                  <c:v>97.106350420811012</c:v>
                </c:pt>
                <c:pt idx="2431">
                  <c:v>97.106350420811012</c:v>
                </c:pt>
                <c:pt idx="2432">
                  <c:v>97.106350420811012</c:v>
                </c:pt>
                <c:pt idx="2433">
                  <c:v>97.106350420811012</c:v>
                </c:pt>
                <c:pt idx="2434">
                  <c:v>97.106350420811012</c:v>
                </c:pt>
                <c:pt idx="2435">
                  <c:v>97.106350420811012</c:v>
                </c:pt>
                <c:pt idx="2436">
                  <c:v>97.106350420811012</c:v>
                </c:pt>
                <c:pt idx="2437">
                  <c:v>97.106350420811012</c:v>
                </c:pt>
                <c:pt idx="2438">
                  <c:v>97.106350420811012</c:v>
                </c:pt>
                <c:pt idx="2439">
                  <c:v>97.106350420811012</c:v>
                </c:pt>
                <c:pt idx="2440">
                  <c:v>97.106350420811012</c:v>
                </c:pt>
                <c:pt idx="2441">
                  <c:v>97.106350420811012</c:v>
                </c:pt>
                <c:pt idx="2442">
                  <c:v>97.106350420811012</c:v>
                </c:pt>
                <c:pt idx="2443">
                  <c:v>97.106350420811012</c:v>
                </c:pt>
                <c:pt idx="2444">
                  <c:v>97.106350420811012</c:v>
                </c:pt>
                <c:pt idx="2445">
                  <c:v>97.106350420811012</c:v>
                </c:pt>
                <c:pt idx="2446">
                  <c:v>97.106350420811012</c:v>
                </c:pt>
                <c:pt idx="2447">
                  <c:v>97.106350420811012</c:v>
                </c:pt>
                <c:pt idx="2448">
                  <c:v>97.106350420811012</c:v>
                </c:pt>
                <c:pt idx="2449">
                  <c:v>97.106350420811012</c:v>
                </c:pt>
                <c:pt idx="2450">
                  <c:v>97.106350420811012</c:v>
                </c:pt>
                <c:pt idx="2451">
                  <c:v>97.106350420811012</c:v>
                </c:pt>
                <c:pt idx="2452">
                  <c:v>97.106350420811012</c:v>
                </c:pt>
                <c:pt idx="2453">
                  <c:v>97.106350420811012</c:v>
                </c:pt>
                <c:pt idx="2454">
                  <c:v>97.106350420811012</c:v>
                </c:pt>
                <c:pt idx="2455">
                  <c:v>97.106350420811012</c:v>
                </c:pt>
                <c:pt idx="2456">
                  <c:v>97.106350420811012</c:v>
                </c:pt>
                <c:pt idx="2457">
                  <c:v>97.106350420811012</c:v>
                </c:pt>
                <c:pt idx="2458">
                  <c:v>97.106350420811012</c:v>
                </c:pt>
                <c:pt idx="2459">
                  <c:v>97.106350420811012</c:v>
                </c:pt>
                <c:pt idx="2460">
                  <c:v>97.106350420811012</c:v>
                </c:pt>
                <c:pt idx="2461">
                  <c:v>97.106350420811012</c:v>
                </c:pt>
                <c:pt idx="2462">
                  <c:v>97.106350420811012</c:v>
                </c:pt>
                <c:pt idx="2463">
                  <c:v>97.106350420811012</c:v>
                </c:pt>
                <c:pt idx="2464">
                  <c:v>97.106350420811012</c:v>
                </c:pt>
                <c:pt idx="2465">
                  <c:v>97.106350420811012</c:v>
                </c:pt>
                <c:pt idx="2466">
                  <c:v>97.106350420811012</c:v>
                </c:pt>
                <c:pt idx="2467">
                  <c:v>97.106350420811012</c:v>
                </c:pt>
                <c:pt idx="2468">
                  <c:v>97.106350420811012</c:v>
                </c:pt>
                <c:pt idx="2469">
                  <c:v>97.106350420811012</c:v>
                </c:pt>
                <c:pt idx="2470">
                  <c:v>97.106350420811012</c:v>
                </c:pt>
                <c:pt idx="2471">
                  <c:v>97.106350420811012</c:v>
                </c:pt>
                <c:pt idx="2472">
                  <c:v>97.106350420811012</c:v>
                </c:pt>
                <c:pt idx="2473">
                  <c:v>97.106350420811012</c:v>
                </c:pt>
                <c:pt idx="2474">
                  <c:v>97.106350420811012</c:v>
                </c:pt>
                <c:pt idx="2475">
                  <c:v>97.106350420811012</c:v>
                </c:pt>
                <c:pt idx="2476">
                  <c:v>97.106350420811012</c:v>
                </c:pt>
                <c:pt idx="2477">
                  <c:v>97.106350420811012</c:v>
                </c:pt>
                <c:pt idx="2478">
                  <c:v>97.106350420811012</c:v>
                </c:pt>
                <c:pt idx="2479">
                  <c:v>97.106350420811012</c:v>
                </c:pt>
                <c:pt idx="2480">
                  <c:v>97.106350420811012</c:v>
                </c:pt>
                <c:pt idx="2481">
                  <c:v>97.106350420811012</c:v>
                </c:pt>
                <c:pt idx="2482">
                  <c:v>97.106350420811012</c:v>
                </c:pt>
                <c:pt idx="2483">
                  <c:v>97.106350420811012</c:v>
                </c:pt>
                <c:pt idx="2484">
                  <c:v>97.106350420811012</c:v>
                </c:pt>
                <c:pt idx="2485">
                  <c:v>97.106350420811012</c:v>
                </c:pt>
                <c:pt idx="2486">
                  <c:v>97.106350420811012</c:v>
                </c:pt>
                <c:pt idx="2487">
                  <c:v>97.106350420811012</c:v>
                </c:pt>
                <c:pt idx="2488">
                  <c:v>97.106350420811012</c:v>
                </c:pt>
                <c:pt idx="2489">
                  <c:v>97.106350420811012</c:v>
                </c:pt>
                <c:pt idx="2490">
                  <c:v>97.106350420811012</c:v>
                </c:pt>
                <c:pt idx="2491">
                  <c:v>97.106350420811012</c:v>
                </c:pt>
                <c:pt idx="2492">
                  <c:v>97.106350420811012</c:v>
                </c:pt>
                <c:pt idx="2493">
                  <c:v>97.106350420811012</c:v>
                </c:pt>
                <c:pt idx="2494">
                  <c:v>97.106350420811012</c:v>
                </c:pt>
                <c:pt idx="2495">
                  <c:v>97.106350420811012</c:v>
                </c:pt>
                <c:pt idx="2496">
                  <c:v>97.106350420811012</c:v>
                </c:pt>
                <c:pt idx="2497">
                  <c:v>97.106350420811012</c:v>
                </c:pt>
                <c:pt idx="2498">
                  <c:v>97.106350420811012</c:v>
                </c:pt>
                <c:pt idx="2499">
                  <c:v>97.106350420811012</c:v>
                </c:pt>
                <c:pt idx="2500">
                  <c:v>97.106350420811012</c:v>
                </c:pt>
                <c:pt idx="2501">
                  <c:v>97.106350420811012</c:v>
                </c:pt>
                <c:pt idx="2502">
                  <c:v>97.106350420811012</c:v>
                </c:pt>
                <c:pt idx="2503">
                  <c:v>97.106350420811012</c:v>
                </c:pt>
                <c:pt idx="2504">
                  <c:v>97.106350420811012</c:v>
                </c:pt>
                <c:pt idx="2505">
                  <c:v>97.106350420811012</c:v>
                </c:pt>
                <c:pt idx="2506">
                  <c:v>97.106350420811012</c:v>
                </c:pt>
                <c:pt idx="2507">
                  <c:v>97.106350420811012</c:v>
                </c:pt>
                <c:pt idx="2508">
                  <c:v>97.106350420811012</c:v>
                </c:pt>
                <c:pt idx="2509">
                  <c:v>97.106350420811012</c:v>
                </c:pt>
                <c:pt idx="2510">
                  <c:v>97.106350420811012</c:v>
                </c:pt>
                <c:pt idx="2511">
                  <c:v>97.106350420811012</c:v>
                </c:pt>
                <c:pt idx="2512">
                  <c:v>97.106350420811012</c:v>
                </c:pt>
                <c:pt idx="2513">
                  <c:v>97.106350420811012</c:v>
                </c:pt>
                <c:pt idx="2514">
                  <c:v>97.106350420811012</c:v>
                </c:pt>
                <c:pt idx="2515">
                  <c:v>97.106350420811012</c:v>
                </c:pt>
                <c:pt idx="2516">
                  <c:v>97.106350420811012</c:v>
                </c:pt>
                <c:pt idx="2517">
                  <c:v>97.106350420811012</c:v>
                </c:pt>
                <c:pt idx="2518">
                  <c:v>97.106350420811012</c:v>
                </c:pt>
                <c:pt idx="2519">
                  <c:v>97.106350420811012</c:v>
                </c:pt>
                <c:pt idx="2520">
                  <c:v>97.106350420811012</c:v>
                </c:pt>
                <c:pt idx="2521">
                  <c:v>97.106350420811012</c:v>
                </c:pt>
                <c:pt idx="2522">
                  <c:v>97.106350420811012</c:v>
                </c:pt>
                <c:pt idx="2523">
                  <c:v>97.106350420811012</c:v>
                </c:pt>
                <c:pt idx="2524">
                  <c:v>97.106350420811012</c:v>
                </c:pt>
                <c:pt idx="2525">
                  <c:v>97.106350420811012</c:v>
                </c:pt>
                <c:pt idx="2526">
                  <c:v>97.106350420811012</c:v>
                </c:pt>
                <c:pt idx="2527">
                  <c:v>97.106350420811012</c:v>
                </c:pt>
                <c:pt idx="2528">
                  <c:v>97.106350420811012</c:v>
                </c:pt>
                <c:pt idx="2529">
                  <c:v>97.106350420811012</c:v>
                </c:pt>
                <c:pt idx="2530">
                  <c:v>97.106350420811012</c:v>
                </c:pt>
                <c:pt idx="2531">
                  <c:v>97.106350420811012</c:v>
                </c:pt>
                <c:pt idx="2532">
                  <c:v>97.106350420811012</c:v>
                </c:pt>
                <c:pt idx="2533">
                  <c:v>97.106350420811012</c:v>
                </c:pt>
                <c:pt idx="2534">
                  <c:v>97.106350420811012</c:v>
                </c:pt>
                <c:pt idx="2535">
                  <c:v>97.106350420811012</c:v>
                </c:pt>
                <c:pt idx="2536">
                  <c:v>97.106350420811012</c:v>
                </c:pt>
                <c:pt idx="2537">
                  <c:v>97.106350420811012</c:v>
                </c:pt>
                <c:pt idx="2538">
                  <c:v>97.106350420811012</c:v>
                </c:pt>
                <c:pt idx="2539">
                  <c:v>97.106350420811012</c:v>
                </c:pt>
                <c:pt idx="2540">
                  <c:v>97.106350420811012</c:v>
                </c:pt>
                <c:pt idx="2541">
                  <c:v>97.106350420811012</c:v>
                </c:pt>
                <c:pt idx="2542">
                  <c:v>97.106350420811012</c:v>
                </c:pt>
                <c:pt idx="2543">
                  <c:v>97.106350420811012</c:v>
                </c:pt>
                <c:pt idx="2544">
                  <c:v>97.106350420811012</c:v>
                </c:pt>
                <c:pt idx="2545">
                  <c:v>97.106350420811012</c:v>
                </c:pt>
                <c:pt idx="2546">
                  <c:v>97.106350420811012</c:v>
                </c:pt>
                <c:pt idx="2547">
                  <c:v>97.106350420811012</c:v>
                </c:pt>
                <c:pt idx="2548">
                  <c:v>97.106350420811012</c:v>
                </c:pt>
                <c:pt idx="2549">
                  <c:v>97.106350420811012</c:v>
                </c:pt>
                <c:pt idx="2550">
                  <c:v>97.106350420811012</c:v>
                </c:pt>
                <c:pt idx="2551">
                  <c:v>97.106350420811012</c:v>
                </c:pt>
                <c:pt idx="2552">
                  <c:v>97.106350420811012</c:v>
                </c:pt>
                <c:pt idx="2553">
                  <c:v>97.106350420811012</c:v>
                </c:pt>
                <c:pt idx="2554">
                  <c:v>97.106350420811012</c:v>
                </c:pt>
                <c:pt idx="2555">
                  <c:v>97.106350420811012</c:v>
                </c:pt>
                <c:pt idx="2556">
                  <c:v>97.106350420811012</c:v>
                </c:pt>
                <c:pt idx="2557">
                  <c:v>97.106350420811012</c:v>
                </c:pt>
                <c:pt idx="2558">
                  <c:v>97.106350420811012</c:v>
                </c:pt>
                <c:pt idx="2559">
                  <c:v>97.106350420811012</c:v>
                </c:pt>
                <c:pt idx="2560">
                  <c:v>97.106350420811012</c:v>
                </c:pt>
                <c:pt idx="2561">
                  <c:v>97.106350420811012</c:v>
                </c:pt>
                <c:pt idx="2562">
                  <c:v>97.106350420811012</c:v>
                </c:pt>
                <c:pt idx="2563">
                  <c:v>97.106350420811012</c:v>
                </c:pt>
                <c:pt idx="2564">
                  <c:v>97.106350420811012</c:v>
                </c:pt>
                <c:pt idx="2565">
                  <c:v>97.106350420811012</c:v>
                </c:pt>
                <c:pt idx="2566">
                  <c:v>97.106350420811012</c:v>
                </c:pt>
                <c:pt idx="2567">
                  <c:v>97.106350420811012</c:v>
                </c:pt>
                <c:pt idx="2568">
                  <c:v>97.106350420811012</c:v>
                </c:pt>
                <c:pt idx="2569">
                  <c:v>97.106350420811012</c:v>
                </c:pt>
                <c:pt idx="2570">
                  <c:v>97.106350420811012</c:v>
                </c:pt>
                <c:pt idx="2571">
                  <c:v>97.106350420811012</c:v>
                </c:pt>
                <c:pt idx="2572">
                  <c:v>97.106350420811012</c:v>
                </c:pt>
                <c:pt idx="2573">
                  <c:v>97.106350420811012</c:v>
                </c:pt>
                <c:pt idx="2574">
                  <c:v>97.106350420811012</c:v>
                </c:pt>
                <c:pt idx="2575">
                  <c:v>97.106350420811012</c:v>
                </c:pt>
                <c:pt idx="2576">
                  <c:v>97.106350420811012</c:v>
                </c:pt>
                <c:pt idx="2577">
                  <c:v>97.106350420811012</c:v>
                </c:pt>
                <c:pt idx="2578">
                  <c:v>97.106350420811012</c:v>
                </c:pt>
                <c:pt idx="2579">
                  <c:v>97.106350420811012</c:v>
                </c:pt>
                <c:pt idx="2580">
                  <c:v>97.106350420811012</c:v>
                </c:pt>
                <c:pt idx="2581">
                  <c:v>97.106350420811012</c:v>
                </c:pt>
                <c:pt idx="2582">
                  <c:v>97.106350420811012</c:v>
                </c:pt>
                <c:pt idx="2583">
                  <c:v>97.106350420811012</c:v>
                </c:pt>
                <c:pt idx="2584">
                  <c:v>97.106350420811012</c:v>
                </c:pt>
                <c:pt idx="2585">
                  <c:v>97.106350420811012</c:v>
                </c:pt>
                <c:pt idx="2586">
                  <c:v>97.106350420811012</c:v>
                </c:pt>
                <c:pt idx="2587">
                  <c:v>97.106350420811012</c:v>
                </c:pt>
                <c:pt idx="2588">
                  <c:v>97.106350420811012</c:v>
                </c:pt>
                <c:pt idx="2589">
                  <c:v>97.106350420811012</c:v>
                </c:pt>
                <c:pt idx="2590">
                  <c:v>97.106350420811012</c:v>
                </c:pt>
                <c:pt idx="2591">
                  <c:v>97.106350420811012</c:v>
                </c:pt>
                <c:pt idx="2592">
                  <c:v>97.106350420811012</c:v>
                </c:pt>
                <c:pt idx="2593">
                  <c:v>97.106350420811012</c:v>
                </c:pt>
                <c:pt idx="2594">
                  <c:v>97.106350420811012</c:v>
                </c:pt>
                <c:pt idx="2595">
                  <c:v>97.106350420811012</c:v>
                </c:pt>
                <c:pt idx="2596">
                  <c:v>97.106350420811012</c:v>
                </c:pt>
                <c:pt idx="2597">
                  <c:v>97.106350420811012</c:v>
                </c:pt>
                <c:pt idx="2598">
                  <c:v>97.106350420811012</c:v>
                </c:pt>
                <c:pt idx="2599">
                  <c:v>97.106350420811012</c:v>
                </c:pt>
                <c:pt idx="2600">
                  <c:v>97.106350420811012</c:v>
                </c:pt>
                <c:pt idx="2601">
                  <c:v>97.106350420811012</c:v>
                </c:pt>
                <c:pt idx="2602">
                  <c:v>97.106350420811012</c:v>
                </c:pt>
                <c:pt idx="2603">
                  <c:v>97.106350420811012</c:v>
                </c:pt>
                <c:pt idx="2604">
                  <c:v>97.106350420811012</c:v>
                </c:pt>
                <c:pt idx="2605">
                  <c:v>97.106350420811012</c:v>
                </c:pt>
                <c:pt idx="2606">
                  <c:v>97.106350420811012</c:v>
                </c:pt>
                <c:pt idx="2607">
                  <c:v>97.106350420811012</c:v>
                </c:pt>
                <c:pt idx="2608">
                  <c:v>97.106350420811012</c:v>
                </c:pt>
                <c:pt idx="2609">
                  <c:v>97.106350420811012</c:v>
                </c:pt>
                <c:pt idx="2610">
                  <c:v>97.106350420811012</c:v>
                </c:pt>
                <c:pt idx="2611">
                  <c:v>97.106350420811012</c:v>
                </c:pt>
                <c:pt idx="2612">
                  <c:v>97.106350420811012</c:v>
                </c:pt>
                <c:pt idx="2613">
                  <c:v>97.106350420811012</c:v>
                </c:pt>
                <c:pt idx="2614">
                  <c:v>97.106350420811012</c:v>
                </c:pt>
                <c:pt idx="2615">
                  <c:v>97.106350420811012</c:v>
                </c:pt>
                <c:pt idx="2616">
                  <c:v>97.106350420811012</c:v>
                </c:pt>
                <c:pt idx="2617">
                  <c:v>97.106350420811012</c:v>
                </c:pt>
                <c:pt idx="2618">
                  <c:v>97.106350420811012</c:v>
                </c:pt>
                <c:pt idx="2619">
                  <c:v>97.106350420811012</c:v>
                </c:pt>
                <c:pt idx="2620">
                  <c:v>97.106350420811012</c:v>
                </c:pt>
                <c:pt idx="2621">
                  <c:v>97.106350420811012</c:v>
                </c:pt>
                <c:pt idx="2622">
                  <c:v>97.106350420811012</c:v>
                </c:pt>
                <c:pt idx="2623">
                  <c:v>97.106350420811012</c:v>
                </c:pt>
                <c:pt idx="2624">
                  <c:v>97.106350420811012</c:v>
                </c:pt>
                <c:pt idx="2625">
                  <c:v>97.106350420811012</c:v>
                </c:pt>
                <c:pt idx="2626">
                  <c:v>97.106350420811012</c:v>
                </c:pt>
                <c:pt idx="2627">
                  <c:v>97.106350420811012</c:v>
                </c:pt>
                <c:pt idx="2628">
                  <c:v>97.106350420811012</c:v>
                </c:pt>
                <c:pt idx="2629">
                  <c:v>97.106350420811012</c:v>
                </c:pt>
                <c:pt idx="2630">
                  <c:v>97.106350420811012</c:v>
                </c:pt>
                <c:pt idx="2631">
                  <c:v>97.106350420811012</c:v>
                </c:pt>
                <c:pt idx="2632">
                  <c:v>97.106350420811012</c:v>
                </c:pt>
                <c:pt idx="2633">
                  <c:v>97.106350420811012</c:v>
                </c:pt>
                <c:pt idx="2634">
                  <c:v>97.106350420811012</c:v>
                </c:pt>
                <c:pt idx="2635">
                  <c:v>97.106350420811012</c:v>
                </c:pt>
                <c:pt idx="2636">
                  <c:v>97.106350420811012</c:v>
                </c:pt>
                <c:pt idx="2637">
                  <c:v>97.106350420811012</c:v>
                </c:pt>
                <c:pt idx="2638">
                  <c:v>97.106350420811012</c:v>
                </c:pt>
                <c:pt idx="2639">
                  <c:v>97.106350420811012</c:v>
                </c:pt>
                <c:pt idx="2640">
                  <c:v>97.106350420811012</c:v>
                </c:pt>
                <c:pt idx="2641">
                  <c:v>97.106350420811012</c:v>
                </c:pt>
                <c:pt idx="2642">
                  <c:v>97.106350420811012</c:v>
                </c:pt>
                <c:pt idx="2643">
                  <c:v>97.106350420811012</c:v>
                </c:pt>
                <c:pt idx="2644">
                  <c:v>97.106350420811012</c:v>
                </c:pt>
                <c:pt idx="2645">
                  <c:v>97.106350420811012</c:v>
                </c:pt>
                <c:pt idx="2646">
                  <c:v>97.106350420811012</c:v>
                </c:pt>
                <c:pt idx="2647">
                  <c:v>97.106350420811012</c:v>
                </c:pt>
                <c:pt idx="2648">
                  <c:v>97.106350420811012</c:v>
                </c:pt>
                <c:pt idx="2649">
                  <c:v>97.106350420811012</c:v>
                </c:pt>
                <c:pt idx="2650">
                  <c:v>97.106350420811012</c:v>
                </c:pt>
                <c:pt idx="2651">
                  <c:v>97.106350420811012</c:v>
                </c:pt>
                <c:pt idx="2652">
                  <c:v>97.106350420811012</c:v>
                </c:pt>
                <c:pt idx="2653">
                  <c:v>97.106350420811012</c:v>
                </c:pt>
                <c:pt idx="2654">
                  <c:v>97.106350420811012</c:v>
                </c:pt>
                <c:pt idx="2655">
                  <c:v>97.106350420811012</c:v>
                </c:pt>
                <c:pt idx="2656">
                  <c:v>97.106350420811012</c:v>
                </c:pt>
                <c:pt idx="2657">
                  <c:v>97.106350420811012</c:v>
                </c:pt>
                <c:pt idx="2658">
                  <c:v>97.106350420811012</c:v>
                </c:pt>
                <c:pt idx="2659">
                  <c:v>97.106350420811012</c:v>
                </c:pt>
                <c:pt idx="2660">
                  <c:v>97.106350420811012</c:v>
                </c:pt>
                <c:pt idx="2661">
                  <c:v>97.106350420811012</c:v>
                </c:pt>
                <c:pt idx="2662">
                  <c:v>97.106350420811012</c:v>
                </c:pt>
                <c:pt idx="2663">
                  <c:v>97.106350420811012</c:v>
                </c:pt>
                <c:pt idx="2664">
                  <c:v>97.106350420811012</c:v>
                </c:pt>
                <c:pt idx="2665">
                  <c:v>97.106350420811012</c:v>
                </c:pt>
                <c:pt idx="2666">
                  <c:v>97.106350420811012</c:v>
                </c:pt>
                <c:pt idx="2667">
                  <c:v>97.106350420811012</c:v>
                </c:pt>
                <c:pt idx="2668">
                  <c:v>97.106350420811012</c:v>
                </c:pt>
                <c:pt idx="2669">
                  <c:v>97.106350420811012</c:v>
                </c:pt>
                <c:pt idx="2670">
                  <c:v>97.106350420811012</c:v>
                </c:pt>
                <c:pt idx="2671">
                  <c:v>97.106350420811012</c:v>
                </c:pt>
                <c:pt idx="2672">
                  <c:v>97.106350420811012</c:v>
                </c:pt>
                <c:pt idx="2673">
                  <c:v>97.106350420811012</c:v>
                </c:pt>
                <c:pt idx="2674">
                  <c:v>97.106350420811012</c:v>
                </c:pt>
                <c:pt idx="2675">
                  <c:v>97.106350420811012</c:v>
                </c:pt>
                <c:pt idx="2676">
                  <c:v>97.106350420811012</c:v>
                </c:pt>
                <c:pt idx="2677">
                  <c:v>97.106350420811012</c:v>
                </c:pt>
                <c:pt idx="2678">
                  <c:v>97.106350420811012</c:v>
                </c:pt>
                <c:pt idx="2679">
                  <c:v>97.106350420811012</c:v>
                </c:pt>
                <c:pt idx="2680">
                  <c:v>97.106350420811012</c:v>
                </c:pt>
                <c:pt idx="2681">
                  <c:v>97.106350420811012</c:v>
                </c:pt>
                <c:pt idx="2682">
                  <c:v>97.106350420811012</c:v>
                </c:pt>
                <c:pt idx="2683">
                  <c:v>97.106350420811012</c:v>
                </c:pt>
                <c:pt idx="2684">
                  <c:v>97.106350420811012</c:v>
                </c:pt>
                <c:pt idx="2685">
                  <c:v>97.106350420811012</c:v>
                </c:pt>
                <c:pt idx="2686">
                  <c:v>97.106350420811012</c:v>
                </c:pt>
                <c:pt idx="2687">
                  <c:v>97.106350420811012</c:v>
                </c:pt>
                <c:pt idx="2688">
                  <c:v>97.106350420811012</c:v>
                </c:pt>
                <c:pt idx="2689">
                  <c:v>97.106350420811012</c:v>
                </c:pt>
                <c:pt idx="2690">
                  <c:v>97.106350420811012</c:v>
                </c:pt>
                <c:pt idx="2691">
                  <c:v>97.106350420811012</c:v>
                </c:pt>
                <c:pt idx="2692">
                  <c:v>97.106350420811012</c:v>
                </c:pt>
                <c:pt idx="2693">
                  <c:v>97.106350420811012</c:v>
                </c:pt>
                <c:pt idx="2694">
                  <c:v>97.106350420811012</c:v>
                </c:pt>
                <c:pt idx="2695">
                  <c:v>97.106350420811012</c:v>
                </c:pt>
                <c:pt idx="2696">
                  <c:v>97.106350420811012</c:v>
                </c:pt>
                <c:pt idx="2697">
                  <c:v>97.106350420811012</c:v>
                </c:pt>
                <c:pt idx="2698">
                  <c:v>97.106350420811012</c:v>
                </c:pt>
                <c:pt idx="2699">
                  <c:v>97.106350420811012</c:v>
                </c:pt>
                <c:pt idx="2700">
                  <c:v>97.106350420811012</c:v>
                </c:pt>
                <c:pt idx="2701">
                  <c:v>97.106350420811012</c:v>
                </c:pt>
                <c:pt idx="2702">
                  <c:v>97.106350420811012</c:v>
                </c:pt>
                <c:pt idx="2703">
                  <c:v>97.106350420811012</c:v>
                </c:pt>
                <c:pt idx="2704">
                  <c:v>97.106350420811012</c:v>
                </c:pt>
                <c:pt idx="2705">
                  <c:v>97.106350420811012</c:v>
                </c:pt>
                <c:pt idx="2706">
                  <c:v>97.106350420811012</c:v>
                </c:pt>
                <c:pt idx="2707">
                  <c:v>97.106350420811012</c:v>
                </c:pt>
                <c:pt idx="2708">
                  <c:v>97.106350420811012</c:v>
                </c:pt>
                <c:pt idx="2709">
                  <c:v>97.106350420811012</c:v>
                </c:pt>
                <c:pt idx="2710">
                  <c:v>97.106350420811012</c:v>
                </c:pt>
                <c:pt idx="2711">
                  <c:v>97.106350420811012</c:v>
                </c:pt>
                <c:pt idx="2712">
                  <c:v>97.106350420811012</c:v>
                </c:pt>
                <c:pt idx="2713">
                  <c:v>97.106350420811012</c:v>
                </c:pt>
                <c:pt idx="2714">
                  <c:v>97.106350420811012</c:v>
                </c:pt>
                <c:pt idx="2715">
                  <c:v>97.106350420811012</c:v>
                </c:pt>
                <c:pt idx="2716">
                  <c:v>97.106350420811012</c:v>
                </c:pt>
                <c:pt idx="2717">
                  <c:v>97.106350420811012</c:v>
                </c:pt>
                <c:pt idx="2718">
                  <c:v>97.106350420811012</c:v>
                </c:pt>
                <c:pt idx="2719">
                  <c:v>97.106350420811012</c:v>
                </c:pt>
                <c:pt idx="2720">
                  <c:v>97.106350420811012</c:v>
                </c:pt>
                <c:pt idx="2721">
                  <c:v>97.106350420811012</c:v>
                </c:pt>
                <c:pt idx="2722">
                  <c:v>97.106350420811012</c:v>
                </c:pt>
                <c:pt idx="2723">
                  <c:v>97.106350420811012</c:v>
                </c:pt>
                <c:pt idx="2724">
                  <c:v>97.106350420811012</c:v>
                </c:pt>
                <c:pt idx="2725">
                  <c:v>97.106350420811012</c:v>
                </c:pt>
                <c:pt idx="2726">
                  <c:v>97.106350420811012</c:v>
                </c:pt>
                <c:pt idx="2727">
                  <c:v>97.106350420811012</c:v>
                </c:pt>
                <c:pt idx="2728">
                  <c:v>97.106350420811012</c:v>
                </c:pt>
                <c:pt idx="2729">
                  <c:v>97.106350420811012</c:v>
                </c:pt>
                <c:pt idx="2730">
                  <c:v>97.106350420811012</c:v>
                </c:pt>
                <c:pt idx="2731">
                  <c:v>97.106350420811012</c:v>
                </c:pt>
                <c:pt idx="2732">
                  <c:v>97.106350420811012</c:v>
                </c:pt>
                <c:pt idx="2733">
                  <c:v>97.106350420811012</c:v>
                </c:pt>
                <c:pt idx="2734">
                  <c:v>97.106350420811012</c:v>
                </c:pt>
                <c:pt idx="2735">
                  <c:v>97.106350420811012</c:v>
                </c:pt>
                <c:pt idx="2736">
                  <c:v>97.106350420811012</c:v>
                </c:pt>
                <c:pt idx="2737">
                  <c:v>97.106350420811012</c:v>
                </c:pt>
                <c:pt idx="2738">
                  <c:v>97.106350420811012</c:v>
                </c:pt>
                <c:pt idx="2739">
                  <c:v>97.106350420811012</c:v>
                </c:pt>
                <c:pt idx="2740">
                  <c:v>97.106350420811012</c:v>
                </c:pt>
                <c:pt idx="2741">
                  <c:v>97.106350420811012</c:v>
                </c:pt>
                <c:pt idx="2742">
                  <c:v>97.106350420811012</c:v>
                </c:pt>
                <c:pt idx="2743">
                  <c:v>97.106350420811012</c:v>
                </c:pt>
                <c:pt idx="2744">
                  <c:v>97.106350420811012</c:v>
                </c:pt>
                <c:pt idx="2745">
                  <c:v>97.106350420811012</c:v>
                </c:pt>
                <c:pt idx="2746">
                  <c:v>97.106350420811012</c:v>
                </c:pt>
                <c:pt idx="2747">
                  <c:v>97.106350420811012</c:v>
                </c:pt>
                <c:pt idx="2748">
                  <c:v>97.106350420811012</c:v>
                </c:pt>
                <c:pt idx="2749">
                  <c:v>97.106350420811012</c:v>
                </c:pt>
                <c:pt idx="2750">
                  <c:v>97.106350420811012</c:v>
                </c:pt>
                <c:pt idx="2751">
                  <c:v>97.106350420811012</c:v>
                </c:pt>
                <c:pt idx="2752">
                  <c:v>97.106350420811012</c:v>
                </c:pt>
                <c:pt idx="2753">
                  <c:v>97.106350420811012</c:v>
                </c:pt>
                <c:pt idx="2754">
                  <c:v>97.106350420811012</c:v>
                </c:pt>
                <c:pt idx="2755">
                  <c:v>97.106350420811012</c:v>
                </c:pt>
                <c:pt idx="2756">
                  <c:v>97.106350420811012</c:v>
                </c:pt>
                <c:pt idx="2757">
                  <c:v>97.106350420811012</c:v>
                </c:pt>
                <c:pt idx="2758">
                  <c:v>97.106350420811012</c:v>
                </c:pt>
                <c:pt idx="2759">
                  <c:v>97.106350420811012</c:v>
                </c:pt>
                <c:pt idx="2760">
                  <c:v>97.106350420811012</c:v>
                </c:pt>
                <c:pt idx="2761">
                  <c:v>97.106350420811012</c:v>
                </c:pt>
                <c:pt idx="2762">
                  <c:v>97.106350420811012</c:v>
                </c:pt>
                <c:pt idx="2763">
                  <c:v>97.106350420811012</c:v>
                </c:pt>
                <c:pt idx="2764">
                  <c:v>97.106350420811012</c:v>
                </c:pt>
                <c:pt idx="2765">
                  <c:v>97.106350420811012</c:v>
                </c:pt>
                <c:pt idx="2766">
                  <c:v>97.106350420811012</c:v>
                </c:pt>
                <c:pt idx="2767">
                  <c:v>97.106350420811012</c:v>
                </c:pt>
                <c:pt idx="2768">
                  <c:v>97.106350420811012</c:v>
                </c:pt>
                <c:pt idx="2769">
                  <c:v>97.106350420811012</c:v>
                </c:pt>
                <c:pt idx="2770">
                  <c:v>97.106350420811012</c:v>
                </c:pt>
                <c:pt idx="2771">
                  <c:v>97.106350420811012</c:v>
                </c:pt>
                <c:pt idx="2772">
                  <c:v>97.106350420811012</c:v>
                </c:pt>
                <c:pt idx="2773">
                  <c:v>97.106350420811012</c:v>
                </c:pt>
                <c:pt idx="2774">
                  <c:v>97.106350420811012</c:v>
                </c:pt>
                <c:pt idx="2775">
                  <c:v>97.106350420811012</c:v>
                </c:pt>
                <c:pt idx="2776">
                  <c:v>97.106350420811012</c:v>
                </c:pt>
                <c:pt idx="2777">
                  <c:v>97.106350420811012</c:v>
                </c:pt>
                <c:pt idx="2778">
                  <c:v>97.106350420811012</c:v>
                </c:pt>
                <c:pt idx="2779">
                  <c:v>97.106350420811012</c:v>
                </c:pt>
                <c:pt idx="2780">
                  <c:v>97.106350420811012</c:v>
                </c:pt>
                <c:pt idx="2781">
                  <c:v>97.106350420811012</c:v>
                </c:pt>
                <c:pt idx="2782">
                  <c:v>97.106350420811012</c:v>
                </c:pt>
                <c:pt idx="2783">
                  <c:v>97.106350420811012</c:v>
                </c:pt>
                <c:pt idx="2784">
                  <c:v>97.106350420811012</c:v>
                </c:pt>
                <c:pt idx="2785">
                  <c:v>97.106350420811012</c:v>
                </c:pt>
                <c:pt idx="2786">
                  <c:v>97.106350420811012</c:v>
                </c:pt>
                <c:pt idx="2787">
                  <c:v>97.106350420811012</c:v>
                </c:pt>
                <c:pt idx="2788">
                  <c:v>97.106350420811012</c:v>
                </c:pt>
                <c:pt idx="2789">
                  <c:v>97.106350420811012</c:v>
                </c:pt>
                <c:pt idx="2790">
                  <c:v>97.106350420811012</c:v>
                </c:pt>
                <c:pt idx="2791">
                  <c:v>97.106350420811012</c:v>
                </c:pt>
                <c:pt idx="2792">
                  <c:v>97.106350420811012</c:v>
                </c:pt>
                <c:pt idx="2793">
                  <c:v>97.106350420811012</c:v>
                </c:pt>
                <c:pt idx="2794">
                  <c:v>97.106350420811012</c:v>
                </c:pt>
                <c:pt idx="2795">
                  <c:v>97.106350420811012</c:v>
                </c:pt>
                <c:pt idx="2796">
                  <c:v>97.106350420811012</c:v>
                </c:pt>
                <c:pt idx="2797">
                  <c:v>97.106350420811012</c:v>
                </c:pt>
                <c:pt idx="2798">
                  <c:v>97.106350420811012</c:v>
                </c:pt>
                <c:pt idx="2799">
                  <c:v>97.106350420811012</c:v>
                </c:pt>
                <c:pt idx="2800">
                  <c:v>97.106350420811012</c:v>
                </c:pt>
                <c:pt idx="2801">
                  <c:v>97.106350420811012</c:v>
                </c:pt>
                <c:pt idx="2802">
                  <c:v>97.106350420811012</c:v>
                </c:pt>
                <c:pt idx="2803">
                  <c:v>97.106350420811012</c:v>
                </c:pt>
                <c:pt idx="2804">
                  <c:v>97.106350420811012</c:v>
                </c:pt>
                <c:pt idx="2805">
                  <c:v>97.106350420811012</c:v>
                </c:pt>
                <c:pt idx="2806">
                  <c:v>97.106350420811012</c:v>
                </c:pt>
                <c:pt idx="2807">
                  <c:v>97.106350420811012</c:v>
                </c:pt>
                <c:pt idx="2808">
                  <c:v>97.106350420811012</c:v>
                </c:pt>
                <c:pt idx="2809">
                  <c:v>97.106350420811012</c:v>
                </c:pt>
                <c:pt idx="2810">
                  <c:v>97.106350420811012</c:v>
                </c:pt>
                <c:pt idx="2811">
                  <c:v>97.106350420811012</c:v>
                </c:pt>
                <c:pt idx="2812">
                  <c:v>97.106350420811012</c:v>
                </c:pt>
                <c:pt idx="2813">
                  <c:v>97.106350420811012</c:v>
                </c:pt>
                <c:pt idx="2814">
                  <c:v>97.106350420811012</c:v>
                </c:pt>
                <c:pt idx="2815">
                  <c:v>97.106350420811012</c:v>
                </c:pt>
                <c:pt idx="2816">
                  <c:v>97.106350420811012</c:v>
                </c:pt>
                <c:pt idx="2817">
                  <c:v>97.106350420811012</c:v>
                </c:pt>
                <c:pt idx="2818">
                  <c:v>97.106350420811012</c:v>
                </c:pt>
                <c:pt idx="2819">
                  <c:v>97.106350420811012</c:v>
                </c:pt>
                <c:pt idx="2820">
                  <c:v>97.106350420811012</c:v>
                </c:pt>
                <c:pt idx="2821">
                  <c:v>97.106350420811012</c:v>
                </c:pt>
                <c:pt idx="2822">
                  <c:v>97.106350420811012</c:v>
                </c:pt>
                <c:pt idx="2823">
                  <c:v>97.106350420811012</c:v>
                </c:pt>
                <c:pt idx="2824">
                  <c:v>97.106350420811012</c:v>
                </c:pt>
                <c:pt idx="2825">
                  <c:v>97.106350420811012</c:v>
                </c:pt>
                <c:pt idx="2826">
                  <c:v>97.106350420811012</c:v>
                </c:pt>
                <c:pt idx="2827">
                  <c:v>97.106350420811012</c:v>
                </c:pt>
                <c:pt idx="2828">
                  <c:v>97.106350420811012</c:v>
                </c:pt>
                <c:pt idx="2829">
                  <c:v>97.106350420811012</c:v>
                </c:pt>
                <c:pt idx="2830">
                  <c:v>97.106350420811012</c:v>
                </c:pt>
                <c:pt idx="2831">
                  <c:v>97.106350420811012</c:v>
                </c:pt>
                <c:pt idx="2832">
                  <c:v>97.106350420811012</c:v>
                </c:pt>
                <c:pt idx="2833">
                  <c:v>97.106350420811012</c:v>
                </c:pt>
                <c:pt idx="2834">
                  <c:v>97.106350420811012</c:v>
                </c:pt>
                <c:pt idx="2835">
                  <c:v>97.106350420811012</c:v>
                </c:pt>
                <c:pt idx="2836">
                  <c:v>97.106350420811012</c:v>
                </c:pt>
                <c:pt idx="2837">
                  <c:v>97.106350420811012</c:v>
                </c:pt>
                <c:pt idx="2838">
                  <c:v>97.106350420811012</c:v>
                </c:pt>
                <c:pt idx="2839">
                  <c:v>97.106350420811012</c:v>
                </c:pt>
                <c:pt idx="2840">
                  <c:v>97.106350420811012</c:v>
                </c:pt>
                <c:pt idx="2841">
                  <c:v>97.106350420811012</c:v>
                </c:pt>
                <c:pt idx="2842">
                  <c:v>97.106350420811012</c:v>
                </c:pt>
                <c:pt idx="2843">
                  <c:v>97.106350420811012</c:v>
                </c:pt>
                <c:pt idx="2844">
                  <c:v>97.106350420811012</c:v>
                </c:pt>
                <c:pt idx="2845">
                  <c:v>97.106350420811012</c:v>
                </c:pt>
                <c:pt idx="2846">
                  <c:v>97.106350420811012</c:v>
                </c:pt>
                <c:pt idx="2847">
                  <c:v>97.106350420811012</c:v>
                </c:pt>
                <c:pt idx="2848">
                  <c:v>97.106350420811012</c:v>
                </c:pt>
                <c:pt idx="2849">
                  <c:v>97.106350420811012</c:v>
                </c:pt>
                <c:pt idx="2850">
                  <c:v>97.106350420811012</c:v>
                </c:pt>
                <c:pt idx="2851">
                  <c:v>97.106350420811012</c:v>
                </c:pt>
                <c:pt idx="2852">
                  <c:v>97.106350420811012</c:v>
                </c:pt>
                <c:pt idx="2853">
                  <c:v>97.106350420811012</c:v>
                </c:pt>
                <c:pt idx="2854">
                  <c:v>97.106350420811012</c:v>
                </c:pt>
                <c:pt idx="2855">
                  <c:v>97.106350420811012</c:v>
                </c:pt>
                <c:pt idx="2856">
                  <c:v>97.106350420811012</c:v>
                </c:pt>
                <c:pt idx="2857">
                  <c:v>97.106350420811012</c:v>
                </c:pt>
                <c:pt idx="2858">
                  <c:v>97.106350420811012</c:v>
                </c:pt>
                <c:pt idx="2859">
                  <c:v>97.106350420811012</c:v>
                </c:pt>
                <c:pt idx="2860">
                  <c:v>97.106350420811012</c:v>
                </c:pt>
                <c:pt idx="2861">
                  <c:v>97.106350420811012</c:v>
                </c:pt>
                <c:pt idx="2862">
                  <c:v>97.106350420811012</c:v>
                </c:pt>
                <c:pt idx="2863">
                  <c:v>97.106350420811012</c:v>
                </c:pt>
                <c:pt idx="2864">
                  <c:v>97.106350420811012</c:v>
                </c:pt>
                <c:pt idx="2865">
                  <c:v>97.106350420811012</c:v>
                </c:pt>
                <c:pt idx="2866">
                  <c:v>97.106350420811012</c:v>
                </c:pt>
                <c:pt idx="2867">
                  <c:v>97.106350420811012</c:v>
                </c:pt>
                <c:pt idx="2868">
                  <c:v>97.106350420811012</c:v>
                </c:pt>
                <c:pt idx="2869">
                  <c:v>97.106350420811012</c:v>
                </c:pt>
                <c:pt idx="2870">
                  <c:v>97.106350420811012</c:v>
                </c:pt>
                <c:pt idx="2871">
                  <c:v>97.106350420811012</c:v>
                </c:pt>
                <c:pt idx="2872">
                  <c:v>97.106350420811012</c:v>
                </c:pt>
                <c:pt idx="2873">
                  <c:v>97.106350420811012</c:v>
                </c:pt>
                <c:pt idx="2874">
                  <c:v>97.106350420811012</c:v>
                </c:pt>
                <c:pt idx="2875">
                  <c:v>97.106350420811012</c:v>
                </c:pt>
                <c:pt idx="2876">
                  <c:v>97.106350420811012</c:v>
                </c:pt>
                <c:pt idx="2877">
                  <c:v>97.106350420811012</c:v>
                </c:pt>
                <c:pt idx="2878">
                  <c:v>97.106350420811012</c:v>
                </c:pt>
                <c:pt idx="2879">
                  <c:v>97.106350420811012</c:v>
                </c:pt>
                <c:pt idx="2880">
                  <c:v>97.106350420811012</c:v>
                </c:pt>
                <c:pt idx="2881">
                  <c:v>97.106350420811012</c:v>
                </c:pt>
                <c:pt idx="2882">
                  <c:v>97.106350420811012</c:v>
                </c:pt>
                <c:pt idx="2883">
                  <c:v>97.106350420811012</c:v>
                </c:pt>
                <c:pt idx="2884">
                  <c:v>97.106350420811012</c:v>
                </c:pt>
                <c:pt idx="2885">
                  <c:v>97.106350420811012</c:v>
                </c:pt>
                <c:pt idx="2886">
                  <c:v>97.106350420811012</c:v>
                </c:pt>
                <c:pt idx="2887">
                  <c:v>97.106350420811012</c:v>
                </c:pt>
                <c:pt idx="2888">
                  <c:v>97.106350420811012</c:v>
                </c:pt>
                <c:pt idx="2889">
                  <c:v>97.106350420811012</c:v>
                </c:pt>
                <c:pt idx="2890">
                  <c:v>97.106350420811012</c:v>
                </c:pt>
                <c:pt idx="2891">
                  <c:v>97.106350420811012</c:v>
                </c:pt>
                <c:pt idx="2892">
                  <c:v>97.106350420811012</c:v>
                </c:pt>
                <c:pt idx="2893">
                  <c:v>97.106350420811012</c:v>
                </c:pt>
                <c:pt idx="2894">
                  <c:v>97.106350420811012</c:v>
                </c:pt>
                <c:pt idx="2895">
                  <c:v>97.106350420811012</c:v>
                </c:pt>
                <c:pt idx="2896">
                  <c:v>97.106350420811012</c:v>
                </c:pt>
                <c:pt idx="2897">
                  <c:v>97.106350420811012</c:v>
                </c:pt>
                <c:pt idx="2898">
                  <c:v>97.106350420811012</c:v>
                </c:pt>
                <c:pt idx="2899">
                  <c:v>97.106350420811012</c:v>
                </c:pt>
                <c:pt idx="2900">
                  <c:v>97.106350420811012</c:v>
                </c:pt>
                <c:pt idx="2901">
                  <c:v>97.106350420811012</c:v>
                </c:pt>
                <c:pt idx="2902">
                  <c:v>97.106350420811012</c:v>
                </c:pt>
                <c:pt idx="2903">
                  <c:v>97.106350420811012</c:v>
                </c:pt>
                <c:pt idx="2904">
                  <c:v>97.106350420811012</c:v>
                </c:pt>
                <c:pt idx="2905">
                  <c:v>97.106350420811012</c:v>
                </c:pt>
                <c:pt idx="2906">
                  <c:v>97.106350420811012</c:v>
                </c:pt>
                <c:pt idx="2907">
                  <c:v>97.106350420811012</c:v>
                </c:pt>
                <c:pt idx="2908">
                  <c:v>97.106350420811012</c:v>
                </c:pt>
                <c:pt idx="2909">
                  <c:v>97.106350420811012</c:v>
                </c:pt>
                <c:pt idx="2910">
                  <c:v>97.106350420811012</c:v>
                </c:pt>
                <c:pt idx="2911">
                  <c:v>97.106350420811012</c:v>
                </c:pt>
                <c:pt idx="2912">
                  <c:v>97.106350420811012</c:v>
                </c:pt>
                <c:pt idx="2913">
                  <c:v>97.106350420811012</c:v>
                </c:pt>
                <c:pt idx="2914">
                  <c:v>97.106350420811012</c:v>
                </c:pt>
                <c:pt idx="2915">
                  <c:v>97.106350420811012</c:v>
                </c:pt>
                <c:pt idx="2916">
                  <c:v>97.106350420811012</c:v>
                </c:pt>
                <c:pt idx="2917">
                  <c:v>97.106350420811012</c:v>
                </c:pt>
                <c:pt idx="2918">
                  <c:v>97.106350420811012</c:v>
                </c:pt>
                <c:pt idx="2919">
                  <c:v>97.106350420811012</c:v>
                </c:pt>
                <c:pt idx="2920">
                  <c:v>97.106350420811012</c:v>
                </c:pt>
                <c:pt idx="2921">
                  <c:v>97.106350420811012</c:v>
                </c:pt>
                <c:pt idx="2922">
                  <c:v>97.106350420811012</c:v>
                </c:pt>
                <c:pt idx="2923">
                  <c:v>97.106350420811012</c:v>
                </c:pt>
                <c:pt idx="2924">
                  <c:v>97.106350420811012</c:v>
                </c:pt>
                <c:pt idx="2925">
                  <c:v>97.106350420811012</c:v>
                </c:pt>
                <c:pt idx="2926">
                  <c:v>97.106350420811012</c:v>
                </c:pt>
                <c:pt idx="2927">
                  <c:v>97.106350420811012</c:v>
                </c:pt>
                <c:pt idx="2928">
                  <c:v>97.106350420811012</c:v>
                </c:pt>
                <c:pt idx="2929">
                  <c:v>97.106350420811012</c:v>
                </c:pt>
                <c:pt idx="2930">
                  <c:v>97.106350420811012</c:v>
                </c:pt>
                <c:pt idx="2931">
                  <c:v>97.106350420811012</c:v>
                </c:pt>
                <c:pt idx="2932">
                  <c:v>97.106350420811012</c:v>
                </c:pt>
                <c:pt idx="2933">
                  <c:v>97.106350420811012</c:v>
                </c:pt>
                <c:pt idx="2934">
                  <c:v>97.106350420811012</c:v>
                </c:pt>
                <c:pt idx="2935">
                  <c:v>97.106350420811012</c:v>
                </c:pt>
                <c:pt idx="2936">
                  <c:v>97.106350420811012</c:v>
                </c:pt>
                <c:pt idx="2937">
                  <c:v>97.106350420811012</c:v>
                </c:pt>
                <c:pt idx="2938">
                  <c:v>97.106350420811012</c:v>
                </c:pt>
                <c:pt idx="2939">
                  <c:v>97.106350420811012</c:v>
                </c:pt>
                <c:pt idx="2940">
                  <c:v>97.106350420811012</c:v>
                </c:pt>
                <c:pt idx="2941">
                  <c:v>97.106350420811012</c:v>
                </c:pt>
                <c:pt idx="2942">
                  <c:v>97.106350420811012</c:v>
                </c:pt>
                <c:pt idx="2943">
                  <c:v>97.106350420811012</c:v>
                </c:pt>
                <c:pt idx="2944">
                  <c:v>97.106350420811012</c:v>
                </c:pt>
                <c:pt idx="2945">
                  <c:v>97.106350420811012</c:v>
                </c:pt>
                <c:pt idx="2946">
                  <c:v>97.106350420811012</c:v>
                </c:pt>
                <c:pt idx="2947">
                  <c:v>97.106350420811012</c:v>
                </c:pt>
                <c:pt idx="2948">
                  <c:v>97.106350420811012</c:v>
                </c:pt>
                <c:pt idx="2949">
                  <c:v>97.106350420811012</c:v>
                </c:pt>
                <c:pt idx="2950">
                  <c:v>97.106350420811012</c:v>
                </c:pt>
                <c:pt idx="2951">
                  <c:v>97.106350420811012</c:v>
                </c:pt>
                <c:pt idx="2952">
                  <c:v>97.106350420811012</c:v>
                </c:pt>
                <c:pt idx="2953">
                  <c:v>97.106350420811012</c:v>
                </c:pt>
                <c:pt idx="2954">
                  <c:v>97.106350420811012</c:v>
                </c:pt>
                <c:pt idx="2955">
                  <c:v>97.106350420811012</c:v>
                </c:pt>
                <c:pt idx="2956">
                  <c:v>97.106350420811012</c:v>
                </c:pt>
                <c:pt idx="2957">
                  <c:v>97.106350420811012</c:v>
                </c:pt>
                <c:pt idx="2958">
                  <c:v>97.106350420811012</c:v>
                </c:pt>
                <c:pt idx="2959">
                  <c:v>97.106350420811012</c:v>
                </c:pt>
                <c:pt idx="2960">
                  <c:v>97.106350420811012</c:v>
                </c:pt>
                <c:pt idx="2961">
                  <c:v>97.106350420811012</c:v>
                </c:pt>
                <c:pt idx="2962">
                  <c:v>97.106350420811012</c:v>
                </c:pt>
                <c:pt idx="2963">
                  <c:v>97.106350420811012</c:v>
                </c:pt>
                <c:pt idx="2964">
                  <c:v>97.106350420811012</c:v>
                </c:pt>
                <c:pt idx="2965">
                  <c:v>97.106350420811012</c:v>
                </c:pt>
                <c:pt idx="2966">
                  <c:v>97.106350420811012</c:v>
                </c:pt>
                <c:pt idx="2967">
                  <c:v>97.106350420811012</c:v>
                </c:pt>
                <c:pt idx="2968">
                  <c:v>97.106350420811012</c:v>
                </c:pt>
                <c:pt idx="2969">
                  <c:v>97.106350420811012</c:v>
                </c:pt>
                <c:pt idx="2970">
                  <c:v>97.106350420811012</c:v>
                </c:pt>
                <c:pt idx="2971">
                  <c:v>97.106350420811012</c:v>
                </c:pt>
                <c:pt idx="2972">
                  <c:v>97.106350420811012</c:v>
                </c:pt>
                <c:pt idx="2973">
                  <c:v>97.106350420811012</c:v>
                </c:pt>
                <c:pt idx="2974">
                  <c:v>97.106350420811012</c:v>
                </c:pt>
                <c:pt idx="2975">
                  <c:v>97.106350420811012</c:v>
                </c:pt>
                <c:pt idx="2976">
                  <c:v>97.106350420811012</c:v>
                </c:pt>
                <c:pt idx="2977">
                  <c:v>97.106350420811012</c:v>
                </c:pt>
                <c:pt idx="2978">
                  <c:v>97.106350420811012</c:v>
                </c:pt>
                <c:pt idx="2979">
                  <c:v>97.106350420811012</c:v>
                </c:pt>
                <c:pt idx="2980">
                  <c:v>97.106350420811012</c:v>
                </c:pt>
                <c:pt idx="2981">
                  <c:v>97.106350420811012</c:v>
                </c:pt>
                <c:pt idx="2982">
                  <c:v>97.106350420811012</c:v>
                </c:pt>
                <c:pt idx="2983">
                  <c:v>97.106350420811012</c:v>
                </c:pt>
                <c:pt idx="2984">
                  <c:v>97.106350420811012</c:v>
                </c:pt>
                <c:pt idx="2985">
                  <c:v>97.106350420811012</c:v>
                </c:pt>
                <c:pt idx="2986">
                  <c:v>97.106350420811012</c:v>
                </c:pt>
                <c:pt idx="2987">
                  <c:v>97.106350420811012</c:v>
                </c:pt>
                <c:pt idx="2988">
                  <c:v>97.106350420811012</c:v>
                </c:pt>
                <c:pt idx="2989">
                  <c:v>97.106350420811012</c:v>
                </c:pt>
                <c:pt idx="2990">
                  <c:v>97.106350420811012</c:v>
                </c:pt>
                <c:pt idx="2991">
                  <c:v>97.106350420811012</c:v>
                </c:pt>
                <c:pt idx="2992">
                  <c:v>97.106350420811012</c:v>
                </c:pt>
                <c:pt idx="2993">
                  <c:v>97.106350420811012</c:v>
                </c:pt>
                <c:pt idx="2994">
                  <c:v>97.106350420811012</c:v>
                </c:pt>
                <c:pt idx="2995">
                  <c:v>97.106350420811012</c:v>
                </c:pt>
                <c:pt idx="2996">
                  <c:v>97.106350420811012</c:v>
                </c:pt>
                <c:pt idx="2997">
                  <c:v>97.106350420811012</c:v>
                </c:pt>
                <c:pt idx="2998">
                  <c:v>97.106350420811012</c:v>
                </c:pt>
                <c:pt idx="2999">
                  <c:v>97.106350420811012</c:v>
                </c:pt>
                <c:pt idx="3000">
                  <c:v>97.106350420811012</c:v>
                </c:pt>
                <c:pt idx="3001">
                  <c:v>97.106350420811012</c:v>
                </c:pt>
                <c:pt idx="3002">
                  <c:v>97.106350420811012</c:v>
                </c:pt>
                <c:pt idx="3003">
                  <c:v>97.106350420811012</c:v>
                </c:pt>
                <c:pt idx="3004">
                  <c:v>97.106350420811012</c:v>
                </c:pt>
                <c:pt idx="3005">
                  <c:v>97.106350420811012</c:v>
                </c:pt>
                <c:pt idx="3006">
                  <c:v>97.106350420811012</c:v>
                </c:pt>
                <c:pt idx="3007">
                  <c:v>97.106350420811012</c:v>
                </c:pt>
                <c:pt idx="3008">
                  <c:v>97.106350420811012</c:v>
                </c:pt>
                <c:pt idx="3009">
                  <c:v>97.106350420811012</c:v>
                </c:pt>
                <c:pt idx="3010">
                  <c:v>97.106350420811012</c:v>
                </c:pt>
                <c:pt idx="3011">
                  <c:v>97.106350420811012</c:v>
                </c:pt>
                <c:pt idx="3012">
                  <c:v>97.106350420811012</c:v>
                </c:pt>
                <c:pt idx="3013">
                  <c:v>97.106350420811012</c:v>
                </c:pt>
                <c:pt idx="3014">
                  <c:v>97.106350420811012</c:v>
                </c:pt>
                <c:pt idx="3015">
                  <c:v>97.106350420811012</c:v>
                </c:pt>
                <c:pt idx="3016">
                  <c:v>97.106350420811012</c:v>
                </c:pt>
                <c:pt idx="3017">
                  <c:v>97.106350420811012</c:v>
                </c:pt>
                <c:pt idx="3018">
                  <c:v>97.106350420811012</c:v>
                </c:pt>
                <c:pt idx="3019">
                  <c:v>97.106350420811012</c:v>
                </c:pt>
                <c:pt idx="3020">
                  <c:v>97.106350420811012</c:v>
                </c:pt>
                <c:pt idx="3021">
                  <c:v>97.106350420811012</c:v>
                </c:pt>
                <c:pt idx="3022">
                  <c:v>97.106350420811012</c:v>
                </c:pt>
                <c:pt idx="3023">
                  <c:v>97.106350420811012</c:v>
                </c:pt>
                <c:pt idx="3024">
                  <c:v>97.106350420811012</c:v>
                </c:pt>
                <c:pt idx="3025">
                  <c:v>97.106350420811012</c:v>
                </c:pt>
                <c:pt idx="3026">
                  <c:v>97.106350420811012</c:v>
                </c:pt>
                <c:pt idx="3027">
                  <c:v>97.106350420811012</c:v>
                </c:pt>
                <c:pt idx="3028">
                  <c:v>97.106350420811012</c:v>
                </c:pt>
                <c:pt idx="3029">
                  <c:v>97.106350420811012</c:v>
                </c:pt>
                <c:pt idx="3030">
                  <c:v>97.106350420811012</c:v>
                </c:pt>
                <c:pt idx="3031">
                  <c:v>97.106350420811012</c:v>
                </c:pt>
                <c:pt idx="3032">
                  <c:v>97.106350420811012</c:v>
                </c:pt>
                <c:pt idx="3033">
                  <c:v>97.106350420811012</c:v>
                </c:pt>
                <c:pt idx="3034">
                  <c:v>97.106350420811012</c:v>
                </c:pt>
                <c:pt idx="3035">
                  <c:v>97.106350420811012</c:v>
                </c:pt>
                <c:pt idx="3036">
                  <c:v>97.106350420811012</c:v>
                </c:pt>
                <c:pt idx="3037">
                  <c:v>97.106350420811012</c:v>
                </c:pt>
                <c:pt idx="3038">
                  <c:v>97.106350420811012</c:v>
                </c:pt>
                <c:pt idx="3039">
                  <c:v>97.106350420811012</c:v>
                </c:pt>
                <c:pt idx="3040">
                  <c:v>97.106350420811012</c:v>
                </c:pt>
                <c:pt idx="3041">
                  <c:v>97.106350420811012</c:v>
                </c:pt>
                <c:pt idx="3042">
                  <c:v>97.106350420811012</c:v>
                </c:pt>
                <c:pt idx="3043">
                  <c:v>97.106350420811012</c:v>
                </c:pt>
                <c:pt idx="3044">
                  <c:v>97.106350420811012</c:v>
                </c:pt>
                <c:pt idx="3045">
                  <c:v>97.106350420811012</c:v>
                </c:pt>
                <c:pt idx="3046">
                  <c:v>97.106350420811012</c:v>
                </c:pt>
                <c:pt idx="3047">
                  <c:v>97.106350420811012</c:v>
                </c:pt>
                <c:pt idx="3048">
                  <c:v>97.106350420811012</c:v>
                </c:pt>
                <c:pt idx="3049">
                  <c:v>97.106350420811012</c:v>
                </c:pt>
                <c:pt idx="3050">
                  <c:v>97.106350420811012</c:v>
                </c:pt>
                <c:pt idx="3051">
                  <c:v>97.106350420811012</c:v>
                </c:pt>
                <c:pt idx="3052">
                  <c:v>97.106350420811012</c:v>
                </c:pt>
                <c:pt idx="3053">
                  <c:v>97.106350420811012</c:v>
                </c:pt>
                <c:pt idx="3054">
                  <c:v>97.106350420811012</c:v>
                </c:pt>
                <c:pt idx="3055">
                  <c:v>97.106350420811012</c:v>
                </c:pt>
                <c:pt idx="3056">
                  <c:v>97.106350420811012</c:v>
                </c:pt>
                <c:pt idx="3057">
                  <c:v>97.106350420811012</c:v>
                </c:pt>
                <c:pt idx="3058">
                  <c:v>97.106350420811012</c:v>
                </c:pt>
                <c:pt idx="3059">
                  <c:v>97.106350420811012</c:v>
                </c:pt>
                <c:pt idx="3060">
                  <c:v>97.106350420811012</c:v>
                </c:pt>
                <c:pt idx="3061">
                  <c:v>97.106350420811012</c:v>
                </c:pt>
                <c:pt idx="3062">
                  <c:v>97.106350420811012</c:v>
                </c:pt>
                <c:pt idx="3063">
                  <c:v>97.106350420811012</c:v>
                </c:pt>
                <c:pt idx="3064">
                  <c:v>97.106350420811012</c:v>
                </c:pt>
                <c:pt idx="3065">
                  <c:v>97.106350420811012</c:v>
                </c:pt>
                <c:pt idx="3066">
                  <c:v>97.106350420811012</c:v>
                </c:pt>
                <c:pt idx="3067">
                  <c:v>97.106350420811012</c:v>
                </c:pt>
                <c:pt idx="3068">
                  <c:v>97.106350420811012</c:v>
                </c:pt>
                <c:pt idx="3069">
                  <c:v>97.106350420811012</c:v>
                </c:pt>
                <c:pt idx="3070">
                  <c:v>97.106350420811012</c:v>
                </c:pt>
                <c:pt idx="3071">
                  <c:v>97.106350420811012</c:v>
                </c:pt>
                <c:pt idx="3072">
                  <c:v>97.106350420811012</c:v>
                </c:pt>
                <c:pt idx="3073">
                  <c:v>97.106350420811012</c:v>
                </c:pt>
                <c:pt idx="3074">
                  <c:v>97.106350420811012</c:v>
                </c:pt>
                <c:pt idx="3075">
                  <c:v>97.106350420811012</c:v>
                </c:pt>
                <c:pt idx="3076">
                  <c:v>97.106350420811012</c:v>
                </c:pt>
                <c:pt idx="3077">
                  <c:v>97.106350420811012</c:v>
                </c:pt>
                <c:pt idx="3078">
                  <c:v>97.106350420811012</c:v>
                </c:pt>
                <c:pt idx="3079">
                  <c:v>97.106350420811012</c:v>
                </c:pt>
                <c:pt idx="3080">
                  <c:v>97.106350420811012</c:v>
                </c:pt>
                <c:pt idx="3081">
                  <c:v>97.106350420811012</c:v>
                </c:pt>
                <c:pt idx="3082">
                  <c:v>97.106350420811012</c:v>
                </c:pt>
                <c:pt idx="3083">
                  <c:v>97.106350420811012</c:v>
                </c:pt>
                <c:pt idx="3084">
                  <c:v>97.106350420811012</c:v>
                </c:pt>
                <c:pt idx="3085">
                  <c:v>97.106350420811012</c:v>
                </c:pt>
                <c:pt idx="3086">
                  <c:v>97.106350420811012</c:v>
                </c:pt>
                <c:pt idx="3087">
                  <c:v>97.106350420811012</c:v>
                </c:pt>
                <c:pt idx="3088">
                  <c:v>97.106350420811012</c:v>
                </c:pt>
                <c:pt idx="3089">
                  <c:v>97.106350420811012</c:v>
                </c:pt>
                <c:pt idx="3090">
                  <c:v>97.106350420811012</c:v>
                </c:pt>
                <c:pt idx="3091">
                  <c:v>97.106350420811012</c:v>
                </c:pt>
                <c:pt idx="3092">
                  <c:v>97.106350420811012</c:v>
                </c:pt>
                <c:pt idx="3093">
                  <c:v>97.106350420811012</c:v>
                </c:pt>
                <c:pt idx="3094">
                  <c:v>97.106350420811012</c:v>
                </c:pt>
                <c:pt idx="3095">
                  <c:v>97.106350420811012</c:v>
                </c:pt>
                <c:pt idx="3096">
                  <c:v>97.106350420811012</c:v>
                </c:pt>
                <c:pt idx="3097">
                  <c:v>97.106350420811012</c:v>
                </c:pt>
                <c:pt idx="3098">
                  <c:v>97.106350420811012</c:v>
                </c:pt>
                <c:pt idx="3099">
                  <c:v>97.106350420811012</c:v>
                </c:pt>
                <c:pt idx="3100">
                  <c:v>97.106350420811012</c:v>
                </c:pt>
                <c:pt idx="3101">
                  <c:v>97.106350420811012</c:v>
                </c:pt>
                <c:pt idx="3102">
                  <c:v>97.106350420811012</c:v>
                </c:pt>
                <c:pt idx="3103">
                  <c:v>97.106350420811012</c:v>
                </c:pt>
                <c:pt idx="3104">
                  <c:v>97.106350420811012</c:v>
                </c:pt>
                <c:pt idx="3105">
                  <c:v>97.106350420811012</c:v>
                </c:pt>
                <c:pt idx="3106">
                  <c:v>97.106350420811012</c:v>
                </c:pt>
                <c:pt idx="3107">
                  <c:v>97.106350420811012</c:v>
                </c:pt>
                <c:pt idx="3108">
                  <c:v>97.106350420811012</c:v>
                </c:pt>
                <c:pt idx="3109">
                  <c:v>97.106350420811012</c:v>
                </c:pt>
                <c:pt idx="3110">
                  <c:v>97.106350420811012</c:v>
                </c:pt>
                <c:pt idx="3111">
                  <c:v>97.106350420811012</c:v>
                </c:pt>
                <c:pt idx="3112">
                  <c:v>97.106350420811012</c:v>
                </c:pt>
                <c:pt idx="3113">
                  <c:v>97.106350420811012</c:v>
                </c:pt>
                <c:pt idx="3114">
                  <c:v>97.106350420811012</c:v>
                </c:pt>
                <c:pt idx="3115">
                  <c:v>97.106350420811012</c:v>
                </c:pt>
                <c:pt idx="3116">
                  <c:v>97.106350420811012</c:v>
                </c:pt>
                <c:pt idx="3117">
                  <c:v>97.106350420811012</c:v>
                </c:pt>
                <c:pt idx="3118">
                  <c:v>97.106350420811012</c:v>
                </c:pt>
                <c:pt idx="3119">
                  <c:v>97.106350420811012</c:v>
                </c:pt>
                <c:pt idx="3120">
                  <c:v>97.106350420811012</c:v>
                </c:pt>
                <c:pt idx="3121">
                  <c:v>97.106350420811012</c:v>
                </c:pt>
                <c:pt idx="3122">
                  <c:v>97.106350420811012</c:v>
                </c:pt>
                <c:pt idx="3123">
                  <c:v>97.106350420811012</c:v>
                </c:pt>
                <c:pt idx="3124">
                  <c:v>97.106350420811012</c:v>
                </c:pt>
                <c:pt idx="3125">
                  <c:v>97.106350420811012</c:v>
                </c:pt>
                <c:pt idx="3126">
                  <c:v>97.106350420811012</c:v>
                </c:pt>
                <c:pt idx="3127">
                  <c:v>97.106350420811012</c:v>
                </c:pt>
                <c:pt idx="3128">
                  <c:v>97.106350420811012</c:v>
                </c:pt>
                <c:pt idx="3129">
                  <c:v>97.106350420811012</c:v>
                </c:pt>
                <c:pt idx="3130">
                  <c:v>97.106350420811012</c:v>
                </c:pt>
                <c:pt idx="3131">
                  <c:v>97.106350420811012</c:v>
                </c:pt>
                <c:pt idx="3132">
                  <c:v>97.106350420811012</c:v>
                </c:pt>
                <c:pt idx="3133">
                  <c:v>97.106350420811012</c:v>
                </c:pt>
                <c:pt idx="3134">
                  <c:v>97.106350420811012</c:v>
                </c:pt>
                <c:pt idx="3135">
                  <c:v>97.106350420811012</c:v>
                </c:pt>
                <c:pt idx="3136">
                  <c:v>97.106350420811012</c:v>
                </c:pt>
                <c:pt idx="3137">
                  <c:v>97.106350420811012</c:v>
                </c:pt>
                <c:pt idx="3138">
                  <c:v>97.106350420811012</c:v>
                </c:pt>
                <c:pt idx="3139">
                  <c:v>97.106350420811012</c:v>
                </c:pt>
                <c:pt idx="3140">
                  <c:v>97.106350420811012</c:v>
                </c:pt>
                <c:pt idx="3141">
                  <c:v>97.106350420811012</c:v>
                </c:pt>
                <c:pt idx="3142">
                  <c:v>97.106350420811012</c:v>
                </c:pt>
                <c:pt idx="3143">
                  <c:v>97.106350420811012</c:v>
                </c:pt>
                <c:pt idx="3144">
                  <c:v>97.106350420811012</c:v>
                </c:pt>
                <c:pt idx="3145">
                  <c:v>97.106350420811012</c:v>
                </c:pt>
                <c:pt idx="3146">
                  <c:v>97.106350420811012</c:v>
                </c:pt>
                <c:pt idx="3147">
                  <c:v>97.106350420811012</c:v>
                </c:pt>
                <c:pt idx="3148">
                  <c:v>97.106350420811012</c:v>
                </c:pt>
                <c:pt idx="3149">
                  <c:v>97.106350420811012</c:v>
                </c:pt>
                <c:pt idx="3150">
                  <c:v>97.106350420811012</c:v>
                </c:pt>
                <c:pt idx="3151">
                  <c:v>97.106350420811012</c:v>
                </c:pt>
                <c:pt idx="3152">
                  <c:v>97.106350420811012</c:v>
                </c:pt>
                <c:pt idx="3153">
                  <c:v>97.106350420811012</c:v>
                </c:pt>
                <c:pt idx="3154">
                  <c:v>97.106350420811012</c:v>
                </c:pt>
                <c:pt idx="3155">
                  <c:v>97.106350420811012</c:v>
                </c:pt>
                <c:pt idx="3156">
                  <c:v>97.106350420811012</c:v>
                </c:pt>
                <c:pt idx="3157">
                  <c:v>97.106350420811012</c:v>
                </c:pt>
                <c:pt idx="3158">
                  <c:v>97.106350420811012</c:v>
                </c:pt>
                <c:pt idx="3159">
                  <c:v>97.106350420811012</c:v>
                </c:pt>
                <c:pt idx="3160">
                  <c:v>97.106350420811012</c:v>
                </c:pt>
                <c:pt idx="3161">
                  <c:v>97.106350420811012</c:v>
                </c:pt>
                <c:pt idx="3162">
                  <c:v>97.106350420811012</c:v>
                </c:pt>
                <c:pt idx="3163">
                  <c:v>97.106350420811012</c:v>
                </c:pt>
                <c:pt idx="3164">
                  <c:v>97.106350420811012</c:v>
                </c:pt>
                <c:pt idx="3165">
                  <c:v>97.106350420811012</c:v>
                </c:pt>
                <c:pt idx="3166">
                  <c:v>97.106350420811012</c:v>
                </c:pt>
                <c:pt idx="3167">
                  <c:v>97.106350420811012</c:v>
                </c:pt>
                <c:pt idx="3168">
                  <c:v>97.106350420811012</c:v>
                </c:pt>
                <c:pt idx="3169">
                  <c:v>97.106350420811012</c:v>
                </c:pt>
                <c:pt idx="3170">
                  <c:v>97.106350420811012</c:v>
                </c:pt>
                <c:pt idx="3171">
                  <c:v>97.106350420811012</c:v>
                </c:pt>
                <c:pt idx="3172">
                  <c:v>97.106350420811012</c:v>
                </c:pt>
                <c:pt idx="3173">
                  <c:v>97.106350420811012</c:v>
                </c:pt>
                <c:pt idx="3174">
                  <c:v>97.106350420811012</c:v>
                </c:pt>
                <c:pt idx="3175">
                  <c:v>97.106350420811012</c:v>
                </c:pt>
                <c:pt idx="3176">
                  <c:v>97.106350420811012</c:v>
                </c:pt>
                <c:pt idx="3177">
                  <c:v>97.106350420811012</c:v>
                </c:pt>
                <c:pt idx="3178">
                  <c:v>97.106350420811012</c:v>
                </c:pt>
                <c:pt idx="3179">
                  <c:v>97.106350420811012</c:v>
                </c:pt>
                <c:pt idx="3180">
                  <c:v>97.106350420811012</c:v>
                </c:pt>
                <c:pt idx="3181">
                  <c:v>97.106350420811012</c:v>
                </c:pt>
                <c:pt idx="3182">
                  <c:v>97.106350420811012</c:v>
                </c:pt>
                <c:pt idx="3183">
                  <c:v>97.106350420811012</c:v>
                </c:pt>
                <c:pt idx="3184">
                  <c:v>97.106350420811012</c:v>
                </c:pt>
                <c:pt idx="3185">
                  <c:v>97.106350420811012</c:v>
                </c:pt>
                <c:pt idx="3186">
                  <c:v>97.106350420811012</c:v>
                </c:pt>
                <c:pt idx="3187">
                  <c:v>97.106350420811012</c:v>
                </c:pt>
                <c:pt idx="3188">
                  <c:v>97.106350420811012</c:v>
                </c:pt>
                <c:pt idx="3189">
                  <c:v>97.106350420811012</c:v>
                </c:pt>
                <c:pt idx="3190">
                  <c:v>97.106350420811012</c:v>
                </c:pt>
                <c:pt idx="3191">
                  <c:v>97.106350420811012</c:v>
                </c:pt>
                <c:pt idx="3192">
                  <c:v>97.106350420811012</c:v>
                </c:pt>
                <c:pt idx="3193">
                  <c:v>97.106350420811012</c:v>
                </c:pt>
                <c:pt idx="3194">
                  <c:v>97.106350420811012</c:v>
                </c:pt>
                <c:pt idx="3195">
                  <c:v>97.106350420811012</c:v>
                </c:pt>
                <c:pt idx="3196">
                  <c:v>97.106350420811012</c:v>
                </c:pt>
                <c:pt idx="3197">
                  <c:v>97.106350420811012</c:v>
                </c:pt>
                <c:pt idx="3198">
                  <c:v>97.106350420811012</c:v>
                </c:pt>
                <c:pt idx="3199">
                  <c:v>97.106350420811012</c:v>
                </c:pt>
                <c:pt idx="3200">
                  <c:v>97.106350420811012</c:v>
                </c:pt>
                <c:pt idx="3201">
                  <c:v>97.106350420811012</c:v>
                </c:pt>
                <c:pt idx="3202">
                  <c:v>97.106350420811012</c:v>
                </c:pt>
                <c:pt idx="3203">
                  <c:v>97.106350420811012</c:v>
                </c:pt>
                <c:pt idx="3204">
                  <c:v>97.106350420811012</c:v>
                </c:pt>
                <c:pt idx="3205">
                  <c:v>97.106350420811012</c:v>
                </c:pt>
                <c:pt idx="3206">
                  <c:v>97.106350420811012</c:v>
                </c:pt>
                <c:pt idx="3207">
                  <c:v>97.106350420811012</c:v>
                </c:pt>
                <c:pt idx="3208">
                  <c:v>97.106350420811012</c:v>
                </c:pt>
                <c:pt idx="3209">
                  <c:v>97.106350420811012</c:v>
                </c:pt>
                <c:pt idx="3210">
                  <c:v>97.106350420811012</c:v>
                </c:pt>
                <c:pt idx="3211">
                  <c:v>97.106350420811012</c:v>
                </c:pt>
                <c:pt idx="3212">
                  <c:v>97.106350420811012</c:v>
                </c:pt>
                <c:pt idx="3213">
                  <c:v>97.106350420811012</c:v>
                </c:pt>
                <c:pt idx="3214">
                  <c:v>97.106350420811012</c:v>
                </c:pt>
                <c:pt idx="3215">
                  <c:v>97.106350420811012</c:v>
                </c:pt>
                <c:pt idx="3216">
                  <c:v>97.106350420811012</c:v>
                </c:pt>
                <c:pt idx="3217">
                  <c:v>97.106350420811012</c:v>
                </c:pt>
                <c:pt idx="3218">
                  <c:v>97.106350420811012</c:v>
                </c:pt>
                <c:pt idx="3219">
                  <c:v>97.106350420811012</c:v>
                </c:pt>
                <c:pt idx="3220">
                  <c:v>97.106350420811012</c:v>
                </c:pt>
                <c:pt idx="3221">
                  <c:v>97.106350420811012</c:v>
                </c:pt>
                <c:pt idx="3222">
                  <c:v>97.106350420811012</c:v>
                </c:pt>
                <c:pt idx="3223">
                  <c:v>97.106350420811012</c:v>
                </c:pt>
                <c:pt idx="3224">
                  <c:v>97.106350420811012</c:v>
                </c:pt>
                <c:pt idx="3225">
                  <c:v>97.106350420811012</c:v>
                </c:pt>
                <c:pt idx="3226">
                  <c:v>97.106350420811012</c:v>
                </c:pt>
                <c:pt idx="3227">
                  <c:v>97.106350420811012</c:v>
                </c:pt>
                <c:pt idx="3228">
                  <c:v>97.106350420811012</c:v>
                </c:pt>
                <c:pt idx="3229">
                  <c:v>97.106350420811012</c:v>
                </c:pt>
                <c:pt idx="3230">
                  <c:v>97.106350420811012</c:v>
                </c:pt>
                <c:pt idx="3231">
                  <c:v>97.106350420811012</c:v>
                </c:pt>
                <c:pt idx="3232">
                  <c:v>97.106350420811012</c:v>
                </c:pt>
                <c:pt idx="3233">
                  <c:v>97.106350420811012</c:v>
                </c:pt>
                <c:pt idx="3234">
                  <c:v>97.106350420811012</c:v>
                </c:pt>
                <c:pt idx="3235">
                  <c:v>97.106350420811012</c:v>
                </c:pt>
                <c:pt idx="3236">
                  <c:v>97.106350420811012</c:v>
                </c:pt>
                <c:pt idx="3237">
                  <c:v>97.106350420811012</c:v>
                </c:pt>
                <c:pt idx="3238">
                  <c:v>97.106350420811012</c:v>
                </c:pt>
                <c:pt idx="3239">
                  <c:v>97.106350420811012</c:v>
                </c:pt>
                <c:pt idx="3240">
                  <c:v>97.106350420811012</c:v>
                </c:pt>
                <c:pt idx="3241">
                  <c:v>97.106350420811012</c:v>
                </c:pt>
                <c:pt idx="3242">
                  <c:v>97.106350420811012</c:v>
                </c:pt>
                <c:pt idx="3243">
                  <c:v>97.106350420811012</c:v>
                </c:pt>
                <c:pt idx="3244">
                  <c:v>97.106350420811012</c:v>
                </c:pt>
                <c:pt idx="3245">
                  <c:v>97.106350420811012</c:v>
                </c:pt>
                <c:pt idx="3246">
                  <c:v>97.106350420811012</c:v>
                </c:pt>
                <c:pt idx="3247">
                  <c:v>97.106350420811012</c:v>
                </c:pt>
                <c:pt idx="3248">
                  <c:v>97.106350420811012</c:v>
                </c:pt>
                <c:pt idx="3249">
                  <c:v>97.106350420811012</c:v>
                </c:pt>
                <c:pt idx="3250">
                  <c:v>97.106350420811012</c:v>
                </c:pt>
                <c:pt idx="3251">
                  <c:v>97.106350420811012</c:v>
                </c:pt>
                <c:pt idx="3252">
                  <c:v>97.106350420811012</c:v>
                </c:pt>
                <c:pt idx="3253">
                  <c:v>97.106350420811012</c:v>
                </c:pt>
                <c:pt idx="3254">
                  <c:v>97.106350420811012</c:v>
                </c:pt>
                <c:pt idx="3255">
                  <c:v>97.106350420811012</c:v>
                </c:pt>
                <c:pt idx="3256">
                  <c:v>97.106350420811012</c:v>
                </c:pt>
                <c:pt idx="3257">
                  <c:v>97.106350420811012</c:v>
                </c:pt>
                <c:pt idx="3258">
                  <c:v>97.106350420811012</c:v>
                </c:pt>
                <c:pt idx="3259">
                  <c:v>97.106350420811012</c:v>
                </c:pt>
                <c:pt idx="3260">
                  <c:v>97.106350420811012</c:v>
                </c:pt>
                <c:pt idx="3261">
                  <c:v>97.106350420811012</c:v>
                </c:pt>
                <c:pt idx="3262">
                  <c:v>97.106350420811012</c:v>
                </c:pt>
                <c:pt idx="3263">
                  <c:v>97.106350420811012</c:v>
                </c:pt>
                <c:pt idx="3264">
                  <c:v>97.106350420811012</c:v>
                </c:pt>
                <c:pt idx="3265">
                  <c:v>97.106350420811012</c:v>
                </c:pt>
                <c:pt idx="3266">
                  <c:v>97.106350420811012</c:v>
                </c:pt>
                <c:pt idx="3267">
                  <c:v>97.106350420811012</c:v>
                </c:pt>
                <c:pt idx="3268">
                  <c:v>97.106350420811012</c:v>
                </c:pt>
                <c:pt idx="3269">
                  <c:v>97.106350420811012</c:v>
                </c:pt>
                <c:pt idx="3270">
                  <c:v>97.106350420811012</c:v>
                </c:pt>
                <c:pt idx="3271">
                  <c:v>97.106350420811012</c:v>
                </c:pt>
                <c:pt idx="3272">
                  <c:v>97.106350420811012</c:v>
                </c:pt>
                <c:pt idx="3273">
                  <c:v>97.106350420811012</c:v>
                </c:pt>
                <c:pt idx="3274">
                  <c:v>97.106350420811012</c:v>
                </c:pt>
                <c:pt idx="3275">
                  <c:v>97.106350420811012</c:v>
                </c:pt>
                <c:pt idx="3276">
                  <c:v>97.106350420811012</c:v>
                </c:pt>
                <c:pt idx="3277">
                  <c:v>97.106350420811012</c:v>
                </c:pt>
                <c:pt idx="3278">
                  <c:v>97.106350420811012</c:v>
                </c:pt>
                <c:pt idx="3279">
                  <c:v>97.106350420811012</c:v>
                </c:pt>
                <c:pt idx="3280">
                  <c:v>97.106350420811012</c:v>
                </c:pt>
                <c:pt idx="3281">
                  <c:v>97.106350420811012</c:v>
                </c:pt>
                <c:pt idx="3282">
                  <c:v>97.106350420811012</c:v>
                </c:pt>
                <c:pt idx="3283">
                  <c:v>97.106350420811012</c:v>
                </c:pt>
                <c:pt idx="3284">
                  <c:v>97.106350420811012</c:v>
                </c:pt>
                <c:pt idx="3285">
                  <c:v>97.106350420811012</c:v>
                </c:pt>
                <c:pt idx="3286">
                  <c:v>97.106350420811012</c:v>
                </c:pt>
                <c:pt idx="3287">
                  <c:v>97.106350420811012</c:v>
                </c:pt>
                <c:pt idx="3288">
                  <c:v>97.106350420811012</c:v>
                </c:pt>
                <c:pt idx="3289">
                  <c:v>97.106350420811012</c:v>
                </c:pt>
                <c:pt idx="3290">
                  <c:v>97.106350420811012</c:v>
                </c:pt>
                <c:pt idx="3291">
                  <c:v>97.106350420811012</c:v>
                </c:pt>
                <c:pt idx="3292">
                  <c:v>97.106350420811012</c:v>
                </c:pt>
                <c:pt idx="3293">
                  <c:v>97.106350420811012</c:v>
                </c:pt>
                <c:pt idx="3294">
                  <c:v>97.106350420811012</c:v>
                </c:pt>
                <c:pt idx="3295">
                  <c:v>97.106350420811012</c:v>
                </c:pt>
                <c:pt idx="3296">
                  <c:v>97.106350420811012</c:v>
                </c:pt>
                <c:pt idx="3297">
                  <c:v>97.106350420811012</c:v>
                </c:pt>
                <c:pt idx="3298">
                  <c:v>97.106350420811012</c:v>
                </c:pt>
                <c:pt idx="3299">
                  <c:v>97.106350420811012</c:v>
                </c:pt>
                <c:pt idx="3300">
                  <c:v>97.106350420811012</c:v>
                </c:pt>
                <c:pt idx="3301">
                  <c:v>97.106350420811012</c:v>
                </c:pt>
                <c:pt idx="3302">
                  <c:v>97.106350420811012</c:v>
                </c:pt>
                <c:pt idx="3303">
                  <c:v>97.106350420811012</c:v>
                </c:pt>
                <c:pt idx="3304">
                  <c:v>97.106350420811012</c:v>
                </c:pt>
                <c:pt idx="3305">
                  <c:v>97.106350420811012</c:v>
                </c:pt>
                <c:pt idx="3306">
                  <c:v>97.106350420811012</c:v>
                </c:pt>
                <c:pt idx="3307">
                  <c:v>97.106350420811012</c:v>
                </c:pt>
                <c:pt idx="3308">
                  <c:v>97.106350420811012</c:v>
                </c:pt>
                <c:pt idx="3309">
                  <c:v>97.106350420811012</c:v>
                </c:pt>
                <c:pt idx="3310">
                  <c:v>97.106350420811012</c:v>
                </c:pt>
                <c:pt idx="3311">
                  <c:v>97.106350420811012</c:v>
                </c:pt>
                <c:pt idx="3312">
                  <c:v>97.106350420811012</c:v>
                </c:pt>
                <c:pt idx="3313">
                  <c:v>97.106350420811012</c:v>
                </c:pt>
                <c:pt idx="3314">
                  <c:v>97.106350420811012</c:v>
                </c:pt>
                <c:pt idx="3315">
                  <c:v>97.106350420811012</c:v>
                </c:pt>
                <c:pt idx="3316">
                  <c:v>97.106350420811012</c:v>
                </c:pt>
                <c:pt idx="3317">
                  <c:v>97.106350420811012</c:v>
                </c:pt>
                <c:pt idx="3318">
                  <c:v>97.106350420811012</c:v>
                </c:pt>
                <c:pt idx="3319">
                  <c:v>97.106350420811012</c:v>
                </c:pt>
                <c:pt idx="3320">
                  <c:v>97.106350420811012</c:v>
                </c:pt>
                <c:pt idx="3321">
                  <c:v>97.106350420811012</c:v>
                </c:pt>
                <c:pt idx="3322">
                  <c:v>97.106350420811012</c:v>
                </c:pt>
                <c:pt idx="3323">
                  <c:v>97.106350420811012</c:v>
                </c:pt>
                <c:pt idx="3324">
                  <c:v>97.106350420811012</c:v>
                </c:pt>
                <c:pt idx="3325">
                  <c:v>97.106350420811012</c:v>
                </c:pt>
                <c:pt idx="3326">
                  <c:v>97.106350420811012</c:v>
                </c:pt>
                <c:pt idx="3327">
                  <c:v>97.106350420811012</c:v>
                </c:pt>
                <c:pt idx="3328">
                  <c:v>97.106350420811012</c:v>
                </c:pt>
                <c:pt idx="3329">
                  <c:v>97.106350420811012</c:v>
                </c:pt>
                <c:pt idx="3330">
                  <c:v>97.106350420811012</c:v>
                </c:pt>
                <c:pt idx="3331">
                  <c:v>97.106350420811012</c:v>
                </c:pt>
                <c:pt idx="3332">
                  <c:v>97.106350420811012</c:v>
                </c:pt>
                <c:pt idx="3333">
                  <c:v>97.106350420811012</c:v>
                </c:pt>
                <c:pt idx="3334">
                  <c:v>97.106350420811012</c:v>
                </c:pt>
                <c:pt idx="3335">
                  <c:v>97.106350420811012</c:v>
                </c:pt>
                <c:pt idx="3336">
                  <c:v>97.106350420811012</c:v>
                </c:pt>
                <c:pt idx="3337">
                  <c:v>97.106350420811012</c:v>
                </c:pt>
                <c:pt idx="3338">
                  <c:v>97.106350420811012</c:v>
                </c:pt>
                <c:pt idx="3339">
                  <c:v>97.106350420811012</c:v>
                </c:pt>
                <c:pt idx="3340">
                  <c:v>97.106350420811012</c:v>
                </c:pt>
                <c:pt idx="3341">
                  <c:v>97.106350420811012</c:v>
                </c:pt>
                <c:pt idx="3342">
                  <c:v>97.106350420811012</c:v>
                </c:pt>
                <c:pt idx="3343">
                  <c:v>97.106350420811012</c:v>
                </c:pt>
                <c:pt idx="3344">
                  <c:v>97.106350420811012</c:v>
                </c:pt>
                <c:pt idx="3345">
                  <c:v>97.106350420811012</c:v>
                </c:pt>
                <c:pt idx="3346">
                  <c:v>97.106350420811012</c:v>
                </c:pt>
                <c:pt idx="3347">
                  <c:v>97.106350420811012</c:v>
                </c:pt>
                <c:pt idx="3348">
                  <c:v>97.106350420811012</c:v>
                </c:pt>
                <c:pt idx="3349">
                  <c:v>97.106350420811012</c:v>
                </c:pt>
                <c:pt idx="3350">
                  <c:v>97.106350420811012</c:v>
                </c:pt>
                <c:pt idx="3351">
                  <c:v>97.106350420811012</c:v>
                </c:pt>
                <c:pt idx="3352">
                  <c:v>97.106350420811012</c:v>
                </c:pt>
                <c:pt idx="3353">
                  <c:v>97.106350420811012</c:v>
                </c:pt>
                <c:pt idx="3354">
                  <c:v>97.106350420811012</c:v>
                </c:pt>
                <c:pt idx="3355">
                  <c:v>97.106350420811012</c:v>
                </c:pt>
                <c:pt idx="3356">
                  <c:v>97.106350420811012</c:v>
                </c:pt>
                <c:pt idx="3357">
                  <c:v>97.106350420811012</c:v>
                </c:pt>
                <c:pt idx="3358">
                  <c:v>97.106350420811012</c:v>
                </c:pt>
                <c:pt idx="3359">
                  <c:v>97.106350420811012</c:v>
                </c:pt>
                <c:pt idx="3360">
                  <c:v>97.106350420811012</c:v>
                </c:pt>
                <c:pt idx="3361">
                  <c:v>97.106350420811012</c:v>
                </c:pt>
                <c:pt idx="3362">
                  <c:v>97.106350420811012</c:v>
                </c:pt>
                <c:pt idx="3363">
                  <c:v>97.106350420811012</c:v>
                </c:pt>
                <c:pt idx="3364">
                  <c:v>97.106350420811012</c:v>
                </c:pt>
                <c:pt idx="3365">
                  <c:v>97.106350420811012</c:v>
                </c:pt>
                <c:pt idx="3366">
                  <c:v>97.106350420811012</c:v>
                </c:pt>
                <c:pt idx="3367">
                  <c:v>97.106350420811012</c:v>
                </c:pt>
                <c:pt idx="3368">
                  <c:v>97.106350420811012</c:v>
                </c:pt>
                <c:pt idx="3369">
                  <c:v>97.106350420811012</c:v>
                </c:pt>
                <c:pt idx="3370">
                  <c:v>97.106350420811012</c:v>
                </c:pt>
                <c:pt idx="3371">
                  <c:v>97.106350420811012</c:v>
                </c:pt>
                <c:pt idx="3372">
                  <c:v>97.106350420811012</c:v>
                </c:pt>
                <c:pt idx="3373">
                  <c:v>97.106350420811012</c:v>
                </c:pt>
                <c:pt idx="3374">
                  <c:v>97.106350420811012</c:v>
                </c:pt>
                <c:pt idx="3375">
                  <c:v>97.106350420811012</c:v>
                </c:pt>
                <c:pt idx="3376">
                  <c:v>97.106350420811012</c:v>
                </c:pt>
                <c:pt idx="3377">
                  <c:v>97.106350420811012</c:v>
                </c:pt>
                <c:pt idx="3378">
                  <c:v>97.106350420811012</c:v>
                </c:pt>
                <c:pt idx="3379">
                  <c:v>97.106350420811012</c:v>
                </c:pt>
                <c:pt idx="3380">
                  <c:v>97.106350420811012</c:v>
                </c:pt>
                <c:pt idx="3381">
                  <c:v>97.106350420811012</c:v>
                </c:pt>
                <c:pt idx="3382">
                  <c:v>97.106350420811012</c:v>
                </c:pt>
                <c:pt idx="3383">
                  <c:v>97.106350420811012</c:v>
                </c:pt>
                <c:pt idx="3384">
                  <c:v>97.106350420811012</c:v>
                </c:pt>
                <c:pt idx="3385">
                  <c:v>97.106350420811012</c:v>
                </c:pt>
                <c:pt idx="3386">
                  <c:v>97.106350420811012</c:v>
                </c:pt>
                <c:pt idx="3387">
                  <c:v>97.106350420811012</c:v>
                </c:pt>
                <c:pt idx="3388">
                  <c:v>97.106350420811012</c:v>
                </c:pt>
                <c:pt idx="3389">
                  <c:v>97.106350420811012</c:v>
                </c:pt>
                <c:pt idx="3390">
                  <c:v>97.106350420811012</c:v>
                </c:pt>
                <c:pt idx="3391">
                  <c:v>97.106350420811012</c:v>
                </c:pt>
                <c:pt idx="3392">
                  <c:v>97.106350420811012</c:v>
                </c:pt>
                <c:pt idx="3393">
                  <c:v>97.106350420811012</c:v>
                </c:pt>
                <c:pt idx="3394">
                  <c:v>97.106350420811012</c:v>
                </c:pt>
                <c:pt idx="3395">
                  <c:v>97.106350420811012</c:v>
                </c:pt>
                <c:pt idx="3396">
                  <c:v>97.106350420811012</c:v>
                </c:pt>
                <c:pt idx="3397">
                  <c:v>97.106350420811012</c:v>
                </c:pt>
                <c:pt idx="3398">
                  <c:v>97.106350420811012</c:v>
                </c:pt>
                <c:pt idx="3399">
                  <c:v>97.106350420811012</c:v>
                </c:pt>
                <c:pt idx="3400">
                  <c:v>97.106350420811012</c:v>
                </c:pt>
                <c:pt idx="3401">
                  <c:v>97.106350420811012</c:v>
                </c:pt>
                <c:pt idx="3402">
                  <c:v>97.106350420811012</c:v>
                </c:pt>
                <c:pt idx="3403">
                  <c:v>97.106350420811012</c:v>
                </c:pt>
                <c:pt idx="3404">
                  <c:v>97.106350420811012</c:v>
                </c:pt>
                <c:pt idx="3405">
                  <c:v>97.106350420811012</c:v>
                </c:pt>
                <c:pt idx="3406">
                  <c:v>97.106350420811012</c:v>
                </c:pt>
                <c:pt idx="3407">
                  <c:v>97.106350420811012</c:v>
                </c:pt>
                <c:pt idx="3408">
                  <c:v>97.106350420811012</c:v>
                </c:pt>
                <c:pt idx="3409">
                  <c:v>97.106350420811012</c:v>
                </c:pt>
                <c:pt idx="3410">
                  <c:v>97.106350420811012</c:v>
                </c:pt>
                <c:pt idx="3411">
                  <c:v>97.106350420811012</c:v>
                </c:pt>
                <c:pt idx="3412">
                  <c:v>97.106350420811012</c:v>
                </c:pt>
                <c:pt idx="3413">
                  <c:v>97.106350420811012</c:v>
                </c:pt>
                <c:pt idx="3414">
                  <c:v>97.106350420811012</c:v>
                </c:pt>
                <c:pt idx="3415">
                  <c:v>97.106350420811012</c:v>
                </c:pt>
                <c:pt idx="3416">
                  <c:v>97.106350420811012</c:v>
                </c:pt>
                <c:pt idx="3417">
                  <c:v>97.106350420811012</c:v>
                </c:pt>
                <c:pt idx="3418">
                  <c:v>97.106350420811012</c:v>
                </c:pt>
                <c:pt idx="3419">
                  <c:v>97.106350420811012</c:v>
                </c:pt>
                <c:pt idx="3420">
                  <c:v>97.106350420811012</c:v>
                </c:pt>
                <c:pt idx="3421">
                  <c:v>97.106350420811012</c:v>
                </c:pt>
                <c:pt idx="3422">
                  <c:v>97.106350420811012</c:v>
                </c:pt>
                <c:pt idx="3423">
                  <c:v>97.106350420811012</c:v>
                </c:pt>
                <c:pt idx="3424">
                  <c:v>97.106350420811012</c:v>
                </c:pt>
                <c:pt idx="3425">
                  <c:v>97.106350420811012</c:v>
                </c:pt>
                <c:pt idx="3426">
                  <c:v>97.106350420811012</c:v>
                </c:pt>
                <c:pt idx="3427">
                  <c:v>97.106350420811012</c:v>
                </c:pt>
                <c:pt idx="3428">
                  <c:v>97.106350420811012</c:v>
                </c:pt>
                <c:pt idx="3429">
                  <c:v>97.106350420811012</c:v>
                </c:pt>
                <c:pt idx="3430">
                  <c:v>97.106350420811012</c:v>
                </c:pt>
                <c:pt idx="3431">
                  <c:v>97.106350420811012</c:v>
                </c:pt>
                <c:pt idx="3432">
                  <c:v>97.106350420811012</c:v>
                </c:pt>
                <c:pt idx="3433">
                  <c:v>97.106350420811012</c:v>
                </c:pt>
                <c:pt idx="3434">
                  <c:v>97.106350420811012</c:v>
                </c:pt>
                <c:pt idx="3435">
                  <c:v>97.106350420811012</c:v>
                </c:pt>
                <c:pt idx="3436">
                  <c:v>97.106350420811012</c:v>
                </c:pt>
                <c:pt idx="3437">
                  <c:v>97.106350420811012</c:v>
                </c:pt>
                <c:pt idx="3438">
                  <c:v>97.106350420811012</c:v>
                </c:pt>
                <c:pt idx="3439">
                  <c:v>97.106350420811012</c:v>
                </c:pt>
                <c:pt idx="3440">
                  <c:v>97.106350420811012</c:v>
                </c:pt>
                <c:pt idx="3441">
                  <c:v>97.106350420811012</c:v>
                </c:pt>
                <c:pt idx="3442">
                  <c:v>97.106350420811012</c:v>
                </c:pt>
                <c:pt idx="3443">
                  <c:v>97.106350420811012</c:v>
                </c:pt>
                <c:pt idx="3444">
                  <c:v>97.106350420811012</c:v>
                </c:pt>
                <c:pt idx="3445">
                  <c:v>97.106350420811012</c:v>
                </c:pt>
                <c:pt idx="3446">
                  <c:v>97.106350420811012</c:v>
                </c:pt>
                <c:pt idx="3447">
                  <c:v>97.106350420811012</c:v>
                </c:pt>
                <c:pt idx="3448">
                  <c:v>97.106350420811012</c:v>
                </c:pt>
                <c:pt idx="3449">
                  <c:v>97.106350420811012</c:v>
                </c:pt>
                <c:pt idx="3450">
                  <c:v>97.106350420811012</c:v>
                </c:pt>
                <c:pt idx="3451">
                  <c:v>97.106350420811012</c:v>
                </c:pt>
                <c:pt idx="3452">
                  <c:v>97.106350420811012</c:v>
                </c:pt>
                <c:pt idx="3453">
                  <c:v>97.106350420811012</c:v>
                </c:pt>
                <c:pt idx="3454">
                  <c:v>97.106350420811012</c:v>
                </c:pt>
                <c:pt idx="3455">
                  <c:v>97.106350420811012</c:v>
                </c:pt>
                <c:pt idx="3456">
                  <c:v>97.106350420811012</c:v>
                </c:pt>
                <c:pt idx="3457">
                  <c:v>97.106350420811012</c:v>
                </c:pt>
                <c:pt idx="3458">
                  <c:v>97.106350420811012</c:v>
                </c:pt>
                <c:pt idx="3459">
                  <c:v>97.106350420811012</c:v>
                </c:pt>
                <c:pt idx="3460">
                  <c:v>97.106350420811012</c:v>
                </c:pt>
                <c:pt idx="3461">
                  <c:v>97.106350420811012</c:v>
                </c:pt>
                <c:pt idx="3462">
                  <c:v>97.106350420811012</c:v>
                </c:pt>
                <c:pt idx="3463">
                  <c:v>97.106350420811012</c:v>
                </c:pt>
                <c:pt idx="3464">
                  <c:v>97.106350420811012</c:v>
                </c:pt>
                <c:pt idx="3465">
                  <c:v>97.106350420811012</c:v>
                </c:pt>
                <c:pt idx="3466">
                  <c:v>97.106350420811012</c:v>
                </c:pt>
                <c:pt idx="3467">
                  <c:v>97.106350420811012</c:v>
                </c:pt>
                <c:pt idx="3468">
                  <c:v>97.106350420811012</c:v>
                </c:pt>
                <c:pt idx="3469">
                  <c:v>97.106350420811012</c:v>
                </c:pt>
                <c:pt idx="3470">
                  <c:v>97.106350420811012</c:v>
                </c:pt>
                <c:pt idx="3471">
                  <c:v>97.106350420811012</c:v>
                </c:pt>
                <c:pt idx="3472">
                  <c:v>97.106350420811012</c:v>
                </c:pt>
                <c:pt idx="3473">
                  <c:v>97.106350420811012</c:v>
                </c:pt>
                <c:pt idx="3474">
                  <c:v>97.106350420811012</c:v>
                </c:pt>
                <c:pt idx="3475">
                  <c:v>97.106350420811012</c:v>
                </c:pt>
                <c:pt idx="3476">
                  <c:v>97.106350420811012</c:v>
                </c:pt>
                <c:pt idx="3477">
                  <c:v>97.106350420811012</c:v>
                </c:pt>
                <c:pt idx="3478">
                  <c:v>97.106350420811012</c:v>
                </c:pt>
                <c:pt idx="3479">
                  <c:v>97.106350420811012</c:v>
                </c:pt>
                <c:pt idx="3480">
                  <c:v>97.106350420811012</c:v>
                </c:pt>
                <c:pt idx="3481">
                  <c:v>97.106350420811012</c:v>
                </c:pt>
                <c:pt idx="3482">
                  <c:v>97.106350420811012</c:v>
                </c:pt>
                <c:pt idx="3483">
                  <c:v>97.106350420811012</c:v>
                </c:pt>
                <c:pt idx="3484">
                  <c:v>97.106350420811012</c:v>
                </c:pt>
                <c:pt idx="3485">
                  <c:v>97.106350420811012</c:v>
                </c:pt>
                <c:pt idx="3486">
                  <c:v>97.106350420811012</c:v>
                </c:pt>
                <c:pt idx="3487">
                  <c:v>97.106350420811012</c:v>
                </c:pt>
                <c:pt idx="3488">
                  <c:v>97.106350420811012</c:v>
                </c:pt>
                <c:pt idx="3489">
                  <c:v>97.106350420811012</c:v>
                </c:pt>
                <c:pt idx="3490">
                  <c:v>97.106350420811012</c:v>
                </c:pt>
                <c:pt idx="3491">
                  <c:v>97.106350420811012</c:v>
                </c:pt>
                <c:pt idx="3492">
                  <c:v>97.106350420811012</c:v>
                </c:pt>
                <c:pt idx="3493">
                  <c:v>97.106350420811012</c:v>
                </c:pt>
                <c:pt idx="3494">
                  <c:v>97.106350420811012</c:v>
                </c:pt>
                <c:pt idx="3495">
                  <c:v>97.106350420811012</c:v>
                </c:pt>
                <c:pt idx="3496">
                  <c:v>97.106350420811012</c:v>
                </c:pt>
                <c:pt idx="3497">
                  <c:v>97.106350420811012</c:v>
                </c:pt>
                <c:pt idx="3498">
                  <c:v>97.106350420811012</c:v>
                </c:pt>
                <c:pt idx="3499">
                  <c:v>97.106350420811012</c:v>
                </c:pt>
                <c:pt idx="3500">
                  <c:v>97.106350420811012</c:v>
                </c:pt>
                <c:pt idx="3501">
                  <c:v>97.106350420811012</c:v>
                </c:pt>
                <c:pt idx="3502">
                  <c:v>97.106350420811012</c:v>
                </c:pt>
                <c:pt idx="3503">
                  <c:v>97.106350420811012</c:v>
                </c:pt>
                <c:pt idx="3504">
                  <c:v>97.106350420811012</c:v>
                </c:pt>
                <c:pt idx="3505">
                  <c:v>97.106350420811012</c:v>
                </c:pt>
                <c:pt idx="3506">
                  <c:v>97.106350420811012</c:v>
                </c:pt>
                <c:pt idx="3507">
                  <c:v>97.106350420811012</c:v>
                </c:pt>
                <c:pt idx="3508">
                  <c:v>97.106350420811012</c:v>
                </c:pt>
                <c:pt idx="3509">
                  <c:v>97.106350420811012</c:v>
                </c:pt>
                <c:pt idx="3510">
                  <c:v>97.106350420811012</c:v>
                </c:pt>
                <c:pt idx="3511">
                  <c:v>97.106350420811012</c:v>
                </c:pt>
                <c:pt idx="3512">
                  <c:v>97.106350420811012</c:v>
                </c:pt>
                <c:pt idx="3513">
                  <c:v>97.106350420811012</c:v>
                </c:pt>
                <c:pt idx="3514">
                  <c:v>97.106350420811012</c:v>
                </c:pt>
                <c:pt idx="3515">
                  <c:v>97.106350420811012</c:v>
                </c:pt>
                <c:pt idx="3516">
                  <c:v>97.106350420811012</c:v>
                </c:pt>
                <c:pt idx="3517">
                  <c:v>97.106350420811012</c:v>
                </c:pt>
                <c:pt idx="3518">
                  <c:v>97.106350420811012</c:v>
                </c:pt>
                <c:pt idx="3519">
                  <c:v>97.106350420811012</c:v>
                </c:pt>
                <c:pt idx="3520">
                  <c:v>97.106350420811012</c:v>
                </c:pt>
                <c:pt idx="3521">
                  <c:v>97.106350420811012</c:v>
                </c:pt>
                <c:pt idx="3522">
                  <c:v>97.106350420811012</c:v>
                </c:pt>
                <c:pt idx="3523">
                  <c:v>97.106350420811012</c:v>
                </c:pt>
                <c:pt idx="3524">
                  <c:v>97.106350420811012</c:v>
                </c:pt>
                <c:pt idx="3525">
                  <c:v>97.106350420811012</c:v>
                </c:pt>
                <c:pt idx="3526">
                  <c:v>97.106350420811012</c:v>
                </c:pt>
                <c:pt idx="3527">
                  <c:v>97.106350420811012</c:v>
                </c:pt>
                <c:pt idx="3528">
                  <c:v>97.106350420811012</c:v>
                </c:pt>
                <c:pt idx="3529">
                  <c:v>97.106350420811012</c:v>
                </c:pt>
                <c:pt idx="3530">
                  <c:v>97.106350420811012</c:v>
                </c:pt>
                <c:pt idx="3531">
                  <c:v>97.106350420811012</c:v>
                </c:pt>
                <c:pt idx="3532">
                  <c:v>97.106350420811012</c:v>
                </c:pt>
                <c:pt idx="3533">
                  <c:v>97.106350420811012</c:v>
                </c:pt>
                <c:pt idx="3534">
                  <c:v>97.106350420811012</c:v>
                </c:pt>
                <c:pt idx="3535">
                  <c:v>97.106350420811012</c:v>
                </c:pt>
                <c:pt idx="3536">
                  <c:v>97.106350420811012</c:v>
                </c:pt>
                <c:pt idx="3537">
                  <c:v>97.106350420811012</c:v>
                </c:pt>
                <c:pt idx="3538">
                  <c:v>97.106350420811012</c:v>
                </c:pt>
                <c:pt idx="3539">
                  <c:v>97.106350420811012</c:v>
                </c:pt>
                <c:pt idx="3540">
                  <c:v>97.106350420811012</c:v>
                </c:pt>
                <c:pt idx="3541">
                  <c:v>97.106350420811012</c:v>
                </c:pt>
                <c:pt idx="3542">
                  <c:v>97.106350420811012</c:v>
                </c:pt>
                <c:pt idx="3543">
                  <c:v>97.106350420811012</c:v>
                </c:pt>
                <c:pt idx="3544">
                  <c:v>97.106350420811012</c:v>
                </c:pt>
                <c:pt idx="3545">
                  <c:v>97.106350420811012</c:v>
                </c:pt>
                <c:pt idx="3546">
                  <c:v>97.106350420811012</c:v>
                </c:pt>
                <c:pt idx="3547">
                  <c:v>97.106350420811012</c:v>
                </c:pt>
                <c:pt idx="3548">
                  <c:v>97.106350420811012</c:v>
                </c:pt>
                <c:pt idx="3549">
                  <c:v>97.106350420811012</c:v>
                </c:pt>
                <c:pt idx="3550">
                  <c:v>97.106350420811012</c:v>
                </c:pt>
                <c:pt idx="3551">
                  <c:v>97.106350420811012</c:v>
                </c:pt>
                <c:pt idx="3552">
                  <c:v>97.106350420811012</c:v>
                </c:pt>
                <c:pt idx="3553">
                  <c:v>97.106350420811012</c:v>
                </c:pt>
                <c:pt idx="3554">
                  <c:v>97.106350420811012</c:v>
                </c:pt>
                <c:pt idx="3555">
                  <c:v>97.106350420811012</c:v>
                </c:pt>
                <c:pt idx="3556">
                  <c:v>97.106350420811012</c:v>
                </c:pt>
                <c:pt idx="3557">
                  <c:v>97.106350420811012</c:v>
                </c:pt>
                <c:pt idx="3558">
                  <c:v>97.106350420811012</c:v>
                </c:pt>
                <c:pt idx="3559">
                  <c:v>97.106350420811012</c:v>
                </c:pt>
                <c:pt idx="3560">
                  <c:v>97.106350420811012</c:v>
                </c:pt>
                <c:pt idx="3561">
                  <c:v>97.106350420811012</c:v>
                </c:pt>
                <c:pt idx="3562">
                  <c:v>97.106350420811012</c:v>
                </c:pt>
                <c:pt idx="3563">
                  <c:v>97.106350420811012</c:v>
                </c:pt>
                <c:pt idx="3564">
                  <c:v>97.106350420811012</c:v>
                </c:pt>
                <c:pt idx="3565">
                  <c:v>97.106350420811012</c:v>
                </c:pt>
                <c:pt idx="3566">
                  <c:v>97.106350420811012</c:v>
                </c:pt>
                <c:pt idx="3567">
                  <c:v>97.106350420811012</c:v>
                </c:pt>
                <c:pt idx="3568">
                  <c:v>97.106350420811012</c:v>
                </c:pt>
                <c:pt idx="3569">
                  <c:v>97.106350420811012</c:v>
                </c:pt>
                <c:pt idx="3570">
                  <c:v>97.106350420811012</c:v>
                </c:pt>
                <c:pt idx="3571">
                  <c:v>97.106350420811012</c:v>
                </c:pt>
                <c:pt idx="3572">
                  <c:v>97.106350420811012</c:v>
                </c:pt>
                <c:pt idx="3573">
                  <c:v>97.106350420811012</c:v>
                </c:pt>
                <c:pt idx="3574">
                  <c:v>97.106350420811012</c:v>
                </c:pt>
                <c:pt idx="3575">
                  <c:v>97.106350420811012</c:v>
                </c:pt>
                <c:pt idx="3576">
                  <c:v>97.106350420811012</c:v>
                </c:pt>
                <c:pt idx="3577">
                  <c:v>97.106350420811012</c:v>
                </c:pt>
                <c:pt idx="3578">
                  <c:v>97.106350420811012</c:v>
                </c:pt>
                <c:pt idx="3579">
                  <c:v>97.106350420811012</c:v>
                </c:pt>
                <c:pt idx="3580">
                  <c:v>97.106350420811012</c:v>
                </c:pt>
                <c:pt idx="3581">
                  <c:v>97.106350420811012</c:v>
                </c:pt>
                <c:pt idx="3582">
                  <c:v>97.106350420811012</c:v>
                </c:pt>
                <c:pt idx="3583">
                  <c:v>97.106350420811012</c:v>
                </c:pt>
                <c:pt idx="3584">
                  <c:v>97.106350420811012</c:v>
                </c:pt>
                <c:pt idx="3585">
                  <c:v>97.106350420811012</c:v>
                </c:pt>
                <c:pt idx="3586">
                  <c:v>97.106350420811012</c:v>
                </c:pt>
                <c:pt idx="3587">
                  <c:v>97.106350420811012</c:v>
                </c:pt>
                <c:pt idx="3588">
                  <c:v>97.106350420811012</c:v>
                </c:pt>
                <c:pt idx="3589">
                  <c:v>97.106350420811012</c:v>
                </c:pt>
                <c:pt idx="3590">
                  <c:v>97.106350420811012</c:v>
                </c:pt>
                <c:pt idx="3591">
                  <c:v>97.106350420811012</c:v>
                </c:pt>
                <c:pt idx="3592">
                  <c:v>97.106350420811012</c:v>
                </c:pt>
                <c:pt idx="3593">
                  <c:v>97.106350420811012</c:v>
                </c:pt>
                <c:pt idx="3594">
                  <c:v>97.106350420811012</c:v>
                </c:pt>
                <c:pt idx="3595">
                  <c:v>97.106350420811012</c:v>
                </c:pt>
                <c:pt idx="3596">
                  <c:v>97.106350420811012</c:v>
                </c:pt>
                <c:pt idx="3597">
                  <c:v>97.106350420811012</c:v>
                </c:pt>
                <c:pt idx="3598">
                  <c:v>97.106350420811012</c:v>
                </c:pt>
                <c:pt idx="3599">
                  <c:v>97.106350420811012</c:v>
                </c:pt>
                <c:pt idx="3600">
                  <c:v>97.106350420811012</c:v>
                </c:pt>
                <c:pt idx="3601">
                  <c:v>97.106350420811012</c:v>
                </c:pt>
                <c:pt idx="3602">
                  <c:v>97.106350420811012</c:v>
                </c:pt>
                <c:pt idx="3603">
                  <c:v>97.106350420811012</c:v>
                </c:pt>
                <c:pt idx="3604">
                  <c:v>97.106350420811012</c:v>
                </c:pt>
                <c:pt idx="3605">
                  <c:v>97.106350420811012</c:v>
                </c:pt>
                <c:pt idx="3606">
                  <c:v>97.106350420811012</c:v>
                </c:pt>
                <c:pt idx="3607">
                  <c:v>97.106350420811012</c:v>
                </c:pt>
                <c:pt idx="3608">
                  <c:v>97.106350420811012</c:v>
                </c:pt>
                <c:pt idx="3609">
                  <c:v>97.106350420811012</c:v>
                </c:pt>
                <c:pt idx="3610">
                  <c:v>97.106350420811012</c:v>
                </c:pt>
                <c:pt idx="3611">
                  <c:v>97.106350420811012</c:v>
                </c:pt>
                <c:pt idx="3612">
                  <c:v>97.106350420811012</c:v>
                </c:pt>
                <c:pt idx="3613">
                  <c:v>97.106350420811012</c:v>
                </c:pt>
                <c:pt idx="3614">
                  <c:v>97.106350420811012</c:v>
                </c:pt>
                <c:pt idx="3615">
                  <c:v>97.106350420811012</c:v>
                </c:pt>
                <c:pt idx="3616">
                  <c:v>97.106350420811012</c:v>
                </c:pt>
                <c:pt idx="3617">
                  <c:v>97.106350420811012</c:v>
                </c:pt>
                <c:pt idx="3618">
                  <c:v>97.106350420811012</c:v>
                </c:pt>
                <c:pt idx="3619">
                  <c:v>97.106350420811012</c:v>
                </c:pt>
                <c:pt idx="3620">
                  <c:v>97.106350420811012</c:v>
                </c:pt>
                <c:pt idx="3621">
                  <c:v>97.106350420811012</c:v>
                </c:pt>
                <c:pt idx="3622">
                  <c:v>97.106350420811012</c:v>
                </c:pt>
                <c:pt idx="3623">
                  <c:v>97.106350420811012</c:v>
                </c:pt>
                <c:pt idx="3624">
                  <c:v>97.106350420811012</c:v>
                </c:pt>
                <c:pt idx="3625">
                  <c:v>97.106350420811012</c:v>
                </c:pt>
                <c:pt idx="3626">
                  <c:v>97.106350420811012</c:v>
                </c:pt>
                <c:pt idx="3627">
                  <c:v>97.106350420811012</c:v>
                </c:pt>
                <c:pt idx="3628">
                  <c:v>97.106350420811012</c:v>
                </c:pt>
                <c:pt idx="3629">
                  <c:v>97.106350420811012</c:v>
                </c:pt>
                <c:pt idx="3630">
                  <c:v>97.106350420811012</c:v>
                </c:pt>
                <c:pt idx="3631">
                  <c:v>97.106350420811012</c:v>
                </c:pt>
                <c:pt idx="3632">
                  <c:v>97.106350420811012</c:v>
                </c:pt>
                <c:pt idx="3633">
                  <c:v>97.106350420811012</c:v>
                </c:pt>
                <c:pt idx="3634">
                  <c:v>97.106350420811012</c:v>
                </c:pt>
                <c:pt idx="3635">
                  <c:v>97.106350420811012</c:v>
                </c:pt>
                <c:pt idx="3636">
                  <c:v>97.106350420811012</c:v>
                </c:pt>
                <c:pt idx="3637">
                  <c:v>97.106350420811012</c:v>
                </c:pt>
                <c:pt idx="3638">
                  <c:v>97.106350420811012</c:v>
                </c:pt>
                <c:pt idx="3639">
                  <c:v>97.106350420811012</c:v>
                </c:pt>
                <c:pt idx="3640">
                  <c:v>97.106350420811012</c:v>
                </c:pt>
                <c:pt idx="3641">
                  <c:v>97.106350420811012</c:v>
                </c:pt>
                <c:pt idx="3642">
                  <c:v>97.106350420811012</c:v>
                </c:pt>
                <c:pt idx="3643">
                  <c:v>97.106350420811012</c:v>
                </c:pt>
                <c:pt idx="3644">
                  <c:v>97.106350420811012</c:v>
                </c:pt>
                <c:pt idx="3645">
                  <c:v>97.106350420811012</c:v>
                </c:pt>
                <c:pt idx="3646">
                  <c:v>97.106350420811012</c:v>
                </c:pt>
                <c:pt idx="3647">
                  <c:v>97.106350420811012</c:v>
                </c:pt>
                <c:pt idx="3648">
                  <c:v>97.106350420811012</c:v>
                </c:pt>
                <c:pt idx="3649">
                  <c:v>97.106350420811012</c:v>
                </c:pt>
                <c:pt idx="3650">
                  <c:v>97.106350420811012</c:v>
                </c:pt>
                <c:pt idx="3651">
                  <c:v>97.106350420811012</c:v>
                </c:pt>
                <c:pt idx="3652">
                  <c:v>97.106350420811012</c:v>
                </c:pt>
                <c:pt idx="3653">
                  <c:v>97.106350420811012</c:v>
                </c:pt>
                <c:pt idx="3654">
                  <c:v>97.106350420811012</c:v>
                </c:pt>
                <c:pt idx="3655">
                  <c:v>97.106350420811012</c:v>
                </c:pt>
                <c:pt idx="3656">
                  <c:v>97.106350420811012</c:v>
                </c:pt>
                <c:pt idx="3657">
                  <c:v>97.106350420811012</c:v>
                </c:pt>
                <c:pt idx="3658">
                  <c:v>97.106350420811012</c:v>
                </c:pt>
                <c:pt idx="3659">
                  <c:v>97.106350420811012</c:v>
                </c:pt>
                <c:pt idx="3660">
                  <c:v>97.106350420811012</c:v>
                </c:pt>
                <c:pt idx="3661">
                  <c:v>97.106350420811012</c:v>
                </c:pt>
                <c:pt idx="3662">
                  <c:v>97.106350420811012</c:v>
                </c:pt>
                <c:pt idx="3663">
                  <c:v>97.106350420811012</c:v>
                </c:pt>
                <c:pt idx="3664">
                  <c:v>97.106350420811012</c:v>
                </c:pt>
                <c:pt idx="3665">
                  <c:v>97.106350420811012</c:v>
                </c:pt>
                <c:pt idx="3666">
                  <c:v>97.106350420811012</c:v>
                </c:pt>
                <c:pt idx="3667">
                  <c:v>97.106350420811012</c:v>
                </c:pt>
                <c:pt idx="3668">
                  <c:v>97.106350420811012</c:v>
                </c:pt>
                <c:pt idx="3669">
                  <c:v>97.106350420811012</c:v>
                </c:pt>
                <c:pt idx="3670">
                  <c:v>97.106350420811012</c:v>
                </c:pt>
                <c:pt idx="3671">
                  <c:v>97.106350420811012</c:v>
                </c:pt>
                <c:pt idx="3672">
                  <c:v>97.106350420811012</c:v>
                </c:pt>
                <c:pt idx="3673">
                  <c:v>97.106350420811012</c:v>
                </c:pt>
                <c:pt idx="3674">
                  <c:v>97.106350420811012</c:v>
                </c:pt>
                <c:pt idx="3675">
                  <c:v>97.106350420811012</c:v>
                </c:pt>
                <c:pt idx="3676">
                  <c:v>97.106350420811012</c:v>
                </c:pt>
                <c:pt idx="3677">
                  <c:v>97.106350420811012</c:v>
                </c:pt>
                <c:pt idx="3678">
                  <c:v>97.106350420811012</c:v>
                </c:pt>
                <c:pt idx="3679">
                  <c:v>97.106350420811012</c:v>
                </c:pt>
                <c:pt idx="3680">
                  <c:v>97.106350420811012</c:v>
                </c:pt>
                <c:pt idx="3681">
                  <c:v>97.106350420811012</c:v>
                </c:pt>
                <c:pt idx="3682">
                  <c:v>97.106350420811012</c:v>
                </c:pt>
                <c:pt idx="3683">
                  <c:v>97.106350420811012</c:v>
                </c:pt>
                <c:pt idx="3684">
                  <c:v>97.106350420811012</c:v>
                </c:pt>
                <c:pt idx="3685">
                  <c:v>97.106350420811012</c:v>
                </c:pt>
                <c:pt idx="3686">
                  <c:v>97.106350420811012</c:v>
                </c:pt>
                <c:pt idx="3687">
                  <c:v>97.106350420811012</c:v>
                </c:pt>
                <c:pt idx="3688">
                  <c:v>97.106350420811012</c:v>
                </c:pt>
                <c:pt idx="3689">
                  <c:v>97.106350420811012</c:v>
                </c:pt>
                <c:pt idx="3690">
                  <c:v>97.106350420811012</c:v>
                </c:pt>
                <c:pt idx="3691">
                  <c:v>97.106350420811012</c:v>
                </c:pt>
                <c:pt idx="3692">
                  <c:v>97.106350420811012</c:v>
                </c:pt>
                <c:pt idx="3693">
                  <c:v>97.106350420811012</c:v>
                </c:pt>
                <c:pt idx="3694">
                  <c:v>97.106350420811012</c:v>
                </c:pt>
                <c:pt idx="3695">
                  <c:v>97.106350420811012</c:v>
                </c:pt>
                <c:pt idx="3696">
                  <c:v>97.106350420811012</c:v>
                </c:pt>
                <c:pt idx="3697">
                  <c:v>97.106350420811012</c:v>
                </c:pt>
                <c:pt idx="3698">
                  <c:v>97.106350420811012</c:v>
                </c:pt>
                <c:pt idx="3699">
                  <c:v>97.106350420811012</c:v>
                </c:pt>
                <c:pt idx="3700">
                  <c:v>97.106350420811012</c:v>
                </c:pt>
                <c:pt idx="3701">
                  <c:v>97.106350420811012</c:v>
                </c:pt>
                <c:pt idx="3702">
                  <c:v>97.106350420811012</c:v>
                </c:pt>
                <c:pt idx="3703">
                  <c:v>97.106350420811012</c:v>
                </c:pt>
                <c:pt idx="3704">
                  <c:v>97.106350420811012</c:v>
                </c:pt>
                <c:pt idx="3705">
                  <c:v>97.106350420811012</c:v>
                </c:pt>
                <c:pt idx="3706">
                  <c:v>97.106350420811012</c:v>
                </c:pt>
                <c:pt idx="3707">
                  <c:v>97.106350420811012</c:v>
                </c:pt>
                <c:pt idx="3708">
                  <c:v>97.106350420811012</c:v>
                </c:pt>
                <c:pt idx="3709">
                  <c:v>97.106350420811012</c:v>
                </c:pt>
                <c:pt idx="3710">
                  <c:v>97.106350420811012</c:v>
                </c:pt>
                <c:pt idx="3711">
                  <c:v>97.106350420811012</c:v>
                </c:pt>
                <c:pt idx="3712">
                  <c:v>97.106350420811012</c:v>
                </c:pt>
                <c:pt idx="3713">
                  <c:v>97.106350420811012</c:v>
                </c:pt>
                <c:pt idx="3714">
                  <c:v>97.106350420811012</c:v>
                </c:pt>
                <c:pt idx="3715">
                  <c:v>97.106350420811012</c:v>
                </c:pt>
                <c:pt idx="3716">
                  <c:v>97.106350420811012</c:v>
                </c:pt>
                <c:pt idx="3717">
                  <c:v>97.106350420811012</c:v>
                </c:pt>
                <c:pt idx="3718">
                  <c:v>97.106350420811012</c:v>
                </c:pt>
                <c:pt idx="3719">
                  <c:v>97.106350420811012</c:v>
                </c:pt>
                <c:pt idx="3720">
                  <c:v>97.106350420811012</c:v>
                </c:pt>
                <c:pt idx="3721">
                  <c:v>97.106350420811012</c:v>
                </c:pt>
                <c:pt idx="3722">
                  <c:v>97.106350420811012</c:v>
                </c:pt>
                <c:pt idx="3723">
                  <c:v>97.106350420811012</c:v>
                </c:pt>
                <c:pt idx="3724">
                  <c:v>97.106350420811012</c:v>
                </c:pt>
                <c:pt idx="3725">
                  <c:v>97.106350420811012</c:v>
                </c:pt>
                <c:pt idx="3726">
                  <c:v>97.106350420811012</c:v>
                </c:pt>
                <c:pt idx="3727">
                  <c:v>97.106350420811012</c:v>
                </c:pt>
                <c:pt idx="3728">
                  <c:v>97.106350420811012</c:v>
                </c:pt>
                <c:pt idx="3729">
                  <c:v>97.106350420811012</c:v>
                </c:pt>
                <c:pt idx="3730">
                  <c:v>97.106350420811012</c:v>
                </c:pt>
                <c:pt idx="3731">
                  <c:v>97.106350420811012</c:v>
                </c:pt>
                <c:pt idx="3732">
                  <c:v>97.106350420811012</c:v>
                </c:pt>
                <c:pt idx="3733">
                  <c:v>97.106350420811012</c:v>
                </c:pt>
                <c:pt idx="3734">
                  <c:v>97.106350420811012</c:v>
                </c:pt>
                <c:pt idx="3735">
                  <c:v>97.106350420811012</c:v>
                </c:pt>
                <c:pt idx="3736">
                  <c:v>97.106350420811012</c:v>
                </c:pt>
                <c:pt idx="3737">
                  <c:v>97.106350420811012</c:v>
                </c:pt>
                <c:pt idx="3738">
                  <c:v>97.106350420811012</c:v>
                </c:pt>
                <c:pt idx="3739">
                  <c:v>97.106350420811012</c:v>
                </c:pt>
                <c:pt idx="3740">
                  <c:v>97.106350420811012</c:v>
                </c:pt>
                <c:pt idx="3741">
                  <c:v>97.106350420811012</c:v>
                </c:pt>
                <c:pt idx="3742">
                  <c:v>97.106350420811012</c:v>
                </c:pt>
                <c:pt idx="3743">
                  <c:v>97.106350420811012</c:v>
                </c:pt>
                <c:pt idx="3744">
                  <c:v>97.106350420811012</c:v>
                </c:pt>
                <c:pt idx="3745">
                  <c:v>97.106350420811012</c:v>
                </c:pt>
                <c:pt idx="3746">
                  <c:v>97.106350420811012</c:v>
                </c:pt>
                <c:pt idx="3747">
                  <c:v>97.106350420811012</c:v>
                </c:pt>
                <c:pt idx="3748">
                  <c:v>97.106350420811012</c:v>
                </c:pt>
                <c:pt idx="3749">
                  <c:v>97.106350420811012</c:v>
                </c:pt>
                <c:pt idx="3750">
                  <c:v>97.106350420811012</c:v>
                </c:pt>
                <c:pt idx="3751">
                  <c:v>97.106350420811012</c:v>
                </c:pt>
                <c:pt idx="3752">
                  <c:v>97.106350420811012</c:v>
                </c:pt>
                <c:pt idx="3753">
                  <c:v>97.106350420811012</c:v>
                </c:pt>
                <c:pt idx="3754">
                  <c:v>97.106350420811012</c:v>
                </c:pt>
                <c:pt idx="3755">
                  <c:v>97.106350420811012</c:v>
                </c:pt>
                <c:pt idx="3756">
                  <c:v>97.106350420811012</c:v>
                </c:pt>
                <c:pt idx="3757">
                  <c:v>97.106350420811012</c:v>
                </c:pt>
                <c:pt idx="3758">
                  <c:v>97.106350420811012</c:v>
                </c:pt>
                <c:pt idx="3759">
                  <c:v>97.106350420811012</c:v>
                </c:pt>
                <c:pt idx="3760">
                  <c:v>97.106350420811012</c:v>
                </c:pt>
                <c:pt idx="3761">
                  <c:v>97.106350420811012</c:v>
                </c:pt>
                <c:pt idx="3762">
                  <c:v>97.106350420811012</c:v>
                </c:pt>
                <c:pt idx="3763">
                  <c:v>97.106350420811012</c:v>
                </c:pt>
                <c:pt idx="3764">
                  <c:v>97.106350420811012</c:v>
                </c:pt>
                <c:pt idx="3765">
                  <c:v>97.106350420811012</c:v>
                </c:pt>
                <c:pt idx="3766">
                  <c:v>97.106350420811012</c:v>
                </c:pt>
                <c:pt idx="3767">
                  <c:v>97.106350420811012</c:v>
                </c:pt>
                <c:pt idx="3768">
                  <c:v>97.106350420811012</c:v>
                </c:pt>
                <c:pt idx="3769">
                  <c:v>97.106350420811012</c:v>
                </c:pt>
                <c:pt idx="3770">
                  <c:v>97.106350420811012</c:v>
                </c:pt>
                <c:pt idx="3771">
                  <c:v>97.106350420811012</c:v>
                </c:pt>
                <c:pt idx="3772">
                  <c:v>97.106350420811012</c:v>
                </c:pt>
                <c:pt idx="3773">
                  <c:v>97.106350420811012</c:v>
                </c:pt>
                <c:pt idx="3774">
                  <c:v>97.106350420811012</c:v>
                </c:pt>
                <c:pt idx="3775">
                  <c:v>97.106350420811012</c:v>
                </c:pt>
                <c:pt idx="3776">
                  <c:v>97.106350420811012</c:v>
                </c:pt>
                <c:pt idx="3777">
                  <c:v>97.106350420811012</c:v>
                </c:pt>
                <c:pt idx="3778">
                  <c:v>97.106350420811012</c:v>
                </c:pt>
                <c:pt idx="3779">
                  <c:v>97.106350420811012</c:v>
                </c:pt>
                <c:pt idx="3780">
                  <c:v>97.106350420811012</c:v>
                </c:pt>
                <c:pt idx="3781">
                  <c:v>97.106350420811012</c:v>
                </c:pt>
                <c:pt idx="3782">
                  <c:v>97.106350420811012</c:v>
                </c:pt>
                <c:pt idx="3783">
                  <c:v>97.106350420811012</c:v>
                </c:pt>
                <c:pt idx="3784">
                  <c:v>97.106350420811012</c:v>
                </c:pt>
                <c:pt idx="3785">
                  <c:v>97.106350420811012</c:v>
                </c:pt>
                <c:pt idx="3786">
                  <c:v>97.106350420811012</c:v>
                </c:pt>
                <c:pt idx="3787">
                  <c:v>97.106350420811012</c:v>
                </c:pt>
                <c:pt idx="3788">
                  <c:v>97.106350420811012</c:v>
                </c:pt>
                <c:pt idx="3789">
                  <c:v>97.106350420811012</c:v>
                </c:pt>
                <c:pt idx="3790">
                  <c:v>97.106350420811012</c:v>
                </c:pt>
                <c:pt idx="3791">
                  <c:v>97.106350420811012</c:v>
                </c:pt>
                <c:pt idx="3792">
                  <c:v>97.106350420811012</c:v>
                </c:pt>
                <c:pt idx="3793">
                  <c:v>97.106350420811012</c:v>
                </c:pt>
                <c:pt idx="3794">
                  <c:v>97.106350420811012</c:v>
                </c:pt>
                <c:pt idx="3795">
                  <c:v>97.106350420811012</c:v>
                </c:pt>
                <c:pt idx="3796">
                  <c:v>97.106350420811012</c:v>
                </c:pt>
                <c:pt idx="3797">
                  <c:v>97.106350420811012</c:v>
                </c:pt>
                <c:pt idx="3798">
                  <c:v>97.106350420811012</c:v>
                </c:pt>
                <c:pt idx="3799">
                  <c:v>97.106350420811012</c:v>
                </c:pt>
                <c:pt idx="3800">
                  <c:v>97.106350420811012</c:v>
                </c:pt>
                <c:pt idx="3801">
                  <c:v>97.106350420811012</c:v>
                </c:pt>
                <c:pt idx="3802">
                  <c:v>97.106350420811012</c:v>
                </c:pt>
                <c:pt idx="3803">
                  <c:v>97.106350420811012</c:v>
                </c:pt>
                <c:pt idx="3804">
                  <c:v>97.106350420811012</c:v>
                </c:pt>
                <c:pt idx="3805">
                  <c:v>97.106350420811012</c:v>
                </c:pt>
                <c:pt idx="3806">
                  <c:v>97.106350420811012</c:v>
                </c:pt>
                <c:pt idx="3807">
                  <c:v>97.106350420811012</c:v>
                </c:pt>
                <c:pt idx="3808">
                  <c:v>97.106350420811012</c:v>
                </c:pt>
                <c:pt idx="3809">
                  <c:v>97.106350420811012</c:v>
                </c:pt>
                <c:pt idx="3810">
                  <c:v>97.106350420811012</c:v>
                </c:pt>
                <c:pt idx="3811">
                  <c:v>97.106350420811012</c:v>
                </c:pt>
                <c:pt idx="3812">
                  <c:v>97.106350420811012</c:v>
                </c:pt>
                <c:pt idx="3813">
                  <c:v>97.106350420811012</c:v>
                </c:pt>
                <c:pt idx="3814">
                  <c:v>97.106350420811012</c:v>
                </c:pt>
                <c:pt idx="3815">
                  <c:v>97.106350420811012</c:v>
                </c:pt>
                <c:pt idx="3816">
                  <c:v>97.106350420811012</c:v>
                </c:pt>
                <c:pt idx="3817">
                  <c:v>97.106350420811012</c:v>
                </c:pt>
                <c:pt idx="3818">
                  <c:v>97.106350420811012</c:v>
                </c:pt>
                <c:pt idx="3819">
                  <c:v>97.106350420811012</c:v>
                </c:pt>
                <c:pt idx="3820">
                  <c:v>97.106350420811012</c:v>
                </c:pt>
                <c:pt idx="3821">
                  <c:v>97.106350420811012</c:v>
                </c:pt>
                <c:pt idx="3822">
                  <c:v>97.106350420811012</c:v>
                </c:pt>
                <c:pt idx="3823">
                  <c:v>97.106350420811012</c:v>
                </c:pt>
                <c:pt idx="3824">
                  <c:v>97.106350420811012</c:v>
                </c:pt>
                <c:pt idx="3825">
                  <c:v>97.106350420811012</c:v>
                </c:pt>
                <c:pt idx="3826">
                  <c:v>97.106350420811012</c:v>
                </c:pt>
                <c:pt idx="3827">
                  <c:v>97.106350420811012</c:v>
                </c:pt>
                <c:pt idx="3828">
                  <c:v>97.106350420811012</c:v>
                </c:pt>
                <c:pt idx="3829">
                  <c:v>97.106350420811012</c:v>
                </c:pt>
                <c:pt idx="3830">
                  <c:v>97.106350420811012</c:v>
                </c:pt>
                <c:pt idx="3831">
                  <c:v>97.106350420811012</c:v>
                </c:pt>
                <c:pt idx="3832">
                  <c:v>97.106350420811012</c:v>
                </c:pt>
                <c:pt idx="3833">
                  <c:v>97.106350420811012</c:v>
                </c:pt>
                <c:pt idx="3834">
                  <c:v>97.106350420811012</c:v>
                </c:pt>
                <c:pt idx="3835">
                  <c:v>97.106350420811012</c:v>
                </c:pt>
                <c:pt idx="3836">
                  <c:v>97.106350420811012</c:v>
                </c:pt>
                <c:pt idx="3837">
                  <c:v>97.106350420811012</c:v>
                </c:pt>
                <c:pt idx="3838">
                  <c:v>97.106350420811012</c:v>
                </c:pt>
                <c:pt idx="3839">
                  <c:v>97.106350420811012</c:v>
                </c:pt>
                <c:pt idx="3840">
                  <c:v>97.106350420811012</c:v>
                </c:pt>
                <c:pt idx="3841">
                  <c:v>97.106350420811012</c:v>
                </c:pt>
                <c:pt idx="3842">
                  <c:v>97.106350420811012</c:v>
                </c:pt>
                <c:pt idx="3843">
                  <c:v>97.106350420811012</c:v>
                </c:pt>
                <c:pt idx="3844">
                  <c:v>97.106350420811012</c:v>
                </c:pt>
                <c:pt idx="3845">
                  <c:v>97.106350420811012</c:v>
                </c:pt>
                <c:pt idx="3846">
                  <c:v>97.106350420811012</c:v>
                </c:pt>
                <c:pt idx="3847">
                  <c:v>97.106350420811012</c:v>
                </c:pt>
                <c:pt idx="3848">
                  <c:v>97.106350420811012</c:v>
                </c:pt>
                <c:pt idx="3849">
                  <c:v>97.106350420811012</c:v>
                </c:pt>
                <c:pt idx="3850">
                  <c:v>97.106350420811012</c:v>
                </c:pt>
                <c:pt idx="3851">
                  <c:v>97.106350420811012</c:v>
                </c:pt>
                <c:pt idx="3852">
                  <c:v>97.106350420811012</c:v>
                </c:pt>
                <c:pt idx="3853">
                  <c:v>97.106350420811012</c:v>
                </c:pt>
                <c:pt idx="3854">
                  <c:v>97.106350420811012</c:v>
                </c:pt>
                <c:pt idx="3855">
                  <c:v>97.106350420811012</c:v>
                </c:pt>
                <c:pt idx="3856">
                  <c:v>97.106350420811012</c:v>
                </c:pt>
                <c:pt idx="3857">
                  <c:v>97.106350420811012</c:v>
                </c:pt>
                <c:pt idx="3858">
                  <c:v>97.106350420811012</c:v>
                </c:pt>
                <c:pt idx="3859">
                  <c:v>97.106350420811012</c:v>
                </c:pt>
                <c:pt idx="3860">
                  <c:v>97.106350420811012</c:v>
                </c:pt>
                <c:pt idx="3861">
                  <c:v>97.106350420811012</c:v>
                </c:pt>
                <c:pt idx="3862">
                  <c:v>97.106350420811012</c:v>
                </c:pt>
                <c:pt idx="3863">
                  <c:v>97.106350420811012</c:v>
                </c:pt>
                <c:pt idx="3864">
                  <c:v>97.106350420811012</c:v>
                </c:pt>
                <c:pt idx="3865">
                  <c:v>97.106350420811012</c:v>
                </c:pt>
                <c:pt idx="3866">
                  <c:v>97.106350420811012</c:v>
                </c:pt>
                <c:pt idx="3867">
                  <c:v>97.106350420811012</c:v>
                </c:pt>
                <c:pt idx="3868">
                  <c:v>97.106350420811012</c:v>
                </c:pt>
                <c:pt idx="3869">
                  <c:v>97.106350420811012</c:v>
                </c:pt>
                <c:pt idx="3870">
                  <c:v>97.106350420811012</c:v>
                </c:pt>
                <c:pt idx="3871">
                  <c:v>97.106350420811012</c:v>
                </c:pt>
                <c:pt idx="3872">
                  <c:v>97.106350420811012</c:v>
                </c:pt>
                <c:pt idx="3873">
                  <c:v>97.106350420811012</c:v>
                </c:pt>
                <c:pt idx="3874">
                  <c:v>97.106350420811012</c:v>
                </c:pt>
                <c:pt idx="3875">
                  <c:v>97.106350420811012</c:v>
                </c:pt>
                <c:pt idx="3876">
                  <c:v>97.106350420811012</c:v>
                </c:pt>
                <c:pt idx="3877">
                  <c:v>97.106350420811012</c:v>
                </c:pt>
                <c:pt idx="3878">
                  <c:v>97.106350420811012</c:v>
                </c:pt>
                <c:pt idx="3879">
                  <c:v>97.106350420811012</c:v>
                </c:pt>
                <c:pt idx="3880">
                  <c:v>97.106350420811012</c:v>
                </c:pt>
                <c:pt idx="3881">
                  <c:v>97.106350420811012</c:v>
                </c:pt>
                <c:pt idx="3882">
                  <c:v>97.106350420811012</c:v>
                </c:pt>
                <c:pt idx="3883">
                  <c:v>97.106350420811012</c:v>
                </c:pt>
                <c:pt idx="3884">
                  <c:v>97.106350420811012</c:v>
                </c:pt>
                <c:pt idx="3885">
                  <c:v>97.106350420811012</c:v>
                </c:pt>
                <c:pt idx="3886">
                  <c:v>97.106350420811012</c:v>
                </c:pt>
                <c:pt idx="3887">
                  <c:v>97.106350420811012</c:v>
                </c:pt>
                <c:pt idx="3888">
                  <c:v>97.106350420811012</c:v>
                </c:pt>
                <c:pt idx="3889">
                  <c:v>97.106350420811012</c:v>
                </c:pt>
                <c:pt idx="3890">
                  <c:v>97.106350420811012</c:v>
                </c:pt>
                <c:pt idx="3891">
                  <c:v>97.106350420811012</c:v>
                </c:pt>
                <c:pt idx="3892">
                  <c:v>97.106350420811012</c:v>
                </c:pt>
                <c:pt idx="3893">
                  <c:v>97.106350420811012</c:v>
                </c:pt>
                <c:pt idx="3894">
                  <c:v>97.106350420811012</c:v>
                </c:pt>
                <c:pt idx="3895">
                  <c:v>97.106350420811012</c:v>
                </c:pt>
                <c:pt idx="3896">
                  <c:v>97.106350420811012</c:v>
                </c:pt>
                <c:pt idx="3897">
                  <c:v>97.106350420811012</c:v>
                </c:pt>
                <c:pt idx="3898">
                  <c:v>97.106350420811012</c:v>
                </c:pt>
                <c:pt idx="3899">
                  <c:v>97.106350420811012</c:v>
                </c:pt>
                <c:pt idx="3900">
                  <c:v>97.106350420811012</c:v>
                </c:pt>
                <c:pt idx="3901">
                  <c:v>97.106350420811012</c:v>
                </c:pt>
                <c:pt idx="3902">
                  <c:v>97.106350420811012</c:v>
                </c:pt>
                <c:pt idx="3903">
                  <c:v>97.106350420811012</c:v>
                </c:pt>
                <c:pt idx="3904">
                  <c:v>97.106350420811012</c:v>
                </c:pt>
                <c:pt idx="3905">
                  <c:v>97.106350420811012</c:v>
                </c:pt>
                <c:pt idx="3906">
                  <c:v>97.106350420811012</c:v>
                </c:pt>
                <c:pt idx="3907">
                  <c:v>97.106350420811012</c:v>
                </c:pt>
                <c:pt idx="3908">
                  <c:v>97.106350420811012</c:v>
                </c:pt>
                <c:pt idx="3909">
                  <c:v>97.106350420811012</c:v>
                </c:pt>
                <c:pt idx="3910">
                  <c:v>97.106350420811012</c:v>
                </c:pt>
                <c:pt idx="3911">
                  <c:v>97.106350420811012</c:v>
                </c:pt>
                <c:pt idx="3912">
                  <c:v>97.106350420811012</c:v>
                </c:pt>
                <c:pt idx="3913">
                  <c:v>97.106350420811012</c:v>
                </c:pt>
                <c:pt idx="3914">
                  <c:v>97.106350420811012</c:v>
                </c:pt>
                <c:pt idx="3915">
                  <c:v>97.106350420811012</c:v>
                </c:pt>
                <c:pt idx="3916">
                  <c:v>97.106350420811012</c:v>
                </c:pt>
                <c:pt idx="3917">
                  <c:v>97.106350420811012</c:v>
                </c:pt>
                <c:pt idx="3918">
                  <c:v>97.106350420811012</c:v>
                </c:pt>
                <c:pt idx="3919">
                  <c:v>97.106350420811012</c:v>
                </c:pt>
                <c:pt idx="3920">
                  <c:v>97.106350420811012</c:v>
                </c:pt>
                <c:pt idx="3921">
                  <c:v>97.106350420811012</c:v>
                </c:pt>
                <c:pt idx="3922">
                  <c:v>97.106350420811012</c:v>
                </c:pt>
                <c:pt idx="3923">
                  <c:v>97.106350420811012</c:v>
                </c:pt>
                <c:pt idx="3924">
                  <c:v>97.106350420811012</c:v>
                </c:pt>
                <c:pt idx="3925">
                  <c:v>97.106350420811012</c:v>
                </c:pt>
                <c:pt idx="3926">
                  <c:v>97.106350420811012</c:v>
                </c:pt>
                <c:pt idx="3927">
                  <c:v>97.106350420811012</c:v>
                </c:pt>
                <c:pt idx="3928">
                  <c:v>97.106350420811012</c:v>
                </c:pt>
                <c:pt idx="3929">
                  <c:v>97.106350420811012</c:v>
                </c:pt>
                <c:pt idx="3930">
                  <c:v>97.106350420811012</c:v>
                </c:pt>
                <c:pt idx="3931">
                  <c:v>97.106350420811012</c:v>
                </c:pt>
                <c:pt idx="3932">
                  <c:v>97.106350420811012</c:v>
                </c:pt>
                <c:pt idx="3933">
                  <c:v>97.106350420811012</c:v>
                </c:pt>
                <c:pt idx="3934">
                  <c:v>97.106350420811012</c:v>
                </c:pt>
                <c:pt idx="3935">
                  <c:v>97.106350420811012</c:v>
                </c:pt>
                <c:pt idx="3936">
                  <c:v>97.106350420811012</c:v>
                </c:pt>
                <c:pt idx="3937">
                  <c:v>97.106350420811012</c:v>
                </c:pt>
                <c:pt idx="3938">
                  <c:v>97.106350420811012</c:v>
                </c:pt>
                <c:pt idx="3939">
                  <c:v>97.106350420811012</c:v>
                </c:pt>
                <c:pt idx="3940">
                  <c:v>97.106350420811012</c:v>
                </c:pt>
                <c:pt idx="3941">
                  <c:v>97.106350420811012</c:v>
                </c:pt>
                <c:pt idx="3942">
                  <c:v>97.106350420811012</c:v>
                </c:pt>
                <c:pt idx="3943">
                  <c:v>97.106350420811012</c:v>
                </c:pt>
                <c:pt idx="3944">
                  <c:v>97.106350420811012</c:v>
                </c:pt>
                <c:pt idx="3945">
                  <c:v>97.106350420811012</c:v>
                </c:pt>
                <c:pt idx="3946">
                  <c:v>97.106350420811012</c:v>
                </c:pt>
                <c:pt idx="3947">
                  <c:v>97.106350420811012</c:v>
                </c:pt>
                <c:pt idx="3948">
                  <c:v>97.106350420811012</c:v>
                </c:pt>
                <c:pt idx="3949">
                  <c:v>97.106350420811012</c:v>
                </c:pt>
                <c:pt idx="3950">
                  <c:v>97.106350420811012</c:v>
                </c:pt>
                <c:pt idx="3951">
                  <c:v>97.106350420811012</c:v>
                </c:pt>
                <c:pt idx="3952">
                  <c:v>97.106350420811012</c:v>
                </c:pt>
                <c:pt idx="3953">
                  <c:v>97.106350420811012</c:v>
                </c:pt>
                <c:pt idx="3954">
                  <c:v>97.106350420811012</c:v>
                </c:pt>
                <c:pt idx="3955">
                  <c:v>97.106350420811012</c:v>
                </c:pt>
                <c:pt idx="3956">
                  <c:v>97.106350420811012</c:v>
                </c:pt>
                <c:pt idx="3957">
                  <c:v>97.106350420811012</c:v>
                </c:pt>
                <c:pt idx="3958">
                  <c:v>97.106350420811012</c:v>
                </c:pt>
                <c:pt idx="3959">
                  <c:v>97.106350420811012</c:v>
                </c:pt>
                <c:pt idx="3960">
                  <c:v>97.106350420811012</c:v>
                </c:pt>
                <c:pt idx="3961">
                  <c:v>97.106350420811012</c:v>
                </c:pt>
                <c:pt idx="3962">
                  <c:v>97.106350420811012</c:v>
                </c:pt>
                <c:pt idx="3963">
                  <c:v>97.106350420811012</c:v>
                </c:pt>
                <c:pt idx="3964">
                  <c:v>97.106350420811012</c:v>
                </c:pt>
                <c:pt idx="3965">
                  <c:v>97.106350420811012</c:v>
                </c:pt>
                <c:pt idx="3966">
                  <c:v>97.106350420811012</c:v>
                </c:pt>
                <c:pt idx="3967">
                  <c:v>97.106350420811012</c:v>
                </c:pt>
                <c:pt idx="3968">
                  <c:v>97.106350420811012</c:v>
                </c:pt>
                <c:pt idx="3969">
                  <c:v>97.106350420811012</c:v>
                </c:pt>
                <c:pt idx="3970">
                  <c:v>97.106350420811012</c:v>
                </c:pt>
                <c:pt idx="3971">
                  <c:v>97.106350420811012</c:v>
                </c:pt>
                <c:pt idx="3972">
                  <c:v>97.106350420811012</c:v>
                </c:pt>
                <c:pt idx="3973">
                  <c:v>97.106350420811012</c:v>
                </c:pt>
                <c:pt idx="3974">
                  <c:v>97.106350420811012</c:v>
                </c:pt>
                <c:pt idx="3975">
                  <c:v>97.106350420811012</c:v>
                </c:pt>
                <c:pt idx="3976">
                  <c:v>97.106350420811012</c:v>
                </c:pt>
                <c:pt idx="3977">
                  <c:v>97.106350420811012</c:v>
                </c:pt>
                <c:pt idx="3978">
                  <c:v>97.106350420811012</c:v>
                </c:pt>
                <c:pt idx="3979">
                  <c:v>97.106350420811012</c:v>
                </c:pt>
                <c:pt idx="3980">
                  <c:v>97.106350420811012</c:v>
                </c:pt>
                <c:pt idx="3981">
                  <c:v>97.106350420811012</c:v>
                </c:pt>
                <c:pt idx="3982">
                  <c:v>97.106350420811012</c:v>
                </c:pt>
                <c:pt idx="3983">
                  <c:v>97.106350420811012</c:v>
                </c:pt>
                <c:pt idx="3984">
                  <c:v>97.106350420811012</c:v>
                </c:pt>
                <c:pt idx="3985">
                  <c:v>97.106350420811012</c:v>
                </c:pt>
                <c:pt idx="3986">
                  <c:v>97.106350420811012</c:v>
                </c:pt>
                <c:pt idx="3987">
                  <c:v>97.106350420811012</c:v>
                </c:pt>
                <c:pt idx="3988">
                  <c:v>97.106350420811012</c:v>
                </c:pt>
                <c:pt idx="3989">
                  <c:v>97.106350420811012</c:v>
                </c:pt>
                <c:pt idx="3990">
                  <c:v>97.106350420811012</c:v>
                </c:pt>
                <c:pt idx="3991">
                  <c:v>97.106350420811012</c:v>
                </c:pt>
                <c:pt idx="3992">
                  <c:v>97.106350420811012</c:v>
                </c:pt>
                <c:pt idx="3993">
                  <c:v>97.106350420811012</c:v>
                </c:pt>
                <c:pt idx="3994">
                  <c:v>97.106350420811012</c:v>
                </c:pt>
                <c:pt idx="3995">
                  <c:v>97.106350420811012</c:v>
                </c:pt>
                <c:pt idx="3996">
                  <c:v>97.106350420811012</c:v>
                </c:pt>
                <c:pt idx="3997">
                  <c:v>97.106350420811012</c:v>
                </c:pt>
                <c:pt idx="3998">
                  <c:v>97.106350420811012</c:v>
                </c:pt>
                <c:pt idx="3999">
                  <c:v>97.106350420811012</c:v>
                </c:pt>
                <c:pt idx="4000">
                  <c:v>97.106350420811012</c:v>
                </c:pt>
                <c:pt idx="4001">
                  <c:v>97.106350420811012</c:v>
                </c:pt>
                <c:pt idx="4002">
                  <c:v>97.106350420811012</c:v>
                </c:pt>
                <c:pt idx="4003">
                  <c:v>97.106350420811012</c:v>
                </c:pt>
                <c:pt idx="4004">
                  <c:v>97.106350420811012</c:v>
                </c:pt>
                <c:pt idx="4005">
                  <c:v>97.106350420811012</c:v>
                </c:pt>
                <c:pt idx="4006">
                  <c:v>97.106350420811012</c:v>
                </c:pt>
                <c:pt idx="4007">
                  <c:v>97.106350420811012</c:v>
                </c:pt>
                <c:pt idx="4008">
                  <c:v>97.106350420811012</c:v>
                </c:pt>
                <c:pt idx="4009">
                  <c:v>97.106350420811012</c:v>
                </c:pt>
                <c:pt idx="4010">
                  <c:v>97.106350420811012</c:v>
                </c:pt>
                <c:pt idx="4011">
                  <c:v>97.106350420811012</c:v>
                </c:pt>
                <c:pt idx="4012">
                  <c:v>97.106350420811012</c:v>
                </c:pt>
                <c:pt idx="4013">
                  <c:v>97.106350420811012</c:v>
                </c:pt>
                <c:pt idx="4014">
                  <c:v>97.106350420811012</c:v>
                </c:pt>
                <c:pt idx="4015">
                  <c:v>97.106350420811012</c:v>
                </c:pt>
                <c:pt idx="4016">
                  <c:v>97.106350420811012</c:v>
                </c:pt>
                <c:pt idx="4017">
                  <c:v>97.106350420811012</c:v>
                </c:pt>
                <c:pt idx="4018">
                  <c:v>97.106350420811012</c:v>
                </c:pt>
                <c:pt idx="4019">
                  <c:v>97.106350420811012</c:v>
                </c:pt>
                <c:pt idx="4020">
                  <c:v>97.106350420811012</c:v>
                </c:pt>
                <c:pt idx="4021">
                  <c:v>97.106350420811012</c:v>
                </c:pt>
                <c:pt idx="4022">
                  <c:v>97.106350420811012</c:v>
                </c:pt>
                <c:pt idx="4023">
                  <c:v>97.106350420811012</c:v>
                </c:pt>
                <c:pt idx="4024">
                  <c:v>97.106350420811012</c:v>
                </c:pt>
                <c:pt idx="4025">
                  <c:v>97.106350420811012</c:v>
                </c:pt>
                <c:pt idx="4026">
                  <c:v>97.106350420811012</c:v>
                </c:pt>
                <c:pt idx="4027">
                  <c:v>97.106350420811012</c:v>
                </c:pt>
                <c:pt idx="4028">
                  <c:v>97.106350420811012</c:v>
                </c:pt>
                <c:pt idx="4029">
                  <c:v>97.106350420811012</c:v>
                </c:pt>
                <c:pt idx="4030">
                  <c:v>97.106350420811012</c:v>
                </c:pt>
                <c:pt idx="4031">
                  <c:v>97.106350420811012</c:v>
                </c:pt>
                <c:pt idx="4032">
                  <c:v>97.106350420811012</c:v>
                </c:pt>
                <c:pt idx="4033">
                  <c:v>97.106350420811012</c:v>
                </c:pt>
                <c:pt idx="4034">
                  <c:v>97.106350420811012</c:v>
                </c:pt>
                <c:pt idx="4035">
                  <c:v>97.106350420811012</c:v>
                </c:pt>
                <c:pt idx="4036">
                  <c:v>97.106350420811012</c:v>
                </c:pt>
                <c:pt idx="4037">
                  <c:v>97.106350420811012</c:v>
                </c:pt>
                <c:pt idx="4038">
                  <c:v>97.106350420811012</c:v>
                </c:pt>
                <c:pt idx="4039">
                  <c:v>97.106350420811012</c:v>
                </c:pt>
                <c:pt idx="4040">
                  <c:v>97.106350420811012</c:v>
                </c:pt>
                <c:pt idx="4041">
                  <c:v>97.106350420811012</c:v>
                </c:pt>
                <c:pt idx="4042">
                  <c:v>97.106350420811012</c:v>
                </c:pt>
                <c:pt idx="4043">
                  <c:v>97.106350420811012</c:v>
                </c:pt>
                <c:pt idx="4044">
                  <c:v>97.106350420811012</c:v>
                </c:pt>
                <c:pt idx="4045">
                  <c:v>97.106350420811012</c:v>
                </c:pt>
                <c:pt idx="4046">
                  <c:v>97.106350420811012</c:v>
                </c:pt>
                <c:pt idx="4047">
                  <c:v>97.106350420811012</c:v>
                </c:pt>
                <c:pt idx="4048">
                  <c:v>97.106350420811012</c:v>
                </c:pt>
                <c:pt idx="4049">
                  <c:v>97.106350420811012</c:v>
                </c:pt>
                <c:pt idx="4050">
                  <c:v>97.106350420811012</c:v>
                </c:pt>
                <c:pt idx="4051">
                  <c:v>97.106350420811012</c:v>
                </c:pt>
                <c:pt idx="4052">
                  <c:v>97.106350420811012</c:v>
                </c:pt>
                <c:pt idx="4053">
                  <c:v>97.106350420811012</c:v>
                </c:pt>
                <c:pt idx="4054">
                  <c:v>97.106350420811012</c:v>
                </c:pt>
                <c:pt idx="4055">
                  <c:v>97.106350420811012</c:v>
                </c:pt>
                <c:pt idx="4056">
                  <c:v>97.106350420811012</c:v>
                </c:pt>
                <c:pt idx="4057">
                  <c:v>97.106350420811012</c:v>
                </c:pt>
                <c:pt idx="4058">
                  <c:v>97.106350420811012</c:v>
                </c:pt>
                <c:pt idx="4059">
                  <c:v>97.106350420811012</c:v>
                </c:pt>
                <c:pt idx="4060">
                  <c:v>97.106350420811012</c:v>
                </c:pt>
                <c:pt idx="4061">
                  <c:v>97.106350420811012</c:v>
                </c:pt>
                <c:pt idx="4062">
                  <c:v>97.106350420811012</c:v>
                </c:pt>
                <c:pt idx="4063">
                  <c:v>97.106350420811012</c:v>
                </c:pt>
                <c:pt idx="4064">
                  <c:v>97.106350420811012</c:v>
                </c:pt>
                <c:pt idx="4065">
                  <c:v>97.106350420811012</c:v>
                </c:pt>
                <c:pt idx="4066">
                  <c:v>97.106350420811012</c:v>
                </c:pt>
                <c:pt idx="4067">
                  <c:v>97.106350420811012</c:v>
                </c:pt>
                <c:pt idx="4068">
                  <c:v>97.106350420811012</c:v>
                </c:pt>
                <c:pt idx="4069">
                  <c:v>97.106350420811012</c:v>
                </c:pt>
                <c:pt idx="4070">
                  <c:v>97.106350420811012</c:v>
                </c:pt>
                <c:pt idx="4071">
                  <c:v>97.106350420811012</c:v>
                </c:pt>
                <c:pt idx="4072">
                  <c:v>97.106350420811012</c:v>
                </c:pt>
                <c:pt idx="4073">
                  <c:v>97.106350420811012</c:v>
                </c:pt>
                <c:pt idx="4074">
                  <c:v>97.106350420811012</c:v>
                </c:pt>
                <c:pt idx="4075">
                  <c:v>97.106350420811012</c:v>
                </c:pt>
                <c:pt idx="4076">
                  <c:v>97.106350420811012</c:v>
                </c:pt>
                <c:pt idx="4077">
                  <c:v>97.106350420811012</c:v>
                </c:pt>
                <c:pt idx="4078">
                  <c:v>97.106350420811012</c:v>
                </c:pt>
                <c:pt idx="4079">
                  <c:v>97.106350420811012</c:v>
                </c:pt>
                <c:pt idx="4080">
                  <c:v>97.106350420811012</c:v>
                </c:pt>
                <c:pt idx="4081">
                  <c:v>97.106350420811012</c:v>
                </c:pt>
                <c:pt idx="4082">
                  <c:v>97.106350420811012</c:v>
                </c:pt>
                <c:pt idx="4083">
                  <c:v>97.106350420811012</c:v>
                </c:pt>
                <c:pt idx="4084">
                  <c:v>97.106350420811012</c:v>
                </c:pt>
                <c:pt idx="4085">
                  <c:v>97.106350420811012</c:v>
                </c:pt>
                <c:pt idx="4086">
                  <c:v>97.106350420811012</c:v>
                </c:pt>
                <c:pt idx="4087">
                  <c:v>97.106350420811012</c:v>
                </c:pt>
                <c:pt idx="4088">
                  <c:v>97.106350420811012</c:v>
                </c:pt>
                <c:pt idx="4089">
                  <c:v>97.106350420811012</c:v>
                </c:pt>
                <c:pt idx="4090">
                  <c:v>97.106350420811012</c:v>
                </c:pt>
                <c:pt idx="4091">
                  <c:v>97.106350420811012</c:v>
                </c:pt>
                <c:pt idx="4092">
                  <c:v>97.106350420811012</c:v>
                </c:pt>
                <c:pt idx="4093">
                  <c:v>97.106350420811012</c:v>
                </c:pt>
                <c:pt idx="4094">
                  <c:v>97.106350420811012</c:v>
                </c:pt>
                <c:pt idx="4095">
                  <c:v>97.106350420811012</c:v>
                </c:pt>
                <c:pt idx="4096">
                  <c:v>97.106350420811012</c:v>
                </c:pt>
                <c:pt idx="4097">
                  <c:v>97.106350420811012</c:v>
                </c:pt>
                <c:pt idx="4098">
                  <c:v>97.106350420811012</c:v>
                </c:pt>
                <c:pt idx="4099">
                  <c:v>97.106350420811012</c:v>
                </c:pt>
                <c:pt idx="4100">
                  <c:v>97.106350420811012</c:v>
                </c:pt>
                <c:pt idx="4101">
                  <c:v>97.106350420811012</c:v>
                </c:pt>
                <c:pt idx="4102">
                  <c:v>97.106350420811012</c:v>
                </c:pt>
                <c:pt idx="4103">
                  <c:v>97.106350420811012</c:v>
                </c:pt>
                <c:pt idx="4104">
                  <c:v>97.106350420811012</c:v>
                </c:pt>
                <c:pt idx="4105">
                  <c:v>97.106350420811012</c:v>
                </c:pt>
                <c:pt idx="4106">
                  <c:v>97.106350420811012</c:v>
                </c:pt>
                <c:pt idx="4107">
                  <c:v>97.106350420811012</c:v>
                </c:pt>
                <c:pt idx="4108">
                  <c:v>97.106350420811012</c:v>
                </c:pt>
                <c:pt idx="4109">
                  <c:v>97.106350420811012</c:v>
                </c:pt>
                <c:pt idx="4110">
                  <c:v>97.106350420811012</c:v>
                </c:pt>
                <c:pt idx="4111">
                  <c:v>97.106350420811012</c:v>
                </c:pt>
                <c:pt idx="4112">
                  <c:v>97.106350420811012</c:v>
                </c:pt>
                <c:pt idx="4113">
                  <c:v>97.106350420811012</c:v>
                </c:pt>
                <c:pt idx="4114">
                  <c:v>97.106350420811012</c:v>
                </c:pt>
                <c:pt idx="4115">
                  <c:v>97.106350420811012</c:v>
                </c:pt>
                <c:pt idx="4116">
                  <c:v>97.106350420811012</c:v>
                </c:pt>
                <c:pt idx="4117">
                  <c:v>97.106350420811012</c:v>
                </c:pt>
                <c:pt idx="4118">
                  <c:v>97.106350420811012</c:v>
                </c:pt>
                <c:pt idx="4119">
                  <c:v>97.106350420811012</c:v>
                </c:pt>
                <c:pt idx="4120">
                  <c:v>97.106350420811012</c:v>
                </c:pt>
                <c:pt idx="4121">
                  <c:v>97.106350420811012</c:v>
                </c:pt>
                <c:pt idx="4122">
                  <c:v>97.106350420811012</c:v>
                </c:pt>
                <c:pt idx="4123">
                  <c:v>97.106350420811012</c:v>
                </c:pt>
                <c:pt idx="4124">
                  <c:v>97.106350420811012</c:v>
                </c:pt>
                <c:pt idx="4125">
                  <c:v>97.106350420811012</c:v>
                </c:pt>
                <c:pt idx="4126">
                  <c:v>97.106350420811012</c:v>
                </c:pt>
                <c:pt idx="4127">
                  <c:v>97.106350420811012</c:v>
                </c:pt>
                <c:pt idx="4128">
                  <c:v>97.106350420811012</c:v>
                </c:pt>
                <c:pt idx="4129">
                  <c:v>97.106350420811012</c:v>
                </c:pt>
                <c:pt idx="4130">
                  <c:v>97.106350420811012</c:v>
                </c:pt>
                <c:pt idx="4131">
                  <c:v>97.106350420811012</c:v>
                </c:pt>
                <c:pt idx="4132">
                  <c:v>97.106350420811012</c:v>
                </c:pt>
                <c:pt idx="4133">
                  <c:v>97.106350420811012</c:v>
                </c:pt>
                <c:pt idx="4134">
                  <c:v>97.106350420811012</c:v>
                </c:pt>
                <c:pt idx="4135">
                  <c:v>97.106350420811012</c:v>
                </c:pt>
                <c:pt idx="4136">
                  <c:v>97.106350420811012</c:v>
                </c:pt>
                <c:pt idx="4137">
                  <c:v>97.106350420811012</c:v>
                </c:pt>
                <c:pt idx="4138">
                  <c:v>97.106350420811012</c:v>
                </c:pt>
                <c:pt idx="4139">
                  <c:v>97.106350420811012</c:v>
                </c:pt>
                <c:pt idx="4140">
                  <c:v>97.106350420811012</c:v>
                </c:pt>
                <c:pt idx="4141">
                  <c:v>97.106350420811012</c:v>
                </c:pt>
                <c:pt idx="4142">
                  <c:v>97.106350420811012</c:v>
                </c:pt>
                <c:pt idx="4143">
                  <c:v>97.106350420811012</c:v>
                </c:pt>
                <c:pt idx="4144">
                  <c:v>97.106350420811012</c:v>
                </c:pt>
                <c:pt idx="4145">
                  <c:v>97.106350420811012</c:v>
                </c:pt>
                <c:pt idx="4146">
                  <c:v>97.106350420811012</c:v>
                </c:pt>
                <c:pt idx="4147">
                  <c:v>97.106350420811012</c:v>
                </c:pt>
                <c:pt idx="4148">
                  <c:v>97.106350420811012</c:v>
                </c:pt>
                <c:pt idx="4149">
                  <c:v>97.106350420811012</c:v>
                </c:pt>
                <c:pt idx="4150">
                  <c:v>97.106350420811012</c:v>
                </c:pt>
                <c:pt idx="4151">
                  <c:v>97.106350420811012</c:v>
                </c:pt>
                <c:pt idx="4152">
                  <c:v>97.106350420811012</c:v>
                </c:pt>
                <c:pt idx="4153">
                  <c:v>97.106350420811012</c:v>
                </c:pt>
                <c:pt idx="4154">
                  <c:v>97.106350420811012</c:v>
                </c:pt>
                <c:pt idx="4155">
                  <c:v>97.106350420811012</c:v>
                </c:pt>
                <c:pt idx="4156">
                  <c:v>97.106350420811012</c:v>
                </c:pt>
                <c:pt idx="4157">
                  <c:v>97.106350420811012</c:v>
                </c:pt>
                <c:pt idx="4158">
                  <c:v>97.106350420811012</c:v>
                </c:pt>
                <c:pt idx="4159">
                  <c:v>97.106350420811012</c:v>
                </c:pt>
                <c:pt idx="4160">
                  <c:v>97.106350420811012</c:v>
                </c:pt>
                <c:pt idx="4161">
                  <c:v>97.106350420811012</c:v>
                </c:pt>
                <c:pt idx="4162">
                  <c:v>97.106350420811012</c:v>
                </c:pt>
                <c:pt idx="4163">
                  <c:v>97.106350420811012</c:v>
                </c:pt>
                <c:pt idx="4164">
                  <c:v>97.106350420811012</c:v>
                </c:pt>
                <c:pt idx="4165">
                  <c:v>97.106350420811012</c:v>
                </c:pt>
                <c:pt idx="4166">
                  <c:v>97.106350420811012</c:v>
                </c:pt>
                <c:pt idx="4167">
                  <c:v>97.106350420811012</c:v>
                </c:pt>
                <c:pt idx="4168">
                  <c:v>97.106350420811012</c:v>
                </c:pt>
                <c:pt idx="4169">
                  <c:v>97.106350420811012</c:v>
                </c:pt>
                <c:pt idx="4170">
                  <c:v>97.106350420811012</c:v>
                </c:pt>
                <c:pt idx="4171">
                  <c:v>97.106350420811012</c:v>
                </c:pt>
                <c:pt idx="4172">
                  <c:v>97.106350420811012</c:v>
                </c:pt>
                <c:pt idx="4173">
                  <c:v>97.106350420811012</c:v>
                </c:pt>
                <c:pt idx="4174">
                  <c:v>97.106350420811012</c:v>
                </c:pt>
                <c:pt idx="4175">
                  <c:v>97.106350420811012</c:v>
                </c:pt>
                <c:pt idx="4176">
                  <c:v>97.106350420811012</c:v>
                </c:pt>
                <c:pt idx="4177">
                  <c:v>97.106350420811012</c:v>
                </c:pt>
                <c:pt idx="4178">
                  <c:v>97.106350420811012</c:v>
                </c:pt>
                <c:pt idx="4179">
                  <c:v>97.106350420811012</c:v>
                </c:pt>
                <c:pt idx="4180">
                  <c:v>97.106350420811012</c:v>
                </c:pt>
                <c:pt idx="4181">
                  <c:v>97.106350420811012</c:v>
                </c:pt>
                <c:pt idx="4182">
                  <c:v>97.106350420811012</c:v>
                </c:pt>
                <c:pt idx="4183">
                  <c:v>97.106350420811012</c:v>
                </c:pt>
                <c:pt idx="4184">
                  <c:v>97.106350420811012</c:v>
                </c:pt>
                <c:pt idx="4185">
                  <c:v>97.106350420811012</c:v>
                </c:pt>
                <c:pt idx="4186">
                  <c:v>97.106350420811012</c:v>
                </c:pt>
                <c:pt idx="4187">
                  <c:v>97.106350420811012</c:v>
                </c:pt>
                <c:pt idx="4188">
                  <c:v>97.106350420811012</c:v>
                </c:pt>
                <c:pt idx="4189">
                  <c:v>97.106350420811012</c:v>
                </c:pt>
                <c:pt idx="4190">
                  <c:v>97.106350420811012</c:v>
                </c:pt>
                <c:pt idx="4191">
                  <c:v>97.106350420811012</c:v>
                </c:pt>
                <c:pt idx="4192">
                  <c:v>97.106350420811012</c:v>
                </c:pt>
                <c:pt idx="4193">
                  <c:v>97.106350420811012</c:v>
                </c:pt>
                <c:pt idx="4194">
                  <c:v>97.106350420811012</c:v>
                </c:pt>
                <c:pt idx="4195">
                  <c:v>97.106350420811012</c:v>
                </c:pt>
                <c:pt idx="4196">
                  <c:v>97.106350420811012</c:v>
                </c:pt>
                <c:pt idx="4197">
                  <c:v>97.106350420811012</c:v>
                </c:pt>
                <c:pt idx="4198">
                  <c:v>97.106350420811012</c:v>
                </c:pt>
                <c:pt idx="4199">
                  <c:v>97.106350420811012</c:v>
                </c:pt>
                <c:pt idx="4200">
                  <c:v>97.106350420811012</c:v>
                </c:pt>
                <c:pt idx="4201">
                  <c:v>97.106350420811012</c:v>
                </c:pt>
                <c:pt idx="4202">
                  <c:v>97.106350420811012</c:v>
                </c:pt>
                <c:pt idx="4203">
                  <c:v>97.106350420811012</c:v>
                </c:pt>
                <c:pt idx="4204">
                  <c:v>97.106350420811012</c:v>
                </c:pt>
                <c:pt idx="4205">
                  <c:v>97.106350420811012</c:v>
                </c:pt>
                <c:pt idx="4206">
                  <c:v>97.106350420811012</c:v>
                </c:pt>
                <c:pt idx="4207">
                  <c:v>97.106350420811012</c:v>
                </c:pt>
                <c:pt idx="4208">
                  <c:v>97.106350420811012</c:v>
                </c:pt>
                <c:pt idx="4209">
                  <c:v>97.106350420811012</c:v>
                </c:pt>
                <c:pt idx="4210">
                  <c:v>97.106350420811012</c:v>
                </c:pt>
                <c:pt idx="4211">
                  <c:v>97.106350420811012</c:v>
                </c:pt>
                <c:pt idx="4212">
                  <c:v>97.106350420811012</c:v>
                </c:pt>
                <c:pt idx="4213">
                  <c:v>97.106350420811012</c:v>
                </c:pt>
                <c:pt idx="4214">
                  <c:v>97.106350420811012</c:v>
                </c:pt>
                <c:pt idx="4215">
                  <c:v>97.106350420811012</c:v>
                </c:pt>
                <c:pt idx="4216">
                  <c:v>97.106350420811012</c:v>
                </c:pt>
                <c:pt idx="4217">
                  <c:v>97.106350420811012</c:v>
                </c:pt>
                <c:pt idx="4218">
                  <c:v>97.106350420811012</c:v>
                </c:pt>
                <c:pt idx="4219">
                  <c:v>97.106350420811012</c:v>
                </c:pt>
                <c:pt idx="4220">
                  <c:v>97.106350420811012</c:v>
                </c:pt>
                <c:pt idx="4221">
                  <c:v>97.106350420811012</c:v>
                </c:pt>
                <c:pt idx="4222">
                  <c:v>97.106350420811012</c:v>
                </c:pt>
                <c:pt idx="4223">
                  <c:v>97.106350420811012</c:v>
                </c:pt>
                <c:pt idx="4224">
                  <c:v>97.106350420811012</c:v>
                </c:pt>
                <c:pt idx="4225">
                  <c:v>97.106350420811012</c:v>
                </c:pt>
                <c:pt idx="4226">
                  <c:v>97.106350420811012</c:v>
                </c:pt>
                <c:pt idx="4227">
                  <c:v>97.106350420811012</c:v>
                </c:pt>
                <c:pt idx="4228">
                  <c:v>97.106350420811012</c:v>
                </c:pt>
                <c:pt idx="4229">
                  <c:v>97.106350420811012</c:v>
                </c:pt>
                <c:pt idx="4230">
                  <c:v>97.106350420811012</c:v>
                </c:pt>
                <c:pt idx="4231">
                  <c:v>97.106350420811012</c:v>
                </c:pt>
                <c:pt idx="4232">
                  <c:v>97.106350420811012</c:v>
                </c:pt>
                <c:pt idx="4233">
                  <c:v>97.106350420811012</c:v>
                </c:pt>
                <c:pt idx="4234">
                  <c:v>97.106350420811012</c:v>
                </c:pt>
                <c:pt idx="4235">
                  <c:v>97.106350420811012</c:v>
                </c:pt>
                <c:pt idx="4236">
                  <c:v>97.106350420811012</c:v>
                </c:pt>
                <c:pt idx="4237">
                  <c:v>97.106350420811012</c:v>
                </c:pt>
                <c:pt idx="4238">
                  <c:v>97.106350420811012</c:v>
                </c:pt>
                <c:pt idx="4239">
                  <c:v>97.106350420811012</c:v>
                </c:pt>
                <c:pt idx="4240">
                  <c:v>97.106350420811012</c:v>
                </c:pt>
                <c:pt idx="4241">
                  <c:v>97.106350420811012</c:v>
                </c:pt>
                <c:pt idx="4242">
                  <c:v>97.106350420811012</c:v>
                </c:pt>
                <c:pt idx="4243">
                  <c:v>97.106350420811012</c:v>
                </c:pt>
                <c:pt idx="4244">
                  <c:v>97.106350420811012</c:v>
                </c:pt>
                <c:pt idx="4245">
                  <c:v>97.106350420811012</c:v>
                </c:pt>
                <c:pt idx="4246">
                  <c:v>97.106350420811012</c:v>
                </c:pt>
                <c:pt idx="4247">
                  <c:v>97.106350420811012</c:v>
                </c:pt>
                <c:pt idx="4248">
                  <c:v>97.106350420811012</c:v>
                </c:pt>
                <c:pt idx="4249">
                  <c:v>97.106350420811012</c:v>
                </c:pt>
                <c:pt idx="4250">
                  <c:v>97.106350420811012</c:v>
                </c:pt>
                <c:pt idx="4251">
                  <c:v>97.106350420811012</c:v>
                </c:pt>
                <c:pt idx="4252">
                  <c:v>97.106350420811012</c:v>
                </c:pt>
                <c:pt idx="4253">
                  <c:v>97.106350420811012</c:v>
                </c:pt>
                <c:pt idx="4254">
                  <c:v>97.106350420811012</c:v>
                </c:pt>
                <c:pt idx="4255">
                  <c:v>97.106350420811012</c:v>
                </c:pt>
                <c:pt idx="4256">
                  <c:v>97.106350420811012</c:v>
                </c:pt>
                <c:pt idx="4257">
                  <c:v>97.106350420811012</c:v>
                </c:pt>
                <c:pt idx="4258">
                  <c:v>97.106350420811012</c:v>
                </c:pt>
                <c:pt idx="4259">
                  <c:v>97.106350420811012</c:v>
                </c:pt>
                <c:pt idx="4260">
                  <c:v>97.106350420811012</c:v>
                </c:pt>
                <c:pt idx="4261">
                  <c:v>97.106350420811012</c:v>
                </c:pt>
                <c:pt idx="4262">
                  <c:v>97.106350420811012</c:v>
                </c:pt>
                <c:pt idx="4263">
                  <c:v>97.106350420811012</c:v>
                </c:pt>
                <c:pt idx="4264">
                  <c:v>97.106350420811012</c:v>
                </c:pt>
                <c:pt idx="4265">
                  <c:v>97.106350420811012</c:v>
                </c:pt>
                <c:pt idx="4266">
                  <c:v>97.106350420811012</c:v>
                </c:pt>
                <c:pt idx="4267">
                  <c:v>97.106350420811012</c:v>
                </c:pt>
                <c:pt idx="4268">
                  <c:v>97.106350420811012</c:v>
                </c:pt>
                <c:pt idx="4269">
                  <c:v>97.106350420811012</c:v>
                </c:pt>
                <c:pt idx="4270">
                  <c:v>97.106350420811012</c:v>
                </c:pt>
                <c:pt idx="4271">
                  <c:v>97.106350420811012</c:v>
                </c:pt>
                <c:pt idx="4272">
                  <c:v>97.106350420811012</c:v>
                </c:pt>
                <c:pt idx="4273">
                  <c:v>97.106350420811012</c:v>
                </c:pt>
                <c:pt idx="4274">
                  <c:v>97.106350420811012</c:v>
                </c:pt>
                <c:pt idx="4275">
                  <c:v>97.106350420811012</c:v>
                </c:pt>
                <c:pt idx="4276">
                  <c:v>97.106350420811012</c:v>
                </c:pt>
                <c:pt idx="4277">
                  <c:v>97.106350420811012</c:v>
                </c:pt>
                <c:pt idx="4278">
                  <c:v>97.106350420811012</c:v>
                </c:pt>
                <c:pt idx="4279">
                  <c:v>97.106350420811012</c:v>
                </c:pt>
                <c:pt idx="4280">
                  <c:v>97.106350420811012</c:v>
                </c:pt>
                <c:pt idx="4281">
                  <c:v>97.106350420811012</c:v>
                </c:pt>
                <c:pt idx="4282">
                  <c:v>97.106350420811012</c:v>
                </c:pt>
                <c:pt idx="4283">
                  <c:v>97.106350420811012</c:v>
                </c:pt>
                <c:pt idx="4284">
                  <c:v>97.106350420811012</c:v>
                </c:pt>
                <c:pt idx="4285">
                  <c:v>97.106350420811012</c:v>
                </c:pt>
                <c:pt idx="4286">
                  <c:v>97.106350420811012</c:v>
                </c:pt>
                <c:pt idx="4287">
                  <c:v>97.106350420811012</c:v>
                </c:pt>
                <c:pt idx="4288">
                  <c:v>97.106350420811012</c:v>
                </c:pt>
                <c:pt idx="4289">
                  <c:v>97.106350420811012</c:v>
                </c:pt>
                <c:pt idx="4290">
                  <c:v>97.106350420811012</c:v>
                </c:pt>
                <c:pt idx="4291">
                  <c:v>97.106350420811012</c:v>
                </c:pt>
                <c:pt idx="4292">
                  <c:v>97.106350420811012</c:v>
                </c:pt>
                <c:pt idx="4293">
                  <c:v>97.106350420811012</c:v>
                </c:pt>
                <c:pt idx="4294">
                  <c:v>97.106350420811012</c:v>
                </c:pt>
                <c:pt idx="4295">
                  <c:v>97.106350420811012</c:v>
                </c:pt>
                <c:pt idx="4296">
                  <c:v>97.106350420811012</c:v>
                </c:pt>
                <c:pt idx="4297">
                  <c:v>97.106350420811012</c:v>
                </c:pt>
                <c:pt idx="4298">
                  <c:v>97.106350420811012</c:v>
                </c:pt>
                <c:pt idx="4299">
                  <c:v>97.106350420811012</c:v>
                </c:pt>
                <c:pt idx="4300">
                  <c:v>97.106350420811012</c:v>
                </c:pt>
                <c:pt idx="4301">
                  <c:v>97.106350420811012</c:v>
                </c:pt>
                <c:pt idx="4302">
                  <c:v>97.106350420811012</c:v>
                </c:pt>
                <c:pt idx="4303">
                  <c:v>97.106350420811012</c:v>
                </c:pt>
                <c:pt idx="4304">
                  <c:v>97.106350420811012</c:v>
                </c:pt>
                <c:pt idx="4305">
                  <c:v>97.106350420811012</c:v>
                </c:pt>
                <c:pt idx="4306">
                  <c:v>97.106350420811012</c:v>
                </c:pt>
                <c:pt idx="4307">
                  <c:v>97.106350420811012</c:v>
                </c:pt>
                <c:pt idx="4308">
                  <c:v>97.106350420811012</c:v>
                </c:pt>
                <c:pt idx="4309">
                  <c:v>97.106350420811012</c:v>
                </c:pt>
                <c:pt idx="4310">
                  <c:v>97.106350420811012</c:v>
                </c:pt>
                <c:pt idx="4311">
                  <c:v>97.106350420811012</c:v>
                </c:pt>
                <c:pt idx="4312">
                  <c:v>97.106350420811012</c:v>
                </c:pt>
                <c:pt idx="4313">
                  <c:v>97.106350420811012</c:v>
                </c:pt>
                <c:pt idx="4314">
                  <c:v>97.106350420811012</c:v>
                </c:pt>
                <c:pt idx="4315">
                  <c:v>97.106350420811012</c:v>
                </c:pt>
                <c:pt idx="4316">
                  <c:v>97.106350420811012</c:v>
                </c:pt>
                <c:pt idx="4317">
                  <c:v>97.106350420811012</c:v>
                </c:pt>
                <c:pt idx="4318">
                  <c:v>97.106350420811012</c:v>
                </c:pt>
                <c:pt idx="4319">
                  <c:v>97.106350420811012</c:v>
                </c:pt>
                <c:pt idx="4320">
                  <c:v>97.106350420811012</c:v>
                </c:pt>
                <c:pt idx="4321">
                  <c:v>97.106350420811012</c:v>
                </c:pt>
                <c:pt idx="4322">
                  <c:v>97.106350420811012</c:v>
                </c:pt>
                <c:pt idx="4323">
                  <c:v>97.106350420811012</c:v>
                </c:pt>
                <c:pt idx="4324">
                  <c:v>97.106350420811012</c:v>
                </c:pt>
                <c:pt idx="4325">
                  <c:v>97.106350420811012</c:v>
                </c:pt>
                <c:pt idx="4326">
                  <c:v>97.106350420811012</c:v>
                </c:pt>
                <c:pt idx="4327">
                  <c:v>97.106350420811012</c:v>
                </c:pt>
                <c:pt idx="4328">
                  <c:v>97.106350420811012</c:v>
                </c:pt>
                <c:pt idx="4329">
                  <c:v>97.106350420811012</c:v>
                </c:pt>
                <c:pt idx="4330">
                  <c:v>97.106350420811012</c:v>
                </c:pt>
                <c:pt idx="4331">
                  <c:v>97.106350420811012</c:v>
                </c:pt>
                <c:pt idx="4332">
                  <c:v>97.106350420811012</c:v>
                </c:pt>
                <c:pt idx="4333">
                  <c:v>97.106350420811012</c:v>
                </c:pt>
                <c:pt idx="4334">
                  <c:v>97.106350420811012</c:v>
                </c:pt>
                <c:pt idx="4335">
                  <c:v>97.106350420811012</c:v>
                </c:pt>
                <c:pt idx="4336">
                  <c:v>97.106350420811012</c:v>
                </c:pt>
                <c:pt idx="4337">
                  <c:v>97.106350420811012</c:v>
                </c:pt>
                <c:pt idx="4338">
                  <c:v>97.106350420811012</c:v>
                </c:pt>
                <c:pt idx="4339">
                  <c:v>97.106350420811012</c:v>
                </c:pt>
                <c:pt idx="4340">
                  <c:v>97.106350420811012</c:v>
                </c:pt>
                <c:pt idx="4341">
                  <c:v>97.106350420811012</c:v>
                </c:pt>
                <c:pt idx="4342">
                  <c:v>97.106350420811012</c:v>
                </c:pt>
                <c:pt idx="4343">
                  <c:v>97.106350420811012</c:v>
                </c:pt>
                <c:pt idx="4344">
                  <c:v>97.106350420811012</c:v>
                </c:pt>
                <c:pt idx="4345">
                  <c:v>97.106350420811012</c:v>
                </c:pt>
                <c:pt idx="4346">
                  <c:v>97.106350420811012</c:v>
                </c:pt>
                <c:pt idx="4347">
                  <c:v>97.106350420811012</c:v>
                </c:pt>
                <c:pt idx="4348">
                  <c:v>97.106350420811012</c:v>
                </c:pt>
                <c:pt idx="4349">
                  <c:v>97.106350420811012</c:v>
                </c:pt>
                <c:pt idx="4350">
                  <c:v>97.106350420811012</c:v>
                </c:pt>
                <c:pt idx="4351">
                  <c:v>97.106350420811012</c:v>
                </c:pt>
                <c:pt idx="4352">
                  <c:v>97.106350420811012</c:v>
                </c:pt>
                <c:pt idx="4353">
                  <c:v>97.106350420811012</c:v>
                </c:pt>
                <c:pt idx="4354">
                  <c:v>97.106350420811012</c:v>
                </c:pt>
                <c:pt idx="4355">
                  <c:v>97.106350420811012</c:v>
                </c:pt>
                <c:pt idx="4356">
                  <c:v>97.106350420811012</c:v>
                </c:pt>
                <c:pt idx="4357">
                  <c:v>97.106350420811012</c:v>
                </c:pt>
                <c:pt idx="4358">
                  <c:v>97.106350420811012</c:v>
                </c:pt>
                <c:pt idx="4359">
                  <c:v>97.106350420811012</c:v>
                </c:pt>
                <c:pt idx="4360">
                  <c:v>97.106350420811012</c:v>
                </c:pt>
                <c:pt idx="4361">
                  <c:v>97.106350420811012</c:v>
                </c:pt>
                <c:pt idx="4362">
                  <c:v>97.106350420811012</c:v>
                </c:pt>
                <c:pt idx="4363">
                  <c:v>97.106350420811012</c:v>
                </c:pt>
                <c:pt idx="4364">
                  <c:v>97.106350420811012</c:v>
                </c:pt>
                <c:pt idx="4365">
                  <c:v>97.106350420811012</c:v>
                </c:pt>
                <c:pt idx="4366">
                  <c:v>97.106350420811012</c:v>
                </c:pt>
                <c:pt idx="4367">
                  <c:v>97.106350420811012</c:v>
                </c:pt>
                <c:pt idx="4368">
                  <c:v>97.106350420811012</c:v>
                </c:pt>
                <c:pt idx="4369">
                  <c:v>97.106350420811012</c:v>
                </c:pt>
                <c:pt idx="4370">
                  <c:v>97.106350420811012</c:v>
                </c:pt>
                <c:pt idx="4371">
                  <c:v>97.106350420811012</c:v>
                </c:pt>
                <c:pt idx="4372">
                  <c:v>97.106350420811012</c:v>
                </c:pt>
                <c:pt idx="4373">
                  <c:v>97.106350420811012</c:v>
                </c:pt>
                <c:pt idx="4374">
                  <c:v>97.106350420811012</c:v>
                </c:pt>
                <c:pt idx="4375">
                  <c:v>97.106350420811012</c:v>
                </c:pt>
                <c:pt idx="4376">
                  <c:v>97.106350420811012</c:v>
                </c:pt>
                <c:pt idx="4377">
                  <c:v>97.106350420811012</c:v>
                </c:pt>
                <c:pt idx="4378">
                  <c:v>97.106350420811012</c:v>
                </c:pt>
                <c:pt idx="4379">
                  <c:v>97.106350420811012</c:v>
                </c:pt>
                <c:pt idx="4380">
                  <c:v>97.106350420811012</c:v>
                </c:pt>
                <c:pt idx="4381">
                  <c:v>97.106350420811012</c:v>
                </c:pt>
                <c:pt idx="4382">
                  <c:v>97.106350420811012</c:v>
                </c:pt>
                <c:pt idx="4383">
                  <c:v>97.106350420811012</c:v>
                </c:pt>
                <c:pt idx="4384">
                  <c:v>97.106350420811012</c:v>
                </c:pt>
                <c:pt idx="4385">
                  <c:v>97.106350420811012</c:v>
                </c:pt>
                <c:pt idx="4386">
                  <c:v>97.106350420811012</c:v>
                </c:pt>
                <c:pt idx="4387">
                  <c:v>97.106350420811012</c:v>
                </c:pt>
                <c:pt idx="4388">
                  <c:v>97.106350420811012</c:v>
                </c:pt>
                <c:pt idx="4389">
                  <c:v>97.106350420811012</c:v>
                </c:pt>
                <c:pt idx="4390">
                  <c:v>97.106350420811012</c:v>
                </c:pt>
                <c:pt idx="4391">
                  <c:v>97.106350420811012</c:v>
                </c:pt>
                <c:pt idx="4392">
                  <c:v>97.106350420811012</c:v>
                </c:pt>
                <c:pt idx="4393">
                  <c:v>97.106350420811012</c:v>
                </c:pt>
                <c:pt idx="4394">
                  <c:v>97.106350420811012</c:v>
                </c:pt>
                <c:pt idx="4395">
                  <c:v>97.106350420811012</c:v>
                </c:pt>
                <c:pt idx="4396">
                  <c:v>97.106350420811012</c:v>
                </c:pt>
                <c:pt idx="4397">
                  <c:v>97.106350420811012</c:v>
                </c:pt>
                <c:pt idx="4398">
                  <c:v>97.106350420811012</c:v>
                </c:pt>
                <c:pt idx="4399">
                  <c:v>97.106350420811012</c:v>
                </c:pt>
                <c:pt idx="4400">
                  <c:v>97.106350420811012</c:v>
                </c:pt>
                <c:pt idx="4401">
                  <c:v>97.106350420811012</c:v>
                </c:pt>
                <c:pt idx="4402">
                  <c:v>97.106350420811012</c:v>
                </c:pt>
                <c:pt idx="4403">
                  <c:v>97.106350420811012</c:v>
                </c:pt>
                <c:pt idx="4404">
                  <c:v>97.106350420811012</c:v>
                </c:pt>
                <c:pt idx="4405">
                  <c:v>97.106350420811012</c:v>
                </c:pt>
                <c:pt idx="4406">
                  <c:v>97.106350420811012</c:v>
                </c:pt>
                <c:pt idx="4407">
                  <c:v>97.106350420811012</c:v>
                </c:pt>
                <c:pt idx="4408">
                  <c:v>97.106350420811012</c:v>
                </c:pt>
                <c:pt idx="4409">
                  <c:v>97.106350420811012</c:v>
                </c:pt>
                <c:pt idx="4410">
                  <c:v>97.106350420811012</c:v>
                </c:pt>
                <c:pt idx="4411">
                  <c:v>97.106350420811012</c:v>
                </c:pt>
                <c:pt idx="4412">
                  <c:v>97.106350420811012</c:v>
                </c:pt>
                <c:pt idx="4413">
                  <c:v>97.106350420811012</c:v>
                </c:pt>
                <c:pt idx="4414">
                  <c:v>97.106350420811012</c:v>
                </c:pt>
                <c:pt idx="4415">
                  <c:v>97.106350420811012</c:v>
                </c:pt>
                <c:pt idx="4416">
                  <c:v>97.106350420811012</c:v>
                </c:pt>
                <c:pt idx="4417">
                  <c:v>97.106350420811012</c:v>
                </c:pt>
                <c:pt idx="4418">
                  <c:v>97.106350420811012</c:v>
                </c:pt>
                <c:pt idx="4419">
                  <c:v>97.106350420811012</c:v>
                </c:pt>
                <c:pt idx="4420">
                  <c:v>97.106350420811012</c:v>
                </c:pt>
                <c:pt idx="4421">
                  <c:v>97.106350420811012</c:v>
                </c:pt>
                <c:pt idx="4422">
                  <c:v>97.106350420811012</c:v>
                </c:pt>
                <c:pt idx="4423">
                  <c:v>97.106350420811012</c:v>
                </c:pt>
                <c:pt idx="4424">
                  <c:v>97.106350420811012</c:v>
                </c:pt>
                <c:pt idx="4425">
                  <c:v>97.106350420811012</c:v>
                </c:pt>
                <c:pt idx="4426">
                  <c:v>97.106350420811012</c:v>
                </c:pt>
                <c:pt idx="4427">
                  <c:v>97.106350420811012</c:v>
                </c:pt>
                <c:pt idx="4428">
                  <c:v>97.106350420811012</c:v>
                </c:pt>
                <c:pt idx="4429">
                  <c:v>97.106350420811012</c:v>
                </c:pt>
                <c:pt idx="4430">
                  <c:v>97.106350420811012</c:v>
                </c:pt>
                <c:pt idx="4431">
                  <c:v>97.106350420811012</c:v>
                </c:pt>
                <c:pt idx="4432">
                  <c:v>97.106350420811012</c:v>
                </c:pt>
                <c:pt idx="4433">
                  <c:v>97.106350420811012</c:v>
                </c:pt>
                <c:pt idx="4434">
                  <c:v>97.106350420811012</c:v>
                </c:pt>
                <c:pt idx="4435">
                  <c:v>97.106350420811012</c:v>
                </c:pt>
                <c:pt idx="4436">
                  <c:v>97.106350420811012</c:v>
                </c:pt>
                <c:pt idx="4437">
                  <c:v>97.106350420811012</c:v>
                </c:pt>
                <c:pt idx="4438">
                  <c:v>97.106350420811012</c:v>
                </c:pt>
                <c:pt idx="4439">
                  <c:v>97.106350420811012</c:v>
                </c:pt>
                <c:pt idx="4440">
                  <c:v>97.106350420811012</c:v>
                </c:pt>
                <c:pt idx="4441">
                  <c:v>97.106350420811012</c:v>
                </c:pt>
                <c:pt idx="4442">
                  <c:v>97.106350420811012</c:v>
                </c:pt>
                <c:pt idx="4443">
                  <c:v>97.106350420811012</c:v>
                </c:pt>
                <c:pt idx="4444">
                  <c:v>97.106350420811012</c:v>
                </c:pt>
                <c:pt idx="4445">
                  <c:v>97.106350420811012</c:v>
                </c:pt>
                <c:pt idx="4446">
                  <c:v>97.106350420811012</c:v>
                </c:pt>
                <c:pt idx="4447">
                  <c:v>97.106350420811012</c:v>
                </c:pt>
                <c:pt idx="4448">
                  <c:v>97.106350420811012</c:v>
                </c:pt>
                <c:pt idx="4449">
                  <c:v>97.106350420811012</c:v>
                </c:pt>
                <c:pt idx="4450">
                  <c:v>97.106350420811012</c:v>
                </c:pt>
                <c:pt idx="4451">
                  <c:v>97.106350420811012</c:v>
                </c:pt>
                <c:pt idx="4452">
                  <c:v>97.106350420811012</c:v>
                </c:pt>
                <c:pt idx="4453">
                  <c:v>97.106350420811012</c:v>
                </c:pt>
                <c:pt idx="4454">
                  <c:v>97.106350420811012</c:v>
                </c:pt>
                <c:pt idx="4455">
                  <c:v>97.106350420811012</c:v>
                </c:pt>
                <c:pt idx="4456">
                  <c:v>97.106350420811012</c:v>
                </c:pt>
                <c:pt idx="4457">
                  <c:v>97.106350420811012</c:v>
                </c:pt>
                <c:pt idx="4458">
                  <c:v>97.106350420811012</c:v>
                </c:pt>
                <c:pt idx="4459">
                  <c:v>97.106350420811012</c:v>
                </c:pt>
                <c:pt idx="4460">
                  <c:v>97.106350420811012</c:v>
                </c:pt>
                <c:pt idx="4461">
                  <c:v>97.106350420811012</c:v>
                </c:pt>
                <c:pt idx="4462">
                  <c:v>97.106350420811012</c:v>
                </c:pt>
                <c:pt idx="4463">
                  <c:v>97.106350420811012</c:v>
                </c:pt>
                <c:pt idx="4464">
                  <c:v>97.106350420811012</c:v>
                </c:pt>
                <c:pt idx="4465">
                  <c:v>97.106350420811012</c:v>
                </c:pt>
                <c:pt idx="4466">
                  <c:v>97.106350420811012</c:v>
                </c:pt>
                <c:pt idx="4467">
                  <c:v>97.106350420811012</c:v>
                </c:pt>
                <c:pt idx="4468">
                  <c:v>97.106350420811012</c:v>
                </c:pt>
                <c:pt idx="4469">
                  <c:v>97.106350420811012</c:v>
                </c:pt>
                <c:pt idx="4470">
                  <c:v>97.106350420811012</c:v>
                </c:pt>
                <c:pt idx="4471">
                  <c:v>97.106350420811012</c:v>
                </c:pt>
                <c:pt idx="4472">
                  <c:v>97.106350420811012</c:v>
                </c:pt>
                <c:pt idx="4473">
                  <c:v>97.106350420811012</c:v>
                </c:pt>
                <c:pt idx="4474">
                  <c:v>97.106350420811012</c:v>
                </c:pt>
                <c:pt idx="4475">
                  <c:v>97.106350420811012</c:v>
                </c:pt>
                <c:pt idx="4476">
                  <c:v>97.106350420811012</c:v>
                </c:pt>
                <c:pt idx="4477">
                  <c:v>97.106350420811012</c:v>
                </c:pt>
                <c:pt idx="4478">
                  <c:v>97.106350420811012</c:v>
                </c:pt>
                <c:pt idx="4479">
                  <c:v>97.106350420811012</c:v>
                </c:pt>
                <c:pt idx="4480">
                  <c:v>97.106350420811012</c:v>
                </c:pt>
                <c:pt idx="4481">
                  <c:v>97.106350420811012</c:v>
                </c:pt>
                <c:pt idx="4482">
                  <c:v>97.106350420811012</c:v>
                </c:pt>
                <c:pt idx="4483">
                  <c:v>97.106350420811012</c:v>
                </c:pt>
                <c:pt idx="4484">
                  <c:v>97.106350420811012</c:v>
                </c:pt>
                <c:pt idx="4485">
                  <c:v>97.106350420811012</c:v>
                </c:pt>
                <c:pt idx="4486">
                  <c:v>97.106350420811012</c:v>
                </c:pt>
                <c:pt idx="4487">
                  <c:v>97.106350420811012</c:v>
                </c:pt>
                <c:pt idx="4488">
                  <c:v>97.106350420811012</c:v>
                </c:pt>
                <c:pt idx="4489">
                  <c:v>97.106350420811012</c:v>
                </c:pt>
                <c:pt idx="4490">
                  <c:v>97.106350420811012</c:v>
                </c:pt>
                <c:pt idx="4491">
                  <c:v>97.106350420811012</c:v>
                </c:pt>
                <c:pt idx="4492">
                  <c:v>97.106350420811012</c:v>
                </c:pt>
                <c:pt idx="4493">
                  <c:v>97.106350420811012</c:v>
                </c:pt>
                <c:pt idx="4494">
                  <c:v>97.106350420811012</c:v>
                </c:pt>
                <c:pt idx="4495">
                  <c:v>97.106350420811012</c:v>
                </c:pt>
                <c:pt idx="4496">
                  <c:v>97.106350420811012</c:v>
                </c:pt>
                <c:pt idx="4497">
                  <c:v>97.106350420811012</c:v>
                </c:pt>
                <c:pt idx="4498">
                  <c:v>97.106350420811012</c:v>
                </c:pt>
                <c:pt idx="4499">
                  <c:v>97.106350420811012</c:v>
                </c:pt>
                <c:pt idx="4500">
                  <c:v>97.106350420811012</c:v>
                </c:pt>
                <c:pt idx="4501">
                  <c:v>97.106350420811012</c:v>
                </c:pt>
                <c:pt idx="4502">
                  <c:v>97.106350420811012</c:v>
                </c:pt>
                <c:pt idx="4503">
                  <c:v>97.106350420811012</c:v>
                </c:pt>
                <c:pt idx="4504">
                  <c:v>97.106350420811012</c:v>
                </c:pt>
                <c:pt idx="4505">
                  <c:v>97.106350420811012</c:v>
                </c:pt>
                <c:pt idx="4506">
                  <c:v>97.106350420811012</c:v>
                </c:pt>
                <c:pt idx="4507">
                  <c:v>97.106350420811012</c:v>
                </c:pt>
                <c:pt idx="4508">
                  <c:v>97.106350420811012</c:v>
                </c:pt>
                <c:pt idx="4509">
                  <c:v>97.106350420811012</c:v>
                </c:pt>
                <c:pt idx="4510">
                  <c:v>97.106350420811012</c:v>
                </c:pt>
                <c:pt idx="4511">
                  <c:v>97.106350420811012</c:v>
                </c:pt>
                <c:pt idx="4512">
                  <c:v>97.106350420811012</c:v>
                </c:pt>
                <c:pt idx="4513">
                  <c:v>97.106350420811012</c:v>
                </c:pt>
                <c:pt idx="4514">
                  <c:v>97.106350420811012</c:v>
                </c:pt>
                <c:pt idx="4515">
                  <c:v>97.106350420811012</c:v>
                </c:pt>
                <c:pt idx="4516">
                  <c:v>97.106350420811012</c:v>
                </c:pt>
                <c:pt idx="4517">
                  <c:v>97.106350420811012</c:v>
                </c:pt>
                <c:pt idx="4518">
                  <c:v>97.106350420811012</c:v>
                </c:pt>
                <c:pt idx="4519">
                  <c:v>97.106350420811012</c:v>
                </c:pt>
                <c:pt idx="4520">
                  <c:v>97.106350420811012</c:v>
                </c:pt>
                <c:pt idx="4521">
                  <c:v>97.106350420811012</c:v>
                </c:pt>
                <c:pt idx="4522">
                  <c:v>97.106350420811012</c:v>
                </c:pt>
                <c:pt idx="4523">
                  <c:v>97.106350420811012</c:v>
                </c:pt>
                <c:pt idx="4524">
                  <c:v>97.106350420811012</c:v>
                </c:pt>
                <c:pt idx="4525">
                  <c:v>97.106350420811012</c:v>
                </c:pt>
                <c:pt idx="4526">
                  <c:v>97.106350420811012</c:v>
                </c:pt>
                <c:pt idx="4527">
                  <c:v>97.106350420811012</c:v>
                </c:pt>
                <c:pt idx="4528">
                  <c:v>97.106350420811012</c:v>
                </c:pt>
                <c:pt idx="4529">
                  <c:v>97.106350420811012</c:v>
                </c:pt>
                <c:pt idx="4530">
                  <c:v>97.106350420811012</c:v>
                </c:pt>
                <c:pt idx="4531">
                  <c:v>97.106350420811012</c:v>
                </c:pt>
                <c:pt idx="4532">
                  <c:v>97.106350420811012</c:v>
                </c:pt>
                <c:pt idx="4533">
                  <c:v>97.106350420811012</c:v>
                </c:pt>
                <c:pt idx="4534">
                  <c:v>97.106350420811012</c:v>
                </c:pt>
                <c:pt idx="4535">
                  <c:v>97.106350420811012</c:v>
                </c:pt>
                <c:pt idx="4536">
                  <c:v>97.106350420811012</c:v>
                </c:pt>
                <c:pt idx="4537">
                  <c:v>97.106350420811012</c:v>
                </c:pt>
                <c:pt idx="4538">
                  <c:v>97.106350420811012</c:v>
                </c:pt>
                <c:pt idx="4539">
                  <c:v>97.106350420811012</c:v>
                </c:pt>
                <c:pt idx="4540">
                  <c:v>97.106350420811012</c:v>
                </c:pt>
                <c:pt idx="4541">
                  <c:v>97.106350420811012</c:v>
                </c:pt>
                <c:pt idx="4542">
                  <c:v>97.106350420811012</c:v>
                </c:pt>
                <c:pt idx="4543">
                  <c:v>97.106350420811012</c:v>
                </c:pt>
                <c:pt idx="4544">
                  <c:v>97.106350420811012</c:v>
                </c:pt>
                <c:pt idx="4545">
                  <c:v>97.106350420811012</c:v>
                </c:pt>
                <c:pt idx="4546">
                  <c:v>97.106350420811012</c:v>
                </c:pt>
                <c:pt idx="4547">
                  <c:v>97.106350420811012</c:v>
                </c:pt>
                <c:pt idx="4548">
                  <c:v>97.106350420811012</c:v>
                </c:pt>
                <c:pt idx="4549">
                  <c:v>97.106350420811012</c:v>
                </c:pt>
                <c:pt idx="4550">
                  <c:v>97.106350420811012</c:v>
                </c:pt>
                <c:pt idx="4551">
                  <c:v>97.106350420811012</c:v>
                </c:pt>
                <c:pt idx="4552">
                  <c:v>97.106350420811012</c:v>
                </c:pt>
                <c:pt idx="4553">
                  <c:v>97.106350420811012</c:v>
                </c:pt>
                <c:pt idx="4554">
                  <c:v>97.106350420811012</c:v>
                </c:pt>
                <c:pt idx="4555">
                  <c:v>97.106350420811012</c:v>
                </c:pt>
                <c:pt idx="4556">
                  <c:v>97.106350420811012</c:v>
                </c:pt>
                <c:pt idx="4557">
                  <c:v>97.106350420811012</c:v>
                </c:pt>
                <c:pt idx="4558">
                  <c:v>97.106350420811012</c:v>
                </c:pt>
                <c:pt idx="4559">
                  <c:v>97.106350420811012</c:v>
                </c:pt>
                <c:pt idx="4560">
                  <c:v>97.106350420811012</c:v>
                </c:pt>
                <c:pt idx="4561">
                  <c:v>97.106350420811012</c:v>
                </c:pt>
                <c:pt idx="4562">
                  <c:v>97.106350420811012</c:v>
                </c:pt>
                <c:pt idx="4563">
                  <c:v>97.106350420811012</c:v>
                </c:pt>
                <c:pt idx="4564">
                  <c:v>97.106350420811012</c:v>
                </c:pt>
                <c:pt idx="4565">
                  <c:v>97.106350420811012</c:v>
                </c:pt>
                <c:pt idx="4566">
                  <c:v>97.106350420811012</c:v>
                </c:pt>
                <c:pt idx="4567">
                  <c:v>97.106350420811012</c:v>
                </c:pt>
                <c:pt idx="4568">
                  <c:v>97.106350420811012</c:v>
                </c:pt>
                <c:pt idx="4569">
                  <c:v>97.106350420811012</c:v>
                </c:pt>
                <c:pt idx="4570">
                  <c:v>97.106350420811012</c:v>
                </c:pt>
                <c:pt idx="4571">
                  <c:v>97.106350420811012</c:v>
                </c:pt>
                <c:pt idx="4572">
                  <c:v>97.106350420811012</c:v>
                </c:pt>
                <c:pt idx="4573">
                  <c:v>97.106350420811012</c:v>
                </c:pt>
                <c:pt idx="4574">
                  <c:v>97.106350420811012</c:v>
                </c:pt>
                <c:pt idx="4575">
                  <c:v>97.106350420811012</c:v>
                </c:pt>
                <c:pt idx="4576">
                  <c:v>97.106350420811012</c:v>
                </c:pt>
                <c:pt idx="4577">
                  <c:v>97.106350420811012</c:v>
                </c:pt>
                <c:pt idx="4578">
                  <c:v>97.106350420811012</c:v>
                </c:pt>
                <c:pt idx="4579">
                  <c:v>97.106350420811012</c:v>
                </c:pt>
                <c:pt idx="4580">
                  <c:v>97.106350420811012</c:v>
                </c:pt>
                <c:pt idx="4581">
                  <c:v>97.106350420811012</c:v>
                </c:pt>
                <c:pt idx="4582">
                  <c:v>97.106350420811012</c:v>
                </c:pt>
                <c:pt idx="4583">
                  <c:v>97.106350420811012</c:v>
                </c:pt>
                <c:pt idx="4584">
                  <c:v>97.106350420811012</c:v>
                </c:pt>
                <c:pt idx="4585">
                  <c:v>97.106350420811012</c:v>
                </c:pt>
                <c:pt idx="4586">
                  <c:v>97.106350420811012</c:v>
                </c:pt>
                <c:pt idx="4587">
                  <c:v>97.106350420811012</c:v>
                </c:pt>
                <c:pt idx="4588">
                  <c:v>97.106350420811012</c:v>
                </c:pt>
                <c:pt idx="4589">
                  <c:v>97.106350420811012</c:v>
                </c:pt>
                <c:pt idx="4590">
                  <c:v>97.106350420811012</c:v>
                </c:pt>
                <c:pt idx="4591">
                  <c:v>97.106350420811012</c:v>
                </c:pt>
                <c:pt idx="4592">
                  <c:v>97.106350420811012</c:v>
                </c:pt>
                <c:pt idx="4593">
                  <c:v>97.106350420811012</c:v>
                </c:pt>
                <c:pt idx="4594">
                  <c:v>97.106350420811012</c:v>
                </c:pt>
                <c:pt idx="4595">
                  <c:v>97.106350420811012</c:v>
                </c:pt>
                <c:pt idx="4596">
                  <c:v>97.106350420811012</c:v>
                </c:pt>
                <c:pt idx="4597">
                  <c:v>97.106350420811012</c:v>
                </c:pt>
                <c:pt idx="4598">
                  <c:v>97.106350420811012</c:v>
                </c:pt>
                <c:pt idx="4599">
                  <c:v>97.106350420811012</c:v>
                </c:pt>
                <c:pt idx="4600">
                  <c:v>97.106350420811012</c:v>
                </c:pt>
                <c:pt idx="4601">
                  <c:v>97.106350420811012</c:v>
                </c:pt>
                <c:pt idx="4602">
                  <c:v>97.106350420811012</c:v>
                </c:pt>
                <c:pt idx="4603">
                  <c:v>97.106350420811012</c:v>
                </c:pt>
                <c:pt idx="4604">
                  <c:v>97.106350420811012</c:v>
                </c:pt>
                <c:pt idx="4605">
                  <c:v>97.106350420811012</c:v>
                </c:pt>
                <c:pt idx="4606">
                  <c:v>97.106350420811012</c:v>
                </c:pt>
                <c:pt idx="4607">
                  <c:v>97.106350420811012</c:v>
                </c:pt>
                <c:pt idx="4608">
                  <c:v>97.106350420811012</c:v>
                </c:pt>
                <c:pt idx="4609">
                  <c:v>97.106350420811012</c:v>
                </c:pt>
                <c:pt idx="4610">
                  <c:v>97.106350420811012</c:v>
                </c:pt>
                <c:pt idx="4611">
                  <c:v>97.106350420811012</c:v>
                </c:pt>
                <c:pt idx="4612">
                  <c:v>97.106350420811012</c:v>
                </c:pt>
                <c:pt idx="4613">
                  <c:v>97.106350420811012</c:v>
                </c:pt>
                <c:pt idx="4614">
                  <c:v>97.106350420811012</c:v>
                </c:pt>
                <c:pt idx="4615">
                  <c:v>97.106350420811012</c:v>
                </c:pt>
                <c:pt idx="4616">
                  <c:v>97.106350420811012</c:v>
                </c:pt>
                <c:pt idx="4617">
                  <c:v>97.106350420811012</c:v>
                </c:pt>
                <c:pt idx="4618">
                  <c:v>97.106350420811012</c:v>
                </c:pt>
                <c:pt idx="4619">
                  <c:v>97.106350420811012</c:v>
                </c:pt>
                <c:pt idx="4620">
                  <c:v>97.106350420811012</c:v>
                </c:pt>
                <c:pt idx="4621">
                  <c:v>97.106350420811012</c:v>
                </c:pt>
                <c:pt idx="4622">
                  <c:v>97.106350420811012</c:v>
                </c:pt>
                <c:pt idx="4623">
                  <c:v>97.106350420811012</c:v>
                </c:pt>
                <c:pt idx="4624">
                  <c:v>97.106350420811012</c:v>
                </c:pt>
                <c:pt idx="4625">
                  <c:v>97.106350420811012</c:v>
                </c:pt>
                <c:pt idx="4626">
                  <c:v>97.106350420811012</c:v>
                </c:pt>
                <c:pt idx="4627">
                  <c:v>97.106350420811012</c:v>
                </c:pt>
                <c:pt idx="4628">
                  <c:v>97.106350420811012</c:v>
                </c:pt>
                <c:pt idx="4629">
                  <c:v>97.106350420811012</c:v>
                </c:pt>
                <c:pt idx="4630">
                  <c:v>97.106350420811012</c:v>
                </c:pt>
                <c:pt idx="4631">
                  <c:v>97.106350420811012</c:v>
                </c:pt>
                <c:pt idx="4632">
                  <c:v>97.106350420811012</c:v>
                </c:pt>
                <c:pt idx="4633">
                  <c:v>97.106350420811012</c:v>
                </c:pt>
                <c:pt idx="4634">
                  <c:v>97.106350420811012</c:v>
                </c:pt>
                <c:pt idx="4635">
                  <c:v>97.106350420811012</c:v>
                </c:pt>
                <c:pt idx="4636">
                  <c:v>97.106350420811012</c:v>
                </c:pt>
                <c:pt idx="4637">
                  <c:v>97.106350420811012</c:v>
                </c:pt>
                <c:pt idx="4638">
                  <c:v>97.106350420811012</c:v>
                </c:pt>
                <c:pt idx="4639">
                  <c:v>97.106350420811012</c:v>
                </c:pt>
                <c:pt idx="4640">
                  <c:v>97.106350420811012</c:v>
                </c:pt>
                <c:pt idx="4641">
                  <c:v>97.106350420811012</c:v>
                </c:pt>
                <c:pt idx="4642">
                  <c:v>97.106350420811012</c:v>
                </c:pt>
                <c:pt idx="4643">
                  <c:v>97.106350420811012</c:v>
                </c:pt>
                <c:pt idx="4644">
                  <c:v>97.106350420811012</c:v>
                </c:pt>
                <c:pt idx="4645">
                  <c:v>97.106350420811012</c:v>
                </c:pt>
                <c:pt idx="4646">
                  <c:v>97.106350420811012</c:v>
                </c:pt>
                <c:pt idx="4647">
                  <c:v>97.106350420811012</c:v>
                </c:pt>
                <c:pt idx="4648">
                  <c:v>97.106350420811012</c:v>
                </c:pt>
                <c:pt idx="4649">
                  <c:v>97.106350420811012</c:v>
                </c:pt>
                <c:pt idx="4650">
                  <c:v>97.106350420811012</c:v>
                </c:pt>
                <c:pt idx="4651">
                  <c:v>97.106350420811012</c:v>
                </c:pt>
                <c:pt idx="4652">
                  <c:v>97.106350420811012</c:v>
                </c:pt>
                <c:pt idx="4653">
                  <c:v>97.106350420811012</c:v>
                </c:pt>
                <c:pt idx="4654">
                  <c:v>97.106350420811012</c:v>
                </c:pt>
                <c:pt idx="4655">
                  <c:v>97.106350420811012</c:v>
                </c:pt>
                <c:pt idx="4656">
                  <c:v>97.106350420811012</c:v>
                </c:pt>
                <c:pt idx="4657">
                  <c:v>97.106350420811012</c:v>
                </c:pt>
                <c:pt idx="4658">
                  <c:v>97.106350420811012</c:v>
                </c:pt>
                <c:pt idx="4659">
                  <c:v>97.106350420811012</c:v>
                </c:pt>
                <c:pt idx="4660">
                  <c:v>97.106350420811012</c:v>
                </c:pt>
                <c:pt idx="4661">
                  <c:v>97.106350420811012</c:v>
                </c:pt>
                <c:pt idx="4662">
                  <c:v>97.106350420811012</c:v>
                </c:pt>
                <c:pt idx="4663">
                  <c:v>97.106350420811012</c:v>
                </c:pt>
                <c:pt idx="4664">
                  <c:v>97.106350420811012</c:v>
                </c:pt>
                <c:pt idx="4665">
                  <c:v>97.106350420811012</c:v>
                </c:pt>
                <c:pt idx="4666">
                  <c:v>97.106350420811012</c:v>
                </c:pt>
                <c:pt idx="4667">
                  <c:v>97.106350420811012</c:v>
                </c:pt>
                <c:pt idx="4668">
                  <c:v>97.106350420811012</c:v>
                </c:pt>
                <c:pt idx="4669">
                  <c:v>97.106350420811012</c:v>
                </c:pt>
                <c:pt idx="4670">
                  <c:v>97.106350420811012</c:v>
                </c:pt>
                <c:pt idx="4671">
                  <c:v>97.106350420811012</c:v>
                </c:pt>
                <c:pt idx="4672">
                  <c:v>97.106350420811012</c:v>
                </c:pt>
                <c:pt idx="4673">
                  <c:v>97.106350420811012</c:v>
                </c:pt>
                <c:pt idx="4674">
                  <c:v>97.106350420811012</c:v>
                </c:pt>
                <c:pt idx="4675">
                  <c:v>97.106350420811012</c:v>
                </c:pt>
                <c:pt idx="4676">
                  <c:v>97.106350420811012</c:v>
                </c:pt>
                <c:pt idx="4677">
                  <c:v>97.106350420811012</c:v>
                </c:pt>
                <c:pt idx="4678">
                  <c:v>97.106350420811012</c:v>
                </c:pt>
                <c:pt idx="4679">
                  <c:v>97.106350420811012</c:v>
                </c:pt>
                <c:pt idx="4680">
                  <c:v>97.106350420811012</c:v>
                </c:pt>
                <c:pt idx="4681">
                  <c:v>97.106350420811012</c:v>
                </c:pt>
                <c:pt idx="4682">
                  <c:v>97.106350420811012</c:v>
                </c:pt>
                <c:pt idx="4683">
                  <c:v>97.106350420811012</c:v>
                </c:pt>
                <c:pt idx="4684">
                  <c:v>97.106350420811012</c:v>
                </c:pt>
                <c:pt idx="4685">
                  <c:v>97.106350420811012</c:v>
                </c:pt>
                <c:pt idx="4686">
                  <c:v>97.106350420811012</c:v>
                </c:pt>
                <c:pt idx="4687">
                  <c:v>97.106350420811012</c:v>
                </c:pt>
                <c:pt idx="4688">
                  <c:v>97.106350420811012</c:v>
                </c:pt>
                <c:pt idx="4689">
                  <c:v>97.106350420811012</c:v>
                </c:pt>
                <c:pt idx="4690">
                  <c:v>97.106350420811012</c:v>
                </c:pt>
                <c:pt idx="4691">
                  <c:v>97.106350420811012</c:v>
                </c:pt>
                <c:pt idx="4692">
                  <c:v>97.106350420811012</c:v>
                </c:pt>
                <c:pt idx="4693">
                  <c:v>97.106350420811012</c:v>
                </c:pt>
                <c:pt idx="4694">
                  <c:v>97.106350420811012</c:v>
                </c:pt>
                <c:pt idx="4695">
                  <c:v>97.106350420811012</c:v>
                </c:pt>
                <c:pt idx="4696">
                  <c:v>97.106350420811012</c:v>
                </c:pt>
                <c:pt idx="4697">
                  <c:v>97.106350420811012</c:v>
                </c:pt>
                <c:pt idx="4698">
                  <c:v>97.106350420811012</c:v>
                </c:pt>
                <c:pt idx="4699">
                  <c:v>97.106350420811012</c:v>
                </c:pt>
                <c:pt idx="4700">
                  <c:v>97.106350420811012</c:v>
                </c:pt>
                <c:pt idx="4701">
                  <c:v>97.106350420811012</c:v>
                </c:pt>
                <c:pt idx="4702">
                  <c:v>97.106350420811012</c:v>
                </c:pt>
                <c:pt idx="4703">
                  <c:v>97.106350420811012</c:v>
                </c:pt>
                <c:pt idx="4704">
                  <c:v>97.106350420811012</c:v>
                </c:pt>
                <c:pt idx="4705">
                  <c:v>97.106350420811012</c:v>
                </c:pt>
                <c:pt idx="4706">
                  <c:v>97.106350420811012</c:v>
                </c:pt>
                <c:pt idx="4707">
                  <c:v>97.106350420811012</c:v>
                </c:pt>
                <c:pt idx="4708">
                  <c:v>97.106350420811012</c:v>
                </c:pt>
                <c:pt idx="4709">
                  <c:v>97.106350420811012</c:v>
                </c:pt>
                <c:pt idx="4710">
                  <c:v>97.106350420811012</c:v>
                </c:pt>
                <c:pt idx="4711">
                  <c:v>97.106350420811012</c:v>
                </c:pt>
                <c:pt idx="4712">
                  <c:v>97.106350420811012</c:v>
                </c:pt>
                <c:pt idx="4713">
                  <c:v>97.106350420811012</c:v>
                </c:pt>
                <c:pt idx="4714">
                  <c:v>97.106350420811012</c:v>
                </c:pt>
                <c:pt idx="4715">
                  <c:v>97.106350420811012</c:v>
                </c:pt>
                <c:pt idx="4716">
                  <c:v>97.106350420811012</c:v>
                </c:pt>
                <c:pt idx="4717">
                  <c:v>97.106350420811012</c:v>
                </c:pt>
                <c:pt idx="4718">
                  <c:v>97.106350420811012</c:v>
                </c:pt>
                <c:pt idx="4719">
                  <c:v>97.106350420811012</c:v>
                </c:pt>
                <c:pt idx="4720">
                  <c:v>97.106350420811012</c:v>
                </c:pt>
                <c:pt idx="4721">
                  <c:v>97.106350420811012</c:v>
                </c:pt>
                <c:pt idx="4722">
                  <c:v>97.106350420811012</c:v>
                </c:pt>
                <c:pt idx="4723">
                  <c:v>97.106350420811012</c:v>
                </c:pt>
                <c:pt idx="4724">
                  <c:v>97.106350420811012</c:v>
                </c:pt>
                <c:pt idx="4725">
                  <c:v>97.106350420811012</c:v>
                </c:pt>
                <c:pt idx="4726">
                  <c:v>97.106350420811012</c:v>
                </c:pt>
                <c:pt idx="4727">
                  <c:v>97.106350420811012</c:v>
                </c:pt>
                <c:pt idx="4728">
                  <c:v>97.106350420811012</c:v>
                </c:pt>
                <c:pt idx="4729">
                  <c:v>97.106350420811012</c:v>
                </c:pt>
                <c:pt idx="4730">
                  <c:v>97.106350420811012</c:v>
                </c:pt>
                <c:pt idx="4731">
                  <c:v>97.106350420811012</c:v>
                </c:pt>
                <c:pt idx="4732">
                  <c:v>97.106350420811012</c:v>
                </c:pt>
                <c:pt idx="4733">
                  <c:v>97.106350420811012</c:v>
                </c:pt>
                <c:pt idx="4734">
                  <c:v>97.106350420811012</c:v>
                </c:pt>
                <c:pt idx="4735">
                  <c:v>97.106350420811012</c:v>
                </c:pt>
                <c:pt idx="4736">
                  <c:v>97.106350420811012</c:v>
                </c:pt>
                <c:pt idx="4737">
                  <c:v>97.106350420811012</c:v>
                </c:pt>
                <c:pt idx="4738">
                  <c:v>97.106350420811012</c:v>
                </c:pt>
                <c:pt idx="4739">
                  <c:v>97.106350420811012</c:v>
                </c:pt>
                <c:pt idx="4740">
                  <c:v>97.106350420811012</c:v>
                </c:pt>
                <c:pt idx="4741">
                  <c:v>97.106350420811012</c:v>
                </c:pt>
                <c:pt idx="4742">
                  <c:v>97.106350420811012</c:v>
                </c:pt>
                <c:pt idx="4743">
                  <c:v>97.106350420811012</c:v>
                </c:pt>
                <c:pt idx="4744">
                  <c:v>97.106350420811012</c:v>
                </c:pt>
                <c:pt idx="4745">
                  <c:v>97.106350420811012</c:v>
                </c:pt>
                <c:pt idx="4746">
                  <c:v>97.106350420811012</c:v>
                </c:pt>
                <c:pt idx="4747">
                  <c:v>97.106350420811012</c:v>
                </c:pt>
                <c:pt idx="4748">
                  <c:v>97.106350420811012</c:v>
                </c:pt>
                <c:pt idx="4749">
                  <c:v>97.106350420811012</c:v>
                </c:pt>
                <c:pt idx="4750">
                  <c:v>97.106350420811012</c:v>
                </c:pt>
                <c:pt idx="4751">
                  <c:v>97.106350420811012</c:v>
                </c:pt>
                <c:pt idx="4752">
                  <c:v>97.106350420811012</c:v>
                </c:pt>
                <c:pt idx="4753">
                  <c:v>97.106350420811012</c:v>
                </c:pt>
                <c:pt idx="4754">
                  <c:v>97.106350420811012</c:v>
                </c:pt>
                <c:pt idx="4755">
                  <c:v>97.106350420811012</c:v>
                </c:pt>
                <c:pt idx="4756">
                  <c:v>97.106350420811012</c:v>
                </c:pt>
                <c:pt idx="4757">
                  <c:v>97.106350420811012</c:v>
                </c:pt>
                <c:pt idx="4758">
                  <c:v>97.106350420811012</c:v>
                </c:pt>
                <c:pt idx="4759">
                  <c:v>97.106350420811012</c:v>
                </c:pt>
                <c:pt idx="4760">
                  <c:v>97.106350420811012</c:v>
                </c:pt>
                <c:pt idx="4761">
                  <c:v>97.106350420811012</c:v>
                </c:pt>
                <c:pt idx="4762">
                  <c:v>97.106350420811012</c:v>
                </c:pt>
                <c:pt idx="4763">
                  <c:v>97.106350420811012</c:v>
                </c:pt>
                <c:pt idx="4764">
                  <c:v>97.106350420811012</c:v>
                </c:pt>
                <c:pt idx="4765">
                  <c:v>97.106350420811012</c:v>
                </c:pt>
                <c:pt idx="4766">
                  <c:v>97.106350420811012</c:v>
                </c:pt>
                <c:pt idx="4767">
                  <c:v>97.106350420811012</c:v>
                </c:pt>
                <c:pt idx="4768">
                  <c:v>97.106350420811012</c:v>
                </c:pt>
                <c:pt idx="4769">
                  <c:v>97.106350420811012</c:v>
                </c:pt>
                <c:pt idx="4770">
                  <c:v>97.106350420811012</c:v>
                </c:pt>
                <c:pt idx="4771">
                  <c:v>97.106350420811012</c:v>
                </c:pt>
                <c:pt idx="4772">
                  <c:v>97.106350420811012</c:v>
                </c:pt>
                <c:pt idx="4773">
                  <c:v>97.106350420811012</c:v>
                </c:pt>
                <c:pt idx="4774">
                  <c:v>97.106350420811012</c:v>
                </c:pt>
                <c:pt idx="4775">
                  <c:v>97.106350420811012</c:v>
                </c:pt>
                <c:pt idx="4776">
                  <c:v>97.106350420811012</c:v>
                </c:pt>
                <c:pt idx="4777">
                  <c:v>97.106350420811012</c:v>
                </c:pt>
                <c:pt idx="4778">
                  <c:v>97.106350420811012</c:v>
                </c:pt>
                <c:pt idx="4779">
                  <c:v>97.106350420811012</c:v>
                </c:pt>
                <c:pt idx="4780">
                  <c:v>97.106350420811012</c:v>
                </c:pt>
                <c:pt idx="4781">
                  <c:v>97.106350420811012</c:v>
                </c:pt>
                <c:pt idx="4782">
                  <c:v>97.106350420811012</c:v>
                </c:pt>
                <c:pt idx="4783">
                  <c:v>97.106350420811012</c:v>
                </c:pt>
                <c:pt idx="4784">
                  <c:v>97.106350420811012</c:v>
                </c:pt>
                <c:pt idx="4785">
                  <c:v>97.106350420811012</c:v>
                </c:pt>
                <c:pt idx="4786">
                  <c:v>97.106350420811012</c:v>
                </c:pt>
                <c:pt idx="4787">
                  <c:v>97.106350420811012</c:v>
                </c:pt>
                <c:pt idx="4788">
                  <c:v>97.106350420811012</c:v>
                </c:pt>
                <c:pt idx="4789">
                  <c:v>97.106350420811012</c:v>
                </c:pt>
                <c:pt idx="4790">
                  <c:v>97.106350420811012</c:v>
                </c:pt>
                <c:pt idx="4791">
                  <c:v>97.106350420811012</c:v>
                </c:pt>
                <c:pt idx="4792">
                  <c:v>97.106350420811012</c:v>
                </c:pt>
                <c:pt idx="4793">
                  <c:v>97.106350420811012</c:v>
                </c:pt>
                <c:pt idx="4794">
                  <c:v>97.106350420811012</c:v>
                </c:pt>
                <c:pt idx="4795">
                  <c:v>97.106350420811012</c:v>
                </c:pt>
                <c:pt idx="4796">
                  <c:v>97.106350420811012</c:v>
                </c:pt>
                <c:pt idx="4797">
                  <c:v>97.106350420811012</c:v>
                </c:pt>
                <c:pt idx="4798">
                  <c:v>97.106350420811012</c:v>
                </c:pt>
                <c:pt idx="4799">
                  <c:v>97.106350420811012</c:v>
                </c:pt>
                <c:pt idx="4800">
                  <c:v>97.106350420811012</c:v>
                </c:pt>
                <c:pt idx="4801">
                  <c:v>97.106350420811012</c:v>
                </c:pt>
                <c:pt idx="4802">
                  <c:v>97.106350420811012</c:v>
                </c:pt>
                <c:pt idx="4803">
                  <c:v>97.106350420811012</c:v>
                </c:pt>
                <c:pt idx="4804">
                  <c:v>97.106350420811012</c:v>
                </c:pt>
                <c:pt idx="4805">
                  <c:v>97.106350420811012</c:v>
                </c:pt>
                <c:pt idx="4806">
                  <c:v>97.106350420811012</c:v>
                </c:pt>
                <c:pt idx="4807">
                  <c:v>97.106350420811012</c:v>
                </c:pt>
                <c:pt idx="4808">
                  <c:v>97.106350420811012</c:v>
                </c:pt>
                <c:pt idx="4809">
                  <c:v>97.106350420811012</c:v>
                </c:pt>
                <c:pt idx="4810">
                  <c:v>97.106350420811012</c:v>
                </c:pt>
                <c:pt idx="4811">
                  <c:v>97.106350420811012</c:v>
                </c:pt>
                <c:pt idx="4812">
                  <c:v>97.106350420811012</c:v>
                </c:pt>
                <c:pt idx="4813">
                  <c:v>97.106350420811012</c:v>
                </c:pt>
                <c:pt idx="4814">
                  <c:v>97.106350420811012</c:v>
                </c:pt>
                <c:pt idx="4815">
                  <c:v>97.106350420811012</c:v>
                </c:pt>
                <c:pt idx="4816">
                  <c:v>97.106350420811012</c:v>
                </c:pt>
                <c:pt idx="4817">
                  <c:v>97.106350420811012</c:v>
                </c:pt>
                <c:pt idx="4818">
                  <c:v>97.106350420811012</c:v>
                </c:pt>
                <c:pt idx="4819">
                  <c:v>97.106350420811012</c:v>
                </c:pt>
                <c:pt idx="4820">
                  <c:v>97.106350420811012</c:v>
                </c:pt>
                <c:pt idx="4821">
                  <c:v>97.106350420811012</c:v>
                </c:pt>
                <c:pt idx="4822">
                  <c:v>97.106350420811012</c:v>
                </c:pt>
                <c:pt idx="4823">
                  <c:v>97.106350420811012</c:v>
                </c:pt>
                <c:pt idx="4824">
                  <c:v>97.106350420811012</c:v>
                </c:pt>
                <c:pt idx="4825">
                  <c:v>97.106350420811012</c:v>
                </c:pt>
                <c:pt idx="4826">
                  <c:v>97.106350420811012</c:v>
                </c:pt>
                <c:pt idx="4827">
                  <c:v>97.106350420811012</c:v>
                </c:pt>
                <c:pt idx="4828">
                  <c:v>97.106350420811012</c:v>
                </c:pt>
                <c:pt idx="4829">
                  <c:v>97.106350420811012</c:v>
                </c:pt>
                <c:pt idx="4830">
                  <c:v>97.106350420811012</c:v>
                </c:pt>
                <c:pt idx="4831">
                  <c:v>97.106350420811012</c:v>
                </c:pt>
                <c:pt idx="4832">
                  <c:v>97.106350420811012</c:v>
                </c:pt>
                <c:pt idx="4833">
                  <c:v>97.106350420811012</c:v>
                </c:pt>
                <c:pt idx="4834">
                  <c:v>97.106350420811012</c:v>
                </c:pt>
                <c:pt idx="4835">
                  <c:v>97.106350420811012</c:v>
                </c:pt>
                <c:pt idx="4836">
                  <c:v>97.106350420811012</c:v>
                </c:pt>
                <c:pt idx="4837">
                  <c:v>97.106350420811012</c:v>
                </c:pt>
                <c:pt idx="4838">
                  <c:v>97.106350420811012</c:v>
                </c:pt>
                <c:pt idx="4839">
                  <c:v>97.106350420811012</c:v>
                </c:pt>
                <c:pt idx="4840">
                  <c:v>97.106350420811012</c:v>
                </c:pt>
                <c:pt idx="4841">
                  <c:v>97.106350420811012</c:v>
                </c:pt>
                <c:pt idx="4842">
                  <c:v>97.106350420811012</c:v>
                </c:pt>
                <c:pt idx="4843">
                  <c:v>97.106350420811012</c:v>
                </c:pt>
                <c:pt idx="4844">
                  <c:v>97.106350420811012</c:v>
                </c:pt>
                <c:pt idx="4845">
                  <c:v>97.106350420811012</c:v>
                </c:pt>
                <c:pt idx="4846">
                  <c:v>97.106350420811012</c:v>
                </c:pt>
                <c:pt idx="4847">
                  <c:v>97.106350420811012</c:v>
                </c:pt>
                <c:pt idx="4848">
                  <c:v>97.106350420811012</c:v>
                </c:pt>
                <c:pt idx="4849">
                  <c:v>97.106350420811012</c:v>
                </c:pt>
                <c:pt idx="4850">
                  <c:v>97.106350420811012</c:v>
                </c:pt>
                <c:pt idx="4851">
                  <c:v>97.106350420811012</c:v>
                </c:pt>
                <c:pt idx="4852">
                  <c:v>97.106350420811012</c:v>
                </c:pt>
                <c:pt idx="4853">
                  <c:v>97.106350420811012</c:v>
                </c:pt>
                <c:pt idx="4854">
                  <c:v>97.106350420811012</c:v>
                </c:pt>
                <c:pt idx="4855">
                  <c:v>97.106350420811012</c:v>
                </c:pt>
                <c:pt idx="4856">
                  <c:v>97.106350420811012</c:v>
                </c:pt>
                <c:pt idx="4857">
                  <c:v>97.106350420811012</c:v>
                </c:pt>
                <c:pt idx="4858">
                  <c:v>97.106350420811012</c:v>
                </c:pt>
                <c:pt idx="4859">
                  <c:v>97.106350420811012</c:v>
                </c:pt>
                <c:pt idx="4860">
                  <c:v>97.106350420811012</c:v>
                </c:pt>
                <c:pt idx="4861">
                  <c:v>97.106350420811012</c:v>
                </c:pt>
                <c:pt idx="4862">
                  <c:v>97.106350420811012</c:v>
                </c:pt>
                <c:pt idx="4863">
                  <c:v>97.106350420811012</c:v>
                </c:pt>
                <c:pt idx="4864">
                  <c:v>97.106350420811012</c:v>
                </c:pt>
                <c:pt idx="4865">
                  <c:v>97.106350420811012</c:v>
                </c:pt>
                <c:pt idx="4866">
                  <c:v>97.106350420811012</c:v>
                </c:pt>
                <c:pt idx="4867">
                  <c:v>97.106350420811012</c:v>
                </c:pt>
                <c:pt idx="4868">
                  <c:v>97.106350420811012</c:v>
                </c:pt>
                <c:pt idx="4869">
                  <c:v>97.106350420811012</c:v>
                </c:pt>
                <c:pt idx="4870">
                  <c:v>97.106350420811012</c:v>
                </c:pt>
                <c:pt idx="4871">
                  <c:v>97.106350420811012</c:v>
                </c:pt>
                <c:pt idx="4872">
                  <c:v>97.106350420811012</c:v>
                </c:pt>
                <c:pt idx="4873">
                  <c:v>97.106350420811012</c:v>
                </c:pt>
                <c:pt idx="4874">
                  <c:v>97.106350420811012</c:v>
                </c:pt>
                <c:pt idx="4875">
                  <c:v>97.106350420811012</c:v>
                </c:pt>
                <c:pt idx="4876">
                  <c:v>97.106350420811012</c:v>
                </c:pt>
                <c:pt idx="4877">
                  <c:v>97.106350420811012</c:v>
                </c:pt>
                <c:pt idx="4878">
                  <c:v>97.106350420811012</c:v>
                </c:pt>
                <c:pt idx="4879">
                  <c:v>97.106350420811012</c:v>
                </c:pt>
                <c:pt idx="4880">
                  <c:v>97.106350420811012</c:v>
                </c:pt>
                <c:pt idx="4881">
                  <c:v>97.106350420811012</c:v>
                </c:pt>
                <c:pt idx="4882">
                  <c:v>97.106350420811012</c:v>
                </c:pt>
                <c:pt idx="4883">
                  <c:v>97.106350420811012</c:v>
                </c:pt>
                <c:pt idx="4884">
                  <c:v>97.106350420811012</c:v>
                </c:pt>
                <c:pt idx="4885">
                  <c:v>97.106350420811012</c:v>
                </c:pt>
                <c:pt idx="4886">
                  <c:v>97.106350420811012</c:v>
                </c:pt>
                <c:pt idx="4887">
                  <c:v>97.106350420811012</c:v>
                </c:pt>
                <c:pt idx="4888">
                  <c:v>97.106350420811012</c:v>
                </c:pt>
                <c:pt idx="4889">
                  <c:v>97.106350420811012</c:v>
                </c:pt>
                <c:pt idx="4890">
                  <c:v>97.106350420811012</c:v>
                </c:pt>
                <c:pt idx="4891">
                  <c:v>97.106350420811012</c:v>
                </c:pt>
                <c:pt idx="4892">
                  <c:v>97.106350420811012</c:v>
                </c:pt>
                <c:pt idx="4893">
                  <c:v>97.106350420811012</c:v>
                </c:pt>
                <c:pt idx="4894">
                  <c:v>97.106350420811012</c:v>
                </c:pt>
                <c:pt idx="4895">
                  <c:v>97.106350420811012</c:v>
                </c:pt>
                <c:pt idx="4896">
                  <c:v>97.106350420811012</c:v>
                </c:pt>
                <c:pt idx="4897">
                  <c:v>97.106350420811012</c:v>
                </c:pt>
                <c:pt idx="4898">
                  <c:v>97.106350420811012</c:v>
                </c:pt>
                <c:pt idx="4899">
                  <c:v>97.106350420811012</c:v>
                </c:pt>
                <c:pt idx="4900">
                  <c:v>97.106350420811012</c:v>
                </c:pt>
                <c:pt idx="4901">
                  <c:v>97.106350420811012</c:v>
                </c:pt>
                <c:pt idx="4902">
                  <c:v>97.106350420811012</c:v>
                </c:pt>
                <c:pt idx="4903">
                  <c:v>97.106350420811012</c:v>
                </c:pt>
                <c:pt idx="4904">
                  <c:v>97.106350420811012</c:v>
                </c:pt>
                <c:pt idx="4905">
                  <c:v>97.106350420811012</c:v>
                </c:pt>
                <c:pt idx="4906">
                  <c:v>97.106350420811012</c:v>
                </c:pt>
                <c:pt idx="4907">
                  <c:v>97.106350420811012</c:v>
                </c:pt>
                <c:pt idx="4908">
                  <c:v>97.106350420811012</c:v>
                </c:pt>
                <c:pt idx="4909">
                  <c:v>97.106350420811012</c:v>
                </c:pt>
                <c:pt idx="4910">
                  <c:v>97.106350420811012</c:v>
                </c:pt>
                <c:pt idx="4911">
                  <c:v>97.106350420811012</c:v>
                </c:pt>
                <c:pt idx="4912">
                  <c:v>97.106350420811012</c:v>
                </c:pt>
                <c:pt idx="4913">
                  <c:v>97.106350420811012</c:v>
                </c:pt>
                <c:pt idx="4914">
                  <c:v>97.106350420811012</c:v>
                </c:pt>
                <c:pt idx="4915">
                  <c:v>97.106350420811012</c:v>
                </c:pt>
                <c:pt idx="4916">
                  <c:v>97.106350420811012</c:v>
                </c:pt>
                <c:pt idx="4917">
                  <c:v>97.106350420811012</c:v>
                </c:pt>
                <c:pt idx="4918">
                  <c:v>97.106350420811012</c:v>
                </c:pt>
                <c:pt idx="4919">
                  <c:v>97.106350420811012</c:v>
                </c:pt>
                <c:pt idx="4920">
                  <c:v>97.106350420811012</c:v>
                </c:pt>
                <c:pt idx="4921">
                  <c:v>97.106350420811012</c:v>
                </c:pt>
                <c:pt idx="4922">
                  <c:v>97.106350420811012</c:v>
                </c:pt>
                <c:pt idx="4923">
                  <c:v>97.106350420811012</c:v>
                </c:pt>
                <c:pt idx="4924">
                  <c:v>97.106350420811012</c:v>
                </c:pt>
                <c:pt idx="4925">
                  <c:v>97.106350420811012</c:v>
                </c:pt>
                <c:pt idx="4926">
                  <c:v>97.106350420811012</c:v>
                </c:pt>
                <c:pt idx="4927">
                  <c:v>97.106350420811012</c:v>
                </c:pt>
                <c:pt idx="4928">
                  <c:v>97.106350420811012</c:v>
                </c:pt>
                <c:pt idx="4929">
                  <c:v>97.106350420811012</c:v>
                </c:pt>
                <c:pt idx="4930">
                  <c:v>97.106350420811012</c:v>
                </c:pt>
                <c:pt idx="4931">
                  <c:v>97.106350420811012</c:v>
                </c:pt>
                <c:pt idx="4932">
                  <c:v>97.106350420811012</c:v>
                </c:pt>
                <c:pt idx="4933">
                  <c:v>97.106350420811012</c:v>
                </c:pt>
                <c:pt idx="4934">
                  <c:v>97.106350420811012</c:v>
                </c:pt>
                <c:pt idx="4935">
                  <c:v>97.106350420811012</c:v>
                </c:pt>
                <c:pt idx="4936">
                  <c:v>97.106350420811012</c:v>
                </c:pt>
                <c:pt idx="4937">
                  <c:v>97.106350420811012</c:v>
                </c:pt>
                <c:pt idx="4938">
                  <c:v>97.106350420811012</c:v>
                </c:pt>
                <c:pt idx="4939">
                  <c:v>97.106350420811012</c:v>
                </c:pt>
                <c:pt idx="4940">
                  <c:v>97.106350420811012</c:v>
                </c:pt>
                <c:pt idx="4941">
                  <c:v>97.106350420811012</c:v>
                </c:pt>
                <c:pt idx="4942">
                  <c:v>97.106350420811012</c:v>
                </c:pt>
                <c:pt idx="4943">
                  <c:v>97.106350420811012</c:v>
                </c:pt>
                <c:pt idx="4944">
                  <c:v>97.106350420811012</c:v>
                </c:pt>
                <c:pt idx="4945">
                  <c:v>97.106350420811012</c:v>
                </c:pt>
                <c:pt idx="4946">
                  <c:v>97.106350420811012</c:v>
                </c:pt>
                <c:pt idx="4947">
                  <c:v>97.106350420811012</c:v>
                </c:pt>
                <c:pt idx="4948">
                  <c:v>97.106350420811012</c:v>
                </c:pt>
                <c:pt idx="4949">
                  <c:v>97.106350420811012</c:v>
                </c:pt>
                <c:pt idx="4950">
                  <c:v>97.106350420811012</c:v>
                </c:pt>
                <c:pt idx="4951">
                  <c:v>97.106350420811012</c:v>
                </c:pt>
                <c:pt idx="4952">
                  <c:v>97.106350420811012</c:v>
                </c:pt>
                <c:pt idx="4953">
                  <c:v>97.106350420811012</c:v>
                </c:pt>
                <c:pt idx="4954">
                  <c:v>97.106350420811012</c:v>
                </c:pt>
                <c:pt idx="4955">
                  <c:v>97.106350420811012</c:v>
                </c:pt>
                <c:pt idx="4956">
                  <c:v>97.106350420811012</c:v>
                </c:pt>
                <c:pt idx="4957">
                  <c:v>97.106350420811012</c:v>
                </c:pt>
                <c:pt idx="4958">
                  <c:v>97.106350420811012</c:v>
                </c:pt>
                <c:pt idx="4959">
                  <c:v>97.106350420811012</c:v>
                </c:pt>
                <c:pt idx="4960">
                  <c:v>97.106350420811012</c:v>
                </c:pt>
                <c:pt idx="4961">
                  <c:v>97.106350420811012</c:v>
                </c:pt>
                <c:pt idx="4962">
                  <c:v>97.106350420811012</c:v>
                </c:pt>
                <c:pt idx="4963">
                  <c:v>97.106350420811012</c:v>
                </c:pt>
                <c:pt idx="4964">
                  <c:v>97.106350420811012</c:v>
                </c:pt>
                <c:pt idx="4965">
                  <c:v>97.106350420811012</c:v>
                </c:pt>
                <c:pt idx="4966">
                  <c:v>97.106350420811012</c:v>
                </c:pt>
                <c:pt idx="4967">
                  <c:v>97.106350420811012</c:v>
                </c:pt>
                <c:pt idx="4968">
                  <c:v>97.106350420811012</c:v>
                </c:pt>
                <c:pt idx="4969">
                  <c:v>97.106350420811012</c:v>
                </c:pt>
                <c:pt idx="4970">
                  <c:v>97.106350420811012</c:v>
                </c:pt>
                <c:pt idx="4971">
                  <c:v>97.106350420811012</c:v>
                </c:pt>
                <c:pt idx="4972">
                  <c:v>97.106350420811012</c:v>
                </c:pt>
                <c:pt idx="4973">
                  <c:v>97.106350420811012</c:v>
                </c:pt>
                <c:pt idx="4974">
                  <c:v>97.106350420811012</c:v>
                </c:pt>
                <c:pt idx="4975">
                  <c:v>97.106350420811012</c:v>
                </c:pt>
                <c:pt idx="4976">
                  <c:v>97.106350420811012</c:v>
                </c:pt>
                <c:pt idx="4977">
                  <c:v>97.106350420811012</c:v>
                </c:pt>
                <c:pt idx="4978">
                  <c:v>97.106350420811012</c:v>
                </c:pt>
                <c:pt idx="4979">
                  <c:v>97.106350420811012</c:v>
                </c:pt>
                <c:pt idx="4980">
                  <c:v>97.106350420811012</c:v>
                </c:pt>
                <c:pt idx="4981">
                  <c:v>97.106350420811012</c:v>
                </c:pt>
                <c:pt idx="4982">
                  <c:v>97.106350420811012</c:v>
                </c:pt>
                <c:pt idx="4983">
                  <c:v>97.106350420811012</c:v>
                </c:pt>
                <c:pt idx="4984">
                  <c:v>97.106350420811012</c:v>
                </c:pt>
                <c:pt idx="4985">
                  <c:v>97.106350420811012</c:v>
                </c:pt>
                <c:pt idx="4986">
                  <c:v>97.106350420811012</c:v>
                </c:pt>
                <c:pt idx="4987">
                  <c:v>97.106350420811012</c:v>
                </c:pt>
                <c:pt idx="4988">
                  <c:v>97.106350420811012</c:v>
                </c:pt>
                <c:pt idx="4989">
                  <c:v>97.106350420811012</c:v>
                </c:pt>
                <c:pt idx="4990">
                  <c:v>97.106350420811012</c:v>
                </c:pt>
                <c:pt idx="4991">
                  <c:v>97.106350420811012</c:v>
                </c:pt>
                <c:pt idx="4992">
                  <c:v>97.106350420811012</c:v>
                </c:pt>
                <c:pt idx="4993">
                  <c:v>97.106350420811012</c:v>
                </c:pt>
                <c:pt idx="4994">
                  <c:v>97.106350420811012</c:v>
                </c:pt>
                <c:pt idx="4995">
                  <c:v>97.106350420811012</c:v>
                </c:pt>
                <c:pt idx="4996">
                  <c:v>97.106350420811012</c:v>
                </c:pt>
                <c:pt idx="4997">
                  <c:v>97.106350420811012</c:v>
                </c:pt>
                <c:pt idx="4998">
                  <c:v>97.106350420811012</c:v>
                </c:pt>
                <c:pt idx="4999">
                  <c:v>97.106350420811012</c:v>
                </c:pt>
                <c:pt idx="5000">
                  <c:v>97.106350420811012</c:v>
                </c:pt>
                <c:pt idx="5001">
                  <c:v>97.106350420811012</c:v>
                </c:pt>
                <c:pt idx="5002">
                  <c:v>97.106350420811012</c:v>
                </c:pt>
                <c:pt idx="5003">
                  <c:v>97.106350420811012</c:v>
                </c:pt>
                <c:pt idx="5004">
                  <c:v>97.106350420811012</c:v>
                </c:pt>
                <c:pt idx="5005">
                  <c:v>97.106350420811012</c:v>
                </c:pt>
                <c:pt idx="5006">
                  <c:v>97.106350420811012</c:v>
                </c:pt>
                <c:pt idx="5007">
                  <c:v>97.106350420811012</c:v>
                </c:pt>
                <c:pt idx="5008">
                  <c:v>97.106350420811012</c:v>
                </c:pt>
                <c:pt idx="5009">
                  <c:v>97.106350420811012</c:v>
                </c:pt>
                <c:pt idx="5010">
                  <c:v>97.106350420811012</c:v>
                </c:pt>
                <c:pt idx="5011">
                  <c:v>97.106350420811012</c:v>
                </c:pt>
                <c:pt idx="5012">
                  <c:v>97.106350420811012</c:v>
                </c:pt>
                <c:pt idx="5013">
                  <c:v>97.106350420811012</c:v>
                </c:pt>
                <c:pt idx="5014">
                  <c:v>97.106350420811012</c:v>
                </c:pt>
                <c:pt idx="5015">
                  <c:v>97.106350420811012</c:v>
                </c:pt>
                <c:pt idx="5016">
                  <c:v>97.106350420811012</c:v>
                </c:pt>
                <c:pt idx="5017">
                  <c:v>97.106350420811012</c:v>
                </c:pt>
                <c:pt idx="5018">
                  <c:v>97.106350420811012</c:v>
                </c:pt>
                <c:pt idx="5019">
                  <c:v>97.106350420811012</c:v>
                </c:pt>
                <c:pt idx="5020">
                  <c:v>97.106350420811012</c:v>
                </c:pt>
                <c:pt idx="5021">
                  <c:v>97.106350420811012</c:v>
                </c:pt>
                <c:pt idx="5022">
                  <c:v>97.106350420811012</c:v>
                </c:pt>
                <c:pt idx="5023">
                  <c:v>97.106350420811012</c:v>
                </c:pt>
                <c:pt idx="5024">
                  <c:v>97.106350420811012</c:v>
                </c:pt>
                <c:pt idx="5025">
                  <c:v>97.106350420811012</c:v>
                </c:pt>
                <c:pt idx="5026">
                  <c:v>97.106350420811012</c:v>
                </c:pt>
                <c:pt idx="5027">
                  <c:v>97.106350420811012</c:v>
                </c:pt>
                <c:pt idx="5028">
                  <c:v>97.106350420811012</c:v>
                </c:pt>
                <c:pt idx="5029">
                  <c:v>97.106350420811012</c:v>
                </c:pt>
                <c:pt idx="5030">
                  <c:v>97.106350420811012</c:v>
                </c:pt>
                <c:pt idx="5031">
                  <c:v>97.106350420811012</c:v>
                </c:pt>
                <c:pt idx="5032">
                  <c:v>97.106350420811012</c:v>
                </c:pt>
                <c:pt idx="5033">
                  <c:v>97.106350420811012</c:v>
                </c:pt>
                <c:pt idx="5034">
                  <c:v>97.106350420811012</c:v>
                </c:pt>
                <c:pt idx="5035">
                  <c:v>97.106350420811012</c:v>
                </c:pt>
                <c:pt idx="5036">
                  <c:v>97.106350420811012</c:v>
                </c:pt>
                <c:pt idx="5037">
                  <c:v>97.106350420811012</c:v>
                </c:pt>
                <c:pt idx="5038">
                  <c:v>97.106350420811012</c:v>
                </c:pt>
                <c:pt idx="5039">
                  <c:v>97.106350420811012</c:v>
                </c:pt>
                <c:pt idx="5040">
                  <c:v>97.106350420811012</c:v>
                </c:pt>
                <c:pt idx="5041">
                  <c:v>97.106350420811012</c:v>
                </c:pt>
                <c:pt idx="5042">
                  <c:v>97.106350420811012</c:v>
                </c:pt>
                <c:pt idx="5043">
                  <c:v>97.106350420811012</c:v>
                </c:pt>
                <c:pt idx="5044">
                  <c:v>97.106350420811012</c:v>
                </c:pt>
                <c:pt idx="5045">
                  <c:v>97.106350420811012</c:v>
                </c:pt>
                <c:pt idx="5046">
                  <c:v>97.106350420811012</c:v>
                </c:pt>
                <c:pt idx="5047">
                  <c:v>97.106350420811012</c:v>
                </c:pt>
                <c:pt idx="5048">
                  <c:v>97.106350420811012</c:v>
                </c:pt>
                <c:pt idx="5049">
                  <c:v>97.106350420811012</c:v>
                </c:pt>
                <c:pt idx="5050">
                  <c:v>97.106350420811012</c:v>
                </c:pt>
                <c:pt idx="5051">
                  <c:v>97.106350420811012</c:v>
                </c:pt>
                <c:pt idx="5052">
                  <c:v>97.106350420811012</c:v>
                </c:pt>
                <c:pt idx="5053">
                  <c:v>97.106350420811012</c:v>
                </c:pt>
                <c:pt idx="5054">
                  <c:v>97.106350420811012</c:v>
                </c:pt>
                <c:pt idx="5055">
                  <c:v>97.106350420811012</c:v>
                </c:pt>
                <c:pt idx="5056">
                  <c:v>97.106350420811012</c:v>
                </c:pt>
                <c:pt idx="5057">
                  <c:v>97.106350420811012</c:v>
                </c:pt>
                <c:pt idx="5058">
                  <c:v>97.106350420811012</c:v>
                </c:pt>
                <c:pt idx="5059">
                  <c:v>97.106350420811012</c:v>
                </c:pt>
                <c:pt idx="5060">
                  <c:v>97.106350420811012</c:v>
                </c:pt>
                <c:pt idx="5061">
                  <c:v>97.106350420811012</c:v>
                </c:pt>
                <c:pt idx="5062">
                  <c:v>97.106350420811012</c:v>
                </c:pt>
                <c:pt idx="5063">
                  <c:v>97.106350420811012</c:v>
                </c:pt>
                <c:pt idx="5064">
                  <c:v>97.106350420811012</c:v>
                </c:pt>
                <c:pt idx="5065">
                  <c:v>97.106350420811012</c:v>
                </c:pt>
                <c:pt idx="5066">
                  <c:v>97.106350420811012</c:v>
                </c:pt>
                <c:pt idx="5067">
                  <c:v>97.106350420811012</c:v>
                </c:pt>
                <c:pt idx="5068">
                  <c:v>97.106350420811012</c:v>
                </c:pt>
                <c:pt idx="5069">
                  <c:v>97.106350420811012</c:v>
                </c:pt>
                <c:pt idx="5070">
                  <c:v>97.106350420811012</c:v>
                </c:pt>
                <c:pt idx="5071">
                  <c:v>97.106350420811012</c:v>
                </c:pt>
                <c:pt idx="5072">
                  <c:v>97.106350420811012</c:v>
                </c:pt>
                <c:pt idx="5073">
                  <c:v>97.106350420811012</c:v>
                </c:pt>
                <c:pt idx="5074">
                  <c:v>97.106350420811012</c:v>
                </c:pt>
                <c:pt idx="5075">
                  <c:v>97.106350420811012</c:v>
                </c:pt>
                <c:pt idx="5076">
                  <c:v>97.106350420811012</c:v>
                </c:pt>
                <c:pt idx="5077">
                  <c:v>97.106350420811012</c:v>
                </c:pt>
                <c:pt idx="5078">
                  <c:v>97.106350420811012</c:v>
                </c:pt>
                <c:pt idx="5079">
                  <c:v>97.106350420811012</c:v>
                </c:pt>
                <c:pt idx="5080">
                  <c:v>97.106350420811012</c:v>
                </c:pt>
                <c:pt idx="5081">
                  <c:v>97.106350420811012</c:v>
                </c:pt>
                <c:pt idx="5082">
                  <c:v>97.106350420811012</c:v>
                </c:pt>
                <c:pt idx="5083">
                  <c:v>97.106350420811012</c:v>
                </c:pt>
                <c:pt idx="5084">
                  <c:v>97.106350420811012</c:v>
                </c:pt>
                <c:pt idx="5085">
                  <c:v>97.106350420811012</c:v>
                </c:pt>
                <c:pt idx="5086">
                  <c:v>97.106350420811012</c:v>
                </c:pt>
                <c:pt idx="5087">
                  <c:v>97.106350420811012</c:v>
                </c:pt>
                <c:pt idx="5088">
                  <c:v>97.106350420811012</c:v>
                </c:pt>
                <c:pt idx="5089">
                  <c:v>97.106350420811012</c:v>
                </c:pt>
                <c:pt idx="5090">
                  <c:v>97.106350420811012</c:v>
                </c:pt>
                <c:pt idx="5091">
                  <c:v>97.106350420811012</c:v>
                </c:pt>
                <c:pt idx="5092">
                  <c:v>97.106350420811012</c:v>
                </c:pt>
                <c:pt idx="5093">
                  <c:v>97.106350420811012</c:v>
                </c:pt>
                <c:pt idx="5094">
                  <c:v>97.106350420811012</c:v>
                </c:pt>
                <c:pt idx="5095">
                  <c:v>97.106350420811012</c:v>
                </c:pt>
                <c:pt idx="5096">
                  <c:v>97.106350420811012</c:v>
                </c:pt>
                <c:pt idx="5097">
                  <c:v>97.106350420811012</c:v>
                </c:pt>
                <c:pt idx="5098">
                  <c:v>97.106350420811012</c:v>
                </c:pt>
                <c:pt idx="5099">
                  <c:v>97.106350420811012</c:v>
                </c:pt>
                <c:pt idx="5100">
                  <c:v>97.106350420811012</c:v>
                </c:pt>
                <c:pt idx="5101">
                  <c:v>97.106350420811012</c:v>
                </c:pt>
                <c:pt idx="5102">
                  <c:v>97.106350420811012</c:v>
                </c:pt>
                <c:pt idx="5103">
                  <c:v>97.106350420811012</c:v>
                </c:pt>
                <c:pt idx="5104">
                  <c:v>97.106350420811012</c:v>
                </c:pt>
                <c:pt idx="5105">
                  <c:v>97.106350420811012</c:v>
                </c:pt>
                <c:pt idx="5106">
                  <c:v>97.106350420811012</c:v>
                </c:pt>
                <c:pt idx="5107">
                  <c:v>97.106350420811012</c:v>
                </c:pt>
                <c:pt idx="5108">
                  <c:v>97.106350420811012</c:v>
                </c:pt>
                <c:pt idx="5109">
                  <c:v>97.106350420811012</c:v>
                </c:pt>
                <c:pt idx="5110">
                  <c:v>97.106350420811012</c:v>
                </c:pt>
                <c:pt idx="5111">
                  <c:v>97.106350420811012</c:v>
                </c:pt>
                <c:pt idx="5112">
                  <c:v>97.106350420811012</c:v>
                </c:pt>
                <c:pt idx="5113">
                  <c:v>97.106350420811012</c:v>
                </c:pt>
                <c:pt idx="5114">
                  <c:v>97.106350420811012</c:v>
                </c:pt>
                <c:pt idx="5115">
                  <c:v>97.106350420811012</c:v>
                </c:pt>
                <c:pt idx="5116">
                  <c:v>97.106350420811012</c:v>
                </c:pt>
                <c:pt idx="5117">
                  <c:v>97.106350420811012</c:v>
                </c:pt>
                <c:pt idx="5118">
                  <c:v>97.106350420811012</c:v>
                </c:pt>
                <c:pt idx="5119">
                  <c:v>97.106350420811012</c:v>
                </c:pt>
                <c:pt idx="5120">
                  <c:v>97.106350420811012</c:v>
                </c:pt>
                <c:pt idx="5121">
                  <c:v>97.106350420811012</c:v>
                </c:pt>
                <c:pt idx="5122">
                  <c:v>97.106350420811012</c:v>
                </c:pt>
                <c:pt idx="5123">
                  <c:v>97.106350420811012</c:v>
                </c:pt>
                <c:pt idx="5124">
                  <c:v>97.106350420811012</c:v>
                </c:pt>
                <c:pt idx="5125">
                  <c:v>97.106350420811012</c:v>
                </c:pt>
                <c:pt idx="5126">
                  <c:v>97.106350420811012</c:v>
                </c:pt>
                <c:pt idx="5127">
                  <c:v>97.106350420811012</c:v>
                </c:pt>
                <c:pt idx="5128">
                  <c:v>97.106350420811012</c:v>
                </c:pt>
                <c:pt idx="5129">
                  <c:v>97.106350420811012</c:v>
                </c:pt>
                <c:pt idx="5130">
                  <c:v>97.106350420811012</c:v>
                </c:pt>
                <c:pt idx="5131">
                  <c:v>97.106350420811012</c:v>
                </c:pt>
                <c:pt idx="5132">
                  <c:v>97.106350420811012</c:v>
                </c:pt>
                <c:pt idx="5133">
                  <c:v>97.106350420811012</c:v>
                </c:pt>
                <c:pt idx="5134">
                  <c:v>97.106350420811012</c:v>
                </c:pt>
                <c:pt idx="5135">
                  <c:v>97.106350420811012</c:v>
                </c:pt>
                <c:pt idx="5136">
                  <c:v>97.106350420811012</c:v>
                </c:pt>
                <c:pt idx="5137">
                  <c:v>97.106350420811012</c:v>
                </c:pt>
                <c:pt idx="5138">
                  <c:v>97.106350420811012</c:v>
                </c:pt>
                <c:pt idx="5139">
                  <c:v>97.106350420811012</c:v>
                </c:pt>
                <c:pt idx="5140">
                  <c:v>97.106350420811012</c:v>
                </c:pt>
                <c:pt idx="5141">
                  <c:v>97.106350420811012</c:v>
                </c:pt>
                <c:pt idx="5142">
                  <c:v>97.106350420811012</c:v>
                </c:pt>
                <c:pt idx="5143">
                  <c:v>97.106350420811012</c:v>
                </c:pt>
                <c:pt idx="5144">
                  <c:v>97.106350420811012</c:v>
                </c:pt>
                <c:pt idx="5145">
                  <c:v>97.106350420811012</c:v>
                </c:pt>
                <c:pt idx="5146">
                  <c:v>97.106350420811012</c:v>
                </c:pt>
                <c:pt idx="5147">
                  <c:v>97.106350420811012</c:v>
                </c:pt>
                <c:pt idx="5148">
                  <c:v>97.106350420811012</c:v>
                </c:pt>
                <c:pt idx="5149">
                  <c:v>97.106350420811012</c:v>
                </c:pt>
                <c:pt idx="5150">
                  <c:v>97.106350420811012</c:v>
                </c:pt>
                <c:pt idx="5151">
                  <c:v>97.106350420811012</c:v>
                </c:pt>
                <c:pt idx="5152">
                  <c:v>97.106350420811012</c:v>
                </c:pt>
                <c:pt idx="5153">
                  <c:v>97.106350420811012</c:v>
                </c:pt>
                <c:pt idx="5154">
                  <c:v>97.106350420811012</c:v>
                </c:pt>
                <c:pt idx="5155">
                  <c:v>97.106350420811012</c:v>
                </c:pt>
                <c:pt idx="5156">
                  <c:v>97.106350420811012</c:v>
                </c:pt>
                <c:pt idx="5157">
                  <c:v>97.106350420811012</c:v>
                </c:pt>
                <c:pt idx="5158">
                  <c:v>97.106350420811012</c:v>
                </c:pt>
                <c:pt idx="5159">
                  <c:v>97.106350420811012</c:v>
                </c:pt>
                <c:pt idx="5160">
                  <c:v>97.106350420811012</c:v>
                </c:pt>
                <c:pt idx="5161">
                  <c:v>97.106350420811012</c:v>
                </c:pt>
                <c:pt idx="5162">
                  <c:v>97.106350420811012</c:v>
                </c:pt>
                <c:pt idx="5163">
                  <c:v>97.106350420811012</c:v>
                </c:pt>
                <c:pt idx="5164">
                  <c:v>97.106350420811012</c:v>
                </c:pt>
                <c:pt idx="5165">
                  <c:v>97.106350420811012</c:v>
                </c:pt>
                <c:pt idx="5166">
                  <c:v>97.106350420811012</c:v>
                </c:pt>
                <c:pt idx="5167">
                  <c:v>97.106350420811012</c:v>
                </c:pt>
                <c:pt idx="5168">
                  <c:v>97.106350420811012</c:v>
                </c:pt>
                <c:pt idx="5169">
                  <c:v>97.106350420811012</c:v>
                </c:pt>
                <c:pt idx="5170">
                  <c:v>97.106350420811012</c:v>
                </c:pt>
                <c:pt idx="5171">
                  <c:v>97.106350420811012</c:v>
                </c:pt>
                <c:pt idx="5172">
                  <c:v>97.106350420811012</c:v>
                </c:pt>
                <c:pt idx="5173">
                  <c:v>97.106350420811012</c:v>
                </c:pt>
                <c:pt idx="5174">
                  <c:v>97.106350420811012</c:v>
                </c:pt>
                <c:pt idx="5175">
                  <c:v>97.106350420811012</c:v>
                </c:pt>
                <c:pt idx="5176">
                  <c:v>97.106350420811012</c:v>
                </c:pt>
                <c:pt idx="5177">
                  <c:v>97.106350420811012</c:v>
                </c:pt>
                <c:pt idx="5178">
                  <c:v>97.106350420811012</c:v>
                </c:pt>
                <c:pt idx="5179">
                  <c:v>97.106350420811012</c:v>
                </c:pt>
                <c:pt idx="5180">
                  <c:v>97.106350420811012</c:v>
                </c:pt>
                <c:pt idx="5181">
                  <c:v>97.106350420811012</c:v>
                </c:pt>
                <c:pt idx="5182">
                  <c:v>97.106350420811012</c:v>
                </c:pt>
                <c:pt idx="5183">
                  <c:v>97.106350420811012</c:v>
                </c:pt>
                <c:pt idx="5184">
                  <c:v>97.106350420811012</c:v>
                </c:pt>
                <c:pt idx="5185">
                  <c:v>97.106350420811012</c:v>
                </c:pt>
                <c:pt idx="5186">
                  <c:v>97.106350420811012</c:v>
                </c:pt>
                <c:pt idx="5187">
                  <c:v>97.106350420811012</c:v>
                </c:pt>
                <c:pt idx="5188">
                  <c:v>97.106350420811012</c:v>
                </c:pt>
                <c:pt idx="5189">
                  <c:v>97.106350420811012</c:v>
                </c:pt>
                <c:pt idx="5190">
                  <c:v>97.106350420811012</c:v>
                </c:pt>
                <c:pt idx="5191">
                  <c:v>97.106350420811012</c:v>
                </c:pt>
                <c:pt idx="5192">
                  <c:v>97.106350420811012</c:v>
                </c:pt>
                <c:pt idx="5193">
                  <c:v>97.106350420811012</c:v>
                </c:pt>
                <c:pt idx="5194">
                  <c:v>97.106350420811012</c:v>
                </c:pt>
                <c:pt idx="5195">
                  <c:v>97.106350420811012</c:v>
                </c:pt>
                <c:pt idx="5196">
                  <c:v>97.106350420811012</c:v>
                </c:pt>
                <c:pt idx="5197">
                  <c:v>97.106350420811012</c:v>
                </c:pt>
                <c:pt idx="5198">
                  <c:v>97.106350420811012</c:v>
                </c:pt>
                <c:pt idx="5199">
                  <c:v>97.106350420811012</c:v>
                </c:pt>
                <c:pt idx="5200">
                  <c:v>97.106350420811012</c:v>
                </c:pt>
                <c:pt idx="5201">
                  <c:v>97.106350420811012</c:v>
                </c:pt>
                <c:pt idx="5202">
                  <c:v>97.106350420811012</c:v>
                </c:pt>
                <c:pt idx="5203">
                  <c:v>97.106350420811012</c:v>
                </c:pt>
                <c:pt idx="5204">
                  <c:v>97.106350420811012</c:v>
                </c:pt>
                <c:pt idx="5205">
                  <c:v>97.106350420811012</c:v>
                </c:pt>
                <c:pt idx="5206">
                  <c:v>97.106350420811012</c:v>
                </c:pt>
                <c:pt idx="5207">
                  <c:v>97.106350420811012</c:v>
                </c:pt>
                <c:pt idx="5208">
                  <c:v>97.106350420811012</c:v>
                </c:pt>
                <c:pt idx="5209">
                  <c:v>97.106350420811012</c:v>
                </c:pt>
                <c:pt idx="5210">
                  <c:v>97.106350420811012</c:v>
                </c:pt>
                <c:pt idx="5211">
                  <c:v>97.106350420811012</c:v>
                </c:pt>
                <c:pt idx="5212">
                  <c:v>97.106350420811012</c:v>
                </c:pt>
                <c:pt idx="5213">
                  <c:v>97.106350420811012</c:v>
                </c:pt>
                <c:pt idx="5214">
                  <c:v>97.106350420811012</c:v>
                </c:pt>
                <c:pt idx="5215">
                  <c:v>97.106350420811012</c:v>
                </c:pt>
                <c:pt idx="5216">
                  <c:v>97.106350420811012</c:v>
                </c:pt>
                <c:pt idx="5217">
                  <c:v>97.106350420811012</c:v>
                </c:pt>
                <c:pt idx="5218">
                  <c:v>97.106350420811012</c:v>
                </c:pt>
                <c:pt idx="5219">
                  <c:v>97.106350420811012</c:v>
                </c:pt>
                <c:pt idx="5220">
                  <c:v>97.106350420811012</c:v>
                </c:pt>
                <c:pt idx="5221">
                  <c:v>97.106350420811012</c:v>
                </c:pt>
                <c:pt idx="5222">
                  <c:v>97.106350420811012</c:v>
                </c:pt>
                <c:pt idx="5223">
                  <c:v>97.106350420811012</c:v>
                </c:pt>
                <c:pt idx="5224">
                  <c:v>97.106350420811012</c:v>
                </c:pt>
                <c:pt idx="5225">
                  <c:v>97.106350420811012</c:v>
                </c:pt>
                <c:pt idx="5226">
                  <c:v>97.106350420811012</c:v>
                </c:pt>
                <c:pt idx="5227">
                  <c:v>97.106350420811012</c:v>
                </c:pt>
                <c:pt idx="5228">
                  <c:v>97.106350420811012</c:v>
                </c:pt>
                <c:pt idx="5229">
                  <c:v>97.106350420811012</c:v>
                </c:pt>
                <c:pt idx="5230">
                  <c:v>97.106350420811012</c:v>
                </c:pt>
                <c:pt idx="5231">
                  <c:v>97.106350420811012</c:v>
                </c:pt>
                <c:pt idx="5232">
                  <c:v>97.106350420811012</c:v>
                </c:pt>
                <c:pt idx="5233">
                  <c:v>97.106350420811012</c:v>
                </c:pt>
                <c:pt idx="5234">
                  <c:v>97.106350420811012</c:v>
                </c:pt>
                <c:pt idx="5235">
                  <c:v>97.106350420811012</c:v>
                </c:pt>
                <c:pt idx="5236">
                  <c:v>97.106350420811012</c:v>
                </c:pt>
                <c:pt idx="5237">
                  <c:v>97.106350420811012</c:v>
                </c:pt>
                <c:pt idx="5238">
                  <c:v>97.106350420811012</c:v>
                </c:pt>
                <c:pt idx="5239">
                  <c:v>97.106350420811012</c:v>
                </c:pt>
                <c:pt idx="5240">
                  <c:v>97.106350420811012</c:v>
                </c:pt>
                <c:pt idx="5241">
                  <c:v>97.106350420811012</c:v>
                </c:pt>
                <c:pt idx="5242">
                  <c:v>97.106350420811012</c:v>
                </c:pt>
                <c:pt idx="5243">
                  <c:v>97.106350420811012</c:v>
                </c:pt>
                <c:pt idx="5244">
                  <c:v>97.106350420811012</c:v>
                </c:pt>
                <c:pt idx="5245">
                  <c:v>97.106350420811012</c:v>
                </c:pt>
                <c:pt idx="5246">
                  <c:v>97.106350420811012</c:v>
                </c:pt>
                <c:pt idx="5247">
                  <c:v>97.106350420811012</c:v>
                </c:pt>
                <c:pt idx="5248">
                  <c:v>97.106350420811012</c:v>
                </c:pt>
                <c:pt idx="5249">
                  <c:v>97.106350420811012</c:v>
                </c:pt>
                <c:pt idx="5250">
                  <c:v>97.106350420811012</c:v>
                </c:pt>
                <c:pt idx="5251">
                  <c:v>97.106350420811012</c:v>
                </c:pt>
                <c:pt idx="5252">
                  <c:v>97.106350420811012</c:v>
                </c:pt>
                <c:pt idx="5253">
                  <c:v>97.106350420811012</c:v>
                </c:pt>
                <c:pt idx="5254">
                  <c:v>97.106350420811012</c:v>
                </c:pt>
                <c:pt idx="5255">
                  <c:v>97.106350420811012</c:v>
                </c:pt>
                <c:pt idx="5256">
                  <c:v>97.106350420811012</c:v>
                </c:pt>
                <c:pt idx="5257">
                  <c:v>97.106350420811012</c:v>
                </c:pt>
                <c:pt idx="5258">
                  <c:v>97.106350420811012</c:v>
                </c:pt>
                <c:pt idx="5259">
                  <c:v>97.106350420811012</c:v>
                </c:pt>
                <c:pt idx="5260">
                  <c:v>97.106350420811012</c:v>
                </c:pt>
                <c:pt idx="5261">
                  <c:v>97.106350420811012</c:v>
                </c:pt>
                <c:pt idx="5262">
                  <c:v>97.106350420811012</c:v>
                </c:pt>
                <c:pt idx="5263">
                  <c:v>97.106350420811012</c:v>
                </c:pt>
                <c:pt idx="5264">
                  <c:v>97.106350420811012</c:v>
                </c:pt>
                <c:pt idx="5265">
                  <c:v>97.106350420811012</c:v>
                </c:pt>
                <c:pt idx="5266">
                  <c:v>97.106350420811012</c:v>
                </c:pt>
                <c:pt idx="5267">
                  <c:v>97.106350420811012</c:v>
                </c:pt>
                <c:pt idx="5268">
                  <c:v>97.106350420811012</c:v>
                </c:pt>
                <c:pt idx="5269">
                  <c:v>97.106350420811012</c:v>
                </c:pt>
                <c:pt idx="5270">
                  <c:v>97.106350420811012</c:v>
                </c:pt>
                <c:pt idx="5271">
                  <c:v>97.106350420811012</c:v>
                </c:pt>
                <c:pt idx="5272">
                  <c:v>97.106350420811012</c:v>
                </c:pt>
                <c:pt idx="5273">
                  <c:v>97.106350420811012</c:v>
                </c:pt>
                <c:pt idx="5274">
                  <c:v>97.106350420811012</c:v>
                </c:pt>
                <c:pt idx="5275">
                  <c:v>97.106350420811012</c:v>
                </c:pt>
                <c:pt idx="5276">
                  <c:v>97.106350420811012</c:v>
                </c:pt>
                <c:pt idx="5277">
                  <c:v>97.106350420811012</c:v>
                </c:pt>
                <c:pt idx="5278">
                  <c:v>97.106350420811012</c:v>
                </c:pt>
                <c:pt idx="5279">
                  <c:v>97.106350420811012</c:v>
                </c:pt>
                <c:pt idx="5280">
                  <c:v>97.106350420811012</c:v>
                </c:pt>
                <c:pt idx="5281">
                  <c:v>97.106350420811012</c:v>
                </c:pt>
                <c:pt idx="5282">
                  <c:v>97.106350420811012</c:v>
                </c:pt>
                <c:pt idx="5283">
                  <c:v>97.106350420811012</c:v>
                </c:pt>
                <c:pt idx="5284">
                  <c:v>97.106350420811012</c:v>
                </c:pt>
                <c:pt idx="5285">
                  <c:v>97.106350420811012</c:v>
                </c:pt>
                <c:pt idx="5286">
                  <c:v>97.106350420811012</c:v>
                </c:pt>
                <c:pt idx="5287">
                  <c:v>97.106350420811012</c:v>
                </c:pt>
                <c:pt idx="5288">
                  <c:v>97.106350420811012</c:v>
                </c:pt>
                <c:pt idx="5289">
                  <c:v>97.106350420811012</c:v>
                </c:pt>
                <c:pt idx="5290">
                  <c:v>97.106350420811012</c:v>
                </c:pt>
                <c:pt idx="5291">
                  <c:v>97.106350420811012</c:v>
                </c:pt>
                <c:pt idx="5292">
                  <c:v>97.106350420811012</c:v>
                </c:pt>
                <c:pt idx="5293">
                  <c:v>97.106350420811012</c:v>
                </c:pt>
                <c:pt idx="5294">
                  <c:v>97.106350420811012</c:v>
                </c:pt>
                <c:pt idx="5295">
                  <c:v>97.106350420811012</c:v>
                </c:pt>
                <c:pt idx="5296">
                  <c:v>97.106350420811012</c:v>
                </c:pt>
                <c:pt idx="5297">
                  <c:v>97.106350420811012</c:v>
                </c:pt>
                <c:pt idx="5298">
                  <c:v>97.106350420811012</c:v>
                </c:pt>
                <c:pt idx="5299">
                  <c:v>97.106350420811012</c:v>
                </c:pt>
                <c:pt idx="5300">
                  <c:v>97.106350420811012</c:v>
                </c:pt>
                <c:pt idx="5301">
                  <c:v>97.106350420811012</c:v>
                </c:pt>
                <c:pt idx="5302">
                  <c:v>97.106350420811012</c:v>
                </c:pt>
                <c:pt idx="5303">
                  <c:v>97.106350420811012</c:v>
                </c:pt>
                <c:pt idx="5304">
                  <c:v>97.106350420811012</c:v>
                </c:pt>
                <c:pt idx="5305">
                  <c:v>97.106350420811012</c:v>
                </c:pt>
                <c:pt idx="5306">
                  <c:v>97.106350420811012</c:v>
                </c:pt>
                <c:pt idx="5307">
                  <c:v>97.106350420811012</c:v>
                </c:pt>
                <c:pt idx="5308">
                  <c:v>97.106350420811012</c:v>
                </c:pt>
                <c:pt idx="5309">
                  <c:v>97.106350420811012</c:v>
                </c:pt>
                <c:pt idx="5310">
                  <c:v>97.106350420811012</c:v>
                </c:pt>
                <c:pt idx="5311">
                  <c:v>97.106350420811012</c:v>
                </c:pt>
                <c:pt idx="5312">
                  <c:v>97.106350420811012</c:v>
                </c:pt>
                <c:pt idx="5313">
                  <c:v>97.106350420811012</c:v>
                </c:pt>
                <c:pt idx="5314">
                  <c:v>97.106350420811012</c:v>
                </c:pt>
                <c:pt idx="5315">
                  <c:v>97.106350420811012</c:v>
                </c:pt>
                <c:pt idx="5316">
                  <c:v>97.106350420811012</c:v>
                </c:pt>
                <c:pt idx="5317">
                  <c:v>97.106350420811012</c:v>
                </c:pt>
                <c:pt idx="5318">
                  <c:v>97.106350420811012</c:v>
                </c:pt>
                <c:pt idx="5319">
                  <c:v>97.106350420811012</c:v>
                </c:pt>
                <c:pt idx="5320">
                  <c:v>97.106350420811012</c:v>
                </c:pt>
                <c:pt idx="5321">
                  <c:v>97.106350420811012</c:v>
                </c:pt>
                <c:pt idx="5322">
                  <c:v>97.106350420811012</c:v>
                </c:pt>
                <c:pt idx="5323">
                  <c:v>97.106350420811012</c:v>
                </c:pt>
                <c:pt idx="5324">
                  <c:v>97.106350420811012</c:v>
                </c:pt>
                <c:pt idx="5325">
                  <c:v>97.106350420811012</c:v>
                </c:pt>
                <c:pt idx="5326">
                  <c:v>97.106350420811012</c:v>
                </c:pt>
                <c:pt idx="5327">
                  <c:v>97.106350420811012</c:v>
                </c:pt>
                <c:pt idx="5328">
                  <c:v>97.106350420811012</c:v>
                </c:pt>
                <c:pt idx="5329">
                  <c:v>97.106350420811012</c:v>
                </c:pt>
                <c:pt idx="5330">
                  <c:v>97.106350420811012</c:v>
                </c:pt>
                <c:pt idx="5331">
                  <c:v>97.106350420811012</c:v>
                </c:pt>
                <c:pt idx="5332">
                  <c:v>97.106350420811012</c:v>
                </c:pt>
                <c:pt idx="5333">
                  <c:v>97.106350420811012</c:v>
                </c:pt>
                <c:pt idx="5334">
                  <c:v>97.106350420811012</c:v>
                </c:pt>
                <c:pt idx="5335">
                  <c:v>97.106350420811012</c:v>
                </c:pt>
                <c:pt idx="5336">
                  <c:v>97.106350420811012</c:v>
                </c:pt>
                <c:pt idx="5337">
                  <c:v>97.106350420811012</c:v>
                </c:pt>
                <c:pt idx="5338">
                  <c:v>97.106350420811012</c:v>
                </c:pt>
                <c:pt idx="5339">
                  <c:v>97.106350420811012</c:v>
                </c:pt>
                <c:pt idx="5340">
                  <c:v>97.106350420811012</c:v>
                </c:pt>
                <c:pt idx="5341">
                  <c:v>97.106350420811012</c:v>
                </c:pt>
                <c:pt idx="5342">
                  <c:v>97.106350420811012</c:v>
                </c:pt>
                <c:pt idx="5343">
                  <c:v>97.106350420811012</c:v>
                </c:pt>
                <c:pt idx="5344">
                  <c:v>97.106350420811012</c:v>
                </c:pt>
                <c:pt idx="5345">
                  <c:v>97.106350420811012</c:v>
                </c:pt>
                <c:pt idx="5346">
                  <c:v>97.106350420811012</c:v>
                </c:pt>
                <c:pt idx="5347">
                  <c:v>97.106350420811012</c:v>
                </c:pt>
                <c:pt idx="5348">
                  <c:v>97.106350420811012</c:v>
                </c:pt>
                <c:pt idx="5349">
                  <c:v>97.106350420811012</c:v>
                </c:pt>
                <c:pt idx="5350">
                  <c:v>97.106350420811012</c:v>
                </c:pt>
                <c:pt idx="5351">
                  <c:v>97.106350420811012</c:v>
                </c:pt>
                <c:pt idx="5352">
                  <c:v>97.106350420811012</c:v>
                </c:pt>
                <c:pt idx="5353">
                  <c:v>97.106350420811012</c:v>
                </c:pt>
                <c:pt idx="5354">
                  <c:v>97.106350420811012</c:v>
                </c:pt>
                <c:pt idx="5355">
                  <c:v>97.106350420811012</c:v>
                </c:pt>
                <c:pt idx="5356">
                  <c:v>97.106350420811012</c:v>
                </c:pt>
                <c:pt idx="5357">
                  <c:v>97.106350420811012</c:v>
                </c:pt>
                <c:pt idx="5358">
                  <c:v>97.106350420811012</c:v>
                </c:pt>
                <c:pt idx="5359">
                  <c:v>97.106350420811012</c:v>
                </c:pt>
                <c:pt idx="5360">
                  <c:v>97.106350420811012</c:v>
                </c:pt>
                <c:pt idx="5361">
                  <c:v>97.106350420811012</c:v>
                </c:pt>
                <c:pt idx="5362">
                  <c:v>97.106350420811012</c:v>
                </c:pt>
                <c:pt idx="5363">
                  <c:v>97.106350420811012</c:v>
                </c:pt>
                <c:pt idx="5364">
                  <c:v>97.106350420811012</c:v>
                </c:pt>
                <c:pt idx="5365">
                  <c:v>97.106350420811012</c:v>
                </c:pt>
                <c:pt idx="5366">
                  <c:v>97.106350420811012</c:v>
                </c:pt>
                <c:pt idx="5367">
                  <c:v>97.106350420811012</c:v>
                </c:pt>
                <c:pt idx="5368">
                  <c:v>97.106350420811012</c:v>
                </c:pt>
                <c:pt idx="5369">
                  <c:v>97.106350420811012</c:v>
                </c:pt>
                <c:pt idx="5370">
                  <c:v>97.106350420811012</c:v>
                </c:pt>
                <c:pt idx="5371">
                  <c:v>97.106350420811012</c:v>
                </c:pt>
                <c:pt idx="5372">
                  <c:v>97.106350420811012</c:v>
                </c:pt>
                <c:pt idx="5373">
                  <c:v>97.106350420811012</c:v>
                </c:pt>
                <c:pt idx="5374">
                  <c:v>97.106350420811012</c:v>
                </c:pt>
                <c:pt idx="5375">
                  <c:v>97.106350420811012</c:v>
                </c:pt>
                <c:pt idx="5376">
                  <c:v>97.106350420811012</c:v>
                </c:pt>
                <c:pt idx="5377">
                  <c:v>97.106350420811012</c:v>
                </c:pt>
                <c:pt idx="5378">
                  <c:v>97.106350420811012</c:v>
                </c:pt>
                <c:pt idx="5379">
                  <c:v>97.106350420811012</c:v>
                </c:pt>
                <c:pt idx="5380">
                  <c:v>97.106350420811012</c:v>
                </c:pt>
                <c:pt idx="5381">
                  <c:v>97.106350420811012</c:v>
                </c:pt>
                <c:pt idx="5382">
                  <c:v>97.106350420811012</c:v>
                </c:pt>
                <c:pt idx="5383">
                  <c:v>97.106350420811012</c:v>
                </c:pt>
                <c:pt idx="5384">
                  <c:v>97.106350420811012</c:v>
                </c:pt>
                <c:pt idx="5385">
                  <c:v>97.106350420811012</c:v>
                </c:pt>
                <c:pt idx="5386">
                  <c:v>97.106350420811012</c:v>
                </c:pt>
                <c:pt idx="5387">
                  <c:v>97.106350420811012</c:v>
                </c:pt>
                <c:pt idx="5388">
                  <c:v>97.106350420811012</c:v>
                </c:pt>
                <c:pt idx="5389">
                  <c:v>97.106350420811012</c:v>
                </c:pt>
                <c:pt idx="5390">
                  <c:v>97.106350420811012</c:v>
                </c:pt>
                <c:pt idx="5391">
                  <c:v>97.106350420811012</c:v>
                </c:pt>
                <c:pt idx="5392">
                  <c:v>97.106350420811012</c:v>
                </c:pt>
                <c:pt idx="5393">
                  <c:v>97.106350420811012</c:v>
                </c:pt>
                <c:pt idx="5394">
                  <c:v>97.106350420811012</c:v>
                </c:pt>
                <c:pt idx="5395">
                  <c:v>97.106350420811012</c:v>
                </c:pt>
                <c:pt idx="5396">
                  <c:v>97.106350420811012</c:v>
                </c:pt>
                <c:pt idx="5397">
                  <c:v>97.106350420811012</c:v>
                </c:pt>
                <c:pt idx="5398">
                  <c:v>97.106350420811012</c:v>
                </c:pt>
                <c:pt idx="5399">
                  <c:v>97.106350420811012</c:v>
                </c:pt>
                <c:pt idx="5400">
                  <c:v>97.106350420811012</c:v>
                </c:pt>
                <c:pt idx="5401">
                  <c:v>97.106350420811012</c:v>
                </c:pt>
                <c:pt idx="5402">
                  <c:v>97.106350420811012</c:v>
                </c:pt>
                <c:pt idx="5403">
                  <c:v>97.106350420811012</c:v>
                </c:pt>
                <c:pt idx="5404">
                  <c:v>97.106350420811012</c:v>
                </c:pt>
                <c:pt idx="5405">
                  <c:v>97.106350420811012</c:v>
                </c:pt>
                <c:pt idx="5406">
                  <c:v>97.106350420811012</c:v>
                </c:pt>
                <c:pt idx="5407">
                  <c:v>97.106350420811012</c:v>
                </c:pt>
                <c:pt idx="5408">
                  <c:v>97.106350420811012</c:v>
                </c:pt>
                <c:pt idx="5409">
                  <c:v>97.106350420811012</c:v>
                </c:pt>
                <c:pt idx="5410">
                  <c:v>97.106350420811012</c:v>
                </c:pt>
                <c:pt idx="5411">
                  <c:v>97.106350420811012</c:v>
                </c:pt>
                <c:pt idx="5412">
                  <c:v>97.106350420811012</c:v>
                </c:pt>
                <c:pt idx="5413">
                  <c:v>97.106350420811012</c:v>
                </c:pt>
                <c:pt idx="5414">
                  <c:v>97.106350420811012</c:v>
                </c:pt>
                <c:pt idx="5415">
                  <c:v>97.106350420811012</c:v>
                </c:pt>
                <c:pt idx="5416">
                  <c:v>97.106350420811012</c:v>
                </c:pt>
                <c:pt idx="5417">
                  <c:v>97.106350420811012</c:v>
                </c:pt>
                <c:pt idx="5418">
                  <c:v>97.106350420811012</c:v>
                </c:pt>
                <c:pt idx="5419">
                  <c:v>97.106350420811012</c:v>
                </c:pt>
                <c:pt idx="5420">
                  <c:v>97.106350420811012</c:v>
                </c:pt>
                <c:pt idx="5421">
                  <c:v>97.106350420811012</c:v>
                </c:pt>
                <c:pt idx="5422">
                  <c:v>97.106350420811012</c:v>
                </c:pt>
                <c:pt idx="5423">
                  <c:v>97.106350420811012</c:v>
                </c:pt>
                <c:pt idx="5424">
                  <c:v>97.106350420811012</c:v>
                </c:pt>
                <c:pt idx="5425">
                  <c:v>97.106350420811012</c:v>
                </c:pt>
                <c:pt idx="5426">
                  <c:v>97.106350420811012</c:v>
                </c:pt>
                <c:pt idx="5427">
                  <c:v>97.106350420811012</c:v>
                </c:pt>
                <c:pt idx="5428">
                  <c:v>97.106350420811012</c:v>
                </c:pt>
                <c:pt idx="5429">
                  <c:v>97.106350420811012</c:v>
                </c:pt>
                <c:pt idx="5430">
                  <c:v>97.106350420811012</c:v>
                </c:pt>
                <c:pt idx="5431">
                  <c:v>97.106350420811012</c:v>
                </c:pt>
                <c:pt idx="5432">
                  <c:v>97.106350420811012</c:v>
                </c:pt>
                <c:pt idx="5433">
                  <c:v>97.106350420811012</c:v>
                </c:pt>
                <c:pt idx="5434">
                  <c:v>97.106350420811012</c:v>
                </c:pt>
                <c:pt idx="5435">
                  <c:v>97.106350420811012</c:v>
                </c:pt>
                <c:pt idx="5436">
                  <c:v>97.106350420811012</c:v>
                </c:pt>
                <c:pt idx="5437">
                  <c:v>97.106350420811012</c:v>
                </c:pt>
                <c:pt idx="5438">
                  <c:v>97.106350420811012</c:v>
                </c:pt>
                <c:pt idx="5439">
                  <c:v>97.106350420811012</c:v>
                </c:pt>
                <c:pt idx="5440">
                  <c:v>97.106350420811012</c:v>
                </c:pt>
                <c:pt idx="5441">
                  <c:v>97.106350420811012</c:v>
                </c:pt>
                <c:pt idx="5442">
                  <c:v>97.106350420811012</c:v>
                </c:pt>
                <c:pt idx="5443">
                  <c:v>97.106350420811012</c:v>
                </c:pt>
                <c:pt idx="5444">
                  <c:v>97.106350420811012</c:v>
                </c:pt>
                <c:pt idx="5445">
                  <c:v>97.106350420811012</c:v>
                </c:pt>
                <c:pt idx="5446">
                  <c:v>97.106350420811012</c:v>
                </c:pt>
                <c:pt idx="5447">
                  <c:v>97.106350420811012</c:v>
                </c:pt>
                <c:pt idx="5448">
                  <c:v>97.106350420811012</c:v>
                </c:pt>
                <c:pt idx="5449">
                  <c:v>97.106350420811012</c:v>
                </c:pt>
                <c:pt idx="5450">
                  <c:v>97.106350420811012</c:v>
                </c:pt>
                <c:pt idx="5451">
                  <c:v>97.106350420811012</c:v>
                </c:pt>
                <c:pt idx="5452">
                  <c:v>97.106350420811012</c:v>
                </c:pt>
                <c:pt idx="5453">
                  <c:v>97.106350420811012</c:v>
                </c:pt>
                <c:pt idx="5454">
                  <c:v>97.106350420811012</c:v>
                </c:pt>
                <c:pt idx="5455">
                  <c:v>97.106350420811012</c:v>
                </c:pt>
                <c:pt idx="5456">
                  <c:v>97.106350420811012</c:v>
                </c:pt>
                <c:pt idx="5457">
                  <c:v>97.106350420811012</c:v>
                </c:pt>
                <c:pt idx="5458">
                  <c:v>97.106350420811012</c:v>
                </c:pt>
                <c:pt idx="5459">
                  <c:v>97.106350420811012</c:v>
                </c:pt>
                <c:pt idx="5460">
                  <c:v>97.106350420811012</c:v>
                </c:pt>
                <c:pt idx="5461">
                  <c:v>97.106350420811012</c:v>
                </c:pt>
                <c:pt idx="5462">
                  <c:v>97.106350420811012</c:v>
                </c:pt>
                <c:pt idx="5463">
                  <c:v>97.106350420811012</c:v>
                </c:pt>
                <c:pt idx="5464">
                  <c:v>97.106350420811012</c:v>
                </c:pt>
                <c:pt idx="5465">
                  <c:v>97.106350420811012</c:v>
                </c:pt>
                <c:pt idx="5466">
                  <c:v>97.106350420811012</c:v>
                </c:pt>
                <c:pt idx="5467">
                  <c:v>97.106350420811012</c:v>
                </c:pt>
                <c:pt idx="5468">
                  <c:v>97.106350420811012</c:v>
                </c:pt>
                <c:pt idx="5469">
                  <c:v>97.106350420811012</c:v>
                </c:pt>
                <c:pt idx="5470">
                  <c:v>97.106350420811012</c:v>
                </c:pt>
                <c:pt idx="5471">
                  <c:v>97.106350420811012</c:v>
                </c:pt>
                <c:pt idx="5472">
                  <c:v>97.106350420811012</c:v>
                </c:pt>
                <c:pt idx="5473">
                  <c:v>97.106350420811012</c:v>
                </c:pt>
                <c:pt idx="5474">
                  <c:v>97.106350420811012</c:v>
                </c:pt>
                <c:pt idx="5475">
                  <c:v>97.106350420811012</c:v>
                </c:pt>
                <c:pt idx="5476">
                  <c:v>97.106350420811012</c:v>
                </c:pt>
                <c:pt idx="5477">
                  <c:v>97.106350420811012</c:v>
                </c:pt>
                <c:pt idx="5478">
                  <c:v>97.106350420811012</c:v>
                </c:pt>
                <c:pt idx="5479">
                  <c:v>97.106350420811012</c:v>
                </c:pt>
                <c:pt idx="5480">
                  <c:v>97.106350420811012</c:v>
                </c:pt>
                <c:pt idx="5481">
                  <c:v>97.106350420811012</c:v>
                </c:pt>
                <c:pt idx="5482">
                  <c:v>97.106350420811012</c:v>
                </c:pt>
                <c:pt idx="5483">
                  <c:v>97.106350420811012</c:v>
                </c:pt>
                <c:pt idx="5484">
                  <c:v>97.106350420811012</c:v>
                </c:pt>
                <c:pt idx="5485">
                  <c:v>97.106350420811012</c:v>
                </c:pt>
                <c:pt idx="5486">
                  <c:v>97.106350420811012</c:v>
                </c:pt>
                <c:pt idx="5487">
                  <c:v>97.106350420811012</c:v>
                </c:pt>
                <c:pt idx="5488">
                  <c:v>97.106350420811012</c:v>
                </c:pt>
                <c:pt idx="5489">
                  <c:v>97.106350420811012</c:v>
                </c:pt>
                <c:pt idx="5490">
                  <c:v>97.106350420811012</c:v>
                </c:pt>
                <c:pt idx="5491">
                  <c:v>97.106350420811012</c:v>
                </c:pt>
                <c:pt idx="5492">
                  <c:v>97.106350420811012</c:v>
                </c:pt>
                <c:pt idx="5493">
                  <c:v>97.106350420811012</c:v>
                </c:pt>
                <c:pt idx="5494">
                  <c:v>97.106350420811012</c:v>
                </c:pt>
                <c:pt idx="5495">
                  <c:v>97.106350420811012</c:v>
                </c:pt>
                <c:pt idx="5496">
                  <c:v>97.106350420811012</c:v>
                </c:pt>
                <c:pt idx="5497">
                  <c:v>97.106350420811012</c:v>
                </c:pt>
                <c:pt idx="5498">
                  <c:v>97.106350420811012</c:v>
                </c:pt>
                <c:pt idx="5499">
                  <c:v>97.106350420811012</c:v>
                </c:pt>
                <c:pt idx="5500">
                  <c:v>97.106350420811012</c:v>
                </c:pt>
                <c:pt idx="5501">
                  <c:v>97.106350420811012</c:v>
                </c:pt>
                <c:pt idx="5502">
                  <c:v>97.106350420811012</c:v>
                </c:pt>
                <c:pt idx="5503">
                  <c:v>97.106350420811012</c:v>
                </c:pt>
                <c:pt idx="5504">
                  <c:v>97.106350420811012</c:v>
                </c:pt>
                <c:pt idx="5505">
                  <c:v>97.106350420811012</c:v>
                </c:pt>
                <c:pt idx="5506">
                  <c:v>97.106350420811012</c:v>
                </c:pt>
                <c:pt idx="5507">
                  <c:v>97.106350420811012</c:v>
                </c:pt>
                <c:pt idx="5508">
                  <c:v>97.106350420811012</c:v>
                </c:pt>
                <c:pt idx="5509">
                  <c:v>97.106350420811012</c:v>
                </c:pt>
                <c:pt idx="5510">
                  <c:v>97.106350420811012</c:v>
                </c:pt>
                <c:pt idx="5511">
                  <c:v>97.106350420811012</c:v>
                </c:pt>
                <c:pt idx="5512">
                  <c:v>97.106350420811012</c:v>
                </c:pt>
                <c:pt idx="5513">
                  <c:v>97.106350420811012</c:v>
                </c:pt>
                <c:pt idx="5514">
                  <c:v>97.106350420811012</c:v>
                </c:pt>
                <c:pt idx="5515">
                  <c:v>97.106350420811012</c:v>
                </c:pt>
                <c:pt idx="5516">
                  <c:v>97.106350420811012</c:v>
                </c:pt>
                <c:pt idx="5517">
                  <c:v>97.106350420811012</c:v>
                </c:pt>
                <c:pt idx="5518">
                  <c:v>97.106350420811012</c:v>
                </c:pt>
                <c:pt idx="5519">
                  <c:v>97.106350420811012</c:v>
                </c:pt>
                <c:pt idx="5520">
                  <c:v>97.106350420811012</c:v>
                </c:pt>
                <c:pt idx="5521">
                  <c:v>97.106350420811012</c:v>
                </c:pt>
                <c:pt idx="5522">
                  <c:v>97.106350420811012</c:v>
                </c:pt>
                <c:pt idx="5523">
                  <c:v>97.106350420811012</c:v>
                </c:pt>
                <c:pt idx="5524">
                  <c:v>97.106350420811012</c:v>
                </c:pt>
                <c:pt idx="5525">
                  <c:v>97.106350420811012</c:v>
                </c:pt>
                <c:pt idx="5526">
                  <c:v>97.106350420811012</c:v>
                </c:pt>
                <c:pt idx="5527">
                  <c:v>97.106350420811012</c:v>
                </c:pt>
                <c:pt idx="5528">
                  <c:v>97.106350420811012</c:v>
                </c:pt>
                <c:pt idx="5529">
                  <c:v>97.106350420811012</c:v>
                </c:pt>
                <c:pt idx="5530">
                  <c:v>97.106350420811012</c:v>
                </c:pt>
                <c:pt idx="5531">
                  <c:v>97.106350420811012</c:v>
                </c:pt>
                <c:pt idx="5532">
                  <c:v>97.106350420811012</c:v>
                </c:pt>
                <c:pt idx="5533">
                  <c:v>97.106350420811012</c:v>
                </c:pt>
                <c:pt idx="5534">
                  <c:v>97.106350420811012</c:v>
                </c:pt>
                <c:pt idx="5535">
                  <c:v>97.106350420811012</c:v>
                </c:pt>
                <c:pt idx="5536">
                  <c:v>97.106350420811012</c:v>
                </c:pt>
                <c:pt idx="5537">
                  <c:v>97.106350420811012</c:v>
                </c:pt>
                <c:pt idx="5538">
                  <c:v>97.106350420811012</c:v>
                </c:pt>
                <c:pt idx="5539">
                  <c:v>97.106350420811012</c:v>
                </c:pt>
                <c:pt idx="5540">
                  <c:v>97.106350420811012</c:v>
                </c:pt>
                <c:pt idx="5541">
                  <c:v>97.106350420811012</c:v>
                </c:pt>
                <c:pt idx="5542">
                  <c:v>97.106350420811012</c:v>
                </c:pt>
                <c:pt idx="5543">
                  <c:v>97.106350420811012</c:v>
                </c:pt>
                <c:pt idx="5544">
                  <c:v>97.106350420811012</c:v>
                </c:pt>
                <c:pt idx="5545">
                  <c:v>97.106350420811012</c:v>
                </c:pt>
                <c:pt idx="5546">
                  <c:v>97.106350420811012</c:v>
                </c:pt>
                <c:pt idx="5547">
                  <c:v>97.106350420811012</c:v>
                </c:pt>
                <c:pt idx="5548">
                  <c:v>97.106350420811012</c:v>
                </c:pt>
                <c:pt idx="5549">
                  <c:v>97.106350420811012</c:v>
                </c:pt>
                <c:pt idx="5550">
                  <c:v>97.106350420811012</c:v>
                </c:pt>
                <c:pt idx="5551">
                  <c:v>97.106350420811012</c:v>
                </c:pt>
                <c:pt idx="5552">
                  <c:v>97.106350420811012</c:v>
                </c:pt>
                <c:pt idx="5553">
                  <c:v>97.106350420811012</c:v>
                </c:pt>
                <c:pt idx="5554">
                  <c:v>97.106350420811012</c:v>
                </c:pt>
                <c:pt idx="5555">
                  <c:v>97.106350420811012</c:v>
                </c:pt>
                <c:pt idx="5556">
                  <c:v>97.106350420811012</c:v>
                </c:pt>
                <c:pt idx="5557">
                  <c:v>97.106350420811012</c:v>
                </c:pt>
                <c:pt idx="5558">
                  <c:v>97.106350420811012</c:v>
                </c:pt>
                <c:pt idx="5559">
                  <c:v>97.106350420811012</c:v>
                </c:pt>
                <c:pt idx="5560">
                  <c:v>97.106350420811012</c:v>
                </c:pt>
                <c:pt idx="5561">
                  <c:v>97.106350420811012</c:v>
                </c:pt>
                <c:pt idx="5562">
                  <c:v>97.106350420811012</c:v>
                </c:pt>
                <c:pt idx="5563">
                  <c:v>97.106350420811012</c:v>
                </c:pt>
                <c:pt idx="5564">
                  <c:v>97.106350420811012</c:v>
                </c:pt>
                <c:pt idx="5565">
                  <c:v>97.106350420811012</c:v>
                </c:pt>
                <c:pt idx="5566">
                  <c:v>97.106350420811012</c:v>
                </c:pt>
                <c:pt idx="5567">
                  <c:v>97.106350420811012</c:v>
                </c:pt>
                <c:pt idx="5568">
                  <c:v>97.106350420811012</c:v>
                </c:pt>
                <c:pt idx="5569">
                  <c:v>97.106350420811012</c:v>
                </c:pt>
                <c:pt idx="5570">
                  <c:v>97.106350420811012</c:v>
                </c:pt>
                <c:pt idx="5571">
                  <c:v>97.106350420811012</c:v>
                </c:pt>
                <c:pt idx="5572">
                  <c:v>97.106350420811012</c:v>
                </c:pt>
                <c:pt idx="5573">
                  <c:v>97.106350420811012</c:v>
                </c:pt>
                <c:pt idx="5574">
                  <c:v>97.106350420811012</c:v>
                </c:pt>
                <c:pt idx="5575">
                  <c:v>97.106350420811012</c:v>
                </c:pt>
                <c:pt idx="5576">
                  <c:v>97.106350420811012</c:v>
                </c:pt>
                <c:pt idx="5577">
                  <c:v>97.106350420811012</c:v>
                </c:pt>
                <c:pt idx="5578">
                  <c:v>97.106350420811012</c:v>
                </c:pt>
                <c:pt idx="5579">
                  <c:v>97.106350420811012</c:v>
                </c:pt>
                <c:pt idx="5580">
                  <c:v>97.106350420811012</c:v>
                </c:pt>
                <c:pt idx="5581">
                  <c:v>97.106350420811012</c:v>
                </c:pt>
                <c:pt idx="5582">
                  <c:v>97.106350420811012</c:v>
                </c:pt>
                <c:pt idx="5583">
                  <c:v>97.106350420811012</c:v>
                </c:pt>
                <c:pt idx="5584">
                  <c:v>97.106350420811012</c:v>
                </c:pt>
                <c:pt idx="5585">
                  <c:v>97.106350420811012</c:v>
                </c:pt>
                <c:pt idx="5586">
                  <c:v>97.106350420811012</c:v>
                </c:pt>
                <c:pt idx="5587">
                  <c:v>97.106350420811012</c:v>
                </c:pt>
                <c:pt idx="5588">
                  <c:v>97.106350420811012</c:v>
                </c:pt>
                <c:pt idx="5589">
                  <c:v>97.106350420811012</c:v>
                </c:pt>
                <c:pt idx="5590">
                  <c:v>97.106350420811012</c:v>
                </c:pt>
                <c:pt idx="5591">
                  <c:v>97.106350420811012</c:v>
                </c:pt>
                <c:pt idx="5592">
                  <c:v>97.106350420811012</c:v>
                </c:pt>
                <c:pt idx="5593">
                  <c:v>97.106350420811012</c:v>
                </c:pt>
                <c:pt idx="5594">
                  <c:v>97.106350420811012</c:v>
                </c:pt>
                <c:pt idx="5595">
                  <c:v>97.106350420811012</c:v>
                </c:pt>
                <c:pt idx="5596">
                  <c:v>97.106350420811012</c:v>
                </c:pt>
                <c:pt idx="5597">
                  <c:v>97.106350420811012</c:v>
                </c:pt>
                <c:pt idx="5598">
                  <c:v>97.106350420811012</c:v>
                </c:pt>
                <c:pt idx="5599">
                  <c:v>97.106350420811012</c:v>
                </c:pt>
                <c:pt idx="5600">
                  <c:v>97.106350420811012</c:v>
                </c:pt>
                <c:pt idx="5601">
                  <c:v>97.106350420811012</c:v>
                </c:pt>
                <c:pt idx="5602">
                  <c:v>97.106350420811012</c:v>
                </c:pt>
                <c:pt idx="5603">
                  <c:v>97.106350420811012</c:v>
                </c:pt>
                <c:pt idx="5604">
                  <c:v>97.106350420811012</c:v>
                </c:pt>
                <c:pt idx="5605">
                  <c:v>97.106350420811012</c:v>
                </c:pt>
                <c:pt idx="5606">
                  <c:v>97.106350420811012</c:v>
                </c:pt>
                <c:pt idx="5607">
                  <c:v>97.106350420811012</c:v>
                </c:pt>
                <c:pt idx="5608">
                  <c:v>97.106350420811012</c:v>
                </c:pt>
                <c:pt idx="5609">
                  <c:v>97.106350420811012</c:v>
                </c:pt>
                <c:pt idx="5610">
                  <c:v>97.106350420811012</c:v>
                </c:pt>
                <c:pt idx="5611">
                  <c:v>97.106350420811012</c:v>
                </c:pt>
                <c:pt idx="5612">
                  <c:v>97.106350420811012</c:v>
                </c:pt>
                <c:pt idx="5613">
                  <c:v>97.106350420811012</c:v>
                </c:pt>
                <c:pt idx="5614">
                  <c:v>97.106350420811012</c:v>
                </c:pt>
                <c:pt idx="5615">
                  <c:v>97.106350420811012</c:v>
                </c:pt>
                <c:pt idx="5616">
                  <c:v>97.106350420811012</c:v>
                </c:pt>
                <c:pt idx="5617">
                  <c:v>97.106350420811012</c:v>
                </c:pt>
                <c:pt idx="5618">
                  <c:v>97.106350420811012</c:v>
                </c:pt>
                <c:pt idx="5619">
                  <c:v>97.106350420811012</c:v>
                </c:pt>
                <c:pt idx="5620">
                  <c:v>97.106350420811012</c:v>
                </c:pt>
                <c:pt idx="5621">
                  <c:v>97.106350420811012</c:v>
                </c:pt>
                <c:pt idx="5622">
                  <c:v>97.106350420811012</c:v>
                </c:pt>
                <c:pt idx="5623">
                  <c:v>97.106350420811012</c:v>
                </c:pt>
                <c:pt idx="5624">
                  <c:v>97.106350420811012</c:v>
                </c:pt>
                <c:pt idx="5625">
                  <c:v>97.106350420811012</c:v>
                </c:pt>
                <c:pt idx="5626">
                  <c:v>97.106350420811012</c:v>
                </c:pt>
                <c:pt idx="5627">
                  <c:v>97.106350420811012</c:v>
                </c:pt>
                <c:pt idx="5628">
                  <c:v>97.106350420811012</c:v>
                </c:pt>
                <c:pt idx="5629">
                  <c:v>97.106350420811012</c:v>
                </c:pt>
                <c:pt idx="5630">
                  <c:v>97.106350420811012</c:v>
                </c:pt>
                <c:pt idx="5631">
                  <c:v>97.106350420811012</c:v>
                </c:pt>
                <c:pt idx="5632">
                  <c:v>97.106350420811012</c:v>
                </c:pt>
                <c:pt idx="5633">
                  <c:v>97.106350420811012</c:v>
                </c:pt>
                <c:pt idx="5634">
                  <c:v>97.106350420811012</c:v>
                </c:pt>
                <c:pt idx="5635">
                  <c:v>97.106350420811012</c:v>
                </c:pt>
                <c:pt idx="5636">
                  <c:v>97.106350420811012</c:v>
                </c:pt>
                <c:pt idx="5637">
                  <c:v>97.106350420811012</c:v>
                </c:pt>
                <c:pt idx="5638">
                  <c:v>97.106350420811012</c:v>
                </c:pt>
                <c:pt idx="5639">
                  <c:v>97.106350420811012</c:v>
                </c:pt>
                <c:pt idx="5640">
                  <c:v>97.106350420811012</c:v>
                </c:pt>
                <c:pt idx="5641">
                  <c:v>97.106350420811012</c:v>
                </c:pt>
                <c:pt idx="5642">
                  <c:v>97.106350420811012</c:v>
                </c:pt>
                <c:pt idx="5643">
                  <c:v>97.106350420811012</c:v>
                </c:pt>
                <c:pt idx="5644">
                  <c:v>97.106350420811012</c:v>
                </c:pt>
                <c:pt idx="5645">
                  <c:v>97.106350420811012</c:v>
                </c:pt>
                <c:pt idx="5646">
                  <c:v>97.106350420811012</c:v>
                </c:pt>
                <c:pt idx="5647">
                  <c:v>97.106350420811012</c:v>
                </c:pt>
                <c:pt idx="5648">
                  <c:v>97.106350420811012</c:v>
                </c:pt>
                <c:pt idx="5649">
                  <c:v>97.106350420811012</c:v>
                </c:pt>
                <c:pt idx="5650">
                  <c:v>97.106350420811012</c:v>
                </c:pt>
                <c:pt idx="5651">
                  <c:v>97.106350420811012</c:v>
                </c:pt>
                <c:pt idx="5652">
                  <c:v>97.106350420811012</c:v>
                </c:pt>
                <c:pt idx="5653">
                  <c:v>97.106350420811012</c:v>
                </c:pt>
                <c:pt idx="5654">
                  <c:v>97.106350420811012</c:v>
                </c:pt>
                <c:pt idx="5655">
                  <c:v>97.106350420811012</c:v>
                </c:pt>
                <c:pt idx="5656">
                  <c:v>97.106350420811012</c:v>
                </c:pt>
                <c:pt idx="5657">
                  <c:v>97.106350420811012</c:v>
                </c:pt>
                <c:pt idx="5658">
                  <c:v>97.106350420811012</c:v>
                </c:pt>
                <c:pt idx="5659">
                  <c:v>97.106350420811012</c:v>
                </c:pt>
                <c:pt idx="5660">
                  <c:v>97.106350420811012</c:v>
                </c:pt>
                <c:pt idx="5661">
                  <c:v>97.106350420811012</c:v>
                </c:pt>
                <c:pt idx="5662">
                  <c:v>97.106350420811012</c:v>
                </c:pt>
                <c:pt idx="5663">
                  <c:v>97.106350420811012</c:v>
                </c:pt>
                <c:pt idx="5664">
                  <c:v>97.106350420811012</c:v>
                </c:pt>
                <c:pt idx="5665">
                  <c:v>97.106350420811012</c:v>
                </c:pt>
                <c:pt idx="5666">
                  <c:v>97.106350420811012</c:v>
                </c:pt>
                <c:pt idx="5667">
                  <c:v>97.106350420811012</c:v>
                </c:pt>
                <c:pt idx="5668">
                  <c:v>97.106350420811012</c:v>
                </c:pt>
                <c:pt idx="5669">
                  <c:v>97.106350420811012</c:v>
                </c:pt>
                <c:pt idx="5670">
                  <c:v>97.106350420811012</c:v>
                </c:pt>
                <c:pt idx="5671">
                  <c:v>97.106350420811012</c:v>
                </c:pt>
                <c:pt idx="5672">
                  <c:v>97.106350420811012</c:v>
                </c:pt>
                <c:pt idx="5673">
                  <c:v>97.106350420811012</c:v>
                </c:pt>
                <c:pt idx="5674">
                  <c:v>97.106350420811012</c:v>
                </c:pt>
                <c:pt idx="5675">
                  <c:v>97.106350420811012</c:v>
                </c:pt>
                <c:pt idx="5676">
                  <c:v>97.106350420811012</c:v>
                </c:pt>
                <c:pt idx="5677">
                  <c:v>97.106350420811012</c:v>
                </c:pt>
                <c:pt idx="5678">
                  <c:v>97.106350420811012</c:v>
                </c:pt>
                <c:pt idx="5679">
                  <c:v>97.106350420811012</c:v>
                </c:pt>
                <c:pt idx="5680">
                  <c:v>97.106350420811012</c:v>
                </c:pt>
                <c:pt idx="5681">
                  <c:v>97.106350420811012</c:v>
                </c:pt>
                <c:pt idx="5682">
                  <c:v>97.106350420811012</c:v>
                </c:pt>
                <c:pt idx="5683">
                  <c:v>97.106350420811012</c:v>
                </c:pt>
                <c:pt idx="5684">
                  <c:v>97.106350420811012</c:v>
                </c:pt>
                <c:pt idx="5685">
                  <c:v>97.106350420811012</c:v>
                </c:pt>
                <c:pt idx="5686">
                  <c:v>97.106350420811012</c:v>
                </c:pt>
                <c:pt idx="5687">
                  <c:v>97.106350420811012</c:v>
                </c:pt>
                <c:pt idx="5688">
                  <c:v>97.106350420811012</c:v>
                </c:pt>
                <c:pt idx="5689">
                  <c:v>97.106350420811012</c:v>
                </c:pt>
                <c:pt idx="5690">
                  <c:v>97.106350420811012</c:v>
                </c:pt>
                <c:pt idx="5691">
                  <c:v>97.106350420811012</c:v>
                </c:pt>
                <c:pt idx="5692">
                  <c:v>97.106350420811012</c:v>
                </c:pt>
                <c:pt idx="5693">
                  <c:v>97.106350420811012</c:v>
                </c:pt>
                <c:pt idx="5694">
                  <c:v>97.106350420811012</c:v>
                </c:pt>
                <c:pt idx="5695">
                  <c:v>97.106350420811012</c:v>
                </c:pt>
                <c:pt idx="5696">
                  <c:v>97.106350420811012</c:v>
                </c:pt>
                <c:pt idx="5697">
                  <c:v>97.106350420811012</c:v>
                </c:pt>
                <c:pt idx="5698">
                  <c:v>97.106350420811012</c:v>
                </c:pt>
                <c:pt idx="5699">
                  <c:v>97.106350420811012</c:v>
                </c:pt>
                <c:pt idx="5700">
                  <c:v>97.106350420811012</c:v>
                </c:pt>
                <c:pt idx="5701">
                  <c:v>97.106350420811012</c:v>
                </c:pt>
                <c:pt idx="5702">
                  <c:v>97.106350420811012</c:v>
                </c:pt>
                <c:pt idx="5703">
                  <c:v>97.106350420811012</c:v>
                </c:pt>
                <c:pt idx="5704">
                  <c:v>97.106350420811012</c:v>
                </c:pt>
                <c:pt idx="5705">
                  <c:v>97.106350420811012</c:v>
                </c:pt>
                <c:pt idx="5706">
                  <c:v>97.106350420811012</c:v>
                </c:pt>
                <c:pt idx="5707">
                  <c:v>97.106350420811012</c:v>
                </c:pt>
                <c:pt idx="5708">
                  <c:v>97.106350420811012</c:v>
                </c:pt>
                <c:pt idx="5709">
                  <c:v>97.106350420811012</c:v>
                </c:pt>
                <c:pt idx="5710">
                  <c:v>97.106350420811012</c:v>
                </c:pt>
                <c:pt idx="5711">
                  <c:v>97.106350420811012</c:v>
                </c:pt>
                <c:pt idx="5712">
                  <c:v>97.106350420811012</c:v>
                </c:pt>
                <c:pt idx="5713">
                  <c:v>97.106350420811012</c:v>
                </c:pt>
                <c:pt idx="5714">
                  <c:v>97.106350420811012</c:v>
                </c:pt>
                <c:pt idx="5715">
                  <c:v>97.106350420811012</c:v>
                </c:pt>
                <c:pt idx="5716">
                  <c:v>97.106350420811012</c:v>
                </c:pt>
                <c:pt idx="5717">
                  <c:v>97.106350420811012</c:v>
                </c:pt>
                <c:pt idx="5718">
                  <c:v>97.106350420811012</c:v>
                </c:pt>
                <c:pt idx="5719">
                  <c:v>97.106350420811012</c:v>
                </c:pt>
                <c:pt idx="5720">
                  <c:v>97.106350420811012</c:v>
                </c:pt>
                <c:pt idx="5721">
                  <c:v>97.106350420811012</c:v>
                </c:pt>
                <c:pt idx="5722">
                  <c:v>97.106350420811012</c:v>
                </c:pt>
                <c:pt idx="5723">
                  <c:v>97.106350420811012</c:v>
                </c:pt>
                <c:pt idx="5724">
                  <c:v>97.106350420811012</c:v>
                </c:pt>
                <c:pt idx="5725">
                  <c:v>97.106350420811012</c:v>
                </c:pt>
                <c:pt idx="5726">
                  <c:v>97.106350420811012</c:v>
                </c:pt>
                <c:pt idx="5727">
                  <c:v>97.106350420811012</c:v>
                </c:pt>
                <c:pt idx="5728">
                  <c:v>97.106350420811012</c:v>
                </c:pt>
                <c:pt idx="5729">
                  <c:v>97.106350420811012</c:v>
                </c:pt>
                <c:pt idx="5730">
                  <c:v>97.106350420811012</c:v>
                </c:pt>
                <c:pt idx="5731">
                  <c:v>97.106350420811012</c:v>
                </c:pt>
                <c:pt idx="5732">
                  <c:v>97.106350420811012</c:v>
                </c:pt>
                <c:pt idx="5733">
                  <c:v>97.106350420811012</c:v>
                </c:pt>
                <c:pt idx="5734">
                  <c:v>97.106350420811012</c:v>
                </c:pt>
                <c:pt idx="5735">
                  <c:v>97.106350420811012</c:v>
                </c:pt>
                <c:pt idx="5736">
                  <c:v>97.106350420811012</c:v>
                </c:pt>
                <c:pt idx="5737">
                  <c:v>97.106350420811012</c:v>
                </c:pt>
                <c:pt idx="5738">
                  <c:v>97.106350420811012</c:v>
                </c:pt>
                <c:pt idx="5739">
                  <c:v>97.106350420811012</c:v>
                </c:pt>
                <c:pt idx="5740">
                  <c:v>97.106350420811012</c:v>
                </c:pt>
                <c:pt idx="5741">
                  <c:v>97.106350420811012</c:v>
                </c:pt>
                <c:pt idx="5742">
                  <c:v>97.106350420811012</c:v>
                </c:pt>
                <c:pt idx="5743">
                  <c:v>97.106350420811012</c:v>
                </c:pt>
                <c:pt idx="5744">
                  <c:v>97.106350420811012</c:v>
                </c:pt>
                <c:pt idx="5745">
                  <c:v>97.106350420811012</c:v>
                </c:pt>
                <c:pt idx="5746">
                  <c:v>97.106350420811012</c:v>
                </c:pt>
                <c:pt idx="5747">
                  <c:v>97.106350420811012</c:v>
                </c:pt>
                <c:pt idx="5748">
                  <c:v>97.106350420811012</c:v>
                </c:pt>
                <c:pt idx="5749">
                  <c:v>97.106350420811012</c:v>
                </c:pt>
                <c:pt idx="5750">
                  <c:v>97.106350420811012</c:v>
                </c:pt>
                <c:pt idx="5751">
                  <c:v>97.106350420811012</c:v>
                </c:pt>
                <c:pt idx="5752">
                  <c:v>97.106350420811012</c:v>
                </c:pt>
                <c:pt idx="5753">
                  <c:v>97.106350420811012</c:v>
                </c:pt>
                <c:pt idx="5754">
                  <c:v>97.106350420811012</c:v>
                </c:pt>
                <c:pt idx="5755">
                  <c:v>97.106350420811012</c:v>
                </c:pt>
                <c:pt idx="5756">
                  <c:v>97.106350420811012</c:v>
                </c:pt>
                <c:pt idx="5757">
                  <c:v>97.106350420811012</c:v>
                </c:pt>
                <c:pt idx="5758">
                  <c:v>97.106350420811012</c:v>
                </c:pt>
                <c:pt idx="5759">
                  <c:v>97.106350420811012</c:v>
                </c:pt>
                <c:pt idx="5760">
                  <c:v>97.106350420811012</c:v>
                </c:pt>
                <c:pt idx="5761">
                  <c:v>97.106350420811012</c:v>
                </c:pt>
                <c:pt idx="5762">
                  <c:v>97.106350420811012</c:v>
                </c:pt>
                <c:pt idx="5763">
                  <c:v>97.106350420811012</c:v>
                </c:pt>
                <c:pt idx="5764">
                  <c:v>97.106350420811012</c:v>
                </c:pt>
                <c:pt idx="5765">
                  <c:v>97.106350420811012</c:v>
                </c:pt>
                <c:pt idx="5766">
                  <c:v>97.106350420811012</c:v>
                </c:pt>
                <c:pt idx="5767">
                  <c:v>97.106350420811012</c:v>
                </c:pt>
                <c:pt idx="5768">
                  <c:v>97.106350420811012</c:v>
                </c:pt>
                <c:pt idx="5769">
                  <c:v>97.106350420811012</c:v>
                </c:pt>
                <c:pt idx="5770">
                  <c:v>97.106350420811012</c:v>
                </c:pt>
                <c:pt idx="5771">
                  <c:v>97.106350420811012</c:v>
                </c:pt>
                <c:pt idx="5772">
                  <c:v>97.106350420811012</c:v>
                </c:pt>
                <c:pt idx="5773">
                  <c:v>97.106350420811012</c:v>
                </c:pt>
                <c:pt idx="5774">
                  <c:v>97.106350420811012</c:v>
                </c:pt>
                <c:pt idx="5775">
                  <c:v>97.106350420811012</c:v>
                </c:pt>
                <c:pt idx="5776">
                  <c:v>97.106350420811012</c:v>
                </c:pt>
                <c:pt idx="5777">
                  <c:v>97.106350420811012</c:v>
                </c:pt>
                <c:pt idx="5778">
                  <c:v>97.106350420811012</c:v>
                </c:pt>
                <c:pt idx="5779">
                  <c:v>97.106350420811012</c:v>
                </c:pt>
                <c:pt idx="5780">
                  <c:v>97.106350420811012</c:v>
                </c:pt>
                <c:pt idx="5781">
                  <c:v>97.106350420811012</c:v>
                </c:pt>
                <c:pt idx="5782">
                  <c:v>97.106350420811012</c:v>
                </c:pt>
                <c:pt idx="5783">
                  <c:v>97.106350420811012</c:v>
                </c:pt>
                <c:pt idx="5784">
                  <c:v>97.106350420811012</c:v>
                </c:pt>
                <c:pt idx="5785">
                  <c:v>97.106350420811012</c:v>
                </c:pt>
                <c:pt idx="5786">
                  <c:v>97.106350420811012</c:v>
                </c:pt>
                <c:pt idx="5787">
                  <c:v>97.106350420811012</c:v>
                </c:pt>
                <c:pt idx="5788">
                  <c:v>97.106350420811012</c:v>
                </c:pt>
                <c:pt idx="5789">
                  <c:v>97.106350420811012</c:v>
                </c:pt>
                <c:pt idx="5790">
                  <c:v>97.106350420811012</c:v>
                </c:pt>
                <c:pt idx="5791">
                  <c:v>97.106350420811012</c:v>
                </c:pt>
                <c:pt idx="5792">
                  <c:v>97.106350420811012</c:v>
                </c:pt>
                <c:pt idx="5793">
                  <c:v>97.106350420811012</c:v>
                </c:pt>
                <c:pt idx="5794">
                  <c:v>97.106350420811012</c:v>
                </c:pt>
                <c:pt idx="5795">
                  <c:v>97.106350420811012</c:v>
                </c:pt>
                <c:pt idx="5796">
                  <c:v>97.106350420811012</c:v>
                </c:pt>
                <c:pt idx="5797">
                  <c:v>97.106350420811012</c:v>
                </c:pt>
                <c:pt idx="5798">
                  <c:v>97.106350420811012</c:v>
                </c:pt>
                <c:pt idx="5799">
                  <c:v>97.106350420811012</c:v>
                </c:pt>
                <c:pt idx="5800">
                  <c:v>97.106350420811012</c:v>
                </c:pt>
                <c:pt idx="5801">
                  <c:v>97.106350420811012</c:v>
                </c:pt>
                <c:pt idx="5802">
                  <c:v>97.106350420811012</c:v>
                </c:pt>
                <c:pt idx="5803">
                  <c:v>97.106350420811012</c:v>
                </c:pt>
                <c:pt idx="5804">
                  <c:v>97.106350420811012</c:v>
                </c:pt>
                <c:pt idx="5805">
                  <c:v>97.106350420811012</c:v>
                </c:pt>
                <c:pt idx="5806">
                  <c:v>97.106350420811012</c:v>
                </c:pt>
                <c:pt idx="5807">
                  <c:v>97.106350420811012</c:v>
                </c:pt>
                <c:pt idx="5808">
                  <c:v>97.106350420811012</c:v>
                </c:pt>
                <c:pt idx="5809">
                  <c:v>97.106350420811012</c:v>
                </c:pt>
                <c:pt idx="5810">
                  <c:v>97.106350420811012</c:v>
                </c:pt>
                <c:pt idx="5811">
                  <c:v>97.106350420811012</c:v>
                </c:pt>
                <c:pt idx="5812">
                  <c:v>97.106350420811012</c:v>
                </c:pt>
                <c:pt idx="5813">
                  <c:v>97.106350420811012</c:v>
                </c:pt>
                <c:pt idx="5814">
                  <c:v>97.106350420811012</c:v>
                </c:pt>
                <c:pt idx="5815">
                  <c:v>97.106350420811012</c:v>
                </c:pt>
                <c:pt idx="5816">
                  <c:v>97.106350420811012</c:v>
                </c:pt>
                <c:pt idx="5817">
                  <c:v>97.106350420811012</c:v>
                </c:pt>
                <c:pt idx="5818">
                  <c:v>97.106350420811012</c:v>
                </c:pt>
                <c:pt idx="5819">
                  <c:v>97.106350420811012</c:v>
                </c:pt>
                <c:pt idx="5820">
                  <c:v>97.106350420811012</c:v>
                </c:pt>
                <c:pt idx="5821">
                  <c:v>97.106350420811012</c:v>
                </c:pt>
                <c:pt idx="5822">
                  <c:v>97.106350420811012</c:v>
                </c:pt>
                <c:pt idx="5823">
                  <c:v>97.106350420811012</c:v>
                </c:pt>
                <c:pt idx="5824">
                  <c:v>97.106350420811012</c:v>
                </c:pt>
                <c:pt idx="5825">
                  <c:v>97.106350420811012</c:v>
                </c:pt>
                <c:pt idx="5826">
                  <c:v>97.106350420811012</c:v>
                </c:pt>
                <c:pt idx="5827">
                  <c:v>97.106350420811012</c:v>
                </c:pt>
                <c:pt idx="5828">
                  <c:v>97.106350420811012</c:v>
                </c:pt>
                <c:pt idx="5829">
                  <c:v>97.106350420811012</c:v>
                </c:pt>
                <c:pt idx="5830">
                  <c:v>97.106350420811012</c:v>
                </c:pt>
                <c:pt idx="5831">
                  <c:v>97.106350420811012</c:v>
                </c:pt>
                <c:pt idx="5832">
                  <c:v>97.106350420811012</c:v>
                </c:pt>
                <c:pt idx="5833">
                  <c:v>97.106350420811012</c:v>
                </c:pt>
                <c:pt idx="5834">
                  <c:v>97.106350420811012</c:v>
                </c:pt>
                <c:pt idx="5835">
                  <c:v>97.106350420811012</c:v>
                </c:pt>
                <c:pt idx="5836">
                  <c:v>97.106350420811012</c:v>
                </c:pt>
                <c:pt idx="5837">
                  <c:v>97.106350420811012</c:v>
                </c:pt>
                <c:pt idx="5838">
                  <c:v>97.106350420811012</c:v>
                </c:pt>
                <c:pt idx="5839">
                  <c:v>97.106350420811012</c:v>
                </c:pt>
                <c:pt idx="5840">
                  <c:v>97.106350420811012</c:v>
                </c:pt>
                <c:pt idx="5841">
                  <c:v>97.106350420811012</c:v>
                </c:pt>
                <c:pt idx="5842">
                  <c:v>97.106350420811012</c:v>
                </c:pt>
                <c:pt idx="5843">
                  <c:v>97.106350420811012</c:v>
                </c:pt>
                <c:pt idx="5844">
                  <c:v>97.106350420811012</c:v>
                </c:pt>
                <c:pt idx="5845">
                  <c:v>97.106350420811012</c:v>
                </c:pt>
                <c:pt idx="5846">
                  <c:v>97.106350420811012</c:v>
                </c:pt>
                <c:pt idx="5847">
                  <c:v>97.106350420811012</c:v>
                </c:pt>
                <c:pt idx="5848">
                  <c:v>97.106350420811012</c:v>
                </c:pt>
                <c:pt idx="5849">
                  <c:v>97.106350420811012</c:v>
                </c:pt>
                <c:pt idx="5850">
                  <c:v>97.106350420811012</c:v>
                </c:pt>
                <c:pt idx="5851">
                  <c:v>97.106350420811012</c:v>
                </c:pt>
                <c:pt idx="5852">
                  <c:v>97.106350420811012</c:v>
                </c:pt>
                <c:pt idx="5853">
                  <c:v>97.106350420811012</c:v>
                </c:pt>
                <c:pt idx="5854">
                  <c:v>97.106350420811012</c:v>
                </c:pt>
                <c:pt idx="5855">
                  <c:v>97.106350420811012</c:v>
                </c:pt>
                <c:pt idx="5856">
                  <c:v>97.106350420811012</c:v>
                </c:pt>
                <c:pt idx="5857">
                  <c:v>97.106350420811012</c:v>
                </c:pt>
                <c:pt idx="5858">
                  <c:v>97.106350420811012</c:v>
                </c:pt>
                <c:pt idx="5859">
                  <c:v>97.106350420811012</c:v>
                </c:pt>
                <c:pt idx="5860">
                  <c:v>97.106350420811012</c:v>
                </c:pt>
                <c:pt idx="5861">
                  <c:v>97.106350420811012</c:v>
                </c:pt>
                <c:pt idx="5862">
                  <c:v>97.106350420811012</c:v>
                </c:pt>
                <c:pt idx="5863">
                  <c:v>97.106350420811012</c:v>
                </c:pt>
                <c:pt idx="5864">
                  <c:v>97.106350420811012</c:v>
                </c:pt>
                <c:pt idx="5865">
                  <c:v>97.106350420811012</c:v>
                </c:pt>
                <c:pt idx="5866">
                  <c:v>97.106350420811012</c:v>
                </c:pt>
                <c:pt idx="5867">
                  <c:v>97.106350420811012</c:v>
                </c:pt>
                <c:pt idx="5868">
                  <c:v>97.106350420811012</c:v>
                </c:pt>
                <c:pt idx="5869">
                  <c:v>97.106350420811012</c:v>
                </c:pt>
                <c:pt idx="5870">
                  <c:v>97.106350420811012</c:v>
                </c:pt>
                <c:pt idx="5871">
                  <c:v>97.106350420811012</c:v>
                </c:pt>
                <c:pt idx="5872">
                  <c:v>97.106350420811012</c:v>
                </c:pt>
                <c:pt idx="5873">
                  <c:v>97.106350420811012</c:v>
                </c:pt>
                <c:pt idx="5874">
                  <c:v>97.106350420811012</c:v>
                </c:pt>
                <c:pt idx="5875">
                  <c:v>97.106350420811012</c:v>
                </c:pt>
                <c:pt idx="5876">
                  <c:v>97.106350420811012</c:v>
                </c:pt>
                <c:pt idx="5877">
                  <c:v>97.106350420811012</c:v>
                </c:pt>
                <c:pt idx="5878">
                  <c:v>97.106350420811012</c:v>
                </c:pt>
                <c:pt idx="5879">
                  <c:v>97.106350420811012</c:v>
                </c:pt>
                <c:pt idx="5880">
                  <c:v>97.106350420811012</c:v>
                </c:pt>
                <c:pt idx="5881">
                  <c:v>97.106350420811012</c:v>
                </c:pt>
                <c:pt idx="5882">
                  <c:v>97.106350420811012</c:v>
                </c:pt>
                <c:pt idx="5883">
                  <c:v>97.106350420811012</c:v>
                </c:pt>
                <c:pt idx="5884">
                  <c:v>97.106350420811012</c:v>
                </c:pt>
                <c:pt idx="5885">
                  <c:v>97.106350420811012</c:v>
                </c:pt>
                <c:pt idx="5886">
                  <c:v>97.106350420811012</c:v>
                </c:pt>
                <c:pt idx="5887">
                  <c:v>97.106350420811012</c:v>
                </c:pt>
                <c:pt idx="5888">
                  <c:v>97.106350420811012</c:v>
                </c:pt>
                <c:pt idx="5889">
                  <c:v>97.106350420811012</c:v>
                </c:pt>
                <c:pt idx="5890">
                  <c:v>97.106350420811012</c:v>
                </c:pt>
                <c:pt idx="5891">
                  <c:v>97.106350420811012</c:v>
                </c:pt>
                <c:pt idx="5892">
                  <c:v>97.106350420811012</c:v>
                </c:pt>
                <c:pt idx="5893">
                  <c:v>97.106350420811012</c:v>
                </c:pt>
                <c:pt idx="5894">
                  <c:v>97.106350420811012</c:v>
                </c:pt>
                <c:pt idx="5895">
                  <c:v>97.106350420811012</c:v>
                </c:pt>
                <c:pt idx="5896">
                  <c:v>97.106350420811012</c:v>
                </c:pt>
                <c:pt idx="5897">
                  <c:v>97.106350420811012</c:v>
                </c:pt>
                <c:pt idx="5898">
                  <c:v>97.106350420811012</c:v>
                </c:pt>
                <c:pt idx="5899">
                  <c:v>97.106350420811012</c:v>
                </c:pt>
                <c:pt idx="5900">
                  <c:v>97.106350420811012</c:v>
                </c:pt>
                <c:pt idx="5901">
                  <c:v>97.106350420811012</c:v>
                </c:pt>
                <c:pt idx="5902">
                  <c:v>97.106350420811012</c:v>
                </c:pt>
                <c:pt idx="5903">
                  <c:v>97.106350420811012</c:v>
                </c:pt>
                <c:pt idx="5904">
                  <c:v>97.106350420811012</c:v>
                </c:pt>
                <c:pt idx="5905">
                  <c:v>97.106350420811012</c:v>
                </c:pt>
                <c:pt idx="5906">
                  <c:v>97.106350420811012</c:v>
                </c:pt>
                <c:pt idx="5907">
                  <c:v>97.106350420811012</c:v>
                </c:pt>
                <c:pt idx="5908">
                  <c:v>97.106350420811012</c:v>
                </c:pt>
                <c:pt idx="5909">
                  <c:v>97.106350420811012</c:v>
                </c:pt>
                <c:pt idx="5910">
                  <c:v>97.106350420811012</c:v>
                </c:pt>
                <c:pt idx="5911">
                  <c:v>97.106350420811012</c:v>
                </c:pt>
                <c:pt idx="5912">
                  <c:v>97.106350420811012</c:v>
                </c:pt>
                <c:pt idx="5913">
                  <c:v>97.106350420811012</c:v>
                </c:pt>
                <c:pt idx="5914">
                  <c:v>97.106350420811012</c:v>
                </c:pt>
                <c:pt idx="5915">
                  <c:v>97.106350420811012</c:v>
                </c:pt>
                <c:pt idx="5916">
                  <c:v>97.106350420811012</c:v>
                </c:pt>
                <c:pt idx="5917">
                  <c:v>97.106350420811012</c:v>
                </c:pt>
                <c:pt idx="5918">
                  <c:v>97.106350420811012</c:v>
                </c:pt>
                <c:pt idx="5919">
                  <c:v>97.106350420811012</c:v>
                </c:pt>
                <c:pt idx="5920">
                  <c:v>97.106350420811012</c:v>
                </c:pt>
                <c:pt idx="5921">
                  <c:v>97.106350420811012</c:v>
                </c:pt>
                <c:pt idx="5922">
                  <c:v>97.106350420811012</c:v>
                </c:pt>
                <c:pt idx="5923">
                  <c:v>97.106350420811012</c:v>
                </c:pt>
                <c:pt idx="5924">
                  <c:v>97.106350420811012</c:v>
                </c:pt>
                <c:pt idx="5925">
                  <c:v>97.106350420811012</c:v>
                </c:pt>
                <c:pt idx="5926">
                  <c:v>97.106350420811012</c:v>
                </c:pt>
                <c:pt idx="5927">
                  <c:v>97.106350420811012</c:v>
                </c:pt>
                <c:pt idx="5928">
                  <c:v>97.106350420811012</c:v>
                </c:pt>
                <c:pt idx="5929">
                  <c:v>97.106350420811012</c:v>
                </c:pt>
                <c:pt idx="5930">
                  <c:v>97.106350420811012</c:v>
                </c:pt>
                <c:pt idx="5931">
                  <c:v>97.106350420811012</c:v>
                </c:pt>
                <c:pt idx="5932">
                  <c:v>97.106350420811012</c:v>
                </c:pt>
                <c:pt idx="5933">
                  <c:v>97.106350420811012</c:v>
                </c:pt>
                <c:pt idx="5934">
                  <c:v>97.106350420811012</c:v>
                </c:pt>
                <c:pt idx="5935">
                  <c:v>97.106350420811012</c:v>
                </c:pt>
                <c:pt idx="5936">
                  <c:v>97.106350420811012</c:v>
                </c:pt>
                <c:pt idx="5937">
                  <c:v>97.106350420811012</c:v>
                </c:pt>
                <c:pt idx="5938">
                  <c:v>97.106350420811012</c:v>
                </c:pt>
                <c:pt idx="5939">
                  <c:v>97.106350420811012</c:v>
                </c:pt>
                <c:pt idx="5940">
                  <c:v>97.106350420811012</c:v>
                </c:pt>
                <c:pt idx="5941">
                  <c:v>97.106350420811012</c:v>
                </c:pt>
                <c:pt idx="5942">
                  <c:v>97.106350420811012</c:v>
                </c:pt>
                <c:pt idx="5943">
                  <c:v>97.106350420811012</c:v>
                </c:pt>
                <c:pt idx="5944">
                  <c:v>97.106350420811012</c:v>
                </c:pt>
                <c:pt idx="5945">
                  <c:v>97.106350420811012</c:v>
                </c:pt>
                <c:pt idx="5946">
                  <c:v>97.106350420811012</c:v>
                </c:pt>
                <c:pt idx="5947">
                  <c:v>97.106350420811012</c:v>
                </c:pt>
                <c:pt idx="5948">
                  <c:v>97.106350420811012</c:v>
                </c:pt>
                <c:pt idx="5949">
                  <c:v>97.106350420811012</c:v>
                </c:pt>
                <c:pt idx="5950">
                  <c:v>97.106350420811012</c:v>
                </c:pt>
                <c:pt idx="5951">
                  <c:v>97.106350420811012</c:v>
                </c:pt>
                <c:pt idx="5952">
                  <c:v>97.106350420811012</c:v>
                </c:pt>
                <c:pt idx="5953">
                  <c:v>97.106350420811012</c:v>
                </c:pt>
                <c:pt idx="5954">
                  <c:v>97.106350420811012</c:v>
                </c:pt>
                <c:pt idx="5955">
                  <c:v>97.106350420811012</c:v>
                </c:pt>
                <c:pt idx="5956">
                  <c:v>97.106350420811012</c:v>
                </c:pt>
                <c:pt idx="5957">
                  <c:v>97.106350420811012</c:v>
                </c:pt>
                <c:pt idx="5958">
                  <c:v>97.106350420811012</c:v>
                </c:pt>
                <c:pt idx="5959">
                  <c:v>97.106350420811012</c:v>
                </c:pt>
                <c:pt idx="5960">
                  <c:v>97.106350420811012</c:v>
                </c:pt>
                <c:pt idx="5961">
                  <c:v>97.106350420811012</c:v>
                </c:pt>
                <c:pt idx="5962">
                  <c:v>97.106350420811012</c:v>
                </c:pt>
                <c:pt idx="5963">
                  <c:v>97.106350420811012</c:v>
                </c:pt>
                <c:pt idx="5964">
                  <c:v>97.106350420811012</c:v>
                </c:pt>
                <c:pt idx="5965">
                  <c:v>97.106350420811012</c:v>
                </c:pt>
                <c:pt idx="5966">
                  <c:v>97.106350420811012</c:v>
                </c:pt>
                <c:pt idx="5967">
                  <c:v>97.106350420811012</c:v>
                </c:pt>
                <c:pt idx="5968">
                  <c:v>97.106350420811012</c:v>
                </c:pt>
                <c:pt idx="5969">
                  <c:v>97.106350420811012</c:v>
                </c:pt>
                <c:pt idx="5970">
                  <c:v>97.106350420811012</c:v>
                </c:pt>
                <c:pt idx="5971">
                  <c:v>97.106350420811012</c:v>
                </c:pt>
                <c:pt idx="5972">
                  <c:v>97.106350420811012</c:v>
                </c:pt>
                <c:pt idx="5973">
                  <c:v>97.106350420811012</c:v>
                </c:pt>
                <c:pt idx="5974">
                  <c:v>97.106350420811012</c:v>
                </c:pt>
                <c:pt idx="5975">
                  <c:v>97.106350420811012</c:v>
                </c:pt>
                <c:pt idx="5976">
                  <c:v>97.106350420811012</c:v>
                </c:pt>
                <c:pt idx="5977">
                  <c:v>97.106350420811012</c:v>
                </c:pt>
                <c:pt idx="5978">
                  <c:v>97.106350420811012</c:v>
                </c:pt>
                <c:pt idx="5979">
                  <c:v>97.106350420811012</c:v>
                </c:pt>
                <c:pt idx="5980">
                  <c:v>97.106350420811012</c:v>
                </c:pt>
                <c:pt idx="5981">
                  <c:v>97.106350420811012</c:v>
                </c:pt>
                <c:pt idx="5982">
                  <c:v>97.106350420811012</c:v>
                </c:pt>
                <c:pt idx="5983">
                  <c:v>97.106350420811012</c:v>
                </c:pt>
                <c:pt idx="5984">
                  <c:v>97.106350420811012</c:v>
                </c:pt>
                <c:pt idx="5985">
                  <c:v>97.106350420811012</c:v>
                </c:pt>
                <c:pt idx="5986">
                  <c:v>97.106350420811012</c:v>
                </c:pt>
                <c:pt idx="5987">
                  <c:v>97.106350420811012</c:v>
                </c:pt>
                <c:pt idx="5988">
                  <c:v>97.106350420811012</c:v>
                </c:pt>
                <c:pt idx="5989">
                  <c:v>97.106350420811012</c:v>
                </c:pt>
                <c:pt idx="5990">
                  <c:v>97.106350420811012</c:v>
                </c:pt>
                <c:pt idx="5991">
                  <c:v>97.106350420811012</c:v>
                </c:pt>
                <c:pt idx="5992">
                  <c:v>97.106350420811012</c:v>
                </c:pt>
                <c:pt idx="5993">
                  <c:v>97.106350420811012</c:v>
                </c:pt>
                <c:pt idx="5994">
                  <c:v>97.106350420811012</c:v>
                </c:pt>
                <c:pt idx="5995">
                  <c:v>97.106350420811012</c:v>
                </c:pt>
                <c:pt idx="5996">
                  <c:v>97.106350420811012</c:v>
                </c:pt>
                <c:pt idx="5997">
                  <c:v>97.106350420811012</c:v>
                </c:pt>
                <c:pt idx="5998">
                  <c:v>97.106350420811012</c:v>
                </c:pt>
                <c:pt idx="5999">
                  <c:v>97.106350420811012</c:v>
                </c:pt>
                <c:pt idx="6000">
                  <c:v>97.106350420811012</c:v>
                </c:pt>
                <c:pt idx="6001">
                  <c:v>97.106350420811012</c:v>
                </c:pt>
                <c:pt idx="6002">
                  <c:v>97.106350420811012</c:v>
                </c:pt>
                <c:pt idx="6003">
                  <c:v>97.106350420811012</c:v>
                </c:pt>
                <c:pt idx="6004">
                  <c:v>97.106350420811012</c:v>
                </c:pt>
                <c:pt idx="6005">
                  <c:v>97.106350420811012</c:v>
                </c:pt>
                <c:pt idx="6006">
                  <c:v>97.106350420811012</c:v>
                </c:pt>
                <c:pt idx="6007">
                  <c:v>97.106350420811012</c:v>
                </c:pt>
                <c:pt idx="6008">
                  <c:v>97.106350420811012</c:v>
                </c:pt>
                <c:pt idx="6009">
                  <c:v>97.106350420811012</c:v>
                </c:pt>
                <c:pt idx="6010">
                  <c:v>97.106350420811012</c:v>
                </c:pt>
                <c:pt idx="6011">
                  <c:v>97.106350420811012</c:v>
                </c:pt>
                <c:pt idx="6012">
                  <c:v>97.106350420811012</c:v>
                </c:pt>
                <c:pt idx="6013">
                  <c:v>97.106350420811012</c:v>
                </c:pt>
                <c:pt idx="6014">
                  <c:v>97.106350420811012</c:v>
                </c:pt>
                <c:pt idx="6015">
                  <c:v>97.106350420811012</c:v>
                </c:pt>
                <c:pt idx="6016">
                  <c:v>97.106350420811012</c:v>
                </c:pt>
                <c:pt idx="6017">
                  <c:v>97.106350420811012</c:v>
                </c:pt>
                <c:pt idx="6018">
                  <c:v>97.106350420811012</c:v>
                </c:pt>
                <c:pt idx="6019">
                  <c:v>97.106350420811012</c:v>
                </c:pt>
                <c:pt idx="6020">
                  <c:v>97.106350420811012</c:v>
                </c:pt>
                <c:pt idx="6021">
                  <c:v>97.106350420811012</c:v>
                </c:pt>
                <c:pt idx="6022">
                  <c:v>97.106350420811012</c:v>
                </c:pt>
                <c:pt idx="6023">
                  <c:v>97.106350420811012</c:v>
                </c:pt>
                <c:pt idx="6024">
                  <c:v>97.106350420811012</c:v>
                </c:pt>
                <c:pt idx="6025">
                  <c:v>97.106350420811012</c:v>
                </c:pt>
                <c:pt idx="6026">
                  <c:v>97.106350420811012</c:v>
                </c:pt>
                <c:pt idx="6027">
                  <c:v>97.106350420811012</c:v>
                </c:pt>
                <c:pt idx="6028">
                  <c:v>97.106350420811012</c:v>
                </c:pt>
                <c:pt idx="6029">
                  <c:v>97.106350420811012</c:v>
                </c:pt>
                <c:pt idx="6030">
                  <c:v>97.106350420811012</c:v>
                </c:pt>
                <c:pt idx="6031">
                  <c:v>97.106350420811012</c:v>
                </c:pt>
                <c:pt idx="6032">
                  <c:v>97.106350420811012</c:v>
                </c:pt>
                <c:pt idx="6033">
                  <c:v>97.106350420811012</c:v>
                </c:pt>
                <c:pt idx="6034">
                  <c:v>97.106350420811012</c:v>
                </c:pt>
                <c:pt idx="6035">
                  <c:v>97.106350420811012</c:v>
                </c:pt>
                <c:pt idx="6036">
                  <c:v>97.106350420811012</c:v>
                </c:pt>
                <c:pt idx="6037">
                  <c:v>97.106350420811012</c:v>
                </c:pt>
                <c:pt idx="6038">
                  <c:v>97.106350420811012</c:v>
                </c:pt>
                <c:pt idx="6039">
                  <c:v>97.106350420811012</c:v>
                </c:pt>
                <c:pt idx="6040">
                  <c:v>97.106350420811012</c:v>
                </c:pt>
                <c:pt idx="6041">
                  <c:v>97.106350420811012</c:v>
                </c:pt>
                <c:pt idx="6042">
                  <c:v>97.106350420811012</c:v>
                </c:pt>
                <c:pt idx="6043">
                  <c:v>97.106350420811012</c:v>
                </c:pt>
                <c:pt idx="6044">
                  <c:v>97.106350420811012</c:v>
                </c:pt>
                <c:pt idx="6045">
                  <c:v>97.106350420811012</c:v>
                </c:pt>
                <c:pt idx="6046">
                  <c:v>97.106350420811012</c:v>
                </c:pt>
                <c:pt idx="6047">
                  <c:v>97.106350420811012</c:v>
                </c:pt>
                <c:pt idx="6048">
                  <c:v>97.106350420811012</c:v>
                </c:pt>
                <c:pt idx="6049">
                  <c:v>97.106350420811012</c:v>
                </c:pt>
                <c:pt idx="6050">
                  <c:v>97.106350420811012</c:v>
                </c:pt>
                <c:pt idx="6051">
                  <c:v>97.106350420811012</c:v>
                </c:pt>
                <c:pt idx="6052">
                  <c:v>97.106350420811012</c:v>
                </c:pt>
                <c:pt idx="6053">
                  <c:v>97.106350420811012</c:v>
                </c:pt>
                <c:pt idx="6054">
                  <c:v>97.106350420811012</c:v>
                </c:pt>
                <c:pt idx="6055">
                  <c:v>97.106350420811012</c:v>
                </c:pt>
                <c:pt idx="6056">
                  <c:v>97.106350420811012</c:v>
                </c:pt>
                <c:pt idx="6057">
                  <c:v>97.106350420811012</c:v>
                </c:pt>
                <c:pt idx="6058">
                  <c:v>97.106350420811012</c:v>
                </c:pt>
                <c:pt idx="6059">
                  <c:v>97.106350420811012</c:v>
                </c:pt>
                <c:pt idx="6060">
                  <c:v>97.106350420811012</c:v>
                </c:pt>
                <c:pt idx="6061">
                  <c:v>97.106350420811012</c:v>
                </c:pt>
                <c:pt idx="6062">
                  <c:v>97.106350420811012</c:v>
                </c:pt>
                <c:pt idx="6063">
                  <c:v>97.106350420811012</c:v>
                </c:pt>
                <c:pt idx="6064">
                  <c:v>97.106350420811012</c:v>
                </c:pt>
                <c:pt idx="6065">
                  <c:v>97.106350420811012</c:v>
                </c:pt>
                <c:pt idx="6066">
                  <c:v>97.106350420811012</c:v>
                </c:pt>
                <c:pt idx="6067">
                  <c:v>97.106350420811012</c:v>
                </c:pt>
                <c:pt idx="6068">
                  <c:v>97.106350420811012</c:v>
                </c:pt>
                <c:pt idx="6069">
                  <c:v>97.106350420811012</c:v>
                </c:pt>
                <c:pt idx="6070">
                  <c:v>97.106350420811012</c:v>
                </c:pt>
                <c:pt idx="6071">
                  <c:v>97.106350420811012</c:v>
                </c:pt>
                <c:pt idx="6072">
                  <c:v>97.106350420811012</c:v>
                </c:pt>
                <c:pt idx="6073">
                  <c:v>97.106350420811012</c:v>
                </c:pt>
                <c:pt idx="6074">
                  <c:v>97.106350420811012</c:v>
                </c:pt>
                <c:pt idx="6075">
                  <c:v>97.106350420811012</c:v>
                </c:pt>
                <c:pt idx="6076">
                  <c:v>97.106350420811012</c:v>
                </c:pt>
                <c:pt idx="6077">
                  <c:v>97.106350420811012</c:v>
                </c:pt>
                <c:pt idx="6078">
                  <c:v>97.106350420811012</c:v>
                </c:pt>
                <c:pt idx="6079">
                  <c:v>97.106350420811012</c:v>
                </c:pt>
                <c:pt idx="6080">
                  <c:v>97.106350420811012</c:v>
                </c:pt>
                <c:pt idx="6081">
                  <c:v>97.106350420811012</c:v>
                </c:pt>
                <c:pt idx="6082">
                  <c:v>97.106350420811012</c:v>
                </c:pt>
                <c:pt idx="6083">
                  <c:v>97.106350420811012</c:v>
                </c:pt>
                <c:pt idx="6084">
                  <c:v>97.106350420811012</c:v>
                </c:pt>
                <c:pt idx="6085">
                  <c:v>97.106350420811012</c:v>
                </c:pt>
                <c:pt idx="6086">
                  <c:v>97.106350420811012</c:v>
                </c:pt>
                <c:pt idx="6087">
                  <c:v>97.106350420811012</c:v>
                </c:pt>
                <c:pt idx="6088">
                  <c:v>97.106350420811012</c:v>
                </c:pt>
                <c:pt idx="6089">
                  <c:v>97.106350420811012</c:v>
                </c:pt>
                <c:pt idx="6090">
                  <c:v>97.106350420811012</c:v>
                </c:pt>
                <c:pt idx="6091">
                  <c:v>97.106350420811012</c:v>
                </c:pt>
                <c:pt idx="6092">
                  <c:v>97.106350420811012</c:v>
                </c:pt>
                <c:pt idx="6093">
                  <c:v>97.106350420811012</c:v>
                </c:pt>
                <c:pt idx="6094">
                  <c:v>97.106350420811012</c:v>
                </c:pt>
                <c:pt idx="6095">
                  <c:v>97.106350420811012</c:v>
                </c:pt>
                <c:pt idx="6096">
                  <c:v>97.106350420811012</c:v>
                </c:pt>
                <c:pt idx="6097">
                  <c:v>97.106350420811012</c:v>
                </c:pt>
                <c:pt idx="6098">
                  <c:v>97.106350420811012</c:v>
                </c:pt>
                <c:pt idx="6099">
                  <c:v>97.106350420811012</c:v>
                </c:pt>
                <c:pt idx="6100">
                  <c:v>97.106350420811012</c:v>
                </c:pt>
                <c:pt idx="6101">
                  <c:v>97.106350420811012</c:v>
                </c:pt>
                <c:pt idx="6102">
                  <c:v>97.106350420811012</c:v>
                </c:pt>
                <c:pt idx="6103">
                  <c:v>97.106350420811012</c:v>
                </c:pt>
                <c:pt idx="6104">
                  <c:v>97.106350420811012</c:v>
                </c:pt>
                <c:pt idx="6105">
                  <c:v>97.106350420811012</c:v>
                </c:pt>
                <c:pt idx="6106">
                  <c:v>97.106350420811012</c:v>
                </c:pt>
                <c:pt idx="6107">
                  <c:v>97.106350420811012</c:v>
                </c:pt>
                <c:pt idx="6108">
                  <c:v>97.106350420811012</c:v>
                </c:pt>
                <c:pt idx="6109">
                  <c:v>97.106350420811012</c:v>
                </c:pt>
                <c:pt idx="6110">
                  <c:v>97.106350420811012</c:v>
                </c:pt>
                <c:pt idx="6111">
                  <c:v>97.106350420811012</c:v>
                </c:pt>
                <c:pt idx="6112">
                  <c:v>97.106350420811012</c:v>
                </c:pt>
                <c:pt idx="6113">
                  <c:v>97.106350420811012</c:v>
                </c:pt>
                <c:pt idx="6114">
                  <c:v>97.106350420811012</c:v>
                </c:pt>
                <c:pt idx="6115">
                  <c:v>97.106350420811012</c:v>
                </c:pt>
                <c:pt idx="6116">
                  <c:v>97.106350420811012</c:v>
                </c:pt>
                <c:pt idx="6117">
                  <c:v>97.106350420811012</c:v>
                </c:pt>
                <c:pt idx="6118">
                  <c:v>97.106350420811012</c:v>
                </c:pt>
                <c:pt idx="6119">
                  <c:v>97.106350420811012</c:v>
                </c:pt>
                <c:pt idx="6120">
                  <c:v>97.106350420811012</c:v>
                </c:pt>
                <c:pt idx="6121">
                  <c:v>97.106350420811012</c:v>
                </c:pt>
                <c:pt idx="6122">
                  <c:v>97.106350420811012</c:v>
                </c:pt>
                <c:pt idx="6123">
                  <c:v>97.106350420811012</c:v>
                </c:pt>
                <c:pt idx="6124">
                  <c:v>97.106350420811012</c:v>
                </c:pt>
                <c:pt idx="6125">
                  <c:v>97.106350420811012</c:v>
                </c:pt>
                <c:pt idx="6126">
                  <c:v>97.106350420811012</c:v>
                </c:pt>
                <c:pt idx="6127">
                  <c:v>97.106350420811012</c:v>
                </c:pt>
                <c:pt idx="6128">
                  <c:v>97.106350420811012</c:v>
                </c:pt>
                <c:pt idx="6129">
                  <c:v>97.106350420811012</c:v>
                </c:pt>
                <c:pt idx="6130">
                  <c:v>97.106350420811012</c:v>
                </c:pt>
                <c:pt idx="6131">
                  <c:v>97.106350420811012</c:v>
                </c:pt>
                <c:pt idx="6132">
                  <c:v>97.106350420811012</c:v>
                </c:pt>
                <c:pt idx="6133">
                  <c:v>97.106350420811012</c:v>
                </c:pt>
                <c:pt idx="6134">
                  <c:v>97.106350420811012</c:v>
                </c:pt>
                <c:pt idx="6135">
                  <c:v>97.106350420811012</c:v>
                </c:pt>
                <c:pt idx="6136">
                  <c:v>97.106350420811012</c:v>
                </c:pt>
                <c:pt idx="6137">
                  <c:v>97.106350420811012</c:v>
                </c:pt>
                <c:pt idx="6138">
                  <c:v>97.106350420811012</c:v>
                </c:pt>
                <c:pt idx="6139">
                  <c:v>97.106350420811012</c:v>
                </c:pt>
                <c:pt idx="6140">
                  <c:v>97.106350420811012</c:v>
                </c:pt>
                <c:pt idx="6141">
                  <c:v>97.106350420811012</c:v>
                </c:pt>
                <c:pt idx="6142">
                  <c:v>97.106350420811012</c:v>
                </c:pt>
                <c:pt idx="6143">
                  <c:v>97.106350420811012</c:v>
                </c:pt>
                <c:pt idx="6144">
                  <c:v>97.106350420811012</c:v>
                </c:pt>
                <c:pt idx="6145">
                  <c:v>97.106350420811012</c:v>
                </c:pt>
                <c:pt idx="6146">
                  <c:v>97.106350420811012</c:v>
                </c:pt>
                <c:pt idx="6147">
                  <c:v>97.106350420811012</c:v>
                </c:pt>
                <c:pt idx="6148">
                  <c:v>97.106350420811012</c:v>
                </c:pt>
                <c:pt idx="6149">
                  <c:v>97.106350420811012</c:v>
                </c:pt>
                <c:pt idx="6150">
                  <c:v>97.106350420811012</c:v>
                </c:pt>
                <c:pt idx="6151">
                  <c:v>97.106350420811012</c:v>
                </c:pt>
                <c:pt idx="6152">
                  <c:v>97.106350420811012</c:v>
                </c:pt>
                <c:pt idx="6153">
                  <c:v>97.106350420811012</c:v>
                </c:pt>
                <c:pt idx="6154">
                  <c:v>97.106350420811012</c:v>
                </c:pt>
                <c:pt idx="6155">
                  <c:v>97.106350420811012</c:v>
                </c:pt>
                <c:pt idx="6156">
                  <c:v>97.106350420811012</c:v>
                </c:pt>
                <c:pt idx="6157">
                  <c:v>97.106350420811012</c:v>
                </c:pt>
                <c:pt idx="6158">
                  <c:v>97.106350420811012</c:v>
                </c:pt>
                <c:pt idx="6159">
                  <c:v>97.106350420811012</c:v>
                </c:pt>
                <c:pt idx="6160">
                  <c:v>97.106350420811012</c:v>
                </c:pt>
                <c:pt idx="6161">
                  <c:v>97.106350420811012</c:v>
                </c:pt>
                <c:pt idx="6162">
                  <c:v>97.106350420811012</c:v>
                </c:pt>
                <c:pt idx="6163">
                  <c:v>97.106350420811012</c:v>
                </c:pt>
                <c:pt idx="6164">
                  <c:v>97.106350420811012</c:v>
                </c:pt>
                <c:pt idx="6165">
                  <c:v>97.106350420811012</c:v>
                </c:pt>
                <c:pt idx="6166">
                  <c:v>97.106350420811012</c:v>
                </c:pt>
                <c:pt idx="6167">
                  <c:v>97.106350420811012</c:v>
                </c:pt>
                <c:pt idx="6168">
                  <c:v>97.106350420811012</c:v>
                </c:pt>
                <c:pt idx="6169">
                  <c:v>97.106350420811012</c:v>
                </c:pt>
                <c:pt idx="6170">
                  <c:v>97.106350420811012</c:v>
                </c:pt>
                <c:pt idx="6171">
                  <c:v>97.106350420811012</c:v>
                </c:pt>
                <c:pt idx="6172">
                  <c:v>97.106350420811012</c:v>
                </c:pt>
                <c:pt idx="6173">
                  <c:v>97.106350420811012</c:v>
                </c:pt>
                <c:pt idx="6174">
                  <c:v>97.106350420811012</c:v>
                </c:pt>
                <c:pt idx="6175">
                  <c:v>97.106350420811012</c:v>
                </c:pt>
                <c:pt idx="6176">
                  <c:v>97.106350420811012</c:v>
                </c:pt>
                <c:pt idx="6177">
                  <c:v>97.106350420811012</c:v>
                </c:pt>
                <c:pt idx="6178">
                  <c:v>97.106350420811012</c:v>
                </c:pt>
                <c:pt idx="6179">
                  <c:v>97.106350420811012</c:v>
                </c:pt>
                <c:pt idx="6180">
                  <c:v>97.106350420811012</c:v>
                </c:pt>
                <c:pt idx="6181">
                  <c:v>97.106350420811012</c:v>
                </c:pt>
                <c:pt idx="6182">
                  <c:v>97.106350420811012</c:v>
                </c:pt>
                <c:pt idx="6183">
                  <c:v>97.106350420811012</c:v>
                </c:pt>
                <c:pt idx="6184">
                  <c:v>97.106350420811012</c:v>
                </c:pt>
                <c:pt idx="6185">
                  <c:v>97.106350420811012</c:v>
                </c:pt>
                <c:pt idx="6186">
                  <c:v>97.106350420811012</c:v>
                </c:pt>
                <c:pt idx="6187">
                  <c:v>97.106350420811012</c:v>
                </c:pt>
                <c:pt idx="6188">
                  <c:v>97.106350420811012</c:v>
                </c:pt>
                <c:pt idx="6189">
                  <c:v>97.106350420811012</c:v>
                </c:pt>
                <c:pt idx="6190">
                  <c:v>97.106350420811012</c:v>
                </c:pt>
                <c:pt idx="6191">
                  <c:v>97.106350420811012</c:v>
                </c:pt>
                <c:pt idx="6192">
                  <c:v>97.106350420811012</c:v>
                </c:pt>
                <c:pt idx="6193">
                  <c:v>97.106350420811012</c:v>
                </c:pt>
                <c:pt idx="6194">
                  <c:v>97.106350420811012</c:v>
                </c:pt>
                <c:pt idx="6195">
                  <c:v>97.106350420811012</c:v>
                </c:pt>
                <c:pt idx="6196">
                  <c:v>97.106350420811012</c:v>
                </c:pt>
                <c:pt idx="6197">
                  <c:v>97.106350420811012</c:v>
                </c:pt>
                <c:pt idx="6198">
                  <c:v>97.106350420811012</c:v>
                </c:pt>
                <c:pt idx="6199">
                  <c:v>97.106350420811012</c:v>
                </c:pt>
                <c:pt idx="6200">
                  <c:v>97.106350420811012</c:v>
                </c:pt>
                <c:pt idx="6201">
                  <c:v>97.106350420811012</c:v>
                </c:pt>
                <c:pt idx="6202">
                  <c:v>97.106350420811012</c:v>
                </c:pt>
                <c:pt idx="6203">
                  <c:v>97.106350420811012</c:v>
                </c:pt>
                <c:pt idx="6204">
                  <c:v>97.106350420811012</c:v>
                </c:pt>
                <c:pt idx="6205">
                  <c:v>97.106350420811012</c:v>
                </c:pt>
                <c:pt idx="6206">
                  <c:v>97.106350420811012</c:v>
                </c:pt>
                <c:pt idx="6207">
                  <c:v>97.106350420811012</c:v>
                </c:pt>
                <c:pt idx="6208">
                  <c:v>97.106350420811012</c:v>
                </c:pt>
                <c:pt idx="6209">
                  <c:v>97.106350420811012</c:v>
                </c:pt>
                <c:pt idx="6210">
                  <c:v>97.106350420811012</c:v>
                </c:pt>
                <c:pt idx="6211">
                  <c:v>97.106350420811012</c:v>
                </c:pt>
                <c:pt idx="6212">
                  <c:v>97.106350420811012</c:v>
                </c:pt>
                <c:pt idx="6213">
                  <c:v>97.106350420811012</c:v>
                </c:pt>
                <c:pt idx="6214">
                  <c:v>97.106350420811012</c:v>
                </c:pt>
                <c:pt idx="6215">
                  <c:v>97.106350420811012</c:v>
                </c:pt>
                <c:pt idx="6216">
                  <c:v>97.106350420811012</c:v>
                </c:pt>
                <c:pt idx="6217">
                  <c:v>97.106350420811012</c:v>
                </c:pt>
                <c:pt idx="6218">
                  <c:v>97.106350420811012</c:v>
                </c:pt>
                <c:pt idx="6219">
                  <c:v>97.106350420811012</c:v>
                </c:pt>
                <c:pt idx="6220">
                  <c:v>97.106350420811012</c:v>
                </c:pt>
                <c:pt idx="6221">
                  <c:v>97.106350420811012</c:v>
                </c:pt>
                <c:pt idx="6222">
                  <c:v>97.106350420811012</c:v>
                </c:pt>
                <c:pt idx="6223">
                  <c:v>97.106350420811012</c:v>
                </c:pt>
                <c:pt idx="6224">
                  <c:v>97.106350420811012</c:v>
                </c:pt>
                <c:pt idx="6225">
                  <c:v>97.106350420811012</c:v>
                </c:pt>
                <c:pt idx="6226">
                  <c:v>97.106350420811012</c:v>
                </c:pt>
                <c:pt idx="6227">
                  <c:v>97.106350420811012</c:v>
                </c:pt>
                <c:pt idx="6228">
                  <c:v>97.106350420811012</c:v>
                </c:pt>
                <c:pt idx="6229">
                  <c:v>97.106350420811012</c:v>
                </c:pt>
                <c:pt idx="6230">
                  <c:v>97.106350420811012</c:v>
                </c:pt>
                <c:pt idx="6231">
                  <c:v>97.106350420811012</c:v>
                </c:pt>
                <c:pt idx="6232">
                  <c:v>97.106350420811012</c:v>
                </c:pt>
                <c:pt idx="6233">
                  <c:v>97.106350420811012</c:v>
                </c:pt>
                <c:pt idx="6234">
                  <c:v>97.106350420811012</c:v>
                </c:pt>
                <c:pt idx="6235">
                  <c:v>97.106350420811012</c:v>
                </c:pt>
                <c:pt idx="6236">
                  <c:v>97.106350420811012</c:v>
                </c:pt>
                <c:pt idx="6237">
                  <c:v>97.106350420811012</c:v>
                </c:pt>
                <c:pt idx="6238">
                  <c:v>97.106350420811012</c:v>
                </c:pt>
                <c:pt idx="6239">
                  <c:v>97.106350420811012</c:v>
                </c:pt>
                <c:pt idx="6240">
                  <c:v>97.106350420811012</c:v>
                </c:pt>
                <c:pt idx="6241">
                  <c:v>97.106350420811012</c:v>
                </c:pt>
                <c:pt idx="6242">
                  <c:v>97.106350420811012</c:v>
                </c:pt>
                <c:pt idx="6243">
                  <c:v>97.106350420811012</c:v>
                </c:pt>
                <c:pt idx="6244">
                  <c:v>97.106350420811012</c:v>
                </c:pt>
                <c:pt idx="6245">
                  <c:v>97.106350420811012</c:v>
                </c:pt>
                <c:pt idx="6246">
                  <c:v>97.106350420811012</c:v>
                </c:pt>
                <c:pt idx="6247">
                  <c:v>97.106350420811012</c:v>
                </c:pt>
                <c:pt idx="6248">
                  <c:v>97.106350420811012</c:v>
                </c:pt>
                <c:pt idx="6249">
                  <c:v>97.106350420811012</c:v>
                </c:pt>
                <c:pt idx="6250">
                  <c:v>97.106350420811012</c:v>
                </c:pt>
                <c:pt idx="6251">
                  <c:v>97.106350420811012</c:v>
                </c:pt>
                <c:pt idx="6252">
                  <c:v>97.106350420811012</c:v>
                </c:pt>
                <c:pt idx="6253">
                  <c:v>97.106350420811012</c:v>
                </c:pt>
                <c:pt idx="6254">
                  <c:v>97.106350420811012</c:v>
                </c:pt>
                <c:pt idx="6255">
                  <c:v>97.106350420811012</c:v>
                </c:pt>
                <c:pt idx="6256">
                  <c:v>97.106350420811012</c:v>
                </c:pt>
                <c:pt idx="6257">
                  <c:v>97.106350420811012</c:v>
                </c:pt>
                <c:pt idx="6258">
                  <c:v>97.106350420811012</c:v>
                </c:pt>
                <c:pt idx="6259">
                  <c:v>97.106350420811012</c:v>
                </c:pt>
                <c:pt idx="6260">
                  <c:v>97.106350420811012</c:v>
                </c:pt>
                <c:pt idx="6261">
                  <c:v>97.106350420811012</c:v>
                </c:pt>
                <c:pt idx="6262">
                  <c:v>97.106350420811012</c:v>
                </c:pt>
                <c:pt idx="6263">
                  <c:v>97.106350420811012</c:v>
                </c:pt>
                <c:pt idx="6264">
                  <c:v>97.106350420811012</c:v>
                </c:pt>
                <c:pt idx="6265">
                  <c:v>97.106350420811012</c:v>
                </c:pt>
                <c:pt idx="6266">
                  <c:v>97.106350420811012</c:v>
                </c:pt>
                <c:pt idx="6267">
                  <c:v>97.106350420811012</c:v>
                </c:pt>
                <c:pt idx="6268">
                  <c:v>97.106350420811012</c:v>
                </c:pt>
                <c:pt idx="6269">
                  <c:v>97.106350420811012</c:v>
                </c:pt>
                <c:pt idx="6270">
                  <c:v>97.106350420811012</c:v>
                </c:pt>
                <c:pt idx="6271">
                  <c:v>97.106350420811012</c:v>
                </c:pt>
                <c:pt idx="6272">
                  <c:v>97.106350420811012</c:v>
                </c:pt>
                <c:pt idx="6273">
                  <c:v>97.106350420811012</c:v>
                </c:pt>
                <c:pt idx="6274">
                  <c:v>97.106350420811012</c:v>
                </c:pt>
                <c:pt idx="6275">
                  <c:v>97.106350420811012</c:v>
                </c:pt>
                <c:pt idx="6276">
                  <c:v>97.106350420811012</c:v>
                </c:pt>
                <c:pt idx="6277">
                  <c:v>97.106350420811012</c:v>
                </c:pt>
                <c:pt idx="6278">
                  <c:v>97.106350420811012</c:v>
                </c:pt>
                <c:pt idx="6279">
                  <c:v>97.106350420811012</c:v>
                </c:pt>
                <c:pt idx="6280">
                  <c:v>97.106350420811012</c:v>
                </c:pt>
                <c:pt idx="6281">
                  <c:v>97.106350420811012</c:v>
                </c:pt>
                <c:pt idx="6282">
                  <c:v>97.106350420811012</c:v>
                </c:pt>
                <c:pt idx="6283">
                  <c:v>97.106350420811012</c:v>
                </c:pt>
                <c:pt idx="6284">
                  <c:v>97.106350420811012</c:v>
                </c:pt>
                <c:pt idx="6285">
                  <c:v>97.106350420811012</c:v>
                </c:pt>
                <c:pt idx="6286">
                  <c:v>97.106350420811012</c:v>
                </c:pt>
                <c:pt idx="6287">
                  <c:v>97.106350420811012</c:v>
                </c:pt>
                <c:pt idx="6288">
                  <c:v>97.106350420811012</c:v>
                </c:pt>
                <c:pt idx="6289">
                  <c:v>97.106350420811012</c:v>
                </c:pt>
                <c:pt idx="6290">
                  <c:v>97.106350420811012</c:v>
                </c:pt>
                <c:pt idx="6291">
                  <c:v>97.106350420811012</c:v>
                </c:pt>
                <c:pt idx="6292">
                  <c:v>97.106350420811012</c:v>
                </c:pt>
                <c:pt idx="6293">
                  <c:v>97.106350420811012</c:v>
                </c:pt>
                <c:pt idx="6294">
                  <c:v>97.106350420811012</c:v>
                </c:pt>
                <c:pt idx="6295">
                  <c:v>97.106350420811012</c:v>
                </c:pt>
                <c:pt idx="6296">
                  <c:v>97.106350420811012</c:v>
                </c:pt>
                <c:pt idx="6297">
                  <c:v>97.106350420811012</c:v>
                </c:pt>
                <c:pt idx="6298">
                  <c:v>97.106350420811012</c:v>
                </c:pt>
                <c:pt idx="6299">
                  <c:v>97.106350420811012</c:v>
                </c:pt>
                <c:pt idx="6300">
                  <c:v>97.106350420811012</c:v>
                </c:pt>
                <c:pt idx="6301">
                  <c:v>97.106350420811012</c:v>
                </c:pt>
                <c:pt idx="6302">
                  <c:v>97.106350420811012</c:v>
                </c:pt>
                <c:pt idx="6303">
                  <c:v>97.106350420811012</c:v>
                </c:pt>
                <c:pt idx="6304">
                  <c:v>97.106350420811012</c:v>
                </c:pt>
                <c:pt idx="6305">
                  <c:v>97.106350420811012</c:v>
                </c:pt>
                <c:pt idx="6306">
                  <c:v>97.106350420811012</c:v>
                </c:pt>
                <c:pt idx="6307">
                  <c:v>97.106350420811012</c:v>
                </c:pt>
                <c:pt idx="6308">
                  <c:v>97.106350420811012</c:v>
                </c:pt>
                <c:pt idx="6309">
                  <c:v>97.106350420811012</c:v>
                </c:pt>
                <c:pt idx="6310">
                  <c:v>97.106350420811012</c:v>
                </c:pt>
                <c:pt idx="6311">
                  <c:v>97.106350420811012</c:v>
                </c:pt>
                <c:pt idx="6312">
                  <c:v>97.106350420811012</c:v>
                </c:pt>
                <c:pt idx="6313">
                  <c:v>97.106350420811012</c:v>
                </c:pt>
                <c:pt idx="6314">
                  <c:v>97.106350420811012</c:v>
                </c:pt>
                <c:pt idx="6315">
                  <c:v>97.106350420811012</c:v>
                </c:pt>
                <c:pt idx="6316">
                  <c:v>97.106350420811012</c:v>
                </c:pt>
                <c:pt idx="6317">
                  <c:v>97.106350420811012</c:v>
                </c:pt>
                <c:pt idx="6318">
                  <c:v>97.106350420811012</c:v>
                </c:pt>
                <c:pt idx="6319">
                  <c:v>97.106350420811012</c:v>
                </c:pt>
                <c:pt idx="6320">
                  <c:v>97.106350420811012</c:v>
                </c:pt>
                <c:pt idx="6321">
                  <c:v>97.106350420811012</c:v>
                </c:pt>
                <c:pt idx="6322">
                  <c:v>97.106350420811012</c:v>
                </c:pt>
                <c:pt idx="6323">
                  <c:v>97.106350420811012</c:v>
                </c:pt>
                <c:pt idx="6324">
                  <c:v>97.106350420811012</c:v>
                </c:pt>
                <c:pt idx="6325">
                  <c:v>97.106350420811012</c:v>
                </c:pt>
                <c:pt idx="6326">
                  <c:v>97.106350420811012</c:v>
                </c:pt>
                <c:pt idx="6327">
                  <c:v>97.106350420811012</c:v>
                </c:pt>
                <c:pt idx="6328">
                  <c:v>97.106350420811012</c:v>
                </c:pt>
                <c:pt idx="6329">
                  <c:v>97.106350420811012</c:v>
                </c:pt>
                <c:pt idx="6330">
                  <c:v>97.106350420811012</c:v>
                </c:pt>
                <c:pt idx="6331">
                  <c:v>97.106350420811012</c:v>
                </c:pt>
                <c:pt idx="6332">
                  <c:v>97.106350420811012</c:v>
                </c:pt>
                <c:pt idx="6333">
                  <c:v>97.106350420811012</c:v>
                </c:pt>
                <c:pt idx="6334">
                  <c:v>97.106350420811012</c:v>
                </c:pt>
                <c:pt idx="6335">
                  <c:v>97.106350420811012</c:v>
                </c:pt>
                <c:pt idx="6336">
                  <c:v>97.106350420811012</c:v>
                </c:pt>
                <c:pt idx="6337">
                  <c:v>97.106350420811012</c:v>
                </c:pt>
                <c:pt idx="6338">
                  <c:v>97.106350420811012</c:v>
                </c:pt>
                <c:pt idx="6339">
                  <c:v>97.106350420811012</c:v>
                </c:pt>
                <c:pt idx="6340">
                  <c:v>97.106350420811012</c:v>
                </c:pt>
                <c:pt idx="6341">
                  <c:v>97.106350420811012</c:v>
                </c:pt>
                <c:pt idx="6342">
                  <c:v>97.106350420811012</c:v>
                </c:pt>
                <c:pt idx="6343">
                  <c:v>97.106350420811012</c:v>
                </c:pt>
                <c:pt idx="6344">
                  <c:v>97.106350420811012</c:v>
                </c:pt>
                <c:pt idx="6345">
                  <c:v>97.106350420811012</c:v>
                </c:pt>
                <c:pt idx="6346">
                  <c:v>97.106350420811012</c:v>
                </c:pt>
                <c:pt idx="6347">
                  <c:v>97.106350420811012</c:v>
                </c:pt>
                <c:pt idx="6348">
                  <c:v>97.106350420811012</c:v>
                </c:pt>
                <c:pt idx="6349">
                  <c:v>97.106350420811012</c:v>
                </c:pt>
                <c:pt idx="6350">
                  <c:v>97.106350420811012</c:v>
                </c:pt>
                <c:pt idx="6351">
                  <c:v>97.106350420811012</c:v>
                </c:pt>
                <c:pt idx="6352">
                  <c:v>97.106350420811012</c:v>
                </c:pt>
                <c:pt idx="6353">
                  <c:v>97.106350420811012</c:v>
                </c:pt>
                <c:pt idx="6354">
                  <c:v>97.106350420811012</c:v>
                </c:pt>
                <c:pt idx="6355">
                  <c:v>97.106350420811012</c:v>
                </c:pt>
                <c:pt idx="6356">
                  <c:v>97.106350420811012</c:v>
                </c:pt>
                <c:pt idx="6357">
                  <c:v>97.106350420811012</c:v>
                </c:pt>
                <c:pt idx="6358">
                  <c:v>97.106350420811012</c:v>
                </c:pt>
                <c:pt idx="6359">
                  <c:v>97.106350420811012</c:v>
                </c:pt>
                <c:pt idx="6360">
                  <c:v>97.106350420811012</c:v>
                </c:pt>
                <c:pt idx="6361">
                  <c:v>97.106350420811012</c:v>
                </c:pt>
                <c:pt idx="6362">
                  <c:v>97.106350420811012</c:v>
                </c:pt>
                <c:pt idx="6363">
                  <c:v>97.106350420811012</c:v>
                </c:pt>
                <c:pt idx="6364">
                  <c:v>97.106350420811012</c:v>
                </c:pt>
                <c:pt idx="6365">
                  <c:v>97.106350420811012</c:v>
                </c:pt>
                <c:pt idx="6366">
                  <c:v>97.106350420811012</c:v>
                </c:pt>
                <c:pt idx="6367">
                  <c:v>97.106350420811012</c:v>
                </c:pt>
                <c:pt idx="6368">
                  <c:v>97.106350420811012</c:v>
                </c:pt>
                <c:pt idx="6369">
                  <c:v>97.106350420811012</c:v>
                </c:pt>
                <c:pt idx="6370">
                  <c:v>97.106350420811012</c:v>
                </c:pt>
                <c:pt idx="6371">
                  <c:v>97.106350420811012</c:v>
                </c:pt>
                <c:pt idx="6372">
                  <c:v>97.106350420811012</c:v>
                </c:pt>
                <c:pt idx="6373">
                  <c:v>97.106350420811012</c:v>
                </c:pt>
                <c:pt idx="6374">
                  <c:v>97.106350420811012</c:v>
                </c:pt>
                <c:pt idx="6375">
                  <c:v>97.106350420811012</c:v>
                </c:pt>
                <c:pt idx="6376">
                  <c:v>97.106350420811012</c:v>
                </c:pt>
                <c:pt idx="6377">
                  <c:v>97.106350420811012</c:v>
                </c:pt>
                <c:pt idx="6378">
                  <c:v>97.106350420811012</c:v>
                </c:pt>
                <c:pt idx="6379">
                  <c:v>97.106350420811012</c:v>
                </c:pt>
                <c:pt idx="6380">
                  <c:v>97.106350420811012</c:v>
                </c:pt>
                <c:pt idx="6381">
                  <c:v>97.106350420811012</c:v>
                </c:pt>
                <c:pt idx="6382">
                  <c:v>97.106350420811012</c:v>
                </c:pt>
                <c:pt idx="6383">
                  <c:v>97.106350420811012</c:v>
                </c:pt>
                <c:pt idx="6384">
                  <c:v>97.106350420811012</c:v>
                </c:pt>
                <c:pt idx="6385">
                  <c:v>97.106350420811012</c:v>
                </c:pt>
                <c:pt idx="6386">
                  <c:v>97.106350420811012</c:v>
                </c:pt>
                <c:pt idx="6387">
                  <c:v>97.106350420811012</c:v>
                </c:pt>
                <c:pt idx="6388">
                  <c:v>97.106350420811012</c:v>
                </c:pt>
                <c:pt idx="6389">
                  <c:v>97.106350420811012</c:v>
                </c:pt>
                <c:pt idx="6390">
                  <c:v>97.106350420811012</c:v>
                </c:pt>
                <c:pt idx="6391">
                  <c:v>97.106350420811012</c:v>
                </c:pt>
                <c:pt idx="6392">
                  <c:v>97.106350420811012</c:v>
                </c:pt>
                <c:pt idx="6393">
                  <c:v>97.106350420811012</c:v>
                </c:pt>
                <c:pt idx="6394">
                  <c:v>97.106350420811012</c:v>
                </c:pt>
                <c:pt idx="6395">
                  <c:v>97.106350420811012</c:v>
                </c:pt>
                <c:pt idx="6396">
                  <c:v>97.106350420811012</c:v>
                </c:pt>
                <c:pt idx="6397">
                  <c:v>97.106350420811012</c:v>
                </c:pt>
                <c:pt idx="6398">
                  <c:v>97.106350420811012</c:v>
                </c:pt>
                <c:pt idx="6399">
                  <c:v>97.106350420811012</c:v>
                </c:pt>
                <c:pt idx="6400">
                  <c:v>97.106350420811012</c:v>
                </c:pt>
                <c:pt idx="6401">
                  <c:v>97.106350420811012</c:v>
                </c:pt>
                <c:pt idx="6402">
                  <c:v>97.106350420811012</c:v>
                </c:pt>
                <c:pt idx="6403">
                  <c:v>97.106350420811012</c:v>
                </c:pt>
                <c:pt idx="6404">
                  <c:v>97.106350420811012</c:v>
                </c:pt>
                <c:pt idx="6405">
                  <c:v>97.106350420811012</c:v>
                </c:pt>
                <c:pt idx="6406">
                  <c:v>97.106350420811012</c:v>
                </c:pt>
                <c:pt idx="6407">
                  <c:v>97.106350420811012</c:v>
                </c:pt>
                <c:pt idx="6408">
                  <c:v>97.106350420811012</c:v>
                </c:pt>
                <c:pt idx="6409">
                  <c:v>97.106350420811012</c:v>
                </c:pt>
                <c:pt idx="6410">
                  <c:v>97.106350420811012</c:v>
                </c:pt>
                <c:pt idx="6411">
                  <c:v>97.106350420811012</c:v>
                </c:pt>
                <c:pt idx="6412">
                  <c:v>97.106350420811012</c:v>
                </c:pt>
                <c:pt idx="6413">
                  <c:v>97.106350420811012</c:v>
                </c:pt>
                <c:pt idx="6414">
                  <c:v>97.106350420811012</c:v>
                </c:pt>
                <c:pt idx="6415">
                  <c:v>97.106350420811012</c:v>
                </c:pt>
                <c:pt idx="6416">
                  <c:v>97.106350420811012</c:v>
                </c:pt>
                <c:pt idx="6417">
                  <c:v>97.106350420811012</c:v>
                </c:pt>
                <c:pt idx="6418">
                  <c:v>97.106350420811012</c:v>
                </c:pt>
                <c:pt idx="6419">
                  <c:v>97.106350420811012</c:v>
                </c:pt>
                <c:pt idx="6420">
                  <c:v>97.106350420811012</c:v>
                </c:pt>
                <c:pt idx="6421">
                  <c:v>97.106350420811012</c:v>
                </c:pt>
                <c:pt idx="6422">
                  <c:v>97.106350420811012</c:v>
                </c:pt>
                <c:pt idx="6423">
                  <c:v>97.106350420811012</c:v>
                </c:pt>
                <c:pt idx="6424">
                  <c:v>97.106350420811012</c:v>
                </c:pt>
                <c:pt idx="6425">
                  <c:v>97.106350420811012</c:v>
                </c:pt>
                <c:pt idx="6426">
                  <c:v>97.106350420811012</c:v>
                </c:pt>
                <c:pt idx="6427">
                  <c:v>97.106350420811012</c:v>
                </c:pt>
                <c:pt idx="6428">
                  <c:v>97.106350420811012</c:v>
                </c:pt>
                <c:pt idx="6429">
                  <c:v>97.106350420811012</c:v>
                </c:pt>
                <c:pt idx="6430">
                  <c:v>97.106350420811012</c:v>
                </c:pt>
                <c:pt idx="6431">
                  <c:v>97.106350420811012</c:v>
                </c:pt>
                <c:pt idx="6432">
                  <c:v>97.106350420811012</c:v>
                </c:pt>
                <c:pt idx="6433">
                  <c:v>97.106350420811012</c:v>
                </c:pt>
                <c:pt idx="6434">
                  <c:v>97.106350420811012</c:v>
                </c:pt>
                <c:pt idx="6435">
                  <c:v>97.106350420811012</c:v>
                </c:pt>
                <c:pt idx="6436">
                  <c:v>97.106350420811012</c:v>
                </c:pt>
                <c:pt idx="6437">
                  <c:v>97.106350420811012</c:v>
                </c:pt>
                <c:pt idx="6438">
                  <c:v>97.106350420811012</c:v>
                </c:pt>
                <c:pt idx="6439">
                  <c:v>97.106350420811012</c:v>
                </c:pt>
                <c:pt idx="6440">
                  <c:v>97.106350420811012</c:v>
                </c:pt>
                <c:pt idx="6441">
                  <c:v>97.106350420811012</c:v>
                </c:pt>
                <c:pt idx="6442">
                  <c:v>97.106350420811012</c:v>
                </c:pt>
                <c:pt idx="6443">
                  <c:v>97.106350420811012</c:v>
                </c:pt>
                <c:pt idx="6444">
                  <c:v>97.106350420811012</c:v>
                </c:pt>
                <c:pt idx="6445">
                  <c:v>97.106350420811012</c:v>
                </c:pt>
                <c:pt idx="6446">
                  <c:v>97.106350420811012</c:v>
                </c:pt>
                <c:pt idx="6447">
                  <c:v>97.106350420811012</c:v>
                </c:pt>
                <c:pt idx="6448">
                  <c:v>97.106350420811012</c:v>
                </c:pt>
                <c:pt idx="6449">
                  <c:v>97.106350420811012</c:v>
                </c:pt>
                <c:pt idx="6450">
                  <c:v>97.106350420811012</c:v>
                </c:pt>
                <c:pt idx="6451">
                  <c:v>97.106350420811012</c:v>
                </c:pt>
                <c:pt idx="6452">
                  <c:v>97.106350420811012</c:v>
                </c:pt>
                <c:pt idx="6453">
                  <c:v>97.106350420811012</c:v>
                </c:pt>
                <c:pt idx="6454">
                  <c:v>97.106350420811012</c:v>
                </c:pt>
                <c:pt idx="6455">
                  <c:v>97.106350420811012</c:v>
                </c:pt>
                <c:pt idx="6456">
                  <c:v>97.106350420811012</c:v>
                </c:pt>
                <c:pt idx="6457">
                  <c:v>97.106350420811012</c:v>
                </c:pt>
                <c:pt idx="6458">
                  <c:v>97.106350420811012</c:v>
                </c:pt>
                <c:pt idx="6459">
                  <c:v>97.106350420811012</c:v>
                </c:pt>
                <c:pt idx="6460">
                  <c:v>97.106350420811012</c:v>
                </c:pt>
                <c:pt idx="6461">
                  <c:v>97.106350420811012</c:v>
                </c:pt>
                <c:pt idx="6462">
                  <c:v>97.106350420811012</c:v>
                </c:pt>
                <c:pt idx="6463">
                  <c:v>97.106350420811012</c:v>
                </c:pt>
                <c:pt idx="6464">
                  <c:v>97.106350420811012</c:v>
                </c:pt>
                <c:pt idx="6465">
                  <c:v>97.106350420811012</c:v>
                </c:pt>
                <c:pt idx="6466">
                  <c:v>97.106350420811012</c:v>
                </c:pt>
                <c:pt idx="6467">
                  <c:v>97.106350420811012</c:v>
                </c:pt>
                <c:pt idx="6468">
                  <c:v>97.106350420811012</c:v>
                </c:pt>
                <c:pt idx="6469">
                  <c:v>97.106350420811012</c:v>
                </c:pt>
                <c:pt idx="6470">
                  <c:v>97.106350420811012</c:v>
                </c:pt>
                <c:pt idx="6471">
                  <c:v>97.106350420811012</c:v>
                </c:pt>
                <c:pt idx="6472">
                  <c:v>97.106350420811012</c:v>
                </c:pt>
                <c:pt idx="6473">
                  <c:v>97.106350420811012</c:v>
                </c:pt>
                <c:pt idx="6474">
                  <c:v>97.106350420811012</c:v>
                </c:pt>
                <c:pt idx="6475">
                  <c:v>97.106350420811012</c:v>
                </c:pt>
                <c:pt idx="6476">
                  <c:v>97.106350420811012</c:v>
                </c:pt>
                <c:pt idx="6477">
                  <c:v>97.106350420811012</c:v>
                </c:pt>
                <c:pt idx="6478">
                  <c:v>97.106350420811012</c:v>
                </c:pt>
                <c:pt idx="6479">
                  <c:v>97.106350420811012</c:v>
                </c:pt>
                <c:pt idx="6480">
                  <c:v>97.106350420811012</c:v>
                </c:pt>
                <c:pt idx="6481">
                  <c:v>97.106350420811012</c:v>
                </c:pt>
                <c:pt idx="6482">
                  <c:v>97.106350420811012</c:v>
                </c:pt>
                <c:pt idx="6483">
                  <c:v>97.106350420811012</c:v>
                </c:pt>
                <c:pt idx="6484">
                  <c:v>97.106350420811012</c:v>
                </c:pt>
                <c:pt idx="6485">
                  <c:v>97.106350420811012</c:v>
                </c:pt>
                <c:pt idx="6486">
                  <c:v>97.106350420811012</c:v>
                </c:pt>
                <c:pt idx="6487">
                  <c:v>97.106350420811012</c:v>
                </c:pt>
                <c:pt idx="6488">
                  <c:v>97.106350420811012</c:v>
                </c:pt>
                <c:pt idx="6489">
                  <c:v>97.106350420811012</c:v>
                </c:pt>
                <c:pt idx="6490">
                  <c:v>97.106350420811012</c:v>
                </c:pt>
                <c:pt idx="6491">
                  <c:v>97.106350420811012</c:v>
                </c:pt>
                <c:pt idx="6492">
                  <c:v>97.106350420811012</c:v>
                </c:pt>
                <c:pt idx="6493">
                  <c:v>97.106350420811012</c:v>
                </c:pt>
                <c:pt idx="6494">
                  <c:v>97.106350420811012</c:v>
                </c:pt>
                <c:pt idx="6495">
                  <c:v>97.106350420811012</c:v>
                </c:pt>
                <c:pt idx="6496">
                  <c:v>97.106350420811012</c:v>
                </c:pt>
                <c:pt idx="6497">
                  <c:v>97.106350420811012</c:v>
                </c:pt>
                <c:pt idx="6498">
                  <c:v>97.106350420811012</c:v>
                </c:pt>
                <c:pt idx="6499">
                  <c:v>97.106350420811012</c:v>
                </c:pt>
                <c:pt idx="6500">
                  <c:v>97.106350420811012</c:v>
                </c:pt>
                <c:pt idx="6501">
                  <c:v>97.106350420811012</c:v>
                </c:pt>
                <c:pt idx="6502">
                  <c:v>97.106350420811012</c:v>
                </c:pt>
                <c:pt idx="6503">
                  <c:v>97.106350420811012</c:v>
                </c:pt>
                <c:pt idx="6504">
                  <c:v>97.106350420811012</c:v>
                </c:pt>
                <c:pt idx="6505">
                  <c:v>97.106350420811012</c:v>
                </c:pt>
                <c:pt idx="6506">
                  <c:v>97.106350420811012</c:v>
                </c:pt>
                <c:pt idx="6507">
                  <c:v>97.106350420811012</c:v>
                </c:pt>
                <c:pt idx="6508">
                  <c:v>97.106350420811012</c:v>
                </c:pt>
                <c:pt idx="6509">
                  <c:v>97.106350420811012</c:v>
                </c:pt>
                <c:pt idx="6510">
                  <c:v>97.106350420811012</c:v>
                </c:pt>
                <c:pt idx="6511">
                  <c:v>97.106350420811012</c:v>
                </c:pt>
                <c:pt idx="6512">
                  <c:v>97.106350420811012</c:v>
                </c:pt>
                <c:pt idx="6513">
                  <c:v>97.106350420811012</c:v>
                </c:pt>
                <c:pt idx="6514">
                  <c:v>97.106350420811012</c:v>
                </c:pt>
                <c:pt idx="6515">
                  <c:v>97.106350420811012</c:v>
                </c:pt>
                <c:pt idx="6516">
                  <c:v>97.106350420811012</c:v>
                </c:pt>
                <c:pt idx="6517">
                  <c:v>97.106350420811012</c:v>
                </c:pt>
                <c:pt idx="6518">
                  <c:v>97.106350420811012</c:v>
                </c:pt>
                <c:pt idx="6519">
                  <c:v>97.106350420811012</c:v>
                </c:pt>
                <c:pt idx="6520">
                  <c:v>97.106350420811012</c:v>
                </c:pt>
                <c:pt idx="6521">
                  <c:v>97.106350420811012</c:v>
                </c:pt>
                <c:pt idx="6522">
                  <c:v>97.106350420811012</c:v>
                </c:pt>
                <c:pt idx="6523">
                  <c:v>97.106350420811012</c:v>
                </c:pt>
                <c:pt idx="6524">
                  <c:v>97.106350420811012</c:v>
                </c:pt>
                <c:pt idx="6525">
                  <c:v>97.106350420811012</c:v>
                </c:pt>
                <c:pt idx="6526">
                  <c:v>97.106350420811012</c:v>
                </c:pt>
                <c:pt idx="6527">
                  <c:v>97.106350420811012</c:v>
                </c:pt>
                <c:pt idx="6528">
                  <c:v>97.106350420811012</c:v>
                </c:pt>
                <c:pt idx="6529">
                  <c:v>97.106350420811012</c:v>
                </c:pt>
                <c:pt idx="6530">
                  <c:v>97.106350420811012</c:v>
                </c:pt>
                <c:pt idx="6531">
                  <c:v>97.106350420811012</c:v>
                </c:pt>
                <c:pt idx="6532">
                  <c:v>97.106350420811012</c:v>
                </c:pt>
                <c:pt idx="6533">
                  <c:v>97.106350420811012</c:v>
                </c:pt>
                <c:pt idx="6534">
                  <c:v>97.106350420811012</c:v>
                </c:pt>
                <c:pt idx="6535">
                  <c:v>97.106350420811012</c:v>
                </c:pt>
                <c:pt idx="6536">
                  <c:v>97.106350420811012</c:v>
                </c:pt>
                <c:pt idx="6537">
                  <c:v>97.106350420811012</c:v>
                </c:pt>
                <c:pt idx="6538">
                  <c:v>97.106350420811012</c:v>
                </c:pt>
                <c:pt idx="6539">
                  <c:v>97.106350420811012</c:v>
                </c:pt>
                <c:pt idx="6540">
                  <c:v>97.106350420811012</c:v>
                </c:pt>
                <c:pt idx="6541">
                  <c:v>97.106350420811012</c:v>
                </c:pt>
                <c:pt idx="6542">
                  <c:v>97.106350420811012</c:v>
                </c:pt>
                <c:pt idx="6543">
                  <c:v>97.106350420811012</c:v>
                </c:pt>
                <c:pt idx="6544">
                  <c:v>97.106350420811012</c:v>
                </c:pt>
                <c:pt idx="6545">
                  <c:v>97.106350420811012</c:v>
                </c:pt>
                <c:pt idx="6546">
                  <c:v>97.106350420811012</c:v>
                </c:pt>
                <c:pt idx="6547">
                  <c:v>97.106350420811012</c:v>
                </c:pt>
                <c:pt idx="6548">
                  <c:v>97.106350420811012</c:v>
                </c:pt>
                <c:pt idx="6549">
                  <c:v>97.106350420811012</c:v>
                </c:pt>
                <c:pt idx="6550">
                  <c:v>97.106350420811012</c:v>
                </c:pt>
                <c:pt idx="6551">
                  <c:v>97.106350420811012</c:v>
                </c:pt>
                <c:pt idx="6552">
                  <c:v>97.106350420811012</c:v>
                </c:pt>
                <c:pt idx="6553">
                  <c:v>97.106350420811012</c:v>
                </c:pt>
                <c:pt idx="6554">
                  <c:v>97.106350420811012</c:v>
                </c:pt>
                <c:pt idx="6555">
                  <c:v>97.106350420811012</c:v>
                </c:pt>
                <c:pt idx="6556">
                  <c:v>97.106350420811012</c:v>
                </c:pt>
                <c:pt idx="6557">
                  <c:v>97.106350420811012</c:v>
                </c:pt>
                <c:pt idx="6558">
                  <c:v>97.106350420811012</c:v>
                </c:pt>
                <c:pt idx="6559">
                  <c:v>97.106350420811012</c:v>
                </c:pt>
                <c:pt idx="6560">
                  <c:v>97.106350420811012</c:v>
                </c:pt>
                <c:pt idx="6561">
                  <c:v>97.106350420811012</c:v>
                </c:pt>
                <c:pt idx="6562">
                  <c:v>97.106350420811012</c:v>
                </c:pt>
                <c:pt idx="6563">
                  <c:v>97.106350420811012</c:v>
                </c:pt>
                <c:pt idx="6564">
                  <c:v>97.106350420811012</c:v>
                </c:pt>
                <c:pt idx="6565">
                  <c:v>97.106350420811012</c:v>
                </c:pt>
                <c:pt idx="6566">
                  <c:v>97.106350420811012</c:v>
                </c:pt>
                <c:pt idx="6567">
                  <c:v>97.106350420811012</c:v>
                </c:pt>
                <c:pt idx="6568">
                  <c:v>97.106350420811012</c:v>
                </c:pt>
                <c:pt idx="6569">
                  <c:v>97.106350420811012</c:v>
                </c:pt>
                <c:pt idx="6570">
                  <c:v>97.106350420811012</c:v>
                </c:pt>
                <c:pt idx="6571">
                  <c:v>97.106350420811012</c:v>
                </c:pt>
                <c:pt idx="6572">
                  <c:v>97.106350420811012</c:v>
                </c:pt>
                <c:pt idx="6573">
                  <c:v>97.106350420811012</c:v>
                </c:pt>
                <c:pt idx="6574">
                  <c:v>97.106350420811012</c:v>
                </c:pt>
                <c:pt idx="6575">
                  <c:v>97.106350420811012</c:v>
                </c:pt>
                <c:pt idx="6576">
                  <c:v>97.106350420811012</c:v>
                </c:pt>
                <c:pt idx="6577">
                  <c:v>97.106350420811012</c:v>
                </c:pt>
                <c:pt idx="6578">
                  <c:v>97.106350420811012</c:v>
                </c:pt>
                <c:pt idx="6579">
                  <c:v>97.106350420811012</c:v>
                </c:pt>
                <c:pt idx="6580">
                  <c:v>97.106350420811012</c:v>
                </c:pt>
                <c:pt idx="6581">
                  <c:v>97.106350420811012</c:v>
                </c:pt>
                <c:pt idx="6582">
                  <c:v>97.106350420811012</c:v>
                </c:pt>
                <c:pt idx="6583">
                  <c:v>97.106350420811012</c:v>
                </c:pt>
                <c:pt idx="6584">
                  <c:v>97.106350420811012</c:v>
                </c:pt>
                <c:pt idx="6585">
                  <c:v>97.106350420811012</c:v>
                </c:pt>
                <c:pt idx="6586">
                  <c:v>97.106350420811012</c:v>
                </c:pt>
                <c:pt idx="6587">
                  <c:v>97.106350420811012</c:v>
                </c:pt>
                <c:pt idx="6588">
                  <c:v>97.106350420811012</c:v>
                </c:pt>
                <c:pt idx="6589">
                  <c:v>97.106350420811012</c:v>
                </c:pt>
                <c:pt idx="6590">
                  <c:v>97.106350420811012</c:v>
                </c:pt>
                <c:pt idx="6591">
                  <c:v>97.106350420811012</c:v>
                </c:pt>
                <c:pt idx="6592">
                  <c:v>97.106350420811012</c:v>
                </c:pt>
                <c:pt idx="6593">
                  <c:v>97.106350420811012</c:v>
                </c:pt>
                <c:pt idx="6594">
                  <c:v>97.106350420811012</c:v>
                </c:pt>
                <c:pt idx="6595">
                  <c:v>97.106350420811012</c:v>
                </c:pt>
                <c:pt idx="6596">
                  <c:v>97.106350420811012</c:v>
                </c:pt>
                <c:pt idx="6597">
                  <c:v>97.106350420811012</c:v>
                </c:pt>
                <c:pt idx="6598">
                  <c:v>97.106350420811012</c:v>
                </c:pt>
                <c:pt idx="6599">
                  <c:v>97.106350420811012</c:v>
                </c:pt>
                <c:pt idx="6600">
                  <c:v>97.106350420811012</c:v>
                </c:pt>
                <c:pt idx="6601">
                  <c:v>97.106350420811012</c:v>
                </c:pt>
                <c:pt idx="6602">
                  <c:v>97.106350420811012</c:v>
                </c:pt>
                <c:pt idx="6603">
                  <c:v>97.106350420811012</c:v>
                </c:pt>
                <c:pt idx="6604">
                  <c:v>97.106350420811012</c:v>
                </c:pt>
                <c:pt idx="6605">
                  <c:v>97.106350420811012</c:v>
                </c:pt>
                <c:pt idx="6606">
                  <c:v>97.106350420811012</c:v>
                </c:pt>
                <c:pt idx="6607">
                  <c:v>97.106350420811012</c:v>
                </c:pt>
                <c:pt idx="6608">
                  <c:v>97.106350420811012</c:v>
                </c:pt>
                <c:pt idx="6609">
                  <c:v>97.106350420811012</c:v>
                </c:pt>
                <c:pt idx="6610">
                  <c:v>97.106350420811012</c:v>
                </c:pt>
                <c:pt idx="6611">
                  <c:v>97.106350420811012</c:v>
                </c:pt>
                <c:pt idx="6612">
                  <c:v>97.106350420811012</c:v>
                </c:pt>
                <c:pt idx="6613">
                  <c:v>97.106350420811012</c:v>
                </c:pt>
                <c:pt idx="6614">
                  <c:v>97.106350420811012</c:v>
                </c:pt>
                <c:pt idx="6615">
                  <c:v>97.106350420811012</c:v>
                </c:pt>
                <c:pt idx="6616">
                  <c:v>97.106350420811012</c:v>
                </c:pt>
                <c:pt idx="6617">
                  <c:v>97.106350420811012</c:v>
                </c:pt>
                <c:pt idx="6618">
                  <c:v>97.106350420811012</c:v>
                </c:pt>
                <c:pt idx="6619">
                  <c:v>97.106350420811012</c:v>
                </c:pt>
                <c:pt idx="6620">
                  <c:v>97.106350420811012</c:v>
                </c:pt>
                <c:pt idx="6621">
                  <c:v>97.106350420811012</c:v>
                </c:pt>
                <c:pt idx="6622">
                  <c:v>97.106350420811012</c:v>
                </c:pt>
                <c:pt idx="6623">
                  <c:v>97.106350420811012</c:v>
                </c:pt>
                <c:pt idx="6624">
                  <c:v>97.106350420811012</c:v>
                </c:pt>
                <c:pt idx="6625">
                  <c:v>97.106350420811012</c:v>
                </c:pt>
                <c:pt idx="6626">
                  <c:v>97.106350420811012</c:v>
                </c:pt>
                <c:pt idx="6627">
                  <c:v>97.106350420811012</c:v>
                </c:pt>
                <c:pt idx="6628">
                  <c:v>97.106350420811012</c:v>
                </c:pt>
                <c:pt idx="6629">
                  <c:v>97.106350420811012</c:v>
                </c:pt>
                <c:pt idx="6630">
                  <c:v>97.106350420811012</c:v>
                </c:pt>
                <c:pt idx="6631">
                  <c:v>97.106350420811012</c:v>
                </c:pt>
                <c:pt idx="6632">
                  <c:v>97.106350420811012</c:v>
                </c:pt>
                <c:pt idx="6633">
                  <c:v>97.106350420811012</c:v>
                </c:pt>
                <c:pt idx="6634">
                  <c:v>97.106350420811012</c:v>
                </c:pt>
                <c:pt idx="6635">
                  <c:v>97.106350420811012</c:v>
                </c:pt>
                <c:pt idx="6636">
                  <c:v>97.106350420811012</c:v>
                </c:pt>
                <c:pt idx="6637">
                  <c:v>97.106350420811012</c:v>
                </c:pt>
                <c:pt idx="6638">
                  <c:v>97.106350420811012</c:v>
                </c:pt>
                <c:pt idx="6639">
                  <c:v>97.106350420811012</c:v>
                </c:pt>
                <c:pt idx="6640">
                  <c:v>97.106350420811012</c:v>
                </c:pt>
                <c:pt idx="6641">
                  <c:v>97.106350420811012</c:v>
                </c:pt>
                <c:pt idx="6642">
                  <c:v>97.106350420811012</c:v>
                </c:pt>
                <c:pt idx="6643">
                  <c:v>97.106350420811012</c:v>
                </c:pt>
                <c:pt idx="6644">
                  <c:v>97.106350420811012</c:v>
                </c:pt>
                <c:pt idx="6645">
                  <c:v>97.106350420811012</c:v>
                </c:pt>
                <c:pt idx="6646">
                  <c:v>97.106350420811012</c:v>
                </c:pt>
                <c:pt idx="6647">
                  <c:v>97.106350420811012</c:v>
                </c:pt>
                <c:pt idx="6648">
                  <c:v>97.106350420811012</c:v>
                </c:pt>
                <c:pt idx="6649">
                  <c:v>97.106350420811012</c:v>
                </c:pt>
                <c:pt idx="6650">
                  <c:v>97.106350420811012</c:v>
                </c:pt>
                <c:pt idx="6651">
                  <c:v>97.106350420811012</c:v>
                </c:pt>
                <c:pt idx="6652">
                  <c:v>97.106350420811012</c:v>
                </c:pt>
                <c:pt idx="6653">
                  <c:v>97.106350420811012</c:v>
                </c:pt>
                <c:pt idx="6654">
                  <c:v>97.106350420811012</c:v>
                </c:pt>
                <c:pt idx="6655">
                  <c:v>97.106350420811012</c:v>
                </c:pt>
                <c:pt idx="6656">
                  <c:v>97.106350420811012</c:v>
                </c:pt>
                <c:pt idx="6657">
                  <c:v>97.106350420811012</c:v>
                </c:pt>
                <c:pt idx="6658">
                  <c:v>97.106350420811012</c:v>
                </c:pt>
                <c:pt idx="6659">
                  <c:v>97.106350420811012</c:v>
                </c:pt>
                <c:pt idx="6660">
                  <c:v>97.106350420811012</c:v>
                </c:pt>
                <c:pt idx="6661">
                  <c:v>97.106350420811012</c:v>
                </c:pt>
                <c:pt idx="6662">
                  <c:v>97.106350420811012</c:v>
                </c:pt>
                <c:pt idx="6663">
                  <c:v>97.106350420811012</c:v>
                </c:pt>
                <c:pt idx="6664">
                  <c:v>97.106350420811012</c:v>
                </c:pt>
                <c:pt idx="6665">
                  <c:v>97.106350420811012</c:v>
                </c:pt>
                <c:pt idx="6666">
                  <c:v>97.106350420811012</c:v>
                </c:pt>
                <c:pt idx="6667">
                  <c:v>97.106350420811012</c:v>
                </c:pt>
                <c:pt idx="6668">
                  <c:v>97.106350420811012</c:v>
                </c:pt>
                <c:pt idx="6669">
                  <c:v>97.106350420811012</c:v>
                </c:pt>
                <c:pt idx="6670">
                  <c:v>97.106350420811012</c:v>
                </c:pt>
                <c:pt idx="6671">
                  <c:v>97.106350420811012</c:v>
                </c:pt>
                <c:pt idx="6672">
                  <c:v>97.106350420811012</c:v>
                </c:pt>
                <c:pt idx="6673">
                  <c:v>97.106350420811012</c:v>
                </c:pt>
                <c:pt idx="6674">
                  <c:v>97.106350420811012</c:v>
                </c:pt>
                <c:pt idx="6675">
                  <c:v>97.106350420811012</c:v>
                </c:pt>
                <c:pt idx="6676">
                  <c:v>97.106350420811012</c:v>
                </c:pt>
                <c:pt idx="6677">
                  <c:v>97.106350420811012</c:v>
                </c:pt>
                <c:pt idx="6678">
                  <c:v>97.106350420811012</c:v>
                </c:pt>
                <c:pt idx="6679">
                  <c:v>97.106350420811012</c:v>
                </c:pt>
                <c:pt idx="6680">
                  <c:v>97.106350420811012</c:v>
                </c:pt>
                <c:pt idx="6681">
                  <c:v>97.106350420811012</c:v>
                </c:pt>
                <c:pt idx="6682">
                  <c:v>97.106350420811012</c:v>
                </c:pt>
                <c:pt idx="6683">
                  <c:v>97.106350420811012</c:v>
                </c:pt>
                <c:pt idx="6684">
                  <c:v>97.106350420811012</c:v>
                </c:pt>
                <c:pt idx="6685">
                  <c:v>97.106350420811012</c:v>
                </c:pt>
                <c:pt idx="6686">
                  <c:v>97.106350420811012</c:v>
                </c:pt>
                <c:pt idx="6687">
                  <c:v>97.106350420811012</c:v>
                </c:pt>
                <c:pt idx="6688">
                  <c:v>97.106350420811012</c:v>
                </c:pt>
                <c:pt idx="6689">
                  <c:v>97.106350420811012</c:v>
                </c:pt>
                <c:pt idx="6690">
                  <c:v>97.106350420811012</c:v>
                </c:pt>
                <c:pt idx="6691">
                  <c:v>97.106350420811012</c:v>
                </c:pt>
                <c:pt idx="6692">
                  <c:v>97.106350420811012</c:v>
                </c:pt>
                <c:pt idx="6693">
                  <c:v>97.106350420811012</c:v>
                </c:pt>
                <c:pt idx="6694">
                  <c:v>97.106350420811012</c:v>
                </c:pt>
                <c:pt idx="6695">
                  <c:v>97.106350420811012</c:v>
                </c:pt>
                <c:pt idx="6696">
                  <c:v>97.106350420811012</c:v>
                </c:pt>
                <c:pt idx="6697">
                  <c:v>97.106350420811012</c:v>
                </c:pt>
                <c:pt idx="6698">
                  <c:v>97.106350420811012</c:v>
                </c:pt>
                <c:pt idx="6699">
                  <c:v>97.106350420811012</c:v>
                </c:pt>
                <c:pt idx="6700">
                  <c:v>97.106350420811012</c:v>
                </c:pt>
                <c:pt idx="6701">
                  <c:v>97.106350420811012</c:v>
                </c:pt>
                <c:pt idx="6702">
                  <c:v>97.106350420811012</c:v>
                </c:pt>
                <c:pt idx="6703">
                  <c:v>97.106350420811012</c:v>
                </c:pt>
                <c:pt idx="6704">
                  <c:v>97.106350420811012</c:v>
                </c:pt>
                <c:pt idx="6705">
                  <c:v>97.106350420811012</c:v>
                </c:pt>
                <c:pt idx="6706">
                  <c:v>97.106350420811012</c:v>
                </c:pt>
                <c:pt idx="6707">
                  <c:v>97.106350420811012</c:v>
                </c:pt>
                <c:pt idx="6708">
                  <c:v>97.106350420811012</c:v>
                </c:pt>
                <c:pt idx="6709">
                  <c:v>97.106350420811012</c:v>
                </c:pt>
                <c:pt idx="6710">
                  <c:v>97.106350420811012</c:v>
                </c:pt>
                <c:pt idx="6711">
                  <c:v>97.106350420811012</c:v>
                </c:pt>
                <c:pt idx="6712">
                  <c:v>97.106350420811012</c:v>
                </c:pt>
                <c:pt idx="6713">
                  <c:v>97.106350420811012</c:v>
                </c:pt>
                <c:pt idx="6714">
                  <c:v>97.106350420811012</c:v>
                </c:pt>
                <c:pt idx="6715">
                  <c:v>97.106350420811012</c:v>
                </c:pt>
                <c:pt idx="6716">
                  <c:v>97.106350420811012</c:v>
                </c:pt>
                <c:pt idx="6717">
                  <c:v>97.106350420811012</c:v>
                </c:pt>
                <c:pt idx="6718">
                  <c:v>97.106350420811012</c:v>
                </c:pt>
                <c:pt idx="6719">
                  <c:v>97.106350420811012</c:v>
                </c:pt>
                <c:pt idx="6720">
                  <c:v>97.106350420811012</c:v>
                </c:pt>
                <c:pt idx="6721">
                  <c:v>97.106350420811012</c:v>
                </c:pt>
                <c:pt idx="6722">
                  <c:v>97.106350420811012</c:v>
                </c:pt>
                <c:pt idx="6723">
                  <c:v>97.106350420811012</c:v>
                </c:pt>
                <c:pt idx="6724">
                  <c:v>97.106350420811012</c:v>
                </c:pt>
                <c:pt idx="6725">
                  <c:v>97.106350420811012</c:v>
                </c:pt>
                <c:pt idx="6726">
                  <c:v>97.106350420811012</c:v>
                </c:pt>
                <c:pt idx="6727">
                  <c:v>97.106350420811012</c:v>
                </c:pt>
                <c:pt idx="6728">
                  <c:v>97.106350420811012</c:v>
                </c:pt>
                <c:pt idx="6729">
                  <c:v>97.106350420811012</c:v>
                </c:pt>
                <c:pt idx="6730">
                  <c:v>97.106350420811012</c:v>
                </c:pt>
                <c:pt idx="6731">
                  <c:v>97.106350420811012</c:v>
                </c:pt>
                <c:pt idx="6732">
                  <c:v>97.106350420811012</c:v>
                </c:pt>
                <c:pt idx="6733">
                  <c:v>97.106350420811012</c:v>
                </c:pt>
                <c:pt idx="6734">
                  <c:v>97.106350420811012</c:v>
                </c:pt>
                <c:pt idx="6735">
                  <c:v>97.106350420811012</c:v>
                </c:pt>
                <c:pt idx="6736">
                  <c:v>97.106350420811012</c:v>
                </c:pt>
                <c:pt idx="6737">
                  <c:v>97.106350420811012</c:v>
                </c:pt>
                <c:pt idx="6738">
                  <c:v>97.106350420811012</c:v>
                </c:pt>
                <c:pt idx="6739">
                  <c:v>97.106350420811012</c:v>
                </c:pt>
                <c:pt idx="6740">
                  <c:v>97.106350420811012</c:v>
                </c:pt>
                <c:pt idx="6741">
                  <c:v>97.106350420811012</c:v>
                </c:pt>
                <c:pt idx="6742">
                  <c:v>97.106350420811012</c:v>
                </c:pt>
                <c:pt idx="6743">
                  <c:v>97.106350420811012</c:v>
                </c:pt>
                <c:pt idx="6744">
                  <c:v>97.106350420811012</c:v>
                </c:pt>
                <c:pt idx="6745">
                  <c:v>97.106350420811012</c:v>
                </c:pt>
                <c:pt idx="6746">
                  <c:v>97.106350420811012</c:v>
                </c:pt>
                <c:pt idx="6747">
                  <c:v>97.106350420811012</c:v>
                </c:pt>
                <c:pt idx="6748">
                  <c:v>97.106350420811012</c:v>
                </c:pt>
                <c:pt idx="6749">
                  <c:v>97.106350420811012</c:v>
                </c:pt>
                <c:pt idx="6750">
                  <c:v>97.106350420811012</c:v>
                </c:pt>
                <c:pt idx="6751">
                  <c:v>97.106350420811012</c:v>
                </c:pt>
                <c:pt idx="6752">
                  <c:v>97.106350420811012</c:v>
                </c:pt>
                <c:pt idx="6753">
                  <c:v>97.106350420811012</c:v>
                </c:pt>
                <c:pt idx="6754">
                  <c:v>97.106350420811012</c:v>
                </c:pt>
                <c:pt idx="6755">
                  <c:v>97.106350420811012</c:v>
                </c:pt>
                <c:pt idx="6756">
                  <c:v>97.106350420811012</c:v>
                </c:pt>
                <c:pt idx="6757">
                  <c:v>97.106350420811012</c:v>
                </c:pt>
                <c:pt idx="6758">
                  <c:v>97.106350420811012</c:v>
                </c:pt>
                <c:pt idx="6759">
                  <c:v>97.106350420811012</c:v>
                </c:pt>
                <c:pt idx="6760">
                  <c:v>97.106350420811012</c:v>
                </c:pt>
                <c:pt idx="6761">
                  <c:v>97.106350420811012</c:v>
                </c:pt>
                <c:pt idx="6762">
                  <c:v>97.106350420811012</c:v>
                </c:pt>
                <c:pt idx="6763">
                  <c:v>97.106350420811012</c:v>
                </c:pt>
                <c:pt idx="6764">
                  <c:v>97.106350420811012</c:v>
                </c:pt>
                <c:pt idx="6765">
                  <c:v>97.106350420811012</c:v>
                </c:pt>
                <c:pt idx="6766">
                  <c:v>97.106350420811012</c:v>
                </c:pt>
                <c:pt idx="6767">
                  <c:v>97.106350420811012</c:v>
                </c:pt>
                <c:pt idx="6768">
                  <c:v>97.106350420811012</c:v>
                </c:pt>
                <c:pt idx="6769">
                  <c:v>97.106350420811012</c:v>
                </c:pt>
                <c:pt idx="6770">
                  <c:v>97.106350420811012</c:v>
                </c:pt>
                <c:pt idx="6771">
                  <c:v>97.106350420811012</c:v>
                </c:pt>
                <c:pt idx="6772">
                  <c:v>97.106350420811012</c:v>
                </c:pt>
                <c:pt idx="6773">
                  <c:v>97.106350420811012</c:v>
                </c:pt>
                <c:pt idx="6774">
                  <c:v>97.106350420811012</c:v>
                </c:pt>
                <c:pt idx="6775">
                  <c:v>97.106350420811012</c:v>
                </c:pt>
                <c:pt idx="6776">
                  <c:v>97.106350420811012</c:v>
                </c:pt>
                <c:pt idx="6777">
                  <c:v>97.106350420811012</c:v>
                </c:pt>
                <c:pt idx="6778">
                  <c:v>97.106350420811012</c:v>
                </c:pt>
                <c:pt idx="6779">
                  <c:v>97.106350420811012</c:v>
                </c:pt>
                <c:pt idx="6780">
                  <c:v>97.106350420811012</c:v>
                </c:pt>
                <c:pt idx="6781">
                  <c:v>97.106350420811012</c:v>
                </c:pt>
                <c:pt idx="6782">
                  <c:v>97.106350420811012</c:v>
                </c:pt>
                <c:pt idx="6783">
                  <c:v>97.106350420811012</c:v>
                </c:pt>
                <c:pt idx="6784">
                  <c:v>97.106350420811012</c:v>
                </c:pt>
                <c:pt idx="6785">
                  <c:v>97.106350420811012</c:v>
                </c:pt>
                <c:pt idx="6786">
                  <c:v>97.106350420811012</c:v>
                </c:pt>
                <c:pt idx="6787">
                  <c:v>97.106350420811012</c:v>
                </c:pt>
                <c:pt idx="6788">
                  <c:v>97.106350420811012</c:v>
                </c:pt>
                <c:pt idx="6789">
                  <c:v>97.106350420811012</c:v>
                </c:pt>
                <c:pt idx="6790">
                  <c:v>97.106350420811012</c:v>
                </c:pt>
                <c:pt idx="6791">
                  <c:v>97.106350420811012</c:v>
                </c:pt>
                <c:pt idx="6792">
                  <c:v>97.106350420811012</c:v>
                </c:pt>
                <c:pt idx="6793">
                  <c:v>97.106350420811012</c:v>
                </c:pt>
                <c:pt idx="6794">
                  <c:v>97.106350420811012</c:v>
                </c:pt>
                <c:pt idx="6795">
                  <c:v>97.106350420811012</c:v>
                </c:pt>
                <c:pt idx="6796">
                  <c:v>97.106350420811012</c:v>
                </c:pt>
                <c:pt idx="6797">
                  <c:v>97.106350420811012</c:v>
                </c:pt>
                <c:pt idx="6798">
                  <c:v>97.106350420811012</c:v>
                </c:pt>
                <c:pt idx="6799">
                  <c:v>97.106350420811012</c:v>
                </c:pt>
                <c:pt idx="6800">
                  <c:v>97.106350420811012</c:v>
                </c:pt>
                <c:pt idx="6801">
                  <c:v>97.106350420811012</c:v>
                </c:pt>
                <c:pt idx="6802">
                  <c:v>97.106350420811012</c:v>
                </c:pt>
                <c:pt idx="6803">
                  <c:v>97.106350420811012</c:v>
                </c:pt>
                <c:pt idx="6804">
                  <c:v>97.106350420811012</c:v>
                </c:pt>
                <c:pt idx="6805">
                  <c:v>97.106350420811012</c:v>
                </c:pt>
                <c:pt idx="6806">
                  <c:v>97.106350420811012</c:v>
                </c:pt>
                <c:pt idx="6807">
                  <c:v>97.106350420811012</c:v>
                </c:pt>
                <c:pt idx="6808">
                  <c:v>97.106350420811012</c:v>
                </c:pt>
                <c:pt idx="6809">
                  <c:v>97.106350420811012</c:v>
                </c:pt>
                <c:pt idx="6810">
                  <c:v>97.106350420811012</c:v>
                </c:pt>
                <c:pt idx="6811">
                  <c:v>97.106350420811012</c:v>
                </c:pt>
                <c:pt idx="6812">
                  <c:v>97.106350420811012</c:v>
                </c:pt>
                <c:pt idx="6813">
                  <c:v>97.106350420811012</c:v>
                </c:pt>
                <c:pt idx="6814">
                  <c:v>97.106350420811012</c:v>
                </c:pt>
                <c:pt idx="6815">
                  <c:v>97.106350420811012</c:v>
                </c:pt>
                <c:pt idx="6816">
                  <c:v>97.106350420811012</c:v>
                </c:pt>
                <c:pt idx="6817">
                  <c:v>97.106350420811012</c:v>
                </c:pt>
                <c:pt idx="6818">
                  <c:v>97.106350420811012</c:v>
                </c:pt>
                <c:pt idx="6819">
                  <c:v>97.106350420811012</c:v>
                </c:pt>
                <c:pt idx="6820">
                  <c:v>97.106350420811012</c:v>
                </c:pt>
                <c:pt idx="6821">
                  <c:v>97.106350420811012</c:v>
                </c:pt>
                <c:pt idx="6822">
                  <c:v>97.106350420811012</c:v>
                </c:pt>
                <c:pt idx="6823">
                  <c:v>97.106350420811012</c:v>
                </c:pt>
                <c:pt idx="6824">
                  <c:v>97.106350420811012</c:v>
                </c:pt>
                <c:pt idx="6825">
                  <c:v>97.106350420811012</c:v>
                </c:pt>
                <c:pt idx="6826">
                  <c:v>97.106350420811012</c:v>
                </c:pt>
                <c:pt idx="6827">
                  <c:v>97.106350420811012</c:v>
                </c:pt>
                <c:pt idx="6828">
                  <c:v>97.106350420811012</c:v>
                </c:pt>
                <c:pt idx="6829">
                  <c:v>97.106350420811012</c:v>
                </c:pt>
                <c:pt idx="6830">
                  <c:v>97.106350420811012</c:v>
                </c:pt>
                <c:pt idx="6831">
                  <c:v>97.106350420811012</c:v>
                </c:pt>
                <c:pt idx="6832">
                  <c:v>97.106350420811012</c:v>
                </c:pt>
                <c:pt idx="6833">
                  <c:v>97.106350420811012</c:v>
                </c:pt>
                <c:pt idx="6834">
                  <c:v>97.106350420811012</c:v>
                </c:pt>
                <c:pt idx="6835">
                  <c:v>97.106350420811012</c:v>
                </c:pt>
                <c:pt idx="6836">
                  <c:v>97.106350420811012</c:v>
                </c:pt>
                <c:pt idx="6837">
                  <c:v>97.106350420811012</c:v>
                </c:pt>
                <c:pt idx="6838">
                  <c:v>97.106350420811012</c:v>
                </c:pt>
                <c:pt idx="6839">
                  <c:v>97.106350420811012</c:v>
                </c:pt>
                <c:pt idx="6840">
                  <c:v>97.106350420811012</c:v>
                </c:pt>
                <c:pt idx="6841">
                  <c:v>97.106350420811012</c:v>
                </c:pt>
                <c:pt idx="6842">
                  <c:v>97.106350420811012</c:v>
                </c:pt>
                <c:pt idx="6843">
                  <c:v>97.106350420811012</c:v>
                </c:pt>
                <c:pt idx="6844">
                  <c:v>97.106350420811012</c:v>
                </c:pt>
                <c:pt idx="6845">
                  <c:v>97.106350420811012</c:v>
                </c:pt>
                <c:pt idx="6846">
                  <c:v>97.106350420811012</c:v>
                </c:pt>
                <c:pt idx="6847">
                  <c:v>97.106350420811012</c:v>
                </c:pt>
                <c:pt idx="6848">
                  <c:v>97.106350420811012</c:v>
                </c:pt>
                <c:pt idx="6849">
                  <c:v>97.106350420811012</c:v>
                </c:pt>
                <c:pt idx="6850">
                  <c:v>97.106350420811012</c:v>
                </c:pt>
                <c:pt idx="6851">
                  <c:v>97.106350420811012</c:v>
                </c:pt>
                <c:pt idx="6852">
                  <c:v>97.106350420811012</c:v>
                </c:pt>
                <c:pt idx="6853">
                  <c:v>97.106350420811012</c:v>
                </c:pt>
                <c:pt idx="6854">
                  <c:v>97.106350420811012</c:v>
                </c:pt>
                <c:pt idx="6855">
                  <c:v>97.106350420811012</c:v>
                </c:pt>
                <c:pt idx="6856">
                  <c:v>97.106350420811012</c:v>
                </c:pt>
                <c:pt idx="6857">
                  <c:v>97.106350420811012</c:v>
                </c:pt>
                <c:pt idx="6858">
                  <c:v>97.106350420811012</c:v>
                </c:pt>
                <c:pt idx="6859">
                  <c:v>97.106350420811012</c:v>
                </c:pt>
                <c:pt idx="6860">
                  <c:v>97.106350420811012</c:v>
                </c:pt>
                <c:pt idx="6861">
                  <c:v>97.106350420811012</c:v>
                </c:pt>
                <c:pt idx="6862">
                  <c:v>97.106350420811012</c:v>
                </c:pt>
                <c:pt idx="6863">
                  <c:v>97.106350420811012</c:v>
                </c:pt>
                <c:pt idx="6864">
                  <c:v>97.106350420811012</c:v>
                </c:pt>
                <c:pt idx="6865">
                  <c:v>97.106350420811012</c:v>
                </c:pt>
                <c:pt idx="6866">
                  <c:v>97.106350420811012</c:v>
                </c:pt>
                <c:pt idx="6867">
                  <c:v>97.106350420811012</c:v>
                </c:pt>
                <c:pt idx="6868">
                  <c:v>97.106350420811012</c:v>
                </c:pt>
                <c:pt idx="6869">
                  <c:v>97.106350420811012</c:v>
                </c:pt>
                <c:pt idx="6870">
                  <c:v>97.106350420811012</c:v>
                </c:pt>
                <c:pt idx="6871">
                  <c:v>97.106350420811012</c:v>
                </c:pt>
                <c:pt idx="6872">
                  <c:v>97.106350420811012</c:v>
                </c:pt>
                <c:pt idx="6873">
                  <c:v>97.106350420811012</c:v>
                </c:pt>
                <c:pt idx="6874">
                  <c:v>97.106350420811012</c:v>
                </c:pt>
                <c:pt idx="6875">
                  <c:v>97.106350420811012</c:v>
                </c:pt>
                <c:pt idx="6876">
                  <c:v>97.106350420811012</c:v>
                </c:pt>
                <c:pt idx="6877">
                  <c:v>97.106350420811012</c:v>
                </c:pt>
                <c:pt idx="6878">
                  <c:v>97.106350420811012</c:v>
                </c:pt>
                <c:pt idx="6879">
                  <c:v>97.106350420811012</c:v>
                </c:pt>
                <c:pt idx="6880">
                  <c:v>97.106350420811012</c:v>
                </c:pt>
                <c:pt idx="6881">
                  <c:v>97.106350420811012</c:v>
                </c:pt>
                <c:pt idx="6882">
                  <c:v>97.106350420811012</c:v>
                </c:pt>
                <c:pt idx="6883">
                  <c:v>97.106350420811012</c:v>
                </c:pt>
                <c:pt idx="6884">
                  <c:v>97.106350420811012</c:v>
                </c:pt>
                <c:pt idx="6885">
                  <c:v>97.106350420811012</c:v>
                </c:pt>
                <c:pt idx="6886">
                  <c:v>97.106350420811012</c:v>
                </c:pt>
                <c:pt idx="6887">
                  <c:v>97.106350420811012</c:v>
                </c:pt>
                <c:pt idx="6888">
                  <c:v>97.106350420811012</c:v>
                </c:pt>
                <c:pt idx="6889">
                  <c:v>97.106350420811012</c:v>
                </c:pt>
                <c:pt idx="6890">
                  <c:v>97.106350420811012</c:v>
                </c:pt>
                <c:pt idx="6891">
                  <c:v>97.106350420811012</c:v>
                </c:pt>
                <c:pt idx="6892">
                  <c:v>97.106350420811012</c:v>
                </c:pt>
                <c:pt idx="6893">
                  <c:v>97.106350420811012</c:v>
                </c:pt>
                <c:pt idx="6894">
                  <c:v>97.106350420811012</c:v>
                </c:pt>
                <c:pt idx="6895">
                  <c:v>97.106350420811012</c:v>
                </c:pt>
                <c:pt idx="6896">
                  <c:v>97.106350420811012</c:v>
                </c:pt>
                <c:pt idx="6897">
                  <c:v>97.106350420811012</c:v>
                </c:pt>
                <c:pt idx="6898">
                  <c:v>97.106350420811012</c:v>
                </c:pt>
                <c:pt idx="6899">
                  <c:v>97.106350420811012</c:v>
                </c:pt>
                <c:pt idx="6900">
                  <c:v>97.106350420811012</c:v>
                </c:pt>
                <c:pt idx="6901">
                  <c:v>97.106350420811012</c:v>
                </c:pt>
                <c:pt idx="6902">
                  <c:v>97.106350420811012</c:v>
                </c:pt>
                <c:pt idx="6903">
                  <c:v>97.106350420811012</c:v>
                </c:pt>
                <c:pt idx="6904">
                  <c:v>97.106350420811012</c:v>
                </c:pt>
                <c:pt idx="6905">
                  <c:v>97.106350420811012</c:v>
                </c:pt>
                <c:pt idx="6906">
                  <c:v>97.106350420811012</c:v>
                </c:pt>
                <c:pt idx="6907">
                  <c:v>97.106350420811012</c:v>
                </c:pt>
                <c:pt idx="6908">
                  <c:v>97.106350420811012</c:v>
                </c:pt>
                <c:pt idx="6909">
                  <c:v>97.106350420811012</c:v>
                </c:pt>
                <c:pt idx="6910">
                  <c:v>97.106350420811012</c:v>
                </c:pt>
                <c:pt idx="6911">
                  <c:v>97.106350420811012</c:v>
                </c:pt>
                <c:pt idx="6912">
                  <c:v>97.106350420811012</c:v>
                </c:pt>
                <c:pt idx="6913">
                  <c:v>97.106350420811012</c:v>
                </c:pt>
                <c:pt idx="6914">
                  <c:v>97.106350420811012</c:v>
                </c:pt>
                <c:pt idx="6915">
                  <c:v>97.106350420811012</c:v>
                </c:pt>
                <c:pt idx="6916">
                  <c:v>97.106350420811012</c:v>
                </c:pt>
                <c:pt idx="6917">
                  <c:v>97.106350420811012</c:v>
                </c:pt>
                <c:pt idx="6918">
                  <c:v>97.106350420811012</c:v>
                </c:pt>
                <c:pt idx="6919">
                  <c:v>97.106350420811012</c:v>
                </c:pt>
                <c:pt idx="6920">
                  <c:v>97.106350420811012</c:v>
                </c:pt>
                <c:pt idx="6921">
                  <c:v>97.106350420811012</c:v>
                </c:pt>
                <c:pt idx="6922">
                  <c:v>97.106350420811012</c:v>
                </c:pt>
                <c:pt idx="6923">
                  <c:v>97.106350420811012</c:v>
                </c:pt>
                <c:pt idx="6924">
                  <c:v>97.106350420811012</c:v>
                </c:pt>
                <c:pt idx="6925">
                  <c:v>97.106350420811012</c:v>
                </c:pt>
                <c:pt idx="6926">
                  <c:v>97.106350420811012</c:v>
                </c:pt>
                <c:pt idx="6927">
                  <c:v>97.106350420811012</c:v>
                </c:pt>
                <c:pt idx="6928">
                  <c:v>97.106350420811012</c:v>
                </c:pt>
                <c:pt idx="6929">
                  <c:v>97.106350420811012</c:v>
                </c:pt>
                <c:pt idx="6930">
                  <c:v>97.106350420811012</c:v>
                </c:pt>
                <c:pt idx="6931">
                  <c:v>97.106350420811012</c:v>
                </c:pt>
                <c:pt idx="6932">
                  <c:v>97.106350420811012</c:v>
                </c:pt>
                <c:pt idx="6933">
                  <c:v>97.106350420811012</c:v>
                </c:pt>
                <c:pt idx="6934">
                  <c:v>97.106350420811012</c:v>
                </c:pt>
                <c:pt idx="6935">
                  <c:v>97.106350420811012</c:v>
                </c:pt>
                <c:pt idx="6936">
                  <c:v>97.106350420811012</c:v>
                </c:pt>
                <c:pt idx="6937">
                  <c:v>97.106350420811012</c:v>
                </c:pt>
                <c:pt idx="6938">
                  <c:v>97.106350420811012</c:v>
                </c:pt>
                <c:pt idx="6939">
                  <c:v>97.106350420811012</c:v>
                </c:pt>
                <c:pt idx="6940">
                  <c:v>97.106350420811012</c:v>
                </c:pt>
                <c:pt idx="6941">
                  <c:v>97.106350420811012</c:v>
                </c:pt>
                <c:pt idx="6942">
                  <c:v>97.106350420811012</c:v>
                </c:pt>
                <c:pt idx="6943">
                  <c:v>97.106350420811012</c:v>
                </c:pt>
                <c:pt idx="6944">
                  <c:v>97.106350420811012</c:v>
                </c:pt>
                <c:pt idx="6945">
                  <c:v>97.106350420811012</c:v>
                </c:pt>
                <c:pt idx="6946">
                  <c:v>97.106350420811012</c:v>
                </c:pt>
                <c:pt idx="6947">
                  <c:v>97.106350420811012</c:v>
                </c:pt>
                <c:pt idx="6948">
                  <c:v>97.106350420811012</c:v>
                </c:pt>
                <c:pt idx="6949">
                  <c:v>97.106350420811012</c:v>
                </c:pt>
                <c:pt idx="6950">
                  <c:v>97.106350420811012</c:v>
                </c:pt>
                <c:pt idx="6951">
                  <c:v>97.106350420811012</c:v>
                </c:pt>
                <c:pt idx="6952">
                  <c:v>97.106350420811012</c:v>
                </c:pt>
                <c:pt idx="6953">
                  <c:v>97.106350420811012</c:v>
                </c:pt>
                <c:pt idx="6954">
                  <c:v>97.106350420811012</c:v>
                </c:pt>
                <c:pt idx="6955">
                  <c:v>97.106350420811012</c:v>
                </c:pt>
                <c:pt idx="6956">
                  <c:v>97.106350420811012</c:v>
                </c:pt>
                <c:pt idx="6957">
                  <c:v>97.106350420811012</c:v>
                </c:pt>
                <c:pt idx="6958">
                  <c:v>97.106350420811012</c:v>
                </c:pt>
                <c:pt idx="6959">
                  <c:v>97.106350420811012</c:v>
                </c:pt>
                <c:pt idx="6960">
                  <c:v>97.106350420811012</c:v>
                </c:pt>
                <c:pt idx="6961">
                  <c:v>97.106350420811012</c:v>
                </c:pt>
                <c:pt idx="6962">
                  <c:v>97.106350420811012</c:v>
                </c:pt>
                <c:pt idx="6963">
                  <c:v>97.106350420811012</c:v>
                </c:pt>
                <c:pt idx="6964">
                  <c:v>97.106350420811012</c:v>
                </c:pt>
                <c:pt idx="6965">
                  <c:v>97.106350420811012</c:v>
                </c:pt>
                <c:pt idx="6966">
                  <c:v>97.106350420811012</c:v>
                </c:pt>
                <c:pt idx="6967">
                  <c:v>97.106350420811012</c:v>
                </c:pt>
                <c:pt idx="6968">
                  <c:v>97.106350420811012</c:v>
                </c:pt>
                <c:pt idx="6969">
                  <c:v>97.106350420811012</c:v>
                </c:pt>
                <c:pt idx="6970">
                  <c:v>97.106350420811012</c:v>
                </c:pt>
                <c:pt idx="6971">
                  <c:v>97.106350420811012</c:v>
                </c:pt>
                <c:pt idx="6972">
                  <c:v>97.106350420811012</c:v>
                </c:pt>
                <c:pt idx="6973">
                  <c:v>97.106350420811012</c:v>
                </c:pt>
                <c:pt idx="6974">
                  <c:v>97.106350420811012</c:v>
                </c:pt>
                <c:pt idx="6975">
                  <c:v>97.106350420811012</c:v>
                </c:pt>
                <c:pt idx="6976">
                  <c:v>97.106350420811012</c:v>
                </c:pt>
                <c:pt idx="6977">
                  <c:v>97.106350420811012</c:v>
                </c:pt>
                <c:pt idx="6978">
                  <c:v>97.106350420811012</c:v>
                </c:pt>
                <c:pt idx="6979">
                  <c:v>97.106350420811012</c:v>
                </c:pt>
                <c:pt idx="6980">
                  <c:v>97.106350420811012</c:v>
                </c:pt>
                <c:pt idx="6981">
                  <c:v>97.106350420811012</c:v>
                </c:pt>
                <c:pt idx="6982">
                  <c:v>97.106350420811012</c:v>
                </c:pt>
                <c:pt idx="6983">
                  <c:v>97.106350420811012</c:v>
                </c:pt>
                <c:pt idx="6984">
                  <c:v>97.106350420811012</c:v>
                </c:pt>
                <c:pt idx="6985">
                  <c:v>97.106350420811012</c:v>
                </c:pt>
                <c:pt idx="6986">
                  <c:v>97.106350420811012</c:v>
                </c:pt>
                <c:pt idx="6987">
                  <c:v>97.106350420811012</c:v>
                </c:pt>
                <c:pt idx="6988">
                  <c:v>97.106350420811012</c:v>
                </c:pt>
                <c:pt idx="6989">
                  <c:v>97.106350420811012</c:v>
                </c:pt>
                <c:pt idx="6990">
                  <c:v>97.106350420811012</c:v>
                </c:pt>
                <c:pt idx="6991">
                  <c:v>97.106350420811012</c:v>
                </c:pt>
                <c:pt idx="6992">
                  <c:v>97.106350420811012</c:v>
                </c:pt>
                <c:pt idx="6993">
                  <c:v>97.106350420811012</c:v>
                </c:pt>
                <c:pt idx="6994">
                  <c:v>97.106350420811012</c:v>
                </c:pt>
                <c:pt idx="6995">
                  <c:v>97.106350420811012</c:v>
                </c:pt>
                <c:pt idx="6996">
                  <c:v>97.106350420811012</c:v>
                </c:pt>
                <c:pt idx="6997">
                  <c:v>97.106350420811012</c:v>
                </c:pt>
                <c:pt idx="6998">
                  <c:v>97.106350420811012</c:v>
                </c:pt>
                <c:pt idx="6999">
                  <c:v>97.106350420811012</c:v>
                </c:pt>
                <c:pt idx="7000">
                  <c:v>97.106350420811012</c:v>
                </c:pt>
                <c:pt idx="7001">
                  <c:v>97.106350420811012</c:v>
                </c:pt>
                <c:pt idx="7002">
                  <c:v>97.106350420811012</c:v>
                </c:pt>
                <c:pt idx="7003">
                  <c:v>97.106350420811012</c:v>
                </c:pt>
                <c:pt idx="7004">
                  <c:v>97.106350420811012</c:v>
                </c:pt>
                <c:pt idx="7005">
                  <c:v>97.106350420811012</c:v>
                </c:pt>
                <c:pt idx="7006">
                  <c:v>97.106350420811012</c:v>
                </c:pt>
                <c:pt idx="7007">
                  <c:v>97.106350420811012</c:v>
                </c:pt>
                <c:pt idx="7008">
                  <c:v>97.106350420811012</c:v>
                </c:pt>
                <c:pt idx="7009">
                  <c:v>97.106350420811012</c:v>
                </c:pt>
                <c:pt idx="7010">
                  <c:v>97.106350420811012</c:v>
                </c:pt>
                <c:pt idx="7011">
                  <c:v>97.106350420811012</c:v>
                </c:pt>
                <c:pt idx="7012">
                  <c:v>97.106350420811012</c:v>
                </c:pt>
                <c:pt idx="7013">
                  <c:v>97.106350420811012</c:v>
                </c:pt>
                <c:pt idx="7014">
                  <c:v>97.106350420811012</c:v>
                </c:pt>
                <c:pt idx="7015">
                  <c:v>97.106350420811012</c:v>
                </c:pt>
                <c:pt idx="7016">
                  <c:v>97.106350420811012</c:v>
                </c:pt>
                <c:pt idx="7017">
                  <c:v>97.106350420811012</c:v>
                </c:pt>
                <c:pt idx="7018">
                  <c:v>97.106350420811012</c:v>
                </c:pt>
                <c:pt idx="7019">
                  <c:v>97.106350420811012</c:v>
                </c:pt>
                <c:pt idx="7020">
                  <c:v>97.106350420811012</c:v>
                </c:pt>
                <c:pt idx="7021">
                  <c:v>97.106350420811012</c:v>
                </c:pt>
                <c:pt idx="7022">
                  <c:v>97.106350420811012</c:v>
                </c:pt>
                <c:pt idx="7023">
                  <c:v>97.106350420811012</c:v>
                </c:pt>
                <c:pt idx="7024">
                  <c:v>97.106350420811012</c:v>
                </c:pt>
                <c:pt idx="7025">
                  <c:v>97.106350420811012</c:v>
                </c:pt>
                <c:pt idx="7026">
                  <c:v>97.106350420811012</c:v>
                </c:pt>
                <c:pt idx="7027">
                  <c:v>97.106350420811012</c:v>
                </c:pt>
                <c:pt idx="7028">
                  <c:v>97.106350420811012</c:v>
                </c:pt>
                <c:pt idx="7029">
                  <c:v>97.106350420811012</c:v>
                </c:pt>
                <c:pt idx="7030">
                  <c:v>97.106350420811012</c:v>
                </c:pt>
                <c:pt idx="7031">
                  <c:v>97.106350420811012</c:v>
                </c:pt>
                <c:pt idx="7032">
                  <c:v>97.106350420811012</c:v>
                </c:pt>
                <c:pt idx="7033">
                  <c:v>97.106350420811012</c:v>
                </c:pt>
                <c:pt idx="7034">
                  <c:v>97.106350420811012</c:v>
                </c:pt>
                <c:pt idx="7035">
                  <c:v>97.106350420811012</c:v>
                </c:pt>
                <c:pt idx="7036">
                  <c:v>97.106350420811012</c:v>
                </c:pt>
                <c:pt idx="7037">
                  <c:v>97.106350420811012</c:v>
                </c:pt>
                <c:pt idx="7038">
                  <c:v>97.106350420811012</c:v>
                </c:pt>
                <c:pt idx="7039">
                  <c:v>97.106350420811012</c:v>
                </c:pt>
                <c:pt idx="7040">
                  <c:v>97.106350420811012</c:v>
                </c:pt>
                <c:pt idx="7041">
                  <c:v>97.106350420811012</c:v>
                </c:pt>
                <c:pt idx="7042">
                  <c:v>97.106350420811012</c:v>
                </c:pt>
                <c:pt idx="7043">
                  <c:v>97.106350420811012</c:v>
                </c:pt>
                <c:pt idx="7044">
                  <c:v>97.106350420811012</c:v>
                </c:pt>
                <c:pt idx="7045">
                  <c:v>97.106350420811012</c:v>
                </c:pt>
                <c:pt idx="7046">
                  <c:v>97.106350420811012</c:v>
                </c:pt>
                <c:pt idx="7047">
                  <c:v>97.106350420811012</c:v>
                </c:pt>
                <c:pt idx="7048">
                  <c:v>97.106350420811012</c:v>
                </c:pt>
                <c:pt idx="7049">
                  <c:v>97.106350420811012</c:v>
                </c:pt>
                <c:pt idx="7050">
                  <c:v>97.106350420811012</c:v>
                </c:pt>
                <c:pt idx="7051">
                  <c:v>97.106350420811012</c:v>
                </c:pt>
                <c:pt idx="7052">
                  <c:v>97.106350420811012</c:v>
                </c:pt>
                <c:pt idx="7053">
                  <c:v>97.106350420811012</c:v>
                </c:pt>
                <c:pt idx="7054">
                  <c:v>97.106350420811012</c:v>
                </c:pt>
                <c:pt idx="7055">
                  <c:v>97.106350420811012</c:v>
                </c:pt>
                <c:pt idx="7056">
                  <c:v>97.106350420811012</c:v>
                </c:pt>
                <c:pt idx="7057">
                  <c:v>97.106350420811012</c:v>
                </c:pt>
                <c:pt idx="7058">
                  <c:v>97.106350420811012</c:v>
                </c:pt>
                <c:pt idx="7059">
                  <c:v>97.106350420811012</c:v>
                </c:pt>
                <c:pt idx="7060">
                  <c:v>97.106350420811012</c:v>
                </c:pt>
                <c:pt idx="7061">
                  <c:v>97.106350420811012</c:v>
                </c:pt>
                <c:pt idx="7062">
                  <c:v>97.106350420811012</c:v>
                </c:pt>
                <c:pt idx="7063">
                  <c:v>97.106350420811012</c:v>
                </c:pt>
                <c:pt idx="7064">
                  <c:v>97.106350420811012</c:v>
                </c:pt>
                <c:pt idx="7065">
                  <c:v>97.106350420811012</c:v>
                </c:pt>
                <c:pt idx="7066">
                  <c:v>97.106350420811012</c:v>
                </c:pt>
                <c:pt idx="7067">
                  <c:v>97.106350420811012</c:v>
                </c:pt>
                <c:pt idx="7068">
                  <c:v>97.106350420811012</c:v>
                </c:pt>
                <c:pt idx="7069">
                  <c:v>97.106350420811012</c:v>
                </c:pt>
                <c:pt idx="7070">
                  <c:v>97.106350420811012</c:v>
                </c:pt>
                <c:pt idx="7071">
                  <c:v>97.106350420811012</c:v>
                </c:pt>
                <c:pt idx="7072">
                  <c:v>97.106350420811012</c:v>
                </c:pt>
                <c:pt idx="7073">
                  <c:v>97.106350420811012</c:v>
                </c:pt>
                <c:pt idx="7074">
                  <c:v>97.106350420811012</c:v>
                </c:pt>
                <c:pt idx="7075">
                  <c:v>97.106350420811012</c:v>
                </c:pt>
                <c:pt idx="7076">
                  <c:v>97.106350420811012</c:v>
                </c:pt>
                <c:pt idx="7077">
                  <c:v>97.106350420811012</c:v>
                </c:pt>
                <c:pt idx="7078">
                  <c:v>97.106350420811012</c:v>
                </c:pt>
                <c:pt idx="7079">
                  <c:v>97.106350420811012</c:v>
                </c:pt>
                <c:pt idx="7080">
                  <c:v>97.106350420811012</c:v>
                </c:pt>
                <c:pt idx="7081">
                  <c:v>97.106350420811012</c:v>
                </c:pt>
                <c:pt idx="7082">
                  <c:v>97.106350420811012</c:v>
                </c:pt>
                <c:pt idx="7083">
                  <c:v>97.106350420811012</c:v>
                </c:pt>
                <c:pt idx="7084">
                  <c:v>97.106350420811012</c:v>
                </c:pt>
                <c:pt idx="7085">
                  <c:v>97.106350420811012</c:v>
                </c:pt>
                <c:pt idx="7086">
                  <c:v>97.106350420811012</c:v>
                </c:pt>
                <c:pt idx="7087">
                  <c:v>97.106350420811012</c:v>
                </c:pt>
                <c:pt idx="7088">
                  <c:v>97.106350420811012</c:v>
                </c:pt>
                <c:pt idx="7089">
                  <c:v>97.106350420811012</c:v>
                </c:pt>
                <c:pt idx="7090">
                  <c:v>97.106350420811012</c:v>
                </c:pt>
                <c:pt idx="7091">
                  <c:v>97.106350420811012</c:v>
                </c:pt>
                <c:pt idx="7092">
                  <c:v>97.106350420811012</c:v>
                </c:pt>
                <c:pt idx="7093">
                  <c:v>97.106350420811012</c:v>
                </c:pt>
                <c:pt idx="7094">
                  <c:v>97.106350420811012</c:v>
                </c:pt>
                <c:pt idx="7095">
                  <c:v>97.106350420811012</c:v>
                </c:pt>
                <c:pt idx="7096">
                  <c:v>97.106350420811012</c:v>
                </c:pt>
                <c:pt idx="7097">
                  <c:v>97.106350420811012</c:v>
                </c:pt>
                <c:pt idx="7098">
                  <c:v>97.106350420811012</c:v>
                </c:pt>
                <c:pt idx="7099">
                  <c:v>97.106350420811012</c:v>
                </c:pt>
                <c:pt idx="7100">
                  <c:v>97.106350420811012</c:v>
                </c:pt>
                <c:pt idx="7101">
                  <c:v>97.106350420811012</c:v>
                </c:pt>
                <c:pt idx="7102">
                  <c:v>97.106350420811012</c:v>
                </c:pt>
                <c:pt idx="7103">
                  <c:v>97.106350420811012</c:v>
                </c:pt>
                <c:pt idx="7104">
                  <c:v>97.106350420811012</c:v>
                </c:pt>
                <c:pt idx="7105">
                  <c:v>97.106350420811012</c:v>
                </c:pt>
                <c:pt idx="7106">
                  <c:v>97.106350420811012</c:v>
                </c:pt>
                <c:pt idx="7107">
                  <c:v>97.106350420811012</c:v>
                </c:pt>
                <c:pt idx="7108">
                  <c:v>97.106350420811012</c:v>
                </c:pt>
                <c:pt idx="7109">
                  <c:v>97.106350420811012</c:v>
                </c:pt>
                <c:pt idx="7110">
                  <c:v>97.106350420811012</c:v>
                </c:pt>
                <c:pt idx="7111">
                  <c:v>97.106350420811012</c:v>
                </c:pt>
                <c:pt idx="7112">
                  <c:v>97.106350420811012</c:v>
                </c:pt>
                <c:pt idx="7113">
                  <c:v>97.106350420811012</c:v>
                </c:pt>
                <c:pt idx="7114">
                  <c:v>97.106350420811012</c:v>
                </c:pt>
                <c:pt idx="7115">
                  <c:v>97.106350420811012</c:v>
                </c:pt>
                <c:pt idx="7116">
                  <c:v>97.106350420811012</c:v>
                </c:pt>
                <c:pt idx="7117">
                  <c:v>97.106350420811012</c:v>
                </c:pt>
                <c:pt idx="7118">
                  <c:v>97.106350420811012</c:v>
                </c:pt>
                <c:pt idx="7119">
                  <c:v>97.106350420811012</c:v>
                </c:pt>
                <c:pt idx="7120">
                  <c:v>97.106350420811012</c:v>
                </c:pt>
                <c:pt idx="7121">
                  <c:v>97.106350420811012</c:v>
                </c:pt>
                <c:pt idx="7122">
                  <c:v>97.106350420811012</c:v>
                </c:pt>
                <c:pt idx="7123">
                  <c:v>97.106350420811012</c:v>
                </c:pt>
                <c:pt idx="7124">
                  <c:v>97.106350420811012</c:v>
                </c:pt>
                <c:pt idx="7125">
                  <c:v>97.106350420811012</c:v>
                </c:pt>
                <c:pt idx="7126">
                  <c:v>97.106350420811012</c:v>
                </c:pt>
                <c:pt idx="7127">
                  <c:v>97.106350420811012</c:v>
                </c:pt>
                <c:pt idx="7128">
                  <c:v>97.106350420811012</c:v>
                </c:pt>
                <c:pt idx="7129">
                  <c:v>97.106350420811012</c:v>
                </c:pt>
                <c:pt idx="7130">
                  <c:v>97.106350420811012</c:v>
                </c:pt>
                <c:pt idx="7131">
                  <c:v>97.106350420811012</c:v>
                </c:pt>
                <c:pt idx="7132">
                  <c:v>97.106350420811012</c:v>
                </c:pt>
                <c:pt idx="7133">
                  <c:v>97.106350420811012</c:v>
                </c:pt>
                <c:pt idx="7134">
                  <c:v>97.106350420811012</c:v>
                </c:pt>
                <c:pt idx="7135">
                  <c:v>97.106350420811012</c:v>
                </c:pt>
                <c:pt idx="7136">
                  <c:v>97.106350420811012</c:v>
                </c:pt>
                <c:pt idx="7137">
                  <c:v>97.106350420811012</c:v>
                </c:pt>
                <c:pt idx="7138">
                  <c:v>97.106350420811012</c:v>
                </c:pt>
                <c:pt idx="7139">
                  <c:v>97.106350420811012</c:v>
                </c:pt>
                <c:pt idx="7140">
                  <c:v>97.106350420811012</c:v>
                </c:pt>
                <c:pt idx="7141">
                  <c:v>97.106350420811012</c:v>
                </c:pt>
                <c:pt idx="7142">
                  <c:v>97.106350420811012</c:v>
                </c:pt>
                <c:pt idx="7143">
                  <c:v>97.106350420811012</c:v>
                </c:pt>
                <c:pt idx="7144">
                  <c:v>97.106350420811012</c:v>
                </c:pt>
                <c:pt idx="7145">
                  <c:v>97.106350420811012</c:v>
                </c:pt>
                <c:pt idx="7146">
                  <c:v>97.106350420811012</c:v>
                </c:pt>
                <c:pt idx="7147">
                  <c:v>97.106350420811012</c:v>
                </c:pt>
                <c:pt idx="7148">
                  <c:v>97.106350420811012</c:v>
                </c:pt>
                <c:pt idx="7149">
                  <c:v>97.106350420811012</c:v>
                </c:pt>
                <c:pt idx="7150">
                  <c:v>97.106350420811012</c:v>
                </c:pt>
                <c:pt idx="7151">
                  <c:v>97.106350420811012</c:v>
                </c:pt>
                <c:pt idx="7152">
                  <c:v>97.106350420811012</c:v>
                </c:pt>
                <c:pt idx="7153">
                  <c:v>97.106350420811012</c:v>
                </c:pt>
                <c:pt idx="7154">
                  <c:v>97.106350420811012</c:v>
                </c:pt>
                <c:pt idx="7155">
                  <c:v>97.106350420811012</c:v>
                </c:pt>
                <c:pt idx="7156">
                  <c:v>97.106350420811012</c:v>
                </c:pt>
                <c:pt idx="7157">
                  <c:v>97.106350420811012</c:v>
                </c:pt>
                <c:pt idx="7158">
                  <c:v>97.106350420811012</c:v>
                </c:pt>
                <c:pt idx="7159">
                  <c:v>97.106350420811012</c:v>
                </c:pt>
                <c:pt idx="7160">
                  <c:v>97.106350420811012</c:v>
                </c:pt>
                <c:pt idx="7161">
                  <c:v>97.106350420811012</c:v>
                </c:pt>
                <c:pt idx="7162">
                  <c:v>97.106350420811012</c:v>
                </c:pt>
                <c:pt idx="7163">
                  <c:v>97.106350420811012</c:v>
                </c:pt>
                <c:pt idx="7164">
                  <c:v>97.106350420811012</c:v>
                </c:pt>
                <c:pt idx="7165">
                  <c:v>97.106350420811012</c:v>
                </c:pt>
                <c:pt idx="7166">
                  <c:v>97.106350420811012</c:v>
                </c:pt>
                <c:pt idx="7167">
                  <c:v>97.106350420811012</c:v>
                </c:pt>
                <c:pt idx="7168">
                  <c:v>97.106350420811012</c:v>
                </c:pt>
                <c:pt idx="7169">
                  <c:v>97.106350420811012</c:v>
                </c:pt>
                <c:pt idx="7170">
                  <c:v>97.106350420811012</c:v>
                </c:pt>
                <c:pt idx="7171">
                  <c:v>97.106350420811012</c:v>
                </c:pt>
                <c:pt idx="7172">
                  <c:v>97.106350420811012</c:v>
                </c:pt>
                <c:pt idx="7173">
                  <c:v>97.106350420811012</c:v>
                </c:pt>
                <c:pt idx="7174">
                  <c:v>97.106350420811012</c:v>
                </c:pt>
                <c:pt idx="7175">
                  <c:v>97.106350420811012</c:v>
                </c:pt>
                <c:pt idx="7176">
                  <c:v>97.106350420811012</c:v>
                </c:pt>
                <c:pt idx="7177">
                  <c:v>97.106350420811012</c:v>
                </c:pt>
                <c:pt idx="7178">
                  <c:v>97.106350420811012</c:v>
                </c:pt>
                <c:pt idx="7179">
                  <c:v>97.106350420811012</c:v>
                </c:pt>
                <c:pt idx="7180">
                  <c:v>97.106350420811012</c:v>
                </c:pt>
                <c:pt idx="7181">
                  <c:v>97.106350420811012</c:v>
                </c:pt>
                <c:pt idx="7182">
                  <c:v>97.106350420811012</c:v>
                </c:pt>
                <c:pt idx="7183">
                  <c:v>97.106350420811012</c:v>
                </c:pt>
                <c:pt idx="7184">
                  <c:v>97.106350420811012</c:v>
                </c:pt>
                <c:pt idx="7185">
                  <c:v>97.106350420811012</c:v>
                </c:pt>
                <c:pt idx="7186">
                  <c:v>97.106350420811012</c:v>
                </c:pt>
                <c:pt idx="7187">
                  <c:v>97.106350420811012</c:v>
                </c:pt>
                <c:pt idx="7188">
                  <c:v>97.106350420811012</c:v>
                </c:pt>
                <c:pt idx="7189">
                  <c:v>97.106350420811012</c:v>
                </c:pt>
                <c:pt idx="7190">
                  <c:v>97.106350420811012</c:v>
                </c:pt>
                <c:pt idx="7191">
                  <c:v>97.106350420811012</c:v>
                </c:pt>
                <c:pt idx="7192">
                  <c:v>97.106350420811012</c:v>
                </c:pt>
                <c:pt idx="7193">
                  <c:v>97.106350420811012</c:v>
                </c:pt>
                <c:pt idx="7194">
                  <c:v>97.106350420811012</c:v>
                </c:pt>
                <c:pt idx="7195">
                  <c:v>97.106350420811012</c:v>
                </c:pt>
                <c:pt idx="7196">
                  <c:v>97.106350420811012</c:v>
                </c:pt>
                <c:pt idx="7197">
                  <c:v>97.106350420811012</c:v>
                </c:pt>
                <c:pt idx="7198">
                  <c:v>97.106350420811012</c:v>
                </c:pt>
                <c:pt idx="7199">
                  <c:v>97.106350420811012</c:v>
                </c:pt>
                <c:pt idx="7200">
                  <c:v>97.106350420811012</c:v>
                </c:pt>
                <c:pt idx="7201">
                  <c:v>97.106350420811012</c:v>
                </c:pt>
                <c:pt idx="7202">
                  <c:v>97.106350420811012</c:v>
                </c:pt>
                <c:pt idx="7203">
                  <c:v>97.106350420811012</c:v>
                </c:pt>
                <c:pt idx="7204">
                  <c:v>97.106350420811012</c:v>
                </c:pt>
                <c:pt idx="7205">
                  <c:v>97.106350420811012</c:v>
                </c:pt>
                <c:pt idx="7206">
                  <c:v>97.106350420811012</c:v>
                </c:pt>
                <c:pt idx="7207">
                  <c:v>97.106350420811012</c:v>
                </c:pt>
                <c:pt idx="7208">
                  <c:v>97.106350420811012</c:v>
                </c:pt>
                <c:pt idx="7209">
                  <c:v>97.106350420811012</c:v>
                </c:pt>
                <c:pt idx="7210">
                  <c:v>97.106350420811012</c:v>
                </c:pt>
                <c:pt idx="7211">
                  <c:v>97.106350420811012</c:v>
                </c:pt>
                <c:pt idx="7212">
                  <c:v>97.106350420811012</c:v>
                </c:pt>
                <c:pt idx="7213">
                  <c:v>97.106350420811012</c:v>
                </c:pt>
                <c:pt idx="7214">
                  <c:v>97.106350420811012</c:v>
                </c:pt>
                <c:pt idx="7215">
                  <c:v>97.106350420811012</c:v>
                </c:pt>
                <c:pt idx="7216">
                  <c:v>97.106350420811012</c:v>
                </c:pt>
                <c:pt idx="7217">
                  <c:v>97.106350420811012</c:v>
                </c:pt>
                <c:pt idx="7218">
                  <c:v>97.106350420811012</c:v>
                </c:pt>
                <c:pt idx="7219">
                  <c:v>97.106350420811012</c:v>
                </c:pt>
                <c:pt idx="7220">
                  <c:v>97.106350420811012</c:v>
                </c:pt>
                <c:pt idx="7221">
                  <c:v>97.106350420811012</c:v>
                </c:pt>
                <c:pt idx="7222">
                  <c:v>97.106350420811012</c:v>
                </c:pt>
                <c:pt idx="7223">
                  <c:v>97.106350420811012</c:v>
                </c:pt>
                <c:pt idx="7224">
                  <c:v>97.106350420811012</c:v>
                </c:pt>
                <c:pt idx="7225">
                  <c:v>97.106350420811012</c:v>
                </c:pt>
                <c:pt idx="7226">
                  <c:v>97.106350420811012</c:v>
                </c:pt>
                <c:pt idx="7227">
                  <c:v>97.106350420811012</c:v>
                </c:pt>
                <c:pt idx="7228">
                  <c:v>97.106350420811012</c:v>
                </c:pt>
                <c:pt idx="7229">
                  <c:v>97.106350420811012</c:v>
                </c:pt>
                <c:pt idx="7230">
                  <c:v>97.106350420811012</c:v>
                </c:pt>
                <c:pt idx="7231">
                  <c:v>97.106350420811012</c:v>
                </c:pt>
                <c:pt idx="7232">
                  <c:v>97.106350420811012</c:v>
                </c:pt>
                <c:pt idx="7233">
                  <c:v>97.106350420811012</c:v>
                </c:pt>
                <c:pt idx="7234">
                  <c:v>97.106350420811012</c:v>
                </c:pt>
                <c:pt idx="7235">
                  <c:v>97.106350420811012</c:v>
                </c:pt>
                <c:pt idx="7236">
                  <c:v>97.106350420811012</c:v>
                </c:pt>
                <c:pt idx="7237">
                  <c:v>97.106350420811012</c:v>
                </c:pt>
                <c:pt idx="7238">
                  <c:v>97.106350420811012</c:v>
                </c:pt>
                <c:pt idx="7239">
                  <c:v>97.106350420811012</c:v>
                </c:pt>
                <c:pt idx="7240">
                  <c:v>97.106350420811012</c:v>
                </c:pt>
                <c:pt idx="7241">
                  <c:v>97.106350420811012</c:v>
                </c:pt>
                <c:pt idx="7242">
                  <c:v>97.106350420811012</c:v>
                </c:pt>
                <c:pt idx="7243">
                  <c:v>97.106350420811012</c:v>
                </c:pt>
                <c:pt idx="7244">
                  <c:v>97.106350420811012</c:v>
                </c:pt>
                <c:pt idx="7245">
                  <c:v>97.106350420811012</c:v>
                </c:pt>
                <c:pt idx="7246">
                  <c:v>97.106350420811012</c:v>
                </c:pt>
                <c:pt idx="7247">
                  <c:v>97.106350420811012</c:v>
                </c:pt>
                <c:pt idx="7248">
                  <c:v>97.106350420811012</c:v>
                </c:pt>
                <c:pt idx="7249">
                  <c:v>97.106350420811012</c:v>
                </c:pt>
                <c:pt idx="7250">
                  <c:v>97.106350420811012</c:v>
                </c:pt>
                <c:pt idx="7251">
                  <c:v>97.106350420811012</c:v>
                </c:pt>
                <c:pt idx="7252">
                  <c:v>97.106350420811012</c:v>
                </c:pt>
                <c:pt idx="7253">
                  <c:v>97.106350420811012</c:v>
                </c:pt>
                <c:pt idx="7254">
                  <c:v>97.106350420811012</c:v>
                </c:pt>
                <c:pt idx="7255">
                  <c:v>97.106350420811012</c:v>
                </c:pt>
                <c:pt idx="7256">
                  <c:v>97.106350420811012</c:v>
                </c:pt>
                <c:pt idx="7257">
                  <c:v>97.106350420811012</c:v>
                </c:pt>
                <c:pt idx="7258">
                  <c:v>97.106350420811012</c:v>
                </c:pt>
                <c:pt idx="7259">
                  <c:v>97.106350420811012</c:v>
                </c:pt>
                <c:pt idx="7260">
                  <c:v>97.106350420811012</c:v>
                </c:pt>
                <c:pt idx="7261">
                  <c:v>97.106350420811012</c:v>
                </c:pt>
                <c:pt idx="7262">
                  <c:v>97.106350420811012</c:v>
                </c:pt>
                <c:pt idx="7263">
                  <c:v>97.106350420811012</c:v>
                </c:pt>
                <c:pt idx="7264">
                  <c:v>97.106350420811012</c:v>
                </c:pt>
                <c:pt idx="7265">
                  <c:v>97.106350420811012</c:v>
                </c:pt>
                <c:pt idx="7266">
                  <c:v>97.106350420811012</c:v>
                </c:pt>
                <c:pt idx="7267">
                  <c:v>97.106350420811012</c:v>
                </c:pt>
                <c:pt idx="7268">
                  <c:v>97.106350420811012</c:v>
                </c:pt>
                <c:pt idx="7269">
                  <c:v>97.106350420811012</c:v>
                </c:pt>
                <c:pt idx="7270">
                  <c:v>97.106350420811012</c:v>
                </c:pt>
                <c:pt idx="7271">
                  <c:v>97.106350420811012</c:v>
                </c:pt>
                <c:pt idx="7272">
                  <c:v>97.106350420811012</c:v>
                </c:pt>
                <c:pt idx="7273">
                  <c:v>97.106350420811012</c:v>
                </c:pt>
                <c:pt idx="7274">
                  <c:v>97.106350420811012</c:v>
                </c:pt>
                <c:pt idx="7275">
                  <c:v>97.106350420811012</c:v>
                </c:pt>
                <c:pt idx="7276">
                  <c:v>97.106350420811012</c:v>
                </c:pt>
                <c:pt idx="7277">
                  <c:v>97.106350420811012</c:v>
                </c:pt>
                <c:pt idx="7278">
                  <c:v>97.106350420811012</c:v>
                </c:pt>
                <c:pt idx="7279">
                  <c:v>97.106350420811012</c:v>
                </c:pt>
                <c:pt idx="7280">
                  <c:v>97.106350420811012</c:v>
                </c:pt>
                <c:pt idx="7281">
                  <c:v>97.106350420811012</c:v>
                </c:pt>
                <c:pt idx="7282">
                  <c:v>97.106350420811012</c:v>
                </c:pt>
                <c:pt idx="7283">
                  <c:v>97.106350420811012</c:v>
                </c:pt>
                <c:pt idx="7284">
                  <c:v>97.106350420811012</c:v>
                </c:pt>
                <c:pt idx="7285">
                  <c:v>97.106350420811012</c:v>
                </c:pt>
                <c:pt idx="7286">
                  <c:v>97.106350420811012</c:v>
                </c:pt>
                <c:pt idx="7287">
                  <c:v>97.106350420811012</c:v>
                </c:pt>
                <c:pt idx="7288">
                  <c:v>97.106350420811012</c:v>
                </c:pt>
                <c:pt idx="7289">
                  <c:v>97.106350420811012</c:v>
                </c:pt>
                <c:pt idx="7290">
                  <c:v>97.106350420811012</c:v>
                </c:pt>
                <c:pt idx="7291">
                  <c:v>97.106350420811012</c:v>
                </c:pt>
                <c:pt idx="7292">
                  <c:v>97.106350420811012</c:v>
                </c:pt>
                <c:pt idx="7293">
                  <c:v>97.106350420811012</c:v>
                </c:pt>
                <c:pt idx="7294">
                  <c:v>97.106350420811012</c:v>
                </c:pt>
                <c:pt idx="7295">
                  <c:v>97.106350420811012</c:v>
                </c:pt>
                <c:pt idx="7296">
                  <c:v>97.106350420811012</c:v>
                </c:pt>
                <c:pt idx="7297">
                  <c:v>97.106350420811012</c:v>
                </c:pt>
                <c:pt idx="7298">
                  <c:v>97.106350420811012</c:v>
                </c:pt>
                <c:pt idx="7299">
                  <c:v>97.106350420811012</c:v>
                </c:pt>
                <c:pt idx="7300">
                  <c:v>97.106350420811012</c:v>
                </c:pt>
                <c:pt idx="7301">
                  <c:v>97.106350420811012</c:v>
                </c:pt>
                <c:pt idx="7302">
                  <c:v>97.106350420811012</c:v>
                </c:pt>
                <c:pt idx="7303">
                  <c:v>97.106350420811012</c:v>
                </c:pt>
                <c:pt idx="7304">
                  <c:v>97.106350420811012</c:v>
                </c:pt>
                <c:pt idx="7305">
                  <c:v>97.106350420811012</c:v>
                </c:pt>
                <c:pt idx="7306">
                  <c:v>97.106350420811012</c:v>
                </c:pt>
                <c:pt idx="7307">
                  <c:v>97.106350420811012</c:v>
                </c:pt>
                <c:pt idx="7308">
                  <c:v>97.106350420811012</c:v>
                </c:pt>
                <c:pt idx="7309">
                  <c:v>97.106350420811012</c:v>
                </c:pt>
                <c:pt idx="7310">
                  <c:v>97.106350420811012</c:v>
                </c:pt>
                <c:pt idx="7311">
                  <c:v>97.106350420811012</c:v>
                </c:pt>
                <c:pt idx="7312">
                  <c:v>97.106350420811012</c:v>
                </c:pt>
                <c:pt idx="7313">
                  <c:v>97.106350420811012</c:v>
                </c:pt>
                <c:pt idx="7314">
                  <c:v>97.106350420811012</c:v>
                </c:pt>
                <c:pt idx="7315">
                  <c:v>97.106350420811012</c:v>
                </c:pt>
                <c:pt idx="7316">
                  <c:v>97.106350420811012</c:v>
                </c:pt>
                <c:pt idx="7317">
                  <c:v>97.106350420811012</c:v>
                </c:pt>
                <c:pt idx="7318">
                  <c:v>97.106350420811012</c:v>
                </c:pt>
                <c:pt idx="7319">
                  <c:v>97.106350420811012</c:v>
                </c:pt>
                <c:pt idx="7320">
                  <c:v>97.106350420811012</c:v>
                </c:pt>
                <c:pt idx="7321">
                  <c:v>97.106350420811012</c:v>
                </c:pt>
                <c:pt idx="7322">
                  <c:v>97.106350420811012</c:v>
                </c:pt>
                <c:pt idx="7323">
                  <c:v>97.106350420811012</c:v>
                </c:pt>
                <c:pt idx="7324">
                  <c:v>97.106350420811012</c:v>
                </c:pt>
                <c:pt idx="7325">
                  <c:v>97.106350420811012</c:v>
                </c:pt>
                <c:pt idx="7326">
                  <c:v>97.106350420811012</c:v>
                </c:pt>
                <c:pt idx="7327">
                  <c:v>97.106350420811012</c:v>
                </c:pt>
                <c:pt idx="7328">
                  <c:v>97.106350420811012</c:v>
                </c:pt>
                <c:pt idx="7329">
                  <c:v>97.106350420811012</c:v>
                </c:pt>
                <c:pt idx="7330">
                  <c:v>97.106350420811012</c:v>
                </c:pt>
                <c:pt idx="7331">
                  <c:v>97.106350420811012</c:v>
                </c:pt>
                <c:pt idx="7332">
                  <c:v>97.106350420811012</c:v>
                </c:pt>
                <c:pt idx="7333">
                  <c:v>97.106350420811012</c:v>
                </c:pt>
                <c:pt idx="7334">
                  <c:v>97.106350420811012</c:v>
                </c:pt>
                <c:pt idx="7335">
                  <c:v>97.106350420811012</c:v>
                </c:pt>
                <c:pt idx="7336">
                  <c:v>97.106350420811012</c:v>
                </c:pt>
                <c:pt idx="7337">
                  <c:v>97.106350420811012</c:v>
                </c:pt>
                <c:pt idx="7338">
                  <c:v>97.106350420811012</c:v>
                </c:pt>
                <c:pt idx="7339">
                  <c:v>97.106350420811012</c:v>
                </c:pt>
                <c:pt idx="7340">
                  <c:v>97.106350420811012</c:v>
                </c:pt>
                <c:pt idx="7341">
                  <c:v>97.106350420811012</c:v>
                </c:pt>
                <c:pt idx="7342">
                  <c:v>97.106350420811012</c:v>
                </c:pt>
                <c:pt idx="7343">
                  <c:v>97.106350420811012</c:v>
                </c:pt>
                <c:pt idx="7344">
                  <c:v>97.106350420811012</c:v>
                </c:pt>
                <c:pt idx="7345">
                  <c:v>97.106350420811012</c:v>
                </c:pt>
                <c:pt idx="7346">
                  <c:v>97.106350420811012</c:v>
                </c:pt>
                <c:pt idx="7347">
                  <c:v>97.106350420811012</c:v>
                </c:pt>
                <c:pt idx="7348">
                  <c:v>97.106350420811012</c:v>
                </c:pt>
                <c:pt idx="7349">
                  <c:v>97.106350420811012</c:v>
                </c:pt>
                <c:pt idx="7350">
                  <c:v>97.106350420811012</c:v>
                </c:pt>
                <c:pt idx="7351">
                  <c:v>97.106350420811012</c:v>
                </c:pt>
                <c:pt idx="7352">
                  <c:v>97.106350420811012</c:v>
                </c:pt>
                <c:pt idx="7353">
                  <c:v>97.106350420811012</c:v>
                </c:pt>
                <c:pt idx="7354">
                  <c:v>97.106350420811012</c:v>
                </c:pt>
                <c:pt idx="7355">
                  <c:v>97.106350420811012</c:v>
                </c:pt>
                <c:pt idx="7356">
                  <c:v>97.106350420811012</c:v>
                </c:pt>
                <c:pt idx="7357">
                  <c:v>97.106350420811012</c:v>
                </c:pt>
                <c:pt idx="7358">
                  <c:v>97.106350420811012</c:v>
                </c:pt>
                <c:pt idx="7359">
                  <c:v>97.106350420811012</c:v>
                </c:pt>
                <c:pt idx="7360">
                  <c:v>97.106350420811012</c:v>
                </c:pt>
                <c:pt idx="7361">
                  <c:v>97.106350420811012</c:v>
                </c:pt>
                <c:pt idx="7362">
                  <c:v>97.106350420811012</c:v>
                </c:pt>
                <c:pt idx="7363">
                  <c:v>97.106350420811012</c:v>
                </c:pt>
                <c:pt idx="7364">
                  <c:v>97.106350420811012</c:v>
                </c:pt>
                <c:pt idx="7365">
                  <c:v>97.106350420811012</c:v>
                </c:pt>
                <c:pt idx="7366">
                  <c:v>97.106350420811012</c:v>
                </c:pt>
                <c:pt idx="7367">
                  <c:v>97.106350420811012</c:v>
                </c:pt>
                <c:pt idx="7368">
                  <c:v>97.106350420811012</c:v>
                </c:pt>
                <c:pt idx="7369">
                  <c:v>97.106350420811012</c:v>
                </c:pt>
                <c:pt idx="7370">
                  <c:v>97.106350420811012</c:v>
                </c:pt>
                <c:pt idx="7371">
                  <c:v>97.106350420811012</c:v>
                </c:pt>
                <c:pt idx="7372">
                  <c:v>97.106350420811012</c:v>
                </c:pt>
                <c:pt idx="7373">
                  <c:v>97.106350420811012</c:v>
                </c:pt>
                <c:pt idx="7374">
                  <c:v>97.106350420811012</c:v>
                </c:pt>
                <c:pt idx="7375">
                  <c:v>97.106350420811012</c:v>
                </c:pt>
                <c:pt idx="7376">
                  <c:v>97.106350420811012</c:v>
                </c:pt>
                <c:pt idx="7377">
                  <c:v>97.106350420811012</c:v>
                </c:pt>
                <c:pt idx="7378">
                  <c:v>97.106350420811012</c:v>
                </c:pt>
                <c:pt idx="7379">
                  <c:v>97.106350420811012</c:v>
                </c:pt>
                <c:pt idx="7380">
                  <c:v>97.106350420811012</c:v>
                </c:pt>
                <c:pt idx="7381">
                  <c:v>97.106350420811012</c:v>
                </c:pt>
                <c:pt idx="7382">
                  <c:v>97.106350420811012</c:v>
                </c:pt>
                <c:pt idx="7383">
                  <c:v>97.106350420811012</c:v>
                </c:pt>
                <c:pt idx="7384">
                  <c:v>97.106350420811012</c:v>
                </c:pt>
                <c:pt idx="7385">
                  <c:v>97.106350420811012</c:v>
                </c:pt>
                <c:pt idx="7386">
                  <c:v>97.106350420811012</c:v>
                </c:pt>
                <c:pt idx="7387">
                  <c:v>97.106350420811012</c:v>
                </c:pt>
                <c:pt idx="7388">
                  <c:v>97.106350420811012</c:v>
                </c:pt>
                <c:pt idx="7389">
                  <c:v>97.106350420811012</c:v>
                </c:pt>
                <c:pt idx="7390">
                  <c:v>97.106350420811012</c:v>
                </c:pt>
                <c:pt idx="7391">
                  <c:v>97.106350420811012</c:v>
                </c:pt>
                <c:pt idx="7392">
                  <c:v>97.106350420811012</c:v>
                </c:pt>
                <c:pt idx="7393">
                  <c:v>97.106350420811012</c:v>
                </c:pt>
                <c:pt idx="7394">
                  <c:v>97.106350420811012</c:v>
                </c:pt>
                <c:pt idx="7395">
                  <c:v>97.106350420811012</c:v>
                </c:pt>
                <c:pt idx="7396">
                  <c:v>97.106350420811012</c:v>
                </c:pt>
                <c:pt idx="7397">
                  <c:v>97.106350420811012</c:v>
                </c:pt>
                <c:pt idx="7398">
                  <c:v>97.106350420811012</c:v>
                </c:pt>
                <c:pt idx="7399">
                  <c:v>97.106350420811012</c:v>
                </c:pt>
                <c:pt idx="7400">
                  <c:v>97.106350420811012</c:v>
                </c:pt>
                <c:pt idx="7401">
                  <c:v>97.106350420811012</c:v>
                </c:pt>
                <c:pt idx="7402">
                  <c:v>97.106350420811012</c:v>
                </c:pt>
                <c:pt idx="7403">
                  <c:v>97.106350420811012</c:v>
                </c:pt>
                <c:pt idx="7404">
                  <c:v>97.106350420811012</c:v>
                </c:pt>
                <c:pt idx="7405">
                  <c:v>97.106350420811012</c:v>
                </c:pt>
                <c:pt idx="7406">
                  <c:v>97.106350420811012</c:v>
                </c:pt>
                <c:pt idx="7407">
                  <c:v>97.106350420811012</c:v>
                </c:pt>
                <c:pt idx="7408">
                  <c:v>97.106350420811012</c:v>
                </c:pt>
                <c:pt idx="7409">
                  <c:v>97.106350420811012</c:v>
                </c:pt>
                <c:pt idx="7410">
                  <c:v>97.106350420811012</c:v>
                </c:pt>
                <c:pt idx="7411">
                  <c:v>97.106350420811012</c:v>
                </c:pt>
                <c:pt idx="7412">
                  <c:v>97.106350420811012</c:v>
                </c:pt>
                <c:pt idx="7413">
                  <c:v>97.106350420811012</c:v>
                </c:pt>
                <c:pt idx="7414">
                  <c:v>97.106350420811012</c:v>
                </c:pt>
                <c:pt idx="7415">
                  <c:v>97.106350420811012</c:v>
                </c:pt>
                <c:pt idx="7416">
                  <c:v>97.106350420811012</c:v>
                </c:pt>
                <c:pt idx="7417">
                  <c:v>97.106350420811012</c:v>
                </c:pt>
                <c:pt idx="7418">
                  <c:v>97.106350420811012</c:v>
                </c:pt>
                <c:pt idx="7419">
                  <c:v>97.106350420811012</c:v>
                </c:pt>
                <c:pt idx="7420">
                  <c:v>97.106350420811012</c:v>
                </c:pt>
                <c:pt idx="7421">
                  <c:v>97.106350420811012</c:v>
                </c:pt>
                <c:pt idx="7422">
                  <c:v>97.106350420811012</c:v>
                </c:pt>
                <c:pt idx="7423">
                  <c:v>97.106350420811012</c:v>
                </c:pt>
                <c:pt idx="7424">
                  <c:v>97.106350420811012</c:v>
                </c:pt>
                <c:pt idx="7425">
                  <c:v>97.106350420811012</c:v>
                </c:pt>
                <c:pt idx="7426">
                  <c:v>97.106350420811012</c:v>
                </c:pt>
                <c:pt idx="7427">
                  <c:v>97.106350420811012</c:v>
                </c:pt>
                <c:pt idx="7428">
                  <c:v>97.106350420811012</c:v>
                </c:pt>
                <c:pt idx="7429">
                  <c:v>97.106350420811012</c:v>
                </c:pt>
                <c:pt idx="7430">
                  <c:v>97.106350420811012</c:v>
                </c:pt>
                <c:pt idx="7431">
                  <c:v>97.106350420811012</c:v>
                </c:pt>
                <c:pt idx="7432">
                  <c:v>97.106350420811012</c:v>
                </c:pt>
                <c:pt idx="7433">
                  <c:v>97.106350420811012</c:v>
                </c:pt>
                <c:pt idx="7434">
                  <c:v>97.106350420811012</c:v>
                </c:pt>
                <c:pt idx="7435">
                  <c:v>97.106350420811012</c:v>
                </c:pt>
                <c:pt idx="7436">
                  <c:v>97.106350420811012</c:v>
                </c:pt>
                <c:pt idx="7437">
                  <c:v>97.106350420811012</c:v>
                </c:pt>
                <c:pt idx="7438">
                  <c:v>97.106350420811012</c:v>
                </c:pt>
                <c:pt idx="7439">
                  <c:v>97.106350420811012</c:v>
                </c:pt>
                <c:pt idx="7440">
                  <c:v>97.106350420811012</c:v>
                </c:pt>
                <c:pt idx="7441">
                  <c:v>97.106350420811012</c:v>
                </c:pt>
                <c:pt idx="7442">
                  <c:v>97.106350420811012</c:v>
                </c:pt>
                <c:pt idx="7443">
                  <c:v>97.106350420811012</c:v>
                </c:pt>
                <c:pt idx="7444">
                  <c:v>97.106350420811012</c:v>
                </c:pt>
                <c:pt idx="7445">
                  <c:v>97.106350420811012</c:v>
                </c:pt>
                <c:pt idx="7446">
                  <c:v>97.106350420811012</c:v>
                </c:pt>
                <c:pt idx="7447">
                  <c:v>97.106350420811012</c:v>
                </c:pt>
                <c:pt idx="7448">
                  <c:v>97.106350420811012</c:v>
                </c:pt>
                <c:pt idx="7449">
                  <c:v>97.106350420811012</c:v>
                </c:pt>
                <c:pt idx="7450">
                  <c:v>97.106350420811012</c:v>
                </c:pt>
                <c:pt idx="7451">
                  <c:v>97.106350420811012</c:v>
                </c:pt>
                <c:pt idx="7452">
                  <c:v>97.106350420811012</c:v>
                </c:pt>
                <c:pt idx="7453">
                  <c:v>97.106350420811012</c:v>
                </c:pt>
                <c:pt idx="7454">
                  <c:v>97.106350420811012</c:v>
                </c:pt>
                <c:pt idx="7455">
                  <c:v>97.106350420811012</c:v>
                </c:pt>
                <c:pt idx="7456">
                  <c:v>97.106350420811012</c:v>
                </c:pt>
                <c:pt idx="7457">
                  <c:v>97.106350420811012</c:v>
                </c:pt>
                <c:pt idx="7458">
                  <c:v>97.106350420811012</c:v>
                </c:pt>
                <c:pt idx="7459">
                  <c:v>97.106350420811012</c:v>
                </c:pt>
                <c:pt idx="7460">
                  <c:v>97.106350420811012</c:v>
                </c:pt>
                <c:pt idx="7461">
                  <c:v>97.106350420811012</c:v>
                </c:pt>
                <c:pt idx="7462">
                  <c:v>97.106350420811012</c:v>
                </c:pt>
                <c:pt idx="7463">
                  <c:v>97.106350420811012</c:v>
                </c:pt>
                <c:pt idx="7464">
                  <c:v>97.106350420811012</c:v>
                </c:pt>
                <c:pt idx="7465">
                  <c:v>97.106350420811012</c:v>
                </c:pt>
                <c:pt idx="7466">
                  <c:v>97.106350420811012</c:v>
                </c:pt>
                <c:pt idx="7467">
                  <c:v>97.106350420811012</c:v>
                </c:pt>
                <c:pt idx="7468">
                  <c:v>97.106350420811012</c:v>
                </c:pt>
                <c:pt idx="7469">
                  <c:v>97.106350420811012</c:v>
                </c:pt>
                <c:pt idx="7470">
                  <c:v>97.106350420811012</c:v>
                </c:pt>
                <c:pt idx="7471">
                  <c:v>97.106350420811012</c:v>
                </c:pt>
                <c:pt idx="7472">
                  <c:v>97.106350420811012</c:v>
                </c:pt>
                <c:pt idx="7473">
                  <c:v>97.106350420811012</c:v>
                </c:pt>
                <c:pt idx="7474">
                  <c:v>97.106350420811012</c:v>
                </c:pt>
                <c:pt idx="7475">
                  <c:v>97.106350420811012</c:v>
                </c:pt>
                <c:pt idx="7476">
                  <c:v>97.106350420811012</c:v>
                </c:pt>
                <c:pt idx="7477">
                  <c:v>97.106350420811012</c:v>
                </c:pt>
                <c:pt idx="7478">
                  <c:v>97.106350420811012</c:v>
                </c:pt>
                <c:pt idx="7479">
                  <c:v>97.106350420811012</c:v>
                </c:pt>
                <c:pt idx="7480">
                  <c:v>97.106350420811012</c:v>
                </c:pt>
                <c:pt idx="7481">
                  <c:v>97.106350420811012</c:v>
                </c:pt>
                <c:pt idx="7482">
                  <c:v>97.106350420811012</c:v>
                </c:pt>
                <c:pt idx="7483">
                  <c:v>97.106350420811012</c:v>
                </c:pt>
                <c:pt idx="7484">
                  <c:v>97.106350420811012</c:v>
                </c:pt>
                <c:pt idx="7485">
                  <c:v>97.106350420811012</c:v>
                </c:pt>
                <c:pt idx="7486">
                  <c:v>97.106350420811012</c:v>
                </c:pt>
                <c:pt idx="7487">
                  <c:v>97.106350420811012</c:v>
                </c:pt>
                <c:pt idx="7488">
                  <c:v>97.106350420811012</c:v>
                </c:pt>
                <c:pt idx="7489">
                  <c:v>97.106350420811012</c:v>
                </c:pt>
                <c:pt idx="7490">
                  <c:v>97.106350420811012</c:v>
                </c:pt>
                <c:pt idx="7491">
                  <c:v>97.106350420811012</c:v>
                </c:pt>
                <c:pt idx="7492">
                  <c:v>97.106350420811012</c:v>
                </c:pt>
                <c:pt idx="7493">
                  <c:v>97.106350420811012</c:v>
                </c:pt>
                <c:pt idx="7494">
                  <c:v>97.106350420811012</c:v>
                </c:pt>
                <c:pt idx="7495">
                  <c:v>97.106350420811012</c:v>
                </c:pt>
                <c:pt idx="7496">
                  <c:v>97.106350420811012</c:v>
                </c:pt>
                <c:pt idx="7497">
                  <c:v>97.106350420811012</c:v>
                </c:pt>
                <c:pt idx="7498">
                  <c:v>97.106350420811012</c:v>
                </c:pt>
                <c:pt idx="7499">
                  <c:v>97.106350420811012</c:v>
                </c:pt>
                <c:pt idx="7500">
                  <c:v>97.106350420811012</c:v>
                </c:pt>
                <c:pt idx="7501">
                  <c:v>97.106350420811012</c:v>
                </c:pt>
                <c:pt idx="7502">
                  <c:v>97.106350420811012</c:v>
                </c:pt>
                <c:pt idx="7503">
                  <c:v>97.106350420811012</c:v>
                </c:pt>
                <c:pt idx="7504">
                  <c:v>97.106350420811012</c:v>
                </c:pt>
                <c:pt idx="7505">
                  <c:v>97.106350420811012</c:v>
                </c:pt>
                <c:pt idx="7506">
                  <c:v>97.106350420811012</c:v>
                </c:pt>
                <c:pt idx="7507">
                  <c:v>97.106350420811012</c:v>
                </c:pt>
                <c:pt idx="7508">
                  <c:v>97.106350420811012</c:v>
                </c:pt>
                <c:pt idx="7509">
                  <c:v>97.106350420811012</c:v>
                </c:pt>
                <c:pt idx="7510">
                  <c:v>97.106350420811012</c:v>
                </c:pt>
                <c:pt idx="7511">
                  <c:v>97.106350420811012</c:v>
                </c:pt>
                <c:pt idx="7512">
                  <c:v>97.106350420811012</c:v>
                </c:pt>
                <c:pt idx="7513">
                  <c:v>97.106350420811012</c:v>
                </c:pt>
                <c:pt idx="7514">
                  <c:v>97.106350420811012</c:v>
                </c:pt>
                <c:pt idx="7515">
                  <c:v>97.106350420811012</c:v>
                </c:pt>
                <c:pt idx="7516">
                  <c:v>97.106350420811012</c:v>
                </c:pt>
                <c:pt idx="7517">
                  <c:v>97.106350420811012</c:v>
                </c:pt>
                <c:pt idx="7518">
                  <c:v>97.106350420811012</c:v>
                </c:pt>
                <c:pt idx="7519">
                  <c:v>97.106350420811012</c:v>
                </c:pt>
                <c:pt idx="7520">
                  <c:v>97.106350420811012</c:v>
                </c:pt>
                <c:pt idx="7521">
                  <c:v>97.106350420811012</c:v>
                </c:pt>
                <c:pt idx="7522">
                  <c:v>97.106350420811012</c:v>
                </c:pt>
                <c:pt idx="7523">
                  <c:v>97.106350420811012</c:v>
                </c:pt>
                <c:pt idx="7524">
                  <c:v>97.106350420811012</c:v>
                </c:pt>
                <c:pt idx="7525">
                  <c:v>97.106350420811012</c:v>
                </c:pt>
                <c:pt idx="7526">
                  <c:v>97.106350420811012</c:v>
                </c:pt>
                <c:pt idx="7527">
                  <c:v>97.106350420811012</c:v>
                </c:pt>
                <c:pt idx="7528">
                  <c:v>97.106350420811012</c:v>
                </c:pt>
                <c:pt idx="7529">
                  <c:v>97.106350420811012</c:v>
                </c:pt>
                <c:pt idx="7530">
                  <c:v>97.106350420811012</c:v>
                </c:pt>
                <c:pt idx="7531">
                  <c:v>97.106350420811012</c:v>
                </c:pt>
                <c:pt idx="7532">
                  <c:v>97.106350420811012</c:v>
                </c:pt>
                <c:pt idx="7533">
                  <c:v>97.106350420811012</c:v>
                </c:pt>
                <c:pt idx="7534">
                  <c:v>97.106350420811012</c:v>
                </c:pt>
                <c:pt idx="7535">
                  <c:v>97.106350420811012</c:v>
                </c:pt>
                <c:pt idx="7536">
                  <c:v>97.106350420811012</c:v>
                </c:pt>
                <c:pt idx="7537">
                  <c:v>97.106350420811012</c:v>
                </c:pt>
                <c:pt idx="7538">
                  <c:v>97.106350420811012</c:v>
                </c:pt>
                <c:pt idx="7539">
                  <c:v>97.106350420811012</c:v>
                </c:pt>
                <c:pt idx="7540">
                  <c:v>97.106350420811012</c:v>
                </c:pt>
                <c:pt idx="7541">
                  <c:v>97.106350420811012</c:v>
                </c:pt>
                <c:pt idx="7542">
                  <c:v>97.106350420811012</c:v>
                </c:pt>
                <c:pt idx="7543">
                  <c:v>97.106350420811012</c:v>
                </c:pt>
                <c:pt idx="7544">
                  <c:v>97.106350420811012</c:v>
                </c:pt>
                <c:pt idx="7545">
                  <c:v>97.106350420811012</c:v>
                </c:pt>
                <c:pt idx="7546">
                  <c:v>97.106350420811012</c:v>
                </c:pt>
                <c:pt idx="7547">
                  <c:v>97.106350420811012</c:v>
                </c:pt>
                <c:pt idx="7548">
                  <c:v>97.106350420811012</c:v>
                </c:pt>
                <c:pt idx="7549">
                  <c:v>97.106350420811012</c:v>
                </c:pt>
                <c:pt idx="7550">
                  <c:v>97.106350420811012</c:v>
                </c:pt>
                <c:pt idx="7551">
                  <c:v>97.106350420811012</c:v>
                </c:pt>
                <c:pt idx="7552">
                  <c:v>97.106350420811012</c:v>
                </c:pt>
                <c:pt idx="7553">
                  <c:v>97.106350420811012</c:v>
                </c:pt>
                <c:pt idx="7554">
                  <c:v>97.106350420811012</c:v>
                </c:pt>
                <c:pt idx="7555">
                  <c:v>97.106350420811012</c:v>
                </c:pt>
                <c:pt idx="7556">
                  <c:v>97.106350420811012</c:v>
                </c:pt>
                <c:pt idx="7557">
                  <c:v>97.106350420811012</c:v>
                </c:pt>
                <c:pt idx="7558">
                  <c:v>97.106350420811012</c:v>
                </c:pt>
                <c:pt idx="7559">
                  <c:v>97.106350420811012</c:v>
                </c:pt>
                <c:pt idx="7560">
                  <c:v>97.106350420811012</c:v>
                </c:pt>
                <c:pt idx="7561">
                  <c:v>97.106350420811012</c:v>
                </c:pt>
                <c:pt idx="7562">
                  <c:v>97.106350420811012</c:v>
                </c:pt>
                <c:pt idx="7563">
                  <c:v>97.106350420811012</c:v>
                </c:pt>
                <c:pt idx="7564">
                  <c:v>97.106350420811012</c:v>
                </c:pt>
                <c:pt idx="7565">
                  <c:v>97.106350420811012</c:v>
                </c:pt>
                <c:pt idx="7566">
                  <c:v>97.106350420811012</c:v>
                </c:pt>
                <c:pt idx="7567">
                  <c:v>97.106350420811012</c:v>
                </c:pt>
                <c:pt idx="7568">
                  <c:v>97.106350420811012</c:v>
                </c:pt>
                <c:pt idx="7569">
                  <c:v>97.106350420811012</c:v>
                </c:pt>
                <c:pt idx="7570">
                  <c:v>97.106350420811012</c:v>
                </c:pt>
                <c:pt idx="7571">
                  <c:v>97.106350420811012</c:v>
                </c:pt>
                <c:pt idx="7572">
                  <c:v>97.106350420811012</c:v>
                </c:pt>
                <c:pt idx="7573">
                  <c:v>97.106350420811012</c:v>
                </c:pt>
                <c:pt idx="7574">
                  <c:v>97.106350420811012</c:v>
                </c:pt>
                <c:pt idx="7575">
                  <c:v>97.106350420811012</c:v>
                </c:pt>
                <c:pt idx="7576">
                  <c:v>97.106350420811012</c:v>
                </c:pt>
                <c:pt idx="7577">
                  <c:v>97.106350420811012</c:v>
                </c:pt>
                <c:pt idx="7578">
                  <c:v>97.106350420811012</c:v>
                </c:pt>
                <c:pt idx="7579">
                  <c:v>97.106350420811012</c:v>
                </c:pt>
                <c:pt idx="7580">
                  <c:v>97.106350420811012</c:v>
                </c:pt>
                <c:pt idx="7581">
                  <c:v>97.106350420811012</c:v>
                </c:pt>
                <c:pt idx="7582">
                  <c:v>97.106350420811012</c:v>
                </c:pt>
                <c:pt idx="7583">
                  <c:v>97.106350420811012</c:v>
                </c:pt>
                <c:pt idx="7584">
                  <c:v>97.106350420811012</c:v>
                </c:pt>
                <c:pt idx="7585">
                  <c:v>97.106350420811012</c:v>
                </c:pt>
                <c:pt idx="7586">
                  <c:v>97.106350420811012</c:v>
                </c:pt>
                <c:pt idx="7587">
                  <c:v>97.106350420811012</c:v>
                </c:pt>
                <c:pt idx="7588">
                  <c:v>97.106350420811012</c:v>
                </c:pt>
                <c:pt idx="7589">
                  <c:v>97.106350420811012</c:v>
                </c:pt>
                <c:pt idx="7590">
                  <c:v>97.106350420811012</c:v>
                </c:pt>
                <c:pt idx="7591">
                  <c:v>97.106350420811012</c:v>
                </c:pt>
                <c:pt idx="7592">
                  <c:v>97.106350420811012</c:v>
                </c:pt>
                <c:pt idx="7593">
                  <c:v>97.106350420811012</c:v>
                </c:pt>
                <c:pt idx="7594">
                  <c:v>97.106350420811012</c:v>
                </c:pt>
                <c:pt idx="7595">
                  <c:v>97.106350420811012</c:v>
                </c:pt>
                <c:pt idx="7596">
                  <c:v>97.106350420811012</c:v>
                </c:pt>
                <c:pt idx="7597">
                  <c:v>97.106350420811012</c:v>
                </c:pt>
                <c:pt idx="7598">
                  <c:v>97.106350420811012</c:v>
                </c:pt>
                <c:pt idx="7599">
                  <c:v>97.106350420811012</c:v>
                </c:pt>
                <c:pt idx="7600">
                  <c:v>97.106350420811012</c:v>
                </c:pt>
                <c:pt idx="7601">
                  <c:v>97.106350420811012</c:v>
                </c:pt>
                <c:pt idx="7602">
                  <c:v>97.106350420811012</c:v>
                </c:pt>
                <c:pt idx="7603">
                  <c:v>97.106350420811012</c:v>
                </c:pt>
                <c:pt idx="7604">
                  <c:v>97.106350420811012</c:v>
                </c:pt>
                <c:pt idx="7605">
                  <c:v>97.106350420811012</c:v>
                </c:pt>
                <c:pt idx="7606">
                  <c:v>97.106350420811012</c:v>
                </c:pt>
                <c:pt idx="7607">
                  <c:v>97.106350420811012</c:v>
                </c:pt>
                <c:pt idx="7608">
                  <c:v>97.106350420811012</c:v>
                </c:pt>
                <c:pt idx="7609">
                  <c:v>97.106350420811012</c:v>
                </c:pt>
                <c:pt idx="7610">
                  <c:v>97.106350420811012</c:v>
                </c:pt>
                <c:pt idx="7611">
                  <c:v>97.106350420811012</c:v>
                </c:pt>
                <c:pt idx="7612">
                  <c:v>97.106350420811012</c:v>
                </c:pt>
                <c:pt idx="7613">
                  <c:v>97.106350420811012</c:v>
                </c:pt>
                <c:pt idx="7614">
                  <c:v>97.106350420811012</c:v>
                </c:pt>
                <c:pt idx="7615">
                  <c:v>97.106350420811012</c:v>
                </c:pt>
                <c:pt idx="7616">
                  <c:v>97.106350420811012</c:v>
                </c:pt>
                <c:pt idx="7617">
                  <c:v>97.106350420811012</c:v>
                </c:pt>
                <c:pt idx="7618">
                  <c:v>97.106350420811012</c:v>
                </c:pt>
                <c:pt idx="7619">
                  <c:v>97.106350420811012</c:v>
                </c:pt>
                <c:pt idx="7620">
                  <c:v>97.106350420811012</c:v>
                </c:pt>
                <c:pt idx="7621">
                  <c:v>97.106350420811012</c:v>
                </c:pt>
                <c:pt idx="7622">
                  <c:v>97.106350420811012</c:v>
                </c:pt>
                <c:pt idx="7623">
                  <c:v>97.106350420811012</c:v>
                </c:pt>
                <c:pt idx="7624">
                  <c:v>97.106350420811012</c:v>
                </c:pt>
                <c:pt idx="7625">
                  <c:v>97.106350420811012</c:v>
                </c:pt>
                <c:pt idx="7626">
                  <c:v>97.106350420811012</c:v>
                </c:pt>
                <c:pt idx="7627">
                  <c:v>97.106350420811012</c:v>
                </c:pt>
                <c:pt idx="7628">
                  <c:v>97.106350420811012</c:v>
                </c:pt>
                <c:pt idx="7629">
                  <c:v>97.106350420811012</c:v>
                </c:pt>
                <c:pt idx="7630">
                  <c:v>97.106350420811012</c:v>
                </c:pt>
                <c:pt idx="7631">
                  <c:v>97.106350420811012</c:v>
                </c:pt>
                <c:pt idx="7632">
                  <c:v>97.106350420811012</c:v>
                </c:pt>
                <c:pt idx="7633">
                  <c:v>97.106350420811012</c:v>
                </c:pt>
                <c:pt idx="7634">
                  <c:v>97.106350420811012</c:v>
                </c:pt>
                <c:pt idx="7635">
                  <c:v>97.106350420811012</c:v>
                </c:pt>
                <c:pt idx="7636">
                  <c:v>97.106350420811012</c:v>
                </c:pt>
                <c:pt idx="7637">
                  <c:v>97.106350420811012</c:v>
                </c:pt>
                <c:pt idx="7638">
                  <c:v>97.106350420811012</c:v>
                </c:pt>
                <c:pt idx="7639">
                  <c:v>97.106350420811012</c:v>
                </c:pt>
                <c:pt idx="7640">
                  <c:v>97.106350420811012</c:v>
                </c:pt>
                <c:pt idx="7641">
                  <c:v>97.106350420811012</c:v>
                </c:pt>
                <c:pt idx="7642">
                  <c:v>97.106350420811012</c:v>
                </c:pt>
                <c:pt idx="7643">
                  <c:v>97.106350420811012</c:v>
                </c:pt>
                <c:pt idx="7644">
                  <c:v>97.106350420811012</c:v>
                </c:pt>
                <c:pt idx="7645">
                  <c:v>97.106350420811012</c:v>
                </c:pt>
                <c:pt idx="7646">
                  <c:v>97.106350420811012</c:v>
                </c:pt>
                <c:pt idx="7647">
                  <c:v>97.106350420811012</c:v>
                </c:pt>
                <c:pt idx="7648">
                  <c:v>97.106350420811012</c:v>
                </c:pt>
                <c:pt idx="7649">
                  <c:v>97.106350420811012</c:v>
                </c:pt>
                <c:pt idx="7650">
                  <c:v>97.106350420811012</c:v>
                </c:pt>
                <c:pt idx="7651">
                  <c:v>97.106350420811012</c:v>
                </c:pt>
                <c:pt idx="7652">
                  <c:v>97.106350420811012</c:v>
                </c:pt>
                <c:pt idx="7653">
                  <c:v>97.106350420811012</c:v>
                </c:pt>
                <c:pt idx="7654">
                  <c:v>97.106350420811012</c:v>
                </c:pt>
                <c:pt idx="7655">
                  <c:v>97.106350420811012</c:v>
                </c:pt>
                <c:pt idx="7656">
                  <c:v>97.106350420811012</c:v>
                </c:pt>
                <c:pt idx="7657">
                  <c:v>97.106350420811012</c:v>
                </c:pt>
                <c:pt idx="7658">
                  <c:v>97.106350420811012</c:v>
                </c:pt>
                <c:pt idx="7659">
                  <c:v>97.106350420811012</c:v>
                </c:pt>
                <c:pt idx="7660">
                  <c:v>97.106350420811012</c:v>
                </c:pt>
                <c:pt idx="7661">
                  <c:v>97.106350420811012</c:v>
                </c:pt>
                <c:pt idx="7662">
                  <c:v>97.106350420811012</c:v>
                </c:pt>
                <c:pt idx="7663">
                  <c:v>97.106350420811012</c:v>
                </c:pt>
                <c:pt idx="7664">
                  <c:v>97.106350420811012</c:v>
                </c:pt>
                <c:pt idx="7665">
                  <c:v>97.106350420811012</c:v>
                </c:pt>
                <c:pt idx="7666">
                  <c:v>97.106350420811012</c:v>
                </c:pt>
                <c:pt idx="7667">
                  <c:v>97.106350420811012</c:v>
                </c:pt>
                <c:pt idx="7668">
                  <c:v>97.106350420811012</c:v>
                </c:pt>
                <c:pt idx="7669">
                  <c:v>97.106350420811012</c:v>
                </c:pt>
                <c:pt idx="7670">
                  <c:v>97.106350420811012</c:v>
                </c:pt>
                <c:pt idx="7671">
                  <c:v>97.106350420811012</c:v>
                </c:pt>
                <c:pt idx="7672">
                  <c:v>97.106350420811012</c:v>
                </c:pt>
                <c:pt idx="7673">
                  <c:v>97.106350420811012</c:v>
                </c:pt>
                <c:pt idx="7674">
                  <c:v>97.106350420811012</c:v>
                </c:pt>
                <c:pt idx="7675">
                  <c:v>97.106350420811012</c:v>
                </c:pt>
                <c:pt idx="7676">
                  <c:v>97.106350420811012</c:v>
                </c:pt>
                <c:pt idx="7677">
                  <c:v>97.106350420811012</c:v>
                </c:pt>
                <c:pt idx="7678">
                  <c:v>97.106350420811012</c:v>
                </c:pt>
                <c:pt idx="7679">
                  <c:v>97.106350420811012</c:v>
                </c:pt>
                <c:pt idx="7680">
                  <c:v>97.106350420811012</c:v>
                </c:pt>
                <c:pt idx="7681">
                  <c:v>97.106350420811012</c:v>
                </c:pt>
                <c:pt idx="7682">
                  <c:v>97.106350420811012</c:v>
                </c:pt>
                <c:pt idx="7683">
                  <c:v>97.106350420811012</c:v>
                </c:pt>
                <c:pt idx="7684">
                  <c:v>97.106350420811012</c:v>
                </c:pt>
                <c:pt idx="7685">
                  <c:v>97.106350420811012</c:v>
                </c:pt>
                <c:pt idx="7686">
                  <c:v>97.106350420811012</c:v>
                </c:pt>
                <c:pt idx="7687">
                  <c:v>97.106350420811012</c:v>
                </c:pt>
                <c:pt idx="7688">
                  <c:v>97.106350420811012</c:v>
                </c:pt>
                <c:pt idx="7689">
                  <c:v>97.106350420811012</c:v>
                </c:pt>
                <c:pt idx="7690">
                  <c:v>97.106350420811012</c:v>
                </c:pt>
                <c:pt idx="7691">
                  <c:v>97.106350420811012</c:v>
                </c:pt>
                <c:pt idx="7692">
                  <c:v>97.106350420811012</c:v>
                </c:pt>
                <c:pt idx="7693">
                  <c:v>97.106350420811012</c:v>
                </c:pt>
                <c:pt idx="7694">
                  <c:v>97.106350420811012</c:v>
                </c:pt>
                <c:pt idx="7695">
                  <c:v>97.106350420811012</c:v>
                </c:pt>
                <c:pt idx="7696">
                  <c:v>97.106350420811012</c:v>
                </c:pt>
                <c:pt idx="7697">
                  <c:v>97.106350420811012</c:v>
                </c:pt>
                <c:pt idx="7698">
                  <c:v>97.106350420811012</c:v>
                </c:pt>
                <c:pt idx="7699">
                  <c:v>97.106350420811012</c:v>
                </c:pt>
                <c:pt idx="7700">
                  <c:v>97.106350420811012</c:v>
                </c:pt>
                <c:pt idx="7701">
                  <c:v>97.106350420811012</c:v>
                </c:pt>
                <c:pt idx="7702">
                  <c:v>97.106350420811012</c:v>
                </c:pt>
                <c:pt idx="7703">
                  <c:v>97.106350420811012</c:v>
                </c:pt>
                <c:pt idx="7704">
                  <c:v>97.106350420811012</c:v>
                </c:pt>
                <c:pt idx="7705">
                  <c:v>97.106350420811012</c:v>
                </c:pt>
                <c:pt idx="7706">
                  <c:v>97.106350420811012</c:v>
                </c:pt>
                <c:pt idx="7707">
                  <c:v>97.106350420811012</c:v>
                </c:pt>
                <c:pt idx="7708">
                  <c:v>97.106350420811012</c:v>
                </c:pt>
                <c:pt idx="7709">
                  <c:v>97.106350420811012</c:v>
                </c:pt>
                <c:pt idx="7710">
                  <c:v>97.106350420811012</c:v>
                </c:pt>
                <c:pt idx="7711">
                  <c:v>97.106350420811012</c:v>
                </c:pt>
                <c:pt idx="7712">
                  <c:v>97.106350420811012</c:v>
                </c:pt>
                <c:pt idx="7713">
                  <c:v>97.106350420811012</c:v>
                </c:pt>
                <c:pt idx="7714">
                  <c:v>97.106350420811012</c:v>
                </c:pt>
                <c:pt idx="7715">
                  <c:v>97.106350420811012</c:v>
                </c:pt>
                <c:pt idx="7716">
                  <c:v>97.106350420811012</c:v>
                </c:pt>
                <c:pt idx="7717">
                  <c:v>97.106350420811012</c:v>
                </c:pt>
                <c:pt idx="7718">
                  <c:v>97.106350420811012</c:v>
                </c:pt>
                <c:pt idx="7719">
                  <c:v>97.106350420811012</c:v>
                </c:pt>
                <c:pt idx="7720">
                  <c:v>97.106350420811012</c:v>
                </c:pt>
                <c:pt idx="7721">
                  <c:v>97.106350420811012</c:v>
                </c:pt>
                <c:pt idx="7722">
                  <c:v>97.106350420811012</c:v>
                </c:pt>
                <c:pt idx="7723">
                  <c:v>97.106350420811012</c:v>
                </c:pt>
                <c:pt idx="7724">
                  <c:v>97.106350420811012</c:v>
                </c:pt>
                <c:pt idx="7725">
                  <c:v>97.106350420811012</c:v>
                </c:pt>
                <c:pt idx="7726">
                  <c:v>97.106350420811012</c:v>
                </c:pt>
                <c:pt idx="7727">
                  <c:v>97.106350420811012</c:v>
                </c:pt>
                <c:pt idx="7728">
                  <c:v>97.106350420811012</c:v>
                </c:pt>
                <c:pt idx="7729">
                  <c:v>97.106350420811012</c:v>
                </c:pt>
                <c:pt idx="7730">
                  <c:v>97.106350420811012</c:v>
                </c:pt>
                <c:pt idx="7731">
                  <c:v>97.106350420811012</c:v>
                </c:pt>
                <c:pt idx="7732">
                  <c:v>97.106350420811012</c:v>
                </c:pt>
                <c:pt idx="7733">
                  <c:v>97.106350420811012</c:v>
                </c:pt>
                <c:pt idx="7734">
                  <c:v>97.106350420811012</c:v>
                </c:pt>
                <c:pt idx="7735">
                  <c:v>97.106350420811012</c:v>
                </c:pt>
                <c:pt idx="7736">
                  <c:v>97.106350420811012</c:v>
                </c:pt>
                <c:pt idx="7737">
                  <c:v>97.106350420811012</c:v>
                </c:pt>
                <c:pt idx="7738">
                  <c:v>97.106350420811012</c:v>
                </c:pt>
                <c:pt idx="7739">
                  <c:v>97.106350420811012</c:v>
                </c:pt>
                <c:pt idx="7740">
                  <c:v>97.106350420811012</c:v>
                </c:pt>
                <c:pt idx="7741">
                  <c:v>97.106350420811012</c:v>
                </c:pt>
                <c:pt idx="7742">
                  <c:v>97.106350420811012</c:v>
                </c:pt>
                <c:pt idx="7743">
                  <c:v>97.106350420811012</c:v>
                </c:pt>
                <c:pt idx="7744">
                  <c:v>97.106350420811012</c:v>
                </c:pt>
                <c:pt idx="7745">
                  <c:v>97.106350420811012</c:v>
                </c:pt>
                <c:pt idx="7746">
                  <c:v>97.106350420811012</c:v>
                </c:pt>
                <c:pt idx="7747">
                  <c:v>97.106350420811012</c:v>
                </c:pt>
                <c:pt idx="7748">
                  <c:v>97.106350420811012</c:v>
                </c:pt>
                <c:pt idx="7749">
                  <c:v>97.106350420811012</c:v>
                </c:pt>
                <c:pt idx="7750">
                  <c:v>97.106350420811012</c:v>
                </c:pt>
                <c:pt idx="7751">
                  <c:v>97.106350420811012</c:v>
                </c:pt>
                <c:pt idx="7752">
                  <c:v>97.106350420811012</c:v>
                </c:pt>
                <c:pt idx="7753">
                  <c:v>97.106350420811012</c:v>
                </c:pt>
                <c:pt idx="7754">
                  <c:v>97.106350420811012</c:v>
                </c:pt>
                <c:pt idx="7755">
                  <c:v>97.106350420811012</c:v>
                </c:pt>
                <c:pt idx="7756">
                  <c:v>97.106350420811012</c:v>
                </c:pt>
                <c:pt idx="7757">
                  <c:v>97.106350420811012</c:v>
                </c:pt>
                <c:pt idx="7758">
                  <c:v>97.106350420811012</c:v>
                </c:pt>
                <c:pt idx="7759">
                  <c:v>97.106350420811012</c:v>
                </c:pt>
                <c:pt idx="7760">
                  <c:v>97.106350420811012</c:v>
                </c:pt>
                <c:pt idx="7761">
                  <c:v>97.106350420811012</c:v>
                </c:pt>
                <c:pt idx="7762">
                  <c:v>97.106350420811012</c:v>
                </c:pt>
                <c:pt idx="7763">
                  <c:v>97.106350420811012</c:v>
                </c:pt>
                <c:pt idx="7764">
                  <c:v>97.106350420811012</c:v>
                </c:pt>
                <c:pt idx="7765">
                  <c:v>97.106350420811012</c:v>
                </c:pt>
                <c:pt idx="7766">
                  <c:v>97.106350420811012</c:v>
                </c:pt>
                <c:pt idx="7767">
                  <c:v>97.106350420811012</c:v>
                </c:pt>
                <c:pt idx="7768">
                  <c:v>97.106350420811012</c:v>
                </c:pt>
                <c:pt idx="7769">
                  <c:v>97.106350420811012</c:v>
                </c:pt>
                <c:pt idx="7770">
                  <c:v>97.106350420811012</c:v>
                </c:pt>
                <c:pt idx="7771">
                  <c:v>97.106350420811012</c:v>
                </c:pt>
                <c:pt idx="7772">
                  <c:v>97.106350420811012</c:v>
                </c:pt>
                <c:pt idx="7773">
                  <c:v>97.106350420811012</c:v>
                </c:pt>
                <c:pt idx="7774">
                  <c:v>97.106350420811012</c:v>
                </c:pt>
                <c:pt idx="7775">
                  <c:v>97.106350420811012</c:v>
                </c:pt>
                <c:pt idx="7776">
                  <c:v>97.106350420811012</c:v>
                </c:pt>
                <c:pt idx="7777">
                  <c:v>97.106350420811012</c:v>
                </c:pt>
                <c:pt idx="7778">
                  <c:v>97.106350420811012</c:v>
                </c:pt>
                <c:pt idx="7779">
                  <c:v>97.106350420811012</c:v>
                </c:pt>
                <c:pt idx="7780">
                  <c:v>97.106350420811012</c:v>
                </c:pt>
                <c:pt idx="7781">
                  <c:v>97.106350420811012</c:v>
                </c:pt>
                <c:pt idx="7782">
                  <c:v>97.106350420811012</c:v>
                </c:pt>
                <c:pt idx="7783">
                  <c:v>97.106350420811012</c:v>
                </c:pt>
                <c:pt idx="7784">
                  <c:v>97.106350420811012</c:v>
                </c:pt>
                <c:pt idx="7785">
                  <c:v>97.106350420811012</c:v>
                </c:pt>
                <c:pt idx="7786">
                  <c:v>97.106350420811012</c:v>
                </c:pt>
                <c:pt idx="7787">
                  <c:v>97.106350420811012</c:v>
                </c:pt>
                <c:pt idx="7788">
                  <c:v>97.106350420811012</c:v>
                </c:pt>
                <c:pt idx="7789">
                  <c:v>97.106350420811012</c:v>
                </c:pt>
                <c:pt idx="7790">
                  <c:v>97.106350420811012</c:v>
                </c:pt>
                <c:pt idx="7791">
                  <c:v>97.106350420811012</c:v>
                </c:pt>
                <c:pt idx="7792">
                  <c:v>97.106350420811012</c:v>
                </c:pt>
                <c:pt idx="7793">
                  <c:v>97.106350420811012</c:v>
                </c:pt>
                <c:pt idx="7794">
                  <c:v>97.106350420811012</c:v>
                </c:pt>
                <c:pt idx="7795">
                  <c:v>97.106350420811012</c:v>
                </c:pt>
                <c:pt idx="7796">
                  <c:v>97.106350420811012</c:v>
                </c:pt>
                <c:pt idx="7797">
                  <c:v>97.106350420811012</c:v>
                </c:pt>
                <c:pt idx="7798">
                  <c:v>97.106350420811012</c:v>
                </c:pt>
                <c:pt idx="7799">
                  <c:v>97.106350420811012</c:v>
                </c:pt>
                <c:pt idx="7800">
                  <c:v>97.106350420811012</c:v>
                </c:pt>
                <c:pt idx="7801">
                  <c:v>97.106350420811012</c:v>
                </c:pt>
                <c:pt idx="7802">
                  <c:v>97.106350420811012</c:v>
                </c:pt>
                <c:pt idx="7803">
                  <c:v>97.106350420811012</c:v>
                </c:pt>
                <c:pt idx="7804">
                  <c:v>97.106350420811012</c:v>
                </c:pt>
                <c:pt idx="7805">
                  <c:v>97.106350420811012</c:v>
                </c:pt>
                <c:pt idx="7806">
                  <c:v>97.106350420811012</c:v>
                </c:pt>
                <c:pt idx="7807">
                  <c:v>97.106350420811012</c:v>
                </c:pt>
                <c:pt idx="7808">
                  <c:v>97.106350420811012</c:v>
                </c:pt>
                <c:pt idx="7809">
                  <c:v>97.106350420811012</c:v>
                </c:pt>
                <c:pt idx="7810">
                  <c:v>97.106350420811012</c:v>
                </c:pt>
                <c:pt idx="7811">
                  <c:v>97.106350420811012</c:v>
                </c:pt>
                <c:pt idx="7812">
                  <c:v>97.106350420811012</c:v>
                </c:pt>
                <c:pt idx="7813">
                  <c:v>97.106350420811012</c:v>
                </c:pt>
                <c:pt idx="7814">
                  <c:v>97.106350420811012</c:v>
                </c:pt>
                <c:pt idx="7815">
                  <c:v>97.106350420811012</c:v>
                </c:pt>
                <c:pt idx="7816">
                  <c:v>97.106350420811012</c:v>
                </c:pt>
                <c:pt idx="7817">
                  <c:v>97.106350420811012</c:v>
                </c:pt>
                <c:pt idx="7818">
                  <c:v>97.106350420811012</c:v>
                </c:pt>
                <c:pt idx="7819">
                  <c:v>97.106350420811012</c:v>
                </c:pt>
                <c:pt idx="7820">
                  <c:v>97.106350420811012</c:v>
                </c:pt>
                <c:pt idx="7821">
                  <c:v>97.106350420811012</c:v>
                </c:pt>
                <c:pt idx="7822">
                  <c:v>97.106350420811012</c:v>
                </c:pt>
                <c:pt idx="7823">
                  <c:v>97.106350420811012</c:v>
                </c:pt>
                <c:pt idx="7824">
                  <c:v>97.106350420811012</c:v>
                </c:pt>
                <c:pt idx="7825">
                  <c:v>97.106350420811012</c:v>
                </c:pt>
                <c:pt idx="7826">
                  <c:v>97.106350420811012</c:v>
                </c:pt>
                <c:pt idx="7827">
                  <c:v>97.106350420811012</c:v>
                </c:pt>
                <c:pt idx="7828">
                  <c:v>97.106350420811012</c:v>
                </c:pt>
                <c:pt idx="7829">
                  <c:v>97.106350420811012</c:v>
                </c:pt>
                <c:pt idx="7830">
                  <c:v>97.106350420811012</c:v>
                </c:pt>
                <c:pt idx="7831">
                  <c:v>97.106350420811012</c:v>
                </c:pt>
                <c:pt idx="7832">
                  <c:v>97.106350420811012</c:v>
                </c:pt>
                <c:pt idx="7833">
                  <c:v>97.106350420811012</c:v>
                </c:pt>
                <c:pt idx="7834">
                  <c:v>97.106350420811012</c:v>
                </c:pt>
                <c:pt idx="7835">
                  <c:v>97.106350420811012</c:v>
                </c:pt>
                <c:pt idx="7836">
                  <c:v>97.106350420811012</c:v>
                </c:pt>
                <c:pt idx="7837">
                  <c:v>97.106350420811012</c:v>
                </c:pt>
                <c:pt idx="7838">
                  <c:v>97.106350420811012</c:v>
                </c:pt>
                <c:pt idx="7839">
                  <c:v>97.106350420811012</c:v>
                </c:pt>
                <c:pt idx="7840">
                  <c:v>97.106350420811012</c:v>
                </c:pt>
                <c:pt idx="7841">
                  <c:v>97.106350420811012</c:v>
                </c:pt>
                <c:pt idx="7842">
                  <c:v>97.106350420811012</c:v>
                </c:pt>
                <c:pt idx="7843">
                  <c:v>97.106350420811012</c:v>
                </c:pt>
                <c:pt idx="7844">
                  <c:v>97.106350420811012</c:v>
                </c:pt>
                <c:pt idx="7845">
                  <c:v>97.106350420811012</c:v>
                </c:pt>
                <c:pt idx="7846">
                  <c:v>97.106350420811012</c:v>
                </c:pt>
                <c:pt idx="7847">
                  <c:v>97.106350420811012</c:v>
                </c:pt>
                <c:pt idx="7848">
                  <c:v>97.106350420811012</c:v>
                </c:pt>
                <c:pt idx="7849">
                  <c:v>97.106350420811012</c:v>
                </c:pt>
                <c:pt idx="7850">
                  <c:v>97.106350420811012</c:v>
                </c:pt>
                <c:pt idx="7851">
                  <c:v>97.106350420811012</c:v>
                </c:pt>
                <c:pt idx="7852">
                  <c:v>97.106350420811012</c:v>
                </c:pt>
                <c:pt idx="7853">
                  <c:v>97.106350420811012</c:v>
                </c:pt>
                <c:pt idx="7854">
                  <c:v>97.106350420811012</c:v>
                </c:pt>
                <c:pt idx="7855">
                  <c:v>97.106350420811012</c:v>
                </c:pt>
                <c:pt idx="7856">
                  <c:v>97.106350420811012</c:v>
                </c:pt>
                <c:pt idx="7857">
                  <c:v>97.106350420811012</c:v>
                </c:pt>
                <c:pt idx="7858">
                  <c:v>97.106350420811012</c:v>
                </c:pt>
                <c:pt idx="7859">
                  <c:v>97.106350420811012</c:v>
                </c:pt>
                <c:pt idx="7860">
                  <c:v>97.106350420811012</c:v>
                </c:pt>
                <c:pt idx="7861">
                  <c:v>97.106350420811012</c:v>
                </c:pt>
                <c:pt idx="7862">
                  <c:v>97.106350420811012</c:v>
                </c:pt>
                <c:pt idx="7863">
                  <c:v>97.106350420811012</c:v>
                </c:pt>
                <c:pt idx="7864">
                  <c:v>97.106350420811012</c:v>
                </c:pt>
                <c:pt idx="7865">
                  <c:v>97.106350420811012</c:v>
                </c:pt>
                <c:pt idx="7866">
                  <c:v>97.106350420811012</c:v>
                </c:pt>
                <c:pt idx="7867">
                  <c:v>97.106350420811012</c:v>
                </c:pt>
                <c:pt idx="7868">
                  <c:v>97.106350420811012</c:v>
                </c:pt>
                <c:pt idx="7869">
                  <c:v>97.106350420811012</c:v>
                </c:pt>
                <c:pt idx="7870">
                  <c:v>97.106350420811012</c:v>
                </c:pt>
                <c:pt idx="7871">
                  <c:v>97.106350420811012</c:v>
                </c:pt>
                <c:pt idx="7872">
                  <c:v>97.106350420811012</c:v>
                </c:pt>
                <c:pt idx="7873">
                  <c:v>97.106350420811012</c:v>
                </c:pt>
                <c:pt idx="7874">
                  <c:v>97.106350420811012</c:v>
                </c:pt>
                <c:pt idx="7875">
                  <c:v>97.106350420811012</c:v>
                </c:pt>
                <c:pt idx="7876">
                  <c:v>97.106350420811012</c:v>
                </c:pt>
                <c:pt idx="7877">
                  <c:v>97.106350420811012</c:v>
                </c:pt>
                <c:pt idx="7878">
                  <c:v>97.106350420811012</c:v>
                </c:pt>
                <c:pt idx="7879">
                  <c:v>97.106350420811012</c:v>
                </c:pt>
                <c:pt idx="7880">
                  <c:v>97.106350420811012</c:v>
                </c:pt>
                <c:pt idx="7881">
                  <c:v>97.106350420811012</c:v>
                </c:pt>
                <c:pt idx="7882">
                  <c:v>97.106350420811012</c:v>
                </c:pt>
                <c:pt idx="7883">
                  <c:v>97.106350420811012</c:v>
                </c:pt>
                <c:pt idx="7884">
                  <c:v>97.106350420811012</c:v>
                </c:pt>
                <c:pt idx="7885">
                  <c:v>97.106350420811012</c:v>
                </c:pt>
                <c:pt idx="7886">
                  <c:v>97.106350420811012</c:v>
                </c:pt>
                <c:pt idx="7887">
                  <c:v>97.106350420811012</c:v>
                </c:pt>
                <c:pt idx="7888">
                  <c:v>97.106350420811012</c:v>
                </c:pt>
                <c:pt idx="7889">
                  <c:v>97.106350420811012</c:v>
                </c:pt>
                <c:pt idx="7890">
                  <c:v>97.106350420811012</c:v>
                </c:pt>
                <c:pt idx="7891">
                  <c:v>97.106350420811012</c:v>
                </c:pt>
                <c:pt idx="7892">
                  <c:v>97.106350420811012</c:v>
                </c:pt>
                <c:pt idx="7893">
                  <c:v>97.106350420811012</c:v>
                </c:pt>
                <c:pt idx="7894">
                  <c:v>97.106350420811012</c:v>
                </c:pt>
                <c:pt idx="7895">
                  <c:v>97.106350420811012</c:v>
                </c:pt>
                <c:pt idx="7896">
                  <c:v>97.106350420811012</c:v>
                </c:pt>
                <c:pt idx="7897">
                  <c:v>97.106350420811012</c:v>
                </c:pt>
                <c:pt idx="7898">
                  <c:v>97.106350420811012</c:v>
                </c:pt>
                <c:pt idx="7899">
                  <c:v>97.106350420811012</c:v>
                </c:pt>
                <c:pt idx="7900">
                  <c:v>97.106350420811012</c:v>
                </c:pt>
                <c:pt idx="7901">
                  <c:v>97.106350420811012</c:v>
                </c:pt>
                <c:pt idx="7902">
                  <c:v>97.106350420811012</c:v>
                </c:pt>
                <c:pt idx="7903">
                  <c:v>97.106350420811012</c:v>
                </c:pt>
                <c:pt idx="7904">
                  <c:v>97.106350420811012</c:v>
                </c:pt>
                <c:pt idx="7905">
                  <c:v>97.106350420811012</c:v>
                </c:pt>
                <c:pt idx="7906">
                  <c:v>97.106350420811012</c:v>
                </c:pt>
                <c:pt idx="7907">
                  <c:v>97.106350420811012</c:v>
                </c:pt>
                <c:pt idx="7908">
                  <c:v>97.106350420811012</c:v>
                </c:pt>
                <c:pt idx="7909">
                  <c:v>97.106350420811012</c:v>
                </c:pt>
                <c:pt idx="7910">
                  <c:v>97.106350420811012</c:v>
                </c:pt>
                <c:pt idx="7911">
                  <c:v>97.106350420811012</c:v>
                </c:pt>
                <c:pt idx="7912">
                  <c:v>97.106350420811012</c:v>
                </c:pt>
                <c:pt idx="7913">
                  <c:v>97.106350420811012</c:v>
                </c:pt>
                <c:pt idx="7914">
                  <c:v>97.106350420811012</c:v>
                </c:pt>
                <c:pt idx="7915">
                  <c:v>97.106350420811012</c:v>
                </c:pt>
                <c:pt idx="7916">
                  <c:v>97.106350420811012</c:v>
                </c:pt>
                <c:pt idx="7917">
                  <c:v>97.106350420811012</c:v>
                </c:pt>
                <c:pt idx="7918">
                  <c:v>97.106350420811012</c:v>
                </c:pt>
                <c:pt idx="7919">
                  <c:v>97.106350420811012</c:v>
                </c:pt>
                <c:pt idx="7920">
                  <c:v>97.106350420811012</c:v>
                </c:pt>
                <c:pt idx="7921">
                  <c:v>97.106350420811012</c:v>
                </c:pt>
                <c:pt idx="7922">
                  <c:v>97.106350420811012</c:v>
                </c:pt>
                <c:pt idx="7923">
                  <c:v>97.106350420811012</c:v>
                </c:pt>
                <c:pt idx="7924">
                  <c:v>97.106350420811012</c:v>
                </c:pt>
                <c:pt idx="7925">
                  <c:v>97.106350420811012</c:v>
                </c:pt>
                <c:pt idx="7926">
                  <c:v>97.106350420811012</c:v>
                </c:pt>
                <c:pt idx="7927">
                  <c:v>97.106350420811012</c:v>
                </c:pt>
                <c:pt idx="7928">
                  <c:v>97.106350420811012</c:v>
                </c:pt>
                <c:pt idx="7929">
                  <c:v>97.106350420811012</c:v>
                </c:pt>
                <c:pt idx="7930">
                  <c:v>97.106350420811012</c:v>
                </c:pt>
                <c:pt idx="7931">
                  <c:v>97.106350420811012</c:v>
                </c:pt>
                <c:pt idx="7932">
                  <c:v>97.106350420811012</c:v>
                </c:pt>
                <c:pt idx="7933">
                  <c:v>97.106350420811012</c:v>
                </c:pt>
                <c:pt idx="7934">
                  <c:v>97.106350420811012</c:v>
                </c:pt>
                <c:pt idx="7935">
                  <c:v>97.106350420811012</c:v>
                </c:pt>
                <c:pt idx="7936">
                  <c:v>97.106350420811012</c:v>
                </c:pt>
                <c:pt idx="7937">
                  <c:v>97.106350420811012</c:v>
                </c:pt>
                <c:pt idx="7938">
                  <c:v>97.106350420811012</c:v>
                </c:pt>
                <c:pt idx="7939">
                  <c:v>97.106350420811012</c:v>
                </c:pt>
                <c:pt idx="7940">
                  <c:v>97.106350420811012</c:v>
                </c:pt>
                <c:pt idx="7941">
                  <c:v>97.106350420811012</c:v>
                </c:pt>
                <c:pt idx="7942">
                  <c:v>97.106350420811012</c:v>
                </c:pt>
                <c:pt idx="7943">
                  <c:v>97.106350420811012</c:v>
                </c:pt>
                <c:pt idx="7944">
                  <c:v>97.106350420811012</c:v>
                </c:pt>
                <c:pt idx="7945">
                  <c:v>97.106350420811012</c:v>
                </c:pt>
                <c:pt idx="7946">
                  <c:v>97.106350420811012</c:v>
                </c:pt>
                <c:pt idx="7947">
                  <c:v>97.106350420811012</c:v>
                </c:pt>
                <c:pt idx="7948">
                  <c:v>97.106350420811012</c:v>
                </c:pt>
                <c:pt idx="7949">
                  <c:v>97.106350420811012</c:v>
                </c:pt>
                <c:pt idx="7950">
                  <c:v>97.106350420811012</c:v>
                </c:pt>
                <c:pt idx="7951">
                  <c:v>97.106350420811012</c:v>
                </c:pt>
                <c:pt idx="7952">
                  <c:v>97.106350420811012</c:v>
                </c:pt>
                <c:pt idx="7953">
                  <c:v>97.106350420811012</c:v>
                </c:pt>
                <c:pt idx="7954">
                  <c:v>97.106350420811012</c:v>
                </c:pt>
                <c:pt idx="7955">
                  <c:v>97.106350420811012</c:v>
                </c:pt>
                <c:pt idx="7956">
                  <c:v>97.106350420811012</c:v>
                </c:pt>
                <c:pt idx="7957">
                  <c:v>97.106350420811012</c:v>
                </c:pt>
                <c:pt idx="7958">
                  <c:v>97.106350420811012</c:v>
                </c:pt>
                <c:pt idx="7959">
                  <c:v>97.106350420811012</c:v>
                </c:pt>
                <c:pt idx="7960">
                  <c:v>97.106350420811012</c:v>
                </c:pt>
                <c:pt idx="7961">
                  <c:v>97.106350420811012</c:v>
                </c:pt>
                <c:pt idx="7962">
                  <c:v>97.106350420811012</c:v>
                </c:pt>
                <c:pt idx="7963">
                  <c:v>97.106350420811012</c:v>
                </c:pt>
                <c:pt idx="7964">
                  <c:v>97.106350420811012</c:v>
                </c:pt>
                <c:pt idx="7965">
                  <c:v>97.106350420811012</c:v>
                </c:pt>
                <c:pt idx="7966">
                  <c:v>97.106350420811012</c:v>
                </c:pt>
                <c:pt idx="7967">
                  <c:v>97.106350420811012</c:v>
                </c:pt>
                <c:pt idx="7968">
                  <c:v>97.106350420811012</c:v>
                </c:pt>
                <c:pt idx="7969">
                  <c:v>97.106350420811012</c:v>
                </c:pt>
                <c:pt idx="7970">
                  <c:v>97.106350420811012</c:v>
                </c:pt>
                <c:pt idx="7971">
                  <c:v>97.106350420811012</c:v>
                </c:pt>
                <c:pt idx="7972">
                  <c:v>97.106350420811012</c:v>
                </c:pt>
                <c:pt idx="7973">
                  <c:v>97.106350420811012</c:v>
                </c:pt>
                <c:pt idx="7974">
                  <c:v>97.106350420811012</c:v>
                </c:pt>
                <c:pt idx="7975">
                  <c:v>97.106350420811012</c:v>
                </c:pt>
                <c:pt idx="7976">
                  <c:v>97.106350420811012</c:v>
                </c:pt>
                <c:pt idx="7977">
                  <c:v>97.106350420811012</c:v>
                </c:pt>
                <c:pt idx="7978">
                  <c:v>97.106350420811012</c:v>
                </c:pt>
                <c:pt idx="7979">
                  <c:v>97.106350420811012</c:v>
                </c:pt>
                <c:pt idx="7980">
                  <c:v>97.106350420811012</c:v>
                </c:pt>
                <c:pt idx="7981">
                  <c:v>97.106350420811012</c:v>
                </c:pt>
                <c:pt idx="7982">
                  <c:v>97.106350420811012</c:v>
                </c:pt>
                <c:pt idx="7983">
                  <c:v>97.106350420811012</c:v>
                </c:pt>
                <c:pt idx="7984">
                  <c:v>97.106350420811012</c:v>
                </c:pt>
                <c:pt idx="7985">
                  <c:v>97.106350420811012</c:v>
                </c:pt>
                <c:pt idx="7986">
                  <c:v>97.106350420811012</c:v>
                </c:pt>
                <c:pt idx="7987">
                  <c:v>97.106350420811012</c:v>
                </c:pt>
                <c:pt idx="7988">
                  <c:v>97.106350420811012</c:v>
                </c:pt>
                <c:pt idx="7989">
                  <c:v>97.106350420811012</c:v>
                </c:pt>
                <c:pt idx="7990">
                  <c:v>97.106350420811012</c:v>
                </c:pt>
                <c:pt idx="7991">
                  <c:v>97.106350420811012</c:v>
                </c:pt>
                <c:pt idx="7992">
                  <c:v>97.106350420811012</c:v>
                </c:pt>
                <c:pt idx="7993">
                  <c:v>97.106350420811012</c:v>
                </c:pt>
                <c:pt idx="7994">
                  <c:v>97.106350420811012</c:v>
                </c:pt>
                <c:pt idx="7995">
                  <c:v>97.106350420811012</c:v>
                </c:pt>
                <c:pt idx="7996">
                  <c:v>97.106350420811012</c:v>
                </c:pt>
                <c:pt idx="7997">
                  <c:v>97.106350420811012</c:v>
                </c:pt>
                <c:pt idx="7998">
                  <c:v>97.106350420811012</c:v>
                </c:pt>
                <c:pt idx="7999">
                  <c:v>97.106350420811012</c:v>
                </c:pt>
                <c:pt idx="8000">
                  <c:v>97.106350420811012</c:v>
                </c:pt>
                <c:pt idx="8001">
                  <c:v>97.106350420811012</c:v>
                </c:pt>
                <c:pt idx="8002">
                  <c:v>97.106350420811012</c:v>
                </c:pt>
                <c:pt idx="8003">
                  <c:v>97.106350420811012</c:v>
                </c:pt>
                <c:pt idx="8004">
                  <c:v>97.106350420811012</c:v>
                </c:pt>
                <c:pt idx="8005">
                  <c:v>97.106350420811012</c:v>
                </c:pt>
                <c:pt idx="8006">
                  <c:v>97.106350420811012</c:v>
                </c:pt>
                <c:pt idx="8007">
                  <c:v>97.106350420811012</c:v>
                </c:pt>
                <c:pt idx="8008">
                  <c:v>97.106350420811012</c:v>
                </c:pt>
                <c:pt idx="8009">
                  <c:v>97.106350420811012</c:v>
                </c:pt>
                <c:pt idx="8010">
                  <c:v>97.106350420811012</c:v>
                </c:pt>
                <c:pt idx="8011">
                  <c:v>97.106350420811012</c:v>
                </c:pt>
                <c:pt idx="8012">
                  <c:v>97.106350420811012</c:v>
                </c:pt>
                <c:pt idx="8013">
                  <c:v>97.106350420811012</c:v>
                </c:pt>
                <c:pt idx="8014">
                  <c:v>97.106350420811012</c:v>
                </c:pt>
                <c:pt idx="8015">
                  <c:v>97.106350420811012</c:v>
                </c:pt>
                <c:pt idx="8016">
                  <c:v>97.106350420811012</c:v>
                </c:pt>
                <c:pt idx="8017">
                  <c:v>97.106350420811012</c:v>
                </c:pt>
                <c:pt idx="8018">
                  <c:v>97.106350420811012</c:v>
                </c:pt>
                <c:pt idx="8019">
                  <c:v>97.106350420811012</c:v>
                </c:pt>
                <c:pt idx="8020">
                  <c:v>97.106350420811012</c:v>
                </c:pt>
                <c:pt idx="8021">
                  <c:v>97.106350420811012</c:v>
                </c:pt>
                <c:pt idx="8022">
                  <c:v>97.106350420811012</c:v>
                </c:pt>
                <c:pt idx="8023">
                  <c:v>97.106350420811012</c:v>
                </c:pt>
                <c:pt idx="8024">
                  <c:v>97.106350420811012</c:v>
                </c:pt>
                <c:pt idx="8025">
                  <c:v>97.106350420811012</c:v>
                </c:pt>
                <c:pt idx="8026">
                  <c:v>97.106350420811012</c:v>
                </c:pt>
                <c:pt idx="8027">
                  <c:v>97.106350420811012</c:v>
                </c:pt>
                <c:pt idx="8028">
                  <c:v>97.106350420811012</c:v>
                </c:pt>
                <c:pt idx="8029">
                  <c:v>97.106350420811012</c:v>
                </c:pt>
                <c:pt idx="8030">
                  <c:v>97.106350420811012</c:v>
                </c:pt>
                <c:pt idx="8031">
                  <c:v>97.106350420811012</c:v>
                </c:pt>
                <c:pt idx="8032">
                  <c:v>97.106350420811012</c:v>
                </c:pt>
                <c:pt idx="8033">
                  <c:v>97.106350420811012</c:v>
                </c:pt>
                <c:pt idx="8034">
                  <c:v>97.106350420811012</c:v>
                </c:pt>
                <c:pt idx="8035">
                  <c:v>97.106350420811012</c:v>
                </c:pt>
                <c:pt idx="8036">
                  <c:v>97.106350420811012</c:v>
                </c:pt>
                <c:pt idx="8037">
                  <c:v>97.106350420811012</c:v>
                </c:pt>
                <c:pt idx="8038">
                  <c:v>97.106350420811012</c:v>
                </c:pt>
                <c:pt idx="8039">
                  <c:v>97.106350420811012</c:v>
                </c:pt>
                <c:pt idx="8040">
                  <c:v>97.106350420811012</c:v>
                </c:pt>
                <c:pt idx="8041">
                  <c:v>97.106350420811012</c:v>
                </c:pt>
                <c:pt idx="8042">
                  <c:v>97.106350420811012</c:v>
                </c:pt>
                <c:pt idx="8043">
                  <c:v>97.106350420811012</c:v>
                </c:pt>
                <c:pt idx="8044">
                  <c:v>97.106350420811012</c:v>
                </c:pt>
                <c:pt idx="8045">
                  <c:v>97.106350420811012</c:v>
                </c:pt>
                <c:pt idx="8046">
                  <c:v>97.106350420811012</c:v>
                </c:pt>
                <c:pt idx="8047">
                  <c:v>97.106350420811012</c:v>
                </c:pt>
                <c:pt idx="8048">
                  <c:v>97.106350420811012</c:v>
                </c:pt>
                <c:pt idx="8049">
                  <c:v>97.106350420811012</c:v>
                </c:pt>
                <c:pt idx="8050">
                  <c:v>97.106350420811012</c:v>
                </c:pt>
                <c:pt idx="8051">
                  <c:v>97.106350420811012</c:v>
                </c:pt>
                <c:pt idx="8052">
                  <c:v>97.106350420811012</c:v>
                </c:pt>
                <c:pt idx="8053">
                  <c:v>97.106350420811012</c:v>
                </c:pt>
                <c:pt idx="8054">
                  <c:v>97.106350420811012</c:v>
                </c:pt>
                <c:pt idx="8055">
                  <c:v>97.106350420811012</c:v>
                </c:pt>
                <c:pt idx="8056">
                  <c:v>97.106350420811012</c:v>
                </c:pt>
                <c:pt idx="8057">
                  <c:v>97.106350420811012</c:v>
                </c:pt>
                <c:pt idx="8058">
                  <c:v>97.106350420811012</c:v>
                </c:pt>
                <c:pt idx="8059">
                  <c:v>97.106350420811012</c:v>
                </c:pt>
                <c:pt idx="8060">
                  <c:v>97.106350420811012</c:v>
                </c:pt>
                <c:pt idx="8061">
                  <c:v>97.106350420811012</c:v>
                </c:pt>
                <c:pt idx="8062">
                  <c:v>97.106350420811012</c:v>
                </c:pt>
                <c:pt idx="8063">
                  <c:v>97.106350420811012</c:v>
                </c:pt>
                <c:pt idx="8064">
                  <c:v>97.106350420811012</c:v>
                </c:pt>
                <c:pt idx="8065">
                  <c:v>97.106350420811012</c:v>
                </c:pt>
                <c:pt idx="8066">
                  <c:v>97.106350420811012</c:v>
                </c:pt>
                <c:pt idx="8067">
                  <c:v>97.106350420811012</c:v>
                </c:pt>
                <c:pt idx="8068">
                  <c:v>97.106350420811012</c:v>
                </c:pt>
                <c:pt idx="8069">
                  <c:v>97.106350420811012</c:v>
                </c:pt>
                <c:pt idx="8070">
                  <c:v>97.106350420811012</c:v>
                </c:pt>
                <c:pt idx="8071">
                  <c:v>97.106350420811012</c:v>
                </c:pt>
                <c:pt idx="8072">
                  <c:v>97.106350420811012</c:v>
                </c:pt>
                <c:pt idx="8073">
                  <c:v>97.106350420811012</c:v>
                </c:pt>
                <c:pt idx="8074">
                  <c:v>97.106350420811012</c:v>
                </c:pt>
                <c:pt idx="8075">
                  <c:v>97.106350420811012</c:v>
                </c:pt>
                <c:pt idx="8076">
                  <c:v>97.106350420811012</c:v>
                </c:pt>
                <c:pt idx="8077">
                  <c:v>97.106350420811012</c:v>
                </c:pt>
                <c:pt idx="8078">
                  <c:v>97.106350420811012</c:v>
                </c:pt>
                <c:pt idx="8079">
                  <c:v>97.106350420811012</c:v>
                </c:pt>
                <c:pt idx="8080">
                  <c:v>97.106350420811012</c:v>
                </c:pt>
                <c:pt idx="8081">
                  <c:v>97.106350420811012</c:v>
                </c:pt>
                <c:pt idx="8082">
                  <c:v>97.106350420811012</c:v>
                </c:pt>
                <c:pt idx="8083">
                  <c:v>97.106350420811012</c:v>
                </c:pt>
                <c:pt idx="8084">
                  <c:v>97.106350420811012</c:v>
                </c:pt>
                <c:pt idx="8085">
                  <c:v>97.106350420811012</c:v>
                </c:pt>
                <c:pt idx="8086">
                  <c:v>97.106350420811012</c:v>
                </c:pt>
                <c:pt idx="8087">
                  <c:v>97.106350420811012</c:v>
                </c:pt>
                <c:pt idx="8088">
                  <c:v>97.106350420811012</c:v>
                </c:pt>
                <c:pt idx="8089">
                  <c:v>97.106350420811012</c:v>
                </c:pt>
                <c:pt idx="8090">
                  <c:v>97.106350420811012</c:v>
                </c:pt>
                <c:pt idx="8091">
                  <c:v>97.106350420811012</c:v>
                </c:pt>
                <c:pt idx="8092">
                  <c:v>97.106350420811012</c:v>
                </c:pt>
                <c:pt idx="8093">
                  <c:v>97.106350420811012</c:v>
                </c:pt>
                <c:pt idx="8094">
                  <c:v>97.106350420811012</c:v>
                </c:pt>
                <c:pt idx="8095">
                  <c:v>97.106350420811012</c:v>
                </c:pt>
                <c:pt idx="8096">
                  <c:v>97.106350420811012</c:v>
                </c:pt>
                <c:pt idx="8097">
                  <c:v>97.106350420811012</c:v>
                </c:pt>
                <c:pt idx="8098">
                  <c:v>97.106350420811012</c:v>
                </c:pt>
                <c:pt idx="8099">
                  <c:v>97.106350420811012</c:v>
                </c:pt>
                <c:pt idx="8100">
                  <c:v>97.106350420811012</c:v>
                </c:pt>
                <c:pt idx="8101">
                  <c:v>97.106350420811012</c:v>
                </c:pt>
                <c:pt idx="8102">
                  <c:v>97.106350420811012</c:v>
                </c:pt>
                <c:pt idx="8103">
                  <c:v>97.106350420811012</c:v>
                </c:pt>
                <c:pt idx="8104">
                  <c:v>97.106350420811012</c:v>
                </c:pt>
                <c:pt idx="8105">
                  <c:v>97.106350420811012</c:v>
                </c:pt>
                <c:pt idx="8106">
                  <c:v>97.106350420811012</c:v>
                </c:pt>
                <c:pt idx="8107">
                  <c:v>97.106350420811012</c:v>
                </c:pt>
                <c:pt idx="8108">
                  <c:v>97.106350420811012</c:v>
                </c:pt>
                <c:pt idx="8109">
                  <c:v>97.106350420811012</c:v>
                </c:pt>
                <c:pt idx="8110">
                  <c:v>97.106350420811012</c:v>
                </c:pt>
                <c:pt idx="8111">
                  <c:v>97.106350420811012</c:v>
                </c:pt>
                <c:pt idx="8112">
                  <c:v>97.106350420811012</c:v>
                </c:pt>
                <c:pt idx="8113">
                  <c:v>97.106350420811012</c:v>
                </c:pt>
                <c:pt idx="8114">
                  <c:v>97.106350420811012</c:v>
                </c:pt>
                <c:pt idx="8115">
                  <c:v>97.106350420811012</c:v>
                </c:pt>
                <c:pt idx="8116">
                  <c:v>97.106350420811012</c:v>
                </c:pt>
                <c:pt idx="8117">
                  <c:v>97.106350420811012</c:v>
                </c:pt>
                <c:pt idx="8118">
                  <c:v>97.106350420811012</c:v>
                </c:pt>
                <c:pt idx="8119">
                  <c:v>97.106350420811012</c:v>
                </c:pt>
                <c:pt idx="8120">
                  <c:v>97.106350420811012</c:v>
                </c:pt>
                <c:pt idx="8121">
                  <c:v>97.106350420811012</c:v>
                </c:pt>
                <c:pt idx="8122">
                  <c:v>97.106350420811012</c:v>
                </c:pt>
                <c:pt idx="8123">
                  <c:v>97.106350420811012</c:v>
                </c:pt>
                <c:pt idx="8124">
                  <c:v>97.106350420811012</c:v>
                </c:pt>
                <c:pt idx="8125">
                  <c:v>97.106350420811012</c:v>
                </c:pt>
                <c:pt idx="8126">
                  <c:v>97.106350420811012</c:v>
                </c:pt>
                <c:pt idx="8127">
                  <c:v>97.106350420811012</c:v>
                </c:pt>
                <c:pt idx="8128">
                  <c:v>97.106350420811012</c:v>
                </c:pt>
                <c:pt idx="8129">
                  <c:v>97.106350420811012</c:v>
                </c:pt>
                <c:pt idx="8130">
                  <c:v>97.106350420811012</c:v>
                </c:pt>
                <c:pt idx="8131">
                  <c:v>97.106350420811012</c:v>
                </c:pt>
                <c:pt idx="8132">
                  <c:v>97.106350420811012</c:v>
                </c:pt>
                <c:pt idx="8133">
                  <c:v>97.106350420811012</c:v>
                </c:pt>
                <c:pt idx="8134">
                  <c:v>97.106350420811012</c:v>
                </c:pt>
                <c:pt idx="8135">
                  <c:v>97.106350420811012</c:v>
                </c:pt>
                <c:pt idx="8136">
                  <c:v>97.106350420811012</c:v>
                </c:pt>
                <c:pt idx="8137">
                  <c:v>97.106350420811012</c:v>
                </c:pt>
                <c:pt idx="8138">
                  <c:v>97.106350420811012</c:v>
                </c:pt>
                <c:pt idx="8139">
                  <c:v>97.106350420811012</c:v>
                </c:pt>
                <c:pt idx="8140">
                  <c:v>97.106350420811012</c:v>
                </c:pt>
                <c:pt idx="8141">
                  <c:v>97.106350420811012</c:v>
                </c:pt>
                <c:pt idx="8142">
                  <c:v>97.106350420811012</c:v>
                </c:pt>
                <c:pt idx="8143">
                  <c:v>97.106350420811012</c:v>
                </c:pt>
                <c:pt idx="8144">
                  <c:v>97.106350420811012</c:v>
                </c:pt>
                <c:pt idx="8145">
                  <c:v>97.106350420811012</c:v>
                </c:pt>
                <c:pt idx="8146">
                  <c:v>97.106350420811012</c:v>
                </c:pt>
                <c:pt idx="8147">
                  <c:v>97.106350420811012</c:v>
                </c:pt>
                <c:pt idx="8148">
                  <c:v>97.106350420811012</c:v>
                </c:pt>
                <c:pt idx="8149">
                  <c:v>97.106350420811012</c:v>
                </c:pt>
                <c:pt idx="8150">
                  <c:v>97.106350420811012</c:v>
                </c:pt>
                <c:pt idx="8151">
                  <c:v>97.106350420811012</c:v>
                </c:pt>
                <c:pt idx="8152">
                  <c:v>97.106350420811012</c:v>
                </c:pt>
                <c:pt idx="8153">
                  <c:v>97.106350420811012</c:v>
                </c:pt>
                <c:pt idx="8154">
                  <c:v>97.106350420811012</c:v>
                </c:pt>
                <c:pt idx="8155">
                  <c:v>97.106350420811012</c:v>
                </c:pt>
                <c:pt idx="8156">
                  <c:v>97.106350420811012</c:v>
                </c:pt>
                <c:pt idx="8157">
                  <c:v>97.106350420811012</c:v>
                </c:pt>
                <c:pt idx="8158">
                  <c:v>97.106350420811012</c:v>
                </c:pt>
                <c:pt idx="8159">
                  <c:v>97.106350420811012</c:v>
                </c:pt>
                <c:pt idx="8160">
                  <c:v>97.106350420811012</c:v>
                </c:pt>
                <c:pt idx="8161">
                  <c:v>97.106350420811012</c:v>
                </c:pt>
                <c:pt idx="8162">
                  <c:v>97.106350420811012</c:v>
                </c:pt>
                <c:pt idx="8163">
                  <c:v>97.106350420811012</c:v>
                </c:pt>
                <c:pt idx="8164">
                  <c:v>97.106350420811012</c:v>
                </c:pt>
                <c:pt idx="8165">
                  <c:v>97.106350420811012</c:v>
                </c:pt>
                <c:pt idx="8166">
                  <c:v>97.106350420811012</c:v>
                </c:pt>
                <c:pt idx="8167">
                  <c:v>97.106350420811012</c:v>
                </c:pt>
                <c:pt idx="8168">
                  <c:v>97.106350420811012</c:v>
                </c:pt>
                <c:pt idx="8169">
                  <c:v>97.106350420811012</c:v>
                </c:pt>
                <c:pt idx="8170">
                  <c:v>97.106350420811012</c:v>
                </c:pt>
                <c:pt idx="8171">
                  <c:v>97.106350420811012</c:v>
                </c:pt>
                <c:pt idx="8172">
                  <c:v>97.106350420811012</c:v>
                </c:pt>
                <c:pt idx="8173">
                  <c:v>97.106350420811012</c:v>
                </c:pt>
                <c:pt idx="8174">
                  <c:v>97.106350420811012</c:v>
                </c:pt>
                <c:pt idx="8175">
                  <c:v>97.106350420811012</c:v>
                </c:pt>
                <c:pt idx="8176">
                  <c:v>97.106350420811012</c:v>
                </c:pt>
                <c:pt idx="8177">
                  <c:v>97.106350420811012</c:v>
                </c:pt>
                <c:pt idx="8178">
                  <c:v>97.106350420811012</c:v>
                </c:pt>
                <c:pt idx="8179">
                  <c:v>97.106350420811012</c:v>
                </c:pt>
                <c:pt idx="8180">
                  <c:v>97.106350420811012</c:v>
                </c:pt>
                <c:pt idx="8181">
                  <c:v>97.106350420811012</c:v>
                </c:pt>
                <c:pt idx="8182">
                  <c:v>97.106350420811012</c:v>
                </c:pt>
                <c:pt idx="8183">
                  <c:v>97.106350420811012</c:v>
                </c:pt>
                <c:pt idx="8184">
                  <c:v>97.106350420811012</c:v>
                </c:pt>
                <c:pt idx="8185">
                  <c:v>97.106350420811012</c:v>
                </c:pt>
                <c:pt idx="8186">
                  <c:v>97.106350420811012</c:v>
                </c:pt>
                <c:pt idx="8187">
                  <c:v>97.106350420811012</c:v>
                </c:pt>
                <c:pt idx="8188">
                  <c:v>97.106350420811012</c:v>
                </c:pt>
                <c:pt idx="8189">
                  <c:v>97.106350420811012</c:v>
                </c:pt>
                <c:pt idx="8190">
                  <c:v>97.106350420811012</c:v>
                </c:pt>
                <c:pt idx="8191">
                  <c:v>97.106350420811012</c:v>
                </c:pt>
                <c:pt idx="8192">
                  <c:v>97.106350420811012</c:v>
                </c:pt>
                <c:pt idx="8193">
                  <c:v>97.106350420811012</c:v>
                </c:pt>
                <c:pt idx="8194">
                  <c:v>97.106350420811012</c:v>
                </c:pt>
                <c:pt idx="8195">
                  <c:v>97.106350420811012</c:v>
                </c:pt>
                <c:pt idx="8196">
                  <c:v>97.106350420811012</c:v>
                </c:pt>
                <c:pt idx="8197">
                  <c:v>97.106350420811012</c:v>
                </c:pt>
                <c:pt idx="8198">
                  <c:v>97.106350420811012</c:v>
                </c:pt>
                <c:pt idx="8199">
                  <c:v>97.106350420811012</c:v>
                </c:pt>
                <c:pt idx="8200">
                  <c:v>97.106350420811012</c:v>
                </c:pt>
                <c:pt idx="8201">
                  <c:v>97.106350420811012</c:v>
                </c:pt>
                <c:pt idx="8202">
                  <c:v>97.106350420811012</c:v>
                </c:pt>
                <c:pt idx="8203">
                  <c:v>97.106350420811012</c:v>
                </c:pt>
                <c:pt idx="8204">
                  <c:v>97.106350420811012</c:v>
                </c:pt>
                <c:pt idx="8205">
                  <c:v>97.106350420811012</c:v>
                </c:pt>
                <c:pt idx="8206">
                  <c:v>97.106350420811012</c:v>
                </c:pt>
                <c:pt idx="8207">
                  <c:v>97.106350420811012</c:v>
                </c:pt>
                <c:pt idx="8208">
                  <c:v>97.106350420811012</c:v>
                </c:pt>
                <c:pt idx="8209">
                  <c:v>97.106350420811012</c:v>
                </c:pt>
                <c:pt idx="8210">
                  <c:v>97.106350420811012</c:v>
                </c:pt>
                <c:pt idx="8211">
                  <c:v>97.106350420811012</c:v>
                </c:pt>
                <c:pt idx="8212">
                  <c:v>97.106350420811012</c:v>
                </c:pt>
                <c:pt idx="8213">
                  <c:v>97.106350420811012</c:v>
                </c:pt>
                <c:pt idx="8214">
                  <c:v>97.106350420811012</c:v>
                </c:pt>
                <c:pt idx="8215">
                  <c:v>97.106350420811012</c:v>
                </c:pt>
                <c:pt idx="8216">
                  <c:v>97.106350420811012</c:v>
                </c:pt>
                <c:pt idx="8217">
                  <c:v>97.106350420811012</c:v>
                </c:pt>
                <c:pt idx="8218">
                  <c:v>97.106350420811012</c:v>
                </c:pt>
                <c:pt idx="8219">
                  <c:v>97.106350420811012</c:v>
                </c:pt>
                <c:pt idx="8220">
                  <c:v>97.106350420811012</c:v>
                </c:pt>
                <c:pt idx="8221">
                  <c:v>97.106350420811012</c:v>
                </c:pt>
                <c:pt idx="8222">
                  <c:v>97.106350420811012</c:v>
                </c:pt>
                <c:pt idx="8223">
                  <c:v>97.106350420811012</c:v>
                </c:pt>
                <c:pt idx="8224">
                  <c:v>97.106350420811012</c:v>
                </c:pt>
                <c:pt idx="8225">
                  <c:v>97.106350420811012</c:v>
                </c:pt>
                <c:pt idx="8226">
                  <c:v>97.106350420811012</c:v>
                </c:pt>
                <c:pt idx="8227">
                  <c:v>97.106350420811012</c:v>
                </c:pt>
                <c:pt idx="8228">
                  <c:v>97.106350420811012</c:v>
                </c:pt>
                <c:pt idx="8229">
                  <c:v>97.106350420811012</c:v>
                </c:pt>
                <c:pt idx="8230">
                  <c:v>97.106350420811012</c:v>
                </c:pt>
                <c:pt idx="8231">
                  <c:v>97.106350420811012</c:v>
                </c:pt>
                <c:pt idx="8232">
                  <c:v>97.106350420811012</c:v>
                </c:pt>
                <c:pt idx="8233">
                  <c:v>97.106350420811012</c:v>
                </c:pt>
                <c:pt idx="8234">
                  <c:v>97.106350420811012</c:v>
                </c:pt>
                <c:pt idx="8235">
                  <c:v>97.106350420811012</c:v>
                </c:pt>
                <c:pt idx="8236">
                  <c:v>97.106350420811012</c:v>
                </c:pt>
                <c:pt idx="8237">
                  <c:v>97.106350420811012</c:v>
                </c:pt>
                <c:pt idx="8238">
                  <c:v>97.106350420811012</c:v>
                </c:pt>
                <c:pt idx="8239">
                  <c:v>97.106350420811012</c:v>
                </c:pt>
                <c:pt idx="8240">
                  <c:v>97.106350420811012</c:v>
                </c:pt>
                <c:pt idx="8241">
                  <c:v>97.106350420811012</c:v>
                </c:pt>
                <c:pt idx="8242">
                  <c:v>97.106350420811012</c:v>
                </c:pt>
                <c:pt idx="8243">
                  <c:v>97.106350420811012</c:v>
                </c:pt>
                <c:pt idx="8244">
                  <c:v>97.106350420811012</c:v>
                </c:pt>
                <c:pt idx="8245">
                  <c:v>97.106350420811012</c:v>
                </c:pt>
                <c:pt idx="8246">
                  <c:v>97.106350420811012</c:v>
                </c:pt>
                <c:pt idx="8247">
                  <c:v>97.106350420811012</c:v>
                </c:pt>
                <c:pt idx="8248">
                  <c:v>97.106350420811012</c:v>
                </c:pt>
                <c:pt idx="8249">
                  <c:v>97.106350420811012</c:v>
                </c:pt>
                <c:pt idx="8250">
                  <c:v>97.106350420811012</c:v>
                </c:pt>
                <c:pt idx="8251">
                  <c:v>97.106350420811012</c:v>
                </c:pt>
                <c:pt idx="8252">
                  <c:v>97.106350420811012</c:v>
                </c:pt>
                <c:pt idx="8253">
                  <c:v>97.106350420811012</c:v>
                </c:pt>
                <c:pt idx="8254">
                  <c:v>97.106350420811012</c:v>
                </c:pt>
                <c:pt idx="8255">
                  <c:v>97.106350420811012</c:v>
                </c:pt>
                <c:pt idx="8256">
                  <c:v>97.106350420811012</c:v>
                </c:pt>
                <c:pt idx="8257">
                  <c:v>97.106350420811012</c:v>
                </c:pt>
                <c:pt idx="8258">
                  <c:v>97.106350420811012</c:v>
                </c:pt>
                <c:pt idx="8259">
                  <c:v>97.106350420811012</c:v>
                </c:pt>
                <c:pt idx="8260">
                  <c:v>97.106350420811012</c:v>
                </c:pt>
                <c:pt idx="8261">
                  <c:v>97.106350420811012</c:v>
                </c:pt>
                <c:pt idx="8262">
                  <c:v>97.106350420811012</c:v>
                </c:pt>
                <c:pt idx="8263">
                  <c:v>97.106350420811012</c:v>
                </c:pt>
                <c:pt idx="8264">
                  <c:v>97.106350420811012</c:v>
                </c:pt>
                <c:pt idx="8265">
                  <c:v>97.106350420811012</c:v>
                </c:pt>
                <c:pt idx="8266">
                  <c:v>97.106350420811012</c:v>
                </c:pt>
                <c:pt idx="8267">
                  <c:v>97.106350420811012</c:v>
                </c:pt>
                <c:pt idx="8268">
                  <c:v>97.106350420811012</c:v>
                </c:pt>
                <c:pt idx="8269">
                  <c:v>97.106350420811012</c:v>
                </c:pt>
                <c:pt idx="8270">
                  <c:v>97.106350420811012</c:v>
                </c:pt>
                <c:pt idx="8271">
                  <c:v>97.106350420811012</c:v>
                </c:pt>
                <c:pt idx="8272">
                  <c:v>97.106350420811012</c:v>
                </c:pt>
                <c:pt idx="8273">
                  <c:v>97.106350420811012</c:v>
                </c:pt>
                <c:pt idx="8274">
                  <c:v>97.106350420811012</c:v>
                </c:pt>
                <c:pt idx="8275">
                  <c:v>97.106350420811012</c:v>
                </c:pt>
                <c:pt idx="8276">
                  <c:v>97.106350420811012</c:v>
                </c:pt>
                <c:pt idx="8277">
                  <c:v>97.106350420811012</c:v>
                </c:pt>
                <c:pt idx="8278">
                  <c:v>97.106350420811012</c:v>
                </c:pt>
                <c:pt idx="8279">
                  <c:v>97.106350420811012</c:v>
                </c:pt>
                <c:pt idx="8280">
                  <c:v>97.106350420811012</c:v>
                </c:pt>
                <c:pt idx="8281">
                  <c:v>97.106350420811012</c:v>
                </c:pt>
                <c:pt idx="8282">
                  <c:v>97.106350420811012</c:v>
                </c:pt>
                <c:pt idx="8283">
                  <c:v>97.106350420811012</c:v>
                </c:pt>
                <c:pt idx="8284">
                  <c:v>97.106350420811012</c:v>
                </c:pt>
                <c:pt idx="8285">
                  <c:v>97.106350420811012</c:v>
                </c:pt>
                <c:pt idx="8286">
                  <c:v>97.106350420811012</c:v>
                </c:pt>
                <c:pt idx="8287">
                  <c:v>97.106350420811012</c:v>
                </c:pt>
                <c:pt idx="8288">
                  <c:v>97.106350420811012</c:v>
                </c:pt>
                <c:pt idx="8289">
                  <c:v>97.106350420811012</c:v>
                </c:pt>
                <c:pt idx="8290">
                  <c:v>97.106350420811012</c:v>
                </c:pt>
                <c:pt idx="8291">
                  <c:v>97.106350420811012</c:v>
                </c:pt>
                <c:pt idx="8292">
                  <c:v>97.106350420811012</c:v>
                </c:pt>
                <c:pt idx="8293">
                  <c:v>97.106350420811012</c:v>
                </c:pt>
                <c:pt idx="8294">
                  <c:v>97.106350420811012</c:v>
                </c:pt>
                <c:pt idx="8295">
                  <c:v>97.106350420811012</c:v>
                </c:pt>
                <c:pt idx="8296">
                  <c:v>97.106350420811012</c:v>
                </c:pt>
                <c:pt idx="8297">
                  <c:v>97.106350420811012</c:v>
                </c:pt>
                <c:pt idx="8298">
                  <c:v>97.106350420811012</c:v>
                </c:pt>
                <c:pt idx="8299">
                  <c:v>97.106350420811012</c:v>
                </c:pt>
                <c:pt idx="8300">
                  <c:v>97.106350420811012</c:v>
                </c:pt>
                <c:pt idx="8301">
                  <c:v>97.106350420811012</c:v>
                </c:pt>
                <c:pt idx="8302">
                  <c:v>97.106350420811012</c:v>
                </c:pt>
                <c:pt idx="8303">
                  <c:v>97.106350420811012</c:v>
                </c:pt>
                <c:pt idx="8304">
                  <c:v>97.106350420811012</c:v>
                </c:pt>
                <c:pt idx="8305">
                  <c:v>97.106350420811012</c:v>
                </c:pt>
                <c:pt idx="8306">
                  <c:v>97.106350420811012</c:v>
                </c:pt>
                <c:pt idx="8307">
                  <c:v>97.106350420811012</c:v>
                </c:pt>
                <c:pt idx="8308">
                  <c:v>97.106350420811012</c:v>
                </c:pt>
                <c:pt idx="8309">
                  <c:v>97.106350420811012</c:v>
                </c:pt>
                <c:pt idx="8310">
                  <c:v>97.106350420811012</c:v>
                </c:pt>
                <c:pt idx="8311">
                  <c:v>97.106350420811012</c:v>
                </c:pt>
                <c:pt idx="8312">
                  <c:v>97.106350420811012</c:v>
                </c:pt>
                <c:pt idx="8313">
                  <c:v>97.106350420811012</c:v>
                </c:pt>
                <c:pt idx="8314">
                  <c:v>97.106350420811012</c:v>
                </c:pt>
                <c:pt idx="8315">
                  <c:v>97.106350420811012</c:v>
                </c:pt>
                <c:pt idx="8316">
                  <c:v>97.106350420811012</c:v>
                </c:pt>
                <c:pt idx="8317">
                  <c:v>97.106350420811012</c:v>
                </c:pt>
                <c:pt idx="8318">
                  <c:v>97.106350420811012</c:v>
                </c:pt>
                <c:pt idx="8319">
                  <c:v>97.106350420811012</c:v>
                </c:pt>
                <c:pt idx="8320">
                  <c:v>97.106350420811012</c:v>
                </c:pt>
                <c:pt idx="8321">
                  <c:v>97.106350420811012</c:v>
                </c:pt>
                <c:pt idx="8322">
                  <c:v>97.106350420811012</c:v>
                </c:pt>
                <c:pt idx="8323">
                  <c:v>97.106350420811012</c:v>
                </c:pt>
                <c:pt idx="8324">
                  <c:v>97.106350420811012</c:v>
                </c:pt>
                <c:pt idx="8325">
                  <c:v>97.106350420811012</c:v>
                </c:pt>
                <c:pt idx="8326">
                  <c:v>97.106350420811012</c:v>
                </c:pt>
                <c:pt idx="8327">
                  <c:v>97.106350420811012</c:v>
                </c:pt>
                <c:pt idx="8328">
                  <c:v>97.106350420811012</c:v>
                </c:pt>
                <c:pt idx="8329">
                  <c:v>97.106350420811012</c:v>
                </c:pt>
                <c:pt idx="8330">
                  <c:v>97.106350420811012</c:v>
                </c:pt>
                <c:pt idx="8331">
                  <c:v>97.106350420811012</c:v>
                </c:pt>
                <c:pt idx="8332">
                  <c:v>97.106350420811012</c:v>
                </c:pt>
                <c:pt idx="8333">
                  <c:v>97.106350420811012</c:v>
                </c:pt>
                <c:pt idx="8334">
                  <c:v>97.106350420811012</c:v>
                </c:pt>
                <c:pt idx="8335">
                  <c:v>97.106350420811012</c:v>
                </c:pt>
                <c:pt idx="8336">
                  <c:v>97.106350420811012</c:v>
                </c:pt>
                <c:pt idx="8337">
                  <c:v>97.106350420811012</c:v>
                </c:pt>
                <c:pt idx="8338">
                  <c:v>97.106350420811012</c:v>
                </c:pt>
                <c:pt idx="8339">
                  <c:v>97.106350420811012</c:v>
                </c:pt>
                <c:pt idx="8340">
                  <c:v>97.106350420811012</c:v>
                </c:pt>
                <c:pt idx="8341">
                  <c:v>97.106350420811012</c:v>
                </c:pt>
                <c:pt idx="8342">
                  <c:v>97.106350420811012</c:v>
                </c:pt>
                <c:pt idx="8343">
                  <c:v>97.106350420811012</c:v>
                </c:pt>
                <c:pt idx="8344">
                  <c:v>97.106350420811012</c:v>
                </c:pt>
                <c:pt idx="8345">
                  <c:v>97.106350420811012</c:v>
                </c:pt>
                <c:pt idx="8346">
                  <c:v>97.106350420811012</c:v>
                </c:pt>
                <c:pt idx="8347">
                  <c:v>97.106350420811012</c:v>
                </c:pt>
                <c:pt idx="8348">
                  <c:v>97.106350420811012</c:v>
                </c:pt>
                <c:pt idx="8349">
                  <c:v>97.106350420811012</c:v>
                </c:pt>
                <c:pt idx="8350">
                  <c:v>97.106350420811012</c:v>
                </c:pt>
                <c:pt idx="8351">
                  <c:v>97.106350420811012</c:v>
                </c:pt>
                <c:pt idx="8352">
                  <c:v>97.106350420811012</c:v>
                </c:pt>
                <c:pt idx="8353">
                  <c:v>97.106350420811012</c:v>
                </c:pt>
                <c:pt idx="8354">
                  <c:v>97.106350420811012</c:v>
                </c:pt>
                <c:pt idx="8355">
                  <c:v>97.106350420811012</c:v>
                </c:pt>
                <c:pt idx="8356">
                  <c:v>97.106350420811012</c:v>
                </c:pt>
                <c:pt idx="8357">
                  <c:v>97.106350420811012</c:v>
                </c:pt>
                <c:pt idx="8358">
                  <c:v>97.106350420811012</c:v>
                </c:pt>
                <c:pt idx="8359">
                  <c:v>97.106350420811012</c:v>
                </c:pt>
                <c:pt idx="8360">
                  <c:v>97.106350420811012</c:v>
                </c:pt>
                <c:pt idx="8361">
                  <c:v>97.106350420811012</c:v>
                </c:pt>
                <c:pt idx="8362">
                  <c:v>97.106350420811012</c:v>
                </c:pt>
                <c:pt idx="8363">
                  <c:v>97.106350420811012</c:v>
                </c:pt>
                <c:pt idx="8364">
                  <c:v>97.106350420811012</c:v>
                </c:pt>
                <c:pt idx="8365">
                  <c:v>97.106350420811012</c:v>
                </c:pt>
                <c:pt idx="8366">
                  <c:v>97.106350420811012</c:v>
                </c:pt>
                <c:pt idx="8367">
                  <c:v>97.106350420811012</c:v>
                </c:pt>
                <c:pt idx="8368">
                  <c:v>97.106350420811012</c:v>
                </c:pt>
                <c:pt idx="8369">
                  <c:v>97.106350420811012</c:v>
                </c:pt>
                <c:pt idx="8370">
                  <c:v>97.106350420811012</c:v>
                </c:pt>
                <c:pt idx="8371">
                  <c:v>97.106350420811012</c:v>
                </c:pt>
                <c:pt idx="8372">
                  <c:v>97.106350420811012</c:v>
                </c:pt>
                <c:pt idx="8373">
                  <c:v>97.106350420811012</c:v>
                </c:pt>
                <c:pt idx="8374">
                  <c:v>97.106350420811012</c:v>
                </c:pt>
                <c:pt idx="8375">
                  <c:v>97.106350420811012</c:v>
                </c:pt>
                <c:pt idx="8376">
                  <c:v>97.106350420811012</c:v>
                </c:pt>
                <c:pt idx="8377">
                  <c:v>97.106350420811012</c:v>
                </c:pt>
                <c:pt idx="8378">
                  <c:v>97.106350420811012</c:v>
                </c:pt>
                <c:pt idx="8379">
                  <c:v>97.106350420811012</c:v>
                </c:pt>
                <c:pt idx="8380">
                  <c:v>97.106350420811012</c:v>
                </c:pt>
                <c:pt idx="8381">
                  <c:v>97.106350420811012</c:v>
                </c:pt>
                <c:pt idx="8382">
                  <c:v>97.106350420811012</c:v>
                </c:pt>
                <c:pt idx="8383">
                  <c:v>97.106350420811012</c:v>
                </c:pt>
                <c:pt idx="8384">
                  <c:v>97.106350420811012</c:v>
                </c:pt>
                <c:pt idx="8385">
                  <c:v>97.106350420811012</c:v>
                </c:pt>
                <c:pt idx="8386">
                  <c:v>97.106350420811012</c:v>
                </c:pt>
                <c:pt idx="8387">
                  <c:v>97.106350420811012</c:v>
                </c:pt>
                <c:pt idx="8388">
                  <c:v>97.106350420811012</c:v>
                </c:pt>
                <c:pt idx="8389">
                  <c:v>97.106350420811012</c:v>
                </c:pt>
                <c:pt idx="8390">
                  <c:v>97.106350420811012</c:v>
                </c:pt>
                <c:pt idx="8391">
                  <c:v>97.106350420811012</c:v>
                </c:pt>
                <c:pt idx="8392">
                  <c:v>97.106350420811012</c:v>
                </c:pt>
                <c:pt idx="8393">
                  <c:v>97.106350420811012</c:v>
                </c:pt>
                <c:pt idx="8394">
                  <c:v>97.106350420811012</c:v>
                </c:pt>
                <c:pt idx="8395">
                  <c:v>97.106350420811012</c:v>
                </c:pt>
                <c:pt idx="8396">
                  <c:v>97.106350420811012</c:v>
                </c:pt>
                <c:pt idx="8397">
                  <c:v>97.106350420811012</c:v>
                </c:pt>
                <c:pt idx="8398">
                  <c:v>97.106350420811012</c:v>
                </c:pt>
                <c:pt idx="8399">
                  <c:v>97.106350420811012</c:v>
                </c:pt>
                <c:pt idx="8400">
                  <c:v>97.106350420811012</c:v>
                </c:pt>
                <c:pt idx="8401">
                  <c:v>97.106350420811012</c:v>
                </c:pt>
                <c:pt idx="8402">
                  <c:v>97.106350420811012</c:v>
                </c:pt>
                <c:pt idx="8403">
                  <c:v>97.106350420811012</c:v>
                </c:pt>
                <c:pt idx="8404">
                  <c:v>97.106350420811012</c:v>
                </c:pt>
                <c:pt idx="8405">
                  <c:v>97.106350420811012</c:v>
                </c:pt>
                <c:pt idx="8406">
                  <c:v>97.106350420811012</c:v>
                </c:pt>
                <c:pt idx="8407">
                  <c:v>97.106350420811012</c:v>
                </c:pt>
                <c:pt idx="8408">
                  <c:v>97.106350420811012</c:v>
                </c:pt>
                <c:pt idx="8409">
                  <c:v>97.106350420811012</c:v>
                </c:pt>
                <c:pt idx="8410">
                  <c:v>97.106350420811012</c:v>
                </c:pt>
                <c:pt idx="8411">
                  <c:v>97.106350420811012</c:v>
                </c:pt>
                <c:pt idx="8412">
                  <c:v>97.106350420811012</c:v>
                </c:pt>
                <c:pt idx="8413">
                  <c:v>97.106350420811012</c:v>
                </c:pt>
                <c:pt idx="8414">
                  <c:v>97.106350420811012</c:v>
                </c:pt>
                <c:pt idx="8415">
                  <c:v>97.106350420811012</c:v>
                </c:pt>
                <c:pt idx="8416">
                  <c:v>97.106350420811012</c:v>
                </c:pt>
                <c:pt idx="8417">
                  <c:v>97.106350420811012</c:v>
                </c:pt>
                <c:pt idx="8418">
                  <c:v>97.106350420811012</c:v>
                </c:pt>
                <c:pt idx="8419">
                  <c:v>97.106350420811012</c:v>
                </c:pt>
                <c:pt idx="8420">
                  <c:v>97.106350420811012</c:v>
                </c:pt>
                <c:pt idx="8421">
                  <c:v>97.106350420811012</c:v>
                </c:pt>
                <c:pt idx="8422">
                  <c:v>97.106350420811012</c:v>
                </c:pt>
                <c:pt idx="8423">
                  <c:v>97.106350420811012</c:v>
                </c:pt>
                <c:pt idx="8424">
                  <c:v>97.106350420811012</c:v>
                </c:pt>
                <c:pt idx="8425">
                  <c:v>97.106350420811012</c:v>
                </c:pt>
                <c:pt idx="8426">
                  <c:v>97.106350420811012</c:v>
                </c:pt>
                <c:pt idx="8427">
                  <c:v>97.106350420811012</c:v>
                </c:pt>
                <c:pt idx="8428">
                  <c:v>97.106350420811012</c:v>
                </c:pt>
                <c:pt idx="8429">
                  <c:v>97.106350420811012</c:v>
                </c:pt>
                <c:pt idx="8430">
                  <c:v>97.106350420811012</c:v>
                </c:pt>
                <c:pt idx="8431">
                  <c:v>97.106350420811012</c:v>
                </c:pt>
                <c:pt idx="8432">
                  <c:v>97.106350420811012</c:v>
                </c:pt>
                <c:pt idx="8433">
                  <c:v>97.106350420811012</c:v>
                </c:pt>
                <c:pt idx="8434">
                  <c:v>97.106350420811012</c:v>
                </c:pt>
                <c:pt idx="8435">
                  <c:v>97.106350420811012</c:v>
                </c:pt>
                <c:pt idx="8436">
                  <c:v>97.106350420811012</c:v>
                </c:pt>
                <c:pt idx="8437">
                  <c:v>97.106350420811012</c:v>
                </c:pt>
                <c:pt idx="8438">
                  <c:v>97.106350420811012</c:v>
                </c:pt>
                <c:pt idx="8439">
                  <c:v>97.106350420811012</c:v>
                </c:pt>
                <c:pt idx="8440">
                  <c:v>97.106350420811012</c:v>
                </c:pt>
                <c:pt idx="8441">
                  <c:v>97.106350420811012</c:v>
                </c:pt>
                <c:pt idx="8442">
                  <c:v>97.106350420811012</c:v>
                </c:pt>
                <c:pt idx="8443">
                  <c:v>97.106350420811012</c:v>
                </c:pt>
                <c:pt idx="8444">
                  <c:v>97.106350420811012</c:v>
                </c:pt>
                <c:pt idx="8445">
                  <c:v>97.106350420811012</c:v>
                </c:pt>
                <c:pt idx="8446">
                  <c:v>97.106350420811012</c:v>
                </c:pt>
                <c:pt idx="8447">
                  <c:v>97.106350420811012</c:v>
                </c:pt>
                <c:pt idx="8448">
                  <c:v>97.106350420811012</c:v>
                </c:pt>
                <c:pt idx="8449">
                  <c:v>97.106350420811012</c:v>
                </c:pt>
                <c:pt idx="8450">
                  <c:v>97.106350420811012</c:v>
                </c:pt>
                <c:pt idx="8451">
                  <c:v>97.106350420811012</c:v>
                </c:pt>
                <c:pt idx="8452">
                  <c:v>97.106350420811012</c:v>
                </c:pt>
                <c:pt idx="8453">
                  <c:v>97.106350420811012</c:v>
                </c:pt>
                <c:pt idx="8454">
                  <c:v>97.106350420811012</c:v>
                </c:pt>
                <c:pt idx="8455">
                  <c:v>97.106350420811012</c:v>
                </c:pt>
                <c:pt idx="8456">
                  <c:v>97.106350420811012</c:v>
                </c:pt>
                <c:pt idx="8457">
                  <c:v>97.106350420811012</c:v>
                </c:pt>
                <c:pt idx="8458">
                  <c:v>97.106350420811012</c:v>
                </c:pt>
                <c:pt idx="8459">
                  <c:v>97.106350420811012</c:v>
                </c:pt>
                <c:pt idx="8460">
                  <c:v>97.106350420811012</c:v>
                </c:pt>
                <c:pt idx="8461">
                  <c:v>97.106350420811012</c:v>
                </c:pt>
                <c:pt idx="8462">
                  <c:v>97.106350420811012</c:v>
                </c:pt>
                <c:pt idx="8463">
                  <c:v>97.106350420811012</c:v>
                </c:pt>
                <c:pt idx="8464">
                  <c:v>97.106350420811012</c:v>
                </c:pt>
                <c:pt idx="8465">
                  <c:v>97.106350420811012</c:v>
                </c:pt>
                <c:pt idx="8466">
                  <c:v>97.106350420811012</c:v>
                </c:pt>
                <c:pt idx="8467">
                  <c:v>97.106350420811012</c:v>
                </c:pt>
                <c:pt idx="8468">
                  <c:v>97.106350420811012</c:v>
                </c:pt>
                <c:pt idx="8469">
                  <c:v>97.106350420811012</c:v>
                </c:pt>
                <c:pt idx="8470">
                  <c:v>97.106350420811012</c:v>
                </c:pt>
                <c:pt idx="8471">
                  <c:v>97.106350420811012</c:v>
                </c:pt>
                <c:pt idx="8472">
                  <c:v>97.106350420811012</c:v>
                </c:pt>
                <c:pt idx="8473">
                  <c:v>97.106350420811012</c:v>
                </c:pt>
                <c:pt idx="8474">
                  <c:v>97.106350420811012</c:v>
                </c:pt>
                <c:pt idx="8475">
                  <c:v>97.106350420811012</c:v>
                </c:pt>
                <c:pt idx="8476">
                  <c:v>97.106350420811012</c:v>
                </c:pt>
                <c:pt idx="8477">
                  <c:v>97.106350420811012</c:v>
                </c:pt>
                <c:pt idx="8478">
                  <c:v>97.106350420811012</c:v>
                </c:pt>
                <c:pt idx="8479">
                  <c:v>97.106350420811012</c:v>
                </c:pt>
                <c:pt idx="8480">
                  <c:v>97.106350420811012</c:v>
                </c:pt>
                <c:pt idx="8481">
                  <c:v>97.106350420811012</c:v>
                </c:pt>
                <c:pt idx="8482">
                  <c:v>97.106350420811012</c:v>
                </c:pt>
                <c:pt idx="8483">
                  <c:v>97.106350420811012</c:v>
                </c:pt>
                <c:pt idx="8484">
                  <c:v>97.106350420811012</c:v>
                </c:pt>
                <c:pt idx="8485">
                  <c:v>97.106350420811012</c:v>
                </c:pt>
                <c:pt idx="8486">
                  <c:v>97.106350420811012</c:v>
                </c:pt>
                <c:pt idx="8487">
                  <c:v>97.106350420811012</c:v>
                </c:pt>
                <c:pt idx="8488">
                  <c:v>97.106350420811012</c:v>
                </c:pt>
                <c:pt idx="8489">
                  <c:v>97.106350420811012</c:v>
                </c:pt>
                <c:pt idx="8490">
                  <c:v>97.106350420811012</c:v>
                </c:pt>
                <c:pt idx="8491">
                  <c:v>97.106350420811012</c:v>
                </c:pt>
                <c:pt idx="8492">
                  <c:v>97.106350420811012</c:v>
                </c:pt>
                <c:pt idx="8493">
                  <c:v>97.106350420811012</c:v>
                </c:pt>
                <c:pt idx="8494">
                  <c:v>97.106350420811012</c:v>
                </c:pt>
                <c:pt idx="8495">
                  <c:v>97.106350420811012</c:v>
                </c:pt>
                <c:pt idx="8496">
                  <c:v>97.106350420811012</c:v>
                </c:pt>
                <c:pt idx="8497">
                  <c:v>97.106350420811012</c:v>
                </c:pt>
                <c:pt idx="8498">
                  <c:v>97.106350420811012</c:v>
                </c:pt>
                <c:pt idx="8499">
                  <c:v>97.106350420811012</c:v>
                </c:pt>
                <c:pt idx="8500">
                  <c:v>97.106350420811012</c:v>
                </c:pt>
                <c:pt idx="8501">
                  <c:v>97.106350420811012</c:v>
                </c:pt>
                <c:pt idx="8502">
                  <c:v>97.106350420811012</c:v>
                </c:pt>
                <c:pt idx="8503">
                  <c:v>97.106350420811012</c:v>
                </c:pt>
                <c:pt idx="8504">
                  <c:v>97.106350420811012</c:v>
                </c:pt>
                <c:pt idx="8505">
                  <c:v>97.106350420811012</c:v>
                </c:pt>
                <c:pt idx="8506">
                  <c:v>97.106350420811012</c:v>
                </c:pt>
                <c:pt idx="8507">
                  <c:v>97.106350420811012</c:v>
                </c:pt>
                <c:pt idx="8508">
                  <c:v>97.106350420811012</c:v>
                </c:pt>
                <c:pt idx="8509">
                  <c:v>97.106350420811012</c:v>
                </c:pt>
                <c:pt idx="8510">
                  <c:v>97.106350420811012</c:v>
                </c:pt>
                <c:pt idx="8511">
                  <c:v>97.106350420811012</c:v>
                </c:pt>
                <c:pt idx="8512">
                  <c:v>97.106350420811012</c:v>
                </c:pt>
                <c:pt idx="8513">
                  <c:v>97.106350420811012</c:v>
                </c:pt>
                <c:pt idx="8514">
                  <c:v>97.106350420811012</c:v>
                </c:pt>
                <c:pt idx="8515">
                  <c:v>97.106350420811012</c:v>
                </c:pt>
                <c:pt idx="8516">
                  <c:v>97.106350420811012</c:v>
                </c:pt>
                <c:pt idx="8517">
                  <c:v>97.106350420811012</c:v>
                </c:pt>
                <c:pt idx="8518">
                  <c:v>97.106350420811012</c:v>
                </c:pt>
                <c:pt idx="8519">
                  <c:v>97.106350420811012</c:v>
                </c:pt>
                <c:pt idx="8520">
                  <c:v>97.106350420811012</c:v>
                </c:pt>
                <c:pt idx="8521">
                  <c:v>97.106350420811012</c:v>
                </c:pt>
                <c:pt idx="8522">
                  <c:v>97.106350420811012</c:v>
                </c:pt>
                <c:pt idx="8523">
                  <c:v>97.106350420811012</c:v>
                </c:pt>
                <c:pt idx="8524">
                  <c:v>97.106350420811012</c:v>
                </c:pt>
                <c:pt idx="8525">
                  <c:v>97.106350420811012</c:v>
                </c:pt>
                <c:pt idx="8526">
                  <c:v>97.106350420811012</c:v>
                </c:pt>
                <c:pt idx="8527">
                  <c:v>97.106350420811012</c:v>
                </c:pt>
                <c:pt idx="8528">
                  <c:v>97.106350420811012</c:v>
                </c:pt>
                <c:pt idx="8529">
                  <c:v>97.106350420811012</c:v>
                </c:pt>
                <c:pt idx="8530">
                  <c:v>97.106350420811012</c:v>
                </c:pt>
                <c:pt idx="8531">
                  <c:v>97.106350420811012</c:v>
                </c:pt>
                <c:pt idx="8532">
                  <c:v>97.106350420811012</c:v>
                </c:pt>
                <c:pt idx="8533">
                  <c:v>97.106350420811012</c:v>
                </c:pt>
                <c:pt idx="8534">
                  <c:v>97.106350420811012</c:v>
                </c:pt>
                <c:pt idx="8535">
                  <c:v>97.106350420811012</c:v>
                </c:pt>
                <c:pt idx="8536">
                  <c:v>97.106350420811012</c:v>
                </c:pt>
                <c:pt idx="8537">
                  <c:v>97.106350420811012</c:v>
                </c:pt>
                <c:pt idx="8538">
                  <c:v>97.106350420811012</c:v>
                </c:pt>
                <c:pt idx="8539">
                  <c:v>97.106350420811012</c:v>
                </c:pt>
                <c:pt idx="8540">
                  <c:v>97.106350420811012</c:v>
                </c:pt>
                <c:pt idx="8541">
                  <c:v>97.106350420811012</c:v>
                </c:pt>
                <c:pt idx="8542">
                  <c:v>97.106350420811012</c:v>
                </c:pt>
                <c:pt idx="8543">
                  <c:v>97.106350420811012</c:v>
                </c:pt>
                <c:pt idx="8544">
                  <c:v>97.106350420811012</c:v>
                </c:pt>
                <c:pt idx="8545">
                  <c:v>97.106350420811012</c:v>
                </c:pt>
                <c:pt idx="8546">
                  <c:v>97.106350420811012</c:v>
                </c:pt>
                <c:pt idx="8547">
                  <c:v>97.106350420811012</c:v>
                </c:pt>
                <c:pt idx="8548">
                  <c:v>97.106350420811012</c:v>
                </c:pt>
                <c:pt idx="8549">
                  <c:v>97.106350420811012</c:v>
                </c:pt>
                <c:pt idx="8550">
                  <c:v>97.106350420811012</c:v>
                </c:pt>
                <c:pt idx="8551">
                  <c:v>97.106350420811012</c:v>
                </c:pt>
                <c:pt idx="8552">
                  <c:v>97.106350420811012</c:v>
                </c:pt>
                <c:pt idx="8553">
                  <c:v>97.106350420811012</c:v>
                </c:pt>
                <c:pt idx="8554">
                  <c:v>97.106350420811012</c:v>
                </c:pt>
                <c:pt idx="8555">
                  <c:v>97.106350420811012</c:v>
                </c:pt>
                <c:pt idx="8556">
                  <c:v>97.106350420811012</c:v>
                </c:pt>
                <c:pt idx="8557">
                  <c:v>97.106350420811012</c:v>
                </c:pt>
                <c:pt idx="8558">
                  <c:v>97.106350420811012</c:v>
                </c:pt>
                <c:pt idx="8559">
                  <c:v>97.106350420811012</c:v>
                </c:pt>
                <c:pt idx="8560">
                  <c:v>97.106350420811012</c:v>
                </c:pt>
                <c:pt idx="8561">
                  <c:v>97.106350420811012</c:v>
                </c:pt>
                <c:pt idx="8562">
                  <c:v>97.106350420811012</c:v>
                </c:pt>
                <c:pt idx="8563">
                  <c:v>97.106350420811012</c:v>
                </c:pt>
                <c:pt idx="8564">
                  <c:v>97.106350420811012</c:v>
                </c:pt>
                <c:pt idx="8565">
                  <c:v>97.106350420811012</c:v>
                </c:pt>
                <c:pt idx="8566">
                  <c:v>97.106350420811012</c:v>
                </c:pt>
                <c:pt idx="8567">
                  <c:v>97.106350420811012</c:v>
                </c:pt>
                <c:pt idx="8568">
                  <c:v>97.106350420811012</c:v>
                </c:pt>
                <c:pt idx="8569">
                  <c:v>97.106350420811012</c:v>
                </c:pt>
                <c:pt idx="8570">
                  <c:v>97.106350420811012</c:v>
                </c:pt>
                <c:pt idx="8571">
                  <c:v>97.106350420811012</c:v>
                </c:pt>
                <c:pt idx="8572">
                  <c:v>97.106350420811012</c:v>
                </c:pt>
                <c:pt idx="8573">
                  <c:v>97.106350420811012</c:v>
                </c:pt>
                <c:pt idx="8574">
                  <c:v>97.106350420811012</c:v>
                </c:pt>
                <c:pt idx="8575">
                  <c:v>97.106350420811012</c:v>
                </c:pt>
                <c:pt idx="8576">
                  <c:v>97.106350420811012</c:v>
                </c:pt>
                <c:pt idx="8577">
                  <c:v>97.106350420811012</c:v>
                </c:pt>
                <c:pt idx="8578">
                  <c:v>97.106350420811012</c:v>
                </c:pt>
                <c:pt idx="8579">
                  <c:v>97.106350420811012</c:v>
                </c:pt>
                <c:pt idx="8580">
                  <c:v>97.106350420811012</c:v>
                </c:pt>
                <c:pt idx="8581">
                  <c:v>97.106350420811012</c:v>
                </c:pt>
                <c:pt idx="8582">
                  <c:v>97.106350420811012</c:v>
                </c:pt>
                <c:pt idx="8583">
                  <c:v>97.106350420811012</c:v>
                </c:pt>
                <c:pt idx="8584">
                  <c:v>97.106350420811012</c:v>
                </c:pt>
                <c:pt idx="8585">
                  <c:v>97.106350420811012</c:v>
                </c:pt>
                <c:pt idx="8586">
                  <c:v>97.106350420811012</c:v>
                </c:pt>
                <c:pt idx="8587">
                  <c:v>97.106350420811012</c:v>
                </c:pt>
                <c:pt idx="8588">
                  <c:v>97.106350420811012</c:v>
                </c:pt>
                <c:pt idx="8589">
                  <c:v>97.106350420811012</c:v>
                </c:pt>
                <c:pt idx="8590">
                  <c:v>97.106350420811012</c:v>
                </c:pt>
                <c:pt idx="8591">
                  <c:v>97.106350420811012</c:v>
                </c:pt>
                <c:pt idx="8592">
                  <c:v>97.106350420811012</c:v>
                </c:pt>
                <c:pt idx="8593">
                  <c:v>97.106350420811012</c:v>
                </c:pt>
                <c:pt idx="8594">
                  <c:v>97.106350420811012</c:v>
                </c:pt>
                <c:pt idx="8595">
                  <c:v>97.106350420811012</c:v>
                </c:pt>
                <c:pt idx="8596">
                  <c:v>97.106350420811012</c:v>
                </c:pt>
                <c:pt idx="8597">
                  <c:v>97.106350420811012</c:v>
                </c:pt>
                <c:pt idx="8598">
                  <c:v>97.106350420811012</c:v>
                </c:pt>
                <c:pt idx="8599">
                  <c:v>97.106350420811012</c:v>
                </c:pt>
                <c:pt idx="8600">
                  <c:v>97.106350420811012</c:v>
                </c:pt>
                <c:pt idx="8601">
                  <c:v>97.106350420811012</c:v>
                </c:pt>
                <c:pt idx="8602">
                  <c:v>97.106350420811012</c:v>
                </c:pt>
                <c:pt idx="8603">
                  <c:v>97.106350420811012</c:v>
                </c:pt>
                <c:pt idx="8604">
                  <c:v>97.106350420811012</c:v>
                </c:pt>
                <c:pt idx="8605">
                  <c:v>97.106350420811012</c:v>
                </c:pt>
                <c:pt idx="8606">
                  <c:v>97.106350420811012</c:v>
                </c:pt>
                <c:pt idx="8607">
                  <c:v>97.106350420811012</c:v>
                </c:pt>
                <c:pt idx="8608">
                  <c:v>97.106350420811012</c:v>
                </c:pt>
                <c:pt idx="8609">
                  <c:v>97.106350420811012</c:v>
                </c:pt>
                <c:pt idx="8610">
                  <c:v>97.106350420811012</c:v>
                </c:pt>
                <c:pt idx="8611">
                  <c:v>97.106350420811012</c:v>
                </c:pt>
                <c:pt idx="8612">
                  <c:v>97.106350420811012</c:v>
                </c:pt>
                <c:pt idx="8613">
                  <c:v>97.106350420811012</c:v>
                </c:pt>
                <c:pt idx="8614">
                  <c:v>97.106350420811012</c:v>
                </c:pt>
                <c:pt idx="8615">
                  <c:v>97.106350420811012</c:v>
                </c:pt>
                <c:pt idx="8616">
                  <c:v>97.106350420811012</c:v>
                </c:pt>
                <c:pt idx="8617">
                  <c:v>97.106350420811012</c:v>
                </c:pt>
                <c:pt idx="8618">
                  <c:v>97.106350420811012</c:v>
                </c:pt>
                <c:pt idx="8619">
                  <c:v>97.106350420811012</c:v>
                </c:pt>
                <c:pt idx="8620">
                  <c:v>97.106350420811012</c:v>
                </c:pt>
                <c:pt idx="8621">
                  <c:v>97.106350420811012</c:v>
                </c:pt>
                <c:pt idx="8622">
                  <c:v>97.106350420811012</c:v>
                </c:pt>
                <c:pt idx="8623">
                  <c:v>97.106350420811012</c:v>
                </c:pt>
                <c:pt idx="8624">
                  <c:v>97.106350420811012</c:v>
                </c:pt>
                <c:pt idx="8625">
                  <c:v>97.106350420811012</c:v>
                </c:pt>
                <c:pt idx="8626">
                  <c:v>97.106350420811012</c:v>
                </c:pt>
                <c:pt idx="8627">
                  <c:v>97.106350420811012</c:v>
                </c:pt>
                <c:pt idx="8628">
                  <c:v>97.106350420811012</c:v>
                </c:pt>
                <c:pt idx="8629">
                  <c:v>97.106350420811012</c:v>
                </c:pt>
                <c:pt idx="8630">
                  <c:v>97.106350420811012</c:v>
                </c:pt>
                <c:pt idx="8631">
                  <c:v>97.106350420811012</c:v>
                </c:pt>
                <c:pt idx="8632">
                  <c:v>97.106350420811012</c:v>
                </c:pt>
                <c:pt idx="8633">
                  <c:v>97.106350420811012</c:v>
                </c:pt>
                <c:pt idx="8634">
                  <c:v>97.106350420811012</c:v>
                </c:pt>
                <c:pt idx="8635">
                  <c:v>97.106350420811012</c:v>
                </c:pt>
                <c:pt idx="8636">
                  <c:v>97.106350420811012</c:v>
                </c:pt>
                <c:pt idx="8637">
                  <c:v>97.106350420811012</c:v>
                </c:pt>
                <c:pt idx="8638">
                  <c:v>97.106350420811012</c:v>
                </c:pt>
                <c:pt idx="8639">
                  <c:v>97.106350420811012</c:v>
                </c:pt>
                <c:pt idx="8640">
                  <c:v>97.106350420811012</c:v>
                </c:pt>
                <c:pt idx="8641">
                  <c:v>97.106350420811012</c:v>
                </c:pt>
                <c:pt idx="8642">
                  <c:v>97.106350420811012</c:v>
                </c:pt>
                <c:pt idx="8643">
                  <c:v>97.106350420811012</c:v>
                </c:pt>
                <c:pt idx="8644">
                  <c:v>97.106350420811012</c:v>
                </c:pt>
                <c:pt idx="8645">
                  <c:v>97.106350420811012</c:v>
                </c:pt>
                <c:pt idx="8646">
                  <c:v>97.106350420811012</c:v>
                </c:pt>
                <c:pt idx="8647">
                  <c:v>97.106350420811012</c:v>
                </c:pt>
                <c:pt idx="8648">
                  <c:v>97.106350420811012</c:v>
                </c:pt>
                <c:pt idx="8649">
                  <c:v>97.106350420811012</c:v>
                </c:pt>
                <c:pt idx="8650">
                  <c:v>97.106350420811012</c:v>
                </c:pt>
                <c:pt idx="8651">
                  <c:v>97.106350420811012</c:v>
                </c:pt>
                <c:pt idx="8652">
                  <c:v>97.106350420811012</c:v>
                </c:pt>
                <c:pt idx="8653">
                  <c:v>97.106350420811012</c:v>
                </c:pt>
                <c:pt idx="8654">
                  <c:v>97.106350420811012</c:v>
                </c:pt>
                <c:pt idx="8655">
                  <c:v>97.106350420811012</c:v>
                </c:pt>
                <c:pt idx="8656">
                  <c:v>97.106350420811012</c:v>
                </c:pt>
                <c:pt idx="8657">
                  <c:v>97.106350420811012</c:v>
                </c:pt>
                <c:pt idx="8658">
                  <c:v>97.106350420811012</c:v>
                </c:pt>
                <c:pt idx="8659">
                  <c:v>97.106350420811012</c:v>
                </c:pt>
                <c:pt idx="8660">
                  <c:v>97.106350420811012</c:v>
                </c:pt>
                <c:pt idx="8661">
                  <c:v>97.106350420811012</c:v>
                </c:pt>
                <c:pt idx="8662">
                  <c:v>97.106350420811012</c:v>
                </c:pt>
                <c:pt idx="8663">
                  <c:v>97.106350420811012</c:v>
                </c:pt>
                <c:pt idx="8664">
                  <c:v>97.106350420811012</c:v>
                </c:pt>
                <c:pt idx="8665">
                  <c:v>97.106350420811012</c:v>
                </c:pt>
                <c:pt idx="8666">
                  <c:v>97.106350420811012</c:v>
                </c:pt>
                <c:pt idx="8667">
                  <c:v>97.106350420811012</c:v>
                </c:pt>
                <c:pt idx="8668">
                  <c:v>97.106350420811012</c:v>
                </c:pt>
                <c:pt idx="8669">
                  <c:v>97.106350420811012</c:v>
                </c:pt>
                <c:pt idx="8670">
                  <c:v>97.106350420811012</c:v>
                </c:pt>
                <c:pt idx="8671">
                  <c:v>97.106350420811012</c:v>
                </c:pt>
                <c:pt idx="8672">
                  <c:v>97.106350420811012</c:v>
                </c:pt>
                <c:pt idx="8673">
                  <c:v>97.106350420811012</c:v>
                </c:pt>
                <c:pt idx="8674">
                  <c:v>97.106350420811012</c:v>
                </c:pt>
                <c:pt idx="8675">
                  <c:v>97.106350420811012</c:v>
                </c:pt>
                <c:pt idx="8676">
                  <c:v>97.106350420811012</c:v>
                </c:pt>
                <c:pt idx="8677">
                  <c:v>97.106350420811012</c:v>
                </c:pt>
                <c:pt idx="8678">
                  <c:v>97.106350420811012</c:v>
                </c:pt>
                <c:pt idx="8679">
                  <c:v>97.106350420811012</c:v>
                </c:pt>
                <c:pt idx="8680">
                  <c:v>97.106350420811012</c:v>
                </c:pt>
                <c:pt idx="8681">
                  <c:v>97.106350420811012</c:v>
                </c:pt>
                <c:pt idx="8682">
                  <c:v>97.106350420811012</c:v>
                </c:pt>
                <c:pt idx="8683">
                  <c:v>97.106350420811012</c:v>
                </c:pt>
                <c:pt idx="8684">
                  <c:v>97.106350420811012</c:v>
                </c:pt>
                <c:pt idx="8685">
                  <c:v>97.106350420811012</c:v>
                </c:pt>
                <c:pt idx="8686">
                  <c:v>97.106350420811012</c:v>
                </c:pt>
                <c:pt idx="8687">
                  <c:v>97.106350420811012</c:v>
                </c:pt>
                <c:pt idx="8688">
                  <c:v>97.106350420811012</c:v>
                </c:pt>
                <c:pt idx="8689">
                  <c:v>97.106350420811012</c:v>
                </c:pt>
                <c:pt idx="8690">
                  <c:v>97.106350420811012</c:v>
                </c:pt>
                <c:pt idx="8691">
                  <c:v>97.106350420811012</c:v>
                </c:pt>
                <c:pt idx="8692">
                  <c:v>97.106350420811012</c:v>
                </c:pt>
                <c:pt idx="8693">
                  <c:v>97.106350420811012</c:v>
                </c:pt>
                <c:pt idx="8694">
                  <c:v>97.106350420811012</c:v>
                </c:pt>
                <c:pt idx="8695">
                  <c:v>97.106350420811012</c:v>
                </c:pt>
                <c:pt idx="8696">
                  <c:v>97.106350420811012</c:v>
                </c:pt>
                <c:pt idx="8697">
                  <c:v>97.106350420811012</c:v>
                </c:pt>
                <c:pt idx="8698">
                  <c:v>97.106350420811012</c:v>
                </c:pt>
                <c:pt idx="8699">
                  <c:v>97.106350420811012</c:v>
                </c:pt>
                <c:pt idx="8700">
                  <c:v>97.106350420811012</c:v>
                </c:pt>
                <c:pt idx="8701">
                  <c:v>97.106350420811012</c:v>
                </c:pt>
                <c:pt idx="8702">
                  <c:v>97.106350420811012</c:v>
                </c:pt>
                <c:pt idx="8703">
                  <c:v>97.106350420811012</c:v>
                </c:pt>
                <c:pt idx="8704">
                  <c:v>97.106350420811012</c:v>
                </c:pt>
                <c:pt idx="8705">
                  <c:v>97.106350420811012</c:v>
                </c:pt>
                <c:pt idx="8706">
                  <c:v>97.106350420811012</c:v>
                </c:pt>
                <c:pt idx="8707">
                  <c:v>97.106350420811012</c:v>
                </c:pt>
                <c:pt idx="8708">
                  <c:v>97.106350420811012</c:v>
                </c:pt>
                <c:pt idx="8709">
                  <c:v>97.106350420811012</c:v>
                </c:pt>
                <c:pt idx="8710">
                  <c:v>97.106350420811012</c:v>
                </c:pt>
                <c:pt idx="8711">
                  <c:v>97.106350420811012</c:v>
                </c:pt>
                <c:pt idx="8712">
                  <c:v>97.106350420811012</c:v>
                </c:pt>
                <c:pt idx="8713">
                  <c:v>97.106350420811012</c:v>
                </c:pt>
                <c:pt idx="8714">
                  <c:v>97.106350420811012</c:v>
                </c:pt>
                <c:pt idx="8715">
                  <c:v>97.106350420811012</c:v>
                </c:pt>
                <c:pt idx="8716">
                  <c:v>97.106350420811012</c:v>
                </c:pt>
                <c:pt idx="8717">
                  <c:v>97.106350420811012</c:v>
                </c:pt>
                <c:pt idx="8718">
                  <c:v>97.106350420811012</c:v>
                </c:pt>
                <c:pt idx="8719">
                  <c:v>97.106350420811012</c:v>
                </c:pt>
                <c:pt idx="8720">
                  <c:v>97.106350420811012</c:v>
                </c:pt>
                <c:pt idx="8721">
                  <c:v>97.106350420811012</c:v>
                </c:pt>
                <c:pt idx="8722">
                  <c:v>97.106350420811012</c:v>
                </c:pt>
                <c:pt idx="8723">
                  <c:v>97.106350420811012</c:v>
                </c:pt>
                <c:pt idx="8724">
                  <c:v>97.106350420811012</c:v>
                </c:pt>
                <c:pt idx="8725">
                  <c:v>97.106350420811012</c:v>
                </c:pt>
                <c:pt idx="8726">
                  <c:v>97.106350420811012</c:v>
                </c:pt>
                <c:pt idx="8727">
                  <c:v>97.106350420811012</c:v>
                </c:pt>
                <c:pt idx="8728">
                  <c:v>97.106350420811012</c:v>
                </c:pt>
                <c:pt idx="8729">
                  <c:v>97.106350420811012</c:v>
                </c:pt>
                <c:pt idx="8730">
                  <c:v>97.106350420811012</c:v>
                </c:pt>
                <c:pt idx="8731">
                  <c:v>97.106350420811012</c:v>
                </c:pt>
                <c:pt idx="8732">
                  <c:v>97.106350420811012</c:v>
                </c:pt>
                <c:pt idx="8733">
                  <c:v>97.106350420811012</c:v>
                </c:pt>
                <c:pt idx="8734">
                  <c:v>97.106350420811012</c:v>
                </c:pt>
                <c:pt idx="8735">
                  <c:v>97.106350420811012</c:v>
                </c:pt>
                <c:pt idx="8736">
                  <c:v>97.106350420811012</c:v>
                </c:pt>
                <c:pt idx="8737">
                  <c:v>97.106350420811012</c:v>
                </c:pt>
                <c:pt idx="8738">
                  <c:v>97.106350420811012</c:v>
                </c:pt>
                <c:pt idx="8739">
                  <c:v>97.106350420811012</c:v>
                </c:pt>
                <c:pt idx="8740">
                  <c:v>97.106350420811012</c:v>
                </c:pt>
                <c:pt idx="8741">
                  <c:v>97.106350420811012</c:v>
                </c:pt>
                <c:pt idx="8742">
                  <c:v>97.106350420811012</c:v>
                </c:pt>
                <c:pt idx="8743">
                  <c:v>97.106350420811012</c:v>
                </c:pt>
                <c:pt idx="8744">
                  <c:v>97.106350420811012</c:v>
                </c:pt>
                <c:pt idx="8745">
                  <c:v>97.106350420811012</c:v>
                </c:pt>
                <c:pt idx="8746">
                  <c:v>97.106350420811012</c:v>
                </c:pt>
                <c:pt idx="8747">
                  <c:v>97.106350420811012</c:v>
                </c:pt>
                <c:pt idx="8748">
                  <c:v>97.106350420811012</c:v>
                </c:pt>
                <c:pt idx="8749">
                  <c:v>97.106350420811012</c:v>
                </c:pt>
                <c:pt idx="8750">
                  <c:v>97.106350420811012</c:v>
                </c:pt>
                <c:pt idx="8751">
                  <c:v>97.106350420811012</c:v>
                </c:pt>
                <c:pt idx="8752">
                  <c:v>97.106350420811012</c:v>
                </c:pt>
                <c:pt idx="8753">
                  <c:v>97.106350420811012</c:v>
                </c:pt>
                <c:pt idx="8754">
                  <c:v>97.106350420811012</c:v>
                </c:pt>
                <c:pt idx="8755">
                  <c:v>97.106350420811012</c:v>
                </c:pt>
                <c:pt idx="8756">
                  <c:v>97.106350420811012</c:v>
                </c:pt>
                <c:pt idx="8757">
                  <c:v>97.106350420811012</c:v>
                </c:pt>
                <c:pt idx="8758">
                  <c:v>97.106350420811012</c:v>
                </c:pt>
                <c:pt idx="8759">
                  <c:v>97.106350420811012</c:v>
                </c:pt>
                <c:pt idx="8760">
                  <c:v>97.106350420811012</c:v>
                </c:pt>
                <c:pt idx="8761">
                  <c:v>97.106350420811012</c:v>
                </c:pt>
                <c:pt idx="8762">
                  <c:v>97.106350420811012</c:v>
                </c:pt>
                <c:pt idx="8763">
                  <c:v>97.106350420811012</c:v>
                </c:pt>
                <c:pt idx="8764">
                  <c:v>97.106350420811012</c:v>
                </c:pt>
                <c:pt idx="8765">
                  <c:v>97.106350420811012</c:v>
                </c:pt>
                <c:pt idx="8766">
                  <c:v>97.106350420811012</c:v>
                </c:pt>
                <c:pt idx="8767">
                  <c:v>97.106350420811012</c:v>
                </c:pt>
                <c:pt idx="8768">
                  <c:v>97.106350420811012</c:v>
                </c:pt>
                <c:pt idx="8769">
                  <c:v>97.106350420811012</c:v>
                </c:pt>
                <c:pt idx="8770">
                  <c:v>97.106350420811012</c:v>
                </c:pt>
                <c:pt idx="8771">
                  <c:v>97.106350420811012</c:v>
                </c:pt>
                <c:pt idx="8772">
                  <c:v>97.106350420811012</c:v>
                </c:pt>
                <c:pt idx="8773">
                  <c:v>97.106350420811012</c:v>
                </c:pt>
                <c:pt idx="8774">
                  <c:v>97.106350420811012</c:v>
                </c:pt>
                <c:pt idx="8775">
                  <c:v>97.106350420811012</c:v>
                </c:pt>
                <c:pt idx="8776">
                  <c:v>97.106350420811012</c:v>
                </c:pt>
                <c:pt idx="8777">
                  <c:v>97.106350420811012</c:v>
                </c:pt>
                <c:pt idx="8778">
                  <c:v>97.106350420811012</c:v>
                </c:pt>
                <c:pt idx="8779">
                  <c:v>97.106350420811012</c:v>
                </c:pt>
                <c:pt idx="8780">
                  <c:v>97.106350420811012</c:v>
                </c:pt>
                <c:pt idx="8781">
                  <c:v>97.106350420811012</c:v>
                </c:pt>
                <c:pt idx="8782">
                  <c:v>97.106350420811012</c:v>
                </c:pt>
                <c:pt idx="8783">
                  <c:v>97.106350420811012</c:v>
                </c:pt>
                <c:pt idx="8784">
                  <c:v>97.106350420811012</c:v>
                </c:pt>
                <c:pt idx="8785">
                  <c:v>97.106350420811012</c:v>
                </c:pt>
                <c:pt idx="8786">
                  <c:v>97.106350420811012</c:v>
                </c:pt>
                <c:pt idx="8787">
                  <c:v>97.106350420811012</c:v>
                </c:pt>
                <c:pt idx="8788">
                  <c:v>97.106350420811012</c:v>
                </c:pt>
                <c:pt idx="8789">
                  <c:v>97.106350420811012</c:v>
                </c:pt>
                <c:pt idx="8790">
                  <c:v>97.106350420811012</c:v>
                </c:pt>
                <c:pt idx="8791">
                  <c:v>97.106350420811012</c:v>
                </c:pt>
                <c:pt idx="8792">
                  <c:v>97.106350420811012</c:v>
                </c:pt>
                <c:pt idx="8793">
                  <c:v>97.106350420811012</c:v>
                </c:pt>
                <c:pt idx="8794">
                  <c:v>97.106350420811012</c:v>
                </c:pt>
                <c:pt idx="8795">
                  <c:v>97.106350420811012</c:v>
                </c:pt>
                <c:pt idx="8796">
                  <c:v>97.106350420811012</c:v>
                </c:pt>
                <c:pt idx="8797">
                  <c:v>97.106350420811012</c:v>
                </c:pt>
                <c:pt idx="8798">
                  <c:v>97.106350420811012</c:v>
                </c:pt>
                <c:pt idx="8799">
                  <c:v>97.106350420811012</c:v>
                </c:pt>
                <c:pt idx="8800">
                  <c:v>97.106350420811012</c:v>
                </c:pt>
                <c:pt idx="8801">
                  <c:v>97.106350420811012</c:v>
                </c:pt>
                <c:pt idx="8802">
                  <c:v>97.106350420811012</c:v>
                </c:pt>
                <c:pt idx="8803">
                  <c:v>97.106350420811012</c:v>
                </c:pt>
                <c:pt idx="8804">
                  <c:v>97.106350420811012</c:v>
                </c:pt>
                <c:pt idx="8805">
                  <c:v>97.106350420811012</c:v>
                </c:pt>
                <c:pt idx="8806">
                  <c:v>97.106350420811012</c:v>
                </c:pt>
                <c:pt idx="8807">
                  <c:v>97.106350420811012</c:v>
                </c:pt>
                <c:pt idx="8808">
                  <c:v>97.106350420811012</c:v>
                </c:pt>
                <c:pt idx="8809">
                  <c:v>97.106350420811012</c:v>
                </c:pt>
                <c:pt idx="8810">
                  <c:v>97.106350420811012</c:v>
                </c:pt>
                <c:pt idx="8811">
                  <c:v>97.106350420811012</c:v>
                </c:pt>
                <c:pt idx="8812">
                  <c:v>97.106350420811012</c:v>
                </c:pt>
                <c:pt idx="8813">
                  <c:v>97.106350420811012</c:v>
                </c:pt>
                <c:pt idx="8814">
                  <c:v>97.106350420811012</c:v>
                </c:pt>
                <c:pt idx="8815">
                  <c:v>97.106350420811012</c:v>
                </c:pt>
                <c:pt idx="8816">
                  <c:v>97.106350420811012</c:v>
                </c:pt>
                <c:pt idx="8817">
                  <c:v>97.106350420811012</c:v>
                </c:pt>
                <c:pt idx="8818">
                  <c:v>97.106350420811012</c:v>
                </c:pt>
                <c:pt idx="8819">
                  <c:v>97.106350420811012</c:v>
                </c:pt>
                <c:pt idx="8820">
                  <c:v>97.106350420811012</c:v>
                </c:pt>
                <c:pt idx="8821">
                  <c:v>97.106350420811012</c:v>
                </c:pt>
                <c:pt idx="8822">
                  <c:v>97.106350420811012</c:v>
                </c:pt>
                <c:pt idx="8823">
                  <c:v>97.106350420811012</c:v>
                </c:pt>
                <c:pt idx="8824">
                  <c:v>97.106350420811012</c:v>
                </c:pt>
                <c:pt idx="8825">
                  <c:v>97.106350420811012</c:v>
                </c:pt>
                <c:pt idx="8826">
                  <c:v>97.106350420811012</c:v>
                </c:pt>
                <c:pt idx="8827">
                  <c:v>97.106350420811012</c:v>
                </c:pt>
                <c:pt idx="8828">
                  <c:v>97.106350420811012</c:v>
                </c:pt>
                <c:pt idx="8829">
                  <c:v>97.106350420811012</c:v>
                </c:pt>
                <c:pt idx="8830">
                  <c:v>97.106350420811012</c:v>
                </c:pt>
                <c:pt idx="8831">
                  <c:v>97.106350420811012</c:v>
                </c:pt>
                <c:pt idx="8832">
                  <c:v>97.106350420811012</c:v>
                </c:pt>
                <c:pt idx="8833">
                  <c:v>97.106350420811012</c:v>
                </c:pt>
                <c:pt idx="8834">
                  <c:v>97.106350420811012</c:v>
                </c:pt>
                <c:pt idx="8835">
                  <c:v>97.106350420811012</c:v>
                </c:pt>
                <c:pt idx="8836">
                  <c:v>97.106350420811012</c:v>
                </c:pt>
                <c:pt idx="8837">
                  <c:v>97.106350420811012</c:v>
                </c:pt>
                <c:pt idx="8838">
                  <c:v>97.106350420811012</c:v>
                </c:pt>
                <c:pt idx="8839">
                  <c:v>97.106350420811012</c:v>
                </c:pt>
                <c:pt idx="8840">
                  <c:v>97.106350420811012</c:v>
                </c:pt>
                <c:pt idx="8841">
                  <c:v>97.106350420811012</c:v>
                </c:pt>
                <c:pt idx="8842">
                  <c:v>97.106350420811012</c:v>
                </c:pt>
                <c:pt idx="8843">
                  <c:v>97.106350420811012</c:v>
                </c:pt>
                <c:pt idx="8844">
                  <c:v>97.106350420811012</c:v>
                </c:pt>
                <c:pt idx="8845">
                  <c:v>97.106350420811012</c:v>
                </c:pt>
                <c:pt idx="8846">
                  <c:v>97.106350420811012</c:v>
                </c:pt>
                <c:pt idx="8847">
                  <c:v>97.106350420811012</c:v>
                </c:pt>
                <c:pt idx="8848">
                  <c:v>97.106350420811012</c:v>
                </c:pt>
                <c:pt idx="8849">
                  <c:v>97.106350420811012</c:v>
                </c:pt>
                <c:pt idx="8850">
                  <c:v>97.106350420811012</c:v>
                </c:pt>
                <c:pt idx="8851">
                  <c:v>97.106350420811012</c:v>
                </c:pt>
                <c:pt idx="8852">
                  <c:v>97.106350420811012</c:v>
                </c:pt>
                <c:pt idx="8853">
                  <c:v>97.106350420811012</c:v>
                </c:pt>
                <c:pt idx="8854">
                  <c:v>97.106350420811012</c:v>
                </c:pt>
                <c:pt idx="8855">
                  <c:v>97.106350420811012</c:v>
                </c:pt>
                <c:pt idx="8856">
                  <c:v>97.106350420811012</c:v>
                </c:pt>
                <c:pt idx="8857">
                  <c:v>97.106350420811012</c:v>
                </c:pt>
                <c:pt idx="8858">
                  <c:v>97.106350420811012</c:v>
                </c:pt>
                <c:pt idx="8859">
                  <c:v>97.106350420811012</c:v>
                </c:pt>
                <c:pt idx="8860">
                  <c:v>97.106350420811012</c:v>
                </c:pt>
                <c:pt idx="8861">
                  <c:v>97.106350420811012</c:v>
                </c:pt>
                <c:pt idx="8862">
                  <c:v>97.106350420811012</c:v>
                </c:pt>
                <c:pt idx="8863">
                  <c:v>97.106350420811012</c:v>
                </c:pt>
                <c:pt idx="8864">
                  <c:v>97.106350420811012</c:v>
                </c:pt>
                <c:pt idx="8865">
                  <c:v>97.106350420811012</c:v>
                </c:pt>
                <c:pt idx="8866">
                  <c:v>97.106350420811012</c:v>
                </c:pt>
                <c:pt idx="8867">
                  <c:v>97.106350420811012</c:v>
                </c:pt>
                <c:pt idx="8868">
                  <c:v>97.106350420811012</c:v>
                </c:pt>
                <c:pt idx="8869">
                  <c:v>97.106350420811012</c:v>
                </c:pt>
                <c:pt idx="8870">
                  <c:v>97.106350420811012</c:v>
                </c:pt>
                <c:pt idx="8871">
                  <c:v>97.106350420811012</c:v>
                </c:pt>
                <c:pt idx="8872">
                  <c:v>97.106350420811012</c:v>
                </c:pt>
                <c:pt idx="8873">
                  <c:v>97.106350420811012</c:v>
                </c:pt>
                <c:pt idx="8874">
                  <c:v>97.106350420811012</c:v>
                </c:pt>
                <c:pt idx="8875">
                  <c:v>97.106350420811012</c:v>
                </c:pt>
                <c:pt idx="8876">
                  <c:v>97.106350420811012</c:v>
                </c:pt>
                <c:pt idx="8877">
                  <c:v>97.106350420811012</c:v>
                </c:pt>
                <c:pt idx="8878">
                  <c:v>97.106350420811012</c:v>
                </c:pt>
                <c:pt idx="8879">
                  <c:v>97.106350420811012</c:v>
                </c:pt>
                <c:pt idx="8880">
                  <c:v>97.106350420811012</c:v>
                </c:pt>
                <c:pt idx="8881">
                  <c:v>97.106350420811012</c:v>
                </c:pt>
                <c:pt idx="8882">
                  <c:v>97.106350420811012</c:v>
                </c:pt>
                <c:pt idx="8883">
                  <c:v>97.106350420811012</c:v>
                </c:pt>
                <c:pt idx="8884">
                  <c:v>97.106350420811012</c:v>
                </c:pt>
                <c:pt idx="8885">
                  <c:v>97.106350420811012</c:v>
                </c:pt>
                <c:pt idx="8886">
                  <c:v>97.106350420811012</c:v>
                </c:pt>
                <c:pt idx="8887">
                  <c:v>97.106350420811012</c:v>
                </c:pt>
                <c:pt idx="8888">
                  <c:v>97.106350420811012</c:v>
                </c:pt>
                <c:pt idx="8889">
                  <c:v>97.106350420811012</c:v>
                </c:pt>
                <c:pt idx="8890">
                  <c:v>97.106350420811012</c:v>
                </c:pt>
                <c:pt idx="8891">
                  <c:v>97.106350420811012</c:v>
                </c:pt>
                <c:pt idx="8892">
                  <c:v>97.106350420811012</c:v>
                </c:pt>
                <c:pt idx="8893">
                  <c:v>97.106350420811012</c:v>
                </c:pt>
                <c:pt idx="8894">
                  <c:v>97.106350420811012</c:v>
                </c:pt>
                <c:pt idx="8895">
                  <c:v>97.106350420811012</c:v>
                </c:pt>
                <c:pt idx="8896">
                  <c:v>97.106350420811012</c:v>
                </c:pt>
                <c:pt idx="8897">
                  <c:v>97.106350420811012</c:v>
                </c:pt>
                <c:pt idx="8898">
                  <c:v>97.106350420811012</c:v>
                </c:pt>
                <c:pt idx="8899">
                  <c:v>97.106350420811012</c:v>
                </c:pt>
                <c:pt idx="8900">
                  <c:v>97.106350420811012</c:v>
                </c:pt>
                <c:pt idx="8901">
                  <c:v>97.106350420811012</c:v>
                </c:pt>
                <c:pt idx="8902">
                  <c:v>97.106350420811012</c:v>
                </c:pt>
                <c:pt idx="8903">
                  <c:v>97.106350420811012</c:v>
                </c:pt>
                <c:pt idx="8904">
                  <c:v>97.106350420811012</c:v>
                </c:pt>
                <c:pt idx="8905">
                  <c:v>97.106350420811012</c:v>
                </c:pt>
                <c:pt idx="8906">
                  <c:v>97.106350420811012</c:v>
                </c:pt>
                <c:pt idx="8907">
                  <c:v>97.106350420811012</c:v>
                </c:pt>
                <c:pt idx="8908">
                  <c:v>97.106350420811012</c:v>
                </c:pt>
                <c:pt idx="8909">
                  <c:v>97.106350420811012</c:v>
                </c:pt>
                <c:pt idx="8910">
                  <c:v>97.106350420811012</c:v>
                </c:pt>
                <c:pt idx="8911">
                  <c:v>97.106350420811012</c:v>
                </c:pt>
                <c:pt idx="8912">
                  <c:v>97.106350420811012</c:v>
                </c:pt>
                <c:pt idx="8913">
                  <c:v>97.106350420811012</c:v>
                </c:pt>
                <c:pt idx="8914">
                  <c:v>97.106350420811012</c:v>
                </c:pt>
                <c:pt idx="8915">
                  <c:v>97.106350420811012</c:v>
                </c:pt>
                <c:pt idx="8916">
                  <c:v>97.106350420811012</c:v>
                </c:pt>
                <c:pt idx="8917">
                  <c:v>97.106350420811012</c:v>
                </c:pt>
                <c:pt idx="8918">
                  <c:v>97.106350420811012</c:v>
                </c:pt>
                <c:pt idx="8919">
                  <c:v>97.106350420811012</c:v>
                </c:pt>
                <c:pt idx="8920">
                  <c:v>97.106350420811012</c:v>
                </c:pt>
                <c:pt idx="8921">
                  <c:v>97.106350420811012</c:v>
                </c:pt>
                <c:pt idx="8922">
                  <c:v>97.106350420811012</c:v>
                </c:pt>
                <c:pt idx="8923">
                  <c:v>97.106350420811012</c:v>
                </c:pt>
                <c:pt idx="8924">
                  <c:v>97.106350420811012</c:v>
                </c:pt>
                <c:pt idx="8925">
                  <c:v>97.106350420811012</c:v>
                </c:pt>
                <c:pt idx="8926">
                  <c:v>97.106350420811012</c:v>
                </c:pt>
                <c:pt idx="8927">
                  <c:v>97.106350420811012</c:v>
                </c:pt>
                <c:pt idx="8928">
                  <c:v>97.106350420811012</c:v>
                </c:pt>
                <c:pt idx="8929">
                  <c:v>97.106350420811012</c:v>
                </c:pt>
                <c:pt idx="8930">
                  <c:v>97.106350420811012</c:v>
                </c:pt>
                <c:pt idx="8931">
                  <c:v>97.106350420811012</c:v>
                </c:pt>
                <c:pt idx="8932">
                  <c:v>97.106350420811012</c:v>
                </c:pt>
                <c:pt idx="8933">
                  <c:v>97.106350420811012</c:v>
                </c:pt>
                <c:pt idx="8934">
                  <c:v>97.106350420811012</c:v>
                </c:pt>
                <c:pt idx="8935">
                  <c:v>97.106350420811012</c:v>
                </c:pt>
                <c:pt idx="8936">
                  <c:v>97.106350420811012</c:v>
                </c:pt>
                <c:pt idx="8937">
                  <c:v>97.106350420811012</c:v>
                </c:pt>
                <c:pt idx="8938">
                  <c:v>97.106350420811012</c:v>
                </c:pt>
                <c:pt idx="8939">
                  <c:v>97.106350420811012</c:v>
                </c:pt>
                <c:pt idx="8940">
                  <c:v>97.106350420811012</c:v>
                </c:pt>
                <c:pt idx="8941">
                  <c:v>97.106350420811012</c:v>
                </c:pt>
                <c:pt idx="8942">
                  <c:v>97.106350420811012</c:v>
                </c:pt>
                <c:pt idx="8943">
                  <c:v>97.106350420811012</c:v>
                </c:pt>
                <c:pt idx="8944">
                  <c:v>97.106350420811012</c:v>
                </c:pt>
                <c:pt idx="8945">
                  <c:v>97.106350420811012</c:v>
                </c:pt>
                <c:pt idx="8946">
                  <c:v>97.106350420811012</c:v>
                </c:pt>
                <c:pt idx="8947">
                  <c:v>97.106350420811012</c:v>
                </c:pt>
                <c:pt idx="8948">
                  <c:v>97.106350420811012</c:v>
                </c:pt>
                <c:pt idx="8949">
                  <c:v>97.106350420811012</c:v>
                </c:pt>
                <c:pt idx="8950">
                  <c:v>97.106350420811012</c:v>
                </c:pt>
                <c:pt idx="8951">
                  <c:v>97.106350420811012</c:v>
                </c:pt>
                <c:pt idx="8952">
                  <c:v>97.106350420811012</c:v>
                </c:pt>
                <c:pt idx="8953">
                  <c:v>97.106350420811012</c:v>
                </c:pt>
                <c:pt idx="8954">
                  <c:v>97.106350420811012</c:v>
                </c:pt>
                <c:pt idx="8955">
                  <c:v>97.106350420811012</c:v>
                </c:pt>
                <c:pt idx="8956">
                  <c:v>97.106350420811012</c:v>
                </c:pt>
                <c:pt idx="8957">
                  <c:v>97.106350420811012</c:v>
                </c:pt>
                <c:pt idx="8958">
                  <c:v>97.106350420811012</c:v>
                </c:pt>
                <c:pt idx="8959">
                  <c:v>97.106350420811012</c:v>
                </c:pt>
                <c:pt idx="8960">
                  <c:v>97.106350420811012</c:v>
                </c:pt>
                <c:pt idx="8961">
                  <c:v>97.106350420811012</c:v>
                </c:pt>
                <c:pt idx="8962">
                  <c:v>97.106350420811012</c:v>
                </c:pt>
                <c:pt idx="8963">
                  <c:v>97.106350420811012</c:v>
                </c:pt>
                <c:pt idx="8964">
                  <c:v>97.106350420811012</c:v>
                </c:pt>
                <c:pt idx="8965">
                  <c:v>97.106350420811012</c:v>
                </c:pt>
                <c:pt idx="8966">
                  <c:v>97.106350420811012</c:v>
                </c:pt>
                <c:pt idx="8967">
                  <c:v>97.106350420811012</c:v>
                </c:pt>
                <c:pt idx="8968">
                  <c:v>97.106350420811012</c:v>
                </c:pt>
                <c:pt idx="8969">
                  <c:v>97.106350420811012</c:v>
                </c:pt>
                <c:pt idx="8970">
                  <c:v>97.106350420811012</c:v>
                </c:pt>
                <c:pt idx="8971">
                  <c:v>97.106350420811012</c:v>
                </c:pt>
                <c:pt idx="8972">
                  <c:v>97.106350420811012</c:v>
                </c:pt>
                <c:pt idx="8973">
                  <c:v>97.106350420811012</c:v>
                </c:pt>
                <c:pt idx="8974">
                  <c:v>97.106350420811012</c:v>
                </c:pt>
                <c:pt idx="8975">
                  <c:v>97.106350420811012</c:v>
                </c:pt>
                <c:pt idx="8976">
                  <c:v>97.106350420811012</c:v>
                </c:pt>
                <c:pt idx="8977">
                  <c:v>97.106350420811012</c:v>
                </c:pt>
                <c:pt idx="8978">
                  <c:v>97.106350420811012</c:v>
                </c:pt>
                <c:pt idx="8979">
                  <c:v>97.106350420811012</c:v>
                </c:pt>
                <c:pt idx="8980">
                  <c:v>97.106350420811012</c:v>
                </c:pt>
                <c:pt idx="8981">
                  <c:v>97.106350420811012</c:v>
                </c:pt>
                <c:pt idx="8982">
                  <c:v>97.106350420811012</c:v>
                </c:pt>
                <c:pt idx="8983">
                  <c:v>97.106350420811012</c:v>
                </c:pt>
                <c:pt idx="8984">
                  <c:v>97.106350420811012</c:v>
                </c:pt>
                <c:pt idx="8985">
                  <c:v>97.106350420811012</c:v>
                </c:pt>
                <c:pt idx="8986">
                  <c:v>97.106350420811012</c:v>
                </c:pt>
                <c:pt idx="8987">
                  <c:v>97.106350420811012</c:v>
                </c:pt>
                <c:pt idx="8988">
                  <c:v>97.106350420811012</c:v>
                </c:pt>
                <c:pt idx="8989">
                  <c:v>97.106350420811012</c:v>
                </c:pt>
                <c:pt idx="8990">
                  <c:v>97.106350420811012</c:v>
                </c:pt>
                <c:pt idx="8991">
                  <c:v>97.106350420811012</c:v>
                </c:pt>
                <c:pt idx="8992">
                  <c:v>97.106350420811012</c:v>
                </c:pt>
                <c:pt idx="8993">
                  <c:v>97.106350420811012</c:v>
                </c:pt>
                <c:pt idx="8994">
                  <c:v>97.106350420811012</c:v>
                </c:pt>
                <c:pt idx="8995">
                  <c:v>97.106350420811012</c:v>
                </c:pt>
                <c:pt idx="8996">
                  <c:v>97.106350420811012</c:v>
                </c:pt>
                <c:pt idx="8997">
                  <c:v>97.106350420811012</c:v>
                </c:pt>
                <c:pt idx="8998">
                  <c:v>97.106350420811012</c:v>
                </c:pt>
                <c:pt idx="8999">
                  <c:v>97.106350420811012</c:v>
                </c:pt>
                <c:pt idx="9000">
                  <c:v>97.106350420811012</c:v>
                </c:pt>
                <c:pt idx="9001">
                  <c:v>97.106350420811012</c:v>
                </c:pt>
                <c:pt idx="9002">
                  <c:v>97.106350420811012</c:v>
                </c:pt>
                <c:pt idx="9003">
                  <c:v>97.106350420811012</c:v>
                </c:pt>
                <c:pt idx="9004">
                  <c:v>97.106350420811012</c:v>
                </c:pt>
                <c:pt idx="9005">
                  <c:v>97.106350420811012</c:v>
                </c:pt>
                <c:pt idx="9006">
                  <c:v>97.106350420811012</c:v>
                </c:pt>
                <c:pt idx="9007">
                  <c:v>97.106350420811012</c:v>
                </c:pt>
                <c:pt idx="9008">
                  <c:v>97.106350420811012</c:v>
                </c:pt>
                <c:pt idx="9009">
                  <c:v>97.106350420811012</c:v>
                </c:pt>
                <c:pt idx="9010">
                  <c:v>97.106350420811012</c:v>
                </c:pt>
                <c:pt idx="9011">
                  <c:v>97.106350420811012</c:v>
                </c:pt>
                <c:pt idx="9012">
                  <c:v>97.106350420811012</c:v>
                </c:pt>
                <c:pt idx="9013">
                  <c:v>97.106350420811012</c:v>
                </c:pt>
                <c:pt idx="9014">
                  <c:v>97.106350420811012</c:v>
                </c:pt>
                <c:pt idx="9015">
                  <c:v>97.106350420811012</c:v>
                </c:pt>
                <c:pt idx="9016">
                  <c:v>97.106350420811012</c:v>
                </c:pt>
                <c:pt idx="9017">
                  <c:v>97.106350420811012</c:v>
                </c:pt>
                <c:pt idx="9018">
                  <c:v>97.106350420811012</c:v>
                </c:pt>
                <c:pt idx="9019">
                  <c:v>97.106350420811012</c:v>
                </c:pt>
                <c:pt idx="9020">
                  <c:v>97.106350420811012</c:v>
                </c:pt>
                <c:pt idx="9021">
                  <c:v>97.106350420811012</c:v>
                </c:pt>
                <c:pt idx="9022">
                  <c:v>97.106350420811012</c:v>
                </c:pt>
                <c:pt idx="9023">
                  <c:v>97.106350420811012</c:v>
                </c:pt>
                <c:pt idx="9024">
                  <c:v>97.106350420811012</c:v>
                </c:pt>
                <c:pt idx="9025">
                  <c:v>97.106350420811012</c:v>
                </c:pt>
                <c:pt idx="9026">
                  <c:v>97.106350420811012</c:v>
                </c:pt>
                <c:pt idx="9027">
                  <c:v>97.106350420811012</c:v>
                </c:pt>
                <c:pt idx="9028">
                  <c:v>97.106350420811012</c:v>
                </c:pt>
                <c:pt idx="9029">
                  <c:v>97.106350420811012</c:v>
                </c:pt>
                <c:pt idx="9030">
                  <c:v>97.106350420811012</c:v>
                </c:pt>
                <c:pt idx="9031">
                  <c:v>97.106350420811012</c:v>
                </c:pt>
                <c:pt idx="9032">
                  <c:v>97.106350420811012</c:v>
                </c:pt>
                <c:pt idx="9033">
                  <c:v>97.106350420811012</c:v>
                </c:pt>
                <c:pt idx="9034">
                  <c:v>97.106350420811012</c:v>
                </c:pt>
                <c:pt idx="9035">
                  <c:v>97.106350420811012</c:v>
                </c:pt>
                <c:pt idx="9036">
                  <c:v>97.106350420811012</c:v>
                </c:pt>
                <c:pt idx="9037">
                  <c:v>97.106350420811012</c:v>
                </c:pt>
                <c:pt idx="9038">
                  <c:v>97.106350420811012</c:v>
                </c:pt>
                <c:pt idx="9039">
                  <c:v>97.106350420811012</c:v>
                </c:pt>
                <c:pt idx="9040">
                  <c:v>97.106350420811012</c:v>
                </c:pt>
                <c:pt idx="9041">
                  <c:v>97.106350420811012</c:v>
                </c:pt>
                <c:pt idx="9042">
                  <c:v>97.106350420811012</c:v>
                </c:pt>
                <c:pt idx="9043">
                  <c:v>97.106350420811012</c:v>
                </c:pt>
                <c:pt idx="9044">
                  <c:v>97.106350420811012</c:v>
                </c:pt>
                <c:pt idx="9045">
                  <c:v>97.106350420811012</c:v>
                </c:pt>
                <c:pt idx="9046">
                  <c:v>97.106350420811012</c:v>
                </c:pt>
                <c:pt idx="9047">
                  <c:v>97.106350420811012</c:v>
                </c:pt>
                <c:pt idx="9048">
                  <c:v>97.106350420811012</c:v>
                </c:pt>
                <c:pt idx="9049">
                  <c:v>97.106350420811012</c:v>
                </c:pt>
                <c:pt idx="9050">
                  <c:v>97.106350420811012</c:v>
                </c:pt>
                <c:pt idx="9051">
                  <c:v>97.106350420811012</c:v>
                </c:pt>
                <c:pt idx="9052">
                  <c:v>97.106350420811012</c:v>
                </c:pt>
                <c:pt idx="9053">
                  <c:v>97.106350420811012</c:v>
                </c:pt>
                <c:pt idx="9054">
                  <c:v>97.106350420811012</c:v>
                </c:pt>
                <c:pt idx="9055">
                  <c:v>97.106350420811012</c:v>
                </c:pt>
                <c:pt idx="9056">
                  <c:v>97.106350420811012</c:v>
                </c:pt>
                <c:pt idx="9057">
                  <c:v>97.106350420811012</c:v>
                </c:pt>
                <c:pt idx="9058">
                  <c:v>97.106350420811012</c:v>
                </c:pt>
                <c:pt idx="9059">
                  <c:v>97.106350420811012</c:v>
                </c:pt>
                <c:pt idx="9060">
                  <c:v>97.106350420811012</c:v>
                </c:pt>
                <c:pt idx="9061">
                  <c:v>97.106350420811012</c:v>
                </c:pt>
                <c:pt idx="9062">
                  <c:v>97.106350420811012</c:v>
                </c:pt>
                <c:pt idx="9063">
                  <c:v>97.106350420811012</c:v>
                </c:pt>
                <c:pt idx="9064">
                  <c:v>97.106350420811012</c:v>
                </c:pt>
                <c:pt idx="9065">
                  <c:v>97.106350420811012</c:v>
                </c:pt>
                <c:pt idx="9066">
                  <c:v>97.106350420811012</c:v>
                </c:pt>
                <c:pt idx="9067">
                  <c:v>97.106350420811012</c:v>
                </c:pt>
                <c:pt idx="9068">
                  <c:v>97.106350420811012</c:v>
                </c:pt>
                <c:pt idx="9069">
                  <c:v>97.106350420811012</c:v>
                </c:pt>
                <c:pt idx="9070">
                  <c:v>97.106350420811012</c:v>
                </c:pt>
                <c:pt idx="9071">
                  <c:v>97.106350420811012</c:v>
                </c:pt>
                <c:pt idx="9072">
                  <c:v>97.106350420811012</c:v>
                </c:pt>
                <c:pt idx="9073">
                  <c:v>97.106350420811012</c:v>
                </c:pt>
                <c:pt idx="9074">
                  <c:v>97.106350420811012</c:v>
                </c:pt>
                <c:pt idx="9075">
                  <c:v>97.106350420811012</c:v>
                </c:pt>
                <c:pt idx="9076">
                  <c:v>97.106350420811012</c:v>
                </c:pt>
                <c:pt idx="9077">
                  <c:v>97.106350420811012</c:v>
                </c:pt>
                <c:pt idx="9078">
                  <c:v>97.106350420811012</c:v>
                </c:pt>
                <c:pt idx="9079">
                  <c:v>97.106350420811012</c:v>
                </c:pt>
                <c:pt idx="9080">
                  <c:v>97.106350420811012</c:v>
                </c:pt>
                <c:pt idx="9081">
                  <c:v>97.106350420811012</c:v>
                </c:pt>
                <c:pt idx="9082">
                  <c:v>97.106350420811012</c:v>
                </c:pt>
                <c:pt idx="9083">
                  <c:v>97.106350420811012</c:v>
                </c:pt>
                <c:pt idx="9084">
                  <c:v>97.106350420811012</c:v>
                </c:pt>
                <c:pt idx="9085">
                  <c:v>97.106350420811012</c:v>
                </c:pt>
                <c:pt idx="9086">
                  <c:v>97.106350420811012</c:v>
                </c:pt>
                <c:pt idx="9087">
                  <c:v>97.106350420811012</c:v>
                </c:pt>
                <c:pt idx="9088">
                  <c:v>97.106350420811012</c:v>
                </c:pt>
                <c:pt idx="9089">
                  <c:v>97.106350420811012</c:v>
                </c:pt>
                <c:pt idx="9090">
                  <c:v>97.106350420811012</c:v>
                </c:pt>
                <c:pt idx="9091">
                  <c:v>97.106350420811012</c:v>
                </c:pt>
                <c:pt idx="9092">
                  <c:v>97.106350420811012</c:v>
                </c:pt>
                <c:pt idx="9093">
                  <c:v>97.106350420811012</c:v>
                </c:pt>
                <c:pt idx="9094">
                  <c:v>97.106350420811012</c:v>
                </c:pt>
                <c:pt idx="9095">
                  <c:v>97.106350420811012</c:v>
                </c:pt>
                <c:pt idx="9096">
                  <c:v>97.106350420811012</c:v>
                </c:pt>
                <c:pt idx="9097">
                  <c:v>97.106350420811012</c:v>
                </c:pt>
                <c:pt idx="9098">
                  <c:v>97.106350420811012</c:v>
                </c:pt>
                <c:pt idx="9099">
                  <c:v>97.106350420811012</c:v>
                </c:pt>
                <c:pt idx="9100">
                  <c:v>97.106350420811012</c:v>
                </c:pt>
                <c:pt idx="9101">
                  <c:v>97.106350420811012</c:v>
                </c:pt>
                <c:pt idx="9102">
                  <c:v>97.106350420811012</c:v>
                </c:pt>
                <c:pt idx="9103">
                  <c:v>97.106350420811012</c:v>
                </c:pt>
                <c:pt idx="9104">
                  <c:v>97.106350420811012</c:v>
                </c:pt>
                <c:pt idx="9105">
                  <c:v>97.106350420811012</c:v>
                </c:pt>
                <c:pt idx="9106">
                  <c:v>97.106350420811012</c:v>
                </c:pt>
                <c:pt idx="9107">
                  <c:v>97.106350420811012</c:v>
                </c:pt>
                <c:pt idx="9108">
                  <c:v>97.106350420811012</c:v>
                </c:pt>
                <c:pt idx="9109">
                  <c:v>97.106350420811012</c:v>
                </c:pt>
                <c:pt idx="9110">
                  <c:v>97.106350420811012</c:v>
                </c:pt>
                <c:pt idx="9111">
                  <c:v>97.106350420811012</c:v>
                </c:pt>
                <c:pt idx="9112">
                  <c:v>97.106350420811012</c:v>
                </c:pt>
                <c:pt idx="9113">
                  <c:v>97.106350420811012</c:v>
                </c:pt>
                <c:pt idx="9114">
                  <c:v>97.106350420811012</c:v>
                </c:pt>
                <c:pt idx="9115">
                  <c:v>97.106350420811012</c:v>
                </c:pt>
                <c:pt idx="9116">
                  <c:v>97.106350420811012</c:v>
                </c:pt>
                <c:pt idx="9117">
                  <c:v>97.106350420811012</c:v>
                </c:pt>
                <c:pt idx="9118">
                  <c:v>97.106350420811012</c:v>
                </c:pt>
                <c:pt idx="9119">
                  <c:v>97.106350420811012</c:v>
                </c:pt>
                <c:pt idx="9120">
                  <c:v>97.106350420811012</c:v>
                </c:pt>
                <c:pt idx="9121">
                  <c:v>97.106350420811012</c:v>
                </c:pt>
                <c:pt idx="9122">
                  <c:v>97.106350420811012</c:v>
                </c:pt>
                <c:pt idx="9123">
                  <c:v>97.106350420811012</c:v>
                </c:pt>
                <c:pt idx="9124">
                  <c:v>97.106350420811012</c:v>
                </c:pt>
                <c:pt idx="9125">
                  <c:v>97.106350420811012</c:v>
                </c:pt>
                <c:pt idx="9126">
                  <c:v>97.106350420811012</c:v>
                </c:pt>
                <c:pt idx="9127">
                  <c:v>97.106350420811012</c:v>
                </c:pt>
                <c:pt idx="9128">
                  <c:v>97.106350420811012</c:v>
                </c:pt>
                <c:pt idx="9129">
                  <c:v>97.106350420811012</c:v>
                </c:pt>
                <c:pt idx="9130">
                  <c:v>97.106350420811012</c:v>
                </c:pt>
                <c:pt idx="9131">
                  <c:v>97.106350420811012</c:v>
                </c:pt>
                <c:pt idx="9132">
                  <c:v>97.106350420811012</c:v>
                </c:pt>
                <c:pt idx="9133">
                  <c:v>97.106350420811012</c:v>
                </c:pt>
                <c:pt idx="9134">
                  <c:v>97.106350420811012</c:v>
                </c:pt>
                <c:pt idx="9135">
                  <c:v>97.106350420811012</c:v>
                </c:pt>
                <c:pt idx="9136">
                  <c:v>97.106350420811012</c:v>
                </c:pt>
                <c:pt idx="9137">
                  <c:v>97.106350420811012</c:v>
                </c:pt>
                <c:pt idx="9138">
                  <c:v>97.106350420811012</c:v>
                </c:pt>
                <c:pt idx="9139">
                  <c:v>97.106350420811012</c:v>
                </c:pt>
                <c:pt idx="9140">
                  <c:v>97.106350420811012</c:v>
                </c:pt>
                <c:pt idx="9141">
                  <c:v>97.106350420811012</c:v>
                </c:pt>
                <c:pt idx="9142">
                  <c:v>97.106350420811012</c:v>
                </c:pt>
                <c:pt idx="9143">
                  <c:v>97.106350420811012</c:v>
                </c:pt>
                <c:pt idx="9144">
                  <c:v>97.106350420811012</c:v>
                </c:pt>
                <c:pt idx="9145">
                  <c:v>97.106350420811012</c:v>
                </c:pt>
                <c:pt idx="9146">
                  <c:v>97.106350420811012</c:v>
                </c:pt>
                <c:pt idx="9147">
                  <c:v>97.106350420811012</c:v>
                </c:pt>
                <c:pt idx="9148">
                  <c:v>97.106350420811012</c:v>
                </c:pt>
                <c:pt idx="9149">
                  <c:v>97.106350420811012</c:v>
                </c:pt>
                <c:pt idx="9150">
                  <c:v>97.106350420811012</c:v>
                </c:pt>
                <c:pt idx="9151">
                  <c:v>97.106350420811012</c:v>
                </c:pt>
                <c:pt idx="9152">
                  <c:v>97.106350420811012</c:v>
                </c:pt>
                <c:pt idx="9153">
                  <c:v>97.106350420811012</c:v>
                </c:pt>
                <c:pt idx="9154">
                  <c:v>97.106350420811012</c:v>
                </c:pt>
                <c:pt idx="9155">
                  <c:v>97.106350420811012</c:v>
                </c:pt>
                <c:pt idx="9156">
                  <c:v>97.106350420811012</c:v>
                </c:pt>
                <c:pt idx="9157">
                  <c:v>97.106350420811012</c:v>
                </c:pt>
                <c:pt idx="9158">
                  <c:v>97.106350420811012</c:v>
                </c:pt>
                <c:pt idx="9159">
                  <c:v>97.106350420811012</c:v>
                </c:pt>
                <c:pt idx="9160">
                  <c:v>97.106350420811012</c:v>
                </c:pt>
                <c:pt idx="9161">
                  <c:v>97.106350420811012</c:v>
                </c:pt>
                <c:pt idx="9162">
                  <c:v>97.106350420811012</c:v>
                </c:pt>
                <c:pt idx="9163">
                  <c:v>97.106350420811012</c:v>
                </c:pt>
                <c:pt idx="9164">
                  <c:v>97.106350420811012</c:v>
                </c:pt>
                <c:pt idx="9165">
                  <c:v>97.106350420811012</c:v>
                </c:pt>
                <c:pt idx="9166">
                  <c:v>97.106350420811012</c:v>
                </c:pt>
                <c:pt idx="9167">
                  <c:v>97.106350420811012</c:v>
                </c:pt>
                <c:pt idx="9168">
                  <c:v>97.106350420811012</c:v>
                </c:pt>
                <c:pt idx="9169">
                  <c:v>97.106350420811012</c:v>
                </c:pt>
                <c:pt idx="9170">
                  <c:v>97.106350420811012</c:v>
                </c:pt>
                <c:pt idx="9171">
                  <c:v>97.106350420811012</c:v>
                </c:pt>
                <c:pt idx="9172">
                  <c:v>97.106350420811012</c:v>
                </c:pt>
                <c:pt idx="9173">
                  <c:v>97.106350420811012</c:v>
                </c:pt>
                <c:pt idx="9174">
                  <c:v>97.106350420811012</c:v>
                </c:pt>
                <c:pt idx="9175">
                  <c:v>97.106350420811012</c:v>
                </c:pt>
                <c:pt idx="9176">
                  <c:v>97.106350420811012</c:v>
                </c:pt>
                <c:pt idx="9177">
                  <c:v>97.106350420811012</c:v>
                </c:pt>
                <c:pt idx="9178">
                  <c:v>97.106350420811012</c:v>
                </c:pt>
                <c:pt idx="9179">
                  <c:v>97.106350420811012</c:v>
                </c:pt>
                <c:pt idx="9180">
                  <c:v>97.106350420811012</c:v>
                </c:pt>
                <c:pt idx="9181">
                  <c:v>97.106350420811012</c:v>
                </c:pt>
                <c:pt idx="9182">
                  <c:v>97.106350420811012</c:v>
                </c:pt>
                <c:pt idx="9183">
                  <c:v>97.106350420811012</c:v>
                </c:pt>
                <c:pt idx="9184">
                  <c:v>97.106350420811012</c:v>
                </c:pt>
                <c:pt idx="9185">
                  <c:v>97.106350420811012</c:v>
                </c:pt>
                <c:pt idx="9186">
                  <c:v>97.106350420811012</c:v>
                </c:pt>
                <c:pt idx="9187">
                  <c:v>97.106350420811012</c:v>
                </c:pt>
                <c:pt idx="9188">
                  <c:v>97.106350420811012</c:v>
                </c:pt>
                <c:pt idx="9189">
                  <c:v>97.106350420811012</c:v>
                </c:pt>
                <c:pt idx="9190">
                  <c:v>97.106350420811012</c:v>
                </c:pt>
                <c:pt idx="9191">
                  <c:v>97.106350420811012</c:v>
                </c:pt>
                <c:pt idx="9192">
                  <c:v>97.106350420811012</c:v>
                </c:pt>
                <c:pt idx="9193">
                  <c:v>97.106350420811012</c:v>
                </c:pt>
                <c:pt idx="9194">
                  <c:v>97.106350420811012</c:v>
                </c:pt>
                <c:pt idx="9195">
                  <c:v>97.106350420811012</c:v>
                </c:pt>
                <c:pt idx="9196">
                  <c:v>97.106350420811012</c:v>
                </c:pt>
                <c:pt idx="9197">
                  <c:v>97.106350420811012</c:v>
                </c:pt>
                <c:pt idx="9198">
                  <c:v>97.106350420811012</c:v>
                </c:pt>
                <c:pt idx="9199">
                  <c:v>97.106350420811012</c:v>
                </c:pt>
                <c:pt idx="9200">
                  <c:v>97.106350420811012</c:v>
                </c:pt>
                <c:pt idx="9201">
                  <c:v>97.106350420811012</c:v>
                </c:pt>
                <c:pt idx="9202">
                  <c:v>97.106350420811012</c:v>
                </c:pt>
                <c:pt idx="9203">
                  <c:v>97.106350420811012</c:v>
                </c:pt>
                <c:pt idx="9204">
                  <c:v>97.106350420811012</c:v>
                </c:pt>
                <c:pt idx="9205">
                  <c:v>97.106350420811012</c:v>
                </c:pt>
                <c:pt idx="9206">
                  <c:v>97.106350420811012</c:v>
                </c:pt>
                <c:pt idx="9207">
                  <c:v>97.106350420811012</c:v>
                </c:pt>
                <c:pt idx="9208">
                  <c:v>97.106350420811012</c:v>
                </c:pt>
                <c:pt idx="9209">
                  <c:v>97.106350420811012</c:v>
                </c:pt>
                <c:pt idx="9210">
                  <c:v>97.106350420811012</c:v>
                </c:pt>
                <c:pt idx="9211">
                  <c:v>97.106350420811012</c:v>
                </c:pt>
                <c:pt idx="9212">
                  <c:v>97.106350420811012</c:v>
                </c:pt>
                <c:pt idx="9213">
                  <c:v>97.106350420811012</c:v>
                </c:pt>
                <c:pt idx="9214">
                  <c:v>97.106350420811012</c:v>
                </c:pt>
                <c:pt idx="9215">
                  <c:v>97.106350420811012</c:v>
                </c:pt>
                <c:pt idx="9216">
                  <c:v>97.106350420811012</c:v>
                </c:pt>
                <c:pt idx="9217">
                  <c:v>97.106350420811012</c:v>
                </c:pt>
                <c:pt idx="9218">
                  <c:v>97.106350420811012</c:v>
                </c:pt>
                <c:pt idx="9219">
                  <c:v>97.106350420811012</c:v>
                </c:pt>
                <c:pt idx="9220">
                  <c:v>97.106350420811012</c:v>
                </c:pt>
                <c:pt idx="9221">
                  <c:v>97.106350420811012</c:v>
                </c:pt>
                <c:pt idx="9222">
                  <c:v>97.106350420811012</c:v>
                </c:pt>
                <c:pt idx="9223">
                  <c:v>97.106350420811012</c:v>
                </c:pt>
                <c:pt idx="9224">
                  <c:v>97.106350420811012</c:v>
                </c:pt>
                <c:pt idx="9225">
                  <c:v>97.106350420811012</c:v>
                </c:pt>
                <c:pt idx="9226">
                  <c:v>97.106350420811012</c:v>
                </c:pt>
                <c:pt idx="9227">
                  <c:v>97.106350420811012</c:v>
                </c:pt>
                <c:pt idx="9228">
                  <c:v>97.106350420811012</c:v>
                </c:pt>
                <c:pt idx="9229">
                  <c:v>97.106350420811012</c:v>
                </c:pt>
                <c:pt idx="9230">
                  <c:v>97.106350420811012</c:v>
                </c:pt>
                <c:pt idx="9231">
                  <c:v>97.106350420811012</c:v>
                </c:pt>
                <c:pt idx="9232">
                  <c:v>97.106350420811012</c:v>
                </c:pt>
                <c:pt idx="9233">
                  <c:v>97.106350420811012</c:v>
                </c:pt>
                <c:pt idx="9234">
                  <c:v>97.106350420811012</c:v>
                </c:pt>
                <c:pt idx="9235">
                  <c:v>97.106350420811012</c:v>
                </c:pt>
                <c:pt idx="9236">
                  <c:v>97.106350420811012</c:v>
                </c:pt>
                <c:pt idx="9237">
                  <c:v>97.106350420811012</c:v>
                </c:pt>
                <c:pt idx="9238">
                  <c:v>97.106350420811012</c:v>
                </c:pt>
                <c:pt idx="9239">
                  <c:v>97.106350420811012</c:v>
                </c:pt>
                <c:pt idx="9240">
                  <c:v>97.106350420811012</c:v>
                </c:pt>
                <c:pt idx="9241">
                  <c:v>97.106350420811012</c:v>
                </c:pt>
                <c:pt idx="9242">
                  <c:v>97.106350420811012</c:v>
                </c:pt>
                <c:pt idx="9243">
                  <c:v>97.106350420811012</c:v>
                </c:pt>
                <c:pt idx="9244">
                  <c:v>97.106350420811012</c:v>
                </c:pt>
                <c:pt idx="9245">
                  <c:v>97.106350420811012</c:v>
                </c:pt>
                <c:pt idx="9246">
                  <c:v>97.106350420811012</c:v>
                </c:pt>
                <c:pt idx="9247">
                  <c:v>97.106350420811012</c:v>
                </c:pt>
                <c:pt idx="9248">
                  <c:v>97.106350420811012</c:v>
                </c:pt>
                <c:pt idx="9249">
                  <c:v>97.106350420811012</c:v>
                </c:pt>
                <c:pt idx="9250">
                  <c:v>97.106350420811012</c:v>
                </c:pt>
                <c:pt idx="9251">
                  <c:v>97.106350420811012</c:v>
                </c:pt>
                <c:pt idx="9252">
                  <c:v>97.106350420811012</c:v>
                </c:pt>
                <c:pt idx="9253">
                  <c:v>97.106350420811012</c:v>
                </c:pt>
                <c:pt idx="9254">
                  <c:v>97.106350420811012</c:v>
                </c:pt>
                <c:pt idx="9255">
                  <c:v>97.106350420811012</c:v>
                </c:pt>
                <c:pt idx="9256">
                  <c:v>97.106350420811012</c:v>
                </c:pt>
                <c:pt idx="9257">
                  <c:v>97.106350420811012</c:v>
                </c:pt>
                <c:pt idx="9258">
                  <c:v>97.106350420811012</c:v>
                </c:pt>
                <c:pt idx="9259">
                  <c:v>97.106350420811012</c:v>
                </c:pt>
                <c:pt idx="9260">
                  <c:v>97.106350420811012</c:v>
                </c:pt>
                <c:pt idx="9261">
                  <c:v>97.106350420811012</c:v>
                </c:pt>
                <c:pt idx="9262">
                  <c:v>97.106350420811012</c:v>
                </c:pt>
                <c:pt idx="9263">
                  <c:v>97.106350420811012</c:v>
                </c:pt>
                <c:pt idx="9264">
                  <c:v>97.106350420811012</c:v>
                </c:pt>
                <c:pt idx="9265">
                  <c:v>97.106350420811012</c:v>
                </c:pt>
                <c:pt idx="9266">
                  <c:v>97.106350420811012</c:v>
                </c:pt>
                <c:pt idx="9267">
                  <c:v>97.106350420811012</c:v>
                </c:pt>
                <c:pt idx="9268">
                  <c:v>97.106350420811012</c:v>
                </c:pt>
                <c:pt idx="9269">
                  <c:v>97.106350420811012</c:v>
                </c:pt>
                <c:pt idx="9270">
                  <c:v>97.106350420811012</c:v>
                </c:pt>
                <c:pt idx="9271">
                  <c:v>97.106350420811012</c:v>
                </c:pt>
                <c:pt idx="9272">
                  <c:v>97.106350420811012</c:v>
                </c:pt>
                <c:pt idx="9273">
                  <c:v>97.106350420811012</c:v>
                </c:pt>
                <c:pt idx="9274">
                  <c:v>97.106350420811012</c:v>
                </c:pt>
                <c:pt idx="9275">
                  <c:v>97.106350420811012</c:v>
                </c:pt>
                <c:pt idx="9276">
                  <c:v>97.106350420811012</c:v>
                </c:pt>
                <c:pt idx="9277">
                  <c:v>97.106350420811012</c:v>
                </c:pt>
                <c:pt idx="9278">
                  <c:v>97.106350420811012</c:v>
                </c:pt>
                <c:pt idx="9279">
                  <c:v>97.106350420811012</c:v>
                </c:pt>
                <c:pt idx="9280">
                  <c:v>97.106350420811012</c:v>
                </c:pt>
                <c:pt idx="9281">
                  <c:v>97.106350420811012</c:v>
                </c:pt>
                <c:pt idx="9282">
                  <c:v>97.106350420811012</c:v>
                </c:pt>
                <c:pt idx="9283">
                  <c:v>97.106350420811012</c:v>
                </c:pt>
                <c:pt idx="9284">
                  <c:v>97.106350420811012</c:v>
                </c:pt>
                <c:pt idx="9285">
                  <c:v>97.106350420811012</c:v>
                </c:pt>
                <c:pt idx="9286">
                  <c:v>97.106350420811012</c:v>
                </c:pt>
                <c:pt idx="9287">
                  <c:v>97.106350420811012</c:v>
                </c:pt>
                <c:pt idx="9288">
                  <c:v>97.106350420811012</c:v>
                </c:pt>
                <c:pt idx="9289">
                  <c:v>97.106350420811012</c:v>
                </c:pt>
                <c:pt idx="9290">
                  <c:v>97.106350420811012</c:v>
                </c:pt>
                <c:pt idx="9291">
                  <c:v>97.106350420811012</c:v>
                </c:pt>
                <c:pt idx="9292">
                  <c:v>97.106350420811012</c:v>
                </c:pt>
                <c:pt idx="9293">
                  <c:v>97.106350420811012</c:v>
                </c:pt>
                <c:pt idx="9294">
                  <c:v>97.106350420811012</c:v>
                </c:pt>
                <c:pt idx="9295">
                  <c:v>97.106350420811012</c:v>
                </c:pt>
                <c:pt idx="9296">
                  <c:v>97.106350420811012</c:v>
                </c:pt>
                <c:pt idx="9297">
                  <c:v>97.106350420811012</c:v>
                </c:pt>
                <c:pt idx="9298">
                  <c:v>97.106350420811012</c:v>
                </c:pt>
                <c:pt idx="9299">
                  <c:v>97.106350420811012</c:v>
                </c:pt>
                <c:pt idx="9300">
                  <c:v>97.106350420811012</c:v>
                </c:pt>
                <c:pt idx="9301">
                  <c:v>97.106350420811012</c:v>
                </c:pt>
                <c:pt idx="9302">
                  <c:v>97.106350420811012</c:v>
                </c:pt>
                <c:pt idx="9303">
                  <c:v>97.106350420811012</c:v>
                </c:pt>
                <c:pt idx="9304">
                  <c:v>97.106350420811012</c:v>
                </c:pt>
                <c:pt idx="9305">
                  <c:v>97.106350420811012</c:v>
                </c:pt>
                <c:pt idx="9306">
                  <c:v>97.106350420811012</c:v>
                </c:pt>
                <c:pt idx="9307">
                  <c:v>97.106350420811012</c:v>
                </c:pt>
                <c:pt idx="9308">
                  <c:v>97.106350420811012</c:v>
                </c:pt>
                <c:pt idx="9309">
                  <c:v>97.106350420811012</c:v>
                </c:pt>
                <c:pt idx="9310">
                  <c:v>97.106350420811012</c:v>
                </c:pt>
                <c:pt idx="9311">
                  <c:v>97.106350420811012</c:v>
                </c:pt>
                <c:pt idx="9312">
                  <c:v>97.106350420811012</c:v>
                </c:pt>
                <c:pt idx="9313">
                  <c:v>97.106350420811012</c:v>
                </c:pt>
                <c:pt idx="9314">
                  <c:v>97.106350420811012</c:v>
                </c:pt>
                <c:pt idx="9315">
                  <c:v>97.106350420811012</c:v>
                </c:pt>
                <c:pt idx="9316">
                  <c:v>97.106350420811012</c:v>
                </c:pt>
                <c:pt idx="9317">
                  <c:v>97.106350420811012</c:v>
                </c:pt>
                <c:pt idx="9318">
                  <c:v>97.106350420811012</c:v>
                </c:pt>
                <c:pt idx="9319">
                  <c:v>97.106350420811012</c:v>
                </c:pt>
                <c:pt idx="9320">
                  <c:v>97.106350420811012</c:v>
                </c:pt>
                <c:pt idx="9321">
                  <c:v>97.106350420811012</c:v>
                </c:pt>
                <c:pt idx="9322">
                  <c:v>97.106350420811012</c:v>
                </c:pt>
                <c:pt idx="9323">
                  <c:v>97.106350420811012</c:v>
                </c:pt>
                <c:pt idx="9324">
                  <c:v>97.106350420811012</c:v>
                </c:pt>
                <c:pt idx="9325">
                  <c:v>97.106350420811012</c:v>
                </c:pt>
                <c:pt idx="9326">
                  <c:v>97.106350420811012</c:v>
                </c:pt>
                <c:pt idx="9327">
                  <c:v>97.106350420811012</c:v>
                </c:pt>
                <c:pt idx="9328">
                  <c:v>97.106350420811012</c:v>
                </c:pt>
                <c:pt idx="9329">
                  <c:v>97.106350420811012</c:v>
                </c:pt>
                <c:pt idx="9330">
                  <c:v>97.106350420811012</c:v>
                </c:pt>
                <c:pt idx="9331">
                  <c:v>97.106350420811012</c:v>
                </c:pt>
                <c:pt idx="9332">
                  <c:v>97.106350420811012</c:v>
                </c:pt>
                <c:pt idx="9333">
                  <c:v>97.106350420811012</c:v>
                </c:pt>
                <c:pt idx="9334">
                  <c:v>97.106350420811012</c:v>
                </c:pt>
                <c:pt idx="9335">
                  <c:v>97.106350420811012</c:v>
                </c:pt>
                <c:pt idx="9336">
                  <c:v>97.106350420811012</c:v>
                </c:pt>
                <c:pt idx="9337">
                  <c:v>97.106350420811012</c:v>
                </c:pt>
                <c:pt idx="9338">
                  <c:v>97.106350420811012</c:v>
                </c:pt>
                <c:pt idx="9339">
                  <c:v>97.106350420811012</c:v>
                </c:pt>
                <c:pt idx="9340">
                  <c:v>97.106350420811012</c:v>
                </c:pt>
                <c:pt idx="9341">
                  <c:v>97.106350420811012</c:v>
                </c:pt>
                <c:pt idx="9342">
                  <c:v>97.106350420811012</c:v>
                </c:pt>
                <c:pt idx="9343">
                  <c:v>97.106350420811012</c:v>
                </c:pt>
                <c:pt idx="9344">
                  <c:v>97.106350420811012</c:v>
                </c:pt>
                <c:pt idx="9345">
                  <c:v>97.106350420811012</c:v>
                </c:pt>
                <c:pt idx="9346">
                  <c:v>97.106350420811012</c:v>
                </c:pt>
                <c:pt idx="9347">
                  <c:v>97.106350420811012</c:v>
                </c:pt>
                <c:pt idx="9348">
                  <c:v>97.106350420811012</c:v>
                </c:pt>
                <c:pt idx="9349">
                  <c:v>97.106350420811012</c:v>
                </c:pt>
                <c:pt idx="9350">
                  <c:v>97.106350420811012</c:v>
                </c:pt>
                <c:pt idx="9351">
                  <c:v>97.106350420811012</c:v>
                </c:pt>
                <c:pt idx="9352">
                  <c:v>97.106350420811012</c:v>
                </c:pt>
                <c:pt idx="9353">
                  <c:v>97.106350420811012</c:v>
                </c:pt>
                <c:pt idx="9354">
                  <c:v>97.106350420811012</c:v>
                </c:pt>
                <c:pt idx="9355">
                  <c:v>97.106350420811012</c:v>
                </c:pt>
                <c:pt idx="9356">
                  <c:v>97.106350420811012</c:v>
                </c:pt>
                <c:pt idx="9357">
                  <c:v>97.106350420811012</c:v>
                </c:pt>
                <c:pt idx="9358">
                  <c:v>97.106350420811012</c:v>
                </c:pt>
                <c:pt idx="9359">
                  <c:v>97.106350420811012</c:v>
                </c:pt>
                <c:pt idx="9360">
                  <c:v>97.106350420811012</c:v>
                </c:pt>
                <c:pt idx="9361">
                  <c:v>97.106350420811012</c:v>
                </c:pt>
                <c:pt idx="9362">
                  <c:v>97.106350420811012</c:v>
                </c:pt>
                <c:pt idx="9363">
                  <c:v>97.106350420811012</c:v>
                </c:pt>
                <c:pt idx="9364">
                  <c:v>97.106350420811012</c:v>
                </c:pt>
                <c:pt idx="9365">
                  <c:v>97.106350420811012</c:v>
                </c:pt>
                <c:pt idx="9366">
                  <c:v>97.106350420811012</c:v>
                </c:pt>
                <c:pt idx="9367">
                  <c:v>97.106350420811012</c:v>
                </c:pt>
                <c:pt idx="9368">
                  <c:v>97.106350420811012</c:v>
                </c:pt>
                <c:pt idx="9369">
                  <c:v>97.106350420811012</c:v>
                </c:pt>
                <c:pt idx="9370">
                  <c:v>97.106350420811012</c:v>
                </c:pt>
                <c:pt idx="9371">
                  <c:v>97.106350420811012</c:v>
                </c:pt>
                <c:pt idx="9372">
                  <c:v>97.106350420811012</c:v>
                </c:pt>
                <c:pt idx="9373">
                  <c:v>97.106350420811012</c:v>
                </c:pt>
                <c:pt idx="9374">
                  <c:v>97.106350420811012</c:v>
                </c:pt>
                <c:pt idx="9375">
                  <c:v>97.106350420811012</c:v>
                </c:pt>
                <c:pt idx="9376">
                  <c:v>97.106350420811012</c:v>
                </c:pt>
                <c:pt idx="9377">
                  <c:v>97.106350420811012</c:v>
                </c:pt>
                <c:pt idx="9378">
                  <c:v>97.106350420811012</c:v>
                </c:pt>
                <c:pt idx="9379">
                  <c:v>97.106350420811012</c:v>
                </c:pt>
                <c:pt idx="9380">
                  <c:v>97.106350420811012</c:v>
                </c:pt>
                <c:pt idx="9381">
                  <c:v>97.106350420811012</c:v>
                </c:pt>
                <c:pt idx="9382">
                  <c:v>97.106350420811012</c:v>
                </c:pt>
                <c:pt idx="9383">
                  <c:v>97.106350420811012</c:v>
                </c:pt>
                <c:pt idx="9384">
                  <c:v>97.106350420811012</c:v>
                </c:pt>
                <c:pt idx="9385">
                  <c:v>97.106350420811012</c:v>
                </c:pt>
                <c:pt idx="9386">
                  <c:v>97.106350420811012</c:v>
                </c:pt>
                <c:pt idx="9387">
                  <c:v>97.106350420811012</c:v>
                </c:pt>
                <c:pt idx="9388">
                  <c:v>97.106350420811012</c:v>
                </c:pt>
                <c:pt idx="9389">
                  <c:v>97.106350420811012</c:v>
                </c:pt>
                <c:pt idx="9390">
                  <c:v>97.106350420811012</c:v>
                </c:pt>
                <c:pt idx="9391">
                  <c:v>97.106350420811012</c:v>
                </c:pt>
                <c:pt idx="9392">
                  <c:v>97.106350420811012</c:v>
                </c:pt>
                <c:pt idx="9393">
                  <c:v>97.106350420811012</c:v>
                </c:pt>
                <c:pt idx="9394">
                  <c:v>97.106350420811012</c:v>
                </c:pt>
                <c:pt idx="9395">
                  <c:v>97.106350420811012</c:v>
                </c:pt>
                <c:pt idx="9396">
                  <c:v>97.106350420811012</c:v>
                </c:pt>
                <c:pt idx="9397">
                  <c:v>97.106350420811012</c:v>
                </c:pt>
                <c:pt idx="9398">
                  <c:v>97.106350420811012</c:v>
                </c:pt>
                <c:pt idx="9399">
                  <c:v>97.106350420811012</c:v>
                </c:pt>
                <c:pt idx="9400">
                  <c:v>97.106350420811012</c:v>
                </c:pt>
                <c:pt idx="9401">
                  <c:v>97.106350420811012</c:v>
                </c:pt>
                <c:pt idx="9402">
                  <c:v>97.106350420811012</c:v>
                </c:pt>
                <c:pt idx="9403">
                  <c:v>97.106350420811012</c:v>
                </c:pt>
                <c:pt idx="9404">
                  <c:v>97.106350420811012</c:v>
                </c:pt>
                <c:pt idx="9405">
                  <c:v>97.106350420811012</c:v>
                </c:pt>
                <c:pt idx="9406">
                  <c:v>97.106350420811012</c:v>
                </c:pt>
                <c:pt idx="9407">
                  <c:v>97.106350420811012</c:v>
                </c:pt>
                <c:pt idx="9408">
                  <c:v>97.106350420811012</c:v>
                </c:pt>
                <c:pt idx="9409">
                  <c:v>97.106350420811012</c:v>
                </c:pt>
                <c:pt idx="9410">
                  <c:v>97.106350420811012</c:v>
                </c:pt>
                <c:pt idx="9411">
                  <c:v>97.106350420811012</c:v>
                </c:pt>
                <c:pt idx="9412">
                  <c:v>97.106350420811012</c:v>
                </c:pt>
                <c:pt idx="9413">
                  <c:v>97.106350420811012</c:v>
                </c:pt>
                <c:pt idx="9414">
                  <c:v>97.106350420811012</c:v>
                </c:pt>
                <c:pt idx="9415">
                  <c:v>97.106350420811012</c:v>
                </c:pt>
                <c:pt idx="9416">
                  <c:v>97.106350420811012</c:v>
                </c:pt>
                <c:pt idx="9417">
                  <c:v>97.106350420811012</c:v>
                </c:pt>
                <c:pt idx="9418">
                  <c:v>97.106350420811012</c:v>
                </c:pt>
                <c:pt idx="9419">
                  <c:v>97.106350420811012</c:v>
                </c:pt>
                <c:pt idx="9420">
                  <c:v>97.106350420811012</c:v>
                </c:pt>
                <c:pt idx="9421">
                  <c:v>97.106350420811012</c:v>
                </c:pt>
                <c:pt idx="9422">
                  <c:v>97.106350420811012</c:v>
                </c:pt>
                <c:pt idx="9423">
                  <c:v>97.106350420811012</c:v>
                </c:pt>
                <c:pt idx="9424">
                  <c:v>97.106350420811012</c:v>
                </c:pt>
                <c:pt idx="9425">
                  <c:v>97.106350420811012</c:v>
                </c:pt>
                <c:pt idx="9426">
                  <c:v>97.106350420811012</c:v>
                </c:pt>
                <c:pt idx="9427">
                  <c:v>97.106350420811012</c:v>
                </c:pt>
                <c:pt idx="9428">
                  <c:v>97.106350420811012</c:v>
                </c:pt>
                <c:pt idx="9429">
                  <c:v>97.106350420811012</c:v>
                </c:pt>
                <c:pt idx="9430">
                  <c:v>97.106350420811012</c:v>
                </c:pt>
                <c:pt idx="9431">
                  <c:v>97.106350420811012</c:v>
                </c:pt>
                <c:pt idx="9432">
                  <c:v>97.106350420811012</c:v>
                </c:pt>
                <c:pt idx="9433">
                  <c:v>97.106350420811012</c:v>
                </c:pt>
                <c:pt idx="9434">
                  <c:v>97.106350420811012</c:v>
                </c:pt>
                <c:pt idx="9435">
                  <c:v>97.106350420811012</c:v>
                </c:pt>
                <c:pt idx="9436">
                  <c:v>97.106350420811012</c:v>
                </c:pt>
                <c:pt idx="9437">
                  <c:v>97.106350420811012</c:v>
                </c:pt>
                <c:pt idx="9438">
                  <c:v>97.106350420811012</c:v>
                </c:pt>
                <c:pt idx="9439">
                  <c:v>97.106350420811012</c:v>
                </c:pt>
                <c:pt idx="9440">
                  <c:v>97.106350420811012</c:v>
                </c:pt>
                <c:pt idx="9441">
                  <c:v>97.106350420811012</c:v>
                </c:pt>
                <c:pt idx="9442">
                  <c:v>97.106350420811012</c:v>
                </c:pt>
                <c:pt idx="9443">
                  <c:v>97.106350420811012</c:v>
                </c:pt>
                <c:pt idx="9444">
                  <c:v>97.106350420811012</c:v>
                </c:pt>
                <c:pt idx="9445">
                  <c:v>97.106350420811012</c:v>
                </c:pt>
                <c:pt idx="9446">
                  <c:v>97.106350420811012</c:v>
                </c:pt>
                <c:pt idx="9447">
                  <c:v>97.106350420811012</c:v>
                </c:pt>
                <c:pt idx="9448">
                  <c:v>97.106350420811012</c:v>
                </c:pt>
                <c:pt idx="9449">
                  <c:v>97.106350420811012</c:v>
                </c:pt>
                <c:pt idx="9450">
                  <c:v>97.106350420811012</c:v>
                </c:pt>
                <c:pt idx="9451">
                  <c:v>97.106350420811012</c:v>
                </c:pt>
                <c:pt idx="9452">
                  <c:v>97.106350420811012</c:v>
                </c:pt>
                <c:pt idx="9453">
                  <c:v>97.106350420811012</c:v>
                </c:pt>
                <c:pt idx="9454">
                  <c:v>97.106350420811012</c:v>
                </c:pt>
                <c:pt idx="9455">
                  <c:v>97.106350420811012</c:v>
                </c:pt>
                <c:pt idx="9456">
                  <c:v>97.106350420811012</c:v>
                </c:pt>
                <c:pt idx="9457">
                  <c:v>97.106350420811012</c:v>
                </c:pt>
                <c:pt idx="9458">
                  <c:v>97.106350420811012</c:v>
                </c:pt>
                <c:pt idx="9459">
                  <c:v>97.106350420811012</c:v>
                </c:pt>
                <c:pt idx="9460">
                  <c:v>97.106350420811012</c:v>
                </c:pt>
                <c:pt idx="9461">
                  <c:v>97.106350420811012</c:v>
                </c:pt>
                <c:pt idx="9462">
                  <c:v>97.106350420811012</c:v>
                </c:pt>
                <c:pt idx="9463">
                  <c:v>97.106350420811012</c:v>
                </c:pt>
                <c:pt idx="9464">
                  <c:v>97.106350420811012</c:v>
                </c:pt>
                <c:pt idx="9465">
                  <c:v>97.106350420811012</c:v>
                </c:pt>
                <c:pt idx="9466">
                  <c:v>97.106350420811012</c:v>
                </c:pt>
                <c:pt idx="9467">
                  <c:v>97.106350420811012</c:v>
                </c:pt>
                <c:pt idx="9468">
                  <c:v>97.106350420811012</c:v>
                </c:pt>
                <c:pt idx="9469">
                  <c:v>97.106350420811012</c:v>
                </c:pt>
                <c:pt idx="9470">
                  <c:v>97.106350420811012</c:v>
                </c:pt>
                <c:pt idx="9471">
                  <c:v>97.106350420811012</c:v>
                </c:pt>
                <c:pt idx="9472">
                  <c:v>97.106350420811012</c:v>
                </c:pt>
                <c:pt idx="9473">
                  <c:v>97.106350420811012</c:v>
                </c:pt>
                <c:pt idx="9474">
                  <c:v>97.106350420811012</c:v>
                </c:pt>
                <c:pt idx="9475">
                  <c:v>97.106350420811012</c:v>
                </c:pt>
                <c:pt idx="9476">
                  <c:v>97.106350420811012</c:v>
                </c:pt>
                <c:pt idx="9477">
                  <c:v>97.106350420811012</c:v>
                </c:pt>
                <c:pt idx="9478">
                  <c:v>97.106350420811012</c:v>
                </c:pt>
                <c:pt idx="9479">
                  <c:v>97.106350420811012</c:v>
                </c:pt>
                <c:pt idx="9480">
                  <c:v>97.106350420811012</c:v>
                </c:pt>
                <c:pt idx="9481">
                  <c:v>97.106350420811012</c:v>
                </c:pt>
                <c:pt idx="9482">
                  <c:v>97.106350420811012</c:v>
                </c:pt>
                <c:pt idx="9483">
                  <c:v>97.106350420811012</c:v>
                </c:pt>
                <c:pt idx="9484">
                  <c:v>97.106350420811012</c:v>
                </c:pt>
                <c:pt idx="9485">
                  <c:v>97.106350420811012</c:v>
                </c:pt>
                <c:pt idx="9486">
                  <c:v>97.106350420811012</c:v>
                </c:pt>
                <c:pt idx="9487">
                  <c:v>97.106350420811012</c:v>
                </c:pt>
                <c:pt idx="9488">
                  <c:v>97.106350420811012</c:v>
                </c:pt>
                <c:pt idx="9489">
                  <c:v>97.106350420811012</c:v>
                </c:pt>
                <c:pt idx="9490">
                  <c:v>97.106350420811012</c:v>
                </c:pt>
                <c:pt idx="9491">
                  <c:v>97.106350420811012</c:v>
                </c:pt>
                <c:pt idx="9492">
                  <c:v>97.106350420811012</c:v>
                </c:pt>
                <c:pt idx="9493">
                  <c:v>97.106350420811012</c:v>
                </c:pt>
                <c:pt idx="9494">
                  <c:v>97.106350420811012</c:v>
                </c:pt>
                <c:pt idx="9495">
                  <c:v>97.106350420811012</c:v>
                </c:pt>
                <c:pt idx="9496">
                  <c:v>97.106350420811012</c:v>
                </c:pt>
                <c:pt idx="9497">
                  <c:v>97.106350420811012</c:v>
                </c:pt>
                <c:pt idx="9498">
                  <c:v>97.106350420811012</c:v>
                </c:pt>
                <c:pt idx="9499">
                  <c:v>97.106350420811012</c:v>
                </c:pt>
                <c:pt idx="9500">
                  <c:v>97.106350420811012</c:v>
                </c:pt>
                <c:pt idx="9501">
                  <c:v>97.106350420811012</c:v>
                </c:pt>
                <c:pt idx="9502">
                  <c:v>97.106350420811012</c:v>
                </c:pt>
                <c:pt idx="9503">
                  <c:v>97.106350420811012</c:v>
                </c:pt>
                <c:pt idx="9504">
                  <c:v>97.106350420811012</c:v>
                </c:pt>
                <c:pt idx="9505">
                  <c:v>97.106350420811012</c:v>
                </c:pt>
                <c:pt idx="9506">
                  <c:v>97.106350420811012</c:v>
                </c:pt>
                <c:pt idx="9507">
                  <c:v>97.106350420811012</c:v>
                </c:pt>
                <c:pt idx="9508">
                  <c:v>97.106350420811012</c:v>
                </c:pt>
                <c:pt idx="9509">
                  <c:v>97.106350420811012</c:v>
                </c:pt>
                <c:pt idx="9510">
                  <c:v>97.106350420811012</c:v>
                </c:pt>
                <c:pt idx="9511">
                  <c:v>97.106350420811012</c:v>
                </c:pt>
                <c:pt idx="9512">
                  <c:v>97.106350420811012</c:v>
                </c:pt>
                <c:pt idx="9513">
                  <c:v>97.106350420811012</c:v>
                </c:pt>
                <c:pt idx="9514">
                  <c:v>97.106350420811012</c:v>
                </c:pt>
                <c:pt idx="9515">
                  <c:v>97.106350420811012</c:v>
                </c:pt>
                <c:pt idx="9516">
                  <c:v>97.106350420811012</c:v>
                </c:pt>
                <c:pt idx="9517">
                  <c:v>97.106350420811012</c:v>
                </c:pt>
                <c:pt idx="9518">
                  <c:v>97.106350420811012</c:v>
                </c:pt>
                <c:pt idx="9519">
                  <c:v>97.106350420811012</c:v>
                </c:pt>
                <c:pt idx="9520">
                  <c:v>97.106350420811012</c:v>
                </c:pt>
                <c:pt idx="9521">
                  <c:v>97.106350420811012</c:v>
                </c:pt>
                <c:pt idx="9522">
                  <c:v>97.106350420811012</c:v>
                </c:pt>
                <c:pt idx="9523">
                  <c:v>97.106350420811012</c:v>
                </c:pt>
                <c:pt idx="9524">
                  <c:v>97.106350420811012</c:v>
                </c:pt>
                <c:pt idx="9525">
                  <c:v>97.106350420811012</c:v>
                </c:pt>
                <c:pt idx="9526">
                  <c:v>97.106350420811012</c:v>
                </c:pt>
                <c:pt idx="9527">
                  <c:v>97.106350420811012</c:v>
                </c:pt>
                <c:pt idx="9528">
                  <c:v>97.106350420811012</c:v>
                </c:pt>
                <c:pt idx="9529">
                  <c:v>97.106350420811012</c:v>
                </c:pt>
                <c:pt idx="9530">
                  <c:v>97.106350420811012</c:v>
                </c:pt>
                <c:pt idx="9531">
                  <c:v>97.106350420811012</c:v>
                </c:pt>
                <c:pt idx="9532">
                  <c:v>97.106350420811012</c:v>
                </c:pt>
                <c:pt idx="9533">
                  <c:v>97.106350420811012</c:v>
                </c:pt>
                <c:pt idx="9534">
                  <c:v>97.106350420811012</c:v>
                </c:pt>
                <c:pt idx="9535">
                  <c:v>97.106350420811012</c:v>
                </c:pt>
                <c:pt idx="9536">
                  <c:v>97.106350420811012</c:v>
                </c:pt>
                <c:pt idx="9537">
                  <c:v>97.106350420811012</c:v>
                </c:pt>
                <c:pt idx="9538">
                  <c:v>97.106350420811012</c:v>
                </c:pt>
                <c:pt idx="9539">
                  <c:v>97.106350420811012</c:v>
                </c:pt>
                <c:pt idx="9540">
                  <c:v>97.106350420811012</c:v>
                </c:pt>
                <c:pt idx="9541">
                  <c:v>97.106350420811012</c:v>
                </c:pt>
                <c:pt idx="9542">
                  <c:v>97.106350420811012</c:v>
                </c:pt>
                <c:pt idx="9543">
                  <c:v>97.106350420811012</c:v>
                </c:pt>
                <c:pt idx="9544">
                  <c:v>97.106350420811012</c:v>
                </c:pt>
                <c:pt idx="9545">
                  <c:v>97.106350420811012</c:v>
                </c:pt>
                <c:pt idx="9546">
                  <c:v>97.106350420811012</c:v>
                </c:pt>
                <c:pt idx="9547">
                  <c:v>97.106350420811012</c:v>
                </c:pt>
                <c:pt idx="9548">
                  <c:v>97.106350420811012</c:v>
                </c:pt>
                <c:pt idx="9549">
                  <c:v>97.106350420811012</c:v>
                </c:pt>
                <c:pt idx="9550">
                  <c:v>97.106350420811012</c:v>
                </c:pt>
                <c:pt idx="9551">
                  <c:v>97.106350420811012</c:v>
                </c:pt>
                <c:pt idx="9552">
                  <c:v>97.106350420811012</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03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9E8-4033-97A1-17A75344BCB6}"/>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Sheet1!$A$2:$A$9036</c:f>
              <c:numCache>
                <c:formatCode>yyyy\-mm\-dd</c:formatCode>
                <c:ptCount val="9035"/>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numCache>
            </c:numRef>
          </c:cat>
          <c:val>
            <c:numRef>
              <c:f>Sheet1!$B$2:$B$9036</c:f>
              <c:numCache>
                <c:formatCode>General</c:formatCode>
                <c:ptCount val="9035"/>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03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9F-413B-84E1-AA1DB13948A2}"/>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Sheet1!$A$2:$A$9036</c:f>
              <c:numCache>
                <c:formatCode>yyyy\-mm\-dd</c:formatCode>
                <c:ptCount val="9035"/>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numCache>
            </c:numRef>
          </c:cat>
          <c:val>
            <c:numRef>
              <c:f>Sheet1!$B$2:$B$9036</c:f>
              <c:numCache>
                <c:formatCode>General</c:formatCode>
                <c:ptCount val="9035"/>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0079"/>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4B1-4AC7-B66F-7A56B5818B95}"/>
                </c:ext>
              </c:extLst>
            </c:dLbl>
            <c:dLbl>
              <c:idx val="1337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B1B-4C04-85D1-DEA6B3C736E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Sheet1!$A$2:$A$10081</c:f>
              <c:numCache>
                <c:formatCode>yyyy\-mm\-dd</c:formatCode>
                <c:ptCount val="10080"/>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numCache>
            </c:numRef>
          </c:cat>
          <c:val>
            <c:numRef>
              <c:f>Sheet1!$B$2:$B$10081</c:f>
              <c:numCache>
                <c:formatCode>General</c:formatCode>
                <c:ptCount val="10080"/>
                <c:pt idx="1021">
                  <c:v>11.71</c:v>
                </c:pt>
                <c:pt idx="1022">
                  <c:v>11.68</c:v>
                </c:pt>
                <c:pt idx="1023">
                  <c:v>11.7</c:v>
                </c:pt>
                <c:pt idx="1024">
                  <c:v>11.73</c:v>
                </c:pt>
                <c:pt idx="1025">
                  <c:v>11.73</c:v>
                </c:pt>
                <c:pt idx="1026">
                  <c:v>11.72</c:v>
                </c:pt>
                <c:pt idx="1027">
                  <c:v>11.74</c:v>
                </c:pt>
                <c:pt idx="1028">
                  <c:v>11.76</c:v>
                </c:pt>
                <c:pt idx="1029">
                  <c:v>11.8</c:v>
                </c:pt>
                <c:pt idx="1030">
                  <c:v>11.81</c:v>
                </c:pt>
                <c:pt idx="1031">
                  <c:v>11.8</c:v>
                </c:pt>
                <c:pt idx="1032">
                  <c:v>11.81</c:v>
                </c:pt>
                <c:pt idx="1033">
                  <c:v>11.83</c:v>
                </c:pt>
                <c:pt idx="1034">
                  <c:v>11.79</c:v>
                </c:pt>
                <c:pt idx="1035">
                  <c:v>11.81</c:v>
                </c:pt>
                <c:pt idx="1036">
                  <c:v>11.83</c:v>
                </c:pt>
                <c:pt idx="1037">
                  <c:v>11.9</c:v>
                </c:pt>
                <c:pt idx="1038">
                  <c:v>11.92</c:v>
                </c:pt>
                <c:pt idx="1039">
                  <c:v>11.87</c:v>
                </c:pt>
                <c:pt idx="1040">
                  <c:v>11.88</c:v>
                </c:pt>
                <c:pt idx="1041">
                  <c:v>11.92</c:v>
                </c:pt>
                <c:pt idx="1042">
                  <c:v>11.91</c:v>
                </c:pt>
                <c:pt idx="1043">
                  <c:v>11.95</c:v>
                </c:pt>
                <c:pt idx="1044">
                  <c:v>11.94</c:v>
                </c:pt>
                <c:pt idx="1045">
                  <c:v>11.94</c:v>
                </c:pt>
                <c:pt idx="1046">
                  <c:v>11.97</c:v>
                </c:pt>
                <c:pt idx="1047">
                  <c:v>11.98</c:v>
                </c:pt>
                <c:pt idx="1048">
                  <c:v>11.98</c:v>
                </c:pt>
                <c:pt idx="1049">
                  <c:v>12</c:v>
                </c:pt>
                <c:pt idx="1050">
                  <c:v>12.03</c:v>
                </c:pt>
                <c:pt idx="1051">
                  <c:v>12.05</c:v>
                </c:pt>
                <c:pt idx="1052">
                  <c:v>12.05</c:v>
                </c:pt>
                <c:pt idx="1053">
                  <c:v>12.04</c:v>
                </c:pt>
                <c:pt idx="1054">
                  <c:v>12.08</c:v>
                </c:pt>
                <c:pt idx="1055">
                  <c:v>12.15</c:v>
                </c:pt>
                <c:pt idx="1056">
                  <c:v>12.19</c:v>
                </c:pt>
                <c:pt idx="1057">
                  <c:v>12.23</c:v>
                </c:pt>
                <c:pt idx="1058">
                  <c:v>12.25</c:v>
                </c:pt>
                <c:pt idx="1059">
                  <c:v>12.32</c:v>
                </c:pt>
                <c:pt idx="1060">
                  <c:v>12.39</c:v>
                </c:pt>
                <c:pt idx="1061">
                  <c:v>12.45</c:v>
                </c:pt>
                <c:pt idx="1062">
                  <c:v>12.32</c:v>
                </c:pt>
                <c:pt idx="1063">
                  <c:v>12.4</c:v>
                </c:pt>
                <c:pt idx="1064">
                  <c:v>12.45</c:v>
                </c:pt>
                <c:pt idx="1065">
                  <c:v>12.43</c:v>
                </c:pt>
                <c:pt idx="1066">
                  <c:v>12.54</c:v>
                </c:pt>
                <c:pt idx="1067">
                  <c:v>12.55</c:v>
                </c:pt>
                <c:pt idx="1068">
                  <c:v>12.68</c:v>
                </c:pt>
                <c:pt idx="1069">
                  <c:v>12.8</c:v>
                </c:pt>
                <c:pt idx="1070">
                  <c:v>12.91</c:v>
                </c:pt>
                <c:pt idx="1071">
                  <c:v>12.91</c:v>
                </c:pt>
                <c:pt idx="1072">
                  <c:v>12.82</c:v>
                </c:pt>
                <c:pt idx="1073">
                  <c:v>12.76</c:v>
                </c:pt>
                <c:pt idx="1074">
                  <c:v>12.7</c:v>
                </c:pt>
                <c:pt idx="1075">
                  <c:v>12.76</c:v>
                </c:pt>
                <c:pt idx="1076">
                  <c:v>12.81</c:v>
                </c:pt>
                <c:pt idx="1077">
                  <c:v>12.86</c:v>
                </c:pt>
                <c:pt idx="1078">
                  <c:v>12.85</c:v>
                </c:pt>
                <c:pt idx="1079">
                  <c:v>12.89</c:v>
                </c:pt>
                <c:pt idx="1080">
                  <c:v>12.85</c:v>
                </c:pt>
                <c:pt idx="1081">
                  <c:v>12.85</c:v>
                </c:pt>
                <c:pt idx="1082">
                  <c:v>12.91</c:v>
                </c:pt>
                <c:pt idx="1083">
                  <c:v>12.93</c:v>
                </c:pt>
                <c:pt idx="1084">
                  <c:v>12.85</c:v>
                </c:pt>
                <c:pt idx="1085">
                  <c:v>12.77</c:v>
                </c:pt>
                <c:pt idx="1086">
                  <c:v>12.87</c:v>
                </c:pt>
                <c:pt idx="1087">
                  <c:v>12.87</c:v>
                </c:pt>
                <c:pt idx="1088">
                  <c:v>12.93</c:v>
                </c:pt>
                <c:pt idx="1089">
                  <c:v>12.9</c:v>
                </c:pt>
                <c:pt idx="1090">
                  <c:v>12.92</c:v>
                </c:pt>
                <c:pt idx="1091">
                  <c:v>12.91</c:v>
                </c:pt>
                <c:pt idx="1092">
                  <c:v>12.84</c:v>
                </c:pt>
                <c:pt idx="1093">
                  <c:v>12.85</c:v>
                </c:pt>
                <c:pt idx="1094">
                  <c:v>12.85</c:v>
                </c:pt>
                <c:pt idx="1095">
                  <c:v>12.85</c:v>
                </c:pt>
                <c:pt idx="1096">
                  <c:v>12.82</c:v>
                </c:pt>
                <c:pt idx="1097">
                  <c:v>12.79</c:v>
                </c:pt>
                <c:pt idx="1098">
                  <c:v>12.78</c:v>
                </c:pt>
                <c:pt idx="1099">
                  <c:v>12.76</c:v>
                </c:pt>
                <c:pt idx="1100">
                  <c:v>12.79</c:v>
                </c:pt>
                <c:pt idx="1101">
                  <c:v>12.79</c:v>
                </c:pt>
                <c:pt idx="1102">
                  <c:v>12.79</c:v>
                </c:pt>
                <c:pt idx="1103">
                  <c:v>12.76</c:v>
                </c:pt>
                <c:pt idx="1104">
                  <c:v>12.75</c:v>
                </c:pt>
                <c:pt idx="1105">
                  <c:v>12.75</c:v>
                </c:pt>
                <c:pt idx="1106">
                  <c:v>12.75</c:v>
                </c:pt>
                <c:pt idx="1107">
                  <c:v>12.78</c:v>
                </c:pt>
                <c:pt idx="1108">
                  <c:v>12.76</c:v>
                </c:pt>
                <c:pt idx="1109">
                  <c:v>12.77</c:v>
                </c:pt>
                <c:pt idx="1110">
                  <c:v>12.8</c:v>
                </c:pt>
                <c:pt idx="1111">
                  <c:v>12.82</c:v>
                </c:pt>
                <c:pt idx="1112">
                  <c:v>12.84</c:v>
                </c:pt>
                <c:pt idx="1113">
                  <c:v>12.84</c:v>
                </c:pt>
                <c:pt idx="1114">
                  <c:v>12.87</c:v>
                </c:pt>
                <c:pt idx="1115">
                  <c:v>12.87</c:v>
                </c:pt>
                <c:pt idx="1116">
                  <c:v>12.89</c:v>
                </c:pt>
                <c:pt idx="1117">
                  <c:v>12.91</c:v>
                </c:pt>
                <c:pt idx="1118">
                  <c:v>12.95</c:v>
                </c:pt>
                <c:pt idx="1119">
                  <c:v>12.96</c:v>
                </c:pt>
                <c:pt idx="1120">
                  <c:v>12.98</c:v>
                </c:pt>
                <c:pt idx="1121">
                  <c:v>13.18</c:v>
                </c:pt>
                <c:pt idx="1122">
                  <c:v>13.17</c:v>
                </c:pt>
                <c:pt idx="1123">
                  <c:v>13.16</c:v>
                </c:pt>
                <c:pt idx="1124">
                  <c:v>13.11</c:v>
                </c:pt>
                <c:pt idx="1125">
                  <c:v>13.06</c:v>
                </c:pt>
                <c:pt idx="1126">
                  <c:v>13.08</c:v>
                </c:pt>
                <c:pt idx="1127">
                  <c:v>13.04</c:v>
                </c:pt>
                <c:pt idx="1128">
                  <c:v>13.06</c:v>
                </c:pt>
                <c:pt idx="1129">
                  <c:v>13.06</c:v>
                </c:pt>
                <c:pt idx="1130">
                  <c:v>13.04</c:v>
                </c:pt>
                <c:pt idx="1131">
                  <c:v>13.05</c:v>
                </c:pt>
                <c:pt idx="1132">
                  <c:v>13.01</c:v>
                </c:pt>
                <c:pt idx="1133">
                  <c:v>12.96</c:v>
                </c:pt>
                <c:pt idx="1134">
                  <c:v>12.91</c:v>
                </c:pt>
                <c:pt idx="1135">
                  <c:v>12.85</c:v>
                </c:pt>
                <c:pt idx="1136">
                  <c:v>12.82</c:v>
                </c:pt>
                <c:pt idx="1137">
                  <c:v>12.78</c:v>
                </c:pt>
                <c:pt idx="1138">
                  <c:v>12.79</c:v>
                </c:pt>
                <c:pt idx="1139">
                  <c:v>12.76</c:v>
                </c:pt>
                <c:pt idx="1140">
                  <c:v>12.88</c:v>
                </c:pt>
                <c:pt idx="1141">
                  <c:v>12.91</c:v>
                </c:pt>
                <c:pt idx="1142">
                  <c:v>12.93</c:v>
                </c:pt>
                <c:pt idx="1143">
                  <c:v>12.92</c:v>
                </c:pt>
                <c:pt idx="1144">
                  <c:v>12.93</c:v>
                </c:pt>
                <c:pt idx="1145">
                  <c:v>12.91</c:v>
                </c:pt>
                <c:pt idx="1146">
                  <c:v>12.92</c:v>
                </c:pt>
                <c:pt idx="1147">
                  <c:v>12.87</c:v>
                </c:pt>
                <c:pt idx="1148">
                  <c:v>12.9</c:v>
                </c:pt>
                <c:pt idx="1149">
                  <c:v>12.92</c:v>
                </c:pt>
                <c:pt idx="1150">
                  <c:v>12.96</c:v>
                </c:pt>
                <c:pt idx="1151">
                  <c:v>13.05</c:v>
                </c:pt>
                <c:pt idx="1152">
                  <c:v>13.03</c:v>
                </c:pt>
                <c:pt idx="1153">
                  <c:v>13.05</c:v>
                </c:pt>
                <c:pt idx="1154">
                  <c:v>13.07</c:v>
                </c:pt>
                <c:pt idx="1155">
                  <c:v>13.07</c:v>
                </c:pt>
                <c:pt idx="1156">
                  <c:v>13.09</c:v>
                </c:pt>
                <c:pt idx="1157">
                  <c:v>13.09</c:v>
                </c:pt>
                <c:pt idx="1158">
                  <c:v>13.09</c:v>
                </c:pt>
                <c:pt idx="1159">
                  <c:v>13.08</c:v>
                </c:pt>
                <c:pt idx="1160">
                  <c:v>13.11</c:v>
                </c:pt>
                <c:pt idx="1161">
                  <c:v>13.09</c:v>
                </c:pt>
                <c:pt idx="1162">
                  <c:v>13.09</c:v>
                </c:pt>
                <c:pt idx="1163">
                  <c:v>13.09</c:v>
                </c:pt>
                <c:pt idx="1164">
                  <c:v>13.12</c:v>
                </c:pt>
                <c:pt idx="1165">
                  <c:v>13.12</c:v>
                </c:pt>
                <c:pt idx="1166">
                  <c:v>13.12</c:v>
                </c:pt>
                <c:pt idx="1167">
                  <c:v>13.15</c:v>
                </c:pt>
                <c:pt idx="1168">
                  <c:v>13.14</c:v>
                </c:pt>
                <c:pt idx="1169">
                  <c:v>13.12</c:v>
                </c:pt>
                <c:pt idx="1170">
                  <c:v>13.12</c:v>
                </c:pt>
                <c:pt idx="1171">
                  <c:v>13.12</c:v>
                </c:pt>
                <c:pt idx="1172">
                  <c:v>13.12</c:v>
                </c:pt>
                <c:pt idx="1173">
                  <c:v>13.08</c:v>
                </c:pt>
                <c:pt idx="1174">
                  <c:v>13.05</c:v>
                </c:pt>
                <c:pt idx="1175">
                  <c:v>13.03</c:v>
                </c:pt>
                <c:pt idx="1176">
                  <c:v>13.02</c:v>
                </c:pt>
                <c:pt idx="1177">
                  <c:v>13.03</c:v>
                </c:pt>
                <c:pt idx="1178">
                  <c:v>13.02</c:v>
                </c:pt>
                <c:pt idx="1179">
                  <c:v>13</c:v>
                </c:pt>
                <c:pt idx="1180">
                  <c:v>12.99</c:v>
                </c:pt>
                <c:pt idx="1181">
                  <c:v>13</c:v>
                </c:pt>
                <c:pt idx="1182">
                  <c:v>13</c:v>
                </c:pt>
                <c:pt idx="1183">
                  <c:v>13.02</c:v>
                </c:pt>
                <c:pt idx="1184">
                  <c:v>13.02</c:v>
                </c:pt>
                <c:pt idx="1185">
                  <c:v>13.04</c:v>
                </c:pt>
                <c:pt idx="1186">
                  <c:v>13.07</c:v>
                </c:pt>
                <c:pt idx="1187">
                  <c:v>13.09</c:v>
                </c:pt>
                <c:pt idx="1188">
                  <c:v>13.11</c:v>
                </c:pt>
                <c:pt idx="1189">
                  <c:v>13.13</c:v>
                </c:pt>
                <c:pt idx="1190">
                  <c:v>13.15</c:v>
                </c:pt>
                <c:pt idx="1191">
                  <c:v>13.14</c:v>
                </c:pt>
                <c:pt idx="1192">
                  <c:v>13.15</c:v>
                </c:pt>
                <c:pt idx="1193">
                  <c:v>13.15</c:v>
                </c:pt>
                <c:pt idx="1194">
                  <c:v>13.17</c:v>
                </c:pt>
                <c:pt idx="1195">
                  <c:v>13.21</c:v>
                </c:pt>
                <c:pt idx="1196">
                  <c:v>13.2</c:v>
                </c:pt>
                <c:pt idx="1197">
                  <c:v>13.18</c:v>
                </c:pt>
                <c:pt idx="1198">
                  <c:v>13.19</c:v>
                </c:pt>
                <c:pt idx="1199">
                  <c:v>13.21</c:v>
                </c:pt>
                <c:pt idx="1200">
                  <c:v>13.22</c:v>
                </c:pt>
                <c:pt idx="1201">
                  <c:v>13.22</c:v>
                </c:pt>
                <c:pt idx="1202">
                  <c:v>13.22</c:v>
                </c:pt>
                <c:pt idx="1203">
                  <c:v>13.26</c:v>
                </c:pt>
                <c:pt idx="1204">
                  <c:v>13.27</c:v>
                </c:pt>
                <c:pt idx="1205">
                  <c:v>13.29</c:v>
                </c:pt>
                <c:pt idx="1206">
                  <c:v>13.32</c:v>
                </c:pt>
                <c:pt idx="1207">
                  <c:v>13.32</c:v>
                </c:pt>
                <c:pt idx="1208">
                  <c:v>13.35</c:v>
                </c:pt>
                <c:pt idx="1209">
                  <c:v>13.34</c:v>
                </c:pt>
                <c:pt idx="1210">
                  <c:v>13.34</c:v>
                </c:pt>
                <c:pt idx="1211">
                  <c:v>13.33</c:v>
                </c:pt>
                <c:pt idx="1212">
                  <c:v>13.31</c:v>
                </c:pt>
                <c:pt idx="1213">
                  <c:v>13.28</c:v>
                </c:pt>
                <c:pt idx="1214">
                  <c:v>13.28</c:v>
                </c:pt>
                <c:pt idx="1215">
                  <c:v>13.29</c:v>
                </c:pt>
                <c:pt idx="1216">
                  <c:v>13.43</c:v>
                </c:pt>
                <c:pt idx="1217">
                  <c:v>13.43</c:v>
                </c:pt>
                <c:pt idx="1218">
                  <c:v>13.43</c:v>
                </c:pt>
                <c:pt idx="1219">
                  <c:v>13.45</c:v>
                </c:pt>
                <c:pt idx="1220">
                  <c:v>13.47</c:v>
                </c:pt>
                <c:pt idx="1221">
                  <c:v>13.47</c:v>
                </c:pt>
                <c:pt idx="1222">
                  <c:v>13.46</c:v>
                </c:pt>
                <c:pt idx="1223">
                  <c:v>13.48</c:v>
                </c:pt>
                <c:pt idx="1224">
                  <c:v>13.48</c:v>
                </c:pt>
                <c:pt idx="1225">
                  <c:v>13.49</c:v>
                </c:pt>
                <c:pt idx="1226">
                  <c:v>13.57</c:v>
                </c:pt>
                <c:pt idx="1227">
                  <c:v>13.57</c:v>
                </c:pt>
                <c:pt idx="1228">
                  <c:v>13.58</c:v>
                </c:pt>
                <c:pt idx="1229">
                  <c:v>13.59</c:v>
                </c:pt>
                <c:pt idx="1230">
                  <c:v>13.59</c:v>
                </c:pt>
                <c:pt idx="1231">
                  <c:v>13.59</c:v>
                </c:pt>
                <c:pt idx="1232">
                  <c:v>13.61</c:v>
                </c:pt>
                <c:pt idx="1233">
                  <c:v>13.62</c:v>
                </c:pt>
                <c:pt idx="1234">
                  <c:v>13.63</c:v>
                </c:pt>
                <c:pt idx="1235">
                  <c:v>13.58</c:v>
                </c:pt>
                <c:pt idx="1236">
                  <c:v>13.58</c:v>
                </c:pt>
                <c:pt idx="1237">
                  <c:v>13.63</c:v>
                </c:pt>
                <c:pt idx="1238">
                  <c:v>13.63</c:v>
                </c:pt>
                <c:pt idx="1239">
                  <c:v>13.74</c:v>
                </c:pt>
                <c:pt idx="1240">
                  <c:v>13.75</c:v>
                </c:pt>
                <c:pt idx="1241">
                  <c:v>13.75</c:v>
                </c:pt>
                <c:pt idx="1242">
                  <c:v>13.76</c:v>
                </c:pt>
                <c:pt idx="1243">
                  <c:v>13.78</c:v>
                </c:pt>
                <c:pt idx="1244">
                  <c:v>13.8</c:v>
                </c:pt>
                <c:pt idx="1245">
                  <c:v>13.83</c:v>
                </c:pt>
                <c:pt idx="1246">
                  <c:v>13.85</c:v>
                </c:pt>
                <c:pt idx="1247">
                  <c:v>13.84</c:v>
                </c:pt>
                <c:pt idx="1248">
                  <c:v>13.87</c:v>
                </c:pt>
                <c:pt idx="1249">
                  <c:v>13.91</c:v>
                </c:pt>
                <c:pt idx="1250">
                  <c:v>13.98</c:v>
                </c:pt>
                <c:pt idx="1251">
                  <c:v>13.98</c:v>
                </c:pt>
                <c:pt idx="1252">
                  <c:v>14.01</c:v>
                </c:pt>
                <c:pt idx="1253">
                  <c:v>14.04</c:v>
                </c:pt>
                <c:pt idx="1254">
                  <c:v>14.08</c:v>
                </c:pt>
                <c:pt idx="1255">
                  <c:v>14.07</c:v>
                </c:pt>
                <c:pt idx="1256">
                  <c:v>14.05</c:v>
                </c:pt>
                <c:pt idx="1257">
                  <c:v>14.05</c:v>
                </c:pt>
                <c:pt idx="1258">
                  <c:v>14.03</c:v>
                </c:pt>
                <c:pt idx="1259">
                  <c:v>13.99</c:v>
                </c:pt>
                <c:pt idx="1260">
                  <c:v>14.02</c:v>
                </c:pt>
                <c:pt idx="1261">
                  <c:v>13.99</c:v>
                </c:pt>
                <c:pt idx="1262">
                  <c:v>13.98</c:v>
                </c:pt>
                <c:pt idx="1263">
                  <c:v>13.96</c:v>
                </c:pt>
                <c:pt idx="1264">
                  <c:v>13.98</c:v>
                </c:pt>
                <c:pt idx="1265">
                  <c:v>13.98</c:v>
                </c:pt>
                <c:pt idx="1266">
                  <c:v>13.99</c:v>
                </c:pt>
                <c:pt idx="1267">
                  <c:v>13.96</c:v>
                </c:pt>
                <c:pt idx="1268">
                  <c:v>13.98</c:v>
                </c:pt>
                <c:pt idx="1269">
                  <c:v>13.96</c:v>
                </c:pt>
                <c:pt idx="1270">
                  <c:v>13.95</c:v>
                </c:pt>
                <c:pt idx="1271">
                  <c:v>13.9</c:v>
                </c:pt>
                <c:pt idx="1272">
                  <c:v>13.91</c:v>
                </c:pt>
                <c:pt idx="1273">
                  <c:v>13.91</c:v>
                </c:pt>
                <c:pt idx="1274">
                  <c:v>13.87</c:v>
                </c:pt>
                <c:pt idx="1275">
                  <c:v>13.84</c:v>
                </c:pt>
                <c:pt idx="1276">
                  <c:v>13.84</c:v>
                </c:pt>
                <c:pt idx="1277">
                  <c:v>13.84</c:v>
                </c:pt>
                <c:pt idx="1278">
                  <c:v>13.77</c:v>
                </c:pt>
                <c:pt idx="1279">
                  <c:v>13.76</c:v>
                </c:pt>
                <c:pt idx="1280">
                  <c:v>13.78</c:v>
                </c:pt>
                <c:pt idx="1281">
                  <c:v>13.78</c:v>
                </c:pt>
                <c:pt idx="1282">
                  <c:v>13.82</c:v>
                </c:pt>
                <c:pt idx="1283">
                  <c:v>13.84</c:v>
                </c:pt>
                <c:pt idx="1284">
                  <c:v>13.84</c:v>
                </c:pt>
                <c:pt idx="1285">
                  <c:v>13.85</c:v>
                </c:pt>
                <c:pt idx="1286">
                  <c:v>13.87</c:v>
                </c:pt>
                <c:pt idx="1287">
                  <c:v>13.88</c:v>
                </c:pt>
                <c:pt idx="1288">
                  <c:v>13.9</c:v>
                </c:pt>
                <c:pt idx="1289">
                  <c:v>13.91</c:v>
                </c:pt>
                <c:pt idx="1290">
                  <c:v>13.91</c:v>
                </c:pt>
                <c:pt idx="1291">
                  <c:v>13.91</c:v>
                </c:pt>
                <c:pt idx="1292">
                  <c:v>13.89</c:v>
                </c:pt>
                <c:pt idx="1293">
                  <c:v>13.89</c:v>
                </c:pt>
                <c:pt idx="1294">
                  <c:v>13.92</c:v>
                </c:pt>
                <c:pt idx="1295">
                  <c:v>13.94</c:v>
                </c:pt>
                <c:pt idx="1296">
                  <c:v>13.99</c:v>
                </c:pt>
                <c:pt idx="1297">
                  <c:v>14</c:v>
                </c:pt>
                <c:pt idx="1298">
                  <c:v>13.99</c:v>
                </c:pt>
                <c:pt idx="1299">
                  <c:v>13.98</c:v>
                </c:pt>
                <c:pt idx="1300">
                  <c:v>13.95</c:v>
                </c:pt>
                <c:pt idx="1301">
                  <c:v>13.91</c:v>
                </c:pt>
                <c:pt idx="1302">
                  <c:v>13.91</c:v>
                </c:pt>
                <c:pt idx="1303">
                  <c:v>13.97</c:v>
                </c:pt>
                <c:pt idx="1304">
                  <c:v>14</c:v>
                </c:pt>
                <c:pt idx="1305">
                  <c:v>13.99</c:v>
                </c:pt>
                <c:pt idx="1306">
                  <c:v>13.98</c:v>
                </c:pt>
                <c:pt idx="1307">
                  <c:v>14</c:v>
                </c:pt>
                <c:pt idx="1308">
                  <c:v>14</c:v>
                </c:pt>
                <c:pt idx="1309">
                  <c:v>13.99</c:v>
                </c:pt>
                <c:pt idx="1310">
                  <c:v>14</c:v>
                </c:pt>
                <c:pt idx="1311">
                  <c:v>14.02</c:v>
                </c:pt>
                <c:pt idx="1312">
                  <c:v>14.02</c:v>
                </c:pt>
                <c:pt idx="1313">
                  <c:v>14.03</c:v>
                </c:pt>
                <c:pt idx="1314">
                  <c:v>14.05</c:v>
                </c:pt>
                <c:pt idx="1315">
                  <c:v>14.06</c:v>
                </c:pt>
                <c:pt idx="1316">
                  <c:v>14.06</c:v>
                </c:pt>
                <c:pt idx="1317">
                  <c:v>14.09</c:v>
                </c:pt>
                <c:pt idx="1318">
                  <c:v>14.13</c:v>
                </c:pt>
                <c:pt idx="1319">
                  <c:v>14.13</c:v>
                </c:pt>
                <c:pt idx="1320">
                  <c:v>14.12</c:v>
                </c:pt>
                <c:pt idx="1321">
                  <c:v>14.14</c:v>
                </c:pt>
                <c:pt idx="1322">
                  <c:v>14.15</c:v>
                </c:pt>
                <c:pt idx="1323">
                  <c:v>14.11</c:v>
                </c:pt>
                <c:pt idx="1324">
                  <c:v>14.1</c:v>
                </c:pt>
                <c:pt idx="1325">
                  <c:v>14.1</c:v>
                </c:pt>
                <c:pt idx="1326">
                  <c:v>14.11</c:v>
                </c:pt>
                <c:pt idx="1327">
                  <c:v>14.13</c:v>
                </c:pt>
                <c:pt idx="1328">
                  <c:v>14.12</c:v>
                </c:pt>
                <c:pt idx="1329">
                  <c:v>14.11</c:v>
                </c:pt>
                <c:pt idx="1330">
                  <c:v>14.11</c:v>
                </c:pt>
                <c:pt idx="1331">
                  <c:v>14.11</c:v>
                </c:pt>
                <c:pt idx="1332">
                  <c:v>14.1</c:v>
                </c:pt>
                <c:pt idx="1333">
                  <c:v>14.09</c:v>
                </c:pt>
                <c:pt idx="1334">
                  <c:v>14.09</c:v>
                </c:pt>
                <c:pt idx="1335">
                  <c:v>14.1</c:v>
                </c:pt>
                <c:pt idx="1336">
                  <c:v>14.11</c:v>
                </c:pt>
                <c:pt idx="1337">
                  <c:v>14.11</c:v>
                </c:pt>
                <c:pt idx="1338">
                  <c:v>14.13</c:v>
                </c:pt>
                <c:pt idx="1339">
                  <c:v>14.14</c:v>
                </c:pt>
                <c:pt idx="1340">
                  <c:v>14.08</c:v>
                </c:pt>
                <c:pt idx="1341">
                  <c:v>14.06</c:v>
                </c:pt>
                <c:pt idx="1342">
                  <c:v>14.03</c:v>
                </c:pt>
                <c:pt idx="1343">
                  <c:v>14</c:v>
                </c:pt>
                <c:pt idx="1344">
                  <c:v>13.88</c:v>
                </c:pt>
                <c:pt idx="1345">
                  <c:v>13.91</c:v>
                </c:pt>
                <c:pt idx="1346">
                  <c:v>13.96</c:v>
                </c:pt>
                <c:pt idx="1347">
                  <c:v>13.96</c:v>
                </c:pt>
                <c:pt idx="1348">
                  <c:v>13.9</c:v>
                </c:pt>
                <c:pt idx="1349">
                  <c:v>13.92</c:v>
                </c:pt>
                <c:pt idx="1350">
                  <c:v>13.9</c:v>
                </c:pt>
                <c:pt idx="1351">
                  <c:v>13.86</c:v>
                </c:pt>
                <c:pt idx="1352">
                  <c:v>13.89</c:v>
                </c:pt>
                <c:pt idx="1353">
                  <c:v>13.87</c:v>
                </c:pt>
                <c:pt idx="1354">
                  <c:v>13.85</c:v>
                </c:pt>
                <c:pt idx="1355">
                  <c:v>13.82</c:v>
                </c:pt>
                <c:pt idx="1356">
                  <c:v>13.82</c:v>
                </c:pt>
                <c:pt idx="1357">
                  <c:v>13.82</c:v>
                </c:pt>
                <c:pt idx="1358">
                  <c:v>13.83</c:v>
                </c:pt>
                <c:pt idx="1359">
                  <c:v>13.85</c:v>
                </c:pt>
                <c:pt idx="1360">
                  <c:v>13.86</c:v>
                </c:pt>
                <c:pt idx="1361">
                  <c:v>13.86</c:v>
                </c:pt>
                <c:pt idx="1362">
                  <c:v>13.84</c:v>
                </c:pt>
                <c:pt idx="1363">
                  <c:v>13.84</c:v>
                </c:pt>
                <c:pt idx="1364">
                  <c:v>13.8</c:v>
                </c:pt>
                <c:pt idx="1365">
                  <c:v>13.73</c:v>
                </c:pt>
                <c:pt idx="1366">
                  <c:v>13.75</c:v>
                </c:pt>
                <c:pt idx="1367">
                  <c:v>13.75</c:v>
                </c:pt>
                <c:pt idx="1368">
                  <c:v>13.76</c:v>
                </c:pt>
                <c:pt idx="1369">
                  <c:v>13.76</c:v>
                </c:pt>
                <c:pt idx="1370">
                  <c:v>13.77</c:v>
                </c:pt>
                <c:pt idx="1371">
                  <c:v>13.74</c:v>
                </c:pt>
                <c:pt idx="1372">
                  <c:v>13.74</c:v>
                </c:pt>
                <c:pt idx="1373">
                  <c:v>13.72</c:v>
                </c:pt>
                <c:pt idx="1374">
                  <c:v>13.72</c:v>
                </c:pt>
                <c:pt idx="1375">
                  <c:v>13.74</c:v>
                </c:pt>
                <c:pt idx="1376">
                  <c:v>13.78</c:v>
                </c:pt>
                <c:pt idx="1377">
                  <c:v>13.77</c:v>
                </c:pt>
                <c:pt idx="1378">
                  <c:v>13.8</c:v>
                </c:pt>
                <c:pt idx="1379">
                  <c:v>13.81</c:v>
                </c:pt>
                <c:pt idx="1380">
                  <c:v>13.78</c:v>
                </c:pt>
                <c:pt idx="1381">
                  <c:v>13.67</c:v>
                </c:pt>
                <c:pt idx="1382">
                  <c:v>13.62</c:v>
                </c:pt>
                <c:pt idx="1383">
                  <c:v>13.51</c:v>
                </c:pt>
                <c:pt idx="1384">
                  <c:v>13.41</c:v>
                </c:pt>
                <c:pt idx="1385">
                  <c:v>13.31</c:v>
                </c:pt>
                <c:pt idx="1386">
                  <c:v>13.32</c:v>
                </c:pt>
                <c:pt idx="1387">
                  <c:v>13.31</c:v>
                </c:pt>
                <c:pt idx="1388">
                  <c:v>13.28</c:v>
                </c:pt>
                <c:pt idx="1389">
                  <c:v>13.25</c:v>
                </c:pt>
                <c:pt idx="1390">
                  <c:v>13.19</c:v>
                </c:pt>
                <c:pt idx="1391">
                  <c:v>13.16</c:v>
                </c:pt>
                <c:pt idx="1392">
                  <c:v>13.16</c:v>
                </c:pt>
                <c:pt idx="1393">
                  <c:v>13.12</c:v>
                </c:pt>
                <c:pt idx="1394">
                  <c:v>13.02</c:v>
                </c:pt>
                <c:pt idx="1395">
                  <c:v>12.98</c:v>
                </c:pt>
                <c:pt idx="1396">
                  <c:v>12.99</c:v>
                </c:pt>
                <c:pt idx="1397">
                  <c:v>12.97</c:v>
                </c:pt>
                <c:pt idx="1398">
                  <c:v>12.93</c:v>
                </c:pt>
                <c:pt idx="1399">
                  <c:v>12.89</c:v>
                </c:pt>
                <c:pt idx="1400">
                  <c:v>12.88</c:v>
                </c:pt>
                <c:pt idx="1401">
                  <c:v>12.92</c:v>
                </c:pt>
                <c:pt idx="1402">
                  <c:v>12.95</c:v>
                </c:pt>
                <c:pt idx="1403">
                  <c:v>12.93</c:v>
                </c:pt>
                <c:pt idx="1404">
                  <c:v>12.98</c:v>
                </c:pt>
                <c:pt idx="1405">
                  <c:v>12.92</c:v>
                </c:pt>
                <c:pt idx="1406">
                  <c:v>12.91</c:v>
                </c:pt>
                <c:pt idx="1407">
                  <c:v>12.85</c:v>
                </c:pt>
                <c:pt idx="1408">
                  <c:v>12.8</c:v>
                </c:pt>
                <c:pt idx="1409">
                  <c:v>12.81</c:v>
                </c:pt>
                <c:pt idx="1410">
                  <c:v>12.85</c:v>
                </c:pt>
                <c:pt idx="1411">
                  <c:v>12.87</c:v>
                </c:pt>
                <c:pt idx="1412">
                  <c:v>12.86</c:v>
                </c:pt>
                <c:pt idx="1413">
                  <c:v>12.84</c:v>
                </c:pt>
                <c:pt idx="1414">
                  <c:v>12.84</c:v>
                </c:pt>
                <c:pt idx="1415">
                  <c:v>12.84</c:v>
                </c:pt>
                <c:pt idx="1416">
                  <c:v>12.85</c:v>
                </c:pt>
                <c:pt idx="1417">
                  <c:v>12.84</c:v>
                </c:pt>
                <c:pt idx="1418">
                  <c:v>12.82</c:v>
                </c:pt>
                <c:pt idx="1419">
                  <c:v>12.87</c:v>
                </c:pt>
                <c:pt idx="1420">
                  <c:v>12.9</c:v>
                </c:pt>
                <c:pt idx="1421">
                  <c:v>12.91</c:v>
                </c:pt>
                <c:pt idx="1422">
                  <c:v>12.94</c:v>
                </c:pt>
                <c:pt idx="1423">
                  <c:v>12.99</c:v>
                </c:pt>
                <c:pt idx="1424">
                  <c:v>13.02</c:v>
                </c:pt>
                <c:pt idx="1425">
                  <c:v>13.02</c:v>
                </c:pt>
                <c:pt idx="1426">
                  <c:v>13.01</c:v>
                </c:pt>
                <c:pt idx="1427">
                  <c:v>12.98</c:v>
                </c:pt>
                <c:pt idx="1428">
                  <c:v>12.98</c:v>
                </c:pt>
                <c:pt idx="1429">
                  <c:v>12.96</c:v>
                </c:pt>
                <c:pt idx="1430">
                  <c:v>12.89</c:v>
                </c:pt>
                <c:pt idx="1431">
                  <c:v>12.89</c:v>
                </c:pt>
                <c:pt idx="1432">
                  <c:v>12.9</c:v>
                </c:pt>
                <c:pt idx="1433">
                  <c:v>12.9</c:v>
                </c:pt>
                <c:pt idx="1434">
                  <c:v>12.94</c:v>
                </c:pt>
                <c:pt idx="1435">
                  <c:v>12.95</c:v>
                </c:pt>
                <c:pt idx="1436">
                  <c:v>13.08</c:v>
                </c:pt>
                <c:pt idx="1437">
                  <c:v>13.25</c:v>
                </c:pt>
                <c:pt idx="1438">
                  <c:v>13.32</c:v>
                </c:pt>
                <c:pt idx="1439">
                  <c:v>13.41</c:v>
                </c:pt>
                <c:pt idx="1440">
                  <c:v>13.36</c:v>
                </c:pt>
                <c:pt idx="1441">
                  <c:v>13.36</c:v>
                </c:pt>
                <c:pt idx="1442">
                  <c:v>13.38</c:v>
                </c:pt>
                <c:pt idx="1443">
                  <c:v>13.38</c:v>
                </c:pt>
                <c:pt idx="1444">
                  <c:v>13.37</c:v>
                </c:pt>
                <c:pt idx="1445">
                  <c:v>13.5</c:v>
                </c:pt>
                <c:pt idx="1446">
                  <c:v>13.62</c:v>
                </c:pt>
                <c:pt idx="1447">
                  <c:v>13.78</c:v>
                </c:pt>
                <c:pt idx="1448">
                  <c:v>13.82</c:v>
                </c:pt>
                <c:pt idx="1449">
                  <c:v>13.95</c:v>
                </c:pt>
                <c:pt idx="1450">
                  <c:v>13.97</c:v>
                </c:pt>
                <c:pt idx="1451">
                  <c:v>13.92</c:v>
                </c:pt>
                <c:pt idx="1452">
                  <c:v>13.78</c:v>
                </c:pt>
                <c:pt idx="1453">
                  <c:v>13.57</c:v>
                </c:pt>
                <c:pt idx="1454">
                  <c:v>13.5</c:v>
                </c:pt>
                <c:pt idx="1455">
                  <c:v>13.55</c:v>
                </c:pt>
                <c:pt idx="1456">
                  <c:v>13.52</c:v>
                </c:pt>
                <c:pt idx="1457">
                  <c:v>13.45</c:v>
                </c:pt>
                <c:pt idx="1458">
                  <c:v>13.44</c:v>
                </c:pt>
                <c:pt idx="1459">
                  <c:v>13.43</c:v>
                </c:pt>
                <c:pt idx="1460">
                  <c:v>13.43</c:v>
                </c:pt>
                <c:pt idx="1461">
                  <c:v>13.41</c:v>
                </c:pt>
                <c:pt idx="1462">
                  <c:v>13.34</c:v>
                </c:pt>
                <c:pt idx="1463">
                  <c:v>13.29</c:v>
                </c:pt>
                <c:pt idx="1464">
                  <c:v>13.29</c:v>
                </c:pt>
                <c:pt idx="1465">
                  <c:v>13.24</c:v>
                </c:pt>
                <c:pt idx="1466">
                  <c:v>13.23</c:v>
                </c:pt>
                <c:pt idx="1467">
                  <c:v>13.19</c:v>
                </c:pt>
                <c:pt idx="1468">
                  <c:v>13.14</c:v>
                </c:pt>
                <c:pt idx="1469">
                  <c:v>13.24</c:v>
                </c:pt>
                <c:pt idx="1470">
                  <c:v>13.22</c:v>
                </c:pt>
                <c:pt idx="1471">
                  <c:v>13.2</c:v>
                </c:pt>
                <c:pt idx="1472">
                  <c:v>13.18</c:v>
                </c:pt>
                <c:pt idx="1473">
                  <c:v>13.15</c:v>
                </c:pt>
                <c:pt idx="1474">
                  <c:v>13.1</c:v>
                </c:pt>
                <c:pt idx="1475">
                  <c:v>13.13</c:v>
                </c:pt>
                <c:pt idx="1476">
                  <c:v>13.17</c:v>
                </c:pt>
                <c:pt idx="1477">
                  <c:v>13.18</c:v>
                </c:pt>
                <c:pt idx="1478">
                  <c:v>13.19</c:v>
                </c:pt>
                <c:pt idx="1479">
                  <c:v>13.21</c:v>
                </c:pt>
                <c:pt idx="1480">
                  <c:v>13.26</c:v>
                </c:pt>
                <c:pt idx="1481">
                  <c:v>13.26</c:v>
                </c:pt>
                <c:pt idx="1482">
                  <c:v>13.28</c:v>
                </c:pt>
                <c:pt idx="1483">
                  <c:v>13.29</c:v>
                </c:pt>
                <c:pt idx="1484">
                  <c:v>13.33</c:v>
                </c:pt>
                <c:pt idx="1485">
                  <c:v>13.35</c:v>
                </c:pt>
                <c:pt idx="1486">
                  <c:v>13.37</c:v>
                </c:pt>
                <c:pt idx="1487">
                  <c:v>13.37</c:v>
                </c:pt>
                <c:pt idx="1488">
                  <c:v>13.37</c:v>
                </c:pt>
                <c:pt idx="1489">
                  <c:v>13.34</c:v>
                </c:pt>
                <c:pt idx="1490">
                  <c:v>13.35</c:v>
                </c:pt>
                <c:pt idx="1491">
                  <c:v>13.34</c:v>
                </c:pt>
                <c:pt idx="1492">
                  <c:v>13.31</c:v>
                </c:pt>
                <c:pt idx="1493">
                  <c:v>13.26</c:v>
                </c:pt>
                <c:pt idx="1494">
                  <c:v>13.22</c:v>
                </c:pt>
                <c:pt idx="1495">
                  <c:v>13.21</c:v>
                </c:pt>
                <c:pt idx="1496">
                  <c:v>13.16</c:v>
                </c:pt>
                <c:pt idx="1497">
                  <c:v>13.17</c:v>
                </c:pt>
                <c:pt idx="1498">
                  <c:v>13.22</c:v>
                </c:pt>
                <c:pt idx="1499">
                  <c:v>13.22</c:v>
                </c:pt>
                <c:pt idx="1500">
                  <c:v>13.24</c:v>
                </c:pt>
                <c:pt idx="1501">
                  <c:v>13.24</c:v>
                </c:pt>
                <c:pt idx="1502">
                  <c:v>13.23</c:v>
                </c:pt>
                <c:pt idx="1503">
                  <c:v>13.23</c:v>
                </c:pt>
                <c:pt idx="1504">
                  <c:v>13.22</c:v>
                </c:pt>
                <c:pt idx="1505">
                  <c:v>13.25</c:v>
                </c:pt>
                <c:pt idx="1506">
                  <c:v>13.32</c:v>
                </c:pt>
                <c:pt idx="1507">
                  <c:v>13.37</c:v>
                </c:pt>
                <c:pt idx="1508">
                  <c:v>13.37</c:v>
                </c:pt>
                <c:pt idx="1509">
                  <c:v>13.38</c:v>
                </c:pt>
                <c:pt idx="1510">
                  <c:v>13.38</c:v>
                </c:pt>
                <c:pt idx="1511">
                  <c:v>13.38</c:v>
                </c:pt>
                <c:pt idx="1512">
                  <c:v>13.38</c:v>
                </c:pt>
                <c:pt idx="1513">
                  <c:v>13.38</c:v>
                </c:pt>
                <c:pt idx="1514">
                  <c:v>13.5</c:v>
                </c:pt>
                <c:pt idx="1515">
                  <c:v>13.52</c:v>
                </c:pt>
                <c:pt idx="1516">
                  <c:v>13.59</c:v>
                </c:pt>
                <c:pt idx="1517">
                  <c:v>13.59</c:v>
                </c:pt>
                <c:pt idx="1518">
                  <c:v>13.62</c:v>
                </c:pt>
                <c:pt idx="1519">
                  <c:v>13.63</c:v>
                </c:pt>
                <c:pt idx="1520">
                  <c:v>13.53</c:v>
                </c:pt>
                <c:pt idx="1521">
                  <c:v>13.63</c:v>
                </c:pt>
                <c:pt idx="1522">
                  <c:v>13.62</c:v>
                </c:pt>
                <c:pt idx="1523">
                  <c:v>13.59</c:v>
                </c:pt>
                <c:pt idx="1524">
                  <c:v>13.62</c:v>
                </c:pt>
                <c:pt idx="1525">
                  <c:v>13.63</c:v>
                </c:pt>
                <c:pt idx="1526">
                  <c:v>13.67</c:v>
                </c:pt>
                <c:pt idx="1527">
                  <c:v>13.69</c:v>
                </c:pt>
                <c:pt idx="1528">
                  <c:v>13.74</c:v>
                </c:pt>
                <c:pt idx="1529">
                  <c:v>13.73</c:v>
                </c:pt>
                <c:pt idx="1530">
                  <c:v>13.73</c:v>
                </c:pt>
                <c:pt idx="1531">
                  <c:v>13.78</c:v>
                </c:pt>
                <c:pt idx="1532">
                  <c:v>13.8</c:v>
                </c:pt>
                <c:pt idx="1533">
                  <c:v>13.77</c:v>
                </c:pt>
                <c:pt idx="1534">
                  <c:v>13.75</c:v>
                </c:pt>
                <c:pt idx="1535">
                  <c:v>13.69</c:v>
                </c:pt>
                <c:pt idx="1536">
                  <c:v>13.69</c:v>
                </c:pt>
                <c:pt idx="1537">
                  <c:v>13.69</c:v>
                </c:pt>
                <c:pt idx="1538">
                  <c:v>13.69</c:v>
                </c:pt>
                <c:pt idx="1539">
                  <c:v>13.64</c:v>
                </c:pt>
                <c:pt idx="1540">
                  <c:v>13.59</c:v>
                </c:pt>
                <c:pt idx="1541">
                  <c:v>13.65</c:v>
                </c:pt>
                <c:pt idx="1542">
                  <c:v>13.65</c:v>
                </c:pt>
                <c:pt idx="1543">
                  <c:v>13.66</c:v>
                </c:pt>
                <c:pt idx="1544">
                  <c:v>13.67</c:v>
                </c:pt>
                <c:pt idx="1545">
                  <c:v>13.69</c:v>
                </c:pt>
                <c:pt idx="1546">
                  <c:v>13.69</c:v>
                </c:pt>
                <c:pt idx="1547">
                  <c:v>13.7</c:v>
                </c:pt>
                <c:pt idx="1548">
                  <c:v>13.72</c:v>
                </c:pt>
                <c:pt idx="1549">
                  <c:v>13.73</c:v>
                </c:pt>
                <c:pt idx="1550">
                  <c:v>13.74</c:v>
                </c:pt>
                <c:pt idx="1551">
                  <c:v>13.8</c:v>
                </c:pt>
                <c:pt idx="1552">
                  <c:v>13.93</c:v>
                </c:pt>
                <c:pt idx="1553">
                  <c:v>13.96</c:v>
                </c:pt>
                <c:pt idx="1554">
                  <c:v>13.9</c:v>
                </c:pt>
                <c:pt idx="1555">
                  <c:v>13.91</c:v>
                </c:pt>
                <c:pt idx="1556">
                  <c:v>13.92</c:v>
                </c:pt>
                <c:pt idx="1557">
                  <c:v>13.92</c:v>
                </c:pt>
                <c:pt idx="1558">
                  <c:v>13.9</c:v>
                </c:pt>
                <c:pt idx="1559">
                  <c:v>13.86</c:v>
                </c:pt>
                <c:pt idx="1560">
                  <c:v>13.82</c:v>
                </c:pt>
                <c:pt idx="1561">
                  <c:v>13.8</c:v>
                </c:pt>
                <c:pt idx="1562">
                  <c:v>13.79</c:v>
                </c:pt>
                <c:pt idx="1563">
                  <c:v>13.77</c:v>
                </c:pt>
                <c:pt idx="1564">
                  <c:v>13.76</c:v>
                </c:pt>
                <c:pt idx="1565">
                  <c:v>13.86</c:v>
                </c:pt>
                <c:pt idx="1566">
                  <c:v>13.87</c:v>
                </c:pt>
                <c:pt idx="1567">
                  <c:v>13.87</c:v>
                </c:pt>
                <c:pt idx="1568">
                  <c:v>13.86</c:v>
                </c:pt>
                <c:pt idx="1569">
                  <c:v>13.84</c:v>
                </c:pt>
                <c:pt idx="1570">
                  <c:v>13.84</c:v>
                </c:pt>
                <c:pt idx="1571">
                  <c:v>13.84</c:v>
                </c:pt>
                <c:pt idx="1572">
                  <c:v>13.86</c:v>
                </c:pt>
                <c:pt idx="1573">
                  <c:v>13.86</c:v>
                </c:pt>
                <c:pt idx="1574">
                  <c:v>13.84</c:v>
                </c:pt>
                <c:pt idx="1575">
                  <c:v>13.77</c:v>
                </c:pt>
                <c:pt idx="1576">
                  <c:v>13.77</c:v>
                </c:pt>
                <c:pt idx="1577">
                  <c:v>13.73</c:v>
                </c:pt>
                <c:pt idx="1578">
                  <c:v>13.74</c:v>
                </c:pt>
                <c:pt idx="1579">
                  <c:v>13.72</c:v>
                </c:pt>
                <c:pt idx="1580">
                  <c:v>13.68</c:v>
                </c:pt>
                <c:pt idx="1581">
                  <c:v>13.66</c:v>
                </c:pt>
                <c:pt idx="1582">
                  <c:v>13.68</c:v>
                </c:pt>
                <c:pt idx="1583">
                  <c:v>13.69</c:v>
                </c:pt>
                <c:pt idx="1584">
                  <c:v>13.63</c:v>
                </c:pt>
                <c:pt idx="1585">
                  <c:v>13.66</c:v>
                </c:pt>
                <c:pt idx="1586">
                  <c:v>13.67</c:v>
                </c:pt>
                <c:pt idx="1587">
                  <c:v>14.02</c:v>
                </c:pt>
                <c:pt idx="1588">
                  <c:v>13.97</c:v>
                </c:pt>
                <c:pt idx="1589">
                  <c:v>13.93</c:v>
                </c:pt>
                <c:pt idx="1590">
                  <c:v>13.92</c:v>
                </c:pt>
                <c:pt idx="1591">
                  <c:v>13.93</c:v>
                </c:pt>
                <c:pt idx="1592">
                  <c:v>13.93</c:v>
                </c:pt>
                <c:pt idx="1593">
                  <c:v>13.93</c:v>
                </c:pt>
                <c:pt idx="1594">
                  <c:v>13.87</c:v>
                </c:pt>
                <c:pt idx="1595">
                  <c:v>13.78</c:v>
                </c:pt>
                <c:pt idx="1596">
                  <c:v>13.77</c:v>
                </c:pt>
                <c:pt idx="1597">
                  <c:v>13.68</c:v>
                </c:pt>
                <c:pt idx="1598">
                  <c:v>13.69</c:v>
                </c:pt>
                <c:pt idx="1599">
                  <c:v>13.61</c:v>
                </c:pt>
                <c:pt idx="1600">
                  <c:v>13.56</c:v>
                </c:pt>
                <c:pt idx="1601">
                  <c:v>13.56</c:v>
                </c:pt>
                <c:pt idx="1602">
                  <c:v>13.55</c:v>
                </c:pt>
                <c:pt idx="1603">
                  <c:v>13.56</c:v>
                </c:pt>
                <c:pt idx="1604">
                  <c:v>13.65</c:v>
                </c:pt>
                <c:pt idx="1605">
                  <c:v>13.69</c:v>
                </c:pt>
                <c:pt idx="1606">
                  <c:v>13.69</c:v>
                </c:pt>
                <c:pt idx="1607">
                  <c:v>13.73</c:v>
                </c:pt>
                <c:pt idx="1608">
                  <c:v>13.7</c:v>
                </c:pt>
                <c:pt idx="1609">
                  <c:v>13.62</c:v>
                </c:pt>
                <c:pt idx="1610">
                  <c:v>13.6</c:v>
                </c:pt>
                <c:pt idx="1611">
                  <c:v>13.58</c:v>
                </c:pt>
                <c:pt idx="1612">
                  <c:v>13.52</c:v>
                </c:pt>
                <c:pt idx="1613">
                  <c:v>13.54</c:v>
                </c:pt>
                <c:pt idx="1614">
                  <c:v>13.54</c:v>
                </c:pt>
                <c:pt idx="1615">
                  <c:v>13.47</c:v>
                </c:pt>
                <c:pt idx="1616">
                  <c:v>13.42</c:v>
                </c:pt>
                <c:pt idx="1617">
                  <c:v>13.3</c:v>
                </c:pt>
                <c:pt idx="1618">
                  <c:v>13.28</c:v>
                </c:pt>
                <c:pt idx="1619">
                  <c:v>13.26</c:v>
                </c:pt>
                <c:pt idx="1620">
                  <c:v>13.28</c:v>
                </c:pt>
                <c:pt idx="1621">
                  <c:v>13.29</c:v>
                </c:pt>
                <c:pt idx="1622">
                  <c:v>13.34</c:v>
                </c:pt>
                <c:pt idx="1623">
                  <c:v>13.28</c:v>
                </c:pt>
                <c:pt idx="1624">
                  <c:v>13.28</c:v>
                </c:pt>
                <c:pt idx="1625">
                  <c:v>13.26</c:v>
                </c:pt>
                <c:pt idx="1626">
                  <c:v>13.29</c:v>
                </c:pt>
                <c:pt idx="1627">
                  <c:v>13.41</c:v>
                </c:pt>
                <c:pt idx="1628">
                  <c:v>13.41</c:v>
                </c:pt>
                <c:pt idx="1629">
                  <c:v>13.36</c:v>
                </c:pt>
                <c:pt idx="1630">
                  <c:v>13.36</c:v>
                </c:pt>
                <c:pt idx="1631">
                  <c:v>13.37</c:v>
                </c:pt>
                <c:pt idx="1632">
                  <c:v>13.39</c:v>
                </c:pt>
                <c:pt idx="1633">
                  <c:v>13.38</c:v>
                </c:pt>
                <c:pt idx="1634">
                  <c:v>13.39</c:v>
                </c:pt>
                <c:pt idx="1635">
                  <c:v>13.34</c:v>
                </c:pt>
                <c:pt idx="1636">
                  <c:v>13.26</c:v>
                </c:pt>
                <c:pt idx="1637">
                  <c:v>13.05</c:v>
                </c:pt>
                <c:pt idx="1638">
                  <c:v>13.02</c:v>
                </c:pt>
                <c:pt idx="1639">
                  <c:v>12.93</c:v>
                </c:pt>
                <c:pt idx="1640">
                  <c:v>12.94</c:v>
                </c:pt>
                <c:pt idx="1641">
                  <c:v>12.94</c:v>
                </c:pt>
                <c:pt idx="1642">
                  <c:v>12.93</c:v>
                </c:pt>
                <c:pt idx="1643">
                  <c:v>12.92</c:v>
                </c:pt>
                <c:pt idx="1644">
                  <c:v>12.87</c:v>
                </c:pt>
                <c:pt idx="1645">
                  <c:v>12.86</c:v>
                </c:pt>
                <c:pt idx="1646">
                  <c:v>12.86</c:v>
                </c:pt>
                <c:pt idx="1647">
                  <c:v>12.87</c:v>
                </c:pt>
                <c:pt idx="1648">
                  <c:v>12.85</c:v>
                </c:pt>
                <c:pt idx="1649">
                  <c:v>12.79</c:v>
                </c:pt>
                <c:pt idx="1650">
                  <c:v>12.77</c:v>
                </c:pt>
                <c:pt idx="1651">
                  <c:v>12.78</c:v>
                </c:pt>
                <c:pt idx="1652">
                  <c:v>12.83</c:v>
                </c:pt>
                <c:pt idx="1653">
                  <c:v>12.86</c:v>
                </c:pt>
                <c:pt idx="1654">
                  <c:v>12.83</c:v>
                </c:pt>
                <c:pt idx="1655">
                  <c:v>12.87</c:v>
                </c:pt>
                <c:pt idx="1656">
                  <c:v>12.9</c:v>
                </c:pt>
                <c:pt idx="1657">
                  <c:v>13</c:v>
                </c:pt>
                <c:pt idx="1658">
                  <c:v>13.02</c:v>
                </c:pt>
                <c:pt idx="1659">
                  <c:v>13.07</c:v>
                </c:pt>
                <c:pt idx="1660">
                  <c:v>13.1</c:v>
                </c:pt>
                <c:pt idx="1661">
                  <c:v>13.11</c:v>
                </c:pt>
                <c:pt idx="1662">
                  <c:v>13.27</c:v>
                </c:pt>
                <c:pt idx="1663">
                  <c:v>13.28</c:v>
                </c:pt>
                <c:pt idx="1664">
                  <c:v>13.21</c:v>
                </c:pt>
                <c:pt idx="1665">
                  <c:v>13.19</c:v>
                </c:pt>
                <c:pt idx="1666">
                  <c:v>13.2</c:v>
                </c:pt>
                <c:pt idx="1667">
                  <c:v>13.28</c:v>
                </c:pt>
                <c:pt idx="1668">
                  <c:v>13.3</c:v>
                </c:pt>
                <c:pt idx="1669">
                  <c:v>13.32</c:v>
                </c:pt>
                <c:pt idx="1670">
                  <c:v>13.3</c:v>
                </c:pt>
                <c:pt idx="1671">
                  <c:v>13.32</c:v>
                </c:pt>
                <c:pt idx="1672">
                  <c:v>13.44</c:v>
                </c:pt>
                <c:pt idx="1673">
                  <c:v>13.41</c:v>
                </c:pt>
                <c:pt idx="1674">
                  <c:v>13.38</c:v>
                </c:pt>
                <c:pt idx="1675">
                  <c:v>13.31</c:v>
                </c:pt>
                <c:pt idx="1676">
                  <c:v>13.31</c:v>
                </c:pt>
                <c:pt idx="1677">
                  <c:v>13.32</c:v>
                </c:pt>
                <c:pt idx="1678">
                  <c:v>13.26</c:v>
                </c:pt>
                <c:pt idx="1679">
                  <c:v>13.15</c:v>
                </c:pt>
                <c:pt idx="1680">
                  <c:v>13.16</c:v>
                </c:pt>
                <c:pt idx="1681">
                  <c:v>13.17</c:v>
                </c:pt>
                <c:pt idx="1682">
                  <c:v>13.25</c:v>
                </c:pt>
                <c:pt idx="1683">
                  <c:v>13.23</c:v>
                </c:pt>
                <c:pt idx="1684">
                  <c:v>13.26</c:v>
                </c:pt>
                <c:pt idx="1685">
                  <c:v>13.28</c:v>
                </c:pt>
                <c:pt idx="1686">
                  <c:v>13.29</c:v>
                </c:pt>
                <c:pt idx="1687">
                  <c:v>13.31</c:v>
                </c:pt>
                <c:pt idx="1688">
                  <c:v>13.37</c:v>
                </c:pt>
                <c:pt idx="1689">
                  <c:v>13.36</c:v>
                </c:pt>
                <c:pt idx="1690">
                  <c:v>13.41</c:v>
                </c:pt>
                <c:pt idx="1691">
                  <c:v>13.42</c:v>
                </c:pt>
                <c:pt idx="1692">
                  <c:v>13.6</c:v>
                </c:pt>
                <c:pt idx="1693">
                  <c:v>13.62</c:v>
                </c:pt>
                <c:pt idx="1694">
                  <c:v>13.59</c:v>
                </c:pt>
                <c:pt idx="1695">
                  <c:v>13.55</c:v>
                </c:pt>
                <c:pt idx="1696">
                  <c:v>13.52</c:v>
                </c:pt>
                <c:pt idx="1697">
                  <c:v>13.5</c:v>
                </c:pt>
                <c:pt idx="1698">
                  <c:v>13.46</c:v>
                </c:pt>
                <c:pt idx="1699">
                  <c:v>13.47</c:v>
                </c:pt>
                <c:pt idx="1700">
                  <c:v>13.49</c:v>
                </c:pt>
                <c:pt idx="1701">
                  <c:v>13.5</c:v>
                </c:pt>
                <c:pt idx="1702">
                  <c:v>13.51</c:v>
                </c:pt>
                <c:pt idx="1703">
                  <c:v>13.48</c:v>
                </c:pt>
                <c:pt idx="1704">
                  <c:v>13.48</c:v>
                </c:pt>
                <c:pt idx="1705">
                  <c:v>13.48</c:v>
                </c:pt>
                <c:pt idx="1706">
                  <c:v>13.52</c:v>
                </c:pt>
                <c:pt idx="1707">
                  <c:v>13.54</c:v>
                </c:pt>
                <c:pt idx="1708">
                  <c:v>13.48</c:v>
                </c:pt>
                <c:pt idx="1709">
                  <c:v>13.42</c:v>
                </c:pt>
                <c:pt idx="1710">
                  <c:v>13.34</c:v>
                </c:pt>
                <c:pt idx="1711">
                  <c:v>13.33</c:v>
                </c:pt>
                <c:pt idx="1712">
                  <c:v>13.36</c:v>
                </c:pt>
                <c:pt idx="1713">
                  <c:v>13.35</c:v>
                </c:pt>
                <c:pt idx="1714">
                  <c:v>13.27</c:v>
                </c:pt>
                <c:pt idx="1715">
                  <c:v>13.25</c:v>
                </c:pt>
                <c:pt idx="1716">
                  <c:v>13.26</c:v>
                </c:pt>
                <c:pt idx="1717">
                  <c:v>13.28</c:v>
                </c:pt>
                <c:pt idx="1718">
                  <c:v>13.3</c:v>
                </c:pt>
                <c:pt idx="1719">
                  <c:v>13.27</c:v>
                </c:pt>
                <c:pt idx="1720">
                  <c:v>13.26</c:v>
                </c:pt>
                <c:pt idx="1721">
                  <c:v>13.23</c:v>
                </c:pt>
                <c:pt idx="1722">
                  <c:v>13.04</c:v>
                </c:pt>
                <c:pt idx="1723">
                  <c:v>13.05</c:v>
                </c:pt>
                <c:pt idx="1724">
                  <c:v>12.95</c:v>
                </c:pt>
                <c:pt idx="1725">
                  <c:v>12.87</c:v>
                </c:pt>
                <c:pt idx="1726">
                  <c:v>12.88</c:v>
                </c:pt>
                <c:pt idx="1727">
                  <c:v>12.95</c:v>
                </c:pt>
                <c:pt idx="1728">
                  <c:v>12.92</c:v>
                </c:pt>
                <c:pt idx="1729">
                  <c:v>12.91</c:v>
                </c:pt>
                <c:pt idx="1730">
                  <c:v>12.93</c:v>
                </c:pt>
                <c:pt idx="1731">
                  <c:v>12.89</c:v>
                </c:pt>
                <c:pt idx="1732">
                  <c:v>12.82</c:v>
                </c:pt>
                <c:pt idx="1733">
                  <c:v>12.88</c:v>
                </c:pt>
                <c:pt idx="1734">
                  <c:v>12.98</c:v>
                </c:pt>
                <c:pt idx="1735">
                  <c:v>12.9</c:v>
                </c:pt>
                <c:pt idx="1736">
                  <c:v>12.89</c:v>
                </c:pt>
                <c:pt idx="1737">
                  <c:v>12.88</c:v>
                </c:pt>
                <c:pt idx="1738">
                  <c:v>12.86</c:v>
                </c:pt>
                <c:pt idx="1739">
                  <c:v>12.88</c:v>
                </c:pt>
                <c:pt idx="1740">
                  <c:v>12.9</c:v>
                </c:pt>
                <c:pt idx="1741">
                  <c:v>12.9</c:v>
                </c:pt>
                <c:pt idx="1742">
                  <c:v>12.87</c:v>
                </c:pt>
                <c:pt idx="1743">
                  <c:v>12.86</c:v>
                </c:pt>
                <c:pt idx="1744">
                  <c:v>12.84</c:v>
                </c:pt>
                <c:pt idx="1745">
                  <c:v>12.82</c:v>
                </c:pt>
                <c:pt idx="1746">
                  <c:v>12.8</c:v>
                </c:pt>
                <c:pt idx="1747">
                  <c:v>12.71</c:v>
                </c:pt>
                <c:pt idx="1748">
                  <c:v>12.69</c:v>
                </c:pt>
                <c:pt idx="1749">
                  <c:v>12.7</c:v>
                </c:pt>
                <c:pt idx="1750">
                  <c:v>12.67</c:v>
                </c:pt>
                <c:pt idx="1751">
                  <c:v>12.66</c:v>
                </c:pt>
                <c:pt idx="1752">
                  <c:v>12.7</c:v>
                </c:pt>
                <c:pt idx="1753">
                  <c:v>12.74</c:v>
                </c:pt>
                <c:pt idx="1754">
                  <c:v>12.74</c:v>
                </c:pt>
                <c:pt idx="1755">
                  <c:v>12.75</c:v>
                </c:pt>
                <c:pt idx="1756">
                  <c:v>12.78</c:v>
                </c:pt>
                <c:pt idx="1757">
                  <c:v>12.85</c:v>
                </c:pt>
                <c:pt idx="1758">
                  <c:v>12.8</c:v>
                </c:pt>
                <c:pt idx="1759">
                  <c:v>12.8</c:v>
                </c:pt>
                <c:pt idx="1760">
                  <c:v>12.8</c:v>
                </c:pt>
                <c:pt idx="1761">
                  <c:v>12.8</c:v>
                </c:pt>
                <c:pt idx="1762">
                  <c:v>12.79</c:v>
                </c:pt>
                <c:pt idx="1763">
                  <c:v>12.84</c:v>
                </c:pt>
                <c:pt idx="1764">
                  <c:v>12.84</c:v>
                </c:pt>
                <c:pt idx="1765">
                  <c:v>12.84</c:v>
                </c:pt>
                <c:pt idx="1766">
                  <c:v>12.85</c:v>
                </c:pt>
                <c:pt idx="1767">
                  <c:v>12.87</c:v>
                </c:pt>
                <c:pt idx="1768">
                  <c:v>12.84</c:v>
                </c:pt>
                <c:pt idx="1769">
                  <c:v>12.8</c:v>
                </c:pt>
                <c:pt idx="1770">
                  <c:v>12.84</c:v>
                </c:pt>
                <c:pt idx="1771">
                  <c:v>12.86</c:v>
                </c:pt>
                <c:pt idx="1772">
                  <c:v>12.95</c:v>
                </c:pt>
                <c:pt idx="1773">
                  <c:v>12.94</c:v>
                </c:pt>
                <c:pt idx="1774">
                  <c:v>12.94</c:v>
                </c:pt>
                <c:pt idx="1775">
                  <c:v>12.99</c:v>
                </c:pt>
                <c:pt idx="1776">
                  <c:v>13.01</c:v>
                </c:pt>
                <c:pt idx="1777">
                  <c:v>13.02</c:v>
                </c:pt>
                <c:pt idx="1778">
                  <c:v>13</c:v>
                </c:pt>
                <c:pt idx="1779">
                  <c:v>13.03</c:v>
                </c:pt>
                <c:pt idx="1780">
                  <c:v>13</c:v>
                </c:pt>
                <c:pt idx="1781">
                  <c:v>13.01</c:v>
                </c:pt>
                <c:pt idx="1782">
                  <c:v>13.06</c:v>
                </c:pt>
                <c:pt idx="1783">
                  <c:v>13.02</c:v>
                </c:pt>
                <c:pt idx="1784">
                  <c:v>13.02</c:v>
                </c:pt>
                <c:pt idx="1785">
                  <c:v>12.98</c:v>
                </c:pt>
                <c:pt idx="1786">
                  <c:v>12.99</c:v>
                </c:pt>
                <c:pt idx="1787">
                  <c:v>13.01</c:v>
                </c:pt>
                <c:pt idx="1788">
                  <c:v>12.98</c:v>
                </c:pt>
                <c:pt idx="1789">
                  <c:v>12.89</c:v>
                </c:pt>
                <c:pt idx="1790">
                  <c:v>12.9</c:v>
                </c:pt>
                <c:pt idx="1791">
                  <c:v>12.9</c:v>
                </c:pt>
                <c:pt idx="1792">
                  <c:v>12.87</c:v>
                </c:pt>
                <c:pt idx="1793">
                  <c:v>12.83</c:v>
                </c:pt>
                <c:pt idx="1794">
                  <c:v>12.87</c:v>
                </c:pt>
                <c:pt idx="1795">
                  <c:v>12.92</c:v>
                </c:pt>
                <c:pt idx="1796">
                  <c:v>12.95</c:v>
                </c:pt>
                <c:pt idx="1797">
                  <c:v>12.99</c:v>
                </c:pt>
                <c:pt idx="1798">
                  <c:v>12.99</c:v>
                </c:pt>
                <c:pt idx="1799">
                  <c:v>12.99</c:v>
                </c:pt>
                <c:pt idx="1800">
                  <c:v>12.98</c:v>
                </c:pt>
                <c:pt idx="1801">
                  <c:v>12.97</c:v>
                </c:pt>
                <c:pt idx="1802">
                  <c:v>12.88</c:v>
                </c:pt>
                <c:pt idx="1803">
                  <c:v>12.88</c:v>
                </c:pt>
                <c:pt idx="1804">
                  <c:v>12.86</c:v>
                </c:pt>
                <c:pt idx="1805">
                  <c:v>12.85</c:v>
                </c:pt>
                <c:pt idx="1806">
                  <c:v>12.85</c:v>
                </c:pt>
                <c:pt idx="1807">
                  <c:v>12.8</c:v>
                </c:pt>
                <c:pt idx="1808">
                  <c:v>12.81</c:v>
                </c:pt>
                <c:pt idx="1809">
                  <c:v>12.79</c:v>
                </c:pt>
                <c:pt idx="1810">
                  <c:v>12.7</c:v>
                </c:pt>
                <c:pt idx="1811">
                  <c:v>12.7</c:v>
                </c:pt>
                <c:pt idx="1812">
                  <c:v>12.7</c:v>
                </c:pt>
                <c:pt idx="1813">
                  <c:v>12.63</c:v>
                </c:pt>
                <c:pt idx="1814">
                  <c:v>12.64</c:v>
                </c:pt>
                <c:pt idx="1815">
                  <c:v>12.65</c:v>
                </c:pt>
                <c:pt idx="1816">
                  <c:v>12.65</c:v>
                </c:pt>
                <c:pt idx="1817">
                  <c:v>12.61</c:v>
                </c:pt>
                <c:pt idx="1818">
                  <c:v>12.59</c:v>
                </c:pt>
                <c:pt idx="1819">
                  <c:v>12.6</c:v>
                </c:pt>
                <c:pt idx="1820">
                  <c:v>12.57</c:v>
                </c:pt>
                <c:pt idx="1821">
                  <c:v>12.58</c:v>
                </c:pt>
                <c:pt idx="1822">
                  <c:v>12.65</c:v>
                </c:pt>
                <c:pt idx="1823">
                  <c:v>12.6</c:v>
                </c:pt>
                <c:pt idx="1824">
                  <c:v>12.59</c:v>
                </c:pt>
                <c:pt idx="1825">
                  <c:v>12.59</c:v>
                </c:pt>
                <c:pt idx="1826">
                  <c:v>12.6</c:v>
                </c:pt>
                <c:pt idx="1827">
                  <c:v>12.63</c:v>
                </c:pt>
                <c:pt idx="1828">
                  <c:v>12.63</c:v>
                </c:pt>
                <c:pt idx="1829">
                  <c:v>12.66</c:v>
                </c:pt>
                <c:pt idx="1830">
                  <c:v>12.63</c:v>
                </c:pt>
                <c:pt idx="1831">
                  <c:v>12.63</c:v>
                </c:pt>
                <c:pt idx="1832">
                  <c:v>12.62</c:v>
                </c:pt>
                <c:pt idx="1833">
                  <c:v>12.62</c:v>
                </c:pt>
                <c:pt idx="1834">
                  <c:v>12.64</c:v>
                </c:pt>
                <c:pt idx="1835">
                  <c:v>12.66</c:v>
                </c:pt>
                <c:pt idx="1836">
                  <c:v>12.66</c:v>
                </c:pt>
                <c:pt idx="1837">
                  <c:v>12.66</c:v>
                </c:pt>
                <c:pt idx="1838">
                  <c:v>12.66</c:v>
                </c:pt>
                <c:pt idx="1839">
                  <c:v>12.63</c:v>
                </c:pt>
                <c:pt idx="1840">
                  <c:v>12.62</c:v>
                </c:pt>
                <c:pt idx="1841">
                  <c:v>12.61</c:v>
                </c:pt>
                <c:pt idx="1842">
                  <c:v>12.55</c:v>
                </c:pt>
                <c:pt idx="1843">
                  <c:v>12.49</c:v>
                </c:pt>
                <c:pt idx="1844">
                  <c:v>12.45</c:v>
                </c:pt>
                <c:pt idx="1845">
                  <c:v>12.49</c:v>
                </c:pt>
                <c:pt idx="1846">
                  <c:v>12.49</c:v>
                </c:pt>
                <c:pt idx="1847">
                  <c:v>12.48</c:v>
                </c:pt>
                <c:pt idx="1848">
                  <c:v>12.46</c:v>
                </c:pt>
                <c:pt idx="1849">
                  <c:v>12.48</c:v>
                </c:pt>
                <c:pt idx="1850">
                  <c:v>12.5</c:v>
                </c:pt>
                <c:pt idx="1851">
                  <c:v>12.49</c:v>
                </c:pt>
                <c:pt idx="1852">
                  <c:v>12.46</c:v>
                </c:pt>
                <c:pt idx="1853">
                  <c:v>12.46</c:v>
                </c:pt>
                <c:pt idx="1854">
                  <c:v>12.48</c:v>
                </c:pt>
                <c:pt idx="1855">
                  <c:v>12.47</c:v>
                </c:pt>
                <c:pt idx="1856">
                  <c:v>12.48</c:v>
                </c:pt>
                <c:pt idx="1857">
                  <c:v>12.51</c:v>
                </c:pt>
                <c:pt idx="1858">
                  <c:v>12.53</c:v>
                </c:pt>
                <c:pt idx="1859">
                  <c:v>12.58</c:v>
                </c:pt>
                <c:pt idx="1860">
                  <c:v>12.61</c:v>
                </c:pt>
                <c:pt idx="1861">
                  <c:v>12.64</c:v>
                </c:pt>
                <c:pt idx="1862">
                  <c:v>12.72</c:v>
                </c:pt>
                <c:pt idx="1863">
                  <c:v>12.7</c:v>
                </c:pt>
                <c:pt idx="1864">
                  <c:v>12.71</c:v>
                </c:pt>
                <c:pt idx="1865">
                  <c:v>12.75</c:v>
                </c:pt>
                <c:pt idx="1866">
                  <c:v>12.77</c:v>
                </c:pt>
                <c:pt idx="1867">
                  <c:v>12.78</c:v>
                </c:pt>
                <c:pt idx="1868">
                  <c:v>12.74</c:v>
                </c:pt>
                <c:pt idx="1869">
                  <c:v>12.77</c:v>
                </c:pt>
                <c:pt idx="1870">
                  <c:v>12.73</c:v>
                </c:pt>
                <c:pt idx="1871">
                  <c:v>12.71</c:v>
                </c:pt>
                <c:pt idx="1872">
                  <c:v>12.8</c:v>
                </c:pt>
                <c:pt idx="1873">
                  <c:v>12.76</c:v>
                </c:pt>
                <c:pt idx="1874">
                  <c:v>12.78</c:v>
                </c:pt>
                <c:pt idx="1875">
                  <c:v>12.72</c:v>
                </c:pt>
                <c:pt idx="1876">
                  <c:v>12.7</c:v>
                </c:pt>
                <c:pt idx="1877">
                  <c:v>12.66</c:v>
                </c:pt>
                <c:pt idx="1878">
                  <c:v>12.6</c:v>
                </c:pt>
                <c:pt idx="1879">
                  <c:v>12.64</c:v>
                </c:pt>
                <c:pt idx="1880">
                  <c:v>12.64</c:v>
                </c:pt>
                <c:pt idx="1881">
                  <c:v>12.64</c:v>
                </c:pt>
                <c:pt idx="1882">
                  <c:v>12.63</c:v>
                </c:pt>
                <c:pt idx="1883">
                  <c:v>12.64</c:v>
                </c:pt>
                <c:pt idx="1884">
                  <c:v>12.66</c:v>
                </c:pt>
                <c:pt idx="1885">
                  <c:v>12.69</c:v>
                </c:pt>
                <c:pt idx="1886">
                  <c:v>12.69</c:v>
                </c:pt>
                <c:pt idx="1887">
                  <c:v>12.67</c:v>
                </c:pt>
                <c:pt idx="1888">
                  <c:v>12.65</c:v>
                </c:pt>
                <c:pt idx="1889">
                  <c:v>12.66</c:v>
                </c:pt>
                <c:pt idx="1890">
                  <c:v>12.66</c:v>
                </c:pt>
                <c:pt idx="1891">
                  <c:v>12.66</c:v>
                </c:pt>
                <c:pt idx="1892">
                  <c:v>12.67</c:v>
                </c:pt>
                <c:pt idx="1893">
                  <c:v>12.63</c:v>
                </c:pt>
                <c:pt idx="1894">
                  <c:v>12.59</c:v>
                </c:pt>
                <c:pt idx="1895">
                  <c:v>12.55</c:v>
                </c:pt>
                <c:pt idx="1896">
                  <c:v>12.55</c:v>
                </c:pt>
                <c:pt idx="1897">
                  <c:v>12.58</c:v>
                </c:pt>
                <c:pt idx="1898">
                  <c:v>12.56</c:v>
                </c:pt>
                <c:pt idx="1899">
                  <c:v>12.56</c:v>
                </c:pt>
                <c:pt idx="1900">
                  <c:v>12.57</c:v>
                </c:pt>
                <c:pt idx="1901">
                  <c:v>12.56</c:v>
                </c:pt>
                <c:pt idx="1902">
                  <c:v>12.54</c:v>
                </c:pt>
                <c:pt idx="1903">
                  <c:v>12.52</c:v>
                </c:pt>
                <c:pt idx="1904">
                  <c:v>12.53</c:v>
                </c:pt>
                <c:pt idx="1905">
                  <c:v>12.52</c:v>
                </c:pt>
                <c:pt idx="1906">
                  <c:v>12.53</c:v>
                </c:pt>
                <c:pt idx="1907">
                  <c:v>12.57</c:v>
                </c:pt>
                <c:pt idx="1908">
                  <c:v>12.62</c:v>
                </c:pt>
                <c:pt idx="1909">
                  <c:v>12.62</c:v>
                </c:pt>
                <c:pt idx="1910">
                  <c:v>12.65</c:v>
                </c:pt>
                <c:pt idx="1911">
                  <c:v>12.65</c:v>
                </c:pt>
                <c:pt idx="1912">
                  <c:v>12.68</c:v>
                </c:pt>
                <c:pt idx="1913">
                  <c:v>12.86</c:v>
                </c:pt>
                <c:pt idx="1914">
                  <c:v>13.03</c:v>
                </c:pt>
                <c:pt idx="1915">
                  <c:v>12.99</c:v>
                </c:pt>
                <c:pt idx="1916">
                  <c:v>13.04</c:v>
                </c:pt>
                <c:pt idx="1917">
                  <c:v>13.25</c:v>
                </c:pt>
                <c:pt idx="1918">
                  <c:v>13.09</c:v>
                </c:pt>
                <c:pt idx="1919">
                  <c:v>13.16</c:v>
                </c:pt>
                <c:pt idx="1920">
                  <c:v>13.18</c:v>
                </c:pt>
                <c:pt idx="1921">
                  <c:v>13.22</c:v>
                </c:pt>
                <c:pt idx="1922">
                  <c:v>13.3</c:v>
                </c:pt>
                <c:pt idx="1923">
                  <c:v>13.19</c:v>
                </c:pt>
                <c:pt idx="1924">
                  <c:v>13.27</c:v>
                </c:pt>
                <c:pt idx="1925">
                  <c:v>13.18</c:v>
                </c:pt>
                <c:pt idx="1926">
                  <c:v>13.16</c:v>
                </c:pt>
                <c:pt idx="1927">
                  <c:v>13.09</c:v>
                </c:pt>
                <c:pt idx="1928">
                  <c:v>13.19</c:v>
                </c:pt>
                <c:pt idx="1929">
                  <c:v>13.19</c:v>
                </c:pt>
                <c:pt idx="1930">
                  <c:v>13.12</c:v>
                </c:pt>
                <c:pt idx="1931">
                  <c:v>13.12</c:v>
                </c:pt>
                <c:pt idx="1932">
                  <c:v>13.14</c:v>
                </c:pt>
                <c:pt idx="1933">
                  <c:v>13.28</c:v>
                </c:pt>
                <c:pt idx="1934">
                  <c:v>13.48</c:v>
                </c:pt>
                <c:pt idx="1935">
                  <c:v>13.4</c:v>
                </c:pt>
                <c:pt idx="1936">
                  <c:v>13.41</c:v>
                </c:pt>
                <c:pt idx="1937">
                  <c:v>13.33</c:v>
                </c:pt>
                <c:pt idx="1938">
                  <c:v>13.32</c:v>
                </c:pt>
                <c:pt idx="1939">
                  <c:v>13.26</c:v>
                </c:pt>
                <c:pt idx="1940">
                  <c:v>13.3</c:v>
                </c:pt>
                <c:pt idx="1941">
                  <c:v>13.32</c:v>
                </c:pt>
                <c:pt idx="1942">
                  <c:v>13.37</c:v>
                </c:pt>
                <c:pt idx="1943">
                  <c:v>13.41</c:v>
                </c:pt>
                <c:pt idx="1944">
                  <c:v>13.44</c:v>
                </c:pt>
                <c:pt idx="1945">
                  <c:v>13.6</c:v>
                </c:pt>
                <c:pt idx="1946">
                  <c:v>13.72</c:v>
                </c:pt>
                <c:pt idx="1947">
                  <c:v>14.03</c:v>
                </c:pt>
                <c:pt idx="1948">
                  <c:v>13.92</c:v>
                </c:pt>
                <c:pt idx="1949">
                  <c:v>13.78</c:v>
                </c:pt>
                <c:pt idx="1950">
                  <c:v>13.92</c:v>
                </c:pt>
                <c:pt idx="1951">
                  <c:v>13.91</c:v>
                </c:pt>
                <c:pt idx="1952">
                  <c:v>13.86</c:v>
                </c:pt>
                <c:pt idx="1953">
                  <c:v>13.92</c:v>
                </c:pt>
                <c:pt idx="1954">
                  <c:v>14.12</c:v>
                </c:pt>
                <c:pt idx="1955">
                  <c:v>14.1</c:v>
                </c:pt>
                <c:pt idx="1956">
                  <c:v>13.99</c:v>
                </c:pt>
                <c:pt idx="1957">
                  <c:v>13.46</c:v>
                </c:pt>
                <c:pt idx="1958">
                  <c:v>13.55</c:v>
                </c:pt>
                <c:pt idx="1959">
                  <c:v>13.44</c:v>
                </c:pt>
                <c:pt idx="1960">
                  <c:v>13.44</c:v>
                </c:pt>
                <c:pt idx="1961">
                  <c:v>13.44</c:v>
                </c:pt>
                <c:pt idx="1962">
                  <c:v>13.53</c:v>
                </c:pt>
                <c:pt idx="1963">
                  <c:v>13.59</c:v>
                </c:pt>
                <c:pt idx="1964">
                  <c:v>13.76</c:v>
                </c:pt>
                <c:pt idx="1965">
                  <c:v>13.83</c:v>
                </c:pt>
                <c:pt idx="1966">
                  <c:v>13.75</c:v>
                </c:pt>
                <c:pt idx="1967">
                  <c:v>13.62</c:v>
                </c:pt>
                <c:pt idx="1968">
                  <c:v>13.68</c:v>
                </c:pt>
                <c:pt idx="1969">
                  <c:v>13.66</c:v>
                </c:pt>
                <c:pt idx="1970">
                  <c:v>13.67</c:v>
                </c:pt>
                <c:pt idx="1971">
                  <c:v>13.71</c:v>
                </c:pt>
                <c:pt idx="1972">
                  <c:v>13.82</c:v>
                </c:pt>
                <c:pt idx="1973">
                  <c:v>13.84</c:v>
                </c:pt>
                <c:pt idx="1974">
                  <c:v>13.84</c:v>
                </c:pt>
                <c:pt idx="1975">
                  <c:v>13.96</c:v>
                </c:pt>
                <c:pt idx="1976">
                  <c:v>13.95</c:v>
                </c:pt>
                <c:pt idx="1977">
                  <c:v>14.02</c:v>
                </c:pt>
                <c:pt idx="1978">
                  <c:v>14.08</c:v>
                </c:pt>
                <c:pt idx="1979">
                  <c:v>14.01</c:v>
                </c:pt>
                <c:pt idx="1980">
                  <c:v>14.03</c:v>
                </c:pt>
                <c:pt idx="1981">
                  <c:v>14.04</c:v>
                </c:pt>
                <c:pt idx="1982">
                  <c:v>14.2</c:v>
                </c:pt>
                <c:pt idx="1983">
                  <c:v>14.32</c:v>
                </c:pt>
                <c:pt idx="1984">
                  <c:v>14.22</c:v>
                </c:pt>
                <c:pt idx="1985">
                  <c:v>14.33</c:v>
                </c:pt>
                <c:pt idx="1986">
                  <c:v>14.09</c:v>
                </c:pt>
                <c:pt idx="1987">
                  <c:v>14.07</c:v>
                </c:pt>
                <c:pt idx="1988">
                  <c:v>14.38</c:v>
                </c:pt>
                <c:pt idx="1989">
                  <c:v>14.1</c:v>
                </c:pt>
                <c:pt idx="1990">
                  <c:v>13.9</c:v>
                </c:pt>
                <c:pt idx="1991">
                  <c:v>13.95</c:v>
                </c:pt>
                <c:pt idx="1992">
                  <c:v>14.05</c:v>
                </c:pt>
                <c:pt idx="1993">
                  <c:v>13.96</c:v>
                </c:pt>
                <c:pt idx="1994">
                  <c:v>14.07</c:v>
                </c:pt>
                <c:pt idx="1995">
                  <c:v>14.16</c:v>
                </c:pt>
                <c:pt idx="1996">
                  <c:v>14.2</c:v>
                </c:pt>
                <c:pt idx="1997">
                  <c:v>14.34</c:v>
                </c:pt>
                <c:pt idx="1998">
                  <c:v>14.24</c:v>
                </c:pt>
                <c:pt idx="1999">
                  <c:v>13.99</c:v>
                </c:pt>
                <c:pt idx="2000">
                  <c:v>14.13</c:v>
                </c:pt>
                <c:pt idx="2001">
                  <c:v>14.3</c:v>
                </c:pt>
                <c:pt idx="2002">
                  <c:v>14.86</c:v>
                </c:pt>
                <c:pt idx="2003">
                  <c:v>15.28</c:v>
                </c:pt>
                <c:pt idx="2004">
                  <c:v>15.06</c:v>
                </c:pt>
                <c:pt idx="2005">
                  <c:v>14.92</c:v>
                </c:pt>
                <c:pt idx="2006">
                  <c:v>14.87</c:v>
                </c:pt>
                <c:pt idx="2007">
                  <c:v>14.89</c:v>
                </c:pt>
                <c:pt idx="2008">
                  <c:v>14.93</c:v>
                </c:pt>
                <c:pt idx="2009">
                  <c:v>14.88</c:v>
                </c:pt>
                <c:pt idx="2010">
                  <c:v>14.7</c:v>
                </c:pt>
                <c:pt idx="2011">
                  <c:v>14.66</c:v>
                </c:pt>
                <c:pt idx="2012">
                  <c:v>14.32</c:v>
                </c:pt>
                <c:pt idx="2013">
                  <c:v>14.37</c:v>
                </c:pt>
                <c:pt idx="2014">
                  <c:v>14.15</c:v>
                </c:pt>
                <c:pt idx="2015">
                  <c:v>13.88</c:v>
                </c:pt>
                <c:pt idx="2016">
                  <c:v>13.89</c:v>
                </c:pt>
                <c:pt idx="2017">
                  <c:v>13.96</c:v>
                </c:pt>
                <c:pt idx="2018">
                  <c:v>13.81</c:v>
                </c:pt>
                <c:pt idx="2019">
                  <c:v>13.62</c:v>
                </c:pt>
                <c:pt idx="2020">
                  <c:v>13.59</c:v>
                </c:pt>
                <c:pt idx="2021">
                  <c:v>13.56</c:v>
                </c:pt>
                <c:pt idx="2022">
                  <c:v>13.72</c:v>
                </c:pt>
                <c:pt idx="2023">
                  <c:v>13.63</c:v>
                </c:pt>
                <c:pt idx="2024">
                  <c:v>13.68</c:v>
                </c:pt>
                <c:pt idx="2025">
                  <c:v>13.57</c:v>
                </c:pt>
                <c:pt idx="2026">
                  <c:v>13.55</c:v>
                </c:pt>
                <c:pt idx="2027">
                  <c:v>13.56</c:v>
                </c:pt>
                <c:pt idx="2028">
                  <c:v>13.4</c:v>
                </c:pt>
                <c:pt idx="2029">
                  <c:v>13.3</c:v>
                </c:pt>
                <c:pt idx="2030">
                  <c:v>13.28</c:v>
                </c:pt>
                <c:pt idx="2031">
                  <c:v>13.3</c:v>
                </c:pt>
                <c:pt idx="2032">
                  <c:v>13.33</c:v>
                </c:pt>
                <c:pt idx="2033">
                  <c:v>13.36</c:v>
                </c:pt>
                <c:pt idx="2034">
                  <c:v>13.32</c:v>
                </c:pt>
                <c:pt idx="2035">
                  <c:v>13.43</c:v>
                </c:pt>
                <c:pt idx="2036">
                  <c:v>13.44</c:v>
                </c:pt>
                <c:pt idx="2037">
                  <c:v>13.55</c:v>
                </c:pt>
                <c:pt idx="2038">
                  <c:v>13.46</c:v>
                </c:pt>
                <c:pt idx="2039">
                  <c:v>13.45</c:v>
                </c:pt>
                <c:pt idx="2040">
                  <c:v>13.46</c:v>
                </c:pt>
                <c:pt idx="2041">
                  <c:v>13.46</c:v>
                </c:pt>
                <c:pt idx="2042">
                  <c:v>13.57</c:v>
                </c:pt>
                <c:pt idx="2043">
                  <c:v>13.69</c:v>
                </c:pt>
                <c:pt idx="2044">
                  <c:v>13.74</c:v>
                </c:pt>
                <c:pt idx="2045">
                  <c:v>13.73</c:v>
                </c:pt>
                <c:pt idx="2046">
                  <c:v>13.77</c:v>
                </c:pt>
                <c:pt idx="2047">
                  <c:v>13.85</c:v>
                </c:pt>
                <c:pt idx="2048">
                  <c:v>13.79</c:v>
                </c:pt>
                <c:pt idx="2049">
                  <c:v>13.68</c:v>
                </c:pt>
                <c:pt idx="2050">
                  <c:v>13.64</c:v>
                </c:pt>
                <c:pt idx="2051">
                  <c:v>13.61</c:v>
                </c:pt>
                <c:pt idx="2052">
                  <c:v>13.65</c:v>
                </c:pt>
                <c:pt idx="2053">
                  <c:v>13.91</c:v>
                </c:pt>
                <c:pt idx="2054">
                  <c:v>13.85</c:v>
                </c:pt>
                <c:pt idx="2055">
                  <c:v>13.85</c:v>
                </c:pt>
                <c:pt idx="2056">
                  <c:v>13.79</c:v>
                </c:pt>
                <c:pt idx="2057">
                  <c:v>13.56</c:v>
                </c:pt>
                <c:pt idx="2058">
                  <c:v>13.45</c:v>
                </c:pt>
                <c:pt idx="2059">
                  <c:v>13.45</c:v>
                </c:pt>
                <c:pt idx="2060">
                  <c:v>13.45</c:v>
                </c:pt>
                <c:pt idx="2061">
                  <c:v>13.45</c:v>
                </c:pt>
                <c:pt idx="2062">
                  <c:v>13.51</c:v>
                </c:pt>
                <c:pt idx="2063">
                  <c:v>13.51</c:v>
                </c:pt>
                <c:pt idx="2064">
                  <c:v>13.53</c:v>
                </c:pt>
                <c:pt idx="2066">
                  <c:v>13.62</c:v>
                </c:pt>
                <c:pt idx="2067">
                  <c:v>13.8</c:v>
                </c:pt>
                <c:pt idx="2069">
                  <c:v>13.71</c:v>
                </c:pt>
                <c:pt idx="2070">
                  <c:v>13.6</c:v>
                </c:pt>
                <c:pt idx="2071">
                  <c:v>13.5</c:v>
                </c:pt>
                <c:pt idx="2072">
                  <c:v>13.5</c:v>
                </c:pt>
                <c:pt idx="2073">
                  <c:v>13.62</c:v>
                </c:pt>
                <c:pt idx="2074">
                  <c:v>13.58</c:v>
                </c:pt>
                <c:pt idx="2075">
                  <c:v>13.5</c:v>
                </c:pt>
                <c:pt idx="2076">
                  <c:v>13.42</c:v>
                </c:pt>
                <c:pt idx="2077">
                  <c:v>13.36</c:v>
                </c:pt>
                <c:pt idx="2078">
                  <c:v>13.34</c:v>
                </c:pt>
                <c:pt idx="2079">
                  <c:v>13.36</c:v>
                </c:pt>
                <c:pt idx="2080">
                  <c:v>13.31</c:v>
                </c:pt>
                <c:pt idx="2081">
                  <c:v>13.26</c:v>
                </c:pt>
                <c:pt idx="2082">
                  <c:v>13.18</c:v>
                </c:pt>
                <c:pt idx="2083">
                  <c:v>13.12</c:v>
                </c:pt>
                <c:pt idx="2084">
                  <c:v>13.23</c:v>
                </c:pt>
                <c:pt idx="2085">
                  <c:v>13.18</c:v>
                </c:pt>
                <c:pt idx="2086">
                  <c:v>13.24</c:v>
                </c:pt>
                <c:pt idx="2087">
                  <c:v>13.28</c:v>
                </c:pt>
                <c:pt idx="2088">
                  <c:v>13.17</c:v>
                </c:pt>
                <c:pt idx="2089">
                  <c:v>13.05</c:v>
                </c:pt>
                <c:pt idx="2090">
                  <c:v>12.95</c:v>
                </c:pt>
                <c:pt idx="2091">
                  <c:v>12.9</c:v>
                </c:pt>
                <c:pt idx="2092">
                  <c:v>12.97</c:v>
                </c:pt>
                <c:pt idx="2093">
                  <c:v>13</c:v>
                </c:pt>
                <c:pt idx="2094">
                  <c:v>13.14</c:v>
                </c:pt>
                <c:pt idx="2095">
                  <c:v>13.15</c:v>
                </c:pt>
                <c:pt idx="2096">
                  <c:v>12.94</c:v>
                </c:pt>
                <c:pt idx="2097">
                  <c:v>13.02</c:v>
                </c:pt>
                <c:pt idx="2098">
                  <c:v>13.11</c:v>
                </c:pt>
                <c:pt idx="2099">
                  <c:v>13.01</c:v>
                </c:pt>
                <c:pt idx="2100">
                  <c:v>13.06</c:v>
                </c:pt>
                <c:pt idx="2101">
                  <c:v>12.97</c:v>
                </c:pt>
                <c:pt idx="2102">
                  <c:v>13.06</c:v>
                </c:pt>
                <c:pt idx="2103">
                  <c:v>13.1</c:v>
                </c:pt>
                <c:pt idx="2104">
                  <c:v>13.01</c:v>
                </c:pt>
                <c:pt idx="2105">
                  <c:v>13.13</c:v>
                </c:pt>
                <c:pt idx="2106">
                  <c:v>13.04</c:v>
                </c:pt>
                <c:pt idx="2107">
                  <c:v>13.07</c:v>
                </c:pt>
                <c:pt idx="2108">
                  <c:v>13.05</c:v>
                </c:pt>
                <c:pt idx="2109">
                  <c:v>12.96</c:v>
                </c:pt>
                <c:pt idx="2110">
                  <c:v>12.86</c:v>
                </c:pt>
                <c:pt idx="2111">
                  <c:v>12.78</c:v>
                </c:pt>
                <c:pt idx="2112">
                  <c:v>12.87</c:v>
                </c:pt>
                <c:pt idx="2113">
                  <c:v>12.83</c:v>
                </c:pt>
                <c:pt idx="2114">
                  <c:v>12.82</c:v>
                </c:pt>
                <c:pt idx="2115">
                  <c:v>12.83</c:v>
                </c:pt>
                <c:pt idx="2116">
                  <c:v>12.76</c:v>
                </c:pt>
                <c:pt idx="2117">
                  <c:v>12.77</c:v>
                </c:pt>
                <c:pt idx="2118">
                  <c:v>12.75</c:v>
                </c:pt>
                <c:pt idx="2119">
                  <c:v>12.73</c:v>
                </c:pt>
                <c:pt idx="2120">
                  <c:v>12.75</c:v>
                </c:pt>
                <c:pt idx="2121">
                  <c:v>12.78</c:v>
                </c:pt>
                <c:pt idx="2122">
                  <c:v>12.79</c:v>
                </c:pt>
                <c:pt idx="2123">
                  <c:v>12.93</c:v>
                </c:pt>
                <c:pt idx="2124">
                  <c:v>12.99</c:v>
                </c:pt>
                <c:pt idx="2125">
                  <c:v>12.96</c:v>
                </c:pt>
                <c:pt idx="2126">
                  <c:v>13.05</c:v>
                </c:pt>
                <c:pt idx="2127">
                  <c:v>13.21</c:v>
                </c:pt>
                <c:pt idx="2128">
                  <c:v>13.18</c:v>
                </c:pt>
                <c:pt idx="2129">
                  <c:v>13.3</c:v>
                </c:pt>
                <c:pt idx="2130">
                  <c:v>13.52</c:v>
                </c:pt>
                <c:pt idx="2131">
                  <c:v>13.54</c:v>
                </c:pt>
                <c:pt idx="2132">
                  <c:v>13.47</c:v>
                </c:pt>
                <c:pt idx="2133">
                  <c:v>13.35</c:v>
                </c:pt>
                <c:pt idx="2134">
                  <c:v>13.26</c:v>
                </c:pt>
                <c:pt idx="2135">
                  <c:v>13.27</c:v>
                </c:pt>
                <c:pt idx="2137">
                  <c:v>13.16</c:v>
                </c:pt>
                <c:pt idx="2138">
                  <c:v>13.17</c:v>
                </c:pt>
                <c:pt idx="2139">
                  <c:v>13.24</c:v>
                </c:pt>
                <c:pt idx="2140">
                  <c:v>13.14</c:v>
                </c:pt>
                <c:pt idx="2141">
                  <c:v>13.03</c:v>
                </c:pt>
                <c:pt idx="2142">
                  <c:v>13.09</c:v>
                </c:pt>
                <c:pt idx="2143">
                  <c:v>13.09</c:v>
                </c:pt>
                <c:pt idx="2144">
                  <c:v>13.04</c:v>
                </c:pt>
                <c:pt idx="2145">
                  <c:v>12.89</c:v>
                </c:pt>
                <c:pt idx="2146">
                  <c:v>12.84</c:v>
                </c:pt>
                <c:pt idx="2147">
                  <c:v>12.7</c:v>
                </c:pt>
                <c:pt idx="2148">
                  <c:v>12.64</c:v>
                </c:pt>
                <c:pt idx="2149">
                  <c:v>12.64</c:v>
                </c:pt>
                <c:pt idx="2150">
                  <c:v>12.89</c:v>
                </c:pt>
                <c:pt idx="2151">
                  <c:v>12.83</c:v>
                </c:pt>
                <c:pt idx="2152">
                  <c:v>12.81</c:v>
                </c:pt>
                <c:pt idx="2153">
                  <c:v>12.76</c:v>
                </c:pt>
                <c:pt idx="2154">
                  <c:v>12.72</c:v>
                </c:pt>
                <c:pt idx="2155">
                  <c:v>12.63</c:v>
                </c:pt>
                <c:pt idx="2156">
                  <c:v>12.56</c:v>
                </c:pt>
                <c:pt idx="2157">
                  <c:v>12.62</c:v>
                </c:pt>
                <c:pt idx="2158">
                  <c:v>12.58</c:v>
                </c:pt>
                <c:pt idx="2159">
                  <c:v>12.48</c:v>
                </c:pt>
                <c:pt idx="2160">
                  <c:v>12.47</c:v>
                </c:pt>
                <c:pt idx="2161">
                  <c:v>12.44</c:v>
                </c:pt>
                <c:pt idx="2162">
                  <c:v>12.34</c:v>
                </c:pt>
                <c:pt idx="2163">
                  <c:v>12.23</c:v>
                </c:pt>
                <c:pt idx="2164">
                  <c:v>12.27</c:v>
                </c:pt>
                <c:pt idx="2165">
                  <c:v>12.21</c:v>
                </c:pt>
                <c:pt idx="2166">
                  <c:v>12.21</c:v>
                </c:pt>
                <c:pt idx="2167">
                  <c:v>12.29</c:v>
                </c:pt>
                <c:pt idx="2168">
                  <c:v>12.26</c:v>
                </c:pt>
                <c:pt idx="2169">
                  <c:v>12.3</c:v>
                </c:pt>
                <c:pt idx="2170">
                  <c:v>12.38</c:v>
                </c:pt>
                <c:pt idx="2171">
                  <c:v>12.36</c:v>
                </c:pt>
                <c:pt idx="2172">
                  <c:v>12.38</c:v>
                </c:pt>
                <c:pt idx="2173">
                  <c:v>12.31</c:v>
                </c:pt>
                <c:pt idx="2174">
                  <c:v>12.26</c:v>
                </c:pt>
                <c:pt idx="2175">
                  <c:v>12.22</c:v>
                </c:pt>
                <c:pt idx="2176">
                  <c:v>12.14</c:v>
                </c:pt>
                <c:pt idx="2177">
                  <c:v>12.04</c:v>
                </c:pt>
                <c:pt idx="2178">
                  <c:v>11.91</c:v>
                </c:pt>
                <c:pt idx="2179">
                  <c:v>11.9</c:v>
                </c:pt>
                <c:pt idx="2180">
                  <c:v>11.91</c:v>
                </c:pt>
                <c:pt idx="2181">
                  <c:v>11.71</c:v>
                </c:pt>
                <c:pt idx="2182">
                  <c:v>11.53</c:v>
                </c:pt>
                <c:pt idx="2183">
                  <c:v>11.52</c:v>
                </c:pt>
                <c:pt idx="2184">
                  <c:v>11.51</c:v>
                </c:pt>
                <c:pt idx="2185">
                  <c:v>11.46</c:v>
                </c:pt>
                <c:pt idx="2186">
                  <c:v>11.28</c:v>
                </c:pt>
                <c:pt idx="2187">
                  <c:v>11.26</c:v>
                </c:pt>
                <c:pt idx="2188">
                  <c:v>11.26</c:v>
                </c:pt>
                <c:pt idx="2189">
                  <c:v>11.24</c:v>
                </c:pt>
                <c:pt idx="2190">
                  <c:v>11.26</c:v>
                </c:pt>
                <c:pt idx="2191">
                  <c:v>11.25</c:v>
                </c:pt>
                <c:pt idx="2192">
                  <c:v>11.26</c:v>
                </c:pt>
                <c:pt idx="2193">
                  <c:v>11.22</c:v>
                </c:pt>
                <c:pt idx="2194">
                  <c:v>11.17</c:v>
                </c:pt>
                <c:pt idx="2195">
                  <c:v>11.23</c:v>
                </c:pt>
                <c:pt idx="2196">
                  <c:v>11.17</c:v>
                </c:pt>
                <c:pt idx="2197">
                  <c:v>11.15</c:v>
                </c:pt>
                <c:pt idx="2198">
                  <c:v>11.09</c:v>
                </c:pt>
                <c:pt idx="2199">
                  <c:v>10.98</c:v>
                </c:pt>
                <c:pt idx="2200">
                  <c:v>11.11</c:v>
                </c:pt>
                <c:pt idx="2201">
                  <c:v>11.05</c:v>
                </c:pt>
                <c:pt idx="2202">
                  <c:v>11</c:v>
                </c:pt>
                <c:pt idx="2203">
                  <c:v>11.01</c:v>
                </c:pt>
                <c:pt idx="2204">
                  <c:v>11.11</c:v>
                </c:pt>
                <c:pt idx="2205">
                  <c:v>11.08</c:v>
                </c:pt>
                <c:pt idx="2206">
                  <c:v>11.01</c:v>
                </c:pt>
                <c:pt idx="2207">
                  <c:v>11.02</c:v>
                </c:pt>
                <c:pt idx="2208">
                  <c:v>11.12</c:v>
                </c:pt>
                <c:pt idx="2209">
                  <c:v>11.21</c:v>
                </c:pt>
                <c:pt idx="2210">
                  <c:v>11.21</c:v>
                </c:pt>
                <c:pt idx="2211">
                  <c:v>11.14</c:v>
                </c:pt>
                <c:pt idx="2212">
                  <c:v>11.14</c:v>
                </c:pt>
                <c:pt idx="2213">
                  <c:v>11.12</c:v>
                </c:pt>
                <c:pt idx="2214">
                  <c:v>11.05</c:v>
                </c:pt>
                <c:pt idx="2215">
                  <c:v>10.97</c:v>
                </c:pt>
                <c:pt idx="2216">
                  <c:v>10.78</c:v>
                </c:pt>
                <c:pt idx="2217">
                  <c:v>10.46</c:v>
                </c:pt>
                <c:pt idx="2218">
                  <c:v>10.38</c:v>
                </c:pt>
                <c:pt idx="2219">
                  <c:v>10.17</c:v>
                </c:pt>
                <c:pt idx="2220">
                  <c:v>10.050000000000001</c:v>
                </c:pt>
                <c:pt idx="2221">
                  <c:v>9.9700000000000006</c:v>
                </c:pt>
                <c:pt idx="2222">
                  <c:v>9.9700000000000006</c:v>
                </c:pt>
                <c:pt idx="2223">
                  <c:v>9.66</c:v>
                </c:pt>
                <c:pt idx="2224">
                  <c:v>9.52</c:v>
                </c:pt>
                <c:pt idx="2225">
                  <c:v>9.56</c:v>
                </c:pt>
                <c:pt idx="2226">
                  <c:v>9.5299999999999994</c:v>
                </c:pt>
                <c:pt idx="2227">
                  <c:v>9.56</c:v>
                </c:pt>
                <c:pt idx="2228">
                  <c:v>9.5299999999999994</c:v>
                </c:pt>
                <c:pt idx="2229">
                  <c:v>9.58</c:v>
                </c:pt>
                <c:pt idx="2230">
                  <c:v>9.6999999999999993</c:v>
                </c:pt>
                <c:pt idx="2231">
                  <c:v>9.64</c:v>
                </c:pt>
                <c:pt idx="2232">
                  <c:v>9.5299999999999994</c:v>
                </c:pt>
                <c:pt idx="2233">
                  <c:v>9.44</c:v>
                </c:pt>
                <c:pt idx="2234">
                  <c:v>9.48</c:v>
                </c:pt>
                <c:pt idx="2235">
                  <c:v>9.5</c:v>
                </c:pt>
                <c:pt idx="2236">
                  <c:v>9.4</c:v>
                </c:pt>
                <c:pt idx="2237">
                  <c:v>9.3800000000000008</c:v>
                </c:pt>
                <c:pt idx="2238">
                  <c:v>9.42</c:v>
                </c:pt>
                <c:pt idx="2239">
                  <c:v>9.42</c:v>
                </c:pt>
                <c:pt idx="2240">
                  <c:v>9.4499999999999993</c:v>
                </c:pt>
                <c:pt idx="2241">
                  <c:v>9.48</c:v>
                </c:pt>
                <c:pt idx="2242">
                  <c:v>9.39</c:v>
                </c:pt>
                <c:pt idx="2243">
                  <c:v>9.39</c:v>
                </c:pt>
                <c:pt idx="2244">
                  <c:v>9.39</c:v>
                </c:pt>
                <c:pt idx="2245">
                  <c:v>9.42</c:v>
                </c:pt>
                <c:pt idx="2246">
                  <c:v>9.4</c:v>
                </c:pt>
                <c:pt idx="2247">
                  <c:v>9.44</c:v>
                </c:pt>
                <c:pt idx="2248">
                  <c:v>9.5</c:v>
                </c:pt>
                <c:pt idx="2249">
                  <c:v>9.64</c:v>
                </c:pt>
                <c:pt idx="2250">
                  <c:v>9.57</c:v>
                </c:pt>
                <c:pt idx="2251">
                  <c:v>9.5500000000000007</c:v>
                </c:pt>
                <c:pt idx="2252">
                  <c:v>9.57</c:v>
                </c:pt>
                <c:pt idx="2253">
                  <c:v>9.66</c:v>
                </c:pt>
                <c:pt idx="2254">
                  <c:v>9.66</c:v>
                </c:pt>
                <c:pt idx="2255">
                  <c:v>9.5500000000000007</c:v>
                </c:pt>
                <c:pt idx="2256">
                  <c:v>9.4499999999999993</c:v>
                </c:pt>
                <c:pt idx="2257">
                  <c:v>9.36</c:v>
                </c:pt>
                <c:pt idx="2258">
                  <c:v>9.35</c:v>
                </c:pt>
                <c:pt idx="2259">
                  <c:v>9.2799999999999994</c:v>
                </c:pt>
                <c:pt idx="2260">
                  <c:v>9.31</c:v>
                </c:pt>
                <c:pt idx="2261">
                  <c:v>9.27</c:v>
                </c:pt>
                <c:pt idx="2262">
                  <c:v>9.16</c:v>
                </c:pt>
                <c:pt idx="2263">
                  <c:v>9.08</c:v>
                </c:pt>
                <c:pt idx="2264">
                  <c:v>9.08</c:v>
                </c:pt>
                <c:pt idx="2265">
                  <c:v>9.09</c:v>
                </c:pt>
                <c:pt idx="2266">
                  <c:v>9.09</c:v>
                </c:pt>
                <c:pt idx="2267">
                  <c:v>9.0500000000000007</c:v>
                </c:pt>
                <c:pt idx="2268">
                  <c:v>8.94</c:v>
                </c:pt>
                <c:pt idx="2269">
                  <c:v>8.94</c:v>
                </c:pt>
                <c:pt idx="2270">
                  <c:v>8.89</c:v>
                </c:pt>
                <c:pt idx="2271">
                  <c:v>8.82</c:v>
                </c:pt>
                <c:pt idx="2272">
                  <c:v>8.83</c:v>
                </c:pt>
                <c:pt idx="2273">
                  <c:v>8.82</c:v>
                </c:pt>
                <c:pt idx="2274">
                  <c:v>8.85</c:v>
                </c:pt>
                <c:pt idx="2275">
                  <c:v>8.83</c:v>
                </c:pt>
                <c:pt idx="2276">
                  <c:v>8.93</c:v>
                </c:pt>
                <c:pt idx="2277">
                  <c:v>9</c:v>
                </c:pt>
                <c:pt idx="2278">
                  <c:v>9.09</c:v>
                </c:pt>
                <c:pt idx="2279">
                  <c:v>9.16</c:v>
                </c:pt>
                <c:pt idx="2280">
                  <c:v>9.1</c:v>
                </c:pt>
                <c:pt idx="2282">
                  <c:v>9.2100000000000009</c:v>
                </c:pt>
                <c:pt idx="2283">
                  <c:v>9.17</c:v>
                </c:pt>
                <c:pt idx="2284">
                  <c:v>9.1999999999999993</c:v>
                </c:pt>
                <c:pt idx="2285">
                  <c:v>9.32</c:v>
                </c:pt>
                <c:pt idx="2286">
                  <c:v>9.2899999999999991</c:v>
                </c:pt>
                <c:pt idx="2287">
                  <c:v>9.2799999999999994</c:v>
                </c:pt>
                <c:pt idx="2288">
                  <c:v>9.2100000000000009</c:v>
                </c:pt>
                <c:pt idx="2289">
                  <c:v>9.18</c:v>
                </c:pt>
                <c:pt idx="2290">
                  <c:v>9.19</c:v>
                </c:pt>
                <c:pt idx="2291">
                  <c:v>9.19</c:v>
                </c:pt>
                <c:pt idx="2292">
                  <c:v>9.26</c:v>
                </c:pt>
                <c:pt idx="2293">
                  <c:v>9.31</c:v>
                </c:pt>
                <c:pt idx="2294">
                  <c:v>9.2899999999999991</c:v>
                </c:pt>
                <c:pt idx="2295">
                  <c:v>9.33</c:v>
                </c:pt>
                <c:pt idx="2296">
                  <c:v>9.4499999999999993</c:v>
                </c:pt>
                <c:pt idx="2297">
                  <c:v>9.67</c:v>
                </c:pt>
                <c:pt idx="2298">
                  <c:v>9.5</c:v>
                </c:pt>
                <c:pt idx="2299">
                  <c:v>9.43</c:v>
                </c:pt>
                <c:pt idx="2300">
                  <c:v>9.41</c:v>
                </c:pt>
                <c:pt idx="2301">
                  <c:v>9.4499999999999993</c:v>
                </c:pt>
                <c:pt idx="2302">
                  <c:v>9.65</c:v>
                </c:pt>
                <c:pt idx="2303">
                  <c:v>9.69</c:v>
                </c:pt>
                <c:pt idx="2304">
                  <c:v>9.65</c:v>
                </c:pt>
                <c:pt idx="2305">
                  <c:v>9.67</c:v>
                </c:pt>
                <c:pt idx="2306">
                  <c:v>9.2899999999999991</c:v>
                </c:pt>
                <c:pt idx="2307">
                  <c:v>9.11</c:v>
                </c:pt>
                <c:pt idx="2309">
                  <c:v>8.9499999999999993</c:v>
                </c:pt>
                <c:pt idx="2310">
                  <c:v>8.9</c:v>
                </c:pt>
                <c:pt idx="2311">
                  <c:v>8.91</c:v>
                </c:pt>
                <c:pt idx="2312">
                  <c:v>8.8699999999999992</c:v>
                </c:pt>
                <c:pt idx="2313">
                  <c:v>8.8800000000000008</c:v>
                </c:pt>
                <c:pt idx="2314">
                  <c:v>8.8699999999999992</c:v>
                </c:pt>
                <c:pt idx="2315">
                  <c:v>8.8699999999999992</c:v>
                </c:pt>
                <c:pt idx="2316">
                  <c:v>8.74</c:v>
                </c:pt>
                <c:pt idx="2317">
                  <c:v>8.64</c:v>
                </c:pt>
                <c:pt idx="2318">
                  <c:v>8.6300000000000008</c:v>
                </c:pt>
                <c:pt idx="2319">
                  <c:v>8.59</c:v>
                </c:pt>
                <c:pt idx="2321">
                  <c:v>8.68</c:v>
                </c:pt>
                <c:pt idx="2322">
                  <c:v>8.6999999999999993</c:v>
                </c:pt>
                <c:pt idx="2323">
                  <c:v>8.65</c:v>
                </c:pt>
                <c:pt idx="2324">
                  <c:v>8.64</c:v>
                </c:pt>
                <c:pt idx="2325">
                  <c:v>8.65</c:v>
                </c:pt>
                <c:pt idx="2326">
                  <c:v>8.69</c:v>
                </c:pt>
                <c:pt idx="2327">
                  <c:v>8.69</c:v>
                </c:pt>
                <c:pt idx="2328">
                  <c:v>8.74</c:v>
                </c:pt>
                <c:pt idx="2330">
                  <c:v>8.8000000000000007</c:v>
                </c:pt>
                <c:pt idx="2331">
                  <c:v>8.84</c:v>
                </c:pt>
                <c:pt idx="2332">
                  <c:v>8.86</c:v>
                </c:pt>
                <c:pt idx="2333">
                  <c:v>8.7200000000000006</c:v>
                </c:pt>
                <c:pt idx="2334">
                  <c:v>8.68</c:v>
                </c:pt>
                <c:pt idx="2335">
                  <c:v>8.75</c:v>
                </c:pt>
                <c:pt idx="2336">
                  <c:v>8.68</c:v>
                </c:pt>
                <c:pt idx="2337">
                  <c:v>8.69</c:v>
                </c:pt>
                <c:pt idx="2338">
                  <c:v>8.58</c:v>
                </c:pt>
                <c:pt idx="2339">
                  <c:v>8.58</c:v>
                </c:pt>
                <c:pt idx="2340">
                  <c:v>8.6300000000000008</c:v>
                </c:pt>
                <c:pt idx="2341">
                  <c:v>8.6300000000000008</c:v>
                </c:pt>
                <c:pt idx="2342">
                  <c:v>8.58</c:v>
                </c:pt>
                <c:pt idx="2343">
                  <c:v>8.61</c:v>
                </c:pt>
                <c:pt idx="2344">
                  <c:v>8.56</c:v>
                </c:pt>
                <c:pt idx="2345">
                  <c:v>8.59</c:v>
                </c:pt>
                <c:pt idx="2346">
                  <c:v>8.5299999999999994</c:v>
                </c:pt>
                <c:pt idx="2347">
                  <c:v>8.51</c:v>
                </c:pt>
                <c:pt idx="2348">
                  <c:v>8.52</c:v>
                </c:pt>
                <c:pt idx="2349">
                  <c:v>8.52</c:v>
                </c:pt>
                <c:pt idx="2350">
                  <c:v>8.6</c:v>
                </c:pt>
                <c:pt idx="2351">
                  <c:v>8.65</c:v>
                </c:pt>
                <c:pt idx="2352">
                  <c:v>8.58</c:v>
                </c:pt>
                <c:pt idx="2353">
                  <c:v>8.6199999999999992</c:v>
                </c:pt>
                <c:pt idx="2354">
                  <c:v>8.6</c:v>
                </c:pt>
                <c:pt idx="2355">
                  <c:v>8.65</c:v>
                </c:pt>
                <c:pt idx="2356">
                  <c:v>8.68</c:v>
                </c:pt>
                <c:pt idx="2357">
                  <c:v>8.76</c:v>
                </c:pt>
                <c:pt idx="2358">
                  <c:v>8.84</c:v>
                </c:pt>
                <c:pt idx="2359">
                  <c:v>8.82</c:v>
                </c:pt>
                <c:pt idx="2360">
                  <c:v>8.77</c:v>
                </c:pt>
                <c:pt idx="2361">
                  <c:v>8.83</c:v>
                </c:pt>
                <c:pt idx="2362">
                  <c:v>8.91</c:v>
                </c:pt>
                <c:pt idx="2363">
                  <c:v>8.9</c:v>
                </c:pt>
                <c:pt idx="2364">
                  <c:v>9.01</c:v>
                </c:pt>
                <c:pt idx="2365">
                  <c:v>9.26</c:v>
                </c:pt>
                <c:pt idx="2366">
                  <c:v>9.31</c:v>
                </c:pt>
                <c:pt idx="2367">
                  <c:v>9.58</c:v>
                </c:pt>
                <c:pt idx="2368">
                  <c:v>9.82</c:v>
                </c:pt>
                <c:pt idx="2369">
                  <c:v>9.68</c:v>
                </c:pt>
                <c:pt idx="2370">
                  <c:v>9.4600000000000009</c:v>
                </c:pt>
                <c:pt idx="2371">
                  <c:v>9.2799999999999994</c:v>
                </c:pt>
                <c:pt idx="2372">
                  <c:v>9.25</c:v>
                </c:pt>
                <c:pt idx="2373">
                  <c:v>9.4</c:v>
                </c:pt>
                <c:pt idx="2374">
                  <c:v>9.41</c:v>
                </c:pt>
                <c:pt idx="2375">
                  <c:v>9.58</c:v>
                </c:pt>
                <c:pt idx="2376">
                  <c:v>9.48</c:v>
                </c:pt>
                <c:pt idx="2377">
                  <c:v>9.43</c:v>
                </c:pt>
                <c:pt idx="2378">
                  <c:v>9.24</c:v>
                </c:pt>
                <c:pt idx="2379">
                  <c:v>9.3000000000000007</c:v>
                </c:pt>
                <c:pt idx="2380">
                  <c:v>9.57</c:v>
                </c:pt>
                <c:pt idx="2381">
                  <c:v>9.6199999999999992</c:v>
                </c:pt>
                <c:pt idx="2382">
                  <c:v>9.56</c:v>
                </c:pt>
                <c:pt idx="2383">
                  <c:v>9.4499999999999993</c:v>
                </c:pt>
                <c:pt idx="2384">
                  <c:v>9.5399999999999991</c:v>
                </c:pt>
                <c:pt idx="2385">
                  <c:v>9.61</c:v>
                </c:pt>
                <c:pt idx="2386">
                  <c:v>9.3000000000000007</c:v>
                </c:pt>
                <c:pt idx="2387">
                  <c:v>9.33</c:v>
                </c:pt>
                <c:pt idx="2388">
                  <c:v>9.2899999999999991</c:v>
                </c:pt>
                <c:pt idx="2389">
                  <c:v>9.06</c:v>
                </c:pt>
                <c:pt idx="2390">
                  <c:v>9.0299999999999994</c:v>
                </c:pt>
                <c:pt idx="2392">
                  <c:v>9.1999999999999993</c:v>
                </c:pt>
                <c:pt idx="2393">
                  <c:v>9.11</c:v>
                </c:pt>
                <c:pt idx="2394">
                  <c:v>9.09</c:v>
                </c:pt>
                <c:pt idx="2395">
                  <c:v>9.01</c:v>
                </c:pt>
                <c:pt idx="2396">
                  <c:v>8.91</c:v>
                </c:pt>
                <c:pt idx="2397">
                  <c:v>8.83</c:v>
                </c:pt>
                <c:pt idx="2398">
                  <c:v>8.85</c:v>
                </c:pt>
                <c:pt idx="2399">
                  <c:v>8.86</c:v>
                </c:pt>
                <c:pt idx="2400">
                  <c:v>8.8699999999999992</c:v>
                </c:pt>
                <c:pt idx="2401">
                  <c:v>8.94</c:v>
                </c:pt>
                <c:pt idx="2402">
                  <c:v>9.1300000000000008</c:v>
                </c:pt>
                <c:pt idx="2403">
                  <c:v>9.15</c:v>
                </c:pt>
                <c:pt idx="2404">
                  <c:v>9.2799999999999994</c:v>
                </c:pt>
                <c:pt idx="2405">
                  <c:v>9.14</c:v>
                </c:pt>
                <c:pt idx="2407">
                  <c:v>9.1300000000000008</c:v>
                </c:pt>
                <c:pt idx="2408">
                  <c:v>9.0500000000000007</c:v>
                </c:pt>
                <c:pt idx="2409">
                  <c:v>9.07</c:v>
                </c:pt>
                <c:pt idx="2410">
                  <c:v>9.26</c:v>
                </c:pt>
                <c:pt idx="2411">
                  <c:v>9.23</c:v>
                </c:pt>
                <c:pt idx="2412">
                  <c:v>9.24</c:v>
                </c:pt>
                <c:pt idx="2413">
                  <c:v>9.2200000000000006</c:v>
                </c:pt>
                <c:pt idx="2414">
                  <c:v>9.32</c:v>
                </c:pt>
                <c:pt idx="2415">
                  <c:v>9.25</c:v>
                </c:pt>
                <c:pt idx="2416">
                  <c:v>9.2799999999999994</c:v>
                </c:pt>
                <c:pt idx="2417">
                  <c:v>9.1999999999999993</c:v>
                </c:pt>
                <c:pt idx="2418">
                  <c:v>9.17</c:v>
                </c:pt>
                <c:pt idx="2419">
                  <c:v>9.23</c:v>
                </c:pt>
                <c:pt idx="2420">
                  <c:v>9.2200000000000006</c:v>
                </c:pt>
                <c:pt idx="2421">
                  <c:v>9.25</c:v>
                </c:pt>
                <c:pt idx="2422">
                  <c:v>9.25</c:v>
                </c:pt>
                <c:pt idx="2423">
                  <c:v>9.19</c:v>
                </c:pt>
                <c:pt idx="2424">
                  <c:v>9.1999999999999993</c:v>
                </c:pt>
                <c:pt idx="2425">
                  <c:v>9.2899999999999991</c:v>
                </c:pt>
                <c:pt idx="2426">
                  <c:v>9.39</c:v>
                </c:pt>
                <c:pt idx="2427">
                  <c:v>9.4700000000000006</c:v>
                </c:pt>
                <c:pt idx="2428">
                  <c:v>9.5</c:v>
                </c:pt>
                <c:pt idx="2429">
                  <c:v>9.66</c:v>
                </c:pt>
                <c:pt idx="2430">
                  <c:v>9.6999999999999993</c:v>
                </c:pt>
                <c:pt idx="2431">
                  <c:v>9.9</c:v>
                </c:pt>
                <c:pt idx="2432">
                  <c:v>10.01</c:v>
                </c:pt>
                <c:pt idx="2433">
                  <c:v>10.1</c:v>
                </c:pt>
                <c:pt idx="2434">
                  <c:v>10.23</c:v>
                </c:pt>
                <c:pt idx="2435">
                  <c:v>10.17</c:v>
                </c:pt>
                <c:pt idx="2436">
                  <c:v>10.09</c:v>
                </c:pt>
                <c:pt idx="2437">
                  <c:v>10.23</c:v>
                </c:pt>
                <c:pt idx="2438">
                  <c:v>10.15</c:v>
                </c:pt>
                <c:pt idx="2439">
                  <c:v>10.11</c:v>
                </c:pt>
                <c:pt idx="2440">
                  <c:v>9.9600000000000009</c:v>
                </c:pt>
                <c:pt idx="2441">
                  <c:v>10.08</c:v>
                </c:pt>
                <c:pt idx="2442">
                  <c:v>10.39</c:v>
                </c:pt>
                <c:pt idx="2443">
                  <c:v>10.48</c:v>
                </c:pt>
                <c:pt idx="2444">
                  <c:v>10.81</c:v>
                </c:pt>
                <c:pt idx="2445">
                  <c:v>10.83</c:v>
                </c:pt>
                <c:pt idx="2446">
                  <c:v>11.19</c:v>
                </c:pt>
                <c:pt idx="2447">
                  <c:v>11</c:v>
                </c:pt>
                <c:pt idx="2448">
                  <c:v>10.92</c:v>
                </c:pt>
                <c:pt idx="2449">
                  <c:v>10.62</c:v>
                </c:pt>
                <c:pt idx="2450">
                  <c:v>10.81</c:v>
                </c:pt>
                <c:pt idx="2451">
                  <c:v>10.8</c:v>
                </c:pt>
                <c:pt idx="2452">
                  <c:v>10.49</c:v>
                </c:pt>
                <c:pt idx="2453">
                  <c:v>10.46</c:v>
                </c:pt>
                <c:pt idx="2454">
                  <c:v>10.59</c:v>
                </c:pt>
                <c:pt idx="2455">
                  <c:v>10.98</c:v>
                </c:pt>
                <c:pt idx="2456">
                  <c:v>10.86</c:v>
                </c:pt>
                <c:pt idx="2457">
                  <c:v>10.86</c:v>
                </c:pt>
                <c:pt idx="2458">
                  <c:v>10.89</c:v>
                </c:pt>
                <c:pt idx="2459">
                  <c:v>10.85</c:v>
                </c:pt>
                <c:pt idx="2460">
                  <c:v>10.92</c:v>
                </c:pt>
                <c:pt idx="2461">
                  <c:v>10.81</c:v>
                </c:pt>
                <c:pt idx="2462">
                  <c:v>10.67</c:v>
                </c:pt>
                <c:pt idx="2463">
                  <c:v>10.48</c:v>
                </c:pt>
                <c:pt idx="2464">
                  <c:v>10.53</c:v>
                </c:pt>
                <c:pt idx="2465">
                  <c:v>10.47</c:v>
                </c:pt>
                <c:pt idx="2466">
                  <c:v>10.9</c:v>
                </c:pt>
                <c:pt idx="2467">
                  <c:v>10.8</c:v>
                </c:pt>
                <c:pt idx="2468">
                  <c:v>10.65</c:v>
                </c:pt>
                <c:pt idx="2469">
                  <c:v>10.68</c:v>
                </c:pt>
                <c:pt idx="2470">
                  <c:v>10.62</c:v>
                </c:pt>
                <c:pt idx="2471">
                  <c:v>10.69</c:v>
                </c:pt>
                <c:pt idx="2472">
                  <c:v>10.63</c:v>
                </c:pt>
                <c:pt idx="2473">
                  <c:v>10.91</c:v>
                </c:pt>
                <c:pt idx="2474">
                  <c:v>11.03</c:v>
                </c:pt>
                <c:pt idx="2475">
                  <c:v>10.88</c:v>
                </c:pt>
                <c:pt idx="2476">
                  <c:v>10.96</c:v>
                </c:pt>
                <c:pt idx="2477">
                  <c:v>10.88</c:v>
                </c:pt>
                <c:pt idx="2478">
                  <c:v>10.74</c:v>
                </c:pt>
                <c:pt idx="2479">
                  <c:v>10.73</c:v>
                </c:pt>
                <c:pt idx="2480">
                  <c:v>10.79</c:v>
                </c:pt>
                <c:pt idx="2481">
                  <c:v>10.83</c:v>
                </c:pt>
                <c:pt idx="2482">
                  <c:v>10.95</c:v>
                </c:pt>
                <c:pt idx="2483">
                  <c:v>11</c:v>
                </c:pt>
                <c:pt idx="2484">
                  <c:v>11.13</c:v>
                </c:pt>
                <c:pt idx="2485">
                  <c:v>11.68</c:v>
                </c:pt>
                <c:pt idx="2487">
                  <c:v>11.69</c:v>
                </c:pt>
                <c:pt idx="2488">
                  <c:v>11.77</c:v>
                </c:pt>
                <c:pt idx="2489">
                  <c:v>12.01</c:v>
                </c:pt>
                <c:pt idx="2490">
                  <c:v>11.92</c:v>
                </c:pt>
                <c:pt idx="2491">
                  <c:v>11.86</c:v>
                </c:pt>
                <c:pt idx="2492">
                  <c:v>11.94</c:v>
                </c:pt>
                <c:pt idx="2493">
                  <c:v>11.94</c:v>
                </c:pt>
                <c:pt idx="2494">
                  <c:v>11.83</c:v>
                </c:pt>
                <c:pt idx="2495">
                  <c:v>11.89</c:v>
                </c:pt>
                <c:pt idx="2496">
                  <c:v>11.82</c:v>
                </c:pt>
                <c:pt idx="2497">
                  <c:v>11.87</c:v>
                </c:pt>
                <c:pt idx="2498">
                  <c:v>11.85</c:v>
                </c:pt>
                <c:pt idx="2499">
                  <c:v>11.88</c:v>
                </c:pt>
                <c:pt idx="2500">
                  <c:v>11.9</c:v>
                </c:pt>
                <c:pt idx="2501">
                  <c:v>12.06</c:v>
                </c:pt>
                <c:pt idx="2502">
                  <c:v>12.14</c:v>
                </c:pt>
                <c:pt idx="2503">
                  <c:v>12.24</c:v>
                </c:pt>
                <c:pt idx="2504">
                  <c:v>12.21</c:v>
                </c:pt>
                <c:pt idx="2505">
                  <c:v>12.15</c:v>
                </c:pt>
                <c:pt idx="2506">
                  <c:v>12.3</c:v>
                </c:pt>
                <c:pt idx="2507">
                  <c:v>12.18</c:v>
                </c:pt>
                <c:pt idx="2508">
                  <c:v>12.08</c:v>
                </c:pt>
                <c:pt idx="2509">
                  <c:v>11.99</c:v>
                </c:pt>
                <c:pt idx="2510">
                  <c:v>12</c:v>
                </c:pt>
                <c:pt idx="2511">
                  <c:v>12.07</c:v>
                </c:pt>
                <c:pt idx="2512">
                  <c:v>12</c:v>
                </c:pt>
                <c:pt idx="2513">
                  <c:v>11.86</c:v>
                </c:pt>
                <c:pt idx="2514">
                  <c:v>11.91</c:v>
                </c:pt>
                <c:pt idx="2515">
                  <c:v>11.81</c:v>
                </c:pt>
                <c:pt idx="2516">
                  <c:v>11.68</c:v>
                </c:pt>
                <c:pt idx="2517">
                  <c:v>11.68</c:v>
                </c:pt>
                <c:pt idx="2518">
                  <c:v>11.47</c:v>
                </c:pt>
                <c:pt idx="2519">
                  <c:v>11.46</c:v>
                </c:pt>
                <c:pt idx="2520">
                  <c:v>11.56</c:v>
                </c:pt>
                <c:pt idx="2521">
                  <c:v>11.89</c:v>
                </c:pt>
                <c:pt idx="2522">
                  <c:v>11.93</c:v>
                </c:pt>
                <c:pt idx="2523">
                  <c:v>12.26</c:v>
                </c:pt>
                <c:pt idx="2524">
                  <c:v>12.19</c:v>
                </c:pt>
                <c:pt idx="2525">
                  <c:v>12.33</c:v>
                </c:pt>
                <c:pt idx="2526">
                  <c:v>12.17</c:v>
                </c:pt>
                <c:pt idx="2527">
                  <c:v>12.19</c:v>
                </c:pt>
                <c:pt idx="2528">
                  <c:v>12.05</c:v>
                </c:pt>
                <c:pt idx="2529">
                  <c:v>12.05</c:v>
                </c:pt>
                <c:pt idx="2530">
                  <c:v>12.05</c:v>
                </c:pt>
                <c:pt idx="2531">
                  <c:v>11.99</c:v>
                </c:pt>
                <c:pt idx="2532">
                  <c:v>11.97</c:v>
                </c:pt>
                <c:pt idx="2533">
                  <c:v>11.99</c:v>
                </c:pt>
                <c:pt idx="2534">
                  <c:v>12.03</c:v>
                </c:pt>
                <c:pt idx="2535">
                  <c:v>12.14</c:v>
                </c:pt>
                <c:pt idx="2536">
                  <c:v>12.14</c:v>
                </c:pt>
                <c:pt idx="2537">
                  <c:v>12.22</c:v>
                </c:pt>
                <c:pt idx="2538">
                  <c:v>12.05</c:v>
                </c:pt>
                <c:pt idx="2539">
                  <c:v>11.94</c:v>
                </c:pt>
                <c:pt idx="2540">
                  <c:v>11.92</c:v>
                </c:pt>
                <c:pt idx="2541">
                  <c:v>12</c:v>
                </c:pt>
                <c:pt idx="2543">
                  <c:v>12.12</c:v>
                </c:pt>
                <c:pt idx="2544">
                  <c:v>12.18</c:v>
                </c:pt>
                <c:pt idx="2545">
                  <c:v>12.08</c:v>
                </c:pt>
                <c:pt idx="2546">
                  <c:v>12.09</c:v>
                </c:pt>
                <c:pt idx="2547">
                  <c:v>12.12</c:v>
                </c:pt>
                <c:pt idx="2548">
                  <c:v>12.01</c:v>
                </c:pt>
                <c:pt idx="2549">
                  <c:v>11.97</c:v>
                </c:pt>
                <c:pt idx="2550">
                  <c:v>11.91</c:v>
                </c:pt>
                <c:pt idx="2551">
                  <c:v>11.87</c:v>
                </c:pt>
                <c:pt idx="2552">
                  <c:v>11.86</c:v>
                </c:pt>
                <c:pt idx="2553">
                  <c:v>11.92</c:v>
                </c:pt>
                <c:pt idx="2554">
                  <c:v>12.06</c:v>
                </c:pt>
                <c:pt idx="2555">
                  <c:v>12.03</c:v>
                </c:pt>
                <c:pt idx="2556">
                  <c:v>11.99</c:v>
                </c:pt>
                <c:pt idx="2557">
                  <c:v>12.1</c:v>
                </c:pt>
                <c:pt idx="2558">
                  <c:v>12.13</c:v>
                </c:pt>
                <c:pt idx="2559">
                  <c:v>12.09</c:v>
                </c:pt>
                <c:pt idx="2560">
                  <c:v>12.06</c:v>
                </c:pt>
                <c:pt idx="2561">
                  <c:v>11.98</c:v>
                </c:pt>
                <c:pt idx="2562">
                  <c:v>11.94</c:v>
                </c:pt>
                <c:pt idx="2563">
                  <c:v>12</c:v>
                </c:pt>
                <c:pt idx="2564">
                  <c:v>11.94</c:v>
                </c:pt>
                <c:pt idx="2565">
                  <c:v>11.92</c:v>
                </c:pt>
                <c:pt idx="2566">
                  <c:v>11.9</c:v>
                </c:pt>
                <c:pt idx="2567">
                  <c:v>12.02</c:v>
                </c:pt>
                <c:pt idx="2568">
                  <c:v>12.03</c:v>
                </c:pt>
                <c:pt idx="2570">
                  <c:v>12.04</c:v>
                </c:pt>
                <c:pt idx="2571">
                  <c:v>12.26</c:v>
                </c:pt>
                <c:pt idx="2572">
                  <c:v>12.42</c:v>
                </c:pt>
                <c:pt idx="2573">
                  <c:v>12.33</c:v>
                </c:pt>
                <c:pt idx="2574">
                  <c:v>12.28</c:v>
                </c:pt>
                <c:pt idx="2575">
                  <c:v>12.19</c:v>
                </c:pt>
                <c:pt idx="2576">
                  <c:v>12.33</c:v>
                </c:pt>
                <c:pt idx="2577">
                  <c:v>12.36</c:v>
                </c:pt>
                <c:pt idx="2578">
                  <c:v>12.29</c:v>
                </c:pt>
                <c:pt idx="2579">
                  <c:v>12.21</c:v>
                </c:pt>
                <c:pt idx="2580">
                  <c:v>12.27</c:v>
                </c:pt>
                <c:pt idx="2582">
                  <c:v>12.22</c:v>
                </c:pt>
                <c:pt idx="2583">
                  <c:v>12.18</c:v>
                </c:pt>
                <c:pt idx="2584">
                  <c:v>12.33</c:v>
                </c:pt>
                <c:pt idx="2585">
                  <c:v>12.4</c:v>
                </c:pt>
                <c:pt idx="2586">
                  <c:v>12.43</c:v>
                </c:pt>
                <c:pt idx="2587">
                  <c:v>12.38</c:v>
                </c:pt>
                <c:pt idx="2588">
                  <c:v>12.34</c:v>
                </c:pt>
                <c:pt idx="2589">
                  <c:v>12.4</c:v>
                </c:pt>
                <c:pt idx="2591">
                  <c:v>12.53</c:v>
                </c:pt>
                <c:pt idx="2592">
                  <c:v>12.69</c:v>
                </c:pt>
                <c:pt idx="2593">
                  <c:v>12.54</c:v>
                </c:pt>
                <c:pt idx="2594">
                  <c:v>12.54</c:v>
                </c:pt>
                <c:pt idx="2595">
                  <c:v>12.53</c:v>
                </c:pt>
                <c:pt idx="2596">
                  <c:v>12.22</c:v>
                </c:pt>
                <c:pt idx="2597">
                  <c:v>12.23</c:v>
                </c:pt>
                <c:pt idx="2598">
                  <c:v>12.37</c:v>
                </c:pt>
                <c:pt idx="2599">
                  <c:v>12.26</c:v>
                </c:pt>
                <c:pt idx="2600">
                  <c:v>12.34</c:v>
                </c:pt>
                <c:pt idx="2601">
                  <c:v>12.2</c:v>
                </c:pt>
                <c:pt idx="2602">
                  <c:v>12.23</c:v>
                </c:pt>
                <c:pt idx="2603">
                  <c:v>12.29</c:v>
                </c:pt>
                <c:pt idx="2604">
                  <c:v>12.32</c:v>
                </c:pt>
                <c:pt idx="2605">
                  <c:v>12.29</c:v>
                </c:pt>
                <c:pt idx="2606">
                  <c:v>12.31</c:v>
                </c:pt>
                <c:pt idx="2607">
                  <c:v>12.36</c:v>
                </c:pt>
                <c:pt idx="2608">
                  <c:v>12.32</c:v>
                </c:pt>
                <c:pt idx="2609">
                  <c:v>12.34</c:v>
                </c:pt>
                <c:pt idx="2610">
                  <c:v>12.3</c:v>
                </c:pt>
                <c:pt idx="2611">
                  <c:v>12.18</c:v>
                </c:pt>
                <c:pt idx="2612">
                  <c:v>12.16</c:v>
                </c:pt>
                <c:pt idx="2613">
                  <c:v>12.17</c:v>
                </c:pt>
                <c:pt idx="2614">
                  <c:v>12.18</c:v>
                </c:pt>
                <c:pt idx="2615">
                  <c:v>12.17</c:v>
                </c:pt>
                <c:pt idx="2616">
                  <c:v>12.29</c:v>
                </c:pt>
                <c:pt idx="2617">
                  <c:v>12.29</c:v>
                </c:pt>
                <c:pt idx="2618">
                  <c:v>12.29</c:v>
                </c:pt>
                <c:pt idx="2619">
                  <c:v>12.33</c:v>
                </c:pt>
                <c:pt idx="2620">
                  <c:v>12.39</c:v>
                </c:pt>
                <c:pt idx="2621">
                  <c:v>12.32</c:v>
                </c:pt>
                <c:pt idx="2622">
                  <c:v>12.43</c:v>
                </c:pt>
                <c:pt idx="2623">
                  <c:v>12.62</c:v>
                </c:pt>
                <c:pt idx="2624">
                  <c:v>12.54</c:v>
                </c:pt>
                <c:pt idx="2625">
                  <c:v>12.62</c:v>
                </c:pt>
                <c:pt idx="2626">
                  <c:v>12.94</c:v>
                </c:pt>
                <c:pt idx="2627">
                  <c:v>12.97</c:v>
                </c:pt>
                <c:pt idx="2628">
                  <c:v>12.92</c:v>
                </c:pt>
                <c:pt idx="2629">
                  <c:v>12.96</c:v>
                </c:pt>
                <c:pt idx="2630">
                  <c:v>13.16</c:v>
                </c:pt>
                <c:pt idx="2631">
                  <c:v>13.44</c:v>
                </c:pt>
                <c:pt idx="2632">
                  <c:v>13.52</c:v>
                </c:pt>
                <c:pt idx="2633">
                  <c:v>13.75</c:v>
                </c:pt>
                <c:pt idx="2634">
                  <c:v>13.52</c:v>
                </c:pt>
                <c:pt idx="2635">
                  <c:v>13.5</c:v>
                </c:pt>
                <c:pt idx="2636">
                  <c:v>13.51</c:v>
                </c:pt>
                <c:pt idx="2637">
                  <c:v>13.48</c:v>
                </c:pt>
                <c:pt idx="2638">
                  <c:v>13.59</c:v>
                </c:pt>
                <c:pt idx="2639">
                  <c:v>13.54</c:v>
                </c:pt>
                <c:pt idx="2640">
                  <c:v>13.66</c:v>
                </c:pt>
                <c:pt idx="2641">
                  <c:v>13.67</c:v>
                </c:pt>
                <c:pt idx="2642">
                  <c:v>13.54</c:v>
                </c:pt>
                <c:pt idx="2643">
                  <c:v>13.47</c:v>
                </c:pt>
                <c:pt idx="2644">
                  <c:v>13.65</c:v>
                </c:pt>
                <c:pt idx="2645">
                  <c:v>13.54</c:v>
                </c:pt>
                <c:pt idx="2646">
                  <c:v>13.41</c:v>
                </c:pt>
                <c:pt idx="2647">
                  <c:v>13.32</c:v>
                </c:pt>
                <c:pt idx="2648">
                  <c:v>13.48</c:v>
                </c:pt>
                <c:pt idx="2649">
                  <c:v>13.36</c:v>
                </c:pt>
                <c:pt idx="2650">
                  <c:v>13.4</c:v>
                </c:pt>
                <c:pt idx="2651">
                  <c:v>13.56</c:v>
                </c:pt>
                <c:pt idx="2652">
                  <c:v>13.44</c:v>
                </c:pt>
                <c:pt idx="2653">
                  <c:v>13.43</c:v>
                </c:pt>
                <c:pt idx="2654">
                  <c:v>13.38</c:v>
                </c:pt>
                <c:pt idx="2655">
                  <c:v>13.31</c:v>
                </c:pt>
                <c:pt idx="2656">
                  <c:v>13.32</c:v>
                </c:pt>
                <c:pt idx="2657">
                  <c:v>13.3</c:v>
                </c:pt>
                <c:pt idx="2658">
                  <c:v>13.41</c:v>
                </c:pt>
                <c:pt idx="2659">
                  <c:v>13.32</c:v>
                </c:pt>
                <c:pt idx="2660">
                  <c:v>13.36</c:v>
                </c:pt>
                <c:pt idx="2662">
                  <c:v>13.48</c:v>
                </c:pt>
                <c:pt idx="2663">
                  <c:v>13.56</c:v>
                </c:pt>
                <c:pt idx="2664">
                  <c:v>13.54</c:v>
                </c:pt>
                <c:pt idx="2665">
                  <c:v>13.48</c:v>
                </c:pt>
                <c:pt idx="2666">
                  <c:v>13.51</c:v>
                </c:pt>
                <c:pt idx="2668">
                  <c:v>13.44</c:v>
                </c:pt>
                <c:pt idx="2669">
                  <c:v>13.3</c:v>
                </c:pt>
                <c:pt idx="2670">
                  <c:v>13.18</c:v>
                </c:pt>
                <c:pt idx="2672">
                  <c:v>13</c:v>
                </c:pt>
                <c:pt idx="2673">
                  <c:v>12.97</c:v>
                </c:pt>
                <c:pt idx="2674">
                  <c:v>12.82</c:v>
                </c:pt>
                <c:pt idx="2675">
                  <c:v>12.6</c:v>
                </c:pt>
                <c:pt idx="2676">
                  <c:v>12.52</c:v>
                </c:pt>
                <c:pt idx="2677">
                  <c:v>12.52</c:v>
                </c:pt>
                <c:pt idx="2678">
                  <c:v>12.07</c:v>
                </c:pt>
                <c:pt idx="2679">
                  <c:v>11.97</c:v>
                </c:pt>
                <c:pt idx="2680">
                  <c:v>12.09</c:v>
                </c:pt>
                <c:pt idx="2681">
                  <c:v>11.91</c:v>
                </c:pt>
                <c:pt idx="2682">
                  <c:v>11.97</c:v>
                </c:pt>
                <c:pt idx="2683">
                  <c:v>12.05</c:v>
                </c:pt>
                <c:pt idx="2684">
                  <c:v>12.09</c:v>
                </c:pt>
                <c:pt idx="2685">
                  <c:v>12.11</c:v>
                </c:pt>
                <c:pt idx="2686">
                  <c:v>12.12</c:v>
                </c:pt>
                <c:pt idx="2687">
                  <c:v>12.22</c:v>
                </c:pt>
                <c:pt idx="2688">
                  <c:v>12.2</c:v>
                </c:pt>
                <c:pt idx="2689">
                  <c:v>12.07</c:v>
                </c:pt>
                <c:pt idx="2690">
                  <c:v>12.35</c:v>
                </c:pt>
                <c:pt idx="2691">
                  <c:v>12.44</c:v>
                </c:pt>
                <c:pt idx="2692">
                  <c:v>12.34</c:v>
                </c:pt>
                <c:pt idx="2693">
                  <c:v>12.17</c:v>
                </c:pt>
                <c:pt idx="2694">
                  <c:v>12.22</c:v>
                </c:pt>
                <c:pt idx="2695">
                  <c:v>12.15</c:v>
                </c:pt>
                <c:pt idx="2696">
                  <c:v>12.04</c:v>
                </c:pt>
                <c:pt idx="2697">
                  <c:v>11.98</c:v>
                </c:pt>
                <c:pt idx="2698">
                  <c:v>12.09</c:v>
                </c:pt>
                <c:pt idx="2699">
                  <c:v>12.19</c:v>
                </c:pt>
                <c:pt idx="2700">
                  <c:v>12.29</c:v>
                </c:pt>
                <c:pt idx="2701">
                  <c:v>12.53</c:v>
                </c:pt>
                <c:pt idx="2702">
                  <c:v>12.55</c:v>
                </c:pt>
                <c:pt idx="2703">
                  <c:v>12.44</c:v>
                </c:pt>
                <c:pt idx="2704">
                  <c:v>12.46</c:v>
                </c:pt>
                <c:pt idx="2705">
                  <c:v>12.62</c:v>
                </c:pt>
                <c:pt idx="2706">
                  <c:v>12.63</c:v>
                </c:pt>
                <c:pt idx="2707">
                  <c:v>12.53</c:v>
                </c:pt>
                <c:pt idx="2708">
                  <c:v>12.48</c:v>
                </c:pt>
                <c:pt idx="2709">
                  <c:v>12.4</c:v>
                </c:pt>
                <c:pt idx="2710">
                  <c:v>12.4</c:v>
                </c:pt>
                <c:pt idx="2711">
                  <c:v>12.39</c:v>
                </c:pt>
                <c:pt idx="2712">
                  <c:v>12.49</c:v>
                </c:pt>
                <c:pt idx="2713">
                  <c:v>12.46</c:v>
                </c:pt>
                <c:pt idx="2714">
                  <c:v>12.46</c:v>
                </c:pt>
                <c:pt idx="2715">
                  <c:v>12.64</c:v>
                </c:pt>
                <c:pt idx="2716">
                  <c:v>12.58</c:v>
                </c:pt>
                <c:pt idx="2717">
                  <c:v>12.49</c:v>
                </c:pt>
                <c:pt idx="2718">
                  <c:v>12.37</c:v>
                </c:pt>
                <c:pt idx="2719">
                  <c:v>12.42</c:v>
                </c:pt>
                <c:pt idx="2720">
                  <c:v>12.23</c:v>
                </c:pt>
                <c:pt idx="2721">
                  <c:v>12.08</c:v>
                </c:pt>
                <c:pt idx="2722">
                  <c:v>12.15</c:v>
                </c:pt>
                <c:pt idx="2723">
                  <c:v>12.12</c:v>
                </c:pt>
                <c:pt idx="2724">
                  <c:v>12</c:v>
                </c:pt>
                <c:pt idx="2725">
                  <c:v>12.11</c:v>
                </c:pt>
                <c:pt idx="2726">
                  <c:v>12.2</c:v>
                </c:pt>
                <c:pt idx="2727">
                  <c:v>12.28</c:v>
                </c:pt>
                <c:pt idx="2728">
                  <c:v>12.38</c:v>
                </c:pt>
                <c:pt idx="2729">
                  <c:v>12.45</c:v>
                </c:pt>
                <c:pt idx="2730">
                  <c:v>12.23</c:v>
                </c:pt>
                <c:pt idx="2731">
                  <c:v>12.14</c:v>
                </c:pt>
                <c:pt idx="2732">
                  <c:v>12.05</c:v>
                </c:pt>
                <c:pt idx="2733">
                  <c:v>12.03</c:v>
                </c:pt>
                <c:pt idx="2734">
                  <c:v>12.05</c:v>
                </c:pt>
                <c:pt idx="2735">
                  <c:v>12</c:v>
                </c:pt>
                <c:pt idx="2736">
                  <c:v>12.1</c:v>
                </c:pt>
                <c:pt idx="2737">
                  <c:v>12.06</c:v>
                </c:pt>
                <c:pt idx="2738">
                  <c:v>11.94</c:v>
                </c:pt>
                <c:pt idx="2739">
                  <c:v>11.82</c:v>
                </c:pt>
                <c:pt idx="2740">
                  <c:v>11.82</c:v>
                </c:pt>
                <c:pt idx="2741">
                  <c:v>11.6</c:v>
                </c:pt>
                <c:pt idx="2742">
                  <c:v>11.64</c:v>
                </c:pt>
                <c:pt idx="2743">
                  <c:v>11.63</c:v>
                </c:pt>
                <c:pt idx="2744">
                  <c:v>11.55</c:v>
                </c:pt>
                <c:pt idx="2745">
                  <c:v>11.48</c:v>
                </c:pt>
                <c:pt idx="2748">
                  <c:v>11.53</c:v>
                </c:pt>
                <c:pt idx="2749">
                  <c:v>11.59</c:v>
                </c:pt>
                <c:pt idx="2750">
                  <c:v>11.64</c:v>
                </c:pt>
                <c:pt idx="2751">
                  <c:v>11.6</c:v>
                </c:pt>
                <c:pt idx="2752">
                  <c:v>11.55</c:v>
                </c:pt>
                <c:pt idx="2753">
                  <c:v>11.5</c:v>
                </c:pt>
                <c:pt idx="2754">
                  <c:v>11.52</c:v>
                </c:pt>
                <c:pt idx="2755">
                  <c:v>11.52</c:v>
                </c:pt>
                <c:pt idx="2756">
                  <c:v>11.65</c:v>
                </c:pt>
                <c:pt idx="2757">
                  <c:v>11.71</c:v>
                </c:pt>
                <c:pt idx="2758">
                  <c:v>11.69</c:v>
                </c:pt>
                <c:pt idx="2759">
                  <c:v>11.76</c:v>
                </c:pt>
                <c:pt idx="2760">
                  <c:v>11.86</c:v>
                </c:pt>
                <c:pt idx="2761">
                  <c:v>11.79</c:v>
                </c:pt>
                <c:pt idx="2762">
                  <c:v>11.7</c:v>
                </c:pt>
                <c:pt idx="2763">
                  <c:v>11.62</c:v>
                </c:pt>
                <c:pt idx="2764">
                  <c:v>11.56</c:v>
                </c:pt>
                <c:pt idx="2765">
                  <c:v>11.51</c:v>
                </c:pt>
                <c:pt idx="2766">
                  <c:v>11.53</c:v>
                </c:pt>
                <c:pt idx="2767">
                  <c:v>11.44</c:v>
                </c:pt>
                <c:pt idx="2768">
                  <c:v>11.26</c:v>
                </c:pt>
                <c:pt idx="2769">
                  <c:v>11.23</c:v>
                </c:pt>
                <c:pt idx="2770">
                  <c:v>11.21</c:v>
                </c:pt>
                <c:pt idx="2771">
                  <c:v>11.23</c:v>
                </c:pt>
                <c:pt idx="2772">
                  <c:v>11.28</c:v>
                </c:pt>
                <c:pt idx="2773">
                  <c:v>11.25</c:v>
                </c:pt>
                <c:pt idx="2774">
                  <c:v>11.4</c:v>
                </c:pt>
                <c:pt idx="2775">
                  <c:v>11.65</c:v>
                </c:pt>
                <c:pt idx="2776">
                  <c:v>11.78</c:v>
                </c:pt>
                <c:pt idx="2777">
                  <c:v>11.65</c:v>
                </c:pt>
                <c:pt idx="2778">
                  <c:v>11.7</c:v>
                </c:pt>
                <c:pt idx="2779">
                  <c:v>11.84</c:v>
                </c:pt>
                <c:pt idx="2780">
                  <c:v>11.95</c:v>
                </c:pt>
                <c:pt idx="2781">
                  <c:v>11.85</c:v>
                </c:pt>
                <c:pt idx="2782">
                  <c:v>12</c:v>
                </c:pt>
                <c:pt idx="2783">
                  <c:v>11.85</c:v>
                </c:pt>
                <c:pt idx="2784">
                  <c:v>11.86</c:v>
                </c:pt>
                <c:pt idx="2785">
                  <c:v>11.95</c:v>
                </c:pt>
                <c:pt idx="2786">
                  <c:v>11.99</c:v>
                </c:pt>
                <c:pt idx="2787">
                  <c:v>11.93</c:v>
                </c:pt>
                <c:pt idx="2788">
                  <c:v>11.89</c:v>
                </c:pt>
                <c:pt idx="2789">
                  <c:v>11.83</c:v>
                </c:pt>
                <c:pt idx="2790">
                  <c:v>11.73</c:v>
                </c:pt>
                <c:pt idx="2791">
                  <c:v>11.81</c:v>
                </c:pt>
                <c:pt idx="2792">
                  <c:v>11.87</c:v>
                </c:pt>
                <c:pt idx="2793">
                  <c:v>11.88</c:v>
                </c:pt>
                <c:pt idx="2794">
                  <c:v>11.83</c:v>
                </c:pt>
                <c:pt idx="2795">
                  <c:v>12.04</c:v>
                </c:pt>
                <c:pt idx="2796">
                  <c:v>12.43</c:v>
                </c:pt>
                <c:pt idx="2797">
                  <c:v>12.37</c:v>
                </c:pt>
                <c:pt idx="2798">
                  <c:v>12.31</c:v>
                </c:pt>
                <c:pt idx="2799">
                  <c:v>12.08</c:v>
                </c:pt>
                <c:pt idx="2800">
                  <c:v>11.98</c:v>
                </c:pt>
                <c:pt idx="2801">
                  <c:v>11.85</c:v>
                </c:pt>
                <c:pt idx="2802">
                  <c:v>11.86</c:v>
                </c:pt>
                <c:pt idx="2804">
                  <c:v>11.72</c:v>
                </c:pt>
                <c:pt idx="2805">
                  <c:v>11.7</c:v>
                </c:pt>
                <c:pt idx="2806">
                  <c:v>11.83</c:v>
                </c:pt>
                <c:pt idx="2807">
                  <c:v>11.75</c:v>
                </c:pt>
                <c:pt idx="2808">
                  <c:v>11.66</c:v>
                </c:pt>
                <c:pt idx="2809">
                  <c:v>11.66</c:v>
                </c:pt>
                <c:pt idx="2810">
                  <c:v>11.77</c:v>
                </c:pt>
                <c:pt idx="2811">
                  <c:v>11.76</c:v>
                </c:pt>
                <c:pt idx="2812">
                  <c:v>11.62</c:v>
                </c:pt>
                <c:pt idx="2813">
                  <c:v>11.68</c:v>
                </c:pt>
                <c:pt idx="2814">
                  <c:v>11.59</c:v>
                </c:pt>
                <c:pt idx="2815">
                  <c:v>11.63</c:v>
                </c:pt>
                <c:pt idx="2816">
                  <c:v>11.56</c:v>
                </c:pt>
                <c:pt idx="2817">
                  <c:v>11.7</c:v>
                </c:pt>
                <c:pt idx="2818">
                  <c:v>11.65</c:v>
                </c:pt>
                <c:pt idx="2819">
                  <c:v>11.57</c:v>
                </c:pt>
                <c:pt idx="2820">
                  <c:v>11.56</c:v>
                </c:pt>
                <c:pt idx="2821">
                  <c:v>11.44</c:v>
                </c:pt>
                <c:pt idx="2822">
                  <c:v>11.43</c:v>
                </c:pt>
                <c:pt idx="2823">
                  <c:v>11.44</c:v>
                </c:pt>
                <c:pt idx="2824">
                  <c:v>11.49</c:v>
                </c:pt>
                <c:pt idx="2825">
                  <c:v>11.36</c:v>
                </c:pt>
                <c:pt idx="2826">
                  <c:v>11.44</c:v>
                </c:pt>
                <c:pt idx="2827">
                  <c:v>11.43</c:v>
                </c:pt>
                <c:pt idx="2828">
                  <c:v>11.31</c:v>
                </c:pt>
                <c:pt idx="2829">
                  <c:v>11.22</c:v>
                </c:pt>
                <c:pt idx="2831">
                  <c:v>11.18</c:v>
                </c:pt>
                <c:pt idx="2832">
                  <c:v>11.16</c:v>
                </c:pt>
                <c:pt idx="2833">
                  <c:v>11.17</c:v>
                </c:pt>
                <c:pt idx="2834">
                  <c:v>11.17</c:v>
                </c:pt>
                <c:pt idx="2835">
                  <c:v>11.17</c:v>
                </c:pt>
                <c:pt idx="2836">
                  <c:v>11.16</c:v>
                </c:pt>
                <c:pt idx="2837">
                  <c:v>11.21</c:v>
                </c:pt>
                <c:pt idx="2838">
                  <c:v>11.16</c:v>
                </c:pt>
                <c:pt idx="2839">
                  <c:v>11.17</c:v>
                </c:pt>
                <c:pt idx="2840">
                  <c:v>11.03</c:v>
                </c:pt>
                <c:pt idx="2843">
                  <c:v>10.96</c:v>
                </c:pt>
                <c:pt idx="2844">
                  <c:v>10.9</c:v>
                </c:pt>
                <c:pt idx="2845">
                  <c:v>10.87</c:v>
                </c:pt>
                <c:pt idx="2847">
                  <c:v>10.7</c:v>
                </c:pt>
                <c:pt idx="2848">
                  <c:v>10.71</c:v>
                </c:pt>
                <c:pt idx="2849">
                  <c:v>10.62</c:v>
                </c:pt>
                <c:pt idx="2850">
                  <c:v>10.64</c:v>
                </c:pt>
                <c:pt idx="2851">
                  <c:v>10.66</c:v>
                </c:pt>
                <c:pt idx="2852">
                  <c:v>10.53</c:v>
                </c:pt>
                <c:pt idx="2853">
                  <c:v>10.57</c:v>
                </c:pt>
                <c:pt idx="2854">
                  <c:v>10.57</c:v>
                </c:pt>
                <c:pt idx="2855">
                  <c:v>10.59</c:v>
                </c:pt>
                <c:pt idx="2856">
                  <c:v>10.51</c:v>
                </c:pt>
                <c:pt idx="2857">
                  <c:v>10.41</c:v>
                </c:pt>
                <c:pt idx="2858">
                  <c:v>10.3</c:v>
                </c:pt>
                <c:pt idx="2859">
                  <c:v>10.18</c:v>
                </c:pt>
                <c:pt idx="2860">
                  <c:v>10.09</c:v>
                </c:pt>
                <c:pt idx="2861">
                  <c:v>10.199999999999999</c:v>
                </c:pt>
                <c:pt idx="2862">
                  <c:v>10.37</c:v>
                </c:pt>
                <c:pt idx="2863">
                  <c:v>10.17</c:v>
                </c:pt>
                <c:pt idx="2864">
                  <c:v>10.27</c:v>
                </c:pt>
                <c:pt idx="2865">
                  <c:v>10.45</c:v>
                </c:pt>
                <c:pt idx="2866">
                  <c:v>10.42</c:v>
                </c:pt>
                <c:pt idx="2867">
                  <c:v>10.35</c:v>
                </c:pt>
                <c:pt idx="2868">
                  <c:v>10.210000000000001</c:v>
                </c:pt>
                <c:pt idx="2869">
                  <c:v>10.130000000000001</c:v>
                </c:pt>
                <c:pt idx="2870">
                  <c:v>10.19</c:v>
                </c:pt>
                <c:pt idx="2871">
                  <c:v>10.34</c:v>
                </c:pt>
                <c:pt idx="2872">
                  <c:v>10.32</c:v>
                </c:pt>
                <c:pt idx="2873">
                  <c:v>10.23</c:v>
                </c:pt>
                <c:pt idx="2874">
                  <c:v>10.199999999999999</c:v>
                </c:pt>
                <c:pt idx="2875">
                  <c:v>10.220000000000001</c:v>
                </c:pt>
                <c:pt idx="2876">
                  <c:v>10.36</c:v>
                </c:pt>
                <c:pt idx="2877">
                  <c:v>10.25</c:v>
                </c:pt>
                <c:pt idx="2878">
                  <c:v>10.47</c:v>
                </c:pt>
                <c:pt idx="2879">
                  <c:v>10.72</c:v>
                </c:pt>
                <c:pt idx="2880">
                  <c:v>10.74</c:v>
                </c:pt>
                <c:pt idx="2881">
                  <c:v>11</c:v>
                </c:pt>
                <c:pt idx="2882">
                  <c:v>11.01</c:v>
                </c:pt>
                <c:pt idx="2883">
                  <c:v>10.87</c:v>
                </c:pt>
                <c:pt idx="2884">
                  <c:v>10.73</c:v>
                </c:pt>
                <c:pt idx="2885">
                  <c:v>10.65</c:v>
                </c:pt>
                <c:pt idx="2886">
                  <c:v>10.73</c:v>
                </c:pt>
                <c:pt idx="2887">
                  <c:v>10.7</c:v>
                </c:pt>
                <c:pt idx="2888">
                  <c:v>10.53</c:v>
                </c:pt>
                <c:pt idx="2889">
                  <c:v>10.5</c:v>
                </c:pt>
                <c:pt idx="2890">
                  <c:v>10.49</c:v>
                </c:pt>
                <c:pt idx="2891">
                  <c:v>10.46</c:v>
                </c:pt>
                <c:pt idx="2892">
                  <c:v>10.34</c:v>
                </c:pt>
                <c:pt idx="2893">
                  <c:v>10.45</c:v>
                </c:pt>
                <c:pt idx="2894">
                  <c:v>10.53</c:v>
                </c:pt>
                <c:pt idx="2895">
                  <c:v>10.57</c:v>
                </c:pt>
                <c:pt idx="2896">
                  <c:v>10.85</c:v>
                </c:pt>
                <c:pt idx="2897">
                  <c:v>10.81</c:v>
                </c:pt>
                <c:pt idx="2898">
                  <c:v>10.73</c:v>
                </c:pt>
                <c:pt idx="2899">
                  <c:v>10.77</c:v>
                </c:pt>
                <c:pt idx="2900">
                  <c:v>10.74</c:v>
                </c:pt>
                <c:pt idx="2901">
                  <c:v>10.77</c:v>
                </c:pt>
                <c:pt idx="2902">
                  <c:v>10.74</c:v>
                </c:pt>
                <c:pt idx="2903">
                  <c:v>10.75</c:v>
                </c:pt>
                <c:pt idx="2904">
                  <c:v>10.65</c:v>
                </c:pt>
                <c:pt idx="2905">
                  <c:v>10.73</c:v>
                </c:pt>
                <c:pt idx="2906">
                  <c:v>10.7</c:v>
                </c:pt>
                <c:pt idx="2907">
                  <c:v>10.78</c:v>
                </c:pt>
                <c:pt idx="2908">
                  <c:v>10.85</c:v>
                </c:pt>
                <c:pt idx="2909">
                  <c:v>10.9</c:v>
                </c:pt>
                <c:pt idx="2910">
                  <c:v>10.87</c:v>
                </c:pt>
                <c:pt idx="2911">
                  <c:v>10.78</c:v>
                </c:pt>
                <c:pt idx="2912">
                  <c:v>10.73</c:v>
                </c:pt>
                <c:pt idx="2913">
                  <c:v>10.69</c:v>
                </c:pt>
                <c:pt idx="2914">
                  <c:v>10.62</c:v>
                </c:pt>
                <c:pt idx="2915">
                  <c:v>10.61</c:v>
                </c:pt>
                <c:pt idx="2917">
                  <c:v>10.62</c:v>
                </c:pt>
                <c:pt idx="2918">
                  <c:v>10.49</c:v>
                </c:pt>
                <c:pt idx="2919">
                  <c:v>10.51</c:v>
                </c:pt>
                <c:pt idx="2920">
                  <c:v>10.55</c:v>
                </c:pt>
                <c:pt idx="2921">
                  <c:v>10.35</c:v>
                </c:pt>
                <c:pt idx="2922">
                  <c:v>10.36</c:v>
                </c:pt>
                <c:pt idx="2923">
                  <c:v>10.46</c:v>
                </c:pt>
                <c:pt idx="2924">
                  <c:v>10.41</c:v>
                </c:pt>
                <c:pt idx="2925">
                  <c:v>10.34</c:v>
                </c:pt>
                <c:pt idx="2926">
                  <c:v>9.9700000000000006</c:v>
                </c:pt>
                <c:pt idx="2927">
                  <c:v>9.9</c:v>
                </c:pt>
                <c:pt idx="2928">
                  <c:v>9.9</c:v>
                </c:pt>
                <c:pt idx="2930">
                  <c:v>9.8000000000000007</c:v>
                </c:pt>
                <c:pt idx="2931">
                  <c:v>9.8699999999999992</c:v>
                </c:pt>
                <c:pt idx="2932">
                  <c:v>9.84</c:v>
                </c:pt>
                <c:pt idx="2934">
                  <c:v>9.77</c:v>
                </c:pt>
                <c:pt idx="2935">
                  <c:v>9.89</c:v>
                </c:pt>
                <c:pt idx="2936">
                  <c:v>9.8800000000000008</c:v>
                </c:pt>
                <c:pt idx="2937">
                  <c:v>9.83</c:v>
                </c:pt>
                <c:pt idx="2938">
                  <c:v>9.85</c:v>
                </c:pt>
                <c:pt idx="2939">
                  <c:v>9.8800000000000008</c:v>
                </c:pt>
                <c:pt idx="2940">
                  <c:v>9.92</c:v>
                </c:pt>
                <c:pt idx="2941">
                  <c:v>9.8000000000000007</c:v>
                </c:pt>
                <c:pt idx="2942">
                  <c:v>9.7200000000000006</c:v>
                </c:pt>
                <c:pt idx="2943">
                  <c:v>9.75</c:v>
                </c:pt>
                <c:pt idx="2944">
                  <c:v>9.7799999999999994</c:v>
                </c:pt>
                <c:pt idx="2945">
                  <c:v>9.6999999999999993</c:v>
                </c:pt>
                <c:pt idx="2946">
                  <c:v>9.5500000000000007</c:v>
                </c:pt>
                <c:pt idx="2947">
                  <c:v>9.56</c:v>
                </c:pt>
                <c:pt idx="2948">
                  <c:v>9.6</c:v>
                </c:pt>
                <c:pt idx="2949">
                  <c:v>9.56</c:v>
                </c:pt>
                <c:pt idx="2950">
                  <c:v>9.6</c:v>
                </c:pt>
                <c:pt idx="2951">
                  <c:v>9.5500000000000007</c:v>
                </c:pt>
                <c:pt idx="2952">
                  <c:v>9.5</c:v>
                </c:pt>
                <c:pt idx="2953">
                  <c:v>9.5</c:v>
                </c:pt>
                <c:pt idx="2954">
                  <c:v>9.5500000000000007</c:v>
                </c:pt>
                <c:pt idx="2955">
                  <c:v>9.59</c:v>
                </c:pt>
                <c:pt idx="2956">
                  <c:v>9.7100000000000009</c:v>
                </c:pt>
                <c:pt idx="2957">
                  <c:v>9.58</c:v>
                </c:pt>
                <c:pt idx="2958">
                  <c:v>9.57</c:v>
                </c:pt>
                <c:pt idx="2959">
                  <c:v>9.56</c:v>
                </c:pt>
                <c:pt idx="2960">
                  <c:v>9.6</c:v>
                </c:pt>
                <c:pt idx="2961">
                  <c:v>9.61</c:v>
                </c:pt>
                <c:pt idx="2962">
                  <c:v>9.65</c:v>
                </c:pt>
                <c:pt idx="2963">
                  <c:v>9.6</c:v>
                </c:pt>
                <c:pt idx="2964">
                  <c:v>9.65</c:v>
                </c:pt>
                <c:pt idx="2965">
                  <c:v>9.7100000000000009</c:v>
                </c:pt>
                <c:pt idx="2966">
                  <c:v>9.73</c:v>
                </c:pt>
                <c:pt idx="2967">
                  <c:v>9.67</c:v>
                </c:pt>
                <c:pt idx="2968">
                  <c:v>9.5500000000000007</c:v>
                </c:pt>
                <c:pt idx="2969">
                  <c:v>9.51</c:v>
                </c:pt>
                <c:pt idx="2970">
                  <c:v>9.4700000000000006</c:v>
                </c:pt>
                <c:pt idx="2971">
                  <c:v>9.48</c:v>
                </c:pt>
                <c:pt idx="2972">
                  <c:v>9.41</c:v>
                </c:pt>
                <c:pt idx="2973">
                  <c:v>9.4499999999999993</c:v>
                </c:pt>
                <c:pt idx="2974">
                  <c:v>9.4600000000000009</c:v>
                </c:pt>
                <c:pt idx="2975">
                  <c:v>9.44</c:v>
                </c:pt>
                <c:pt idx="2976">
                  <c:v>9.42</c:v>
                </c:pt>
                <c:pt idx="2977">
                  <c:v>9.3800000000000008</c:v>
                </c:pt>
                <c:pt idx="2978">
                  <c:v>9.4</c:v>
                </c:pt>
                <c:pt idx="2979">
                  <c:v>9.3000000000000007</c:v>
                </c:pt>
                <c:pt idx="2980">
                  <c:v>9.32</c:v>
                </c:pt>
                <c:pt idx="2981">
                  <c:v>9.39</c:v>
                </c:pt>
                <c:pt idx="2982">
                  <c:v>9.34</c:v>
                </c:pt>
                <c:pt idx="2983">
                  <c:v>9.33</c:v>
                </c:pt>
                <c:pt idx="2984">
                  <c:v>9.34</c:v>
                </c:pt>
                <c:pt idx="2985">
                  <c:v>9.3699999999999992</c:v>
                </c:pt>
                <c:pt idx="2986">
                  <c:v>9.4700000000000006</c:v>
                </c:pt>
                <c:pt idx="2987">
                  <c:v>9.65</c:v>
                </c:pt>
                <c:pt idx="2988">
                  <c:v>9.64</c:v>
                </c:pt>
                <c:pt idx="2989">
                  <c:v>9.52</c:v>
                </c:pt>
                <c:pt idx="2990">
                  <c:v>9.43</c:v>
                </c:pt>
                <c:pt idx="2991">
                  <c:v>9.3000000000000007</c:v>
                </c:pt>
                <c:pt idx="2992">
                  <c:v>9.34</c:v>
                </c:pt>
                <c:pt idx="2993">
                  <c:v>9.33</c:v>
                </c:pt>
                <c:pt idx="2994">
                  <c:v>9.3699999999999992</c:v>
                </c:pt>
                <c:pt idx="2995">
                  <c:v>9.48</c:v>
                </c:pt>
                <c:pt idx="2996">
                  <c:v>9.56</c:v>
                </c:pt>
                <c:pt idx="2997">
                  <c:v>9.61</c:v>
                </c:pt>
                <c:pt idx="2998">
                  <c:v>9.56</c:v>
                </c:pt>
                <c:pt idx="2999">
                  <c:v>9.48</c:v>
                </c:pt>
                <c:pt idx="3000">
                  <c:v>9.4</c:v>
                </c:pt>
                <c:pt idx="3001">
                  <c:v>9.34</c:v>
                </c:pt>
                <c:pt idx="3002">
                  <c:v>9.34</c:v>
                </c:pt>
                <c:pt idx="3003">
                  <c:v>9.39</c:v>
                </c:pt>
                <c:pt idx="3004">
                  <c:v>9.42</c:v>
                </c:pt>
                <c:pt idx="3005">
                  <c:v>9.4600000000000009</c:v>
                </c:pt>
                <c:pt idx="3006">
                  <c:v>9.5299999999999994</c:v>
                </c:pt>
                <c:pt idx="3007">
                  <c:v>9.49</c:v>
                </c:pt>
                <c:pt idx="3008">
                  <c:v>9.49</c:v>
                </c:pt>
                <c:pt idx="3010">
                  <c:v>9.39</c:v>
                </c:pt>
                <c:pt idx="3011">
                  <c:v>9.48</c:v>
                </c:pt>
                <c:pt idx="3012">
                  <c:v>9.49</c:v>
                </c:pt>
                <c:pt idx="3013">
                  <c:v>9.59</c:v>
                </c:pt>
                <c:pt idx="3014">
                  <c:v>9.5299999999999994</c:v>
                </c:pt>
                <c:pt idx="3015">
                  <c:v>9.5</c:v>
                </c:pt>
                <c:pt idx="3016">
                  <c:v>9.57</c:v>
                </c:pt>
                <c:pt idx="3017">
                  <c:v>9.58</c:v>
                </c:pt>
                <c:pt idx="3018">
                  <c:v>9.57</c:v>
                </c:pt>
                <c:pt idx="3019">
                  <c:v>9.57</c:v>
                </c:pt>
                <c:pt idx="3020">
                  <c:v>9.5500000000000007</c:v>
                </c:pt>
                <c:pt idx="3021">
                  <c:v>9.5500000000000007</c:v>
                </c:pt>
                <c:pt idx="3022">
                  <c:v>9.58</c:v>
                </c:pt>
                <c:pt idx="3023">
                  <c:v>9.57</c:v>
                </c:pt>
                <c:pt idx="3024">
                  <c:v>9.5399999999999991</c:v>
                </c:pt>
                <c:pt idx="3025">
                  <c:v>9.48</c:v>
                </c:pt>
                <c:pt idx="3026">
                  <c:v>9.41</c:v>
                </c:pt>
                <c:pt idx="3027">
                  <c:v>9.32</c:v>
                </c:pt>
                <c:pt idx="3028">
                  <c:v>9.3000000000000007</c:v>
                </c:pt>
                <c:pt idx="3029">
                  <c:v>9.2899999999999991</c:v>
                </c:pt>
                <c:pt idx="3030">
                  <c:v>9.24</c:v>
                </c:pt>
                <c:pt idx="3031">
                  <c:v>9.14</c:v>
                </c:pt>
                <c:pt idx="3032">
                  <c:v>9.14</c:v>
                </c:pt>
                <c:pt idx="3033">
                  <c:v>9.1999999999999993</c:v>
                </c:pt>
                <c:pt idx="3034">
                  <c:v>9.15</c:v>
                </c:pt>
                <c:pt idx="3035">
                  <c:v>9.02</c:v>
                </c:pt>
                <c:pt idx="3036">
                  <c:v>9.01</c:v>
                </c:pt>
                <c:pt idx="3037">
                  <c:v>9</c:v>
                </c:pt>
                <c:pt idx="3038">
                  <c:v>8.85</c:v>
                </c:pt>
                <c:pt idx="3039">
                  <c:v>8.6999999999999993</c:v>
                </c:pt>
                <c:pt idx="3040">
                  <c:v>8.49</c:v>
                </c:pt>
                <c:pt idx="3041">
                  <c:v>8.56</c:v>
                </c:pt>
                <c:pt idx="3042">
                  <c:v>8.5500000000000007</c:v>
                </c:pt>
                <c:pt idx="3043">
                  <c:v>8.3800000000000008</c:v>
                </c:pt>
                <c:pt idx="3044">
                  <c:v>8.24</c:v>
                </c:pt>
                <c:pt idx="3045">
                  <c:v>8.31</c:v>
                </c:pt>
                <c:pt idx="3046">
                  <c:v>8.24</c:v>
                </c:pt>
                <c:pt idx="3047">
                  <c:v>8.3000000000000007</c:v>
                </c:pt>
                <c:pt idx="3048">
                  <c:v>8.17</c:v>
                </c:pt>
                <c:pt idx="3049">
                  <c:v>8.2100000000000009</c:v>
                </c:pt>
                <c:pt idx="3050">
                  <c:v>8.17</c:v>
                </c:pt>
                <c:pt idx="3051">
                  <c:v>8.26</c:v>
                </c:pt>
                <c:pt idx="3052">
                  <c:v>8.2100000000000009</c:v>
                </c:pt>
                <c:pt idx="3053">
                  <c:v>8.27</c:v>
                </c:pt>
                <c:pt idx="3054">
                  <c:v>8.3800000000000008</c:v>
                </c:pt>
                <c:pt idx="3055">
                  <c:v>8.26</c:v>
                </c:pt>
                <c:pt idx="3056">
                  <c:v>8.1999999999999993</c:v>
                </c:pt>
                <c:pt idx="3057">
                  <c:v>8.16</c:v>
                </c:pt>
                <c:pt idx="3058">
                  <c:v>8.14</c:v>
                </c:pt>
                <c:pt idx="3059">
                  <c:v>8.15</c:v>
                </c:pt>
                <c:pt idx="3060">
                  <c:v>8.16</c:v>
                </c:pt>
                <c:pt idx="3061">
                  <c:v>8.1</c:v>
                </c:pt>
                <c:pt idx="3062">
                  <c:v>8.19</c:v>
                </c:pt>
                <c:pt idx="3063">
                  <c:v>8.16</c:v>
                </c:pt>
                <c:pt idx="3064">
                  <c:v>8.15</c:v>
                </c:pt>
                <c:pt idx="3066">
                  <c:v>8.1300000000000008</c:v>
                </c:pt>
                <c:pt idx="3067">
                  <c:v>8.02</c:v>
                </c:pt>
                <c:pt idx="3068">
                  <c:v>7.82</c:v>
                </c:pt>
                <c:pt idx="3069">
                  <c:v>7.87</c:v>
                </c:pt>
                <c:pt idx="3070">
                  <c:v>7.8100000000000005</c:v>
                </c:pt>
                <c:pt idx="3071">
                  <c:v>7.83</c:v>
                </c:pt>
                <c:pt idx="3072">
                  <c:v>7.77</c:v>
                </c:pt>
                <c:pt idx="3073">
                  <c:v>7.7</c:v>
                </c:pt>
                <c:pt idx="3074">
                  <c:v>7.63</c:v>
                </c:pt>
                <c:pt idx="3075">
                  <c:v>7.59</c:v>
                </c:pt>
                <c:pt idx="3076">
                  <c:v>7.51</c:v>
                </c:pt>
                <c:pt idx="3077">
                  <c:v>7.51</c:v>
                </c:pt>
                <c:pt idx="3078">
                  <c:v>7.55</c:v>
                </c:pt>
                <c:pt idx="3079">
                  <c:v>7.63</c:v>
                </c:pt>
                <c:pt idx="3080">
                  <c:v>7.62</c:v>
                </c:pt>
                <c:pt idx="3081">
                  <c:v>7.54</c:v>
                </c:pt>
                <c:pt idx="3082">
                  <c:v>7.52</c:v>
                </c:pt>
                <c:pt idx="3083">
                  <c:v>7.6</c:v>
                </c:pt>
                <c:pt idx="3084">
                  <c:v>7.66</c:v>
                </c:pt>
                <c:pt idx="3085">
                  <c:v>7.55</c:v>
                </c:pt>
                <c:pt idx="3086">
                  <c:v>7.54</c:v>
                </c:pt>
                <c:pt idx="3087">
                  <c:v>7.48</c:v>
                </c:pt>
                <c:pt idx="3088">
                  <c:v>7.52</c:v>
                </c:pt>
                <c:pt idx="3089">
                  <c:v>7.47</c:v>
                </c:pt>
                <c:pt idx="3090">
                  <c:v>7.66</c:v>
                </c:pt>
                <c:pt idx="3091">
                  <c:v>7.5600000000000005</c:v>
                </c:pt>
                <c:pt idx="3092">
                  <c:v>7.5</c:v>
                </c:pt>
                <c:pt idx="3093">
                  <c:v>7.61</c:v>
                </c:pt>
                <c:pt idx="3094">
                  <c:v>7.62</c:v>
                </c:pt>
                <c:pt idx="3095">
                  <c:v>7.68</c:v>
                </c:pt>
                <c:pt idx="3096">
                  <c:v>7.53</c:v>
                </c:pt>
                <c:pt idx="3097">
                  <c:v>7.55</c:v>
                </c:pt>
                <c:pt idx="3098">
                  <c:v>7.59</c:v>
                </c:pt>
                <c:pt idx="3099">
                  <c:v>7.61</c:v>
                </c:pt>
                <c:pt idx="3100">
                  <c:v>7.54</c:v>
                </c:pt>
                <c:pt idx="3101">
                  <c:v>7.58</c:v>
                </c:pt>
                <c:pt idx="3105">
                  <c:v>7.6</c:v>
                </c:pt>
                <c:pt idx="3106">
                  <c:v>7.5600000000000005</c:v>
                </c:pt>
                <c:pt idx="3107">
                  <c:v>7.55</c:v>
                </c:pt>
                <c:pt idx="3109">
                  <c:v>7.54</c:v>
                </c:pt>
                <c:pt idx="3110">
                  <c:v>7.64</c:v>
                </c:pt>
                <c:pt idx="3112">
                  <c:v>7.64</c:v>
                </c:pt>
                <c:pt idx="3113">
                  <c:v>7.62</c:v>
                </c:pt>
                <c:pt idx="3114">
                  <c:v>7.59</c:v>
                </c:pt>
                <c:pt idx="3115">
                  <c:v>7.51</c:v>
                </c:pt>
                <c:pt idx="3116">
                  <c:v>7.44</c:v>
                </c:pt>
                <c:pt idx="3117">
                  <c:v>7.37</c:v>
                </c:pt>
                <c:pt idx="3118">
                  <c:v>7.27</c:v>
                </c:pt>
                <c:pt idx="3119">
                  <c:v>7.28</c:v>
                </c:pt>
                <c:pt idx="3120">
                  <c:v>7.28</c:v>
                </c:pt>
                <c:pt idx="3121">
                  <c:v>7.25</c:v>
                </c:pt>
                <c:pt idx="3122">
                  <c:v>7.25</c:v>
                </c:pt>
                <c:pt idx="3123">
                  <c:v>7.2</c:v>
                </c:pt>
                <c:pt idx="3124">
                  <c:v>7.21</c:v>
                </c:pt>
                <c:pt idx="3125">
                  <c:v>7.25</c:v>
                </c:pt>
                <c:pt idx="3126">
                  <c:v>7.25</c:v>
                </c:pt>
                <c:pt idx="3127">
                  <c:v>7.27</c:v>
                </c:pt>
                <c:pt idx="3128">
                  <c:v>7.31</c:v>
                </c:pt>
                <c:pt idx="3129">
                  <c:v>7.32</c:v>
                </c:pt>
                <c:pt idx="3130">
                  <c:v>7.41</c:v>
                </c:pt>
                <c:pt idx="3131">
                  <c:v>7.46</c:v>
                </c:pt>
                <c:pt idx="3132">
                  <c:v>7.44</c:v>
                </c:pt>
                <c:pt idx="3133">
                  <c:v>7.32</c:v>
                </c:pt>
                <c:pt idx="3134">
                  <c:v>7.26</c:v>
                </c:pt>
                <c:pt idx="3135">
                  <c:v>7.25</c:v>
                </c:pt>
                <c:pt idx="3136">
                  <c:v>7.24</c:v>
                </c:pt>
                <c:pt idx="3137">
                  <c:v>7.27</c:v>
                </c:pt>
                <c:pt idx="3138">
                  <c:v>7.25</c:v>
                </c:pt>
                <c:pt idx="3139">
                  <c:v>7.29</c:v>
                </c:pt>
                <c:pt idx="3140">
                  <c:v>7.33</c:v>
                </c:pt>
                <c:pt idx="3141">
                  <c:v>7.34</c:v>
                </c:pt>
                <c:pt idx="3142">
                  <c:v>7.4</c:v>
                </c:pt>
                <c:pt idx="3143">
                  <c:v>7.44</c:v>
                </c:pt>
                <c:pt idx="3144">
                  <c:v>7.43</c:v>
                </c:pt>
                <c:pt idx="3145">
                  <c:v>7.37</c:v>
                </c:pt>
                <c:pt idx="3146">
                  <c:v>7.38</c:v>
                </c:pt>
                <c:pt idx="3147">
                  <c:v>7.36</c:v>
                </c:pt>
                <c:pt idx="3148">
                  <c:v>7.42</c:v>
                </c:pt>
                <c:pt idx="3149">
                  <c:v>7.47</c:v>
                </c:pt>
                <c:pt idx="3150">
                  <c:v>7.5600000000000005</c:v>
                </c:pt>
                <c:pt idx="3151">
                  <c:v>7.72</c:v>
                </c:pt>
                <c:pt idx="3152">
                  <c:v>7.6</c:v>
                </c:pt>
                <c:pt idx="3153">
                  <c:v>7.76</c:v>
                </c:pt>
                <c:pt idx="3154">
                  <c:v>7.72</c:v>
                </c:pt>
                <c:pt idx="3155">
                  <c:v>7.64</c:v>
                </c:pt>
                <c:pt idx="3156">
                  <c:v>7.67</c:v>
                </c:pt>
                <c:pt idx="3157">
                  <c:v>7.65</c:v>
                </c:pt>
                <c:pt idx="3158">
                  <c:v>7.76</c:v>
                </c:pt>
                <c:pt idx="3159">
                  <c:v>7.86</c:v>
                </c:pt>
                <c:pt idx="3160">
                  <c:v>7.87</c:v>
                </c:pt>
                <c:pt idx="3161">
                  <c:v>8.0299999999999994</c:v>
                </c:pt>
                <c:pt idx="3162">
                  <c:v>8.08</c:v>
                </c:pt>
                <c:pt idx="3163">
                  <c:v>8.0299999999999994</c:v>
                </c:pt>
                <c:pt idx="3164">
                  <c:v>8</c:v>
                </c:pt>
                <c:pt idx="3165">
                  <c:v>7.89</c:v>
                </c:pt>
                <c:pt idx="3166">
                  <c:v>8.0299999999999994</c:v>
                </c:pt>
                <c:pt idx="3167">
                  <c:v>8.0299999999999994</c:v>
                </c:pt>
                <c:pt idx="3168">
                  <c:v>7.95</c:v>
                </c:pt>
                <c:pt idx="3169">
                  <c:v>7.98</c:v>
                </c:pt>
                <c:pt idx="3170">
                  <c:v>8.11</c:v>
                </c:pt>
                <c:pt idx="3172">
                  <c:v>8.14</c:v>
                </c:pt>
                <c:pt idx="3173">
                  <c:v>8.09</c:v>
                </c:pt>
                <c:pt idx="3174">
                  <c:v>8.11</c:v>
                </c:pt>
                <c:pt idx="3175">
                  <c:v>7.97</c:v>
                </c:pt>
                <c:pt idx="3176">
                  <c:v>7.83</c:v>
                </c:pt>
                <c:pt idx="3177">
                  <c:v>7.78</c:v>
                </c:pt>
                <c:pt idx="3178">
                  <c:v>7.74</c:v>
                </c:pt>
                <c:pt idx="3179">
                  <c:v>7.72</c:v>
                </c:pt>
                <c:pt idx="3180">
                  <c:v>7.7</c:v>
                </c:pt>
                <c:pt idx="3181">
                  <c:v>7.66</c:v>
                </c:pt>
                <c:pt idx="3182">
                  <c:v>7.55</c:v>
                </c:pt>
                <c:pt idx="3183">
                  <c:v>7.54</c:v>
                </c:pt>
                <c:pt idx="3184">
                  <c:v>7.52</c:v>
                </c:pt>
                <c:pt idx="3185">
                  <c:v>7.59</c:v>
                </c:pt>
                <c:pt idx="3186">
                  <c:v>7.63</c:v>
                </c:pt>
                <c:pt idx="3187">
                  <c:v>7.67</c:v>
                </c:pt>
                <c:pt idx="3188">
                  <c:v>7.62</c:v>
                </c:pt>
                <c:pt idx="3189">
                  <c:v>7.59</c:v>
                </c:pt>
                <c:pt idx="3191">
                  <c:v>7.7</c:v>
                </c:pt>
                <c:pt idx="3192">
                  <c:v>7.7</c:v>
                </c:pt>
                <c:pt idx="3193">
                  <c:v>7.63</c:v>
                </c:pt>
                <c:pt idx="3195">
                  <c:v>7.55</c:v>
                </c:pt>
                <c:pt idx="3196">
                  <c:v>7.53</c:v>
                </c:pt>
                <c:pt idx="3197">
                  <c:v>7.45</c:v>
                </c:pt>
                <c:pt idx="3198">
                  <c:v>7.41</c:v>
                </c:pt>
                <c:pt idx="3199">
                  <c:v>7.43</c:v>
                </c:pt>
                <c:pt idx="3200">
                  <c:v>7.34</c:v>
                </c:pt>
                <c:pt idx="3201">
                  <c:v>7.36</c:v>
                </c:pt>
                <c:pt idx="3202">
                  <c:v>7.3</c:v>
                </c:pt>
                <c:pt idx="3203">
                  <c:v>7.25</c:v>
                </c:pt>
                <c:pt idx="3204">
                  <c:v>7.23</c:v>
                </c:pt>
                <c:pt idx="3205">
                  <c:v>7.2</c:v>
                </c:pt>
                <c:pt idx="3206">
                  <c:v>7.18</c:v>
                </c:pt>
                <c:pt idx="3207">
                  <c:v>7.17</c:v>
                </c:pt>
                <c:pt idx="3208">
                  <c:v>7.13</c:v>
                </c:pt>
                <c:pt idx="3209">
                  <c:v>7.24</c:v>
                </c:pt>
                <c:pt idx="3210">
                  <c:v>7.28</c:v>
                </c:pt>
                <c:pt idx="3211">
                  <c:v>7.35</c:v>
                </c:pt>
                <c:pt idx="3212">
                  <c:v>7.32</c:v>
                </c:pt>
                <c:pt idx="3213">
                  <c:v>7.26</c:v>
                </c:pt>
                <c:pt idx="3214">
                  <c:v>7.35</c:v>
                </c:pt>
                <c:pt idx="3215">
                  <c:v>7.39</c:v>
                </c:pt>
                <c:pt idx="3216">
                  <c:v>7.34</c:v>
                </c:pt>
                <c:pt idx="3217">
                  <c:v>7.19</c:v>
                </c:pt>
                <c:pt idx="3218">
                  <c:v>7.17</c:v>
                </c:pt>
                <c:pt idx="3219">
                  <c:v>7.19</c:v>
                </c:pt>
                <c:pt idx="3220">
                  <c:v>7.2</c:v>
                </c:pt>
                <c:pt idx="3221">
                  <c:v>7.26</c:v>
                </c:pt>
                <c:pt idx="3222">
                  <c:v>7.31</c:v>
                </c:pt>
                <c:pt idx="3223">
                  <c:v>7.19</c:v>
                </c:pt>
                <c:pt idx="3224">
                  <c:v>7.11</c:v>
                </c:pt>
                <c:pt idx="3225">
                  <c:v>7.11</c:v>
                </c:pt>
                <c:pt idx="3226">
                  <c:v>7.07</c:v>
                </c:pt>
                <c:pt idx="3227">
                  <c:v>7.03</c:v>
                </c:pt>
                <c:pt idx="3228">
                  <c:v>7.02</c:v>
                </c:pt>
                <c:pt idx="3229">
                  <c:v>6.95</c:v>
                </c:pt>
                <c:pt idx="3230">
                  <c:v>6.98</c:v>
                </c:pt>
                <c:pt idx="3231">
                  <c:v>6.96</c:v>
                </c:pt>
                <c:pt idx="3232">
                  <c:v>6.92</c:v>
                </c:pt>
                <c:pt idx="3233">
                  <c:v>6.86</c:v>
                </c:pt>
                <c:pt idx="3234">
                  <c:v>6.82</c:v>
                </c:pt>
                <c:pt idx="3235">
                  <c:v>6.88</c:v>
                </c:pt>
                <c:pt idx="3236">
                  <c:v>6.84</c:v>
                </c:pt>
                <c:pt idx="3237">
                  <c:v>6.84</c:v>
                </c:pt>
                <c:pt idx="3238">
                  <c:v>6.74</c:v>
                </c:pt>
                <c:pt idx="3239">
                  <c:v>6.69</c:v>
                </c:pt>
                <c:pt idx="3240">
                  <c:v>6.62</c:v>
                </c:pt>
                <c:pt idx="3241">
                  <c:v>6.6</c:v>
                </c:pt>
                <c:pt idx="3242">
                  <c:v>6.53</c:v>
                </c:pt>
                <c:pt idx="3243">
                  <c:v>6.46</c:v>
                </c:pt>
                <c:pt idx="3244">
                  <c:v>6.51</c:v>
                </c:pt>
                <c:pt idx="3245">
                  <c:v>6.49</c:v>
                </c:pt>
                <c:pt idx="3246">
                  <c:v>6.45</c:v>
                </c:pt>
                <c:pt idx="3247">
                  <c:v>6.55</c:v>
                </c:pt>
                <c:pt idx="3248">
                  <c:v>6.5600000000000005</c:v>
                </c:pt>
                <c:pt idx="3249">
                  <c:v>6.49</c:v>
                </c:pt>
                <c:pt idx="3250">
                  <c:v>6.5</c:v>
                </c:pt>
                <c:pt idx="3251">
                  <c:v>6.55</c:v>
                </c:pt>
                <c:pt idx="3252">
                  <c:v>6.43</c:v>
                </c:pt>
                <c:pt idx="3253">
                  <c:v>6.31</c:v>
                </c:pt>
                <c:pt idx="3254">
                  <c:v>6.34</c:v>
                </c:pt>
                <c:pt idx="3255">
                  <c:v>6.43</c:v>
                </c:pt>
                <c:pt idx="3256">
                  <c:v>6.46</c:v>
                </c:pt>
                <c:pt idx="3257">
                  <c:v>6.51</c:v>
                </c:pt>
                <c:pt idx="3258">
                  <c:v>6.44</c:v>
                </c:pt>
                <c:pt idx="3259">
                  <c:v>6.43</c:v>
                </c:pt>
                <c:pt idx="3260">
                  <c:v>6.52</c:v>
                </c:pt>
                <c:pt idx="3261">
                  <c:v>6.67</c:v>
                </c:pt>
                <c:pt idx="3262">
                  <c:v>6.69</c:v>
                </c:pt>
                <c:pt idx="3263">
                  <c:v>6.73</c:v>
                </c:pt>
                <c:pt idx="3264">
                  <c:v>6.65</c:v>
                </c:pt>
                <c:pt idx="3265">
                  <c:v>6.69</c:v>
                </c:pt>
                <c:pt idx="3266">
                  <c:v>6.66</c:v>
                </c:pt>
                <c:pt idx="3267">
                  <c:v>6.61</c:v>
                </c:pt>
                <c:pt idx="3268">
                  <c:v>6.67</c:v>
                </c:pt>
                <c:pt idx="3269">
                  <c:v>6.68</c:v>
                </c:pt>
                <c:pt idx="3271">
                  <c:v>6.7</c:v>
                </c:pt>
                <c:pt idx="3272">
                  <c:v>6.64</c:v>
                </c:pt>
                <c:pt idx="3273">
                  <c:v>6.58</c:v>
                </c:pt>
                <c:pt idx="3274">
                  <c:v>6.5600000000000005</c:v>
                </c:pt>
                <c:pt idx="3275">
                  <c:v>6.63</c:v>
                </c:pt>
                <c:pt idx="3276">
                  <c:v>6.67</c:v>
                </c:pt>
                <c:pt idx="3277">
                  <c:v>6.69</c:v>
                </c:pt>
                <c:pt idx="3278">
                  <c:v>6.7</c:v>
                </c:pt>
                <c:pt idx="3279">
                  <c:v>6.73</c:v>
                </c:pt>
                <c:pt idx="3280">
                  <c:v>6.68</c:v>
                </c:pt>
                <c:pt idx="3281">
                  <c:v>6.65</c:v>
                </c:pt>
                <c:pt idx="3282">
                  <c:v>6.58</c:v>
                </c:pt>
                <c:pt idx="3283">
                  <c:v>6.52</c:v>
                </c:pt>
                <c:pt idx="3284">
                  <c:v>6.54</c:v>
                </c:pt>
                <c:pt idx="3285">
                  <c:v>6.48</c:v>
                </c:pt>
                <c:pt idx="3286">
                  <c:v>6.46</c:v>
                </c:pt>
                <c:pt idx="3287">
                  <c:v>6.47</c:v>
                </c:pt>
                <c:pt idx="3288">
                  <c:v>6.5</c:v>
                </c:pt>
                <c:pt idx="3289">
                  <c:v>6.49</c:v>
                </c:pt>
                <c:pt idx="3290">
                  <c:v>6.49</c:v>
                </c:pt>
                <c:pt idx="3291">
                  <c:v>6.37</c:v>
                </c:pt>
                <c:pt idx="3292">
                  <c:v>6.34</c:v>
                </c:pt>
                <c:pt idx="3293">
                  <c:v>6.32</c:v>
                </c:pt>
                <c:pt idx="3294">
                  <c:v>6.29</c:v>
                </c:pt>
                <c:pt idx="3295">
                  <c:v>6.24</c:v>
                </c:pt>
                <c:pt idx="3296">
                  <c:v>6.14</c:v>
                </c:pt>
                <c:pt idx="3297">
                  <c:v>6.16</c:v>
                </c:pt>
                <c:pt idx="3298">
                  <c:v>6.16</c:v>
                </c:pt>
                <c:pt idx="3299">
                  <c:v>6.12</c:v>
                </c:pt>
                <c:pt idx="3300">
                  <c:v>6.13</c:v>
                </c:pt>
                <c:pt idx="3301">
                  <c:v>6.2</c:v>
                </c:pt>
                <c:pt idx="3302">
                  <c:v>6.19</c:v>
                </c:pt>
                <c:pt idx="3303">
                  <c:v>6.24</c:v>
                </c:pt>
                <c:pt idx="3304">
                  <c:v>6.22</c:v>
                </c:pt>
                <c:pt idx="3305">
                  <c:v>6.15</c:v>
                </c:pt>
                <c:pt idx="3306">
                  <c:v>6.09</c:v>
                </c:pt>
                <c:pt idx="3307">
                  <c:v>6.18</c:v>
                </c:pt>
                <c:pt idx="3308">
                  <c:v>6.08</c:v>
                </c:pt>
                <c:pt idx="3309">
                  <c:v>6.21</c:v>
                </c:pt>
                <c:pt idx="3310">
                  <c:v>6.33</c:v>
                </c:pt>
                <c:pt idx="3311">
                  <c:v>6.21</c:v>
                </c:pt>
                <c:pt idx="3312">
                  <c:v>6.11</c:v>
                </c:pt>
                <c:pt idx="3313">
                  <c:v>6.11</c:v>
                </c:pt>
                <c:pt idx="3314">
                  <c:v>6.15</c:v>
                </c:pt>
                <c:pt idx="3315">
                  <c:v>6.21</c:v>
                </c:pt>
                <c:pt idx="3316">
                  <c:v>6.2</c:v>
                </c:pt>
                <c:pt idx="3317">
                  <c:v>6.21</c:v>
                </c:pt>
                <c:pt idx="3318">
                  <c:v>6.2</c:v>
                </c:pt>
                <c:pt idx="3319">
                  <c:v>6.21</c:v>
                </c:pt>
                <c:pt idx="3320">
                  <c:v>6.23</c:v>
                </c:pt>
                <c:pt idx="3321">
                  <c:v>6.21</c:v>
                </c:pt>
                <c:pt idx="3322">
                  <c:v>6.25</c:v>
                </c:pt>
                <c:pt idx="3323">
                  <c:v>6.25</c:v>
                </c:pt>
                <c:pt idx="3324">
                  <c:v>6.25</c:v>
                </c:pt>
                <c:pt idx="3325">
                  <c:v>6.25</c:v>
                </c:pt>
                <c:pt idx="3326">
                  <c:v>6.24</c:v>
                </c:pt>
                <c:pt idx="3327">
                  <c:v>6.23</c:v>
                </c:pt>
                <c:pt idx="3328">
                  <c:v>6.23</c:v>
                </c:pt>
                <c:pt idx="3329">
                  <c:v>6.25</c:v>
                </c:pt>
                <c:pt idx="3330">
                  <c:v>6.25</c:v>
                </c:pt>
                <c:pt idx="3331">
                  <c:v>6.25</c:v>
                </c:pt>
                <c:pt idx="3332">
                  <c:v>6.25</c:v>
                </c:pt>
                <c:pt idx="3333">
                  <c:v>6.25</c:v>
                </c:pt>
                <c:pt idx="3334">
                  <c:v>6.26</c:v>
                </c:pt>
                <c:pt idx="3335">
                  <c:v>6.18</c:v>
                </c:pt>
                <c:pt idx="3336">
                  <c:v>6.14</c:v>
                </c:pt>
                <c:pt idx="3337">
                  <c:v>6.11</c:v>
                </c:pt>
                <c:pt idx="3338">
                  <c:v>6.08</c:v>
                </c:pt>
                <c:pt idx="3339">
                  <c:v>6.02</c:v>
                </c:pt>
                <c:pt idx="3340">
                  <c:v>6.01</c:v>
                </c:pt>
                <c:pt idx="3341">
                  <c:v>6.01</c:v>
                </c:pt>
                <c:pt idx="3342">
                  <c:v>6.01</c:v>
                </c:pt>
                <c:pt idx="3343">
                  <c:v>5.97</c:v>
                </c:pt>
                <c:pt idx="3344">
                  <c:v>5.98</c:v>
                </c:pt>
                <c:pt idx="3345">
                  <c:v>5.96</c:v>
                </c:pt>
                <c:pt idx="3346">
                  <c:v>5.93</c:v>
                </c:pt>
                <c:pt idx="3347">
                  <c:v>5.88</c:v>
                </c:pt>
                <c:pt idx="3348">
                  <c:v>5.87</c:v>
                </c:pt>
                <c:pt idx="3349">
                  <c:v>5.85</c:v>
                </c:pt>
                <c:pt idx="3350">
                  <c:v>5.85</c:v>
                </c:pt>
                <c:pt idx="3352">
                  <c:v>5.85</c:v>
                </c:pt>
                <c:pt idx="3353">
                  <c:v>5.85</c:v>
                </c:pt>
                <c:pt idx="3354">
                  <c:v>5.8100000000000005</c:v>
                </c:pt>
                <c:pt idx="3355">
                  <c:v>5.75</c:v>
                </c:pt>
                <c:pt idx="3356">
                  <c:v>5.72</c:v>
                </c:pt>
                <c:pt idx="3357">
                  <c:v>5.73</c:v>
                </c:pt>
                <c:pt idx="3358">
                  <c:v>5.74</c:v>
                </c:pt>
                <c:pt idx="3359">
                  <c:v>5.7</c:v>
                </c:pt>
                <c:pt idx="3360">
                  <c:v>5.65</c:v>
                </c:pt>
                <c:pt idx="3361">
                  <c:v>5.59</c:v>
                </c:pt>
                <c:pt idx="3362">
                  <c:v>5.55</c:v>
                </c:pt>
                <c:pt idx="3366">
                  <c:v>5.52</c:v>
                </c:pt>
                <c:pt idx="3367">
                  <c:v>5.59</c:v>
                </c:pt>
                <c:pt idx="3368">
                  <c:v>5.59</c:v>
                </c:pt>
                <c:pt idx="3370">
                  <c:v>5.6</c:v>
                </c:pt>
                <c:pt idx="3371">
                  <c:v>5.52</c:v>
                </c:pt>
                <c:pt idx="3373">
                  <c:v>5.46</c:v>
                </c:pt>
                <c:pt idx="3374">
                  <c:v>5.45</c:v>
                </c:pt>
                <c:pt idx="3375">
                  <c:v>5.4</c:v>
                </c:pt>
                <c:pt idx="3376">
                  <c:v>5.34</c:v>
                </c:pt>
                <c:pt idx="3377">
                  <c:v>5.37</c:v>
                </c:pt>
                <c:pt idx="3378">
                  <c:v>5.39</c:v>
                </c:pt>
                <c:pt idx="3379">
                  <c:v>5.38</c:v>
                </c:pt>
                <c:pt idx="3380">
                  <c:v>5.41</c:v>
                </c:pt>
                <c:pt idx="3381">
                  <c:v>5.4</c:v>
                </c:pt>
                <c:pt idx="3382">
                  <c:v>5.38</c:v>
                </c:pt>
                <c:pt idx="3383">
                  <c:v>5.39</c:v>
                </c:pt>
                <c:pt idx="3384">
                  <c:v>5.44</c:v>
                </c:pt>
                <c:pt idx="3385">
                  <c:v>5.47</c:v>
                </c:pt>
                <c:pt idx="3386">
                  <c:v>5.48</c:v>
                </c:pt>
                <c:pt idx="3387">
                  <c:v>5.44</c:v>
                </c:pt>
                <c:pt idx="3388">
                  <c:v>5.45</c:v>
                </c:pt>
                <c:pt idx="3389">
                  <c:v>5.49</c:v>
                </c:pt>
                <c:pt idx="3390">
                  <c:v>5.43</c:v>
                </c:pt>
                <c:pt idx="3391">
                  <c:v>5.44</c:v>
                </c:pt>
                <c:pt idx="3392">
                  <c:v>5.46</c:v>
                </c:pt>
                <c:pt idx="3393">
                  <c:v>5.46</c:v>
                </c:pt>
                <c:pt idx="3394">
                  <c:v>5.46</c:v>
                </c:pt>
                <c:pt idx="3395">
                  <c:v>5.46</c:v>
                </c:pt>
                <c:pt idx="3396">
                  <c:v>5.45</c:v>
                </c:pt>
                <c:pt idx="3397">
                  <c:v>5.44</c:v>
                </c:pt>
                <c:pt idx="3398">
                  <c:v>5.37</c:v>
                </c:pt>
                <c:pt idx="3399">
                  <c:v>5.36</c:v>
                </c:pt>
                <c:pt idx="3400">
                  <c:v>5.35</c:v>
                </c:pt>
                <c:pt idx="3401">
                  <c:v>5.36</c:v>
                </c:pt>
                <c:pt idx="3402">
                  <c:v>5.32</c:v>
                </c:pt>
                <c:pt idx="3403">
                  <c:v>5.29</c:v>
                </c:pt>
                <c:pt idx="3404">
                  <c:v>5.32</c:v>
                </c:pt>
                <c:pt idx="3405">
                  <c:v>5.35</c:v>
                </c:pt>
                <c:pt idx="3406">
                  <c:v>5.3</c:v>
                </c:pt>
                <c:pt idx="3407">
                  <c:v>5.33</c:v>
                </c:pt>
                <c:pt idx="3408">
                  <c:v>5.35</c:v>
                </c:pt>
                <c:pt idx="3409">
                  <c:v>5.32</c:v>
                </c:pt>
                <c:pt idx="3410">
                  <c:v>5.32</c:v>
                </c:pt>
                <c:pt idx="3411">
                  <c:v>5.3</c:v>
                </c:pt>
                <c:pt idx="3412">
                  <c:v>5.28</c:v>
                </c:pt>
                <c:pt idx="3413">
                  <c:v>5.33</c:v>
                </c:pt>
                <c:pt idx="3414">
                  <c:v>5.33</c:v>
                </c:pt>
                <c:pt idx="3415">
                  <c:v>5.31</c:v>
                </c:pt>
                <c:pt idx="3416">
                  <c:v>5.28</c:v>
                </c:pt>
                <c:pt idx="3417">
                  <c:v>5.23</c:v>
                </c:pt>
                <c:pt idx="3418">
                  <c:v>5.21</c:v>
                </c:pt>
                <c:pt idx="3419">
                  <c:v>5.19</c:v>
                </c:pt>
                <c:pt idx="3420">
                  <c:v>5.17</c:v>
                </c:pt>
                <c:pt idx="3421">
                  <c:v>5.17</c:v>
                </c:pt>
                <c:pt idx="3422">
                  <c:v>5.16</c:v>
                </c:pt>
                <c:pt idx="3423">
                  <c:v>5.18</c:v>
                </c:pt>
                <c:pt idx="3424">
                  <c:v>5.15</c:v>
                </c:pt>
                <c:pt idx="3425">
                  <c:v>5.14</c:v>
                </c:pt>
                <c:pt idx="3426">
                  <c:v>5.13</c:v>
                </c:pt>
                <c:pt idx="3427">
                  <c:v>5.13</c:v>
                </c:pt>
                <c:pt idx="3428">
                  <c:v>5.0999999999999996</c:v>
                </c:pt>
                <c:pt idx="3429">
                  <c:v>5.1100000000000003</c:v>
                </c:pt>
                <c:pt idx="3430">
                  <c:v>5.12</c:v>
                </c:pt>
                <c:pt idx="3431">
                  <c:v>5.16</c:v>
                </c:pt>
                <c:pt idx="3432">
                  <c:v>5.19</c:v>
                </c:pt>
                <c:pt idx="3433">
                  <c:v>5.18</c:v>
                </c:pt>
                <c:pt idx="3434">
                  <c:v>5.15</c:v>
                </c:pt>
                <c:pt idx="3435">
                  <c:v>5.0999999999999996</c:v>
                </c:pt>
                <c:pt idx="3436">
                  <c:v>5.08</c:v>
                </c:pt>
                <c:pt idx="3437">
                  <c:v>5.09</c:v>
                </c:pt>
                <c:pt idx="3438">
                  <c:v>5.09</c:v>
                </c:pt>
                <c:pt idx="3439">
                  <c:v>5.09</c:v>
                </c:pt>
                <c:pt idx="3440">
                  <c:v>5.09</c:v>
                </c:pt>
                <c:pt idx="3442">
                  <c:v>5.1100000000000003</c:v>
                </c:pt>
                <c:pt idx="3443">
                  <c:v>5.0999999999999996</c:v>
                </c:pt>
                <c:pt idx="3444">
                  <c:v>5.0999999999999996</c:v>
                </c:pt>
                <c:pt idx="3445">
                  <c:v>5.09</c:v>
                </c:pt>
                <c:pt idx="3446">
                  <c:v>5.1100000000000003</c:v>
                </c:pt>
                <c:pt idx="3447">
                  <c:v>5.14</c:v>
                </c:pt>
                <c:pt idx="3448">
                  <c:v>5.16</c:v>
                </c:pt>
                <c:pt idx="3449">
                  <c:v>5.18</c:v>
                </c:pt>
                <c:pt idx="3450">
                  <c:v>5.17</c:v>
                </c:pt>
                <c:pt idx="3451">
                  <c:v>5.23</c:v>
                </c:pt>
                <c:pt idx="3452">
                  <c:v>5.27</c:v>
                </c:pt>
                <c:pt idx="3453">
                  <c:v>5.28</c:v>
                </c:pt>
                <c:pt idx="3454">
                  <c:v>5.28</c:v>
                </c:pt>
                <c:pt idx="3456">
                  <c:v>5.2</c:v>
                </c:pt>
                <c:pt idx="3457">
                  <c:v>5.2</c:v>
                </c:pt>
                <c:pt idx="3458">
                  <c:v>5.22</c:v>
                </c:pt>
                <c:pt idx="3459">
                  <c:v>5.21</c:v>
                </c:pt>
                <c:pt idx="3460">
                  <c:v>5.22</c:v>
                </c:pt>
                <c:pt idx="3461">
                  <c:v>5.23</c:v>
                </c:pt>
                <c:pt idx="3462">
                  <c:v>5.26</c:v>
                </c:pt>
                <c:pt idx="3463">
                  <c:v>5.23</c:v>
                </c:pt>
                <c:pt idx="3464">
                  <c:v>5.23</c:v>
                </c:pt>
                <c:pt idx="3465">
                  <c:v>5.26</c:v>
                </c:pt>
                <c:pt idx="3466">
                  <c:v>5.26</c:v>
                </c:pt>
                <c:pt idx="3467">
                  <c:v>5.24</c:v>
                </c:pt>
                <c:pt idx="3468">
                  <c:v>5.2</c:v>
                </c:pt>
                <c:pt idx="3469">
                  <c:v>5.18</c:v>
                </c:pt>
                <c:pt idx="3470">
                  <c:v>5.18</c:v>
                </c:pt>
                <c:pt idx="3471">
                  <c:v>5.18</c:v>
                </c:pt>
                <c:pt idx="3472">
                  <c:v>5.16</c:v>
                </c:pt>
                <c:pt idx="3473">
                  <c:v>5.16</c:v>
                </c:pt>
                <c:pt idx="3474">
                  <c:v>5.18</c:v>
                </c:pt>
                <c:pt idx="3475">
                  <c:v>5.16</c:v>
                </c:pt>
                <c:pt idx="3476">
                  <c:v>5.1100000000000003</c:v>
                </c:pt>
                <c:pt idx="3477">
                  <c:v>5.13</c:v>
                </c:pt>
                <c:pt idx="3478">
                  <c:v>5.12</c:v>
                </c:pt>
                <c:pt idx="3479">
                  <c:v>5.13</c:v>
                </c:pt>
                <c:pt idx="3480">
                  <c:v>5.13</c:v>
                </c:pt>
                <c:pt idx="3481">
                  <c:v>5.1100000000000003</c:v>
                </c:pt>
                <c:pt idx="3482">
                  <c:v>5.13</c:v>
                </c:pt>
                <c:pt idx="3483">
                  <c:v>5.0999999999999996</c:v>
                </c:pt>
                <c:pt idx="3484">
                  <c:v>5.05</c:v>
                </c:pt>
                <c:pt idx="3485">
                  <c:v>5.03</c:v>
                </c:pt>
                <c:pt idx="3486">
                  <c:v>5.0199999999999996</c:v>
                </c:pt>
                <c:pt idx="3487">
                  <c:v>5.04</c:v>
                </c:pt>
                <c:pt idx="3488">
                  <c:v>5.0599999999999996</c:v>
                </c:pt>
                <c:pt idx="3489">
                  <c:v>5.07</c:v>
                </c:pt>
                <c:pt idx="3490">
                  <c:v>5.08</c:v>
                </c:pt>
                <c:pt idx="3491">
                  <c:v>5.0599999999999996</c:v>
                </c:pt>
                <c:pt idx="3492">
                  <c:v>5.07</c:v>
                </c:pt>
                <c:pt idx="3493">
                  <c:v>5.0599999999999996</c:v>
                </c:pt>
                <c:pt idx="3494">
                  <c:v>5.0599999999999996</c:v>
                </c:pt>
                <c:pt idx="3495">
                  <c:v>5.0599999999999996</c:v>
                </c:pt>
                <c:pt idx="3496">
                  <c:v>5.0599999999999996</c:v>
                </c:pt>
                <c:pt idx="3497">
                  <c:v>5.08</c:v>
                </c:pt>
                <c:pt idx="3498">
                  <c:v>5.07</c:v>
                </c:pt>
                <c:pt idx="3499">
                  <c:v>5.03</c:v>
                </c:pt>
                <c:pt idx="3500">
                  <c:v>5.0199999999999996</c:v>
                </c:pt>
                <c:pt idx="3501">
                  <c:v>4.9800000000000004</c:v>
                </c:pt>
                <c:pt idx="3502">
                  <c:v>4.9800000000000004</c:v>
                </c:pt>
                <c:pt idx="3503">
                  <c:v>4.9800000000000004</c:v>
                </c:pt>
                <c:pt idx="3504">
                  <c:v>4.9800000000000004</c:v>
                </c:pt>
                <c:pt idx="3505">
                  <c:v>4.96</c:v>
                </c:pt>
                <c:pt idx="3506">
                  <c:v>4.97</c:v>
                </c:pt>
                <c:pt idx="3507">
                  <c:v>4.97</c:v>
                </c:pt>
                <c:pt idx="3508">
                  <c:v>4.99</c:v>
                </c:pt>
                <c:pt idx="3509">
                  <c:v>4.99</c:v>
                </c:pt>
                <c:pt idx="3510">
                  <c:v>4.9800000000000004</c:v>
                </c:pt>
                <c:pt idx="3511">
                  <c:v>4.96</c:v>
                </c:pt>
                <c:pt idx="3512">
                  <c:v>4.9400000000000004</c:v>
                </c:pt>
                <c:pt idx="3513">
                  <c:v>4.93</c:v>
                </c:pt>
                <c:pt idx="3514">
                  <c:v>4.9400000000000004</c:v>
                </c:pt>
                <c:pt idx="3515">
                  <c:v>4.9400000000000004</c:v>
                </c:pt>
                <c:pt idx="3516">
                  <c:v>4.93</c:v>
                </c:pt>
                <c:pt idx="3517">
                  <c:v>4.9400000000000004</c:v>
                </c:pt>
                <c:pt idx="3518">
                  <c:v>4.9400000000000004</c:v>
                </c:pt>
                <c:pt idx="3519">
                  <c:v>4.95</c:v>
                </c:pt>
                <c:pt idx="3520">
                  <c:v>4.93</c:v>
                </c:pt>
                <c:pt idx="3521">
                  <c:v>4.92</c:v>
                </c:pt>
                <c:pt idx="3522">
                  <c:v>4.91</c:v>
                </c:pt>
                <c:pt idx="3523">
                  <c:v>4.8899999999999997</c:v>
                </c:pt>
                <c:pt idx="3524">
                  <c:v>4.88</c:v>
                </c:pt>
                <c:pt idx="3525">
                  <c:v>4.8499999999999996</c:v>
                </c:pt>
                <c:pt idx="3526">
                  <c:v>4.83</c:v>
                </c:pt>
                <c:pt idx="3527">
                  <c:v>4.78</c:v>
                </c:pt>
                <c:pt idx="3528">
                  <c:v>4.78</c:v>
                </c:pt>
                <c:pt idx="3529">
                  <c:v>4.79</c:v>
                </c:pt>
                <c:pt idx="3530">
                  <c:v>4.82</c:v>
                </c:pt>
                <c:pt idx="3531">
                  <c:v>4.78</c:v>
                </c:pt>
                <c:pt idx="3532">
                  <c:v>4.79</c:v>
                </c:pt>
                <c:pt idx="3533">
                  <c:v>4.79</c:v>
                </c:pt>
                <c:pt idx="3534">
                  <c:v>4.76</c:v>
                </c:pt>
                <c:pt idx="3535">
                  <c:v>4.6900000000000004</c:v>
                </c:pt>
                <c:pt idx="3536">
                  <c:v>4.71</c:v>
                </c:pt>
                <c:pt idx="3537">
                  <c:v>4.68</c:v>
                </c:pt>
                <c:pt idx="3538">
                  <c:v>4.72</c:v>
                </c:pt>
                <c:pt idx="3539">
                  <c:v>4.7</c:v>
                </c:pt>
                <c:pt idx="3540">
                  <c:v>4.74</c:v>
                </c:pt>
                <c:pt idx="3541">
                  <c:v>4.75</c:v>
                </c:pt>
                <c:pt idx="3542">
                  <c:v>4.74</c:v>
                </c:pt>
                <c:pt idx="3543">
                  <c:v>4.75</c:v>
                </c:pt>
                <c:pt idx="3544">
                  <c:v>4.6900000000000004</c:v>
                </c:pt>
                <c:pt idx="3545">
                  <c:v>4.7</c:v>
                </c:pt>
                <c:pt idx="3546">
                  <c:v>4.6900000000000004</c:v>
                </c:pt>
                <c:pt idx="3547">
                  <c:v>4.7</c:v>
                </c:pt>
                <c:pt idx="3548">
                  <c:v>4.6399999999999997</c:v>
                </c:pt>
                <c:pt idx="3549">
                  <c:v>4.54</c:v>
                </c:pt>
                <c:pt idx="3550">
                  <c:v>4.47</c:v>
                </c:pt>
                <c:pt idx="3551">
                  <c:v>4.5</c:v>
                </c:pt>
                <c:pt idx="3552">
                  <c:v>4.47</c:v>
                </c:pt>
                <c:pt idx="3553">
                  <c:v>4.49</c:v>
                </c:pt>
                <c:pt idx="3554">
                  <c:v>4.4400000000000004</c:v>
                </c:pt>
                <c:pt idx="3555">
                  <c:v>4.43</c:v>
                </c:pt>
                <c:pt idx="3556">
                  <c:v>4.4000000000000004</c:v>
                </c:pt>
                <c:pt idx="3557">
                  <c:v>4.43</c:v>
                </c:pt>
                <c:pt idx="3558">
                  <c:v>4.43</c:v>
                </c:pt>
                <c:pt idx="3559">
                  <c:v>4.42</c:v>
                </c:pt>
                <c:pt idx="3560">
                  <c:v>4.41</c:v>
                </c:pt>
                <c:pt idx="3561">
                  <c:v>4.43</c:v>
                </c:pt>
                <c:pt idx="3562">
                  <c:v>4.4400000000000004</c:v>
                </c:pt>
                <c:pt idx="3563">
                  <c:v>4.3899999999999997</c:v>
                </c:pt>
                <c:pt idx="3564">
                  <c:v>4.3</c:v>
                </c:pt>
                <c:pt idx="3565">
                  <c:v>4.32</c:v>
                </c:pt>
                <c:pt idx="3566">
                  <c:v>4.3600000000000003</c:v>
                </c:pt>
                <c:pt idx="3567">
                  <c:v>4.3499999999999996</c:v>
                </c:pt>
                <c:pt idx="3568">
                  <c:v>4.3499999999999996</c:v>
                </c:pt>
                <c:pt idx="3569">
                  <c:v>4.4000000000000004</c:v>
                </c:pt>
                <c:pt idx="3570">
                  <c:v>4.71</c:v>
                </c:pt>
                <c:pt idx="3571">
                  <c:v>4.75</c:v>
                </c:pt>
                <c:pt idx="3572">
                  <c:v>4.68</c:v>
                </c:pt>
                <c:pt idx="3573">
                  <c:v>4.6100000000000003</c:v>
                </c:pt>
                <c:pt idx="3574">
                  <c:v>4.55</c:v>
                </c:pt>
                <c:pt idx="3575">
                  <c:v>4.49</c:v>
                </c:pt>
                <c:pt idx="3576">
                  <c:v>4.47</c:v>
                </c:pt>
                <c:pt idx="3577">
                  <c:v>4.4800000000000004</c:v>
                </c:pt>
                <c:pt idx="3578">
                  <c:v>4.51</c:v>
                </c:pt>
                <c:pt idx="3579">
                  <c:v>4.46</c:v>
                </c:pt>
                <c:pt idx="3580">
                  <c:v>4.46</c:v>
                </c:pt>
                <c:pt idx="3581">
                  <c:v>4.5199999999999996</c:v>
                </c:pt>
                <c:pt idx="3582">
                  <c:v>4.49</c:v>
                </c:pt>
                <c:pt idx="3583">
                  <c:v>4.46</c:v>
                </c:pt>
                <c:pt idx="3584">
                  <c:v>4.5</c:v>
                </c:pt>
                <c:pt idx="3585">
                  <c:v>4.49</c:v>
                </c:pt>
                <c:pt idx="3586">
                  <c:v>4.53</c:v>
                </c:pt>
                <c:pt idx="3587">
                  <c:v>4.51</c:v>
                </c:pt>
                <c:pt idx="3588">
                  <c:v>4.5199999999999996</c:v>
                </c:pt>
                <c:pt idx="3589">
                  <c:v>4.51</c:v>
                </c:pt>
                <c:pt idx="3590">
                  <c:v>4.51</c:v>
                </c:pt>
                <c:pt idx="3591">
                  <c:v>4.54</c:v>
                </c:pt>
                <c:pt idx="3592">
                  <c:v>4.49</c:v>
                </c:pt>
                <c:pt idx="3593">
                  <c:v>4.49</c:v>
                </c:pt>
                <c:pt idx="3594">
                  <c:v>4.46</c:v>
                </c:pt>
                <c:pt idx="3595">
                  <c:v>4.43</c:v>
                </c:pt>
                <c:pt idx="3596">
                  <c:v>4.4400000000000004</c:v>
                </c:pt>
                <c:pt idx="3597">
                  <c:v>4.43</c:v>
                </c:pt>
                <c:pt idx="3598">
                  <c:v>4.3899999999999997</c:v>
                </c:pt>
                <c:pt idx="3599">
                  <c:v>4.3099999999999996</c:v>
                </c:pt>
                <c:pt idx="3600">
                  <c:v>4.2699999999999996</c:v>
                </c:pt>
                <c:pt idx="3601">
                  <c:v>4.26</c:v>
                </c:pt>
                <c:pt idx="3602">
                  <c:v>4.2699999999999996</c:v>
                </c:pt>
                <c:pt idx="3603">
                  <c:v>4.2300000000000004</c:v>
                </c:pt>
                <c:pt idx="3604">
                  <c:v>4.2</c:v>
                </c:pt>
                <c:pt idx="3605">
                  <c:v>4.1399999999999997</c:v>
                </c:pt>
                <c:pt idx="3606">
                  <c:v>4.12</c:v>
                </c:pt>
                <c:pt idx="3607">
                  <c:v>4.0999999999999996</c:v>
                </c:pt>
                <c:pt idx="3608">
                  <c:v>4.1100000000000003</c:v>
                </c:pt>
                <c:pt idx="3609">
                  <c:v>4.09</c:v>
                </c:pt>
                <c:pt idx="3610">
                  <c:v>4.08</c:v>
                </c:pt>
                <c:pt idx="3611">
                  <c:v>4.05</c:v>
                </c:pt>
                <c:pt idx="3613">
                  <c:v>3.98</c:v>
                </c:pt>
                <c:pt idx="3614">
                  <c:v>3.93</c:v>
                </c:pt>
                <c:pt idx="3615">
                  <c:v>3.89</c:v>
                </c:pt>
                <c:pt idx="3616">
                  <c:v>3.95</c:v>
                </c:pt>
                <c:pt idx="3617">
                  <c:v>3.95</c:v>
                </c:pt>
                <c:pt idx="3618">
                  <c:v>3.9699999999999998</c:v>
                </c:pt>
                <c:pt idx="3619">
                  <c:v>3.9699999999999998</c:v>
                </c:pt>
                <c:pt idx="3620">
                  <c:v>3.93</c:v>
                </c:pt>
                <c:pt idx="3621">
                  <c:v>3.91</c:v>
                </c:pt>
                <c:pt idx="3622">
                  <c:v>3.9699999999999998</c:v>
                </c:pt>
                <c:pt idx="3623">
                  <c:v>3.92</c:v>
                </c:pt>
                <c:pt idx="3626">
                  <c:v>4.03</c:v>
                </c:pt>
                <c:pt idx="3627">
                  <c:v>4.03</c:v>
                </c:pt>
                <c:pt idx="3628">
                  <c:v>4.05</c:v>
                </c:pt>
                <c:pt idx="3631">
                  <c:v>3.95</c:v>
                </c:pt>
                <c:pt idx="3632">
                  <c:v>3.94</c:v>
                </c:pt>
                <c:pt idx="3633">
                  <c:v>3.93</c:v>
                </c:pt>
                <c:pt idx="3634">
                  <c:v>3.92</c:v>
                </c:pt>
                <c:pt idx="3635">
                  <c:v>3.93</c:v>
                </c:pt>
                <c:pt idx="3636">
                  <c:v>3.96</c:v>
                </c:pt>
                <c:pt idx="3637">
                  <c:v>4</c:v>
                </c:pt>
                <c:pt idx="3638">
                  <c:v>3.92</c:v>
                </c:pt>
                <c:pt idx="3639">
                  <c:v>3.94</c:v>
                </c:pt>
                <c:pt idx="3640">
                  <c:v>3.94</c:v>
                </c:pt>
                <c:pt idx="3641">
                  <c:v>3.93</c:v>
                </c:pt>
                <c:pt idx="3642">
                  <c:v>3.9</c:v>
                </c:pt>
                <c:pt idx="3643">
                  <c:v>3.92</c:v>
                </c:pt>
                <c:pt idx="3644">
                  <c:v>3.91</c:v>
                </c:pt>
                <c:pt idx="3645">
                  <c:v>3.89</c:v>
                </c:pt>
                <c:pt idx="3646">
                  <c:v>3.89</c:v>
                </c:pt>
                <c:pt idx="3647">
                  <c:v>3.91</c:v>
                </c:pt>
                <c:pt idx="3648">
                  <c:v>3.91</c:v>
                </c:pt>
                <c:pt idx="3649">
                  <c:v>3.89</c:v>
                </c:pt>
                <c:pt idx="3650">
                  <c:v>3.88</c:v>
                </c:pt>
                <c:pt idx="3651">
                  <c:v>3.9</c:v>
                </c:pt>
                <c:pt idx="3652">
                  <c:v>3.93</c:v>
                </c:pt>
                <c:pt idx="3653">
                  <c:v>3.96</c:v>
                </c:pt>
                <c:pt idx="3654">
                  <c:v>3.99</c:v>
                </c:pt>
                <c:pt idx="3655">
                  <c:v>4</c:v>
                </c:pt>
                <c:pt idx="3656">
                  <c:v>4.05</c:v>
                </c:pt>
                <c:pt idx="3657">
                  <c:v>4.01</c:v>
                </c:pt>
                <c:pt idx="3658">
                  <c:v>3.98</c:v>
                </c:pt>
                <c:pt idx="3659">
                  <c:v>4</c:v>
                </c:pt>
                <c:pt idx="3660">
                  <c:v>4</c:v>
                </c:pt>
                <c:pt idx="3661">
                  <c:v>4.12</c:v>
                </c:pt>
                <c:pt idx="3662">
                  <c:v>4.1100000000000003</c:v>
                </c:pt>
                <c:pt idx="3663">
                  <c:v>4.13</c:v>
                </c:pt>
                <c:pt idx="3664">
                  <c:v>4.1100000000000003</c:v>
                </c:pt>
                <c:pt idx="3665">
                  <c:v>4.12</c:v>
                </c:pt>
                <c:pt idx="3666">
                  <c:v>4.12</c:v>
                </c:pt>
                <c:pt idx="3667">
                  <c:v>4.08</c:v>
                </c:pt>
                <c:pt idx="3668">
                  <c:v>4.09</c:v>
                </c:pt>
                <c:pt idx="3669">
                  <c:v>4.1500000000000004</c:v>
                </c:pt>
                <c:pt idx="3670">
                  <c:v>4.2300000000000004</c:v>
                </c:pt>
                <c:pt idx="3671">
                  <c:v>4.2699999999999996</c:v>
                </c:pt>
                <c:pt idx="3672">
                  <c:v>4.33</c:v>
                </c:pt>
                <c:pt idx="3673">
                  <c:v>4.32</c:v>
                </c:pt>
                <c:pt idx="3674">
                  <c:v>4.42</c:v>
                </c:pt>
                <c:pt idx="3675">
                  <c:v>4.3099999999999996</c:v>
                </c:pt>
                <c:pt idx="3676">
                  <c:v>4.29</c:v>
                </c:pt>
                <c:pt idx="3677">
                  <c:v>4.32</c:v>
                </c:pt>
                <c:pt idx="3678">
                  <c:v>4.3099999999999996</c:v>
                </c:pt>
                <c:pt idx="3679">
                  <c:v>4.3</c:v>
                </c:pt>
                <c:pt idx="3680">
                  <c:v>4.25</c:v>
                </c:pt>
                <c:pt idx="3681">
                  <c:v>4.2699999999999996</c:v>
                </c:pt>
                <c:pt idx="3682">
                  <c:v>4.25</c:v>
                </c:pt>
                <c:pt idx="3683">
                  <c:v>4.1900000000000004</c:v>
                </c:pt>
                <c:pt idx="3684">
                  <c:v>4.18</c:v>
                </c:pt>
                <c:pt idx="3685">
                  <c:v>4.1500000000000004</c:v>
                </c:pt>
                <c:pt idx="3686">
                  <c:v>4.22</c:v>
                </c:pt>
                <c:pt idx="3687">
                  <c:v>4.24</c:v>
                </c:pt>
                <c:pt idx="3688">
                  <c:v>4.2300000000000004</c:v>
                </c:pt>
                <c:pt idx="3689">
                  <c:v>4.22</c:v>
                </c:pt>
                <c:pt idx="3690">
                  <c:v>4.2699999999999996</c:v>
                </c:pt>
                <c:pt idx="3691">
                  <c:v>4.33</c:v>
                </c:pt>
                <c:pt idx="3692">
                  <c:v>4.33</c:v>
                </c:pt>
                <c:pt idx="3693">
                  <c:v>4.26</c:v>
                </c:pt>
                <c:pt idx="3694">
                  <c:v>4.2300000000000004</c:v>
                </c:pt>
                <c:pt idx="3695">
                  <c:v>4.24</c:v>
                </c:pt>
                <c:pt idx="3696">
                  <c:v>4.1900000000000004</c:v>
                </c:pt>
                <c:pt idx="3697">
                  <c:v>4.18</c:v>
                </c:pt>
                <c:pt idx="3698">
                  <c:v>4.1500000000000004</c:v>
                </c:pt>
                <c:pt idx="3699">
                  <c:v>4.1399999999999997</c:v>
                </c:pt>
                <c:pt idx="3700">
                  <c:v>4.08</c:v>
                </c:pt>
                <c:pt idx="3701">
                  <c:v>4.03</c:v>
                </c:pt>
                <c:pt idx="3702">
                  <c:v>4.05</c:v>
                </c:pt>
                <c:pt idx="3703">
                  <c:v>4.08</c:v>
                </c:pt>
                <c:pt idx="3704">
                  <c:v>4.07</c:v>
                </c:pt>
                <c:pt idx="3705">
                  <c:v>4.12</c:v>
                </c:pt>
                <c:pt idx="3706">
                  <c:v>4.1100000000000003</c:v>
                </c:pt>
                <c:pt idx="3707">
                  <c:v>4.07</c:v>
                </c:pt>
                <c:pt idx="3708">
                  <c:v>4.07</c:v>
                </c:pt>
                <c:pt idx="3709">
                  <c:v>4.08</c:v>
                </c:pt>
                <c:pt idx="3710">
                  <c:v>4.0599999999999996</c:v>
                </c:pt>
                <c:pt idx="3711">
                  <c:v>4.0999999999999996</c:v>
                </c:pt>
                <c:pt idx="3712">
                  <c:v>4.0999999999999996</c:v>
                </c:pt>
                <c:pt idx="3713">
                  <c:v>4.1100000000000003</c:v>
                </c:pt>
                <c:pt idx="3714">
                  <c:v>4.0999999999999996</c:v>
                </c:pt>
                <c:pt idx="3715">
                  <c:v>4.07</c:v>
                </c:pt>
                <c:pt idx="3716">
                  <c:v>4.1399999999999997</c:v>
                </c:pt>
                <c:pt idx="3717">
                  <c:v>4.13</c:v>
                </c:pt>
                <c:pt idx="3718">
                  <c:v>4.1900000000000004</c:v>
                </c:pt>
                <c:pt idx="3719">
                  <c:v>4.18</c:v>
                </c:pt>
                <c:pt idx="3720">
                  <c:v>4.21</c:v>
                </c:pt>
                <c:pt idx="3721">
                  <c:v>4.26</c:v>
                </c:pt>
                <c:pt idx="3722">
                  <c:v>4.26</c:v>
                </c:pt>
                <c:pt idx="3723">
                  <c:v>4.3</c:v>
                </c:pt>
                <c:pt idx="3724">
                  <c:v>4.26</c:v>
                </c:pt>
                <c:pt idx="3725">
                  <c:v>4.25</c:v>
                </c:pt>
                <c:pt idx="3726">
                  <c:v>4.37</c:v>
                </c:pt>
                <c:pt idx="3727">
                  <c:v>4.3499999999999996</c:v>
                </c:pt>
                <c:pt idx="3728">
                  <c:v>4.3499999999999996</c:v>
                </c:pt>
                <c:pt idx="3729">
                  <c:v>4.33</c:v>
                </c:pt>
                <c:pt idx="3730">
                  <c:v>4.3</c:v>
                </c:pt>
                <c:pt idx="3731">
                  <c:v>4.2699999999999996</c:v>
                </c:pt>
                <c:pt idx="3732">
                  <c:v>4.26</c:v>
                </c:pt>
                <c:pt idx="3733">
                  <c:v>4.3</c:v>
                </c:pt>
                <c:pt idx="3734">
                  <c:v>4.34</c:v>
                </c:pt>
                <c:pt idx="3735">
                  <c:v>4.3899999999999997</c:v>
                </c:pt>
                <c:pt idx="3736">
                  <c:v>4.42</c:v>
                </c:pt>
                <c:pt idx="3737">
                  <c:v>4.46</c:v>
                </c:pt>
                <c:pt idx="3738">
                  <c:v>4.51</c:v>
                </c:pt>
                <c:pt idx="3739">
                  <c:v>4.51</c:v>
                </c:pt>
                <c:pt idx="3740">
                  <c:v>4.55</c:v>
                </c:pt>
                <c:pt idx="3741">
                  <c:v>4.55</c:v>
                </c:pt>
                <c:pt idx="3742">
                  <c:v>4.51</c:v>
                </c:pt>
                <c:pt idx="3743">
                  <c:v>4.5199999999999996</c:v>
                </c:pt>
                <c:pt idx="3744">
                  <c:v>4.59</c:v>
                </c:pt>
                <c:pt idx="3745">
                  <c:v>4.6399999999999997</c:v>
                </c:pt>
                <c:pt idx="3746">
                  <c:v>4.6500000000000004</c:v>
                </c:pt>
                <c:pt idx="3747">
                  <c:v>4.5999999999999996</c:v>
                </c:pt>
                <c:pt idx="3748">
                  <c:v>4.55</c:v>
                </c:pt>
                <c:pt idx="3749">
                  <c:v>4.54</c:v>
                </c:pt>
                <c:pt idx="3750">
                  <c:v>4.49</c:v>
                </c:pt>
                <c:pt idx="3751">
                  <c:v>4.5</c:v>
                </c:pt>
                <c:pt idx="3752">
                  <c:v>4.62</c:v>
                </c:pt>
                <c:pt idx="3753">
                  <c:v>4.6900000000000004</c:v>
                </c:pt>
                <c:pt idx="3754">
                  <c:v>4.7300000000000004</c:v>
                </c:pt>
                <c:pt idx="3755">
                  <c:v>4.8600000000000003</c:v>
                </c:pt>
                <c:pt idx="3756">
                  <c:v>4.8600000000000003</c:v>
                </c:pt>
                <c:pt idx="3757">
                  <c:v>4.8100000000000005</c:v>
                </c:pt>
                <c:pt idx="3758">
                  <c:v>4.8100000000000005</c:v>
                </c:pt>
                <c:pt idx="3759">
                  <c:v>4.74</c:v>
                </c:pt>
                <c:pt idx="3760">
                  <c:v>4.87</c:v>
                </c:pt>
                <c:pt idx="3761">
                  <c:v>4.8600000000000003</c:v>
                </c:pt>
                <c:pt idx="3762">
                  <c:v>4.97</c:v>
                </c:pt>
                <c:pt idx="3763">
                  <c:v>4.99</c:v>
                </c:pt>
                <c:pt idx="3764">
                  <c:v>5.03</c:v>
                </c:pt>
                <c:pt idx="3765">
                  <c:v>4.96</c:v>
                </c:pt>
                <c:pt idx="3766">
                  <c:v>4.99</c:v>
                </c:pt>
                <c:pt idx="3767">
                  <c:v>4.87</c:v>
                </c:pt>
                <c:pt idx="3768">
                  <c:v>4.91</c:v>
                </c:pt>
                <c:pt idx="3769">
                  <c:v>4.9000000000000004</c:v>
                </c:pt>
                <c:pt idx="3770">
                  <c:v>5.01</c:v>
                </c:pt>
                <c:pt idx="3771">
                  <c:v>5.03</c:v>
                </c:pt>
                <c:pt idx="3772">
                  <c:v>4.96</c:v>
                </c:pt>
                <c:pt idx="3773">
                  <c:v>4.8600000000000003</c:v>
                </c:pt>
                <c:pt idx="3774">
                  <c:v>4.84</c:v>
                </c:pt>
                <c:pt idx="3775">
                  <c:v>4.93</c:v>
                </c:pt>
                <c:pt idx="3776">
                  <c:v>4.96</c:v>
                </c:pt>
                <c:pt idx="3777">
                  <c:v>4.95</c:v>
                </c:pt>
                <c:pt idx="3778">
                  <c:v>4.96</c:v>
                </c:pt>
                <c:pt idx="3779">
                  <c:v>4.99</c:v>
                </c:pt>
                <c:pt idx="3780">
                  <c:v>5.05</c:v>
                </c:pt>
                <c:pt idx="3781">
                  <c:v>5.16</c:v>
                </c:pt>
                <c:pt idx="3782">
                  <c:v>5.18</c:v>
                </c:pt>
                <c:pt idx="3783">
                  <c:v>5.13</c:v>
                </c:pt>
                <c:pt idx="3784">
                  <c:v>5.18</c:v>
                </c:pt>
                <c:pt idx="3785">
                  <c:v>5.24</c:v>
                </c:pt>
                <c:pt idx="3786">
                  <c:v>5.34</c:v>
                </c:pt>
                <c:pt idx="3787">
                  <c:v>5.3</c:v>
                </c:pt>
                <c:pt idx="3788">
                  <c:v>5.25</c:v>
                </c:pt>
                <c:pt idx="3789">
                  <c:v>5.18</c:v>
                </c:pt>
                <c:pt idx="3790">
                  <c:v>5.14</c:v>
                </c:pt>
                <c:pt idx="3791">
                  <c:v>5.16</c:v>
                </c:pt>
                <c:pt idx="3792">
                  <c:v>5.0999999999999996</c:v>
                </c:pt>
                <c:pt idx="3793">
                  <c:v>5.0599999999999996</c:v>
                </c:pt>
                <c:pt idx="3794">
                  <c:v>5.05</c:v>
                </c:pt>
                <c:pt idx="3795">
                  <c:v>5.07</c:v>
                </c:pt>
                <c:pt idx="3796">
                  <c:v>5.01</c:v>
                </c:pt>
                <c:pt idx="3797">
                  <c:v>5.07</c:v>
                </c:pt>
                <c:pt idx="3798">
                  <c:v>5.0199999999999996</c:v>
                </c:pt>
                <c:pt idx="3799">
                  <c:v>4.99</c:v>
                </c:pt>
                <c:pt idx="3800">
                  <c:v>5.0599999999999996</c:v>
                </c:pt>
                <c:pt idx="3801">
                  <c:v>5.1100000000000003</c:v>
                </c:pt>
                <c:pt idx="3802">
                  <c:v>5.14</c:v>
                </c:pt>
                <c:pt idx="3803">
                  <c:v>5.18</c:v>
                </c:pt>
                <c:pt idx="3804">
                  <c:v>5.23</c:v>
                </c:pt>
                <c:pt idx="3805">
                  <c:v>5.21</c:v>
                </c:pt>
                <c:pt idx="3806">
                  <c:v>5.17</c:v>
                </c:pt>
                <c:pt idx="3807">
                  <c:v>5.2</c:v>
                </c:pt>
                <c:pt idx="3808">
                  <c:v>5.28</c:v>
                </c:pt>
                <c:pt idx="3809">
                  <c:v>5.27</c:v>
                </c:pt>
                <c:pt idx="3810">
                  <c:v>5.3</c:v>
                </c:pt>
                <c:pt idx="3811">
                  <c:v>5.34</c:v>
                </c:pt>
                <c:pt idx="3812">
                  <c:v>5.34</c:v>
                </c:pt>
                <c:pt idx="3813">
                  <c:v>5.37</c:v>
                </c:pt>
                <c:pt idx="3814">
                  <c:v>5.36</c:v>
                </c:pt>
                <c:pt idx="3815">
                  <c:v>5.29</c:v>
                </c:pt>
                <c:pt idx="3816">
                  <c:v>5.26</c:v>
                </c:pt>
                <c:pt idx="3817">
                  <c:v>5.32</c:v>
                </c:pt>
                <c:pt idx="3818">
                  <c:v>5.32</c:v>
                </c:pt>
                <c:pt idx="3819">
                  <c:v>5.33</c:v>
                </c:pt>
                <c:pt idx="3820">
                  <c:v>5.24</c:v>
                </c:pt>
                <c:pt idx="3821">
                  <c:v>5.26</c:v>
                </c:pt>
                <c:pt idx="3822">
                  <c:v>5.29</c:v>
                </c:pt>
                <c:pt idx="3823">
                  <c:v>5.35</c:v>
                </c:pt>
                <c:pt idx="3824">
                  <c:v>5.33</c:v>
                </c:pt>
                <c:pt idx="3825">
                  <c:v>5.34</c:v>
                </c:pt>
                <c:pt idx="3826">
                  <c:v>5.41</c:v>
                </c:pt>
                <c:pt idx="3827">
                  <c:v>5.42</c:v>
                </c:pt>
                <c:pt idx="3828">
                  <c:v>5.44</c:v>
                </c:pt>
                <c:pt idx="3829">
                  <c:v>5.45</c:v>
                </c:pt>
                <c:pt idx="3830">
                  <c:v>5.43</c:v>
                </c:pt>
                <c:pt idx="3831">
                  <c:v>5.47</c:v>
                </c:pt>
                <c:pt idx="3832">
                  <c:v>5.5</c:v>
                </c:pt>
                <c:pt idx="3833">
                  <c:v>5.52</c:v>
                </c:pt>
                <c:pt idx="3834">
                  <c:v>5.58</c:v>
                </c:pt>
                <c:pt idx="3835">
                  <c:v>5.6</c:v>
                </c:pt>
                <c:pt idx="3836">
                  <c:v>5.59</c:v>
                </c:pt>
                <c:pt idx="3837">
                  <c:v>5.61</c:v>
                </c:pt>
                <c:pt idx="3838">
                  <c:v>5.65</c:v>
                </c:pt>
                <c:pt idx="3839">
                  <c:v>5.62</c:v>
                </c:pt>
                <c:pt idx="3840">
                  <c:v>5.6</c:v>
                </c:pt>
                <c:pt idx="3841">
                  <c:v>5.63</c:v>
                </c:pt>
                <c:pt idx="3842">
                  <c:v>5.67</c:v>
                </c:pt>
                <c:pt idx="3843">
                  <c:v>5.54</c:v>
                </c:pt>
                <c:pt idx="3844">
                  <c:v>5.48</c:v>
                </c:pt>
                <c:pt idx="3845">
                  <c:v>5.4</c:v>
                </c:pt>
                <c:pt idx="3846">
                  <c:v>5.37</c:v>
                </c:pt>
                <c:pt idx="3847">
                  <c:v>5.31</c:v>
                </c:pt>
                <c:pt idx="3848">
                  <c:v>5.3</c:v>
                </c:pt>
                <c:pt idx="3849">
                  <c:v>5.26</c:v>
                </c:pt>
                <c:pt idx="3850">
                  <c:v>5.18</c:v>
                </c:pt>
                <c:pt idx="3851">
                  <c:v>5.16</c:v>
                </c:pt>
                <c:pt idx="3852">
                  <c:v>5.14</c:v>
                </c:pt>
                <c:pt idx="3853">
                  <c:v>5.19</c:v>
                </c:pt>
                <c:pt idx="3854">
                  <c:v>5.22</c:v>
                </c:pt>
                <c:pt idx="3855">
                  <c:v>5.0999999999999996</c:v>
                </c:pt>
                <c:pt idx="3856">
                  <c:v>5.1100000000000003</c:v>
                </c:pt>
                <c:pt idx="3857">
                  <c:v>5.09</c:v>
                </c:pt>
                <c:pt idx="3858">
                  <c:v>5.12</c:v>
                </c:pt>
                <c:pt idx="3859">
                  <c:v>5.22</c:v>
                </c:pt>
                <c:pt idx="3860">
                  <c:v>5.22</c:v>
                </c:pt>
                <c:pt idx="3861">
                  <c:v>5.27</c:v>
                </c:pt>
                <c:pt idx="3862">
                  <c:v>5.27</c:v>
                </c:pt>
                <c:pt idx="3863">
                  <c:v>5.31</c:v>
                </c:pt>
                <c:pt idx="3864">
                  <c:v>5.37</c:v>
                </c:pt>
                <c:pt idx="3865">
                  <c:v>5.43</c:v>
                </c:pt>
                <c:pt idx="3866">
                  <c:v>5.42</c:v>
                </c:pt>
                <c:pt idx="3867">
                  <c:v>5.35</c:v>
                </c:pt>
                <c:pt idx="3868">
                  <c:v>5.31</c:v>
                </c:pt>
                <c:pt idx="3869">
                  <c:v>5.34</c:v>
                </c:pt>
                <c:pt idx="3870">
                  <c:v>5.34</c:v>
                </c:pt>
                <c:pt idx="3871">
                  <c:v>5.24</c:v>
                </c:pt>
                <c:pt idx="3872">
                  <c:v>5.2</c:v>
                </c:pt>
                <c:pt idx="3873">
                  <c:v>5.21</c:v>
                </c:pt>
                <c:pt idx="3874">
                  <c:v>5.23</c:v>
                </c:pt>
                <c:pt idx="3875">
                  <c:v>5.16</c:v>
                </c:pt>
                <c:pt idx="3876">
                  <c:v>5.16</c:v>
                </c:pt>
                <c:pt idx="3877">
                  <c:v>5.22</c:v>
                </c:pt>
                <c:pt idx="3878">
                  <c:v>5.26</c:v>
                </c:pt>
                <c:pt idx="3879">
                  <c:v>5.29</c:v>
                </c:pt>
                <c:pt idx="3880">
                  <c:v>5.42</c:v>
                </c:pt>
                <c:pt idx="3881">
                  <c:v>5.48</c:v>
                </c:pt>
                <c:pt idx="3882">
                  <c:v>5.46</c:v>
                </c:pt>
                <c:pt idx="3883">
                  <c:v>5.49</c:v>
                </c:pt>
                <c:pt idx="3884">
                  <c:v>5.47</c:v>
                </c:pt>
                <c:pt idx="3885">
                  <c:v>5.47</c:v>
                </c:pt>
                <c:pt idx="3886">
                  <c:v>5.51</c:v>
                </c:pt>
                <c:pt idx="3887">
                  <c:v>5.54</c:v>
                </c:pt>
                <c:pt idx="3888">
                  <c:v>5.54</c:v>
                </c:pt>
                <c:pt idx="3889">
                  <c:v>5.59</c:v>
                </c:pt>
                <c:pt idx="3891">
                  <c:v>5.64</c:v>
                </c:pt>
                <c:pt idx="3892">
                  <c:v>5.71</c:v>
                </c:pt>
                <c:pt idx="3893">
                  <c:v>5.69</c:v>
                </c:pt>
                <c:pt idx="3894">
                  <c:v>5.76</c:v>
                </c:pt>
                <c:pt idx="3895">
                  <c:v>5.67</c:v>
                </c:pt>
                <c:pt idx="3896">
                  <c:v>5.63</c:v>
                </c:pt>
                <c:pt idx="3897">
                  <c:v>5.67</c:v>
                </c:pt>
                <c:pt idx="3898">
                  <c:v>5.77</c:v>
                </c:pt>
                <c:pt idx="3899">
                  <c:v>5.74</c:v>
                </c:pt>
                <c:pt idx="3900">
                  <c:v>5.71</c:v>
                </c:pt>
                <c:pt idx="3901">
                  <c:v>5.8</c:v>
                </c:pt>
                <c:pt idx="3902">
                  <c:v>5.82</c:v>
                </c:pt>
                <c:pt idx="3903">
                  <c:v>5.84</c:v>
                </c:pt>
                <c:pt idx="3904">
                  <c:v>5.83</c:v>
                </c:pt>
                <c:pt idx="3905">
                  <c:v>5.78</c:v>
                </c:pt>
                <c:pt idx="3906">
                  <c:v>5.79</c:v>
                </c:pt>
                <c:pt idx="3907">
                  <c:v>5.75</c:v>
                </c:pt>
                <c:pt idx="3908">
                  <c:v>5.73</c:v>
                </c:pt>
                <c:pt idx="3909">
                  <c:v>5.76</c:v>
                </c:pt>
                <c:pt idx="3910">
                  <c:v>5.85</c:v>
                </c:pt>
                <c:pt idx="3911">
                  <c:v>5.77</c:v>
                </c:pt>
                <c:pt idx="3912">
                  <c:v>5.69</c:v>
                </c:pt>
                <c:pt idx="3913">
                  <c:v>5.69</c:v>
                </c:pt>
                <c:pt idx="3914">
                  <c:v>5.65</c:v>
                </c:pt>
                <c:pt idx="3915">
                  <c:v>5.61</c:v>
                </c:pt>
                <c:pt idx="3916">
                  <c:v>5.75</c:v>
                </c:pt>
                <c:pt idx="3917">
                  <c:v>5.71</c:v>
                </c:pt>
                <c:pt idx="3918">
                  <c:v>5.72</c:v>
                </c:pt>
                <c:pt idx="3919">
                  <c:v>5.77</c:v>
                </c:pt>
                <c:pt idx="3920">
                  <c:v>5.83</c:v>
                </c:pt>
                <c:pt idx="3921">
                  <c:v>5.78</c:v>
                </c:pt>
                <c:pt idx="3922">
                  <c:v>5.79</c:v>
                </c:pt>
                <c:pt idx="3923">
                  <c:v>5.82</c:v>
                </c:pt>
                <c:pt idx="3924">
                  <c:v>5.78</c:v>
                </c:pt>
                <c:pt idx="3925">
                  <c:v>5.8100000000000005</c:v>
                </c:pt>
                <c:pt idx="3926">
                  <c:v>5.76</c:v>
                </c:pt>
                <c:pt idx="3927">
                  <c:v>5.65</c:v>
                </c:pt>
                <c:pt idx="3928">
                  <c:v>5.68</c:v>
                </c:pt>
                <c:pt idx="3929">
                  <c:v>5.65</c:v>
                </c:pt>
                <c:pt idx="3930">
                  <c:v>5.65</c:v>
                </c:pt>
                <c:pt idx="3931">
                  <c:v>5.73</c:v>
                </c:pt>
                <c:pt idx="3932">
                  <c:v>5.74</c:v>
                </c:pt>
                <c:pt idx="3933">
                  <c:v>5.72</c:v>
                </c:pt>
                <c:pt idx="3934">
                  <c:v>5.76</c:v>
                </c:pt>
                <c:pt idx="3935">
                  <c:v>5.7</c:v>
                </c:pt>
                <c:pt idx="3936">
                  <c:v>5.69</c:v>
                </c:pt>
                <c:pt idx="3937">
                  <c:v>5.67</c:v>
                </c:pt>
                <c:pt idx="3938">
                  <c:v>5.68</c:v>
                </c:pt>
                <c:pt idx="3939">
                  <c:v>5.61</c:v>
                </c:pt>
                <c:pt idx="3940">
                  <c:v>5.59</c:v>
                </c:pt>
                <c:pt idx="3941">
                  <c:v>5.55</c:v>
                </c:pt>
                <c:pt idx="3942">
                  <c:v>5.6</c:v>
                </c:pt>
                <c:pt idx="3943">
                  <c:v>5.58</c:v>
                </c:pt>
                <c:pt idx="3944">
                  <c:v>5.54</c:v>
                </c:pt>
                <c:pt idx="3945">
                  <c:v>5.5</c:v>
                </c:pt>
                <c:pt idx="3946">
                  <c:v>5.49</c:v>
                </c:pt>
                <c:pt idx="3947">
                  <c:v>5.48</c:v>
                </c:pt>
                <c:pt idx="3948">
                  <c:v>5.5</c:v>
                </c:pt>
                <c:pt idx="3949">
                  <c:v>5.46</c:v>
                </c:pt>
                <c:pt idx="3950">
                  <c:v>5.49</c:v>
                </c:pt>
                <c:pt idx="3951">
                  <c:v>5.5600000000000005</c:v>
                </c:pt>
                <c:pt idx="3952">
                  <c:v>5.54</c:v>
                </c:pt>
                <c:pt idx="3953">
                  <c:v>5.55</c:v>
                </c:pt>
                <c:pt idx="3954">
                  <c:v>5.53</c:v>
                </c:pt>
                <c:pt idx="3955">
                  <c:v>5.5</c:v>
                </c:pt>
                <c:pt idx="3956">
                  <c:v>5.47</c:v>
                </c:pt>
                <c:pt idx="3957">
                  <c:v>5.47</c:v>
                </c:pt>
                <c:pt idx="3958">
                  <c:v>5.39</c:v>
                </c:pt>
                <c:pt idx="3959">
                  <c:v>5.47</c:v>
                </c:pt>
                <c:pt idx="3960">
                  <c:v>5.45</c:v>
                </c:pt>
                <c:pt idx="3961">
                  <c:v>5.42</c:v>
                </c:pt>
                <c:pt idx="3962">
                  <c:v>5.39</c:v>
                </c:pt>
                <c:pt idx="3963">
                  <c:v>5.44</c:v>
                </c:pt>
                <c:pt idx="3964">
                  <c:v>5.46</c:v>
                </c:pt>
                <c:pt idx="3965">
                  <c:v>5.46</c:v>
                </c:pt>
                <c:pt idx="3966">
                  <c:v>5.45</c:v>
                </c:pt>
                <c:pt idx="3967">
                  <c:v>5.51</c:v>
                </c:pt>
                <c:pt idx="3968">
                  <c:v>5.54</c:v>
                </c:pt>
                <c:pt idx="3969">
                  <c:v>5.55</c:v>
                </c:pt>
                <c:pt idx="3972">
                  <c:v>5.59</c:v>
                </c:pt>
                <c:pt idx="3973">
                  <c:v>5.25</c:v>
                </c:pt>
                <c:pt idx="3974">
                  <c:v>5.52</c:v>
                </c:pt>
                <c:pt idx="3975">
                  <c:v>5.5600000000000005</c:v>
                </c:pt>
                <c:pt idx="3977">
                  <c:v>5.59</c:v>
                </c:pt>
                <c:pt idx="3978">
                  <c:v>5.61</c:v>
                </c:pt>
                <c:pt idx="3979">
                  <c:v>5.74</c:v>
                </c:pt>
                <c:pt idx="3980">
                  <c:v>5.73</c:v>
                </c:pt>
                <c:pt idx="3981">
                  <c:v>5.71</c:v>
                </c:pt>
                <c:pt idx="3982">
                  <c:v>5.68</c:v>
                </c:pt>
                <c:pt idx="3983">
                  <c:v>5.64</c:v>
                </c:pt>
                <c:pt idx="3984">
                  <c:v>5.64</c:v>
                </c:pt>
                <c:pt idx="3985">
                  <c:v>5.71</c:v>
                </c:pt>
                <c:pt idx="3986">
                  <c:v>5.72</c:v>
                </c:pt>
                <c:pt idx="3987">
                  <c:v>5.69</c:v>
                </c:pt>
                <c:pt idx="3988">
                  <c:v>5.69</c:v>
                </c:pt>
                <c:pt idx="3989">
                  <c:v>5.8</c:v>
                </c:pt>
                <c:pt idx="3990">
                  <c:v>5.82</c:v>
                </c:pt>
                <c:pt idx="3991">
                  <c:v>5.74</c:v>
                </c:pt>
                <c:pt idx="3992">
                  <c:v>5.71</c:v>
                </c:pt>
                <c:pt idx="3993">
                  <c:v>5.67</c:v>
                </c:pt>
                <c:pt idx="3994">
                  <c:v>5.62</c:v>
                </c:pt>
                <c:pt idx="3995">
                  <c:v>5.54</c:v>
                </c:pt>
                <c:pt idx="3996">
                  <c:v>5.57</c:v>
                </c:pt>
                <c:pt idx="3997">
                  <c:v>5.52</c:v>
                </c:pt>
                <c:pt idx="3998">
                  <c:v>5.52</c:v>
                </c:pt>
                <c:pt idx="3999">
                  <c:v>5.49</c:v>
                </c:pt>
                <c:pt idx="4000">
                  <c:v>5.41</c:v>
                </c:pt>
                <c:pt idx="4001">
                  <c:v>5.43</c:v>
                </c:pt>
                <c:pt idx="4002">
                  <c:v>5.44</c:v>
                </c:pt>
                <c:pt idx="4003">
                  <c:v>5.45</c:v>
                </c:pt>
                <c:pt idx="4004">
                  <c:v>5.43</c:v>
                </c:pt>
                <c:pt idx="4005">
                  <c:v>5.51</c:v>
                </c:pt>
                <c:pt idx="4006">
                  <c:v>5.51</c:v>
                </c:pt>
                <c:pt idx="4007">
                  <c:v>5.46</c:v>
                </c:pt>
                <c:pt idx="4008">
                  <c:v>5.51</c:v>
                </c:pt>
                <c:pt idx="4009">
                  <c:v>5.52</c:v>
                </c:pt>
                <c:pt idx="4010">
                  <c:v>5.48</c:v>
                </c:pt>
                <c:pt idx="4011">
                  <c:v>5.47</c:v>
                </c:pt>
                <c:pt idx="4012">
                  <c:v>5.47</c:v>
                </c:pt>
                <c:pt idx="4013">
                  <c:v>5.53</c:v>
                </c:pt>
                <c:pt idx="4014">
                  <c:v>5.57</c:v>
                </c:pt>
                <c:pt idx="4015">
                  <c:v>5.6</c:v>
                </c:pt>
                <c:pt idx="4016">
                  <c:v>5.63</c:v>
                </c:pt>
                <c:pt idx="4017">
                  <c:v>5.59</c:v>
                </c:pt>
                <c:pt idx="4018">
                  <c:v>5.59</c:v>
                </c:pt>
                <c:pt idx="4019">
                  <c:v>5.58</c:v>
                </c:pt>
                <c:pt idx="4020">
                  <c:v>5.5600000000000005</c:v>
                </c:pt>
                <c:pt idx="4021">
                  <c:v>5.63</c:v>
                </c:pt>
                <c:pt idx="4022">
                  <c:v>5.62</c:v>
                </c:pt>
                <c:pt idx="4023">
                  <c:v>5.61</c:v>
                </c:pt>
                <c:pt idx="4024">
                  <c:v>5.6</c:v>
                </c:pt>
                <c:pt idx="4025">
                  <c:v>5.6</c:v>
                </c:pt>
                <c:pt idx="4026">
                  <c:v>5.59</c:v>
                </c:pt>
                <c:pt idx="4027">
                  <c:v>5.58</c:v>
                </c:pt>
                <c:pt idx="4028">
                  <c:v>5.57</c:v>
                </c:pt>
                <c:pt idx="4029">
                  <c:v>5.61</c:v>
                </c:pt>
                <c:pt idx="4030">
                  <c:v>5.6</c:v>
                </c:pt>
                <c:pt idx="4031">
                  <c:v>5.64</c:v>
                </c:pt>
                <c:pt idx="4032">
                  <c:v>5.65</c:v>
                </c:pt>
                <c:pt idx="4033">
                  <c:v>5.65</c:v>
                </c:pt>
                <c:pt idx="4034">
                  <c:v>5.63</c:v>
                </c:pt>
                <c:pt idx="4035">
                  <c:v>5.58</c:v>
                </c:pt>
                <c:pt idx="4036">
                  <c:v>5.58</c:v>
                </c:pt>
                <c:pt idx="4037">
                  <c:v>5.54</c:v>
                </c:pt>
                <c:pt idx="4038">
                  <c:v>5.52</c:v>
                </c:pt>
                <c:pt idx="4039">
                  <c:v>5.52</c:v>
                </c:pt>
                <c:pt idx="4040">
                  <c:v>5.55</c:v>
                </c:pt>
                <c:pt idx="4041">
                  <c:v>5.5600000000000005</c:v>
                </c:pt>
                <c:pt idx="4042">
                  <c:v>5.53</c:v>
                </c:pt>
                <c:pt idx="4043">
                  <c:v>5.52</c:v>
                </c:pt>
                <c:pt idx="4044">
                  <c:v>5.54</c:v>
                </c:pt>
                <c:pt idx="4045">
                  <c:v>5.52</c:v>
                </c:pt>
                <c:pt idx="4046">
                  <c:v>5.51</c:v>
                </c:pt>
                <c:pt idx="4047">
                  <c:v>5.53</c:v>
                </c:pt>
                <c:pt idx="4048">
                  <c:v>5.53</c:v>
                </c:pt>
                <c:pt idx="4049">
                  <c:v>5.49</c:v>
                </c:pt>
                <c:pt idx="4050">
                  <c:v>5.49</c:v>
                </c:pt>
                <c:pt idx="4051">
                  <c:v>5.53</c:v>
                </c:pt>
                <c:pt idx="4052">
                  <c:v>5.55</c:v>
                </c:pt>
                <c:pt idx="4053">
                  <c:v>5.59</c:v>
                </c:pt>
                <c:pt idx="4054">
                  <c:v>5.58</c:v>
                </c:pt>
                <c:pt idx="4055">
                  <c:v>5.5600000000000005</c:v>
                </c:pt>
                <c:pt idx="4056">
                  <c:v>5.58</c:v>
                </c:pt>
                <c:pt idx="4057">
                  <c:v>5.59</c:v>
                </c:pt>
                <c:pt idx="4058">
                  <c:v>5.58</c:v>
                </c:pt>
                <c:pt idx="4059">
                  <c:v>5.58</c:v>
                </c:pt>
                <c:pt idx="4060">
                  <c:v>5.59</c:v>
                </c:pt>
                <c:pt idx="4061">
                  <c:v>5.61</c:v>
                </c:pt>
                <c:pt idx="4062">
                  <c:v>5.64</c:v>
                </c:pt>
                <c:pt idx="4063">
                  <c:v>5.67</c:v>
                </c:pt>
                <c:pt idx="4064">
                  <c:v>5.65</c:v>
                </c:pt>
                <c:pt idx="4065">
                  <c:v>5.6</c:v>
                </c:pt>
                <c:pt idx="4066">
                  <c:v>5.55</c:v>
                </c:pt>
                <c:pt idx="4067">
                  <c:v>5.57</c:v>
                </c:pt>
                <c:pt idx="4068">
                  <c:v>5.59</c:v>
                </c:pt>
                <c:pt idx="4069">
                  <c:v>5.63</c:v>
                </c:pt>
                <c:pt idx="4070">
                  <c:v>5.62</c:v>
                </c:pt>
                <c:pt idx="4071">
                  <c:v>5.64</c:v>
                </c:pt>
                <c:pt idx="4072">
                  <c:v>5.64</c:v>
                </c:pt>
                <c:pt idx="4073">
                  <c:v>5.63</c:v>
                </c:pt>
                <c:pt idx="4074">
                  <c:v>5.62</c:v>
                </c:pt>
                <c:pt idx="4075">
                  <c:v>5.63</c:v>
                </c:pt>
                <c:pt idx="4076">
                  <c:v>5.71</c:v>
                </c:pt>
                <c:pt idx="4077">
                  <c:v>5.7</c:v>
                </c:pt>
                <c:pt idx="4078">
                  <c:v>5.7</c:v>
                </c:pt>
                <c:pt idx="4079">
                  <c:v>5.68</c:v>
                </c:pt>
                <c:pt idx="4080">
                  <c:v>5.62</c:v>
                </c:pt>
                <c:pt idx="4081">
                  <c:v>5.64</c:v>
                </c:pt>
                <c:pt idx="4082">
                  <c:v>5.63</c:v>
                </c:pt>
                <c:pt idx="4083">
                  <c:v>5.63</c:v>
                </c:pt>
                <c:pt idx="4084">
                  <c:v>5.64</c:v>
                </c:pt>
                <c:pt idx="4085">
                  <c:v>5.62</c:v>
                </c:pt>
                <c:pt idx="4086">
                  <c:v>5.6</c:v>
                </c:pt>
                <c:pt idx="4087">
                  <c:v>5.6</c:v>
                </c:pt>
                <c:pt idx="4088">
                  <c:v>5.6</c:v>
                </c:pt>
                <c:pt idx="4089">
                  <c:v>5.62</c:v>
                </c:pt>
                <c:pt idx="4090">
                  <c:v>5.61</c:v>
                </c:pt>
                <c:pt idx="4091">
                  <c:v>5.59</c:v>
                </c:pt>
                <c:pt idx="4092">
                  <c:v>5.59</c:v>
                </c:pt>
                <c:pt idx="4093">
                  <c:v>5.5600000000000005</c:v>
                </c:pt>
                <c:pt idx="4094">
                  <c:v>5.58</c:v>
                </c:pt>
                <c:pt idx="4095">
                  <c:v>5.5600000000000005</c:v>
                </c:pt>
                <c:pt idx="4096">
                  <c:v>5.6</c:v>
                </c:pt>
                <c:pt idx="4097">
                  <c:v>5.61</c:v>
                </c:pt>
                <c:pt idx="4098">
                  <c:v>5.58</c:v>
                </c:pt>
                <c:pt idx="4099">
                  <c:v>5.6</c:v>
                </c:pt>
                <c:pt idx="4100">
                  <c:v>5.59</c:v>
                </c:pt>
                <c:pt idx="4101">
                  <c:v>5.59</c:v>
                </c:pt>
                <c:pt idx="4102">
                  <c:v>5.6</c:v>
                </c:pt>
                <c:pt idx="4103">
                  <c:v>5.61</c:v>
                </c:pt>
                <c:pt idx="4104">
                  <c:v>5.63</c:v>
                </c:pt>
                <c:pt idx="4105">
                  <c:v>5.24</c:v>
                </c:pt>
                <c:pt idx="4106">
                  <c:v>5.59</c:v>
                </c:pt>
                <c:pt idx="4107">
                  <c:v>5.6</c:v>
                </c:pt>
                <c:pt idx="4108">
                  <c:v>5.58</c:v>
                </c:pt>
                <c:pt idx="4109">
                  <c:v>5.58</c:v>
                </c:pt>
                <c:pt idx="4110">
                  <c:v>5.58</c:v>
                </c:pt>
                <c:pt idx="4111">
                  <c:v>5.6</c:v>
                </c:pt>
                <c:pt idx="4112">
                  <c:v>5.61</c:v>
                </c:pt>
                <c:pt idx="4113">
                  <c:v>5.63</c:v>
                </c:pt>
                <c:pt idx="4114">
                  <c:v>5.62</c:v>
                </c:pt>
                <c:pt idx="4115">
                  <c:v>5.6</c:v>
                </c:pt>
                <c:pt idx="4116">
                  <c:v>5.58</c:v>
                </c:pt>
                <c:pt idx="4117">
                  <c:v>5.57</c:v>
                </c:pt>
                <c:pt idx="4118">
                  <c:v>5.57</c:v>
                </c:pt>
                <c:pt idx="4119">
                  <c:v>5.55</c:v>
                </c:pt>
                <c:pt idx="4120">
                  <c:v>5.55</c:v>
                </c:pt>
                <c:pt idx="4121">
                  <c:v>5.55</c:v>
                </c:pt>
                <c:pt idx="4122">
                  <c:v>5.55</c:v>
                </c:pt>
                <c:pt idx="4123">
                  <c:v>5.53</c:v>
                </c:pt>
                <c:pt idx="4124">
                  <c:v>5.5</c:v>
                </c:pt>
                <c:pt idx="4125">
                  <c:v>5.49</c:v>
                </c:pt>
                <c:pt idx="4126">
                  <c:v>5.5</c:v>
                </c:pt>
                <c:pt idx="4127">
                  <c:v>5.47</c:v>
                </c:pt>
                <c:pt idx="4128">
                  <c:v>5.45</c:v>
                </c:pt>
                <c:pt idx="4129">
                  <c:v>5.41</c:v>
                </c:pt>
                <c:pt idx="4130">
                  <c:v>5.37</c:v>
                </c:pt>
                <c:pt idx="4131">
                  <c:v>5.33</c:v>
                </c:pt>
                <c:pt idx="4132">
                  <c:v>5.36</c:v>
                </c:pt>
                <c:pt idx="4133">
                  <c:v>5.31</c:v>
                </c:pt>
                <c:pt idx="4134">
                  <c:v>5.3</c:v>
                </c:pt>
                <c:pt idx="4135">
                  <c:v>5.32</c:v>
                </c:pt>
                <c:pt idx="4136">
                  <c:v>5.34</c:v>
                </c:pt>
                <c:pt idx="4137">
                  <c:v>5.35</c:v>
                </c:pt>
                <c:pt idx="4138">
                  <c:v>5.33</c:v>
                </c:pt>
                <c:pt idx="4139">
                  <c:v>5.29</c:v>
                </c:pt>
                <c:pt idx="4140">
                  <c:v>5.25</c:v>
                </c:pt>
                <c:pt idx="4141">
                  <c:v>5.24</c:v>
                </c:pt>
                <c:pt idx="4142">
                  <c:v>5.26</c:v>
                </c:pt>
                <c:pt idx="4143">
                  <c:v>5.23</c:v>
                </c:pt>
                <c:pt idx="4144">
                  <c:v>5.25</c:v>
                </c:pt>
                <c:pt idx="4145">
                  <c:v>5.27</c:v>
                </c:pt>
                <c:pt idx="4148">
                  <c:v>5.27</c:v>
                </c:pt>
                <c:pt idx="4149">
                  <c:v>5.31</c:v>
                </c:pt>
                <c:pt idx="4150">
                  <c:v>5.28</c:v>
                </c:pt>
                <c:pt idx="4152">
                  <c:v>5.2</c:v>
                </c:pt>
                <c:pt idx="4153">
                  <c:v>5.13</c:v>
                </c:pt>
                <c:pt idx="4154">
                  <c:v>5.15</c:v>
                </c:pt>
                <c:pt idx="4155">
                  <c:v>5.08</c:v>
                </c:pt>
                <c:pt idx="4156">
                  <c:v>5.09</c:v>
                </c:pt>
                <c:pt idx="4157">
                  <c:v>5.12</c:v>
                </c:pt>
                <c:pt idx="4158">
                  <c:v>5.15</c:v>
                </c:pt>
                <c:pt idx="4159">
                  <c:v>5.14</c:v>
                </c:pt>
                <c:pt idx="4160">
                  <c:v>5.18</c:v>
                </c:pt>
                <c:pt idx="4161">
                  <c:v>5.2</c:v>
                </c:pt>
                <c:pt idx="4162">
                  <c:v>5.19</c:v>
                </c:pt>
                <c:pt idx="4163">
                  <c:v>5.22</c:v>
                </c:pt>
                <c:pt idx="4164">
                  <c:v>5.19</c:v>
                </c:pt>
                <c:pt idx="4165">
                  <c:v>5.19</c:v>
                </c:pt>
                <c:pt idx="4166">
                  <c:v>5.23</c:v>
                </c:pt>
                <c:pt idx="4167">
                  <c:v>5.22</c:v>
                </c:pt>
                <c:pt idx="4168">
                  <c:v>5.26</c:v>
                </c:pt>
                <c:pt idx="4169">
                  <c:v>5.25</c:v>
                </c:pt>
                <c:pt idx="4170">
                  <c:v>5.22</c:v>
                </c:pt>
                <c:pt idx="4171">
                  <c:v>5.22</c:v>
                </c:pt>
                <c:pt idx="4172">
                  <c:v>5.23</c:v>
                </c:pt>
                <c:pt idx="4173">
                  <c:v>5.19</c:v>
                </c:pt>
                <c:pt idx="4174">
                  <c:v>5.16</c:v>
                </c:pt>
                <c:pt idx="4175">
                  <c:v>5.14</c:v>
                </c:pt>
                <c:pt idx="4176">
                  <c:v>5.15</c:v>
                </c:pt>
                <c:pt idx="4177">
                  <c:v>5.15</c:v>
                </c:pt>
                <c:pt idx="4178">
                  <c:v>5.15</c:v>
                </c:pt>
                <c:pt idx="4179">
                  <c:v>5.16</c:v>
                </c:pt>
                <c:pt idx="4180">
                  <c:v>5.16</c:v>
                </c:pt>
                <c:pt idx="4181">
                  <c:v>5.14</c:v>
                </c:pt>
                <c:pt idx="4182">
                  <c:v>5.13</c:v>
                </c:pt>
                <c:pt idx="4183">
                  <c:v>5.16</c:v>
                </c:pt>
                <c:pt idx="4184">
                  <c:v>5.2</c:v>
                </c:pt>
                <c:pt idx="4185">
                  <c:v>5.21</c:v>
                </c:pt>
                <c:pt idx="4186">
                  <c:v>5.19</c:v>
                </c:pt>
                <c:pt idx="4187">
                  <c:v>5.23</c:v>
                </c:pt>
                <c:pt idx="4188">
                  <c:v>5.23</c:v>
                </c:pt>
                <c:pt idx="4189">
                  <c:v>5.26</c:v>
                </c:pt>
                <c:pt idx="4190">
                  <c:v>5.26</c:v>
                </c:pt>
                <c:pt idx="4191">
                  <c:v>5.24</c:v>
                </c:pt>
                <c:pt idx="4192">
                  <c:v>5.2</c:v>
                </c:pt>
                <c:pt idx="4193">
                  <c:v>5.15</c:v>
                </c:pt>
                <c:pt idx="4194">
                  <c:v>5.14</c:v>
                </c:pt>
                <c:pt idx="4195">
                  <c:v>5.15</c:v>
                </c:pt>
                <c:pt idx="4196">
                  <c:v>5.17</c:v>
                </c:pt>
                <c:pt idx="4197">
                  <c:v>5.18</c:v>
                </c:pt>
                <c:pt idx="4198">
                  <c:v>5.16</c:v>
                </c:pt>
                <c:pt idx="4199">
                  <c:v>5.14</c:v>
                </c:pt>
                <c:pt idx="4200">
                  <c:v>5.13</c:v>
                </c:pt>
                <c:pt idx="4201">
                  <c:v>5.14</c:v>
                </c:pt>
                <c:pt idx="4202">
                  <c:v>5.15</c:v>
                </c:pt>
                <c:pt idx="4203">
                  <c:v>5.15</c:v>
                </c:pt>
                <c:pt idx="4204">
                  <c:v>5.15</c:v>
                </c:pt>
                <c:pt idx="4205">
                  <c:v>5.13</c:v>
                </c:pt>
                <c:pt idx="4206">
                  <c:v>5.12</c:v>
                </c:pt>
                <c:pt idx="4207">
                  <c:v>5.12</c:v>
                </c:pt>
                <c:pt idx="4208">
                  <c:v>5.08</c:v>
                </c:pt>
                <c:pt idx="4209">
                  <c:v>5.04</c:v>
                </c:pt>
                <c:pt idx="4210">
                  <c:v>5.05</c:v>
                </c:pt>
                <c:pt idx="4211">
                  <c:v>5.0999999999999996</c:v>
                </c:pt>
                <c:pt idx="4212">
                  <c:v>5.0999999999999996</c:v>
                </c:pt>
                <c:pt idx="4213">
                  <c:v>5.14</c:v>
                </c:pt>
                <c:pt idx="4214">
                  <c:v>5.15</c:v>
                </c:pt>
                <c:pt idx="4215">
                  <c:v>5.17</c:v>
                </c:pt>
                <c:pt idx="4216">
                  <c:v>5.14</c:v>
                </c:pt>
                <c:pt idx="4217">
                  <c:v>5.17</c:v>
                </c:pt>
                <c:pt idx="4218">
                  <c:v>5.18</c:v>
                </c:pt>
                <c:pt idx="4219">
                  <c:v>5.21</c:v>
                </c:pt>
                <c:pt idx="4220">
                  <c:v>5.18</c:v>
                </c:pt>
                <c:pt idx="4221">
                  <c:v>5.17</c:v>
                </c:pt>
                <c:pt idx="4222">
                  <c:v>5.18</c:v>
                </c:pt>
                <c:pt idx="4223">
                  <c:v>5.25</c:v>
                </c:pt>
                <c:pt idx="4224">
                  <c:v>5.28</c:v>
                </c:pt>
                <c:pt idx="4227">
                  <c:v>5.29</c:v>
                </c:pt>
                <c:pt idx="4228">
                  <c:v>5.37</c:v>
                </c:pt>
                <c:pt idx="4229">
                  <c:v>5.34</c:v>
                </c:pt>
                <c:pt idx="4230">
                  <c:v>5.38</c:v>
                </c:pt>
                <c:pt idx="4231">
                  <c:v>5.34</c:v>
                </c:pt>
                <c:pt idx="4232">
                  <c:v>5.38</c:v>
                </c:pt>
                <c:pt idx="4233">
                  <c:v>5.36</c:v>
                </c:pt>
                <c:pt idx="4234">
                  <c:v>5.35</c:v>
                </c:pt>
                <c:pt idx="4235">
                  <c:v>5.36</c:v>
                </c:pt>
                <c:pt idx="4236">
                  <c:v>5.44</c:v>
                </c:pt>
                <c:pt idx="4238">
                  <c:v>5.44</c:v>
                </c:pt>
                <c:pt idx="4239">
                  <c:v>5.42</c:v>
                </c:pt>
                <c:pt idx="4240">
                  <c:v>5.36</c:v>
                </c:pt>
                <c:pt idx="4241">
                  <c:v>5.36</c:v>
                </c:pt>
                <c:pt idx="4242">
                  <c:v>5.36</c:v>
                </c:pt>
                <c:pt idx="4243">
                  <c:v>5.34</c:v>
                </c:pt>
                <c:pt idx="4244">
                  <c:v>5.35</c:v>
                </c:pt>
                <c:pt idx="4245">
                  <c:v>5.37</c:v>
                </c:pt>
                <c:pt idx="4246">
                  <c:v>5.48</c:v>
                </c:pt>
                <c:pt idx="4247">
                  <c:v>5.47</c:v>
                </c:pt>
                <c:pt idx="4248">
                  <c:v>5.43</c:v>
                </c:pt>
                <c:pt idx="4249">
                  <c:v>5.44</c:v>
                </c:pt>
                <c:pt idx="4250">
                  <c:v>5.42</c:v>
                </c:pt>
                <c:pt idx="4251">
                  <c:v>5.45</c:v>
                </c:pt>
                <c:pt idx="4252">
                  <c:v>5.45</c:v>
                </c:pt>
                <c:pt idx="4253">
                  <c:v>5.5</c:v>
                </c:pt>
                <c:pt idx="4254">
                  <c:v>5.52</c:v>
                </c:pt>
                <c:pt idx="4255">
                  <c:v>5.55</c:v>
                </c:pt>
                <c:pt idx="4256">
                  <c:v>5.55</c:v>
                </c:pt>
                <c:pt idx="4257">
                  <c:v>5.53</c:v>
                </c:pt>
                <c:pt idx="4258">
                  <c:v>5.52</c:v>
                </c:pt>
                <c:pt idx="4259">
                  <c:v>5.5600000000000005</c:v>
                </c:pt>
                <c:pt idx="4260">
                  <c:v>5.48</c:v>
                </c:pt>
                <c:pt idx="4261">
                  <c:v>5.45</c:v>
                </c:pt>
                <c:pt idx="4262">
                  <c:v>5.44</c:v>
                </c:pt>
                <c:pt idx="4263">
                  <c:v>5.41</c:v>
                </c:pt>
                <c:pt idx="4264">
                  <c:v>5.44</c:v>
                </c:pt>
                <c:pt idx="4265">
                  <c:v>5.45</c:v>
                </c:pt>
                <c:pt idx="4266">
                  <c:v>5.41</c:v>
                </c:pt>
                <c:pt idx="4267">
                  <c:v>5.43</c:v>
                </c:pt>
                <c:pt idx="4268">
                  <c:v>5.43</c:v>
                </c:pt>
                <c:pt idx="4269">
                  <c:v>5.4</c:v>
                </c:pt>
                <c:pt idx="4270">
                  <c:v>5.37</c:v>
                </c:pt>
                <c:pt idx="4271">
                  <c:v>5.37</c:v>
                </c:pt>
                <c:pt idx="4272">
                  <c:v>5.39</c:v>
                </c:pt>
                <c:pt idx="4273">
                  <c:v>5.36</c:v>
                </c:pt>
                <c:pt idx="4274">
                  <c:v>5.35</c:v>
                </c:pt>
                <c:pt idx="4275">
                  <c:v>5.33</c:v>
                </c:pt>
                <c:pt idx="4276">
                  <c:v>5.32</c:v>
                </c:pt>
                <c:pt idx="4277">
                  <c:v>5.36</c:v>
                </c:pt>
                <c:pt idx="4278">
                  <c:v>5.38</c:v>
                </c:pt>
                <c:pt idx="4279">
                  <c:v>5.36</c:v>
                </c:pt>
                <c:pt idx="4280">
                  <c:v>5.46</c:v>
                </c:pt>
                <c:pt idx="4281">
                  <c:v>5.48</c:v>
                </c:pt>
                <c:pt idx="4282">
                  <c:v>5.48</c:v>
                </c:pt>
                <c:pt idx="4283">
                  <c:v>5.51</c:v>
                </c:pt>
                <c:pt idx="4284">
                  <c:v>5.51</c:v>
                </c:pt>
                <c:pt idx="4285">
                  <c:v>5.49</c:v>
                </c:pt>
                <c:pt idx="4286">
                  <c:v>5.49</c:v>
                </c:pt>
                <c:pt idx="4287">
                  <c:v>5.49</c:v>
                </c:pt>
                <c:pt idx="4288">
                  <c:v>5.45</c:v>
                </c:pt>
                <c:pt idx="4289">
                  <c:v>5.48</c:v>
                </c:pt>
                <c:pt idx="4290">
                  <c:v>5.47</c:v>
                </c:pt>
                <c:pt idx="4291">
                  <c:v>5.46</c:v>
                </c:pt>
                <c:pt idx="4292">
                  <c:v>5.43</c:v>
                </c:pt>
                <c:pt idx="4293">
                  <c:v>5.42</c:v>
                </c:pt>
                <c:pt idx="4294">
                  <c:v>5.38</c:v>
                </c:pt>
                <c:pt idx="4295">
                  <c:v>5.34</c:v>
                </c:pt>
                <c:pt idx="4296">
                  <c:v>5.35</c:v>
                </c:pt>
                <c:pt idx="4297">
                  <c:v>5.33</c:v>
                </c:pt>
                <c:pt idx="4298">
                  <c:v>5.35</c:v>
                </c:pt>
                <c:pt idx="4299">
                  <c:v>5.36</c:v>
                </c:pt>
                <c:pt idx="4300">
                  <c:v>5.32</c:v>
                </c:pt>
                <c:pt idx="4301">
                  <c:v>5.3</c:v>
                </c:pt>
                <c:pt idx="4302">
                  <c:v>5.27</c:v>
                </c:pt>
                <c:pt idx="4303">
                  <c:v>5.28</c:v>
                </c:pt>
                <c:pt idx="4304">
                  <c:v>5.3</c:v>
                </c:pt>
                <c:pt idx="4305">
                  <c:v>5.31</c:v>
                </c:pt>
                <c:pt idx="4306">
                  <c:v>5.27</c:v>
                </c:pt>
                <c:pt idx="4307">
                  <c:v>5.27</c:v>
                </c:pt>
                <c:pt idx="4308">
                  <c:v>5.29</c:v>
                </c:pt>
                <c:pt idx="4309">
                  <c:v>5.21</c:v>
                </c:pt>
                <c:pt idx="4310">
                  <c:v>5.21</c:v>
                </c:pt>
                <c:pt idx="4311">
                  <c:v>5.19</c:v>
                </c:pt>
                <c:pt idx="4312">
                  <c:v>5.21</c:v>
                </c:pt>
                <c:pt idx="4313">
                  <c:v>5.19</c:v>
                </c:pt>
                <c:pt idx="4314">
                  <c:v>5.18</c:v>
                </c:pt>
                <c:pt idx="4315">
                  <c:v>5.15</c:v>
                </c:pt>
                <c:pt idx="4316">
                  <c:v>5.15</c:v>
                </c:pt>
                <c:pt idx="4317">
                  <c:v>5.17</c:v>
                </c:pt>
                <c:pt idx="4318">
                  <c:v>5.22</c:v>
                </c:pt>
                <c:pt idx="4319">
                  <c:v>5.22</c:v>
                </c:pt>
                <c:pt idx="4320">
                  <c:v>5.24</c:v>
                </c:pt>
                <c:pt idx="4321">
                  <c:v>5.24</c:v>
                </c:pt>
                <c:pt idx="4322">
                  <c:v>5.2</c:v>
                </c:pt>
                <c:pt idx="4323">
                  <c:v>5.16</c:v>
                </c:pt>
                <c:pt idx="4324">
                  <c:v>5.16</c:v>
                </c:pt>
                <c:pt idx="4325">
                  <c:v>5.13</c:v>
                </c:pt>
                <c:pt idx="4326">
                  <c:v>5.14</c:v>
                </c:pt>
                <c:pt idx="4327">
                  <c:v>5.18</c:v>
                </c:pt>
                <c:pt idx="4328">
                  <c:v>5.24</c:v>
                </c:pt>
                <c:pt idx="4329">
                  <c:v>5.25</c:v>
                </c:pt>
                <c:pt idx="4330">
                  <c:v>5.2</c:v>
                </c:pt>
                <c:pt idx="4331">
                  <c:v>5.17</c:v>
                </c:pt>
                <c:pt idx="4332">
                  <c:v>5.23</c:v>
                </c:pt>
                <c:pt idx="4333">
                  <c:v>5.19</c:v>
                </c:pt>
                <c:pt idx="4334">
                  <c:v>5.21</c:v>
                </c:pt>
                <c:pt idx="4335">
                  <c:v>5.17</c:v>
                </c:pt>
                <c:pt idx="4336">
                  <c:v>5.17</c:v>
                </c:pt>
                <c:pt idx="4337">
                  <c:v>5.17</c:v>
                </c:pt>
                <c:pt idx="4338">
                  <c:v>5.22</c:v>
                </c:pt>
                <c:pt idx="4339">
                  <c:v>5.22</c:v>
                </c:pt>
                <c:pt idx="4340">
                  <c:v>5.24</c:v>
                </c:pt>
                <c:pt idx="4341">
                  <c:v>5.27</c:v>
                </c:pt>
                <c:pt idx="4342">
                  <c:v>5.21</c:v>
                </c:pt>
                <c:pt idx="4343">
                  <c:v>5.19</c:v>
                </c:pt>
                <c:pt idx="4344">
                  <c:v>5.13</c:v>
                </c:pt>
                <c:pt idx="4345">
                  <c:v>5.13</c:v>
                </c:pt>
                <c:pt idx="4346">
                  <c:v>5.13</c:v>
                </c:pt>
                <c:pt idx="4347">
                  <c:v>5.08</c:v>
                </c:pt>
                <c:pt idx="4348">
                  <c:v>5</c:v>
                </c:pt>
                <c:pt idx="4349">
                  <c:v>5.01</c:v>
                </c:pt>
                <c:pt idx="4350">
                  <c:v>5</c:v>
                </c:pt>
                <c:pt idx="4351">
                  <c:v>4.99</c:v>
                </c:pt>
                <c:pt idx="4352">
                  <c:v>5.03</c:v>
                </c:pt>
                <c:pt idx="4353">
                  <c:v>5.05</c:v>
                </c:pt>
                <c:pt idx="4354">
                  <c:v>5.04</c:v>
                </c:pt>
                <c:pt idx="4355">
                  <c:v>5.04</c:v>
                </c:pt>
                <c:pt idx="4356">
                  <c:v>5.01</c:v>
                </c:pt>
                <c:pt idx="4357">
                  <c:v>5</c:v>
                </c:pt>
                <c:pt idx="4358">
                  <c:v>5.01</c:v>
                </c:pt>
                <c:pt idx="4359">
                  <c:v>4.97</c:v>
                </c:pt>
                <c:pt idx="4360">
                  <c:v>4.95</c:v>
                </c:pt>
                <c:pt idx="4361">
                  <c:v>4.96</c:v>
                </c:pt>
                <c:pt idx="4362">
                  <c:v>4.96</c:v>
                </c:pt>
                <c:pt idx="4363">
                  <c:v>4.92</c:v>
                </c:pt>
                <c:pt idx="4364">
                  <c:v>4.88</c:v>
                </c:pt>
                <c:pt idx="4365">
                  <c:v>4.83</c:v>
                </c:pt>
                <c:pt idx="4366">
                  <c:v>4.79</c:v>
                </c:pt>
                <c:pt idx="4367">
                  <c:v>4.76</c:v>
                </c:pt>
                <c:pt idx="4368">
                  <c:v>4.76</c:v>
                </c:pt>
                <c:pt idx="4369">
                  <c:v>4.6399999999999997</c:v>
                </c:pt>
                <c:pt idx="4370">
                  <c:v>4.67</c:v>
                </c:pt>
                <c:pt idx="4371">
                  <c:v>4.68</c:v>
                </c:pt>
                <c:pt idx="4372">
                  <c:v>4.67</c:v>
                </c:pt>
                <c:pt idx="4373">
                  <c:v>4.6100000000000003</c:v>
                </c:pt>
                <c:pt idx="4374">
                  <c:v>4.59</c:v>
                </c:pt>
                <c:pt idx="4375">
                  <c:v>4.6500000000000004</c:v>
                </c:pt>
                <c:pt idx="4376">
                  <c:v>4.68</c:v>
                </c:pt>
                <c:pt idx="4377">
                  <c:v>4.72</c:v>
                </c:pt>
                <c:pt idx="4378">
                  <c:v>4.78</c:v>
                </c:pt>
                <c:pt idx="4379">
                  <c:v>4.87</c:v>
                </c:pt>
                <c:pt idx="4380">
                  <c:v>4.8899999999999997</c:v>
                </c:pt>
                <c:pt idx="4381">
                  <c:v>4.9000000000000004</c:v>
                </c:pt>
                <c:pt idx="4382">
                  <c:v>4.8499999999999996</c:v>
                </c:pt>
                <c:pt idx="4383">
                  <c:v>4.88</c:v>
                </c:pt>
                <c:pt idx="4384">
                  <c:v>4.96</c:v>
                </c:pt>
                <c:pt idx="4385">
                  <c:v>4.9000000000000004</c:v>
                </c:pt>
                <c:pt idx="4386">
                  <c:v>4.9000000000000004</c:v>
                </c:pt>
                <c:pt idx="4387">
                  <c:v>4.97</c:v>
                </c:pt>
                <c:pt idx="4388">
                  <c:v>4.97</c:v>
                </c:pt>
                <c:pt idx="4389">
                  <c:v>4.9400000000000004</c:v>
                </c:pt>
                <c:pt idx="4390">
                  <c:v>4.8899999999999997</c:v>
                </c:pt>
                <c:pt idx="4391">
                  <c:v>4.88</c:v>
                </c:pt>
                <c:pt idx="4392">
                  <c:v>4.87</c:v>
                </c:pt>
                <c:pt idx="4393">
                  <c:v>4.9000000000000004</c:v>
                </c:pt>
                <c:pt idx="4394">
                  <c:v>5.07</c:v>
                </c:pt>
                <c:pt idx="4395">
                  <c:v>5.1100000000000003</c:v>
                </c:pt>
                <c:pt idx="4396">
                  <c:v>5.12</c:v>
                </c:pt>
                <c:pt idx="4397">
                  <c:v>5.08</c:v>
                </c:pt>
                <c:pt idx="4398">
                  <c:v>5.03</c:v>
                </c:pt>
                <c:pt idx="4399">
                  <c:v>5</c:v>
                </c:pt>
                <c:pt idx="4400">
                  <c:v>5.0199999999999996</c:v>
                </c:pt>
                <c:pt idx="4401">
                  <c:v>5.0999999999999996</c:v>
                </c:pt>
                <c:pt idx="4402">
                  <c:v>5.09</c:v>
                </c:pt>
                <c:pt idx="4403">
                  <c:v>5.0199999999999996</c:v>
                </c:pt>
                <c:pt idx="4404">
                  <c:v>5.05</c:v>
                </c:pt>
                <c:pt idx="4405">
                  <c:v>5.0599999999999996</c:v>
                </c:pt>
                <c:pt idx="4406">
                  <c:v>5.0599999999999996</c:v>
                </c:pt>
                <c:pt idx="4409">
                  <c:v>5.19</c:v>
                </c:pt>
                <c:pt idx="4410">
                  <c:v>5.21</c:v>
                </c:pt>
                <c:pt idx="4413">
                  <c:v>5.18</c:v>
                </c:pt>
                <c:pt idx="4414">
                  <c:v>5.19</c:v>
                </c:pt>
                <c:pt idx="4415">
                  <c:v>5.18</c:v>
                </c:pt>
                <c:pt idx="4416">
                  <c:v>5.17</c:v>
                </c:pt>
                <c:pt idx="4417">
                  <c:v>5.09</c:v>
                </c:pt>
                <c:pt idx="4418">
                  <c:v>5.14</c:v>
                </c:pt>
                <c:pt idx="4419">
                  <c:v>5.14</c:v>
                </c:pt>
                <c:pt idx="4420">
                  <c:v>5.13</c:v>
                </c:pt>
                <c:pt idx="4421">
                  <c:v>5.05</c:v>
                </c:pt>
                <c:pt idx="4422">
                  <c:v>5.0599999999999996</c:v>
                </c:pt>
                <c:pt idx="4423">
                  <c:v>5.03</c:v>
                </c:pt>
                <c:pt idx="4424">
                  <c:v>5.07</c:v>
                </c:pt>
                <c:pt idx="4425">
                  <c:v>5.0999999999999996</c:v>
                </c:pt>
                <c:pt idx="4426">
                  <c:v>5.0999999999999996</c:v>
                </c:pt>
                <c:pt idx="4427">
                  <c:v>5.12</c:v>
                </c:pt>
                <c:pt idx="4428">
                  <c:v>5.12</c:v>
                </c:pt>
                <c:pt idx="4429">
                  <c:v>5.14</c:v>
                </c:pt>
                <c:pt idx="4430">
                  <c:v>5.21</c:v>
                </c:pt>
                <c:pt idx="4431">
                  <c:v>5.27</c:v>
                </c:pt>
                <c:pt idx="4432">
                  <c:v>5.25</c:v>
                </c:pt>
                <c:pt idx="4433">
                  <c:v>5.21</c:v>
                </c:pt>
                <c:pt idx="4434">
                  <c:v>5.21</c:v>
                </c:pt>
                <c:pt idx="4435">
                  <c:v>5.19</c:v>
                </c:pt>
                <c:pt idx="4436">
                  <c:v>5.13</c:v>
                </c:pt>
                <c:pt idx="4437">
                  <c:v>5.0999999999999996</c:v>
                </c:pt>
                <c:pt idx="4438">
                  <c:v>5.0999999999999996</c:v>
                </c:pt>
                <c:pt idx="4439">
                  <c:v>5.18</c:v>
                </c:pt>
                <c:pt idx="4440">
                  <c:v>5.22</c:v>
                </c:pt>
                <c:pt idx="4441">
                  <c:v>5.22</c:v>
                </c:pt>
                <c:pt idx="4442">
                  <c:v>5.21</c:v>
                </c:pt>
                <c:pt idx="4443">
                  <c:v>5.26</c:v>
                </c:pt>
                <c:pt idx="4444">
                  <c:v>5.24</c:v>
                </c:pt>
                <c:pt idx="4445">
                  <c:v>5.21</c:v>
                </c:pt>
                <c:pt idx="4446">
                  <c:v>5.18</c:v>
                </c:pt>
                <c:pt idx="4447">
                  <c:v>5.16</c:v>
                </c:pt>
                <c:pt idx="4448">
                  <c:v>5.23</c:v>
                </c:pt>
                <c:pt idx="4449">
                  <c:v>5.24</c:v>
                </c:pt>
                <c:pt idx="4450">
                  <c:v>5.19</c:v>
                </c:pt>
                <c:pt idx="4451">
                  <c:v>5.21</c:v>
                </c:pt>
                <c:pt idx="4452">
                  <c:v>5.25</c:v>
                </c:pt>
                <c:pt idx="4453">
                  <c:v>5.27</c:v>
                </c:pt>
                <c:pt idx="4454">
                  <c:v>5.21</c:v>
                </c:pt>
                <c:pt idx="4455">
                  <c:v>5.21</c:v>
                </c:pt>
                <c:pt idx="4456">
                  <c:v>5.28</c:v>
                </c:pt>
                <c:pt idx="4457">
                  <c:v>5.31</c:v>
                </c:pt>
                <c:pt idx="4458">
                  <c:v>5.36</c:v>
                </c:pt>
                <c:pt idx="4459">
                  <c:v>5.4</c:v>
                </c:pt>
                <c:pt idx="4460">
                  <c:v>5.41</c:v>
                </c:pt>
                <c:pt idx="4461">
                  <c:v>5.4</c:v>
                </c:pt>
                <c:pt idx="4462">
                  <c:v>5.39</c:v>
                </c:pt>
                <c:pt idx="4463">
                  <c:v>5.42</c:v>
                </c:pt>
                <c:pt idx="4464">
                  <c:v>5.44</c:v>
                </c:pt>
                <c:pt idx="4465">
                  <c:v>5.48</c:v>
                </c:pt>
                <c:pt idx="4466">
                  <c:v>5.45</c:v>
                </c:pt>
                <c:pt idx="4467">
                  <c:v>5.42</c:v>
                </c:pt>
                <c:pt idx="4468">
                  <c:v>5.42</c:v>
                </c:pt>
                <c:pt idx="4469">
                  <c:v>5.47</c:v>
                </c:pt>
                <c:pt idx="4470">
                  <c:v>5.48</c:v>
                </c:pt>
                <c:pt idx="4471">
                  <c:v>5.51</c:v>
                </c:pt>
                <c:pt idx="4472">
                  <c:v>5.48</c:v>
                </c:pt>
                <c:pt idx="4473">
                  <c:v>5.45</c:v>
                </c:pt>
                <c:pt idx="4474">
                  <c:v>5.45</c:v>
                </c:pt>
                <c:pt idx="4477">
                  <c:v>5.51</c:v>
                </c:pt>
                <c:pt idx="4478">
                  <c:v>5.46</c:v>
                </c:pt>
                <c:pt idx="4479">
                  <c:v>5.41</c:v>
                </c:pt>
                <c:pt idx="4480">
                  <c:v>5.38</c:v>
                </c:pt>
                <c:pt idx="4481">
                  <c:v>5.38</c:v>
                </c:pt>
                <c:pt idx="4482">
                  <c:v>5.43</c:v>
                </c:pt>
                <c:pt idx="4483">
                  <c:v>5.4</c:v>
                </c:pt>
                <c:pt idx="4484">
                  <c:v>5.43</c:v>
                </c:pt>
                <c:pt idx="4485">
                  <c:v>5.4</c:v>
                </c:pt>
                <c:pt idx="4486">
                  <c:v>5.37</c:v>
                </c:pt>
                <c:pt idx="4487">
                  <c:v>5.39</c:v>
                </c:pt>
                <c:pt idx="4488">
                  <c:v>5.43</c:v>
                </c:pt>
                <c:pt idx="4489">
                  <c:v>5.45</c:v>
                </c:pt>
                <c:pt idx="4490">
                  <c:v>5.43</c:v>
                </c:pt>
                <c:pt idx="4491">
                  <c:v>5.4</c:v>
                </c:pt>
                <c:pt idx="4492">
                  <c:v>5.4</c:v>
                </c:pt>
                <c:pt idx="4493">
                  <c:v>5.41</c:v>
                </c:pt>
                <c:pt idx="4494">
                  <c:v>5.34</c:v>
                </c:pt>
                <c:pt idx="4495">
                  <c:v>5.36</c:v>
                </c:pt>
                <c:pt idx="4496">
                  <c:v>5.35</c:v>
                </c:pt>
                <c:pt idx="4497">
                  <c:v>5.36</c:v>
                </c:pt>
                <c:pt idx="4499">
                  <c:v>5.38</c:v>
                </c:pt>
                <c:pt idx="4500">
                  <c:v>5.4</c:v>
                </c:pt>
                <c:pt idx="4501">
                  <c:v>5.35</c:v>
                </c:pt>
                <c:pt idx="4502">
                  <c:v>5.33</c:v>
                </c:pt>
                <c:pt idx="4503">
                  <c:v>5.38</c:v>
                </c:pt>
                <c:pt idx="4504">
                  <c:v>5.44</c:v>
                </c:pt>
                <c:pt idx="4505">
                  <c:v>5.42</c:v>
                </c:pt>
                <c:pt idx="4506">
                  <c:v>5.42</c:v>
                </c:pt>
                <c:pt idx="4507">
                  <c:v>5.48</c:v>
                </c:pt>
                <c:pt idx="4508">
                  <c:v>5.48</c:v>
                </c:pt>
                <c:pt idx="4509">
                  <c:v>5.46</c:v>
                </c:pt>
                <c:pt idx="4510">
                  <c:v>5.48</c:v>
                </c:pt>
                <c:pt idx="4511">
                  <c:v>5.45</c:v>
                </c:pt>
                <c:pt idx="4512">
                  <c:v>5.42</c:v>
                </c:pt>
                <c:pt idx="4513">
                  <c:v>5.38</c:v>
                </c:pt>
                <c:pt idx="4514">
                  <c:v>5.39</c:v>
                </c:pt>
                <c:pt idx="4515">
                  <c:v>5.37</c:v>
                </c:pt>
                <c:pt idx="4516">
                  <c:v>5.41</c:v>
                </c:pt>
                <c:pt idx="4517">
                  <c:v>5.42</c:v>
                </c:pt>
                <c:pt idx="4518">
                  <c:v>5.38</c:v>
                </c:pt>
                <c:pt idx="4519">
                  <c:v>5.34</c:v>
                </c:pt>
                <c:pt idx="4520">
                  <c:v>5.35</c:v>
                </c:pt>
                <c:pt idx="4521">
                  <c:v>5.4</c:v>
                </c:pt>
                <c:pt idx="4522">
                  <c:v>5.34</c:v>
                </c:pt>
                <c:pt idx="4523">
                  <c:v>5.36</c:v>
                </c:pt>
                <c:pt idx="4524">
                  <c:v>5.37</c:v>
                </c:pt>
                <c:pt idx="4525">
                  <c:v>5.32</c:v>
                </c:pt>
                <c:pt idx="4526">
                  <c:v>5.34</c:v>
                </c:pt>
                <c:pt idx="4527">
                  <c:v>5.34</c:v>
                </c:pt>
                <c:pt idx="4528">
                  <c:v>5.31</c:v>
                </c:pt>
                <c:pt idx="4529">
                  <c:v>5.29</c:v>
                </c:pt>
                <c:pt idx="4530">
                  <c:v>5.2</c:v>
                </c:pt>
                <c:pt idx="4531">
                  <c:v>5.23</c:v>
                </c:pt>
                <c:pt idx="4532">
                  <c:v>5.22</c:v>
                </c:pt>
                <c:pt idx="4533">
                  <c:v>5.18</c:v>
                </c:pt>
                <c:pt idx="4534">
                  <c:v>5.17</c:v>
                </c:pt>
                <c:pt idx="4535">
                  <c:v>5.21</c:v>
                </c:pt>
                <c:pt idx="4536">
                  <c:v>5.17</c:v>
                </c:pt>
                <c:pt idx="4537">
                  <c:v>5.19</c:v>
                </c:pt>
                <c:pt idx="4538">
                  <c:v>5.1100000000000003</c:v>
                </c:pt>
                <c:pt idx="4539">
                  <c:v>5.17</c:v>
                </c:pt>
                <c:pt idx="4540">
                  <c:v>5.18</c:v>
                </c:pt>
                <c:pt idx="4541">
                  <c:v>5.19</c:v>
                </c:pt>
                <c:pt idx="4542">
                  <c:v>5.18</c:v>
                </c:pt>
                <c:pt idx="4543">
                  <c:v>5.17</c:v>
                </c:pt>
                <c:pt idx="4544">
                  <c:v>5.21</c:v>
                </c:pt>
                <c:pt idx="4545">
                  <c:v>5.24</c:v>
                </c:pt>
                <c:pt idx="4546">
                  <c:v>5.23</c:v>
                </c:pt>
                <c:pt idx="4547">
                  <c:v>5.24</c:v>
                </c:pt>
                <c:pt idx="4548">
                  <c:v>5.19</c:v>
                </c:pt>
                <c:pt idx="4549">
                  <c:v>5.13</c:v>
                </c:pt>
                <c:pt idx="4550">
                  <c:v>5.13</c:v>
                </c:pt>
                <c:pt idx="4551">
                  <c:v>5.08</c:v>
                </c:pt>
                <c:pt idx="4552">
                  <c:v>5.07</c:v>
                </c:pt>
                <c:pt idx="4553">
                  <c:v>5.13</c:v>
                </c:pt>
                <c:pt idx="4554">
                  <c:v>5.13</c:v>
                </c:pt>
                <c:pt idx="4555">
                  <c:v>5.07</c:v>
                </c:pt>
                <c:pt idx="4556">
                  <c:v>5.04</c:v>
                </c:pt>
                <c:pt idx="4557">
                  <c:v>5.0599999999999996</c:v>
                </c:pt>
                <c:pt idx="4558">
                  <c:v>4.9800000000000004</c:v>
                </c:pt>
                <c:pt idx="4559">
                  <c:v>4.97</c:v>
                </c:pt>
                <c:pt idx="4560">
                  <c:v>4.97</c:v>
                </c:pt>
                <c:pt idx="4561">
                  <c:v>5.01</c:v>
                </c:pt>
                <c:pt idx="4562">
                  <c:v>5.05</c:v>
                </c:pt>
                <c:pt idx="4563">
                  <c:v>5.04</c:v>
                </c:pt>
                <c:pt idx="4564">
                  <c:v>4.97</c:v>
                </c:pt>
                <c:pt idx="4565">
                  <c:v>4.9000000000000004</c:v>
                </c:pt>
                <c:pt idx="4566">
                  <c:v>4.8100000000000005</c:v>
                </c:pt>
                <c:pt idx="4567">
                  <c:v>4.8100000000000005</c:v>
                </c:pt>
                <c:pt idx="4568">
                  <c:v>4.84</c:v>
                </c:pt>
                <c:pt idx="4569">
                  <c:v>4.83</c:v>
                </c:pt>
                <c:pt idx="4570">
                  <c:v>4.8100000000000005</c:v>
                </c:pt>
                <c:pt idx="4571">
                  <c:v>4.7699999999999996</c:v>
                </c:pt>
                <c:pt idx="4572">
                  <c:v>4.74</c:v>
                </c:pt>
                <c:pt idx="4573">
                  <c:v>4.6900000000000004</c:v>
                </c:pt>
                <c:pt idx="4575">
                  <c:v>4.8100000000000005</c:v>
                </c:pt>
                <c:pt idx="4576">
                  <c:v>4.82</c:v>
                </c:pt>
                <c:pt idx="4577">
                  <c:v>4.8</c:v>
                </c:pt>
                <c:pt idx="4578">
                  <c:v>4.84</c:v>
                </c:pt>
                <c:pt idx="4579">
                  <c:v>4.9000000000000004</c:v>
                </c:pt>
                <c:pt idx="4580">
                  <c:v>4.8899999999999997</c:v>
                </c:pt>
                <c:pt idx="4581">
                  <c:v>4.9000000000000004</c:v>
                </c:pt>
                <c:pt idx="4582">
                  <c:v>4.88</c:v>
                </c:pt>
                <c:pt idx="4583">
                  <c:v>4.83</c:v>
                </c:pt>
                <c:pt idx="4584">
                  <c:v>4.78</c:v>
                </c:pt>
                <c:pt idx="4585">
                  <c:v>4.78</c:v>
                </c:pt>
                <c:pt idx="4586">
                  <c:v>4.7300000000000004</c:v>
                </c:pt>
                <c:pt idx="4587">
                  <c:v>4.7</c:v>
                </c:pt>
                <c:pt idx="4588">
                  <c:v>4.6500000000000004</c:v>
                </c:pt>
                <c:pt idx="4589">
                  <c:v>4.63</c:v>
                </c:pt>
                <c:pt idx="4590">
                  <c:v>4.62</c:v>
                </c:pt>
                <c:pt idx="4591">
                  <c:v>4.6500000000000004</c:v>
                </c:pt>
                <c:pt idx="4592">
                  <c:v>4.6900000000000004</c:v>
                </c:pt>
                <c:pt idx="4593">
                  <c:v>4.72</c:v>
                </c:pt>
                <c:pt idx="4594">
                  <c:v>4.71</c:v>
                </c:pt>
                <c:pt idx="4595">
                  <c:v>4.6399999999999997</c:v>
                </c:pt>
                <c:pt idx="4596">
                  <c:v>4.62</c:v>
                </c:pt>
                <c:pt idx="4597">
                  <c:v>4.62</c:v>
                </c:pt>
                <c:pt idx="4598">
                  <c:v>4.54</c:v>
                </c:pt>
                <c:pt idx="4599">
                  <c:v>4.54</c:v>
                </c:pt>
                <c:pt idx="4600">
                  <c:v>4.57</c:v>
                </c:pt>
                <c:pt idx="4601">
                  <c:v>4.55</c:v>
                </c:pt>
                <c:pt idx="4602">
                  <c:v>4.51</c:v>
                </c:pt>
                <c:pt idx="4603">
                  <c:v>4.54</c:v>
                </c:pt>
                <c:pt idx="4604">
                  <c:v>4.5600000000000005</c:v>
                </c:pt>
                <c:pt idx="4605">
                  <c:v>4.62</c:v>
                </c:pt>
                <c:pt idx="4606">
                  <c:v>4.59</c:v>
                </c:pt>
                <c:pt idx="4607">
                  <c:v>4.59</c:v>
                </c:pt>
                <c:pt idx="4608">
                  <c:v>4.67</c:v>
                </c:pt>
                <c:pt idx="4609">
                  <c:v>4.66</c:v>
                </c:pt>
                <c:pt idx="4610">
                  <c:v>4.67</c:v>
                </c:pt>
                <c:pt idx="4611">
                  <c:v>4.6100000000000003</c:v>
                </c:pt>
                <c:pt idx="4612">
                  <c:v>4.63</c:v>
                </c:pt>
                <c:pt idx="4613">
                  <c:v>4.59</c:v>
                </c:pt>
                <c:pt idx="4614">
                  <c:v>4.5999999999999996</c:v>
                </c:pt>
                <c:pt idx="4615">
                  <c:v>4.68</c:v>
                </c:pt>
                <c:pt idx="4616">
                  <c:v>4.74</c:v>
                </c:pt>
                <c:pt idx="4617">
                  <c:v>4.82</c:v>
                </c:pt>
                <c:pt idx="4618">
                  <c:v>4.8499999999999996</c:v>
                </c:pt>
                <c:pt idx="4619">
                  <c:v>4.91</c:v>
                </c:pt>
                <c:pt idx="4620">
                  <c:v>4.8499999999999996</c:v>
                </c:pt>
                <c:pt idx="4621">
                  <c:v>4.8499999999999996</c:v>
                </c:pt>
                <c:pt idx="4622">
                  <c:v>4.9000000000000004</c:v>
                </c:pt>
                <c:pt idx="4623">
                  <c:v>4.87</c:v>
                </c:pt>
                <c:pt idx="4624">
                  <c:v>4.8899999999999997</c:v>
                </c:pt>
                <c:pt idx="4625">
                  <c:v>4.8600000000000003</c:v>
                </c:pt>
                <c:pt idx="4626">
                  <c:v>4.82</c:v>
                </c:pt>
                <c:pt idx="4627">
                  <c:v>4.79</c:v>
                </c:pt>
                <c:pt idx="4628">
                  <c:v>4.78</c:v>
                </c:pt>
                <c:pt idx="4629">
                  <c:v>4.79</c:v>
                </c:pt>
                <c:pt idx="4630">
                  <c:v>4.74</c:v>
                </c:pt>
                <c:pt idx="4631">
                  <c:v>4.82</c:v>
                </c:pt>
                <c:pt idx="4632">
                  <c:v>4.83</c:v>
                </c:pt>
                <c:pt idx="4633">
                  <c:v>4.8899999999999997</c:v>
                </c:pt>
                <c:pt idx="4634">
                  <c:v>4.8100000000000005</c:v>
                </c:pt>
                <c:pt idx="4635">
                  <c:v>4.74</c:v>
                </c:pt>
                <c:pt idx="4636">
                  <c:v>4.7</c:v>
                </c:pt>
                <c:pt idx="4637">
                  <c:v>4.66</c:v>
                </c:pt>
                <c:pt idx="4638">
                  <c:v>4.66</c:v>
                </c:pt>
                <c:pt idx="4639">
                  <c:v>4.68</c:v>
                </c:pt>
                <c:pt idx="4640">
                  <c:v>4.72</c:v>
                </c:pt>
                <c:pt idx="4641">
                  <c:v>4.72</c:v>
                </c:pt>
                <c:pt idx="4642">
                  <c:v>4.68</c:v>
                </c:pt>
                <c:pt idx="4643">
                  <c:v>4.67</c:v>
                </c:pt>
                <c:pt idx="4644">
                  <c:v>4.71</c:v>
                </c:pt>
                <c:pt idx="4645">
                  <c:v>4.72</c:v>
                </c:pt>
                <c:pt idx="4646">
                  <c:v>4.7699999999999996</c:v>
                </c:pt>
                <c:pt idx="4647">
                  <c:v>4.74</c:v>
                </c:pt>
                <c:pt idx="4648">
                  <c:v>4.71</c:v>
                </c:pt>
                <c:pt idx="4649">
                  <c:v>4.75</c:v>
                </c:pt>
                <c:pt idx="4650">
                  <c:v>4.72</c:v>
                </c:pt>
                <c:pt idx="4651">
                  <c:v>4.7300000000000004</c:v>
                </c:pt>
                <c:pt idx="4652">
                  <c:v>4.6900000000000004</c:v>
                </c:pt>
                <c:pt idx="4653">
                  <c:v>4.68</c:v>
                </c:pt>
                <c:pt idx="4654">
                  <c:v>4.66</c:v>
                </c:pt>
                <c:pt idx="4655">
                  <c:v>4.6100000000000003</c:v>
                </c:pt>
                <c:pt idx="4656">
                  <c:v>4.59</c:v>
                </c:pt>
                <c:pt idx="4657">
                  <c:v>4.58</c:v>
                </c:pt>
                <c:pt idx="4658">
                  <c:v>4.59</c:v>
                </c:pt>
                <c:pt idx="4659">
                  <c:v>4.53</c:v>
                </c:pt>
                <c:pt idx="4660">
                  <c:v>4.49</c:v>
                </c:pt>
                <c:pt idx="4661">
                  <c:v>4.5</c:v>
                </c:pt>
                <c:pt idx="4662">
                  <c:v>4.5199999999999996</c:v>
                </c:pt>
                <c:pt idx="4663">
                  <c:v>4.49</c:v>
                </c:pt>
                <c:pt idx="4664">
                  <c:v>4.49</c:v>
                </c:pt>
                <c:pt idx="4665">
                  <c:v>4.4800000000000004</c:v>
                </c:pt>
                <c:pt idx="4666">
                  <c:v>4.49</c:v>
                </c:pt>
                <c:pt idx="4670">
                  <c:v>4.4400000000000004</c:v>
                </c:pt>
                <c:pt idx="4671">
                  <c:v>4.4400000000000004</c:v>
                </c:pt>
                <c:pt idx="4672">
                  <c:v>4.42</c:v>
                </c:pt>
                <c:pt idx="4674">
                  <c:v>4.46</c:v>
                </c:pt>
                <c:pt idx="4675">
                  <c:v>4.54</c:v>
                </c:pt>
                <c:pt idx="4676">
                  <c:v>4.53</c:v>
                </c:pt>
                <c:pt idx="4677">
                  <c:v>4.51</c:v>
                </c:pt>
                <c:pt idx="4678">
                  <c:v>4.46</c:v>
                </c:pt>
                <c:pt idx="4679">
                  <c:v>4.42</c:v>
                </c:pt>
                <c:pt idx="4680">
                  <c:v>4.43</c:v>
                </c:pt>
                <c:pt idx="4681">
                  <c:v>4.47</c:v>
                </c:pt>
                <c:pt idx="4682">
                  <c:v>4.45</c:v>
                </c:pt>
                <c:pt idx="4683">
                  <c:v>4.45</c:v>
                </c:pt>
                <c:pt idx="4684">
                  <c:v>4.43</c:v>
                </c:pt>
                <c:pt idx="4685">
                  <c:v>4.3899999999999997</c:v>
                </c:pt>
                <c:pt idx="4686">
                  <c:v>4.3600000000000003</c:v>
                </c:pt>
                <c:pt idx="4687">
                  <c:v>4.33</c:v>
                </c:pt>
                <c:pt idx="4688">
                  <c:v>4.29</c:v>
                </c:pt>
                <c:pt idx="4689">
                  <c:v>4.3</c:v>
                </c:pt>
                <c:pt idx="4690">
                  <c:v>4.24</c:v>
                </c:pt>
                <c:pt idx="4691">
                  <c:v>4.1900000000000004</c:v>
                </c:pt>
                <c:pt idx="4692">
                  <c:v>4.25</c:v>
                </c:pt>
                <c:pt idx="4693">
                  <c:v>4.22</c:v>
                </c:pt>
                <c:pt idx="4694">
                  <c:v>4.28</c:v>
                </c:pt>
                <c:pt idx="4695">
                  <c:v>4.25</c:v>
                </c:pt>
                <c:pt idx="4696">
                  <c:v>4.3</c:v>
                </c:pt>
                <c:pt idx="4697">
                  <c:v>4.2300000000000004</c:v>
                </c:pt>
                <c:pt idx="4698">
                  <c:v>4.21</c:v>
                </c:pt>
                <c:pt idx="4699">
                  <c:v>4.24</c:v>
                </c:pt>
                <c:pt idx="4700">
                  <c:v>4.21</c:v>
                </c:pt>
                <c:pt idx="4701">
                  <c:v>4.1900000000000004</c:v>
                </c:pt>
                <c:pt idx="4702">
                  <c:v>4.2300000000000004</c:v>
                </c:pt>
                <c:pt idx="4703">
                  <c:v>4.17</c:v>
                </c:pt>
                <c:pt idx="4704">
                  <c:v>4.1399999999999997</c:v>
                </c:pt>
                <c:pt idx="4705">
                  <c:v>4.1500000000000004</c:v>
                </c:pt>
                <c:pt idx="4706">
                  <c:v>4.1900000000000004</c:v>
                </c:pt>
                <c:pt idx="4707">
                  <c:v>4.18</c:v>
                </c:pt>
                <c:pt idx="4708">
                  <c:v>4.1399999999999997</c:v>
                </c:pt>
                <c:pt idx="4709">
                  <c:v>4.0999999999999996</c:v>
                </c:pt>
                <c:pt idx="4710">
                  <c:v>4.09</c:v>
                </c:pt>
                <c:pt idx="4711">
                  <c:v>4.07</c:v>
                </c:pt>
                <c:pt idx="4712">
                  <c:v>4.04</c:v>
                </c:pt>
                <c:pt idx="4713">
                  <c:v>4.08</c:v>
                </c:pt>
                <c:pt idx="4714">
                  <c:v>4.07</c:v>
                </c:pt>
                <c:pt idx="4715">
                  <c:v>4.1100000000000003</c:v>
                </c:pt>
                <c:pt idx="4716">
                  <c:v>4.08</c:v>
                </c:pt>
                <c:pt idx="4717">
                  <c:v>4.05</c:v>
                </c:pt>
                <c:pt idx="4718">
                  <c:v>4.04</c:v>
                </c:pt>
                <c:pt idx="4719">
                  <c:v>4.04</c:v>
                </c:pt>
                <c:pt idx="4720">
                  <c:v>4</c:v>
                </c:pt>
                <c:pt idx="4721">
                  <c:v>3.96</c:v>
                </c:pt>
                <c:pt idx="4722">
                  <c:v>3.9699999999999998</c:v>
                </c:pt>
                <c:pt idx="4723">
                  <c:v>3.99</c:v>
                </c:pt>
                <c:pt idx="4724">
                  <c:v>4.08</c:v>
                </c:pt>
                <c:pt idx="4725">
                  <c:v>4.18</c:v>
                </c:pt>
                <c:pt idx="4726">
                  <c:v>4.18</c:v>
                </c:pt>
                <c:pt idx="4727">
                  <c:v>4.3099999999999996</c:v>
                </c:pt>
                <c:pt idx="4728">
                  <c:v>4.34</c:v>
                </c:pt>
                <c:pt idx="4729">
                  <c:v>4.3499999999999996</c:v>
                </c:pt>
                <c:pt idx="4730">
                  <c:v>4.4000000000000004</c:v>
                </c:pt>
                <c:pt idx="4731">
                  <c:v>4.38</c:v>
                </c:pt>
                <c:pt idx="4732">
                  <c:v>4.33</c:v>
                </c:pt>
                <c:pt idx="4733">
                  <c:v>4.38</c:v>
                </c:pt>
                <c:pt idx="4734">
                  <c:v>4.3099999999999996</c:v>
                </c:pt>
                <c:pt idx="4735">
                  <c:v>4.3099999999999996</c:v>
                </c:pt>
                <c:pt idx="4736">
                  <c:v>4.2300000000000004</c:v>
                </c:pt>
                <c:pt idx="4737">
                  <c:v>4.2</c:v>
                </c:pt>
                <c:pt idx="4738">
                  <c:v>4.26</c:v>
                </c:pt>
                <c:pt idx="4739">
                  <c:v>4.34</c:v>
                </c:pt>
                <c:pt idx="4740">
                  <c:v>4.3499999999999996</c:v>
                </c:pt>
                <c:pt idx="4741">
                  <c:v>4.42</c:v>
                </c:pt>
                <c:pt idx="4742">
                  <c:v>4.3899999999999997</c:v>
                </c:pt>
                <c:pt idx="4743">
                  <c:v>4.34</c:v>
                </c:pt>
                <c:pt idx="4744">
                  <c:v>4.3</c:v>
                </c:pt>
                <c:pt idx="4745">
                  <c:v>4.3499999999999996</c:v>
                </c:pt>
                <c:pt idx="4746">
                  <c:v>4.37</c:v>
                </c:pt>
                <c:pt idx="4747">
                  <c:v>4.38</c:v>
                </c:pt>
                <c:pt idx="4748">
                  <c:v>4.34</c:v>
                </c:pt>
                <c:pt idx="4749">
                  <c:v>4.28</c:v>
                </c:pt>
                <c:pt idx="4752">
                  <c:v>4.26</c:v>
                </c:pt>
                <c:pt idx="4753">
                  <c:v>4.3</c:v>
                </c:pt>
                <c:pt idx="4754">
                  <c:v>4.2699999999999996</c:v>
                </c:pt>
                <c:pt idx="4755">
                  <c:v>4.25</c:v>
                </c:pt>
                <c:pt idx="4756">
                  <c:v>4.24</c:v>
                </c:pt>
                <c:pt idx="4757">
                  <c:v>4.28</c:v>
                </c:pt>
                <c:pt idx="4758">
                  <c:v>4.33</c:v>
                </c:pt>
                <c:pt idx="4760">
                  <c:v>4.25</c:v>
                </c:pt>
                <c:pt idx="4761">
                  <c:v>4.28</c:v>
                </c:pt>
                <c:pt idx="4762">
                  <c:v>4.26</c:v>
                </c:pt>
                <c:pt idx="4763">
                  <c:v>4.1900000000000004</c:v>
                </c:pt>
                <c:pt idx="4764">
                  <c:v>4.13</c:v>
                </c:pt>
                <c:pt idx="4765">
                  <c:v>4.13</c:v>
                </c:pt>
                <c:pt idx="4766">
                  <c:v>4.09</c:v>
                </c:pt>
                <c:pt idx="4767">
                  <c:v>4.13</c:v>
                </c:pt>
                <c:pt idx="4768">
                  <c:v>4.12</c:v>
                </c:pt>
                <c:pt idx="4769">
                  <c:v>4.08</c:v>
                </c:pt>
                <c:pt idx="4770">
                  <c:v>4.04</c:v>
                </c:pt>
                <c:pt idx="4771">
                  <c:v>3.9699999999999998</c:v>
                </c:pt>
                <c:pt idx="4772">
                  <c:v>3.9699999999999998</c:v>
                </c:pt>
                <c:pt idx="4773">
                  <c:v>3.93</c:v>
                </c:pt>
                <c:pt idx="4774">
                  <c:v>3.91</c:v>
                </c:pt>
                <c:pt idx="4775">
                  <c:v>3.86</c:v>
                </c:pt>
                <c:pt idx="4776">
                  <c:v>3.84</c:v>
                </c:pt>
                <c:pt idx="4777">
                  <c:v>3.81</c:v>
                </c:pt>
                <c:pt idx="4778">
                  <c:v>3.95</c:v>
                </c:pt>
                <c:pt idx="4779">
                  <c:v>3.96</c:v>
                </c:pt>
                <c:pt idx="4780">
                  <c:v>3.85</c:v>
                </c:pt>
                <c:pt idx="4781">
                  <c:v>3.93</c:v>
                </c:pt>
                <c:pt idx="4782">
                  <c:v>3.88</c:v>
                </c:pt>
                <c:pt idx="4783">
                  <c:v>3.83</c:v>
                </c:pt>
                <c:pt idx="4784">
                  <c:v>3.83</c:v>
                </c:pt>
                <c:pt idx="4785">
                  <c:v>3.81</c:v>
                </c:pt>
                <c:pt idx="4786">
                  <c:v>3.7800000000000002</c:v>
                </c:pt>
                <c:pt idx="4787">
                  <c:v>3.76</c:v>
                </c:pt>
                <c:pt idx="4788">
                  <c:v>3.71</c:v>
                </c:pt>
                <c:pt idx="4789">
                  <c:v>3.7199999999999998</c:v>
                </c:pt>
                <c:pt idx="4790">
                  <c:v>3.67</c:v>
                </c:pt>
                <c:pt idx="4791">
                  <c:v>3.63</c:v>
                </c:pt>
                <c:pt idx="4792">
                  <c:v>3.7199999999999998</c:v>
                </c:pt>
                <c:pt idx="4793">
                  <c:v>3.83</c:v>
                </c:pt>
                <c:pt idx="4794">
                  <c:v>3.87</c:v>
                </c:pt>
                <c:pt idx="4795">
                  <c:v>3.8200000000000003</c:v>
                </c:pt>
                <c:pt idx="4796">
                  <c:v>3.87</c:v>
                </c:pt>
                <c:pt idx="4797">
                  <c:v>3.86</c:v>
                </c:pt>
                <c:pt idx="4798">
                  <c:v>3.81</c:v>
                </c:pt>
                <c:pt idx="4799">
                  <c:v>3.92</c:v>
                </c:pt>
                <c:pt idx="4800">
                  <c:v>4</c:v>
                </c:pt>
                <c:pt idx="4801">
                  <c:v>4</c:v>
                </c:pt>
                <c:pt idx="4802">
                  <c:v>3.95</c:v>
                </c:pt>
                <c:pt idx="4803">
                  <c:v>4.04</c:v>
                </c:pt>
                <c:pt idx="4804">
                  <c:v>4.08</c:v>
                </c:pt>
                <c:pt idx="4805">
                  <c:v>4.05</c:v>
                </c:pt>
                <c:pt idx="4806">
                  <c:v>4.09</c:v>
                </c:pt>
                <c:pt idx="4807">
                  <c:v>4.09</c:v>
                </c:pt>
                <c:pt idx="4808">
                  <c:v>4.0599999999999996</c:v>
                </c:pt>
                <c:pt idx="4809">
                  <c:v>4.04</c:v>
                </c:pt>
                <c:pt idx="4810">
                  <c:v>4.0599999999999996</c:v>
                </c:pt>
                <c:pt idx="4811">
                  <c:v>4</c:v>
                </c:pt>
                <c:pt idx="4812">
                  <c:v>4.08</c:v>
                </c:pt>
                <c:pt idx="4813">
                  <c:v>4.2</c:v>
                </c:pt>
                <c:pt idx="4814">
                  <c:v>4.18</c:v>
                </c:pt>
                <c:pt idx="4815">
                  <c:v>4.18</c:v>
                </c:pt>
                <c:pt idx="4816">
                  <c:v>4.2</c:v>
                </c:pt>
                <c:pt idx="4817">
                  <c:v>4.2300000000000004</c:v>
                </c:pt>
                <c:pt idx="4818">
                  <c:v>4.17</c:v>
                </c:pt>
                <c:pt idx="4819">
                  <c:v>4.17</c:v>
                </c:pt>
                <c:pt idx="4820">
                  <c:v>4.1500000000000004</c:v>
                </c:pt>
                <c:pt idx="4821">
                  <c:v>4.22</c:v>
                </c:pt>
                <c:pt idx="4822">
                  <c:v>4.24</c:v>
                </c:pt>
                <c:pt idx="4823">
                  <c:v>4.29</c:v>
                </c:pt>
                <c:pt idx="4824">
                  <c:v>4.26</c:v>
                </c:pt>
                <c:pt idx="4825">
                  <c:v>4.3499999999999996</c:v>
                </c:pt>
                <c:pt idx="4826">
                  <c:v>4.3099999999999996</c:v>
                </c:pt>
                <c:pt idx="4827">
                  <c:v>4.28</c:v>
                </c:pt>
                <c:pt idx="4828">
                  <c:v>4.32</c:v>
                </c:pt>
                <c:pt idx="4829">
                  <c:v>4.24</c:v>
                </c:pt>
                <c:pt idx="4830">
                  <c:v>4.1900000000000004</c:v>
                </c:pt>
                <c:pt idx="4831">
                  <c:v>4.1900000000000004</c:v>
                </c:pt>
                <c:pt idx="4832">
                  <c:v>4.1900000000000004</c:v>
                </c:pt>
                <c:pt idx="4833">
                  <c:v>4.25</c:v>
                </c:pt>
                <c:pt idx="4834">
                  <c:v>4.34</c:v>
                </c:pt>
                <c:pt idx="4835">
                  <c:v>4.3099999999999996</c:v>
                </c:pt>
                <c:pt idx="4836">
                  <c:v>4.33</c:v>
                </c:pt>
                <c:pt idx="4837">
                  <c:v>4.33</c:v>
                </c:pt>
                <c:pt idx="4838">
                  <c:v>4.26</c:v>
                </c:pt>
                <c:pt idx="4839">
                  <c:v>4.33</c:v>
                </c:pt>
                <c:pt idx="4840">
                  <c:v>4.33</c:v>
                </c:pt>
                <c:pt idx="4841">
                  <c:v>4.3</c:v>
                </c:pt>
                <c:pt idx="4842">
                  <c:v>4.33</c:v>
                </c:pt>
                <c:pt idx="4843">
                  <c:v>4.32</c:v>
                </c:pt>
                <c:pt idx="4844">
                  <c:v>4.3499999999999996</c:v>
                </c:pt>
                <c:pt idx="4845">
                  <c:v>4.32</c:v>
                </c:pt>
                <c:pt idx="4846">
                  <c:v>4.34</c:v>
                </c:pt>
                <c:pt idx="4847">
                  <c:v>4.4400000000000004</c:v>
                </c:pt>
                <c:pt idx="4848">
                  <c:v>4.49</c:v>
                </c:pt>
                <c:pt idx="4849">
                  <c:v>4.4800000000000004</c:v>
                </c:pt>
                <c:pt idx="4850">
                  <c:v>4.43</c:v>
                </c:pt>
                <c:pt idx="4851">
                  <c:v>4.41</c:v>
                </c:pt>
                <c:pt idx="4852">
                  <c:v>4.4000000000000004</c:v>
                </c:pt>
                <c:pt idx="4853">
                  <c:v>4.38</c:v>
                </c:pt>
                <c:pt idx="4854">
                  <c:v>4.3600000000000003</c:v>
                </c:pt>
                <c:pt idx="4855">
                  <c:v>4.32</c:v>
                </c:pt>
                <c:pt idx="4856">
                  <c:v>4.3</c:v>
                </c:pt>
                <c:pt idx="4857">
                  <c:v>4.29</c:v>
                </c:pt>
                <c:pt idx="4858">
                  <c:v>4.3</c:v>
                </c:pt>
                <c:pt idx="4859">
                  <c:v>4.26</c:v>
                </c:pt>
                <c:pt idx="4860">
                  <c:v>4.26</c:v>
                </c:pt>
                <c:pt idx="4861">
                  <c:v>4.2300000000000004</c:v>
                </c:pt>
                <c:pt idx="4862">
                  <c:v>4.2300000000000004</c:v>
                </c:pt>
                <c:pt idx="4863">
                  <c:v>4.25</c:v>
                </c:pt>
                <c:pt idx="4864">
                  <c:v>4.22</c:v>
                </c:pt>
                <c:pt idx="4865">
                  <c:v>4.1900000000000004</c:v>
                </c:pt>
                <c:pt idx="4866">
                  <c:v>4.2</c:v>
                </c:pt>
                <c:pt idx="4867">
                  <c:v>4.16</c:v>
                </c:pt>
                <c:pt idx="4868">
                  <c:v>4.1399999999999997</c:v>
                </c:pt>
                <c:pt idx="4869">
                  <c:v>4.2300000000000004</c:v>
                </c:pt>
                <c:pt idx="4870">
                  <c:v>4.29</c:v>
                </c:pt>
                <c:pt idx="4871">
                  <c:v>4.33</c:v>
                </c:pt>
                <c:pt idx="4872">
                  <c:v>4.33</c:v>
                </c:pt>
                <c:pt idx="4873">
                  <c:v>4.37</c:v>
                </c:pt>
                <c:pt idx="4874">
                  <c:v>4.3499999999999996</c:v>
                </c:pt>
                <c:pt idx="4875">
                  <c:v>4.3499999999999996</c:v>
                </c:pt>
                <c:pt idx="4876">
                  <c:v>4.4000000000000004</c:v>
                </c:pt>
                <c:pt idx="4877">
                  <c:v>4.42</c:v>
                </c:pt>
                <c:pt idx="4878">
                  <c:v>4.4400000000000004</c:v>
                </c:pt>
                <c:pt idx="4879">
                  <c:v>4.45</c:v>
                </c:pt>
                <c:pt idx="4880">
                  <c:v>4.49</c:v>
                </c:pt>
                <c:pt idx="4881">
                  <c:v>4.45</c:v>
                </c:pt>
                <c:pt idx="4882">
                  <c:v>4.42</c:v>
                </c:pt>
                <c:pt idx="4883">
                  <c:v>4.38</c:v>
                </c:pt>
                <c:pt idx="4884">
                  <c:v>4.3499999999999996</c:v>
                </c:pt>
                <c:pt idx="4885">
                  <c:v>4.41</c:v>
                </c:pt>
                <c:pt idx="4886">
                  <c:v>4.43</c:v>
                </c:pt>
                <c:pt idx="4887">
                  <c:v>4.4400000000000004</c:v>
                </c:pt>
                <c:pt idx="4888">
                  <c:v>4.42</c:v>
                </c:pt>
                <c:pt idx="4889">
                  <c:v>4.47</c:v>
                </c:pt>
                <c:pt idx="4890">
                  <c:v>4.46</c:v>
                </c:pt>
                <c:pt idx="4891">
                  <c:v>4.4800000000000004</c:v>
                </c:pt>
                <c:pt idx="4892">
                  <c:v>4.4800000000000004</c:v>
                </c:pt>
                <c:pt idx="4893">
                  <c:v>4.49</c:v>
                </c:pt>
                <c:pt idx="4894">
                  <c:v>4.55</c:v>
                </c:pt>
                <c:pt idx="4895">
                  <c:v>4.58</c:v>
                </c:pt>
                <c:pt idx="4896">
                  <c:v>4.59</c:v>
                </c:pt>
                <c:pt idx="4897">
                  <c:v>4.58</c:v>
                </c:pt>
                <c:pt idx="4898">
                  <c:v>4.5999999999999996</c:v>
                </c:pt>
                <c:pt idx="4899">
                  <c:v>4.57</c:v>
                </c:pt>
                <c:pt idx="4900">
                  <c:v>4.49</c:v>
                </c:pt>
                <c:pt idx="4901">
                  <c:v>4.4400000000000004</c:v>
                </c:pt>
                <c:pt idx="4902">
                  <c:v>4.45</c:v>
                </c:pt>
                <c:pt idx="4903">
                  <c:v>4.41</c:v>
                </c:pt>
                <c:pt idx="4904">
                  <c:v>4.45</c:v>
                </c:pt>
                <c:pt idx="4905">
                  <c:v>4.4400000000000004</c:v>
                </c:pt>
                <c:pt idx="4906">
                  <c:v>4.49</c:v>
                </c:pt>
                <c:pt idx="4907">
                  <c:v>4.53</c:v>
                </c:pt>
                <c:pt idx="4908">
                  <c:v>4.51</c:v>
                </c:pt>
                <c:pt idx="4909">
                  <c:v>4.5600000000000005</c:v>
                </c:pt>
                <c:pt idx="4910">
                  <c:v>4.55</c:v>
                </c:pt>
                <c:pt idx="4911">
                  <c:v>4.59</c:v>
                </c:pt>
                <c:pt idx="4912">
                  <c:v>4.59</c:v>
                </c:pt>
                <c:pt idx="4913">
                  <c:v>4.58</c:v>
                </c:pt>
                <c:pt idx="4914">
                  <c:v>4.58</c:v>
                </c:pt>
                <c:pt idx="4915">
                  <c:v>4.54</c:v>
                </c:pt>
                <c:pt idx="4916">
                  <c:v>4.46</c:v>
                </c:pt>
                <c:pt idx="4917">
                  <c:v>4.47</c:v>
                </c:pt>
                <c:pt idx="4918">
                  <c:v>4.49</c:v>
                </c:pt>
                <c:pt idx="4919">
                  <c:v>4.5</c:v>
                </c:pt>
                <c:pt idx="4920">
                  <c:v>4.46</c:v>
                </c:pt>
                <c:pt idx="4921">
                  <c:v>4.45</c:v>
                </c:pt>
                <c:pt idx="4922">
                  <c:v>4.42</c:v>
                </c:pt>
                <c:pt idx="4923">
                  <c:v>4.4000000000000004</c:v>
                </c:pt>
                <c:pt idx="4924">
                  <c:v>4.3600000000000003</c:v>
                </c:pt>
                <c:pt idx="4925">
                  <c:v>4.38</c:v>
                </c:pt>
                <c:pt idx="4926">
                  <c:v>4.38</c:v>
                </c:pt>
                <c:pt idx="4927">
                  <c:v>4.38</c:v>
                </c:pt>
                <c:pt idx="4928">
                  <c:v>4.38</c:v>
                </c:pt>
                <c:pt idx="4931">
                  <c:v>4.3600000000000003</c:v>
                </c:pt>
                <c:pt idx="4932">
                  <c:v>4.42</c:v>
                </c:pt>
                <c:pt idx="4935">
                  <c:v>4.3899999999999997</c:v>
                </c:pt>
                <c:pt idx="4936">
                  <c:v>4.46</c:v>
                </c:pt>
                <c:pt idx="4937">
                  <c:v>4.41</c:v>
                </c:pt>
                <c:pt idx="4938">
                  <c:v>4.3899999999999997</c:v>
                </c:pt>
                <c:pt idx="4939">
                  <c:v>4.38</c:v>
                </c:pt>
                <c:pt idx="4940">
                  <c:v>4.32</c:v>
                </c:pt>
                <c:pt idx="4941">
                  <c:v>4.26</c:v>
                </c:pt>
                <c:pt idx="4942">
                  <c:v>4.2699999999999996</c:v>
                </c:pt>
                <c:pt idx="4943">
                  <c:v>4.28</c:v>
                </c:pt>
                <c:pt idx="4944">
                  <c:v>4.2699999999999996</c:v>
                </c:pt>
                <c:pt idx="4945">
                  <c:v>4.25</c:v>
                </c:pt>
                <c:pt idx="4946">
                  <c:v>4.3</c:v>
                </c:pt>
                <c:pt idx="4947">
                  <c:v>4.28</c:v>
                </c:pt>
                <c:pt idx="4948">
                  <c:v>4.28</c:v>
                </c:pt>
                <c:pt idx="4949">
                  <c:v>4.2699999999999996</c:v>
                </c:pt>
                <c:pt idx="4950">
                  <c:v>4.24</c:v>
                </c:pt>
                <c:pt idx="4951">
                  <c:v>4.29</c:v>
                </c:pt>
                <c:pt idx="4952">
                  <c:v>4.3</c:v>
                </c:pt>
                <c:pt idx="4953">
                  <c:v>4.29</c:v>
                </c:pt>
                <c:pt idx="4954">
                  <c:v>4.3600000000000003</c:v>
                </c:pt>
                <c:pt idx="4955">
                  <c:v>4.38</c:v>
                </c:pt>
                <c:pt idx="4956">
                  <c:v>4.3600000000000003</c:v>
                </c:pt>
                <c:pt idx="4957">
                  <c:v>4.32</c:v>
                </c:pt>
                <c:pt idx="4958">
                  <c:v>4.4000000000000004</c:v>
                </c:pt>
                <c:pt idx="4959">
                  <c:v>4.41</c:v>
                </c:pt>
                <c:pt idx="4960">
                  <c:v>4.41</c:v>
                </c:pt>
                <c:pt idx="4961">
                  <c:v>4.3600000000000003</c:v>
                </c:pt>
                <c:pt idx="4962">
                  <c:v>4.3499999999999996</c:v>
                </c:pt>
                <c:pt idx="4963">
                  <c:v>4.38</c:v>
                </c:pt>
                <c:pt idx="4964">
                  <c:v>4.34</c:v>
                </c:pt>
                <c:pt idx="4965">
                  <c:v>4.33</c:v>
                </c:pt>
                <c:pt idx="4966">
                  <c:v>4.33</c:v>
                </c:pt>
                <c:pt idx="4967">
                  <c:v>4.3099999999999996</c:v>
                </c:pt>
                <c:pt idx="4968">
                  <c:v>4.28</c:v>
                </c:pt>
                <c:pt idx="4969">
                  <c:v>4.34</c:v>
                </c:pt>
                <c:pt idx="4970">
                  <c:v>4.34</c:v>
                </c:pt>
                <c:pt idx="4971">
                  <c:v>4.3600000000000003</c:v>
                </c:pt>
                <c:pt idx="4972">
                  <c:v>4.32</c:v>
                </c:pt>
                <c:pt idx="4973">
                  <c:v>4.3099999999999996</c:v>
                </c:pt>
                <c:pt idx="4974">
                  <c:v>4.3099999999999996</c:v>
                </c:pt>
                <c:pt idx="4975">
                  <c:v>4.28</c:v>
                </c:pt>
                <c:pt idx="4976">
                  <c:v>4.28</c:v>
                </c:pt>
                <c:pt idx="4977">
                  <c:v>4.29</c:v>
                </c:pt>
                <c:pt idx="4978">
                  <c:v>4.33</c:v>
                </c:pt>
                <c:pt idx="4979">
                  <c:v>4.34</c:v>
                </c:pt>
                <c:pt idx="4980">
                  <c:v>4.2699999999999996</c:v>
                </c:pt>
                <c:pt idx="4981">
                  <c:v>4.17</c:v>
                </c:pt>
                <c:pt idx="4982">
                  <c:v>4.16</c:v>
                </c:pt>
                <c:pt idx="4983">
                  <c:v>4.1500000000000004</c:v>
                </c:pt>
                <c:pt idx="4984">
                  <c:v>4.12</c:v>
                </c:pt>
                <c:pt idx="4985">
                  <c:v>4.12</c:v>
                </c:pt>
                <c:pt idx="4986">
                  <c:v>4.12</c:v>
                </c:pt>
                <c:pt idx="4987">
                  <c:v>4.13</c:v>
                </c:pt>
                <c:pt idx="4988">
                  <c:v>4.12</c:v>
                </c:pt>
                <c:pt idx="4989">
                  <c:v>4.12</c:v>
                </c:pt>
                <c:pt idx="4990">
                  <c:v>4.13</c:v>
                </c:pt>
                <c:pt idx="4991">
                  <c:v>4.1100000000000003</c:v>
                </c:pt>
                <c:pt idx="4992">
                  <c:v>4.12</c:v>
                </c:pt>
                <c:pt idx="4993">
                  <c:v>4.0999999999999996</c:v>
                </c:pt>
                <c:pt idx="4994">
                  <c:v>4.09</c:v>
                </c:pt>
                <c:pt idx="4995">
                  <c:v>4.09</c:v>
                </c:pt>
                <c:pt idx="4996">
                  <c:v>4.17</c:v>
                </c:pt>
                <c:pt idx="4997">
                  <c:v>4.1900000000000004</c:v>
                </c:pt>
                <c:pt idx="4998">
                  <c:v>4.1900000000000004</c:v>
                </c:pt>
                <c:pt idx="4999">
                  <c:v>4.16</c:v>
                </c:pt>
                <c:pt idx="5000">
                  <c:v>4.22</c:v>
                </c:pt>
                <c:pt idx="5001">
                  <c:v>4.32</c:v>
                </c:pt>
                <c:pt idx="5002">
                  <c:v>4.32</c:v>
                </c:pt>
                <c:pt idx="5003">
                  <c:v>4.29</c:v>
                </c:pt>
                <c:pt idx="5004">
                  <c:v>4.3099999999999996</c:v>
                </c:pt>
                <c:pt idx="5007">
                  <c:v>4.3600000000000003</c:v>
                </c:pt>
                <c:pt idx="5008">
                  <c:v>4.38</c:v>
                </c:pt>
                <c:pt idx="5009">
                  <c:v>4.38</c:v>
                </c:pt>
                <c:pt idx="5010">
                  <c:v>4.3499999999999996</c:v>
                </c:pt>
                <c:pt idx="5011">
                  <c:v>4.33</c:v>
                </c:pt>
                <c:pt idx="5012">
                  <c:v>4.37</c:v>
                </c:pt>
                <c:pt idx="5013">
                  <c:v>4.4000000000000004</c:v>
                </c:pt>
                <c:pt idx="5014">
                  <c:v>4.38</c:v>
                </c:pt>
                <c:pt idx="5015">
                  <c:v>4.37</c:v>
                </c:pt>
                <c:pt idx="5016">
                  <c:v>4.42</c:v>
                </c:pt>
                <c:pt idx="5017">
                  <c:v>4.4000000000000004</c:v>
                </c:pt>
                <c:pt idx="5018">
                  <c:v>4.41</c:v>
                </c:pt>
                <c:pt idx="5019">
                  <c:v>4.4400000000000004</c:v>
                </c:pt>
                <c:pt idx="5020">
                  <c:v>4.42</c:v>
                </c:pt>
                <c:pt idx="5021">
                  <c:v>4.3899999999999997</c:v>
                </c:pt>
                <c:pt idx="5022">
                  <c:v>4.37</c:v>
                </c:pt>
                <c:pt idx="5023">
                  <c:v>4.3600000000000003</c:v>
                </c:pt>
                <c:pt idx="5024">
                  <c:v>4.41</c:v>
                </c:pt>
                <c:pt idx="5025">
                  <c:v>4.4800000000000004</c:v>
                </c:pt>
                <c:pt idx="5026">
                  <c:v>4.51</c:v>
                </c:pt>
                <c:pt idx="5027">
                  <c:v>4.5199999999999996</c:v>
                </c:pt>
                <c:pt idx="5028">
                  <c:v>4.51</c:v>
                </c:pt>
                <c:pt idx="5029">
                  <c:v>4.5600000000000005</c:v>
                </c:pt>
                <c:pt idx="5030">
                  <c:v>4.5600000000000005</c:v>
                </c:pt>
                <c:pt idx="5031">
                  <c:v>4.4800000000000004</c:v>
                </c:pt>
                <c:pt idx="5032">
                  <c:v>4.5</c:v>
                </c:pt>
                <c:pt idx="5033">
                  <c:v>4.54</c:v>
                </c:pt>
                <c:pt idx="5034">
                  <c:v>4.55</c:v>
                </c:pt>
                <c:pt idx="5035">
                  <c:v>4.5</c:v>
                </c:pt>
                <c:pt idx="5036">
                  <c:v>4.5600000000000005</c:v>
                </c:pt>
                <c:pt idx="5037">
                  <c:v>4.53</c:v>
                </c:pt>
                <c:pt idx="5038">
                  <c:v>4.5199999999999996</c:v>
                </c:pt>
                <c:pt idx="5039">
                  <c:v>4.4800000000000004</c:v>
                </c:pt>
                <c:pt idx="5040">
                  <c:v>4.4800000000000004</c:v>
                </c:pt>
                <c:pt idx="5041">
                  <c:v>4.54</c:v>
                </c:pt>
                <c:pt idx="5042">
                  <c:v>4.54</c:v>
                </c:pt>
                <c:pt idx="5043">
                  <c:v>4.54</c:v>
                </c:pt>
                <c:pt idx="5044">
                  <c:v>4.58</c:v>
                </c:pt>
                <c:pt idx="5045">
                  <c:v>4.5600000000000005</c:v>
                </c:pt>
                <c:pt idx="5046">
                  <c:v>4.58</c:v>
                </c:pt>
                <c:pt idx="5047">
                  <c:v>4.55</c:v>
                </c:pt>
                <c:pt idx="5048">
                  <c:v>4.54</c:v>
                </c:pt>
                <c:pt idx="5049">
                  <c:v>4.59</c:v>
                </c:pt>
                <c:pt idx="5050">
                  <c:v>4.5999999999999996</c:v>
                </c:pt>
                <c:pt idx="5051">
                  <c:v>4.5999999999999996</c:v>
                </c:pt>
                <c:pt idx="5052">
                  <c:v>4.57</c:v>
                </c:pt>
                <c:pt idx="5053">
                  <c:v>4.5199999999999996</c:v>
                </c:pt>
                <c:pt idx="5054">
                  <c:v>4.5600000000000005</c:v>
                </c:pt>
                <c:pt idx="5055">
                  <c:v>4.5199999999999996</c:v>
                </c:pt>
                <c:pt idx="5056">
                  <c:v>4.53</c:v>
                </c:pt>
                <c:pt idx="5057">
                  <c:v>4.5199999999999996</c:v>
                </c:pt>
                <c:pt idx="5058">
                  <c:v>4.53</c:v>
                </c:pt>
                <c:pt idx="5059">
                  <c:v>4.49</c:v>
                </c:pt>
                <c:pt idx="5060">
                  <c:v>4.4800000000000004</c:v>
                </c:pt>
                <c:pt idx="5061">
                  <c:v>4.51</c:v>
                </c:pt>
                <c:pt idx="5062">
                  <c:v>4.55</c:v>
                </c:pt>
                <c:pt idx="5063">
                  <c:v>4.53</c:v>
                </c:pt>
                <c:pt idx="5064">
                  <c:v>4.5</c:v>
                </c:pt>
                <c:pt idx="5065">
                  <c:v>4.46</c:v>
                </c:pt>
                <c:pt idx="5066">
                  <c:v>4.45</c:v>
                </c:pt>
                <c:pt idx="5067">
                  <c:v>4.43</c:v>
                </c:pt>
                <c:pt idx="5068">
                  <c:v>4.4400000000000004</c:v>
                </c:pt>
                <c:pt idx="5069">
                  <c:v>4.42</c:v>
                </c:pt>
                <c:pt idx="5070">
                  <c:v>4.41</c:v>
                </c:pt>
                <c:pt idx="5071">
                  <c:v>4.41</c:v>
                </c:pt>
                <c:pt idx="5072">
                  <c:v>4.4400000000000004</c:v>
                </c:pt>
                <c:pt idx="5073">
                  <c:v>4.4400000000000004</c:v>
                </c:pt>
                <c:pt idx="5074">
                  <c:v>4.45</c:v>
                </c:pt>
                <c:pt idx="5075">
                  <c:v>4.42</c:v>
                </c:pt>
                <c:pt idx="5076">
                  <c:v>4.3899999999999997</c:v>
                </c:pt>
                <c:pt idx="5077">
                  <c:v>4.3899999999999997</c:v>
                </c:pt>
                <c:pt idx="5078">
                  <c:v>4.45</c:v>
                </c:pt>
                <c:pt idx="5079">
                  <c:v>4.45</c:v>
                </c:pt>
                <c:pt idx="5080">
                  <c:v>4.4400000000000004</c:v>
                </c:pt>
                <c:pt idx="5081">
                  <c:v>4.43</c:v>
                </c:pt>
                <c:pt idx="5082">
                  <c:v>4.46</c:v>
                </c:pt>
                <c:pt idx="5083">
                  <c:v>4.49</c:v>
                </c:pt>
                <c:pt idx="5084">
                  <c:v>4.47</c:v>
                </c:pt>
                <c:pt idx="5085">
                  <c:v>4.43</c:v>
                </c:pt>
                <c:pt idx="5086">
                  <c:v>4.37</c:v>
                </c:pt>
                <c:pt idx="5087">
                  <c:v>4.38</c:v>
                </c:pt>
                <c:pt idx="5088">
                  <c:v>4.3600000000000003</c:v>
                </c:pt>
                <c:pt idx="5089">
                  <c:v>4.3499999999999996</c:v>
                </c:pt>
                <c:pt idx="5090">
                  <c:v>4.3</c:v>
                </c:pt>
                <c:pt idx="5091">
                  <c:v>4.25</c:v>
                </c:pt>
                <c:pt idx="5092">
                  <c:v>4.25</c:v>
                </c:pt>
                <c:pt idx="5093">
                  <c:v>4.2699999999999996</c:v>
                </c:pt>
                <c:pt idx="5094">
                  <c:v>4.26</c:v>
                </c:pt>
                <c:pt idx="5095">
                  <c:v>4.2300000000000004</c:v>
                </c:pt>
                <c:pt idx="5096">
                  <c:v>4.24</c:v>
                </c:pt>
                <c:pt idx="5097">
                  <c:v>4.26</c:v>
                </c:pt>
                <c:pt idx="5098">
                  <c:v>4.24</c:v>
                </c:pt>
                <c:pt idx="5099">
                  <c:v>4.26</c:v>
                </c:pt>
                <c:pt idx="5100">
                  <c:v>4.24</c:v>
                </c:pt>
                <c:pt idx="5101">
                  <c:v>4.28</c:v>
                </c:pt>
                <c:pt idx="5102">
                  <c:v>4.29</c:v>
                </c:pt>
                <c:pt idx="5103">
                  <c:v>4.29</c:v>
                </c:pt>
                <c:pt idx="5104">
                  <c:v>4.26</c:v>
                </c:pt>
                <c:pt idx="5105">
                  <c:v>4.24</c:v>
                </c:pt>
                <c:pt idx="5106">
                  <c:v>4.25</c:v>
                </c:pt>
                <c:pt idx="5107">
                  <c:v>4.24</c:v>
                </c:pt>
                <c:pt idx="5108">
                  <c:v>4.24</c:v>
                </c:pt>
                <c:pt idx="5109">
                  <c:v>4.26</c:v>
                </c:pt>
                <c:pt idx="5110">
                  <c:v>4.32</c:v>
                </c:pt>
                <c:pt idx="5111">
                  <c:v>4.3600000000000003</c:v>
                </c:pt>
                <c:pt idx="5112">
                  <c:v>4.3600000000000003</c:v>
                </c:pt>
                <c:pt idx="5113">
                  <c:v>4.37</c:v>
                </c:pt>
                <c:pt idx="5114">
                  <c:v>4.3099999999999996</c:v>
                </c:pt>
                <c:pt idx="5115">
                  <c:v>4.2699999999999996</c:v>
                </c:pt>
                <c:pt idx="5116">
                  <c:v>4.29</c:v>
                </c:pt>
                <c:pt idx="5117">
                  <c:v>4.26</c:v>
                </c:pt>
                <c:pt idx="5118">
                  <c:v>4.26</c:v>
                </c:pt>
                <c:pt idx="5119">
                  <c:v>4.28</c:v>
                </c:pt>
                <c:pt idx="5120">
                  <c:v>4.2300000000000004</c:v>
                </c:pt>
                <c:pt idx="5121">
                  <c:v>4.2300000000000004</c:v>
                </c:pt>
                <c:pt idx="5122">
                  <c:v>4.2300000000000004</c:v>
                </c:pt>
                <c:pt idx="5123">
                  <c:v>4.2</c:v>
                </c:pt>
                <c:pt idx="5124">
                  <c:v>4.16</c:v>
                </c:pt>
                <c:pt idx="5125">
                  <c:v>4.17</c:v>
                </c:pt>
                <c:pt idx="5126">
                  <c:v>4.17</c:v>
                </c:pt>
                <c:pt idx="5127">
                  <c:v>4.1500000000000004</c:v>
                </c:pt>
                <c:pt idx="5128">
                  <c:v>4.1900000000000004</c:v>
                </c:pt>
                <c:pt idx="5129">
                  <c:v>4.21</c:v>
                </c:pt>
                <c:pt idx="5130">
                  <c:v>4.22</c:v>
                </c:pt>
                <c:pt idx="5131">
                  <c:v>4.26</c:v>
                </c:pt>
                <c:pt idx="5132">
                  <c:v>4.2300000000000004</c:v>
                </c:pt>
                <c:pt idx="5133">
                  <c:v>4.22</c:v>
                </c:pt>
                <c:pt idx="5134">
                  <c:v>4.2300000000000004</c:v>
                </c:pt>
                <c:pt idx="5135">
                  <c:v>4.1900000000000004</c:v>
                </c:pt>
                <c:pt idx="5136">
                  <c:v>4.16</c:v>
                </c:pt>
                <c:pt idx="5137">
                  <c:v>4.13</c:v>
                </c:pt>
                <c:pt idx="5138">
                  <c:v>4.1399999999999997</c:v>
                </c:pt>
                <c:pt idx="5139">
                  <c:v>4.0999999999999996</c:v>
                </c:pt>
                <c:pt idx="5140">
                  <c:v>4.09</c:v>
                </c:pt>
                <c:pt idx="5141">
                  <c:v>4.0999999999999996</c:v>
                </c:pt>
                <c:pt idx="5142">
                  <c:v>4.12</c:v>
                </c:pt>
                <c:pt idx="5143">
                  <c:v>4.08</c:v>
                </c:pt>
                <c:pt idx="5144">
                  <c:v>4.07</c:v>
                </c:pt>
                <c:pt idx="5145">
                  <c:v>4.08</c:v>
                </c:pt>
                <c:pt idx="5146">
                  <c:v>4.03</c:v>
                </c:pt>
                <c:pt idx="5147">
                  <c:v>4.03</c:v>
                </c:pt>
                <c:pt idx="5148">
                  <c:v>4.04</c:v>
                </c:pt>
                <c:pt idx="5149">
                  <c:v>4.0999999999999996</c:v>
                </c:pt>
                <c:pt idx="5150">
                  <c:v>4.09</c:v>
                </c:pt>
                <c:pt idx="5151">
                  <c:v>4.07</c:v>
                </c:pt>
                <c:pt idx="5152">
                  <c:v>4.0999999999999996</c:v>
                </c:pt>
                <c:pt idx="5153">
                  <c:v>4.12</c:v>
                </c:pt>
                <c:pt idx="5154">
                  <c:v>4.07</c:v>
                </c:pt>
                <c:pt idx="5155">
                  <c:v>4.08</c:v>
                </c:pt>
                <c:pt idx="5156">
                  <c:v>4.0999999999999996</c:v>
                </c:pt>
                <c:pt idx="5157">
                  <c:v>4.08</c:v>
                </c:pt>
                <c:pt idx="5158">
                  <c:v>4.0599999999999996</c:v>
                </c:pt>
                <c:pt idx="5159">
                  <c:v>4.03</c:v>
                </c:pt>
                <c:pt idx="5160">
                  <c:v>3.99</c:v>
                </c:pt>
                <c:pt idx="5161">
                  <c:v>3.96</c:v>
                </c:pt>
                <c:pt idx="5162">
                  <c:v>3.93</c:v>
                </c:pt>
                <c:pt idx="5163">
                  <c:v>3.95</c:v>
                </c:pt>
                <c:pt idx="5164">
                  <c:v>3.95</c:v>
                </c:pt>
                <c:pt idx="5165">
                  <c:v>3.9699999999999998</c:v>
                </c:pt>
                <c:pt idx="5166">
                  <c:v>3.96</c:v>
                </c:pt>
                <c:pt idx="5167">
                  <c:v>3.95</c:v>
                </c:pt>
                <c:pt idx="5168">
                  <c:v>3.93</c:v>
                </c:pt>
                <c:pt idx="5169">
                  <c:v>3.92</c:v>
                </c:pt>
                <c:pt idx="5170">
                  <c:v>3.92</c:v>
                </c:pt>
                <c:pt idx="5171">
                  <c:v>3.93</c:v>
                </c:pt>
                <c:pt idx="5172">
                  <c:v>3.94</c:v>
                </c:pt>
                <c:pt idx="5173">
                  <c:v>3.91</c:v>
                </c:pt>
                <c:pt idx="5174">
                  <c:v>3.93</c:v>
                </c:pt>
                <c:pt idx="5175">
                  <c:v>3.95</c:v>
                </c:pt>
                <c:pt idx="5176">
                  <c:v>3.87</c:v>
                </c:pt>
                <c:pt idx="5177">
                  <c:v>3.84</c:v>
                </c:pt>
                <c:pt idx="5178">
                  <c:v>3.84</c:v>
                </c:pt>
                <c:pt idx="5179">
                  <c:v>3.77</c:v>
                </c:pt>
                <c:pt idx="5180">
                  <c:v>3.77</c:v>
                </c:pt>
                <c:pt idx="5181">
                  <c:v>3.75</c:v>
                </c:pt>
                <c:pt idx="5182">
                  <c:v>3.75</c:v>
                </c:pt>
                <c:pt idx="5183">
                  <c:v>3.69</c:v>
                </c:pt>
                <c:pt idx="5184">
                  <c:v>3.68</c:v>
                </c:pt>
                <c:pt idx="5185">
                  <c:v>3.74</c:v>
                </c:pt>
                <c:pt idx="5186">
                  <c:v>3.73</c:v>
                </c:pt>
                <c:pt idx="5187">
                  <c:v>3.74</c:v>
                </c:pt>
                <c:pt idx="5188">
                  <c:v>3.76</c:v>
                </c:pt>
                <c:pt idx="5189">
                  <c:v>3.74</c:v>
                </c:pt>
                <c:pt idx="5191">
                  <c:v>3.74</c:v>
                </c:pt>
                <c:pt idx="5192">
                  <c:v>3.76</c:v>
                </c:pt>
                <c:pt idx="5193">
                  <c:v>3.83</c:v>
                </c:pt>
                <c:pt idx="5194">
                  <c:v>3.85</c:v>
                </c:pt>
                <c:pt idx="5196">
                  <c:v>3.8</c:v>
                </c:pt>
                <c:pt idx="5197">
                  <c:v>3.79</c:v>
                </c:pt>
                <c:pt idx="5198">
                  <c:v>3.81</c:v>
                </c:pt>
                <c:pt idx="5199">
                  <c:v>3.7800000000000002</c:v>
                </c:pt>
                <c:pt idx="5200">
                  <c:v>3.75</c:v>
                </c:pt>
                <c:pt idx="5201">
                  <c:v>3.73</c:v>
                </c:pt>
                <c:pt idx="5202">
                  <c:v>3.7199999999999998</c:v>
                </c:pt>
                <c:pt idx="5203">
                  <c:v>3.74</c:v>
                </c:pt>
                <c:pt idx="5204">
                  <c:v>3.73</c:v>
                </c:pt>
                <c:pt idx="5205">
                  <c:v>3.69</c:v>
                </c:pt>
                <c:pt idx="5206">
                  <c:v>3.67</c:v>
                </c:pt>
                <c:pt idx="5207">
                  <c:v>3.68</c:v>
                </c:pt>
                <c:pt idx="5208">
                  <c:v>3.64</c:v>
                </c:pt>
                <c:pt idx="5209">
                  <c:v>3.68</c:v>
                </c:pt>
                <c:pt idx="5210">
                  <c:v>3.69</c:v>
                </c:pt>
                <c:pt idx="5211">
                  <c:v>3.66</c:v>
                </c:pt>
                <c:pt idx="5212">
                  <c:v>3.65</c:v>
                </c:pt>
                <c:pt idx="5213">
                  <c:v>3.68</c:v>
                </c:pt>
                <c:pt idx="5214">
                  <c:v>3.71</c:v>
                </c:pt>
                <c:pt idx="5215">
                  <c:v>3.69</c:v>
                </c:pt>
                <c:pt idx="5216">
                  <c:v>3.66</c:v>
                </c:pt>
                <c:pt idx="5217">
                  <c:v>3.65</c:v>
                </c:pt>
                <c:pt idx="5218">
                  <c:v>3.64</c:v>
                </c:pt>
                <c:pt idx="5219">
                  <c:v>3.68</c:v>
                </c:pt>
                <c:pt idx="5220">
                  <c:v>3.64</c:v>
                </c:pt>
                <c:pt idx="5221">
                  <c:v>3.61</c:v>
                </c:pt>
                <c:pt idx="5222">
                  <c:v>3.6</c:v>
                </c:pt>
                <c:pt idx="5223">
                  <c:v>3.55</c:v>
                </c:pt>
                <c:pt idx="5224">
                  <c:v>3.55</c:v>
                </c:pt>
                <c:pt idx="5225">
                  <c:v>3.5700000000000003</c:v>
                </c:pt>
                <c:pt idx="5226">
                  <c:v>3.6</c:v>
                </c:pt>
                <c:pt idx="5227">
                  <c:v>3.62</c:v>
                </c:pt>
                <c:pt idx="5228">
                  <c:v>3.63</c:v>
                </c:pt>
                <c:pt idx="5229">
                  <c:v>3.69</c:v>
                </c:pt>
                <c:pt idx="5230">
                  <c:v>3.73</c:v>
                </c:pt>
                <c:pt idx="5231">
                  <c:v>3.7800000000000002</c:v>
                </c:pt>
                <c:pt idx="5232">
                  <c:v>3.79</c:v>
                </c:pt>
                <c:pt idx="5233">
                  <c:v>3.79</c:v>
                </c:pt>
                <c:pt idx="5234">
                  <c:v>3.8200000000000003</c:v>
                </c:pt>
                <c:pt idx="5235">
                  <c:v>3.83</c:v>
                </c:pt>
                <c:pt idx="5236">
                  <c:v>3.8</c:v>
                </c:pt>
                <c:pt idx="5237">
                  <c:v>3.85</c:v>
                </c:pt>
                <c:pt idx="5238">
                  <c:v>3.87</c:v>
                </c:pt>
                <c:pt idx="5239">
                  <c:v>3.87</c:v>
                </c:pt>
                <c:pt idx="5240">
                  <c:v>3.84</c:v>
                </c:pt>
                <c:pt idx="5241">
                  <c:v>3.79</c:v>
                </c:pt>
                <c:pt idx="5242">
                  <c:v>3.7800000000000002</c:v>
                </c:pt>
                <c:pt idx="5243">
                  <c:v>3.86</c:v>
                </c:pt>
                <c:pt idx="5244">
                  <c:v>3.89</c:v>
                </c:pt>
                <c:pt idx="5245">
                  <c:v>3.87</c:v>
                </c:pt>
                <c:pt idx="5246">
                  <c:v>3.9</c:v>
                </c:pt>
                <c:pt idx="5247">
                  <c:v>3.83</c:v>
                </c:pt>
                <c:pt idx="5248">
                  <c:v>3.83</c:v>
                </c:pt>
                <c:pt idx="5249">
                  <c:v>3.79</c:v>
                </c:pt>
                <c:pt idx="5250">
                  <c:v>3.8200000000000003</c:v>
                </c:pt>
                <c:pt idx="5251">
                  <c:v>3.85</c:v>
                </c:pt>
                <c:pt idx="5252">
                  <c:v>3.83</c:v>
                </c:pt>
                <c:pt idx="5253">
                  <c:v>3.87</c:v>
                </c:pt>
                <c:pt idx="5254">
                  <c:v>3.83</c:v>
                </c:pt>
                <c:pt idx="5257">
                  <c:v>3.85</c:v>
                </c:pt>
                <c:pt idx="5258">
                  <c:v>3.8200000000000003</c:v>
                </c:pt>
                <c:pt idx="5259">
                  <c:v>3.77</c:v>
                </c:pt>
                <c:pt idx="5260">
                  <c:v>3.75</c:v>
                </c:pt>
                <c:pt idx="5261">
                  <c:v>3.73</c:v>
                </c:pt>
                <c:pt idx="5262">
                  <c:v>3.74</c:v>
                </c:pt>
                <c:pt idx="5263">
                  <c:v>3.7199999999999998</c:v>
                </c:pt>
                <c:pt idx="5264">
                  <c:v>3.7</c:v>
                </c:pt>
                <c:pt idx="5265">
                  <c:v>3.71</c:v>
                </c:pt>
                <c:pt idx="5266">
                  <c:v>3.68</c:v>
                </c:pt>
                <c:pt idx="5267">
                  <c:v>3.69</c:v>
                </c:pt>
                <c:pt idx="5268">
                  <c:v>3.66</c:v>
                </c:pt>
                <c:pt idx="5269">
                  <c:v>3.67</c:v>
                </c:pt>
                <c:pt idx="5270">
                  <c:v>3.64</c:v>
                </c:pt>
                <c:pt idx="5271">
                  <c:v>3.61</c:v>
                </c:pt>
                <c:pt idx="5272">
                  <c:v>3.63</c:v>
                </c:pt>
                <c:pt idx="5273">
                  <c:v>3.62</c:v>
                </c:pt>
                <c:pt idx="5274">
                  <c:v>3.62</c:v>
                </c:pt>
                <c:pt idx="5275">
                  <c:v>3.63</c:v>
                </c:pt>
                <c:pt idx="5276">
                  <c:v>3.6</c:v>
                </c:pt>
                <c:pt idx="5277">
                  <c:v>3.58</c:v>
                </c:pt>
                <c:pt idx="5278">
                  <c:v>3.6</c:v>
                </c:pt>
                <c:pt idx="5279">
                  <c:v>3.5700000000000003</c:v>
                </c:pt>
                <c:pt idx="5280">
                  <c:v>3.58</c:v>
                </c:pt>
                <c:pt idx="5281">
                  <c:v>3.5700000000000003</c:v>
                </c:pt>
                <c:pt idx="5282">
                  <c:v>3.56</c:v>
                </c:pt>
                <c:pt idx="5283">
                  <c:v>3.61</c:v>
                </c:pt>
                <c:pt idx="5284">
                  <c:v>3.62</c:v>
                </c:pt>
                <c:pt idx="5285">
                  <c:v>3.62</c:v>
                </c:pt>
                <c:pt idx="5286">
                  <c:v>3.65</c:v>
                </c:pt>
                <c:pt idx="5287">
                  <c:v>3.6</c:v>
                </c:pt>
                <c:pt idx="5288">
                  <c:v>3.54</c:v>
                </c:pt>
                <c:pt idx="5289">
                  <c:v>3.55</c:v>
                </c:pt>
                <c:pt idx="5290">
                  <c:v>3.5300000000000002</c:v>
                </c:pt>
                <c:pt idx="5291">
                  <c:v>3.5300000000000002</c:v>
                </c:pt>
                <c:pt idx="5292">
                  <c:v>3.55</c:v>
                </c:pt>
                <c:pt idx="5293">
                  <c:v>3.52</c:v>
                </c:pt>
                <c:pt idx="5294">
                  <c:v>3.5300000000000002</c:v>
                </c:pt>
                <c:pt idx="5295">
                  <c:v>3.56</c:v>
                </c:pt>
                <c:pt idx="5296">
                  <c:v>3.54</c:v>
                </c:pt>
                <c:pt idx="5297">
                  <c:v>3.51</c:v>
                </c:pt>
                <c:pt idx="5298">
                  <c:v>3.48</c:v>
                </c:pt>
                <c:pt idx="5299">
                  <c:v>3.5</c:v>
                </c:pt>
                <c:pt idx="5300">
                  <c:v>3.52</c:v>
                </c:pt>
                <c:pt idx="5301">
                  <c:v>3.55</c:v>
                </c:pt>
                <c:pt idx="5302">
                  <c:v>3.52</c:v>
                </c:pt>
                <c:pt idx="5303">
                  <c:v>3.48</c:v>
                </c:pt>
                <c:pt idx="5304">
                  <c:v>3.45</c:v>
                </c:pt>
                <c:pt idx="5305">
                  <c:v>3.42</c:v>
                </c:pt>
                <c:pt idx="5306">
                  <c:v>3.44</c:v>
                </c:pt>
                <c:pt idx="5307">
                  <c:v>3.4</c:v>
                </c:pt>
                <c:pt idx="5308">
                  <c:v>3.35</c:v>
                </c:pt>
                <c:pt idx="5309">
                  <c:v>3.35</c:v>
                </c:pt>
                <c:pt idx="5310">
                  <c:v>3.35</c:v>
                </c:pt>
                <c:pt idx="5311">
                  <c:v>3.36</c:v>
                </c:pt>
                <c:pt idx="5312">
                  <c:v>3.4</c:v>
                </c:pt>
                <c:pt idx="5313">
                  <c:v>3.46</c:v>
                </c:pt>
                <c:pt idx="5314">
                  <c:v>3.54</c:v>
                </c:pt>
                <c:pt idx="5315">
                  <c:v>3.5</c:v>
                </c:pt>
                <c:pt idx="5316">
                  <c:v>3.51</c:v>
                </c:pt>
                <c:pt idx="5317">
                  <c:v>3.45</c:v>
                </c:pt>
                <c:pt idx="5318">
                  <c:v>3.36</c:v>
                </c:pt>
                <c:pt idx="5319">
                  <c:v>3.35</c:v>
                </c:pt>
                <c:pt idx="5320">
                  <c:v>3.33</c:v>
                </c:pt>
                <c:pt idx="5321">
                  <c:v>3.32</c:v>
                </c:pt>
                <c:pt idx="5322">
                  <c:v>3.35</c:v>
                </c:pt>
                <c:pt idx="5323">
                  <c:v>3.39</c:v>
                </c:pt>
                <c:pt idx="5324">
                  <c:v>3.36</c:v>
                </c:pt>
                <c:pt idx="5325">
                  <c:v>3.35</c:v>
                </c:pt>
                <c:pt idx="5326">
                  <c:v>3.4</c:v>
                </c:pt>
                <c:pt idx="5327">
                  <c:v>3.43</c:v>
                </c:pt>
                <c:pt idx="5328">
                  <c:v>3.42</c:v>
                </c:pt>
                <c:pt idx="5329">
                  <c:v>3.41</c:v>
                </c:pt>
                <c:pt idx="5330">
                  <c:v>3.4</c:v>
                </c:pt>
                <c:pt idx="5331">
                  <c:v>3.41</c:v>
                </c:pt>
                <c:pt idx="5332">
                  <c:v>3.44</c:v>
                </c:pt>
                <c:pt idx="5333">
                  <c:v>3.46</c:v>
                </c:pt>
                <c:pt idx="5334">
                  <c:v>3.48</c:v>
                </c:pt>
                <c:pt idx="5335">
                  <c:v>3.49</c:v>
                </c:pt>
                <c:pt idx="5336">
                  <c:v>3.46</c:v>
                </c:pt>
                <c:pt idx="5337">
                  <c:v>3.5</c:v>
                </c:pt>
                <c:pt idx="5338">
                  <c:v>3.49</c:v>
                </c:pt>
                <c:pt idx="5339">
                  <c:v>3.47</c:v>
                </c:pt>
                <c:pt idx="5340">
                  <c:v>3.45</c:v>
                </c:pt>
                <c:pt idx="5341">
                  <c:v>3.42</c:v>
                </c:pt>
                <c:pt idx="5342">
                  <c:v>3.44</c:v>
                </c:pt>
                <c:pt idx="5343">
                  <c:v>3.42</c:v>
                </c:pt>
                <c:pt idx="5344">
                  <c:v>3.43</c:v>
                </c:pt>
                <c:pt idx="5345">
                  <c:v>3.42</c:v>
                </c:pt>
                <c:pt idx="5346">
                  <c:v>3.49</c:v>
                </c:pt>
                <c:pt idx="5347">
                  <c:v>3.51</c:v>
                </c:pt>
                <c:pt idx="5348">
                  <c:v>3.5300000000000002</c:v>
                </c:pt>
                <c:pt idx="5349">
                  <c:v>3.51</c:v>
                </c:pt>
                <c:pt idx="5350">
                  <c:v>3.5300000000000002</c:v>
                </c:pt>
                <c:pt idx="5351">
                  <c:v>3.56</c:v>
                </c:pt>
                <c:pt idx="5352">
                  <c:v>3.5700000000000003</c:v>
                </c:pt>
                <c:pt idx="5353">
                  <c:v>3.54</c:v>
                </c:pt>
                <c:pt idx="5354">
                  <c:v>3.55</c:v>
                </c:pt>
                <c:pt idx="5355">
                  <c:v>3.5</c:v>
                </c:pt>
                <c:pt idx="5356">
                  <c:v>3.47</c:v>
                </c:pt>
                <c:pt idx="5357">
                  <c:v>3.47</c:v>
                </c:pt>
                <c:pt idx="5358">
                  <c:v>3.43</c:v>
                </c:pt>
                <c:pt idx="5359">
                  <c:v>3.41</c:v>
                </c:pt>
                <c:pt idx="5360">
                  <c:v>3.39</c:v>
                </c:pt>
                <c:pt idx="5361">
                  <c:v>3.4</c:v>
                </c:pt>
                <c:pt idx="5362">
                  <c:v>3.39</c:v>
                </c:pt>
                <c:pt idx="5363">
                  <c:v>3.36</c:v>
                </c:pt>
                <c:pt idx="5364">
                  <c:v>3.35</c:v>
                </c:pt>
                <c:pt idx="5365">
                  <c:v>3.35</c:v>
                </c:pt>
                <c:pt idx="5366">
                  <c:v>3.34</c:v>
                </c:pt>
                <c:pt idx="5367">
                  <c:v>3.37</c:v>
                </c:pt>
                <c:pt idx="5368">
                  <c:v>3.32</c:v>
                </c:pt>
                <c:pt idx="5369">
                  <c:v>3.3</c:v>
                </c:pt>
                <c:pt idx="5370">
                  <c:v>3.26</c:v>
                </c:pt>
                <c:pt idx="5371">
                  <c:v>3.25</c:v>
                </c:pt>
                <c:pt idx="5372">
                  <c:v>3.2800000000000002</c:v>
                </c:pt>
                <c:pt idx="5373">
                  <c:v>3.2800000000000002</c:v>
                </c:pt>
                <c:pt idx="5374">
                  <c:v>3.2800000000000002</c:v>
                </c:pt>
                <c:pt idx="5375">
                  <c:v>3.27</c:v>
                </c:pt>
                <c:pt idx="5376">
                  <c:v>3.2800000000000002</c:v>
                </c:pt>
                <c:pt idx="5377">
                  <c:v>3.33</c:v>
                </c:pt>
                <c:pt idx="5378">
                  <c:v>3.2800000000000002</c:v>
                </c:pt>
                <c:pt idx="5379">
                  <c:v>3.3</c:v>
                </c:pt>
                <c:pt idx="5380">
                  <c:v>3.32</c:v>
                </c:pt>
                <c:pt idx="5381">
                  <c:v>3.3</c:v>
                </c:pt>
                <c:pt idx="5382">
                  <c:v>3.27</c:v>
                </c:pt>
                <c:pt idx="5383">
                  <c:v>3.24</c:v>
                </c:pt>
                <c:pt idx="5384">
                  <c:v>3.21</c:v>
                </c:pt>
                <c:pt idx="5385">
                  <c:v>3.23</c:v>
                </c:pt>
                <c:pt idx="5386">
                  <c:v>3.31</c:v>
                </c:pt>
                <c:pt idx="5387">
                  <c:v>3.33</c:v>
                </c:pt>
                <c:pt idx="5388">
                  <c:v>3.35</c:v>
                </c:pt>
                <c:pt idx="5389">
                  <c:v>3.32</c:v>
                </c:pt>
                <c:pt idx="5390">
                  <c:v>3.34</c:v>
                </c:pt>
                <c:pt idx="5391">
                  <c:v>3.37</c:v>
                </c:pt>
                <c:pt idx="5392">
                  <c:v>3.38</c:v>
                </c:pt>
                <c:pt idx="5393">
                  <c:v>3.35</c:v>
                </c:pt>
                <c:pt idx="5394">
                  <c:v>3.37</c:v>
                </c:pt>
                <c:pt idx="5395">
                  <c:v>3.38</c:v>
                </c:pt>
                <c:pt idx="5396">
                  <c:v>3.35</c:v>
                </c:pt>
                <c:pt idx="5397">
                  <c:v>3.36</c:v>
                </c:pt>
                <c:pt idx="5398">
                  <c:v>3.39</c:v>
                </c:pt>
                <c:pt idx="5399">
                  <c:v>3.44</c:v>
                </c:pt>
                <c:pt idx="5400">
                  <c:v>3.46</c:v>
                </c:pt>
                <c:pt idx="5401">
                  <c:v>3.47</c:v>
                </c:pt>
                <c:pt idx="5402">
                  <c:v>3.48</c:v>
                </c:pt>
                <c:pt idx="5403">
                  <c:v>3.44</c:v>
                </c:pt>
                <c:pt idx="5404">
                  <c:v>3.48</c:v>
                </c:pt>
                <c:pt idx="5405">
                  <c:v>3.44</c:v>
                </c:pt>
                <c:pt idx="5406">
                  <c:v>3.42</c:v>
                </c:pt>
                <c:pt idx="5407">
                  <c:v>3.46</c:v>
                </c:pt>
                <c:pt idx="5408">
                  <c:v>3.56</c:v>
                </c:pt>
                <c:pt idx="5409">
                  <c:v>3.56</c:v>
                </c:pt>
                <c:pt idx="5410">
                  <c:v>3.58</c:v>
                </c:pt>
                <c:pt idx="5411">
                  <c:v>3.6</c:v>
                </c:pt>
                <c:pt idx="5412">
                  <c:v>3.58</c:v>
                </c:pt>
                <c:pt idx="5413">
                  <c:v>3.62</c:v>
                </c:pt>
                <c:pt idx="5414">
                  <c:v>3.65</c:v>
                </c:pt>
                <c:pt idx="5415">
                  <c:v>3.66</c:v>
                </c:pt>
                <c:pt idx="5416">
                  <c:v>3.68</c:v>
                </c:pt>
                <c:pt idx="5417">
                  <c:v>3.69</c:v>
                </c:pt>
                <c:pt idx="5418">
                  <c:v>3.69</c:v>
                </c:pt>
                <c:pt idx="5419">
                  <c:v>3.7199999999999998</c:v>
                </c:pt>
                <c:pt idx="5420">
                  <c:v>3.71</c:v>
                </c:pt>
                <c:pt idx="5421">
                  <c:v>3.7</c:v>
                </c:pt>
                <c:pt idx="5422">
                  <c:v>3.73</c:v>
                </c:pt>
                <c:pt idx="5423">
                  <c:v>3.68</c:v>
                </c:pt>
                <c:pt idx="5424">
                  <c:v>3.64</c:v>
                </c:pt>
                <c:pt idx="5425">
                  <c:v>3.66</c:v>
                </c:pt>
                <c:pt idx="5426">
                  <c:v>3.7</c:v>
                </c:pt>
                <c:pt idx="5427">
                  <c:v>3.67</c:v>
                </c:pt>
                <c:pt idx="5428">
                  <c:v>3.65</c:v>
                </c:pt>
                <c:pt idx="5429">
                  <c:v>3.6</c:v>
                </c:pt>
                <c:pt idx="5430">
                  <c:v>3.5700000000000003</c:v>
                </c:pt>
                <c:pt idx="5431">
                  <c:v>3.61</c:v>
                </c:pt>
                <c:pt idx="5432">
                  <c:v>3.58</c:v>
                </c:pt>
                <c:pt idx="5433">
                  <c:v>3.62</c:v>
                </c:pt>
                <c:pt idx="5434">
                  <c:v>3.59</c:v>
                </c:pt>
                <c:pt idx="5435">
                  <c:v>3.59</c:v>
                </c:pt>
                <c:pt idx="5436">
                  <c:v>3.59</c:v>
                </c:pt>
                <c:pt idx="5437">
                  <c:v>3.56</c:v>
                </c:pt>
                <c:pt idx="5438">
                  <c:v>3.56</c:v>
                </c:pt>
                <c:pt idx="5439">
                  <c:v>3.55</c:v>
                </c:pt>
                <c:pt idx="5440">
                  <c:v>3.5700000000000003</c:v>
                </c:pt>
                <c:pt idx="5441">
                  <c:v>3.59</c:v>
                </c:pt>
                <c:pt idx="5442">
                  <c:v>3.59</c:v>
                </c:pt>
                <c:pt idx="5443">
                  <c:v>3.54</c:v>
                </c:pt>
                <c:pt idx="5444">
                  <c:v>3.54</c:v>
                </c:pt>
                <c:pt idx="5445">
                  <c:v>3.54</c:v>
                </c:pt>
                <c:pt idx="5446">
                  <c:v>3.5300000000000002</c:v>
                </c:pt>
                <c:pt idx="5447">
                  <c:v>3.54</c:v>
                </c:pt>
                <c:pt idx="5448">
                  <c:v>3.56</c:v>
                </c:pt>
                <c:pt idx="5449">
                  <c:v>3.58</c:v>
                </c:pt>
                <c:pt idx="5450">
                  <c:v>3.55</c:v>
                </c:pt>
                <c:pt idx="5452">
                  <c:v>3.5300000000000002</c:v>
                </c:pt>
                <c:pt idx="5453">
                  <c:v>3.51</c:v>
                </c:pt>
                <c:pt idx="5454">
                  <c:v>3.52</c:v>
                </c:pt>
                <c:pt idx="5455">
                  <c:v>3.5</c:v>
                </c:pt>
                <c:pt idx="5456">
                  <c:v>3.55</c:v>
                </c:pt>
                <c:pt idx="5457">
                  <c:v>3.56</c:v>
                </c:pt>
                <c:pt idx="5458">
                  <c:v>3.51</c:v>
                </c:pt>
                <c:pt idx="5459">
                  <c:v>3.5</c:v>
                </c:pt>
                <c:pt idx="5460">
                  <c:v>3.48</c:v>
                </c:pt>
                <c:pt idx="5461">
                  <c:v>3.46</c:v>
                </c:pt>
                <c:pt idx="5462">
                  <c:v>3.47</c:v>
                </c:pt>
                <c:pt idx="5463">
                  <c:v>3.49</c:v>
                </c:pt>
                <c:pt idx="5464">
                  <c:v>3.49</c:v>
                </c:pt>
                <c:pt idx="5465">
                  <c:v>3.47</c:v>
                </c:pt>
                <c:pt idx="5466">
                  <c:v>3.47</c:v>
                </c:pt>
                <c:pt idx="5467">
                  <c:v>3.46</c:v>
                </c:pt>
                <c:pt idx="5468">
                  <c:v>3.45</c:v>
                </c:pt>
                <c:pt idx="5469">
                  <c:v>3.5300000000000002</c:v>
                </c:pt>
                <c:pt idx="5470">
                  <c:v>3.55</c:v>
                </c:pt>
                <c:pt idx="5471">
                  <c:v>3.58</c:v>
                </c:pt>
                <c:pt idx="5472">
                  <c:v>3.58</c:v>
                </c:pt>
                <c:pt idx="5473">
                  <c:v>3.61</c:v>
                </c:pt>
                <c:pt idx="5474">
                  <c:v>3.66</c:v>
                </c:pt>
                <c:pt idx="5475">
                  <c:v>3.68</c:v>
                </c:pt>
                <c:pt idx="5476">
                  <c:v>3.71</c:v>
                </c:pt>
                <c:pt idx="5477">
                  <c:v>3.7</c:v>
                </c:pt>
                <c:pt idx="5478">
                  <c:v>3.7</c:v>
                </c:pt>
                <c:pt idx="5479">
                  <c:v>3.73</c:v>
                </c:pt>
                <c:pt idx="5480">
                  <c:v>3.73</c:v>
                </c:pt>
                <c:pt idx="5481">
                  <c:v>3.69</c:v>
                </c:pt>
                <c:pt idx="5482">
                  <c:v>3.69</c:v>
                </c:pt>
                <c:pt idx="5483">
                  <c:v>3.71</c:v>
                </c:pt>
                <c:pt idx="5484">
                  <c:v>3.73</c:v>
                </c:pt>
                <c:pt idx="5485">
                  <c:v>3.66</c:v>
                </c:pt>
                <c:pt idx="5486">
                  <c:v>3.71</c:v>
                </c:pt>
                <c:pt idx="5487">
                  <c:v>3.71</c:v>
                </c:pt>
                <c:pt idx="5488">
                  <c:v>3.7</c:v>
                </c:pt>
                <c:pt idx="5489">
                  <c:v>3.7199999999999998</c:v>
                </c:pt>
                <c:pt idx="5490">
                  <c:v>3.69</c:v>
                </c:pt>
                <c:pt idx="5491">
                  <c:v>3.65</c:v>
                </c:pt>
                <c:pt idx="5492">
                  <c:v>3.66</c:v>
                </c:pt>
                <c:pt idx="5493">
                  <c:v>3.66</c:v>
                </c:pt>
                <c:pt idx="5494">
                  <c:v>3.67</c:v>
                </c:pt>
                <c:pt idx="5495">
                  <c:v>3.7</c:v>
                </c:pt>
                <c:pt idx="5496">
                  <c:v>3.73</c:v>
                </c:pt>
                <c:pt idx="5497">
                  <c:v>3.7199999999999998</c:v>
                </c:pt>
                <c:pt idx="5498">
                  <c:v>3.7199999999999998</c:v>
                </c:pt>
                <c:pt idx="5499">
                  <c:v>3.81</c:v>
                </c:pt>
                <c:pt idx="5500">
                  <c:v>3.85</c:v>
                </c:pt>
                <c:pt idx="5501">
                  <c:v>3.85</c:v>
                </c:pt>
                <c:pt idx="5502">
                  <c:v>3.88</c:v>
                </c:pt>
                <c:pt idx="5503">
                  <c:v>3.89</c:v>
                </c:pt>
                <c:pt idx="5504">
                  <c:v>3.91</c:v>
                </c:pt>
                <c:pt idx="5505">
                  <c:v>3.92</c:v>
                </c:pt>
                <c:pt idx="5506">
                  <c:v>3.96</c:v>
                </c:pt>
                <c:pt idx="5507">
                  <c:v>3.94</c:v>
                </c:pt>
                <c:pt idx="5508">
                  <c:v>3.93</c:v>
                </c:pt>
                <c:pt idx="5509">
                  <c:v>3.96</c:v>
                </c:pt>
                <c:pt idx="5510">
                  <c:v>3.93</c:v>
                </c:pt>
                <c:pt idx="5511">
                  <c:v>3.95</c:v>
                </c:pt>
                <c:pt idx="5512">
                  <c:v>3.93</c:v>
                </c:pt>
                <c:pt idx="5513">
                  <c:v>3.92</c:v>
                </c:pt>
                <c:pt idx="5514">
                  <c:v>3.91</c:v>
                </c:pt>
                <c:pt idx="5515">
                  <c:v>3.94</c:v>
                </c:pt>
                <c:pt idx="5516">
                  <c:v>3.91</c:v>
                </c:pt>
                <c:pt idx="5517">
                  <c:v>3.9699999999999998</c:v>
                </c:pt>
                <c:pt idx="5518">
                  <c:v>4.03</c:v>
                </c:pt>
                <c:pt idx="5519">
                  <c:v>4.05</c:v>
                </c:pt>
                <c:pt idx="5520">
                  <c:v>4.0599999999999996</c:v>
                </c:pt>
                <c:pt idx="5521">
                  <c:v>4.0999999999999996</c:v>
                </c:pt>
                <c:pt idx="5522">
                  <c:v>4.1399999999999997</c:v>
                </c:pt>
                <c:pt idx="5523">
                  <c:v>4.1500000000000004</c:v>
                </c:pt>
                <c:pt idx="5524">
                  <c:v>4.17</c:v>
                </c:pt>
                <c:pt idx="5525">
                  <c:v>4.17</c:v>
                </c:pt>
                <c:pt idx="5526">
                  <c:v>4.1900000000000004</c:v>
                </c:pt>
                <c:pt idx="5527">
                  <c:v>4.18</c:v>
                </c:pt>
                <c:pt idx="5528">
                  <c:v>4.16</c:v>
                </c:pt>
                <c:pt idx="5529">
                  <c:v>4.24</c:v>
                </c:pt>
                <c:pt idx="5532">
                  <c:v>4.25</c:v>
                </c:pt>
                <c:pt idx="5533">
                  <c:v>4.25</c:v>
                </c:pt>
                <c:pt idx="5534">
                  <c:v>4.26</c:v>
                </c:pt>
                <c:pt idx="5535">
                  <c:v>4.24</c:v>
                </c:pt>
                <c:pt idx="5536">
                  <c:v>4.26</c:v>
                </c:pt>
                <c:pt idx="5537">
                  <c:v>4.28</c:v>
                </c:pt>
                <c:pt idx="5538">
                  <c:v>4.32</c:v>
                </c:pt>
                <c:pt idx="5539">
                  <c:v>4.33</c:v>
                </c:pt>
                <c:pt idx="5540">
                  <c:v>4.3</c:v>
                </c:pt>
                <c:pt idx="5542">
                  <c:v>4.29</c:v>
                </c:pt>
                <c:pt idx="5543">
                  <c:v>4.29</c:v>
                </c:pt>
                <c:pt idx="5544">
                  <c:v>4.3099999999999996</c:v>
                </c:pt>
                <c:pt idx="5545">
                  <c:v>4.33</c:v>
                </c:pt>
                <c:pt idx="5546">
                  <c:v>4.29</c:v>
                </c:pt>
                <c:pt idx="5547">
                  <c:v>4.33</c:v>
                </c:pt>
                <c:pt idx="5548">
                  <c:v>4.33</c:v>
                </c:pt>
                <c:pt idx="5549">
                  <c:v>4.34</c:v>
                </c:pt>
                <c:pt idx="5550">
                  <c:v>4.37</c:v>
                </c:pt>
                <c:pt idx="5551">
                  <c:v>4.3600000000000003</c:v>
                </c:pt>
                <c:pt idx="5552">
                  <c:v>4.3099999999999996</c:v>
                </c:pt>
                <c:pt idx="5553">
                  <c:v>4.33</c:v>
                </c:pt>
                <c:pt idx="5554">
                  <c:v>4.34</c:v>
                </c:pt>
                <c:pt idx="5555">
                  <c:v>4.3</c:v>
                </c:pt>
                <c:pt idx="5556">
                  <c:v>4.24</c:v>
                </c:pt>
                <c:pt idx="5557">
                  <c:v>4.24</c:v>
                </c:pt>
                <c:pt idx="5558">
                  <c:v>4.2</c:v>
                </c:pt>
                <c:pt idx="5559">
                  <c:v>4.1900000000000004</c:v>
                </c:pt>
                <c:pt idx="5560">
                  <c:v>4.21</c:v>
                </c:pt>
                <c:pt idx="5561">
                  <c:v>4.21</c:v>
                </c:pt>
                <c:pt idx="5562">
                  <c:v>4.22</c:v>
                </c:pt>
                <c:pt idx="5563">
                  <c:v>4.26</c:v>
                </c:pt>
                <c:pt idx="5564">
                  <c:v>4.32</c:v>
                </c:pt>
                <c:pt idx="5565">
                  <c:v>4.29</c:v>
                </c:pt>
                <c:pt idx="5566">
                  <c:v>4.25</c:v>
                </c:pt>
                <c:pt idx="5567">
                  <c:v>4.3099999999999996</c:v>
                </c:pt>
                <c:pt idx="5568">
                  <c:v>4.3099999999999996</c:v>
                </c:pt>
                <c:pt idx="5569">
                  <c:v>4.26</c:v>
                </c:pt>
                <c:pt idx="5570">
                  <c:v>4.2300000000000004</c:v>
                </c:pt>
                <c:pt idx="5571">
                  <c:v>4.2300000000000004</c:v>
                </c:pt>
                <c:pt idx="5572">
                  <c:v>4.17</c:v>
                </c:pt>
                <c:pt idx="5573">
                  <c:v>4.18</c:v>
                </c:pt>
                <c:pt idx="5574">
                  <c:v>4.2300000000000004</c:v>
                </c:pt>
                <c:pt idx="5575">
                  <c:v>4.24</c:v>
                </c:pt>
                <c:pt idx="5576">
                  <c:v>4.2699999999999996</c:v>
                </c:pt>
                <c:pt idx="5577">
                  <c:v>4.2699999999999996</c:v>
                </c:pt>
                <c:pt idx="5578">
                  <c:v>4.3099999999999996</c:v>
                </c:pt>
                <c:pt idx="5579">
                  <c:v>4.33</c:v>
                </c:pt>
                <c:pt idx="5580">
                  <c:v>4.3600000000000003</c:v>
                </c:pt>
                <c:pt idx="5581">
                  <c:v>4.38</c:v>
                </c:pt>
                <c:pt idx="5582">
                  <c:v>4.3899999999999997</c:v>
                </c:pt>
                <c:pt idx="5583">
                  <c:v>4.3899999999999997</c:v>
                </c:pt>
                <c:pt idx="5584">
                  <c:v>4.38</c:v>
                </c:pt>
                <c:pt idx="5585">
                  <c:v>4.38</c:v>
                </c:pt>
                <c:pt idx="5586">
                  <c:v>4.37</c:v>
                </c:pt>
                <c:pt idx="5587">
                  <c:v>4.37</c:v>
                </c:pt>
                <c:pt idx="5588">
                  <c:v>4.3899999999999997</c:v>
                </c:pt>
                <c:pt idx="5589">
                  <c:v>4.41</c:v>
                </c:pt>
                <c:pt idx="5590">
                  <c:v>4.3899999999999997</c:v>
                </c:pt>
                <c:pt idx="5591">
                  <c:v>4.37</c:v>
                </c:pt>
                <c:pt idx="5592">
                  <c:v>4.3499999999999996</c:v>
                </c:pt>
                <c:pt idx="5593">
                  <c:v>4.3600000000000003</c:v>
                </c:pt>
                <c:pt idx="5594">
                  <c:v>4.33</c:v>
                </c:pt>
                <c:pt idx="5595">
                  <c:v>4.29</c:v>
                </c:pt>
                <c:pt idx="5596">
                  <c:v>4.2699999999999996</c:v>
                </c:pt>
                <c:pt idx="5597">
                  <c:v>4.29</c:v>
                </c:pt>
                <c:pt idx="5598">
                  <c:v>4.32</c:v>
                </c:pt>
                <c:pt idx="5599">
                  <c:v>4.2699999999999996</c:v>
                </c:pt>
                <c:pt idx="5600">
                  <c:v>4.24</c:v>
                </c:pt>
                <c:pt idx="5601">
                  <c:v>4.25</c:v>
                </c:pt>
                <c:pt idx="5602">
                  <c:v>4.22</c:v>
                </c:pt>
                <c:pt idx="5603">
                  <c:v>4.2699999999999996</c:v>
                </c:pt>
                <c:pt idx="5604">
                  <c:v>4.2300000000000004</c:v>
                </c:pt>
                <c:pt idx="5605">
                  <c:v>4.24</c:v>
                </c:pt>
                <c:pt idx="5606">
                  <c:v>4.22</c:v>
                </c:pt>
                <c:pt idx="5607">
                  <c:v>4.22</c:v>
                </c:pt>
                <c:pt idx="5608">
                  <c:v>4.21</c:v>
                </c:pt>
                <c:pt idx="5609">
                  <c:v>4.2300000000000004</c:v>
                </c:pt>
                <c:pt idx="5610">
                  <c:v>4.25</c:v>
                </c:pt>
                <c:pt idx="5611">
                  <c:v>4.1900000000000004</c:v>
                </c:pt>
                <c:pt idx="5612">
                  <c:v>4.18</c:v>
                </c:pt>
                <c:pt idx="5613">
                  <c:v>4.21</c:v>
                </c:pt>
                <c:pt idx="5614">
                  <c:v>4.1900000000000004</c:v>
                </c:pt>
                <c:pt idx="5615">
                  <c:v>4.24</c:v>
                </c:pt>
                <c:pt idx="5616">
                  <c:v>4.2699999999999996</c:v>
                </c:pt>
                <c:pt idx="5617">
                  <c:v>4.2699999999999996</c:v>
                </c:pt>
                <c:pt idx="5618">
                  <c:v>4.24</c:v>
                </c:pt>
                <c:pt idx="5619">
                  <c:v>4.18</c:v>
                </c:pt>
                <c:pt idx="5620">
                  <c:v>4.2</c:v>
                </c:pt>
                <c:pt idx="5621">
                  <c:v>4.1500000000000004</c:v>
                </c:pt>
                <c:pt idx="5622">
                  <c:v>4.0999999999999996</c:v>
                </c:pt>
                <c:pt idx="5623">
                  <c:v>4.0999999999999996</c:v>
                </c:pt>
                <c:pt idx="5624">
                  <c:v>4.0999999999999996</c:v>
                </c:pt>
                <c:pt idx="5625">
                  <c:v>4.08</c:v>
                </c:pt>
                <c:pt idx="5626">
                  <c:v>4.08</c:v>
                </c:pt>
                <c:pt idx="5627">
                  <c:v>4.0999999999999996</c:v>
                </c:pt>
                <c:pt idx="5628">
                  <c:v>4.09</c:v>
                </c:pt>
                <c:pt idx="5629">
                  <c:v>4.07</c:v>
                </c:pt>
                <c:pt idx="5630">
                  <c:v>4.04</c:v>
                </c:pt>
                <c:pt idx="5631">
                  <c:v>4.03</c:v>
                </c:pt>
                <c:pt idx="5632">
                  <c:v>4.04</c:v>
                </c:pt>
                <c:pt idx="5633">
                  <c:v>4.0999999999999996</c:v>
                </c:pt>
                <c:pt idx="5634">
                  <c:v>4.12</c:v>
                </c:pt>
                <c:pt idx="5635">
                  <c:v>4.0599999999999996</c:v>
                </c:pt>
                <c:pt idx="5636">
                  <c:v>4.0599999999999996</c:v>
                </c:pt>
                <c:pt idx="5637">
                  <c:v>4.0999999999999996</c:v>
                </c:pt>
                <c:pt idx="5638">
                  <c:v>4.0599999999999996</c:v>
                </c:pt>
                <c:pt idx="5639">
                  <c:v>4.0599999999999996</c:v>
                </c:pt>
                <c:pt idx="5640">
                  <c:v>4.07</c:v>
                </c:pt>
                <c:pt idx="5641">
                  <c:v>4.0999999999999996</c:v>
                </c:pt>
                <c:pt idx="5642">
                  <c:v>4.09</c:v>
                </c:pt>
                <c:pt idx="5643">
                  <c:v>4.05</c:v>
                </c:pt>
                <c:pt idx="5644">
                  <c:v>4.0599999999999996</c:v>
                </c:pt>
                <c:pt idx="5645">
                  <c:v>3.98</c:v>
                </c:pt>
                <c:pt idx="5646">
                  <c:v>3.95</c:v>
                </c:pt>
                <c:pt idx="5647">
                  <c:v>3.94</c:v>
                </c:pt>
                <c:pt idx="5648">
                  <c:v>3.95</c:v>
                </c:pt>
                <c:pt idx="5649">
                  <c:v>3.96</c:v>
                </c:pt>
                <c:pt idx="5650">
                  <c:v>3.96</c:v>
                </c:pt>
                <c:pt idx="5651">
                  <c:v>4.01</c:v>
                </c:pt>
                <c:pt idx="5652">
                  <c:v>3.9699999999999998</c:v>
                </c:pt>
                <c:pt idx="5653">
                  <c:v>3.99</c:v>
                </c:pt>
                <c:pt idx="5654">
                  <c:v>3.99</c:v>
                </c:pt>
                <c:pt idx="5655">
                  <c:v>4</c:v>
                </c:pt>
                <c:pt idx="5656">
                  <c:v>4.04</c:v>
                </c:pt>
                <c:pt idx="5657">
                  <c:v>4.0599999999999996</c:v>
                </c:pt>
                <c:pt idx="5658">
                  <c:v>4.07</c:v>
                </c:pt>
                <c:pt idx="5659">
                  <c:v>4.08</c:v>
                </c:pt>
                <c:pt idx="5660">
                  <c:v>4.08</c:v>
                </c:pt>
                <c:pt idx="5661">
                  <c:v>4.09</c:v>
                </c:pt>
                <c:pt idx="5662">
                  <c:v>4.07</c:v>
                </c:pt>
                <c:pt idx="5663">
                  <c:v>4.07</c:v>
                </c:pt>
                <c:pt idx="5664">
                  <c:v>4.0999999999999996</c:v>
                </c:pt>
                <c:pt idx="5665">
                  <c:v>4.1100000000000003</c:v>
                </c:pt>
                <c:pt idx="5666">
                  <c:v>4.1500000000000004</c:v>
                </c:pt>
                <c:pt idx="5667">
                  <c:v>4.1500000000000004</c:v>
                </c:pt>
                <c:pt idx="5668">
                  <c:v>4.17</c:v>
                </c:pt>
                <c:pt idx="5669">
                  <c:v>4.1399999999999997</c:v>
                </c:pt>
                <c:pt idx="5670">
                  <c:v>4.0999999999999996</c:v>
                </c:pt>
                <c:pt idx="5671">
                  <c:v>4.0599999999999996</c:v>
                </c:pt>
                <c:pt idx="5672">
                  <c:v>4.04</c:v>
                </c:pt>
                <c:pt idx="5673">
                  <c:v>3.98</c:v>
                </c:pt>
                <c:pt idx="5674">
                  <c:v>3.9699999999999998</c:v>
                </c:pt>
                <c:pt idx="5675">
                  <c:v>3.98</c:v>
                </c:pt>
                <c:pt idx="5676">
                  <c:v>4.0199999999999996</c:v>
                </c:pt>
                <c:pt idx="5677">
                  <c:v>3.99</c:v>
                </c:pt>
                <c:pt idx="5678">
                  <c:v>3.98</c:v>
                </c:pt>
                <c:pt idx="5679">
                  <c:v>3.99</c:v>
                </c:pt>
                <c:pt idx="5680">
                  <c:v>3.96</c:v>
                </c:pt>
                <c:pt idx="5681">
                  <c:v>3.94</c:v>
                </c:pt>
                <c:pt idx="5682">
                  <c:v>4</c:v>
                </c:pt>
                <c:pt idx="5683">
                  <c:v>3.96</c:v>
                </c:pt>
                <c:pt idx="5684">
                  <c:v>3.98</c:v>
                </c:pt>
                <c:pt idx="5685">
                  <c:v>4.01</c:v>
                </c:pt>
                <c:pt idx="5686">
                  <c:v>3.96</c:v>
                </c:pt>
                <c:pt idx="5687">
                  <c:v>3.96</c:v>
                </c:pt>
                <c:pt idx="5688">
                  <c:v>3.95</c:v>
                </c:pt>
                <c:pt idx="5689">
                  <c:v>3.9699999999999998</c:v>
                </c:pt>
                <c:pt idx="5690">
                  <c:v>3.94</c:v>
                </c:pt>
                <c:pt idx="5691">
                  <c:v>3.95</c:v>
                </c:pt>
                <c:pt idx="5692">
                  <c:v>3.94</c:v>
                </c:pt>
                <c:pt idx="5693">
                  <c:v>3.94</c:v>
                </c:pt>
                <c:pt idx="5694">
                  <c:v>3.96</c:v>
                </c:pt>
                <c:pt idx="5695">
                  <c:v>3.94</c:v>
                </c:pt>
                <c:pt idx="5696">
                  <c:v>3.92</c:v>
                </c:pt>
                <c:pt idx="5697">
                  <c:v>3.92</c:v>
                </c:pt>
                <c:pt idx="5698">
                  <c:v>3.93</c:v>
                </c:pt>
                <c:pt idx="5699">
                  <c:v>3.95</c:v>
                </c:pt>
                <c:pt idx="5700">
                  <c:v>3.96</c:v>
                </c:pt>
                <c:pt idx="5701">
                  <c:v>3.98</c:v>
                </c:pt>
                <c:pt idx="5702">
                  <c:v>3.99</c:v>
                </c:pt>
                <c:pt idx="5703">
                  <c:v>3.96</c:v>
                </c:pt>
                <c:pt idx="5704">
                  <c:v>4.01</c:v>
                </c:pt>
                <c:pt idx="5705">
                  <c:v>4.03</c:v>
                </c:pt>
                <c:pt idx="5706">
                  <c:v>4.07</c:v>
                </c:pt>
                <c:pt idx="5707">
                  <c:v>4.0999999999999996</c:v>
                </c:pt>
                <c:pt idx="5708">
                  <c:v>4.12</c:v>
                </c:pt>
                <c:pt idx="5709">
                  <c:v>4.13</c:v>
                </c:pt>
                <c:pt idx="5710">
                  <c:v>4.12</c:v>
                </c:pt>
                <c:pt idx="5713">
                  <c:v>4.1399999999999997</c:v>
                </c:pt>
                <c:pt idx="5714">
                  <c:v>4.22</c:v>
                </c:pt>
                <c:pt idx="5715">
                  <c:v>4.21</c:v>
                </c:pt>
                <c:pt idx="5717">
                  <c:v>4.2</c:v>
                </c:pt>
                <c:pt idx="5718">
                  <c:v>4.2</c:v>
                </c:pt>
                <c:pt idx="5719">
                  <c:v>4.2</c:v>
                </c:pt>
                <c:pt idx="5720">
                  <c:v>4.1900000000000004</c:v>
                </c:pt>
                <c:pt idx="5721">
                  <c:v>4.2300000000000004</c:v>
                </c:pt>
                <c:pt idx="5722">
                  <c:v>4.24</c:v>
                </c:pt>
                <c:pt idx="5723">
                  <c:v>4.26</c:v>
                </c:pt>
                <c:pt idx="5724">
                  <c:v>4.2699999999999996</c:v>
                </c:pt>
                <c:pt idx="5725">
                  <c:v>4.28</c:v>
                </c:pt>
                <c:pt idx="5726">
                  <c:v>4.3</c:v>
                </c:pt>
                <c:pt idx="5727">
                  <c:v>4.28</c:v>
                </c:pt>
                <c:pt idx="5728">
                  <c:v>4.25</c:v>
                </c:pt>
                <c:pt idx="5729">
                  <c:v>4.3099999999999996</c:v>
                </c:pt>
                <c:pt idx="5730">
                  <c:v>4.26</c:v>
                </c:pt>
                <c:pt idx="5731">
                  <c:v>4.25</c:v>
                </c:pt>
                <c:pt idx="5732">
                  <c:v>4.22</c:v>
                </c:pt>
                <c:pt idx="5733">
                  <c:v>4.25</c:v>
                </c:pt>
                <c:pt idx="5734">
                  <c:v>4.26</c:v>
                </c:pt>
                <c:pt idx="5735">
                  <c:v>4.32</c:v>
                </c:pt>
                <c:pt idx="5736">
                  <c:v>4.34</c:v>
                </c:pt>
                <c:pt idx="5737">
                  <c:v>4.3499999999999996</c:v>
                </c:pt>
                <c:pt idx="5738">
                  <c:v>4.34</c:v>
                </c:pt>
                <c:pt idx="5739">
                  <c:v>4.3099999999999996</c:v>
                </c:pt>
                <c:pt idx="5740">
                  <c:v>4.33</c:v>
                </c:pt>
                <c:pt idx="5741">
                  <c:v>4.2699999999999996</c:v>
                </c:pt>
                <c:pt idx="5742">
                  <c:v>4.26</c:v>
                </c:pt>
                <c:pt idx="5743">
                  <c:v>4.26</c:v>
                </c:pt>
                <c:pt idx="5744">
                  <c:v>4.26</c:v>
                </c:pt>
                <c:pt idx="5745">
                  <c:v>4.29</c:v>
                </c:pt>
                <c:pt idx="5746">
                  <c:v>4.33</c:v>
                </c:pt>
                <c:pt idx="5747">
                  <c:v>4.34</c:v>
                </c:pt>
                <c:pt idx="5748">
                  <c:v>4.34</c:v>
                </c:pt>
                <c:pt idx="5749">
                  <c:v>4.29</c:v>
                </c:pt>
                <c:pt idx="5750">
                  <c:v>4.26</c:v>
                </c:pt>
                <c:pt idx="5751">
                  <c:v>4.29</c:v>
                </c:pt>
                <c:pt idx="5752">
                  <c:v>4.3099999999999996</c:v>
                </c:pt>
                <c:pt idx="5753">
                  <c:v>4.29</c:v>
                </c:pt>
                <c:pt idx="5754">
                  <c:v>4.3</c:v>
                </c:pt>
                <c:pt idx="5755">
                  <c:v>4.28</c:v>
                </c:pt>
                <c:pt idx="5756">
                  <c:v>4.2300000000000004</c:v>
                </c:pt>
                <c:pt idx="5757">
                  <c:v>4.2</c:v>
                </c:pt>
                <c:pt idx="5758">
                  <c:v>4.18</c:v>
                </c:pt>
                <c:pt idx="5759">
                  <c:v>4.18</c:v>
                </c:pt>
                <c:pt idx="5760">
                  <c:v>4.17</c:v>
                </c:pt>
                <c:pt idx="5761">
                  <c:v>4.13</c:v>
                </c:pt>
                <c:pt idx="5762">
                  <c:v>4.1500000000000004</c:v>
                </c:pt>
                <c:pt idx="5763">
                  <c:v>4.1500000000000004</c:v>
                </c:pt>
                <c:pt idx="5764">
                  <c:v>4.1500000000000004</c:v>
                </c:pt>
                <c:pt idx="5765">
                  <c:v>4.1500000000000004</c:v>
                </c:pt>
                <c:pt idx="5766">
                  <c:v>4.17</c:v>
                </c:pt>
                <c:pt idx="5767">
                  <c:v>4.13</c:v>
                </c:pt>
                <c:pt idx="5768">
                  <c:v>4.12</c:v>
                </c:pt>
                <c:pt idx="5769">
                  <c:v>4.1399999999999997</c:v>
                </c:pt>
                <c:pt idx="5770">
                  <c:v>4.1399999999999997</c:v>
                </c:pt>
                <c:pt idx="5771">
                  <c:v>4.16</c:v>
                </c:pt>
                <c:pt idx="5772">
                  <c:v>4.16</c:v>
                </c:pt>
                <c:pt idx="5773">
                  <c:v>4.16</c:v>
                </c:pt>
                <c:pt idx="5774">
                  <c:v>4.1500000000000004</c:v>
                </c:pt>
                <c:pt idx="5775">
                  <c:v>4.21</c:v>
                </c:pt>
                <c:pt idx="5776">
                  <c:v>4.2300000000000004</c:v>
                </c:pt>
                <c:pt idx="5777">
                  <c:v>4.25</c:v>
                </c:pt>
                <c:pt idx="5778">
                  <c:v>4.25</c:v>
                </c:pt>
                <c:pt idx="5779">
                  <c:v>4.28</c:v>
                </c:pt>
                <c:pt idx="5780">
                  <c:v>4.2699999999999996</c:v>
                </c:pt>
                <c:pt idx="5781">
                  <c:v>4.2699999999999996</c:v>
                </c:pt>
                <c:pt idx="5782">
                  <c:v>4.3</c:v>
                </c:pt>
                <c:pt idx="5783">
                  <c:v>4.29</c:v>
                </c:pt>
                <c:pt idx="5784">
                  <c:v>4.29</c:v>
                </c:pt>
                <c:pt idx="5787">
                  <c:v>4.33</c:v>
                </c:pt>
                <c:pt idx="5788">
                  <c:v>4.34</c:v>
                </c:pt>
                <c:pt idx="5789">
                  <c:v>4.3600000000000003</c:v>
                </c:pt>
                <c:pt idx="5790">
                  <c:v>4.41</c:v>
                </c:pt>
                <c:pt idx="5791">
                  <c:v>4.4400000000000004</c:v>
                </c:pt>
                <c:pt idx="5792">
                  <c:v>4.4400000000000004</c:v>
                </c:pt>
                <c:pt idx="5793">
                  <c:v>4.38</c:v>
                </c:pt>
                <c:pt idx="5794">
                  <c:v>4.3600000000000003</c:v>
                </c:pt>
                <c:pt idx="5795">
                  <c:v>4.41</c:v>
                </c:pt>
                <c:pt idx="5796">
                  <c:v>4.4000000000000004</c:v>
                </c:pt>
                <c:pt idx="5797">
                  <c:v>4.38</c:v>
                </c:pt>
                <c:pt idx="5798">
                  <c:v>4.4000000000000004</c:v>
                </c:pt>
                <c:pt idx="5799">
                  <c:v>4.42</c:v>
                </c:pt>
                <c:pt idx="5800">
                  <c:v>4.43</c:v>
                </c:pt>
                <c:pt idx="5801">
                  <c:v>4.41</c:v>
                </c:pt>
                <c:pt idx="5803">
                  <c:v>4.41</c:v>
                </c:pt>
                <c:pt idx="5804">
                  <c:v>4.42</c:v>
                </c:pt>
                <c:pt idx="5805">
                  <c:v>4.42</c:v>
                </c:pt>
                <c:pt idx="5806">
                  <c:v>4.42</c:v>
                </c:pt>
                <c:pt idx="5807">
                  <c:v>4.4000000000000004</c:v>
                </c:pt>
                <c:pt idx="5808">
                  <c:v>4.41</c:v>
                </c:pt>
                <c:pt idx="5809">
                  <c:v>4.42</c:v>
                </c:pt>
                <c:pt idx="5810">
                  <c:v>4.38</c:v>
                </c:pt>
                <c:pt idx="5811">
                  <c:v>4.46</c:v>
                </c:pt>
                <c:pt idx="5812">
                  <c:v>4.49</c:v>
                </c:pt>
                <c:pt idx="5813">
                  <c:v>4.5</c:v>
                </c:pt>
                <c:pt idx="5814">
                  <c:v>4.5</c:v>
                </c:pt>
                <c:pt idx="5815">
                  <c:v>4.51</c:v>
                </c:pt>
                <c:pt idx="5816">
                  <c:v>4.5199999999999996</c:v>
                </c:pt>
                <c:pt idx="5817">
                  <c:v>4.5199999999999996</c:v>
                </c:pt>
                <c:pt idx="5818">
                  <c:v>4.5600000000000005</c:v>
                </c:pt>
                <c:pt idx="5819">
                  <c:v>4.5600000000000005</c:v>
                </c:pt>
                <c:pt idx="5820">
                  <c:v>4.55</c:v>
                </c:pt>
                <c:pt idx="5821">
                  <c:v>4.58</c:v>
                </c:pt>
                <c:pt idx="5822">
                  <c:v>4.58</c:v>
                </c:pt>
                <c:pt idx="5823">
                  <c:v>4.57</c:v>
                </c:pt>
                <c:pt idx="5824">
                  <c:v>4.59</c:v>
                </c:pt>
                <c:pt idx="5825">
                  <c:v>4.62</c:v>
                </c:pt>
                <c:pt idx="5826">
                  <c:v>4.63</c:v>
                </c:pt>
                <c:pt idx="5827">
                  <c:v>4.6500000000000004</c:v>
                </c:pt>
                <c:pt idx="5828">
                  <c:v>4.66</c:v>
                </c:pt>
                <c:pt idx="5829">
                  <c:v>4.67</c:v>
                </c:pt>
                <c:pt idx="5830">
                  <c:v>4.76</c:v>
                </c:pt>
                <c:pt idx="5831">
                  <c:v>4.74</c:v>
                </c:pt>
                <c:pt idx="5832">
                  <c:v>4.7699999999999996</c:v>
                </c:pt>
                <c:pt idx="5833">
                  <c:v>4.8499999999999996</c:v>
                </c:pt>
                <c:pt idx="5834">
                  <c:v>4.84</c:v>
                </c:pt>
                <c:pt idx="5835">
                  <c:v>4.87</c:v>
                </c:pt>
                <c:pt idx="5836">
                  <c:v>4.8600000000000003</c:v>
                </c:pt>
                <c:pt idx="5837">
                  <c:v>4.84</c:v>
                </c:pt>
                <c:pt idx="5838">
                  <c:v>4.8100000000000005</c:v>
                </c:pt>
                <c:pt idx="5839">
                  <c:v>4.84</c:v>
                </c:pt>
                <c:pt idx="5840">
                  <c:v>4.8600000000000003</c:v>
                </c:pt>
                <c:pt idx="5841">
                  <c:v>4.82</c:v>
                </c:pt>
                <c:pt idx="5842">
                  <c:v>4.8</c:v>
                </c:pt>
                <c:pt idx="5843">
                  <c:v>4.7699999999999996</c:v>
                </c:pt>
                <c:pt idx="5844">
                  <c:v>4.79</c:v>
                </c:pt>
                <c:pt idx="5845">
                  <c:v>4.7699999999999996</c:v>
                </c:pt>
                <c:pt idx="5846">
                  <c:v>4.75</c:v>
                </c:pt>
                <c:pt idx="5847">
                  <c:v>4.75</c:v>
                </c:pt>
                <c:pt idx="5848">
                  <c:v>4.8100000000000005</c:v>
                </c:pt>
                <c:pt idx="5849">
                  <c:v>4.84</c:v>
                </c:pt>
                <c:pt idx="5850">
                  <c:v>4.88</c:v>
                </c:pt>
                <c:pt idx="5851">
                  <c:v>4.8899999999999997</c:v>
                </c:pt>
                <c:pt idx="5852">
                  <c:v>4.8499999999999996</c:v>
                </c:pt>
                <c:pt idx="5853">
                  <c:v>4.78</c:v>
                </c:pt>
                <c:pt idx="5854">
                  <c:v>4.83</c:v>
                </c:pt>
                <c:pt idx="5855">
                  <c:v>4.8499999999999996</c:v>
                </c:pt>
                <c:pt idx="5856">
                  <c:v>4.83</c:v>
                </c:pt>
                <c:pt idx="5857">
                  <c:v>4.8</c:v>
                </c:pt>
                <c:pt idx="5858">
                  <c:v>4.8</c:v>
                </c:pt>
                <c:pt idx="5859">
                  <c:v>4.8</c:v>
                </c:pt>
                <c:pt idx="5860">
                  <c:v>4.7300000000000004</c:v>
                </c:pt>
                <c:pt idx="5861">
                  <c:v>4.67</c:v>
                </c:pt>
                <c:pt idx="5862">
                  <c:v>4.68</c:v>
                </c:pt>
                <c:pt idx="5863">
                  <c:v>4.66</c:v>
                </c:pt>
                <c:pt idx="5864">
                  <c:v>4.6500000000000004</c:v>
                </c:pt>
                <c:pt idx="5865">
                  <c:v>4.62</c:v>
                </c:pt>
                <c:pt idx="5866">
                  <c:v>4.63</c:v>
                </c:pt>
                <c:pt idx="5867">
                  <c:v>4.6500000000000004</c:v>
                </c:pt>
                <c:pt idx="5868">
                  <c:v>4.6100000000000003</c:v>
                </c:pt>
                <c:pt idx="5869">
                  <c:v>4.63</c:v>
                </c:pt>
                <c:pt idx="5870">
                  <c:v>4.62</c:v>
                </c:pt>
                <c:pt idx="5871">
                  <c:v>4.5999999999999996</c:v>
                </c:pt>
                <c:pt idx="5872">
                  <c:v>4.62</c:v>
                </c:pt>
                <c:pt idx="5873">
                  <c:v>4.66</c:v>
                </c:pt>
                <c:pt idx="5874">
                  <c:v>4.6399999999999997</c:v>
                </c:pt>
                <c:pt idx="5875">
                  <c:v>4.6100000000000003</c:v>
                </c:pt>
                <c:pt idx="5876">
                  <c:v>4.62</c:v>
                </c:pt>
                <c:pt idx="5877">
                  <c:v>4.62</c:v>
                </c:pt>
                <c:pt idx="5878">
                  <c:v>4.59</c:v>
                </c:pt>
                <c:pt idx="5879">
                  <c:v>4.5600000000000005</c:v>
                </c:pt>
                <c:pt idx="5880">
                  <c:v>4.54</c:v>
                </c:pt>
                <c:pt idx="5881">
                  <c:v>4.57</c:v>
                </c:pt>
                <c:pt idx="5882">
                  <c:v>4.5199999999999996</c:v>
                </c:pt>
                <c:pt idx="5883">
                  <c:v>4.55</c:v>
                </c:pt>
                <c:pt idx="5884">
                  <c:v>4.59</c:v>
                </c:pt>
                <c:pt idx="5885">
                  <c:v>4.53</c:v>
                </c:pt>
                <c:pt idx="5886">
                  <c:v>4.5600000000000005</c:v>
                </c:pt>
                <c:pt idx="5887">
                  <c:v>4.5199999999999996</c:v>
                </c:pt>
                <c:pt idx="5888">
                  <c:v>4.4800000000000004</c:v>
                </c:pt>
                <c:pt idx="5889">
                  <c:v>4.59</c:v>
                </c:pt>
                <c:pt idx="5890">
                  <c:v>4.5999999999999996</c:v>
                </c:pt>
                <c:pt idx="5891">
                  <c:v>4.58</c:v>
                </c:pt>
                <c:pt idx="5892">
                  <c:v>4.57</c:v>
                </c:pt>
                <c:pt idx="5893">
                  <c:v>4.58</c:v>
                </c:pt>
                <c:pt idx="5894">
                  <c:v>4.5600000000000005</c:v>
                </c:pt>
                <c:pt idx="5895">
                  <c:v>4.5600000000000005</c:v>
                </c:pt>
                <c:pt idx="5896">
                  <c:v>4.5</c:v>
                </c:pt>
                <c:pt idx="5897">
                  <c:v>4.46</c:v>
                </c:pt>
                <c:pt idx="5898">
                  <c:v>4.46</c:v>
                </c:pt>
                <c:pt idx="5899">
                  <c:v>4.4800000000000004</c:v>
                </c:pt>
                <c:pt idx="5900">
                  <c:v>4.49</c:v>
                </c:pt>
                <c:pt idx="5901">
                  <c:v>4.4800000000000004</c:v>
                </c:pt>
                <c:pt idx="5902">
                  <c:v>4.53</c:v>
                </c:pt>
                <c:pt idx="5903">
                  <c:v>4.57</c:v>
                </c:pt>
                <c:pt idx="5904">
                  <c:v>4.63</c:v>
                </c:pt>
                <c:pt idx="5905">
                  <c:v>4.67</c:v>
                </c:pt>
                <c:pt idx="5906">
                  <c:v>4.68</c:v>
                </c:pt>
                <c:pt idx="5907">
                  <c:v>4.6500000000000004</c:v>
                </c:pt>
                <c:pt idx="5908">
                  <c:v>4.68</c:v>
                </c:pt>
                <c:pt idx="5909">
                  <c:v>4.71</c:v>
                </c:pt>
                <c:pt idx="5910">
                  <c:v>4.66</c:v>
                </c:pt>
                <c:pt idx="5911">
                  <c:v>4.6500000000000004</c:v>
                </c:pt>
                <c:pt idx="5912">
                  <c:v>4.6500000000000004</c:v>
                </c:pt>
                <c:pt idx="5913">
                  <c:v>4.5999999999999996</c:v>
                </c:pt>
                <c:pt idx="5914">
                  <c:v>4.5999999999999996</c:v>
                </c:pt>
                <c:pt idx="5915">
                  <c:v>4.59</c:v>
                </c:pt>
                <c:pt idx="5916">
                  <c:v>4.63</c:v>
                </c:pt>
                <c:pt idx="5917">
                  <c:v>4.62</c:v>
                </c:pt>
                <c:pt idx="5918">
                  <c:v>4.62</c:v>
                </c:pt>
                <c:pt idx="5919">
                  <c:v>4.66</c:v>
                </c:pt>
                <c:pt idx="5920">
                  <c:v>4.66</c:v>
                </c:pt>
                <c:pt idx="5921">
                  <c:v>4.7</c:v>
                </c:pt>
                <c:pt idx="5922">
                  <c:v>4.7</c:v>
                </c:pt>
                <c:pt idx="5923">
                  <c:v>4.7</c:v>
                </c:pt>
                <c:pt idx="5924">
                  <c:v>4.6399999999999997</c:v>
                </c:pt>
                <c:pt idx="5925">
                  <c:v>4.59</c:v>
                </c:pt>
                <c:pt idx="5926">
                  <c:v>4.4800000000000004</c:v>
                </c:pt>
                <c:pt idx="5927">
                  <c:v>4.51</c:v>
                </c:pt>
                <c:pt idx="5928">
                  <c:v>4.4800000000000004</c:v>
                </c:pt>
                <c:pt idx="5929">
                  <c:v>4.47</c:v>
                </c:pt>
                <c:pt idx="5930">
                  <c:v>4.49</c:v>
                </c:pt>
                <c:pt idx="5931">
                  <c:v>4.51</c:v>
                </c:pt>
                <c:pt idx="5932">
                  <c:v>4.5199999999999996</c:v>
                </c:pt>
                <c:pt idx="5933">
                  <c:v>4.55</c:v>
                </c:pt>
                <c:pt idx="5934">
                  <c:v>4.5999999999999996</c:v>
                </c:pt>
                <c:pt idx="5935">
                  <c:v>4.5199999999999996</c:v>
                </c:pt>
                <c:pt idx="5936">
                  <c:v>4.5</c:v>
                </c:pt>
                <c:pt idx="5937">
                  <c:v>4.53</c:v>
                </c:pt>
                <c:pt idx="5938">
                  <c:v>4.47</c:v>
                </c:pt>
                <c:pt idx="5939">
                  <c:v>4.47</c:v>
                </c:pt>
                <c:pt idx="5940">
                  <c:v>4.46</c:v>
                </c:pt>
                <c:pt idx="5941">
                  <c:v>4.43</c:v>
                </c:pt>
                <c:pt idx="5942">
                  <c:v>4.4400000000000004</c:v>
                </c:pt>
                <c:pt idx="5943">
                  <c:v>4.4800000000000004</c:v>
                </c:pt>
                <c:pt idx="5944">
                  <c:v>4.46</c:v>
                </c:pt>
                <c:pt idx="5945">
                  <c:v>4.43</c:v>
                </c:pt>
                <c:pt idx="5946">
                  <c:v>4.43</c:v>
                </c:pt>
                <c:pt idx="5947">
                  <c:v>4.4000000000000004</c:v>
                </c:pt>
                <c:pt idx="5948">
                  <c:v>4.3899999999999997</c:v>
                </c:pt>
                <c:pt idx="5949">
                  <c:v>4.41</c:v>
                </c:pt>
                <c:pt idx="5950">
                  <c:v>4.4000000000000004</c:v>
                </c:pt>
                <c:pt idx="5951">
                  <c:v>4.4000000000000004</c:v>
                </c:pt>
                <c:pt idx="5952">
                  <c:v>4.3600000000000003</c:v>
                </c:pt>
                <c:pt idx="5953">
                  <c:v>4.42</c:v>
                </c:pt>
                <c:pt idx="5954">
                  <c:v>4.45</c:v>
                </c:pt>
                <c:pt idx="5955">
                  <c:v>4.4400000000000004</c:v>
                </c:pt>
                <c:pt idx="5956">
                  <c:v>4.45</c:v>
                </c:pt>
                <c:pt idx="5957">
                  <c:v>4.41</c:v>
                </c:pt>
                <c:pt idx="5958">
                  <c:v>4.38</c:v>
                </c:pt>
                <c:pt idx="5959">
                  <c:v>4.38</c:v>
                </c:pt>
                <c:pt idx="5960">
                  <c:v>4.4800000000000004</c:v>
                </c:pt>
                <c:pt idx="5961">
                  <c:v>4.51</c:v>
                </c:pt>
                <c:pt idx="5962">
                  <c:v>4.54</c:v>
                </c:pt>
                <c:pt idx="5963">
                  <c:v>4.55</c:v>
                </c:pt>
                <c:pt idx="5964">
                  <c:v>4.58</c:v>
                </c:pt>
                <c:pt idx="5965">
                  <c:v>4.59</c:v>
                </c:pt>
                <c:pt idx="5966">
                  <c:v>4.5999999999999996</c:v>
                </c:pt>
                <c:pt idx="5967">
                  <c:v>4.59</c:v>
                </c:pt>
                <c:pt idx="5968">
                  <c:v>4.58</c:v>
                </c:pt>
                <c:pt idx="5969">
                  <c:v>4.59</c:v>
                </c:pt>
                <c:pt idx="5970">
                  <c:v>4.59</c:v>
                </c:pt>
                <c:pt idx="5974">
                  <c:v>4.66</c:v>
                </c:pt>
                <c:pt idx="5975">
                  <c:v>4.67</c:v>
                </c:pt>
                <c:pt idx="5978">
                  <c:v>4.6399999999999997</c:v>
                </c:pt>
                <c:pt idx="5979">
                  <c:v>4.51</c:v>
                </c:pt>
                <c:pt idx="5980">
                  <c:v>4.49</c:v>
                </c:pt>
                <c:pt idx="5981">
                  <c:v>4.47</c:v>
                </c:pt>
                <c:pt idx="5982">
                  <c:v>4.4800000000000004</c:v>
                </c:pt>
                <c:pt idx="5983">
                  <c:v>4.45</c:v>
                </c:pt>
                <c:pt idx="5984">
                  <c:v>4.45</c:v>
                </c:pt>
                <c:pt idx="5985">
                  <c:v>4.4800000000000004</c:v>
                </c:pt>
                <c:pt idx="5986">
                  <c:v>4.41</c:v>
                </c:pt>
                <c:pt idx="5987">
                  <c:v>4.3899999999999997</c:v>
                </c:pt>
                <c:pt idx="5988">
                  <c:v>4.3499999999999996</c:v>
                </c:pt>
                <c:pt idx="5989">
                  <c:v>4.34</c:v>
                </c:pt>
                <c:pt idx="5990">
                  <c:v>4.32</c:v>
                </c:pt>
                <c:pt idx="5991">
                  <c:v>4.29</c:v>
                </c:pt>
                <c:pt idx="5992">
                  <c:v>4.28</c:v>
                </c:pt>
                <c:pt idx="5993">
                  <c:v>4.3</c:v>
                </c:pt>
                <c:pt idx="5994">
                  <c:v>4.3499999999999996</c:v>
                </c:pt>
                <c:pt idx="5995">
                  <c:v>4.42</c:v>
                </c:pt>
                <c:pt idx="5996">
                  <c:v>4.33</c:v>
                </c:pt>
                <c:pt idx="5997">
                  <c:v>4.3499999999999996</c:v>
                </c:pt>
                <c:pt idx="5998">
                  <c:v>4.37</c:v>
                </c:pt>
                <c:pt idx="5999">
                  <c:v>4.32</c:v>
                </c:pt>
                <c:pt idx="6000">
                  <c:v>4.3</c:v>
                </c:pt>
                <c:pt idx="6001">
                  <c:v>4.29</c:v>
                </c:pt>
                <c:pt idx="6002">
                  <c:v>4.2699999999999996</c:v>
                </c:pt>
                <c:pt idx="6003">
                  <c:v>4.26</c:v>
                </c:pt>
                <c:pt idx="6004">
                  <c:v>4.26</c:v>
                </c:pt>
                <c:pt idx="6005">
                  <c:v>4.28</c:v>
                </c:pt>
                <c:pt idx="6006">
                  <c:v>4.25</c:v>
                </c:pt>
                <c:pt idx="6007">
                  <c:v>4.29</c:v>
                </c:pt>
                <c:pt idx="6008">
                  <c:v>4.3</c:v>
                </c:pt>
                <c:pt idx="6009">
                  <c:v>4.3600000000000003</c:v>
                </c:pt>
                <c:pt idx="6010">
                  <c:v>4.37</c:v>
                </c:pt>
                <c:pt idx="6011">
                  <c:v>4.37</c:v>
                </c:pt>
                <c:pt idx="6012">
                  <c:v>4.3600000000000003</c:v>
                </c:pt>
                <c:pt idx="6013">
                  <c:v>4.4000000000000004</c:v>
                </c:pt>
                <c:pt idx="6014">
                  <c:v>4.43</c:v>
                </c:pt>
                <c:pt idx="6015">
                  <c:v>4.4000000000000004</c:v>
                </c:pt>
                <c:pt idx="6016">
                  <c:v>4.4400000000000004</c:v>
                </c:pt>
                <c:pt idx="6017">
                  <c:v>4.49</c:v>
                </c:pt>
                <c:pt idx="6018">
                  <c:v>4.49</c:v>
                </c:pt>
                <c:pt idx="6019">
                  <c:v>4.4800000000000004</c:v>
                </c:pt>
                <c:pt idx="6020">
                  <c:v>4.37</c:v>
                </c:pt>
                <c:pt idx="6021">
                  <c:v>4.3</c:v>
                </c:pt>
                <c:pt idx="6022">
                  <c:v>4.34</c:v>
                </c:pt>
                <c:pt idx="6023">
                  <c:v>4.3899999999999997</c:v>
                </c:pt>
                <c:pt idx="6024">
                  <c:v>4.42</c:v>
                </c:pt>
                <c:pt idx="6025">
                  <c:v>4.45</c:v>
                </c:pt>
                <c:pt idx="6026">
                  <c:v>4.3899999999999997</c:v>
                </c:pt>
                <c:pt idx="6027">
                  <c:v>4.38</c:v>
                </c:pt>
                <c:pt idx="6028">
                  <c:v>4.37</c:v>
                </c:pt>
                <c:pt idx="6029">
                  <c:v>4.34</c:v>
                </c:pt>
                <c:pt idx="6030">
                  <c:v>4.37</c:v>
                </c:pt>
                <c:pt idx="6031">
                  <c:v>4.32</c:v>
                </c:pt>
                <c:pt idx="6032">
                  <c:v>4.38</c:v>
                </c:pt>
                <c:pt idx="6033">
                  <c:v>4.32</c:v>
                </c:pt>
                <c:pt idx="6034">
                  <c:v>4.3</c:v>
                </c:pt>
                <c:pt idx="6037">
                  <c:v>4.38</c:v>
                </c:pt>
                <c:pt idx="6038">
                  <c:v>4.41</c:v>
                </c:pt>
                <c:pt idx="6039">
                  <c:v>4.4400000000000004</c:v>
                </c:pt>
                <c:pt idx="6040">
                  <c:v>4.46</c:v>
                </c:pt>
                <c:pt idx="6041">
                  <c:v>4.43</c:v>
                </c:pt>
                <c:pt idx="6042">
                  <c:v>4.42</c:v>
                </c:pt>
                <c:pt idx="6043">
                  <c:v>4.42</c:v>
                </c:pt>
                <c:pt idx="6044">
                  <c:v>4.45</c:v>
                </c:pt>
                <c:pt idx="6045">
                  <c:v>4.43</c:v>
                </c:pt>
                <c:pt idx="6046">
                  <c:v>4.46</c:v>
                </c:pt>
                <c:pt idx="6047">
                  <c:v>4.4800000000000004</c:v>
                </c:pt>
                <c:pt idx="6048">
                  <c:v>4.4800000000000004</c:v>
                </c:pt>
                <c:pt idx="6049">
                  <c:v>4.49</c:v>
                </c:pt>
                <c:pt idx="6050">
                  <c:v>4.47</c:v>
                </c:pt>
                <c:pt idx="6051">
                  <c:v>4.42</c:v>
                </c:pt>
                <c:pt idx="6052">
                  <c:v>4.46</c:v>
                </c:pt>
                <c:pt idx="6053">
                  <c:v>4.5199999999999996</c:v>
                </c:pt>
                <c:pt idx="6054">
                  <c:v>4.57</c:v>
                </c:pt>
                <c:pt idx="6055">
                  <c:v>4.58</c:v>
                </c:pt>
                <c:pt idx="6056">
                  <c:v>4.57</c:v>
                </c:pt>
                <c:pt idx="6057">
                  <c:v>4.6100000000000003</c:v>
                </c:pt>
                <c:pt idx="6058">
                  <c:v>4.62</c:v>
                </c:pt>
                <c:pt idx="6059">
                  <c:v>4.5999999999999996</c:v>
                </c:pt>
                <c:pt idx="6060">
                  <c:v>4.67</c:v>
                </c:pt>
                <c:pt idx="6061">
                  <c:v>4.6500000000000004</c:v>
                </c:pt>
                <c:pt idx="6062">
                  <c:v>4.7</c:v>
                </c:pt>
                <c:pt idx="6063">
                  <c:v>4.6399999999999997</c:v>
                </c:pt>
                <c:pt idx="6065">
                  <c:v>4.6399999999999997</c:v>
                </c:pt>
                <c:pt idx="6066">
                  <c:v>4.63</c:v>
                </c:pt>
                <c:pt idx="6067">
                  <c:v>4.63</c:v>
                </c:pt>
                <c:pt idx="6068">
                  <c:v>4.6500000000000004</c:v>
                </c:pt>
                <c:pt idx="6069">
                  <c:v>4.6100000000000003</c:v>
                </c:pt>
                <c:pt idx="6070">
                  <c:v>4.55</c:v>
                </c:pt>
                <c:pt idx="6071">
                  <c:v>4.55</c:v>
                </c:pt>
                <c:pt idx="6072">
                  <c:v>4.6100000000000003</c:v>
                </c:pt>
                <c:pt idx="6073">
                  <c:v>4.66</c:v>
                </c:pt>
                <c:pt idx="6074">
                  <c:v>4.72</c:v>
                </c:pt>
                <c:pt idx="6075">
                  <c:v>4.67</c:v>
                </c:pt>
                <c:pt idx="6076">
                  <c:v>4.6900000000000004</c:v>
                </c:pt>
                <c:pt idx="6077">
                  <c:v>4.68</c:v>
                </c:pt>
                <c:pt idx="6078">
                  <c:v>4.7300000000000004</c:v>
                </c:pt>
                <c:pt idx="6079">
                  <c:v>4.7699999999999996</c:v>
                </c:pt>
                <c:pt idx="6080">
                  <c:v>4.76</c:v>
                </c:pt>
                <c:pt idx="6081">
                  <c:v>4.7699999999999996</c:v>
                </c:pt>
                <c:pt idx="6082">
                  <c:v>4.79</c:v>
                </c:pt>
                <c:pt idx="6083">
                  <c:v>4.8499999999999996</c:v>
                </c:pt>
                <c:pt idx="6084">
                  <c:v>4.91</c:v>
                </c:pt>
                <c:pt idx="6085">
                  <c:v>4.9000000000000004</c:v>
                </c:pt>
                <c:pt idx="6086">
                  <c:v>4.8899999999999997</c:v>
                </c:pt>
                <c:pt idx="6087">
                  <c:v>4.9000000000000004</c:v>
                </c:pt>
                <c:pt idx="6088">
                  <c:v>4.8899999999999997</c:v>
                </c:pt>
                <c:pt idx="6089">
                  <c:v>4.92</c:v>
                </c:pt>
                <c:pt idx="6090">
                  <c:v>4.9800000000000004</c:v>
                </c:pt>
                <c:pt idx="6091">
                  <c:v>4.93</c:v>
                </c:pt>
                <c:pt idx="6092">
                  <c:v>5.0999999999999996</c:v>
                </c:pt>
                <c:pt idx="6093">
                  <c:v>5.1100000000000003</c:v>
                </c:pt>
                <c:pt idx="6094">
                  <c:v>5.16</c:v>
                </c:pt>
                <c:pt idx="6095">
                  <c:v>5.22</c:v>
                </c:pt>
                <c:pt idx="6096">
                  <c:v>5.22</c:v>
                </c:pt>
                <c:pt idx="6097">
                  <c:v>5.2</c:v>
                </c:pt>
                <c:pt idx="6098">
                  <c:v>5.18</c:v>
                </c:pt>
                <c:pt idx="6099">
                  <c:v>5.18</c:v>
                </c:pt>
                <c:pt idx="6100">
                  <c:v>5.19</c:v>
                </c:pt>
                <c:pt idx="6101">
                  <c:v>5.18</c:v>
                </c:pt>
                <c:pt idx="6102">
                  <c:v>5.2</c:v>
                </c:pt>
                <c:pt idx="6103">
                  <c:v>5.22</c:v>
                </c:pt>
                <c:pt idx="6104">
                  <c:v>5.18</c:v>
                </c:pt>
                <c:pt idx="6105">
                  <c:v>5.14</c:v>
                </c:pt>
                <c:pt idx="6106">
                  <c:v>5.24</c:v>
                </c:pt>
                <c:pt idx="6107">
                  <c:v>5.19</c:v>
                </c:pt>
                <c:pt idx="6108">
                  <c:v>5.24</c:v>
                </c:pt>
                <c:pt idx="6109">
                  <c:v>5.24</c:v>
                </c:pt>
                <c:pt idx="6110">
                  <c:v>5.12</c:v>
                </c:pt>
                <c:pt idx="6111">
                  <c:v>5.05</c:v>
                </c:pt>
                <c:pt idx="6112">
                  <c:v>5.03</c:v>
                </c:pt>
                <c:pt idx="6113">
                  <c:v>5.0199999999999996</c:v>
                </c:pt>
                <c:pt idx="6114">
                  <c:v>5</c:v>
                </c:pt>
                <c:pt idx="6115">
                  <c:v>4.99</c:v>
                </c:pt>
                <c:pt idx="6116">
                  <c:v>5.03</c:v>
                </c:pt>
                <c:pt idx="6117">
                  <c:v>4.97</c:v>
                </c:pt>
                <c:pt idx="6118">
                  <c:v>4.96</c:v>
                </c:pt>
                <c:pt idx="6119">
                  <c:v>5.05</c:v>
                </c:pt>
                <c:pt idx="6120">
                  <c:v>5.09</c:v>
                </c:pt>
                <c:pt idx="6121">
                  <c:v>5.2</c:v>
                </c:pt>
                <c:pt idx="6122">
                  <c:v>5.17</c:v>
                </c:pt>
                <c:pt idx="6123">
                  <c:v>5.22</c:v>
                </c:pt>
                <c:pt idx="6124">
                  <c:v>5.17</c:v>
                </c:pt>
                <c:pt idx="6125">
                  <c:v>5.09</c:v>
                </c:pt>
                <c:pt idx="6126">
                  <c:v>5.15</c:v>
                </c:pt>
                <c:pt idx="6127">
                  <c:v>5.0999999999999996</c:v>
                </c:pt>
                <c:pt idx="6128">
                  <c:v>5.0599999999999996</c:v>
                </c:pt>
                <c:pt idx="6129">
                  <c:v>5.03</c:v>
                </c:pt>
                <c:pt idx="6130">
                  <c:v>4.96</c:v>
                </c:pt>
                <c:pt idx="6131">
                  <c:v>4.93</c:v>
                </c:pt>
                <c:pt idx="6132">
                  <c:v>4.92</c:v>
                </c:pt>
                <c:pt idx="6133">
                  <c:v>4.8899999999999997</c:v>
                </c:pt>
                <c:pt idx="6134">
                  <c:v>4.87</c:v>
                </c:pt>
                <c:pt idx="6135">
                  <c:v>4.82</c:v>
                </c:pt>
                <c:pt idx="6136">
                  <c:v>4.82</c:v>
                </c:pt>
                <c:pt idx="6137">
                  <c:v>4.8</c:v>
                </c:pt>
                <c:pt idx="6138">
                  <c:v>4.8</c:v>
                </c:pt>
                <c:pt idx="6139">
                  <c:v>4.8100000000000005</c:v>
                </c:pt>
                <c:pt idx="6140">
                  <c:v>4.79</c:v>
                </c:pt>
                <c:pt idx="6141">
                  <c:v>4.75</c:v>
                </c:pt>
                <c:pt idx="6142">
                  <c:v>4.74</c:v>
                </c:pt>
                <c:pt idx="6143">
                  <c:v>4.79</c:v>
                </c:pt>
                <c:pt idx="6144">
                  <c:v>4.7699999999999996</c:v>
                </c:pt>
                <c:pt idx="6145">
                  <c:v>4.78</c:v>
                </c:pt>
                <c:pt idx="6146">
                  <c:v>4.7699999999999996</c:v>
                </c:pt>
                <c:pt idx="6147">
                  <c:v>4.75</c:v>
                </c:pt>
                <c:pt idx="6148">
                  <c:v>4.75</c:v>
                </c:pt>
                <c:pt idx="6149">
                  <c:v>4.8</c:v>
                </c:pt>
                <c:pt idx="6150">
                  <c:v>4.8</c:v>
                </c:pt>
                <c:pt idx="6151">
                  <c:v>4.79</c:v>
                </c:pt>
                <c:pt idx="6152">
                  <c:v>4.82</c:v>
                </c:pt>
                <c:pt idx="6153">
                  <c:v>4.75</c:v>
                </c:pt>
                <c:pt idx="6154">
                  <c:v>4.75</c:v>
                </c:pt>
                <c:pt idx="6155">
                  <c:v>4.67</c:v>
                </c:pt>
                <c:pt idx="6156">
                  <c:v>4.76</c:v>
                </c:pt>
                <c:pt idx="6157">
                  <c:v>4.76</c:v>
                </c:pt>
                <c:pt idx="6158">
                  <c:v>4.72</c:v>
                </c:pt>
                <c:pt idx="6159">
                  <c:v>4.74</c:v>
                </c:pt>
                <c:pt idx="6160">
                  <c:v>4.7699999999999996</c:v>
                </c:pt>
                <c:pt idx="6161">
                  <c:v>4.7</c:v>
                </c:pt>
                <c:pt idx="6162">
                  <c:v>4.71</c:v>
                </c:pt>
                <c:pt idx="6163">
                  <c:v>4.75</c:v>
                </c:pt>
                <c:pt idx="6164">
                  <c:v>4.84</c:v>
                </c:pt>
                <c:pt idx="6165">
                  <c:v>4.88</c:v>
                </c:pt>
                <c:pt idx="6166">
                  <c:v>4.9400000000000004</c:v>
                </c:pt>
                <c:pt idx="6167">
                  <c:v>4.91</c:v>
                </c:pt>
                <c:pt idx="6168">
                  <c:v>4.88</c:v>
                </c:pt>
                <c:pt idx="6169">
                  <c:v>4.8899999999999997</c:v>
                </c:pt>
                <c:pt idx="6170">
                  <c:v>4.87</c:v>
                </c:pt>
                <c:pt idx="6171">
                  <c:v>4.92</c:v>
                </c:pt>
                <c:pt idx="6172">
                  <c:v>4.8600000000000003</c:v>
                </c:pt>
                <c:pt idx="6173">
                  <c:v>4.84</c:v>
                </c:pt>
                <c:pt idx="6174">
                  <c:v>4.8499999999999996</c:v>
                </c:pt>
                <c:pt idx="6175">
                  <c:v>4.71</c:v>
                </c:pt>
                <c:pt idx="6176">
                  <c:v>4.5999999999999996</c:v>
                </c:pt>
                <c:pt idx="6177">
                  <c:v>4.57</c:v>
                </c:pt>
                <c:pt idx="6178">
                  <c:v>4.57</c:v>
                </c:pt>
                <c:pt idx="6179">
                  <c:v>4.75</c:v>
                </c:pt>
                <c:pt idx="6180">
                  <c:v>4.82</c:v>
                </c:pt>
                <c:pt idx="6181">
                  <c:v>4.8899999999999997</c:v>
                </c:pt>
                <c:pt idx="6182">
                  <c:v>4.82</c:v>
                </c:pt>
                <c:pt idx="6183">
                  <c:v>4.79</c:v>
                </c:pt>
                <c:pt idx="6184">
                  <c:v>4.79</c:v>
                </c:pt>
                <c:pt idx="6185">
                  <c:v>4.74</c:v>
                </c:pt>
                <c:pt idx="6186">
                  <c:v>4.72</c:v>
                </c:pt>
                <c:pt idx="6187">
                  <c:v>4.7</c:v>
                </c:pt>
                <c:pt idx="6188">
                  <c:v>4.6500000000000004</c:v>
                </c:pt>
                <c:pt idx="6189">
                  <c:v>4.6500000000000004</c:v>
                </c:pt>
                <c:pt idx="6190">
                  <c:v>4.6500000000000004</c:v>
                </c:pt>
                <c:pt idx="6191">
                  <c:v>4.7</c:v>
                </c:pt>
                <c:pt idx="6192">
                  <c:v>4.7699999999999996</c:v>
                </c:pt>
                <c:pt idx="6193">
                  <c:v>4.84</c:v>
                </c:pt>
                <c:pt idx="6194">
                  <c:v>5.29</c:v>
                </c:pt>
                <c:pt idx="6195">
                  <c:v>5.26</c:v>
                </c:pt>
                <c:pt idx="6196">
                  <c:v>5.25</c:v>
                </c:pt>
                <c:pt idx="6197">
                  <c:v>5.07</c:v>
                </c:pt>
                <c:pt idx="6198">
                  <c:v>4.9400000000000004</c:v>
                </c:pt>
                <c:pt idx="6199">
                  <c:v>4.82</c:v>
                </c:pt>
                <c:pt idx="6200">
                  <c:v>4.76</c:v>
                </c:pt>
                <c:pt idx="6201">
                  <c:v>4.7300000000000004</c:v>
                </c:pt>
                <c:pt idx="6202">
                  <c:v>4.7699999999999996</c:v>
                </c:pt>
                <c:pt idx="6203">
                  <c:v>4.79</c:v>
                </c:pt>
                <c:pt idx="6204">
                  <c:v>4.83</c:v>
                </c:pt>
                <c:pt idx="6205">
                  <c:v>4.8100000000000005</c:v>
                </c:pt>
                <c:pt idx="6206">
                  <c:v>4.78</c:v>
                </c:pt>
                <c:pt idx="6207">
                  <c:v>4.78</c:v>
                </c:pt>
                <c:pt idx="6208">
                  <c:v>4.68</c:v>
                </c:pt>
                <c:pt idx="6209">
                  <c:v>4.59</c:v>
                </c:pt>
                <c:pt idx="6210">
                  <c:v>4.5600000000000005</c:v>
                </c:pt>
                <c:pt idx="6211">
                  <c:v>4.5600000000000005</c:v>
                </c:pt>
                <c:pt idx="6212">
                  <c:v>4.53</c:v>
                </c:pt>
                <c:pt idx="6213">
                  <c:v>4.51</c:v>
                </c:pt>
                <c:pt idx="6214">
                  <c:v>4.5600000000000005</c:v>
                </c:pt>
                <c:pt idx="6215">
                  <c:v>4.54</c:v>
                </c:pt>
                <c:pt idx="6216">
                  <c:v>4.51</c:v>
                </c:pt>
                <c:pt idx="6217">
                  <c:v>4.37</c:v>
                </c:pt>
                <c:pt idx="6218">
                  <c:v>4.34</c:v>
                </c:pt>
                <c:pt idx="6219">
                  <c:v>4.42</c:v>
                </c:pt>
                <c:pt idx="6220">
                  <c:v>4.45</c:v>
                </c:pt>
                <c:pt idx="6221">
                  <c:v>4.55</c:v>
                </c:pt>
                <c:pt idx="6222">
                  <c:v>4.54</c:v>
                </c:pt>
                <c:pt idx="6223">
                  <c:v>4.51</c:v>
                </c:pt>
                <c:pt idx="6224">
                  <c:v>4.49</c:v>
                </c:pt>
                <c:pt idx="6225">
                  <c:v>4.55</c:v>
                </c:pt>
                <c:pt idx="6226">
                  <c:v>4.6100000000000003</c:v>
                </c:pt>
                <c:pt idx="6227">
                  <c:v>4.5199999999999996</c:v>
                </c:pt>
                <c:pt idx="6228">
                  <c:v>4.37</c:v>
                </c:pt>
                <c:pt idx="6229">
                  <c:v>4.38</c:v>
                </c:pt>
                <c:pt idx="6230">
                  <c:v>4.4000000000000004</c:v>
                </c:pt>
                <c:pt idx="6231">
                  <c:v>4.51</c:v>
                </c:pt>
                <c:pt idx="6232">
                  <c:v>4.3899999999999997</c:v>
                </c:pt>
                <c:pt idx="6236">
                  <c:v>4.5</c:v>
                </c:pt>
                <c:pt idx="6237">
                  <c:v>4.49</c:v>
                </c:pt>
                <c:pt idx="6240">
                  <c:v>4.45</c:v>
                </c:pt>
                <c:pt idx="6241">
                  <c:v>4.47</c:v>
                </c:pt>
                <c:pt idx="6242">
                  <c:v>4.5199999999999996</c:v>
                </c:pt>
                <c:pt idx="6243">
                  <c:v>4.5199999999999996</c:v>
                </c:pt>
                <c:pt idx="6244">
                  <c:v>4.53</c:v>
                </c:pt>
                <c:pt idx="6245">
                  <c:v>4.45</c:v>
                </c:pt>
                <c:pt idx="6246">
                  <c:v>4.5199999999999996</c:v>
                </c:pt>
                <c:pt idx="6247">
                  <c:v>4.5600000000000005</c:v>
                </c:pt>
                <c:pt idx="6248">
                  <c:v>4.57</c:v>
                </c:pt>
                <c:pt idx="6249">
                  <c:v>4.54</c:v>
                </c:pt>
                <c:pt idx="6250">
                  <c:v>4.54</c:v>
                </c:pt>
                <c:pt idx="6251">
                  <c:v>4.5600000000000005</c:v>
                </c:pt>
                <c:pt idx="6252">
                  <c:v>4.6100000000000003</c:v>
                </c:pt>
                <c:pt idx="6253">
                  <c:v>4.67</c:v>
                </c:pt>
                <c:pt idx="6254">
                  <c:v>4.71</c:v>
                </c:pt>
                <c:pt idx="6255">
                  <c:v>4.84</c:v>
                </c:pt>
                <c:pt idx="6256">
                  <c:v>4.99</c:v>
                </c:pt>
                <c:pt idx="6257">
                  <c:v>4.88</c:v>
                </c:pt>
                <c:pt idx="6258">
                  <c:v>4.76</c:v>
                </c:pt>
                <c:pt idx="6259">
                  <c:v>4.6900000000000004</c:v>
                </c:pt>
                <c:pt idx="6260">
                  <c:v>4.67</c:v>
                </c:pt>
                <c:pt idx="6261">
                  <c:v>4.6100000000000003</c:v>
                </c:pt>
                <c:pt idx="6262">
                  <c:v>4.57</c:v>
                </c:pt>
                <c:pt idx="6263">
                  <c:v>4.54</c:v>
                </c:pt>
                <c:pt idx="6264">
                  <c:v>4.55</c:v>
                </c:pt>
                <c:pt idx="6265">
                  <c:v>4.55</c:v>
                </c:pt>
                <c:pt idx="6266">
                  <c:v>4.54</c:v>
                </c:pt>
                <c:pt idx="6267">
                  <c:v>4.5199999999999996</c:v>
                </c:pt>
                <c:pt idx="6268">
                  <c:v>4.51</c:v>
                </c:pt>
                <c:pt idx="6269">
                  <c:v>4.5</c:v>
                </c:pt>
                <c:pt idx="6270">
                  <c:v>4.58</c:v>
                </c:pt>
                <c:pt idx="6271">
                  <c:v>4.57</c:v>
                </c:pt>
                <c:pt idx="6272">
                  <c:v>4.5600000000000005</c:v>
                </c:pt>
                <c:pt idx="6273">
                  <c:v>4.4800000000000004</c:v>
                </c:pt>
                <c:pt idx="6274">
                  <c:v>4.49</c:v>
                </c:pt>
                <c:pt idx="6275">
                  <c:v>4.45</c:v>
                </c:pt>
                <c:pt idx="6276">
                  <c:v>4.43</c:v>
                </c:pt>
                <c:pt idx="6277">
                  <c:v>4.4800000000000004</c:v>
                </c:pt>
                <c:pt idx="6278">
                  <c:v>4.5199999999999996</c:v>
                </c:pt>
                <c:pt idx="6279">
                  <c:v>4.6399999999999997</c:v>
                </c:pt>
                <c:pt idx="6280">
                  <c:v>4.62</c:v>
                </c:pt>
                <c:pt idx="6281">
                  <c:v>4.6100000000000003</c:v>
                </c:pt>
                <c:pt idx="6282">
                  <c:v>4.5999999999999996</c:v>
                </c:pt>
                <c:pt idx="6283">
                  <c:v>4.6100000000000003</c:v>
                </c:pt>
                <c:pt idx="6284">
                  <c:v>4.54</c:v>
                </c:pt>
                <c:pt idx="6285">
                  <c:v>4.4800000000000004</c:v>
                </c:pt>
                <c:pt idx="6286">
                  <c:v>4.45</c:v>
                </c:pt>
                <c:pt idx="6287">
                  <c:v>4.4800000000000004</c:v>
                </c:pt>
                <c:pt idx="6288">
                  <c:v>4.5</c:v>
                </c:pt>
                <c:pt idx="6289">
                  <c:v>4.5</c:v>
                </c:pt>
                <c:pt idx="6290">
                  <c:v>4.5600000000000005</c:v>
                </c:pt>
                <c:pt idx="6291">
                  <c:v>4.5</c:v>
                </c:pt>
                <c:pt idx="6292">
                  <c:v>4.4800000000000004</c:v>
                </c:pt>
                <c:pt idx="6293">
                  <c:v>4.5199999999999996</c:v>
                </c:pt>
                <c:pt idx="6294">
                  <c:v>4.3899999999999997</c:v>
                </c:pt>
                <c:pt idx="6295">
                  <c:v>4.3</c:v>
                </c:pt>
                <c:pt idx="6296">
                  <c:v>4.26</c:v>
                </c:pt>
                <c:pt idx="6297">
                  <c:v>4.4000000000000004</c:v>
                </c:pt>
                <c:pt idx="6298">
                  <c:v>4.3899999999999997</c:v>
                </c:pt>
                <c:pt idx="6299">
                  <c:v>4.38</c:v>
                </c:pt>
                <c:pt idx="6300">
                  <c:v>4.3499999999999996</c:v>
                </c:pt>
                <c:pt idx="6301">
                  <c:v>4.4000000000000004</c:v>
                </c:pt>
                <c:pt idx="6302">
                  <c:v>4.4000000000000004</c:v>
                </c:pt>
                <c:pt idx="6303">
                  <c:v>4.3499999999999996</c:v>
                </c:pt>
                <c:pt idx="6304">
                  <c:v>4.34</c:v>
                </c:pt>
                <c:pt idx="6305">
                  <c:v>4.3600000000000003</c:v>
                </c:pt>
                <c:pt idx="6306">
                  <c:v>4.38</c:v>
                </c:pt>
                <c:pt idx="6307">
                  <c:v>4.4400000000000004</c:v>
                </c:pt>
                <c:pt idx="6308">
                  <c:v>4.43</c:v>
                </c:pt>
                <c:pt idx="6309">
                  <c:v>4.4400000000000004</c:v>
                </c:pt>
                <c:pt idx="6312">
                  <c:v>4.3899999999999997</c:v>
                </c:pt>
                <c:pt idx="6313">
                  <c:v>4.3499999999999996</c:v>
                </c:pt>
                <c:pt idx="6314">
                  <c:v>4.33</c:v>
                </c:pt>
                <c:pt idx="6315">
                  <c:v>4.32</c:v>
                </c:pt>
                <c:pt idx="6316">
                  <c:v>4.32</c:v>
                </c:pt>
                <c:pt idx="6317">
                  <c:v>4.3</c:v>
                </c:pt>
                <c:pt idx="6318">
                  <c:v>4.32</c:v>
                </c:pt>
                <c:pt idx="6319">
                  <c:v>4.32</c:v>
                </c:pt>
                <c:pt idx="6320">
                  <c:v>4.3099999999999996</c:v>
                </c:pt>
                <c:pt idx="6321">
                  <c:v>4.28</c:v>
                </c:pt>
                <c:pt idx="6322">
                  <c:v>4.28</c:v>
                </c:pt>
                <c:pt idx="6323">
                  <c:v>4.4400000000000004</c:v>
                </c:pt>
                <c:pt idx="6324">
                  <c:v>4.42</c:v>
                </c:pt>
                <c:pt idx="6326">
                  <c:v>4.3600000000000003</c:v>
                </c:pt>
                <c:pt idx="6327">
                  <c:v>4.33</c:v>
                </c:pt>
                <c:pt idx="6328">
                  <c:v>4.3099999999999996</c:v>
                </c:pt>
                <c:pt idx="6329">
                  <c:v>4.3099999999999996</c:v>
                </c:pt>
                <c:pt idx="6330">
                  <c:v>4.3499999999999996</c:v>
                </c:pt>
                <c:pt idx="6331">
                  <c:v>4.34</c:v>
                </c:pt>
                <c:pt idx="6332">
                  <c:v>4.37</c:v>
                </c:pt>
                <c:pt idx="6333">
                  <c:v>4.42</c:v>
                </c:pt>
                <c:pt idx="6334">
                  <c:v>4.43</c:v>
                </c:pt>
                <c:pt idx="6335">
                  <c:v>4.3899999999999997</c:v>
                </c:pt>
                <c:pt idx="6336">
                  <c:v>4.37</c:v>
                </c:pt>
                <c:pt idx="6337">
                  <c:v>4.42</c:v>
                </c:pt>
                <c:pt idx="6338">
                  <c:v>4.3899999999999997</c:v>
                </c:pt>
                <c:pt idx="6339">
                  <c:v>4.38</c:v>
                </c:pt>
                <c:pt idx="6340">
                  <c:v>4.42</c:v>
                </c:pt>
                <c:pt idx="6341">
                  <c:v>4.46</c:v>
                </c:pt>
                <c:pt idx="6342">
                  <c:v>4.47</c:v>
                </c:pt>
                <c:pt idx="6343">
                  <c:v>4.54</c:v>
                </c:pt>
                <c:pt idx="6344">
                  <c:v>4.63</c:v>
                </c:pt>
                <c:pt idx="6345">
                  <c:v>4.6100000000000003</c:v>
                </c:pt>
                <c:pt idx="6346">
                  <c:v>4.58</c:v>
                </c:pt>
                <c:pt idx="6347">
                  <c:v>4.5999999999999996</c:v>
                </c:pt>
                <c:pt idx="6348">
                  <c:v>4.5999999999999996</c:v>
                </c:pt>
                <c:pt idx="6349">
                  <c:v>4.6500000000000004</c:v>
                </c:pt>
                <c:pt idx="6350">
                  <c:v>4.67</c:v>
                </c:pt>
                <c:pt idx="6351">
                  <c:v>4.6900000000000004</c:v>
                </c:pt>
                <c:pt idx="6352">
                  <c:v>4.71</c:v>
                </c:pt>
                <c:pt idx="6353">
                  <c:v>4.7</c:v>
                </c:pt>
                <c:pt idx="6354">
                  <c:v>4.76</c:v>
                </c:pt>
                <c:pt idx="6355">
                  <c:v>4.67</c:v>
                </c:pt>
                <c:pt idx="6356">
                  <c:v>4.6100000000000003</c:v>
                </c:pt>
                <c:pt idx="6357">
                  <c:v>4.62</c:v>
                </c:pt>
                <c:pt idx="6358">
                  <c:v>4.58</c:v>
                </c:pt>
                <c:pt idx="6359">
                  <c:v>4.59</c:v>
                </c:pt>
                <c:pt idx="6360">
                  <c:v>4.6100000000000003</c:v>
                </c:pt>
                <c:pt idx="6361">
                  <c:v>4.58</c:v>
                </c:pt>
                <c:pt idx="6362">
                  <c:v>4.5999999999999996</c:v>
                </c:pt>
                <c:pt idx="6363">
                  <c:v>4.58</c:v>
                </c:pt>
                <c:pt idx="6364">
                  <c:v>4.5199999999999996</c:v>
                </c:pt>
                <c:pt idx="6365">
                  <c:v>4.54</c:v>
                </c:pt>
                <c:pt idx="6366">
                  <c:v>4.4400000000000004</c:v>
                </c:pt>
                <c:pt idx="6367">
                  <c:v>4.43</c:v>
                </c:pt>
                <c:pt idx="6368">
                  <c:v>4.43</c:v>
                </c:pt>
                <c:pt idx="6369">
                  <c:v>4.3899999999999997</c:v>
                </c:pt>
                <c:pt idx="6370">
                  <c:v>4.3899999999999997</c:v>
                </c:pt>
                <c:pt idx="6371">
                  <c:v>4.37</c:v>
                </c:pt>
                <c:pt idx="6372">
                  <c:v>4.4400000000000004</c:v>
                </c:pt>
                <c:pt idx="6373">
                  <c:v>4.43</c:v>
                </c:pt>
                <c:pt idx="6374">
                  <c:v>4.43</c:v>
                </c:pt>
                <c:pt idx="6375">
                  <c:v>4.46</c:v>
                </c:pt>
                <c:pt idx="6376">
                  <c:v>4.4400000000000004</c:v>
                </c:pt>
                <c:pt idx="6377">
                  <c:v>4.47</c:v>
                </c:pt>
                <c:pt idx="6378">
                  <c:v>4.4400000000000004</c:v>
                </c:pt>
                <c:pt idx="6379">
                  <c:v>4.4400000000000004</c:v>
                </c:pt>
                <c:pt idx="6380">
                  <c:v>4.3899999999999997</c:v>
                </c:pt>
                <c:pt idx="6381">
                  <c:v>4.3899999999999997</c:v>
                </c:pt>
                <c:pt idx="6382">
                  <c:v>4.3499999999999996</c:v>
                </c:pt>
                <c:pt idx="6383">
                  <c:v>4.29</c:v>
                </c:pt>
                <c:pt idx="6384">
                  <c:v>4.33</c:v>
                </c:pt>
                <c:pt idx="6385">
                  <c:v>4.3499999999999996</c:v>
                </c:pt>
                <c:pt idx="6386">
                  <c:v>4.3600000000000003</c:v>
                </c:pt>
                <c:pt idx="6387">
                  <c:v>4.3</c:v>
                </c:pt>
                <c:pt idx="6388">
                  <c:v>4.26</c:v>
                </c:pt>
                <c:pt idx="6389">
                  <c:v>4.28</c:v>
                </c:pt>
                <c:pt idx="6390">
                  <c:v>4.1900000000000004</c:v>
                </c:pt>
                <c:pt idx="6391">
                  <c:v>4.1500000000000004</c:v>
                </c:pt>
                <c:pt idx="6392">
                  <c:v>4.1399999999999997</c:v>
                </c:pt>
                <c:pt idx="6393">
                  <c:v>4.1500000000000004</c:v>
                </c:pt>
                <c:pt idx="6394">
                  <c:v>4.16</c:v>
                </c:pt>
                <c:pt idx="6395">
                  <c:v>4.16</c:v>
                </c:pt>
                <c:pt idx="6396">
                  <c:v>4.17</c:v>
                </c:pt>
                <c:pt idx="6397">
                  <c:v>4.13</c:v>
                </c:pt>
                <c:pt idx="6398">
                  <c:v>4.1900000000000004</c:v>
                </c:pt>
                <c:pt idx="6399">
                  <c:v>4.2</c:v>
                </c:pt>
                <c:pt idx="6400">
                  <c:v>4.1399999999999997</c:v>
                </c:pt>
                <c:pt idx="6401">
                  <c:v>4.13</c:v>
                </c:pt>
                <c:pt idx="6402">
                  <c:v>4.1100000000000003</c:v>
                </c:pt>
                <c:pt idx="6403">
                  <c:v>4.09</c:v>
                </c:pt>
                <c:pt idx="6404">
                  <c:v>4.09</c:v>
                </c:pt>
                <c:pt idx="6405">
                  <c:v>4.07</c:v>
                </c:pt>
                <c:pt idx="6406">
                  <c:v>4.09</c:v>
                </c:pt>
                <c:pt idx="6407">
                  <c:v>4.0599999999999996</c:v>
                </c:pt>
                <c:pt idx="6408">
                  <c:v>4.05</c:v>
                </c:pt>
                <c:pt idx="6409">
                  <c:v>4.03</c:v>
                </c:pt>
                <c:pt idx="6410">
                  <c:v>4.07</c:v>
                </c:pt>
                <c:pt idx="6411">
                  <c:v>4.0599999999999996</c:v>
                </c:pt>
                <c:pt idx="6412">
                  <c:v>4.09</c:v>
                </c:pt>
                <c:pt idx="6413">
                  <c:v>4.0999999999999996</c:v>
                </c:pt>
                <c:pt idx="6414">
                  <c:v>4.13</c:v>
                </c:pt>
                <c:pt idx="6415">
                  <c:v>4.1399999999999997</c:v>
                </c:pt>
                <c:pt idx="6416">
                  <c:v>4.16</c:v>
                </c:pt>
                <c:pt idx="6417">
                  <c:v>4.1500000000000004</c:v>
                </c:pt>
                <c:pt idx="6418">
                  <c:v>4.1500000000000004</c:v>
                </c:pt>
                <c:pt idx="6419">
                  <c:v>4.13</c:v>
                </c:pt>
                <c:pt idx="6420">
                  <c:v>4.0599999999999996</c:v>
                </c:pt>
                <c:pt idx="6421">
                  <c:v>4.05</c:v>
                </c:pt>
                <c:pt idx="6422">
                  <c:v>4.05</c:v>
                </c:pt>
                <c:pt idx="6423">
                  <c:v>4.04</c:v>
                </c:pt>
                <c:pt idx="6424">
                  <c:v>4.07</c:v>
                </c:pt>
                <c:pt idx="6425">
                  <c:v>4.0599999999999996</c:v>
                </c:pt>
                <c:pt idx="6426">
                  <c:v>4.08</c:v>
                </c:pt>
                <c:pt idx="6427">
                  <c:v>4.1100000000000003</c:v>
                </c:pt>
                <c:pt idx="6428">
                  <c:v>4.0999999999999996</c:v>
                </c:pt>
                <c:pt idx="6429">
                  <c:v>4.0599999999999996</c:v>
                </c:pt>
                <c:pt idx="6430">
                  <c:v>4.01</c:v>
                </c:pt>
                <c:pt idx="6431">
                  <c:v>4</c:v>
                </c:pt>
                <c:pt idx="6432">
                  <c:v>4.12</c:v>
                </c:pt>
                <c:pt idx="6433">
                  <c:v>4.0999999999999996</c:v>
                </c:pt>
                <c:pt idx="6434">
                  <c:v>4.1399999999999997</c:v>
                </c:pt>
                <c:pt idx="6435">
                  <c:v>4.0599999999999996</c:v>
                </c:pt>
                <c:pt idx="6436">
                  <c:v>4.03</c:v>
                </c:pt>
                <c:pt idx="6437">
                  <c:v>4.05</c:v>
                </c:pt>
                <c:pt idx="6438">
                  <c:v>4.03</c:v>
                </c:pt>
                <c:pt idx="6439">
                  <c:v>4.01</c:v>
                </c:pt>
                <c:pt idx="6440">
                  <c:v>4.03</c:v>
                </c:pt>
                <c:pt idx="6441">
                  <c:v>4.05</c:v>
                </c:pt>
                <c:pt idx="6442">
                  <c:v>4.07</c:v>
                </c:pt>
                <c:pt idx="6443">
                  <c:v>4.1100000000000003</c:v>
                </c:pt>
                <c:pt idx="6444">
                  <c:v>4.17</c:v>
                </c:pt>
                <c:pt idx="6445">
                  <c:v>4.1900000000000004</c:v>
                </c:pt>
                <c:pt idx="6446">
                  <c:v>4.16</c:v>
                </c:pt>
                <c:pt idx="6447">
                  <c:v>4.1100000000000003</c:v>
                </c:pt>
                <c:pt idx="6448">
                  <c:v>4.13</c:v>
                </c:pt>
                <c:pt idx="6449">
                  <c:v>4.13</c:v>
                </c:pt>
                <c:pt idx="6450">
                  <c:v>4.17</c:v>
                </c:pt>
                <c:pt idx="6451">
                  <c:v>4.1900000000000004</c:v>
                </c:pt>
                <c:pt idx="6452">
                  <c:v>4.13</c:v>
                </c:pt>
                <c:pt idx="6453">
                  <c:v>4.08</c:v>
                </c:pt>
                <c:pt idx="6454">
                  <c:v>4.0999999999999996</c:v>
                </c:pt>
                <c:pt idx="6455">
                  <c:v>4.09</c:v>
                </c:pt>
                <c:pt idx="6456">
                  <c:v>4.07</c:v>
                </c:pt>
                <c:pt idx="6457">
                  <c:v>4.03</c:v>
                </c:pt>
                <c:pt idx="6458">
                  <c:v>4.1100000000000003</c:v>
                </c:pt>
                <c:pt idx="6459">
                  <c:v>4.12</c:v>
                </c:pt>
                <c:pt idx="6460">
                  <c:v>4.0999999999999996</c:v>
                </c:pt>
                <c:pt idx="6461">
                  <c:v>4.09</c:v>
                </c:pt>
                <c:pt idx="6462">
                  <c:v>4.04</c:v>
                </c:pt>
                <c:pt idx="6463">
                  <c:v>4.04</c:v>
                </c:pt>
                <c:pt idx="6464">
                  <c:v>4.03</c:v>
                </c:pt>
                <c:pt idx="6465">
                  <c:v>4.04</c:v>
                </c:pt>
                <c:pt idx="6466">
                  <c:v>4.07</c:v>
                </c:pt>
                <c:pt idx="6467">
                  <c:v>4.04</c:v>
                </c:pt>
                <c:pt idx="6468">
                  <c:v>4.03</c:v>
                </c:pt>
                <c:pt idx="6469">
                  <c:v>4.0599999999999996</c:v>
                </c:pt>
                <c:pt idx="6470">
                  <c:v>4.07</c:v>
                </c:pt>
                <c:pt idx="6471">
                  <c:v>4.0599999999999996</c:v>
                </c:pt>
                <c:pt idx="6472">
                  <c:v>4.05</c:v>
                </c:pt>
                <c:pt idx="6473">
                  <c:v>4.0599999999999996</c:v>
                </c:pt>
                <c:pt idx="6474">
                  <c:v>4.03</c:v>
                </c:pt>
                <c:pt idx="6475">
                  <c:v>4.05</c:v>
                </c:pt>
                <c:pt idx="6476">
                  <c:v>4.0199999999999996</c:v>
                </c:pt>
                <c:pt idx="6477">
                  <c:v>3.98</c:v>
                </c:pt>
                <c:pt idx="6478">
                  <c:v>3.98</c:v>
                </c:pt>
                <c:pt idx="6479">
                  <c:v>3.98</c:v>
                </c:pt>
                <c:pt idx="6480">
                  <c:v>3.99</c:v>
                </c:pt>
                <c:pt idx="6481">
                  <c:v>3.95</c:v>
                </c:pt>
                <c:pt idx="6482">
                  <c:v>3.96</c:v>
                </c:pt>
                <c:pt idx="6483">
                  <c:v>3.99</c:v>
                </c:pt>
                <c:pt idx="6484">
                  <c:v>4.04</c:v>
                </c:pt>
                <c:pt idx="6485">
                  <c:v>4.03</c:v>
                </c:pt>
                <c:pt idx="6486">
                  <c:v>4.01</c:v>
                </c:pt>
                <c:pt idx="6487">
                  <c:v>4.0199999999999996</c:v>
                </c:pt>
                <c:pt idx="6488">
                  <c:v>4.01</c:v>
                </c:pt>
                <c:pt idx="6489">
                  <c:v>3.99</c:v>
                </c:pt>
                <c:pt idx="6490">
                  <c:v>3.9699999999999998</c:v>
                </c:pt>
                <c:pt idx="6491">
                  <c:v>4.01</c:v>
                </c:pt>
                <c:pt idx="6492">
                  <c:v>3.99</c:v>
                </c:pt>
                <c:pt idx="6493">
                  <c:v>4.01</c:v>
                </c:pt>
                <c:pt idx="6496">
                  <c:v>4.05</c:v>
                </c:pt>
                <c:pt idx="6497">
                  <c:v>4.08</c:v>
                </c:pt>
                <c:pt idx="6498">
                  <c:v>4.12</c:v>
                </c:pt>
                <c:pt idx="6501">
                  <c:v>4.0999999999999996</c:v>
                </c:pt>
                <c:pt idx="6502">
                  <c:v>4.0999999999999996</c:v>
                </c:pt>
                <c:pt idx="6503">
                  <c:v>4.0999999999999996</c:v>
                </c:pt>
                <c:pt idx="6504">
                  <c:v>4.0999999999999996</c:v>
                </c:pt>
                <c:pt idx="6505">
                  <c:v>4.09</c:v>
                </c:pt>
                <c:pt idx="6506">
                  <c:v>4.07</c:v>
                </c:pt>
                <c:pt idx="6507">
                  <c:v>4.04</c:v>
                </c:pt>
                <c:pt idx="6508">
                  <c:v>4.08</c:v>
                </c:pt>
                <c:pt idx="6509">
                  <c:v>4.0999999999999996</c:v>
                </c:pt>
                <c:pt idx="6510">
                  <c:v>4.09</c:v>
                </c:pt>
                <c:pt idx="6511">
                  <c:v>4.0599999999999996</c:v>
                </c:pt>
                <c:pt idx="6512">
                  <c:v>4.05</c:v>
                </c:pt>
                <c:pt idx="6513">
                  <c:v>4.0599999999999996</c:v>
                </c:pt>
                <c:pt idx="6514">
                  <c:v>4.0999999999999996</c:v>
                </c:pt>
                <c:pt idx="6515">
                  <c:v>4.0599999999999996</c:v>
                </c:pt>
                <c:pt idx="6516">
                  <c:v>4.0599999999999996</c:v>
                </c:pt>
                <c:pt idx="6517">
                  <c:v>4.01</c:v>
                </c:pt>
                <c:pt idx="6518">
                  <c:v>4.05</c:v>
                </c:pt>
                <c:pt idx="6519">
                  <c:v>4.13</c:v>
                </c:pt>
                <c:pt idx="6520">
                  <c:v>4.1100000000000003</c:v>
                </c:pt>
                <c:pt idx="6521">
                  <c:v>4.05</c:v>
                </c:pt>
                <c:pt idx="6522">
                  <c:v>4.04</c:v>
                </c:pt>
                <c:pt idx="6523">
                  <c:v>4.07</c:v>
                </c:pt>
                <c:pt idx="6524">
                  <c:v>4.07</c:v>
                </c:pt>
                <c:pt idx="6525">
                  <c:v>4.0599999999999996</c:v>
                </c:pt>
                <c:pt idx="6526">
                  <c:v>4.07</c:v>
                </c:pt>
                <c:pt idx="6527">
                  <c:v>4.0599999999999996</c:v>
                </c:pt>
                <c:pt idx="6528">
                  <c:v>4.01</c:v>
                </c:pt>
                <c:pt idx="6529">
                  <c:v>4.01</c:v>
                </c:pt>
                <c:pt idx="6530">
                  <c:v>4.05</c:v>
                </c:pt>
                <c:pt idx="6531">
                  <c:v>4.05</c:v>
                </c:pt>
                <c:pt idx="6532">
                  <c:v>4.0599999999999996</c:v>
                </c:pt>
                <c:pt idx="6533">
                  <c:v>4.03</c:v>
                </c:pt>
                <c:pt idx="6534">
                  <c:v>4.05</c:v>
                </c:pt>
                <c:pt idx="6535">
                  <c:v>4.09</c:v>
                </c:pt>
                <c:pt idx="6536">
                  <c:v>4.08</c:v>
                </c:pt>
                <c:pt idx="6537">
                  <c:v>4.05</c:v>
                </c:pt>
                <c:pt idx="6538">
                  <c:v>4.01</c:v>
                </c:pt>
                <c:pt idx="6539">
                  <c:v>4.03</c:v>
                </c:pt>
                <c:pt idx="6540">
                  <c:v>4.01</c:v>
                </c:pt>
                <c:pt idx="6541">
                  <c:v>3.96</c:v>
                </c:pt>
                <c:pt idx="6542">
                  <c:v>3.9699999999999998</c:v>
                </c:pt>
                <c:pt idx="6543">
                  <c:v>3.96</c:v>
                </c:pt>
                <c:pt idx="6544">
                  <c:v>3.9699999999999998</c:v>
                </c:pt>
                <c:pt idx="6545">
                  <c:v>3.95</c:v>
                </c:pt>
                <c:pt idx="6546">
                  <c:v>3.94</c:v>
                </c:pt>
                <c:pt idx="6547">
                  <c:v>3.93</c:v>
                </c:pt>
                <c:pt idx="6548">
                  <c:v>3.92</c:v>
                </c:pt>
                <c:pt idx="6549">
                  <c:v>3.93</c:v>
                </c:pt>
                <c:pt idx="6550">
                  <c:v>3.96</c:v>
                </c:pt>
                <c:pt idx="6551">
                  <c:v>3.94</c:v>
                </c:pt>
                <c:pt idx="6552">
                  <c:v>3.93</c:v>
                </c:pt>
                <c:pt idx="6553">
                  <c:v>3.91</c:v>
                </c:pt>
                <c:pt idx="6554">
                  <c:v>3.93</c:v>
                </c:pt>
                <c:pt idx="6555">
                  <c:v>3.95</c:v>
                </c:pt>
                <c:pt idx="6556">
                  <c:v>3.95</c:v>
                </c:pt>
                <c:pt idx="6557">
                  <c:v>3.9</c:v>
                </c:pt>
                <c:pt idx="6558">
                  <c:v>3.91</c:v>
                </c:pt>
                <c:pt idx="6559">
                  <c:v>3.92</c:v>
                </c:pt>
                <c:pt idx="6560">
                  <c:v>3.91</c:v>
                </c:pt>
                <c:pt idx="6561">
                  <c:v>4.0199999999999996</c:v>
                </c:pt>
                <c:pt idx="6562">
                  <c:v>4.01</c:v>
                </c:pt>
                <c:pt idx="6563">
                  <c:v>3.98</c:v>
                </c:pt>
                <c:pt idx="6564">
                  <c:v>3.96</c:v>
                </c:pt>
                <c:pt idx="6567">
                  <c:v>3.99</c:v>
                </c:pt>
                <c:pt idx="6568">
                  <c:v>3.99</c:v>
                </c:pt>
                <c:pt idx="6569">
                  <c:v>3.98</c:v>
                </c:pt>
                <c:pt idx="6570">
                  <c:v>3.98</c:v>
                </c:pt>
                <c:pt idx="6571">
                  <c:v>3.98</c:v>
                </c:pt>
                <c:pt idx="6572">
                  <c:v>3.96</c:v>
                </c:pt>
                <c:pt idx="6573">
                  <c:v>3.98</c:v>
                </c:pt>
                <c:pt idx="6574">
                  <c:v>3.9699999999999998</c:v>
                </c:pt>
                <c:pt idx="6575">
                  <c:v>3.95</c:v>
                </c:pt>
                <c:pt idx="6576">
                  <c:v>3.94</c:v>
                </c:pt>
                <c:pt idx="6577">
                  <c:v>3.95</c:v>
                </c:pt>
                <c:pt idx="6578">
                  <c:v>3.96</c:v>
                </c:pt>
                <c:pt idx="6579">
                  <c:v>3.98</c:v>
                </c:pt>
                <c:pt idx="6580">
                  <c:v>3.99</c:v>
                </c:pt>
                <c:pt idx="6581">
                  <c:v>4.03</c:v>
                </c:pt>
                <c:pt idx="6582">
                  <c:v>4.04</c:v>
                </c:pt>
                <c:pt idx="6583">
                  <c:v>4.12</c:v>
                </c:pt>
                <c:pt idx="6584">
                  <c:v>4.13</c:v>
                </c:pt>
                <c:pt idx="6585">
                  <c:v>4.03</c:v>
                </c:pt>
                <c:pt idx="6586">
                  <c:v>4</c:v>
                </c:pt>
                <c:pt idx="6587">
                  <c:v>4</c:v>
                </c:pt>
                <c:pt idx="6588">
                  <c:v>4.04</c:v>
                </c:pt>
                <c:pt idx="6589">
                  <c:v>4.16</c:v>
                </c:pt>
                <c:pt idx="6590">
                  <c:v>4.28</c:v>
                </c:pt>
                <c:pt idx="6591">
                  <c:v>3.94</c:v>
                </c:pt>
                <c:pt idx="6592">
                  <c:v>3.94</c:v>
                </c:pt>
                <c:pt idx="6593">
                  <c:v>3.92</c:v>
                </c:pt>
                <c:pt idx="6594">
                  <c:v>3.89</c:v>
                </c:pt>
                <c:pt idx="6595">
                  <c:v>3.88</c:v>
                </c:pt>
                <c:pt idx="6596">
                  <c:v>3.89</c:v>
                </c:pt>
                <c:pt idx="6597">
                  <c:v>3.89</c:v>
                </c:pt>
                <c:pt idx="6598">
                  <c:v>3.87</c:v>
                </c:pt>
                <c:pt idx="6599">
                  <c:v>3.95</c:v>
                </c:pt>
                <c:pt idx="6600">
                  <c:v>3.93</c:v>
                </c:pt>
                <c:pt idx="6601">
                  <c:v>3.89</c:v>
                </c:pt>
                <c:pt idx="6602">
                  <c:v>3.93</c:v>
                </c:pt>
                <c:pt idx="6603">
                  <c:v>3.99</c:v>
                </c:pt>
                <c:pt idx="6604">
                  <c:v>4.07</c:v>
                </c:pt>
                <c:pt idx="6605">
                  <c:v>4.1100000000000003</c:v>
                </c:pt>
                <c:pt idx="6606">
                  <c:v>4.12</c:v>
                </c:pt>
                <c:pt idx="6607">
                  <c:v>4.16</c:v>
                </c:pt>
                <c:pt idx="6608">
                  <c:v>4.2</c:v>
                </c:pt>
                <c:pt idx="6609">
                  <c:v>4.28</c:v>
                </c:pt>
                <c:pt idx="6610">
                  <c:v>4.28</c:v>
                </c:pt>
                <c:pt idx="6611">
                  <c:v>4.2699999999999996</c:v>
                </c:pt>
                <c:pt idx="6612">
                  <c:v>4.3099999999999996</c:v>
                </c:pt>
                <c:pt idx="6613">
                  <c:v>4.18</c:v>
                </c:pt>
                <c:pt idx="6614">
                  <c:v>4.04</c:v>
                </c:pt>
                <c:pt idx="6615">
                  <c:v>4.0199999999999996</c:v>
                </c:pt>
                <c:pt idx="6616">
                  <c:v>4.05</c:v>
                </c:pt>
                <c:pt idx="6617">
                  <c:v>4.04</c:v>
                </c:pt>
                <c:pt idx="6618">
                  <c:v>4.05</c:v>
                </c:pt>
                <c:pt idx="6619">
                  <c:v>4</c:v>
                </c:pt>
                <c:pt idx="6620">
                  <c:v>3.9699999999999998</c:v>
                </c:pt>
                <c:pt idx="6621">
                  <c:v>3.92</c:v>
                </c:pt>
                <c:pt idx="6622">
                  <c:v>4.01</c:v>
                </c:pt>
                <c:pt idx="6623">
                  <c:v>4.04</c:v>
                </c:pt>
                <c:pt idx="6624">
                  <c:v>4.04</c:v>
                </c:pt>
                <c:pt idx="6625">
                  <c:v>4.0599999999999996</c:v>
                </c:pt>
                <c:pt idx="6626">
                  <c:v>4.1399999999999997</c:v>
                </c:pt>
                <c:pt idx="6627">
                  <c:v>4.0999999999999996</c:v>
                </c:pt>
                <c:pt idx="6628">
                  <c:v>4.0999999999999996</c:v>
                </c:pt>
                <c:pt idx="6629">
                  <c:v>4.07</c:v>
                </c:pt>
                <c:pt idx="6630">
                  <c:v>4.0199999999999996</c:v>
                </c:pt>
                <c:pt idx="6631">
                  <c:v>3.99</c:v>
                </c:pt>
                <c:pt idx="6632">
                  <c:v>4.03</c:v>
                </c:pt>
                <c:pt idx="6633">
                  <c:v>4.08</c:v>
                </c:pt>
                <c:pt idx="6634">
                  <c:v>4.05</c:v>
                </c:pt>
                <c:pt idx="6635">
                  <c:v>4.04</c:v>
                </c:pt>
                <c:pt idx="6636">
                  <c:v>4.0199999999999996</c:v>
                </c:pt>
                <c:pt idx="6637">
                  <c:v>4.05</c:v>
                </c:pt>
                <c:pt idx="6638">
                  <c:v>4.0999999999999996</c:v>
                </c:pt>
                <c:pt idx="6639">
                  <c:v>4.13</c:v>
                </c:pt>
                <c:pt idx="6640">
                  <c:v>4.07</c:v>
                </c:pt>
                <c:pt idx="6641">
                  <c:v>4.0599999999999996</c:v>
                </c:pt>
                <c:pt idx="6642">
                  <c:v>4</c:v>
                </c:pt>
                <c:pt idx="6643">
                  <c:v>4</c:v>
                </c:pt>
                <c:pt idx="6644">
                  <c:v>4.01</c:v>
                </c:pt>
                <c:pt idx="6645">
                  <c:v>4.01</c:v>
                </c:pt>
                <c:pt idx="6646">
                  <c:v>4</c:v>
                </c:pt>
                <c:pt idx="6647">
                  <c:v>3.95</c:v>
                </c:pt>
                <c:pt idx="6648">
                  <c:v>3.9699999999999998</c:v>
                </c:pt>
                <c:pt idx="6649">
                  <c:v>3.9699999999999998</c:v>
                </c:pt>
                <c:pt idx="6650">
                  <c:v>3.96</c:v>
                </c:pt>
                <c:pt idx="6651">
                  <c:v>3.92</c:v>
                </c:pt>
                <c:pt idx="6652">
                  <c:v>3.87</c:v>
                </c:pt>
                <c:pt idx="6653">
                  <c:v>3.85</c:v>
                </c:pt>
                <c:pt idx="6654">
                  <c:v>3.83</c:v>
                </c:pt>
                <c:pt idx="6655">
                  <c:v>3.79</c:v>
                </c:pt>
                <c:pt idx="6656">
                  <c:v>3.77</c:v>
                </c:pt>
                <c:pt idx="6657">
                  <c:v>3.81</c:v>
                </c:pt>
                <c:pt idx="6658">
                  <c:v>3.81</c:v>
                </c:pt>
                <c:pt idx="6659">
                  <c:v>3.81</c:v>
                </c:pt>
                <c:pt idx="6660">
                  <c:v>3.87</c:v>
                </c:pt>
                <c:pt idx="6661">
                  <c:v>3.85</c:v>
                </c:pt>
                <c:pt idx="6662">
                  <c:v>3.8200000000000003</c:v>
                </c:pt>
                <c:pt idx="6663">
                  <c:v>3.77</c:v>
                </c:pt>
                <c:pt idx="6664">
                  <c:v>3.77</c:v>
                </c:pt>
                <c:pt idx="6665">
                  <c:v>3.7800000000000002</c:v>
                </c:pt>
                <c:pt idx="6666">
                  <c:v>3.77</c:v>
                </c:pt>
                <c:pt idx="6667">
                  <c:v>3.77</c:v>
                </c:pt>
                <c:pt idx="6668">
                  <c:v>3.75</c:v>
                </c:pt>
                <c:pt idx="6669">
                  <c:v>3.77</c:v>
                </c:pt>
                <c:pt idx="6670">
                  <c:v>3.75</c:v>
                </c:pt>
                <c:pt idx="6671">
                  <c:v>3.7800000000000002</c:v>
                </c:pt>
                <c:pt idx="6672">
                  <c:v>3.76</c:v>
                </c:pt>
                <c:pt idx="6673">
                  <c:v>3.74</c:v>
                </c:pt>
                <c:pt idx="6674">
                  <c:v>3.8</c:v>
                </c:pt>
                <c:pt idx="6675">
                  <c:v>3.79</c:v>
                </c:pt>
                <c:pt idx="6676">
                  <c:v>3.81</c:v>
                </c:pt>
                <c:pt idx="6677">
                  <c:v>3.8</c:v>
                </c:pt>
                <c:pt idx="6678">
                  <c:v>3.79</c:v>
                </c:pt>
                <c:pt idx="6679">
                  <c:v>3.79</c:v>
                </c:pt>
                <c:pt idx="6680">
                  <c:v>3.81</c:v>
                </c:pt>
                <c:pt idx="6681">
                  <c:v>3.88</c:v>
                </c:pt>
                <c:pt idx="6682">
                  <c:v>3.88</c:v>
                </c:pt>
                <c:pt idx="6683">
                  <c:v>3.87</c:v>
                </c:pt>
                <c:pt idx="6684">
                  <c:v>3.9</c:v>
                </c:pt>
                <c:pt idx="6685">
                  <c:v>3.91</c:v>
                </c:pt>
                <c:pt idx="6686">
                  <c:v>3.95</c:v>
                </c:pt>
                <c:pt idx="6687">
                  <c:v>3.93</c:v>
                </c:pt>
                <c:pt idx="6688">
                  <c:v>3.87</c:v>
                </c:pt>
                <c:pt idx="6689">
                  <c:v>3.9</c:v>
                </c:pt>
                <c:pt idx="6690">
                  <c:v>3.91</c:v>
                </c:pt>
                <c:pt idx="6691">
                  <c:v>3.9</c:v>
                </c:pt>
                <c:pt idx="6692">
                  <c:v>3.92</c:v>
                </c:pt>
                <c:pt idx="6693">
                  <c:v>3.95</c:v>
                </c:pt>
                <c:pt idx="6694">
                  <c:v>3.88</c:v>
                </c:pt>
                <c:pt idx="6695">
                  <c:v>3.85</c:v>
                </c:pt>
                <c:pt idx="6696">
                  <c:v>3.8200000000000003</c:v>
                </c:pt>
                <c:pt idx="6697">
                  <c:v>3.81</c:v>
                </c:pt>
                <c:pt idx="6698">
                  <c:v>3.7800000000000002</c:v>
                </c:pt>
                <c:pt idx="6699">
                  <c:v>3.7800000000000002</c:v>
                </c:pt>
                <c:pt idx="6700">
                  <c:v>3.75</c:v>
                </c:pt>
                <c:pt idx="6701">
                  <c:v>3.7199999999999998</c:v>
                </c:pt>
                <c:pt idx="6702">
                  <c:v>3.71</c:v>
                </c:pt>
                <c:pt idx="6703">
                  <c:v>3.75</c:v>
                </c:pt>
                <c:pt idx="6704">
                  <c:v>3.73</c:v>
                </c:pt>
                <c:pt idx="6705">
                  <c:v>3.74</c:v>
                </c:pt>
                <c:pt idx="6706">
                  <c:v>3.75</c:v>
                </c:pt>
                <c:pt idx="6707">
                  <c:v>3.76</c:v>
                </c:pt>
                <c:pt idx="6708">
                  <c:v>3.79</c:v>
                </c:pt>
                <c:pt idx="6709">
                  <c:v>3.8200000000000003</c:v>
                </c:pt>
                <c:pt idx="6710">
                  <c:v>3.86</c:v>
                </c:pt>
                <c:pt idx="6711">
                  <c:v>3.81</c:v>
                </c:pt>
                <c:pt idx="6712">
                  <c:v>3.8</c:v>
                </c:pt>
                <c:pt idx="6713">
                  <c:v>3.88</c:v>
                </c:pt>
                <c:pt idx="6714">
                  <c:v>3.94</c:v>
                </c:pt>
                <c:pt idx="6715">
                  <c:v>3.93</c:v>
                </c:pt>
                <c:pt idx="6716">
                  <c:v>3.93</c:v>
                </c:pt>
                <c:pt idx="6717">
                  <c:v>3.95</c:v>
                </c:pt>
                <c:pt idx="6718">
                  <c:v>3.92</c:v>
                </c:pt>
                <c:pt idx="6719">
                  <c:v>3.96</c:v>
                </c:pt>
                <c:pt idx="6720">
                  <c:v>3.98</c:v>
                </c:pt>
                <c:pt idx="6721">
                  <c:v>4.01</c:v>
                </c:pt>
                <c:pt idx="6722">
                  <c:v>4.03</c:v>
                </c:pt>
                <c:pt idx="6723">
                  <c:v>4.09</c:v>
                </c:pt>
                <c:pt idx="6724">
                  <c:v>4.16</c:v>
                </c:pt>
                <c:pt idx="6725">
                  <c:v>4.25</c:v>
                </c:pt>
                <c:pt idx="6726">
                  <c:v>4.18</c:v>
                </c:pt>
                <c:pt idx="6727">
                  <c:v>4.1500000000000004</c:v>
                </c:pt>
                <c:pt idx="6728">
                  <c:v>4.2</c:v>
                </c:pt>
                <c:pt idx="6729">
                  <c:v>4.2699999999999996</c:v>
                </c:pt>
                <c:pt idx="6730">
                  <c:v>4.26</c:v>
                </c:pt>
                <c:pt idx="6731">
                  <c:v>4.1900000000000004</c:v>
                </c:pt>
                <c:pt idx="6732">
                  <c:v>4.22</c:v>
                </c:pt>
                <c:pt idx="6733">
                  <c:v>4.33</c:v>
                </c:pt>
                <c:pt idx="6734">
                  <c:v>4.38</c:v>
                </c:pt>
                <c:pt idx="6735">
                  <c:v>4.4000000000000004</c:v>
                </c:pt>
                <c:pt idx="6736">
                  <c:v>4.51</c:v>
                </c:pt>
                <c:pt idx="6737">
                  <c:v>4.7</c:v>
                </c:pt>
                <c:pt idx="6738">
                  <c:v>4.54</c:v>
                </c:pt>
                <c:pt idx="6739">
                  <c:v>4.45</c:v>
                </c:pt>
                <c:pt idx="6740">
                  <c:v>4.3899999999999997</c:v>
                </c:pt>
                <c:pt idx="6741">
                  <c:v>4.5</c:v>
                </c:pt>
                <c:pt idx="6742">
                  <c:v>4.53</c:v>
                </c:pt>
                <c:pt idx="6743">
                  <c:v>4.53</c:v>
                </c:pt>
                <c:pt idx="6744">
                  <c:v>4.5199999999999996</c:v>
                </c:pt>
                <c:pt idx="6745">
                  <c:v>4.54</c:v>
                </c:pt>
                <c:pt idx="6746">
                  <c:v>4.58</c:v>
                </c:pt>
                <c:pt idx="6747">
                  <c:v>4.59</c:v>
                </c:pt>
                <c:pt idx="6748">
                  <c:v>4.5999999999999996</c:v>
                </c:pt>
                <c:pt idx="6749">
                  <c:v>4.58</c:v>
                </c:pt>
                <c:pt idx="6750">
                  <c:v>4.62</c:v>
                </c:pt>
                <c:pt idx="6751">
                  <c:v>4.62</c:v>
                </c:pt>
                <c:pt idx="6752">
                  <c:v>4.6500000000000004</c:v>
                </c:pt>
                <c:pt idx="6753">
                  <c:v>4.66</c:v>
                </c:pt>
                <c:pt idx="6754">
                  <c:v>4.67</c:v>
                </c:pt>
                <c:pt idx="6756">
                  <c:v>4.7</c:v>
                </c:pt>
                <c:pt idx="6757">
                  <c:v>4.72</c:v>
                </c:pt>
                <c:pt idx="6758">
                  <c:v>4.82</c:v>
                </c:pt>
                <c:pt idx="6759">
                  <c:v>4.84</c:v>
                </c:pt>
                <c:pt idx="6761">
                  <c:v>4.76</c:v>
                </c:pt>
                <c:pt idx="6762">
                  <c:v>4.67</c:v>
                </c:pt>
                <c:pt idx="6763">
                  <c:v>4.5999999999999996</c:v>
                </c:pt>
                <c:pt idx="6764">
                  <c:v>4.6900000000000004</c:v>
                </c:pt>
                <c:pt idx="6765">
                  <c:v>4.78</c:v>
                </c:pt>
                <c:pt idx="6766">
                  <c:v>4.82</c:v>
                </c:pt>
                <c:pt idx="6767">
                  <c:v>4.84</c:v>
                </c:pt>
                <c:pt idx="6768">
                  <c:v>4.76</c:v>
                </c:pt>
                <c:pt idx="6769">
                  <c:v>4.7</c:v>
                </c:pt>
                <c:pt idx="6770">
                  <c:v>4.66</c:v>
                </c:pt>
                <c:pt idx="6771">
                  <c:v>4.7</c:v>
                </c:pt>
                <c:pt idx="6772">
                  <c:v>4.78</c:v>
                </c:pt>
                <c:pt idx="6773">
                  <c:v>4.74</c:v>
                </c:pt>
                <c:pt idx="6774">
                  <c:v>4.72</c:v>
                </c:pt>
                <c:pt idx="6775">
                  <c:v>4.7</c:v>
                </c:pt>
                <c:pt idx="6776">
                  <c:v>4.6500000000000004</c:v>
                </c:pt>
                <c:pt idx="6777">
                  <c:v>4.6900000000000004</c:v>
                </c:pt>
                <c:pt idx="6778">
                  <c:v>4.75</c:v>
                </c:pt>
                <c:pt idx="6779">
                  <c:v>4.8100000000000005</c:v>
                </c:pt>
                <c:pt idx="6780">
                  <c:v>4.78</c:v>
                </c:pt>
                <c:pt idx="6781">
                  <c:v>4.7300000000000004</c:v>
                </c:pt>
                <c:pt idx="6782">
                  <c:v>4.66</c:v>
                </c:pt>
                <c:pt idx="6783">
                  <c:v>4.54</c:v>
                </c:pt>
                <c:pt idx="6784">
                  <c:v>4.58</c:v>
                </c:pt>
                <c:pt idx="6785">
                  <c:v>4.59</c:v>
                </c:pt>
                <c:pt idx="6786">
                  <c:v>4.63</c:v>
                </c:pt>
                <c:pt idx="6787">
                  <c:v>4.71</c:v>
                </c:pt>
                <c:pt idx="6788">
                  <c:v>4.7300000000000004</c:v>
                </c:pt>
                <c:pt idx="6789">
                  <c:v>4.75</c:v>
                </c:pt>
                <c:pt idx="6790">
                  <c:v>4.76</c:v>
                </c:pt>
                <c:pt idx="6791">
                  <c:v>4.8</c:v>
                </c:pt>
                <c:pt idx="6792">
                  <c:v>4.8100000000000005</c:v>
                </c:pt>
                <c:pt idx="6793">
                  <c:v>4.75</c:v>
                </c:pt>
                <c:pt idx="6794">
                  <c:v>4.75</c:v>
                </c:pt>
                <c:pt idx="6795">
                  <c:v>4.76</c:v>
                </c:pt>
                <c:pt idx="6796">
                  <c:v>4.79</c:v>
                </c:pt>
                <c:pt idx="6797">
                  <c:v>4.79</c:v>
                </c:pt>
                <c:pt idx="6798">
                  <c:v>4.83</c:v>
                </c:pt>
                <c:pt idx="6799">
                  <c:v>4.83</c:v>
                </c:pt>
                <c:pt idx="6800">
                  <c:v>4.84</c:v>
                </c:pt>
                <c:pt idx="6801">
                  <c:v>4.82</c:v>
                </c:pt>
                <c:pt idx="6802">
                  <c:v>4.8100000000000005</c:v>
                </c:pt>
                <c:pt idx="6803">
                  <c:v>4.8600000000000003</c:v>
                </c:pt>
                <c:pt idx="6804">
                  <c:v>4.8899999999999997</c:v>
                </c:pt>
                <c:pt idx="6805">
                  <c:v>4.95</c:v>
                </c:pt>
                <c:pt idx="6806">
                  <c:v>4.96</c:v>
                </c:pt>
                <c:pt idx="6807">
                  <c:v>5</c:v>
                </c:pt>
                <c:pt idx="6808">
                  <c:v>5.0599999999999996</c:v>
                </c:pt>
                <c:pt idx="6809">
                  <c:v>5.05</c:v>
                </c:pt>
                <c:pt idx="6810">
                  <c:v>5.01</c:v>
                </c:pt>
                <c:pt idx="6811">
                  <c:v>4.84</c:v>
                </c:pt>
                <c:pt idx="6812">
                  <c:v>4.79</c:v>
                </c:pt>
                <c:pt idx="6813">
                  <c:v>4.76</c:v>
                </c:pt>
                <c:pt idx="6814">
                  <c:v>4.78</c:v>
                </c:pt>
                <c:pt idx="6815">
                  <c:v>4.7699999999999996</c:v>
                </c:pt>
                <c:pt idx="6816">
                  <c:v>4.78</c:v>
                </c:pt>
                <c:pt idx="6817">
                  <c:v>4.83</c:v>
                </c:pt>
                <c:pt idx="6818">
                  <c:v>4.8600000000000003</c:v>
                </c:pt>
                <c:pt idx="6819">
                  <c:v>4.8499999999999996</c:v>
                </c:pt>
                <c:pt idx="6820">
                  <c:v>4.83</c:v>
                </c:pt>
                <c:pt idx="6821">
                  <c:v>4.8600000000000003</c:v>
                </c:pt>
                <c:pt idx="6822">
                  <c:v>4.87</c:v>
                </c:pt>
                <c:pt idx="6823">
                  <c:v>4.87</c:v>
                </c:pt>
                <c:pt idx="6824">
                  <c:v>4.88</c:v>
                </c:pt>
                <c:pt idx="6825">
                  <c:v>4.91</c:v>
                </c:pt>
                <c:pt idx="6826">
                  <c:v>4.8600000000000003</c:v>
                </c:pt>
                <c:pt idx="6827">
                  <c:v>4.8600000000000003</c:v>
                </c:pt>
                <c:pt idx="6828">
                  <c:v>4.82</c:v>
                </c:pt>
                <c:pt idx="6829">
                  <c:v>4.83</c:v>
                </c:pt>
                <c:pt idx="6830">
                  <c:v>4.84</c:v>
                </c:pt>
                <c:pt idx="6831">
                  <c:v>4.8100000000000005</c:v>
                </c:pt>
                <c:pt idx="6832">
                  <c:v>4.7699999999999996</c:v>
                </c:pt>
                <c:pt idx="6833">
                  <c:v>4.7699999999999996</c:v>
                </c:pt>
                <c:pt idx="6834">
                  <c:v>4.8</c:v>
                </c:pt>
                <c:pt idx="6835">
                  <c:v>4.83</c:v>
                </c:pt>
                <c:pt idx="6836">
                  <c:v>4.88</c:v>
                </c:pt>
                <c:pt idx="6837">
                  <c:v>4.84</c:v>
                </c:pt>
                <c:pt idx="6838">
                  <c:v>4.83</c:v>
                </c:pt>
                <c:pt idx="6839">
                  <c:v>4.8499999999999996</c:v>
                </c:pt>
                <c:pt idx="6842">
                  <c:v>4.8600000000000003</c:v>
                </c:pt>
                <c:pt idx="6843">
                  <c:v>4.91</c:v>
                </c:pt>
                <c:pt idx="6844">
                  <c:v>4.8899999999999997</c:v>
                </c:pt>
                <c:pt idx="6845">
                  <c:v>4.84</c:v>
                </c:pt>
                <c:pt idx="6846">
                  <c:v>4.8100000000000005</c:v>
                </c:pt>
                <c:pt idx="6847">
                  <c:v>4.8</c:v>
                </c:pt>
                <c:pt idx="6848">
                  <c:v>4.78</c:v>
                </c:pt>
                <c:pt idx="6849">
                  <c:v>4.82</c:v>
                </c:pt>
                <c:pt idx="6850">
                  <c:v>4.78</c:v>
                </c:pt>
                <c:pt idx="6851">
                  <c:v>4.78</c:v>
                </c:pt>
                <c:pt idx="6852">
                  <c:v>4.75</c:v>
                </c:pt>
                <c:pt idx="6853">
                  <c:v>4.74</c:v>
                </c:pt>
                <c:pt idx="6854">
                  <c:v>4.7</c:v>
                </c:pt>
                <c:pt idx="6855">
                  <c:v>4.71</c:v>
                </c:pt>
                <c:pt idx="6856">
                  <c:v>4.7</c:v>
                </c:pt>
                <c:pt idx="6857">
                  <c:v>4.7</c:v>
                </c:pt>
                <c:pt idx="6858">
                  <c:v>4.7300000000000004</c:v>
                </c:pt>
                <c:pt idx="6859">
                  <c:v>4.76</c:v>
                </c:pt>
                <c:pt idx="6860">
                  <c:v>4.7699999999999996</c:v>
                </c:pt>
                <c:pt idx="6861">
                  <c:v>4.8100000000000005</c:v>
                </c:pt>
                <c:pt idx="6862">
                  <c:v>4.79</c:v>
                </c:pt>
                <c:pt idx="6863">
                  <c:v>4.74</c:v>
                </c:pt>
                <c:pt idx="6864">
                  <c:v>4.7</c:v>
                </c:pt>
                <c:pt idx="6865">
                  <c:v>4.72</c:v>
                </c:pt>
                <c:pt idx="6866">
                  <c:v>4.79</c:v>
                </c:pt>
                <c:pt idx="6867">
                  <c:v>4.7699999999999996</c:v>
                </c:pt>
                <c:pt idx="6868">
                  <c:v>4.75</c:v>
                </c:pt>
                <c:pt idx="6869">
                  <c:v>4.6900000000000004</c:v>
                </c:pt>
                <c:pt idx="6870">
                  <c:v>4.63</c:v>
                </c:pt>
                <c:pt idx="6871">
                  <c:v>4.63</c:v>
                </c:pt>
                <c:pt idx="6872">
                  <c:v>4.6900000000000004</c:v>
                </c:pt>
                <c:pt idx="6873">
                  <c:v>4.74</c:v>
                </c:pt>
                <c:pt idx="6874">
                  <c:v>4.78</c:v>
                </c:pt>
                <c:pt idx="6875">
                  <c:v>4.8</c:v>
                </c:pt>
                <c:pt idx="6876">
                  <c:v>4.79</c:v>
                </c:pt>
                <c:pt idx="6877">
                  <c:v>4.7699999999999996</c:v>
                </c:pt>
                <c:pt idx="6878">
                  <c:v>4.8100000000000005</c:v>
                </c:pt>
                <c:pt idx="6879">
                  <c:v>4.88</c:v>
                </c:pt>
                <c:pt idx="6880">
                  <c:v>4.8</c:v>
                </c:pt>
                <c:pt idx="6881">
                  <c:v>4.8499999999999996</c:v>
                </c:pt>
                <c:pt idx="6882">
                  <c:v>4.8100000000000005</c:v>
                </c:pt>
                <c:pt idx="6883">
                  <c:v>4.8600000000000003</c:v>
                </c:pt>
                <c:pt idx="6884">
                  <c:v>4.91</c:v>
                </c:pt>
                <c:pt idx="6885">
                  <c:v>4.9400000000000004</c:v>
                </c:pt>
                <c:pt idx="6886">
                  <c:v>5</c:v>
                </c:pt>
                <c:pt idx="6887">
                  <c:v>4.97</c:v>
                </c:pt>
                <c:pt idx="6888">
                  <c:v>4.9400000000000004</c:v>
                </c:pt>
                <c:pt idx="6889">
                  <c:v>4.8899999999999997</c:v>
                </c:pt>
                <c:pt idx="6890">
                  <c:v>4.84</c:v>
                </c:pt>
                <c:pt idx="6891">
                  <c:v>4.8899999999999997</c:v>
                </c:pt>
                <c:pt idx="6892">
                  <c:v>4.96</c:v>
                </c:pt>
                <c:pt idx="6893">
                  <c:v>5.08</c:v>
                </c:pt>
                <c:pt idx="6894">
                  <c:v>5.16</c:v>
                </c:pt>
                <c:pt idx="6895">
                  <c:v>5.27</c:v>
                </c:pt>
                <c:pt idx="6896">
                  <c:v>5.47</c:v>
                </c:pt>
                <c:pt idx="6897">
                  <c:v>5.62</c:v>
                </c:pt>
                <c:pt idx="6898">
                  <c:v>5.5</c:v>
                </c:pt>
                <c:pt idx="6899">
                  <c:v>5.65</c:v>
                </c:pt>
                <c:pt idx="6900">
                  <c:v>5.69</c:v>
                </c:pt>
                <c:pt idx="6901">
                  <c:v>5.93</c:v>
                </c:pt>
                <c:pt idx="6902">
                  <c:v>5.74</c:v>
                </c:pt>
                <c:pt idx="6903">
                  <c:v>5.63</c:v>
                </c:pt>
                <c:pt idx="6904">
                  <c:v>5.46</c:v>
                </c:pt>
                <c:pt idx="6905">
                  <c:v>5.3</c:v>
                </c:pt>
                <c:pt idx="6906">
                  <c:v>5.52</c:v>
                </c:pt>
                <c:pt idx="6907">
                  <c:v>5.59</c:v>
                </c:pt>
                <c:pt idx="6908">
                  <c:v>5.74</c:v>
                </c:pt>
                <c:pt idx="6909">
                  <c:v>5.83</c:v>
                </c:pt>
                <c:pt idx="6910">
                  <c:v>5.89</c:v>
                </c:pt>
                <c:pt idx="6911">
                  <c:v>5.82</c:v>
                </c:pt>
                <c:pt idx="6912">
                  <c:v>6.12</c:v>
                </c:pt>
                <c:pt idx="6913">
                  <c:v>6.09</c:v>
                </c:pt>
                <c:pt idx="6914">
                  <c:v>6.04</c:v>
                </c:pt>
                <c:pt idx="6915">
                  <c:v>6.16</c:v>
                </c:pt>
                <c:pt idx="6916">
                  <c:v>5.34</c:v>
                </c:pt>
                <c:pt idx="6917">
                  <c:v>5.14</c:v>
                </c:pt>
                <c:pt idx="6918">
                  <c:v>5.0999999999999996</c:v>
                </c:pt>
                <c:pt idx="6919">
                  <c:v>5.03</c:v>
                </c:pt>
                <c:pt idx="6920">
                  <c:v>5.01</c:v>
                </c:pt>
                <c:pt idx="6922">
                  <c:v>4.99</c:v>
                </c:pt>
                <c:pt idx="6923">
                  <c:v>4.96</c:v>
                </c:pt>
                <c:pt idx="6924">
                  <c:v>4.8899999999999997</c:v>
                </c:pt>
                <c:pt idx="6925">
                  <c:v>4.95</c:v>
                </c:pt>
                <c:pt idx="6926">
                  <c:v>4.97</c:v>
                </c:pt>
                <c:pt idx="6927">
                  <c:v>4.97</c:v>
                </c:pt>
                <c:pt idx="6928">
                  <c:v>5.0199999999999996</c:v>
                </c:pt>
                <c:pt idx="6929">
                  <c:v>5.03</c:v>
                </c:pt>
                <c:pt idx="6930">
                  <c:v>5.04</c:v>
                </c:pt>
                <c:pt idx="6931">
                  <c:v>5.08</c:v>
                </c:pt>
                <c:pt idx="6932">
                  <c:v>5.0999999999999996</c:v>
                </c:pt>
                <c:pt idx="6933">
                  <c:v>5.12</c:v>
                </c:pt>
                <c:pt idx="6934">
                  <c:v>5.16</c:v>
                </c:pt>
                <c:pt idx="6935">
                  <c:v>5.38</c:v>
                </c:pt>
                <c:pt idx="6936">
                  <c:v>5.57</c:v>
                </c:pt>
                <c:pt idx="6937">
                  <c:v>5.62</c:v>
                </c:pt>
                <c:pt idx="6938">
                  <c:v>5.52</c:v>
                </c:pt>
                <c:pt idx="6939">
                  <c:v>5.47</c:v>
                </c:pt>
                <c:pt idx="6940">
                  <c:v>5.57</c:v>
                </c:pt>
                <c:pt idx="6941">
                  <c:v>5.72</c:v>
                </c:pt>
                <c:pt idx="6942">
                  <c:v>5.92</c:v>
                </c:pt>
                <c:pt idx="6943">
                  <c:v>5.86</c:v>
                </c:pt>
                <c:pt idx="6944">
                  <c:v>5.8</c:v>
                </c:pt>
                <c:pt idx="6945">
                  <c:v>5.68</c:v>
                </c:pt>
                <c:pt idx="6946">
                  <c:v>5.86</c:v>
                </c:pt>
                <c:pt idx="6947">
                  <c:v>5.98</c:v>
                </c:pt>
                <c:pt idx="6948">
                  <c:v>6.02</c:v>
                </c:pt>
                <c:pt idx="6949">
                  <c:v>5.97</c:v>
                </c:pt>
                <c:pt idx="6950">
                  <c:v>5.88</c:v>
                </c:pt>
                <c:pt idx="6951">
                  <c:v>5.92</c:v>
                </c:pt>
                <c:pt idx="6952">
                  <c:v>5.87</c:v>
                </c:pt>
                <c:pt idx="6953">
                  <c:v>5.93</c:v>
                </c:pt>
                <c:pt idx="6954">
                  <c:v>5.92</c:v>
                </c:pt>
                <c:pt idx="6955">
                  <c:v>5.8</c:v>
                </c:pt>
                <c:pt idx="6956">
                  <c:v>5.79</c:v>
                </c:pt>
                <c:pt idx="6957">
                  <c:v>5.78</c:v>
                </c:pt>
                <c:pt idx="6958">
                  <c:v>5.8100000000000005</c:v>
                </c:pt>
                <c:pt idx="6959">
                  <c:v>5.71</c:v>
                </c:pt>
                <c:pt idx="6960">
                  <c:v>5.74</c:v>
                </c:pt>
                <c:pt idx="6961">
                  <c:v>5.74</c:v>
                </c:pt>
                <c:pt idx="6962">
                  <c:v>5.78</c:v>
                </c:pt>
                <c:pt idx="6963">
                  <c:v>5.86</c:v>
                </c:pt>
                <c:pt idx="6964">
                  <c:v>5.99</c:v>
                </c:pt>
                <c:pt idx="6965">
                  <c:v>5.99</c:v>
                </c:pt>
                <c:pt idx="6966">
                  <c:v>5.95</c:v>
                </c:pt>
                <c:pt idx="6967">
                  <c:v>6.02</c:v>
                </c:pt>
                <c:pt idx="6968">
                  <c:v>6.06</c:v>
                </c:pt>
                <c:pt idx="6969">
                  <c:v>6.12</c:v>
                </c:pt>
                <c:pt idx="6970">
                  <c:v>6.2</c:v>
                </c:pt>
                <c:pt idx="6971">
                  <c:v>6.13</c:v>
                </c:pt>
                <c:pt idx="6972">
                  <c:v>6.13</c:v>
                </c:pt>
                <c:pt idx="6973">
                  <c:v>6.13</c:v>
                </c:pt>
                <c:pt idx="6974">
                  <c:v>6.04</c:v>
                </c:pt>
                <c:pt idx="6975">
                  <c:v>6.11</c:v>
                </c:pt>
                <c:pt idx="6976">
                  <c:v>6.31</c:v>
                </c:pt>
                <c:pt idx="6977">
                  <c:v>6.44</c:v>
                </c:pt>
                <c:pt idx="6978">
                  <c:v>6.37</c:v>
                </c:pt>
                <c:pt idx="6979">
                  <c:v>6.54</c:v>
                </c:pt>
                <c:pt idx="6980">
                  <c:v>6.53</c:v>
                </c:pt>
                <c:pt idx="6981">
                  <c:v>6.78</c:v>
                </c:pt>
                <c:pt idx="6982">
                  <c:v>6.87</c:v>
                </c:pt>
                <c:pt idx="6983">
                  <c:v>7.42</c:v>
                </c:pt>
                <c:pt idx="6984">
                  <c:v>7.1</c:v>
                </c:pt>
                <c:pt idx="6985">
                  <c:v>6.91</c:v>
                </c:pt>
                <c:pt idx="6986">
                  <c:v>6.8100000000000005</c:v>
                </c:pt>
                <c:pt idx="6987">
                  <c:v>7.31</c:v>
                </c:pt>
                <c:pt idx="6988">
                  <c:v>7.24</c:v>
                </c:pt>
                <c:pt idx="6989">
                  <c:v>7.31</c:v>
                </c:pt>
                <c:pt idx="6990">
                  <c:v>7.01</c:v>
                </c:pt>
                <c:pt idx="6991">
                  <c:v>7</c:v>
                </c:pt>
                <c:pt idx="6992">
                  <c:v>7.08</c:v>
                </c:pt>
                <c:pt idx="6993">
                  <c:v>7.27</c:v>
                </c:pt>
                <c:pt idx="6994">
                  <c:v>7.28</c:v>
                </c:pt>
                <c:pt idx="6995">
                  <c:v>7.53</c:v>
                </c:pt>
                <c:pt idx="6996">
                  <c:v>7.36</c:v>
                </c:pt>
                <c:pt idx="6997">
                  <c:v>7.64</c:v>
                </c:pt>
                <c:pt idx="6998">
                  <c:v>7.46</c:v>
                </c:pt>
                <c:pt idx="6999">
                  <c:v>7.11</c:v>
                </c:pt>
                <c:pt idx="7000">
                  <c:v>6.83</c:v>
                </c:pt>
                <c:pt idx="7001">
                  <c:v>6.49</c:v>
                </c:pt>
                <c:pt idx="7002">
                  <c:v>6.25</c:v>
                </c:pt>
                <c:pt idx="7003">
                  <c:v>6.35</c:v>
                </c:pt>
                <c:pt idx="7004">
                  <c:v>6.45</c:v>
                </c:pt>
                <c:pt idx="7005">
                  <c:v>6.98</c:v>
                </c:pt>
                <c:pt idx="7006">
                  <c:v>7.02</c:v>
                </c:pt>
                <c:pt idx="7007">
                  <c:v>7.02</c:v>
                </c:pt>
                <c:pt idx="7008">
                  <c:v>7.04</c:v>
                </c:pt>
                <c:pt idx="7009">
                  <c:v>7.02</c:v>
                </c:pt>
                <c:pt idx="7010">
                  <c:v>6.87</c:v>
                </c:pt>
                <c:pt idx="7011">
                  <c:v>6.79</c:v>
                </c:pt>
                <c:pt idx="7012">
                  <c:v>6.67</c:v>
                </c:pt>
                <c:pt idx="7013">
                  <c:v>6.72</c:v>
                </c:pt>
                <c:pt idx="7014">
                  <c:v>6.75</c:v>
                </c:pt>
                <c:pt idx="7015">
                  <c:v>6.97</c:v>
                </c:pt>
                <c:pt idx="7017">
                  <c:v>6.94</c:v>
                </c:pt>
                <c:pt idx="7018">
                  <c:v>6.79</c:v>
                </c:pt>
                <c:pt idx="7019">
                  <c:v>7.02</c:v>
                </c:pt>
                <c:pt idx="7020">
                  <c:v>6.98</c:v>
                </c:pt>
                <c:pt idx="7021">
                  <c:v>6.84</c:v>
                </c:pt>
                <c:pt idx="7022">
                  <c:v>6.86</c:v>
                </c:pt>
                <c:pt idx="7023">
                  <c:v>6.89</c:v>
                </c:pt>
                <c:pt idx="7024">
                  <c:v>7.02</c:v>
                </c:pt>
                <c:pt idx="7025">
                  <c:v>7.1</c:v>
                </c:pt>
                <c:pt idx="7026">
                  <c:v>7.11</c:v>
                </c:pt>
                <c:pt idx="7027">
                  <c:v>7.12</c:v>
                </c:pt>
                <c:pt idx="7028">
                  <c:v>7</c:v>
                </c:pt>
                <c:pt idx="7029">
                  <c:v>6.63</c:v>
                </c:pt>
                <c:pt idx="7030">
                  <c:v>6.5600000000000005</c:v>
                </c:pt>
                <c:pt idx="7031">
                  <c:v>6.62</c:v>
                </c:pt>
                <c:pt idx="7032">
                  <c:v>6.48</c:v>
                </c:pt>
                <c:pt idx="7033">
                  <c:v>6.48</c:v>
                </c:pt>
                <c:pt idx="7034">
                  <c:v>6.38</c:v>
                </c:pt>
                <c:pt idx="7035">
                  <c:v>6.29</c:v>
                </c:pt>
                <c:pt idx="7036">
                  <c:v>6.09</c:v>
                </c:pt>
                <c:pt idx="7037">
                  <c:v>6.07</c:v>
                </c:pt>
                <c:pt idx="7038">
                  <c:v>6.25</c:v>
                </c:pt>
                <c:pt idx="7039">
                  <c:v>6.13</c:v>
                </c:pt>
                <c:pt idx="7040">
                  <c:v>5.85</c:v>
                </c:pt>
                <c:pt idx="7041">
                  <c:v>6.05</c:v>
                </c:pt>
                <c:pt idx="7042">
                  <c:v>5.99</c:v>
                </c:pt>
                <c:pt idx="7043">
                  <c:v>5.74</c:v>
                </c:pt>
                <c:pt idx="7044">
                  <c:v>5.7</c:v>
                </c:pt>
                <c:pt idx="7045">
                  <c:v>5.58</c:v>
                </c:pt>
                <c:pt idx="7046">
                  <c:v>5.69</c:v>
                </c:pt>
                <c:pt idx="7047">
                  <c:v>5.62</c:v>
                </c:pt>
                <c:pt idx="7048">
                  <c:v>5.57</c:v>
                </c:pt>
                <c:pt idx="7049">
                  <c:v>5.5600000000000005</c:v>
                </c:pt>
                <c:pt idx="7050">
                  <c:v>5.5600000000000005</c:v>
                </c:pt>
                <c:pt idx="7051">
                  <c:v>5.54</c:v>
                </c:pt>
                <c:pt idx="7052">
                  <c:v>5.59</c:v>
                </c:pt>
                <c:pt idx="7053">
                  <c:v>5.61</c:v>
                </c:pt>
                <c:pt idx="7054">
                  <c:v>5.78</c:v>
                </c:pt>
                <c:pt idx="7055">
                  <c:v>5.61</c:v>
                </c:pt>
                <c:pt idx="7056">
                  <c:v>5.43</c:v>
                </c:pt>
                <c:pt idx="7057">
                  <c:v>5.42</c:v>
                </c:pt>
                <c:pt idx="7058">
                  <c:v>5.48</c:v>
                </c:pt>
                <c:pt idx="7059">
                  <c:v>5.52</c:v>
                </c:pt>
                <c:pt idx="7060">
                  <c:v>5.47</c:v>
                </c:pt>
                <c:pt idx="7061">
                  <c:v>5.45</c:v>
                </c:pt>
                <c:pt idx="7062">
                  <c:v>5.36</c:v>
                </c:pt>
                <c:pt idx="7063">
                  <c:v>5.23</c:v>
                </c:pt>
                <c:pt idx="7064">
                  <c:v>4.96</c:v>
                </c:pt>
                <c:pt idx="7065">
                  <c:v>4.95</c:v>
                </c:pt>
                <c:pt idx="7066">
                  <c:v>4.93</c:v>
                </c:pt>
                <c:pt idx="7067">
                  <c:v>4.9800000000000004</c:v>
                </c:pt>
                <c:pt idx="7068">
                  <c:v>5.03</c:v>
                </c:pt>
                <c:pt idx="7069">
                  <c:v>4.8</c:v>
                </c:pt>
                <c:pt idx="7070">
                  <c:v>4.7699999999999996</c:v>
                </c:pt>
                <c:pt idx="7071">
                  <c:v>4.8600000000000003</c:v>
                </c:pt>
                <c:pt idx="7072">
                  <c:v>4.8600000000000003</c:v>
                </c:pt>
                <c:pt idx="7073">
                  <c:v>5.0199999999999996</c:v>
                </c:pt>
                <c:pt idx="7074">
                  <c:v>5.01</c:v>
                </c:pt>
                <c:pt idx="7075">
                  <c:v>5.01</c:v>
                </c:pt>
                <c:pt idx="7076">
                  <c:v>4.99</c:v>
                </c:pt>
                <c:pt idx="7077">
                  <c:v>5.04</c:v>
                </c:pt>
                <c:pt idx="7078">
                  <c:v>5.0999999999999996</c:v>
                </c:pt>
                <c:pt idx="7079">
                  <c:v>5.22</c:v>
                </c:pt>
                <c:pt idx="7080">
                  <c:v>5.29</c:v>
                </c:pt>
                <c:pt idx="7081">
                  <c:v>5.17</c:v>
                </c:pt>
                <c:pt idx="7082">
                  <c:v>5.24</c:v>
                </c:pt>
                <c:pt idx="7083">
                  <c:v>5.26</c:v>
                </c:pt>
                <c:pt idx="7084">
                  <c:v>5.29</c:v>
                </c:pt>
                <c:pt idx="7085">
                  <c:v>5.32</c:v>
                </c:pt>
                <c:pt idx="7086">
                  <c:v>5.2</c:v>
                </c:pt>
                <c:pt idx="7087">
                  <c:v>5.31</c:v>
                </c:pt>
                <c:pt idx="7088">
                  <c:v>5.45</c:v>
                </c:pt>
                <c:pt idx="7089">
                  <c:v>5.63</c:v>
                </c:pt>
                <c:pt idx="7092">
                  <c:v>5.75</c:v>
                </c:pt>
                <c:pt idx="7093">
                  <c:v>5.69</c:v>
                </c:pt>
                <c:pt idx="7094">
                  <c:v>5.58</c:v>
                </c:pt>
                <c:pt idx="7095">
                  <c:v>5.59</c:v>
                </c:pt>
                <c:pt idx="7096">
                  <c:v>5.6</c:v>
                </c:pt>
                <c:pt idx="7097">
                  <c:v>5.67</c:v>
                </c:pt>
                <c:pt idx="7098">
                  <c:v>5.62</c:v>
                </c:pt>
                <c:pt idx="7099">
                  <c:v>5.75</c:v>
                </c:pt>
                <c:pt idx="7100">
                  <c:v>5.83</c:v>
                </c:pt>
                <c:pt idx="7101">
                  <c:v>5.87</c:v>
                </c:pt>
                <c:pt idx="7102">
                  <c:v>5.86</c:v>
                </c:pt>
                <c:pt idx="7103">
                  <c:v>5.87</c:v>
                </c:pt>
                <c:pt idx="7104">
                  <c:v>5.79</c:v>
                </c:pt>
                <c:pt idx="7105">
                  <c:v>5.9</c:v>
                </c:pt>
                <c:pt idx="7106">
                  <c:v>5.9</c:v>
                </c:pt>
                <c:pt idx="7108">
                  <c:v>5.67</c:v>
                </c:pt>
                <c:pt idx="7109">
                  <c:v>5.63</c:v>
                </c:pt>
                <c:pt idx="7110">
                  <c:v>5.61</c:v>
                </c:pt>
                <c:pt idx="7111">
                  <c:v>5.57</c:v>
                </c:pt>
                <c:pt idx="7112">
                  <c:v>5.57</c:v>
                </c:pt>
                <c:pt idx="7113">
                  <c:v>5.74</c:v>
                </c:pt>
                <c:pt idx="7114">
                  <c:v>5.67</c:v>
                </c:pt>
                <c:pt idx="7115">
                  <c:v>5.67</c:v>
                </c:pt>
                <c:pt idx="7116">
                  <c:v>5.88</c:v>
                </c:pt>
                <c:pt idx="7117">
                  <c:v>5.88</c:v>
                </c:pt>
                <c:pt idx="7118">
                  <c:v>5.93</c:v>
                </c:pt>
                <c:pt idx="7119">
                  <c:v>6</c:v>
                </c:pt>
                <c:pt idx="7120">
                  <c:v>5.9</c:v>
                </c:pt>
                <c:pt idx="7121">
                  <c:v>5.9</c:v>
                </c:pt>
                <c:pt idx="7122">
                  <c:v>5.74</c:v>
                </c:pt>
                <c:pt idx="7123">
                  <c:v>5.78</c:v>
                </c:pt>
                <c:pt idx="7124">
                  <c:v>5.71</c:v>
                </c:pt>
                <c:pt idx="7125">
                  <c:v>5.65</c:v>
                </c:pt>
                <c:pt idx="7126">
                  <c:v>5.83</c:v>
                </c:pt>
                <c:pt idx="7127">
                  <c:v>5.85</c:v>
                </c:pt>
                <c:pt idx="7128">
                  <c:v>6.07</c:v>
                </c:pt>
                <c:pt idx="7129">
                  <c:v>5.97</c:v>
                </c:pt>
                <c:pt idx="7130">
                  <c:v>5.97</c:v>
                </c:pt>
                <c:pt idx="7131">
                  <c:v>5.68</c:v>
                </c:pt>
                <c:pt idx="7132">
                  <c:v>5.67</c:v>
                </c:pt>
                <c:pt idx="7133">
                  <c:v>5.59</c:v>
                </c:pt>
                <c:pt idx="7134">
                  <c:v>5.61</c:v>
                </c:pt>
                <c:pt idx="7135">
                  <c:v>5.72</c:v>
                </c:pt>
                <c:pt idx="7136">
                  <c:v>5.76</c:v>
                </c:pt>
                <c:pt idx="7137">
                  <c:v>6.14</c:v>
                </c:pt>
                <c:pt idx="7138">
                  <c:v>6.18</c:v>
                </c:pt>
                <c:pt idx="7139">
                  <c:v>6.21</c:v>
                </c:pt>
                <c:pt idx="7140">
                  <c:v>5.98</c:v>
                </c:pt>
                <c:pt idx="7141">
                  <c:v>6.05</c:v>
                </c:pt>
                <c:pt idx="7142">
                  <c:v>5.97</c:v>
                </c:pt>
                <c:pt idx="7143">
                  <c:v>5.77</c:v>
                </c:pt>
                <c:pt idx="7144">
                  <c:v>5.69</c:v>
                </c:pt>
                <c:pt idx="7145">
                  <c:v>5.75</c:v>
                </c:pt>
                <c:pt idx="7146">
                  <c:v>5.96</c:v>
                </c:pt>
                <c:pt idx="7147">
                  <c:v>6.04</c:v>
                </c:pt>
                <c:pt idx="7148">
                  <c:v>6.16</c:v>
                </c:pt>
                <c:pt idx="7149">
                  <c:v>6.23</c:v>
                </c:pt>
                <c:pt idx="7150">
                  <c:v>5.86</c:v>
                </c:pt>
                <c:pt idx="7151">
                  <c:v>5.7</c:v>
                </c:pt>
                <c:pt idx="7152">
                  <c:v>5.67</c:v>
                </c:pt>
                <c:pt idx="7153">
                  <c:v>5.65</c:v>
                </c:pt>
                <c:pt idx="7154">
                  <c:v>5.84</c:v>
                </c:pt>
                <c:pt idx="7155">
                  <c:v>6</c:v>
                </c:pt>
                <c:pt idx="7156">
                  <c:v>6.07</c:v>
                </c:pt>
                <c:pt idx="7157">
                  <c:v>5.91</c:v>
                </c:pt>
                <c:pt idx="7158">
                  <c:v>5.84</c:v>
                </c:pt>
                <c:pt idx="7159">
                  <c:v>5.79</c:v>
                </c:pt>
                <c:pt idx="7160">
                  <c:v>6.01</c:v>
                </c:pt>
                <c:pt idx="7161">
                  <c:v>6.06</c:v>
                </c:pt>
                <c:pt idx="7162">
                  <c:v>6.03</c:v>
                </c:pt>
                <c:pt idx="7163">
                  <c:v>5.96</c:v>
                </c:pt>
                <c:pt idx="7164">
                  <c:v>6.01</c:v>
                </c:pt>
                <c:pt idx="7165">
                  <c:v>6.01</c:v>
                </c:pt>
                <c:pt idx="7166">
                  <c:v>6.34</c:v>
                </c:pt>
                <c:pt idx="7167">
                  <c:v>6.39</c:v>
                </c:pt>
                <c:pt idx="7168">
                  <c:v>6.49</c:v>
                </c:pt>
                <c:pt idx="7169">
                  <c:v>6.22</c:v>
                </c:pt>
                <c:pt idx="7170">
                  <c:v>5.93</c:v>
                </c:pt>
                <c:pt idx="7171">
                  <c:v>5.98</c:v>
                </c:pt>
                <c:pt idx="7172">
                  <c:v>6.02</c:v>
                </c:pt>
                <c:pt idx="7173">
                  <c:v>5.91</c:v>
                </c:pt>
                <c:pt idx="7174">
                  <c:v>5.88</c:v>
                </c:pt>
                <c:pt idx="7175">
                  <c:v>6.05</c:v>
                </c:pt>
                <c:pt idx="7176">
                  <c:v>6.02</c:v>
                </c:pt>
                <c:pt idx="7177">
                  <c:v>5.9</c:v>
                </c:pt>
                <c:pt idx="7178">
                  <c:v>5.9</c:v>
                </c:pt>
                <c:pt idx="7179">
                  <c:v>5.8</c:v>
                </c:pt>
                <c:pt idx="7180">
                  <c:v>5.91</c:v>
                </c:pt>
                <c:pt idx="7181">
                  <c:v>5.86</c:v>
                </c:pt>
                <c:pt idx="7182">
                  <c:v>5.82</c:v>
                </c:pt>
                <c:pt idx="7184">
                  <c:v>5.79</c:v>
                </c:pt>
                <c:pt idx="7185">
                  <c:v>5.78</c:v>
                </c:pt>
                <c:pt idx="7186">
                  <c:v>5.76</c:v>
                </c:pt>
                <c:pt idx="7187">
                  <c:v>5.7</c:v>
                </c:pt>
                <c:pt idx="7188">
                  <c:v>5.63</c:v>
                </c:pt>
                <c:pt idx="7189">
                  <c:v>5.68</c:v>
                </c:pt>
                <c:pt idx="7190">
                  <c:v>5.75</c:v>
                </c:pt>
                <c:pt idx="7191">
                  <c:v>5.75</c:v>
                </c:pt>
                <c:pt idx="7192">
                  <c:v>5.8</c:v>
                </c:pt>
                <c:pt idx="7193">
                  <c:v>5.8100000000000005</c:v>
                </c:pt>
                <c:pt idx="7194">
                  <c:v>5.8</c:v>
                </c:pt>
                <c:pt idx="7195">
                  <c:v>5.8</c:v>
                </c:pt>
                <c:pt idx="7196">
                  <c:v>5.88</c:v>
                </c:pt>
                <c:pt idx="7197">
                  <c:v>5.77</c:v>
                </c:pt>
                <c:pt idx="7198">
                  <c:v>5.76</c:v>
                </c:pt>
                <c:pt idx="7199">
                  <c:v>5.52</c:v>
                </c:pt>
                <c:pt idx="7200">
                  <c:v>5.18</c:v>
                </c:pt>
                <c:pt idx="7201">
                  <c:v>5.23</c:v>
                </c:pt>
                <c:pt idx="7202">
                  <c:v>5.23</c:v>
                </c:pt>
                <c:pt idx="7203">
                  <c:v>5.0999999999999996</c:v>
                </c:pt>
                <c:pt idx="7204">
                  <c:v>5.0599999999999996</c:v>
                </c:pt>
                <c:pt idx="7205">
                  <c:v>5.0199999999999996</c:v>
                </c:pt>
                <c:pt idx="7206">
                  <c:v>5.1100000000000003</c:v>
                </c:pt>
                <c:pt idx="7207">
                  <c:v>5.16</c:v>
                </c:pt>
                <c:pt idx="7208">
                  <c:v>5.04</c:v>
                </c:pt>
                <c:pt idx="7209">
                  <c:v>5.03</c:v>
                </c:pt>
                <c:pt idx="7210">
                  <c:v>5.09</c:v>
                </c:pt>
                <c:pt idx="7211">
                  <c:v>5.12</c:v>
                </c:pt>
                <c:pt idx="7212">
                  <c:v>5.12</c:v>
                </c:pt>
                <c:pt idx="7213">
                  <c:v>5.25</c:v>
                </c:pt>
                <c:pt idx="7214">
                  <c:v>5.24</c:v>
                </c:pt>
                <c:pt idx="7215">
                  <c:v>5.18</c:v>
                </c:pt>
                <c:pt idx="7216">
                  <c:v>5.13</c:v>
                </c:pt>
                <c:pt idx="7217">
                  <c:v>5.05</c:v>
                </c:pt>
                <c:pt idx="7218">
                  <c:v>5.04</c:v>
                </c:pt>
                <c:pt idx="7219">
                  <c:v>5.08</c:v>
                </c:pt>
                <c:pt idx="7220">
                  <c:v>5.08</c:v>
                </c:pt>
                <c:pt idx="7221">
                  <c:v>5.08</c:v>
                </c:pt>
                <c:pt idx="7222">
                  <c:v>5.0599999999999996</c:v>
                </c:pt>
                <c:pt idx="7223">
                  <c:v>5.08</c:v>
                </c:pt>
                <c:pt idx="7224">
                  <c:v>5.08</c:v>
                </c:pt>
                <c:pt idx="7225">
                  <c:v>4.97</c:v>
                </c:pt>
                <c:pt idx="7226">
                  <c:v>4.96</c:v>
                </c:pt>
                <c:pt idx="7227">
                  <c:v>4.92</c:v>
                </c:pt>
                <c:pt idx="7228">
                  <c:v>4.8100000000000005</c:v>
                </c:pt>
                <c:pt idx="7229">
                  <c:v>4.78</c:v>
                </c:pt>
                <c:pt idx="7230">
                  <c:v>4.72</c:v>
                </c:pt>
                <c:pt idx="7231">
                  <c:v>4.74</c:v>
                </c:pt>
                <c:pt idx="7232">
                  <c:v>4.84</c:v>
                </c:pt>
                <c:pt idx="7233">
                  <c:v>4.8499999999999996</c:v>
                </c:pt>
                <c:pt idx="7234">
                  <c:v>4.84</c:v>
                </c:pt>
                <c:pt idx="7235">
                  <c:v>4.8899999999999997</c:v>
                </c:pt>
                <c:pt idx="7236">
                  <c:v>4.99</c:v>
                </c:pt>
                <c:pt idx="7237">
                  <c:v>4.9800000000000004</c:v>
                </c:pt>
                <c:pt idx="7238">
                  <c:v>4.95</c:v>
                </c:pt>
                <c:pt idx="7239">
                  <c:v>4.9000000000000004</c:v>
                </c:pt>
                <c:pt idx="7240">
                  <c:v>4.93</c:v>
                </c:pt>
                <c:pt idx="7241">
                  <c:v>4.9800000000000004</c:v>
                </c:pt>
                <c:pt idx="7242">
                  <c:v>4.92</c:v>
                </c:pt>
                <c:pt idx="7243">
                  <c:v>4.9000000000000004</c:v>
                </c:pt>
                <c:pt idx="7244">
                  <c:v>4.97</c:v>
                </c:pt>
                <c:pt idx="7245">
                  <c:v>5.03</c:v>
                </c:pt>
                <c:pt idx="7246">
                  <c:v>5.01</c:v>
                </c:pt>
                <c:pt idx="7247">
                  <c:v>5.03</c:v>
                </c:pt>
                <c:pt idx="7248">
                  <c:v>4.93</c:v>
                </c:pt>
                <c:pt idx="7249">
                  <c:v>4.91</c:v>
                </c:pt>
                <c:pt idx="7250">
                  <c:v>4.87</c:v>
                </c:pt>
                <c:pt idx="7251">
                  <c:v>4.88</c:v>
                </c:pt>
                <c:pt idx="7252">
                  <c:v>4.8899999999999997</c:v>
                </c:pt>
                <c:pt idx="7253">
                  <c:v>4.87</c:v>
                </c:pt>
                <c:pt idx="7254">
                  <c:v>4.8100000000000005</c:v>
                </c:pt>
                <c:pt idx="7255">
                  <c:v>4.75</c:v>
                </c:pt>
                <c:pt idx="7256">
                  <c:v>4.76</c:v>
                </c:pt>
                <c:pt idx="7257">
                  <c:v>4.74</c:v>
                </c:pt>
                <c:pt idx="7258">
                  <c:v>4.62</c:v>
                </c:pt>
                <c:pt idx="7259">
                  <c:v>4.53</c:v>
                </c:pt>
                <c:pt idx="7260">
                  <c:v>4.51</c:v>
                </c:pt>
                <c:pt idx="7261">
                  <c:v>4.43</c:v>
                </c:pt>
                <c:pt idx="7262">
                  <c:v>4.4000000000000004</c:v>
                </c:pt>
                <c:pt idx="7263">
                  <c:v>4.45</c:v>
                </c:pt>
                <c:pt idx="7264">
                  <c:v>4.55</c:v>
                </c:pt>
                <c:pt idx="7265">
                  <c:v>4.6100000000000003</c:v>
                </c:pt>
                <c:pt idx="7266">
                  <c:v>4.8100000000000005</c:v>
                </c:pt>
                <c:pt idx="7267">
                  <c:v>4.79</c:v>
                </c:pt>
                <c:pt idx="7268">
                  <c:v>4.67</c:v>
                </c:pt>
                <c:pt idx="7269">
                  <c:v>4.63</c:v>
                </c:pt>
                <c:pt idx="7270">
                  <c:v>4.57</c:v>
                </c:pt>
                <c:pt idx="7271">
                  <c:v>4.5600000000000005</c:v>
                </c:pt>
                <c:pt idx="7272">
                  <c:v>4.47</c:v>
                </c:pt>
                <c:pt idx="7273">
                  <c:v>4.3899999999999997</c:v>
                </c:pt>
                <c:pt idx="7274">
                  <c:v>4.4000000000000004</c:v>
                </c:pt>
                <c:pt idx="7275">
                  <c:v>4.47</c:v>
                </c:pt>
                <c:pt idx="7279">
                  <c:v>4.5</c:v>
                </c:pt>
                <c:pt idx="7280">
                  <c:v>4.53</c:v>
                </c:pt>
                <c:pt idx="7283">
                  <c:v>4.3099999999999996</c:v>
                </c:pt>
                <c:pt idx="7284">
                  <c:v>4.25</c:v>
                </c:pt>
                <c:pt idx="7285">
                  <c:v>4.26</c:v>
                </c:pt>
                <c:pt idx="7286">
                  <c:v>4.29</c:v>
                </c:pt>
                <c:pt idx="7287">
                  <c:v>4.29</c:v>
                </c:pt>
                <c:pt idx="7288">
                  <c:v>4.3</c:v>
                </c:pt>
                <c:pt idx="7289">
                  <c:v>4.16</c:v>
                </c:pt>
                <c:pt idx="7290">
                  <c:v>4.1100000000000003</c:v>
                </c:pt>
                <c:pt idx="7291">
                  <c:v>4.16</c:v>
                </c:pt>
                <c:pt idx="7292">
                  <c:v>4.2</c:v>
                </c:pt>
                <c:pt idx="7293">
                  <c:v>4.2</c:v>
                </c:pt>
                <c:pt idx="7294">
                  <c:v>4.16</c:v>
                </c:pt>
                <c:pt idx="7295">
                  <c:v>4.1500000000000004</c:v>
                </c:pt>
                <c:pt idx="7296">
                  <c:v>4.2</c:v>
                </c:pt>
                <c:pt idx="7297">
                  <c:v>4.2</c:v>
                </c:pt>
                <c:pt idx="7298">
                  <c:v>4.18</c:v>
                </c:pt>
                <c:pt idx="7299">
                  <c:v>4.17</c:v>
                </c:pt>
                <c:pt idx="7300">
                  <c:v>4.1100000000000003</c:v>
                </c:pt>
                <c:pt idx="7301">
                  <c:v>4.17</c:v>
                </c:pt>
                <c:pt idx="7302">
                  <c:v>4.17</c:v>
                </c:pt>
                <c:pt idx="7303">
                  <c:v>4.21</c:v>
                </c:pt>
                <c:pt idx="7304">
                  <c:v>4.33</c:v>
                </c:pt>
                <c:pt idx="7305">
                  <c:v>4.29</c:v>
                </c:pt>
                <c:pt idx="7306">
                  <c:v>4.42</c:v>
                </c:pt>
                <c:pt idx="7307">
                  <c:v>4.45</c:v>
                </c:pt>
                <c:pt idx="7308">
                  <c:v>4.4800000000000004</c:v>
                </c:pt>
                <c:pt idx="7309">
                  <c:v>4.57</c:v>
                </c:pt>
                <c:pt idx="7310">
                  <c:v>4.55</c:v>
                </c:pt>
                <c:pt idx="7311">
                  <c:v>4.59</c:v>
                </c:pt>
                <c:pt idx="7312">
                  <c:v>4.51</c:v>
                </c:pt>
                <c:pt idx="7313">
                  <c:v>4.43</c:v>
                </c:pt>
                <c:pt idx="7314">
                  <c:v>4.38</c:v>
                </c:pt>
                <c:pt idx="7315">
                  <c:v>4.3499999999999996</c:v>
                </c:pt>
                <c:pt idx="7316">
                  <c:v>4.42</c:v>
                </c:pt>
                <c:pt idx="7317">
                  <c:v>4.42</c:v>
                </c:pt>
                <c:pt idx="7318">
                  <c:v>4.3899999999999997</c:v>
                </c:pt>
                <c:pt idx="7319">
                  <c:v>4.4800000000000004</c:v>
                </c:pt>
                <c:pt idx="7320">
                  <c:v>4.4400000000000004</c:v>
                </c:pt>
                <c:pt idx="7321">
                  <c:v>4.32</c:v>
                </c:pt>
                <c:pt idx="7322">
                  <c:v>4.78</c:v>
                </c:pt>
                <c:pt idx="7323">
                  <c:v>4.84</c:v>
                </c:pt>
                <c:pt idx="7324">
                  <c:v>4.76</c:v>
                </c:pt>
                <c:pt idx="7325">
                  <c:v>4.71</c:v>
                </c:pt>
                <c:pt idx="7326">
                  <c:v>4.78</c:v>
                </c:pt>
                <c:pt idx="7327">
                  <c:v>4.72</c:v>
                </c:pt>
                <c:pt idx="7328">
                  <c:v>4.62</c:v>
                </c:pt>
                <c:pt idx="7329">
                  <c:v>4.6100000000000003</c:v>
                </c:pt>
                <c:pt idx="7330">
                  <c:v>4.57</c:v>
                </c:pt>
                <c:pt idx="7331">
                  <c:v>4.6399999999999997</c:v>
                </c:pt>
                <c:pt idx="7332">
                  <c:v>4.6100000000000003</c:v>
                </c:pt>
                <c:pt idx="7333">
                  <c:v>4.6500000000000004</c:v>
                </c:pt>
                <c:pt idx="7334">
                  <c:v>4.66</c:v>
                </c:pt>
                <c:pt idx="7335">
                  <c:v>4.62</c:v>
                </c:pt>
                <c:pt idx="7336">
                  <c:v>4.67</c:v>
                </c:pt>
                <c:pt idx="7337">
                  <c:v>4.6399999999999997</c:v>
                </c:pt>
                <c:pt idx="7338">
                  <c:v>4.63</c:v>
                </c:pt>
                <c:pt idx="7339">
                  <c:v>4.59</c:v>
                </c:pt>
                <c:pt idx="7340">
                  <c:v>4.55</c:v>
                </c:pt>
                <c:pt idx="7341">
                  <c:v>4.5</c:v>
                </c:pt>
                <c:pt idx="7342">
                  <c:v>4.5600000000000005</c:v>
                </c:pt>
                <c:pt idx="7343">
                  <c:v>4.7</c:v>
                </c:pt>
                <c:pt idx="7344">
                  <c:v>4.79</c:v>
                </c:pt>
                <c:pt idx="7347">
                  <c:v>4.66</c:v>
                </c:pt>
                <c:pt idx="7348">
                  <c:v>4.57</c:v>
                </c:pt>
                <c:pt idx="7349">
                  <c:v>4.53</c:v>
                </c:pt>
                <c:pt idx="7350">
                  <c:v>4.5</c:v>
                </c:pt>
                <c:pt idx="7351">
                  <c:v>4.3600000000000003</c:v>
                </c:pt>
                <c:pt idx="7352">
                  <c:v>4.38</c:v>
                </c:pt>
                <c:pt idx="7353">
                  <c:v>4.3499999999999996</c:v>
                </c:pt>
                <c:pt idx="7354">
                  <c:v>4.33</c:v>
                </c:pt>
                <c:pt idx="7355">
                  <c:v>4.4000000000000004</c:v>
                </c:pt>
                <c:pt idx="7356">
                  <c:v>4.3499999999999996</c:v>
                </c:pt>
                <c:pt idx="7357">
                  <c:v>4.34</c:v>
                </c:pt>
                <c:pt idx="7358">
                  <c:v>4.2699999999999996</c:v>
                </c:pt>
                <c:pt idx="7359">
                  <c:v>4.25</c:v>
                </c:pt>
                <c:pt idx="7360">
                  <c:v>4.2699999999999996</c:v>
                </c:pt>
                <c:pt idx="7361">
                  <c:v>4.17</c:v>
                </c:pt>
                <c:pt idx="7362">
                  <c:v>3.99</c:v>
                </c:pt>
                <c:pt idx="7363">
                  <c:v>3.99</c:v>
                </c:pt>
                <c:pt idx="7364">
                  <c:v>4.0999999999999996</c:v>
                </c:pt>
                <c:pt idx="7365">
                  <c:v>4.12</c:v>
                </c:pt>
                <c:pt idx="7366">
                  <c:v>4</c:v>
                </c:pt>
                <c:pt idx="7367">
                  <c:v>3.93</c:v>
                </c:pt>
                <c:pt idx="7369">
                  <c:v>3.9</c:v>
                </c:pt>
                <c:pt idx="7370">
                  <c:v>3.8</c:v>
                </c:pt>
                <c:pt idx="7371">
                  <c:v>3.87</c:v>
                </c:pt>
                <c:pt idx="7372">
                  <c:v>3.86</c:v>
                </c:pt>
                <c:pt idx="7373">
                  <c:v>3.84</c:v>
                </c:pt>
                <c:pt idx="7374">
                  <c:v>3.87</c:v>
                </c:pt>
                <c:pt idx="7375">
                  <c:v>3.9</c:v>
                </c:pt>
                <c:pt idx="7376">
                  <c:v>3.94</c:v>
                </c:pt>
                <c:pt idx="7377">
                  <c:v>3.98</c:v>
                </c:pt>
                <c:pt idx="7378">
                  <c:v>4.03</c:v>
                </c:pt>
                <c:pt idx="7379">
                  <c:v>3.96</c:v>
                </c:pt>
                <c:pt idx="7380">
                  <c:v>3.91</c:v>
                </c:pt>
                <c:pt idx="7381">
                  <c:v>3.86</c:v>
                </c:pt>
                <c:pt idx="7382">
                  <c:v>3.91</c:v>
                </c:pt>
                <c:pt idx="7383">
                  <c:v>3.91</c:v>
                </c:pt>
                <c:pt idx="7384">
                  <c:v>4.01</c:v>
                </c:pt>
                <c:pt idx="7385">
                  <c:v>4.12</c:v>
                </c:pt>
                <c:pt idx="7386">
                  <c:v>4.0599999999999996</c:v>
                </c:pt>
                <c:pt idx="7387">
                  <c:v>4.0199999999999996</c:v>
                </c:pt>
                <c:pt idx="7388">
                  <c:v>4.1500000000000004</c:v>
                </c:pt>
                <c:pt idx="7389">
                  <c:v>4.17</c:v>
                </c:pt>
                <c:pt idx="7390">
                  <c:v>4.1399999999999997</c:v>
                </c:pt>
                <c:pt idx="7391">
                  <c:v>4.18</c:v>
                </c:pt>
                <c:pt idx="7392">
                  <c:v>4.1100000000000003</c:v>
                </c:pt>
                <c:pt idx="7393">
                  <c:v>4.0999999999999996</c:v>
                </c:pt>
                <c:pt idx="7394">
                  <c:v>4.21</c:v>
                </c:pt>
                <c:pt idx="7395">
                  <c:v>4.2699999999999996</c:v>
                </c:pt>
                <c:pt idx="7396">
                  <c:v>4.22</c:v>
                </c:pt>
                <c:pt idx="7397">
                  <c:v>4.41</c:v>
                </c:pt>
                <c:pt idx="7398">
                  <c:v>4.3099999999999996</c:v>
                </c:pt>
                <c:pt idx="7399">
                  <c:v>4.34</c:v>
                </c:pt>
                <c:pt idx="7400">
                  <c:v>4.26</c:v>
                </c:pt>
                <c:pt idx="7401">
                  <c:v>4.26</c:v>
                </c:pt>
                <c:pt idx="7402">
                  <c:v>4.25</c:v>
                </c:pt>
                <c:pt idx="7403">
                  <c:v>4.28</c:v>
                </c:pt>
                <c:pt idx="7404">
                  <c:v>4.51</c:v>
                </c:pt>
                <c:pt idx="7405">
                  <c:v>4.55</c:v>
                </c:pt>
                <c:pt idx="7406">
                  <c:v>4.72</c:v>
                </c:pt>
                <c:pt idx="7407">
                  <c:v>4.75</c:v>
                </c:pt>
                <c:pt idx="7408">
                  <c:v>4.76</c:v>
                </c:pt>
                <c:pt idx="7409">
                  <c:v>4.58</c:v>
                </c:pt>
                <c:pt idx="7410">
                  <c:v>4.53</c:v>
                </c:pt>
                <c:pt idx="7411">
                  <c:v>4.4400000000000004</c:v>
                </c:pt>
                <c:pt idx="7412">
                  <c:v>4.4000000000000004</c:v>
                </c:pt>
                <c:pt idx="7413">
                  <c:v>4.54</c:v>
                </c:pt>
                <c:pt idx="7414">
                  <c:v>4.4800000000000004</c:v>
                </c:pt>
                <c:pt idx="7415">
                  <c:v>4.37</c:v>
                </c:pt>
                <c:pt idx="7416">
                  <c:v>4.37</c:v>
                </c:pt>
                <c:pt idx="7417">
                  <c:v>4.34</c:v>
                </c:pt>
                <c:pt idx="7418">
                  <c:v>4.4800000000000004</c:v>
                </c:pt>
                <c:pt idx="7419">
                  <c:v>4.4400000000000004</c:v>
                </c:pt>
                <c:pt idx="7420">
                  <c:v>4.47</c:v>
                </c:pt>
                <c:pt idx="7421">
                  <c:v>4.47</c:v>
                </c:pt>
                <c:pt idx="7422">
                  <c:v>4.46</c:v>
                </c:pt>
                <c:pt idx="7423">
                  <c:v>4.47</c:v>
                </c:pt>
                <c:pt idx="7424">
                  <c:v>4.45</c:v>
                </c:pt>
                <c:pt idx="7425">
                  <c:v>4.4000000000000004</c:v>
                </c:pt>
                <c:pt idx="7426">
                  <c:v>4.34</c:v>
                </c:pt>
                <c:pt idx="7427">
                  <c:v>4.34</c:v>
                </c:pt>
                <c:pt idx="7428">
                  <c:v>4.3499999999999996</c:v>
                </c:pt>
                <c:pt idx="7429">
                  <c:v>4.38</c:v>
                </c:pt>
                <c:pt idx="7430">
                  <c:v>4.41</c:v>
                </c:pt>
                <c:pt idx="7431">
                  <c:v>4.42</c:v>
                </c:pt>
                <c:pt idx="7432">
                  <c:v>4.4000000000000004</c:v>
                </c:pt>
                <c:pt idx="7433">
                  <c:v>4.41</c:v>
                </c:pt>
                <c:pt idx="7434">
                  <c:v>4.37</c:v>
                </c:pt>
                <c:pt idx="7435">
                  <c:v>4.46</c:v>
                </c:pt>
                <c:pt idx="7436">
                  <c:v>4.3600000000000003</c:v>
                </c:pt>
                <c:pt idx="7437">
                  <c:v>4.37</c:v>
                </c:pt>
                <c:pt idx="7438">
                  <c:v>4.3600000000000003</c:v>
                </c:pt>
                <c:pt idx="7439">
                  <c:v>4.34</c:v>
                </c:pt>
                <c:pt idx="7440">
                  <c:v>4.3099999999999996</c:v>
                </c:pt>
                <c:pt idx="7441">
                  <c:v>4.3099999999999996</c:v>
                </c:pt>
                <c:pt idx="7442">
                  <c:v>4.3099999999999996</c:v>
                </c:pt>
                <c:pt idx="7443">
                  <c:v>4.34</c:v>
                </c:pt>
                <c:pt idx="7445">
                  <c:v>4.34</c:v>
                </c:pt>
                <c:pt idx="7446">
                  <c:v>4.4000000000000004</c:v>
                </c:pt>
                <c:pt idx="7447">
                  <c:v>4.43</c:v>
                </c:pt>
                <c:pt idx="7448">
                  <c:v>4.4800000000000004</c:v>
                </c:pt>
                <c:pt idx="7449">
                  <c:v>4.5</c:v>
                </c:pt>
                <c:pt idx="7450">
                  <c:v>4.49</c:v>
                </c:pt>
                <c:pt idx="7451">
                  <c:v>4.51</c:v>
                </c:pt>
                <c:pt idx="7452">
                  <c:v>4.54</c:v>
                </c:pt>
                <c:pt idx="7453">
                  <c:v>4.57</c:v>
                </c:pt>
                <c:pt idx="7454">
                  <c:v>4.53</c:v>
                </c:pt>
                <c:pt idx="7455">
                  <c:v>4.5</c:v>
                </c:pt>
                <c:pt idx="7456">
                  <c:v>4.5</c:v>
                </c:pt>
                <c:pt idx="7457">
                  <c:v>4.46</c:v>
                </c:pt>
                <c:pt idx="7458">
                  <c:v>4.53</c:v>
                </c:pt>
                <c:pt idx="7459">
                  <c:v>4.62</c:v>
                </c:pt>
                <c:pt idx="7460">
                  <c:v>4.6399999999999997</c:v>
                </c:pt>
                <c:pt idx="7461">
                  <c:v>4.63</c:v>
                </c:pt>
                <c:pt idx="7462">
                  <c:v>4.6399999999999997</c:v>
                </c:pt>
                <c:pt idx="7463">
                  <c:v>4.6500000000000004</c:v>
                </c:pt>
                <c:pt idx="7464">
                  <c:v>4.67</c:v>
                </c:pt>
                <c:pt idx="7465">
                  <c:v>4.68</c:v>
                </c:pt>
                <c:pt idx="7466">
                  <c:v>4.6500000000000004</c:v>
                </c:pt>
                <c:pt idx="7467">
                  <c:v>4.58</c:v>
                </c:pt>
                <c:pt idx="7468">
                  <c:v>4.53</c:v>
                </c:pt>
                <c:pt idx="7469">
                  <c:v>4.41</c:v>
                </c:pt>
                <c:pt idx="7470">
                  <c:v>4.41</c:v>
                </c:pt>
                <c:pt idx="7471">
                  <c:v>4.42</c:v>
                </c:pt>
                <c:pt idx="7472">
                  <c:v>4.3600000000000003</c:v>
                </c:pt>
                <c:pt idx="7473">
                  <c:v>4.38</c:v>
                </c:pt>
                <c:pt idx="7474">
                  <c:v>4.4400000000000004</c:v>
                </c:pt>
                <c:pt idx="7475">
                  <c:v>4.54</c:v>
                </c:pt>
                <c:pt idx="7476">
                  <c:v>4.63</c:v>
                </c:pt>
                <c:pt idx="7477">
                  <c:v>4.53</c:v>
                </c:pt>
                <c:pt idx="7478">
                  <c:v>4.3499999999999996</c:v>
                </c:pt>
                <c:pt idx="7479">
                  <c:v>4.37</c:v>
                </c:pt>
                <c:pt idx="7480">
                  <c:v>4.3099999999999996</c:v>
                </c:pt>
                <c:pt idx="7481">
                  <c:v>4.28</c:v>
                </c:pt>
                <c:pt idx="7482">
                  <c:v>4.33</c:v>
                </c:pt>
                <c:pt idx="7483">
                  <c:v>4.3600000000000003</c:v>
                </c:pt>
                <c:pt idx="7484">
                  <c:v>4.3099999999999996</c:v>
                </c:pt>
                <c:pt idx="7485">
                  <c:v>4.3099999999999996</c:v>
                </c:pt>
                <c:pt idx="7486">
                  <c:v>4.2699999999999996</c:v>
                </c:pt>
                <c:pt idx="7487">
                  <c:v>4.25</c:v>
                </c:pt>
                <c:pt idx="7488">
                  <c:v>4.25</c:v>
                </c:pt>
                <c:pt idx="7489">
                  <c:v>4.2300000000000004</c:v>
                </c:pt>
                <c:pt idx="7490">
                  <c:v>4.18</c:v>
                </c:pt>
                <c:pt idx="7491">
                  <c:v>4.18</c:v>
                </c:pt>
                <c:pt idx="7492">
                  <c:v>4.1500000000000004</c:v>
                </c:pt>
                <c:pt idx="7493">
                  <c:v>4.09</c:v>
                </c:pt>
                <c:pt idx="7494">
                  <c:v>4.1399999999999997</c:v>
                </c:pt>
                <c:pt idx="7495">
                  <c:v>4.2</c:v>
                </c:pt>
                <c:pt idx="7496">
                  <c:v>4.2</c:v>
                </c:pt>
                <c:pt idx="7497">
                  <c:v>4.1399999999999997</c:v>
                </c:pt>
                <c:pt idx="7498">
                  <c:v>4.1500000000000004</c:v>
                </c:pt>
                <c:pt idx="7499">
                  <c:v>4.12</c:v>
                </c:pt>
                <c:pt idx="7500">
                  <c:v>4.09</c:v>
                </c:pt>
                <c:pt idx="7501">
                  <c:v>4.09</c:v>
                </c:pt>
                <c:pt idx="7502">
                  <c:v>4.1500000000000004</c:v>
                </c:pt>
                <c:pt idx="7503">
                  <c:v>4.1500000000000004</c:v>
                </c:pt>
                <c:pt idx="7504">
                  <c:v>4.12</c:v>
                </c:pt>
                <c:pt idx="7505">
                  <c:v>4.12</c:v>
                </c:pt>
                <c:pt idx="7506">
                  <c:v>4.12</c:v>
                </c:pt>
                <c:pt idx="7507">
                  <c:v>4.1399999999999997</c:v>
                </c:pt>
                <c:pt idx="7508">
                  <c:v>4.1500000000000004</c:v>
                </c:pt>
                <c:pt idx="7509">
                  <c:v>4.07</c:v>
                </c:pt>
                <c:pt idx="7510">
                  <c:v>4.09</c:v>
                </c:pt>
                <c:pt idx="7511">
                  <c:v>4.08</c:v>
                </c:pt>
                <c:pt idx="7512">
                  <c:v>4.0599999999999996</c:v>
                </c:pt>
                <c:pt idx="7513">
                  <c:v>4.08</c:v>
                </c:pt>
                <c:pt idx="7514">
                  <c:v>4.09</c:v>
                </c:pt>
                <c:pt idx="7515">
                  <c:v>4.09</c:v>
                </c:pt>
                <c:pt idx="7516">
                  <c:v>4.09</c:v>
                </c:pt>
                <c:pt idx="7517">
                  <c:v>4.0599999999999996</c:v>
                </c:pt>
                <c:pt idx="7518">
                  <c:v>4.0599999999999996</c:v>
                </c:pt>
                <c:pt idx="7519">
                  <c:v>4.0599999999999996</c:v>
                </c:pt>
                <c:pt idx="7520">
                  <c:v>4.04</c:v>
                </c:pt>
                <c:pt idx="7521">
                  <c:v>4.07</c:v>
                </c:pt>
                <c:pt idx="7522">
                  <c:v>4.08</c:v>
                </c:pt>
                <c:pt idx="7523">
                  <c:v>4.13</c:v>
                </c:pt>
                <c:pt idx="7524">
                  <c:v>4.2</c:v>
                </c:pt>
                <c:pt idx="7525">
                  <c:v>4.22</c:v>
                </c:pt>
                <c:pt idx="7526">
                  <c:v>4.1500000000000004</c:v>
                </c:pt>
                <c:pt idx="7527">
                  <c:v>4.08</c:v>
                </c:pt>
                <c:pt idx="7528">
                  <c:v>4.05</c:v>
                </c:pt>
                <c:pt idx="7529">
                  <c:v>4.09</c:v>
                </c:pt>
                <c:pt idx="7530">
                  <c:v>4.09</c:v>
                </c:pt>
                <c:pt idx="7531">
                  <c:v>4.05</c:v>
                </c:pt>
                <c:pt idx="7532">
                  <c:v>4.05</c:v>
                </c:pt>
                <c:pt idx="7533">
                  <c:v>4.05</c:v>
                </c:pt>
                <c:pt idx="7534">
                  <c:v>4.08</c:v>
                </c:pt>
                <c:pt idx="7535">
                  <c:v>4.1100000000000003</c:v>
                </c:pt>
                <c:pt idx="7536">
                  <c:v>4.18</c:v>
                </c:pt>
                <c:pt idx="7540">
                  <c:v>4.2</c:v>
                </c:pt>
                <c:pt idx="7541">
                  <c:v>4.17</c:v>
                </c:pt>
                <c:pt idx="7544">
                  <c:v>3.98</c:v>
                </c:pt>
                <c:pt idx="7545">
                  <c:v>3.95</c:v>
                </c:pt>
                <c:pt idx="7546">
                  <c:v>3.93</c:v>
                </c:pt>
                <c:pt idx="7547">
                  <c:v>3.87</c:v>
                </c:pt>
                <c:pt idx="7548">
                  <c:v>3.86</c:v>
                </c:pt>
                <c:pt idx="7549">
                  <c:v>3.85</c:v>
                </c:pt>
                <c:pt idx="7550">
                  <c:v>3.9</c:v>
                </c:pt>
                <c:pt idx="7551">
                  <c:v>3.9</c:v>
                </c:pt>
                <c:pt idx="7552">
                  <c:v>3.88</c:v>
                </c:pt>
                <c:pt idx="7553">
                  <c:v>3.86</c:v>
                </c:pt>
                <c:pt idx="7554">
                  <c:v>3.85</c:v>
                </c:pt>
                <c:pt idx="7555">
                  <c:v>3.8200000000000003</c:v>
                </c:pt>
                <c:pt idx="7556">
                  <c:v>3.79</c:v>
                </c:pt>
                <c:pt idx="7557">
                  <c:v>3.8200000000000003</c:v>
                </c:pt>
                <c:pt idx="7558">
                  <c:v>3.8</c:v>
                </c:pt>
                <c:pt idx="7559">
                  <c:v>3.84</c:v>
                </c:pt>
                <c:pt idx="7560">
                  <c:v>3.9</c:v>
                </c:pt>
                <c:pt idx="7561">
                  <c:v>3.92</c:v>
                </c:pt>
                <c:pt idx="7562">
                  <c:v>3.85</c:v>
                </c:pt>
                <c:pt idx="7563">
                  <c:v>3.83</c:v>
                </c:pt>
                <c:pt idx="7564">
                  <c:v>3.84</c:v>
                </c:pt>
                <c:pt idx="7565">
                  <c:v>3.79</c:v>
                </c:pt>
                <c:pt idx="7566">
                  <c:v>3.75</c:v>
                </c:pt>
                <c:pt idx="7567">
                  <c:v>3.79</c:v>
                </c:pt>
                <c:pt idx="7568">
                  <c:v>3.76</c:v>
                </c:pt>
                <c:pt idx="7569">
                  <c:v>3.75</c:v>
                </c:pt>
                <c:pt idx="7570">
                  <c:v>3.74</c:v>
                </c:pt>
                <c:pt idx="7571">
                  <c:v>3.69</c:v>
                </c:pt>
                <c:pt idx="7572">
                  <c:v>3.69</c:v>
                </c:pt>
                <c:pt idx="7573">
                  <c:v>3.69</c:v>
                </c:pt>
                <c:pt idx="7574">
                  <c:v>3.75</c:v>
                </c:pt>
                <c:pt idx="7575">
                  <c:v>3.69</c:v>
                </c:pt>
                <c:pt idx="7576">
                  <c:v>3.62</c:v>
                </c:pt>
                <c:pt idx="7577">
                  <c:v>3.59</c:v>
                </c:pt>
                <c:pt idx="7578">
                  <c:v>3.5700000000000003</c:v>
                </c:pt>
                <c:pt idx="7579">
                  <c:v>3.61</c:v>
                </c:pt>
                <c:pt idx="7580">
                  <c:v>3.61</c:v>
                </c:pt>
                <c:pt idx="7581">
                  <c:v>3.62</c:v>
                </c:pt>
                <c:pt idx="7582">
                  <c:v>3.6</c:v>
                </c:pt>
                <c:pt idx="7583">
                  <c:v>3.55</c:v>
                </c:pt>
                <c:pt idx="7584">
                  <c:v>3.49</c:v>
                </c:pt>
                <c:pt idx="7585">
                  <c:v>3.47</c:v>
                </c:pt>
                <c:pt idx="7586">
                  <c:v>3.45</c:v>
                </c:pt>
                <c:pt idx="7587">
                  <c:v>3.42</c:v>
                </c:pt>
                <c:pt idx="7588">
                  <c:v>3.39</c:v>
                </c:pt>
                <c:pt idx="7589">
                  <c:v>3.41</c:v>
                </c:pt>
                <c:pt idx="7590">
                  <c:v>3.43</c:v>
                </c:pt>
                <c:pt idx="7591">
                  <c:v>3.38</c:v>
                </c:pt>
                <c:pt idx="7592">
                  <c:v>3.41</c:v>
                </c:pt>
                <c:pt idx="7593">
                  <c:v>3.41</c:v>
                </c:pt>
                <c:pt idx="7594">
                  <c:v>3.41</c:v>
                </c:pt>
                <c:pt idx="7595">
                  <c:v>3.44</c:v>
                </c:pt>
                <c:pt idx="7596">
                  <c:v>3.39</c:v>
                </c:pt>
                <c:pt idx="7597">
                  <c:v>3.38</c:v>
                </c:pt>
                <c:pt idx="7598">
                  <c:v>3.39</c:v>
                </c:pt>
                <c:pt idx="7599">
                  <c:v>3.45</c:v>
                </c:pt>
                <c:pt idx="7600">
                  <c:v>3.42</c:v>
                </c:pt>
                <c:pt idx="7601">
                  <c:v>3.42</c:v>
                </c:pt>
                <c:pt idx="7602">
                  <c:v>3.41</c:v>
                </c:pt>
                <c:pt idx="7603">
                  <c:v>3.4</c:v>
                </c:pt>
                <c:pt idx="7604">
                  <c:v>3.33</c:v>
                </c:pt>
                <c:pt idx="7605">
                  <c:v>3.32</c:v>
                </c:pt>
                <c:pt idx="7606">
                  <c:v>3.34</c:v>
                </c:pt>
                <c:pt idx="7607">
                  <c:v>3.33</c:v>
                </c:pt>
                <c:pt idx="7608">
                  <c:v>3.36</c:v>
                </c:pt>
                <c:pt idx="7609">
                  <c:v>3.32</c:v>
                </c:pt>
                <c:pt idx="7610">
                  <c:v>3.26</c:v>
                </c:pt>
                <c:pt idx="7611">
                  <c:v>3.25</c:v>
                </c:pt>
                <c:pt idx="7612">
                  <c:v>3.27</c:v>
                </c:pt>
                <c:pt idx="7613">
                  <c:v>3.26</c:v>
                </c:pt>
                <c:pt idx="7614">
                  <c:v>3.21</c:v>
                </c:pt>
                <c:pt idx="7615">
                  <c:v>3.25</c:v>
                </c:pt>
                <c:pt idx="7616">
                  <c:v>3.24</c:v>
                </c:pt>
                <c:pt idx="7617">
                  <c:v>3.19</c:v>
                </c:pt>
                <c:pt idx="7618">
                  <c:v>3.15</c:v>
                </c:pt>
                <c:pt idx="7619">
                  <c:v>3.15</c:v>
                </c:pt>
                <c:pt idx="7622">
                  <c:v>3.17</c:v>
                </c:pt>
                <c:pt idx="7623">
                  <c:v>3.15</c:v>
                </c:pt>
                <c:pt idx="7624">
                  <c:v>3.18</c:v>
                </c:pt>
                <c:pt idx="7625">
                  <c:v>3.18</c:v>
                </c:pt>
                <c:pt idx="7626">
                  <c:v>3.21</c:v>
                </c:pt>
                <c:pt idx="7627">
                  <c:v>3.24</c:v>
                </c:pt>
                <c:pt idx="7628">
                  <c:v>3.19</c:v>
                </c:pt>
                <c:pt idx="7630">
                  <c:v>3.14</c:v>
                </c:pt>
                <c:pt idx="7631">
                  <c:v>3.12</c:v>
                </c:pt>
                <c:pt idx="7632">
                  <c:v>3.1</c:v>
                </c:pt>
                <c:pt idx="7633">
                  <c:v>3.08</c:v>
                </c:pt>
                <c:pt idx="7634">
                  <c:v>3.07</c:v>
                </c:pt>
                <c:pt idx="7635">
                  <c:v>3.01</c:v>
                </c:pt>
                <c:pt idx="7636">
                  <c:v>3.05</c:v>
                </c:pt>
                <c:pt idx="7637">
                  <c:v>3.04</c:v>
                </c:pt>
                <c:pt idx="7638">
                  <c:v>3.01</c:v>
                </c:pt>
                <c:pt idx="7639">
                  <c:v>3.05</c:v>
                </c:pt>
                <c:pt idx="7640">
                  <c:v>3.17</c:v>
                </c:pt>
                <c:pt idx="7641">
                  <c:v>3.24</c:v>
                </c:pt>
                <c:pt idx="7642">
                  <c:v>3.2800000000000002</c:v>
                </c:pt>
                <c:pt idx="7643">
                  <c:v>3.33</c:v>
                </c:pt>
                <c:pt idx="7644">
                  <c:v>3.32</c:v>
                </c:pt>
                <c:pt idx="7645">
                  <c:v>3.26</c:v>
                </c:pt>
                <c:pt idx="7646">
                  <c:v>3.11</c:v>
                </c:pt>
                <c:pt idx="7647">
                  <c:v>3.09</c:v>
                </c:pt>
                <c:pt idx="7648">
                  <c:v>3.05</c:v>
                </c:pt>
                <c:pt idx="7649">
                  <c:v>3.04</c:v>
                </c:pt>
                <c:pt idx="7650">
                  <c:v>3.06</c:v>
                </c:pt>
                <c:pt idx="7651">
                  <c:v>3.05</c:v>
                </c:pt>
                <c:pt idx="7652">
                  <c:v>3.06</c:v>
                </c:pt>
                <c:pt idx="7653">
                  <c:v>3.1</c:v>
                </c:pt>
                <c:pt idx="7654">
                  <c:v>3.06</c:v>
                </c:pt>
                <c:pt idx="7655">
                  <c:v>2.89</c:v>
                </c:pt>
                <c:pt idx="7656">
                  <c:v>2.83</c:v>
                </c:pt>
                <c:pt idx="7657">
                  <c:v>2.85</c:v>
                </c:pt>
                <c:pt idx="7658">
                  <c:v>2.9</c:v>
                </c:pt>
                <c:pt idx="7659">
                  <c:v>2.92</c:v>
                </c:pt>
                <c:pt idx="7660">
                  <c:v>2.91</c:v>
                </c:pt>
                <c:pt idx="7661">
                  <c:v>2.88</c:v>
                </c:pt>
                <c:pt idx="7662">
                  <c:v>2.92</c:v>
                </c:pt>
                <c:pt idx="7663">
                  <c:v>2.93</c:v>
                </c:pt>
                <c:pt idx="7664">
                  <c:v>2.9</c:v>
                </c:pt>
                <c:pt idx="7665">
                  <c:v>2.93</c:v>
                </c:pt>
                <c:pt idx="7666">
                  <c:v>2.89</c:v>
                </c:pt>
                <c:pt idx="7667">
                  <c:v>2.88</c:v>
                </c:pt>
                <c:pt idx="7668">
                  <c:v>2.88</c:v>
                </c:pt>
                <c:pt idx="7669">
                  <c:v>2.84</c:v>
                </c:pt>
                <c:pt idx="7670">
                  <c:v>2.85</c:v>
                </c:pt>
                <c:pt idx="7671">
                  <c:v>2.85</c:v>
                </c:pt>
                <c:pt idx="7672">
                  <c:v>2.85</c:v>
                </c:pt>
                <c:pt idx="7673">
                  <c:v>2.87</c:v>
                </c:pt>
                <c:pt idx="7674">
                  <c:v>2.9</c:v>
                </c:pt>
                <c:pt idx="7675">
                  <c:v>2.8200000000000003</c:v>
                </c:pt>
                <c:pt idx="7676">
                  <c:v>2.8200000000000003</c:v>
                </c:pt>
                <c:pt idx="7677">
                  <c:v>2.83</c:v>
                </c:pt>
                <c:pt idx="7678">
                  <c:v>2.88</c:v>
                </c:pt>
                <c:pt idx="7679">
                  <c:v>2.92</c:v>
                </c:pt>
                <c:pt idx="7680">
                  <c:v>2.89</c:v>
                </c:pt>
                <c:pt idx="7681">
                  <c:v>2.89</c:v>
                </c:pt>
                <c:pt idx="7682">
                  <c:v>2.85</c:v>
                </c:pt>
                <c:pt idx="7683">
                  <c:v>2.81</c:v>
                </c:pt>
                <c:pt idx="7684">
                  <c:v>2.7800000000000002</c:v>
                </c:pt>
                <c:pt idx="7685">
                  <c:v>2.8</c:v>
                </c:pt>
                <c:pt idx="7686">
                  <c:v>2.77</c:v>
                </c:pt>
                <c:pt idx="7687">
                  <c:v>2.77</c:v>
                </c:pt>
                <c:pt idx="7688">
                  <c:v>2.73</c:v>
                </c:pt>
                <c:pt idx="7689">
                  <c:v>2.73</c:v>
                </c:pt>
                <c:pt idx="7690">
                  <c:v>2.71</c:v>
                </c:pt>
                <c:pt idx="7691">
                  <c:v>2.69</c:v>
                </c:pt>
                <c:pt idx="7692">
                  <c:v>2.64</c:v>
                </c:pt>
                <c:pt idx="7693">
                  <c:v>2.64</c:v>
                </c:pt>
                <c:pt idx="7694">
                  <c:v>2.67</c:v>
                </c:pt>
                <c:pt idx="7695">
                  <c:v>2.75</c:v>
                </c:pt>
                <c:pt idx="7696">
                  <c:v>2.69</c:v>
                </c:pt>
                <c:pt idx="7697">
                  <c:v>2.69</c:v>
                </c:pt>
                <c:pt idx="7698">
                  <c:v>2.79</c:v>
                </c:pt>
                <c:pt idx="7699">
                  <c:v>2.8</c:v>
                </c:pt>
                <c:pt idx="7700">
                  <c:v>2.89</c:v>
                </c:pt>
                <c:pt idx="7701">
                  <c:v>2.79</c:v>
                </c:pt>
                <c:pt idx="7702">
                  <c:v>2.75</c:v>
                </c:pt>
                <c:pt idx="7703">
                  <c:v>2.74</c:v>
                </c:pt>
                <c:pt idx="7704">
                  <c:v>2.67</c:v>
                </c:pt>
                <c:pt idx="7706">
                  <c:v>2.62</c:v>
                </c:pt>
                <c:pt idx="7707">
                  <c:v>2.61</c:v>
                </c:pt>
                <c:pt idx="7708">
                  <c:v>2.58</c:v>
                </c:pt>
                <c:pt idx="7709">
                  <c:v>2.59</c:v>
                </c:pt>
                <c:pt idx="7710">
                  <c:v>2.58</c:v>
                </c:pt>
                <c:pt idx="7711">
                  <c:v>2.5</c:v>
                </c:pt>
                <c:pt idx="7712">
                  <c:v>2.42</c:v>
                </c:pt>
                <c:pt idx="7713">
                  <c:v>2.36</c:v>
                </c:pt>
                <c:pt idx="7714">
                  <c:v>2.42</c:v>
                </c:pt>
                <c:pt idx="7715">
                  <c:v>2.4300000000000002</c:v>
                </c:pt>
                <c:pt idx="7716">
                  <c:v>2.4</c:v>
                </c:pt>
                <c:pt idx="7717">
                  <c:v>2.4300000000000002</c:v>
                </c:pt>
                <c:pt idx="7718">
                  <c:v>2.44</c:v>
                </c:pt>
                <c:pt idx="7719">
                  <c:v>2.41</c:v>
                </c:pt>
                <c:pt idx="7720">
                  <c:v>2.2999999999999998</c:v>
                </c:pt>
                <c:pt idx="7721">
                  <c:v>2.2599999999999998</c:v>
                </c:pt>
                <c:pt idx="7722">
                  <c:v>2.34</c:v>
                </c:pt>
                <c:pt idx="7723">
                  <c:v>2.41</c:v>
                </c:pt>
                <c:pt idx="7724">
                  <c:v>2.41</c:v>
                </c:pt>
                <c:pt idx="7725">
                  <c:v>2.48</c:v>
                </c:pt>
                <c:pt idx="7726">
                  <c:v>2.46</c:v>
                </c:pt>
                <c:pt idx="7727">
                  <c:v>2.4700000000000002</c:v>
                </c:pt>
                <c:pt idx="7728">
                  <c:v>2.41</c:v>
                </c:pt>
                <c:pt idx="7729">
                  <c:v>2.41</c:v>
                </c:pt>
                <c:pt idx="7730">
                  <c:v>2.4</c:v>
                </c:pt>
                <c:pt idx="7731">
                  <c:v>2.36</c:v>
                </c:pt>
                <c:pt idx="7732">
                  <c:v>2.4</c:v>
                </c:pt>
                <c:pt idx="7733">
                  <c:v>2.39</c:v>
                </c:pt>
                <c:pt idx="7734">
                  <c:v>2.37</c:v>
                </c:pt>
                <c:pt idx="7735">
                  <c:v>2.41</c:v>
                </c:pt>
                <c:pt idx="7736">
                  <c:v>2.4700000000000002</c:v>
                </c:pt>
                <c:pt idx="7737">
                  <c:v>2.39</c:v>
                </c:pt>
                <c:pt idx="7738">
                  <c:v>2.34</c:v>
                </c:pt>
                <c:pt idx="7739">
                  <c:v>2.37</c:v>
                </c:pt>
                <c:pt idx="7740">
                  <c:v>2.38</c:v>
                </c:pt>
                <c:pt idx="7741">
                  <c:v>2.35</c:v>
                </c:pt>
                <c:pt idx="7742">
                  <c:v>2.39</c:v>
                </c:pt>
                <c:pt idx="7743">
                  <c:v>2.4</c:v>
                </c:pt>
                <c:pt idx="7744">
                  <c:v>2.31</c:v>
                </c:pt>
                <c:pt idx="7745">
                  <c:v>2.31</c:v>
                </c:pt>
                <c:pt idx="7746">
                  <c:v>2.37</c:v>
                </c:pt>
                <c:pt idx="7747">
                  <c:v>2.36</c:v>
                </c:pt>
                <c:pt idx="7748">
                  <c:v>2.36</c:v>
                </c:pt>
                <c:pt idx="7749">
                  <c:v>2.6</c:v>
                </c:pt>
                <c:pt idx="7750">
                  <c:v>2.48</c:v>
                </c:pt>
                <c:pt idx="7751">
                  <c:v>2.4900000000000002</c:v>
                </c:pt>
                <c:pt idx="7752">
                  <c:v>2.46</c:v>
                </c:pt>
                <c:pt idx="7753">
                  <c:v>2.46</c:v>
                </c:pt>
                <c:pt idx="7754">
                  <c:v>2.46</c:v>
                </c:pt>
                <c:pt idx="7755">
                  <c:v>2.46</c:v>
                </c:pt>
                <c:pt idx="7756">
                  <c:v>2.52</c:v>
                </c:pt>
                <c:pt idx="7757">
                  <c:v>2.52</c:v>
                </c:pt>
                <c:pt idx="7758">
                  <c:v>2.4900000000000002</c:v>
                </c:pt>
                <c:pt idx="7759">
                  <c:v>2.4900000000000002</c:v>
                </c:pt>
                <c:pt idx="7760">
                  <c:v>2.39</c:v>
                </c:pt>
                <c:pt idx="7761">
                  <c:v>2.36</c:v>
                </c:pt>
                <c:pt idx="7762">
                  <c:v>2.36</c:v>
                </c:pt>
                <c:pt idx="7763">
                  <c:v>2.41</c:v>
                </c:pt>
                <c:pt idx="7764">
                  <c:v>2.38</c:v>
                </c:pt>
                <c:pt idx="7765">
                  <c:v>2.37</c:v>
                </c:pt>
                <c:pt idx="7766">
                  <c:v>2.35</c:v>
                </c:pt>
                <c:pt idx="7767">
                  <c:v>2.33</c:v>
                </c:pt>
                <c:pt idx="7768">
                  <c:v>2.34</c:v>
                </c:pt>
                <c:pt idx="7769">
                  <c:v>2.37</c:v>
                </c:pt>
                <c:pt idx="7770">
                  <c:v>2.35</c:v>
                </c:pt>
                <c:pt idx="7771">
                  <c:v>2.33</c:v>
                </c:pt>
                <c:pt idx="7772">
                  <c:v>2.31</c:v>
                </c:pt>
                <c:pt idx="7773">
                  <c:v>2.33</c:v>
                </c:pt>
                <c:pt idx="7774">
                  <c:v>2.31</c:v>
                </c:pt>
                <c:pt idx="7775">
                  <c:v>2.25</c:v>
                </c:pt>
                <c:pt idx="7776">
                  <c:v>2.17</c:v>
                </c:pt>
                <c:pt idx="7777">
                  <c:v>2.16</c:v>
                </c:pt>
                <c:pt idx="7778">
                  <c:v>2.16</c:v>
                </c:pt>
                <c:pt idx="7779">
                  <c:v>2.13</c:v>
                </c:pt>
                <c:pt idx="7780">
                  <c:v>2.0499999999999998</c:v>
                </c:pt>
                <c:pt idx="7781">
                  <c:v>2.0499999999999998</c:v>
                </c:pt>
                <c:pt idx="7782">
                  <c:v>2.02</c:v>
                </c:pt>
                <c:pt idx="7783">
                  <c:v>1.98</c:v>
                </c:pt>
                <c:pt idx="7784">
                  <c:v>2</c:v>
                </c:pt>
                <c:pt idx="7785">
                  <c:v>1.96</c:v>
                </c:pt>
                <c:pt idx="7786">
                  <c:v>1.9500000000000002</c:v>
                </c:pt>
                <c:pt idx="7787">
                  <c:v>2.0099999999999998</c:v>
                </c:pt>
                <c:pt idx="7788">
                  <c:v>2.0699999999999998</c:v>
                </c:pt>
                <c:pt idx="7789">
                  <c:v>2.0299999999999998</c:v>
                </c:pt>
                <c:pt idx="7790">
                  <c:v>2.0299999999999998</c:v>
                </c:pt>
                <c:pt idx="7791">
                  <c:v>1.99</c:v>
                </c:pt>
                <c:pt idx="7792">
                  <c:v>2.0299999999999998</c:v>
                </c:pt>
                <c:pt idx="7793">
                  <c:v>2</c:v>
                </c:pt>
                <c:pt idx="7794">
                  <c:v>1.94</c:v>
                </c:pt>
                <c:pt idx="7795">
                  <c:v>1.97</c:v>
                </c:pt>
                <c:pt idx="7796">
                  <c:v>1.94</c:v>
                </c:pt>
                <c:pt idx="7797">
                  <c:v>1.9300000000000002</c:v>
                </c:pt>
                <c:pt idx="7801">
                  <c:v>2</c:v>
                </c:pt>
                <c:pt idx="7802">
                  <c:v>1.92</c:v>
                </c:pt>
                <c:pt idx="7805">
                  <c:v>1.8</c:v>
                </c:pt>
                <c:pt idx="7806">
                  <c:v>1.78</c:v>
                </c:pt>
                <c:pt idx="7807">
                  <c:v>1.81</c:v>
                </c:pt>
                <c:pt idx="7808">
                  <c:v>1.8900000000000001</c:v>
                </c:pt>
                <c:pt idx="7809">
                  <c:v>1.8900000000000001</c:v>
                </c:pt>
                <c:pt idx="7810">
                  <c:v>1.85</c:v>
                </c:pt>
                <c:pt idx="7811">
                  <c:v>1.85</c:v>
                </c:pt>
                <c:pt idx="7812">
                  <c:v>1.78</c:v>
                </c:pt>
                <c:pt idx="7813">
                  <c:v>1.74</c:v>
                </c:pt>
                <c:pt idx="7814">
                  <c:v>1.73</c:v>
                </c:pt>
                <c:pt idx="7815">
                  <c:v>1.67</c:v>
                </c:pt>
                <c:pt idx="7816">
                  <c:v>1.6600000000000001</c:v>
                </c:pt>
                <c:pt idx="7817">
                  <c:v>1.6600000000000001</c:v>
                </c:pt>
                <c:pt idx="7818">
                  <c:v>1.7000000000000002</c:v>
                </c:pt>
                <c:pt idx="7819">
                  <c:v>1.62</c:v>
                </c:pt>
                <c:pt idx="7820">
                  <c:v>1.48</c:v>
                </c:pt>
                <c:pt idx="7821">
                  <c:v>1.53</c:v>
                </c:pt>
                <c:pt idx="7822">
                  <c:v>1.52</c:v>
                </c:pt>
                <c:pt idx="7823">
                  <c:v>1.6</c:v>
                </c:pt>
                <c:pt idx="7824">
                  <c:v>1.63</c:v>
                </c:pt>
                <c:pt idx="7825">
                  <c:v>1.5899999999999999</c:v>
                </c:pt>
                <c:pt idx="7826">
                  <c:v>1.5899999999999999</c:v>
                </c:pt>
                <c:pt idx="7827">
                  <c:v>1.56</c:v>
                </c:pt>
                <c:pt idx="7828">
                  <c:v>1.56</c:v>
                </c:pt>
                <c:pt idx="7829">
                  <c:v>1.55</c:v>
                </c:pt>
                <c:pt idx="7830">
                  <c:v>1.57</c:v>
                </c:pt>
                <c:pt idx="7831">
                  <c:v>1.63</c:v>
                </c:pt>
                <c:pt idx="7832">
                  <c:v>1.65</c:v>
                </c:pt>
                <c:pt idx="7833">
                  <c:v>1.6600000000000001</c:v>
                </c:pt>
                <c:pt idx="7834">
                  <c:v>1.65</c:v>
                </c:pt>
                <c:pt idx="7835">
                  <c:v>1.5899999999999999</c:v>
                </c:pt>
                <c:pt idx="7836">
                  <c:v>1.6400000000000001</c:v>
                </c:pt>
                <c:pt idx="7837">
                  <c:v>1.6400000000000001</c:v>
                </c:pt>
                <c:pt idx="7838">
                  <c:v>1.62</c:v>
                </c:pt>
                <c:pt idx="7839">
                  <c:v>1.5899999999999999</c:v>
                </c:pt>
                <c:pt idx="7840">
                  <c:v>1.57</c:v>
                </c:pt>
                <c:pt idx="7841">
                  <c:v>1.5</c:v>
                </c:pt>
                <c:pt idx="7842">
                  <c:v>1.46</c:v>
                </c:pt>
                <c:pt idx="7843">
                  <c:v>1.45</c:v>
                </c:pt>
                <c:pt idx="7844">
                  <c:v>1.35</c:v>
                </c:pt>
                <c:pt idx="7845">
                  <c:v>1.33</c:v>
                </c:pt>
                <c:pt idx="7846">
                  <c:v>1.33</c:v>
                </c:pt>
                <c:pt idx="7847">
                  <c:v>1.38</c:v>
                </c:pt>
                <c:pt idx="7848">
                  <c:v>1.3900000000000001</c:v>
                </c:pt>
                <c:pt idx="7849">
                  <c:v>1.37</c:v>
                </c:pt>
                <c:pt idx="7850">
                  <c:v>1.3</c:v>
                </c:pt>
                <c:pt idx="7851">
                  <c:v>1.31</c:v>
                </c:pt>
                <c:pt idx="7852">
                  <c:v>1.26</c:v>
                </c:pt>
                <c:pt idx="7853">
                  <c:v>1.19</c:v>
                </c:pt>
                <c:pt idx="7854">
                  <c:v>1.1000000000000001</c:v>
                </c:pt>
                <c:pt idx="7855">
                  <c:v>1.17</c:v>
                </c:pt>
                <c:pt idx="7856">
                  <c:v>1.18</c:v>
                </c:pt>
                <c:pt idx="7857">
                  <c:v>1.24</c:v>
                </c:pt>
                <c:pt idx="7858">
                  <c:v>1.3599999999999999</c:v>
                </c:pt>
                <c:pt idx="7859">
                  <c:v>1.3</c:v>
                </c:pt>
                <c:pt idx="7860">
                  <c:v>1.24</c:v>
                </c:pt>
                <c:pt idx="7861">
                  <c:v>1.29</c:v>
                </c:pt>
                <c:pt idx="7862">
                  <c:v>1.32</c:v>
                </c:pt>
                <c:pt idx="7863">
                  <c:v>1.3599999999999999</c:v>
                </c:pt>
                <c:pt idx="7864">
                  <c:v>1.37</c:v>
                </c:pt>
                <c:pt idx="7865">
                  <c:v>1.37</c:v>
                </c:pt>
                <c:pt idx="7866">
                  <c:v>1.37</c:v>
                </c:pt>
                <c:pt idx="7867">
                  <c:v>1.3</c:v>
                </c:pt>
                <c:pt idx="7868">
                  <c:v>1.25</c:v>
                </c:pt>
                <c:pt idx="7869">
                  <c:v>1.29</c:v>
                </c:pt>
                <c:pt idx="7872">
                  <c:v>1.29</c:v>
                </c:pt>
                <c:pt idx="7873">
                  <c:v>1.23</c:v>
                </c:pt>
                <c:pt idx="7874">
                  <c:v>1.27</c:v>
                </c:pt>
                <c:pt idx="7875">
                  <c:v>1.26</c:v>
                </c:pt>
                <c:pt idx="7876">
                  <c:v>1.28</c:v>
                </c:pt>
                <c:pt idx="7877">
                  <c:v>1.29</c:v>
                </c:pt>
                <c:pt idx="7878">
                  <c:v>1.3</c:v>
                </c:pt>
                <c:pt idx="7879">
                  <c:v>1.35</c:v>
                </c:pt>
                <c:pt idx="7880">
                  <c:v>1.46</c:v>
                </c:pt>
                <c:pt idx="7881">
                  <c:v>1.46</c:v>
                </c:pt>
                <c:pt idx="7882">
                  <c:v>1.48</c:v>
                </c:pt>
                <c:pt idx="7883">
                  <c:v>1.42</c:v>
                </c:pt>
                <c:pt idx="7884">
                  <c:v>1.4</c:v>
                </c:pt>
                <c:pt idx="7885">
                  <c:v>1.4100000000000001</c:v>
                </c:pt>
                <c:pt idx="7886">
                  <c:v>1.44</c:v>
                </c:pt>
                <c:pt idx="7887">
                  <c:v>1.37</c:v>
                </c:pt>
                <c:pt idx="7888">
                  <c:v>1.44</c:v>
                </c:pt>
                <c:pt idx="7889">
                  <c:v>1.5</c:v>
                </c:pt>
                <c:pt idx="7891">
                  <c:v>1.5</c:v>
                </c:pt>
                <c:pt idx="7892">
                  <c:v>1.69</c:v>
                </c:pt>
                <c:pt idx="7893">
                  <c:v>1.85</c:v>
                </c:pt>
                <c:pt idx="7894">
                  <c:v>1.87</c:v>
                </c:pt>
                <c:pt idx="7895">
                  <c:v>1.73</c:v>
                </c:pt>
                <c:pt idx="7896">
                  <c:v>1.73</c:v>
                </c:pt>
                <c:pt idx="7897">
                  <c:v>1.85</c:v>
                </c:pt>
                <c:pt idx="7898">
                  <c:v>1.81</c:v>
                </c:pt>
                <c:pt idx="7899">
                  <c:v>1.9</c:v>
                </c:pt>
                <c:pt idx="7900">
                  <c:v>1.79</c:v>
                </c:pt>
                <c:pt idx="7901">
                  <c:v>1.88</c:v>
                </c:pt>
                <c:pt idx="7902">
                  <c:v>1.81</c:v>
                </c:pt>
                <c:pt idx="7903">
                  <c:v>1.8</c:v>
                </c:pt>
                <c:pt idx="7904">
                  <c:v>1.8599999999999999</c:v>
                </c:pt>
                <c:pt idx="7905">
                  <c:v>1.82</c:v>
                </c:pt>
                <c:pt idx="7906">
                  <c:v>1.82</c:v>
                </c:pt>
                <c:pt idx="7907">
                  <c:v>1.9100000000000001</c:v>
                </c:pt>
                <c:pt idx="7908">
                  <c:v>1.9300000000000002</c:v>
                </c:pt>
                <c:pt idx="7909">
                  <c:v>1.8599999999999999</c:v>
                </c:pt>
                <c:pt idx="7910">
                  <c:v>1.8399999999999999</c:v>
                </c:pt>
                <c:pt idx="7911">
                  <c:v>1.8900000000000001</c:v>
                </c:pt>
                <c:pt idx="7912">
                  <c:v>2.06</c:v>
                </c:pt>
                <c:pt idx="7913">
                  <c:v>2.0699999999999998</c:v>
                </c:pt>
                <c:pt idx="7914">
                  <c:v>2.19</c:v>
                </c:pt>
                <c:pt idx="7915">
                  <c:v>2.19</c:v>
                </c:pt>
                <c:pt idx="7916">
                  <c:v>2.25</c:v>
                </c:pt>
                <c:pt idx="7917">
                  <c:v>2.25</c:v>
                </c:pt>
                <c:pt idx="7918">
                  <c:v>2.34</c:v>
                </c:pt>
                <c:pt idx="7919">
                  <c:v>2.11</c:v>
                </c:pt>
                <c:pt idx="7920">
                  <c:v>2.21</c:v>
                </c:pt>
                <c:pt idx="7921">
                  <c:v>2.33</c:v>
                </c:pt>
                <c:pt idx="7922">
                  <c:v>2.2999999999999998</c:v>
                </c:pt>
                <c:pt idx="7923">
                  <c:v>2.2800000000000002</c:v>
                </c:pt>
                <c:pt idx="7924">
                  <c:v>2.27</c:v>
                </c:pt>
                <c:pt idx="7925">
                  <c:v>2.29</c:v>
                </c:pt>
                <c:pt idx="7926">
                  <c:v>2.16</c:v>
                </c:pt>
                <c:pt idx="7927">
                  <c:v>2.11</c:v>
                </c:pt>
                <c:pt idx="7928">
                  <c:v>2.13</c:v>
                </c:pt>
                <c:pt idx="7929">
                  <c:v>2.16</c:v>
                </c:pt>
                <c:pt idx="7930">
                  <c:v>2.12</c:v>
                </c:pt>
                <c:pt idx="7931">
                  <c:v>2.3199999999999998</c:v>
                </c:pt>
                <c:pt idx="7932">
                  <c:v>2.39</c:v>
                </c:pt>
                <c:pt idx="7933">
                  <c:v>2.2800000000000002</c:v>
                </c:pt>
                <c:pt idx="7934">
                  <c:v>2.31</c:v>
                </c:pt>
                <c:pt idx="7935">
                  <c:v>2.29</c:v>
                </c:pt>
                <c:pt idx="7936">
                  <c:v>2.2999999999999998</c:v>
                </c:pt>
                <c:pt idx="7937">
                  <c:v>2.29</c:v>
                </c:pt>
                <c:pt idx="7938">
                  <c:v>2.2000000000000002</c:v>
                </c:pt>
                <c:pt idx="7939">
                  <c:v>2.1800000000000002</c:v>
                </c:pt>
                <c:pt idx="7940">
                  <c:v>2.08</c:v>
                </c:pt>
                <c:pt idx="7941">
                  <c:v>2.13</c:v>
                </c:pt>
                <c:pt idx="7942">
                  <c:v>2.09</c:v>
                </c:pt>
                <c:pt idx="7943">
                  <c:v>2</c:v>
                </c:pt>
                <c:pt idx="7944">
                  <c:v>2</c:v>
                </c:pt>
                <c:pt idx="7945">
                  <c:v>1.96</c:v>
                </c:pt>
                <c:pt idx="7946">
                  <c:v>1.8900000000000001</c:v>
                </c:pt>
                <c:pt idx="7947">
                  <c:v>1.92</c:v>
                </c:pt>
                <c:pt idx="7948">
                  <c:v>1.96</c:v>
                </c:pt>
                <c:pt idx="7949">
                  <c:v>1.9100000000000001</c:v>
                </c:pt>
                <c:pt idx="7950">
                  <c:v>1.8599999999999999</c:v>
                </c:pt>
                <c:pt idx="7951">
                  <c:v>1.88</c:v>
                </c:pt>
                <c:pt idx="7952">
                  <c:v>1.87</c:v>
                </c:pt>
                <c:pt idx="7953">
                  <c:v>1.8900000000000001</c:v>
                </c:pt>
                <c:pt idx="7954">
                  <c:v>1.87</c:v>
                </c:pt>
                <c:pt idx="7955">
                  <c:v>1.81</c:v>
                </c:pt>
                <c:pt idx="7956">
                  <c:v>1.77</c:v>
                </c:pt>
                <c:pt idx="7957">
                  <c:v>1.75</c:v>
                </c:pt>
                <c:pt idx="7958">
                  <c:v>1.87</c:v>
                </c:pt>
                <c:pt idx="7959">
                  <c:v>1.87</c:v>
                </c:pt>
                <c:pt idx="7960">
                  <c:v>1.87</c:v>
                </c:pt>
                <c:pt idx="7961">
                  <c:v>1.83</c:v>
                </c:pt>
                <c:pt idx="7962">
                  <c:v>1.78</c:v>
                </c:pt>
                <c:pt idx="7963">
                  <c:v>1.78</c:v>
                </c:pt>
                <c:pt idx="7964">
                  <c:v>1.81</c:v>
                </c:pt>
                <c:pt idx="7965">
                  <c:v>1.77</c:v>
                </c:pt>
                <c:pt idx="7966">
                  <c:v>1.76</c:v>
                </c:pt>
                <c:pt idx="7967">
                  <c:v>1.78</c:v>
                </c:pt>
                <c:pt idx="7968">
                  <c:v>1.8</c:v>
                </c:pt>
                <c:pt idx="7969">
                  <c:v>1.79</c:v>
                </c:pt>
                <c:pt idx="7970">
                  <c:v>1.8599999999999999</c:v>
                </c:pt>
                <c:pt idx="7971">
                  <c:v>1.9</c:v>
                </c:pt>
                <c:pt idx="7972">
                  <c:v>1.92</c:v>
                </c:pt>
                <c:pt idx="7973">
                  <c:v>1.97</c:v>
                </c:pt>
                <c:pt idx="7974">
                  <c:v>1.9300000000000002</c:v>
                </c:pt>
                <c:pt idx="7975">
                  <c:v>1.9</c:v>
                </c:pt>
                <c:pt idx="7976">
                  <c:v>1.9100000000000001</c:v>
                </c:pt>
                <c:pt idx="7977">
                  <c:v>2.0299999999999998</c:v>
                </c:pt>
                <c:pt idx="7978">
                  <c:v>2.06</c:v>
                </c:pt>
                <c:pt idx="7979">
                  <c:v>2.02</c:v>
                </c:pt>
                <c:pt idx="7980">
                  <c:v>1.96</c:v>
                </c:pt>
                <c:pt idx="7981">
                  <c:v>1.97</c:v>
                </c:pt>
                <c:pt idx="7982">
                  <c:v>1.92</c:v>
                </c:pt>
                <c:pt idx="7983">
                  <c:v>1.9100000000000001</c:v>
                </c:pt>
                <c:pt idx="7984">
                  <c:v>1.9100000000000001</c:v>
                </c:pt>
                <c:pt idx="7985">
                  <c:v>1.9100000000000001</c:v>
                </c:pt>
                <c:pt idx="7986">
                  <c:v>1.9100000000000001</c:v>
                </c:pt>
                <c:pt idx="7987">
                  <c:v>1.9300000000000002</c:v>
                </c:pt>
                <c:pt idx="7988">
                  <c:v>2</c:v>
                </c:pt>
                <c:pt idx="7989">
                  <c:v>2.0099999999999998</c:v>
                </c:pt>
                <c:pt idx="7990">
                  <c:v>1.8900000000000001</c:v>
                </c:pt>
                <c:pt idx="7991">
                  <c:v>1.88</c:v>
                </c:pt>
                <c:pt idx="7992">
                  <c:v>1.87</c:v>
                </c:pt>
                <c:pt idx="7993">
                  <c:v>1.83</c:v>
                </c:pt>
                <c:pt idx="7994">
                  <c:v>1.83</c:v>
                </c:pt>
                <c:pt idx="7995">
                  <c:v>1.87</c:v>
                </c:pt>
                <c:pt idx="7996">
                  <c:v>1.8599999999999999</c:v>
                </c:pt>
                <c:pt idx="7997">
                  <c:v>1.85</c:v>
                </c:pt>
                <c:pt idx="7998">
                  <c:v>1.81</c:v>
                </c:pt>
                <c:pt idx="7999">
                  <c:v>1.8</c:v>
                </c:pt>
                <c:pt idx="8000">
                  <c:v>1.79</c:v>
                </c:pt>
                <c:pt idx="8001">
                  <c:v>1.73</c:v>
                </c:pt>
                <c:pt idx="8002">
                  <c:v>1.79</c:v>
                </c:pt>
                <c:pt idx="8003">
                  <c:v>1.8</c:v>
                </c:pt>
                <c:pt idx="8004">
                  <c:v>1.78</c:v>
                </c:pt>
                <c:pt idx="8005">
                  <c:v>1.78</c:v>
                </c:pt>
                <c:pt idx="8006">
                  <c:v>1.77</c:v>
                </c:pt>
                <c:pt idx="8007">
                  <c:v>1.76</c:v>
                </c:pt>
                <c:pt idx="8008">
                  <c:v>1.74</c:v>
                </c:pt>
                <c:pt idx="8009">
                  <c:v>1.73</c:v>
                </c:pt>
                <c:pt idx="8010">
                  <c:v>1.71</c:v>
                </c:pt>
                <c:pt idx="8011">
                  <c:v>1.71</c:v>
                </c:pt>
                <c:pt idx="8012">
                  <c:v>1.72</c:v>
                </c:pt>
                <c:pt idx="8013">
                  <c:v>1.73</c:v>
                </c:pt>
                <c:pt idx="8014">
                  <c:v>1.62</c:v>
                </c:pt>
                <c:pt idx="8015">
                  <c:v>1.5899999999999999</c:v>
                </c:pt>
                <c:pt idx="8016">
                  <c:v>1.58</c:v>
                </c:pt>
                <c:pt idx="8017">
                  <c:v>1.54</c:v>
                </c:pt>
                <c:pt idx="8018">
                  <c:v>1.51</c:v>
                </c:pt>
                <c:pt idx="8019">
                  <c:v>1.53</c:v>
                </c:pt>
                <c:pt idx="8020">
                  <c:v>1.5899999999999999</c:v>
                </c:pt>
                <c:pt idx="8021">
                  <c:v>1.6099999999999999</c:v>
                </c:pt>
                <c:pt idx="8022">
                  <c:v>1.6400000000000001</c:v>
                </c:pt>
                <c:pt idx="8023">
                  <c:v>1.62</c:v>
                </c:pt>
                <c:pt idx="8024">
                  <c:v>1.67</c:v>
                </c:pt>
                <c:pt idx="8025">
                  <c:v>1.7000000000000002</c:v>
                </c:pt>
                <c:pt idx="8026">
                  <c:v>1.79</c:v>
                </c:pt>
                <c:pt idx="8027">
                  <c:v>1.7000000000000002</c:v>
                </c:pt>
                <c:pt idx="8028">
                  <c:v>1.6400000000000001</c:v>
                </c:pt>
                <c:pt idx="8029">
                  <c:v>1.62</c:v>
                </c:pt>
                <c:pt idx="8030">
                  <c:v>1.57</c:v>
                </c:pt>
                <c:pt idx="8031">
                  <c:v>1.5899999999999999</c:v>
                </c:pt>
                <c:pt idx="8032">
                  <c:v>1.57</c:v>
                </c:pt>
                <c:pt idx="8033">
                  <c:v>1.54</c:v>
                </c:pt>
                <c:pt idx="8034">
                  <c:v>1.51</c:v>
                </c:pt>
                <c:pt idx="8035">
                  <c:v>1.48</c:v>
                </c:pt>
                <c:pt idx="8036">
                  <c:v>1.53</c:v>
                </c:pt>
                <c:pt idx="8037">
                  <c:v>1.49</c:v>
                </c:pt>
                <c:pt idx="8038">
                  <c:v>1.46</c:v>
                </c:pt>
                <c:pt idx="8039">
                  <c:v>1.44</c:v>
                </c:pt>
                <c:pt idx="8040">
                  <c:v>1.4</c:v>
                </c:pt>
                <c:pt idx="8041">
                  <c:v>1.42</c:v>
                </c:pt>
                <c:pt idx="8042">
                  <c:v>1.42</c:v>
                </c:pt>
                <c:pt idx="8043">
                  <c:v>1.38</c:v>
                </c:pt>
                <c:pt idx="8044">
                  <c:v>1.53</c:v>
                </c:pt>
                <c:pt idx="8045">
                  <c:v>1.63</c:v>
                </c:pt>
                <c:pt idx="8046">
                  <c:v>1.62</c:v>
                </c:pt>
                <c:pt idx="8047">
                  <c:v>1.55</c:v>
                </c:pt>
                <c:pt idx="8048">
                  <c:v>1.53</c:v>
                </c:pt>
                <c:pt idx="8049">
                  <c:v>1.54</c:v>
                </c:pt>
                <c:pt idx="8050">
                  <c:v>1.53</c:v>
                </c:pt>
                <c:pt idx="8051">
                  <c:v>1.5899999999999999</c:v>
                </c:pt>
                <c:pt idx="8052">
                  <c:v>1.69</c:v>
                </c:pt>
                <c:pt idx="8053">
                  <c:v>1.69</c:v>
                </c:pt>
                <c:pt idx="8054">
                  <c:v>1.63</c:v>
                </c:pt>
                <c:pt idx="8055">
                  <c:v>1.56</c:v>
                </c:pt>
                <c:pt idx="8056">
                  <c:v>1.56</c:v>
                </c:pt>
                <c:pt idx="8057">
                  <c:v>1.56</c:v>
                </c:pt>
                <c:pt idx="8058">
                  <c:v>1.6600000000000001</c:v>
                </c:pt>
                <c:pt idx="8061">
                  <c:v>1.6400000000000001</c:v>
                </c:pt>
                <c:pt idx="8062">
                  <c:v>1.63</c:v>
                </c:pt>
                <c:pt idx="8063">
                  <c:v>1.62</c:v>
                </c:pt>
                <c:pt idx="8066">
                  <c:v>1.54</c:v>
                </c:pt>
                <c:pt idx="8067">
                  <c:v>1.5</c:v>
                </c:pt>
                <c:pt idx="8068">
                  <c:v>1.47</c:v>
                </c:pt>
                <c:pt idx="8069">
                  <c:v>1.48</c:v>
                </c:pt>
                <c:pt idx="8070">
                  <c:v>1.52</c:v>
                </c:pt>
                <c:pt idx="8071">
                  <c:v>1.55</c:v>
                </c:pt>
                <c:pt idx="8072">
                  <c:v>1.6099999999999999</c:v>
                </c:pt>
                <c:pt idx="8073">
                  <c:v>1.58</c:v>
                </c:pt>
                <c:pt idx="8074">
                  <c:v>1.54</c:v>
                </c:pt>
                <c:pt idx="8075">
                  <c:v>1.51</c:v>
                </c:pt>
                <c:pt idx="8076">
                  <c:v>1.56</c:v>
                </c:pt>
                <c:pt idx="8077">
                  <c:v>1.57</c:v>
                </c:pt>
                <c:pt idx="8078">
                  <c:v>1.65</c:v>
                </c:pt>
                <c:pt idx="8079">
                  <c:v>1.57</c:v>
                </c:pt>
                <c:pt idx="8080">
                  <c:v>1.55</c:v>
                </c:pt>
                <c:pt idx="8081">
                  <c:v>1.55</c:v>
                </c:pt>
                <c:pt idx="8082">
                  <c:v>1.54</c:v>
                </c:pt>
                <c:pt idx="8083">
                  <c:v>1.48</c:v>
                </c:pt>
                <c:pt idx="8084">
                  <c:v>1.48</c:v>
                </c:pt>
                <c:pt idx="8085">
                  <c:v>1.44</c:v>
                </c:pt>
                <c:pt idx="8086">
                  <c:v>1.45</c:v>
                </c:pt>
                <c:pt idx="8087">
                  <c:v>1.45</c:v>
                </c:pt>
                <c:pt idx="8088">
                  <c:v>1.47</c:v>
                </c:pt>
                <c:pt idx="8089">
                  <c:v>1.49</c:v>
                </c:pt>
                <c:pt idx="8090">
                  <c:v>1.56</c:v>
                </c:pt>
                <c:pt idx="8091">
                  <c:v>1.65</c:v>
                </c:pt>
                <c:pt idx="8092">
                  <c:v>1.71</c:v>
                </c:pt>
                <c:pt idx="8093">
                  <c:v>1.6</c:v>
                </c:pt>
                <c:pt idx="8094">
                  <c:v>1.69</c:v>
                </c:pt>
                <c:pt idx="8095">
                  <c:v>1.6800000000000002</c:v>
                </c:pt>
                <c:pt idx="8096">
                  <c:v>1.5899999999999999</c:v>
                </c:pt>
                <c:pt idx="8097">
                  <c:v>1.6099999999999999</c:v>
                </c:pt>
                <c:pt idx="8098">
                  <c:v>1.62</c:v>
                </c:pt>
                <c:pt idx="8099">
                  <c:v>1.56</c:v>
                </c:pt>
                <c:pt idx="8100">
                  <c:v>1.54</c:v>
                </c:pt>
                <c:pt idx="8101">
                  <c:v>1.53</c:v>
                </c:pt>
                <c:pt idx="8102">
                  <c:v>1.54</c:v>
                </c:pt>
                <c:pt idx="8103">
                  <c:v>1.54</c:v>
                </c:pt>
                <c:pt idx="8104">
                  <c:v>1.52</c:v>
                </c:pt>
                <c:pt idx="8105">
                  <c:v>1.48</c:v>
                </c:pt>
                <c:pt idx="8106">
                  <c:v>1.47</c:v>
                </c:pt>
                <c:pt idx="8107">
                  <c:v>1.43</c:v>
                </c:pt>
                <c:pt idx="8108">
                  <c:v>1.45</c:v>
                </c:pt>
                <c:pt idx="8109">
                  <c:v>1.47</c:v>
                </c:pt>
                <c:pt idx="8110">
                  <c:v>1.48</c:v>
                </c:pt>
                <c:pt idx="8111">
                  <c:v>1.47</c:v>
                </c:pt>
                <c:pt idx="8112">
                  <c:v>1.47</c:v>
                </c:pt>
                <c:pt idx="8113">
                  <c:v>1.47</c:v>
                </c:pt>
                <c:pt idx="8114">
                  <c:v>1.4</c:v>
                </c:pt>
                <c:pt idx="8115">
                  <c:v>1.38</c:v>
                </c:pt>
                <c:pt idx="8116">
                  <c:v>1.34</c:v>
                </c:pt>
                <c:pt idx="8117">
                  <c:v>1.37</c:v>
                </c:pt>
                <c:pt idx="8118">
                  <c:v>1.37</c:v>
                </c:pt>
                <c:pt idx="8119">
                  <c:v>1.33</c:v>
                </c:pt>
                <c:pt idx="8120">
                  <c:v>1.3</c:v>
                </c:pt>
                <c:pt idx="8121">
                  <c:v>1.31</c:v>
                </c:pt>
                <c:pt idx="8122">
                  <c:v>1.3</c:v>
                </c:pt>
                <c:pt idx="8123">
                  <c:v>1.35</c:v>
                </c:pt>
                <c:pt idx="8124">
                  <c:v>1.34</c:v>
                </c:pt>
                <c:pt idx="8127">
                  <c:v>1.31</c:v>
                </c:pt>
                <c:pt idx="8128">
                  <c:v>1.28</c:v>
                </c:pt>
                <c:pt idx="8129">
                  <c:v>1.28</c:v>
                </c:pt>
                <c:pt idx="8130">
                  <c:v>1.29</c:v>
                </c:pt>
                <c:pt idx="8131">
                  <c:v>1.3</c:v>
                </c:pt>
                <c:pt idx="8132">
                  <c:v>1.31</c:v>
                </c:pt>
                <c:pt idx="8133">
                  <c:v>1.35</c:v>
                </c:pt>
                <c:pt idx="8134">
                  <c:v>1.38</c:v>
                </c:pt>
                <c:pt idx="8135">
                  <c:v>1.4100000000000001</c:v>
                </c:pt>
                <c:pt idx="8136">
                  <c:v>1.38</c:v>
                </c:pt>
                <c:pt idx="8137">
                  <c:v>1.44</c:v>
                </c:pt>
                <c:pt idx="8138">
                  <c:v>1.38</c:v>
                </c:pt>
                <c:pt idx="8139">
                  <c:v>1.42</c:v>
                </c:pt>
                <c:pt idx="8140">
                  <c:v>1.42</c:v>
                </c:pt>
                <c:pt idx="8141">
                  <c:v>1.42</c:v>
                </c:pt>
                <c:pt idx="8142">
                  <c:v>1.46</c:v>
                </c:pt>
                <c:pt idx="8143">
                  <c:v>1.46</c:v>
                </c:pt>
                <c:pt idx="8144">
                  <c:v>1.52</c:v>
                </c:pt>
                <c:pt idx="8145">
                  <c:v>1.53</c:v>
                </c:pt>
                <c:pt idx="8146">
                  <c:v>1.53</c:v>
                </c:pt>
                <c:pt idx="8147">
                  <c:v>1.62</c:v>
                </c:pt>
                <c:pt idx="8148">
                  <c:v>1.56</c:v>
                </c:pt>
                <c:pt idx="8149">
                  <c:v>1.55</c:v>
                </c:pt>
                <c:pt idx="8150">
                  <c:v>1.55</c:v>
                </c:pt>
                <c:pt idx="8151">
                  <c:v>1.55</c:v>
                </c:pt>
                <c:pt idx="8152">
                  <c:v>1.54</c:v>
                </c:pt>
                <c:pt idx="8153">
                  <c:v>1.56</c:v>
                </c:pt>
                <c:pt idx="8154">
                  <c:v>1.57</c:v>
                </c:pt>
                <c:pt idx="8155">
                  <c:v>1.56</c:v>
                </c:pt>
                <c:pt idx="8156">
                  <c:v>1.53</c:v>
                </c:pt>
                <c:pt idx="8157">
                  <c:v>1.53</c:v>
                </c:pt>
                <c:pt idx="8158">
                  <c:v>1.56</c:v>
                </c:pt>
                <c:pt idx="8159">
                  <c:v>1.57</c:v>
                </c:pt>
                <c:pt idx="8160">
                  <c:v>1.56</c:v>
                </c:pt>
                <c:pt idx="8161">
                  <c:v>1.56</c:v>
                </c:pt>
                <c:pt idx="8162">
                  <c:v>1.54</c:v>
                </c:pt>
                <c:pt idx="8163">
                  <c:v>1.53</c:v>
                </c:pt>
                <c:pt idx="8164">
                  <c:v>1.58</c:v>
                </c:pt>
                <c:pt idx="8165">
                  <c:v>1.55</c:v>
                </c:pt>
                <c:pt idx="8166">
                  <c:v>1.55</c:v>
                </c:pt>
                <c:pt idx="8167">
                  <c:v>1.5</c:v>
                </c:pt>
                <c:pt idx="8168">
                  <c:v>1.45</c:v>
                </c:pt>
                <c:pt idx="8169">
                  <c:v>1.45</c:v>
                </c:pt>
                <c:pt idx="8170">
                  <c:v>1.43</c:v>
                </c:pt>
                <c:pt idx="8171">
                  <c:v>1.46</c:v>
                </c:pt>
                <c:pt idx="8172">
                  <c:v>1.46</c:v>
                </c:pt>
                <c:pt idx="8173">
                  <c:v>1.46</c:v>
                </c:pt>
                <c:pt idx="8174">
                  <c:v>1.49</c:v>
                </c:pt>
                <c:pt idx="8175">
                  <c:v>1.49</c:v>
                </c:pt>
                <c:pt idx="8176">
                  <c:v>1.47</c:v>
                </c:pt>
                <c:pt idx="8177">
                  <c:v>1.43</c:v>
                </c:pt>
                <c:pt idx="8178">
                  <c:v>1.4</c:v>
                </c:pt>
                <c:pt idx="8179">
                  <c:v>1.37</c:v>
                </c:pt>
                <c:pt idx="8180">
                  <c:v>1.3900000000000001</c:v>
                </c:pt>
                <c:pt idx="8181">
                  <c:v>1.46</c:v>
                </c:pt>
                <c:pt idx="8182">
                  <c:v>1.49</c:v>
                </c:pt>
                <c:pt idx="8183">
                  <c:v>1.47</c:v>
                </c:pt>
                <c:pt idx="8184">
                  <c:v>1.55</c:v>
                </c:pt>
                <c:pt idx="8185">
                  <c:v>1.5</c:v>
                </c:pt>
                <c:pt idx="8186">
                  <c:v>1.46</c:v>
                </c:pt>
                <c:pt idx="8187">
                  <c:v>1.45</c:v>
                </c:pt>
                <c:pt idx="8188">
                  <c:v>1.43</c:v>
                </c:pt>
                <c:pt idx="8189">
                  <c:v>1.4100000000000001</c:v>
                </c:pt>
                <c:pt idx="8190">
                  <c:v>1.54</c:v>
                </c:pt>
                <c:pt idx="8191">
                  <c:v>1.52</c:v>
                </c:pt>
                <c:pt idx="8192">
                  <c:v>1.43</c:v>
                </c:pt>
                <c:pt idx="8193">
                  <c:v>1.38</c:v>
                </c:pt>
                <c:pt idx="8194">
                  <c:v>1.3900000000000001</c:v>
                </c:pt>
                <c:pt idx="8195">
                  <c:v>1.23</c:v>
                </c:pt>
                <c:pt idx="8196">
                  <c:v>1.25</c:v>
                </c:pt>
                <c:pt idx="8197">
                  <c:v>1.26</c:v>
                </c:pt>
                <c:pt idx="8198">
                  <c:v>1.23</c:v>
                </c:pt>
                <c:pt idx="8199">
                  <c:v>1.26</c:v>
                </c:pt>
                <c:pt idx="8200">
                  <c:v>1.2</c:v>
                </c:pt>
                <c:pt idx="8201">
                  <c:v>1.19</c:v>
                </c:pt>
                <c:pt idx="8202">
                  <c:v>1.19</c:v>
                </c:pt>
                <c:pt idx="8203">
                  <c:v>1.21</c:v>
                </c:pt>
                <c:pt idx="8204">
                  <c:v>1.2</c:v>
                </c:pt>
                <c:pt idx="8205">
                  <c:v>1.21</c:v>
                </c:pt>
                <c:pt idx="8206">
                  <c:v>1.23</c:v>
                </c:pt>
                <c:pt idx="8207">
                  <c:v>1.25</c:v>
                </c:pt>
                <c:pt idx="8208">
                  <c:v>1.25</c:v>
                </c:pt>
                <c:pt idx="8209">
                  <c:v>1.26</c:v>
                </c:pt>
                <c:pt idx="8210">
                  <c:v>1.26</c:v>
                </c:pt>
                <c:pt idx="8211">
                  <c:v>1.25</c:v>
                </c:pt>
                <c:pt idx="8212">
                  <c:v>1.24</c:v>
                </c:pt>
                <c:pt idx="8213">
                  <c:v>1.23</c:v>
                </c:pt>
                <c:pt idx="8214">
                  <c:v>1.21</c:v>
                </c:pt>
                <c:pt idx="8215">
                  <c:v>1.18</c:v>
                </c:pt>
                <c:pt idx="8216">
                  <c:v>1.22</c:v>
                </c:pt>
                <c:pt idx="8217">
                  <c:v>1.26</c:v>
                </c:pt>
                <c:pt idx="8218">
                  <c:v>1.27</c:v>
                </c:pt>
                <c:pt idx="8219">
                  <c:v>1.21</c:v>
                </c:pt>
                <c:pt idx="8220">
                  <c:v>1.21</c:v>
                </c:pt>
                <c:pt idx="8221">
                  <c:v>1.19</c:v>
                </c:pt>
                <c:pt idx="8222">
                  <c:v>1.17</c:v>
                </c:pt>
                <c:pt idx="8223">
                  <c:v>1.1499999999999999</c:v>
                </c:pt>
                <c:pt idx="8224">
                  <c:v>1.1200000000000001</c:v>
                </c:pt>
                <c:pt idx="8225">
                  <c:v>1.1100000000000001</c:v>
                </c:pt>
                <c:pt idx="8227">
                  <c:v>1.1299999999999999</c:v>
                </c:pt>
                <c:pt idx="8228">
                  <c:v>1.1599999999999999</c:v>
                </c:pt>
                <c:pt idx="8229">
                  <c:v>1.1400000000000001</c:v>
                </c:pt>
                <c:pt idx="8230">
                  <c:v>1.1499999999999999</c:v>
                </c:pt>
                <c:pt idx="8231">
                  <c:v>1.1499999999999999</c:v>
                </c:pt>
                <c:pt idx="8232">
                  <c:v>1.19</c:v>
                </c:pt>
                <c:pt idx="8233">
                  <c:v>1.19</c:v>
                </c:pt>
                <c:pt idx="8234">
                  <c:v>1.2</c:v>
                </c:pt>
                <c:pt idx="8235">
                  <c:v>1.17</c:v>
                </c:pt>
                <c:pt idx="8236">
                  <c:v>1.18</c:v>
                </c:pt>
                <c:pt idx="8237">
                  <c:v>1.17</c:v>
                </c:pt>
                <c:pt idx="8238">
                  <c:v>1.17</c:v>
                </c:pt>
                <c:pt idx="8239">
                  <c:v>1.21</c:v>
                </c:pt>
                <c:pt idx="8240">
                  <c:v>1.22</c:v>
                </c:pt>
                <c:pt idx="8241">
                  <c:v>1.2</c:v>
                </c:pt>
                <c:pt idx="8242">
                  <c:v>1.17</c:v>
                </c:pt>
                <c:pt idx="8243">
                  <c:v>1.1400000000000001</c:v>
                </c:pt>
                <c:pt idx="8244">
                  <c:v>1.1599999999999999</c:v>
                </c:pt>
                <c:pt idx="8245">
                  <c:v>1.26</c:v>
                </c:pt>
                <c:pt idx="8246">
                  <c:v>1.33</c:v>
                </c:pt>
                <c:pt idx="8247">
                  <c:v>1.31</c:v>
                </c:pt>
                <c:pt idx="8248">
                  <c:v>1.3599999999999999</c:v>
                </c:pt>
                <c:pt idx="8249">
                  <c:v>1.37</c:v>
                </c:pt>
                <c:pt idx="8250">
                  <c:v>1.37</c:v>
                </c:pt>
                <c:pt idx="8251">
                  <c:v>1.3599999999999999</c:v>
                </c:pt>
                <c:pt idx="8252">
                  <c:v>1.31</c:v>
                </c:pt>
                <c:pt idx="8253">
                  <c:v>1.31</c:v>
                </c:pt>
                <c:pt idx="8254">
                  <c:v>1.25</c:v>
                </c:pt>
                <c:pt idx="8255">
                  <c:v>1.26</c:v>
                </c:pt>
                <c:pt idx="8256">
                  <c:v>1.26</c:v>
                </c:pt>
                <c:pt idx="8257">
                  <c:v>1.27</c:v>
                </c:pt>
                <c:pt idx="8258">
                  <c:v>1.26</c:v>
                </c:pt>
                <c:pt idx="8259">
                  <c:v>1.25</c:v>
                </c:pt>
                <c:pt idx="8260">
                  <c:v>1.25</c:v>
                </c:pt>
                <c:pt idx="8261">
                  <c:v>1.29</c:v>
                </c:pt>
                <c:pt idx="8262">
                  <c:v>1.31</c:v>
                </c:pt>
                <c:pt idx="8263">
                  <c:v>1.38</c:v>
                </c:pt>
                <c:pt idx="8264">
                  <c:v>1.4100000000000001</c:v>
                </c:pt>
                <c:pt idx="8265">
                  <c:v>1.42</c:v>
                </c:pt>
                <c:pt idx="8266">
                  <c:v>1.44</c:v>
                </c:pt>
                <c:pt idx="8267">
                  <c:v>1.43</c:v>
                </c:pt>
                <c:pt idx="8268">
                  <c:v>1.46</c:v>
                </c:pt>
                <c:pt idx="8269">
                  <c:v>1.43</c:v>
                </c:pt>
                <c:pt idx="8270">
                  <c:v>1.44</c:v>
                </c:pt>
                <c:pt idx="8271">
                  <c:v>1.47</c:v>
                </c:pt>
                <c:pt idx="8272">
                  <c:v>1.45</c:v>
                </c:pt>
                <c:pt idx="8273">
                  <c:v>1.44</c:v>
                </c:pt>
                <c:pt idx="8274">
                  <c:v>1.45</c:v>
                </c:pt>
                <c:pt idx="8275">
                  <c:v>1.42</c:v>
                </c:pt>
                <c:pt idx="8276">
                  <c:v>1.42</c:v>
                </c:pt>
                <c:pt idx="8277">
                  <c:v>1.43</c:v>
                </c:pt>
                <c:pt idx="8278">
                  <c:v>1.49</c:v>
                </c:pt>
                <c:pt idx="8279">
                  <c:v>1.57</c:v>
                </c:pt>
                <c:pt idx="8280">
                  <c:v>1.6600000000000001</c:v>
                </c:pt>
                <c:pt idx="8281">
                  <c:v>1.67</c:v>
                </c:pt>
                <c:pt idx="8283">
                  <c:v>1.67</c:v>
                </c:pt>
                <c:pt idx="8284">
                  <c:v>1.69</c:v>
                </c:pt>
                <c:pt idx="8285">
                  <c:v>1.74</c:v>
                </c:pt>
                <c:pt idx="8286">
                  <c:v>1.73</c:v>
                </c:pt>
                <c:pt idx="8287">
                  <c:v>1.7000000000000002</c:v>
                </c:pt>
                <c:pt idx="8288">
                  <c:v>1.76</c:v>
                </c:pt>
                <c:pt idx="8289">
                  <c:v>1.8900000000000001</c:v>
                </c:pt>
                <c:pt idx="8290">
                  <c:v>2</c:v>
                </c:pt>
                <c:pt idx="8291">
                  <c:v>2.15</c:v>
                </c:pt>
                <c:pt idx="8292">
                  <c:v>1.98</c:v>
                </c:pt>
                <c:pt idx="8293">
                  <c:v>2.0299999999999998</c:v>
                </c:pt>
                <c:pt idx="8294">
                  <c:v>2.02</c:v>
                </c:pt>
                <c:pt idx="8295">
                  <c:v>2.0699999999999998</c:v>
                </c:pt>
                <c:pt idx="8296">
                  <c:v>2.0699999999999998</c:v>
                </c:pt>
                <c:pt idx="8297">
                  <c:v>1.98</c:v>
                </c:pt>
                <c:pt idx="8298">
                  <c:v>2.11</c:v>
                </c:pt>
                <c:pt idx="8299">
                  <c:v>2.08</c:v>
                </c:pt>
                <c:pt idx="8300">
                  <c:v>2.1</c:v>
                </c:pt>
                <c:pt idx="8301">
                  <c:v>2.08</c:v>
                </c:pt>
                <c:pt idx="8302">
                  <c:v>2.0099999999999998</c:v>
                </c:pt>
                <c:pt idx="8303">
                  <c:v>1.96</c:v>
                </c:pt>
                <c:pt idx="8304">
                  <c:v>1.99</c:v>
                </c:pt>
                <c:pt idx="8305">
                  <c:v>1.99</c:v>
                </c:pt>
                <c:pt idx="8306">
                  <c:v>1.97</c:v>
                </c:pt>
                <c:pt idx="8307">
                  <c:v>1.9500000000000002</c:v>
                </c:pt>
                <c:pt idx="8308">
                  <c:v>1.8900000000000001</c:v>
                </c:pt>
                <c:pt idx="8309">
                  <c:v>1.96</c:v>
                </c:pt>
                <c:pt idx="8310">
                  <c:v>2.04</c:v>
                </c:pt>
                <c:pt idx="8311">
                  <c:v>2.0099999999999998</c:v>
                </c:pt>
                <c:pt idx="8312">
                  <c:v>1.92</c:v>
                </c:pt>
                <c:pt idx="8313">
                  <c:v>1.82</c:v>
                </c:pt>
                <c:pt idx="8314">
                  <c:v>1.85</c:v>
                </c:pt>
                <c:pt idx="8315">
                  <c:v>1.82</c:v>
                </c:pt>
                <c:pt idx="8316">
                  <c:v>1.8399999999999999</c:v>
                </c:pt>
                <c:pt idx="8317">
                  <c:v>1.88</c:v>
                </c:pt>
                <c:pt idx="8318">
                  <c:v>1.81</c:v>
                </c:pt>
                <c:pt idx="8319">
                  <c:v>1.83</c:v>
                </c:pt>
                <c:pt idx="8320">
                  <c:v>1.81</c:v>
                </c:pt>
                <c:pt idx="8322">
                  <c:v>1.8399999999999999</c:v>
                </c:pt>
                <c:pt idx="8323">
                  <c:v>1.82</c:v>
                </c:pt>
                <c:pt idx="8324">
                  <c:v>1.8</c:v>
                </c:pt>
                <c:pt idx="8325">
                  <c:v>1.8</c:v>
                </c:pt>
                <c:pt idx="8326">
                  <c:v>1.8</c:v>
                </c:pt>
                <c:pt idx="8327">
                  <c:v>1.82</c:v>
                </c:pt>
                <c:pt idx="8328">
                  <c:v>1.87</c:v>
                </c:pt>
                <c:pt idx="8329">
                  <c:v>1.99</c:v>
                </c:pt>
                <c:pt idx="8330">
                  <c:v>1.99</c:v>
                </c:pt>
                <c:pt idx="8331">
                  <c:v>1.9</c:v>
                </c:pt>
                <c:pt idx="8332">
                  <c:v>1.9100000000000001</c:v>
                </c:pt>
                <c:pt idx="8333">
                  <c:v>1.9300000000000002</c:v>
                </c:pt>
                <c:pt idx="8334">
                  <c:v>1.9300000000000002</c:v>
                </c:pt>
                <c:pt idx="8335">
                  <c:v>1.9</c:v>
                </c:pt>
                <c:pt idx="8336">
                  <c:v>1.9</c:v>
                </c:pt>
                <c:pt idx="8337">
                  <c:v>1.87</c:v>
                </c:pt>
                <c:pt idx="8338">
                  <c:v>1.9100000000000001</c:v>
                </c:pt>
                <c:pt idx="8339">
                  <c:v>1.98</c:v>
                </c:pt>
                <c:pt idx="8340">
                  <c:v>2.0099999999999998</c:v>
                </c:pt>
                <c:pt idx="8341">
                  <c:v>2.04</c:v>
                </c:pt>
                <c:pt idx="8342">
                  <c:v>2</c:v>
                </c:pt>
                <c:pt idx="8343">
                  <c:v>2.0699999999999998</c:v>
                </c:pt>
                <c:pt idx="8344">
                  <c:v>2.2000000000000002</c:v>
                </c:pt>
                <c:pt idx="8345">
                  <c:v>2.23</c:v>
                </c:pt>
                <c:pt idx="8346">
                  <c:v>2.31</c:v>
                </c:pt>
                <c:pt idx="8347">
                  <c:v>2.27</c:v>
                </c:pt>
                <c:pt idx="8348">
                  <c:v>2.27</c:v>
                </c:pt>
                <c:pt idx="8349">
                  <c:v>2.27</c:v>
                </c:pt>
                <c:pt idx="8350">
                  <c:v>2.34</c:v>
                </c:pt>
                <c:pt idx="8351">
                  <c:v>2.44</c:v>
                </c:pt>
                <c:pt idx="8352">
                  <c:v>2.42</c:v>
                </c:pt>
                <c:pt idx="8353">
                  <c:v>2.39</c:v>
                </c:pt>
                <c:pt idx="8354">
                  <c:v>2.31</c:v>
                </c:pt>
                <c:pt idx="8355">
                  <c:v>2.37</c:v>
                </c:pt>
                <c:pt idx="8356">
                  <c:v>2.41</c:v>
                </c:pt>
                <c:pt idx="8357">
                  <c:v>2.36</c:v>
                </c:pt>
                <c:pt idx="8358">
                  <c:v>2.39</c:v>
                </c:pt>
                <c:pt idx="8359">
                  <c:v>2.33</c:v>
                </c:pt>
                <c:pt idx="8360">
                  <c:v>2.31</c:v>
                </c:pt>
                <c:pt idx="8361">
                  <c:v>2.36</c:v>
                </c:pt>
                <c:pt idx="8362">
                  <c:v>2.38</c:v>
                </c:pt>
                <c:pt idx="8363">
                  <c:v>2.38</c:v>
                </c:pt>
                <c:pt idx="8364">
                  <c:v>2.38</c:v>
                </c:pt>
                <c:pt idx="8365">
                  <c:v>2.36</c:v>
                </c:pt>
                <c:pt idx="8366">
                  <c:v>2.31</c:v>
                </c:pt>
                <c:pt idx="8367">
                  <c:v>2.2599999999999998</c:v>
                </c:pt>
                <c:pt idx="8368">
                  <c:v>2.2800000000000002</c:v>
                </c:pt>
                <c:pt idx="8369">
                  <c:v>2.29</c:v>
                </c:pt>
                <c:pt idx="8370">
                  <c:v>2.2800000000000002</c:v>
                </c:pt>
                <c:pt idx="8371">
                  <c:v>2.2800000000000002</c:v>
                </c:pt>
                <c:pt idx="8372">
                  <c:v>2.33</c:v>
                </c:pt>
                <c:pt idx="8373">
                  <c:v>2.4</c:v>
                </c:pt>
                <c:pt idx="8374">
                  <c:v>2.4</c:v>
                </c:pt>
                <c:pt idx="8375">
                  <c:v>2.48</c:v>
                </c:pt>
                <c:pt idx="8376">
                  <c:v>2.4900000000000002</c:v>
                </c:pt>
                <c:pt idx="8377">
                  <c:v>2.5499999999999998</c:v>
                </c:pt>
                <c:pt idx="8378">
                  <c:v>2.4500000000000002</c:v>
                </c:pt>
                <c:pt idx="8379">
                  <c:v>2.4700000000000002</c:v>
                </c:pt>
                <c:pt idx="8380">
                  <c:v>2.5499999999999998</c:v>
                </c:pt>
                <c:pt idx="8381">
                  <c:v>2.54</c:v>
                </c:pt>
                <c:pt idx="8382">
                  <c:v>2.5</c:v>
                </c:pt>
                <c:pt idx="8383">
                  <c:v>2.46</c:v>
                </c:pt>
                <c:pt idx="8384">
                  <c:v>2.41</c:v>
                </c:pt>
                <c:pt idx="8385">
                  <c:v>2.4300000000000002</c:v>
                </c:pt>
                <c:pt idx="8386">
                  <c:v>2.39</c:v>
                </c:pt>
                <c:pt idx="8387">
                  <c:v>2.33</c:v>
                </c:pt>
                <c:pt idx="8388">
                  <c:v>2.3199999999999998</c:v>
                </c:pt>
                <c:pt idx="8389">
                  <c:v>2.29</c:v>
                </c:pt>
                <c:pt idx="8390">
                  <c:v>2.2999999999999998</c:v>
                </c:pt>
                <c:pt idx="8391">
                  <c:v>2.33</c:v>
                </c:pt>
                <c:pt idx="8392">
                  <c:v>2.2599999999999998</c:v>
                </c:pt>
                <c:pt idx="8393">
                  <c:v>2.2599999999999998</c:v>
                </c:pt>
                <c:pt idx="8394">
                  <c:v>2.2599999999999998</c:v>
                </c:pt>
                <c:pt idx="8395">
                  <c:v>2.19</c:v>
                </c:pt>
                <c:pt idx="8396">
                  <c:v>2.2400000000000002</c:v>
                </c:pt>
                <c:pt idx="8397">
                  <c:v>2.2599999999999998</c:v>
                </c:pt>
                <c:pt idx="8398">
                  <c:v>2.2599999999999998</c:v>
                </c:pt>
                <c:pt idx="8399">
                  <c:v>2.2599999999999998</c:v>
                </c:pt>
                <c:pt idx="8402">
                  <c:v>2.2599999999999998</c:v>
                </c:pt>
                <c:pt idx="8403">
                  <c:v>2.2400000000000002</c:v>
                </c:pt>
                <c:pt idx="8404">
                  <c:v>2.2800000000000002</c:v>
                </c:pt>
                <c:pt idx="8405">
                  <c:v>2.25</c:v>
                </c:pt>
                <c:pt idx="8406">
                  <c:v>2.19</c:v>
                </c:pt>
                <c:pt idx="8407">
                  <c:v>2.2400000000000002</c:v>
                </c:pt>
                <c:pt idx="8408">
                  <c:v>2.29</c:v>
                </c:pt>
                <c:pt idx="8409">
                  <c:v>2.31</c:v>
                </c:pt>
                <c:pt idx="8410">
                  <c:v>2.2599999999999998</c:v>
                </c:pt>
                <c:pt idx="8412">
                  <c:v>2.31</c:v>
                </c:pt>
                <c:pt idx="8413">
                  <c:v>2.27</c:v>
                </c:pt>
                <c:pt idx="8414">
                  <c:v>2.27</c:v>
                </c:pt>
                <c:pt idx="8415">
                  <c:v>2.1800000000000002</c:v>
                </c:pt>
                <c:pt idx="8416">
                  <c:v>2.2000000000000002</c:v>
                </c:pt>
                <c:pt idx="8417">
                  <c:v>2.27</c:v>
                </c:pt>
                <c:pt idx="8418">
                  <c:v>2.25</c:v>
                </c:pt>
                <c:pt idx="8419">
                  <c:v>2.2800000000000002</c:v>
                </c:pt>
                <c:pt idx="8420">
                  <c:v>2.25</c:v>
                </c:pt>
                <c:pt idx="8421">
                  <c:v>2.2599999999999998</c:v>
                </c:pt>
                <c:pt idx="8422">
                  <c:v>2.2400000000000002</c:v>
                </c:pt>
                <c:pt idx="8423">
                  <c:v>2.16</c:v>
                </c:pt>
                <c:pt idx="8424">
                  <c:v>2.15</c:v>
                </c:pt>
                <c:pt idx="8425">
                  <c:v>2.11</c:v>
                </c:pt>
                <c:pt idx="8426">
                  <c:v>2.12</c:v>
                </c:pt>
                <c:pt idx="8427">
                  <c:v>2.11</c:v>
                </c:pt>
                <c:pt idx="8428">
                  <c:v>2.11</c:v>
                </c:pt>
                <c:pt idx="8429">
                  <c:v>2.11</c:v>
                </c:pt>
                <c:pt idx="8430">
                  <c:v>2.1</c:v>
                </c:pt>
                <c:pt idx="8431">
                  <c:v>2.16</c:v>
                </c:pt>
                <c:pt idx="8432">
                  <c:v>2.2000000000000002</c:v>
                </c:pt>
                <c:pt idx="8433">
                  <c:v>2.16</c:v>
                </c:pt>
                <c:pt idx="8434">
                  <c:v>2.23</c:v>
                </c:pt>
                <c:pt idx="8435">
                  <c:v>2.25</c:v>
                </c:pt>
                <c:pt idx="8436">
                  <c:v>2.2599999999999998</c:v>
                </c:pt>
                <c:pt idx="8437">
                  <c:v>2.25</c:v>
                </c:pt>
                <c:pt idx="8438">
                  <c:v>2.2800000000000002</c:v>
                </c:pt>
                <c:pt idx="8439">
                  <c:v>2.19</c:v>
                </c:pt>
                <c:pt idx="8440">
                  <c:v>2.1</c:v>
                </c:pt>
                <c:pt idx="8441">
                  <c:v>2.0099999999999998</c:v>
                </c:pt>
                <c:pt idx="8442">
                  <c:v>1.99</c:v>
                </c:pt>
                <c:pt idx="8443">
                  <c:v>1.94</c:v>
                </c:pt>
                <c:pt idx="8444">
                  <c:v>2</c:v>
                </c:pt>
                <c:pt idx="8445">
                  <c:v>1.96</c:v>
                </c:pt>
                <c:pt idx="8446">
                  <c:v>1.9500000000000002</c:v>
                </c:pt>
                <c:pt idx="8447">
                  <c:v>1.9300000000000002</c:v>
                </c:pt>
                <c:pt idx="8448">
                  <c:v>1.9</c:v>
                </c:pt>
                <c:pt idx="8449">
                  <c:v>1.88</c:v>
                </c:pt>
                <c:pt idx="8450">
                  <c:v>1.9</c:v>
                </c:pt>
                <c:pt idx="8451">
                  <c:v>1.88</c:v>
                </c:pt>
                <c:pt idx="8452">
                  <c:v>1.98</c:v>
                </c:pt>
                <c:pt idx="8453">
                  <c:v>2.0499999999999998</c:v>
                </c:pt>
                <c:pt idx="8454">
                  <c:v>2.13</c:v>
                </c:pt>
                <c:pt idx="8455">
                  <c:v>2.15</c:v>
                </c:pt>
                <c:pt idx="8456">
                  <c:v>2.12</c:v>
                </c:pt>
                <c:pt idx="8457">
                  <c:v>2.1</c:v>
                </c:pt>
                <c:pt idx="8458">
                  <c:v>2.1800000000000002</c:v>
                </c:pt>
                <c:pt idx="8459">
                  <c:v>2.2800000000000002</c:v>
                </c:pt>
                <c:pt idx="8460">
                  <c:v>2.36</c:v>
                </c:pt>
                <c:pt idx="8461">
                  <c:v>2.34</c:v>
                </c:pt>
                <c:pt idx="8462">
                  <c:v>2.37</c:v>
                </c:pt>
                <c:pt idx="8463">
                  <c:v>2.31</c:v>
                </c:pt>
                <c:pt idx="8464">
                  <c:v>2.34</c:v>
                </c:pt>
                <c:pt idx="8465">
                  <c:v>2.33</c:v>
                </c:pt>
                <c:pt idx="8466">
                  <c:v>2.3199999999999998</c:v>
                </c:pt>
                <c:pt idx="8467">
                  <c:v>2.2800000000000002</c:v>
                </c:pt>
                <c:pt idx="8468">
                  <c:v>2.2599999999999998</c:v>
                </c:pt>
                <c:pt idx="8469">
                  <c:v>2.19</c:v>
                </c:pt>
                <c:pt idx="8470">
                  <c:v>2.15</c:v>
                </c:pt>
                <c:pt idx="8471">
                  <c:v>2.11</c:v>
                </c:pt>
                <c:pt idx="8472">
                  <c:v>2.15</c:v>
                </c:pt>
                <c:pt idx="8473">
                  <c:v>2.1800000000000002</c:v>
                </c:pt>
                <c:pt idx="8474">
                  <c:v>2.15</c:v>
                </c:pt>
                <c:pt idx="8475">
                  <c:v>2.2000000000000002</c:v>
                </c:pt>
                <c:pt idx="8476">
                  <c:v>2.16</c:v>
                </c:pt>
                <c:pt idx="8477">
                  <c:v>2.14</c:v>
                </c:pt>
                <c:pt idx="8478">
                  <c:v>2.08</c:v>
                </c:pt>
                <c:pt idx="8479">
                  <c:v>2.09</c:v>
                </c:pt>
                <c:pt idx="8480">
                  <c:v>2.0699999999999998</c:v>
                </c:pt>
                <c:pt idx="8481">
                  <c:v>2.06</c:v>
                </c:pt>
                <c:pt idx="8482">
                  <c:v>2.06</c:v>
                </c:pt>
                <c:pt idx="8483">
                  <c:v>2.0499999999999998</c:v>
                </c:pt>
                <c:pt idx="8484">
                  <c:v>2.0499999999999998</c:v>
                </c:pt>
                <c:pt idx="8485">
                  <c:v>2.1</c:v>
                </c:pt>
                <c:pt idx="8486">
                  <c:v>2.08</c:v>
                </c:pt>
                <c:pt idx="8488">
                  <c:v>2.08</c:v>
                </c:pt>
                <c:pt idx="8489">
                  <c:v>2.08</c:v>
                </c:pt>
                <c:pt idx="8490">
                  <c:v>2.08</c:v>
                </c:pt>
                <c:pt idx="8491">
                  <c:v>2.06</c:v>
                </c:pt>
                <c:pt idx="8492">
                  <c:v>2.16</c:v>
                </c:pt>
                <c:pt idx="8493">
                  <c:v>2.21</c:v>
                </c:pt>
                <c:pt idx="8494">
                  <c:v>2.21</c:v>
                </c:pt>
                <c:pt idx="8495">
                  <c:v>2.21</c:v>
                </c:pt>
                <c:pt idx="8496">
                  <c:v>2.16</c:v>
                </c:pt>
                <c:pt idx="8497">
                  <c:v>2.16</c:v>
                </c:pt>
                <c:pt idx="8498">
                  <c:v>2.14</c:v>
                </c:pt>
                <c:pt idx="8499">
                  <c:v>2.12</c:v>
                </c:pt>
                <c:pt idx="8500">
                  <c:v>2.1</c:v>
                </c:pt>
                <c:pt idx="8501">
                  <c:v>2.11</c:v>
                </c:pt>
                <c:pt idx="8502">
                  <c:v>2.06</c:v>
                </c:pt>
                <c:pt idx="8503">
                  <c:v>2.0699999999999998</c:v>
                </c:pt>
                <c:pt idx="8504">
                  <c:v>2.04</c:v>
                </c:pt>
                <c:pt idx="8505">
                  <c:v>2.02</c:v>
                </c:pt>
                <c:pt idx="8506">
                  <c:v>2.0099999999999998</c:v>
                </c:pt>
                <c:pt idx="8507">
                  <c:v>2.06</c:v>
                </c:pt>
                <c:pt idx="8508">
                  <c:v>2.1</c:v>
                </c:pt>
                <c:pt idx="8509">
                  <c:v>2.12</c:v>
                </c:pt>
                <c:pt idx="8510">
                  <c:v>2.14</c:v>
                </c:pt>
                <c:pt idx="8511">
                  <c:v>2.1</c:v>
                </c:pt>
                <c:pt idx="8512">
                  <c:v>2.11</c:v>
                </c:pt>
                <c:pt idx="8513">
                  <c:v>2.1</c:v>
                </c:pt>
                <c:pt idx="8514">
                  <c:v>2.1</c:v>
                </c:pt>
                <c:pt idx="8515">
                  <c:v>2.16</c:v>
                </c:pt>
                <c:pt idx="8516">
                  <c:v>2.15</c:v>
                </c:pt>
                <c:pt idx="8517">
                  <c:v>2.19</c:v>
                </c:pt>
                <c:pt idx="8518">
                  <c:v>2.2000000000000002</c:v>
                </c:pt>
                <c:pt idx="8519">
                  <c:v>2.23</c:v>
                </c:pt>
                <c:pt idx="8520">
                  <c:v>2.16</c:v>
                </c:pt>
                <c:pt idx="8521">
                  <c:v>2.2000000000000002</c:v>
                </c:pt>
                <c:pt idx="8522">
                  <c:v>2.2200000000000002</c:v>
                </c:pt>
                <c:pt idx="8523">
                  <c:v>2.2400000000000002</c:v>
                </c:pt>
                <c:pt idx="8524">
                  <c:v>2.21</c:v>
                </c:pt>
                <c:pt idx="8525">
                  <c:v>2.2200000000000002</c:v>
                </c:pt>
                <c:pt idx="8526">
                  <c:v>2.15</c:v>
                </c:pt>
                <c:pt idx="8527">
                  <c:v>2.15</c:v>
                </c:pt>
                <c:pt idx="8528">
                  <c:v>2.17</c:v>
                </c:pt>
                <c:pt idx="8529">
                  <c:v>2.13</c:v>
                </c:pt>
                <c:pt idx="8530">
                  <c:v>2.08</c:v>
                </c:pt>
                <c:pt idx="8531">
                  <c:v>2.0299999999999998</c:v>
                </c:pt>
                <c:pt idx="8532">
                  <c:v>2.0099999999999998</c:v>
                </c:pt>
                <c:pt idx="8533">
                  <c:v>2.02</c:v>
                </c:pt>
                <c:pt idx="8534">
                  <c:v>2.0299999999999998</c:v>
                </c:pt>
                <c:pt idx="8535">
                  <c:v>2.04</c:v>
                </c:pt>
                <c:pt idx="8536">
                  <c:v>2.04</c:v>
                </c:pt>
                <c:pt idx="8537">
                  <c:v>2.0299999999999998</c:v>
                </c:pt>
                <c:pt idx="8538">
                  <c:v>2.04</c:v>
                </c:pt>
                <c:pt idx="8539">
                  <c:v>1.96</c:v>
                </c:pt>
                <c:pt idx="8540">
                  <c:v>1.94</c:v>
                </c:pt>
                <c:pt idx="8541">
                  <c:v>1.88</c:v>
                </c:pt>
                <c:pt idx="8542">
                  <c:v>1.8399999999999999</c:v>
                </c:pt>
                <c:pt idx="8544">
                  <c:v>1.8</c:v>
                </c:pt>
                <c:pt idx="8545">
                  <c:v>1.78</c:v>
                </c:pt>
                <c:pt idx="8546">
                  <c:v>1.77</c:v>
                </c:pt>
                <c:pt idx="8547">
                  <c:v>1.71</c:v>
                </c:pt>
                <c:pt idx="8548">
                  <c:v>1.72</c:v>
                </c:pt>
                <c:pt idx="8549">
                  <c:v>1.78</c:v>
                </c:pt>
                <c:pt idx="8550">
                  <c:v>1.83</c:v>
                </c:pt>
                <c:pt idx="8551">
                  <c:v>1.82</c:v>
                </c:pt>
                <c:pt idx="8552">
                  <c:v>1.82</c:v>
                </c:pt>
                <c:pt idx="8553">
                  <c:v>1.81</c:v>
                </c:pt>
                <c:pt idx="8554">
                  <c:v>1.85</c:v>
                </c:pt>
                <c:pt idx="8555">
                  <c:v>1.8399999999999999</c:v>
                </c:pt>
                <c:pt idx="8556">
                  <c:v>1.82</c:v>
                </c:pt>
                <c:pt idx="8557">
                  <c:v>1.78</c:v>
                </c:pt>
                <c:pt idx="8558">
                  <c:v>1.79</c:v>
                </c:pt>
                <c:pt idx="8559">
                  <c:v>1.77</c:v>
                </c:pt>
                <c:pt idx="8560">
                  <c:v>1.8</c:v>
                </c:pt>
                <c:pt idx="8561">
                  <c:v>1.78</c:v>
                </c:pt>
                <c:pt idx="8562">
                  <c:v>1.78</c:v>
                </c:pt>
                <c:pt idx="8563">
                  <c:v>1.77</c:v>
                </c:pt>
                <c:pt idx="8564">
                  <c:v>1.76</c:v>
                </c:pt>
                <c:pt idx="8565">
                  <c:v>1.72</c:v>
                </c:pt>
                <c:pt idx="8566">
                  <c:v>1.72</c:v>
                </c:pt>
                <c:pt idx="8567">
                  <c:v>1.71</c:v>
                </c:pt>
                <c:pt idx="8568">
                  <c:v>1.7000000000000002</c:v>
                </c:pt>
                <c:pt idx="8569">
                  <c:v>1.71</c:v>
                </c:pt>
                <c:pt idx="8570">
                  <c:v>1.65</c:v>
                </c:pt>
                <c:pt idx="8571">
                  <c:v>1.6400000000000001</c:v>
                </c:pt>
                <c:pt idx="8572">
                  <c:v>1.69</c:v>
                </c:pt>
                <c:pt idx="8573">
                  <c:v>1.78</c:v>
                </c:pt>
                <c:pt idx="8574">
                  <c:v>1.79</c:v>
                </c:pt>
                <c:pt idx="8575">
                  <c:v>1.77</c:v>
                </c:pt>
                <c:pt idx="8576">
                  <c:v>1.79</c:v>
                </c:pt>
                <c:pt idx="8577">
                  <c:v>1.8599999999999999</c:v>
                </c:pt>
                <c:pt idx="8578">
                  <c:v>1.9100000000000001</c:v>
                </c:pt>
                <c:pt idx="8579">
                  <c:v>1.9300000000000002</c:v>
                </c:pt>
                <c:pt idx="8580">
                  <c:v>1.92</c:v>
                </c:pt>
                <c:pt idx="8583">
                  <c:v>1.92</c:v>
                </c:pt>
                <c:pt idx="8584">
                  <c:v>1.9100000000000001</c:v>
                </c:pt>
                <c:pt idx="8585">
                  <c:v>1.98</c:v>
                </c:pt>
                <c:pt idx="8587">
                  <c:v>2.08</c:v>
                </c:pt>
                <c:pt idx="8588">
                  <c:v>2.04</c:v>
                </c:pt>
                <c:pt idx="8589">
                  <c:v>2.0099999999999998</c:v>
                </c:pt>
                <c:pt idx="8590">
                  <c:v>1.98</c:v>
                </c:pt>
                <c:pt idx="8591">
                  <c:v>1.97</c:v>
                </c:pt>
                <c:pt idx="8592">
                  <c:v>1.99</c:v>
                </c:pt>
                <c:pt idx="8593">
                  <c:v>2.0299999999999998</c:v>
                </c:pt>
                <c:pt idx="8594">
                  <c:v>2</c:v>
                </c:pt>
                <c:pt idx="8595">
                  <c:v>2</c:v>
                </c:pt>
                <c:pt idx="8596">
                  <c:v>1.99</c:v>
                </c:pt>
                <c:pt idx="8597">
                  <c:v>1.94</c:v>
                </c:pt>
                <c:pt idx="8598">
                  <c:v>1.99</c:v>
                </c:pt>
                <c:pt idx="8599">
                  <c:v>2</c:v>
                </c:pt>
                <c:pt idx="8600">
                  <c:v>1.9500000000000002</c:v>
                </c:pt>
                <c:pt idx="8601">
                  <c:v>1.9500000000000002</c:v>
                </c:pt>
                <c:pt idx="8602">
                  <c:v>1.88</c:v>
                </c:pt>
                <c:pt idx="8603">
                  <c:v>1.9100000000000001</c:v>
                </c:pt>
                <c:pt idx="8604">
                  <c:v>1.92</c:v>
                </c:pt>
                <c:pt idx="8605">
                  <c:v>1.99</c:v>
                </c:pt>
                <c:pt idx="8606">
                  <c:v>2.0299999999999998</c:v>
                </c:pt>
                <c:pt idx="8607">
                  <c:v>2</c:v>
                </c:pt>
                <c:pt idx="8608">
                  <c:v>2</c:v>
                </c:pt>
                <c:pt idx="8609">
                  <c:v>1.98</c:v>
                </c:pt>
                <c:pt idx="8610">
                  <c:v>2</c:v>
                </c:pt>
                <c:pt idx="8611">
                  <c:v>2.02</c:v>
                </c:pt>
                <c:pt idx="8612">
                  <c:v>1.99</c:v>
                </c:pt>
                <c:pt idx="8613">
                  <c:v>1.9500000000000002</c:v>
                </c:pt>
                <c:pt idx="8614">
                  <c:v>1.96</c:v>
                </c:pt>
                <c:pt idx="8615">
                  <c:v>2.11</c:v>
                </c:pt>
                <c:pt idx="8616">
                  <c:v>2.13</c:v>
                </c:pt>
                <c:pt idx="8617">
                  <c:v>2.13</c:v>
                </c:pt>
                <c:pt idx="8618">
                  <c:v>2.14</c:v>
                </c:pt>
                <c:pt idx="8619">
                  <c:v>2.16</c:v>
                </c:pt>
                <c:pt idx="8620">
                  <c:v>2.11</c:v>
                </c:pt>
                <c:pt idx="8621">
                  <c:v>2.13</c:v>
                </c:pt>
                <c:pt idx="8622">
                  <c:v>2.13</c:v>
                </c:pt>
                <c:pt idx="8623">
                  <c:v>2.13</c:v>
                </c:pt>
                <c:pt idx="8624">
                  <c:v>2.13</c:v>
                </c:pt>
                <c:pt idx="8625">
                  <c:v>2.15</c:v>
                </c:pt>
                <c:pt idx="8626">
                  <c:v>2.11</c:v>
                </c:pt>
                <c:pt idx="8627">
                  <c:v>2.1</c:v>
                </c:pt>
                <c:pt idx="8628">
                  <c:v>2.0699999999999998</c:v>
                </c:pt>
                <c:pt idx="8629">
                  <c:v>2.0499999999999998</c:v>
                </c:pt>
                <c:pt idx="8630">
                  <c:v>2</c:v>
                </c:pt>
                <c:pt idx="8631">
                  <c:v>2.09</c:v>
                </c:pt>
                <c:pt idx="8632">
                  <c:v>2.0499999999999998</c:v>
                </c:pt>
                <c:pt idx="8633">
                  <c:v>2.0499999999999998</c:v>
                </c:pt>
                <c:pt idx="8634">
                  <c:v>2</c:v>
                </c:pt>
                <c:pt idx="8635">
                  <c:v>1.99</c:v>
                </c:pt>
                <c:pt idx="8636">
                  <c:v>2.0099999999999998</c:v>
                </c:pt>
                <c:pt idx="8637">
                  <c:v>1.99</c:v>
                </c:pt>
                <c:pt idx="8638">
                  <c:v>2</c:v>
                </c:pt>
                <c:pt idx="8639">
                  <c:v>1.98</c:v>
                </c:pt>
                <c:pt idx="8640">
                  <c:v>1.9500000000000002</c:v>
                </c:pt>
                <c:pt idx="8641">
                  <c:v>1.98</c:v>
                </c:pt>
                <c:pt idx="8642">
                  <c:v>1.9300000000000002</c:v>
                </c:pt>
                <c:pt idx="8643">
                  <c:v>1.92</c:v>
                </c:pt>
                <c:pt idx="8644">
                  <c:v>1.8900000000000001</c:v>
                </c:pt>
                <c:pt idx="8645">
                  <c:v>1.9100000000000001</c:v>
                </c:pt>
                <c:pt idx="8646">
                  <c:v>1.92</c:v>
                </c:pt>
                <c:pt idx="8647">
                  <c:v>1.8900000000000001</c:v>
                </c:pt>
                <c:pt idx="8648">
                  <c:v>1.8599999999999999</c:v>
                </c:pt>
                <c:pt idx="8649">
                  <c:v>1.83</c:v>
                </c:pt>
                <c:pt idx="8652">
                  <c:v>1.8</c:v>
                </c:pt>
                <c:pt idx="8653">
                  <c:v>1.75</c:v>
                </c:pt>
                <c:pt idx="8654">
                  <c:v>1.75</c:v>
                </c:pt>
                <c:pt idx="8655">
                  <c:v>1.78</c:v>
                </c:pt>
                <c:pt idx="8656">
                  <c:v>1.77</c:v>
                </c:pt>
                <c:pt idx="8657">
                  <c:v>1.77</c:v>
                </c:pt>
                <c:pt idx="8658">
                  <c:v>1.77</c:v>
                </c:pt>
                <c:pt idx="8659">
                  <c:v>1.81</c:v>
                </c:pt>
                <c:pt idx="8660">
                  <c:v>1.81</c:v>
                </c:pt>
                <c:pt idx="8661">
                  <c:v>1.81</c:v>
                </c:pt>
                <c:pt idx="8662">
                  <c:v>1.76</c:v>
                </c:pt>
                <c:pt idx="8663">
                  <c:v>1.71</c:v>
                </c:pt>
                <c:pt idx="8664">
                  <c:v>1.76</c:v>
                </c:pt>
                <c:pt idx="8665">
                  <c:v>1.8</c:v>
                </c:pt>
                <c:pt idx="8666">
                  <c:v>1.79</c:v>
                </c:pt>
                <c:pt idx="8667">
                  <c:v>1.78</c:v>
                </c:pt>
                <c:pt idx="8668">
                  <c:v>1.77</c:v>
                </c:pt>
                <c:pt idx="8669">
                  <c:v>1.75</c:v>
                </c:pt>
                <c:pt idx="8670">
                  <c:v>1.74</c:v>
                </c:pt>
                <c:pt idx="8671">
                  <c:v>1.79</c:v>
                </c:pt>
                <c:pt idx="8673">
                  <c:v>1.77</c:v>
                </c:pt>
                <c:pt idx="8674">
                  <c:v>1.76</c:v>
                </c:pt>
                <c:pt idx="8675">
                  <c:v>1.77</c:v>
                </c:pt>
                <c:pt idx="8676">
                  <c:v>1.75</c:v>
                </c:pt>
                <c:pt idx="8677">
                  <c:v>1.85</c:v>
                </c:pt>
                <c:pt idx="8678">
                  <c:v>1.87</c:v>
                </c:pt>
                <c:pt idx="8679">
                  <c:v>1.92</c:v>
                </c:pt>
                <c:pt idx="8680">
                  <c:v>1.88</c:v>
                </c:pt>
                <c:pt idx="8681">
                  <c:v>1.9</c:v>
                </c:pt>
                <c:pt idx="8682">
                  <c:v>1.9100000000000001</c:v>
                </c:pt>
                <c:pt idx="8683">
                  <c:v>2.0299999999999998</c:v>
                </c:pt>
                <c:pt idx="8684">
                  <c:v>2.13</c:v>
                </c:pt>
                <c:pt idx="8685">
                  <c:v>2.1800000000000002</c:v>
                </c:pt>
                <c:pt idx="8686">
                  <c:v>2.2999999999999998</c:v>
                </c:pt>
                <c:pt idx="8687">
                  <c:v>2.3199999999999998</c:v>
                </c:pt>
                <c:pt idx="8688">
                  <c:v>2.42</c:v>
                </c:pt>
                <c:pt idx="8689">
                  <c:v>2.37</c:v>
                </c:pt>
                <c:pt idx="8690">
                  <c:v>2.5300000000000002</c:v>
                </c:pt>
                <c:pt idx="8691">
                  <c:v>2.5300000000000002</c:v>
                </c:pt>
                <c:pt idx="8692">
                  <c:v>2.9699999999999998</c:v>
                </c:pt>
                <c:pt idx="8693">
                  <c:v>3.02</c:v>
                </c:pt>
                <c:pt idx="8694">
                  <c:v>2.77</c:v>
                </c:pt>
                <c:pt idx="8695">
                  <c:v>2.5499999999999998</c:v>
                </c:pt>
                <c:pt idx="8696">
                  <c:v>2.56</c:v>
                </c:pt>
                <c:pt idx="8697">
                  <c:v>2.63</c:v>
                </c:pt>
                <c:pt idx="8698">
                  <c:v>2.87</c:v>
                </c:pt>
                <c:pt idx="8699">
                  <c:v>2.87</c:v>
                </c:pt>
                <c:pt idx="8700">
                  <c:v>3.08</c:v>
                </c:pt>
                <c:pt idx="8701">
                  <c:v>2.84</c:v>
                </c:pt>
                <c:pt idx="8702">
                  <c:v>2.79</c:v>
                </c:pt>
                <c:pt idx="8703">
                  <c:v>2.8</c:v>
                </c:pt>
                <c:pt idx="8704">
                  <c:v>2.7800000000000002</c:v>
                </c:pt>
                <c:pt idx="8705">
                  <c:v>2.7800000000000002</c:v>
                </c:pt>
                <c:pt idx="8706">
                  <c:v>2.5499999999999998</c:v>
                </c:pt>
                <c:pt idx="8707">
                  <c:v>2.56</c:v>
                </c:pt>
                <c:pt idx="8708">
                  <c:v>2.5300000000000002</c:v>
                </c:pt>
                <c:pt idx="8709">
                  <c:v>2.7199999999999998</c:v>
                </c:pt>
                <c:pt idx="8710">
                  <c:v>2.7199999999999998</c:v>
                </c:pt>
                <c:pt idx="8711">
                  <c:v>2.7199999999999998</c:v>
                </c:pt>
                <c:pt idx="8712">
                  <c:v>2.91</c:v>
                </c:pt>
                <c:pt idx="8713">
                  <c:v>2.9</c:v>
                </c:pt>
                <c:pt idx="8714">
                  <c:v>2.81</c:v>
                </c:pt>
                <c:pt idx="8715">
                  <c:v>2.69</c:v>
                </c:pt>
                <c:pt idx="8716">
                  <c:v>2.69</c:v>
                </c:pt>
                <c:pt idx="8717">
                  <c:v>2.64</c:v>
                </c:pt>
                <c:pt idx="8718">
                  <c:v>2.64</c:v>
                </c:pt>
                <c:pt idx="8719">
                  <c:v>2.64</c:v>
                </c:pt>
                <c:pt idx="8720">
                  <c:v>2.68</c:v>
                </c:pt>
                <c:pt idx="8721">
                  <c:v>2.68</c:v>
                </c:pt>
                <c:pt idx="8722">
                  <c:v>2.68</c:v>
                </c:pt>
                <c:pt idx="8723">
                  <c:v>2.68</c:v>
                </c:pt>
                <c:pt idx="8724">
                  <c:v>2.65</c:v>
                </c:pt>
                <c:pt idx="8725">
                  <c:v>2.61</c:v>
                </c:pt>
                <c:pt idx="8726">
                  <c:v>2.61</c:v>
                </c:pt>
                <c:pt idx="8727">
                  <c:v>2.61</c:v>
                </c:pt>
                <c:pt idx="8728">
                  <c:v>2.48</c:v>
                </c:pt>
                <c:pt idx="8729">
                  <c:v>2.4700000000000002</c:v>
                </c:pt>
                <c:pt idx="8730">
                  <c:v>2.5700000000000003</c:v>
                </c:pt>
                <c:pt idx="8731">
                  <c:v>2.5700000000000003</c:v>
                </c:pt>
                <c:pt idx="8732">
                  <c:v>2.66</c:v>
                </c:pt>
                <c:pt idx="8733">
                  <c:v>2.66</c:v>
                </c:pt>
                <c:pt idx="8734">
                  <c:v>2.7</c:v>
                </c:pt>
                <c:pt idx="8735">
                  <c:v>2.69</c:v>
                </c:pt>
                <c:pt idx="8736">
                  <c:v>2.77</c:v>
                </c:pt>
                <c:pt idx="8737">
                  <c:v>2.75</c:v>
                </c:pt>
                <c:pt idx="8738">
                  <c:v>2.75</c:v>
                </c:pt>
                <c:pt idx="8739">
                  <c:v>2.89</c:v>
                </c:pt>
                <c:pt idx="8740">
                  <c:v>2.96</c:v>
                </c:pt>
                <c:pt idx="8741">
                  <c:v>3.04</c:v>
                </c:pt>
                <c:pt idx="8742">
                  <c:v>3.02</c:v>
                </c:pt>
                <c:pt idx="8743">
                  <c:v>3.02</c:v>
                </c:pt>
                <c:pt idx="8744">
                  <c:v>3.03</c:v>
                </c:pt>
                <c:pt idx="8745">
                  <c:v>3.1</c:v>
                </c:pt>
                <c:pt idx="8746">
                  <c:v>3.24</c:v>
                </c:pt>
                <c:pt idx="8747">
                  <c:v>3.23</c:v>
                </c:pt>
                <c:pt idx="8749">
                  <c:v>3.2800000000000002</c:v>
                </c:pt>
                <c:pt idx="8750">
                  <c:v>3.31</c:v>
                </c:pt>
                <c:pt idx="8751">
                  <c:v>3.24</c:v>
                </c:pt>
                <c:pt idx="8752">
                  <c:v>3.24</c:v>
                </c:pt>
                <c:pt idx="8753">
                  <c:v>3.18</c:v>
                </c:pt>
                <c:pt idx="8754">
                  <c:v>3.2</c:v>
                </c:pt>
                <c:pt idx="8755">
                  <c:v>3.29</c:v>
                </c:pt>
                <c:pt idx="8756">
                  <c:v>3.29</c:v>
                </c:pt>
                <c:pt idx="8757">
                  <c:v>3.29</c:v>
                </c:pt>
                <c:pt idx="8759">
                  <c:v>3.3</c:v>
                </c:pt>
                <c:pt idx="8760">
                  <c:v>3.34</c:v>
                </c:pt>
                <c:pt idx="8761">
                  <c:v>3.32</c:v>
                </c:pt>
                <c:pt idx="8762">
                  <c:v>3.23</c:v>
                </c:pt>
                <c:pt idx="8763">
                  <c:v>3.08</c:v>
                </c:pt>
                <c:pt idx="8764">
                  <c:v>3.01</c:v>
                </c:pt>
                <c:pt idx="8765">
                  <c:v>3</c:v>
                </c:pt>
                <c:pt idx="8766">
                  <c:v>2.92</c:v>
                </c:pt>
                <c:pt idx="8767">
                  <c:v>2.88</c:v>
                </c:pt>
                <c:pt idx="8768">
                  <c:v>2.94</c:v>
                </c:pt>
                <c:pt idx="8769">
                  <c:v>2.95</c:v>
                </c:pt>
                <c:pt idx="8770">
                  <c:v>2.96</c:v>
                </c:pt>
                <c:pt idx="8771">
                  <c:v>2.88</c:v>
                </c:pt>
                <c:pt idx="8772">
                  <c:v>2.8</c:v>
                </c:pt>
                <c:pt idx="8773">
                  <c:v>2.77</c:v>
                </c:pt>
                <c:pt idx="8774">
                  <c:v>2.83</c:v>
                </c:pt>
                <c:pt idx="8775">
                  <c:v>2.8200000000000003</c:v>
                </c:pt>
                <c:pt idx="8776">
                  <c:v>2.9</c:v>
                </c:pt>
                <c:pt idx="8777">
                  <c:v>2.86</c:v>
                </c:pt>
                <c:pt idx="8778">
                  <c:v>2.83</c:v>
                </c:pt>
                <c:pt idx="8779">
                  <c:v>2.95</c:v>
                </c:pt>
                <c:pt idx="8780">
                  <c:v>3.23</c:v>
                </c:pt>
                <c:pt idx="8781">
                  <c:v>3.2</c:v>
                </c:pt>
                <c:pt idx="8782">
                  <c:v>3.38</c:v>
                </c:pt>
                <c:pt idx="8783">
                  <c:v>3.3</c:v>
                </c:pt>
                <c:pt idx="8784">
                  <c:v>3.34</c:v>
                </c:pt>
                <c:pt idx="8785">
                  <c:v>3.4</c:v>
                </c:pt>
                <c:pt idx="8786">
                  <c:v>3.59</c:v>
                </c:pt>
                <c:pt idx="8787">
                  <c:v>3.56</c:v>
                </c:pt>
                <c:pt idx="8788">
                  <c:v>3.49</c:v>
                </c:pt>
                <c:pt idx="8789">
                  <c:v>3.59</c:v>
                </c:pt>
                <c:pt idx="8790">
                  <c:v>3.55</c:v>
                </c:pt>
                <c:pt idx="8791">
                  <c:v>3.55</c:v>
                </c:pt>
                <c:pt idx="8792">
                  <c:v>3.43</c:v>
                </c:pt>
                <c:pt idx="8793">
                  <c:v>3.47</c:v>
                </c:pt>
                <c:pt idx="8794">
                  <c:v>3.6</c:v>
                </c:pt>
                <c:pt idx="8795">
                  <c:v>3.65</c:v>
                </c:pt>
                <c:pt idx="8796">
                  <c:v>3.45</c:v>
                </c:pt>
                <c:pt idx="8797">
                  <c:v>3.5300000000000002</c:v>
                </c:pt>
                <c:pt idx="8798">
                  <c:v>3.54</c:v>
                </c:pt>
                <c:pt idx="8799">
                  <c:v>3.56</c:v>
                </c:pt>
                <c:pt idx="8800">
                  <c:v>3.5</c:v>
                </c:pt>
                <c:pt idx="8801">
                  <c:v>3.2800000000000002</c:v>
                </c:pt>
                <c:pt idx="8802">
                  <c:v>3.43</c:v>
                </c:pt>
                <c:pt idx="8803">
                  <c:v>3.41</c:v>
                </c:pt>
                <c:pt idx="8807">
                  <c:v>3.32</c:v>
                </c:pt>
                <c:pt idx="8808">
                  <c:v>3.4</c:v>
                </c:pt>
                <c:pt idx="8809">
                  <c:v>3.44</c:v>
                </c:pt>
                <c:pt idx="8810">
                  <c:v>3.44</c:v>
                </c:pt>
                <c:pt idx="8811">
                  <c:v>3.48</c:v>
                </c:pt>
                <c:pt idx="8812">
                  <c:v>3.51</c:v>
                </c:pt>
                <c:pt idx="8813">
                  <c:v>3.47</c:v>
                </c:pt>
                <c:pt idx="8814">
                  <c:v>3.44</c:v>
                </c:pt>
                <c:pt idx="8815">
                  <c:v>3.48</c:v>
                </c:pt>
                <c:pt idx="8816">
                  <c:v>3.63</c:v>
                </c:pt>
                <c:pt idx="8817">
                  <c:v>3.51</c:v>
                </c:pt>
                <c:pt idx="8818">
                  <c:v>3.45</c:v>
                </c:pt>
                <c:pt idx="8819">
                  <c:v>3.35</c:v>
                </c:pt>
                <c:pt idx="8820">
                  <c:v>3.23</c:v>
                </c:pt>
                <c:pt idx="8821">
                  <c:v>3.25</c:v>
                </c:pt>
                <c:pt idx="8822">
                  <c:v>3.26</c:v>
                </c:pt>
                <c:pt idx="8823">
                  <c:v>3.26</c:v>
                </c:pt>
                <c:pt idx="8824">
                  <c:v>3.21</c:v>
                </c:pt>
                <c:pt idx="8825">
                  <c:v>3.14</c:v>
                </c:pt>
                <c:pt idx="8826">
                  <c:v>3.15</c:v>
                </c:pt>
                <c:pt idx="8827">
                  <c:v>3.07</c:v>
                </c:pt>
                <c:pt idx="8828">
                  <c:v>3.15</c:v>
                </c:pt>
                <c:pt idx="8829">
                  <c:v>3.15</c:v>
                </c:pt>
                <c:pt idx="8830">
                  <c:v>3.13</c:v>
                </c:pt>
                <c:pt idx="8831">
                  <c:v>3.13</c:v>
                </c:pt>
                <c:pt idx="8832">
                  <c:v>3</c:v>
                </c:pt>
                <c:pt idx="8833">
                  <c:v>2.9</c:v>
                </c:pt>
                <c:pt idx="8834">
                  <c:v>2.95</c:v>
                </c:pt>
                <c:pt idx="8835">
                  <c:v>2.95</c:v>
                </c:pt>
                <c:pt idx="8836">
                  <c:v>2.95</c:v>
                </c:pt>
                <c:pt idx="8837">
                  <c:v>2.77</c:v>
                </c:pt>
                <c:pt idx="8838">
                  <c:v>2.75</c:v>
                </c:pt>
                <c:pt idx="8839">
                  <c:v>2.81</c:v>
                </c:pt>
                <c:pt idx="8843">
                  <c:v>2.87</c:v>
                </c:pt>
                <c:pt idx="8844">
                  <c:v>2.73</c:v>
                </c:pt>
                <c:pt idx="8847">
                  <c:v>2.67</c:v>
                </c:pt>
                <c:pt idx="8848">
                  <c:v>2.76</c:v>
                </c:pt>
                <c:pt idx="8849">
                  <c:v>2.86</c:v>
                </c:pt>
                <c:pt idx="8850">
                  <c:v>2.86</c:v>
                </c:pt>
                <c:pt idx="8851">
                  <c:v>2.96</c:v>
                </c:pt>
                <c:pt idx="8852">
                  <c:v>2.94</c:v>
                </c:pt>
                <c:pt idx="8853">
                  <c:v>2.94</c:v>
                </c:pt>
                <c:pt idx="8854">
                  <c:v>2.83</c:v>
                </c:pt>
                <c:pt idx="8855">
                  <c:v>2.83</c:v>
                </c:pt>
                <c:pt idx="8856">
                  <c:v>2.83</c:v>
                </c:pt>
                <c:pt idx="8857">
                  <c:v>2.81</c:v>
                </c:pt>
                <c:pt idx="8858">
                  <c:v>2.7800000000000002</c:v>
                </c:pt>
                <c:pt idx="8859">
                  <c:v>2.7800000000000002</c:v>
                </c:pt>
                <c:pt idx="8860">
                  <c:v>2.76</c:v>
                </c:pt>
                <c:pt idx="8861">
                  <c:v>2.74</c:v>
                </c:pt>
                <c:pt idx="8862">
                  <c:v>2.76</c:v>
                </c:pt>
                <c:pt idx="8863">
                  <c:v>2.68</c:v>
                </c:pt>
                <c:pt idx="8864">
                  <c:v>2.68</c:v>
                </c:pt>
                <c:pt idx="8865">
                  <c:v>2.67</c:v>
                </c:pt>
                <c:pt idx="8866">
                  <c:v>2.63</c:v>
                </c:pt>
                <c:pt idx="8867">
                  <c:v>2.62</c:v>
                </c:pt>
                <c:pt idx="8868">
                  <c:v>2.58</c:v>
                </c:pt>
                <c:pt idx="8869">
                  <c:v>2.76</c:v>
                </c:pt>
                <c:pt idx="8870">
                  <c:v>2.74</c:v>
                </c:pt>
                <c:pt idx="8871">
                  <c:v>2.75</c:v>
                </c:pt>
                <c:pt idx="8872">
                  <c:v>2.8</c:v>
                </c:pt>
                <c:pt idx="8873">
                  <c:v>2.95</c:v>
                </c:pt>
                <c:pt idx="8874">
                  <c:v>2.9699999999999998</c:v>
                </c:pt>
                <c:pt idx="8875">
                  <c:v>2.9</c:v>
                </c:pt>
                <c:pt idx="8876">
                  <c:v>2.84</c:v>
                </c:pt>
                <c:pt idx="8877">
                  <c:v>2.79</c:v>
                </c:pt>
                <c:pt idx="8878">
                  <c:v>2.8</c:v>
                </c:pt>
                <c:pt idx="8879">
                  <c:v>2.85</c:v>
                </c:pt>
                <c:pt idx="8880">
                  <c:v>2.76</c:v>
                </c:pt>
                <c:pt idx="8881">
                  <c:v>2.8</c:v>
                </c:pt>
                <c:pt idx="8882">
                  <c:v>2.83</c:v>
                </c:pt>
                <c:pt idx="8883">
                  <c:v>2.85</c:v>
                </c:pt>
                <c:pt idx="8884">
                  <c:v>2.86</c:v>
                </c:pt>
                <c:pt idx="8885">
                  <c:v>2.7800000000000002</c:v>
                </c:pt>
                <c:pt idx="8886">
                  <c:v>2.73</c:v>
                </c:pt>
                <c:pt idx="8887">
                  <c:v>2.74</c:v>
                </c:pt>
                <c:pt idx="8888">
                  <c:v>2.77</c:v>
                </c:pt>
                <c:pt idx="8889">
                  <c:v>2.88</c:v>
                </c:pt>
                <c:pt idx="8890">
                  <c:v>2.88</c:v>
                </c:pt>
                <c:pt idx="8891">
                  <c:v>2.85</c:v>
                </c:pt>
                <c:pt idx="8892">
                  <c:v>2.8200000000000003</c:v>
                </c:pt>
                <c:pt idx="8893">
                  <c:v>2.7</c:v>
                </c:pt>
                <c:pt idx="8894">
                  <c:v>2.7</c:v>
                </c:pt>
                <c:pt idx="8895">
                  <c:v>2.7</c:v>
                </c:pt>
                <c:pt idx="8896">
                  <c:v>2.7</c:v>
                </c:pt>
                <c:pt idx="8897">
                  <c:v>2.7199999999999998</c:v>
                </c:pt>
                <c:pt idx="8898">
                  <c:v>2.66</c:v>
                </c:pt>
                <c:pt idx="8899">
                  <c:v>2.64</c:v>
                </c:pt>
                <c:pt idx="8900">
                  <c:v>2.5700000000000003</c:v>
                </c:pt>
                <c:pt idx="8901">
                  <c:v>2.63</c:v>
                </c:pt>
                <c:pt idx="8902">
                  <c:v>2.66</c:v>
                </c:pt>
                <c:pt idx="8903">
                  <c:v>2.59</c:v>
                </c:pt>
                <c:pt idx="8904">
                  <c:v>2.63</c:v>
                </c:pt>
                <c:pt idx="8905">
                  <c:v>2.6</c:v>
                </c:pt>
                <c:pt idx="8906">
                  <c:v>2.65</c:v>
                </c:pt>
                <c:pt idx="8907">
                  <c:v>2.66</c:v>
                </c:pt>
                <c:pt idx="8908">
                  <c:v>2.64</c:v>
                </c:pt>
                <c:pt idx="8909">
                  <c:v>2.64</c:v>
                </c:pt>
                <c:pt idx="8910">
                  <c:v>2.69</c:v>
                </c:pt>
                <c:pt idx="8912">
                  <c:v>2.67</c:v>
                </c:pt>
                <c:pt idx="8913">
                  <c:v>2.68</c:v>
                </c:pt>
                <c:pt idx="8914">
                  <c:v>2.64</c:v>
                </c:pt>
                <c:pt idx="8915">
                  <c:v>2.64</c:v>
                </c:pt>
                <c:pt idx="8916">
                  <c:v>2.62</c:v>
                </c:pt>
                <c:pt idx="8917">
                  <c:v>2.5499999999999998</c:v>
                </c:pt>
                <c:pt idx="8918">
                  <c:v>2.56</c:v>
                </c:pt>
                <c:pt idx="8919">
                  <c:v>2.5</c:v>
                </c:pt>
                <c:pt idx="8920">
                  <c:v>2.54</c:v>
                </c:pt>
                <c:pt idx="8921">
                  <c:v>2.59</c:v>
                </c:pt>
                <c:pt idx="8922">
                  <c:v>2.61</c:v>
                </c:pt>
                <c:pt idx="8923">
                  <c:v>2.58</c:v>
                </c:pt>
                <c:pt idx="8926">
                  <c:v>2.66</c:v>
                </c:pt>
                <c:pt idx="8927">
                  <c:v>2.64</c:v>
                </c:pt>
                <c:pt idx="8928">
                  <c:v>2.68</c:v>
                </c:pt>
                <c:pt idx="8929">
                  <c:v>2.62</c:v>
                </c:pt>
                <c:pt idx="8930">
                  <c:v>2.5700000000000003</c:v>
                </c:pt>
                <c:pt idx="8931">
                  <c:v>2.62</c:v>
                </c:pt>
                <c:pt idx="8933">
                  <c:v>2.5499999999999998</c:v>
                </c:pt>
                <c:pt idx="8934">
                  <c:v>2.56</c:v>
                </c:pt>
                <c:pt idx="8935">
                  <c:v>2.58</c:v>
                </c:pt>
                <c:pt idx="8936">
                  <c:v>2.58</c:v>
                </c:pt>
                <c:pt idx="8937">
                  <c:v>2.64</c:v>
                </c:pt>
                <c:pt idx="8938">
                  <c:v>2.66</c:v>
                </c:pt>
                <c:pt idx="8939">
                  <c:v>2.68</c:v>
                </c:pt>
                <c:pt idx="8940">
                  <c:v>2.7</c:v>
                </c:pt>
                <c:pt idx="8941">
                  <c:v>2.7199999999999998</c:v>
                </c:pt>
                <c:pt idx="8942">
                  <c:v>2.75</c:v>
                </c:pt>
                <c:pt idx="8943">
                  <c:v>2.7</c:v>
                </c:pt>
                <c:pt idx="8944">
                  <c:v>2.65</c:v>
                </c:pt>
                <c:pt idx="8945">
                  <c:v>2.68</c:v>
                </c:pt>
                <c:pt idx="8946">
                  <c:v>2.65</c:v>
                </c:pt>
                <c:pt idx="8947">
                  <c:v>2.64</c:v>
                </c:pt>
                <c:pt idx="8948">
                  <c:v>2.63</c:v>
                </c:pt>
                <c:pt idx="8949">
                  <c:v>2.56</c:v>
                </c:pt>
                <c:pt idx="8950">
                  <c:v>2.59</c:v>
                </c:pt>
                <c:pt idx="8951">
                  <c:v>2.7</c:v>
                </c:pt>
                <c:pt idx="8952">
                  <c:v>2.66</c:v>
                </c:pt>
                <c:pt idx="8953">
                  <c:v>2.64</c:v>
                </c:pt>
                <c:pt idx="8954">
                  <c:v>2.67</c:v>
                </c:pt>
                <c:pt idx="8955">
                  <c:v>2.61</c:v>
                </c:pt>
                <c:pt idx="8956">
                  <c:v>2.4900000000000002</c:v>
                </c:pt>
                <c:pt idx="8957">
                  <c:v>2.52</c:v>
                </c:pt>
                <c:pt idx="8958">
                  <c:v>2.46</c:v>
                </c:pt>
                <c:pt idx="8959">
                  <c:v>2.35</c:v>
                </c:pt>
                <c:pt idx="8960">
                  <c:v>2.41</c:v>
                </c:pt>
                <c:pt idx="8961">
                  <c:v>2.3199999999999998</c:v>
                </c:pt>
                <c:pt idx="8962">
                  <c:v>2.39</c:v>
                </c:pt>
                <c:pt idx="8963">
                  <c:v>2.39</c:v>
                </c:pt>
                <c:pt idx="8964">
                  <c:v>2.3199999999999998</c:v>
                </c:pt>
                <c:pt idx="8965">
                  <c:v>2.3199999999999998</c:v>
                </c:pt>
                <c:pt idx="8966">
                  <c:v>2.14</c:v>
                </c:pt>
                <c:pt idx="8967">
                  <c:v>2.11</c:v>
                </c:pt>
                <c:pt idx="8968">
                  <c:v>2.06</c:v>
                </c:pt>
                <c:pt idx="8969">
                  <c:v>2.16</c:v>
                </c:pt>
                <c:pt idx="8970">
                  <c:v>2.11</c:v>
                </c:pt>
                <c:pt idx="8971">
                  <c:v>2.16</c:v>
                </c:pt>
                <c:pt idx="8972">
                  <c:v>2.14</c:v>
                </c:pt>
                <c:pt idx="8973">
                  <c:v>2.14</c:v>
                </c:pt>
                <c:pt idx="8974">
                  <c:v>2.1</c:v>
                </c:pt>
                <c:pt idx="8975">
                  <c:v>2.0099999999999998</c:v>
                </c:pt>
                <c:pt idx="8976">
                  <c:v>1.8599999999999999</c:v>
                </c:pt>
                <c:pt idx="8977">
                  <c:v>1.72</c:v>
                </c:pt>
                <c:pt idx="8978">
                  <c:v>1.6400000000000001</c:v>
                </c:pt>
                <c:pt idx="8979">
                  <c:v>1.74</c:v>
                </c:pt>
                <c:pt idx="8980">
                  <c:v>1.73</c:v>
                </c:pt>
                <c:pt idx="8981">
                  <c:v>1.73</c:v>
                </c:pt>
                <c:pt idx="8982">
                  <c:v>1.75</c:v>
                </c:pt>
                <c:pt idx="8983">
                  <c:v>1.69</c:v>
                </c:pt>
                <c:pt idx="8984">
                  <c:v>1.72</c:v>
                </c:pt>
                <c:pt idx="8985">
                  <c:v>1.65</c:v>
                </c:pt>
                <c:pt idx="8986">
                  <c:v>1.6099999999999999</c:v>
                </c:pt>
                <c:pt idx="8987">
                  <c:v>1.5899999999999999</c:v>
                </c:pt>
                <c:pt idx="8988">
                  <c:v>1.54</c:v>
                </c:pt>
                <c:pt idx="8989">
                  <c:v>1.62</c:v>
                </c:pt>
                <c:pt idx="8990">
                  <c:v>1.6400000000000001</c:v>
                </c:pt>
                <c:pt idx="8991">
                  <c:v>1.62</c:v>
                </c:pt>
                <c:pt idx="8992">
                  <c:v>1.48</c:v>
                </c:pt>
                <c:pt idx="8993">
                  <c:v>1.47</c:v>
                </c:pt>
                <c:pt idx="8994">
                  <c:v>1.51</c:v>
                </c:pt>
                <c:pt idx="8995">
                  <c:v>1.57</c:v>
                </c:pt>
                <c:pt idx="8996">
                  <c:v>1.6</c:v>
                </c:pt>
                <c:pt idx="8997">
                  <c:v>1.56</c:v>
                </c:pt>
                <c:pt idx="8998">
                  <c:v>1.56</c:v>
                </c:pt>
                <c:pt idx="8999">
                  <c:v>1.55</c:v>
                </c:pt>
                <c:pt idx="9000">
                  <c:v>1.51</c:v>
                </c:pt>
                <c:pt idx="9001">
                  <c:v>1.51</c:v>
                </c:pt>
                <c:pt idx="9002">
                  <c:v>1.44</c:v>
                </c:pt>
                <c:pt idx="9003">
                  <c:v>1.51</c:v>
                </c:pt>
                <c:pt idx="9004">
                  <c:v>1.78</c:v>
                </c:pt>
                <c:pt idx="9005">
                  <c:v>1.75</c:v>
                </c:pt>
                <c:pt idx="9006">
                  <c:v>1.65</c:v>
                </c:pt>
                <c:pt idx="9007">
                  <c:v>1.55</c:v>
                </c:pt>
                <c:pt idx="9009">
                  <c:v>1.37</c:v>
                </c:pt>
                <c:pt idx="9010">
                  <c:v>1.47</c:v>
                </c:pt>
                <c:pt idx="9011">
                  <c:v>1.31</c:v>
                </c:pt>
                <c:pt idx="9012">
                  <c:v>1.34</c:v>
                </c:pt>
                <c:pt idx="9013">
                  <c:v>1.32</c:v>
                </c:pt>
                <c:pt idx="9014">
                  <c:v>1.3</c:v>
                </c:pt>
                <c:pt idx="9015">
                  <c:v>1.3</c:v>
                </c:pt>
                <c:pt idx="9016">
                  <c:v>1.22</c:v>
                </c:pt>
                <c:pt idx="9017">
                  <c:v>1.1100000000000001</c:v>
                </c:pt>
                <c:pt idx="9018">
                  <c:v>0.97</c:v>
                </c:pt>
                <c:pt idx="9019">
                  <c:v>0.96</c:v>
                </c:pt>
                <c:pt idx="9020">
                  <c:v>0.97</c:v>
                </c:pt>
                <c:pt idx="9021">
                  <c:v>0.88</c:v>
                </c:pt>
                <c:pt idx="9022">
                  <c:v>0.84</c:v>
                </c:pt>
                <c:pt idx="9023">
                  <c:v>0.85</c:v>
                </c:pt>
                <c:pt idx="9024">
                  <c:v>0.85</c:v>
                </c:pt>
                <c:pt idx="9025">
                  <c:v>0.85</c:v>
                </c:pt>
                <c:pt idx="9026">
                  <c:v>0.99</c:v>
                </c:pt>
                <c:pt idx="9027">
                  <c:v>0.99</c:v>
                </c:pt>
                <c:pt idx="9028">
                  <c:v>0.94000000000000006</c:v>
                </c:pt>
                <c:pt idx="9029">
                  <c:v>0.86</c:v>
                </c:pt>
                <c:pt idx="9030">
                  <c:v>0.88</c:v>
                </c:pt>
                <c:pt idx="9031">
                  <c:v>0.89</c:v>
                </c:pt>
                <c:pt idx="9032">
                  <c:v>0.89</c:v>
                </c:pt>
                <c:pt idx="9033">
                  <c:v>0.89</c:v>
                </c:pt>
                <c:pt idx="9034">
                  <c:v>0.89</c:v>
                </c:pt>
                <c:pt idx="9035">
                  <c:v>0.91</c:v>
                </c:pt>
                <c:pt idx="9036">
                  <c:v>0.91</c:v>
                </c:pt>
                <c:pt idx="9037">
                  <c:v>0.93</c:v>
                </c:pt>
                <c:pt idx="9038">
                  <c:v>0.92</c:v>
                </c:pt>
                <c:pt idx="9039">
                  <c:v>0.91</c:v>
                </c:pt>
                <c:pt idx="9040">
                  <c:v>0.91</c:v>
                </c:pt>
                <c:pt idx="9041">
                  <c:v>0.91</c:v>
                </c:pt>
                <c:pt idx="9042">
                  <c:v>0.98</c:v>
                </c:pt>
                <c:pt idx="9043">
                  <c:v>0.93</c:v>
                </c:pt>
                <c:pt idx="9044">
                  <c:v>0.89</c:v>
                </c:pt>
                <c:pt idx="9045">
                  <c:v>0.92</c:v>
                </c:pt>
                <c:pt idx="9046">
                  <c:v>0.93</c:v>
                </c:pt>
                <c:pt idx="9047">
                  <c:v>0.93</c:v>
                </c:pt>
                <c:pt idx="9048">
                  <c:v>0.93</c:v>
                </c:pt>
                <c:pt idx="9049">
                  <c:v>1.03</c:v>
                </c:pt>
                <c:pt idx="9050">
                  <c:v>1.03</c:v>
                </c:pt>
                <c:pt idx="9051">
                  <c:v>1.03</c:v>
                </c:pt>
                <c:pt idx="9052">
                  <c:v>1.03</c:v>
                </c:pt>
                <c:pt idx="9053">
                  <c:v>1.03</c:v>
                </c:pt>
                <c:pt idx="9054">
                  <c:v>1.02</c:v>
                </c:pt>
                <c:pt idx="9055">
                  <c:v>1.07</c:v>
                </c:pt>
                <c:pt idx="9056">
                  <c:v>1.04</c:v>
                </c:pt>
                <c:pt idx="9057">
                  <c:v>1.02</c:v>
                </c:pt>
                <c:pt idx="9058">
                  <c:v>1.04</c:v>
                </c:pt>
                <c:pt idx="9059">
                  <c:v>1.04</c:v>
                </c:pt>
                <c:pt idx="9060">
                  <c:v>1.1000000000000001</c:v>
                </c:pt>
                <c:pt idx="9061">
                  <c:v>1.08</c:v>
                </c:pt>
                <c:pt idx="9062">
                  <c:v>1.0900000000000001</c:v>
                </c:pt>
                <c:pt idx="9063">
                  <c:v>1.02</c:v>
                </c:pt>
                <c:pt idx="9065">
                  <c:v>1.05</c:v>
                </c:pt>
                <c:pt idx="9066">
                  <c:v>1.1100000000000001</c:v>
                </c:pt>
                <c:pt idx="9067">
                  <c:v>1.1400000000000001</c:v>
                </c:pt>
                <c:pt idx="9068">
                  <c:v>1.17</c:v>
                </c:pt>
                <c:pt idx="9069">
                  <c:v>1.32</c:v>
                </c:pt>
                <c:pt idx="9070">
                  <c:v>1.32</c:v>
                </c:pt>
                <c:pt idx="9071">
                  <c:v>1.3</c:v>
                </c:pt>
                <c:pt idx="9072">
                  <c:v>1.31</c:v>
                </c:pt>
                <c:pt idx="9073">
                  <c:v>1.32</c:v>
                </c:pt>
                <c:pt idx="9074">
                  <c:v>1.37</c:v>
                </c:pt>
                <c:pt idx="9075">
                  <c:v>1.28</c:v>
                </c:pt>
                <c:pt idx="9076">
                  <c:v>1.31</c:v>
                </c:pt>
                <c:pt idx="9077">
                  <c:v>1.29</c:v>
                </c:pt>
                <c:pt idx="9078">
                  <c:v>1.27</c:v>
                </c:pt>
                <c:pt idx="9079">
                  <c:v>1.29</c:v>
                </c:pt>
                <c:pt idx="9080">
                  <c:v>1.26</c:v>
                </c:pt>
                <c:pt idx="9081">
                  <c:v>1.26</c:v>
                </c:pt>
                <c:pt idx="9082">
                  <c:v>1.3</c:v>
                </c:pt>
                <c:pt idx="9083">
                  <c:v>1.32</c:v>
                </c:pt>
                <c:pt idx="9084">
                  <c:v>1.32</c:v>
                </c:pt>
                <c:pt idx="9085">
                  <c:v>1.42</c:v>
                </c:pt>
                <c:pt idx="9086">
                  <c:v>1.47</c:v>
                </c:pt>
                <c:pt idx="9087">
                  <c:v>1.38</c:v>
                </c:pt>
                <c:pt idx="9088">
                  <c:v>1.46</c:v>
                </c:pt>
                <c:pt idx="9089">
                  <c:v>1.44</c:v>
                </c:pt>
                <c:pt idx="9090">
                  <c:v>1.3900000000000001</c:v>
                </c:pt>
                <c:pt idx="9091">
                  <c:v>1.38</c:v>
                </c:pt>
                <c:pt idx="9092">
                  <c:v>1.31</c:v>
                </c:pt>
                <c:pt idx="9093">
                  <c:v>1.26</c:v>
                </c:pt>
                <c:pt idx="9094">
                  <c:v>1.28</c:v>
                </c:pt>
                <c:pt idx="9095">
                  <c:v>1.28</c:v>
                </c:pt>
                <c:pt idx="9096">
                  <c:v>1.29</c:v>
                </c:pt>
                <c:pt idx="9097">
                  <c:v>1.28</c:v>
                </c:pt>
                <c:pt idx="9098">
                  <c:v>1.3900000000000001</c:v>
                </c:pt>
                <c:pt idx="9099">
                  <c:v>1.4</c:v>
                </c:pt>
                <c:pt idx="9100">
                  <c:v>1.43</c:v>
                </c:pt>
                <c:pt idx="9104">
                  <c:v>1.42</c:v>
                </c:pt>
                <c:pt idx="9105">
                  <c:v>1.4</c:v>
                </c:pt>
                <c:pt idx="9108">
                  <c:v>1.4</c:v>
                </c:pt>
                <c:pt idx="9109">
                  <c:v>1.35</c:v>
                </c:pt>
                <c:pt idx="9110">
                  <c:v>1.33</c:v>
                </c:pt>
                <c:pt idx="9111">
                  <c:v>1.37</c:v>
                </c:pt>
                <c:pt idx="9112">
                  <c:v>1.3900000000000001</c:v>
                </c:pt>
                <c:pt idx="9113">
                  <c:v>1.4</c:v>
                </c:pt>
                <c:pt idx="9114">
                  <c:v>1.32</c:v>
                </c:pt>
                <c:pt idx="9115">
                  <c:v>1.3599999999999999</c:v>
                </c:pt>
                <c:pt idx="9116">
                  <c:v>1.37</c:v>
                </c:pt>
                <c:pt idx="9117">
                  <c:v>1.37</c:v>
                </c:pt>
                <c:pt idx="9118">
                  <c:v>1.3900000000000001</c:v>
                </c:pt>
                <c:pt idx="9119">
                  <c:v>1.3900000000000001</c:v>
                </c:pt>
                <c:pt idx="9120">
                  <c:v>1.3900000000000001</c:v>
                </c:pt>
                <c:pt idx="9121">
                  <c:v>1.37</c:v>
                </c:pt>
                <c:pt idx="9122">
                  <c:v>1.38</c:v>
                </c:pt>
                <c:pt idx="9123">
                  <c:v>1.3</c:v>
                </c:pt>
                <c:pt idx="9124">
                  <c:v>1.26</c:v>
                </c:pt>
                <c:pt idx="9125">
                  <c:v>1.05</c:v>
                </c:pt>
                <c:pt idx="9126">
                  <c:v>1</c:v>
                </c:pt>
                <c:pt idx="9127">
                  <c:v>0.97</c:v>
                </c:pt>
                <c:pt idx="9128">
                  <c:v>0.97</c:v>
                </c:pt>
                <c:pt idx="9129">
                  <c:v>0.92</c:v>
                </c:pt>
                <c:pt idx="9130">
                  <c:v>0.96</c:v>
                </c:pt>
                <c:pt idx="9131">
                  <c:v>0.96</c:v>
                </c:pt>
                <c:pt idx="9132">
                  <c:v>0.95000000000000007</c:v>
                </c:pt>
                <c:pt idx="9133">
                  <c:v>0.99</c:v>
                </c:pt>
                <c:pt idx="9134">
                  <c:v>0.99</c:v>
                </c:pt>
                <c:pt idx="9135">
                  <c:v>0.95000000000000007</c:v>
                </c:pt>
                <c:pt idx="9136">
                  <c:v>0.96</c:v>
                </c:pt>
                <c:pt idx="9137">
                  <c:v>0.92</c:v>
                </c:pt>
                <c:pt idx="9138">
                  <c:v>0.87</c:v>
                </c:pt>
                <c:pt idx="9139">
                  <c:v>0.9</c:v>
                </c:pt>
                <c:pt idx="9140">
                  <c:v>0.91</c:v>
                </c:pt>
                <c:pt idx="9141">
                  <c:v>0.91</c:v>
                </c:pt>
                <c:pt idx="9142">
                  <c:v>0.92</c:v>
                </c:pt>
                <c:pt idx="9143">
                  <c:v>0.92</c:v>
                </c:pt>
                <c:pt idx="9144">
                  <c:v>0.9</c:v>
                </c:pt>
                <c:pt idx="9145">
                  <c:v>0.95000000000000007</c:v>
                </c:pt>
                <c:pt idx="9146">
                  <c:v>0.97</c:v>
                </c:pt>
                <c:pt idx="9147">
                  <c:v>1.01</c:v>
                </c:pt>
                <c:pt idx="9148">
                  <c:v>1.06</c:v>
                </c:pt>
                <c:pt idx="9149">
                  <c:v>1.1299999999999999</c:v>
                </c:pt>
                <c:pt idx="9150">
                  <c:v>1.1499999999999999</c:v>
                </c:pt>
                <c:pt idx="9151">
                  <c:v>1.07</c:v>
                </c:pt>
                <c:pt idx="9152">
                  <c:v>0.97</c:v>
                </c:pt>
                <c:pt idx="9153">
                  <c:v>1.0900000000000001</c:v>
                </c:pt>
                <c:pt idx="9154">
                  <c:v>1.1400000000000001</c:v>
                </c:pt>
                <c:pt idx="9155">
                  <c:v>1.37</c:v>
                </c:pt>
                <c:pt idx="9156">
                  <c:v>1.32</c:v>
                </c:pt>
                <c:pt idx="9157">
                  <c:v>1.25</c:v>
                </c:pt>
                <c:pt idx="9158">
                  <c:v>1.48</c:v>
                </c:pt>
                <c:pt idx="9159">
                  <c:v>1.74</c:v>
                </c:pt>
                <c:pt idx="9160">
                  <c:v>2.0099999999999998</c:v>
                </c:pt>
                <c:pt idx="9161">
                  <c:v>2.31</c:v>
                </c:pt>
                <c:pt idx="9162">
                  <c:v>2.67</c:v>
                </c:pt>
                <c:pt idx="9163">
                  <c:v>2.68</c:v>
                </c:pt>
                <c:pt idx="9164">
                  <c:v>1.58</c:v>
                </c:pt>
                <c:pt idx="9165">
                  <c:v>1.62</c:v>
                </c:pt>
                <c:pt idx="9166">
                  <c:v>1.62</c:v>
                </c:pt>
                <c:pt idx="9167">
                  <c:v>1.5899999999999999</c:v>
                </c:pt>
                <c:pt idx="9168">
                  <c:v>1.31</c:v>
                </c:pt>
                <c:pt idx="9169">
                  <c:v>1.31</c:v>
                </c:pt>
                <c:pt idx="9170">
                  <c:v>1.31</c:v>
                </c:pt>
                <c:pt idx="9171">
                  <c:v>1.51</c:v>
                </c:pt>
                <c:pt idx="9172">
                  <c:v>1.6099999999999999</c:v>
                </c:pt>
                <c:pt idx="9173">
                  <c:v>1.5</c:v>
                </c:pt>
                <c:pt idx="9174">
                  <c:v>1.53</c:v>
                </c:pt>
                <c:pt idx="9175">
                  <c:v>1.56</c:v>
                </c:pt>
                <c:pt idx="9176">
                  <c:v>1.57</c:v>
                </c:pt>
                <c:pt idx="9177">
                  <c:v>1.73</c:v>
                </c:pt>
                <c:pt idx="9178">
                  <c:v>1.73</c:v>
                </c:pt>
                <c:pt idx="9181">
                  <c:v>1.73</c:v>
                </c:pt>
                <c:pt idx="9182">
                  <c:v>1.88</c:v>
                </c:pt>
                <c:pt idx="9183">
                  <c:v>1.88</c:v>
                </c:pt>
                <c:pt idx="9184">
                  <c:v>1.88</c:v>
                </c:pt>
                <c:pt idx="9185">
                  <c:v>1.88</c:v>
                </c:pt>
                <c:pt idx="9186">
                  <c:v>2.1</c:v>
                </c:pt>
                <c:pt idx="9187">
                  <c:v>2.23</c:v>
                </c:pt>
                <c:pt idx="9188">
                  <c:v>2.06</c:v>
                </c:pt>
                <c:pt idx="9189">
                  <c:v>1.96</c:v>
                </c:pt>
                <c:pt idx="9190">
                  <c:v>1.78</c:v>
                </c:pt>
                <c:pt idx="9191">
                  <c:v>1.76</c:v>
                </c:pt>
                <c:pt idx="9192">
                  <c:v>1.8399999999999999</c:v>
                </c:pt>
                <c:pt idx="9193">
                  <c:v>1.76</c:v>
                </c:pt>
                <c:pt idx="9195">
                  <c:v>1.76</c:v>
                </c:pt>
                <c:pt idx="9196">
                  <c:v>1.83</c:v>
                </c:pt>
                <c:pt idx="9197">
                  <c:v>1.9500000000000002</c:v>
                </c:pt>
                <c:pt idx="9198">
                  <c:v>2.02</c:v>
                </c:pt>
                <c:pt idx="9199">
                  <c:v>2.02</c:v>
                </c:pt>
                <c:pt idx="9200">
                  <c:v>1.9</c:v>
                </c:pt>
                <c:pt idx="9201">
                  <c:v>1.92</c:v>
                </c:pt>
                <c:pt idx="9202">
                  <c:v>1.85</c:v>
                </c:pt>
                <c:pt idx="9203">
                  <c:v>1.85</c:v>
                </c:pt>
                <c:pt idx="9204">
                  <c:v>1.8599999999999999</c:v>
                </c:pt>
                <c:pt idx="9205">
                  <c:v>1.82</c:v>
                </c:pt>
                <c:pt idx="9206">
                  <c:v>1.67</c:v>
                </c:pt>
                <c:pt idx="9207">
                  <c:v>1.67</c:v>
                </c:pt>
                <c:pt idx="9208">
                  <c:v>1.69</c:v>
                </c:pt>
                <c:pt idx="9209">
                  <c:v>1.6400000000000001</c:v>
                </c:pt>
                <c:pt idx="9210">
                  <c:v>1.63</c:v>
                </c:pt>
                <c:pt idx="9211">
                  <c:v>1.5899999999999999</c:v>
                </c:pt>
                <c:pt idx="9212">
                  <c:v>1.56</c:v>
                </c:pt>
                <c:pt idx="9213">
                  <c:v>1.55</c:v>
                </c:pt>
                <c:pt idx="9214">
                  <c:v>1.49</c:v>
                </c:pt>
                <c:pt idx="9215">
                  <c:v>1.49</c:v>
                </c:pt>
                <c:pt idx="9216">
                  <c:v>1.55</c:v>
                </c:pt>
                <c:pt idx="9217">
                  <c:v>1.5899999999999999</c:v>
                </c:pt>
                <c:pt idx="9218">
                  <c:v>1.54</c:v>
                </c:pt>
                <c:pt idx="9219">
                  <c:v>1.45</c:v>
                </c:pt>
                <c:pt idx="9220">
                  <c:v>1.45</c:v>
                </c:pt>
                <c:pt idx="9221">
                  <c:v>1.45</c:v>
                </c:pt>
                <c:pt idx="9222">
                  <c:v>1.62</c:v>
                </c:pt>
                <c:pt idx="9223">
                  <c:v>1.56</c:v>
                </c:pt>
                <c:pt idx="9224">
                  <c:v>1.54</c:v>
                </c:pt>
                <c:pt idx="9225">
                  <c:v>1.49</c:v>
                </c:pt>
                <c:pt idx="9226">
                  <c:v>1.46</c:v>
                </c:pt>
                <c:pt idx="9227">
                  <c:v>1.47</c:v>
                </c:pt>
                <c:pt idx="9228">
                  <c:v>1.45</c:v>
                </c:pt>
                <c:pt idx="9229">
                  <c:v>1.45</c:v>
                </c:pt>
                <c:pt idx="9230">
                  <c:v>1.37</c:v>
                </c:pt>
                <c:pt idx="9231">
                  <c:v>1.34</c:v>
                </c:pt>
                <c:pt idx="9232">
                  <c:v>1.32</c:v>
                </c:pt>
                <c:pt idx="9233">
                  <c:v>1.37</c:v>
                </c:pt>
                <c:pt idx="9234">
                  <c:v>1.3599999999999999</c:v>
                </c:pt>
                <c:pt idx="9235">
                  <c:v>1.35</c:v>
                </c:pt>
                <c:pt idx="9236">
                  <c:v>1.34</c:v>
                </c:pt>
                <c:pt idx="9237">
                  <c:v>1.33</c:v>
                </c:pt>
                <c:pt idx="9238">
                  <c:v>1.3</c:v>
                </c:pt>
                <c:pt idx="9239">
                  <c:v>1.28</c:v>
                </c:pt>
                <c:pt idx="9240">
                  <c:v>1.29</c:v>
                </c:pt>
                <c:pt idx="9241">
                  <c:v>1.3</c:v>
                </c:pt>
                <c:pt idx="9242">
                  <c:v>1.27</c:v>
                </c:pt>
                <c:pt idx="9243">
                  <c:v>1.27</c:v>
                </c:pt>
                <c:pt idx="9244">
                  <c:v>1.3</c:v>
                </c:pt>
                <c:pt idx="9245">
                  <c:v>1.3</c:v>
                </c:pt>
                <c:pt idx="9246">
                  <c:v>1.3</c:v>
                </c:pt>
                <c:pt idx="9247">
                  <c:v>1.27</c:v>
                </c:pt>
                <c:pt idx="9248">
                  <c:v>1.27</c:v>
                </c:pt>
                <c:pt idx="9249">
                  <c:v>1.25</c:v>
                </c:pt>
                <c:pt idx="9250">
                  <c:v>1.1599999999999999</c:v>
                </c:pt>
                <c:pt idx="9251">
                  <c:v>1.1299999999999999</c:v>
                </c:pt>
                <c:pt idx="9252">
                  <c:v>1.1299999999999999</c:v>
                </c:pt>
                <c:pt idx="9253">
                  <c:v>1.06</c:v>
                </c:pt>
                <c:pt idx="9254">
                  <c:v>1.07</c:v>
                </c:pt>
                <c:pt idx="9255">
                  <c:v>1.06</c:v>
                </c:pt>
                <c:pt idx="9256">
                  <c:v>1.06</c:v>
                </c:pt>
                <c:pt idx="9257">
                  <c:v>1.07</c:v>
                </c:pt>
                <c:pt idx="9258">
                  <c:v>1.04</c:v>
                </c:pt>
                <c:pt idx="9259">
                  <c:v>1.04</c:v>
                </c:pt>
                <c:pt idx="9260">
                  <c:v>1.04</c:v>
                </c:pt>
                <c:pt idx="9261">
                  <c:v>1.05</c:v>
                </c:pt>
                <c:pt idx="9262">
                  <c:v>1.03</c:v>
                </c:pt>
                <c:pt idx="9263">
                  <c:v>1</c:v>
                </c:pt>
                <c:pt idx="9264">
                  <c:v>1.01</c:v>
                </c:pt>
                <c:pt idx="9265">
                  <c:v>0.99</c:v>
                </c:pt>
                <c:pt idx="9266">
                  <c:v>0.99</c:v>
                </c:pt>
                <c:pt idx="9267">
                  <c:v>1.04</c:v>
                </c:pt>
                <c:pt idx="9268">
                  <c:v>1.05</c:v>
                </c:pt>
                <c:pt idx="9269">
                  <c:v>1.07</c:v>
                </c:pt>
                <c:pt idx="9270">
                  <c:v>1.04</c:v>
                </c:pt>
                <c:pt idx="9271">
                  <c:v>1</c:v>
                </c:pt>
                <c:pt idx="9272">
                  <c:v>0.98</c:v>
                </c:pt>
                <c:pt idx="9273">
                  <c:v>0.97</c:v>
                </c:pt>
                <c:pt idx="9274">
                  <c:v>0.99</c:v>
                </c:pt>
                <c:pt idx="9275">
                  <c:v>1.01</c:v>
                </c:pt>
                <c:pt idx="9276">
                  <c:v>1.06</c:v>
                </c:pt>
                <c:pt idx="9277">
                  <c:v>1.08</c:v>
                </c:pt>
                <c:pt idx="9278">
                  <c:v>1.05</c:v>
                </c:pt>
                <c:pt idx="9279">
                  <c:v>1.1100000000000001</c:v>
                </c:pt>
                <c:pt idx="9280">
                  <c:v>1.1200000000000001</c:v>
                </c:pt>
                <c:pt idx="9281">
                  <c:v>1.1400000000000001</c:v>
                </c:pt>
                <c:pt idx="9282">
                  <c:v>1.05</c:v>
                </c:pt>
                <c:pt idx="9283">
                  <c:v>1.02</c:v>
                </c:pt>
                <c:pt idx="9284">
                  <c:v>1.04</c:v>
                </c:pt>
                <c:pt idx="9285">
                  <c:v>1.1000000000000001</c:v>
                </c:pt>
                <c:pt idx="9286">
                  <c:v>1.1000000000000001</c:v>
                </c:pt>
                <c:pt idx="9287">
                  <c:v>1.06</c:v>
                </c:pt>
                <c:pt idx="9288">
                  <c:v>1.06</c:v>
                </c:pt>
                <c:pt idx="9289">
                  <c:v>1.05</c:v>
                </c:pt>
                <c:pt idx="9290">
                  <c:v>1.01</c:v>
                </c:pt>
                <c:pt idx="9291">
                  <c:v>1.02</c:v>
                </c:pt>
                <c:pt idx="9292">
                  <c:v>0.97</c:v>
                </c:pt>
                <c:pt idx="9293">
                  <c:v>0.96</c:v>
                </c:pt>
                <c:pt idx="9294">
                  <c:v>0.97</c:v>
                </c:pt>
                <c:pt idx="9295">
                  <c:v>0.97</c:v>
                </c:pt>
                <c:pt idx="9296">
                  <c:v>0.9</c:v>
                </c:pt>
                <c:pt idx="9297">
                  <c:v>0.85</c:v>
                </c:pt>
                <c:pt idx="9298">
                  <c:v>0.87</c:v>
                </c:pt>
                <c:pt idx="9299">
                  <c:v>0.87</c:v>
                </c:pt>
                <c:pt idx="9300">
                  <c:v>0.88</c:v>
                </c:pt>
                <c:pt idx="9301">
                  <c:v>0.86</c:v>
                </c:pt>
                <c:pt idx="9302">
                  <c:v>0.86</c:v>
                </c:pt>
                <c:pt idx="9303">
                  <c:v>0.88</c:v>
                </c:pt>
                <c:pt idx="9304">
                  <c:v>0.84</c:v>
                </c:pt>
                <c:pt idx="9305">
                  <c:v>0.82000000000000006</c:v>
                </c:pt>
                <c:pt idx="9306">
                  <c:v>0.83000000000000007</c:v>
                </c:pt>
                <c:pt idx="9307">
                  <c:v>0.81</c:v>
                </c:pt>
                <c:pt idx="9308">
                  <c:v>0.81</c:v>
                </c:pt>
                <c:pt idx="9309">
                  <c:v>0.76</c:v>
                </c:pt>
                <c:pt idx="9310">
                  <c:v>0.72</c:v>
                </c:pt>
                <c:pt idx="9311">
                  <c:v>0.71</c:v>
                </c:pt>
                <c:pt idx="9312">
                  <c:v>0.67</c:v>
                </c:pt>
                <c:pt idx="9313">
                  <c:v>0.73</c:v>
                </c:pt>
                <c:pt idx="9314">
                  <c:v>0.67</c:v>
                </c:pt>
                <c:pt idx="9315">
                  <c:v>0.72</c:v>
                </c:pt>
                <c:pt idx="9316">
                  <c:v>0.76</c:v>
                </c:pt>
                <c:pt idx="9317">
                  <c:v>0.79</c:v>
                </c:pt>
                <c:pt idx="9318">
                  <c:v>0.82000000000000006</c:v>
                </c:pt>
                <c:pt idx="9319">
                  <c:v>0.8</c:v>
                </c:pt>
                <c:pt idx="9320">
                  <c:v>0.75</c:v>
                </c:pt>
                <c:pt idx="9321">
                  <c:v>0.75</c:v>
                </c:pt>
                <c:pt idx="9322">
                  <c:v>0.78</c:v>
                </c:pt>
                <c:pt idx="9323">
                  <c:v>0.77</c:v>
                </c:pt>
                <c:pt idx="9324">
                  <c:v>0.74</c:v>
                </c:pt>
                <c:pt idx="9325">
                  <c:v>0.78</c:v>
                </c:pt>
                <c:pt idx="9326">
                  <c:v>0.74</c:v>
                </c:pt>
                <c:pt idx="9327">
                  <c:v>0.71</c:v>
                </c:pt>
                <c:pt idx="9328">
                  <c:v>0.67</c:v>
                </c:pt>
                <c:pt idx="9329">
                  <c:v>0.65</c:v>
                </c:pt>
                <c:pt idx="9330">
                  <c:v>0.66</c:v>
                </c:pt>
                <c:pt idx="9331">
                  <c:v>0.76</c:v>
                </c:pt>
                <c:pt idx="9332">
                  <c:v>0.76</c:v>
                </c:pt>
                <c:pt idx="9333">
                  <c:v>0.70000000000000007</c:v>
                </c:pt>
                <c:pt idx="9334">
                  <c:v>0.66</c:v>
                </c:pt>
                <c:pt idx="9335">
                  <c:v>0.66</c:v>
                </c:pt>
                <c:pt idx="9336">
                  <c:v>0.66</c:v>
                </c:pt>
                <c:pt idx="9337">
                  <c:v>0.63</c:v>
                </c:pt>
                <c:pt idx="9338">
                  <c:v>0.65</c:v>
                </c:pt>
                <c:pt idx="9339">
                  <c:v>0.64</c:v>
                </c:pt>
                <c:pt idx="9340">
                  <c:v>0.63</c:v>
                </c:pt>
                <c:pt idx="9341">
                  <c:v>0.61</c:v>
                </c:pt>
                <c:pt idx="9342">
                  <c:v>0.60000000000000009</c:v>
                </c:pt>
                <c:pt idx="9343">
                  <c:v>0.61</c:v>
                </c:pt>
                <c:pt idx="9344">
                  <c:v>0.60000000000000009</c:v>
                </c:pt>
                <c:pt idx="9345">
                  <c:v>0.60000000000000009</c:v>
                </c:pt>
                <c:pt idx="9346">
                  <c:v>0.65</c:v>
                </c:pt>
                <c:pt idx="9347">
                  <c:v>0.66</c:v>
                </c:pt>
                <c:pt idx="9348">
                  <c:v>0.62</c:v>
                </c:pt>
                <c:pt idx="9349">
                  <c:v>0.60000000000000009</c:v>
                </c:pt>
                <c:pt idx="9350">
                  <c:v>0.62</c:v>
                </c:pt>
                <c:pt idx="9351">
                  <c:v>0.61</c:v>
                </c:pt>
                <c:pt idx="9352">
                  <c:v>0.59</c:v>
                </c:pt>
                <c:pt idx="9353">
                  <c:v>0.57999999999999996</c:v>
                </c:pt>
                <c:pt idx="9354">
                  <c:v>0.57999999999999996</c:v>
                </c:pt>
                <c:pt idx="9355">
                  <c:v>0.54</c:v>
                </c:pt>
                <c:pt idx="9356">
                  <c:v>0.52</c:v>
                </c:pt>
                <c:pt idx="9357">
                  <c:v>0.53</c:v>
                </c:pt>
                <c:pt idx="9358">
                  <c:v>0.51</c:v>
                </c:pt>
                <c:pt idx="9359">
                  <c:v>0.56000000000000005</c:v>
                </c:pt>
                <c:pt idx="9360">
                  <c:v>0.56000000000000005</c:v>
                </c:pt>
                <c:pt idx="9361">
                  <c:v>0.57000000000000006</c:v>
                </c:pt>
                <c:pt idx="9362">
                  <c:v>0.60000000000000009</c:v>
                </c:pt>
                <c:pt idx="9365">
                  <c:v>0.54</c:v>
                </c:pt>
                <c:pt idx="9366">
                  <c:v>0.55000000000000004</c:v>
                </c:pt>
                <c:pt idx="9367">
                  <c:v>0.56000000000000005</c:v>
                </c:pt>
                <c:pt idx="9370">
                  <c:v>0.54</c:v>
                </c:pt>
                <c:pt idx="9371">
                  <c:v>0.57000000000000006</c:v>
                </c:pt>
                <c:pt idx="9372">
                  <c:v>0.59</c:v>
                </c:pt>
                <c:pt idx="9373">
                  <c:v>0.57999999999999996</c:v>
                </c:pt>
                <c:pt idx="9374">
                  <c:v>0.52</c:v>
                </c:pt>
                <c:pt idx="9375">
                  <c:v>0.54</c:v>
                </c:pt>
                <c:pt idx="9376">
                  <c:v>0.63</c:v>
                </c:pt>
                <c:pt idx="9377">
                  <c:v>0.65</c:v>
                </c:pt>
                <c:pt idx="9378">
                  <c:v>0.64</c:v>
                </c:pt>
                <c:pt idx="9379">
                  <c:v>0.62</c:v>
                </c:pt>
                <c:pt idx="9380">
                  <c:v>0.64</c:v>
                </c:pt>
                <c:pt idx="9381">
                  <c:v>0.61</c:v>
                </c:pt>
                <c:pt idx="9382">
                  <c:v>0.57999999999999996</c:v>
                </c:pt>
                <c:pt idx="9383">
                  <c:v>0.62</c:v>
                </c:pt>
                <c:pt idx="9384">
                  <c:v>0.74</c:v>
                </c:pt>
                <c:pt idx="9385">
                  <c:v>0.69000000000000006</c:v>
                </c:pt>
                <c:pt idx="9386">
                  <c:v>0.65</c:v>
                </c:pt>
                <c:pt idx="9387">
                  <c:v>0.64</c:v>
                </c:pt>
                <c:pt idx="9388">
                  <c:v>0.65</c:v>
                </c:pt>
                <c:pt idx="9389">
                  <c:v>0.64</c:v>
                </c:pt>
                <c:pt idx="9390">
                  <c:v>0.61</c:v>
                </c:pt>
                <c:pt idx="9391">
                  <c:v>0.65</c:v>
                </c:pt>
                <c:pt idx="9392">
                  <c:v>0.57999999999999996</c:v>
                </c:pt>
                <c:pt idx="9393">
                  <c:v>0.56000000000000005</c:v>
                </c:pt>
                <c:pt idx="9394">
                  <c:v>0.53</c:v>
                </c:pt>
                <c:pt idx="9395">
                  <c:v>0.52</c:v>
                </c:pt>
                <c:pt idx="9396">
                  <c:v>0.51</c:v>
                </c:pt>
                <c:pt idx="9397">
                  <c:v>0.5</c:v>
                </c:pt>
                <c:pt idx="9399">
                  <c:v>0.44</c:v>
                </c:pt>
                <c:pt idx="9400">
                  <c:v>0.52</c:v>
                </c:pt>
                <c:pt idx="9401">
                  <c:v>0.53</c:v>
                </c:pt>
                <c:pt idx="9402">
                  <c:v>0.57000000000000006</c:v>
                </c:pt>
                <c:pt idx="9403">
                  <c:v>0.62</c:v>
                </c:pt>
                <c:pt idx="9404">
                  <c:v>0.64</c:v>
                </c:pt>
                <c:pt idx="9405">
                  <c:v>0.63</c:v>
                </c:pt>
                <c:pt idx="9406">
                  <c:v>0.63</c:v>
                </c:pt>
                <c:pt idx="9407">
                  <c:v>0.70000000000000007</c:v>
                </c:pt>
                <c:pt idx="9408">
                  <c:v>0.79</c:v>
                </c:pt>
                <c:pt idx="9409">
                  <c:v>0.82000000000000006</c:v>
                </c:pt>
                <c:pt idx="9410">
                  <c:v>0.73</c:v>
                </c:pt>
                <c:pt idx="9411">
                  <c:v>0.72</c:v>
                </c:pt>
                <c:pt idx="9412">
                  <c:v>0.75</c:v>
                </c:pt>
                <c:pt idx="9413">
                  <c:v>0.77</c:v>
                </c:pt>
                <c:pt idx="9414">
                  <c:v>0.79</c:v>
                </c:pt>
                <c:pt idx="9415">
                  <c:v>0.78</c:v>
                </c:pt>
                <c:pt idx="9416">
                  <c:v>0.77</c:v>
                </c:pt>
                <c:pt idx="9417">
                  <c:v>0.74</c:v>
                </c:pt>
                <c:pt idx="9418">
                  <c:v>0.69000000000000006</c:v>
                </c:pt>
                <c:pt idx="9419">
                  <c:v>0.66</c:v>
                </c:pt>
                <c:pt idx="9420">
                  <c:v>0.66</c:v>
                </c:pt>
                <c:pt idx="9421">
                  <c:v>0.65</c:v>
                </c:pt>
                <c:pt idx="9422">
                  <c:v>0.68</c:v>
                </c:pt>
                <c:pt idx="9423">
                  <c:v>0.75</c:v>
                </c:pt>
                <c:pt idx="9424">
                  <c:v>0.71</c:v>
                </c:pt>
                <c:pt idx="9425">
                  <c:v>0.71</c:v>
                </c:pt>
                <c:pt idx="9426">
                  <c:v>0.67</c:v>
                </c:pt>
                <c:pt idx="9427">
                  <c:v>0.64</c:v>
                </c:pt>
                <c:pt idx="9428">
                  <c:v>0.63</c:v>
                </c:pt>
                <c:pt idx="9429">
                  <c:v>0.63</c:v>
                </c:pt>
                <c:pt idx="9430">
                  <c:v>0.63</c:v>
                </c:pt>
                <c:pt idx="9431">
                  <c:v>0.74</c:v>
                </c:pt>
                <c:pt idx="9432">
                  <c:v>0.72</c:v>
                </c:pt>
                <c:pt idx="9433">
                  <c:v>0.69000000000000006</c:v>
                </c:pt>
                <c:pt idx="9436">
                  <c:v>0.72</c:v>
                </c:pt>
                <c:pt idx="9437">
                  <c:v>0.73</c:v>
                </c:pt>
                <c:pt idx="9438">
                  <c:v>0.71</c:v>
                </c:pt>
                <c:pt idx="9439">
                  <c:v>0.71</c:v>
                </c:pt>
                <c:pt idx="9440">
                  <c:v>0.78</c:v>
                </c:pt>
                <c:pt idx="9441">
                  <c:v>0.8</c:v>
                </c:pt>
                <c:pt idx="9442">
                  <c:v>0.79</c:v>
                </c:pt>
                <c:pt idx="9443">
                  <c:v>0.78</c:v>
                </c:pt>
                <c:pt idx="9444">
                  <c:v>0.79</c:v>
                </c:pt>
                <c:pt idx="9445">
                  <c:v>0.79</c:v>
                </c:pt>
                <c:pt idx="9446">
                  <c:v>0.84</c:v>
                </c:pt>
                <c:pt idx="9447">
                  <c:v>0.8</c:v>
                </c:pt>
                <c:pt idx="9448">
                  <c:v>0.8</c:v>
                </c:pt>
                <c:pt idx="9449">
                  <c:v>0.82000000000000006</c:v>
                </c:pt>
                <c:pt idx="9450">
                  <c:v>0.85</c:v>
                </c:pt>
                <c:pt idx="9451">
                  <c:v>0.86</c:v>
                </c:pt>
                <c:pt idx="9452">
                  <c:v>0.89</c:v>
                </c:pt>
                <c:pt idx="9453">
                  <c:v>0.89</c:v>
                </c:pt>
                <c:pt idx="9454">
                  <c:v>0.9</c:v>
                </c:pt>
                <c:pt idx="9455">
                  <c:v>0.91</c:v>
                </c:pt>
                <c:pt idx="9456">
                  <c:v>0.86</c:v>
                </c:pt>
                <c:pt idx="9457">
                  <c:v>0.88</c:v>
                </c:pt>
                <c:pt idx="9458">
                  <c:v>0.9</c:v>
                </c:pt>
                <c:pt idx="9459">
                  <c:v>0.95000000000000007</c:v>
                </c:pt>
                <c:pt idx="9460">
                  <c:v>0.95000000000000007</c:v>
                </c:pt>
                <c:pt idx="9461">
                  <c:v>0.97</c:v>
                </c:pt>
                <c:pt idx="9462">
                  <c:v>0.97</c:v>
                </c:pt>
                <c:pt idx="9463">
                  <c:v>1.03</c:v>
                </c:pt>
                <c:pt idx="9464">
                  <c:v>1.07</c:v>
                </c:pt>
                <c:pt idx="9465">
                  <c:v>1.1100000000000001</c:v>
                </c:pt>
                <c:pt idx="9466">
                  <c:v>1.1000000000000001</c:v>
                </c:pt>
                <c:pt idx="9467">
                  <c:v>1.1299999999999999</c:v>
                </c:pt>
                <c:pt idx="9468">
                  <c:v>1.1100000000000001</c:v>
                </c:pt>
                <c:pt idx="9469">
                  <c:v>1.02</c:v>
                </c:pt>
                <c:pt idx="9470">
                  <c:v>1.03</c:v>
                </c:pt>
                <c:pt idx="9471">
                  <c:v>0.98</c:v>
                </c:pt>
                <c:pt idx="9472">
                  <c:v>0.93</c:v>
                </c:pt>
                <c:pt idx="9473">
                  <c:v>0.93</c:v>
                </c:pt>
                <c:pt idx="9474">
                  <c:v>0.93</c:v>
                </c:pt>
                <c:pt idx="9475">
                  <c:v>0.92</c:v>
                </c:pt>
                <c:pt idx="9476">
                  <c:v>0.9</c:v>
                </c:pt>
                <c:pt idx="9477">
                  <c:v>0.89</c:v>
                </c:pt>
                <c:pt idx="9478">
                  <c:v>0.89</c:v>
                </c:pt>
                <c:pt idx="9479">
                  <c:v>0.89</c:v>
                </c:pt>
                <c:pt idx="9480">
                  <c:v>0.91</c:v>
                </c:pt>
                <c:pt idx="9481">
                  <c:v>0.9</c:v>
                </c:pt>
                <c:pt idx="9482">
                  <c:v>0.82000000000000006</c:v>
                </c:pt>
                <c:pt idx="9483">
                  <c:v>0.83000000000000007</c:v>
                </c:pt>
                <c:pt idx="9484">
                  <c:v>0.77</c:v>
                </c:pt>
                <c:pt idx="9485">
                  <c:v>0.75</c:v>
                </c:pt>
                <c:pt idx="9486">
                  <c:v>0.77</c:v>
                </c:pt>
                <c:pt idx="9487">
                  <c:v>0.78</c:v>
                </c:pt>
                <c:pt idx="9488">
                  <c:v>0.83000000000000007</c:v>
                </c:pt>
                <c:pt idx="9489">
                  <c:v>0.9</c:v>
                </c:pt>
                <c:pt idx="9490">
                  <c:v>0.93</c:v>
                </c:pt>
                <c:pt idx="9491">
                  <c:v>0.94000000000000006</c:v>
                </c:pt>
                <c:pt idx="9492">
                  <c:v>0.92</c:v>
                </c:pt>
                <c:pt idx="9493">
                  <c:v>0.93</c:v>
                </c:pt>
                <c:pt idx="9494">
                  <c:v>0.95000000000000007</c:v>
                </c:pt>
                <c:pt idx="9495">
                  <c:v>0.95000000000000007</c:v>
                </c:pt>
                <c:pt idx="9496">
                  <c:v>0.92</c:v>
                </c:pt>
                <c:pt idx="9497">
                  <c:v>0.9</c:v>
                </c:pt>
                <c:pt idx="9498">
                  <c:v>0.86</c:v>
                </c:pt>
                <c:pt idx="9499">
                  <c:v>0.82000000000000006</c:v>
                </c:pt>
                <c:pt idx="9500">
                  <c:v>0.84</c:v>
                </c:pt>
                <c:pt idx="9501">
                  <c:v>0.82000000000000006</c:v>
                </c:pt>
                <c:pt idx="9502">
                  <c:v>0.76</c:v>
                </c:pt>
                <c:pt idx="9503">
                  <c:v>0.8</c:v>
                </c:pt>
                <c:pt idx="9504">
                  <c:v>0.8</c:v>
                </c:pt>
                <c:pt idx="9505">
                  <c:v>0.8</c:v>
                </c:pt>
                <c:pt idx="9506">
                  <c:v>0.77</c:v>
                </c:pt>
                <c:pt idx="9507">
                  <c:v>0.74</c:v>
                </c:pt>
                <c:pt idx="9508">
                  <c:v>0.75</c:v>
                </c:pt>
                <c:pt idx="9509">
                  <c:v>0.75</c:v>
                </c:pt>
                <c:pt idx="9510">
                  <c:v>0.75</c:v>
                </c:pt>
                <c:pt idx="9511">
                  <c:v>0.73</c:v>
                </c:pt>
                <c:pt idx="9512">
                  <c:v>0.72</c:v>
                </c:pt>
                <c:pt idx="9513">
                  <c:v>0.71</c:v>
                </c:pt>
                <c:pt idx="9514">
                  <c:v>0.68</c:v>
                </c:pt>
                <c:pt idx="9515">
                  <c:v>0.67</c:v>
                </c:pt>
                <c:pt idx="9516">
                  <c:v>0.67</c:v>
                </c:pt>
                <c:pt idx="9517">
                  <c:v>0.67</c:v>
                </c:pt>
                <c:pt idx="9518">
                  <c:v>0.66</c:v>
                </c:pt>
                <c:pt idx="9519">
                  <c:v>0.67</c:v>
                </c:pt>
                <c:pt idx="9520">
                  <c:v>0.65</c:v>
                </c:pt>
                <c:pt idx="9521">
                  <c:v>0.65</c:v>
                </c:pt>
                <c:pt idx="9522">
                  <c:v>0.61</c:v>
                </c:pt>
                <c:pt idx="9523">
                  <c:v>0.57999999999999996</c:v>
                </c:pt>
                <c:pt idx="9524">
                  <c:v>0.61</c:v>
                </c:pt>
                <c:pt idx="9525">
                  <c:v>0.61</c:v>
                </c:pt>
                <c:pt idx="9526">
                  <c:v>0.59</c:v>
                </c:pt>
                <c:pt idx="9527">
                  <c:v>0.61</c:v>
                </c:pt>
                <c:pt idx="9528">
                  <c:v>0.60000000000000009</c:v>
                </c:pt>
                <c:pt idx="9529">
                  <c:v>0.61</c:v>
                </c:pt>
                <c:pt idx="9530">
                  <c:v>0.61</c:v>
                </c:pt>
                <c:pt idx="9531">
                  <c:v>0.60000000000000009</c:v>
                </c:pt>
                <c:pt idx="9532">
                  <c:v>0.59</c:v>
                </c:pt>
                <c:pt idx="9533">
                  <c:v>0.61</c:v>
                </c:pt>
                <c:pt idx="9534">
                  <c:v>0.60000000000000009</c:v>
                </c:pt>
                <c:pt idx="9535">
                  <c:v>0.60000000000000009</c:v>
                </c:pt>
                <c:pt idx="9536">
                  <c:v>0.62</c:v>
                </c:pt>
                <c:pt idx="9537">
                  <c:v>0.66</c:v>
                </c:pt>
                <c:pt idx="9538">
                  <c:v>0.72</c:v>
                </c:pt>
                <c:pt idx="9539">
                  <c:v>0.71</c:v>
                </c:pt>
                <c:pt idx="9540">
                  <c:v>0.70000000000000007</c:v>
                </c:pt>
                <c:pt idx="9541">
                  <c:v>0.68</c:v>
                </c:pt>
                <c:pt idx="9542">
                  <c:v>0.76</c:v>
                </c:pt>
                <c:pt idx="9543">
                  <c:v>0.72</c:v>
                </c:pt>
                <c:pt idx="9544">
                  <c:v>0.75</c:v>
                </c:pt>
                <c:pt idx="9545">
                  <c:v>0.74</c:v>
                </c:pt>
                <c:pt idx="9546">
                  <c:v>0.8</c:v>
                </c:pt>
                <c:pt idx="9547">
                  <c:v>0.8</c:v>
                </c:pt>
                <c:pt idx="9548">
                  <c:v>0.78</c:v>
                </c:pt>
                <c:pt idx="9549">
                  <c:v>0.75</c:v>
                </c:pt>
                <c:pt idx="9550">
                  <c:v>0.75</c:v>
                </c:pt>
                <c:pt idx="9551">
                  <c:v>0.73</c:v>
                </c:pt>
                <c:pt idx="9552">
                  <c:v>0.72</c:v>
                </c:pt>
                <c:pt idx="9553">
                  <c:v>0.74</c:v>
                </c:pt>
                <c:pt idx="9554">
                  <c:v>0.77</c:v>
                </c:pt>
                <c:pt idx="9555">
                  <c:v>0.76</c:v>
                </c:pt>
                <c:pt idx="9556">
                  <c:v>0.74</c:v>
                </c:pt>
                <c:pt idx="9557">
                  <c:v>0.72</c:v>
                </c:pt>
                <c:pt idx="9558">
                  <c:v>0.73</c:v>
                </c:pt>
                <c:pt idx="9559">
                  <c:v>0.82000000000000006</c:v>
                </c:pt>
                <c:pt idx="9560">
                  <c:v>0.87</c:v>
                </c:pt>
                <c:pt idx="9561">
                  <c:v>0.9</c:v>
                </c:pt>
                <c:pt idx="9562">
                  <c:v>0.87</c:v>
                </c:pt>
                <c:pt idx="9563">
                  <c:v>0.88</c:v>
                </c:pt>
                <c:pt idx="9564">
                  <c:v>0.85</c:v>
                </c:pt>
                <c:pt idx="9565">
                  <c:v>0.88</c:v>
                </c:pt>
                <c:pt idx="9566">
                  <c:v>0.86</c:v>
                </c:pt>
                <c:pt idx="9567">
                  <c:v>0.95000000000000007</c:v>
                </c:pt>
                <c:pt idx="9568">
                  <c:v>0.9</c:v>
                </c:pt>
                <c:pt idx="9569">
                  <c:v>0.9</c:v>
                </c:pt>
                <c:pt idx="9570">
                  <c:v>0.96</c:v>
                </c:pt>
                <c:pt idx="9571">
                  <c:v>0.96</c:v>
                </c:pt>
                <c:pt idx="9572">
                  <c:v>0.95000000000000007</c:v>
                </c:pt>
                <c:pt idx="9573">
                  <c:v>0.93</c:v>
                </c:pt>
                <c:pt idx="9574">
                  <c:v>0.92</c:v>
                </c:pt>
                <c:pt idx="9575">
                  <c:v>0.96</c:v>
                </c:pt>
                <c:pt idx="9576">
                  <c:v>0.97</c:v>
                </c:pt>
                <c:pt idx="9577">
                  <c:v>0.98</c:v>
                </c:pt>
                <c:pt idx="9578">
                  <c:v>0.98</c:v>
                </c:pt>
                <c:pt idx="9579">
                  <c:v>1.01</c:v>
                </c:pt>
                <c:pt idx="9580">
                  <c:v>0.98</c:v>
                </c:pt>
                <c:pt idx="9581">
                  <c:v>0.97</c:v>
                </c:pt>
                <c:pt idx="9582">
                  <c:v>0.97</c:v>
                </c:pt>
                <c:pt idx="9583">
                  <c:v>1</c:v>
                </c:pt>
                <c:pt idx="9584">
                  <c:v>1.19</c:v>
                </c:pt>
                <c:pt idx="9585">
                  <c:v>1.23</c:v>
                </c:pt>
                <c:pt idx="9586">
                  <c:v>1.1000000000000001</c:v>
                </c:pt>
                <c:pt idx="9587">
                  <c:v>1.04</c:v>
                </c:pt>
                <c:pt idx="9588">
                  <c:v>0.98</c:v>
                </c:pt>
                <c:pt idx="9589">
                  <c:v>0.92</c:v>
                </c:pt>
                <c:pt idx="9590">
                  <c:v>0.89</c:v>
                </c:pt>
                <c:pt idx="9591">
                  <c:v>0.86</c:v>
                </c:pt>
                <c:pt idx="9592">
                  <c:v>0.88</c:v>
                </c:pt>
                <c:pt idx="9593">
                  <c:v>0.95000000000000007</c:v>
                </c:pt>
                <c:pt idx="9594">
                  <c:v>0.97</c:v>
                </c:pt>
                <c:pt idx="9595">
                  <c:v>0.93</c:v>
                </c:pt>
                <c:pt idx="9596">
                  <c:v>0.98</c:v>
                </c:pt>
                <c:pt idx="9597">
                  <c:v>1.05</c:v>
                </c:pt>
                <c:pt idx="9598">
                  <c:v>1.02</c:v>
                </c:pt>
                <c:pt idx="9599">
                  <c:v>0.96</c:v>
                </c:pt>
                <c:pt idx="9600">
                  <c:v>0.97</c:v>
                </c:pt>
                <c:pt idx="9601">
                  <c:v>1.08</c:v>
                </c:pt>
                <c:pt idx="9602">
                  <c:v>1.1499999999999999</c:v>
                </c:pt>
                <c:pt idx="9603">
                  <c:v>1.1100000000000001</c:v>
                </c:pt>
                <c:pt idx="9604">
                  <c:v>1.06</c:v>
                </c:pt>
                <c:pt idx="9605">
                  <c:v>1.07</c:v>
                </c:pt>
                <c:pt idx="9606">
                  <c:v>1.03</c:v>
                </c:pt>
                <c:pt idx="9607">
                  <c:v>1.1000000000000001</c:v>
                </c:pt>
                <c:pt idx="9608">
                  <c:v>1.05</c:v>
                </c:pt>
                <c:pt idx="9609">
                  <c:v>1.03</c:v>
                </c:pt>
                <c:pt idx="9610">
                  <c:v>0.98</c:v>
                </c:pt>
                <c:pt idx="9611">
                  <c:v>0.99</c:v>
                </c:pt>
                <c:pt idx="9612">
                  <c:v>0.99</c:v>
                </c:pt>
                <c:pt idx="9613">
                  <c:v>1.06</c:v>
                </c:pt>
                <c:pt idx="9614">
                  <c:v>1.04</c:v>
                </c:pt>
                <c:pt idx="9615">
                  <c:v>1</c:v>
                </c:pt>
                <c:pt idx="9616">
                  <c:v>1</c:v>
                </c:pt>
                <c:pt idx="9617">
                  <c:v>0.98</c:v>
                </c:pt>
                <c:pt idx="9618">
                  <c:v>0.98</c:v>
                </c:pt>
                <c:pt idx="9619">
                  <c:v>1.01</c:v>
                </c:pt>
                <c:pt idx="9620">
                  <c:v>1.01</c:v>
                </c:pt>
                <c:pt idx="9621">
                  <c:v>1.01</c:v>
                </c:pt>
                <c:pt idx="9622">
                  <c:v>1.01</c:v>
                </c:pt>
                <c:pt idx="9623">
                  <c:v>1.01</c:v>
                </c:pt>
                <c:pt idx="9625">
                  <c:v>1.2</c:v>
                </c:pt>
                <c:pt idx="9626">
                  <c:v>1.18</c:v>
                </c:pt>
                <c:pt idx="9627">
                  <c:v>1.18</c:v>
                </c:pt>
                <c:pt idx="9628">
                  <c:v>1.2</c:v>
                </c:pt>
                <c:pt idx="9630">
                  <c:v>1.24</c:v>
                </c:pt>
                <c:pt idx="9631">
                  <c:v>1.26</c:v>
                </c:pt>
                <c:pt idx="9632">
                  <c:v>1.31</c:v>
                </c:pt>
                <c:pt idx="9633">
                  <c:v>1.35</c:v>
                </c:pt>
                <c:pt idx="9634">
                  <c:v>1.3599999999999999</c:v>
                </c:pt>
                <c:pt idx="9635">
                  <c:v>1.38</c:v>
                </c:pt>
                <c:pt idx="9636">
                  <c:v>1.37</c:v>
                </c:pt>
                <c:pt idx="9637">
                  <c:v>1.3599999999999999</c:v>
                </c:pt>
                <c:pt idx="9638">
                  <c:v>1.34</c:v>
                </c:pt>
                <c:pt idx="9639">
                  <c:v>1.31</c:v>
                </c:pt>
                <c:pt idx="9640">
                  <c:v>1.35</c:v>
                </c:pt>
                <c:pt idx="9641">
                  <c:v>1.37</c:v>
                </c:pt>
                <c:pt idx="9642">
                  <c:v>1.42</c:v>
                </c:pt>
                <c:pt idx="9643">
                  <c:v>1.37</c:v>
                </c:pt>
                <c:pt idx="9644">
                  <c:v>1.34</c:v>
                </c:pt>
                <c:pt idx="9645">
                  <c:v>1.32</c:v>
                </c:pt>
                <c:pt idx="9646">
                  <c:v>1.35</c:v>
                </c:pt>
                <c:pt idx="9647">
                  <c:v>1.3599999999999999</c:v>
                </c:pt>
                <c:pt idx="9648">
                  <c:v>1.3900000000000001</c:v>
                </c:pt>
                <c:pt idx="9649">
                  <c:v>1.4</c:v>
                </c:pt>
                <c:pt idx="9650">
                  <c:v>1.34</c:v>
                </c:pt>
                <c:pt idx="9651">
                  <c:v>1.37</c:v>
                </c:pt>
                <c:pt idx="9652">
                  <c:v>1.43</c:v>
                </c:pt>
                <c:pt idx="9653">
                  <c:v>1.45</c:v>
                </c:pt>
                <c:pt idx="9654">
                  <c:v>1.71</c:v>
                </c:pt>
                <c:pt idx="9655">
                  <c:v>1.83</c:v>
                </c:pt>
                <c:pt idx="9656">
                  <c:v>1.81</c:v>
                </c:pt>
                <c:pt idx="9657">
                  <c:v>1.78</c:v>
                </c:pt>
                <c:pt idx="9658">
                  <c:v>1.8399999999999999</c:v>
                </c:pt>
                <c:pt idx="9659">
                  <c:v>1.92</c:v>
                </c:pt>
                <c:pt idx="9660">
                  <c:v>1.9</c:v>
                </c:pt>
                <c:pt idx="9661">
                  <c:v>1.96</c:v>
                </c:pt>
                <c:pt idx="9662">
                  <c:v>1.9300000000000002</c:v>
                </c:pt>
                <c:pt idx="9663">
                  <c:v>1.87</c:v>
                </c:pt>
                <c:pt idx="9664">
                  <c:v>1.83</c:v>
                </c:pt>
                <c:pt idx="9665">
                  <c:v>1.88</c:v>
                </c:pt>
                <c:pt idx="9666">
                  <c:v>1.9100000000000001</c:v>
                </c:pt>
                <c:pt idx="9667">
                  <c:v>1.9300000000000002</c:v>
                </c:pt>
                <c:pt idx="9668">
                  <c:v>1.9</c:v>
                </c:pt>
                <c:pt idx="9669">
                  <c:v>1.82</c:v>
                </c:pt>
                <c:pt idx="9670">
                  <c:v>1.82</c:v>
                </c:pt>
                <c:pt idx="9671">
                  <c:v>1.51</c:v>
                </c:pt>
                <c:pt idx="9672">
                  <c:v>1.54</c:v>
                </c:pt>
                <c:pt idx="9673">
                  <c:v>1.6099999999999999</c:v>
                </c:pt>
                <c:pt idx="9674">
                  <c:v>1.55</c:v>
                </c:pt>
                <c:pt idx="9675">
                  <c:v>1.58</c:v>
                </c:pt>
                <c:pt idx="9676">
                  <c:v>1.58</c:v>
                </c:pt>
                <c:pt idx="9677">
                  <c:v>1.65</c:v>
                </c:pt>
                <c:pt idx="9678">
                  <c:v>1.67</c:v>
                </c:pt>
                <c:pt idx="9679">
                  <c:v>1.8900000000000001</c:v>
                </c:pt>
                <c:pt idx="9680">
                  <c:v>1.94</c:v>
                </c:pt>
                <c:pt idx="9681">
                  <c:v>1.9100000000000001</c:v>
                </c:pt>
                <c:pt idx="9682">
                  <c:v>1.88</c:v>
                </c:pt>
                <c:pt idx="9683">
                  <c:v>1.9</c:v>
                </c:pt>
                <c:pt idx="9684">
                  <c:v>1.88</c:v>
                </c:pt>
                <c:pt idx="9685">
                  <c:v>1.96</c:v>
                </c:pt>
                <c:pt idx="9686">
                  <c:v>2.06</c:v>
                </c:pt>
                <c:pt idx="9687">
                  <c:v>2</c:v>
                </c:pt>
                <c:pt idx="9688">
                  <c:v>2.0299999999999998</c:v>
                </c:pt>
                <c:pt idx="9689">
                  <c:v>2.0099999999999998</c:v>
                </c:pt>
                <c:pt idx="9691">
                  <c:v>2.16</c:v>
                </c:pt>
                <c:pt idx="9692">
                  <c:v>2.15</c:v>
                </c:pt>
                <c:pt idx="9693">
                  <c:v>2.06</c:v>
                </c:pt>
                <c:pt idx="9694">
                  <c:v>2.13</c:v>
                </c:pt>
                <c:pt idx="9695">
                  <c:v>2.0499999999999998</c:v>
                </c:pt>
                <c:pt idx="9696">
                  <c:v>2.19</c:v>
                </c:pt>
                <c:pt idx="9697">
                  <c:v>2.33</c:v>
                </c:pt>
                <c:pt idx="9698">
                  <c:v>2.25</c:v>
                </c:pt>
                <c:pt idx="9699">
                  <c:v>2.35</c:v>
                </c:pt>
                <c:pt idx="9700">
                  <c:v>2.4300000000000002</c:v>
                </c:pt>
                <c:pt idx="9701">
                  <c:v>2.48</c:v>
                </c:pt>
                <c:pt idx="9702">
                  <c:v>2.41</c:v>
                </c:pt>
                <c:pt idx="9703">
                  <c:v>2.42</c:v>
                </c:pt>
                <c:pt idx="9706">
                  <c:v>2.5099999999999998</c:v>
                </c:pt>
                <c:pt idx="9707">
                  <c:v>2.48</c:v>
                </c:pt>
                <c:pt idx="9708">
                  <c:v>2.56</c:v>
                </c:pt>
                <c:pt idx="9709">
                  <c:v>2.6</c:v>
                </c:pt>
                <c:pt idx="9710">
                  <c:v>2.6</c:v>
                </c:pt>
                <c:pt idx="9711">
                  <c:v>2.5499999999999998</c:v>
                </c:pt>
                <c:pt idx="9712">
                  <c:v>2.58</c:v>
                </c:pt>
                <c:pt idx="9713">
                  <c:v>2.62</c:v>
                </c:pt>
                <c:pt idx="9714">
                  <c:v>2.75</c:v>
                </c:pt>
                <c:pt idx="9715">
                  <c:v>2.76</c:v>
                </c:pt>
                <c:pt idx="9716">
                  <c:v>2.88</c:v>
                </c:pt>
                <c:pt idx="9717">
                  <c:v>2.92</c:v>
                </c:pt>
                <c:pt idx="9718">
                  <c:v>2.86</c:v>
                </c:pt>
                <c:pt idx="9719">
                  <c:v>3.06</c:v>
                </c:pt>
                <c:pt idx="9720">
                  <c:v>3.17</c:v>
                </c:pt>
                <c:pt idx="9721">
                  <c:v>3.07</c:v>
                </c:pt>
                <c:pt idx="9723">
                  <c:v>2.83</c:v>
                </c:pt>
                <c:pt idx="9724">
                  <c:v>2.83</c:v>
                </c:pt>
                <c:pt idx="9725">
                  <c:v>2.88</c:v>
                </c:pt>
                <c:pt idx="9726">
                  <c:v>3.02</c:v>
                </c:pt>
                <c:pt idx="9727">
                  <c:v>3.02</c:v>
                </c:pt>
                <c:pt idx="9728">
                  <c:v>2.99</c:v>
                </c:pt>
                <c:pt idx="9729">
                  <c:v>3.07</c:v>
                </c:pt>
                <c:pt idx="9730">
                  <c:v>3.07</c:v>
                </c:pt>
                <c:pt idx="9731">
                  <c:v>3.08</c:v>
                </c:pt>
                <c:pt idx="9733">
                  <c:v>2.98</c:v>
                </c:pt>
                <c:pt idx="9734">
                  <c:v>2.98</c:v>
                </c:pt>
                <c:pt idx="9735">
                  <c:v>3.1</c:v>
                </c:pt>
                <c:pt idx="9736">
                  <c:v>3.15</c:v>
                </c:pt>
                <c:pt idx="9737">
                  <c:v>3.21</c:v>
                </c:pt>
                <c:pt idx="9738">
                  <c:v>3.32</c:v>
                </c:pt>
                <c:pt idx="9739">
                  <c:v>3.45</c:v>
                </c:pt>
                <c:pt idx="9740">
                  <c:v>3.47</c:v>
                </c:pt>
                <c:pt idx="9741">
                  <c:v>3.43</c:v>
                </c:pt>
                <c:pt idx="9742">
                  <c:v>3.46</c:v>
                </c:pt>
                <c:pt idx="9743">
                  <c:v>3.49</c:v>
                </c:pt>
                <c:pt idx="9744">
                  <c:v>3.8200000000000003</c:v>
                </c:pt>
                <c:pt idx="9745">
                  <c:v>3.99</c:v>
                </c:pt>
                <c:pt idx="9746">
                  <c:v>4.1399999999999997</c:v>
                </c:pt>
                <c:pt idx="9747">
                  <c:v>3.93</c:v>
                </c:pt>
                <c:pt idx="9748">
                  <c:v>3.96</c:v>
                </c:pt>
                <c:pt idx="9749">
                  <c:v>3.7</c:v>
                </c:pt>
                <c:pt idx="9750">
                  <c:v>3.7</c:v>
                </c:pt>
                <c:pt idx="9751">
                  <c:v>3.79</c:v>
                </c:pt>
                <c:pt idx="9752">
                  <c:v>3.71</c:v>
                </c:pt>
                <c:pt idx="9753">
                  <c:v>3.51</c:v>
                </c:pt>
                <c:pt idx="9754">
                  <c:v>3.58</c:v>
                </c:pt>
                <c:pt idx="9755">
                  <c:v>3.59</c:v>
                </c:pt>
                <c:pt idx="9756">
                  <c:v>3.66</c:v>
                </c:pt>
                <c:pt idx="9757">
                  <c:v>3.61</c:v>
                </c:pt>
                <c:pt idx="9758">
                  <c:v>3.45</c:v>
                </c:pt>
                <c:pt idx="9759">
                  <c:v>3.22</c:v>
                </c:pt>
                <c:pt idx="9760">
                  <c:v>3.32</c:v>
                </c:pt>
                <c:pt idx="9761">
                  <c:v>3.33</c:v>
                </c:pt>
                <c:pt idx="9762">
                  <c:v>3.21</c:v>
                </c:pt>
                <c:pt idx="9763">
                  <c:v>3.35</c:v>
                </c:pt>
                <c:pt idx="9764">
                  <c:v>3.33</c:v>
                </c:pt>
                <c:pt idx="9765">
                  <c:v>3.32</c:v>
                </c:pt>
                <c:pt idx="9766">
                  <c:v>3.32</c:v>
                </c:pt>
                <c:pt idx="9767">
                  <c:v>3.23</c:v>
                </c:pt>
                <c:pt idx="9768">
                  <c:v>3.45</c:v>
                </c:pt>
                <c:pt idx="9769">
                  <c:v>3.34</c:v>
                </c:pt>
                <c:pt idx="9770">
                  <c:v>3.42</c:v>
                </c:pt>
                <c:pt idx="9771">
                  <c:v>3.4</c:v>
                </c:pt>
                <c:pt idx="9772">
                  <c:v>3.41</c:v>
                </c:pt>
                <c:pt idx="9773">
                  <c:v>3.5700000000000003</c:v>
                </c:pt>
                <c:pt idx="9774">
                  <c:v>3.46</c:v>
                </c:pt>
                <c:pt idx="9775">
                  <c:v>3.42</c:v>
                </c:pt>
                <c:pt idx="9776">
                  <c:v>3.36</c:v>
                </c:pt>
                <c:pt idx="9777">
                  <c:v>3.42</c:v>
                </c:pt>
                <c:pt idx="9778">
                  <c:v>3.35</c:v>
                </c:pt>
                <c:pt idx="9779">
                  <c:v>3.31</c:v>
                </c:pt>
                <c:pt idx="9780">
                  <c:v>3.07</c:v>
                </c:pt>
                <c:pt idx="9781">
                  <c:v>2.93</c:v>
                </c:pt>
                <c:pt idx="9782">
                  <c:v>3.04</c:v>
                </c:pt>
                <c:pt idx="9783">
                  <c:v>2.9699999999999998</c:v>
                </c:pt>
                <c:pt idx="9784">
                  <c:v>2.99</c:v>
                </c:pt>
                <c:pt idx="9785">
                  <c:v>2.99</c:v>
                </c:pt>
                <c:pt idx="9786">
                  <c:v>3.07</c:v>
                </c:pt>
                <c:pt idx="9787">
                  <c:v>2.9699999999999998</c:v>
                </c:pt>
                <c:pt idx="9788">
                  <c:v>2.96</c:v>
                </c:pt>
                <c:pt idx="9789">
                  <c:v>3.06</c:v>
                </c:pt>
                <c:pt idx="9791">
                  <c:v>3.08</c:v>
                </c:pt>
                <c:pt idx="9792">
                  <c:v>3.2800000000000002</c:v>
                </c:pt>
                <c:pt idx="9793">
                  <c:v>3.33</c:v>
                </c:pt>
                <c:pt idx="9794">
                  <c:v>3.44</c:v>
                </c:pt>
                <c:pt idx="9795">
                  <c:v>3.51</c:v>
                </c:pt>
                <c:pt idx="9796">
                  <c:v>3.62</c:v>
                </c:pt>
                <c:pt idx="9797">
                  <c:v>3.68</c:v>
                </c:pt>
                <c:pt idx="9798">
                  <c:v>3.5700000000000003</c:v>
                </c:pt>
                <c:pt idx="9799">
                  <c:v>3.7</c:v>
                </c:pt>
                <c:pt idx="9800">
                  <c:v>3.7</c:v>
                </c:pt>
                <c:pt idx="9801">
                  <c:v>3.76</c:v>
                </c:pt>
                <c:pt idx="9802">
                  <c:v>3.8200000000000003</c:v>
                </c:pt>
                <c:pt idx="9803">
                  <c:v>3.88</c:v>
                </c:pt>
                <c:pt idx="9804">
                  <c:v>3.92</c:v>
                </c:pt>
                <c:pt idx="9805">
                  <c:v>3.92</c:v>
                </c:pt>
                <c:pt idx="9806">
                  <c:v>3.93</c:v>
                </c:pt>
                <c:pt idx="9807">
                  <c:v>3.88</c:v>
                </c:pt>
                <c:pt idx="9808">
                  <c:v>3.86</c:v>
                </c:pt>
                <c:pt idx="9809">
                  <c:v>4.0199999999999996</c:v>
                </c:pt>
                <c:pt idx="9810">
                  <c:v>3.96</c:v>
                </c:pt>
                <c:pt idx="9811">
                  <c:v>3.93</c:v>
                </c:pt>
                <c:pt idx="9812">
                  <c:v>4.04</c:v>
                </c:pt>
                <c:pt idx="9813">
                  <c:v>4</c:v>
                </c:pt>
                <c:pt idx="9814">
                  <c:v>4.08</c:v>
                </c:pt>
                <c:pt idx="9815">
                  <c:v>4.0599999999999996</c:v>
                </c:pt>
                <c:pt idx="9816">
                  <c:v>4.17</c:v>
                </c:pt>
                <c:pt idx="9817">
                  <c:v>4.13</c:v>
                </c:pt>
                <c:pt idx="9818">
                  <c:v>4.0599999999999996</c:v>
                </c:pt>
                <c:pt idx="9819">
                  <c:v>4.29</c:v>
                </c:pt>
                <c:pt idx="9820">
                  <c:v>4.4800000000000004</c:v>
                </c:pt>
                <c:pt idx="9821">
                  <c:v>4.5600000000000005</c:v>
                </c:pt>
                <c:pt idx="9822">
                  <c:v>4.6399999999999997</c:v>
                </c:pt>
                <c:pt idx="9823">
                  <c:v>4.6900000000000004</c:v>
                </c:pt>
                <c:pt idx="9824">
                  <c:v>4.53</c:v>
                </c:pt>
                <c:pt idx="9825">
                  <c:v>4.5</c:v>
                </c:pt>
                <c:pt idx="9826">
                  <c:v>4.09</c:v>
                </c:pt>
                <c:pt idx="9827">
                  <c:v>4.37</c:v>
                </c:pt>
                <c:pt idx="9828">
                  <c:v>4.37</c:v>
                </c:pt>
                <c:pt idx="9829">
                  <c:v>4.6900000000000004</c:v>
                </c:pt>
                <c:pt idx="9830">
                  <c:v>4.71</c:v>
                </c:pt>
                <c:pt idx="9831">
                  <c:v>4.7</c:v>
                </c:pt>
                <c:pt idx="9832">
                  <c:v>4.84</c:v>
                </c:pt>
                <c:pt idx="9833">
                  <c:v>4.7300000000000004</c:v>
                </c:pt>
                <c:pt idx="9834">
                  <c:v>4.66</c:v>
                </c:pt>
                <c:pt idx="9835">
                  <c:v>4.6900000000000004</c:v>
                </c:pt>
                <c:pt idx="9836">
                  <c:v>4.6399999999999997</c:v>
                </c:pt>
                <c:pt idx="9837">
                  <c:v>4.6900000000000004</c:v>
                </c:pt>
                <c:pt idx="9838">
                  <c:v>4.72</c:v>
                </c:pt>
                <c:pt idx="9839">
                  <c:v>4.8100000000000005</c:v>
                </c:pt>
                <c:pt idx="9840">
                  <c:v>4.6100000000000003</c:v>
                </c:pt>
                <c:pt idx="9841">
                  <c:v>4.47</c:v>
                </c:pt>
                <c:pt idx="9842">
                  <c:v>4.4000000000000004</c:v>
                </c:pt>
                <c:pt idx="9843">
                  <c:v>4.2300000000000004</c:v>
                </c:pt>
                <c:pt idx="9844">
                  <c:v>4.1399999999999997</c:v>
                </c:pt>
                <c:pt idx="9845">
                  <c:v>4.1399999999999997</c:v>
                </c:pt>
                <c:pt idx="9846">
                  <c:v>4.1399999999999997</c:v>
                </c:pt>
                <c:pt idx="9847">
                  <c:v>4.46</c:v>
                </c:pt>
                <c:pt idx="9848">
                  <c:v>4.57</c:v>
                </c:pt>
                <c:pt idx="9849">
                  <c:v>4.6100000000000003</c:v>
                </c:pt>
                <c:pt idx="9850">
                  <c:v>4.62</c:v>
                </c:pt>
                <c:pt idx="9851">
                  <c:v>4.62</c:v>
                </c:pt>
                <c:pt idx="9852">
                  <c:v>4.4800000000000004</c:v>
                </c:pt>
                <c:pt idx="9853">
                  <c:v>4.4800000000000004</c:v>
                </c:pt>
                <c:pt idx="9854">
                  <c:v>4.2699999999999996</c:v>
                </c:pt>
                <c:pt idx="9855">
                  <c:v>4.34</c:v>
                </c:pt>
                <c:pt idx="9856">
                  <c:v>4.29</c:v>
                </c:pt>
                <c:pt idx="9857">
                  <c:v>4.1500000000000004</c:v>
                </c:pt>
                <c:pt idx="9858">
                  <c:v>4.1100000000000003</c:v>
                </c:pt>
                <c:pt idx="9859">
                  <c:v>4.0999999999999996</c:v>
                </c:pt>
                <c:pt idx="9860">
                  <c:v>4.0999999999999996</c:v>
                </c:pt>
                <c:pt idx="9861">
                  <c:v>4.09</c:v>
                </c:pt>
                <c:pt idx="9862">
                  <c:v>4.05</c:v>
                </c:pt>
                <c:pt idx="9863">
                  <c:v>3.8200000000000003</c:v>
                </c:pt>
                <c:pt idx="9864">
                  <c:v>3.98</c:v>
                </c:pt>
                <c:pt idx="9865">
                  <c:v>4.07</c:v>
                </c:pt>
                <c:pt idx="9866">
                  <c:v>3.96</c:v>
                </c:pt>
                <c:pt idx="9867">
                  <c:v>4.03</c:v>
                </c:pt>
                <c:pt idx="9868">
                  <c:v>3.87</c:v>
                </c:pt>
                <c:pt idx="9869">
                  <c:v>3.89</c:v>
                </c:pt>
                <c:pt idx="9870">
                  <c:v>3.92</c:v>
                </c:pt>
                <c:pt idx="9871">
                  <c:v>3.84</c:v>
                </c:pt>
                <c:pt idx="9872">
                  <c:v>3.84</c:v>
                </c:pt>
                <c:pt idx="9873">
                  <c:v>3.85</c:v>
                </c:pt>
                <c:pt idx="9874">
                  <c:v>3.94</c:v>
                </c:pt>
                <c:pt idx="9875">
                  <c:v>3.96</c:v>
                </c:pt>
                <c:pt idx="9876">
                  <c:v>3.98</c:v>
                </c:pt>
                <c:pt idx="9877">
                  <c:v>3.98</c:v>
                </c:pt>
                <c:pt idx="9878">
                  <c:v>4.2</c:v>
                </c:pt>
                <c:pt idx="9879">
                  <c:v>4.49</c:v>
                </c:pt>
                <c:pt idx="9880">
                  <c:v>4.5</c:v>
                </c:pt>
                <c:pt idx="9881">
                  <c:v>4.58</c:v>
                </c:pt>
                <c:pt idx="9882">
                  <c:v>4.55</c:v>
                </c:pt>
                <c:pt idx="9883">
                  <c:v>4.58</c:v>
                </c:pt>
                <c:pt idx="9884">
                  <c:v>4.6399999999999997</c:v>
                </c:pt>
                <c:pt idx="9886">
                  <c:v>4.6399999999999997</c:v>
                </c:pt>
                <c:pt idx="9887">
                  <c:v>4.6399999999999997</c:v>
                </c:pt>
                <c:pt idx="9888">
                  <c:v>4.7300000000000004</c:v>
                </c:pt>
                <c:pt idx="9889">
                  <c:v>4.7699999999999996</c:v>
                </c:pt>
                <c:pt idx="9890">
                  <c:v>4.71</c:v>
                </c:pt>
                <c:pt idx="9891">
                  <c:v>4.6399999999999997</c:v>
                </c:pt>
                <c:pt idx="9892">
                  <c:v>4.51</c:v>
                </c:pt>
                <c:pt idx="9893">
                  <c:v>4.47</c:v>
                </c:pt>
                <c:pt idx="9894">
                  <c:v>4.4800000000000004</c:v>
                </c:pt>
                <c:pt idx="9895">
                  <c:v>4.41</c:v>
                </c:pt>
                <c:pt idx="9896">
                  <c:v>4.3600000000000003</c:v>
                </c:pt>
                <c:pt idx="9897">
                  <c:v>4.17</c:v>
                </c:pt>
                <c:pt idx="9898">
                  <c:v>4.12</c:v>
                </c:pt>
                <c:pt idx="9899">
                  <c:v>4.05</c:v>
                </c:pt>
                <c:pt idx="9900">
                  <c:v>4.18</c:v>
                </c:pt>
                <c:pt idx="9901">
                  <c:v>4.09</c:v>
                </c:pt>
                <c:pt idx="9902">
                  <c:v>3.93</c:v>
                </c:pt>
                <c:pt idx="9903">
                  <c:v>3.95</c:v>
                </c:pt>
                <c:pt idx="9904">
                  <c:v>4.03</c:v>
                </c:pt>
                <c:pt idx="9905">
                  <c:v>4.1500000000000004</c:v>
                </c:pt>
                <c:pt idx="9906">
                  <c:v>4.12</c:v>
                </c:pt>
                <c:pt idx="9907">
                  <c:v>4.03</c:v>
                </c:pt>
                <c:pt idx="9908">
                  <c:v>4.1399999999999997</c:v>
                </c:pt>
                <c:pt idx="9909">
                  <c:v>4.2300000000000004</c:v>
                </c:pt>
                <c:pt idx="9910">
                  <c:v>4.29</c:v>
                </c:pt>
                <c:pt idx="9911">
                  <c:v>4.29</c:v>
                </c:pt>
                <c:pt idx="9912">
                  <c:v>4.26</c:v>
                </c:pt>
                <c:pt idx="9913">
                  <c:v>4.08</c:v>
                </c:pt>
                <c:pt idx="9914">
                  <c:v>3.94</c:v>
                </c:pt>
                <c:pt idx="9915">
                  <c:v>4.1500000000000004</c:v>
                </c:pt>
                <c:pt idx="9916">
                  <c:v>4.2</c:v>
                </c:pt>
                <c:pt idx="9917">
                  <c:v>4.24</c:v>
                </c:pt>
                <c:pt idx="9918">
                  <c:v>4.13</c:v>
                </c:pt>
                <c:pt idx="9919">
                  <c:v>4.18</c:v>
                </c:pt>
                <c:pt idx="9920">
                  <c:v>4.2</c:v>
                </c:pt>
                <c:pt idx="9921">
                  <c:v>4.1500000000000004</c:v>
                </c:pt>
                <c:pt idx="9922">
                  <c:v>4.24</c:v>
                </c:pt>
                <c:pt idx="9923">
                  <c:v>4.3499999999999996</c:v>
                </c:pt>
                <c:pt idx="9924">
                  <c:v>4.3499999999999996</c:v>
                </c:pt>
                <c:pt idx="9925">
                  <c:v>4.3</c:v>
                </c:pt>
                <c:pt idx="9926">
                  <c:v>4.4000000000000004</c:v>
                </c:pt>
                <c:pt idx="9927">
                  <c:v>4.4800000000000004</c:v>
                </c:pt>
                <c:pt idx="9928">
                  <c:v>4.43</c:v>
                </c:pt>
                <c:pt idx="9929">
                  <c:v>4.3899999999999997</c:v>
                </c:pt>
                <c:pt idx="9930">
                  <c:v>4.42</c:v>
                </c:pt>
                <c:pt idx="9931">
                  <c:v>4.5</c:v>
                </c:pt>
                <c:pt idx="9932">
                  <c:v>4.5199999999999996</c:v>
                </c:pt>
                <c:pt idx="9933">
                  <c:v>4.58</c:v>
                </c:pt>
                <c:pt idx="9934">
                  <c:v>4.55</c:v>
                </c:pt>
                <c:pt idx="9935">
                  <c:v>4.51</c:v>
                </c:pt>
                <c:pt idx="9936">
                  <c:v>4.4800000000000004</c:v>
                </c:pt>
                <c:pt idx="9937">
                  <c:v>4.4400000000000004</c:v>
                </c:pt>
                <c:pt idx="9938">
                  <c:v>4.43</c:v>
                </c:pt>
                <c:pt idx="9939">
                  <c:v>4.3</c:v>
                </c:pt>
                <c:pt idx="9940">
                  <c:v>4.1500000000000004</c:v>
                </c:pt>
                <c:pt idx="9941">
                  <c:v>4.24</c:v>
                </c:pt>
                <c:pt idx="9942">
                  <c:v>4.1399999999999997</c:v>
                </c:pt>
                <c:pt idx="9943">
                  <c:v>4.17</c:v>
                </c:pt>
                <c:pt idx="9944">
                  <c:v>4.0599999999999996</c:v>
                </c:pt>
                <c:pt idx="9945">
                  <c:v>3.99</c:v>
                </c:pt>
                <c:pt idx="9946">
                  <c:v>4.04</c:v>
                </c:pt>
                <c:pt idx="9947">
                  <c:v>4.1900000000000004</c:v>
                </c:pt>
                <c:pt idx="9948">
                  <c:v>4.09</c:v>
                </c:pt>
                <c:pt idx="9949">
                  <c:v>3.9699999999999998</c:v>
                </c:pt>
                <c:pt idx="9950">
                  <c:v>4.0599999999999996</c:v>
                </c:pt>
                <c:pt idx="9951">
                  <c:v>4.13</c:v>
                </c:pt>
                <c:pt idx="9952">
                  <c:v>4.12</c:v>
                </c:pt>
                <c:pt idx="9953">
                  <c:v>4.2</c:v>
                </c:pt>
                <c:pt idx="9954">
                  <c:v>4.18</c:v>
                </c:pt>
                <c:pt idx="9955">
                  <c:v>4.13</c:v>
                </c:pt>
                <c:pt idx="9956">
                  <c:v>4.16</c:v>
                </c:pt>
                <c:pt idx="9957">
                  <c:v>4.1100000000000003</c:v>
                </c:pt>
                <c:pt idx="9958">
                  <c:v>3.99</c:v>
                </c:pt>
                <c:pt idx="9961">
                  <c:v>4.1500000000000004</c:v>
                </c:pt>
                <c:pt idx="9962">
                  <c:v>4.22</c:v>
                </c:pt>
                <c:pt idx="9963">
                  <c:v>4.21</c:v>
                </c:pt>
                <c:pt idx="9964">
                  <c:v>4.25</c:v>
                </c:pt>
                <c:pt idx="9965">
                  <c:v>4.3</c:v>
                </c:pt>
                <c:pt idx="9966">
                  <c:v>4.29</c:v>
                </c:pt>
                <c:pt idx="9967">
                  <c:v>4.34</c:v>
                </c:pt>
                <c:pt idx="9968">
                  <c:v>4.33</c:v>
                </c:pt>
                <c:pt idx="9969">
                  <c:v>4.32</c:v>
                </c:pt>
                <c:pt idx="9970">
                  <c:v>4.33</c:v>
                </c:pt>
                <c:pt idx="9971">
                  <c:v>4.29</c:v>
                </c:pt>
                <c:pt idx="9972">
                  <c:v>4.25</c:v>
                </c:pt>
                <c:pt idx="9973">
                  <c:v>4.32</c:v>
                </c:pt>
                <c:pt idx="9974">
                  <c:v>4.22</c:v>
                </c:pt>
                <c:pt idx="9976">
                  <c:v>4.24</c:v>
                </c:pt>
                <c:pt idx="9977">
                  <c:v>4.13</c:v>
                </c:pt>
                <c:pt idx="9978">
                  <c:v>4.16</c:v>
                </c:pt>
                <c:pt idx="9979">
                  <c:v>4.17</c:v>
                </c:pt>
                <c:pt idx="9980">
                  <c:v>4.32</c:v>
                </c:pt>
                <c:pt idx="9981">
                  <c:v>4.34</c:v>
                </c:pt>
                <c:pt idx="9982">
                  <c:v>4.34</c:v>
                </c:pt>
                <c:pt idx="9983">
                  <c:v>4.25</c:v>
                </c:pt>
                <c:pt idx="9984">
                  <c:v>4.26</c:v>
                </c:pt>
                <c:pt idx="9985">
                  <c:v>4.28</c:v>
                </c:pt>
                <c:pt idx="9986">
                  <c:v>4.2699999999999996</c:v>
                </c:pt>
                <c:pt idx="9987">
                  <c:v>4.29</c:v>
                </c:pt>
                <c:pt idx="9988">
                  <c:v>4.37</c:v>
                </c:pt>
                <c:pt idx="9989">
                  <c:v>4.41</c:v>
                </c:pt>
                <c:pt idx="9990">
                  <c:v>4.3600000000000003</c:v>
                </c:pt>
                <c:pt idx="9991">
                  <c:v>4.43</c:v>
                </c:pt>
                <c:pt idx="9992">
                  <c:v>4.42</c:v>
                </c:pt>
                <c:pt idx="9993">
                  <c:v>4.4400000000000004</c:v>
                </c:pt>
                <c:pt idx="9994">
                  <c:v>4.5</c:v>
                </c:pt>
                <c:pt idx="9995">
                  <c:v>4.45</c:v>
                </c:pt>
                <c:pt idx="9996">
                  <c:v>4.29</c:v>
                </c:pt>
                <c:pt idx="9997">
                  <c:v>4.16</c:v>
                </c:pt>
                <c:pt idx="9998">
                  <c:v>4.12</c:v>
                </c:pt>
                <c:pt idx="9999">
                  <c:v>4.07</c:v>
                </c:pt>
                <c:pt idx="10000">
                  <c:v>4.13</c:v>
                </c:pt>
                <c:pt idx="10001">
                  <c:v>4.12</c:v>
                </c:pt>
                <c:pt idx="10002">
                  <c:v>4.17</c:v>
                </c:pt>
                <c:pt idx="10003">
                  <c:v>4.2699999999999996</c:v>
                </c:pt>
                <c:pt idx="10004">
                  <c:v>4.1399999999999997</c:v>
                </c:pt>
                <c:pt idx="10005">
                  <c:v>4.0199999999999996</c:v>
                </c:pt>
                <c:pt idx="10006">
                  <c:v>4.05</c:v>
                </c:pt>
                <c:pt idx="10007">
                  <c:v>4.08</c:v>
                </c:pt>
                <c:pt idx="10008">
                  <c:v>4.1399999999999997</c:v>
                </c:pt>
                <c:pt idx="10009">
                  <c:v>4.0599999999999996</c:v>
                </c:pt>
                <c:pt idx="10010">
                  <c:v>4.1100000000000003</c:v>
                </c:pt>
                <c:pt idx="10011">
                  <c:v>4.03</c:v>
                </c:pt>
                <c:pt idx="10012">
                  <c:v>4.05</c:v>
                </c:pt>
                <c:pt idx="10013">
                  <c:v>4.09</c:v>
                </c:pt>
                <c:pt idx="10014">
                  <c:v>4</c:v>
                </c:pt>
                <c:pt idx="10015">
                  <c:v>3.93</c:v>
                </c:pt>
                <c:pt idx="10016">
                  <c:v>3.95</c:v>
                </c:pt>
                <c:pt idx="10017">
                  <c:v>3.98</c:v>
                </c:pt>
                <c:pt idx="10018">
                  <c:v>4.0599999999999996</c:v>
                </c:pt>
                <c:pt idx="10019">
                  <c:v>4.0999999999999996</c:v>
                </c:pt>
                <c:pt idx="10020">
                  <c:v>4.08</c:v>
                </c:pt>
                <c:pt idx="10021">
                  <c:v>4.1900000000000004</c:v>
                </c:pt>
                <c:pt idx="10022">
                  <c:v>4.16</c:v>
                </c:pt>
                <c:pt idx="10023">
                  <c:v>4.3</c:v>
                </c:pt>
                <c:pt idx="10024">
                  <c:v>4.3600000000000003</c:v>
                </c:pt>
                <c:pt idx="10025">
                  <c:v>4.37</c:v>
                </c:pt>
                <c:pt idx="10026">
                  <c:v>4.3600000000000003</c:v>
                </c:pt>
                <c:pt idx="10027">
                  <c:v>4.3099999999999996</c:v>
                </c:pt>
                <c:pt idx="10028">
                  <c:v>4.17</c:v>
                </c:pt>
                <c:pt idx="10029">
                  <c:v>4.1500000000000004</c:v>
                </c:pt>
                <c:pt idx="10030">
                  <c:v>4.1500000000000004</c:v>
                </c:pt>
                <c:pt idx="10031">
                  <c:v>4.04</c:v>
                </c:pt>
                <c:pt idx="10032">
                  <c:v>4.04</c:v>
                </c:pt>
                <c:pt idx="10033">
                  <c:v>4.08</c:v>
                </c:pt>
                <c:pt idx="10034">
                  <c:v>4.08</c:v>
                </c:pt>
                <c:pt idx="10035">
                  <c:v>4.0199999999999996</c:v>
                </c:pt>
                <c:pt idx="10036">
                  <c:v>4.0599999999999996</c:v>
                </c:pt>
                <c:pt idx="10037">
                  <c:v>4.08</c:v>
                </c:pt>
                <c:pt idx="10038">
                  <c:v>4.09</c:v>
                </c:pt>
                <c:pt idx="10039">
                  <c:v>4.0999999999999996</c:v>
                </c:pt>
                <c:pt idx="10040">
                  <c:v>4.12</c:v>
                </c:pt>
                <c:pt idx="10041">
                  <c:v>4.12</c:v>
                </c:pt>
                <c:pt idx="10042">
                  <c:v>4.1500000000000004</c:v>
                </c:pt>
                <c:pt idx="10043">
                  <c:v>4.25</c:v>
                </c:pt>
                <c:pt idx="10044">
                  <c:v>4.2699999999999996</c:v>
                </c:pt>
                <c:pt idx="10045">
                  <c:v>4.2699999999999996</c:v>
                </c:pt>
                <c:pt idx="10046">
                  <c:v>4.12</c:v>
                </c:pt>
                <c:pt idx="10047">
                  <c:v>4.12</c:v>
                </c:pt>
                <c:pt idx="10048">
                  <c:v>4.13</c:v>
                </c:pt>
                <c:pt idx="10049">
                  <c:v>4.2300000000000004</c:v>
                </c:pt>
                <c:pt idx="10050">
                  <c:v>4.24</c:v>
                </c:pt>
                <c:pt idx="10052">
                  <c:v>4.33</c:v>
                </c:pt>
                <c:pt idx="10053">
                  <c:v>4.3899999999999997</c:v>
                </c:pt>
                <c:pt idx="10054">
                  <c:v>4.33</c:v>
                </c:pt>
                <c:pt idx="10055">
                  <c:v>4.33</c:v>
                </c:pt>
                <c:pt idx="10056">
                  <c:v>4.33</c:v>
                </c:pt>
                <c:pt idx="10057">
                  <c:v>4.21</c:v>
                </c:pt>
                <c:pt idx="10058">
                  <c:v>4.1500000000000004</c:v>
                </c:pt>
                <c:pt idx="10059">
                  <c:v>4.1900000000000004</c:v>
                </c:pt>
                <c:pt idx="10060">
                  <c:v>4.22</c:v>
                </c:pt>
                <c:pt idx="10061">
                  <c:v>4.18</c:v>
                </c:pt>
                <c:pt idx="10062">
                  <c:v>4.2</c:v>
                </c:pt>
                <c:pt idx="10063">
                  <c:v>4.13</c:v>
                </c:pt>
                <c:pt idx="10064">
                  <c:v>4.21</c:v>
                </c:pt>
                <c:pt idx="10065">
                  <c:v>4.29</c:v>
                </c:pt>
                <c:pt idx="10066">
                  <c:v>4.3099999999999996</c:v>
                </c:pt>
                <c:pt idx="10067">
                  <c:v>4.34</c:v>
                </c:pt>
                <c:pt idx="10068">
                  <c:v>4.3499999999999996</c:v>
                </c:pt>
                <c:pt idx="10069">
                  <c:v>4.32</c:v>
                </c:pt>
                <c:pt idx="10070">
                  <c:v>4.43</c:v>
                </c:pt>
                <c:pt idx="10071">
                  <c:v>4.43</c:v>
                </c:pt>
                <c:pt idx="10072">
                  <c:v>4.4800000000000004</c:v>
                </c:pt>
                <c:pt idx="10073">
                  <c:v>4.47</c:v>
                </c:pt>
                <c:pt idx="10074">
                  <c:v>4.4800000000000004</c:v>
                </c:pt>
                <c:pt idx="10075">
                  <c:v>4.51</c:v>
                </c:pt>
                <c:pt idx="10076">
                  <c:v>4.54</c:v>
                </c:pt>
                <c:pt idx="10077">
                  <c:v>4.54</c:v>
                </c:pt>
                <c:pt idx="10078">
                  <c:v>4.57</c:v>
                </c:pt>
                <c:pt idx="10079">
                  <c:v>4.6100000000000003</c:v>
                </c:pt>
              </c:numCache>
            </c:numRef>
          </c:val>
          <c:smooth val="0"/>
          <c:extLst>
            <c:ext xmlns:c16="http://schemas.microsoft.com/office/drawing/2014/chart" uri="{C3380CC4-5D6E-409C-BE32-E72D297353CC}">
              <c16:uniqueId val="{00000001-98B0-445B-941A-453CE920BA38}"/>
            </c:ext>
          </c:extLst>
        </c:ser>
        <c:ser>
          <c:idx val="1"/>
          <c:order val="1"/>
          <c:tx>
            <c:strRef>
              <c:f>Sheet1!$C$1</c:f>
              <c:strCache>
                <c:ptCount val="1"/>
                <c:pt idx="0">
                  <c:v>Greece</c:v>
                </c:pt>
              </c:strCache>
            </c:strRef>
          </c:tx>
          <c:spPr>
            <a:ln w="19050">
              <a:solidFill>
                <a:schemeClr val="accent2"/>
              </a:solidFill>
            </a:ln>
          </c:spPr>
          <c:marker>
            <c:symbol val="none"/>
          </c:marker>
          <c:dLbls>
            <c:dLbl>
              <c:idx val="10079"/>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4B1-4AC7-B66F-7A56B5818B95}"/>
                </c:ext>
              </c:extLst>
            </c:dLbl>
            <c:dLbl>
              <c:idx val="1337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B1B-4C04-85D1-DEA6B3C736E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Sheet1!$A$2:$A$10081</c:f>
              <c:numCache>
                <c:formatCode>yyyy\-mm\-dd</c:formatCode>
                <c:ptCount val="10080"/>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numCache>
            </c:numRef>
          </c:cat>
          <c:val>
            <c:numRef>
              <c:f>Sheet1!$C$2:$C$10081</c:f>
              <c:numCache>
                <c:formatCode>General</c:formatCode>
                <c:ptCount val="10080"/>
                <c:pt idx="1998">
                  <c:v>23.5</c:v>
                </c:pt>
                <c:pt idx="1999">
                  <c:v>23.5</c:v>
                </c:pt>
                <c:pt idx="2000">
                  <c:v>23.5</c:v>
                </c:pt>
                <c:pt idx="2001">
                  <c:v>23.5</c:v>
                </c:pt>
                <c:pt idx="2002">
                  <c:v>23.5</c:v>
                </c:pt>
                <c:pt idx="2003">
                  <c:v>23.5</c:v>
                </c:pt>
                <c:pt idx="2004">
                  <c:v>23.5</c:v>
                </c:pt>
                <c:pt idx="2005">
                  <c:v>23.5</c:v>
                </c:pt>
                <c:pt idx="2006">
                  <c:v>23.5</c:v>
                </c:pt>
                <c:pt idx="2007">
                  <c:v>23.5</c:v>
                </c:pt>
                <c:pt idx="2008">
                  <c:v>23.5</c:v>
                </c:pt>
                <c:pt idx="2009">
                  <c:v>23.5</c:v>
                </c:pt>
                <c:pt idx="2010">
                  <c:v>23.5</c:v>
                </c:pt>
                <c:pt idx="2011">
                  <c:v>23.5</c:v>
                </c:pt>
                <c:pt idx="2012">
                  <c:v>23.5</c:v>
                </c:pt>
                <c:pt idx="2013">
                  <c:v>23.5</c:v>
                </c:pt>
                <c:pt idx="2014">
                  <c:v>23.5</c:v>
                </c:pt>
                <c:pt idx="2015">
                  <c:v>23.5</c:v>
                </c:pt>
                <c:pt idx="2016">
                  <c:v>23.5</c:v>
                </c:pt>
                <c:pt idx="2017">
                  <c:v>23.5</c:v>
                </c:pt>
                <c:pt idx="2018">
                  <c:v>23.5</c:v>
                </c:pt>
                <c:pt idx="2019">
                  <c:v>23.5</c:v>
                </c:pt>
                <c:pt idx="2020">
                  <c:v>23.5</c:v>
                </c:pt>
                <c:pt idx="2021">
                  <c:v>23.5</c:v>
                </c:pt>
                <c:pt idx="2022">
                  <c:v>23.5</c:v>
                </c:pt>
                <c:pt idx="2023">
                  <c:v>23.5</c:v>
                </c:pt>
                <c:pt idx="2024">
                  <c:v>23.5</c:v>
                </c:pt>
                <c:pt idx="2025">
                  <c:v>23.5</c:v>
                </c:pt>
                <c:pt idx="2026">
                  <c:v>23.5</c:v>
                </c:pt>
                <c:pt idx="2027">
                  <c:v>23.5</c:v>
                </c:pt>
                <c:pt idx="2028">
                  <c:v>23.5</c:v>
                </c:pt>
                <c:pt idx="2029">
                  <c:v>23.5</c:v>
                </c:pt>
                <c:pt idx="2030">
                  <c:v>23.5</c:v>
                </c:pt>
                <c:pt idx="2031">
                  <c:v>23.5</c:v>
                </c:pt>
                <c:pt idx="2032">
                  <c:v>23.5</c:v>
                </c:pt>
                <c:pt idx="2033">
                  <c:v>23.5</c:v>
                </c:pt>
                <c:pt idx="2034">
                  <c:v>23.5</c:v>
                </c:pt>
                <c:pt idx="2035">
                  <c:v>23.5</c:v>
                </c:pt>
                <c:pt idx="2036">
                  <c:v>23.5</c:v>
                </c:pt>
                <c:pt idx="2037">
                  <c:v>23.5</c:v>
                </c:pt>
                <c:pt idx="2038">
                  <c:v>23.5</c:v>
                </c:pt>
                <c:pt idx="2039">
                  <c:v>23.5</c:v>
                </c:pt>
                <c:pt idx="2040">
                  <c:v>23.5</c:v>
                </c:pt>
                <c:pt idx="2041">
                  <c:v>24</c:v>
                </c:pt>
                <c:pt idx="2042">
                  <c:v>25</c:v>
                </c:pt>
                <c:pt idx="2043">
                  <c:v>25</c:v>
                </c:pt>
                <c:pt idx="2044">
                  <c:v>25</c:v>
                </c:pt>
                <c:pt idx="2045">
                  <c:v>25</c:v>
                </c:pt>
                <c:pt idx="2046">
                  <c:v>25</c:v>
                </c:pt>
                <c:pt idx="2047">
                  <c:v>25</c:v>
                </c:pt>
                <c:pt idx="2048">
                  <c:v>25</c:v>
                </c:pt>
                <c:pt idx="2049">
                  <c:v>25</c:v>
                </c:pt>
                <c:pt idx="2050">
                  <c:v>25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24.5</c:v>
                </c:pt>
                <c:pt idx="2085">
                  <c:v>24.5</c:v>
                </c:pt>
                <c:pt idx="2095">
                  <c:v>24.5</c:v>
                </c:pt>
                <c:pt idx="2105">
                  <c:v>24.5</c:v>
                </c:pt>
                <c:pt idx="2116">
                  <c:v>24.5</c:v>
                </c:pt>
                <c:pt idx="2139">
                  <c:v>24.5</c:v>
                </c:pt>
                <c:pt idx="2150">
                  <c:v>24.25</c:v>
                </c:pt>
                <c:pt idx="2161">
                  <c:v>24</c:v>
                </c:pt>
                <c:pt idx="2171">
                  <c:v>23.75</c:v>
                </c:pt>
                <c:pt idx="2182">
                  <c:v>23.5</c:v>
                </c:pt>
                <c:pt idx="2193">
                  <c:v>23.25</c:v>
                </c:pt>
                <c:pt idx="2204">
                  <c:v>23</c:v>
                </c:pt>
                <c:pt idx="2215">
                  <c:v>22.75</c:v>
                </c:pt>
                <c:pt idx="2237">
                  <c:v>22.25</c:v>
                </c:pt>
                <c:pt idx="2248">
                  <c:v>22.25</c:v>
                </c:pt>
                <c:pt idx="2259">
                  <c:v>22.25</c:v>
                </c:pt>
                <c:pt idx="2280">
                  <c:v>22.25</c:v>
                </c:pt>
                <c:pt idx="2292">
                  <c:v>22.25</c:v>
                </c:pt>
                <c:pt idx="2303">
                  <c:v>22.25</c:v>
                </c:pt>
                <c:pt idx="2314">
                  <c:v>22.25</c:v>
                </c:pt>
                <c:pt idx="2325">
                  <c:v>22.25</c:v>
                </c:pt>
                <c:pt idx="2335">
                  <c:v>22.25</c:v>
                </c:pt>
                <c:pt idx="2346">
                  <c:v>21.75</c:v>
                </c:pt>
                <c:pt idx="2356">
                  <c:v>21.5</c:v>
                </c:pt>
                <c:pt idx="2366">
                  <c:v>21</c:v>
                </c:pt>
                <c:pt idx="2377">
                  <c:v>20.75</c:v>
                </c:pt>
                <c:pt idx="2389">
                  <c:v>20</c:v>
                </c:pt>
                <c:pt idx="2399">
                  <c:v>20</c:v>
                </c:pt>
                <c:pt idx="2410">
                  <c:v>20</c:v>
                </c:pt>
                <c:pt idx="2498">
                  <c:v>21.5</c:v>
                </c:pt>
                <c:pt idx="2520">
                  <c:v>21.5</c:v>
                </c:pt>
                <c:pt idx="2585">
                  <c:v>19</c:v>
                </c:pt>
                <c:pt idx="2607">
                  <c:v>19</c:v>
                </c:pt>
                <c:pt idx="2627">
                  <c:v>18.5</c:v>
                </c:pt>
                <c:pt idx="2650">
                  <c:v>18.25</c:v>
                </c:pt>
                <c:pt idx="2670">
                  <c:v>18</c:v>
                </c:pt>
                <c:pt idx="2683">
                  <c:v>17.75</c:v>
                </c:pt>
                <c:pt idx="2691">
                  <c:v>17.5</c:v>
                </c:pt>
                <c:pt idx="2693">
                  <c:v>17.5</c:v>
                </c:pt>
                <c:pt idx="2715">
                  <c:v>17.239999999999998</c:v>
                </c:pt>
                <c:pt idx="2759">
                  <c:v>16.190000000000001</c:v>
                </c:pt>
                <c:pt idx="2780">
                  <c:v>15.72</c:v>
                </c:pt>
                <c:pt idx="2813">
                  <c:v>15.4</c:v>
                </c:pt>
                <c:pt idx="2878">
                  <c:v>15.3</c:v>
                </c:pt>
                <c:pt idx="2898">
                  <c:v>14.9</c:v>
                </c:pt>
                <c:pt idx="2925">
                  <c:v>14.8</c:v>
                </c:pt>
                <c:pt idx="2945">
                  <c:v>14.94</c:v>
                </c:pt>
                <c:pt idx="2955">
                  <c:v>14.8</c:v>
                </c:pt>
                <c:pt idx="2966">
                  <c:v>14.95</c:v>
                </c:pt>
                <c:pt idx="2983">
                  <c:v>14.61</c:v>
                </c:pt>
                <c:pt idx="3008">
                  <c:v>14.46</c:v>
                </c:pt>
                <c:pt idx="3058">
                  <c:v>14</c:v>
                </c:pt>
                <c:pt idx="3082">
                  <c:v>13.36</c:v>
                </c:pt>
                <c:pt idx="3105">
                  <c:v>12.42</c:v>
                </c:pt>
                <c:pt idx="3127">
                  <c:v>12.29</c:v>
                </c:pt>
                <c:pt idx="3165">
                  <c:v>9.36</c:v>
                </c:pt>
                <c:pt idx="3166">
                  <c:v>9.4</c:v>
                </c:pt>
                <c:pt idx="3168">
                  <c:v>10</c:v>
                </c:pt>
                <c:pt idx="3169">
                  <c:v>9.3000000000000007</c:v>
                </c:pt>
                <c:pt idx="3170">
                  <c:v>9.31</c:v>
                </c:pt>
                <c:pt idx="3171">
                  <c:v>9.32</c:v>
                </c:pt>
                <c:pt idx="3172">
                  <c:v>9.33</c:v>
                </c:pt>
                <c:pt idx="3173">
                  <c:v>9.33</c:v>
                </c:pt>
                <c:pt idx="3174">
                  <c:v>9.3800000000000008</c:v>
                </c:pt>
                <c:pt idx="3175">
                  <c:v>9.35</c:v>
                </c:pt>
                <c:pt idx="3176">
                  <c:v>9.36</c:v>
                </c:pt>
                <c:pt idx="3177">
                  <c:v>9.36</c:v>
                </c:pt>
                <c:pt idx="3178">
                  <c:v>9.3699999999999992</c:v>
                </c:pt>
                <c:pt idx="3179">
                  <c:v>9.36</c:v>
                </c:pt>
                <c:pt idx="3180">
                  <c:v>9.36</c:v>
                </c:pt>
                <c:pt idx="3181">
                  <c:v>9.33</c:v>
                </c:pt>
                <c:pt idx="3182">
                  <c:v>9.32</c:v>
                </c:pt>
                <c:pt idx="3183">
                  <c:v>9.34</c:v>
                </c:pt>
                <c:pt idx="3184">
                  <c:v>9.34</c:v>
                </c:pt>
                <c:pt idx="3185">
                  <c:v>9.34</c:v>
                </c:pt>
                <c:pt idx="3186">
                  <c:v>9.32</c:v>
                </c:pt>
                <c:pt idx="3187">
                  <c:v>9.2899999999999991</c:v>
                </c:pt>
                <c:pt idx="3188">
                  <c:v>9.2799999999999994</c:v>
                </c:pt>
                <c:pt idx="3189">
                  <c:v>9.27</c:v>
                </c:pt>
                <c:pt idx="3192">
                  <c:v>9.27</c:v>
                </c:pt>
                <c:pt idx="3193">
                  <c:v>9.25</c:v>
                </c:pt>
                <c:pt idx="3195">
                  <c:v>9.25</c:v>
                </c:pt>
                <c:pt idx="3196">
                  <c:v>9.23</c:v>
                </c:pt>
                <c:pt idx="3197">
                  <c:v>9.2200000000000006</c:v>
                </c:pt>
                <c:pt idx="3198">
                  <c:v>9.17</c:v>
                </c:pt>
                <c:pt idx="3199">
                  <c:v>9.1300000000000008</c:v>
                </c:pt>
                <c:pt idx="3200">
                  <c:v>9.07</c:v>
                </c:pt>
                <c:pt idx="3201">
                  <c:v>9.0299999999999994</c:v>
                </c:pt>
                <c:pt idx="3202">
                  <c:v>8.99</c:v>
                </c:pt>
                <c:pt idx="3203">
                  <c:v>8.8000000000000007</c:v>
                </c:pt>
                <c:pt idx="3204">
                  <c:v>8.8000000000000007</c:v>
                </c:pt>
                <c:pt idx="3205">
                  <c:v>8.81</c:v>
                </c:pt>
                <c:pt idx="3206">
                  <c:v>8.7100000000000009</c:v>
                </c:pt>
                <c:pt idx="3207">
                  <c:v>8.6999999999999993</c:v>
                </c:pt>
                <c:pt idx="3208">
                  <c:v>8.68</c:v>
                </c:pt>
                <c:pt idx="3209">
                  <c:v>8.68</c:v>
                </c:pt>
                <c:pt idx="3210">
                  <c:v>8.82</c:v>
                </c:pt>
                <c:pt idx="3211">
                  <c:v>8.81</c:v>
                </c:pt>
                <c:pt idx="3212">
                  <c:v>8.83</c:v>
                </c:pt>
                <c:pt idx="3213">
                  <c:v>8.85</c:v>
                </c:pt>
                <c:pt idx="3214">
                  <c:v>8.9499999999999993</c:v>
                </c:pt>
                <c:pt idx="3215">
                  <c:v>8.84</c:v>
                </c:pt>
                <c:pt idx="3230">
                  <c:v>9.1</c:v>
                </c:pt>
                <c:pt idx="3231">
                  <c:v>9.1300000000000008</c:v>
                </c:pt>
                <c:pt idx="3232">
                  <c:v>9.14</c:v>
                </c:pt>
                <c:pt idx="3233">
                  <c:v>9.16</c:v>
                </c:pt>
                <c:pt idx="3234">
                  <c:v>9.17</c:v>
                </c:pt>
                <c:pt idx="3235">
                  <c:v>9.19</c:v>
                </c:pt>
                <c:pt idx="3236">
                  <c:v>9.17</c:v>
                </c:pt>
                <c:pt idx="3237">
                  <c:v>9.17</c:v>
                </c:pt>
                <c:pt idx="3238">
                  <c:v>9.1999999999999993</c:v>
                </c:pt>
                <c:pt idx="3239">
                  <c:v>9.2200000000000006</c:v>
                </c:pt>
                <c:pt idx="3240">
                  <c:v>9.15</c:v>
                </c:pt>
                <c:pt idx="3241">
                  <c:v>9.17</c:v>
                </c:pt>
                <c:pt idx="3242">
                  <c:v>9.17</c:v>
                </c:pt>
                <c:pt idx="3243">
                  <c:v>9.19</c:v>
                </c:pt>
                <c:pt idx="3244">
                  <c:v>9.18</c:v>
                </c:pt>
                <c:pt idx="3245">
                  <c:v>9.31</c:v>
                </c:pt>
                <c:pt idx="3246">
                  <c:v>9.43</c:v>
                </c:pt>
                <c:pt idx="3247">
                  <c:v>9.27</c:v>
                </c:pt>
                <c:pt idx="3248">
                  <c:v>9.6</c:v>
                </c:pt>
                <c:pt idx="3249">
                  <c:v>9.59</c:v>
                </c:pt>
                <c:pt idx="3250">
                  <c:v>9.6</c:v>
                </c:pt>
                <c:pt idx="3251">
                  <c:v>9.67</c:v>
                </c:pt>
                <c:pt idx="3252">
                  <c:v>9.68</c:v>
                </c:pt>
                <c:pt idx="3253">
                  <c:v>9.66</c:v>
                </c:pt>
                <c:pt idx="3254">
                  <c:v>9.58</c:v>
                </c:pt>
                <c:pt idx="3255">
                  <c:v>9.57</c:v>
                </c:pt>
                <c:pt idx="3256">
                  <c:v>9.6</c:v>
                </c:pt>
                <c:pt idx="3257">
                  <c:v>9.6</c:v>
                </c:pt>
                <c:pt idx="3258">
                  <c:v>9.57</c:v>
                </c:pt>
                <c:pt idx="3259">
                  <c:v>9.5399999999999991</c:v>
                </c:pt>
                <c:pt idx="3260">
                  <c:v>9.5500000000000007</c:v>
                </c:pt>
                <c:pt idx="3261">
                  <c:v>9.5500000000000007</c:v>
                </c:pt>
                <c:pt idx="3262">
                  <c:v>9.6199999999999992</c:v>
                </c:pt>
                <c:pt idx="3263">
                  <c:v>9.64</c:v>
                </c:pt>
                <c:pt idx="3264">
                  <c:v>9.65</c:v>
                </c:pt>
                <c:pt idx="3265">
                  <c:v>9.66</c:v>
                </c:pt>
                <c:pt idx="3266">
                  <c:v>9.66</c:v>
                </c:pt>
                <c:pt idx="3267">
                  <c:v>9.66</c:v>
                </c:pt>
                <c:pt idx="3268">
                  <c:v>9.66</c:v>
                </c:pt>
                <c:pt idx="3269">
                  <c:v>9.66</c:v>
                </c:pt>
                <c:pt idx="3271">
                  <c:v>9.67</c:v>
                </c:pt>
                <c:pt idx="3272">
                  <c:v>9.6300000000000008</c:v>
                </c:pt>
                <c:pt idx="3273">
                  <c:v>9.6300000000000008</c:v>
                </c:pt>
                <c:pt idx="3274">
                  <c:v>9.6199999999999992</c:v>
                </c:pt>
                <c:pt idx="3275">
                  <c:v>9.6199999999999992</c:v>
                </c:pt>
                <c:pt idx="3276">
                  <c:v>9.6300000000000008</c:v>
                </c:pt>
                <c:pt idx="3277">
                  <c:v>9.6199999999999992</c:v>
                </c:pt>
                <c:pt idx="3278">
                  <c:v>9.6199999999999992</c:v>
                </c:pt>
                <c:pt idx="3279">
                  <c:v>9.59</c:v>
                </c:pt>
                <c:pt idx="3280">
                  <c:v>9.56</c:v>
                </c:pt>
                <c:pt idx="3281">
                  <c:v>9.57</c:v>
                </c:pt>
                <c:pt idx="3282">
                  <c:v>9.56</c:v>
                </c:pt>
                <c:pt idx="3283">
                  <c:v>9.52</c:v>
                </c:pt>
                <c:pt idx="3284">
                  <c:v>9.51</c:v>
                </c:pt>
                <c:pt idx="3285">
                  <c:v>9.52</c:v>
                </c:pt>
                <c:pt idx="3286">
                  <c:v>9.4499999999999993</c:v>
                </c:pt>
                <c:pt idx="3287">
                  <c:v>9.4700000000000006</c:v>
                </c:pt>
                <c:pt idx="3288">
                  <c:v>9.5299999999999994</c:v>
                </c:pt>
                <c:pt idx="3289">
                  <c:v>9.5399999999999991</c:v>
                </c:pt>
                <c:pt idx="3290">
                  <c:v>9.52</c:v>
                </c:pt>
                <c:pt idx="3291">
                  <c:v>9.5500000000000007</c:v>
                </c:pt>
                <c:pt idx="3292">
                  <c:v>9.57</c:v>
                </c:pt>
                <c:pt idx="3293">
                  <c:v>9.6</c:v>
                </c:pt>
                <c:pt idx="3294">
                  <c:v>9.2799999999999994</c:v>
                </c:pt>
                <c:pt idx="3295">
                  <c:v>9.2799999999999994</c:v>
                </c:pt>
                <c:pt idx="3296">
                  <c:v>9.2799999999999994</c:v>
                </c:pt>
                <c:pt idx="3297">
                  <c:v>9.23</c:v>
                </c:pt>
                <c:pt idx="3298">
                  <c:v>9.2799999999999994</c:v>
                </c:pt>
                <c:pt idx="3299">
                  <c:v>9.31</c:v>
                </c:pt>
                <c:pt idx="3300">
                  <c:v>9.31</c:v>
                </c:pt>
                <c:pt idx="3301">
                  <c:v>9.27</c:v>
                </c:pt>
                <c:pt idx="3302">
                  <c:v>9.24</c:v>
                </c:pt>
                <c:pt idx="3303">
                  <c:v>9.2799999999999994</c:v>
                </c:pt>
                <c:pt idx="3304">
                  <c:v>9.25</c:v>
                </c:pt>
                <c:pt idx="3305">
                  <c:v>9.17</c:v>
                </c:pt>
                <c:pt idx="3306">
                  <c:v>9.17</c:v>
                </c:pt>
                <c:pt idx="3307">
                  <c:v>9.15</c:v>
                </c:pt>
                <c:pt idx="3308">
                  <c:v>9.11</c:v>
                </c:pt>
                <c:pt idx="3309">
                  <c:v>9.11</c:v>
                </c:pt>
                <c:pt idx="3310">
                  <c:v>9.15</c:v>
                </c:pt>
                <c:pt idx="3311">
                  <c:v>9.09</c:v>
                </c:pt>
                <c:pt idx="3312">
                  <c:v>9.11</c:v>
                </c:pt>
                <c:pt idx="3313">
                  <c:v>9.1</c:v>
                </c:pt>
                <c:pt idx="3314">
                  <c:v>9.11</c:v>
                </c:pt>
                <c:pt idx="3315">
                  <c:v>9.06</c:v>
                </c:pt>
                <c:pt idx="3316">
                  <c:v>9.07</c:v>
                </c:pt>
                <c:pt idx="3317">
                  <c:v>9.09</c:v>
                </c:pt>
                <c:pt idx="3318">
                  <c:v>9.09</c:v>
                </c:pt>
                <c:pt idx="3319">
                  <c:v>9.14</c:v>
                </c:pt>
                <c:pt idx="3320">
                  <c:v>9.25</c:v>
                </c:pt>
                <c:pt idx="3321">
                  <c:v>9.26</c:v>
                </c:pt>
                <c:pt idx="3323">
                  <c:v>9.35</c:v>
                </c:pt>
                <c:pt idx="3324">
                  <c:v>10</c:v>
                </c:pt>
                <c:pt idx="3325">
                  <c:v>11.43</c:v>
                </c:pt>
                <c:pt idx="3326">
                  <c:v>11.14</c:v>
                </c:pt>
                <c:pt idx="3327">
                  <c:v>10.48</c:v>
                </c:pt>
                <c:pt idx="3328">
                  <c:v>10.95</c:v>
                </c:pt>
                <c:pt idx="3329">
                  <c:v>11.43</c:v>
                </c:pt>
                <c:pt idx="3330">
                  <c:v>11.19</c:v>
                </c:pt>
                <c:pt idx="3331">
                  <c:v>11.04</c:v>
                </c:pt>
                <c:pt idx="3332">
                  <c:v>10.67</c:v>
                </c:pt>
                <c:pt idx="3333">
                  <c:v>10.76</c:v>
                </c:pt>
                <c:pt idx="3334">
                  <c:v>10.85</c:v>
                </c:pt>
                <c:pt idx="3335">
                  <c:v>10.86</c:v>
                </c:pt>
                <c:pt idx="3336">
                  <c:v>10.67</c:v>
                </c:pt>
                <c:pt idx="3337">
                  <c:v>10.81</c:v>
                </c:pt>
                <c:pt idx="3338">
                  <c:v>11</c:v>
                </c:pt>
                <c:pt idx="3339">
                  <c:v>10.76</c:v>
                </c:pt>
                <c:pt idx="3340">
                  <c:v>10.69</c:v>
                </c:pt>
                <c:pt idx="3341">
                  <c:v>10.75</c:v>
                </c:pt>
                <c:pt idx="3342">
                  <c:v>10.4</c:v>
                </c:pt>
                <c:pt idx="3343">
                  <c:v>10.3</c:v>
                </c:pt>
                <c:pt idx="3344">
                  <c:v>10.220000000000001</c:v>
                </c:pt>
                <c:pt idx="3345">
                  <c:v>10.31</c:v>
                </c:pt>
                <c:pt idx="3346">
                  <c:v>10.49</c:v>
                </c:pt>
                <c:pt idx="3347">
                  <c:v>10.17</c:v>
                </c:pt>
                <c:pt idx="3348">
                  <c:v>10.220000000000001</c:v>
                </c:pt>
                <c:pt idx="3349">
                  <c:v>10.31</c:v>
                </c:pt>
                <c:pt idx="3350">
                  <c:v>10.33</c:v>
                </c:pt>
                <c:pt idx="3351">
                  <c:v>10.29</c:v>
                </c:pt>
                <c:pt idx="3352">
                  <c:v>10.55</c:v>
                </c:pt>
                <c:pt idx="3353">
                  <c:v>10.53</c:v>
                </c:pt>
                <c:pt idx="3354">
                  <c:v>10.130000000000001</c:v>
                </c:pt>
                <c:pt idx="3355">
                  <c:v>10.4</c:v>
                </c:pt>
                <c:pt idx="3356">
                  <c:v>10.87</c:v>
                </c:pt>
                <c:pt idx="3357">
                  <c:v>10.33</c:v>
                </c:pt>
                <c:pt idx="3358">
                  <c:v>10.52</c:v>
                </c:pt>
                <c:pt idx="3359">
                  <c:v>10.33</c:v>
                </c:pt>
                <c:pt idx="3360">
                  <c:v>10.48</c:v>
                </c:pt>
                <c:pt idx="3361">
                  <c:v>10.68</c:v>
                </c:pt>
                <c:pt idx="3362">
                  <c:v>10.63</c:v>
                </c:pt>
                <c:pt idx="3363">
                  <c:v>10.68</c:v>
                </c:pt>
                <c:pt idx="3366">
                  <c:v>10.77</c:v>
                </c:pt>
                <c:pt idx="3367">
                  <c:v>10.72</c:v>
                </c:pt>
                <c:pt idx="3368">
                  <c:v>10.66</c:v>
                </c:pt>
                <c:pt idx="3370">
                  <c:v>10.62</c:v>
                </c:pt>
                <c:pt idx="3371">
                  <c:v>10.64</c:v>
                </c:pt>
                <c:pt idx="3373">
                  <c:v>10.78</c:v>
                </c:pt>
                <c:pt idx="3374">
                  <c:v>10.83</c:v>
                </c:pt>
                <c:pt idx="3375">
                  <c:v>11.07</c:v>
                </c:pt>
                <c:pt idx="3376">
                  <c:v>11.07</c:v>
                </c:pt>
                <c:pt idx="3377">
                  <c:v>11.07</c:v>
                </c:pt>
                <c:pt idx="3378">
                  <c:v>10.87</c:v>
                </c:pt>
                <c:pt idx="3379">
                  <c:v>11.07</c:v>
                </c:pt>
                <c:pt idx="3380">
                  <c:v>11.07</c:v>
                </c:pt>
                <c:pt idx="3381">
                  <c:v>11.1</c:v>
                </c:pt>
                <c:pt idx="3382">
                  <c:v>11.1</c:v>
                </c:pt>
                <c:pt idx="3383">
                  <c:v>11.12</c:v>
                </c:pt>
                <c:pt idx="3384">
                  <c:v>11.17</c:v>
                </c:pt>
                <c:pt idx="3385">
                  <c:v>11.07</c:v>
                </c:pt>
                <c:pt idx="3386">
                  <c:v>11.12</c:v>
                </c:pt>
                <c:pt idx="3387">
                  <c:v>11.31</c:v>
                </c:pt>
                <c:pt idx="3388">
                  <c:v>11.22</c:v>
                </c:pt>
                <c:pt idx="3389">
                  <c:v>11.15</c:v>
                </c:pt>
                <c:pt idx="3390">
                  <c:v>11.15</c:v>
                </c:pt>
                <c:pt idx="3391">
                  <c:v>11.27</c:v>
                </c:pt>
                <c:pt idx="3392">
                  <c:v>11.18</c:v>
                </c:pt>
                <c:pt idx="3393">
                  <c:v>11.28</c:v>
                </c:pt>
                <c:pt idx="3394">
                  <c:v>11.35</c:v>
                </c:pt>
                <c:pt idx="3395">
                  <c:v>10.89</c:v>
                </c:pt>
                <c:pt idx="3396">
                  <c:v>11.18</c:v>
                </c:pt>
                <c:pt idx="3397">
                  <c:v>11.24</c:v>
                </c:pt>
                <c:pt idx="3398">
                  <c:v>11.08</c:v>
                </c:pt>
                <c:pt idx="3399">
                  <c:v>10.99</c:v>
                </c:pt>
                <c:pt idx="3400">
                  <c:v>10.99</c:v>
                </c:pt>
                <c:pt idx="3401">
                  <c:v>10.89</c:v>
                </c:pt>
                <c:pt idx="3402">
                  <c:v>11.09</c:v>
                </c:pt>
                <c:pt idx="3403">
                  <c:v>11.07</c:v>
                </c:pt>
                <c:pt idx="3404">
                  <c:v>11.09</c:v>
                </c:pt>
                <c:pt idx="3405">
                  <c:v>10.8</c:v>
                </c:pt>
                <c:pt idx="3406">
                  <c:v>10.9</c:v>
                </c:pt>
                <c:pt idx="3407">
                  <c:v>10.9</c:v>
                </c:pt>
                <c:pt idx="3408">
                  <c:v>10.92</c:v>
                </c:pt>
                <c:pt idx="3409">
                  <c:v>10.99</c:v>
                </c:pt>
                <c:pt idx="3410">
                  <c:v>10.61</c:v>
                </c:pt>
                <c:pt idx="3412">
                  <c:v>10.62</c:v>
                </c:pt>
                <c:pt idx="3413">
                  <c:v>10.88</c:v>
                </c:pt>
                <c:pt idx="3414">
                  <c:v>10.52</c:v>
                </c:pt>
                <c:pt idx="3415">
                  <c:v>10.52</c:v>
                </c:pt>
                <c:pt idx="3416">
                  <c:v>10.3</c:v>
                </c:pt>
                <c:pt idx="3417">
                  <c:v>10.08</c:v>
                </c:pt>
                <c:pt idx="3418">
                  <c:v>10.25</c:v>
                </c:pt>
                <c:pt idx="3419">
                  <c:v>10.32</c:v>
                </c:pt>
                <c:pt idx="3420">
                  <c:v>10.34</c:v>
                </c:pt>
                <c:pt idx="3421">
                  <c:v>8.9499999999999993</c:v>
                </c:pt>
                <c:pt idx="3422">
                  <c:v>8.4700000000000006</c:v>
                </c:pt>
                <c:pt idx="3423">
                  <c:v>8.31</c:v>
                </c:pt>
                <c:pt idx="3424">
                  <c:v>8.1999999999999993</c:v>
                </c:pt>
                <c:pt idx="3425">
                  <c:v>8.42</c:v>
                </c:pt>
                <c:pt idx="3426">
                  <c:v>8.31</c:v>
                </c:pt>
                <c:pt idx="3427">
                  <c:v>8.19</c:v>
                </c:pt>
                <c:pt idx="3429">
                  <c:v>8.16</c:v>
                </c:pt>
                <c:pt idx="3430">
                  <c:v>8.16</c:v>
                </c:pt>
                <c:pt idx="3431">
                  <c:v>8.16</c:v>
                </c:pt>
                <c:pt idx="3432">
                  <c:v>8.17</c:v>
                </c:pt>
                <c:pt idx="3433">
                  <c:v>8.3000000000000007</c:v>
                </c:pt>
                <c:pt idx="3434">
                  <c:v>8.1</c:v>
                </c:pt>
                <c:pt idx="3435">
                  <c:v>8.1</c:v>
                </c:pt>
                <c:pt idx="3436">
                  <c:v>8.1199999999999992</c:v>
                </c:pt>
                <c:pt idx="3437">
                  <c:v>8.17</c:v>
                </c:pt>
                <c:pt idx="3438">
                  <c:v>8.16</c:v>
                </c:pt>
                <c:pt idx="3439">
                  <c:v>8.16</c:v>
                </c:pt>
                <c:pt idx="3440">
                  <c:v>8.15</c:v>
                </c:pt>
                <c:pt idx="3441">
                  <c:v>8.1999999999999993</c:v>
                </c:pt>
                <c:pt idx="3442">
                  <c:v>8.14</c:v>
                </c:pt>
                <c:pt idx="3443">
                  <c:v>8.14</c:v>
                </c:pt>
                <c:pt idx="3444">
                  <c:v>8.16</c:v>
                </c:pt>
                <c:pt idx="3447">
                  <c:v>8.1300000000000008</c:v>
                </c:pt>
                <c:pt idx="3448">
                  <c:v>8.11</c:v>
                </c:pt>
                <c:pt idx="3449">
                  <c:v>8.07</c:v>
                </c:pt>
                <c:pt idx="3450">
                  <c:v>7.98</c:v>
                </c:pt>
                <c:pt idx="3451">
                  <c:v>7.97</c:v>
                </c:pt>
                <c:pt idx="3452">
                  <c:v>8.08</c:v>
                </c:pt>
                <c:pt idx="3453">
                  <c:v>8.0399999999999991</c:v>
                </c:pt>
                <c:pt idx="3454">
                  <c:v>7.89</c:v>
                </c:pt>
                <c:pt idx="3456">
                  <c:v>7.8100000000000005</c:v>
                </c:pt>
                <c:pt idx="3457">
                  <c:v>7.75</c:v>
                </c:pt>
                <c:pt idx="3458">
                  <c:v>7.79</c:v>
                </c:pt>
                <c:pt idx="3459">
                  <c:v>7.8100000000000005</c:v>
                </c:pt>
                <c:pt idx="3460">
                  <c:v>7.88</c:v>
                </c:pt>
                <c:pt idx="3461">
                  <c:v>7.88</c:v>
                </c:pt>
                <c:pt idx="3462">
                  <c:v>7.98</c:v>
                </c:pt>
                <c:pt idx="3463">
                  <c:v>7.98</c:v>
                </c:pt>
                <c:pt idx="3464">
                  <c:v>7.97</c:v>
                </c:pt>
                <c:pt idx="3465">
                  <c:v>7.92</c:v>
                </c:pt>
                <c:pt idx="3466">
                  <c:v>7.9</c:v>
                </c:pt>
                <c:pt idx="3467">
                  <c:v>7.92</c:v>
                </c:pt>
                <c:pt idx="3468">
                  <c:v>7.9</c:v>
                </c:pt>
                <c:pt idx="3469">
                  <c:v>7.87</c:v>
                </c:pt>
                <c:pt idx="3470">
                  <c:v>7.8</c:v>
                </c:pt>
                <c:pt idx="3471">
                  <c:v>7.75</c:v>
                </c:pt>
                <c:pt idx="3472">
                  <c:v>7.74</c:v>
                </c:pt>
                <c:pt idx="3473">
                  <c:v>7.82</c:v>
                </c:pt>
                <c:pt idx="3474">
                  <c:v>7.76</c:v>
                </c:pt>
                <c:pt idx="3475">
                  <c:v>7.78</c:v>
                </c:pt>
                <c:pt idx="3476">
                  <c:v>7.76</c:v>
                </c:pt>
                <c:pt idx="3477">
                  <c:v>7.75</c:v>
                </c:pt>
                <c:pt idx="3478">
                  <c:v>7.73</c:v>
                </c:pt>
                <c:pt idx="3479">
                  <c:v>7.74</c:v>
                </c:pt>
                <c:pt idx="3480">
                  <c:v>7.74</c:v>
                </c:pt>
                <c:pt idx="3482">
                  <c:v>7.73</c:v>
                </c:pt>
                <c:pt idx="3483">
                  <c:v>7.73</c:v>
                </c:pt>
                <c:pt idx="3484">
                  <c:v>7.68</c:v>
                </c:pt>
                <c:pt idx="3485">
                  <c:v>7.69</c:v>
                </c:pt>
                <c:pt idx="3486">
                  <c:v>7.7</c:v>
                </c:pt>
                <c:pt idx="3487">
                  <c:v>7.68</c:v>
                </c:pt>
                <c:pt idx="3488">
                  <c:v>7.72</c:v>
                </c:pt>
                <c:pt idx="3489">
                  <c:v>7.71</c:v>
                </c:pt>
                <c:pt idx="3490">
                  <c:v>7.78</c:v>
                </c:pt>
                <c:pt idx="3491">
                  <c:v>7.72</c:v>
                </c:pt>
                <c:pt idx="3492">
                  <c:v>7.74</c:v>
                </c:pt>
                <c:pt idx="3493">
                  <c:v>7.78</c:v>
                </c:pt>
                <c:pt idx="3494">
                  <c:v>7.79</c:v>
                </c:pt>
                <c:pt idx="3495">
                  <c:v>7.78</c:v>
                </c:pt>
                <c:pt idx="3496">
                  <c:v>7.78</c:v>
                </c:pt>
                <c:pt idx="3497">
                  <c:v>7.8</c:v>
                </c:pt>
                <c:pt idx="3498">
                  <c:v>7.82</c:v>
                </c:pt>
                <c:pt idx="3499">
                  <c:v>7.87</c:v>
                </c:pt>
                <c:pt idx="3500">
                  <c:v>7.9</c:v>
                </c:pt>
                <c:pt idx="3501">
                  <c:v>7.92</c:v>
                </c:pt>
                <c:pt idx="3502">
                  <c:v>7.76</c:v>
                </c:pt>
                <c:pt idx="3503">
                  <c:v>7.69</c:v>
                </c:pt>
                <c:pt idx="3504">
                  <c:v>7.68</c:v>
                </c:pt>
                <c:pt idx="3505">
                  <c:v>7.69</c:v>
                </c:pt>
                <c:pt idx="3506">
                  <c:v>7.65</c:v>
                </c:pt>
                <c:pt idx="3507">
                  <c:v>7.63</c:v>
                </c:pt>
                <c:pt idx="3508">
                  <c:v>7.65</c:v>
                </c:pt>
                <c:pt idx="3509">
                  <c:v>7.65</c:v>
                </c:pt>
                <c:pt idx="3510">
                  <c:v>7.67</c:v>
                </c:pt>
                <c:pt idx="3511">
                  <c:v>7.58</c:v>
                </c:pt>
                <c:pt idx="3512">
                  <c:v>7.63</c:v>
                </c:pt>
                <c:pt idx="3513">
                  <c:v>7.63</c:v>
                </c:pt>
                <c:pt idx="3514">
                  <c:v>7.61</c:v>
                </c:pt>
                <c:pt idx="3515">
                  <c:v>7.61</c:v>
                </c:pt>
                <c:pt idx="3516">
                  <c:v>7.62</c:v>
                </c:pt>
                <c:pt idx="3517">
                  <c:v>7.6</c:v>
                </c:pt>
                <c:pt idx="3518">
                  <c:v>7.58</c:v>
                </c:pt>
                <c:pt idx="3519">
                  <c:v>7.55</c:v>
                </c:pt>
                <c:pt idx="3520">
                  <c:v>7.5600000000000005</c:v>
                </c:pt>
                <c:pt idx="3521">
                  <c:v>7.49</c:v>
                </c:pt>
                <c:pt idx="3522">
                  <c:v>7.5</c:v>
                </c:pt>
                <c:pt idx="3523">
                  <c:v>7.48</c:v>
                </c:pt>
                <c:pt idx="3524">
                  <c:v>7.46</c:v>
                </c:pt>
                <c:pt idx="3525">
                  <c:v>7.37</c:v>
                </c:pt>
                <c:pt idx="3526">
                  <c:v>7.34</c:v>
                </c:pt>
                <c:pt idx="3527">
                  <c:v>7.3</c:v>
                </c:pt>
                <c:pt idx="3528">
                  <c:v>7.31</c:v>
                </c:pt>
                <c:pt idx="3529">
                  <c:v>7.41</c:v>
                </c:pt>
                <c:pt idx="3530">
                  <c:v>7.52</c:v>
                </c:pt>
                <c:pt idx="3531">
                  <c:v>7.4</c:v>
                </c:pt>
                <c:pt idx="3532">
                  <c:v>7.37</c:v>
                </c:pt>
                <c:pt idx="3533">
                  <c:v>7.29</c:v>
                </c:pt>
                <c:pt idx="3534">
                  <c:v>7.33</c:v>
                </c:pt>
                <c:pt idx="3535">
                  <c:v>7.4</c:v>
                </c:pt>
                <c:pt idx="3536">
                  <c:v>7.52</c:v>
                </c:pt>
                <c:pt idx="3537">
                  <c:v>7.59</c:v>
                </c:pt>
                <c:pt idx="3538">
                  <c:v>7.72</c:v>
                </c:pt>
                <c:pt idx="3539">
                  <c:v>8.01</c:v>
                </c:pt>
                <c:pt idx="3540">
                  <c:v>8.43</c:v>
                </c:pt>
                <c:pt idx="3541">
                  <c:v>8.41</c:v>
                </c:pt>
                <c:pt idx="3542">
                  <c:v>8.51</c:v>
                </c:pt>
                <c:pt idx="3543">
                  <c:v>8.17</c:v>
                </c:pt>
                <c:pt idx="3544">
                  <c:v>8.16</c:v>
                </c:pt>
                <c:pt idx="3545">
                  <c:v>8.1999999999999993</c:v>
                </c:pt>
                <c:pt idx="3546">
                  <c:v>8.31</c:v>
                </c:pt>
                <c:pt idx="3547">
                  <c:v>8.23</c:v>
                </c:pt>
                <c:pt idx="3548">
                  <c:v>8.17</c:v>
                </c:pt>
                <c:pt idx="3549">
                  <c:v>8.25</c:v>
                </c:pt>
                <c:pt idx="3550">
                  <c:v>8.41</c:v>
                </c:pt>
                <c:pt idx="3551">
                  <c:v>8.25</c:v>
                </c:pt>
                <c:pt idx="3552">
                  <c:v>8.2799999999999994</c:v>
                </c:pt>
                <c:pt idx="3553">
                  <c:v>8.2100000000000009</c:v>
                </c:pt>
                <c:pt idx="3554">
                  <c:v>8.2100000000000009</c:v>
                </c:pt>
                <c:pt idx="3555">
                  <c:v>8.2100000000000009</c:v>
                </c:pt>
                <c:pt idx="3556">
                  <c:v>8.27</c:v>
                </c:pt>
                <c:pt idx="3557">
                  <c:v>8.26</c:v>
                </c:pt>
                <c:pt idx="3558">
                  <c:v>8.24</c:v>
                </c:pt>
                <c:pt idx="3559">
                  <c:v>8.18</c:v>
                </c:pt>
                <c:pt idx="3560">
                  <c:v>8.24</c:v>
                </c:pt>
                <c:pt idx="3561">
                  <c:v>8.2899999999999991</c:v>
                </c:pt>
                <c:pt idx="3562">
                  <c:v>8.27</c:v>
                </c:pt>
                <c:pt idx="3563">
                  <c:v>8.27</c:v>
                </c:pt>
                <c:pt idx="3564">
                  <c:v>8.2899999999999991</c:v>
                </c:pt>
                <c:pt idx="3565">
                  <c:v>8.42</c:v>
                </c:pt>
                <c:pt idx="3566">
                  <c:v>8.4</c:v>
                </c:pt>
                <c:pt idx="3567">
                  <c:v>8.43</c:v>
                </c:pt>
                <c:pt idx="3568">
                  <c:v>8.44</c:v>
                </c:pt>
                <c:pt idx="3569">
                  <c:v>8.59</c:v>
                </c:pt>
                <c:pt idx="3570">
                  <c:v>8.8000000000000007</c:v>
                </c:pt>
                <c:pt idx="3571">
                  <c:v>8.84</c:v>
                </c:pt>
                <c:pt idx="3572">
                  <c:v>8.75</c:v>
                </c:pt>
                <c:pt idx="3573">
                  <c:v>8.7899999999999991</c:v>
                </c:pt>
                <c:pt idx="3574">
                  <c:v>8.7100000000000009</c:v>
                </c:pt>
                <c:pt idx="3575">
                  <c:v>8.6300000000000008</c:v>
                </c:pt>
                <c:pt idx="3576">
                  <c:v>8.66</c:v>
                </c:pt>
                <c:pt idx="3577">
                  <c:v>8.6</c:v>
                </c:pt>
                <c:pt idx="3578">
                  <c:v>8.5</c:v>
                </c:pt>
                <c:pt idx="3579">
                  <c:v>8.34</c:v>
                </c:pt>
                <c:pt idx="3580">
                  <c:v>8.2200000000000006</c:v>
                </c:pt>
                <c:pt idx="3581">
                  <c:v>8.11</c:v>
                </c:pt>
                <c:pt idx="3582">
                  <c:v>8.06</c:v>
                </c:pt>
                <c:pt idx="3584">
                  <c:v>7.96</c:v>
                </c:pt>
                <c:pt idx="3585">
                  <c:v>7.94</c:v>
                </c:pt>
                <c:pt idx="3586">
                  <c:v>7.76</c:v>
                </c:pt>
                <c:pt idx="3587">
                  <c:v>7.79</c:v>
                </c:pt>
                <c:pt idx="3588">
                  <c:v>7.82</c:v>
                </c:pt>
                <c:pt idx="3589">
                  <c:v>7.87</c:v>
                </c:pt>
                <c:pt idx="3590">
                  <c:v>7.85</c:v>
                </c:pt>
                <c:pt idx="3591">
                  <c:v>7.77</c:v>
                </c:pt>
                <c:pt idx="3592">
                  <c:v>7.78</c:v>
                </c:pt>
                <c:pt idx="3593">
                  <c:v>7.76</c:v>
                </c:pt>
                <c:pt idx="3594">
                  <c:v>7.74</c:v>
                </c:pt>
                <c:pt idx="3595">
                  <c:v>7.59</c:v>
                </c:pt>
                <c:pt idx="3596">
                  <c:v>7.55</c:v>
                </c:pt>
                <c:pt idx="3597">
                  <c:v>7.58</c:v>
                </c:pt>
                <c:pt idx="3598">
                  <c:v>7.53</c:v>
                </c:pt>
                <c:pt idx="3599">
                  <c:v>7.49</c:v>
                </c:pt>
                <c:pt idx="3600">
                  <c:v>7.51</c:v>
                </c:pt>
                <c:pt idx="3601">
                  <c:v>7.52</c:v>
                </c:pt>
                <c:pt idx="3602">
                  <c:v>7.5600000000000005</c:v>
                </c:pt>
                <c:pt idx="3603">
                  <c:v>7.52</c:v>
                </c:pt>
                <c:pt idx="3604">
                  <c:v>7.52</c:v>
                </c:pt>
                <c:pt idx="3605">
                  <c:v>7.54</c:v>
                </c:pt>
                <c:pt idx="3606">
                  <c:v>7.54</c:v>
                </c:pt>
                <c:pt idx="3607">
                  <c:v>7.58</c:v>
                </c:pt>
                <c:pt idx="3608">
                  <c:v>7.58</c:v>
                </c:pt>
                <c:pt idx="3609">
                  <c:v>7.52</c:v>
                </c:pt>
                <c:pt idx="3610">
                  <c:v>7.47</c:v>
                </c:pt>
                <c:pt idx="3611">
                  <c:v>7.44</c:v>
                </c:pt>
                <c:pt idx="3612">
                  <c:v>7.39</c:v>
                </c:pt>
                <c:pt idx="3613">
                  <c:v>7.3</c:v>
                </c:pt>
                <c:pt idx="3614">
                  <c:v>7.36</c:v>
                </c:pt>
                <c:pt idx="3615">
                  <c:v>7.27</c:v>
                </c:pt>
                <c:pt idx="3616">
                  <c:v>7.23</c:v>
                </c:pt>
                <c:pt idx="3617">
                  <c:v>7.13</c:v>
                </c:pt>
                <c:pt idx="3618">
                  <c:v>7.07</c:v>
                </c:pt>
                <c:pt idx="3619">
                  <c:v>7.08</c:v>
                </c:pt>
                <c:pt idx="3620">
                  <c:v>7.03</c:v>
                </c:pt>
                <c:pt idx="3621">
                  <c:v>6.95</c:v>
                </c:pt>
                <c:pt idx="3622">
                  <c:v>6.96</c:v>
                </c:pt>
                <c:pt idx="3623">
                  <c:v>6.92</c:v>
                </c:pt>
                <c:pt idx="3624">
                  <c:v>6.96</c:v>
                </c:pt>
                <c:pt idx="3626">
                  <c:v>6.97</c:v>
                </c:pt>
                <c:pt idx="3627">
                  <c:v>6.86</c:v>
                </c:pt>
                <c:pt idx="3628">
                  <c:v>6.9</c:v>
                </c:pt>
                <c:pt idx="3629">
                  <c:v>6.86</c:v>
                </c:pt>
                <c:pt idx="3631">
                  <c:v>6.39</c:v>
                </c:pt>
                <c:pt idx="3632">
                  <c:v>6.25</c:v>
                </c:pt>
                <c:pt idx="3634">
                  <c:v>6.32</c:v>
                </c:pt>
                <c:pt idx="3635">
                  <c:v>6.36</c:v>
                </c:pt>
                <c:pt idx="3636">
                  <c:v>6.43</c:v>
                </c:pt>
                <c:pt idx="3637">
                  <c:v>6.5</c:v>
                </c:pt>
                <c:pt idx="3638">
                  <c:v>6.62</c:v>
                </c:pt>
                <c:pt idx="3639">
                  <c:v>6.52</c:v>
                </c:pt>
                <c:pt idx="3640">
                  <c:v>6.58</c:v>
                </c:pt>
                <c:pt idx="3641">
                  <c:v>6.41</c:v>
                </c:pt>
                <c:pt idx="3642">
                  <c:v>6.39</c:v>
                </c:pt>
                <c:pt idx="3643">
                  <c:v>6.28</c:v>
                </c:pt>
                <c:pt idx="3644">
                  <c:v>6.26</c:v>
                </c:pt>
                <c:pt idx="3645">
                  <c:v>6.29</c:v>
                </c:pt>
                <c:pt idx="3646">
                  <c:v>6.26</c:v>
                </c:pt>
                <c:pt idx="3647">
                  <c:v>6.1</c:v>
                </c:pt>
                <c:pt idx="3648">
                  <c:v>6.08</c:v>
                </c:pt>
                <c:pt idx="3649">
                  <c:v>6.02</c:v>
                </c:pt>
                <c:pt idx="3650">
                  <c:v>5.95</c:v>
                </c:pt>
                <c:pt idx="3651">
                  <c:v>6</c:v>
                </c:pt>
                <c:pt idx="3652">
                  <c:v>6.01</c:v>
                </c:pt>
                <c:pt idx="3653">
                  <c:v>6</c:v>
                </c:pt>
                <c:pt idx="3654">
                  <c:v>5.98</c:v>
                </c:pt>
                <c:pt idx="3655">
                  <c:v>5.94</c:v>
                </c:pt>
                <c:pt idx="3656">
                  <c:v>5.99</c:v>
                </c:pt>
                <c:pt idx="3657">
                  <c:v>5.97</c:v>
                </c:pt>
                <c:pt idx="3658">
                  <c:v>5.95</c:v>
                </c:pt>
                <c:pt idx="3659">
                  <c:v>5.89</c:v>
                </c:pt>
                <c:pt idx="3660">
                  <c:v>5.84</c:v>
                </c:pt>
                <c:pt idx="3661">
                  <c:v>5.86</c:v>
                </c:pt>
                <c:pt idx="3662">
                  <c:v>5.85</c:v>
                </c:pt>
                <c:pt idx="3663">
                  <c:v>5.89</c:v>
                </c:pt>
                <c:pt idx="3664">
                  <c:v>5.92</c:v>
                </c:pt>
                <c:pt idx="3665">
                  <c:v>6</c:v>
                </c:pt>
                <c:pt idx="3667">
                  <c:v>6.1</c:v>
                </c:pt>
                <c:pt idx="3668">
                  <c:v>5.97</c:v>
                </c:pt>
                <c:pt idx="3669">
                  <c:v>5.95</c:v>
                </c:pt>
                <c:pt idx="3670">
                  <c:v>6.04</c:v>
                </c:pt>
                <c:pt idx="3671">
                  <c:v>6.07</c:v>
                </c:pt>
                <c:pt idx="3672">
                  <c:v>6.14</c:v>
                </c:pt>
                <c:pt idx="3673">
                  <c:v>6.09</c:v>
                </c:pt>
                <c:pt idx="3674">
                  <c:v>6.24</c:v>
                </c:pt>
                <c:pt idx="3675">
                  <c:v>6.21</c:v>
                </c:pt>
                <c:pt idx="3676">
                  <c:v>6.04</c:v>
                </c:pt>
                <c:pt idx="3677">
                  <c:v>6</c:v>
                </c:pt>
                <c:pt idx="3678">
                  <c:v>5.98</c:v>
                </c:pt>
                <c:pt idx="3679">
                  <c:v>5.97</c:v>
                </c:pt>
                <c:pt idx="3680">
                  <c:v>5.91</c:v>
                </c:pt>
                <c:pt idx="3681">
                  <c:v>5.89</c:v>
                </c:pt>
                <c:pt idx="3682">
                  <c:v>5.91</c:v>
                </c:pt>
                <c:pt idx="3683">
                  <c:v>5.85</c:v>
                </c:pt>
                <c:pt idx="3684">
                  <c:v>5.85</c:v>
                </c:pt>
                <c:pt idx="3685">
                  <c:v>5.8100000000000005</c:v>
                </c:pt>
                <c:pt idx="3686">
                  <c:v>5.8100000000000005</c:v>
                </c:pt>
                <c:pt idx="3687">
                  <c:v>5.87</c:v>
                </c:pt>
                <c:pt idx="3688">
                  <c:v>5.95</c:v>
                </c:pt>
                <c:pt idx="3690">
                  <c:v>5.87</c:v>
                </c:pt>
                <c:pt idx="3691">
                  <c:v>6.03</c:v>
                </c:pt>
                <c:pt idx="3692">
                  <c:v>5.95</c:v>
                </c:pt>
                <c:pt idx="3693">
                  <c:v>5.98</c:v>
                </c:pt>
                <c:pt idx="3694">
                  <c:v>5.96</c:v>
                </c:pt>
                <c:pt idx="3695">
                  <c:v>5.94</c:v>
                </c:pt>
                <c:pt idx="3696">
                  <c:v>5.96</c:v>
                </c:pt>
                <c:pt idx="3697">
                  <c:v>5.93</c:v>
                </c:pt>
                <c:pt idx="3698">
                  <c:v>5.87</c:v>
                </c:pt>
                <c:pt idx="3699">
                  <c:v>5.8</c:v>
                </c:pt>
                <c:pt idx="3702">
                  <c:v>5.7</c:v>
                </c:pt>
                <c:pt idx="3703">
                  <c:v>5.74</c:v>
                </c:pt>
                <c:pt idx="3704">
                  <c:v>5.72</c:v>
                </c:pt>
                <c:pt idx="3705">
                  <c:v>5.78</c:v>
                </c:pt>
                <c:pt idx="3706">
                  <c:v>5.84</c:v>
                </c:pt>
                <c:pt idx="3707">
                  <c:v>5.82</c:v>
                </c:pt>
                <c:pt idx="3708">
                  <c:v>5.9</c:v>
                </c:pt>
                <c:pt idx="3709">
                  <c:v>5.91</c:v>
                </c:pt>
                <c:pt idx="3710">
                  <c:v>5.92</c:v>
                </c:pt>
                <c:pt idx="3711">
                  <c:v>5.93</c:v>
                </c:pt>
                <c:pt idx="3712">
                  <c:v>5.88</c:v>
                </c:pt>
                <c:pt idx="3713">
                  <c:v>5.85</c:v>
                </c:pt>
                <c:pt idx="3714">
                  <c:v>5.85</c:v>
                </c:pt>
                <c:pt idx="3715">
                  <c:v>5.76</c:v>
                </c:pt>
                <c:pt idx="3716">
                  <c:v>5.76</c:v>
                </c:pt>
                <c:pt idx="3717">
                  <c:v>5.71</c:v>
                </c:pt>
                <c:pt idx="3718">
                  <c:v>5.77</c:v>
                </c:pt>
                <c:pt idx="3719">
                  <c:v>5.71</c:v>
                </c:pt>
                <c:pt idx="3720">
                  <c:v>5.73</c:v>
                </c:pt>
                <c:pt idx="3721">
                  <c:v>5.75</c:v>
                </c:pt>
                <c:pt idx="3722">
                  <c:v>5.68</c:v>
                </c:pt>
                <c:pt idx="3723">
                  <c:v>5.77</c:v>
                </c:pt>
                <c:pt idx="3724">
                  <c:v>5.73</c:v>
                </c:pt>
                <c:pt idx="3725">
                  <c:v>5.71</c:v>
                </c:pt>
                <c:pt idx="3726">
                  <c:v>5.8100000000000005</c:v>
                </c:pt>
                <c:pt idx="3727">
                  <c:v>5.76</c:v>
                </c:pt>
                <c:pt idx="3728">
                  <c:v>5.76</c:v>
                </c:pt>
                <c:pt idx="3729">
                  <c:v>5.71</c:v>
                </c:pt>
                <c:pt idx="3730">
                  <c:v>5.72</c:v>
                </c:pt>
                <c:pt idx="3732">
                  <c:v>5.72</c:v>
                </c:pt>
                <c:pt idx="3733">
                  <c:v>5.78</c:v>
                </c:pt>
                <c:pt idx="3734">
                  <c:v>5.78</c:v>
                </c:pt>
                <c:pt idx="3735">
                  <c:v>5.85</c:v>
                </c:pt>
                <c:pt idx="3737">
                  <c:v>5.91</c:v>
                </c:pt>
                <c:pt idx="3738">
                  <c:v>5.94</c:v>
                </c:pt>
                <c:pt idx="3739">
                  <c:v>5.86</c:v>
                </c:pt>
                <c:pt idx="3740">
                  <c:v>5.85</c:v>
                </c:pt>
                <c:pt idx="3741">
                  <c:v>5.91</c:v>
                </c:pt>
                <c:pt idx="3742">
                  <c:v>5.88</c:v>
                </c:pt>
                <c:pt idx="3743">
                  <c:v>5.86</c:v>
                </c:pt>
                <c:pt idx="3744">
                  <c:v>5.91</c:v>
                </c:pt>
                <c:pt idx="3745">
                  <c:v>5.97</c:v>
                </c:pt>
                <c:pt idx="3746">
                  <c:v>6.01</c:v>
                </c:pt>
                <c:pt idx="3747">
                  <c:v>5.99</c:v>
                </c:pt>
                <c:pt idx="3748">
                  <c:v>6.02</c:v>
                </c:pt>
                <c:pt idx="3749">
                  <c:v>5.97</c:v>
                </c:pt>
                <c:pt idx="3750">
                  <c:v>5.94</c:v>
                </c:pt>
                <c:pt idx="3751">
                  <c:v>5.99</c:v>
                </c:pt>
                <c:pt idx="3752">
                  <c:v>6.15</c:v>
                </c:pt>
                <c:pt idx="3753">
                  <c:v>6.21</c:v>
                </c:pt>
                <c:pt idx="3754">
                  <c:v>6.21</c:v>
                </c:pt>
                <c:pt idx="3755">
                  <c:v>6.29</c:v>
                </c:pt>
                <c:pt idx="3756">
                  <c:v>6.28</c:v>
                </c:pt>
                <c:pt idx="3757">
                  <c:v>6.19</c:v>
                </c:pt>
                <c:pt idx="3758">
                  <c:v>6.14</c:v>
                </c:pt>
                <c:pt idx="3759">
                  <c:v>6.05</c:v>
                </c:pt>
                <c:pt idx="3760">
                  <c:v>6.2</c:v>
                </c:pt>
                <c:pt idx="3761">
                  <c:v>6.19</c:v>
                </c:pt>
                <c:pt idx="3762">
                  <c:v>6.29</c:v>
                </c:pt>
                <c:pt idx="3763">
                  <c:v>6.34</c:v>
                </c:pt>
                <c:pt idx="3764">
                  <c:v>6.5</c:v>
                </c:pt>
                <c:pt idx="3765">
                  <c:v>6.46</c:v>
                </c:pt>
                <c:pt idx="3766">
                  <c:v>6.47</c:v>
                </c:pt>
                <c:pt idx="3767">
                  <c:v>6.38</c:v>
                </c:pt>
                <c:pt idx="3768">
                  <c:v>6.31</c:v>
                </c:pt>
                <c:pt idx="3769">
                  <c:v>6.3</c:v>
                </c:pt>
                <c:pt idx="3770">
                  <c:v>6.44</c:v>
                </c:pt>
                <c:pt idx="3771">
                  <c:v>6.47</c:v>
                </c:pt>
                <c:pt idx="3772">
                  <c:v>6.44</c:v>
                </c:pt>
                <c:pt idx="3773">
                  <c:v>6.36</c:v>
                </c:pt>
                <c:pt idx="3774">
                  <c:v>6.34</c:v>
                </c:pt>
                <c:pt idx="3775">
                  <c:v>6.41</c:v>
                </c:pt>
                <c:pt idx="3776">
                  <c:v>6.41</c:v>
                </c:pt>
                <c:pt idx="3777">
                  <c:v>6.42</c:v>
                </c:pt>
                <c:pt idx="3778">
                  <c:v>6.43</c:v>
                </c:pt>
                <c:pt idx="3779">
                  <c:v>6.46</c:v>
                </c:pt>
                <c:pt idx="3780">
                  <c:v>6.5</c:v>
                </c:pt>
                <c:pt idx="3781">
                  <c:v>6.66</c:v>
                </c:pt>
                <c:pt idx="3782">
                  <c:v>6.74</c:v>
                </c:pt>
                <c:pt idx="3783">
                  <c:v>6.7</c:v>
                </c:pt>
                <c:pt idx="3784">
                  <c:v>6.78</c:v>
                </c:pt>
                <c:pt idx="3785">
                  <c:v>6.75</c:v>
                </c:pt>
                <c:pt idx="3786">
                  <c:v>6.9</c:v>
                </c:pt>
                <c:pt idx="3787">
                  <c:v>6.85</c:v>
                </c:pt>
                <c:pt idx="3788">
                  <c:v>6.77</c:v>
                </c:pt>
                <c:pt idx="3789">
                  <c:v>6.74</c:v>
                </c:pt>
                <c:pt idx="3790">
                  <c:v>6.77</c:v>
                </c:pt>
                <c:pt idx="3791">
                  <c:v>6.75</c:v>
                </c:pt>
                <c:pt idx="3792">
                  <c:v>6.75</c:v>
                </c:pt>
                <c:pt idx="3793">
                  <c:v>6.66</c:v>
                </c:pt>
                <c:pt idx="3794">
                  <c:v>6.64</c:v>
                </c:pt>
                <c:pt idx="3795">
                  <c:v>6.61</c:v>
                </c:pt>
                <c:pt idx="3796">
                  <c:v>6.54</c:v>
                </c:pt>
                <c:pt idx="3797">
                  <c:v>6.57</c:v>
                </c:pt>
                <c:pt idx="3798">
                  <c:v>6.5</c:v>
                </c:pt>
                <c:pt idx="3799">
                  <c:v>6.39</c:v>
                </c:pt>
                <c:pt idx="3800">
                  <c:v>6.37</c:v>
                </c:pt>
                <c:pt idx="3801">
                  <c:v>6.48</c:v>
                </c:pt>
                <c:pt idx="3802">
                  <c:v>6.55</c:v>
                </c:pt>
                <c:pt idx="3803">
                  <c:v>6.57</c:v>
                </c:pt>
                <c:pt idx="3804">
                  <c:v>6.61</c:v>
                </c:pt>
                <c:pt idx="3805">
                  <c:v>6.63</c:v>
                </c:pt>
                <c:pt idx="3806">
                  <c:v>6.51</c:v>
                </c:pt>
                <c:pt idx="3807">
                  <c:v>6.59</c:v>
                </c:pt>
                <c:pt idx="3808">
                  <c:v>6.59</c:v>
                </c:pt>
                <c:pt idx="3809">
                  <c:v>6.67</c:v>
                </c:pt>
                <c:pt idx="3810">
                  <c:v>6.71</c:v>
                </c:pt>
                <c:pt idx="3811">
                  <c:v>6.78</c:v>
                </c:pt>
                <c:pt idx="3812">
                  <c:v>6.75</c:v>
                </c:pt>
                <c:pt idx="3813">
                  <c:v>6.82</c:v>
                </c:pt>
                <c:pt idx="3814">
                  <c:v>6.8</c:v>
                </c:pt>
                <c:pt idx="3815">
                  <c:v>6.58</c:v>
                </c:pt>
                <c:pt idx="3816">
                  <c:v>6.54</c:v>
                </c:pt>
                <c:pt idx="3817">
                  <c:v>6.66</c:v>
                </c:pt>
                <c:pt idx="3818">
                  <c:v>6.62</c:v>
                </c:pt>
                <c:pt idx="3819">
                  <c:v>6.65</c:v>
                </c:pt>
                <c:pt idx="3820">
                  <c:v>6.53</c:v>
                </c:pt>
                <c:pt idx="3821">
                  <c:v>6.59</c:v>
                </c:pt>
                <c:pt idx="3822">
                  <c:v>6.63</c:v>
                </c:pt>
                <c:pt idx="3823">
                  <c:v>6.65</c:v>
                </c:pt>
                <c:pt idx="3824">
                  <c:v>6.71</c:v>
                </c:pt>
                <c:pt idx="3825">
                  <c:v>6.73</c:v>
                </c:pt>
                <c:pt idx="3826">
                  <c:v>6.8100000000000005</c:v>
                </c:pt>
                <c:pt idx="3827">
                  <c:v>6.8</c:v>
                </c:pt>
                <c:pt idx="3828">
                  <c:v>6.86</c:v>
                </c:pt>
                <c:pt idx="3829">
                  <c:v>6.9</c:v>
                </c:pt>
                <c:pt idx="3830">
                  <c:v>6.84</c:v>
                </c:pt>
                <c:pt idx="3831">
                  <c:v>6.88</c:v>
                </c:pt>
                <c:pt idx="3832">
                  <c:v>6.93</c:v>
                </c:pt>
                <c:pt idx="3833">
                  <c:v>6.94</c:v>
                </c:pt>
                <c:pt idx="3834">
                  <c:v>7.02</c:v>
                </c:pt>
                <c:pt idx="3835">
                  <c:v>7.16</c:v>
                </c:pt>
                <c:pt idx="3836">
                  <c:v>7.18</c:v>
                </c:pt>
                <c:pt idx="3837">
                  <c:v>7.3</c:v>
                </c:pt>
                <c:pt idx="3838">
                  <c:v>7.2</c:v>
                </c:pt>
                <c:pt idx="3839">
                  <c:v>7.2</c:v>
                </c:pt>
                <c:pt idx="3840">
                  <c:v>7.16</c:v>
                </c:pt>
                <c:pt idx="3841">
                  <c:v>7.2</c:v>
                </c:pt>
                <c:pt idx="3842">
                  <c:v>7.25</c:v>
                </c:pt>
                <c:pt idx="3843">
                  <c:v>7.2</c:v>
                </c:pt>
                <c:pt idx="3845">
                  <c:v>7</c:v>
                </c:pt>
                <c:pt idx="3846">
                  <c:v>6.97</c:v>
                </c:pt>
                <c:pt idx="3847">
                  <c:v>7.24</c:v>
                </c:pt>
                <c:pt idx="3848">
                  <c:v>6.86</c:v>
                </c:pt>
                <c:pt idx="3849">
                  <c:v>6.74</c:v>
                </c:pt>
                <c:pt idx="3850">
                  <c:v>6.64</c:v>
                </c:pt>
                <c:pt idx="3851">
                  <c:v>6.5600000000000005</c:v>
                </c:pt>
                <c:pt idx="3852">
                  <c:v>6.47</c:v>
                </c:pt>
                <c:pt idx="3853">
                  <c:v>6.58</c:v>
                </c:pt>
                <c:pt idx="3854">
                  <c:v>6.61</c:v>
                </c:pt>
                <c:pt idx="3855">
                  <c:v>6.46</c:v>
                </c:pt>
                <c:pt idx="3856">
                  <c:v>6.44</c:v>
                </c:pt>
                <c:pt idx="3857">
                  <c:v>6.42</c:v>
                </c:pt>
                <c:pt idx="3858">
                  <c:v>6.49</c:v>
                </c:pt>
                <c:pt idx="3859">
                  <c:v>6.59</c:v>
                </c:pt>
                <c:pt idx="3860">
                  <c:v>6.55</c:v>
                </c:pt>
                <c:pt idx="3861">
                  <c:v>6.65</c:v>
                </c:pt>
                <c:pt idx="3862">
                  <c:v>6.59</c:v>
                </c:pt>
                <c:pt idx="3863">
                  <c:v>6.63</c:v>
                </c:pt>
                <c:pt idx="3864">
                  <c:v>6.5600000000000005</c:v>
                </c:pt>
                <c:pt idx="3865">
                  <c:v>6.58</c:v>
                </c:pt>
                <c:pt idx="3866">
                  <c:v>6.5600000000000005</c:v>
                </c:pt>
                <c:pt idx="3867">
                  <c:v>6.54</c:v>
                </c:pt>
                <c:pt idx="3868">
                  <c:v>6.46</c:v>
                </c:pt>
                <c:pt idx="3869">
                  <c:v>6.42</c:v>
                </c:pt>
                <c:pt idx="3870">
                  <c:v>6.47</c:v>
                </c:pt>
                <c:pt idx="3871">
                  <c:v>6.36</c:v>
                </c:pt>
                <c:pt idx="3872">
                  <c:v>6.3</c:v>
                </c:pt>
                <c:pt idx="3873">
                  <c:v>6.27</c:v>
                </c:pt>
                <c:pt idx="3874">
                  <c:v>6.27</c:v>
                </c:pt>
                <c:pt idx="3875">
                  <c:v>6.25</c:v>
                </c:pt>
                <c:pt idx="3876">
                  <c:v>6.17</c:v>
                </c:pt>
                <c:pt idx="3877">
                  <c:v>6.23</c:v>
                </c:pt>
                <c:pt idx="3878">
                  <c:v>6.23</c:v>
                </c:pt>
                <c:pt idx="3879">
                  <c:v>6.38</c:v>
                </c:pt>
                <c:pt idx="3880">
                  <c:v>6.47</c:v>
                </c:pt>
                <c:pt idx="3881">
                  <c:v>6.5</c:v>
                </c:pt>
                <c:pt idx="3882">
                  <c:v>6.52</c:v>
                </c:pt>
                <c:pt idx="3883">
                  <c:v>6.52</c:v>
                </c:pt>
                <c:pt idx="3884">
                  <c:v>6.47</c:v>
                </c:pt>
                <c:pt idx="3885">
                  <c:v>6.47</c:v>
                </c:pt>
                <c:pt idx="3886">
                  <c:v>6.49</c:v>
                </c:pt>
                <c:pt idx="3887">
                  <c:v>6.49</c:v>
                </c:pt>
                <c:pt idx="3888">
                  <c:v>6.44</c:v>
                </c:pt>
                <c:pt idx="3889">
                  <c:v>6.48</c:v>
                </c:pt>
                <c:pt idx="3891">
                  <c:v>6.52</c:v>
                </c:pt>
                <c:pt idx="3892">
                  <c:v>6.63</c:v>
                </c:pt>
                <c:pt idx="3893">
                  <c:v>6.61</c:v>
                </c:pt>
                <c:pt idx="3895">
                  <c:v>6.61</c:v>
                </c:pt>
                <c:pt idx="3896">
                  <c:v>6.52</c:v>
                </c:pt>
                <c:pt idx="3897">
                  <c:v>6.62</c:v>
                </c:pt>
                <c:pt idx="3898">
                  <c:v>6.68</c:v>
                </c:pt>
                <c:pt idx="3899">
                  <c:v>6.68</c:v>
                </c:pt>
                <c:pt idx="3900">
                  <c:v>6.53</c:v>
                </c:pt>
                <c:pt idx="3901">
                  <c:v>6.55</c:v>
                </c:pt>
                <c:pt idx="3902">
                  <c:v>6.57</c:v>
                </c:pt>
                <c:pt idx="3903">
                  <c:v>6.6</c:v>
                </c:pt>
                <c:pt idx="3904">
                  <c:v>6.63</c:v>
                </c:pt>
                <c:pt idx="3905">
                  <c:v>6.6</c:v>
                </c:pt>
                <c:pt idx="3906">
                  <c:v>6.63</c:v>
                </c:pt>
                <c:pt idx="3907">
                  <c:v>6.61</c:v>
                </c:pt>
                <c:pt idx="3908">
                  <c:v>6.5600000000000005</c:v>
                </c:pt>
                <c:pt idx="3909">
                  <c:v>6.65</c:v>
                </c:pt>
                <c:pt idx="3910">
                  <c:v>6.64</c:v>
                </c:pt>
                <c:pt idx="3911">
                  <c:v>6.59</c:v>
                </c:pt>
                <c:pt idx="3912">
                  <c:v>6.52</c:v>
                </c:pt>
                <c:pt idx="3913">
                  <c:v>6.48</c:v>
                </c:pt>
                <c:pt idx="3914">
                  <c:v>6.51</c:v>
                </c:pt>
                <c:pt idx="3915">
                  <c:v>6.42</c:v>
                </c:pt>
                <c:pt idx="3916">
                  <c:v>6.5</c:v>
                </c:pt>
                <c:pt idx="3917">
                  <c:v>6.48</c:v>
                </c:pt>
                <c:pt idx="3918">
                  <c:v>6.46</c:v>
                </c:pt>
                <c:pt idx="3919">
                  <c:v>6.52</c:v>
                </c:pt>
                <c:pt idx="3920">
                  <c:v>6.57</c:v>
                </c:pt>
                <c:pt idx="3921">
                  <c:v>6.48</c:v>
                </c:pt>
                <c:pt idx="3922">
                  <c:v>6.53</c:v>
                </c:pt>
                <c:pt idx="3923">
                  <c:v>6.5600000000000005</c:v>
                </c:pt>
                <c:pt idx="3924">
                  <c:v>6.51</c:v>
                </c:pt>
                <c:pt idx="3925">
                  <c:v>6.53</c:v>
                </c:pt>
                <c:pt idx="3926">
                  <c:v>6.49</c:v>
                </c:pt>
                <c:pt idx="3927">
                  <c:v>6.44</c:v>
                </c:pt>
                <c:pt idx="3928">
                  <c:v>6.43</c:v>
                </c:pt>
                <c:pt idx="3929">
                  <c:v>6.43</c:v>
                </c:pt>
                <c:pt idx="3930">
                  <c:v>6.38</c:v>
                </c:pt>
                <c:pt idx="3931">
                  <c:v>6.44</c:v>
                </c:pt>
                <c:pt idx="3932">
                  <c:v>6.43</c:v>
                </c:pt>
                <c:pt idx="3933">
                  <c:v>6.41</c:v>
                </c:pt>
                <c:pt idx="3934">
                  <c:v>6.4</c:v>
                </c:pt>
                <c:pt idx="3935">
                  <c:v>6.37</c:v>
                </c:pt>
                <c:pt idx="3936">
                  <c:v>6.32</c:v>
                </c:pt>
                <c:pt idx="3937">
                  <c:v>6.31</c:v>
                </c:pt>
                <c:pt idx="3938">
                  <c:v>6.33</c:v>
                </c:pt>
                <c:pt idx="3939">
                  <c:v>6.25</c:v>
                </c:pt>
                <c:pt idx="3940">
                  <c:v>6.24</c:v>
                </c:pt>
                <c:pt idx="3942">
                  <c:v>6.27</c:v>
                </c:pt>
                <c:pt idx="3943">
                  <c:v>6.25</c:v>
                </c:pt>
                <c:pt idx="3944">
                  <c:v>6.24</c:v>
                </c:pt>
                <c:pt idx="3945">
                  <c:v>6.17</c:v>
                </c:pt>
                <c:pt idx="3946">
                  <c:v>6.15</c:v>
                </c:pt>
                <c:pt idx="3947">
                  <c:v>6.13</c:v>
                </c:pt>
                <c:pt idx="3948">
                  <c:v>6.16</c:v>
                </c:pt>
                <c:pt idx="3949">
                  <c:v>6.12</c:v>
                </c:pt>
                <c:pt idx="3950">
                  <c:v>6.15</c:v>
                </c:pt>
                <c:pt idx="3951">
                  <c:v>6.24</c:v>
                </c:pt>
                <c:pt idx="3952">
                  <c:v>6.21</c:v>
                </c:pt>
                <c:pt idx="3953">
                  <c:v>6.21</c:v>
                </c:pt>
                <c:pt idx="3954">
                  <c:v>6.21</c:v>
                </c:pt>
                <c:pt idx="3955">
                  <c:v>6.19</c:v>
                </c:pt>
                <c:pt idx="3956">
                  <c:v>6.2</c:v>
                </c:pt>
                <c:pt idx="3957">
                  <c:v>6.15</c:v>
                </c:pt>
                <c:pt idx="3958">
                  <c:v>6.12</c:v>
                </c:pt>
                <c:pt idx="3959">
                  <c:v>6.12</c:v>
                </c:pt>
                <c:pt idx="3960">
                  <c:v>6.16</c:v>
                </c:pt>
                <c:pt idx="3961">
                  <c:v>6.06</c:v>
                </c:pt>
                <c:pt idx="3962">
                  <c:v>6.02</c:v>
                </c:pt>
                <c:pt idx="3963">
                  <c:v>6.1</c:v>
                </c:pt>
                <c:pt idx="3964">
                  <c:v>6.1</c:v>
                </c:pt>
                <c:pt idx="3965">
                  <c:v>6.09</c:v>
                </c:pt>
                <c:pt idx="3966">
                  <c:v>6.11</c:v>
                </c:pt>
                <c:pt idx="3967">
                  <c:v>6.07</c:v>
                </c:pt>
                <c:pt idx="3968">
                  <c:v>6.05</c:v>
                </c:pt>
                <c:pt idx="3969">
                  <c:v>6.05</c:v>
                </c:pt>
                <c:pt idx="3970">
                  <c:v>6.06</c:v>
                </c:pt>
                <c:pt idx="3971">
                  <c:v>6.05</c:v>
                </c:pt>
                <c:pt idx="3972">
                  <c:v>6.07</c:v>
                </c:pt>
                <c:pt idx="3973">
                  <c:v>6.14</c:v>
                </c:pt>
                <c:pt idx="3974">
                  <c:v>6.06</c:v>
                </c:pt>
                <c:pt idx="3977">
                  <c:v>6.15</c:v>
                </c:pt>
                <c:pt idx="3978">
                  <c:v>6.11</c:v>
                </c:pt>
                <c:pt idx="3979">
                  <c:v>6.27</c:v>
                </c:pt>
                <c:pt idx="3980">
                  <c:v>6.23</c:v>
                </c:pt>
                <c:pt idx="3981">
                  <c:v>6.22</c:v>
                </c:pt>
                <c:pt idx="3982">
                  <c:v>6.19</c:v>
                </c:pt>
                <c:pt idx="3983">
                  <c:v>6.16</c:v>
                </c:pt>
                <c:pt idx="3984">
                  <c:v>6.16</c:v>
                </c:pt>
                <c:pt idx="3985">
                  <c:v>6.21</c:v>
                </c:pt>
                <c:pt idx="3986">
                  <c:v>6.2</c:v>
                </c:pt>
                <c:pt idx="3987">
                  <c:v>6.27</c:v>
                </c:pt>
                <c:pt idx="3988">
                  <c:v>6.29</c:v>
                </c:pt>
                <c:pt idx="3989">
                  <c:v>6.31</c:v>
                </c:pt>
                <c:pt idx="3990">
                  <c:v>6.26</c:v>
                </c:pt>
                <c:pt idx="3991">
                  <c:v>6.26</c:v>
                </c:pt>
                <c:pt idx="3992">
                  <c:v>6.23</c:v>
                </c:pt>
                <c:pt idx="3993">
                  <c:v>6.21</c:v>
                </c:pt>
                <c:pt idx="3994">
                  <c:v>6.23</c:v>
                </c:pt>
                <c:pt idx="3995">
                  <c:v>6.1</c:v>
                </c:pt>
                <c:pt idx="3996">
                  <c:v>6.08</c:v>
                </c:pt>
                <c:pt idx="3997">
                  <c:v>6.06</c:v>
                </c:pt>
                <c:pt idx="3998">
                  <c:v>6.07</c:v>
                </c:pt>
                <c:pt idx="3999">
                  <c:v>6.05</c:v>
                </c:pt>
                <c:pt idx="4000">
                  <c:v>6.04</c:v>
                </c:pt>
                <c:pt idx="4001">
                  <c:v>6.06</c:v>
                </c:pt>
                <c:pt idx="4002">
                  <c:v>6.07</c:v>
                </c:pt>
                <c:pt idx="4003">
                  <c:v>6.09</c:v>
                </c:pt>
                <c:pt idx="4004">
                  <c:v>6.03</c:v>
                </c:pt>
                <c:pt idx="4005">
                  <c:v>6.05</c:v>
                </c:pt>
                <c:pt idx="4006">
                  <c:v>6.05</c:v>
                </c:pt>
                <c:pt idx="4007">
                  <c:v>6.06</c:v>
                </c:pt>
                <c:pt idx="4008">
                  <c:v>6.05</c:v>
                </c:pt>
                <c:pt idx="4009">
                  <c:v>6.05</c:v>
                </c:pt>
                <c:pt idx="4010">
                  <c:v>6.02</c:v>
                </c:pt>
                <c:pt idx="4012">
                  <c:v>6.01</c:v>
                </c:pt>
                <c:pt idx="4013">
                  <c:v>6.06</c:v>
                </c:pt>
                <c:pt idx="4014">
                  <c:v>6.09</c:v>
                </c:pt>
                <c:pt idx="4015">
                  <c:v>6.09</c:v>
                </c:pt>
                <c:pt idx="4016">
                  <c:v>6.13</c:v>
                </c:pt>
                <c:pt idx="4017">
                  <c:v>6.08</c:v>
                </c:pt>
                <c:pt idx="4018">
                  <c:v>6.09</c:v>
                </c:pt>
                <c:pt idx="4019">
                  <c:v>6.09</c:v>
                </c:pt>
                <c:pt idx="4020">
                  <c:v>6.07</c:v>
                </c:pt>
                <c:pt idx="4021">
                  <c:v>6.07</c:v>
                </c:pt>
                <c:pt idx="4022">
                  <c:v>6.12</c:v>
                </c:pt>
                <c:pt idx="4023">
                  <c:v>6.11</c:v>
                </c:pt>
                <c:pt idx="4024">
                  <c:v>6.08</c:v>
                </c:pt>
                <c:pt idx="4025">
                  <c:v>6.1</c:v>
                </c:pt>
                <c:pt idx="4026">
                  <c:v>6.09</c:v>
                </c:pt>
                <c:pt idx="4027">
                  <c:v>6.09</c:v>
                </c:pt>
                <c:pt idx="4028">
                  <c:v>6.07</c:v>
                </c:pt>
                <c:pt idx="4029">
                  <c:v>6.1</c:v>
                </c:pt>
                <c:pt idx="4030">
                  <c:v>6.08</c:v>
                </c:pt>
                <c:pt idx="4031">
                  <c:v>6.13</c:v>
                </c:pt>
                <c:pt idx="4032">
                  <c:v>6.11</c:v>
                </c:pt>
                <c:pt idx="4033">
                  <c:v>6.11</c:v>
                </c:pt>
                <c:pt idx="4034">
                  <c:v>6.09</c:v>
                </c:pt>
                <c:pt idx="4035">
                  <c:v>6.05</c:v>
                </c:pt>
                <c:pt idx="4036">
                  <c:v>6.04</c:v>
                </c:pt>
                <c:pt idx="4037">
                  <c:v>6.03</c:v>
                </c:pt>
                <c:pt idx="4038">
                  <c:v>6.03</c:v>
                </c:pt>
                <c:pt idx="4039">
                  <c:v>6.02</c:v>
                </c:pt>
                <c:pt idx="4040">
                  <c:v>6.05</c:v>
                </c:pt>
                <c:pt idx="4041">
                  <c:v>6.04</c:v>
                </c:pt>
                <c:pt idx="4042">
                  <c:v>6.02</c:v>
                </c:pt>
                <c:pt idx="4043">
                  <c:v>6.01</c:v>
                </c:pt>
                <c:pt idx="4044">
                  <c:v>6.04</c:v>
                </c:pt>
                <c:pt idx="4045">
                  <c:v>6.04</c:v>
                </c:pt>
                <c:pt idx="4046">
                  <c:v>6.02</c:v>
                </c:pt>
                <c:pt idx="4047">
                  <c:v>6.02</c:v>
                </c:pt>
                <c:pt idx="4048">
                  <c:v>6.04</c:v>
                </c:pt>
                <c:pt idx="4049">
                  <c:v>6.01</c:v>
                </c:pt>
                <c:pt idx="4050">
                  <c:v>6</c:v>
                </c:pt>
                <c:pt idx="4051">
                  <c:v>6.04</c:v>
                </c:pt>
                <c:pt idx="4053">
                  <c:v>6.06</c:v>
                </c:pt>
                <c:pt idx="4054">
                  <c:v>6.05</c:v>
                </c:pt>
                <c:pt idx="4055">
                  <c:v>6.04</c:v>
                </c:pt>
                <c:pt idx="4056">
                  <c:v>6.07</c:v>
                </c:pt>
                <c:pt idx="4057">
                  <c:v>6.06</c:v>
                </c:pt>
                <c:pt idx="4058">
                  <c:v>6.04</c:v>
                </c:pt>
                <c:pt idx="4059">
                  <c:v>6.03</c:v>
                </c:pt>
                <c:pt idx="4060">
                  <c:v>6.04</c:v>
                </c:pt>
                <c:pt idx="4061">
                  <c:v>6.05</c:v>
                </c:pt>
                <c:pt idx="4062">
                  <c:v>6.06</c:v>
                </c:pt>
                <c:pt idx="4063">
                  <c:v>6.1</c:v>
                </c:pt>
                <c:pt idx="4064">
                  <c:v>6.08</c:v>
                </c:pt>
                <c:pt idx="4065">
                  <c:v>6.06</c:v>
                </c:pt>
                <c:pt idx="4066">
                  <c:v>6</c:v>
                </c:pt>
                <c:pt idx="4067">
                  <c:v>6.01</c:v>
                </c:pt>
                <c:pt idx="4068">
                  <c:v>6</c:v>
                </c:pt>
                <c:pt idx="4069">
                  <c:v>6.04</c:v>
                </c:pt>
                <c:pt idx="4070">
                  <c:v>6.04</c:v>
                </c:pt>
                <c:pt idx="4071">
                  <c:v>6.07</c:v>
                </c:pt>
                <c:pt idx="4072">
                  <c:v>6.07</c:v>
                </c:pt>
                <c:pt idx="4073">
                  <c:v>6.07</c:v>
                </c:pt>
                <c:pt idx="4074">
                  <c:v>6.05</c:v>
                </c:pt>
                <c:pt idx="4075">
                  <c:v>6.06</c:v>
                </c:pt>
                <c:pt idx="4076">
                  <c:v>6.11</c:v>
                </c:pt>
                <c:pt idx="4077">
                  <c:v>6.1</c:v>
                </c:pt>
                <c:pt idx="4078">
                  <c:v>6.09</c:v>
                </c:pt>
                <c:pt idx="4079">
                  <c:v>6.06</c:v>
                </c:pt>
                <c:pt idx="4080">
                  <c:v>6.02</c:v>
                </c:pt>
                <c:pt idx="4081">
                  <c:v>6.05</c:v>
                </c:pt>
                <c:pt idx="4082">
                  <c:v>6.04</c:v>
                </c:pt>
                <c:pt idx="4083">
                  <c:v>6.04</c:v>
                </c:pt>
                <c:pt idx="4084">
                  <c:v>6.03</c:v>
                </c:pt>
                <c:pt idx="4085">
                  <c:v>6.03</c:v>
                </c:pt>
                <c:pt idx="4086">
                  <c:v>6.02</c:v>
                </c:pt>
                <c:pt idx="4087">
                  <c:v>5.99</c:v>
                </c:pt>
                <c:pt idx="4088">
                  <c:v>5.99</c:v>
                </c:pt>
                <c:pt idx="4089">
                  <c:v>6.01</c:v>
                </c:pt>
                <c:pt idx="4090">
                  <c:v>5.98</c:v>
                </c:pt>
                <c:pt idx="4091">
                  <c:v>5.97</c:v>
                </c:pt>
                <c:pt idx="4092">
                  <c:v>5.97</c:v>
                </c:pt>
                <c:pt idx="4093">
                  <c:v>5.94</c:v>
                </c:pt>
                <c:pt idx="4094">
                  <c:v>5.96</c:v>
                </c:pt>
                <c:pt idx="4095">
                  <c:v>5.95</c:v>
                </c:pt>
                <c:pt idx="4096">
                  <c:v>5.96</c:v>
                </c:pt>
                <c:pt idx="4097">
                  <c:v>5.96</c:v>
                </c:pt>
                <c:pt idx="4098">
                  <c:v>5.95</c:v>
                </c:pt>
                <c:pt idx="4099">
                  <c:v>5.97</c:v>
                </c:pt>
                <c:pt idx="4100">
                  <c:v>5.96</c:v>
                </c:pt>
                <c:pt idx="4101">
                  <c:v>5.95</c:v>
                </c:pt>
                <c:pt idx="4102">
                  <c:v>5.95</c:v>
                </c:pt>
                <c:pt idx="4103">
                  <c:v>5.95</c:v>
                </c:pt>
                <c:pt idx="4104">
                  <c:v>5.97</c:v>
                </c:pt>
                <c:pt idx="4105">
                  <c:v>5.96</c:v>
                </c:pt>
                <c:pt idx="4106">
                  <c:v>5.94</c:v>
                </c:pt>
                <c:pt idx="4107">
                  <c:v>5.97</c:v>
                </c:pt>
                <c:pt idx="4108">
                  <c:v>5.94</c:v>
                </c:pt>
                <c:pt idx="4109">
                  <c:v>5.93</c:v>
                </c:pt>
                <c:pt idx="4110">
                  <c:v>5.92</c:v>
                </c:pt>
                <c:pt idx="4111">
                  <c:v>5.93</c:v>
                </c:pt>
                <c:pt idx="4112">
                  <c:v>5.94</c:v>
                </c:pt>
                <c:pt idx="4113">
                  <c:v>5.96</c:v>
                </c:pt>
                <c:pt idx="4114">
                  <c:v>5.95</c:v>
                </c:pt>
                <c:pt idx="4115">
                  <c:v>5.94</c:v>
                </c:pt>
                <c:pt idx="4116">
                  <c:v>5.9</c:v>
                </c:pt>
                <c:pt idx="4117">
                  <c:v>5.89</c:v>
                </c:pt>
                <c:pt idx="4118">
                  <c:v>5.89</c:v>
                </c:pt>
                <c:pt idx="4119">
                  <c:v>5.86</c:v>
                </c:pt>
                <c:pt idx="4120">
                  <c:v>5.86</c:v>
                </c:pt>
                <c:pt idx="4121">
                  <c:v>5.86</c:v>
                </c:pt>
                <c:pt idx="4122">
                  <c:v>5.85</c:v>
                </c:pt>
                <c:pt idx="4123">
                  <c:v>5.85</c:v>
                </c:pt>
                <c:pt idx="4124">
                  <c:v>5.8100000000000005</c:v>
                </c:pt>
                <c:pt idx="4125">
                  <c:v>5.8</c:v>
                </c:pt>
                <c:pt idx="4126">
                  <c:v>5.82</c:v>
                </c:pt>
                <c:pt idx="4127">
                  <c:v>5.77</c:v>
                </c:pt>
                <c:pt idx="4128">
                  <c:v>5.73</c:v>
                </c:pt>
                <c:pt idx="4129">
                  <c:v>5.7</c:v>
                </c:pt>
                <c:pt idx="4130">
                  <c:v>5.67</c:v>
                </c:pt>
                <c:pt idx="4131">
                  <c:v>5.61</c:v>
                </c:pt>
                <c:pt idx="4132">
                  <c:v>5.6</c:v>
                </c:pt>
                <c:pt idx="4133">
                  <c:v>5.59</c:v>
                </c:pt>
                <c:pt idx="4134">
                  <c:v>5.59</c:v>
                </c:pt>
                <c:pt idx="4135">
                  <c:v>5.61</c:v>
                </c:pt>
                <c:pt idx="4136">
                  <c:v>5.61</c:v>
                </c:pt>
                <c:pt idx="4137">
                  <c:v>5.6</c:v>
                </c:pt>
                <c:pt idx="4138">
                  <c:v>5.57</c:v>
                </c:pt>
                <c:pt idx="4139">
                  <c:v>5.5</c:v>
                </c:pt>
                <c:pt idx="4140">
                  <c:v>5.48</c:v>
                </c:pt>
                <c:pt idx="4141">
                  <c:v>5.47</c:v>
                </c:pt>
                <c:pt idx="4142">
                  <c:v>5.48</c:v>
                </c:pt>
                <c:pt idx="4143">
                  <c:v>5.45</c:v>
                </c:pt>
                <c:pt idx="4144">
                  <c:v>5.45</c:v>
                </c:pt>
                <c:pt idx="4145">
                  <c:v>5.46</c:v>
                </c:pt>
                <c:pt idx="4148">
                  <c:v>5.46</c:v>
                </c:pt>
                <c:pt idx="4149">
                  <c:v>5.49</c:v>
                </c:pt>
                <c:pt idx="4150">
                  <c:v>5.47</c:v>
                </c:pt>
                <c:pt idx="4152">
                  <c:v>5.38</c:v>
                </c:pt>
                <c:pt idx="4153">
                  <c:v>5.28</c:v>
                </c:pt>
                <c:pt idx="4154">
                  <c:v>5.28</c:v>
                </c:pt>
                <c:pt idx="4155">
                  <c:v>5.25</c:v>
                </c:pt>
                <c:pt idx="4156">
                  <c:v>5.28</c:v>
                </c:pt>
                <c:pt idx="4157">
                  <c:v>5.27</c:v>
                </c:pt>
                <c:pt idx="4158">
                  <c:v>5.32</c:v>
                </c:pt>
                <c:pt idx="4159">
                  <c:v>5.3</c:v>
                </c:pt>
                <c:pt idx="4160">
                  <c:v>5.33</c:v>
                </c:pt>
                <c:pt idx="4161">
                  <c:v>5.37</c:v>
                </c:pt>
                <c:pt idx="4162">
                  <c:v>5.34</c:v>
                </c:pt>
                <c:pt idx="4163">
                  <c:v>5.39</c:v>
                </c:pt>
                <c:pt idx="4164">
                  <c:v>5.35</c:v>
                </c:pt>
                <c:pt idx="4165">
                  <c:v>5.35</c:v>
                </c:pt>
                <c:pt idx="4166">
                  <c:v>5.4</c:v>
                </c:pt>
                <c:pt idx="4167">
                  <c:v>5.38</c:v>
                </c:pt>
                <c:pt idx="4168">
                  <c:v>5.4</c:v>
                </c:pt>
                <c:pt idx="4169">
                  <c:v>5.42</c:v>
                </c:pt>
                <c:pt idx="4170">
                  <c:v>5.38</c:v>
                </c:pt>
                <c:pt idx="4171">
                  <c:v>5.39</c:v>
                </c:pt>
                <c:pt idx="4172">
                  <c:v>5.41</c:v>
                </c:pt>
                <c:pt idx="4173">
                  <c:v>5.37</c:v>
                </c:pt>
                <c:pt idx="4174">
                  <c:v>5.34</c:v>
                </c:pt>
                <c:pt idx="4175">
                  <c:v>5.31</c:v>
                </c:pt>
                <c:pt idx="4176">
                  <c:v>5.33</c:v>
                </c:pt>
                <c:pt idx="4177">
                  <c:v>5.32</c:v>
                </c:pt>
                <c:pt idx="4178">
                  <c:v>5.33</c:v>
                </c:pt>
                <c:pt idx="4179">
                  <c:v>5.33</c:v>
                </c:pt>
                <c:pt idx="4180">
                  <c:v>5.34</c:v>
                </c:pt>
                <c:pt idx="4181">
                  <c:v>5.31</c:v>
                </c:pt>
                <c:pt idx="4182">
                  <c:v>5.32</c:v>
                </c:pt>
                <c:pt idx="4183">
                  <c:v>5.33</c:v>
                </c:pt>
                <c:pt idx="4184">
                  <c:v>5.38</c:v>
                </c:pt>
                <c:pt idx="4185">
                  <c:v>5.37</c:v>
                </c:pt>
                <c:pt idx="4186">
                  <c:v>5.37</c:v>
                </c:pt>
                <c:pt idx="4187">
                  <c:v>5.39</c:v>
                </c:pt>
                <c:pt idx="4188">
                  <c:v>5.38</c:v>
                </c:pt>
                <c:pt idx="4189">
                  <c:v>5.42</c:v>
                </c:pt>
                <c:pt idx="4190">
                  <c:v>5.43</c:v>
                </c:pt>
                <c:pt idx="4192">
                  <c:v>5.36</c:v>
                </c:pt>
                <c:pt idx="4193">
                  <c:v>5.32</c:v>
                </c:pt>
                <c:pt idx="4194">
                  <c:v>5.32</c:v>
                </c:pt>
                <c:pt idx="4195">
                  <c:v>5.32</c:v>
                </c:pt>
                <c:pt idx="4196">
                  <c:v>5.33</c:v>
                </c:pt>
                <c:pt idx="4197">
                  <c:v>5.35</c:v>
                </c:pt>
                <c:pt idx="4198">
                  <c:v>5.32</c:v>
                </c:pt>
                <c:pt idx="4199">
                  <c:v>5.3</c:v>
                </c:pt>
                <c:pt idx="4200">
                  <c:v>5.27</c:v>
                </c:pt>
                <c:pt idx="4201">
                  <c:v>5.29</c:v>
                </c:pt>
                <c:pt idx="4202">
                  <c:v>5.29</c:v>
                </c:pt>
                <c:pt idx="4203">
                  <c:v>5.29</c:v>
                </c:pt>
                <c:pt idx="4204">
                  <c:v>5.27</c:v>
                </c:pt>
                <c:pt idx="4205">
                  <c:v>5.27</c:v>
                </c:pt>
                <c:pt idx="4206">
                  <c:v>5.27</c:v>
                </c:pt>
                <c:pt idx="4207">
                  <c:v>5.27</c:v>
                </c:pt>
                <c:pt idx="4208">
                  <c:v>5.26</c:v>
                </c:pt>
                <c:pt idx="4209">
                  <c:v>5.22</c:v>
                </c:pt>
                <c:pt idx="4210">
                  <c:v>5.23</c:v>
                </c:pt>
                <c:pt idx="4211">
                  <c:v>5.24</c:v>
                </c:pt>
                <c:pt idx="4212">
                  <c:v>5.22</c:v>
                </c:pt>
                <c:pt idx="4213">
                  <c:v>5.25</c:v>
                </c:pt>
                <c:pt idx="4214">
                  <c:v>5.23</c:v>
                </c:pt>
                <c:pt idx="4215">
                  <c:v>5.28</c:v>
                </c:pt>
                <c:pt idx="4216">
                  <c:v>5.26</c:v>
                </c:pt>
                <c:pt idx="4217">
                  <c:v>5.3</c:v>
                </c:pt>
                <c:pt idx="4218">
                  <c:v>5.29</c:v>
                </c:pt>
                <c:pt idx="4219">
                  <c:v>5.34</c:v>
                </c:pt>
                <c:pt idx="4220">
                  <c:v>5.31</c:v>
                </c:pt>
                <c:pt idx="4221">
                  <c:v>5.29</c:v>
                </c:pt>
                <c:pt idx="4222">
                  <c:v>5.28</c:v>
                </c:pt>
                <c:pt idx="4223">
                  <c:v>5.33</c:v>
                </c:pt>
                <c:pt idx="4224">
                  <c:v>5.39</c:v>
                </c:pt>
                <c:pt idx="4227">
                  <c:v>5.39</c:v>
                </c:pt>
                <c:pt idx="4228">
                  <c:v>5.46</c:v>
                </c:pt>
                <c:pt idx="4229">
                  <c:v>5.45</c:v>
                </c:pt>
                <c:pt idx="4230">
                  <c:v>5.48</c:v>
                </c:pt>
                <c:pt idx="4231">
                  <c:v>5.44</c:v>
                </c:pt>
                <c:pt idx="4232">
                  <c:v>5.47</c:v>
                </c:pt>
                <c:pt idx="4233">
                  <c:v>5.46</c:v>
                </c:pt>
                <c:pt idx="4234">
                  <c:v>5.46</c:v>
                </c:pt>
                <c:pt idx="4235">
                  <c:v>5.43</c:v>
                </c:pt>
                <c:pt idx="4236">
                  <c:v>5.53</c:v>
                </c:pt>
                <c:pt idx="4238">
                  <c:v>5.53</c:v>
                </c:pt>
                <c:pt idx="4239">
                  <c:v>5.54</c:v>
                </c:pt>
                <c:pt idx="4240">
                  <c:v>5.48</c:v>
                </c:pt>
                <c:pt idx="4241">
                  <c:v>5.45</c:v>
                </c:pt>
                <c:pt idx="4242">
                  <c:v>5.44</c:v>
                </c:pt>
                <c:pt idx="4243">
                  <c:v>5.44</c:v>
                </c:pt>
                <c:pt idx="4244">
                  <c:v>5.43</c:v>
                </c:pt>
                <c:pt idx="4245">
                  <c:v>5.46</c:v>
                </c:pt>
                <c:pt idx="4246">
                  <c:v>5.59</c:v>
                </c:pt>
                <c:pt idx="4247">
                  <c:v>5.58</c:v>
                </c:pt>
                <c:pt idx="4248">
                  <c:v>5.5600000000000005</c:v>
                </c:pt>
                <c:pt idx="4249">
                  <c:v>5.55</c:v>
                </c:pt>
                <c:pt idx="4250">
                  <c:v>5.51</c:v>
                </c:pt>
                <c:pt idx="4251">
                  <c:v>5.36</c:v>
                </c:pt>
                <c:pt idx="4252">
                  <c:v>5.52</c:v>
                </c:pt>
                <c:pt idx="4253">
                  <c:v>5.58</c:v>
                </c:pt>
                <c:pt idx="4254">
                  <c:v>5.59</c:v>
                </c:pt>
                <c:pt idx="4255">
                  <c:v>5.62</c:v>
                </c:pt>
                <c:pt idx="4256">
                  <c:v>5.63</c:v>
                </c:pt>
                <c:pt idx="4257">
                  <c:v>5.6</c:v>
                </c:pt>
                <c:pt idx="4258">
                  <c:v>5.59</c:v>
                </c:pt>
                <c:pt idx="4259">
                  <c:v>5.63</c:v>
                </c:pt>
                <c:pt idx="4260">
                  <c:v>5.54</c:v>
                </c:pt>
                <c:pt idx="4262">
                  <c:v>5.53</c:v>
                </c:pt>
                <c:pt idx="4263">
                  <c:v>5.49</c:v>
                </c:pt>
                <c:pt idx="4264">
                  <c:v>5.5</c:v>
                </c:pt>
                <c:pt idx="4265">
                  <c:v>5.52</c:v>
                </c:pt>
                <c:pt idx="4266">
                  <c:v>5.48</c:v>
                </c:pt>
                <c:pt idx="4267">
                  <c:v>5.53</c:v>
                </c:pt>
                <c:pt idx="4268">
                  <c:v>5.52</c:v>
                </c:pt>
                <c:pt idx="4269">
                  <c:v>5.49</c:v>
                </c:pt>
                <c:pt idx="4270">
                  <c:v>5.45</c:v>
                </c:pt>
                <c:pt idx="4271">
                  <c:v>5.46</c:v>
                </c:pt>
                <c:pt idx="4272">
                  <c:v>5.46</c:v>
                </c:pt>
                <c:pt idx="4273">
                  <c:v>5.43</c:v>
                </c:pt>
                <c:pt idx="4274">
                  <c:v>5.44</c:v>
                </c:pt>
                <c:pt idx="4275">
                  <c:v>5.44</c:v>
                </c:pt>
                <c:pt idx="4276">
                  <c:v>5.41</c:v>
                </c:pt>
                <c:pt idx="4277">
                  <c:v>5.45</c:v>
                </c:pt>
                <c:pt idx="4278">
                  <c:v>5.47</c:v>
                </c:pt>
                <c:pt idx="4279">
                  <c:v>5.44</c:v>
                </c:pt>
                <c:pt idx="4280">
                  <c:v>5.54</c:v>
                </c:pt>
                <c:pt idx="4281">
                  <c:v>5.58</c:v>
                </c:pt>
                <c:pt idx="4282">
                  <c:v>5.58</c:v>
                </c:pt>
                <c:pt idx="4283">
                  <c:v>5.62</c:v>
                </c:pt>
                <c:pt idx="4284">
                  <c:v>5.62</c:v>
                </c:pt>
                <c:pt idx="4285">
                  <c:v>5.58</c:v>
                </c:pt>
                <c:pt idx="4286">
                  <c:v>5.59</c:v>
                </c:pt>
                <c:pt idx="4287">
                  <c:v>5.58</c:v>
                </c:pt>
                <c:pt idx="4288">
                  <c:v>5.55</c:v>
                </c:pt>
                <c:pt idx="4289">
                  <c:v>5.5600000000000005</c:v>
                </c:pt>
                <c:pt idx="4290">
                  <c:v>5.5600000000000005</c:v>
                </c:pt>
                <c:pt idx="4291">
                  <c:v>5.5600000000000005</c:v>
                </c:pt>
                <c:pt idx="4292">
                  <c:v>5.53</c:v>
                </c:pt>
                <c:pt idx="4293">
                  <c:v>5.51</c:v>
                </c:pt>
                <c:pt idx="4294">
                  <c:v>5.48</c:v>
                </c:pt>
                <c:pt idx="4295">
                  <c:v>5.45</c:v>
                </c:pt>
                <c:pt idx="4296">
                  <c:v>5.46</c:v>
                </c:pt>
                <c:pt idx="4297">
                  <c:v>5.43</c:v>
                </c:pt>
                <c:pt idx="4298">
                  <c:v>5.46</c:v>
                </c:pt>
                <c:pt idx="4299">
                  <c:v>5.48</c:v>
                </c:pt>
                <c:pt idx="4300">
                  <c:v>5.43</c:v>
                </c:pt>
                <c:pt idx="4301">
                  <c:v>5.4</c:v>
                </c:pt>
                <c:pt idx="4302">
                  <c:v>5.37</c:v>
                </c:pt>
                <c:pt idx="4303">
                  <c:v>5.38</c:v>
                </c:pt>
                <c:pt idx="4304">
                  <c:v>5.39</c:v>
                </c:pt>
                <c:pt idx="4305">
                  <c:v>5.4</c:v>
                </c:pt>
                <c:pt idx="4306">
                  <c:v>5.36</c:v>
                </c:pt>
                <c:pt idx="4307">
                  <c:v>5.37</c:v>
                </c:pt>
                <c:pt idx="4308">
                  <c:v>5.4</c:v>
                </c:pt>
                <c:pt idx="4309">
                  <c:v>5.34</c:v>
                </c:pt>
                <c:pt idx="4310">
                  <c:v>5.33</c:v>
                </c:pt>
                <c:pt idx="4311">
                  <c:v>5.31</c:v>
                </c:pt>
                <c:pt idx="4312">
                  <c:v>5.32</c:v>
                </c:pt>
                <c:pt idx="4314">
                  <c:v>5.29</c:v>
                </c:pt>
                <c:pt idx="4315">
                  <c:v>5.27</c:v>
                </c:pt>
                <c:pt idx="4316">
                  <c:v>5.27</c:v>
                </c:pt>
                <c:pt idx="4317">
                  <c:v>5.27</c:v>
                </c:pt>
                <c:pt idx="4318">
                  <c:v>5.34</c:v>
                </c:pt>
                <c:pt idx="4319">
                  <c:v>5.32</c:v>
                </c:pt>
                <c:pt idx="4320">
                  <c:v>5.35</c:v>
                </c:pt>
                <c:pt idx="4321">
                  <c:v>5.36</c:v>
                </c:pt>
                <c:pt idx="4322">
                  <c:v>5.32</c:v>
                </c:pt>
                <c:pt idx="4323">
                  <c:v>5.28</c:v>
                </c:pt>
                <c:pt idx="4324">
                  <c:v>5.29</c:v>
                </c:pt>
                <c:pt idx="4325">
                  <c:v>5.24</c:v>
                </c:pt>
                <c:pt idx="4326">
                  <c:v>5.25</c:v>
                </c:pt>
                <c:pt idx="4327">
                  <c:v>5.28</c:v>
                </c:pt>
                <c:pt idx="4328">
                  <c:v>5.35</c:v>
                </c:pt>
                <c:pt idx="4329">
                  <c:v>5.35</c:v>
                </c:pt>
                <c:pt idx="4330">
                  <c:v>5.31</c:v>
                </c:pt>
                <c:pt idx="4331">
                  <c:v>5.27</c:v>
                </c:pt>
                <c:pt idx="4332">
                  <c:v>5.33</c:v>
                </c:pt>
                <c:pt idx="4333">
                  <c:v>5.31</c:v>
                </c:pt>
                <c:pt idx="4334">
                  <c:v>5.32</c:v>
                </c:pt>
                <c:pt idx="4335">
                  <c:v>5.29</c:v>
                </c:pt>
                <c:pt idx="4336">
                  <c:v>5.3</c:v>
                </c:pt>
                <c:pt idx="4337">
                  <c:v>5.29</c:v>
                </c:pt>
                <c:pt idx="4338">
                  <c:v>5.33</c:v>
                </c:pt>
                <c:pt idx="4339">
                  <c:v>5.33</c:v>
                </c:pt>
                <c:pt idx="4340">
                  <c:v>5.34</c:v>
                </c:pt>
                <c:pt idx="4341">
                  <c:v>5.39</c:v>
                </c:pt>
                <c:pt idx="4342">
                  <c:v>5.34</c:v>
                </c:pt>
                <c:pt idx="4343">
                  <c:v>5.32</c:v>
                </c:pt>
                <c:pt idx="4344">
                  <c:v>5.26</c:v>
                </c:pt>
                <c:pt idx="4345">
                  <c:v>5.24</c:v>
                </c:pt>
                <c:pt idx="4346">
                  <c:v>5.25</c:v>
                </c:pt>
                <c:pt idx="4347">
                  <c:v>5.2</c:v>
                </c:pt>
                <c:pt idx="4348">
                  <c:v>5.19</c:v>
                </c:pt>
                <c:pt idx="4349">
                  <c:v>5.13</c:v>
                </c:pt>
                <c:pt idx="4350">
                  <c:v>5.1100000000000003</c:v>
                </c:pt>
                <c:pt idx="4351">
                  <c:v>5.09</c:v>
                </c:pt>
                <c:pt idx="4352">
                  <c:v>5.14</c:v>
                </c:pt>
                <c:pt idx="4353">
                  <c:v>5.16</c:v>
                </c:pt>
                <c:pt idx="4354">
                  <c:v>5.1100000000000003</c:v>
                </c:pt>
                <c:pt idx="4355">
                  <c:v>5.15</c:v>
                </c:pt>
                <c:pt idx="4356">
                  <c:v>5.12</c:v>
                </c:pt>
                <c:pt idx="4357">
                  <c:v>5.1100000000000003</c:v>
                </c:pt>
                <c:pt idx="4358">
                  <c:v>5.1100000000000003</c:v>
                </c:pt>
                <c:pt idx="4359">
                  <c:v>5.08</c:v>
                </c:pt>
                <c:pt idx="4360">
                  <c:v>5.05</c:v>
                </c:pt>
                <c:pt idx="4361">
                  <c:v>5.0599999999999996</c:v>
                </c:pt>
                <c:pt idx="4362">
                  <c:v>5.05</c:v>
                </c:pt>
                <c:pt idx="4363">
                  <c:v>5.0199999999999996</c:v>
                </c:pt>
                <c:pt idx="4364">
                  <c:v>4.9800000000000004</c:v>
                </c:pt>
                <c:pt idx="4365">
                  <c:v>4.91</c:v>
                </c:pt>
                <c:pt idx="4366">
                  <c:v>4.8899999999999997</c:v>
                </c:pt>
                <c:pt idx="4367">
                  <c:v>4.88</c:v>
                </c:pt>
                <c:pt idx="4368">
                  <c:v>4.87</c:v>
                </c:pt>
                <c:pt idx="4369">
                  <c:v>4.75</c:v>
                </c:pt>
                <c:pt idx="4370">
                  <c:v>4.7699999999999996</c:v>
                </c:pt>
                <c:pt idx="4371">
                  <c:v>4.7699999999999996</c:v>
                </c:pt>
                <c:pt idx="4372">
                  <c:v>4.78</c:v>
                </c:pt>
                <c:pt idx="4373">
                  <c:v>4.72</c:v>
                </c:pt>
                <c:pt idx="4374">
                  <c:v>4.6900000000000004</c:v>
                </c:pt>
                <c:pt idx="4375">
                  <c:v>4.75</c:v>
                </c:pt>
                <c:pt idx="4376">
                  <c:v>4.79</c:v>
                </c:pt>
                <c:pt idx="4377">
                  <c:v>4.83</c:v>
                </c:pt>
                <c:pt idx="4378">
                  <c:v>4.88</c:v>
                </c:pt>
                <c:pt idx="4379">
                  <c:v>4.96</c:v>
                </c:pt>
                <c:pt idx="4380">
                  <c:v>4.96</c:v>
                </c:pt>
                <c:pt idx="4381">
                  <c:v>4.99</c:v>
                </c:pt>
                <c:pt idx="4382">
                  <c:v>4.92</c:v>
                </c:pt>
                <c:pt idx="4383">
                  <c:v>4.95</c:v>
                </c:pt>
                <c:pt idx="4384">
                  <c:v>5.0599999999999996</c:v>
                </c:pt>
                <c:pt idx="4385">
                  <c:v>5</c:v>
                </c:pt>
                <c:pt idx="4386">
                  <c:v>5.01</c:v>
                </c:pt>
                <c:pt idx="4387">
                  <c:v>5.08</c:v>
                </c:pt>
                <c:pt idx="4388">
                  <c:v>5.0599999999999996</c:v>
                </c:pt>
                <c:pt idx="4389">
                  <c:v>5.05</c:v>
                </c:pt>
                <c:pt idx="4390">
                  <c:v>4.99</c:v>
                </c:pt>
                <c:pt idx="4391">
                  <c:v>4.95</c:v>
                </c:pt>
                <c:pt idx="4392">
                  <c:v>4.95</c:v>
                </c:pt>
                <c:pt idx="4393">
                  <c:v>4.97</c:v>
                </c:pt>
                <c:pt idx="4394">
                  <c:v>5.17</c:v>
                </c:pt>
                <c:pt idx="4395">
                  <c:v>5.17</c:v>
                </c:pt>
                <c:pt idx="4396">
                  <c:v>5.19</c:v>
                </c:pt>
                <c:pt idx="4397">
                  <c:v>5.17</c:v>
                </c:pt>
                <c:pt idx="4398">
                  <c:v>5.13</c:v>
                </c:pt>
                <c:pt idx="4399">
                  <c:v>5.08</c:v>
                </c:pt>
                <c:pt idx="4400">
                  <c:v>5.12</c:v>
                </c:pt>
                <c:pt idx="4401">
                  <c:v>5.22</c:v>
                </c:pt>
                <c:pt idx="4402">
                  <c:v>5.17</c:v>
                </c:pt>
                <c:pt idx="4403">
                  <c:v>5.13</c:v>
                </c:pt>
                <c:pt idx="4404">
                  <c:v>5.15</c:v>
                </c:pt>
                <c:pt idx="4405">
                  <c:v>5.15</c:v>
                </c:pt>
                <c:pt idx="4406">
                  <c:v>5.15</c:v>
                </c:pt>
                <c:pt idx="4409">
                  <c:v>5.28</c:v>
                </c:pt>
                <c:pt idx="4410">
                  <c:v>5.28</c:v>
                </c:pt>
                <c:pt idx="4411">
                  <c:v>5.29</c:v>
                </c:pt>
                <c:pt idx="4413">
                  <c:v>5.25</c:v>
                </c:pt>
                <c:pt idx="4414">
                  <c:v>5.26</c:v>
                </c:pt>
                <c:pt idx="4415">
                  <c:v>5.26</c:v>
                </c:pt>
                <c:pt idx="4416">
                  <c:v>5.28</c:v>
                </c:pt>
                <c:pt idx="4417">
                  <c:v>5.18</c:v>
                </c:pt>
                <c:pt idx="4418">
                  <c:v>5.21</c:v>
                </c:pt>
                <c:pt idx="4419">
                  <c:v>5.21</c:v>
                </c:pt>
                <c:pt idx="4420">
                  <c:v>5.2</c:v>
                </c:pt>
                <c:pt idx="4421">
                  <c:v>5.16</c:v>
                </c:pt>
                <c:pt idx="4422">
                  <c:v>5.15</c:v>
                </c:pt>
                <c:pt idx="4423">
                  <c:v>5.14</c:v>
                </c:pt>
                <c:pt idx="4424">
                  <c:v>5.17</c:v>
                </c:pt>
                <c:pt idx="4425">
                  <c:v>5.2</c:v>
                </c:pt>
                <c:pt idx="4426">
                  <c:v>5.2</c:v>
                </c:pt>
                <c:pt idx="4427">
                  <c:v>5.23</c:v>
                </c:pt>
                <c:pt idx="4428">
                  <c:v>5.23</c:v>
                </c:pt>
                <c:pt idx="4429">
                  <c:v>5.24</c:v>
                </c:pt>
                <c:pt idx="4430">
                  <c:v>5.28</c:v>
                </c:pt>
                <c:pt idx="4431">
                  <c:v>5.34</c:v>
                </c:pt>
                <c:pt idx="4432">
                  <c:v>5.36</c:v>
                </c:pt>
                <c:pt idx="4433">
                  <c:v>5.3</c:v>
                </c:pt>
                <c:pt idx="4434">
                  <c:v>5.31</c:v>
                </c:pt>
                <c:pt idx="4435">
                  <c:v>5.29</c:v>
                </c:pt>
                <c:pt idx="4436">
                  <c:v>5.23</c:v>
                </c:pt>
                <c:pt idx="4437">
                  <c:v>5.22</c:v>
                </c:pt>
                <c:pt idx="4438">
                  <c:v>5.19</c:v>
                </c:pt>
                <c:pt idx="4439">
                  <c:v>5.26</c:v>
                </c:pt>
                <c:pt idx="4440">
                  <c:v>5.33</c:v>
                </c:pt>
                <c:pt idx="4441">
                  <c:v>5.33</c:v>
                </c:pt>
                <c:pt idx="4442">
                  <c:v>5.35</c:v>
                </c:pt>
                <c:pt idx="4443">
                  <c:v>5.36</c:v>
                </c:pt>
                <c:pt idx="4444">
                  <c:v>5.36</c:v>
                </c:pt>
                <c:pt idx="4445">
                  <c:v>5.32</c:v>
                </c:pt>
                <c:pt idx="4446">
                  <c:v>5.3</c:v>
                </c:pt>
                <c:pt idx="4447">
                  <c:v>5.27</c:v>
                </c:pt>
                <c:pt idx="4448">
                  <c:v>5.34</c:v>
                </c:pt>
                <c:pt idx="4449">
                  <c:v>5.35</c:v>
                </c:pt>
                <c:pt idx="4450">
                  <c:v>5.31</c:v>
                </c:pt>
                <c:pt idx="4451">
                  <c:v>5.31</c:v>
                </c:pt>
                <c:pt idx="4452">
                  <c:v>5.34</c:v>
                </c:pt>
                <c:pt idx="4453">
                  <c:v>5.38</c:v>
                </c:pt>
                <c:pt idx="4454">
                  <c:v>5.31</c:v>
                </c:pt>
                <c:pt idx="4455">
                  <c:v>5.31</c:v>
                </c:pt>
                <c:pt idx="4456">
                  <c:v>5.39</c:v>
                </c:pt>
                <c:pt idx="4457">
                  <c:v>5.43</c:v>
                </c:pt>
                <c:pt idx="4458">
                  <c:v>5.46</c:v>
                </c:pt>
                <c:pt idx="4459">
                  <c:v>5.48</c:v>
                </c:pt>
                <c:pt idx="4460">
                  <c:v>5.51</c:v>
                </c:pt>
                <c:pt idx="4461">
                  <c:v>5.49</c:v>
                </c:pt>
                <c:pt idx="4462">
                  <c:v>5.5</c:v>
                </c:pt>
                <c:pt idx="4463">
                  <c:v>5.54</c:v>
                </c:pt>
                <c:pt idx="4464">
                  <c:v>5.55</c:v>
                </c:pt>
                <c:pt idx="4465">
                  <c:v>5.59</c:v>
                </c:pt>
                <c:pt idx="4467">
                  <c:v>5.52</c:v>
                </c:pt>
                <c:pt idx="4468">
                  <c:v>5.51</c:v>
                </c:pt>
                <c:pt idx="4469">
                  <c:v>5.5600000000000005</c:v>
                </c:pt>
                <c:pt idx="4470">
                  <c:v>5.57</c:v>
                </c:pt>
                <c:pt idx="4472">
                  <c:v>5.58</c:v>
                </c:pt>
                <c:pt idx="4473">
                  <c:v>5.55</c:v>
                </c:pt>
                <c:pt idx="4474">
                  <c:v>5.54</c:v>
                </c:pt>
                <c:pt idx="4477">
                  <c:v>5.59</c:v>
                </c:pt>
                <c:pt idx="4478">
                  <c:v>5.55</c:v>
                </c:pt>
                <c:pt idx="4479">
                  <c:v>5.51</c:v>
                </c:pt>
                <c:pt idx="4480">
                  <c:v>5.48</c:v>
                </c:pt>
                <c:pt idx="4481">
                  <c:v>5.48</c:v>
                </c:pt>
                <c:pt idx="4482">
                  <c:v>5.53</c:v>
                </c:pt>
                <c:pt idx="4483">
                  <c:v>5.5</c:v>
                </c:pt>
                <c:pt idx="4484">
                  <c:v>5.54</c:v>
                </c:pt>
                <c:pt idx="4485">
                  <c:v>5.5</c:v>
                </c:pt>
                <c:pt idx="4486">
                  <c:v>5.47</c:v>
                </c:pt>
                <c:pt idx="4487">
                  <c:v>5.49</c:v>
                </c:pt>
                <c:pt idx="4488">
                  <c:v>5.54</c:v>
                </c:pt>
                <c:pt idx="4489">
                  <c:v>5.55</c:v>
                </c:pt>
                <c:pt idx="4490">
                  <c:v>5.53</c:v>
                </c:pt>
                <c:pt idx="4491">
                  <c:v>5.51</c:v>
                </c:pt>
                <c:pt idx="4492">
                  <c:v>5.51</c:v>
                </c:pt>
                <c:pt idx="4493">
                  <c:v>5.53</c:v>
                </c:pt>
                <c:pt idx="4494">
                  <c:v>5.44</c:v>
                </c:pt>
                <c:pt idx="4495">
                  <c:v>5.47</c:v>
                </c:pt>
                <c:pt idx="4496">
                  <c:v>5.45</c:v>
                </c:pt>
                <c:pt idx="4497">
                  <c:v>5.47</c:v>
                </c:pt>
                <c:pt idx="4499">
                  <c:v>5.46</c:v>
                </c:pt>
                <c:pt idx="4503">
                  <c:v>5.48</c:v>
                </c:pt>
                <c:pt idx="4504">
                  <c:v>5.54</c:v>
                </c:pt>
                <c:pt idx="4505">
                  <c:v>5.52</c:v>
                </c:pt>
                <c:pt idx="4506">
                  <c:v>5.53</c:v>
                </c:pt>
                <c:pt idx="4507">
                  <c:v>5.5600000000000005</c:v>
                </c:pt>
                <c:pt idx="4508">
                  <c:v>5.6</c:v>
                </c:pt>
                <c:pt idx="4509">
                  <c:v>5.57</c:v>
                </c:pt>
                <c:pt idx="4510">
                  <c:v>5.58</c:v>
                </c:pt>
                <c:pt idx="4511">
                  <c:v>5.5600000000000005</c:v>
                </c:pt>
                <c:pt idx="4512">
                  <c:v>5.52</c:v>
                </c:pt>
                <c:pt idx="4513">
                  <c:v>5.49</c:v>
                </c:pt>
                <c:pt idx="4514">
                  <c:v>5.5</c:v>
                </c:pt>
                <c:pt idx="4515">
                  <c:v>5.48</c:v>
                </c:pt>
                <c:pt idx="4516">
                  <c:v>5.52</c:v>
                </c:pt>
                <c:pt idx="4517">
                  <c:v>5.52</c:v>
                </c:pt>
                <c:pt idx="4518">
                  <c:v>5.48</c:v>
                </c:pt>
                <c:pt idx="4519">
                  <c:v>5.45</c:v>
                </c:pt>
                <c:pt idx="4520">
                  <c:v>5.45</c:v>
                </c:pt>
                <c:pt idx="4521">
                  <c:v>5.5</c:v>
                </c:pt>
                <c:pt idx="4522">
                  <c:v>5.45</c:v>
                </c:pt>
                <c:pt idx="4523">
                  <c:v>5.46</c:v>
                </c:pt>
                <c:pt idx="4524">
                  <c:v>5.48</c:v>
                </c:pt>
                <c:pt idx="4525">
                  <c:v>5.43</c:v>
                </c:pt>
                <c:pt idx="4526">
                  <c:v>5.46</c:v>
                </c:pt>
                <c:pt idx="4527">
                  <c:v>5.45</c:v>
                </c:pt>
                <c:pt idx="4528">
                  <c:v>5.42</c:v>
                </c:pt>
                <c:pt idx="4529">
                  <c:v>5.42</c:v>
                </c:pt>
                <c:pt idx="4530">
                  <c:v>5.31</c:v>
                </c:pt>
                <c:pt idx="4531">
                  <c:v>5.33</c:v>
                </c:pt>
                <c:pt idx="4532">
                  <c:v>5.31</c:v>
                </c:pt>
                <c:pt idx="4533">
                  <c:v>5.29</c:v>
                </c:pt>
                <c:pt idx="4534">
                  <c:v>5.27</c:v>
                </c:pt>
                <c:pt idx="4535">
                  <c:v>5.31</c:v>
                </c:pt>
                <c:pt idx="4537">
                  <c:v>5.28</c:v>
                </c:pt>
                <c:pt idx="4538">
                  <c:v>5.21</c:v>
                </c:pt>
                <c:pt idx="4539">
                  <c:v>5.27</c:v>
                </c:pt>
                <c:pt idx="4540">
                  <c:v>5.27</c:v>
                </c:pt>
                <c:pt idx="4541">
                  <c:v>5.29</c:v>
                </c:pt>
                <c:pt idx="4542">
                  <c:v>5.29</c:v>
                </c:pt>
                <c:pt idx="4543">
                  <c:v>5.27</c:v>
                </c:pt>
                <c:pt idx="4544">
                  <c:v>5.32</c:v>
                </c:pt>
                <c:pt idx="4545">
                  <c:v>5.34</c:v>
                </c:pt>
                <c:pt idx="4546">
                  <c:v>5.33</c:v>
                </c:pt>
                <c:pt idx="4547">
                  <c:v>5.34</c:v>
                </c:pt>
                <c:pt idx="4548">
                  <c:v>5.27</c:v>
                </c:pt>
                <c:pt idx="4549">
                  <c:v>5.24</c:v>
                </c:pt>
                <c:pt idx="4550">
                  <c:v>5.24</c:v>
                </c:pt>
                <c:pt idx="4551">
                  <c:v>5.19</c:v>
                </c:pt>
                <c:pt idx="4552">
                  <c:v>5.15</c:v>
                </c:pt>
                <c:pt idx="4553">
                  <c:v>5.24</c:v>
                </c:pt>
                <c:pt idx="4554">
                  <c:v>5.24</c:v>
                </c:pt>
                <c:pt idx="4555">
                  <c:v>5.17</c:v>
                </c:pt>
                <c:pt idx="4556">
                  <c:v>5.14</c:v>
                </c:pt>
                <c:pt idx="4557">
                  <c:v>5.17</c:v>
                </c:pt>
                <c:pt idx="4558">
                  <c:v>5.12</c:v>
                </c:pt>
                <c:pt idx="4559">
                  <c:v>5.0599999999999996</c:v>
                </c:pt>
                <c:pt idx="4560">
                  <c:v>5.07</c:v>
                </c:pt>
                <c:pt idx="4561">
                  <c:v>5.12</c:v>
                </c:pt>
                <c:pt idx="4562">
                  <c:v>5.16</c:v>
                </c:pt>
                <c:pt idx="4563">
                  <c:v>5.17</c:v>
                </c:pt>
                <c:pt idx="4564">
                  <c:v>5.08</c:v>
                </c:pt>
                <c:pt idx="4565">
                  <c:v>5.01</c:v>
                </c:pt>
                <c:pt idx="4566">
                  <c:v>4.92</c:v>
                </c:pt>
                <c:pt idx="4567">
                  <c:v>4.93</c:v>
                </c:pt>
                <c:pt idx="4568">
                  <c:v>4.97</c:v>
                </c:pt>
                <c:pt idx="4569">
                  <c:v>4.9400000000000004</c:v>
                </c:pt>
                <c:pt idx="4570">
                  <c:v>4.93</c:v>
                </c:pt>
                <c:pt idx="4571">
                  <c:v>4.8899999999999997</c:v>
                </c:pt>
                <c:pt idx="4572">
                  <c:v>4.8600000000000003</c:v>
                </c:pt>
                <c:pt idx="4573">
                  <c:v>4.82</c:v>
                </c:pt>
                <c:pt idx="4575">
                  <c:v>4.9400000000000004</c:v>
                </c:pt>
                <c:pt idx="4576">
                  <c:v>4.95</c:v>
                </c:pt>
                <c:pt idx="4577">
                  <c:v>4.93</c:v>
                </c:pt>
                <c:pt idx="4578">
                  <c:v>4.95</c:v>
                </c:pt>
                <c:pt idx="4579">
                  <c:v>5.0199999999999996</c:v>
                </c:pt>
                <c:pt idx="4580">
                  <c:v>5</c:v>
                </c:pt>
                <c:pt idx="4581">
                  <c:v>5.0199999999999996</c:v>
                </c:pt>
                <c:pt idx="4582">
                  <c:v>5</c:v>
                </c:pt>
                <c:pt idx="4583">
                  <c:v>4.95</c:v>
                </c:pt>
                <c:pt idx="4584">
                  <c:v>4.9000000000000004</c:v>
                </c:pt>
                <c:pt idx="4585">
                  <c:v>4.8899999999999997</c:v>
                </c:pt>
                <c:pt idx="4586">
                  <c:v>4.8499999999999996</c:v>
                </c:pt>
                <c:pt idx="4587">
                  <c:v>4.82</c:v>
                </c:pt>
                <c:pt idx="4588">
                  <c:v>4.7699999999999996</c:v>
                </c:pt>
                <c:pt idx="4589">
                  <c:v>4.75</c:v>
                </c:pt>
                <c:pt idx="4590">
                  <c:v>4.72</c:v>
                </c:pt>
                <c:pt idx="4591">
                  <c:v>4.72</c:v>
                </c:pt>
                <c:pt idx="4592">
                  <c:v>4.8100000000000005</c:v>
                </c:pt>
                <c:pt idx="4593">
                  <c:v>4.83</c:v>
                </c:pt>
                <c:pt idx="4594">
                  <c:v>4.84</c:v>
                </c:pt>
                <c:pt idx="4595">
                  <c:v>4.76</c:v>
                </c:pt>
                <c:pt idx="4596">
                  <c:v>4.7300000000000004</c:v>
                </c:pt>
                <c:pt idx="4597">
                  <c:v>4.76</c:v>
                </c:pt>
                <c:pt idx="4598">
                  <c:v>4.66</c:v>
                </c:pt>
                <c:pt idx="4599">
                  <c:v>4.6500000000000004</c:v>
                </c:pt>
                <c:pt idx="4600">
                  <c:v>4.7</c:v>
                </c:pt>
                <c:pt idx="4601">
                  <c:v>4.67</c:v>
                </c:pt>
                <c:pt idx="4602">
                  <c:v>4.6399999999999997</c:v>
                </c:pt>
                <c:pt idx="4603">
                  <c:v>4.67</c:v>
                </c:pt>
                <c:pt idx="4604">
                  <c:v>4.67</c:v>
                </c:pt>
                <c:pt idx="4605">
                  <c:v>4.67</c:v>
                </c:pt>
                <c:pt idx="4606">
                  <c:v>4.6500000000000004</c:v>
                </c:pt>
                <c:pt idx="4607">
                  <c:v>4.62</c:v>
                </c:pt>
                <c:pt idx="4608">
                  <c:v>4.71</c:v>
                </c:pt>
                <c:pt idx="4609">
                  <c:v>4.7</c:v>
                </c:pt>
                <c:pt idx="4610">
                  <c:v>4.7</c:v>
                </c:pt>
                <c:pt idx="4611">
                  <c:v>4.6500000000000004</c:v>
                </c:pt>
                <c:pt idx="4612">
                  <c:v>4.67</c:v>
                </c:pt>
                <c:pt idx="4613">
                  <c:v>4.63</c:v>
                </c:pt>
                <c:pt idx="4614">
                  <c:v>4.63</c:v>
                </c:pt>
                <c:pt idx="4615">
                  <c:v>4.72</c:v>
                </c:pt>
                <c:pt idx="4616">
                  <c:v>4.78</c:v>
                </c:pt>
                <c:pt idx="4617">
                  <c:v>4.87</c:v>
                </c:pt>
                <c:pt idx="4618">
                  <c:v>4.8899999999999997</c:v>
                </c:pt>
                <c:pt idx="4619">
                  <c:v>4.97</c:v>
                </c:pt>
                <c:pt idx="4620">
                  <c:v>4.8899999999999997</c:v>
                </c:pt>
                <c:pt idx="4621">
                  <c:v>4.8899999999999997</c:v>
                </c:pt>
                <c:pt idx="4622">
                  <c:v>4.93</c:v>
                </c:pt>
                <c:pt idx="4623">
                  <c:v>4.8899999999999997</c:v>
                </c:pt>
                <c:pt idx="4624">
                  <c:v>4.91</c:v>
                </c:pt>
                <c:pt idx="4625">
                  <c:v>4.9000000000000004</c:v>
                </c:pt>
                <c:pt idx="4627">
                  <c:v>4.8100000000000005</c:v>
                </c:pt>
                <c:pt idx="4628">
                  <c:v>4.82</c:v>
                </c:pt>
                <c:pt idx="4629">
                  <c:v>4.83</c:v>
                </c:pt>
                <c:pt idx="4630">
                  <c:v>4.78</c:v>
                </c:pt>
                <c:pt idx="4631">
                  <c:v>4.8499999999999996</c:v>
                </c:pt>
                <c:pt idx="4632">
                  <c:v>4.8499999999999996</c:v>
                </c:pt>
                <c:pt idx="4633">
                  <c:v>4.92</c:v>
                </c:pt>
                <c:pt idx="4634">
                  <c:v>4.84</c:v>
                </c:pt>
                <c:pt idx="4635">
                  <c:v>4.76</c:v>
                </c:pt>
                <c:pt idx="4636">
                  <c:v>4.71</c:v>
                </c:pt>
                <c:pt idx="4637">
                  <c:v>4.68</c:v>
                </c:pt>
                <c:pt idx="4638">
                  <c:v>4.68</c:v>
                </c:pt>
                <c:pt idx="4639">
                  <c:v>4.6900000000000004</c:v>
                </c:pt>
                <c:pt idx="4640">
                  <c:v>4.7300000000000004</c:v>
                </c:pt>
                <c:pt idx="4641">
                  <c:v>4.75</c:v>
                </c:pt>
                <c:pt idx="4642">
                  <c:v>4.7</c:v>
                </c:pt>
                <c:pt idx="4643">
                  <c:v>4.7</c:v>
                </c:pt>
                <c:pt idx="4644">
                  <c:v>4.7300000000000004</c:v>
                </c:pt>
                <c:pt idx="4645">
                  <c:v>4.74</c:v>
                </c:pt>
                <c:pt idx="4646">
                  <c:v>4.8</c:v>
                </c:pt>
                <c:pt idx="4647">
                  <c:v>4.7699999999999996</c:v>
                </c:pt>
                <c:pt idx="4648">
                  <c:v>4.72</c:v>
                </c:pt>
                <c:pt idx="4649">
                  <c:v>4.78</c:v>
                </c:pt>
                <c:pt idx="4650">
                  <c:v>4.75</c:v>
                </c:pt>
                <c:pt idx="4651">
                  <c:v>4.7699999999999996</c:v>
                </c:pt>
                <c:pt idx="4652">
                  <c:v>4.75</c:v>
                </c:pt>
                <c:pt idx="4653">
                  <c:v>4.7300000000000004</c:v>
                </c:pt>
                <c:pt idx="4654">
                  <c:v>4.6900000000000004</c:v>
                </c:pt>
                <c:pt idx="4655">
                  <c:v>4.6399999999999997</c:v>
                </c:pt>
                <c:pt idx="4656">
                  <c:v>4.6399999999999997</c:v>
                </c:pt>
                <c:pt idx="4657">
                  <c:v>4.62</c:v>
                </c:pt>
                <c:pt idx="4658">
                  <c:v>4.6399999999999997</c:v>
                </c:pt>
                <c:pt idx="4659">
                  <c:v>4.5600000000000005</c:v>
                </c:pt>
                <c:pt idx="4660">
                  <c:v>4.53</c:v>
                </c:pt>
                <c:pt idx="4661">
                  <c:v>4.53</c:v>
                </c:pt>
                <c:pt idx="4662">
                  <c:v>4.55</c:v>
                </c:pt>
                <c:pt idx="4663">
                  <c:v>4.53</c:v>
                </c:pt>
                <c:pt idx="4664">
                  <c:v>4.5199999999999996</c:v>
                </c:pt>
                <c:pt idx="4665">
                  <c:v>4.5</c:v>
                </c:pt>
                <c:pt idx="4666">
                  <c:v>4.5</c:v>
                </c:pt>
                <c:pt idx="4667">
                  <c:v>4.51</c:v>
                </c:pt>
                <c:pt idx="4670">
                  <c:v>4.46</c:v>
                </c:pt>
                <c:pt idx="4671">
                  <c:v>4.45</c:v>
                </c:pt>
                <c:pt idx="4672">
                  <c:v>4.4400000000000004</c:v>
                </c:pt>
                <c:pt idx="4674">
                  <c:v>4.46</c:v>
                </c:pt>
                <c:pt idx="4675">
                  <c:v>4.55</c:v>
                </c:pt>
                <c:pt idx="4677">
                  <c:v>4.53</c:v>
                </c:pt>
                <c:pt idx="4678">
                  <c:v>4.47</c:v>
                </c:pt>
                <c:pt idx="4679">
                  <c:v>4.43</c:v>
                </c:pt>
                <c:pt idx="4680">
                  <c:v>4.45</c:v>
                </c:pt>
                <c:pt idx="4681">
                  <c:v>4.5</c:v>
                </c:pt>
                <c:pt idx="4682">
                  <c:v>4.57</c:v>
                </c:pt>
                <c:pt idx="4683">
                  <c:v>4.5600000000000005</c:v>
                </c:pt>
                <c:pt idx="4684">
                  <c:v>4.53</c:v>
                </c:pt>
                <c:pt idx="4685">
                  <c:v>4.47</c:v>
                </c:pt>
                <c:pt idx="4686">
                  <c:v>4.45</c:v>
                </c:pt>
                <c:pt idx="4687">
                  <c:v>4.42</c:v>
                </c:pt>
                <c:pt idx="4688">
                  <c:v>4.3899999999999997</c:v>
                </c:pt>
                <c:pt idx="4689">
                  <c:v>4.3899999999999997</c:v>
                </c:pt>
                <c:pt idx="4690">
                  <c:v>4.3099999999999996</c:v>
                </c:pt>
                <c:pt idx="4691">
                  <c:v>4.26</c:v>
                </c:pt>
                <c:pt idx="4692">
                  <c:v>4.3099999999999996</c:v>
                </c:pt>
                <c:pt idx="4693">
                  <c:v>4.28</c:v>
                </c:pt>
                <c:pt idx="4694">
                  <c:v>4.3600000000000003</c:v>
                </c:pt>
                <c:pt idx="4695">
                  <c:v>4.3099999999999996</c:v>
                </c:pt>
                <c:pt idx="4696">
                  <c:v>4.37</c:v>
                </c:pt>
                <c:pt idx="4697">
                  <c:v>4.3099999999999996</c:v>
                </c:pt>
                <c:pt idx="4698">
                  <c:v>4.3</c:v>
                </c:pt>
                <c:pt idx="4699">
                  <c:v>4.3600000000000003</c:v>
                </c:pt>
                <c:pt idx="4700">
                  <c:v>4.32</c:v>
                </c:pt>
                <c:pt idx="4701">
                  <c:v>4.29</c:v>
                </c:pt>
                <c:pt idx="4702">
                  <c:v>4.34</c:v>
                </c:pt>
                <c:pt idx="4703">
                  <c:v>4.24</c:v>
                </c:pt>
                <c:pt idx="4704">
                  <c:v>4.21</c:v>
                </c:pt>
                <c:pt idx="4705">
                  <c:v>4.2300000000000004</c:v>
                </c:pt>
                <c:pt idx="4706">
                  <c:v>4.26</c:v>
                </c:pt>
                <c:pt idx="4707">
                  <c:v>4.25</c:v>
                </c:pt>
                <c:pt idx="4708">
                  <c:v>4.2300000000000004</c:v>
                </c:pt>
                <c:pt idx="4709">
                  <c:v>4.17</c:v>
                </c:pt>
                <c:pt idx="4710">
                  <c:v>4.1500000000000004</c:v>
                </c:pt>
                <c:pt idx="4711">
                  <c:v>4.1500000000000004</c:v>
                </c:pt>
                <c:pt idx="4712">
                  <c:v>4.12</c:v>
                </c:pt>
                <c:pt idx="4713">
                  <c:v>4.1500000000000004</c:v>
                </c:pt>
                <c:pt idx="4714">
                  <c:v>4.1500000000000004</c:v>
                </c:pt>
                <c:pt idx="4715">
                  <c:v>4.21</c:v>
                </c:pt>
                <c:pt idx="4716">
                  <c:v>4.17</c:v>
                </c:pt>
                <c:pt idx="4717">
                  <c:v>4.1399999999999997</c:v>
                </c:pt>
                <c:pt idx="4718">
                  <c:v>4.13</c:v>
                </c:pt>
                <c:pt idx="4719">
                  <c:v>4.1500000000000004</c:v>
                </c:pt>
                <c:pt idx="4720">
                  <c:v>4.09</c:v>
                </c:pt>
                <c:pt idx="4722">
                  <c:v>4.0599999999999996</c:v>
                </c:pt>
                <c:pt idx="4723">
                  <c:v>4.0599999999999996</c:v>
                </c:pt>
                <c:pt idx="4724">
                  <c:v>4.13</c:v>
                </c:pt>
                <c:pt idx="4725">
                  <c:v>4.25</c:v>
                </c:pt>
                <c:pt idx="4726">
                  <c:v>4.22</c:v>
                </c:pt>
                <c:pt idx="4727">
                  <c:v>4.3899999999999997</c:v>
                </c:pt>
                <c:pt idx="4728">
                  <c:v>4.49</c:v>
                </c:pt>
                <c:pt idx="4729">
                  <c:v>4.43</c:v>
                </c:pt>
                <c:pt idx="4730">
                  <c:v>4.46</c:v>
                </c:pt>
                <c:pt idx="4731">
                  <c:v>4.43</c:v>
                </c:pt>
                <c:pt idx="4733">
                  <c:v>4.45</c:v>
                </c:pt>
                <c:pt idx="4734">
                  <c:v>4.37</c:v>
                </c:pt>
                <c:pt idx="4735">
                  <c:v>4.37</c:v>
                </c:pt>
                <c:pt idx="4736">
                  <c:v>4.29</c:v>
                </c:pt>
                <c:pt idx="4737">
                  <c:v>4.25</c:v>
                </c:pt>
                <c:pt idx="4738">
                  <c:v>4.33</c:v>
                </c:pt>
                <c:pt idx="4739">
                  <c:v>4.45</c:v>
                </c:pt>
                <c:pt idx="4740">
                  <c:v>4.41</c:v>
                </c:pt>
                <c:pt idx="4741">
                  <c:v>4.49</c:v>
                </c:pt>
                <c:pt idx="4742">
                  <c:v>4.47</c:v>
                </c:pt>
                <c:pt idx="4743">
                  <c:v>4.4000000000000004</c:v>
                </c:pt>
                <c:pt idx="4744">
                  <c:v>4.37</c:v>
                </c:pt>
                <c:pt idx="4745">
                  <c:v>4.43</c:v>
                </c:pt>
                <c:pt idx="4746">
                  <c:v>4.4400000000000004</c:v>
                </c:pt>
                <c:pt idx="4747">
                  <c:v>4.46</c:v>
                </c:pt>
                <c:pt idx="4748">
                  <c:v>4.41</c:v>
                </c:pt>
                <c:pt idx="4749">
                  <c:v>4.34</c:v>
                </c:pt>
                <c:pt idx="4750">
                  <c:v>4.3600000000000003</c:v>
                </c:pt>
                <c:pt idx="4751">
                  <c:v>4.37</c:v>
                </c:pt>
                <c:pt idx="4752">
                  <c:v>4.33</c:v>
                </c:pt>
                <c:pt idx="4753">
                  <c:v>4.3499999999999996</c:v>
                </c:pt>
                <c:pt idx="4754">
                  <c:v>4.32</c:v>
                </c:pt>
                <c:pt idx="4757">
                  <c:v>4.32</c:v>
                </c:pt>
                <c:pt idx="4758">
                  <c:v>4.3099999999999996</c:v>
                </c:pt>
                <c:pt idx="4760">
                  <c:v>4.2300000000000004</c:v>
                </c:pt>
                <c:pt idx="4761">
                  <c:v>4.2699999999999996</c:v>
                </c:pt>
                <c:pt idx="4762">
                  <c:v>4.24</c:v>
                </c:pt>
                <c:pt idx="4763">
                  <c:v>4.1900000000000004</c:v>
                </c:pt>
                <c:pt idx="4764">
                  <c:v>4.0999999999999996</c:v>
                </c:pt>
                <c:pt idx="4765">
                  <c:v>4.0999999999999996</c:v>
                </c:pt>
                <c:pt idx="4766">
                  <c:v>4.07</c:v>
                </c:pt>
                <c:pt idx="4767">
                  <c:v>4.0999999999999996</c:v>
                </c:pt>
                <c:pt idx="4768">
                  <c:v>4.12</c:v>
                </c:pt>
                <c:pt idx="4769">
                  <c:v>4.05</c:v>
                </c:pt>
                <c:pt idx="4770">
                  <c:v>4.03</c:v>
                </c:pt>
                <c:pt idx="4771">
                  <c:v>3.93</c:v>
                </c:pt>
                <c:pt idx="4772">
                  <c:v>3.96</c:v>
                </c:pt>
                <c:pt idx="4773">
                  <c:v>3.9</c:v>
                </c:pt>
                <c:pt idx="4774">
                  <c:v>3.91</c:v>
                </c:pt>
                <c:pt idx="4775">
                  <c:v>3.84</c:v>
                </c:pt>
                <c:pt idx="4776">
                  <c:v>3.81</c:v>
                </c:pt>
                <c:pt idx="4777">
                  <c:v>3.77</c:v>
                </c:pt>
                <c:pt idx="4778">
                  <c:v>3.95</c:v>
                </c:pt>
                <c:pt idx="4779">
                  <c:v>3.94</c:v>
                </c:pt>
                <c:pt idx="4780">
                  <c:v>3.8200000000000003</c:v>
                </c:pt>
                <c:pt idx="4781">
                  <c:v>3.9699999999999998</c:v>
                </c:pt>
                <c:pt idx="4782">
                  <c:v>3.81</c:v>
                </c:pt>
                <c:pt idx="4783">
                  <c:v>3.79</c:v>
                </c:pt>
                <c:pt idx="4784">
                  <c:v>3.86</c:v>
                </c:pt>
                <c:pt idx="4785">
                  <c:v>3.7800000000000002</c:v>
                </c:pt>
                <c:pt idx="4786">
                  <c:v>3.7800000000000002</c:v>
                </c:pt>
                <c:pt idx="4787">
                  <c:v>3.74</c:v>
                </c:pt>
                <c:pt idx="4788">
                  <c:v>3.68</c:v>
                </c:pt>
                <c:pt idx="4789">
                  <c:v>3.69</c:v>
                </c:pt>
                <c:pt idx="4790">
                  <c:v>3.62</c:v>
                </c:pt>
                <c:pt idx="4792">
                  <c:v>3.65</c:v>
                </c:pt>
                <c:pt idx="4793">
                  <c:v>3.8200000000000003</c:v>
                </c:pt>
                <c:pt idx="4794">
                  <c:v>3.84</c:v>
                </c:pt>
                <c:pt idx="4795">
                  <c:v>3.77</c:v>
                </c:pt>
                <c:pt idx="4796">
                  <c:v>3.84</c:v>
                </c:pt>
                <c:pt idx="4797">
                  <c:v>3.81</c:v>
                </c:pt>
                <c:pt idx="4798">
                  <c:v>3.7800000000000002</c:v>
                </c:pt>
                <c:pt idx="4799">
                  <c:v>3.89</c:v>
                </c:pt>
                <c:pt idx="4800">
                  <c:v>3.99</c:v>
                </c:pt>
                <c:pt idx="4801">
                  <c:v>3.98</c:v>
                </c:pt>
                <c:pt idx="4802">
                  <c:v>3.93</c:v>
                </c:pt>
                <c:pt idx="4803">
                  <c:v>4.03</c:v>
                </c:pt>
                <c:pt idx="4804">
                  <c:v>4.07</c:v>
                </c:pt>
                <c:pt idx="4805">
                  <c:v>4.04</c:v>
                </c:pt>
                <c:pt idx="4806">
                  <c:v>4.08</c:v>
                </c:pt>
                <c:pt idx="4807">
                  <c:v>4.1100000000000003</c:v>
                </c:pt>
                <c:pt idx="4808">
                  <c:v>4.05</c:v>
                </c:pt>
                <c:pt idx="4809">
                  <c:v>4.04</c:v>
                </c:pt>
                <c:pt idx="4810">
                  <c:v>4.04</c:v>
                </c:pt>
                <c:pt idx="4811">
                  <c:v>3.98</c:v>
                </c:pt>
                <c:pt idx="4812">
                  <c:v>4.08</c:v>
                </c:pt>
                <c:pt idx="4813">
                  <c:v>4.1900000000000004</c:v>
                </c:pt>
                <c:pt idx="4814">
                  <c:v>4.1500000000000004</c:v>
                </c:pt>
                <c:pt idx="4815">
                  <c:v>4.17</c:v>
                </c:pt>
                <c:pt idx="4816">
                  <c:v>4.2</c:v>
                </c:pt>
                <c:pt idx="4817">
                  <c:v>4.2300000000000004</c:v>
                </c:pt>
                <c:pt idx="4818">
                  <c:v>4.18</c:v>
                </c:pt>
                <c:pt idx="4819">
                  <c:v>4.16</c:v>
                </c:pt>
                <c:pt idx="4820">
                  <c:v>4.17</c:v>
                </c:pt>
                <c:pt idx="4821">
                  <c:v>4.22</c:v>
                </c:pt>
                <c:pt idx="4822">
                  <c:v>4.24</c:v>
                </c:pt>
                <c:pt idx="4823">
                  <c:v>4.29</c:v>
                </c:pt>
                <c:pt idx="4824">
                  <c:v>4.22</c:v>
                </c:pt>
                <c:pt idx="4825">
                  <c:v>4.33</c:v>
                </c:pt>
                <c:pt idx="4826">
                  <c:v>4.3099999999999996</c:v>
                </c:pt>
                <c:pt idx="4827">
                  <c:v>4.29</c:v>
                </c:pt>
                <c:pt idx="4828">
                  <c:v>4.34</c:v>
                </c:pt>
                <c:pt idx="4829">
                  <c:v>4.26</c:v>
                </c:pt>
                <c:pt idx="4830">
                  <c:v>4.21</c:v>
                </c:pt>
                <c:pt idx="4831">
                  <c:v>4.2</c:v>
                </c:pt>
                <c:pt idx="4832">
                  <c:v>4.1900000000000004</c:v>
                </c:pt>
                <c:pt idx="4833">
                  <c:v>4.25</c:v>
                </c:pt>
                <c:pt idx="4834">
                  <c:v>4.33</c:v>
                </c:pt>
                <c:pt idx="4836">
                  <c:v>4.32</c:v>
                </c:pt>
                <c:pt idx="4837">
                  <c:v>4.34</c:v>
                </c:pt>
                <c:pt idx="4838">
                  <c:v>4.26</c:v>
                </c:pt>
                <c:pt idx="4839">
                  <c:v>4.34</c:v>
                </c:pt>
                <c:pt idx="4840">
                  <c:v>4.33</c:v>
                </c:pt>
                <c:pt idx="4841">
                  <c:v>4.29</c:v>
                </c:pt>
                <c:pt idx="4842">
                  <c:v>4.33</c:v>
                </c:pt>
                <c:pt idx="4843">
                  <c:v>4.3</c:v>
                </c:pt>
                <c:pt idx="4844">
                  <c:v>4.3499999999999996</c:v>
                </c:pt>
                <c:pt idx="4845">
                  <c:v>4.32</c:v>
                </c:pt>
                <c:pt idx="4846">
                  <c:v>4.33</c:v>
                </c:pt>
                <c:pt idx="4847">
                  <c:v>4.47</c:v>
                </c:pt>
                <c:pt idx="4848">
                  <c:v>4.46</c:v>
                </c:pt>
                <c:pt idx="4849">
                  <c:v>4.47</c:v>
                </c:pt>
                <c:pt idx="4850">
                  <c:v>4.45</c:v>
                </c:pt>
                <c:pt idx="4851">
                  <c:v>4.41</c:v>
                </c:pt>
                <c:pt idx="4852">
                  <c:v>4.4000000000000004</c:v>
                </c:pt>
                <c:pt idx="4853">
                  <c:v>4.3899999999999997</c:v>
                </c:pt>
                <c:pt idx="4854">
                  <c:v>4.33</c:v>
                </c:pt>
                <c:pt idx="4855">
                  <c:v>4.3600000000000003</c:v>
                </c:pt>
                <c:pt idx="4856">
                  <c:v>4.3</c:v>
                </c:pt>
                <c:pt idx="4857">
                  <c:v>4.3</c:v>
                </c:pt>
                <c:pt idx="4858">
                  <c:v>4.3099999999999996</c:v>
                </c:pt>
                <c:pt idx="4859">
                  <c:v>4.2699999999999996</c:v>
                </c:pt>
                <c:pt idx="4860">
                  <c:v>4.2699999999999996</c:v>
                </c:pt>
                <c:pt idx="4861">
                  <c:v>4.24</c:v>
                </c:pt>
                <c:pt idx="4862">
                  <c:v>4.24</c:v>
                </c:pt>
                <c:pt idx="4863">
                  <c:v>4.26</c:v>
                </c:pt>
                <c:pt idx="4864">
                  <c:v>4.22</c:v>
                </c:pt>
                <c:pt idx="4865">
                  <c:v>4.21</c:v>
                </c:pt>
                <c:pt idx="4866">
                  <c:v>4.21</c:v>
                </c:pt>
                <c:pt idx="4867">
                  <c:v>4.17</c:v>
                </c:pt>
                <c:pt idx="4868">
                  <c:v>4.1399999999999997</c:v>
                </c:pt>
                <c:pt idx="4869">
                  <c:v>4.24</c:v>
                </c:pt>
                <c:pt idx="4870">
                  <c:v>4.26</c:v>
                </c:pt>
                <c:pt idx="4871">
                  <c:v>4.32</c:v>
                </c:pt>
                <c:pt idx="4872">
                  <c:v>4.34</c:v>
                </c:pt>
                <c:pt idx="4873">
                  <c:v>4.33</c:v>
                </c:pt>
                <c:pt idx="4874">
                  <c:v>4.3499999999999996</c:v>
                </c:pt>
                <c:pt idx="4875">
                  <c:v>4.3600000000000003</c:v>
                </c:pt>
                <c:pt idx="4876">
                  <c:v>4.4000000000000004</c:v>
                </c:pt>
                <c:pt idx="4877">
                  <c:v>4.41</c:v>
                </c:pt>
                <c:pt idx="4878">
                  <c:v>4.43</c:v>
                </c:pt>
                <c:pt idx="4879">
                  <c:v>4.4400000000000004</c:v>
                </c:pt>
                <c:pt idx="4880">
                  <c:v>4.5</c:v>
                </c:pt>
                <c:pt idx="4881">
                  <c:v>4.46</c:v>
                </c:pt>
                <c:pt idx="4882">
                  <c:v>4.42</c:v>
                </c:pt>
                <c:pt idx="4883">
                  <c:v>4.4000000000000004</c:v>
                </c:pt>
                <c:pt idx="4884">
                  <c:v>4.32</c:v>
                </c:pt>
                <c:pt idx="4885">
                  <c:v>4.3899999999999997</c:v>
                </c:pt>
                <c:pt idx="4886">
                  <c:v>4.43</c:v>
                </c:pt>
                <c:pt idx="4888">
                  <c:v>4.41</c:v>
                </c:pt>
                <c:pt idx="4889">
                  <c:v>4.45</c:v>
                </c:pt>
                <c:pt idx="4890">
                  <c:v>4.45</c:v>
                </c:pt>
                <c:pt idx="4891">
                  <c:v>4.47</c:v>
                </c:pt>
                <c:pt idx="4892">
                  <c:v>4.4800000000000004</c:v>
                </c:pt>
                <c:pt idx="4893">
                  <c:v>4.4800000000000004</c:v>
                </c:pt>
                <c:pt idx="4894">
                  <c:v>4.53</c:v>
                </c:pt>
                <c:pt idx="4895">
                  <c:v>4.59</c:v>
                </c:pt>
                <c:pt idx="4896">
                  <c:v>4.58</c:v>
                </c:pt>
                <c:pt idx="4897">
                  <c:v>4.57</c:v>
                </c:pt>
                <c:pt idx="4898">
                  <c:v>4.5999999999999996</c:v>
                </c:pt>
                <c:pt idx="4899">
                  <c:v>4.57</c:v>
                </c:pt>
                <c:pt idx="4900">
                  <c:v>4.5</c:v>
                </c:pt>
                <c:pt idx="4901">
                  <c:v>4.43</c:v>
                </c:pt>
                <c:pt idx="4902">
                  <c:v>4.45</c:v>
                </c:pt>
                <c:pt idx="4903">
                  <c:v>4.42</c:v>
                </c:pt>
                <c:pt idx="4904">
                  <c:v>4.45</c:v>
                </c:pt>
                <c:pt idx="4905">
                  <c:v>4.45</c:v>
                </c:pt>
                <c:pt idx="4906">
                  <c:v>4.4800000000000004</c:v>
                </c:pt>
                <c:pt idx="4907">
                  <c:v>4.54</c:v>
                </c:pt>
                <c:pt idx="4908">
                  <c:v>4.5</c:v>
                </c:pt>
                <c:pt idx="4909">
                  <c:v>4.5600000000000005</c:v>
                </c:pt>
                <c:pt idx="4910">
                  <c:v>4.55</c:v>
                </c:pt>
                <c:pt idx="4911">
                  <c:v>4.59</c:v>
                </c:pt>
                <c:pt idx="4912">
                  <c:v>4.5999999999999996</c:v>
                </c:pt>
                <c:pt idx="4913">
                  <c:v>4.57</c:v>
                </c:pt>
                <c:pt idx="4914">
                  <c:v>4.59</c:v>
                </c:pt>
                <c:pt idx="4915">
                  <c:v>4.55</c:v>
                </c:pt>
                <c:pt idx="4916">
                  <c:v>4.45</c:v>
                </c:pt>
                <c:pt idx="4917">
                  <c:v>4.46</c:v>
                </c:pt>
                <c:pt idx="4918">
                  <c:v>4.49</c:v>
                </c:pt>
                <c:pt idx="4919">
                  <c:v>4.49</c:v>
                </c:pt>
                <c:pt idx="4920">
                  <c:v>4.46</c:v>
                </c:pt>
                <c:pt idx="4921">
                  <c:v>4.4400000000000004</c:v>
                </c:pt>
                <c:pt idx="4922">
                  <c:v>4.42</c:v>
                </c:pt>
                <c:pt idx="4923">
                  <c:v>4.4000000000000004</c:v>
                </c:pt>
                <c:pt idx="4924">
                  <c:v>4.34</c:v>
                </c:pt>
                <c:pt idx="4925">
                  <c:v>4.37</c:v>
                </c:pt>
                <c:pt idx="4926">
                  <c:v>4.37</c:v>
                </c:pt>
                <c:pt idx="4927">
                  <c:v>4.38</c:v>
                </c:pt>
                <c:pt idx="4928">
                  <c:v>4.38</c:v>
                </c:pt>
                <c:pt idx="4931">
                  <c:v>4.3600000000000003</c:v>
                </c:pt>
                <c:pt idx="4932">
                  <c:v>4.43</c:v>
                </c:pt>
                <c:pt idx="4933">
                  <c:v>4.42</c:v>
                </c:pt>
                <c:pt idx="4935">
                  <c:v>4.38</c:v>
                </c:pt>
                <c:pt idx="4936">
                  <c:v>4.46</c:v>
                </c:pt>
                <c:pt idx="4938">
                  <c:v>4.46</c:v>
                </c:pt>
                <c:pt idx="4939">
                  <c:v>4.3899999999999997</c:v>
                </c:pt>
                <c:pt idx="4940">
                  <c:v>4.32</c:v>
                </c:pt>
                <c:pt idx="4941">
                  <c:v>4.3499999999999996</c:v>
                </c:pt>
                <c:pt idx="4942">
                  <c:v>4.3499999999999996</c:v>
                </c:pt>
                <c:pt idx="4943">
                  <c:v>4.3600000000000003</c:v>
                </c:pt>
                <c:pt idx="4944">
                  <c:v>4.3499999999999996</c:v>
                </c:pt>
                <c:pt idx="4945">
                  <c:v>4.3</c:v>
                </c:pt>
                <c:pt idx="4946">
                  <c:v>4.37</c:v>
                </c:pt>
                <c:pt idx="4947">
                  <c:v>4.37</c:v>
                </c:pt>
                <c:pt idx="4948">
                  <c:v>4.3600000000000003</c:v>
                </c:pt>
                <c:pt idx="4949">
                  <c:v>4.34</c:v>
                </c:pt>
                <c:pt idx="4950">
                  <c:v>4.3099999999999996</c:v>
                </c:pt>
                <c:pt idx="4951">
                  <c:v>4.3499999999999996</c:v>
                </c:pt>
                <c:pt idx="4952">
                  <c:v>4.38</c:v>
                </c:pt>
                <c:pt idx="4953">
                  <c:v>4.37</c:v>
                </c:pt>
                <c:pt idx="4954">
                  <c:v>4.43</c:v>
                </c:pt>
                <c:pt idx="4955">
                  <c:v>4.46</c:v>
                </c:pt>
                <c:pt idx="4956">
                  <c:v>4.4400000000000004</c:v>
                </c:pt>
                <c:pt idx="4957">
                  <c:v>4.4000000000000004</c:v>
                </c:pt>
                <c:pt idx="4958">
                  <c:v>4.3899999999999997</c:v>
                </c:pt>
                <c:pt idx="4959">
                  <c:v>4.41</c:v>
                </c:pt>
                <c:pt idx="4960">
                  <c:v>4.42</c:v>
                </c:pt>
                <c:pt idx="4961">
                  <c:v>4.3499999999999996</c:v>
                </c:pt>
                <c:pt idx="4962">
                  <c:v>4.34</c:v>
                </c:pt>
                <c:pt idx="4963">
                  <c:v>4.38</c:v>
                </c:pt>
                <c:pt idx="4964">
                  <c:v>4.34</c:v>
                </c:pt>
                <c:pt idx="4965">
                  <c:v>4.32</c:v>
                </c:pt>
                <c:pt idx="4966">
                  <c:v>4.34</c:v>
                </c:pt>
                <c:pt idx="4967">
                  <c:v>4.3</c:v>
                </c:pt>
                <c:pt idx="4968">
                  <c:v>4.29</c:v>
                </c:pt>
                <c:pt idx="4969">
                  <c:v>4.33</c:v>
                </c:pt>
                <c:pt idx="4970">
                  <c:v>4.33</c:v>
                </c:pt>
                <c:pt idx="4972">
                  <c:v>4.32</c:v>
                </c:pt>
                <c:pt idx="4973">
                  <c:v>4.3</c:v>
                </c:pt>
                <c:pt idx="4974">
                  <c:v>4.3</c:v>
                </c:pt>
                <c:pt idx="4975">
                  <c:v>4.2699999999999996</c:v>
                </c:pt>
                <c:pt idx="4976">
                  <c:v>4.2699999999999996</c:v>
                </c:pt>
                <c:pt idx="4977">
                  <c:v>4.2699999999999996</c:v>
                </c:pt>
                <c:pt idx="4978">
                  <c:v>4.3099999999999996</c:v>
                </c:pt>
                <c:pt idx="4979">
                  <c:v>4.32</c:v>
                </c:pt>
                <c:pt idx="4980">
                  <c:v>4.3099999999999996</c:v>
                </c:pt>
                <c:pt idx="4981">
                  <c:v>4.17</c:v>
                </c:pt>
                <c:pt idx="4982">
                  <c:v>4.16</c:v>
                </c:pt>
                <c:pt idx="4983">
                  <c:v>4.1500000000000004</c:v>
                </c:pt>
                <c:pt idx="4984">
                  <c:v>4.09</c:v>
                </c:pt>
                <c:pt idx="4985">
                  <c:v>4.12</c:v>
                </c:pt>
                <c:pt idx="4986">
                  <c:v>4.0999999999999996</c:v>
                </c:pt>
                <c:pt idx="4987">
                  <c:v>4.12</c:v>
                </c:pt>
                <c:pt idx="4988">
                  <c:v>4.1100000000000003</c:v>
                </c:pt>
                <c:pt idx="4989">
                  <c:v>4.1100000000000003</c:v>
                </c:pt>
                <c:pt idx="4990">
                  <c:v>4.12</c:v>
                </c:pt>
                <c:pt idx="4991">
                  <c:v>4.1100000000000003</c:v>
                </c:pt>
                <c:pt idx="4992">
                  <c:v>4.1100000000000003</c:v>
                </c:pt>
                <c:pt idx="4993">
                  <c:v>4.08</c:v>
                </c:pt>
                <c:pt idx="4995">
                  <c:v>4.07</c:v>
                </c:pt>
                <c:pt idx="4996">
                  <c:v>4.1500000000000004</c:v>
                </c:pt>
                <c:pt idx="4997">
                  <c:v>4.18</c:v>
                </c:pt>
                <c:pt idx="4998">
                  <c:v>4.1900000000000004</c:v>
                </c:pt>
                <c:pt idx="4999">
                  <c:v>4.1500000000000004</c:v>
                </c:pt>
                <c:pt idx="5000">
                  <c:v>4.1900000000000004</c:v>
                </c:pt>
                <c:pt idx="5001">
                  <c:v>4.3099999999999996</c:v>
                </c:pt>
                <c:pt idx="5002">
                  <c:v>4.32</c:v>
                </c:pt>
                <c:pt idx="5003">
                  <c:v>4.29</c:v>
                </c:pt>
                <c:pt idx="5004">
                  <c:v>4.3</c:v>
                </c:pt>
                <c:pt idx="5007">
                  <c:v>4.34</c:v>
                </c:pt>
                <c:pt idx="5008">
                  <c:v>4.37</c:v>
                </c:pt>
                <c:pt idx="5009">
                  <c:v>4.38</c:v>
                </c:pt>
                <c:pt idx="5010">
                  <c:v>4.3499999999999996</c:v>
                </c:pt>
                <c:pt idx="5011">
                  <c:v>4.33</c:v>
                </c:pt>
                <c:pt idx="5012">
                  <c:v>4.3600000000000003</c:v>
                </c:pt>
                <c:pt idx="5013">
                  <c:v>4.4000000000000004</c:v>
                </c:pt>
                <c:pt idx="5014">
                  <c:v>4.38</c:v>
                </c:pt>
                <c:pt idx="5015">
                  <c:v>4.3600000000000003</c:v>
                </c:pt>
                <c:pt idx="5016">
                  <c:v>4.43</c:v>
                </c:pt>
                <c:pt idx="5017">
                  <c:v>4.4000000000000004</c:v>
                </c:pt>
                <c:pt idx="5018">
                  <c:v>4.4000000000000004</c:v>
                </c:pt>
                <c:pt idx="5019">
                  <c:v>4.4400000000000004</c:v>
                </c:pt>
                <c:pt idx="5020">
                  <c:v>4.43</c:v>
                </c:pt>
                <c:pt idx="5021">
                  <c:v>4.4000000000000004</c:v>
                </c:pt>
                <c:pt idx="5022">
                  <c:v>4.38</c:v>
                </c:pt>
                <c:pt idx="5023">
                  <c:v>4.3600000000000003</c:v>
                </c:pt>
                <c:pt idx="5024">
                  <c:v>4.42</c:v>
                </c:pt>
                <c:pt idx="5025">
                  <c:v>4.46</c:v>
                </c:pt>
                <c:pt idx="5026">
                  <c:v>4.5199999999999996</c:v>
                </c:pt>
                <c:pt idx="5027">
                  <c:v>4.5199999999999996</c:v>
                </c:pt>
                <c:pt idx="5028">
                  <c:v>4.5</c:v>
                </c:pt>
                <c:pt idx="5029">
                  <c:v>4.5600000000000005</c:v>
                </c:pt>
                <c:pt idx="5030">
                  <c:v>4.57</c:v>
                </c:pt>
                <c:pt idx="5031">
                  <c:v>4.49</c:v>
                </c:pt>
                <c:pt idx="5032">
                  <c:v>4.49</c:v>
                </c:pt>
                <c:pt idx="5033">
                  <c:v>4.54</c:v>
                </c:pt>
                <c:pt idx="5034">
                  <c:v>4.55</c:v>
                </c:pt>
                <c:pt idx="5035">
                  <c:v>4.5</c:v>
                </c:pt>
                <c:pt idx="5036">
                  <c:v>4.55</c:v>
                </c:pt>
                <c:pt idx="5037">
                  <c:v>4.53</c:v>
                </c:pt>
                <c:pt idx="5038">
                  <c:v>4.51</c:v>
                </c:pt>
                <c:pt idx="5039">
                  <c:v>4.49</c:v>
                </c:pt>
                <c:pt idx="5040">
                  <c:v>4.49</c:v>
                </c:pt>
                <c:pt idx="5042">
                  <c:v>4.54</c:v>
                </c:pt>
                <c:pt idx="5043">
                  <c:v>4.54</c:v>
                </c:pt>
                <c:pt idx="5044">
                  <c:v>4.58</c:v>
                </c:pt>
                <c:pt idx="5045">
                  <c:v>4.5600000000000005</c:v>
                </c:pt>
                <c:pt idx="5046">
                  <c:v>4.58</c:v>
                </c:pt>
                <c:pt idx="5047">
                  <c:v>4.5600000000000005</c:v>
                </c:pt>
                <c:pt idx="5048">
                  <c:v>4.54</c:v>
                </c:pt>
                <c:pt idx="5049">
                  <c:v>4.59</c:v>
                </c:pt>
                <c:pt idx="5050">
                  <c:v>4.5999999999999996</c:v>
                </c:pt>
                <c:pt idx="5051">
                  <c:v>4.6100000000000003</c:v>
                </c:pt>
                <c:pt idx="5052">
                  <c:v>4.6100000000000003</c:v>
                </c:pt>
                <c:pt idx="5053">
                  <c:v>4.5199999999999996</c:v>
                </c:pt>
                <c:pt idx="5054">
                  <c:v>4.57</c:v>
                </c:pt>
                <c:pt idx="5055">
                  <c:v>4.5199999999999996</c:v>
                </c:pt>
                <c:pt idx="5056">
                  <c:v>4.54</c:v>
                </c:pt>
                <c:pt idx="5057">
                  <c:v>4.54</c:v>
                </c:pt>
                <c:pt idx="5058">
                  <c:v>4.53</c:v>
                </c:pt>
                <c:pt idx="5059">
                  <c:v>4.51</c:v>
                </c:pt>
                <c:pt idx="5060">
                  <c:v>4.4800000000000004</c:v>
                </c:pt>
                <c:pt idx="5061">
                  <c:v>4.51</c:v>
                </c:pt>
                <c:pt idx="5062">
                  <c:v>4.55</c:v>
                </c:pt>
                <c:pt idx="5063">
                  <c:v>4.54</c:v>
                </c:pt>
                <c:pt idx="5064">
                  <c:v>4.5199999999999996</c:v>
                </c:pt>
                <c:pt idx="5065">
                  <c:v>4.4800000000000004</c:v>
                </c:pt>
                <c:pt idx="5066">
                  <c:v>4.45</c:v>
                </c:pt>
                <c:pt idx="5067">
                  <c:v>4.4400000000000004</c:v>
                </c:pt>
                <c:pt idx="5068">
                  <c:v>4.4400000000000004</c:v>
                </c:pt>
                <c:pt idx="5069">
                  <c:v>4.43</c:v>
                </c:pt>
                <c:pt idx="5070">
                  <c:v>4.41</c:v>
                </c:pt>
                <c:pt idx="5071">
                  <c:v>4.4000000000000004</c:v>
                </c:pt>
                <c:pt idx="5072">
                  <c:v>4.43</c:v>
                </c:pt>
                <c:pt idx="5073">
                  <c:v>4.4400000000000004</c:v>
                </c:pt>
                <c:pt idx="5074">
                  <c:v>4.4400000000000004</c:v>
                </c:pt>
                <c:pt idx="5075">
                  <c:v>4.4400000000000004</c:v>
                </c:pt>
                <c:pt idx="5076">
                  <c:v>4.4000000000000004</c:v>
                </c:pt>
                <c:pt idx="5077">
                  <c:v>4.4000000000000004</c:v>
                </c:pt>
                <c:pt idx="5078">
                  <c:v>4.45</c:v>
                </c:pt>
                <c:pt idx="5079">
                  <c:v>4.46</c:v>
                </c:pt>
                <c:pt idx="5080">
                  <c:v>4.45</c:v>
                </c:pt>
                <c:pt idx="5081">
                  <c:v>4.4400000000000004</c:v>
                </c:pt>
                <c:pt idx="5082">
                  <c:v>4.45</c:v>
                </c:pt>
                <c:pt idx="5083">
                  <c:v>4.49</c:v>
                </c:pt>
                <c:pt idx="5084">
                  <c:v>4.47</c:v>
                </c:pt>
                <c:pt idx="5085">
                  <c:v>4.43</c:v>
                </c:pt>
                <c:pt idx="5086">
                  <c:v>4.38</c:v>
                </c:pt>
                <c:pt idx="5087">
                  <c:v>4.3899999999999997</c:v>
                </c:pt>
                <c:pt idx="5088">
                  <c:v>4.3600000000000003</c:v>
                </c:pt>
                <c:pt idx="5089">
                  <c:v>4.3499999999999996</c:v>
                </c:pt>
                <c:pt idx="5090">
                  <c:v>4.33</c:v>
                </c:pt>
                <c:pt idx="5091">
                  <c:v>4.26</c:v>
                </c:pt>
                <c:pt idx="5092">
                  <c:v>4.26</c:v>
                </c:pt>
                <c:pt idx="5093">
                  <c:v>4.28</c:v>
                </c:pt>
                <c:pt idx="5094">
                  <c:v>4.26</c:v>
                </c:pt>
                <c:pt idx="5096">
                  <c:v>4.2300000000000004</c:v>
                </c:pt>
                <c:pt idx="5097">
                  <c:v>4.2699999999999996</c:v>
                </c:pt>
                <c:pt idx="5098">
                  <c:v>4.2300000000000004</c:v>
                </c:pt>
                <c:pt idx="5099">
                  <c:v>4.26</c:v>
                </c:pt>
                <c:pt idx="5100">
                  <c:v>4.2300000000000004</c:v>
                </c:pt>
                <c:pt idx="5101">
                  <c:v>4.2699999999999996</c:v>
                </c:pt>
                <c:pt idx="5102">
                  <c:v>4.29</c:v>
                </c:pt>
                <c:pt idx="5103">
                  <c:v>4.29</c:v>
                </c:pt>
                <c:pt idx="5104">
                  <c:v>4.26</c:v>
                </c:pt>
                <c:pt idx="5105">
                  <c:v>4.2300000000000004</c:v>
                </c:pt>
                <c:pt idx="5106">
                  <c:v>4.25</c:v>
                </c:pt>
                <c:pt idx="5107">
                  <c:v>4.25</c:v>
                </c:pt>
                <c:pt idx="5108">
                  <c:v>4.2</c:v>
                </c:pt>
                <c:pt idx="5109">
                  <c:v>4.22</c:v>
                </c:pt>
                <c:pt idx="5110">
                  <c:v>4.2699999999999996</c:v>
                </c:pt>
                <c:pt idx="5111">
                  <c:v>4.32</c:v>
                </c:pt>
                <c:pt idx="5112">
                  <c:v>4.3099999999999996</c:v>
                </c:pt>
                <c:pt idx="5113">
                  <c:v>4.33</c:v>
                </c:pt>
                <c:pt idx="5114">
                  <c:v>4.2699999999999996</c:v>
                </c:pt>
                <c:pt idx="5115">
                  <c:v>4.25</c:v>
                </c:pt>
                <c:pt idx="5116">
                  <c:v>4.25</c:v>
                </c:pt>
                <c:pt idx="5117">
                  <c:v>4.22</c:v>
                </c:pt>
                <c:pt idx="5118">
                  <c:v>4.22</c:v>
                </c:pt>
                <c:pt idx="5119">
                  <c:v>4.25</c:v>
                </c:pt>
                <c:pt idx="5120">
                  <c:v>4.1900000000000004</c:v>
                </c:pt>
                <c:pt idx="5121">
                  <c:v>4.1900000000000004</c:v>
                </c:pt>
                <c:pt idx="5122">
                  <c:v>4.1900000000000004</c:v>
                </c:pt>
                <c:pt idx="5123">
                  <c:v>4.16</c:v>
                </c:pt>
                <c:pt idx="5124">
                  <c:v>4.13</c:v>
                </c:pt>
                <c:pt idx="5125">
                  <c:v>4.16</c:v>
                </c:pt>
                <c:pt idx="5126">
                  <c:v>4.16</c:v>
                </c:pt>
                <c:pt idx="5127">
                  <c:v>4.1399999999999997</c:v>
                </c:pt>
                <c:pt idx="5128">
                  <c:v>4.17</c:v>
                </c:pt>
                <c:pt idx="5129">
                  <c:v>4.1900000000000004</c:v>
                </c:pt>
                <c:pt idx="5130">
                  <c:v>4.2</c:v>
                </c:pt>
                <c:pt idx="5131">
                  <c:v>4.22</c:v>
                </c:pt>
                <c:pt idx="5132">
                  <c:v>4.21</c:v>
                </c:pt>
                <c:pt idx="5133">
                  <c:v>4.18</c:v>
                </c:pt>
                <c:pt idx="5134">
                  <c:v>4.21</c:v>
                </c:pt>
                <c:pt idx="5135">
                  <c:v>4.18</c:v>
                </c:pt>
                <c:pt idx="5136">
                  <c:v>4.1500000000000004</c:v>
                </c:pt>
                <c:pt idx="5137">
                  <c:v>4.1100000000000003</c:v>
                </c:pt>
                <c:pt idx="5138">
                  <c:v>4.12</c:v>
                </c:pt>
                <c:pt idx="5139">
                  <c:v>4.09</c:v>
                </c:pt>
                <c:pt idx="5140">
                  <c:v>4.0599999999999996</c:v>
                </c:pt>
                <c:pt idx="5141">
                  <c:v>4.08</c:v>
                </c:pt>
                <c:pt idx="5142">
                  <c:v>4.08</c:v>
                </c:pt>
                <c:pt idx="5143">
                  <c:v>4.0599999999999996</c:v>
                </c:pt>
                <c:pt idx="5144">
                  <c:v>4.05</c:v>
                </c:pt>
                <c:pt idx="5145">
                  <c:v>4.0599999999999996</c:v>
                </c:pt>
                <c:pt idx="5146">
                  <c:v>4.01</c:v>
                </c:pt>
                <c:pt idx="5147">
                  <c:v>4.01</c:v>
                </c:pt>
                <c:pt idx="5148">
                  <c:v>4.0199999999999996</c:v>
                </c:pt>
                <c:pt idx="5150">
                  <c:v>4.07</c:v>
                </c:pt>
                <c:pt idx="5151">
                  <c:v>4.05</c:v>
                </c:pt>
                <c:pt idx="5152">
                  <c:v>4.09</c:v>
                </c:pt>
                <c:pt idx="5153">
                  <c:v>4.09</c:v>
                </c:pt>
                <c:pt idx="5154">
                  <c:v>4.03</c:v>
                </c:pt>
                <c:pt idx="5155">
                  <c:v>4.0199999999999996</c:v>
                </c:pt>
                <c:pt idx="5156">
                  <c:v>4.07</c:v>
                </c:pt>
                <c:pt idx="5157">
                  <c:v>4.05</c:v>
                </c:pt>
                <c:pt idx="5158">
                  <c:v>4.03</c:v>
                </c:pt>
                <c:pt idx="5159">
                  <c:v>4.01</c:v>
                </c:pt>
                <c:pt idx="5160">
                  <c:v>3.96</c:v>
                </c:pt>
                <c:pt idx="5161">
                  <c:v>3.93</c:v>
                </c:pt>
                <c:pt idx="5162">
                  <c:v>3.91</c:v>
                </c:pt>
                <c:pt idx="5163">
                  <c:v>3.92</c:v>
                </c:pt>
                <c:pt idx="5164">
                  <c:v>3.93</c:v>
                </c:pt>
                <c:pt idx="5165">
                  <c:v>3.94</c:v>
                </c:pt>
                <c:pt idx="5166">
                  <c:v>3.94</c:v>
                </c:pt>
                <c:pt idx="5167">
                  <c:v>3.93</c:v>
                </c:pt>
                <c:pt idx="5168">
                  <c:v>3.9</c:v>
                </c:pt>
                <c:pt idx="5169">
                  <c:v>3.9</c:v>
                </c:pt>
                <c:pt idx="5170">
                  <c:v>3.9</c:v>
                </c:pt>
                <c:pt idx="5171">
                  <c:v>3.94</c:v>
                </c:pt>
                <c:pt idx="5172">
                  <c:v>3.92</c:v>
                </c:pt>
                <c:pt idx="5173">
                  <c:v>3.89</c:v>
                </c:pt>
                <c:pt idx="5174">
                  <c:v>3.96</c:v>
                </c:pt>
                <c:pt idx="5175">
                  <c:v>3.95</c:v>
                </c:pt>
                <c:pt idx="5176">
                  <c:v>3.85</c:v>
                </c:pt>
                <c:pt idx="5177">
                  <c:v>3.83</c:v>
                </c:pt>
                <c:pt idx="5178">
                  <c:v>3.81</c:v>
                </c:pt>
                <c:pt idx="5179">
                  <c:v>3.76</c:v>
                </c:pt>
                <c:pt idx="5180">
                  <c:v>3.76</c:v>
                </c:pt>
                <c:pt idx="5181">
                  <c:v>3.73</c:v>
                </c:pt>
                <c:pt idx="5182">
                  <c:v>3.71</c:v>
                </c:pt>
                <c:pt idx="5183">
                  <c:v>3.67</c:v>
                </c:pt>
                <c:pt idx="5184">
                  <c:v>3.66</c:v>
                </c:pt>
                <c:pt idx="5185">
                  <c:v>3.73</c:v>
                </c:pt>
                <c:pt idx="5186">
                  <c:v>3.7199999999999998</c:v>
                </c:pt>
                <c:pt idx="5187">
                  <c:v>3.7</c:v>
                </c:pt>
                <c:pt idx="5188">
                  <c:v>3.74</c:v>
                </c:pt>
                <c:pt idx="5189">
                  <c:v>3.73</c:v>
                </c:pt>
                <c:pt idx="5190">
                  <c:v>3.7199999999999998</c:v>
                </c:pt>
                <c:pt idx="5191">
                  <c:v>3.71</c:v>
                </c:pt>
                <c:pt idx="5192">
                  <c:v>3.74</c:v>
                </c:pt>
                <c:pt idx="5193">
                  <c:v>3.8</c:v>
                </c:pt>
                <c:pt idx="5194">
                  <c:v>3.83</c:v>
                </c:pt>
                <c:pt idx="5195">
                  <c:v>3.8</c:v>
                </c:pt>
                <c:pt idx="5196">
                  <c:v>3.7800000000000002</c:v>
                </c:pt>
                <c:pt idx="5197">
                  <c:v>3.75</c:v>
                </c:pt>
                <c:pt idx="5198">
                  <c:v>3.8</c:v>
                </c:pt>
                <c:pt idx="5200">
                  <c:v>3.7199999999999998</c:v>
                </c:pt>
                <c:pt idx="5201">
                  <c:v>3.7</c:v>
                </c:pt>
                <c:pt idx="5202">
                  <c:v>3.7</c:v>
                </c:pt>
                <c:pt idx="5203">
                  <c:v>3.7199999999999998</c:v>
                </c:pt>
                <c:pt idx="5204">
                  <c:v>3.73</c:v>
                </c:pt>
                <c:pt idx="5205">
                  <c:v>3.66</c:v>
                </c:pt>
                <c:pt idx="5206">
                  <c:v>3.65</c:v>
                </c:pt>
                <c:pt idx="5207">
                  <c:v>3.66</c:v>
                </c:pt>
                <c:pt idx="5208">
                  <c:v>3.6</c:v>
                </c:pt>
                <c:pt idx="5209">
                  <c:v>3.65</c:v>
                </c:pt>
                <c:pt idx="5210">
                  <c:v>3.66</c:v>
                </c:pt>
                <c:pt idx="5211">
                  <c:v>3.63</c:v>
                </c:pt>
                <c:pt idx="5212">
                  <c:v>3.62</c:v>
                </c:pt>
                <c:pt idx="5213">
                  <c:v>3.66</c:v>
                </c:pt>
                <c:pt idx="5214">
                  <c:v>3.7</c:v>
                </c:pt>
                <c:pt idx="5215">
                  <c:v>3.66</c:v>
                </c:pt>
                <c:pt idx="5216">
                  <c:v>3.64</c:v>
                </c:pt>
                <c:pt idx="5217">
                  <c:v>3.62</c:v>
                </c:pt>
                <c:pt idx="5218">
                  <c:v>3.63</c:v>
                </c:pt>
                <c:pt idx="5219">
                  <c:v>3.65</c:v>
                </c:pt>
                <c:pt idx="5220">
                  <c:v>3.65</c:v>
                </c:pt>
                <c:pt idx="5221">
                  <c:v>3.6</c:v>
                </c:pt>
                <c:pt idx="5222">
                  <c:v>3.59</c:v>
                </c:pt>
                <c:pt idx="5223">
                  <c:v>3.5300000000000002</c:v>
                </c:pt>
                <c:pt idx="5224">
                  <c:v>3.5300000000000002</c:v>
                </c:pt>
                <c:pt idx="5225">
                  <c:v>3.55</c:v>
                </c:pt>
                <c:pt idx="5226">
                  <c:v>3.59</c:v>
                </c:pt>
                <c:pt idx="5227">
                  <c:v>3.59</c:v>
                </c:pt>
                <c:pt idx="5228">
                  <c:v>3.6</c:v>
                </c:pt>
                <c:pt idx="5229">
                  <c:v>3.66</c:v>
                </c:pt>
                <c:pt idx="5230">
                  <c:v>3.7800000000000002</c:v>
                </c:pt>
                <c:pt idx="5231">
                  <c:v>3.84</c:v>
                </c:pt>
                <c:pt idx="5232">
                  <c:v>3.85</c:v>
                </c:pt>
                <c:pt idx="5233">
                  <c:v>3.87</c:v>
                </c:pt>
                <c:pt idx="5234">
                  <c:v>3.89</c:v>
                </c:pt>
                <c:pt idx="5235">
                  <c:v>3.9</c:v>
                </c:pt>
                <c:pt idx="5236">
                  <c:v>3.86</c:v>
                </c:pt>
                <c:pt idx="5237">
                  <c:v>3.92</c:v>
                </c:pt>
                <c:pt idx="5238">
                  <c:v>3.92</c:v>
                </c:pt>
                <c:pt idx="5239">
                  <c:v>3.95</c:v>
                </c:pt>
                <c:pt idx="5240">
                  <c:v>3.93</c:v>
                </c:pt>
                <c:pt idx="5241">
                  <c:v>3.86</c:v>
                </c:pt>
                <c:pt idx="5242">
                  <c:v>3.85</c:v>
                </c:pt>
                <c:pt idx="5243">
                  <c:v>3.92</c:v>
                </c:pt>
                <c:pt idx="5244">
                  <c:v>3.94</c:v>
                </c:pt>
                <c:pt idx="5245">
                  <c:v>3.94</c:v>
                </c:pt>
                <c:pt idx="5247">
                  <c:v>3.92</c:v>
                </c:pt>
                <c:pt idx="5248">
                  <c:v>3.9</c:v>
                </c:pt>
                <c:pt idx="5249">
                  <c:v>3.88</c:v>
                </c:pt>
                <c:pt idx="5250">
                  <c:v>3.93</c:v>
                </c:pt>
                <c:pt idx="5251">
                  <c:v>3.94</c:v>
                </c:pt>
                <c:pt idx="5252">
                  <c:v>3.92</c:v>
                </c:pt>
                <c:pt idx="5253">
                  <c:v>3.96</c:v>
                </c:pt>
                <c:pt idx="5254">
                  <c:v>3.93</c:v>
                </c:pt>
                <c:pt idx="5257">
                  <c:v>3.93</c:v>
                </c:pt>
                <c:pt idx="5258">
                  <c:v>3.9</c:v>
                </c:pt>
                <c:pt idx="5259">
                  <c:v>3.86</c:v>
                </c:pt>
                <c:pt idx="5260">
                  <c:v>3.84</c:v>
                </c:pt>
                <c:pt idx="5261">
                  <c:v>3.83</c:v>
                </c:pt>
                <c:pt idx="5262">
                  <c:v>3.83</c:v>
                </c:pt>
                <c:pt idx="5263">
                  <c:v>3.8200000000000003</c:v>
                </c:pt>
                <c:pt idx="5264">
                  <c:v>3.81</c:v>
                </c:pt>
                <c:pt idx="5265">
                  <c:v>3.8</c:v>
                </c:pt>
                <c:pt idx="5266">
                  <c:v>3.7800000000000002</c:v>
                </c:pt>
                <c:pt idx="5267">
                  <c:v>3.7800000000000002</c:v>
                </c:pt>
                <c:pt idx="5268">
                  <c:v>3.76</c:v>
                </c:pt>
                <c:pt idx="5269">
                  <c:v>3.76</c:v>
                </c:pt>
                <c:pt idx="5270">
                  <c:v>3.75</c:v>
                </c:pt>
                <c:pt idx="5271">
                  <c:v>3.71</c:v>
                </c:pt>
                <c:pt idx="5272">
                  <c:v>3.74</c:v>
                </c:pt>
                <c:pt idx="5273">
                  <c:v>3.7199999999999998</c:v>
                </c:pt>
                <c:pt idx="5274">
                  <c:v>3.73</c:v>
                </c:pt>
                <c:pt idx="5275">
                  <c:v>3.73</c:v>
                </c:pt>
                <c:pt idx="5276">
                  <c:v>3.71</c:v>
                </c:pt>
                <c:pt idx="5277">
                  <c:v>3.68</c:v>
                </c:pt>
                <c:pt idx="5278">
                  <c:v>3.71</c:v>
                </c:pt>
                <c:pt idx="5279">
                  <c:v>3.68</c:v>
                </c:pt>
                <c:pt idx="5282">
                  <c:v>3.66</c:v>
                </c:pt>
                <c:pt idx="5283">
                  <c:v>3.66</c:v>
                </c:pt>
                <c:pt idx="5284">
                  <c:v>3.66</c:v>
                </c:pt>
                <c:pt idx="5285">
                  <c:v>3.65</c:v>
                </c:pt>
                <c:pt idx="5286">
                  <c:v>3.7</c:v>
                </c:pt>
                <c:pt idx="5287">
                  <c:v>3.65</c:v>
                </c:pt>
                <c:pt idx="5288">
                  <c:v>3.59</c:v>
                </c:pt>
                <c:pt idx="5289">
                  <c:v>3.59</c:v>
                </c:pt>
                <c:pt idx="5290">
                  <c:v>3.56</c:v>
                </c:pt>
                <c:pt idx="5291">
                  <c:v>3.58</c:v>
                </c:pt>
                <c:pt idx="5292">
                  <c:v>3.58</c:v>
                </c:pt>
                <c:pt idx="5293">
                  <c:v>3.5700000000000003</c:v>
                </c:pt>
                <c:pt idx="5294">
                  <c:v>3.58</c:v>
                </c:pt>
                <c:pt idx="5295">
                  <c:v>3.59</c:v>
                </c:pt>
                <c:pt idx="5296">
                  <c:v>3.61</c:v>
                </c:pt>
                <c:pt idx="5297">
                  <c:v>3.54</c:v>
                </c:pt>
                <c:pt idx="5298">
                  <c:v>3.52</c:v>
                </c:pt>
                <c:pt idx="5299">
                  <c:v>3.54</c:v>
                </c:pt>
                <c:pt idx="5300">
                  <c:v>3.55</c:v>
                </c:pt>
                <c:pt idx="5301">
                  <c:v>3.59</c:v>
                </c:pt>
                <c:pt idx="5302">
                  <c:v>3.55</c:v>
                </c:pt>
                <c:pt idx="5303">
                  <c:v>3.52</c:v>
                </c:pt>
                <c:pt idx="5304">
                  <c:v>3.49</c:v>
                </c:pt>
                <c:pt idx="5305">
                  <c:v>3.47</c:v>
                </c:pt>
                <c:pt idx="5306">
                  <c:v>3.48</c:v>
                </c:pt>
                <c:pt idx="5307">
                  <c:v>3.44</c:v>
                </c:pt>
                <c:pt idx="5308">
                  <c:v>3.38</c:v>
                </c:pt>
                <c:pt idx="5309">
                  <c:v>3.4</c:v>
                </c:pt>
                <c:pt idx="5310">
                  <c:v>3.38</c:v>
                </c:pt>
                <c:pt idx="5311">
                  <c:v>3.4</c:v>
                </c:pt>
                <c:pt idx="5312">
                  <c:v>3.44</c:v>
                </c:pt>
                <c:pt idx="5313">
                  <c:v>3.48</c:v>
                </c:pt>
                <c:pt idx="5314">
                  <c:v>3.58</c:v>
                </c:pt>
                <c:pt idx="5315">
                  <c:v>3.54</c:v>
                </c:pt>
                <c:pt idx="5317">
                  <c:v>3.47</c:v>
                </c:pt>
                <c:pt idx="5318">
                  <c:v>3.39</c:v>
                </c:pt>
                <c:pt idx="5319">
                  <c:v>3.39</c:v>
                </c:pt>
                <c:pt idx="5320">
                  <c:v>3.36</c:v>
                </c:pt>
                <c:pt idx="5321">
                  <c:v>3.34</c:v>
                </c:pt>
                <c:pt idx="5322">
                  <c:v>3.39</c:v>
                </c:pt>
                <c:pt idx="5323">
                  <c:v>3.43</c:v>
                </c:pt>
                <c:pt idx="5324">
                  <c:v>3.4</c:v>
                </c:pt>
                <c:pt idx="5325">
                  <c:v>3.39</c:v>
                </c:pt>
                <c:pt idx="5326">
                  <c:v>3.42</c:v>
                </c:pt>
                <c:pt idx="5327">
                  <c:v>3.47</c:v>
                </c:pt>
                <c:pt idx="5328">
                  <c:v>3.45</c:v>
                </c:pt>
                <c:pt idx="5329">
                  <c:v>3.43</c:v>
                </c:pt>
                <c:pt idx="5330">
                  <c:v>3.43</c:v>
                </c:pt>
                <c:pt idx="5331">
                  <c:v>3.43</c:v>
                </c:pt>
                <c:pt idx="5332">
                  <c:v>3.48</c:v>
                </c:pt>
                <c:pt idx="5333">
                  <c:v>3.49</c:v>
                </c:pt>
                <c:pt idx="5334">
                  <c:v>3.5</c:v>
                </c:pt>
                <c:pt idx="5335">
                  <c:v>3.52</c:v>
                </c:pt>
                <c:pt idx="5336">
                  <c:v>3.47</c:v>
                </c:pt>
                <c:pt idx="5337">
                  <c:v>3.52</c:v>
                </c:pt>
                <c:pt idx="5338">
                  <c:v>3.51</c:v>
                </c:pt>
                <c:pt idx="5339">
                  <c:v>3.5</c:v>
                </c:pt>
                <c:pt idx="5340">
                  <c:v>3.47</c:v>
                </c:pt>
                <c:pt idx="5341">
                  <c:v>3.45</c:v>
                </c:pt>
                <c:pt idx="5342">
                  <c:v>3.45</c:v>
                </c:pt>
                <c:pt idx="5343">
                  <c:v>3.43</c:v>
                </c:pt>
                <c:pt idx="5344">
                  <c:v>3.47</c:v>
                </c:pt>
                <c:pt idx="5345">
                  <c:v>3.44</c:v>
                </c:pt>
                <c:pt idx="5346">
                  <c:v>3.51</c:v>
                </c:pt>
                <c:pt idx="5347">
                  <c:v>3.52</c:v>
                </c:pt>
                <c:pt idx="5348">
                  <c:v>3.55</c:v>
                </c:pt>
                <c:pt idx="5349">
                  <c:v>3.54</c:v>
                </c:pt>
                <c:pt idx="5350">
                  <c:v>3.54</c:v>
                </c:pt>
                <c:pt idx="5351">
                  <c:v>3.5700000000000003</c:v>
                </c:pt>
                <c:pt idx="5352">
                  <c:v>3.58</c:v>
                </c:pt>
                <c:pt idx="5353">
                  <c:v>3.55</c:v>
                </c:pt>
                <c:pt idx="5354">
                  <c:v>3.5700000000000003</c:v>
                </c:pt>
                <c:pt idx="5355">
                  <c:v>3.52</c:v>
                </c:pt>
                <c:pt idx="5357">
                  <c:v>3.5</c:v>
                </c:pt>
                <c:pt idx="5358">
                  <c:v>3.45</c:v>
                </c:pt>
                <c:pt idx="5359">
                  <c:v>3.42</c:v>
                </c:pt>
                <c:pt idx="5360">
                  <c:v>3.4</c:v>
                </c:pt>
                <c:pt idx="5361">
                  <c:v>3.41</c:v>
                </c:pt>
                <c:pt idx="5362">
                  <c:v>3.42</c:v>
                </c:pt>
                <c:pt idx="5363">
                  <c:v>3.39</c:v>
                </c:pt>
                <c:pt idx="5364">
                  <c:v>3.37</c:v>
                </c:pt>
                <c:pt idx="5365">
                  <c:v>3.36</c:v>
                </c:pt>
                <c:pt idx="5366">
                  <c:v>3.35</c:v>
                </c:pt>
                <c:pt idx="5367">
                  <c:v>3.4</c:v>
                </c:pt>
                <c:pt idx="5368">
                  <c:v>3.36</c:v>
                </c:pt>
                <c:pt idx="5369">
                  <c:v>3.32</c:v>
                </c:pt>
                <c:pt idx="5370">
                  <c:v>3.27</c:v>
                </c:pt>
                <c:pt idx="5371">
                  <c:v>3.27</c:v>
                </c:pt>
                <c:pt idx="5372">
                  <c:v>3.31</c:v>
                </c:pt>
                <c:pt idx="5373">
                  <c:v>3.29</c:v>
                </c:pt>
                <c:pt idx="5374">
                  <c:v>3.31</c:v>
                </c:pt>
                <c:pt idx="5375">
                  <c:v>3.2800000000000002</c:v>
                </c:pt>
                <c:pt idx="5376">
                  <c:v>3.2800000000000002</c:v>
                </c:pt>
                <c:pt idx="5377">
                  <c:v>3.35</c:v>
                </c:pt>
                <c:pt idx="5378">
                  <c:v>3.3</c:v>
                </c:pt>
                <c:pt idx="5379">
                  <c:v>3.31</c:v>
                </c:pt>
                <c:pt idx="5380">
                  <c:v>3.33</c:v>
                </c:pt>
                <c:pt idx="5381">
                  <c:v>3.32</c:v>
                </c:pt>
                <c:pt idx="5382">
                  <c:v>3.29</c:v>
                </c:pt>
                <c:pt idx="5383">
                  <c:v>3.26</c:v>
                </c:pt>
                <c:pt idx="5384">
                  <c:v>3.21</c:v>
                </c:pt>
                <c:pt idx="5385">
                  <c:v>3.26</c:v>
                </c:pt>
                <c:pt idx="5386">
                  <c:v>3.32</c:v>
                </c:pt>
                <c:pt idx="5387">
                  <c:v>3.36</c:v>
                </c:pt>
                <c:pt idx="5388">
                  <c:v>3.37</c:v>
                </c:pt>
                <c:pt idx="5389">
                  <c:v>3.35</c:v>
                </c:pt>
                <c:pt idx="5390">
                  <c:v>3.35</c:v>
                </c:pt>
                <c:pt idx="5391">
                  <c:v>3.38</c:v>
                </c:pt>
                <c:pt idx="5392">
                  <c:v>3.4</c:v>
                </c:pt>
                <c:pt idx="5393">
                  <c:v>3.36</c:v>
                </c:pt>
                <c:pt idx="5394">
                  <c:v>3.38</c:v>
                </c:pt>
                <c:pt idx="5395">
                  <c:v>3.39</c:v>
                </c:pt>
                <c:pt idx="5396">
                  <c:v>3.36</c:v>
                </c:pt>
                <c:pt idx="5397">
                  <c:v>3.37</c:v>
                </c:pt>
                <c:pt idx="5398">
                  <c:v>3.39</c:v>
                </c:pt>
                <c:pt idx="5399">
                  <c:v>3.45</c:v>
                </c:pt>
                <c:pt idx="5400">
                  <c:v>3.47</c:v>
                </c:pt>
                <c:pt idx="5401">
                  <c:v>3.49</c:v>
                </c:pt>
                <c:pt idx="5402">
                  <c:v>3.49</c:v>
                </c:pt>
                <c:pt idx="5403">
                  <c:v>3.46</c:v>
                </c:pt>
                <c:pt idx="5404">
                  <c:v>3.49</c:v>
                </c:pt>
                <c:pt idx="5405">
                  <c:v>3.46</c:v>
                </c:pt>
                <c:pt idx="5406">
                  <c:v>3.44</c:v>
                </c:pt>
                <c:pt idx="5407">
                  <c:v>3.48</c:v>
                </c:pt>
                <c:pt idx="5408">
                  <c:v>3.5700000000000003</c:v>
                </c:pt>
                <c:pt idx="5409">
                  <c:v>3.5700000000000003</c:v>
                </c:pt>
                <c:pt idx="5411">
                  <c:v>3.59</c:v>
                </c:pt>
                <c:pt idx="5412">
                  <c:v>3.58</c:v>
                </c:pt>
                <c:pt idx="5413">
                  <c:v>3.64</c:v>
                </c:pt>
                <c:pt idx="5414">
                  <c:v>3.66</c:v>
                </c:pt>
                <c:pt idx="5415">
                  <c:v>3.68</c:v>
                </c:pt>
                <c:pt idx="5416">
                  <c:v>3.68</c:v>
                </c:pt>
                <c:pt idx="5417">
                  <c:v>3.7</c:v>
                </c:pt>
                <c:pt idx="5418">
                  <c:v>3.69</c:v>
                </c:pt>
                <c:pt idx="5419">
                  <c:v>3.73</c:v>
                </c:pt>
                <c:pt idx="5420">
                  <c:v>3.7199999999999998</c:v>
                </c:pt>
                <c:pt idx="5421">
                  <c:v>3.7</c:v>
                </c:pt>
                <c:pt idx="5422">
                  <c:v>3.74</c:v>
                </c:pt>
                <c:pt idx="5423">
                  <c:v>3.7</c:v>
                </c:pt>
                <c:pt idx="5424">
                  <c:v>3.65</c:v>
                </c:pt>
                <c:pt idx="5425">
                  <c:v>3.66</c:v>
                </c:pt>
                <c:pt idx="5426">
                  <c:v>3.73</c:v>
                </c:pt>
                <c:pt idx="5427">
                  <c:v>3.69</c:v>
                </c:pt>
                <c:pt idx="5428">
                  <c:v>3.66</c:v>
                </c:pt>
                <c:pt idx="5429">
                  <c:v>3.62</c:v>
                </c:pt>
                <c:pt idx="5430">
                  <c:v>3.59</c:v>
                </c:pt>
                <c:pt idx="5431">
                  <c:v>3.63</c:v>
                </c:pt>
                <c:pt idx="5432">
                  <c:v>3.58</c:v>
                </c:pt>
                <c:pt idx="5433">
                  <c:v>3.63</c:v>
                </c:pt>
                <c:pt idx="5434">
                  <c:v>3.59</c:v>
                </c:pt>
                <c:pt idx="5435">
                  <c:v>3.6</c:v>
                </c:pt>
                <c:pt idx="5436">
                  <c:v>3.61</c:v>
                </c:pt>
                <c:pt idx="5437">
                  <c:v>3.6</c:v>
                </c:pt>
                <c:pt idx="5438">
                  <c:v>3.56</c:v>
                </c:pt>
                <c:pt idx="5439">
                  <c:v>3.56</c:v>
                </c:pt>
                <c:pt idx="5440">
                  <c:v>3.56</c:v>
                </c:pt>
                <c:pt idx="5441">
                  <c:v>3.61</c:v>
                </c:pt>
                <c:pt idx="5442">
                  <c:v>3.61</c:v>
                </c:pt>
                <c:pt idx="5443">
                  <c:v>3.56</c:v>
                </c:pt>
                <c:pt idx="5444">
                  <c:v>3.55</c:v>
                </c:pt>
                <c:pt idx="5445">
                  <c:v>3.56</c:v>
                </c:pt>
                <c:pt idx="5446">
                  <c:v>3.5300000000000002</c:v>
                </c:pt>
                <c:pt idx="5447">
                  <c:v>3.55</c:v>
                </c:pt>
                <c:pt idx="5448">
                  <c:v>3.5700000000000003</c:v>
                </c:pt>
                <c:pt idx="5449">
                  <c:v>3.6</c:v>
                </c:pt>
                <c:pt idx="5450">
                  <c:v>3.56</c:v>
                </c:pt>
                <c:pt idx="5452">
                  <c:v>3.54</c:v>
                </c:pt>
                <c:pt idx="5453">
                  <c:v>3.5300000000000002</c:v>
                </c:pt>
                <c:pt idx="5454">
                  <c:v>3.5300000000000002</c:v>
                </c:pt>
                <c:pt idx="5455">
                  <c:v>3.51</c:v>
                </c:pt>
                <c:pt idx="5456">
                  <c:v>3.56</c:v>
                </c:pt>
                <c:pt idx="5457">
                  <c:v>3.5700000000000003</c:v>
                </c:pt>
                <c:pt idx="5458">
                  <c:v>3.54</c:v>
                </c:pt>
                <c:pt idx="5459">
                  <c:v>3.52</c:v>
                </c:pt>
                <c:pt idx="5461">
                  <c:v>3.48</c:v>
                </c:pt>
                <c:pt idx="5462">
                  <c:v>3.49</c:v>
                </c:pt>
                <c:pt idx="5463">
                  <c:v>3.52</c:v>
                </c:pt>
                <c:pt idx="5464">
                  <c:v>3.51</c:v>
                </c:pt>
                <c:pt idx="5465">
                  <c:v>3.56</c:v>
                </c:pt>
                <c:pt idx="5466">
                  <c:v>3.55</c:v>
                </c:pt>
                <c:pt idx="5467">
                  <c:v>3.5300000000000002</c:v>
                </c:pt>
                <c:pt idx="5468">
                  <c:v>3.52</c:v>
                </c:pt>
                <c:pt idx="5469">
                  <c:v>3.61</c:v>
                </c:pt>
                <c:pt idx="5470">
                  <c:v>3.62</c:v>
                </c:pt>
                <c:pt idx="5471">
                  <c:v>3.64</c:v>
                </c:pt>
                <c:pt idx="5472">
                  <c:v>3.66</c:v>
                </c:pt>
                <c:pt idx="5473">
                  <c:v>3.68</c:v>
                </c:pt>
                <c:pt idx="5474">
                  <c:v>3.73</c:v>
                </c:pt>
                <c:pt idx="5475">
                  <c:v>3.76</c:v>
                </c:pt>
                <c:pt idx="5476">
                  <c:v>3.7800000000000002</c:v>
                </c:pt>
                <c:pt idx="5477">
                  <c:v>3.77</c:v>
                </c:pt>
                <c:pt idx="5478">
                  <c:v>3.75</c:v>
                </c:pt>
                <c:pt idx="5479">
                  <c:v>3.81</c:v>
                </c:pt>
                <c:pt idx="5480">
                  <c:v>3.79</c:v>
                </c:pt>
                <c:pt idx="5481">
                  <c:v>3.75</c:v>
                </c:pt>
                <c:pt idx="5482">
                  <c:v>3.76</c:v>
                </c:pt>
                <c:pt idx="5483">
                  <c:v>3.79</c:v>
                </c:pt>
                <c:pt idx="5484">
                  <c:v>3.8</c:v>
                </c:pt>
                <c:pt idx="5485">
                  <c:v>3.75</c:v>
                </c:pt>
                <c:pt idx="5486">
                  <c:v>3.79</c:v>
                </c:pt>
                <c:pt idx="5487">
                  <c:v>3.79</c:v>
                </c:pt>
                <c:pt idx="5488">
                  <c:v>3.7800000000000002</c:v>
                </c:pt>
                <c:pt idx="5489">
                  <c:v>3.8</c:v>
                </c:pt>
                <c:pt idx="5490">
                  <c:v>3.77</c:v>
                </c:pt>
                <c:pt idx="5491">
                  <c:v>3.73</c:v>
                </c:pt>
                <c:pt idx="5492">
                  <c:v>3.73</c:v>
                </c:pt>
                <c:pt idx="5493">
                  <c:v>3.74</c:v>
                </c:pt>
                <c:pt idx="5494">
                  <c:v>3.73</c:v>
                </c:pt>
                <c:pt idx="5495">
                  <c:v>3.76</c:v>
                </c:pt>
                <c:pt idx="5496">
                  <c:v>3.8</c:v>
                </c:pt>
                <c:pt idx="5497">
                  <c:v>3.8</c:v>
                </c:pt>
                <c:pt idx="5498">
                  <c:v>3.8</c:v>
                </c:pt>
                <c:pt idx="5499">
                  <c:v>3.81</c:v>
                </c:pt>
                <c:pt idx="5500">
                  <c:v>3.86</c:v>
                </c:pt>
                <c:pt idx="5502">
                  <c:v>3.9</c:v>
                </c:pt>
                <c:pt idx="5503">
                  <c:v>3.89</c:v>
                </c:pt>
                <c:pt idx="5504">
                  <c:v>3.93</c:v>
                </c:pt>
                <c:pt idx="5505">
                  <c:v>3.94</c:v>
                </c:pt>
                <c:pt idx="5506">
                  <c:v>3.99</c:v>
                </c:pt>
                <c:pt idx="5507">
                  <c:v>3.9699999999999998</c:v>
                </c:pt>
                <c:pt idx="5508">
                  <c:v>3.95</c:v>
                </c:pt>
                <c:pt idx="5509">
                  <c:v>4</c:v>
                </c:pt>
                <c:pt idx="5510">
                  <c:v>3.93</c:v>
                </c:pt>
                <c:pt idx="5511">
                  <c:v>3.98</c:v>
                </c:pt>
                <c:pt idx="5512">
                  <c:v>3.96</c:v>
                </c:pt>
                <c:pt idx="5513">
                  <c:v>3.95</c:v>
                </c:pt>
                <c:pt idx="5514">
                  <c:v>3.92</c:v>
                </c:pt>
                <c:pt idx="5515">
                  <c:v>3.9699999999999998</c:v>
                </c:pt>
                <c:pt idx="5516">
                  <c:v>3.93</c:v>
                </c:pt>
                <c:pt idx="5517">
                  <c:v>4</c:v>
                </c:pt>
                <c:pt idx="5518">
                  <c:v>4.0599999999999996</c:v>
                </c:pt>
                <c:pt idx="5519">
                  <c:v>4.0599999999999996</c:v>
                </c:pt>
                <c:pt idx="5520">
                  <c:v>4.07</c:v>
                </c:pt>
                <c:pt idx="5521">
                  <c:v>4.0999999999999996</c:v>
                </c:pt>
                <c:pt idx="5522">
                  <c:v>4.1500000000000004</c:v>
                </c:pt>
                <c:pt idx="5523">
                  <c:v>4.17</c:v>
                </c:pt>
                <c:pt idx="5524">
                  <c:v>4.1900000000000004</c:v>
                </c:pt>
                <c:pt idx="5525">
                  <c:v>4.18</c:v>
                </c:pt>
                <c:pt idx="5526">
                  <c:v>4.22</c:v>
                </c:pt>
                <c:pt idx="5527">
                  <c:v>4.2</c:v>
                </c:pt>
                <c:pt idx="5528">
                  <c:v>4.18</c:v>
                </c:pt>
                <c:pt idx="5529">
                  <c:v>4.26</c:v>
                </c:pt>
                <c:pt idx="5532">
                  <c:v>4.25</c:v>
                </c:pt>
                <c:pt idx="5533">
                  <c:v>4.2300000000000004</c:v>
                </c:pt>
                <c:pt idx="5534">
                  <c:v>4.26</c:v>
                </c:pt>
                <c:pt idx="5537">
                  <c:v>4.3099999999999996</c:v>
                </c:pt>
                <c:pt idx="5538">
                  <c:v>4.33</c:v>
                </c:pt>
                <c:pt idx="5539">
                  <c:v>4.3499999999999996</c:v>
                </c:pt>
                <c:pt idx="5540">
                  <c:v>4.32</c:v>
                </c:pt>
                <c:pt idx="5542">
                  <c:v>4.28</c:v>
                </c:pt>
                <c:pt idx="5543">
                  <c:v>4.3099999999999996</c:v>
                </c:pt>
                <c:pt idx="5544">
                  <c:v>4.32</c:v>
                </c:pt>
                <c:pt idx="5545">
                  <c:v>4.3499999999999996</c:v>
                </c:pt>
                <c:pt idx="5546">
                  <c:v>4.3</c:v>
                </c:pt>
                <c:pt idx="5547">
                  <c:v>4.34</c:v>
                </c:pt>
                <c:pt idx="5548">
                  <c:v>4.34</c:v>
                </c:pt>
                <c:pt idx="5549">
                  <c:v>4.3499999999999996</c:v>
                </c:pt>
                <c:pt idx="5550">
                  <c:v>4.38</c:v>
                </c:pt>
                <c:pt idx="5551">
                  <c:v>4.37</c:v>
                </c:pt>
                <c:pt idx="5552">
                  <c:v>4.33</c:v>
                </c:pt>
                <c:pt idx="5553">
                  <c:v>4.32</c:v>
                </c:pt>
                <c:pt idx="5554">
                  <c:v>4.3600000000000003</c:v>
                </c:pt>
                <c:pt idx="5555">
                  <c:v>4.3099999999999996</c:v>
                </c:pt>
                <c:pt idx="5556">
                  <c:v>4.25</c:v>
                </c:pt>
                <c:pt idx="5557">
                  <c:v>4.25</c:v>
                </c:pt>
                <c:pt idx="5558">
                  <c:v>4.21</c:v>
                </c:pt>
                <c:pt idx="5559">
                  <c:v>4.2</c:v>
                </c:pt>
                <c:pt idx="5560">
                  <c:v>4.22</c:v>
                </c:pt>
                <c:pt idx="5561">
                  <c:v>4.2300000000000004</c:v>
                </c:pt>
                <c:pt idx="5562">
                  <c:v>4.24</c:v>
                </c:pt>
                <c:pt idx="5563">
                  <c:v>4.28</c:v>
                </c:pt>
                <c:pt idx="5564">
                  <c:v>4.32</c:v>
                </c:pt>
                <c:pt idx="5565">
                  <c:v>4.33</c:v>
                </c:pt>
                <c:pt idx="5566">
                  <c:v>4.26</c:v>
                </c:pt>
                <c:pt idx="5567">
                  <c:v>4.32</c:v>
                </c:pt>
                <c:pt idx="5568">
                  <c:v>4.32</c:v>
                </c:pt>
                <c:pt idx="5569">
                  <c:v>4.2699999999999996</c:v>
                </c:pt>
                <c:pt idx="5570">
                  <c:v>4.24</c:v>
                </c:pt>
                <c:pt idx="5572">
                  <c:v>4.18</c:v>
                </c:pt>
                <c:pt idx="5573">
                  <c:v>4.1900000000000004</c:v>
                </c:pt>
                <c:pt idx="5574">
                  <c:v>4.26</c:v>
                </c:pt>
                <c:pt idx="5575">
                  <c:v>4.25</c:v>
                </c:pt>
                <c:pt idx="5576">
                  <c:v>4.29</c:v>
                </c:pt>
                <c:pt idx="5577">
                  <c:v>4.2699999999999996</c:v>
                </c:pt>
                <c:pt idx="5578">
                  <c:v>4.32</c:v>
                </c:pt>
                <c:pt idx="5579">
                  <c:v>4.34</c:v>
                </c:pt>
                <c:pt idx="5580">
                  <c:v>4.38</c:v>
                </c:pt>
                <c:pt idx="5581">
                  <c:v>4.4000000000000004</c:v>
                </c:pt>
                <c:pt idx="5582">
                  <c:v>4.42</c:v>
                </c:pt>
                <c:pt idx="5583">
                  <c:v>4.4000000000000004</c:v>
                </c:pt>
                <c:pt idx="5584">
                  <c:v>4.41</c:v>
                </c:pt>
                <c:pt idx="5585">
                  <c:v>4.4000000000000004</c:v>
                </c:pt>
                <c:pt idx="5586">
                  <c:v>4.3899999999999997</c:v>
                </c:pt>
                <c:pt idx="5587">
                  <c:v>4.38</c:v>
                </c:pt>
                <c:pt idx="5588">
                  <c:v>4.41</c:v>
                </c:pt>
                <c:pt idx="5589">
                  <c:v>4.42</c:v>
                </c:pt>
                <c:pt idx="5590">
                  <c:v>4.4000000000000004</c:v>
                </c:pt>
                <c:pt idx="5591">
                  <c:v>4.38</c:v>
                </c:pt>
                <c:pt idx="5592">
                  <c:v>4.3600000000000003</c:v>
                </c:pt>
                <c:pt idx="5593">
                  <c:v>4.3899999999999997</c:v>
                </c:pt>
                <c:pt idx="5594">
                  <c:v>4.3499999999999996</c:v>
                </c:pt>
                <c:pt idx="5595">
                  <c:v>4.3099999999999996</c:v>
                </c:pt>
                <c:pt idx="5596">
                  <c:v>4.29</c:v>
                </c:pt>
                <c:pt idx="5597">
                  <c:v>4.3</c:v>
                </c:pt>
                <c:pt idx="5598">
                  <c:v>4.34</c:v>
                </c:pt>
                <c:pt idx="5599">
                  <c:v>4.29</c:v>
                </c:pt>
                <c:pt idx="5600">
                  <c:v>4.28</c:v>
                </c:pt>
                <c:pt idx="5601">
                  <c:v>4.2699999999999996</c:v>
                </c:pt>
                <c:pt idx="5602">
                  <c:v>4.24</c:v>
                </c:pt>
                <c:pt idx="5603">
                  <c:v>4.3099999999999996</c:v>
                </c:pt>
                <c:pt idx="5604">
                  <c:v>4.25</c:v>
                </c:pt>
                <c:pt idx="5605">
                  <c:v>4.26</c:v>
                </c:pt>
                <c:pt idx="5606">
                  <c:v>4.25</c:v>
                </c:pt>
                <c:pt idx="5607">
                  <c:v>4.25</c:v>
                </c:pt>
                <c:pt idx="5608">
                  <c:v>4.2300000000000004</c:v>
                </c:pt>
                <c:pt idx="5609">
                  <c:v>4.24</c:v>
                </c:pt>
                <c:pt idx="5610">
                  <c:v>4.28</c:v>
                </c:pt>
                <c:pt idx="5611">
                  <c:v>4.22</c:v>
                </c:pt>
                <c:pt idx="5612">
                  <c:v>4.21</c:v>
                </c:pt>
                <c:pt idx="5613">
                  <c:v>4.2300000000000004</c:v>
                </c:pt>
                <c:pt idx="5614">
                  <c:v>4.21</c:v>
                </c:pt>
                <c:pt idx="5615">
                  <c:v>4.2699999999999996</c:v>
                </c:pt>
                <c:pt idx="5616">
                  <c:v>4.3</c:v>
                </c:pt>
                <c:pt idx="5618">
                  <c:v>4.2699999999999996</c:v>
                </c:pt>
                <c:pt idx="5619">
                  <c:v>4.2</c:v>
                </c:pt>
                <c:pt idx="5620">
                  <c:v>4.22</c:v>
                </c:pt>
                <c:pt idx="5621">
                  <c:v>4.17</c:v>
                </c:pt>
                <c:pt idx="5622">
                  <c:v>4.13</c:v>
                </c:pt>
                <c:pt idx="5623">
                  <c:v>4.13</c:v>
                </c:pt>
                <c:pt idx="5624">
                  <c:v>4.1399999999999997</c:v>
                </c:pt>
                <c:pt idx="5625">
                  <c:v>4.0999999999999996</c:v>
                </c:pt>
                <c:pt idx="5626">
                  <c:v>4.1100000000000003</c:v>
                </c:pt>
                <c:pt idx="5627">
                  <c:v>4.13</c:v>
                </c:pt>
                <c:pt idx="5628">
                  <c:v>4.12</c:v>
                </c:pt>
                <c:pt idx="5629">
                  <c:v>4.1100000000000003</c:v>
                </c:pt>
                <c:pt idx="5630">
                  <c:v>4.07</c:v>
                </c:pt>
                <c:pt idx="5631">
                  <c:v>4.0599999999999996</c:v>
                </c:pt>
                <c:pt idx="5632">
                  <c:v>4.09</c:v>
                </c:pt>
                <c:pt idx="5633">
                  <c:v>4.12</c:v>
                </c:pt>
                <c:pt idx="5634">
                  <c:v>4.13</c:v>
                </c:pt>
                <c:pt idx="5635">
                  <c:v>4.09</c:v>
                </c:pt>
                <c:pt idx="5636">
                  <c:v>4.08</c:v>
                </c:pt>
                <c:pt idx="5637">
                  <c:v>4.1399999999999997</c:v>
                </c:pt>
                <c:pt idx="5638">
                  <c:v>4.0999999999999996</c:v>
                </c:pt>
                <c:pt idx="5639">
                  <c:v>4.09</c:v>
                </c:pt>
                <c:pt idx="5640">
                  <c:v>4.0999999999999996</c:v>
                </c:pt>
                <c:pt idx="5641">
                  <c:v>4.12</c:v>
                </c:pt>
                <c:pt idx="5642">
                  <c:v>4.13</c:v>
                </c:pt>
                <c:pt idx="5643">
                  <c:v>4.07</c:v>
                </c:pt>
                <c:pt idx="5644">
                  <c:v>4.09</c:v>
                </c:pt>
                <c:pt idx="5645">
                  <c:v>4.01</c:v>
                </c:pt>
                <c:pt idx="5646">
                  <c:v>3.98</c:v>
                </c:pt>
                <c:pt idx="5647">
                  <c:v>3.96</c:v>
                </c:pt>
                <c:pt idx="5648">
                  <c:v>3.9699999999999998</c:v>
                </c:pt>
                <c:pt idx="5649">
                  <c:v>3.9699999999999998</c:v>
                </c:pt>
                <c:pt idx="5650">
                  <c:v>3.9699999999999998</c:v>
                </c:pt>
                <c:pt idx="5651">
                  <c:v>4.03</c:v>
                </c:pt>
                <c:pt idx="5652">
                  <c:v>3.99</c:v>
                </c:pt>
                <c:pt idx="5653">
                  <c:v>4.03</c:v>
                </c:pt>
                <c:pt idx="5654">
                  <c:v>4.01</c:v>
                </c:pt>
                <c:pt idx="5655">
                  <c:v>4</c:v>
                </c:pt>
                <c:pt idx="5656">
                  <c:v>4.05</c:v>
                </c:pt>
                <c:pt idx="5657">
                  <c:v>4.08</c:v>
                </c:pt>
                <c:pt idx="5658">
                  <c:v>4.08</c:v>
                </c:pt>
                <c:pt idx="5659">
                  <c:v>4.0999999999999996</c:v>
                </c:pt>
                <c:pt idx="5660">
                  <c:v>4.08</c:v>
                </c:pt>
                <c:pt idx="5661">
                  <c:v>4.1100000000000003</c:v>
                </c:pt>
                <c:pt idx="5662">
                  <c:v>4.08</c:v>
                </c:pt>
                <c:pt idx="5663">
                  <c:v>4.09</c:v>
                </c:pt>
                <c:pt idx="5664">
                  <c:v>4.1100000000000003</c:v>
                </c:pt>
                <c:pt idx="5665">
                  <c:v>4.1100000000000003</c:v>
                </c:pt>
                <c:pt idx="5666">
                  <c:v>4.16</c:v>
                </c:pt>
                <c:pt idx="5667">
                  <c:v>4.16</c:v>
                </c:pt>
                <c:pt idx="5668">
                  <c:v>4.17</c:v>
                </c:pt>
                <c:pt idx="5669">
                  <c:v>4.1500000000000004</c:v>
                </c:pt>
                <c:pt idx="5670">
                  <c:v>4.12</c:v>
                </c:pt>
                <c:pt idx="5671">
                  <c:v>4.07</c:v>
                </c:pt>
                <c:pt idx="5672">
                  <c:v>4.05</c:v>
                </c:pt>
                <c:pt idx="5673">
                  <c:v>4</c:v>
                </c:pt>
                <c:pt idx="5674">
                  <c:v>3.98</c:v>
                </c:pt>
                <c:pt idx="5675">
                  <c:v>3.99</c:v>
                </c:pt>
                <c:pt idx="5676">
                  <c:v>4.04</c:v>
                </c:pt>
                <c:pt idx="5677">
                  <c:v>4.0199999999999996</c:v>
                </c:pt>
                <c:pt idx="5678">
                  <c:v>3.98</c:v>
                </c:pt>
                <c:pt idx="5679">
                  <c:v>4.0199999999999996</c:v>
                </c:pt>
                <c:pt idx="5680">
                  <c:v>3.99</c:v>
                </c:pt>
                <c:pt idx="5681">
                  <c:v>3.96</c:v>
                </c:pt>
                <c:pt idx="5682">
                  <c:v>4</c:v>
                </c:pt>
                <c:pt idx="5683">
                  <c:v>3.96</c:v>
                </c:pt>
                <c:pt idx="5684">
                  <c:v>3.99</c:v>
                </c:pt>
                <c:pt idx="5685">
                  <c:v>4.0199999999999996</c:v>
                </c:pt>
                <c:pt idx="5686">
                  <c:v>3.9699999999999998</c:v>
                </c:pt>
                <c:pt idx="5687">
                  <c:v>3.96</c:v>
                </c:pt>
                <c:pt idx="5688">
                  <c:v>3.9699999999999998</c:v>
                </c:pt>
                <c:pt idx="5689">
                  <c:v>3.99</c:v>
                </c:pt>
                <c:pt idx="5690">
                  <c:v>3.95</c:v>
                </c:pt>
                <c:pt idx="5691">
                  <c:v>3.9699999999999998</c:v>
                </c:pt>
                <c:pt idx="5692">
                  <c:v>3.96</c:v>
                </c:pt>
                <c:pt idx="5693">
                  <c:v>3.95</c:v>
                </c:pt>
                <c:pt idx="5694">
                  <c:v>3.9699999999999998</c:v>
                </c:pt>
                <c:pt idx="5695">
                  <c:v>3.95</c:v>
                </c:pt>
                <c:pt idx="5696">
                  <c:v>3.93</c:v>
                </c:pt>
                <c:pt idx="5697">
                  <c:v>3.94</c:v>
                </c:pt>
                <c:pt idx="5698">
                  <c:v>3.94</c:v>
                </c:pt>
                <c:pt idx="5699">
                  <c:v>3.94</c:v>
                </c:pt>
                <c:pt idx="5700">
                  <c:v>3.9699999999999998</c:v>
                </c:pt>
                <c:pt idx="5701">
                  <c:v>3.99</c:v>
                </c:pt>
                <c:pt idx="5702">
                  <c:v>4</c:v>
                </c:pt>
                <c:pt idx="5703">
                  <c:v>3.96</c:v>
                </c:pt>
                <c:pt idx="5704">
                  <c:v>4.03</c:v>
                </c:pt>
                <c:pt idx="5705">
                  <c:v>4.0599999999999996</c:v>
                </c:pt>
                <c:pt idx="5706">
                  <c:v>4.07</c:v>
                </c:pt>
                <c:pt idx="5707">
                  <c:v>4.1100000000000003</c:v>
                </c:pt>
                <c:pt idx="5708">
                  <c:v>4.13</c:v>
                </c:pt>
                <c:pt idx="5709">
                  <c:v>4.13</c:v>
                </c:pt>
                <c:pt idx="5710">
                  <c:v>4.12</c:v>
                </c:pt>
                <c:pt idx="5713">
                  <c:v>4.1500000000000004</c:v>
                </c:pt>
                <c:pt idx="5714">
                  <c:v>4.2</c:v>
                </c:pt>
                <c:pt idx="5715">
                  <c:v>4.1900000000000004</c:v>
                </c:pt>
                <c:pt idx="5717">
                  <c:v>4.18</c:v>
                </c:pt>
                <c:pt idx="5718">
                  <c:v>4.18</c:v>
                </c:pt>
                <c:pt idx="5719">
                  <c:v>4.1900000000000004</c:v>
                </c:pt>
                <c:pt idx="5720">
                  <c:v>4.17</c:v>
                </c:pt>
                <c:pt idx="5721">
                  <c:v>4.2300000000000004</c:v>
                </c:pt>
                <c:pt idx="5722">
                  <c:v>4.2300000000000004</c:v>
                </c:pt>
                <c:pt idx="5723">
                  <c:v>4.24</c:v>
                </c:pt>
                <c:pt idx="5724">
                  <c:v>4.24</c:v>
                </c:pt>
                <c:pt idx="5725">
                  <c:v>4.32</c:v>
                </c:pt>
                <c:pt idx="5726">
                  <c:v>4.33</c:v>
                </c:pt>
                <c:pt idx="5727">
                  <c:v>4.3099999999999996</c:v>
                </c:pt>
                <c:pt idx="5728">
                  <c:v>4.2699999999999996</c:v>
                </c:pt>
                <c:pt idx="5729">
                  <c:v>4.33</c:v>
                </c:pt>
                <c:pt idx="5730">
                  <c:v>4.28</c:v>
                </c:pt>
                <c:pt idx="5731">
                  <c:v>4.2699999999999996</c:v>
                </c:pt>
                <c:pt idx="5732">
                  <c:v>4.24</c:v>
                </c:pt>
                <c:pt idx="5733">
                  <c:v>4.29</c:v>
                </c:pt>
                <c:pt idx="5734">
                  <c:v>4.29</c:v>
                </c:pt>
                <c:pt idx="5735">
                  <c:v>4.3499999999999996</c:v>
                </c:pt>
                <c:pt idx="5736">
                  <c:v>4.37</c:v>
                </c:pt>
                <c:pt idx="5737">
                  <c:v>4.38</c:v>
                </c:pt>
                <c:pt idx="5738">
                  <c:v>4.3600000000000003</c:v>
                </c:pt>
                <c:pt idx="5739">
                  <c:v>4.34</c:v>
                </c:pt>
                <c:pt idx="5740">
                  <c:v>4.3600000000000003</c:v>
                </c:pt>
                <c:pt idx="5741">
                  <c:v>4.29</c:v>
                </c:pt>
                <c:pt idx="5742">
                  <c:v>4.28</c:v>
                </c:pt>
                <c:pt idx="5743">
                  <c:v>4.29</c:v>
                </c:pt>
                <c:pt idx="5744">
                  <c:v>4.28</c:v>
                </c:pt>
                <c:pt idx="5745">
                  <c:v>4.3099999999999996</c:v>
                </c:pt>
                <c:pt idx="5746">
                  <c:v>4.3600000000000003</c:v>
                </c:pt>
                <c:pt idx="5747">
                  <c:v>4.3600000000000003</c:v>
                </c:pt>
                <c:pt idx="5748">
                  <c:v>4.37</c:v>
                </c:pt>
                <c:pt idx="5749">
                  <c:v>4.32</c:v>
                </c:pt>
                <c:pt idx="5750">
                  <c:v>4.28</c:v>
                </c:pt>
                <c:pt idx="5752">
                  <c:v>4.34</c:v>
                </c:pt>
                <c:pt idx="5753">
                  <c:v>4.28</c:v>
                </c:pt>
                <c:pt idx="5754">
                  <c:v>4.3099999999999996</c:v>
                </c:pt>
                <c:pt idx="5755">
                  <c:v>4.3</c:v>
                </c:pt>
                <c:pt idx="5756">
                  <c:v>4.24</c:v>
                </c:pt>
                <c:pt idx="5757">
                  <c:v>4.22</c:v>
                </c:pt>
                <c:pt idx="5758">
                  <c:v>4.2</c:v>
                </c:pt>
                <c:pt idx="5759">
                  <c:v>4.21</c:v>
                </c:pt>
                <c:pt idx="5760">
                  <c:v>4.1900000000000004</c:v>
                </c:pt>
                <c:pt idx="5761">
                  <c:v>4.1399999999999997</c:v>
                </c:pt>
                <c:pt idx="5762">
                  <c:v>4.16</c:v>
                </c:pt>
                <c:pt idx="5763">
                  <c:v>4.17</c:v>
                </c:pt>
                <c:pt idx="5764">
                  <c:v>4.18</c:v>
                </c:pt>
                <c:pt idx="5765">
                  <c:v>4.16</c:v>
                </c:pt>
                <c:pt idx="5766">
                  <c:v>4.21</c:v>
                </c:pt>
                <c:pt idx="5767">
                  <c:v>4.16</c:v>
                </c:pt>
                <c:pt idx="5768">
                  <c:v>4.13</c:v>
                </c:pt>
                <c:pt idx="5769">
                  <c:v>4.16</c:v>
                </c:pt>
                <c:pt idx="5770">
                  <c:v>4.1500000000000004</c:v>
                </c:pt>
                <c:pt idx="5771">
                  <c:v>4.18</c:v>
                </c:pt>
                <c:pt idx="5772">
                  <c:v>4.18</c:v>
                </c:pt>
                <c:pt idx="5773">
                  <c:v>4.16</c:v>
                </c:pt>
                <c:pt idx="5774">
                  <c:v>4.17</c:v>
                </c:pt>
                <c:pt idx="5775">
                  <c:v>4.2300000000000004</c:v>
                </c:pt>
                <c:pt idx="5776">
                  <c:v>4.2699999999999996</c:v>
                </c:pt>
                <c:pt idx="5777">
                  <c:v>4.2699999999999996</c:v>
                </c:pt>
                <c:pt idx="5778">
                  <c:v>4.28</c:v>
                </c:pt>
                <c:pt idx="5779">
                  <c:v>4.3099999999999996</c:v>
                </c:pt>
                <c:pt idx="5780">
                  <c:v>4.3</c:v>
                </c:pt>
                <c:pt idx="5781">
                  <c:v>4.3</c:v>
                </c:pt>
                <c:pt idx="5782">
                  <c:v>4.33</c:v>
                </c:pt>
                <c:pt idx="5783">
                  <c:v>4.32</c:v>
                </c:pt>
                <c:pt idx="5784">
                  <c:v>4.3099999999999996</c:v>
                </c:pt>
                <c:pt idx="5787">
                  <c:v>4.3499999999999996</c:v>
                </c:pt>
                <c:pt idx="5788">
                  <c:v>4.37</c:v>
                </c:pt>
                <c:pt idx="5789">
                  <c:v>4.38</c:v>
                </c:pt>
                <c:pt idx="5790">
                  <c:v>4.4400000000000004</c:v>
                </c:pt>
                <c:pt idx="5791">
                  <c:v>4.47</c:v>
                </c:pt>
                <c:pt idx="5792">
                  <c:v>4.47</c:v>
                </c:pt>
                <c:pt idx="5793">
                  <c:v>4.4000000000000004</c:v>
                </c:pt>
                <c:pt idx="5794">
                  <c:v>4.3899999999999997</c:v>
                </c:pt>
                <c:pt idx="5795">
                  <c:v>4.43</c:v>
                </c:pt>
                <c:pt idx="5796">
                  <c:v>4.42</c:v>
                </c:pt>
                <c:pt idx="5797">
                  <c:v>4.41</c:v>
                </c:pt>
                <c:pt idx="5798">
                  <c:v>4.4400000000000004</c:v>
                </c:pt>
                <c:pt idx="5799">
                  <c:v>4.4400000000000004</c:v>
                </c:pt>
                <c:pt idx="5800">
                  <c:v>4.45</c:v>
                </c:pt>
                <c:pt idx="5801">
                  <c:v>4.45</c:v>
                </c:pt>
                <c:pt idx="5803">
                  <c:v>4.43</c:v>
                </c:pt>
                <c:pt idx="5804">
                  <c:v>4.4400000000000004</c:v>
                </c:pt>
                <c:pt idx="5805">
                  <c:v>4.45</c:v>
                </c:pt>
                <c:pt idx="5806">
                  <c:v>4.45</c:v>
                </c:pt>
                <c:pt idx="5807">
                  <c:v>4.43</c:v>
                </c:pt>
                <c:pt idx="5808">
                  <c:v>4.4400000000000004</c:v>
                </c:pt>
                <c:pt idx="5809">
                  <c:v>4.45</c:v>
                </c:pt>
                <c:pt idx="5810">
                  <c:v>4.3899999999999997</c:v>
                </c:pt>
                <c:pt idx="5811">
                  <c:v>4.4800000000000004</c:v>
                </c:pt>
                <c:pt idx="5812">
                  <c:v>4.5199999999999996</c:v>
                </c:pt>
                <c:pt idx="5813">
                  <c:v>4.5199999999999996</c:v>
                </c:pt>
                <c:pt idx="5814">
                  <c:v>4.5199999999999996</c:v>
                </c:pt>
                <c:pt idx="5815">
                  <c:v>4.54</c:v>
                </c:pt>
                <c:pt idx="5816">
                  <c:v>4.55</c:v>
                </c:pt>
                <c:pt idx="5817">
                  <c:v>4.55</c:v>
                </c:pt>
                <c:pt idx="5818">
                  <c:v>4.59</c:v>
                </c:pt>
                <c:pt idx="5819">
                  <c:v>4.58</c:v>
                </c:pt>
                <c:pt idx="5820">
                  <c:v>4.57</c:v>
                </c:pt>
                <c:pt idx="5822">
                  <c:v>4.5999999999999996</c:v>
                </c:pt>
                <c:pt idx="5823">
                  <c:v>4.59</c:v>
                </c:pt>
                <c:pt idx="5824">
                  <c:v>4.5999999999999996</c:v>
                </c:pt>
                <c:pt idx="5825">
                  <c:v>4.63</c:v>
                </c:pt>
                <c:pt idx="5826">
                  <c:v>4.66</c:v>
                </c:pt>
                <c:pt idx="5827">
                  <c:v>4.67</c:v>
                </c:pt>
                <c:pt idx="5828">
                  <c:v>4.6900000000000004</c:v>
                </c:pt>
                <c:pt idx="5829">
                  <c:v>4.7</c:v>
                </c:pt>
                <c:pt idx="5830">
                  <c:v>4.8100000000000005</c:v>
                </c:pt>
                <c:pt idx="5831">
                  <c:v>4.75</c:v>
                </c:pt>
                <c:pt idx="5832">
                  <c:v>4.79</c:v>
                </c:pt>
                <c:pt idx="5833">
                  <c:v>4.8899999999999997</c:v>
                </c:pt>
                <c:pt idx="5834">
                  <c:v>4.8600000000000003</c:v>
                </c:pt>
                <c:pt idx="5835">
                  <c:v>4.9000000000000004</c:v>
                </c:pt>
                <c:pt idx="5836">
                  <c:v>4.8600000000000003</c:v>
                </c:pt>
                <c:pt idx="5837">
                  <c:v>4.87</c:v>
                </c:pt>
                <c:pt idx="5838">
                  <c:v>4.82</c:v>
                </c:pt>
                <c:pt idx="5839">
                  <c:v>4.88</c:v>
                </c:pt>
                <c:pt idx="5840">
                  <c:v>4.88</c:v>
                </c:pt>
                <c:pt idx="5841">
                  <c:v>4.8499999999999996</c:v>
                </c:pt>
                <c:pt idx="5842">
                  <c:v>4.82</c:v>
                </c:pt>
                <c:pt idx="5843">
                  <c:v>4.78</c:v>
                </c:pt>
                <c:pt idx="5844">
                  <c:v>4.8100000000000005</c:v>
                </c:pt>
                <c:pt idx="5845">
                  <c:v>4.79</c:v>
                </c:pt>
                <c:pt idx="5846">
                  <c:v>4.76</c:v>
                </c:pt>
                <c:pt idx="5847">
                  <c:v>4.76</c:v>
                </c:pt>
                <c:pt idx="5848">
                  <c:v>4.82</c:v>
                </c:pt>
                <c:pt idx="5849">
                  <c:v>4.8499999999999996</c:v>
                </c:pt>
                <c:pt idx="5850">
                  <c:v>4.9000000000000004</c:v>
                </c:pt>
                <c:pt idx="5851">
                  <c:v>4.92</c:v>
                </c:pt>
                <c:pt idx="5852">
                  <c:v>4.8899999999999997</c:v>
                </c:pt>
                <c:pt idx="5853">
                  <c:v>4.8</c:v>
                </c:pt>
                <c:pt idx="5854">
                  <c:v>4.8600000000000003</c:v>
                </c:pt>
                <c:pt idx="5855">
                  <c:v>4.9000000000000004</c:v>
                </c:pt>
                <c:pt idx="5856">
                  <c:v>4.8600000000000003</c:v>
                </c:pt>
                <c:pt idx="5857">
                  <c:v>4.82</c:v>
                </c:pt>
                <c:pt idx="5858">
                  <c:v>4.84</c:v>
                </c:pt>
                <c:pt idx="5859">
                  <c:v>4.83</c:v>
                </c:pt>
                <c:pt idx="5860">
                  <c:v>4.78</c:v>
                </c:pt>
                <c:pt idx="5861">
                  <c:v>4.6900000000000004</c:v>
                </c:pt>
                <c:pt idx="5862">
                  <c:v>4.71</c:v>
                </c:pt>
                <c:pt idx="5863">
                  <c:v>4.6900000000000004</c:v>
                </c:pt>
                <c:pt idx="5864">
                  <c:v>4.68</c:v>
                </c:pt>
                <c:pt idx="5865">
                  <c:v>4.6500000000000004</c:v>
                </c:pt>
                <c:pt idx="5866">
                  <c:v>4.68</c:v>
                </c:pt>
                <c:pt idx="5867">
                  <c:v>4.6900000000000004</c:v>
                </c:pt>
                <c:pt idx="5868">
                  <c:v>4.63</c:v>
                </c:pt>
                <c:pt idx="5869">
                  <c:v>4.68</c:v>
                </c:pt>
                <c:pt idx="5870">
                  <c:v>4.66</c:v>
                </c:pt>
                <c:pt idx="5871">
                  <c:v>4.6399999999999997</c:v>
                </c:pt>
                <c:pt idx="5872">
                  <c:v>4.6500000000000004</c:v>
                </c:pt>
                <c:pt idx="5873">
                  <c:v>4.7</c:v>
                </c:pt>
                <c:pt idx="5874">
                  <c:v>4.68</c:v>
                </c:pt>
                <c:pt idx="5875">
                  <c:v>4.6500000000000004</c:v>
                </c:pt>
                <c:pt idx="5876">
                  <c:v>4.6399999999999997</c:v>
                </c:pt>
                <c:pt idx="5877">
                  <c:v>4.67</c:v>
                </c:pt>
                <c:pt idx="5879">
                  <c:v>4.6100000000000003</c:v>
                </c:pt>
                <c:pt idx="5880">
                  <c:v>4.57</c:v>
                </c:pt>
                <c:pt idx="5881">
                  <c:v>4.6100000000000003</c:v>
                </c:pt>
                <c:pt idx="5882">
                  <c:v>4.55</c:v>
                </c:pt>
                <c:pt idx="5883">
                  <c:v>4.59</c:v>
                </c:pt>
                <c:pt idx="5884">
                  <c:v>4.6399999999999997</c:v>
                </c:pt>
                <c:pt idx="5885">
                  <c:v>4.5600000000000005</c:v>
                </c:pt>
                <c:pt idx="5886">
                  <c:v>4.63</c:v>
                </c:pt>
                <c:pt idx="5887">
                  <c:v>4.57</c:v>
                </c:pt>
                <c:pt idx="5888">
                  <c:v>4.55</c:v>
                </c:pt>
                <c:pt idx="5889">
                  <c:v>4.57</c:v>
                </c:pt>
                <c:pt idx="5890">
                  <c:v>4.59</c:v>
                </c:pt>
                <c:pt idx="5891">
                  <c:v>4.58</c:v>
                </c:pt>
                <c:pt idx="5892">
                  <c:v>4.5600000000000005</c:v>
                </c:pt>
                <c:pt idx="5893">
                  <c:v>4.59</c:v>
                </c:pt>
                <c:pt idx="5894">
                  <c:v>4.54</c:v>
                </c:pt>
                <c:pt idx="5895">
                  <c:v>4.55</c:v>
                </c:pt>
                <c:pt idx="5896">
                  <c:v>4.49</c:v>
                </c:pt>
                <c:pt idx="5897">
                  <c:v>4.45</c:v>
                </c:pt>
                <c:pt idx="5898">
                  <c:v>4.45</c:v>
                </c:pt>
                <c:pt idx="5899">
                  <c:v>4.47</c:v>
                </c:pt>
                <c:pt idx="5900">
                  <c:v>4.49</c:v>
                </c:pt>
                <c:pt idx="5901">
                  <c:v>4.47</c:v>
                </c:pt>
                <c:pt idx="5902">
                  <c:v>4.49</c:v>
                </c:pt>
                <c:pt idx="5903">
                  <c:v>4.57</c:v>
                </c:pt>
                <c:pt idx="5904">
                  <c:v>4.57</c:v>
                </c:pt>
                <c:pt idx="5905">
                  <c:v>4.6399999999999997</c:v>
                </c:pt>
                <c:pt idx="5906">
                  <c:v>4.66</c:v>
                </c:pt>
                <c:pt idx="5907">
                  <c:v>4.62</c:v>
                </c:pt>
                <c:pt idx="5908">
                  <c:v>4.66</c:v>
                </c:pt>
                <c:pt idx="5909">
                  <c:v>4.7</c:v>
                </c:pt>
                <c:pt idx="5910">
                  <c:v>4.6500000000000004</c:v>
                </c:pt>
                <c:pt idx="5911">
                  <c:v>4.6500000000000004</c:v>
                </c:pt>
                <c:pt idx="5912">
                  <c:v>4.6399999999999997</c:v>
                </c:pt>
                <c:pt idx="5913">
                  <c:v>4.57</c:v>
                </c:pt>
                <c:pt idx="5914">
                  <c:v>4.6100000000000003</c:v>
                </c:pt>
                <c:pt idx="5915">
                  <c:v>4.57</c:v>
                </c:pt>
                <c:pt idx="5916">
                  <c:v>4.62</c:v>
                </c:pt>
                <c:pt idx="5917">
                  <c:v>4.6100000000000003</c:v>
                </c:pt>
                <c:pt idx="5918">
                  <c:v>4.5999999999999996</c:v>
                </c:pt>
                <c:pt idx="5919">
                  <c:v>4.63</c:v>
                </c:pt>
                <c:pt idx="5920">
                  <c:v>4.63</c:v>
                </c:pt>
                <c:pt idx="5921">
                  <c:v>4.6900000000000004</c:v>
                </c:pt>
                <c:pt idx="5922">
                  <c:v>4.6900000000000004</c:v>
                </c:pt>
                <c:pt idx="5923">
                  <c:v>4.6900000000000004</c:v>
                </c:pt>
                <c:pt idx="5924">
                  <c:v>4.6500000000000004</c:v>
                </c:pt>
                <c:pt idx="5925">
                  <c:v>4.59</c:v>
                </c:pt>
                <c:pt idx="5926">
                  <c:v>4.4800000000000004</c:v>
                </c:pt>
                <c:pt idx="5927">
                  <c:v>4.5</c:v>
                </c:pt>
                <c:pt idx="5928">
                  <c:v>4.46</c:v>
                </c:pt>
                <c:pt idx="5929">
                  <c:v>4.4400000000000004</c:v>
                </c:pt>
                <c:pt idx="5930">
                  <c:v>4.45</c:v>
                </c:pt>
                <c:pt idx="5931">
                  <c:v>4.49</c:v>
                </c:pt>
                <c:pt idx="5932">
                  <c:v>4.49</c:v>
                </c:pt>
                <c:pt idx="5933">
                  <c:v>4.53</c:v>
                </c:pt>
                <c:pt idx="5934">
                  <c:v>4.6100000000000003</c:v>
                </c:pt>
                <c:pt idx="5935">
                  <c:v>4.5</c:v>
                </c:pt>
                <c:pt idx="5936">
                  <c:v>4.46</c:v>
                </c:pt>
                <c:pt idx="5937">
                  <c:v>4.49</c:v>
                </c:pt>
                <c:pt idx="5938">
                  <c:v>4.46</c:v>
                </c:pt>
                <c:pt idx="5939">
                  <c:v>4.46</c:v>
                </c:pt>
                <c:pt idx="5940">
                  <c:v>4.42</c:v>
                </c:pt>
                <c:pt idx="5941">
                  <c:v>4.41</c:v>
                </c:pt>
                <c:pt idx="5942">
                  <c:v>4.41</c:v>
                </c:pt>
                <c:pt idx="5943">
                  <c:v>4.45</c:v>
                </c:pt>
                <c:pt idx="5944">
                  <c:v>4.4400000000000004</c:v>
                </c:pt>
                <c:pt idx="5945">
                  <c:v>4.4000000000000004</c:v>
                </c:pt>
                <c:pt idx="5946">
                  <c:v>4.4000000000000004</c:v>
                </c:pt>
                <c:pt idx="5947">
                  <c:v>4.38</c:v>
                </c:pt>
                <c:pt idx="5948">
                  <c:v>4.38</c:v>
                </c:pt>
                <c:pt idx="5949">
                  <c:v>4.3899999999999997</c:v>
                </c:pt>
                <c:pt idx="5950">
                  <c:v>4.38</c:v>
                </c:pt>
                <c:pt idx="5951">
                  <c:v>4.3899999999999997</c:v>
                </c:pt>
                <c:pt idx="5952">
                  <c:v>4.3600000000000003</c:v>
                </c:pt>
                <c:pt idx="5953">
                  <c:v>4.43</c:v>
                </c:pt>
                <c:pt idx="5954">
                  <c:v>4.45</c:v>
                </c:pt>
                <c:pt idx="5955">
                  <c:v>4.4400000000000004</c:v>
                </c:pt>
                <c:pt idx="5956">
                  <c:v>4.46</c:v>
                </c:pt>
                <c:pt idx="5957">
                  <c:v>4.3899999999999997</c:v>
                </c:pt>
                <c:pt idx="5958">
                  <c:v>4.3600000000000003</c:v>
                </c:pt>
                <c:pt idx="5959">
                  <c:v>4.37</c:v>
                </c:pt>
                <c:pt idx="5960">
                  <c:v>4.4400000000000004</c:v>
                </c:pt>
                <c:pt idx="5961">
                  <c:v>4.4800000000000004</c:v>
                </c:pt>
                <c:pt idx="5962">
                  <c:v>4.54</c:v>
                </c:pt>
                <c:pt idx="5963">
                  <c:v>4.55</c:v>
                </c:pt>
                <c:pt idx="5964">
                  <c:v>4.58</c:v>
                </c:pt>
                <c:pt idx="5965">
                  <c:v>4.59</c:v>
                </c:pt>
                <c:pt idx="5966">
                  <c:v>4.62</c:v>
                </c:pt>
                <c:pt idx="5967">
                  <c:v>4.59</c:v>
                </c:pt>
                <c:pt idx="5968">
                  <c:v>4.5600000000000005</c:v>
                </c:pt>
                <c:pt idx="5969">
                  <c:v>4.59</c:v>
                </c:pt>
                <c:pt idx="5970">
                  <c:v>4.59</c:v>
                </c:pt>
                <c:pt idx="5971">
                  <c:v>4.59</c:v>
                </c:pt>
                <c:pt idx="5974">
                  <c:v>4.6500000000000004</c:v>
                </c:pt>
                <c:pt idx="5975">
                  <c:v>4.66</c:v>
                </c:pt>
                <c:pt idx="5976">
                  <c:v>4.66</c:v>
                </c:pt>
                <c:pt idx="5978">
                  <c:v>4.6500000000000004</c:v>
                </c:pt>
                <c:pt idx="5979">
                  <c:v>4.5</c:v>
                </c:pt>
                <c:pt idx="5980">
                  <c:v>4.5</c:v>
                </c:pt>
                <c:pt idx="5981">
                  <c:v>4.4800000000000004</c:v>
                </c:pt>
                <c:pt idx="5982">
                  <c:v>4.4800000000000004</c:v>
                </c:pt>
                <c:pt idx="5983">
                  <c:v>4.46</c:v>
                </c:pt>
                <c:pt idx="5984">
                  <c:v>4.45</c:v>
                </c:pt>
                <c:pt idx="5985">
                  <c:v>4.5</c:v>
                </c:pt>
                <c:pt idx="5986">
                  <c:v>4.4000000000000004</c:v>
                </c:pt>
                <c:pt idx="5987">
                  <c:v>4.3899999999999997</c:v>
                </c:pt>
                <c:pt idx="5988">
                  <c:v>4.3499999999999996</c:v>
                </c:pt>
                <c:pt idx="5989">
                  <c:v>4.34</c:v>
                </c:pt>
                <c:pt idx="5990">
                  <c:v>4.32</c:v>
                </c:pt>
                <c:pt idx="5991">
                  <c:v>4.29</c:v>
                </c:pt>
                <c:pt idx="5992">
                  <c:v>4.26</c:v>
                </c:pt>
                <c:pt idx="5993">
                  <c:v>4.28</c:v>
                </c:pt>
                <c:pt idx="5994">
                  <c:v>4.3499999999999996</c:v>
                </c:pt>
                <c:pt idx="5995">
                  <c:v>4.41</c:v>
                </c:pt>
                <c:pt idx="5996">
                  <c:v>4.32</c:v>
                </c:pt>
                <c:pt idx="5997">
                  <c:v>4.3499999999999996</c:v>
                </c:pt>
                <c:pt idx="5998">
                  <c:v>4.38</c:v>
                </c:pt>
                <c:pt idx="5999">
                  <c:v>4.34</c:v>
                </c:pt>
                <c:pt idx="6000">
                  <c:v>4.3099999999999996</c:v>
                </c:pt>
                <c:pt idx="6001">
                  <c:v>4.28</c:v>
                </c:pt>
                <c:pt idx="6002">
                  <c:v>4.28</c:v>
                </c:pt>
                <c:pt idx="6003">
                  <c:v>4.24</c:v>
                </c:pt>
                <c:pt idx="6004">
                  <c:v>4.24</c:v>
                </c:pt>
                <c:pt idx="6005">
                  <c:v>4.25</c:v>
                </c:pt>
                <c:pt idx="6006">
                  <c:v>4.25</c:v>
                </c:pt>
                <c:pt idx="6007">
                  <c:v>4.2699999999999996</c:v>
                </c:pt>
                <c:pt idx="6008">
                  <c:v>4.33</c:v>
                </c:pt>
                <c:pt idx="6009">
                  <c:v>4.38</c:v>
                </c:pt>
                <c:pt idx="6010">
                  <c:v>4.37</c:v>
                </c:pt>
                <c:pt idx="6011">
                  <c:v>4.38</c:v>
                </c:pt>
                <c:pt idx="6012">
                  <c:v>4.3499999999999996</c:v>
                </c:pt>
                <c:pt idx="6013">
                  <c:v>4.41</c:v>
                </c:pt>
                <c:pt idx="6014">
                  <c:v>4.43</c:v>
                </c:pt>
                <c:pt idx="6015">
                  <c:v>4.41</c:v>
                </c:pt>
                <c:pt idx="6016">
                  <c:v>4.47</c:v>
                </c:pt>
                <c:pt idx="6017">
                  <c:v>4.5199999999999996</c:v>
                </c:pt>
                <c:pt idx="6018">
                  <c:v>4.5</c:v>
                </c:pt>
                <c:pt idx="6019">
                  <c:v>4.49</c:v>
                </c:pt>
                <c:pt idx="6020">
                  <c:v>4.37</c:v>
                </c:pt>
                <c:pt idx="6021">
                  <c:v>4.37</c:v>
                </c:pt>
                <c:pt idx="6022">
                  <c:v>4.37</c:v>
                </c:pt>
                <c:pt idx="6023">
                  <c:v>4.37</c:v>
                </c:pt>
                <c:pt idx="6024">
                  <c:v>4.46</c:v>
                </c:pt>
                <c:pt idx="6025">
                  <c:v>4.49</c:v>
                </c:pt>
                <c:pt idx="6027">
                  <c:v>4.43</c:v>
                </c:pt>
                <c:pt idx="6028">
                  <c:v>4.42</c:v>
                </c:pt>
                <c:pt idx="6029">
                  <c:v>4.3899999999999997</c:v>
                </c:pt>
                <c:pt idx="6030">
                  <c:v>4.46</c:v>
                </c:pt>
                <c:pt idx="6031">
                  <c:v>4.3899999999999997</c:v>
                </c:pt>
                <c:pt idx="6032">
                  <c:v>4.42</c:v>
                </c:pt>
                <c:pt idx="6033">
                  <c:v>4.38</c:v>
                </c:pt>
                <c:pt idx="6034">
                  <c:v>4.3600000000000003</c:v>
                </c:pt>
                <c:pt idx="6035">
                  <c:v>4.34</c:v>
                </c:pt>
                <c:pt idx="6036">
                  <c:v>4.33</c:v>
                </c:pt>
                <c:pt idx="6038">
                  <c:v>4.47</c:v>
                </c:pt>
                <c:pt idx="6039">
                  <c:v>4.49</c:v>
                </c:pt>
                <c:pt idx="6040">
                  <c:v>4.5199999999999996</c:v>
                </c:pt>
                <c:pt idx="6041">
                  <c:v>4.46</c:v>
                </c:pt>
                <c:pt idx="6042">
                  <c:v>4.4800000000000004</c:v>
                </c:pt>
                <c:pt idx="6043">
                  <c:v>4.46</c:v>
                </c:pt>
                <c:pt idx="6044">
                  <c:v>4.4800000000000004</c:v>
                </c:pt>
                <c:pt idx="6045">
                  <c:v>4.4800000000000004</c:v>
                </c:pt>
                <c:pt idx="6046">
                  <c:v>4.4800000000000004</c:v>
                </c:pt>
                <c:pt idx="6047">
                  <c:v>4.4800000000000004</c:v>
                </c:pt>
                <c:pt idx="6048">
                  <c:v>4.51</c:v>
                </c:pt>
                <c:pt idx="6049">
                  <c:v>4.47</c:v>
                </c:pt>
                <c:pt idx="6050">
                  <c:v>4.51</c:v>
                </c:pt>
                <c:pt idx="6051">
                  <c:v>4.43</c:v>
                </c:pt>
                <c:pt idx="6052">
                  <c:v>4.47</c:v>
                </c:pt>
                <c:pt idx="6053">
                  <c:v>4.54</c:v>
                </c:pt>
                <c:pt idx="6054">
                  <c:v>4.5999999999999996</c:v>
                </c:pt>
                <c:pt idx="6055">
                  <c:v>4.63</c:v>
                </c:pt>
                <c:pt idx="6056">
                  <c:v>4.62</c:v>
                </c:pt>
                <c:pt idx="6057">
                  <c:v>4.6500000000000004</c:v>
                </c:pt>
                <c:pt idx="6058">
                  <c:v>4.6500000000000004</c:v>
                </c:pt>
                <c:pt idx="6059">
                  <c:v>4.62</c:v>
                </c:pt>
                <c:pt idx="6062">
                  <c:v>4.66</c:v>
                </c:pt>
                <c:pt idx="6063">
                  <c:v>4.59</c:v>
                </c:pt>
                <c:pt idx="6065">
                  <c:v>4.5600000000000005</c:v>
                </c:pt>
                <c:pt idx="6066">
                  <c:v>4.6100000000000003</c:v>
                </c:pt>
                <c:pt idx="6067">
                  <c:v>4.6100000000000003</c:v>
                </c:pt>
                <c:pt idx="6068">
                  <c:v>4.62</c:v>
                </c:pt>
                <c:pt idx="6069">
                  <c:v>4.67</c:v>
                </c:pt>
                <c:pt idx="6070">
                  <c:v>4.5999999999999996</c:v>
                </c:pt>
                <c:pt idx="6071">
                  <c:v>4.6100000000000003</c:v>
                </c:pt>
                <c:pt idx="6072">
                  <c:v>4.59</c:v>
                </c:pt>
                <c:pt idx="6073">
                  <c:v>4.72</c:v>
                </c:pt>
                <c:pt idx="6074">
                  <c:v>4.8</c:v>
                </c:pt>
                <c:pt idx="6075">
                  <c:v>4.75</c:v>
                </c:pt>
                <c:pt idx="6076">
                  <c:v>4.74</c:v>
                </c:pt>
                <c:pt idx="6077">
                  <c:v>4.76</c:v>
                </c:pt>
                <c:pt idx="6078">
                  <c:v>4.8</c:v>
                </c:pt>
                <c:pt idx="6079">
                  <c:v>4.82</c:v>
                </c:pt>
                <c:pt idx="6080">
                  <c:v>4.82</c:v>
                </c:pt>
                <c:pt idx="6081">
                  <c:v>4.84</c:v>
                </c:pt>
                <c:pt idx="6082">
                  <c:v>4.8600000000000003</c:v>
                </c:pt>
                <c:pt idx="6083">
                  <c:v>4.8899999999999997</c:v>
                </c:pt>
                <c:pt idx="6084">
                  <c:v>4.95</c:v>
                </c:pt>
                <c:pt idx="6085">
                  <c:v>4.96</c:v>
                </c:pt>
                <c:pt idx="6086">
                  <c:v>4.93</c:v>
                </c:pt>
                <c:pt idx="6087">
                  <c:v>4.95</c:v>
                </c:pt>
                <c:pt idx="6088">
                  <c:v>4.93</c:v>
                </c:pt>
                <c:pt idx="6089">
                  <c:v>4.97</c:v>
                </c:pt>
                <c:pt idx="6090">
                  <c:v>5.0199999999999996</c:v>
                </c:pt>
                <c:pt idx="6091">
                  <c:v>5.03</c:v>
                </c:pt>
                <c:pt idx="6092">
                  <c:v>5.16</c:v>
                </c:pt>
                <c:pt idx="6093">
                  <c:v>5.17</c:v>
                </c:pt>
                <c:pt idx="6094">
                  <c:v>5.24</c:v>
                </c:pt>
                <c:pt idx="6095">
                  <c:v>5.29</c:v>
                </c:pt>
                <c:pt idx="6097">
                  <c:v>5.28</c:v>
                </c:pt>
                <c:pt idx="6098">
                  <c:v>5.27</c:v>
                </c:pt>
                <c:pt idx="6099">
                  <c:v>5.28</c:v>
                </c:pt>
                <c:pt idx="6100">
                  <c:v>5.28</c:v>
                </c:pt>
                <c:pt idx="6101">
                  <c:v>5.25</c:v>
                </c:pt>
                <c:pt idx="6102">
                  <c:v>5.28</c:v>
                </c:pt>
                <c:pt idx="6103">
                  <c:v>5.28</c:v>
                </c:pt>
                <c:pt idx="6104">
                  <c:v>5.25</c:v>
                </c:pt>
                <c:pt idx="6105">
                  <c:v>5.2</c:v>
                </c:pt>
                <c:pt idx="6106">
                  <c:v>5.32</c:v>
                </c:pt>
                <c:pt idx="6107">
                  <c:v>5.26</c:v>
                </c:pt>
                <c:pt idx="6108">
                  <c:v>5.32</c:v>
                </c:pt>
                <c:pt idx="6109">
                  <c:v>5.31</c:v>
                </c:pt>
                <c:pt idx="6110">
                  <c:v>5.18</c:v>
                </c:pt>
                <c:pt idx="6111">
                  <c:v>5.0999999999999996</c:v>
                </c:pt>
                <c:pt idx="6112">
                  <c:v>5.09</c:v>
                </c:pt>
                <c:pt idx="6113">
                  <c:v>5.0999999999999996</c:v>
                </c:pt>
                <c:pt idx="6114">
                  <c:v>5.0599999999999996</c:v>
                </c:pt>
                <c:pt idx="6115">
                  <c:v>5.0599999999999996</c:v>
                </c:pt>
                <c:pt idx="6116">
                  <c:v>5.07</c:v>
                </c:pt>
                <c:pt idx="6117">
                  <c:v>5.01</c:v>
                </c:pt>
                <c:pt idx="6118">
                  <c:v>5.0199999999999996</c:v>
                </c:pt>
                <c:pt idx="6119">
                  <c:v>5.1100000000000003</c:v>
                </c:pt>
                <c:pt idx="6120">
                  <c:v>5.0999999999999996</c:v>
                </c:pt>
                <c:pt idx="6121">
                  <c:v>5.23</c:v>
                </c:pt>
                <c:pt idx="6122">
                  <c:v>5.25</c:v>
                </c:pt>
                <c:pt idx="6123">
                  <c:v>5.27</c:v>
                </c:pt>
                <c:pt idx="6124">
                  <c:v>5.21</c:v>
                </c:pt>
                <c:pt idx="6125">
                  <c:v>5.13</c:v>
                </c:pt>
                <c:pt idx="6126">
                  <c:v>5.19</c:v>
                </c:pt>
                <c:pt idx="6127">
                  <c:v>5.13</c:v>
                </c:pt>
                <c:pt idx="6128">
                  <c:v>5.08</c:v>
                </c:pt>
                <c:pt idx="6129">
                  <c:v>5.07</c:v>
                </c:pt>
                <c:pt idx="6130">
                  <c:v>5.01</c:v>
                </c:pt>
                <c:pt idx="6131">
                  <c:v>4.9800000000000004</c:v>
                </c:pt>
                <c:pt idx="6132">
                  <c:v>4.97</c:v>
                </c:pt>
                <c:pt idx="6133">
                  <c:v>4.9400000000000004</c:v>
                </c:pt>
                <c:pt idx="6134">
                  <c:v>4.9400000000000004</c:v>
                </c:pt>
                <c:pt idx="6135">
                  <c:v>4.87</c:v>
                </c:pt>
                <c:pt idx="6136">
                  <c:v>4.88</c:v>
                </c:pt>
                <c:pt idx="6137">
                  <c:v>4.8600000000000003</c:v>
                </c:pt>
                <c:pt idx="6138">
                  <c:v>4.8499999999999996</c:v>
                </c:pt>
                <c:pt idx="6139">
                  <c:v>4.8600000000000003</c:v>
                </c:pt>
                <c:pt idx="6141">
                  <c:v>4.79</c:v>
                </c:pt>
                <c:pt idx="6142">
                  <c:v>4.79</c:v>
                </c:pt>
                <c:pt idx="6143">
                  <c:v>4.84</c:v>
                </c:pt>
                <c:pt idx="6144">
                  <c:v>4.82</c:v>
                </c:pt>
                <c:pt idx="6145">
                  <c:v>4.8499999999999996</c:v>
                </c:pt>
                <c:pt idx="6146">
                  <c:v>4.8499999999999996</c:v>
                </c:pt>
                <c:pt idx="6147">
                  <c:v>4.82</c:v>
                </c:pt>
                <c:pt idx="6148">
                  <c:v>4.8100000000000005</c:v>
                </c:pt>
                <c:pt idx="6149">
                  <c:v>4.88</c:v>
                </c:pt>
                <c:pt idx="6150">
                  <c:v>4.84</c:v>
                </c:pt>
                <c:pt idx="6151">
                  <c:v>4.84</c:v>
                </c:pt>
                <c:pt idx="6152">
                  <c:v>4.92</c:v>
                </c:pt>
                <c:pt idx="6153">
                  <c:v>4.8100000000000005</c:v>
                </c:pt>
                <c:pt idx="6154">
                  <c:v>4.83</c:v>
                </c:pt>
                <c:pt idx="6155">
                  <c:v>4.76</c:v>
                </c:pt>
                <c:pt idx="6156">
                  <c:v>4.82</c:v>
                </c:pt>
                <c:pt idx="6157">
                  <c:v>4.88</c:v>
                </c:pt>
                <c:pt idx="6158">
                  <c:v>4.8100000000000005</c:v>
                </c:pt>
                <c:pt idx="6159">
                  <c:v>4.8100000000000005</c:v>
                </c:pt>
                <c:pt idx="6160">
                  <c:v>4.8499999999999996</c:v>
                </c:pt>
                <c:pt idx="6161">
                  <c:v>4.79</c:v>
                </c:pt>
                <c:pt idx="6162">
                  <c:v>4.82</c:v>
                </c:pt>
                <c:pt idx="6163">
                  <c:v>4.8600000000000003</c:v>
                </c:pt>
                <c:pt idx="6164">
                  <c:v>4.91</c:v>
                </c:pt>
                <c:pt idx="6165">
                  <c:v>4.96</c:v>
                </c:pt>
                <c:pt idx="6166">
                  <c:v>4.99</c:v>
                </c:pt>
                <c:pt idx="6167">
                  <c:v>4.99</c:v>
                </c:pt>
                <c:pt idx="6168">
                  <c:v>4.95</c:v>
                </c:pt>
                <c:pt idx="6169">
                  <c:v>4.96</c:v>
                </c:pt>
                <c:pt idx="6170">
                  <c:v>4.97</c:v>
                </c:pt>
                <c:pt idx="6171">
                  <c:v>4.96</c:v>
                </c:pt>
                <c:pt idx="6172">
                  <c:v>4.96</c:v>
                </c:pt>
                <c:pt idx="6173">
                  <c:v>4.91</c:v>
                </c:pt>
                <c:pt idx="6174">
                  <c:v>4.9000000000000004</c:v>
                </c:pt>
                <c:pt idx="6175">
                  <c:v>4.79</c:v>
                </c:pt>
                <c:pt idx="6176">
                  <c:v>4.68</c:v>
                </c:pt>
                <c:pt idx="6177">
                  <c:v>4.68</c:v>
                </c:pt>
                <c:pt idx="6178">
                  <c:v>4.62</c:v>
                </c:pt>
                <c:pt idx="6179">
                  <c:v>4.83</c:v>
                </c:pt>
                <c:pt idx="6180">
                  <c:v>4.8600000000000003</c:v>
                </c:pt>
                <c:pt idx="6181">
                  <c:v>5.01</c:v>
                </c:pt>
                <c:pt idx="6182">
                  <c:v>4.9800000000000004</c:v>
                </c:pt>
                <c:pt idx="6183">
                  <c:v>4.9400000000000004</c:v>
                </c:pt>
                <c:pt idx="6184">
                  <c:v>4.9400000000000004</c:v>
                </c:pt>
                <c:pt idx="6185">
                  <c:v>4.91</c:v>
                </c:pt>
                <c:pt idx="6186">
                  <c:v>4.91</c:v>
                </c:pt>
                <c:pt idx="6187">
                  <c:v>4.87</c:v>
                </c:pt>
                <c:pt idx="6188">
                  <c:v>4.8600000000000003</c:v>
                </c:pt>
                <c:pt idx="6189">
                  <c:v>4.83</c:v>
                </c:pt>
                <c:pt idx="6190">
                  <c:v>4.88</c:v>
                </c:pt>
                <c:pt idx="6191">
                  <c:v>4.97</c:v>
                </c:pt>
                <c:pt idx="6193">
                  <c:v>5.17</c:v>
                </c:pt>
                <c:pt idx="6194">
                  <c:v>5.48</c:v>
                </c:pt>
                <c:pt idx="6195">
                  <c:v>5.5</c:v>
                </c:pt>
                <c:pt idx="6196">
                  <c:v>5.52</c:v>
                </c:pt>
                <c:pt idx="6197">
                  <c:v>5.39</c:v>
                </c:pt>
                <c:pt idx="6198">
                  <c:v>5.26</c:v>
                </c:pt>
                <c:pt idx="6199">
                  <c:v>5.24</c:v>
                </c:pt>
                <c:pt idx="6200">
                  <c:v>5.17</c:v>
                </c:pt>
                <c:pt idx="6201">
                  <c:v>5.0599999999999996</c:v>
                </c:pt>
                <c:pt idx="6202">
                  <c:v>5.13</c:v>
                </c:pt>
                <c:pt idx="6203">
                  <c:v>5.1100000000000003</c:v>
                </c:pt>
                <c:pt idx="6204">
                  <c:v>5.15</c:v>
                </c:pt>
                <c:pt idx="6205">
                  <c:v>5.12</c:v>
                </c:pt>
                <c:pt idx="6206">
                  <c:v>5.12</c:v>
                </c:pt>
                <c:pt idx="6207">
                  <c:v>5.08</c:v>
                </c:pt>
                <c:pt idx="6208">
                  <c:v>5.0199999999999996</c:v>
                </c:pt>
                <c:pt idx="6209">
                  <c:v>4.9400000000000004</c:v>
                </c:pt>
                <c:pt idx="6210">
                  <c:v>4.9400000000000004</c:v>
                </c:pt>
                <c:pt idx="6211">
                  <c:v>4.93</c:v>
                </c:pt>
                <c:pt idx="6212">
                  <c:v>4.92</c:v>
                </c:pt>
                <c:pt idx="6213">
                  <c:v>4.91</c:v>
                </c:pt>
                <c:pt idx="6214">
                  <c:v>4.87</c:v>
                </c:pt>
                <c:pt idx="6215">
                  <c:v>4.8499999999999996</c:v>
                </c:pt>
                <c:pt idx="6216">
                  <c:v>4.84</c:v>
                </c:pt>
                <c:pt idx="6217">
                  <c:v>4.76</c:v>
                </c:pt>
                <c:pt idx="6218">
                  <c:v>4.6900000000000004</c:v>
                </c:pt>
                <c:pt idx="6219">
                  <c:v>4.67</c:v>
                </c:pt>
                <c:pt idx="6220">
                  <c:v>4.7</c:v>
                </c:pt>
                <c:pt idx="6221">
                  <c:v>4.78</c:v>
                </c:pt>
                <c:pt idx="6222">
                  <c:v>4.9400000000000004</c:v>
                </c:pt>
                <c:pt idx="6223">
                  <c:v>4.92</c:v>
                </c:pt>
                <c:pt idx="6224">
                  <c:v>5.08</c:v>
                </c:pt>
                <c:pt idx="6225">
                  <c:v>5.13</c:v>
                </c:pt>
                <c:pt idx="6226">
                  <c:v>5.4</c:v>
                </c:pt>
                <c:pt idx="6227">
                  <c:v>5.36</c:v>
                </c:pt>
                <c:pt idx="6228">
                  <c:v>5.25</c:v>
                </c:pt>
                <c:pt idx="6229">
                  <c:v>5.33</c:v>
                </c:pt>
                <c:pt idx="6230">
                  <c:v>5.23</c:v>
                </c:pt>
                <c:pt idx="6231">
                  <c:v>5.3</c:v>
                </c:pt>
                <c:pt idx="6232">
                  <c:v>5.25</c:v>
                </c:pt>
                <c:pt idx="6233">
                  <c:v>5.25</c:v>
                </c:pt>
                <c:pt idx="6236">
                  <c:v>5.22</c:v>
                </c:pt>
                <c:pt idx="6237">
                  <c:v>5.23</c:v>
                </c:pt>
                <c:pt idx="6238">
                  <c:v>5.23</c:v>
                </c:pt>
                <c:pt idx="6240">
                  <c:v>5.24</c:v>
                </c:pt>
                <c:pt idx="6241">
                  <c:v>5.18</c:v>
                </c:pt>
                <c:pt idx="6243">
                  <c:v>5.31</c:v>
                </c:pt>
                <c:pt idx="6244">
                  <c:v>5.3</c:v>
                </c:pt>
                <c:pt idx="6245">
                  <c:v>5.22</c:v>
                </c:pt>
                <c:pt idx="6246">
                  <c:v>5.37</c:v>
                </c:pt>
                <c:pt idx="6247">
                  <c:v>5.42</c:v>
                </c:pt>
                <c:pt idx="6248">
                  <c:v>5.4</c:v>
                </c:pt>
                <c:pt idx="6249">
                  <c:v>5.35</c:v>
                </c:pt>
                <c:pt idx="6250">
                  <c:v>5.46</c:v>
                </c:pt>
                <c:pt idx="6251">
                  <c:v>5.51</c:v>
                </c:pt>
                <c:pt idx="6252">
                  <c:v>5.7</c:v>
                </c:pt>
                <c:pt idx="6253">
                  <c:v>5.77</c:v>
                </c:pt>
                <c:pt idx="6254">
                  <c:v>5.82</c:v>
                </c:pt>
                <c:pt idx="6255">
                  <c:v>6.07</c:v>
                </c:pt>
                <c:pt idx="6256">
                  <c:v>6.19</c:v>
                </c:pt>
                <c:pt idx="6257">
                  <c:v>6.06</c:v>
                </c:pt>
                <c:pt idx="6258">
                  <c:v>5.93</c:v>
                </c:pt>
                <c:pt idx="6259">
                  <c:v>5.83</c:v>
                </c:pt>
                <c:pt idx="6260">
                  <c:v>5.76</c:v>
                </c:pt>
                <c:pt idx="6261">
                  <c:v>5.79</c:v>
                </c:pt>
                <c:pt idx="6262">
                  <c:v>5.75</c:v>
                </c:pt>
                <c:pt idx="6263">
                  <c:v>5.75</c:v>
                </c:pt>
                <c:pt idx="6264">
                  <c:v>5.68</c:v>
                </c:pt>
                <c:pt idx="6265">
                  <c:v>5.71</c:v>
                </c:pt>
                <c:pt idx="6266">
                  <c:v>5.69</c:v>
                </c:pt>
                <c:pt idx="6267">
                  <c:v>5.65</c:v>
                </c:pt>
                <c:pt idx="6268">
                  <c:v>5.62</c:v>
                </c:pt>
                <c:pt idx="6269">
                  <c:v>5.77</c:v>
                </c:pt>
                <c:pt idx="6270">
                  <c:v>5.84</c:v>
                </c:pt>
                <c:pt idx="6271">
                  <c:v>5.96</c:v>
                </c:pt>
                <c:pt idx="6272">
                  <c:v>5.97</c:v>
                </c:pt>
                <c:pt idx="6273">
                  <c:v>5.89</c:v>
                </c:pt>
                <c:pt idx="6274">
                  <c:v>5.89</c:v>
                </c:pt>
                <c:pt idx="6275">
                  <c:v>5.62</c:v>
                </c:pt>
                <c:pt idx="6276">
                  <c:v>5.44</c:v>
                </c:pt>
                <c:pt idx="6277">
                  <c:v>5.49</c:v>
                </c:pt>
                <c:pt idx="6278">
                  <c:v>5.4</c:v>
                </c:pt>
                <c:pt idx="6279">
                  <c:v>5.55</c:v>
                </c:pt>
                <c:pt idx="6280">
                  <c:v>5.57</c:v>
                </c:pt>
                <c:pt idx="6282">
                  <c:v>5.71</c:v>
                </c:pt>
                <c:pt idx="6283">
                  <c:v>5.79</c:v>
                </c:pt>
                <c:pt idx="6284">
                  <c:v>5.83</c:v>
                </c:pt>
                <c:pt idx="6285">
                  <c:v>6.1</c:v>
                </c:pt>
                <c:pt idx="6286">
                  <c:v>6.03</c:v>
                </c:pt>
                <c:pt idx="6287">
                  <c:v>6.01</c:v>
                </c:pt>
                <c:pt idx="6288">
                  <c:v>6.07</c:v>
                </c:pt>
                <c:pt idx="6289">
                  <c:v>6.03</c:v>
                </c:pt>
                <c:pt idx="6290">
                  <c:v>6.04</c:v>
                </c:pt>
                <c:pt idx="6291">
                  <c:v>6.06</c:v>
                </c:pt>
                <c:pt idx="6292">
                  <c:v>6</c:v>
                </c:pt>
                <c:pt idx="6293">
                  <c:v>5.98</c:v>
                </c:pt>
                <c:pt idx="6294">
                  <c:v>5.85</c:v>
                </c:pt>
                <c:pt idx="6295">
                  <c:v>5.74</c:v>
                </c:pt>
                <c:pt idx="6296">
                  <c:v>5.61</c:v>
                </c:pt>
                <c:pt idx="6297">
                  <c:v>5.67</c:v>
                </c:pt>
                <c:pt idx="6299">
                  <c:v>5.69</c:v>
                </c:pt>
                <c:pt idx="6300">
                  <c:v>5.66</c:v>
                </c:pt>
                <c:pt idx="6301">
                  <c:v>5.74</c:v>
                </c:pt>
                <c:pt idx="6302">
                  <c:v>5.74</c:v>
                </c:pt>
                <c:pt idx="6303">
                  <c:v>5.71</c:v>
                </c:pt>
                <c:pt idx="6304">
                  <c:v>5.67</c:v>
                </c:pt>
                <c:pt idx="6305">
                  <c:v>5.64</c:v>
                </c:pt>
                <c:pt idx="6306">
                  <c:v>5.63</c:v>
                </c:pt>
                <c:pt idx="6307">
                  <c:v>5.65</c:v>
                </c:pt>
                <c:pt idx="6308">
                  <c:v>5.64</c:v>
                </c:pt>
                <c:pt idx="6309">
                  <c:v>5.62</c:v>
                </c:pt>
                <c:pt idx="6310">
                  <c:v>5.62</c:v>
                </c:pt>
                <c:pt idx="6311">
                  <c:v>5.62</c:v>
                </c:pt>
                <c:pt idx="6312">
                  <c:v>5.54</c:v>
                </c:pt>
                <c:pt idx="6313">
                  <c:v>5.51</c:v>
                </c:pt>
                <c:pt idx="6314">
                  <c:v>5.47</c:v>
                </c:pt>
                <c:pt idx="6317">
                  <c:v>5.44</c:v>
                </c:pt>
                <c:pt idx="6318">
                  <c:v>5.4</c:v>
                </c:pt>
                <c:pt idx="6319">
                  <c:v>5.34</c:v>
                </c:pt>
                <c:pt idx="6320">
                  <c:v>5.31</c:v>
                </c:pt>
                <c:pt idx="6321">
                  <c:v>5.29</c:v>
                </c:pt>
                <c:pt idx="6322">
                  <c:v>5.28</c:v>
                </c:pt>
                <c:pt idx="6323">
                  <c:v>5.32</c:v>
                </c:pt>
                <c:pt idx="6324">
                  <c:v>5.35</c:v>
                </c:pt>
                <c:pt idx="6326">
                  <c:v>5.31</c:v>
                </c:pt>
                <c:pt idx="6327">
                  <c:v>5.26</c:v>
                </c:pt>
                <c:pt idx="6328">
                  <c:v>5.2</c:v>
                </c:pt>
                <c:pt idx="6329">
                  <c:v>5.23</c:v>
                </c:pt>
                <c:pt idx="6330">
                  <c:v>5.08</c:v>
                </c:pt>
                <c:pt idx="6331">
                  <c:v>5.07</c:v>
                </c:pt>
                <c:pt idx="6332">
                  <c:v>5.1100000000000003</c:v>
                </c:pt>
                <c:pt idx="6333">
                  <c:v>5.22</c:v>
                </c:pt>
                <c:pt idx="6334">
                  <c:v>5.21</c:v>
                </c:pt>
                <c:pt idx="6335">
                  <c:v>5.18</c:v>
                </c:pt>
                <c:pt idx="6336">
                  <c:v>5.13</c:v>
                </c:pt>
                <c:pt idx="6337">
                  <c:v>5.12</c:v>
                </c:pt>
                <c:pt idx="6338">
                  <c:v>5.0999999999999996</c:v>
                </c:pt>
                <c:pt idx="6339">
                  <c:v>5.14</c:v>
                </c:pt>
                <c:pt idx="6340">
                  <c:v>5.22</c:v>
                </c:pt>
                <c:pt idx="6341">
                  <c:v>5.25</c:v>
                </c:pt>
                <c:pt idx="6342">
                  <c:v>5.28</c:v>
                </c:pt>
                <c:pt idx="6343">
                  <c:v>5.37</c:v>
                </c:pt>
                <c:pt idx="6344">
                  <c:v>5.48</c:v>
                </c:pt>
                <c:pt idx="6345">
                  <c:v>5.47</c:v>
                </c:pt>
                <c:pt idx="6346">
                  <c:v>5.45</c:v>
                </c:pt>
                <c:pt idx="6347">
                  <c:v>5.46</c:v>
                </c:pt>
                <c:pt idx="6348">
                  <c:v>5.44</c:v>
                </c:pt>
                <c:pt idx="6349">
                  <c:v>5.51</c:v>
                </c:pt>
                <c:pt idx="6350">
                  <c:v>5.57</c:v>
                </c:pt>
                <c:pt idx="6352">
                  <c:v>5.54</c:v>
                </c:pt>
                <c:pt idx="6353">
                  <c:v>5.5</c:v>
                </c:pt>
                <c:pt idx="6354">
                  <c:v>5.5</c:v>
                </c:pt>
                <c:pt idx="6355">
                  <c:v>5.36</c:v>
                </c:pt>
                <c:pt idx="6356">
                  <c:v>5.25</c:v>
                </c:pt>
                <c:pt idx="6357">
                  <c:v>5.22</c:v>
                </c:pt>
                <c:pt idx="6358">
                  <c:v>5.22</c:v>
                </c:pt>
                <c:pt idx="6359">
                  <c:v>5.26</c:v>
                </c:pt>
                <c:pt idx="6360">
                  <c:v>5.27</c:v>
                </c:pt>
                <c:pt idx="6361">
                  <c:v>5.27</c:v>
                </c:pt>
                <c:pt idx="6362">
                  <c:v>5.31</c:v>
                </c:pt>
                <c:pt idx="6363">
                  <c:v>5.29</c:v>
                </c:pt>
                <c:pt idx="6364">
                  <c:v>5.17</c:v>
                </c:pt>
                <c:pt idx="6365">
                  <c:v>5.19</c:v>
                </c:pt>
                <c:pt idx="6366">
                  <c:v>5.0999999999999996</c:v>
                </c:pt>
                <c:pt idx="6367">
                  <c:v>5.05</c:v>
                </c:pt>
                <c:pt idx="6368">
                  <c:v>5.0599999999999996</c:v>
                </c:pt>
                <c:pt idx="6369">
                  <c:v>4.9800000000000004</c:v>
                </c:pt>
                <c:pt idx="6370">
                  <c:v>4.93</c:v>
                </c:pt>
                <c:pt idx="6371">
                  <c:v>4.87</c:v>
                </c:pt>
                <c:pt idx="6372">
                  <c:v>4.91</c:v>
                </c:pt>
                <c:pt idx="6373">
                  <c:v>4.99</c:v>
                </c:pt>
                <c:pt idx="6374">
                  <c:v>4.99</c:v>
                </c:pt>
                <c:pt idx="6375">
                  <c:v>5.0199999999999996</c:v>
                </c:pt>
                <c:pt idx="6376">
                  <c:v>4.99</c:v>
                </c:pt>
                <c:pt idx="6377">
                  <c:v>5.0199999999999996</c:v>
                </c:pt>
                <c:pt idx="6378">
                  <c:v>5.01</c:v>
                </c:pt>
                <c:pt idx="6379">
                  <c:v>4.97</c:v>
                </c:pt>
                <c:pt idx="6380">
                  <c:v>4.92</c:v>
                </c:pt>
                <c:pt idx="6381">
                  <c:v>4.93</c:v>
                </c:pt>
                <c:pt idx="6382">
                  <c:v>4.8100000000000005</c:v>
                </c:pt>
                <c:pt idx="6383">
                  <c:v>4.7699999999999996</c:v>
                </c:pt>
                <c:pt idx="6384">
                  <c:v>4.78</c:v>
                </c:pt>
                <c:pt idx="6385">
                  <c:v>4.83</c:v>
                </c:pt>
                <c:pt idx="6386">
                  <c:v>4.8499999999999996</c:v>
                </c:pt>
                <c:pt idx="6387">
                  <c:v>4.8100000000000005</c:v>
                </c:pt>
                <c:pt idx="6388">
                  <c:v>4.7</c:v>
                </c:pt>
                <c:pt idx="6389">
                  <c:v>4.6399999999999997</c:v>
                </c:pt>
                <c:pt idx="6390">
                  <c:v>4.58</c:v>
                </c:pt>
                <c:pt idx="6391">
                  <c:v>4.5199999999999996</c:v>
                </c:pt>
                <c:pt idx="6392">
                  <c:v>4.5</c:v>
                </c:pt>
                <c:pt idx="6393">
                  <c:v>4.5199999999999996</c:v>
                </c:pt>
                <c:pt idx="6394">
                  <c:v>4.49</c:v>
                </c:pt>
                <c:pt idx="6395">
                  <c:v>4.53</c:v>
                </c:pt>
                <c:pt idx="6396">
                  <c:v>4.58</c:v>
                </c:pt>
                <c:pt idx="6397">
                  <c:v>4.55</c:v>
                </c:pt>
                <c:pt idx="6398">
                  <c:v>4.5999999999999996</c:v>
                </c:pt>
                <c:pt idx="6399">
                  <c:v>4.59</c:v>
                </c:pt>
                <c:pt idx="6400">
                  <c:v>4.58</c:v>
                </c:pt>
                <c:pt idx="6401">
                  <c:v>4.53</c:v>
                </c:pt>
                <c:pt idx="6402">
                  <c:v>4.54</c:v>
                </c:pt>
                <c:pt idx="6403">
                  <c:v>4.55</c:v>
                </c:pt>
                <c:pt idx="6404">
                  <c:v>4.54</c:v>
                </c:pt>
                <c:pt idx="6405">
                  <c:v>4.49</c:v>
                </c:pt>
                <c:pt idx="6406">
                  <c:v>4.5199999999999996</c:v>
                </c:pt>
                <c:pt idx="6407">
                  <c:v>4.51</c:v>
                </c:pt>
                <c:pt idx="6408">
                  <c:v>4.43</c:v>
                </c:pt>
                <c:pt idx="6409">
                  <c:v>4.3899999999999997</c:v>
                </c:pt>
                <c:pt idx="6410">
                  <c:v>4.45</c:v>
                </c:pt>
                <c:pt idx="6411">
                  <c:v>4.49</c:v>
                </c:pt>
                <c:pt idx="6412">
                  <c:v>4.49</c:v>
                </c:pt>
                <c:pt idx="6413">
                  <c:v>4.58</c:v>
                </c:pt>
                <c:pt idx="6414">
                  <c:v>4.63</c:v>
                </c:pt>
                <c:pt idx="6415">
                  <c:v>4.6399999999999997</c:v>
                </c:pt>
                <c:pt idx="6416">
                  <c:v>4.72</c:v>
                </c:pt>
                <c:pt idx="6417">
                  <c:v>4.6900000000000004</c:v>
                </c:pt>
                <c:pt idx="6418">
                  <c:v>4.67</c:v>
                </c:pt>
                <c:pt idx="6419">
                  <c:v>4.66</c:v>
                </c:pt>
                <c:pt idx="6420">
                  <c:v>4.5999999999999996</c:v>
                </c:pt>
                <c:pt idx="6421">
                  <c:v>4.54</c:v>
                </c:pt>
                <c:pt idx="6422">
                  <c:v>4.5199999999999996</c:v>
                </c:pt>
                <c:pt idx="6423">
                  <c:v>4.5</c:v>
                </c:pt>
                <c:pt idx="6424">
                  <c:v>4.54</c:v>
                </c:pt>
                <c:pt idx="6425">
                  <c:v>4.5199999999999996</c:v>
                </c:pt>
                <c:pt idx="6426">
                  <c:v>4.5600000000000005</c:v>
                </c:pt>
                <c:pt idx="6427">
                  <c:v>4.5600000000000005</c:v>
                </c:pt>
                <c:pt idx="6428">
                  <c:v>4.54</c:v>
                </c:pt>
                <c:pt idx="6429">
                  <c:v>4.5</c:v>
                </c:pt>
                <c:pt idx="6430">
                  <c:v>4.4800000000000004</c:v>
                </c:pt>
                <c:pt idx="6431">
                  <c:v>4.49</c:v>
                </c:pt>
                <c:pt idx="6432">
                  <c:v>4.47</c:v>
                </c:pt>
                <c:pt idx="6433">
                  <c:v>4.51</c:v>
                </c:pt>
                <c:pt idx="6434">
                  <c:v>4.5600000000000005</c:v>
                </c:pt>
                <c:pt idx="6435">
                  <c:v>4.53</c:v>
                </c:pt>
                <c:pt idx="6436">
                  <c:v>4.4000000000000004</c:v>
                </c:pt>
                <c:pt idx="6437">
                  <c:v>4.45</c:v>
                </c:pt>
                <c:pt idx="6438">
                  <c:v>4.45</c:v>
                </c:pt>
                <c:pt idx="6439">
                  <c:v>4.4400000000000004</c:v>
                </c:pt>
                <c:pt idx="6440">
                  <c:v>4.42</c:v>
                </c:pt>
                <c:pt idx="6441">
                  <c:v>4.47</c:v>
                </c:pt>
                <c:pt idx="6442">
                  <c:v>4.4800000000000004</c:v>
                </c:pt>
                <c:pt idx="6443">
                  <c:v>4.5199999999999996</c:v>
                </c:pt>
                <c:pt idx="6444">
                  <c:v>4.59</c:v>
                </c:pt>
                <c:pt idx="6445">
                  <c:v>4.66</c:v>
                </c:pt>
                <c:pt idx="6446">
                  <c:v>4.68</c:v>
                </c:pt>
                <c:pt idx="6447">
                  <c:v>4.62</c:v>
                </c:pt>
                <c:pt idx="6448">
                  <c:v>4.6100000000000003</c:v>
                </c:pt>
                <c:pt idx="6449">
                  <c:v>4.6100000000000003</c:v>
                </c:pt>
                <c:pt idx="6450">
                  <c:v>4.67</c:v>
                </c:pt>
                <c:pt idx="6451">
                  <c:v>4.7</c:v>
                </c:pt>
                <c:pt idx="6452">
                  <c:v>4.68</c:v>
                </c:pt>
                <c:pt idx="6454">
                  <c:v>4.68</c:v>
                </c:pt>
                <c:pt idx="6455">
                  <c:v>4.66</c:v>
                </c:pt>
                <c:pt idx="6456">
                  <c:v>4.63</c:v>
                </c:pt>
                <c:pt idx="6457">
                  <c:v>4.5999999999999996</c:v>
                </c:pt>
                <c:pt idx="6458">
                  <c:v>4.6900000000000004</c:v>
                </c:pt>
                <c:pt idx="6459">
                  <c:v>4.71</c:v>
                </c:pt>
                <c:pt idx="6460">
                  <c:v>4.74</c:v>
                </c:pt>
                <c:pt idx="6461">
                  <c:v>4.72</c:v>
                </c:pt>
                <c:pt idx="6462">
                  <c:v>4.67</c:v>
                </c:pt>
                <c:pt idx="6463">
                  <c:v>4.68</c:v>
                </c:pt>
                <c:pt idx="6464">
                  <c:v>4.67</c:v>
                </c:pt>
                <c:pt idx="6465">
                  <c:v>4.68</c:v>
                </c:pt>
                <c:pt idx="6466">
                  <c:v>4.8600000000000003</c:v>
                </c:pt>
                <c:pt idx="6467">
                  <c:v>4.8100000000000005</c:v>
                </c:pt>
                <c:pt idx="6468">
                  <c:v>4.82</c:v>
                </c:pt>
                <c:pt idx="6469">
                  <c:v>4.97</c:v>
                </c:pt>
                <c:pt idx="6470">
                  <c:v>4.99</c:v>
                </c:pt>
                <c:pt idx="6471">
                  <c:v>4.99</c:v>
                </c:pt>
                <c:pt idx="6472">
                  <c:v>5.01</c:v>
                </c:pt>
                <c:pt idx="6473">
                  <c:v>5.04</c:v>
                </c:pt>
                <c:pt idx="6474">
                  <c:v>5.13</c:v>
                </c:pt>
                <c:pt idx="6475">
                  <c:v>5.2</c:v>
                </c:pt>
                <c:pt idx="6476">
                  <c:v>5.04</c:v>
                </c:pt>
                <c:pt idx="6477">
                  <c:v>4.84</c:v>
                </c:pt>
                <c:pt idx="6478">
                  <c:v>4.8100000000000005</c:v>
                </c:pt>
                <c:pt idx="6479">
                  <c:v>4.87</c:v>
                </c:pt>
                <c:pt idx="6480">
                  <c:v>5.01</c:v>
                </c:pt>
                <c:pt idx="6481">
                  <c:v>5.01</c:v>
                </c:pt>
                <c:pt idx="6482">
                  <c:v>5.39</c:v>
                </c:pt>
                <c:pt idx="6483">
                  <c:v>5.6</c:v>
                </c:pt>
                <c:pt idx="6484">
                  <c:v>5.57</c:v>
                </c:pt>
                <c:pt idx="6485">
                  <c:v>5.37</c:v>
                </c:pt>
                <c:pt idx="6486">
                  <c:v>5.31</c:v>
                </c:pt>
                <c:pt idx="6487">
                  <c:v>5.73</c:v>
                </c:pt>
                <c:pt idx="6488">
                  <c:v>5.62</c:v>
                </c:pt>
                <c:pt idx="6489">
                  <c:v>5.8</c:v>
                </c:pt>
                <c:pt idx="6490">
                  <c:v>5.77</c:v>
                </c:pt>
                <c:pt idx="6491">
                  <c:v>5.95</c:v>
                </c:pt>
                <c:pt idx="6492">
                  <c:v>5.75</c:v>
                </c:pt>
                <c:pt idx="6493">
                  <c:v>5.71</c:v>
                </c:pt>
                <c:pt idx="6496">
                  <c:v>5.76</c:v>
                </c:pt>
                <c:pt idx="6497">
                  <c:v>5.71</c:v>
                </c:pt>
                <c:pt idx="6498">
                  <c:v>5.83</c:v>
                </c:pt>
                <c:pt idx="6499">
                  <c:v>5.69</c:v>
                </c:pt>
                <c:pt idx="6501">
                  <c:v>5.7</c:v>
                </c:pt>
                <c:pt idx="6502">
                  <c:v>5.63</c:v>
                </c:pt>
                <c:pt idx="6504">
                  <c:v>5.65</c:v>
                </c:pt>
                <c:pt idx="6505">
                  <c:v>5.68</c:v>
                </c:pt>
                <c:pt idx="6506">
                  <c:v>5.54</c:v>
                </c:pt>
                <c:pt idx="6507">
                  <c:v>5.59</c:v>
                </c:pt>
                <c:pt idx="6508">
                  <c:v>5.75</c:v>
                </c:pt>
                <c:pt idx="6509">
                  <c:v>6</c:v>
                </c:pt>
                <c:pt idx="6510">
                  <c:v>6.08</c:v>
                </c:pt>
                <c:pt idx="6511">
                  <c:v>5.92</c:v>
                </c:pt>
                <c:pt idx="6512">
                  <c:v>5.86</c:v>
                </c:pt>
                <c:pt idx="6513">
                  <c:v>6.06</c:v>
                </c:pt>
                <c:pt idx="6514">
                  <c:v>6.06</c:v>
                </c:pt>
                <c:pt idx="6515">
                  <c:v>6.18</c:v>
                </c:pt>
                <c:pt idx="6516">
                  <c:v>6.27</c:v>
                </c:pt>
                <c:pt idx="6517">
                  <c:v>6.18</c:v>
                </c:pt>
                <c:pt idx="6518">
                  <c:v>6.43</c:v>
                </c:pt>
                <c:pt idx="6519">
                  <c:v>6.9</c:v>
                </c:pt>
                <c:pt idx="6520">
                  <c:v>6.98</c:v>
                </c:pt>
                <c:pt idx="6521">
                  <c:v>6.6</c:v>
                </c:pt>
                <c:pt idx="6522">
                  <c:v>6.63</c:v>
                </c:pt>
                <c:pt idx="6523">
                  <c:v>6.54</c:v>
                </c:pt>
                <c:pt idx="6524">
                  <c:v>6.68</c:v>
                </c:pt>
                <c:pt idx="6525">
                  <c:v>6.76</c:v>
                </c:pt>
                <c:pt idx="6526">
                  <c:v>6.64</c:v>
                </c:pt>
                <c:pt idx="6527">
                  <c:v>6.68</c:v>
                </c:pt>
                <c:pt idx="6528">
                  <c:v>5.93</c:v>
                </c:pt>
                <c:pt idx="6529">
                  <c:v>5.93</c:v>
                </c:pt>
                <c:pt idx="6530">
                  <c:v>6.03</c:v>
                </c:pt>
                <c:pt idx="6532">
                  <c:v>6.45</c:v>
                </c:pt>
                <c:pt idx="6533">
                  <c:v>6.3</c:v>
                </c:pt>
                <c:pt idx="6534">
                  <c:v>6.51</c:v>
                </c:pt>
                <c:pt idx="6535">
                  <c:v>6.5</c:v>
                </c:pt>
                <c:pt idx="6536">
                  <c:v>6.44</c:v>
                </c:pt>
                <c:pt idx="6537">
                  <c:v>6.42</c:v>
                </c:pt>
                <c:pt idx="6538">
                  <c:v>6.52</c:v>
                </c:pt>
                <c:pt idx="6539">
                  <c:v>6.63</c:v>
                </c:pt>
                <c:pt idx="6540">
                  <c:v>6.64</c:v>
                </c:pt>
                <c:pt idx="6541">
                  <c:v>6.24</c:v>
                </c:pt>
                <c:pt idx="6542">
                  <c:v>6.09</c:v>
                </c:pt>
                <c:pt idx="6543">
                  <c:v>6.04</c:v>
                </c:pt>
                <c:pt idx="6544">
                  <c:v>6.03</c:v>
                </c:pt>
                <c:pt idx="6545">
                  <c:v>6.03</c:v>
                </c:pt>
                <c:pt idx="6546">
                  <c:v>6.23</c:v>
                </c:pt>
                <c:pt idx="6547">
                  <c:v>6.19</c:v>
                </c:pt>
                <c:pt idx="6548">
                  <c:v>6.25</c:v>
                </c:pt>
                <c:pt idx="6549">
                  <c:v>6.28</c:v>
                </c:pt>
                <c:pt idx="6550">
                  <c:v>6.28</c:v>
                </c:pt>
                <c:pt idx="6551">
                  <c:v>6.2</c:v>
                </c:pt>
                <c:pt idx="6552">
                  <c:v>6.17</c:v>
                </c:pt>
                <c:pt idx="6553">
                  <c:v>6.04</c:v>
                </c:pt>
                <c:pt idx="6554">
                  <c:v>6.23</c:v>
                </c:pt>
                <c:pt idx="6555">
                  <c:v>6.33</c:v>
                </c:pt>
                <c:pt idx="6556">
                  <c:v>6.58</c:v>
                </c:pt>
                <c:pt idx="6557">
                  <c:v>6.35</c:v>
                </c:pt>
                <c:pt idx="6558">
                  <c:v>6.33</c:v>
                </c:pt>
                <c:pt idx="6560">
                  <c:v>6.22</c:v>
                </c:pt>
                <c:pt idx="6561">
                  <c:v>6.24</c:v>
                </c:pt>
                <c:pt idx="6562">
                  <c:v>6.46</c:v>
                </c:pt>
                <c:pt idx="6563">
                  <c:v>6.48</c:v>
                </c:pt>
                <c:pt idx="6564">
                  <c:v>6.53</c:v>
                </c:pt>
                <c:pt idx="6567">
                  <c:v>6.79</c:v>
                </c:pt>
                <c:pt idx="6568">
                  <c:v>7.01</c:v>
                </c:pt>
                <c:pt idx="6569">
                  <c:v>7.54</c:v>
                </c:pt>
                <c:pt idx="6570">
                  <c:v>7.32</c:v>
                </c:pt>
                <c:pt idx="6571">
                  <c:v>6.53</c:v>
                </c:pt>
                <c:pt idx="6572">
                  <c:v>6.65</c:v>
                </c:pt>
                <c:pt idx="6573">
                  <c:v>7.08</c:v>
                </c:pt>
                <c:pt idx="6574">
                  <c:v>7.42</c:v>
                </c:pt>
                <c:pt idx="6575">
                  <c:v>7.25</c:v>
                </c:pt>
                <c:pt idx="6576">
                  <c:v>7.74</c:v>
                </c:pt>
                <c:pt idx="6577">
                  <c:v>7.84</c:v>
                </c:pt>
                <c:pt idx="6578">
                  <c:v>8.1199999999999992</c:v>
                </c:pt>
                <c:pt idx="6579">
                  <c:v>8.64</c:v>
                </c:pt>
                <c:pt idx="6580">
                  <c:v>8.08</c:v>
                </c:pt>
                <c:pt idx="6581">
                  <c:v>9.4600000000000009</c:v>
                </c:pt>
                <c:pt idx="6582">
                  <c:v>9.57</c:v>
                </c:pt>
                <c:pt idx="6583">
                  <c:v>9.01</c:v>
                </c:pt>
                <c:pt idx="6584">
                  <c:v>9.01</c:v>
                </c:pt>
                <c:pt idx="6585">
                  <c:v>8.93</c:v>
                </c:pt>
                <c:pt idx="6586">
                  <c:v>8.93</c:v>
                </c:pt>
                <c:pt idx="6587">
                  <c:v>8.58</c:v>
                </c:pt>
                <c:pt idx="6588">
                  <c:v>8.58</c:v>
                </c:pt>
                <c:pt idx="6589">
                  <c:v>8.58</c:v>
                </c:pt>
                <c:pt idx="6590">
                  <c:v>8.58</c:v>
                </c:pt>
                <c:pt idx="6591">
                  <c:v>7.74</c:v>
                </c:pt>
                <c:pt idx="6592">
                  <c:v>7.74</c:v>
                </c:pt>
                <c:pt idx="6593">
                  <c:v>7.34</c:v>
                </c:pt>
                <c:pt idx="6594">
                  <c:v>7.27</c:v>
                </c:pt>
                <c:pt idx="6595">
                  <c:v>7.76</c:v>
                </c:pt>
                <c:pt idx="6596">
                  <c:v>8</c:v>
                </c:pt>
                <c:pt idx="6597">
                  <c:v>7.85</c:v>
                </c:pt>
                <c:pt idx="6598">
                  <c:v>7.8</c:v>
                </c:pt>
                <c:pt idx="6599">
                  <c:v>7.85</c:v>
                </c:pt>
                <c:pt idx="6600">
                  <c:v>7.84</c:v>
                </c:pt>
                <c:pt idx="6602">
                  <c:v>7.84</c:v>
                </c:pt>
                <c:pt idx="6603">
                  <c:v>7.86</c:v>
                </c:pt>
                <c:pt idx="6604">
                  <c:v>7.77</c:v>
                </c:pt>
                <c:pt idx="6605">
                  <c:v>7.73</c:v>
                </c:pt>
                <c:pt idx="6606">
                  <c:v>7.74</c:v>
                </c:pt>
                <c:pt idx="6607">
                  <c:v>7.93</c:v>
                </c:pt>
                <c:pt idx="6608">
                  <c:v>7.95</c:v>
                </c:pt>
                <c:pt idx="6609">
                  <c:v>8.0500000000000007</c:v>
                </c:pt>
                <c:pt idx="6610">
                  <c:v>8.17</c:v>
                </c:pt>
                <c:pt idx="6611">
                  <c:v>8.19</c:v>
                </c:pt>
                <c:pt idx="6612">
                  <c:v>8.14</c:v>
                </c:pt>
                <c:pt idx="6613">
                  <c:v>8.19</c:v>
                </c:pt>
                <c:pt idx="6614">
                  <c:v>8.1199999999999992</c:v>
                </c:pt>
                <c:pt idx="6615">
                  <c:v>8.19</c:v>
                </c:pt>
                <c:pt idx="6616">
                  <c:v>8.36</c:v>
                </c:pt>
                <c:pt idx="6617">
                  <c:v>8.36</c:v>
                </c:pt>
                <c:pt idx="6618">
                  <c:v>9.3800000000000008</c:v>
                </c:pt>
                <c:pt idx="6619">
                  <c:v>9.3699999999999992</c:v>
                </c:pt>
                <c:pt idx="6620">
                  <c:v>9.42</c:v>
                </c:pt>
                <c:pt idx="6621">
                  <c:v>9.51</c:v>
                </c:pt>
                <c:pt idx="6622">
                  <c:v>9.75</c:v>
                </c:pt>
                <c:pt idx="6623">
                  <c:v>10.61</c:v>
                </c:pt>
                <c:pt idx="6624">
                  <c:v>10.47</c:v>
                </c:pt>
                <c:pt idx="6625">
                  <c:v>10.52</c:v>
                </c:pt>
                <c:pt idx="6626">
                  <c:v>10.55</c:v>
                </c:pt>
                <c:pt idx="6627">
                  <c:v>10.53</c:v>
                </c:pt>
                <c:pt idx="6628">
                  <c:v>10.45</c:v>
                </c:pt>
                <c:pt idx="6629">
                  <c:v>10.36</c:v>
                </c:pt>
                <c:pt idx="6630">
                  <c:v>10.210000000000001</c:v>
                </c:pt>
                <c:pt idx="6631">
                  <c:v>10.33</c:v>
                </c:pt>
                <c:pt idx="6632">
                  <c:v>10.26</c:v>
                </c:pt>
                <c:pt idx="6633">
                  <c:v>10.220000000000001</c:v>
                </c:pt>
                <c:pt idx="6634">
                  <c:v>10.25</c:v>
                </c:pt>
                <c:pt idx="6635">
                  <c:v>10.31</c:v>
                </c:pt>
                <c:pt idx="6636">
                  <c:v>10.34</c:v>
                </c:pt>
                <c:pt idx="6637">
                  <c:v>10.36</c:v>
                </c:pt>
                <c:pt idx="6638">
                  <c:v>10.29</c:v>
                </c:pt>
                <c:pt idx="6639">
                  <c:v>10.4</c:v>
                </c:pt>
                <c:pt idx="6640">
                  <c:v>10.34</c:v>
                </c:pt>
                <c:pt idx="6641">
                  <c:v>10.41</c:v>
                </c:pt>
                <c:pt idx="6642">
                  <c:v>10.46</c:v>
                </c:pt>
                <c:pt idx="6643">
                  <c:v>10.59</c:v>
                </c:pt>
                <c:pt idx="6644">
                  <c:v>10.49</c:v>
                </c:pt>
                <c:pt idx="6645">
                  <c:v>10.38</c:v>
                </c:pt>
                <c:pt idx="6646">
                  <c:v>10.45</c:v>
                </c:pt>
                <c:pt idx="6647">
                  <c:v>10.26</c:v>
                </c:pt>
                <c:pt idx="6648">
                  <c:v>10.34</c:v>
                </c:pt>
                <c:pt idx="6649">
                  <c:v>10.220000000000001</c:v>
                </c:pt>
                <c:pt idx="6650">
                  <c:v>10.24</c:v>
                </c:pt>
                <c:pt idx="6651">
                  <c:v>10.19</c:v>
                </c:pt>
                <c:pt idx="6652">
                  <c:v>10.15</c:v>
                </c:pt>
                <c:pt idx="6653">
                  <c:v>10.24</c:v>
                </c:pt>
                <c:pt idx="6654">
                  <c:v>10.210000000000001</c:v>
                </c:pt>
                <c:pt idx="6655">
                  <c:v>10.17</c:v>
                </c:pt>
                <c:pt idx="6656">
                  <c:v>10.17</c:v>
                </c:pt>
                <c:pt idx="6657">
                  <c:v>10.35</c:v>
                </c:pt>
                <c:pt idx="6658">
                  <c:v>10.36</c:v>
                </c:pt>
                <c:pt idx="6659">
                  <c:v>10.37</c:v>
                </c:pt>
                <c:pt idx="6660">
                  <c:v>10.51</c:v>
                </c:pt>
                <c:pt idx="6661">
                  <c:v>10.62</c:v>
                </c:pt>
                <c:pt idx="6662">
                  <c:v>10.66</c:v>
                </c:pt>
                <c:pt idx="6663">
                  <c:v>10.73</c:v>
                </c:pt>
                <c:pt idx="6664">
                  <c:v>10.63</c:v>
                </c:pt>
                <c:pt idx="6665">
                  <c:v>10.73</c:v>
                </c:pt>
                <c:pt idx="6666">
                  <c:v>10.79</c:v>
                </c:pt>
                <c:pt idx="6667">
                  <c:v>11.03</c:v>
                </c:pt>
                <c:pt idx="6668">
                  <c:v>11.49</c:v>
                </c:pt>
                <c:pt idx="6669">
                  <c:v>11.46</c:v>
                </c:pt>
                <c:pt idx="6670">
                  <c:v>11.48</c:v>
                </c:pt>
                <c:pt idx="6671">
                  <c:v>11.58</c:v>
                </c:pt>
                <c:pt idx="6672">
                  <c:v>11.48</c:v>
                </c:pt>
                <c:pt idx="6673">
                  <c:v>11.32</c:v>
                </c:pt>
                <c:pt idx="6674">
                  <c:v>11.28</c:v>
                </c:pt>
                <c:pt idx="6675">
                  <c:v>11.3</c:v>
                </c:pt>
                <c:pt idx="6676">
                  <c:v>11.43</c:v>
                </c:pt>
                <c:pt idx="6677">
                  <c:v>11.69</c:v>
                </c:pt>
                <c:pt idx="6678">
                  <c:v>11.84</c:v>
                </c:pt>
                <c:pt idx="6679">
                  <c:v>11.82</c:v>
                </c:pt>
                <c:pt idx="6680">
                  <c:v>11.74</c:v>
                </c:pt>
                <c:pt idx="6681">
                  <c:v>11.59</c:v>
                </c:pt>
                <c:pt idx="6682">
                  <c:v>11.49</c:v>
                </c:pt>
                <c:pt idx="6683">
                  <c:v>11.44</c:v>
                </c:pt>
                <c:pt idx="6684">
                  <c:v>11.54</c:v>
                </c:pt>
                <c:pt idx="6685">
                  <c:v>11.53</c:v>
                </c:pt>
                <c:pt idx="6686">
                  <c:v>11.55</c:v>
                </c:pt>
                <c:pt idx="6687">
                  <c:v>11.37</c:v>
                </c:pt>
                <c:pt idx="6688">
                  <c:v>11.08</c:v>
                </c:pt>
                <c:pt idx="6689">
                  <c:v>11.13</c:v>
                </c:pt>
                <c:pt idx="6690">
                  <c:v>11.08</c:v>
                </c:pt>
                <c:pt idx="6691">
                  <c:v>11.02</c:v>
                </c:pt>
                <c:pt idx="6692">
                  <c:v>10.96</c:v>
                </c:pt>
                <c:pt idx="6693">
                  <c:v>10.84</c:v>
                </c:pt>
                <c:pt idx="6694">
                  <c:v>10.48</c:v>
                </c:pt>
                <c:pt idx="6695">
                  <c:v>10.26</c:v>
                </c:pt>
                <c:pt idx="6696">
                  <c:v>10.029999999999999</c:v>
                </c:pt>
                <c:pt idx="6697">
                  <c:v>10.029999999999999</c:v>
                </c:pt>
                <c:pt idx="6698">
                  <c:v>9.9</c:v>
                </c:pt>
                <c:pt idx="6699">
                  <c:v>9.8699999999999992</c:v>
                </c:pt>
                <c:pt idx="6700">
                  <c:v>9.83</c:v>
                </c:pt>
                <c:pt idx="6701">
                  <c:v>9.59</c:v>
                </c:pt>
                <c:pt idx="6702">
                  <c:v>9.32</c:v>
                </c:pt>
                <c:pt idx="6703">
                  <c:v>9</c:v>
                </c:pt>
                <c:pt idx="6704">
                  <c:v>8.85</c:v>
                </c:pt>
                <c:pt idx="6705">
                  <c:v>9.0500000000000007</c:v>
                </c:pt>
                <c:pt idx="6706">
                  <c:v>8.92</c:v>
                </c:pt>
                <c:pt idx="6707">
                  <c:v>8.98</c:v>
                </c:pt>
                <c:pt idx="6708">
                  <c:v>9.02</c:v>
                </c:pt>
                <c:pt idx="6709">
                  <c:v>9.31</c:v>
                </c:pt>
                <c:pt idx="6710">
                  <c:v>9.33</c:v>
                </c:pt>
                <c:pt idx="6711">
                  <c:v>9.4</c:v>
                </c:pt>
                <c:pt idx="6712">
                  <c:v>9.73</c:v>
                </c:pt>
                <c:pt idx="6713">
                  <c:v>10.210000000000001</c:v>
                </c:pt>
                <c:pt idx="6715">
                  <c:v>10.76</c:v>
                </c:pt>
                <c:pt idx="6716">
                  <c:v>10.69</c:v>
                </c:pt>
                <c:pt idx="6717">
                  <c:v>10.97</c:v>
                </c:pt>
                <c:pt idx="6718">
                  <c:v>10.82</c:v>
                </c:pt>
                <c:pt idx="6719">
                  <c:v>11.1</c:v>
                </c:pt>
                <c:pt idx="6720">
                  <c:v>11.42</c:v>
                </c:pt>
                <c:pt idx="6721">
                  <c:v>11.32</c:v>
                </c:pt>
                <c:pt idx="6722">
                  <c:v>11.46</c:v>
                </c:pt>
                <c:pt idx="6723">
                  <c:v>11.47</c:v>
                </c:pt>
                <c:pt idx="6724">
                  <c:v>11.77</c:v>
                </c:pt>
                <c:pt idx="6725">
                  <c:v>11.41</c:v>
                </c:pt>
                <c:pt idx="6726">
                  <c:v>11.42</c:v>
                </c:pt>
                <c:pt idx="6727">
                  <c:v>11.51</c:v>
                </c:pt>
                <c:pt idx="6728">
                  <c:v>11.68</c:v>
                </c:pt>
                <c:pt idx="6729">
                  <c:v>11.59</c:v>
                </c:pt>
                <c:pt idx="6730">
                  <c:v>11.58</c:v>
                </c:pt>
                <c:pt idx="6731">
                  <c:v>11.66</c:v>
                </c:pt>
                <c:pt idx="6732">
                  <c:v>11.95</c:v>
                </c:pt>
                <c:pt idx="6733">
                  <c:v>12.13</c:v>
                </c:pt>
                <c:pt idx="6734">
                  <c:v>11.92</c:v>
                </c:pt>
                <c:pt idx="6735">
                  <c:v>12.01</c:v>
                </c:pt>
                <c:pt idx="6736">
                  <c:v>11.68</c:v>
                </c:pt>
                <c:pt idx="6737">
                  <c:v>12</c:v>
                </c:pt>
                <c:pt idx="6738">
                  <c:v>11.86</c:v>
                </c:pt>
                <c:pt idx="6739">
                  <c:v>11.81</c:v>
                </c:pt>
                <c:pt idx="6740">
                  <c:v>11.65</c:v>
                </c:pt>
                <c:pt idx="6741">
                  <c:v>11.71</c:v>
                </c:pt>
                <c:pt idx="6742">
                  <c:v>11.73</c:v>
                </c:pt>
                <c:pt idx="6743">
                  <c:v>11.79</c:v>
                </c:pt>
                <c:pt idx="6744">
                  <c:v>11.76</c:v>
                </c:pt>
                <c:pt idx="6745">
                  <c:v>11.75</c:v>
                </c:pt>
                <c:pt idx="6746">
                  <c:v>11.72</c:v>
                </c:pt>
                <c:pt idx="6747">
                  <c:v>11.71</c:v>
                </c:pt>
                <c:pt idx="6748">
                  <c:v>11.86</c:v>
                </c:pt>
                <c:pt idx="6749">
                  <c:v>11.91</c:v>
                </c:pt>
                <c:pt idx="6750">
                  <c:v>12.08</c:v>
                </c:pt>
                <c:pt idx="6751">
                  <c:v>11.99</c:v>
                </c:pt>
                <c:pt idx="6752">
                  <c:v>12.09</c:v>
                </c:pt>
                <c:pt idx="6753">
                  <c:v>12.1</c:v>
                </c:pt>
                <c:pt idx="6754">
                  <c:v>12.26</c:v>
                </c:pt>
                <c:pt idx="6756">
                  <c:v>12.31</c:v>
                </c:pt>
                <c:pt idx="6757">
                  <c:v>12.36</c:v>
                </c:pt>
                <c:pt idx="6758">
                  <c:v>12.49</c:v>
                </c:pt>
                <c:pt idx="6759">
                  <c:v>12.51</c:v>
                </c:pt>
                <c:pt idx="6760">
                  <c:v>12.55</c:v>
                </c:pt>
                <c:pt idx="6761">
                  <c:v>12.63</c:v>
                </c:pt>
                <c:pt idx="6762">
                  <c:v>12.68</c:v>
                </c:pt>
                <c:pt idx="6763">
                  <c:v>12.65</c:v>
                </c:pt>
                <c:pt idx="6765">
                  <c:v>12.73</c:v>
                </c:pt>
                <c:pt idx="6766">
                  <c:v>12.57</c:v>
                </c:pt>
                <c:pt idx="6767">
                  <c:v>12.44</c:v>
                </c:pt>
                <c:pt idx="6768">
                  <c:v>11.73</c:v>
                </c:pt>
                <c:pt idx="6769">
                  <c:v>11.25</c:v>
                </c:pt>
                <c:pt idx="6770">
                  <c:v>11.24</c:v>
                </c:pt>
                <c:pt idx="6771">
                  <c:v>11.12</c:v>
                </c:pt>
                <c:pt idx="6772">
                  <c:v>11.24</c:v>
                </c:pt>
                <c:pt idx="6773">
                  <c:v>11.63</c:v>
                </c:pt>
                <c:pt idx="6774">
                  <c:v>11.39</c:v>
                </c:pt>
                <c:pt idx="6775">
                  <c:v>11.23</c:v>
                </c:pt>
                <c:pt idx="6776">
                  <c:v>11.15</c:v>
                </c:pt>
                <c:pt idx="6777">
                  <c:v>11.28</c:v>
                </c:pt>
                <c:pt idx="6778">
                  <c:v>11.31</c:v>
                </c:pt>
                <c:pt idx="6779">
                  <c:v>11.4</c:v>
                </c:pt>
                <c:pt idx="6780">
                  <c:v>11.43</c:v>
                </c:pt>
                <c:pt idx="6781">
                  <c:v>11.43</c:v>
                </c:pt>
                <c:pt idx="6782">
                  <c:v>10.97</c:v>
                </c:pt>
                <c:pt idx="6783">
                  <c:v>10.62</c:v>
                </c:pt>
                <c:pt idx="6784">
                  <c:v>10.8</c:v>
                </c:pt>
                <c:pt idx="6785">
                  <c:v>10.79</c:v>
                </c:pt>
                <c:pt idx="6786">
                  <c:v>10.86</c:v>
                </c:pt>
                <c:pt idx="6787">
                  <c:v>11.15</c:v>
                </c:pt>
                <c:pt idx="6788">
                  <c:v>11.18</c:v>
                </c:pt>
                <c:pt idx="6789">
                  <c:v>11.39</c:v>
                </c:pt>
                <c:pt idx="6790">
                  <c:v>11.38</c:v>
                </c:pt>
                <c:pt idx="6791">
                  <c:v>11.55</c:v>
                </c:pt>
                <c:pt idx="6792">
                  <c:v>11.81</c:v>
                </c:pt>
                <c:pt idx="6793">
                  <c:v>11.79</c:v>
                </c:pt>
                <c:pt idx="6794">
                  <c:v>11.75</c:v>
                </c:pt>
                <c:pt idx="6795">
                  <c:v>11.67</c:v>
                </c:pt>
                <c:pt idx="6796">
                  <c:v>11.63</c:v>
                </c:pt>
                <c:pt idx="6797">
                  <c:v>11.66</c:v>
                </c:pt>
                <c:pt idx="6798">
                  <c:v>11.62</c:v>
                </c:pt>
                <c:pt idx="6799">
                  <c:v>11.71</c:v>
                </c:pt>
                <c:pt idx="6800">
                  <c:v>11.86</c:v>
                </c:pt>
                <c:pt idx="6801">
                  <c:v>11.79</c:v>
                </c:pt>
                <c:pt idx="6802">
                  <c:v>11.82</c:v>
                </c:pt>
                <c:pt idx="6803">
                  <c:v>11.93</c:v>
                </c:pt>
                <c:pt idx="6804">
                  <c:v>11.97</c:v>
                </c:pt>
                <c:pt idx="6805">
                  <c:v>12.14</c:v>
                </c:pt>
                <c:pt idx="6807">
                  <c:v>12.74</c:v>
                </c:pt>
                <c:pt idx="6808">
                  <c:v>12.85</c:v>
                </c:pt>
                <c:pt idx="6809">
                  <c:v>12.7</c:v>
                </c:pt>
                <c:pt idx="6810">
                  <c:v>12.76</c:v>
                </c:pt>
                <c:pt idx="6811">
                  <c:v>12.17</c:v>
                </c:pt>
                <c:pt idx="6812">
                  <c:v>12.5</c:v>
                </c:pt>
                <c:pt idx="6813">
                  <c:v>12.39</c:v>
                </c:pt>
                <c:pt idx="6814">
                  <c:v>12.27</c:v>
                </c:pt>
                <c:pt idx="6815">
                  <c:v>12.23</c:v>
                </c:pt>
                <c:pt idx="6816">
                  <c:v>12.22</c:v>
                </c:pt>
                <c:pt idx="6817">
                  <c:v>12.38</c:v>
                </c:pt>
                <c:pt idx="6818">
                  <c:v>12.57</c:v>
                </c:pt>
                <c:pt idx="6819">
                  <c:v>12.52</c:v>
                </c:pt>
                <c:pt idx="6821">
                  <c:v>12.61</c:v>
                </c:pt>
                <c:pt idx="6822">
                  <c:v>12.69</c:v>
                </c:pt>
                <c:pt idx="6823">
                  <c:v>12.82</c:v>
                </c:pt>
                <c:pt idx="6824">
                  <c:v>12.88</c:v>
                </c:pt>
                <c:pt idx="6825">
                  <c:v>12.96</c:v>
                </c:pt>
                <c:pt idx="6826">
                  <c:v>12.8</c:v>
                </c:pt>
                <c:pt idx="6827">
                  <c:v>12.64</c:v>
                </c:pt>
                <c:pt idx="6828">
                  <c:v>12.75</c:v>
                </c:pt>
                <c:pt idx="6829">
                  <c:v>12.72</c:v>
                </c:pt>
                <c:pt idx="6830">
                  <c:v>12.94</c:v>
                </c:pt>
                <c:pt idx="6831">
                  <c:v>12.92</c:v>
                </c:pt>
                <c:pt idx="6832">
                  <c:v>12.87</c:v>
                </c:pt>
                <c:pt idx="6833">
                  <c:v>12.97</c:v>
                </c:pt>
                <c:pt idx="6834">
                  <c:v>13.35</c:v>
                </c:pt>
                <c:pt idx="6835">
                  <c:v>13.39</c:v>
                </c:pt>
                <c:pt idx="6836">
                  <c:v>14.14</c:v>
                </c:pt>
                <c:pt idx="6837">
                  <c:v>14.65</c:v>
                </c:pt>
                <c:pt idx="6838">
                  <c:v>14.68</c:v>
                </c:pt>
                <c:pt idx="6839">
                  <c:v>14.77</c:v>
                </c:pt>
                <c:pt idx="6842">
                  <c:v>15.18</c:v>
                </c:pt>
                <c:pt idx="6843">
                  <c:v>16.05</c:v>
                </c:pt>
                <c:pt idx="6844">
                  <c:v>15.97</c:v>
                </c:pt>
                <c:pt idx="6845">
                  <c:v>15.59</c:v>
                </c:pt>
                <c:pt idx="6846">
                  <c:v>15.64</c:v>
                </c:pt>
                <c:pt idx="6847">
                  <c:v>15.16</c:v>
                </c:pt>
                <c:pt idx="6848">
                  <c:v>15.31</c:v>
                </c:pt>
                <c:pt idx="6849">
                  <c:v>15.55</c:v>
                </c:pt>
                <c:pt idx="6850">
                  <c:v>15.56</c:v>
                </c:pt>
                <c:pt idx="6851">
                  <c:v>15.68</c:v>
                </c:pt>
                <c:pt idx="6852">
                  <c:v>15.48</c:v>
                </c:pt>
                <c:pt idx="6853">
                  <c:v>15.54</c:v>
                </c:pt>
                <c:pt idx="6854">
                  <c:v>15.65</c:v>
                </c:pt>
                <c:pt idx="6855">
                  <c:v>15.35</c:v>
                </c:pt>
                <c:pt idx="6856">
                  <c:v>15.54</c:v>
                </c:pt>
                <c:pt idx="6857">
                  <c:v>15.73</c:v>
                </c:pt>
                <c:pt idx="6858">
                  <c:v>15.61</c:v>
                </c:pt>
                <c:pt idx="6859">
                  <c:v>15.88</c:v>
                </c:pt>
                <c:pt idx="6860">
                  <c:v>16.62</c:v>
                </c:pt>
                <c:pt idx="6861">
                  <c:v>17.04</c:v>
                </c:pt>
                <c:pt idx="6862">
                  <c:v>16.97</c:v>
                </c:pt>
                <c:pt idx="6863">
                  <c:v>16.66</c:v>
                </c:pt>
                <c:pt idx="6864">
                  <c:v>16.54</c:v>
                </c:pt>
                <c:pt idx="6865">
                  <c:v>16.36</c:v>
                </c:pt>
                <c:pt idx="6866">
                  <c:v>16.579999999999998</c:v>
                </c:pt>
                <c:pt idx="6867">
                  <c:v>16.11</c:v>
                </c:pt>
                <c:pt idx="6868">
                  <c:v>16.11</c:v>
                </c:pt>
                <c:pt idx="6869">
                  <c:v>16.350000000000001</c:v>
                </c:pt>
                <c:pt idx="6870">
                  <c:v>16.170000000000002</c:v>
                </c:pt>
                <c:pt idx="6871">
                  <c:v>15.89</c:v>
                </c:pt>
                <c:pt idx="6872">
                  <c:v>15.83</c:v>
                </c:pt>
                <c:pt idx="6873">
                  <c:v>16.04</c:v>
                </c:pt>
                <c:pt idx="6874">
                  <c:v>16.68</c:v>
                </c:pt>
                <c:pt idx="6875">
                  <c:v>16.89</c:v>
                </c:pt>
                <c:pt idx="6877">
                  <c:v>17.329999999999998</c:v>
                </c:pt>
                <c:pt idx="6878">
                  <c:v>17.600000000000001</c:v>
                </c:pt>
                <c:pt idx="6879">
                  <c:v>17.600000000000001</c:v>
                </c:pt>
                <c:pt idx="6880">
                  <c:v>17.600000000000001</c:v>
                </c:pt>
                <c:pt idx="6881">
                  <c:v>17.61</c:v>
                </c:pt>
                <c:pt idx="6882">
                  <c:v>17.100000000000001</c:v>
                </c:pt>
                <c:pt idx="6883">
                  <c:v>16.77</c:v>
                </c:pt>
                <c:pt idx="6884">
                  <c:v>16.71</c:v>
                </c:pt>
                <c:pt idx="6885">
                  <c:v>16.64</c:v>
                </c:pt>
                <c:pt idx="6886">
                  <c:v>16.739999999999998</c:v>
                </c:pt>
                <c:pt idx="6887">
                  <c:v>16.48</c:v>
                </c:pt>
                <c:pt idx="6888">
                  <c:v>16.28</c:v>
                </c:pt>
                <c:pt idx="6889">
                  <c:v>16.16</c:v>
                </c:pt>
                <c:pt idx="6890">
                  <c:v>16.3</c:v>
                </c:pt>
                <c:pt idx="6891">
                  <c:v>16.190000000000001</c:v>
                </c:pt>
                <c:pt idx="6892">
                  <c:v>16.16</c:v>
                </c:pt>
                <c:pt idx="6893">
                  <c:v>16.39</c:v>
                </c:pt>
                <c:pt idx="6894">
                  <c:v>16.57</c:v>
                </c:pt>
                <c:pt idx="6895">
                  <c:v>16.600000000000001</c:v>
                </c:pt>
                <c:pt idx="6896">
                  <c:v>16.739999999999998</c:v>
                </c:pt>
                <c:pt idx="6897">
                  <c:v>16.38</c:v>
                </c:pt>
                <c:pt idx="6898">
                  <c:v>16.559999999999999</c:v>
                </c:pt>
                <c:pt idx="6899">
                  <c:v>16.66</c:v>
                </c:pt>
                <c:pt idx="6900">
                  <c:v>17.2</c:v>
                </c:pt>
                <c:pt idx="6901">
                  <c:v>17.93</c:v>
                </c:pt>
                <c:pt idx="6902">
                  <c:v>18.05</c:v>
                </c:pt>
                <c:pt idx="6903">
                  <c:v>17.54</c:v>
                </c:pt>
                <c:pt idx="6904">
                  <c:v>16.41</c:v>
                </c:pt>
                <c:pt idx="6905">
                  <c:v>14.74</c:v>
                </c:pt>
                <c:pt idx="6906">
                  <c:v>14.56</c:v>
                </c:pt>
                <c:pt idx="6907">
                  <c:v>14.53</c:v>
                </c:pt>
                <c:pt idx="6908">
                  <c:v>14.55</c:v>
                </c:pt>
                <c:pt idx="6909">
                  <c:v>14.49</c:v>
                </c:pt>
                <c:pt idx="6910">
                  <c:v>14.59</c:v>
                </c:pt>
                <c:pt idx="6911">
                  <c:v>14.69</c:v>
                </c:pt>
                <c:pt idx="6912">
                  <c:v>14.73</c:v>
                </c:pt>
                <c:pt idx="6913">
                  <c:v>14.77</c:v>
                </c:pt>
                <c:pt idx="6914">
                  <c:v>15.17</c:v>
                </c:pt>
                <c:pt idx="6915">
                  <c:v>15.07</c:v>
                </c:pt>
                <c:pt idx="6916">
                  <c:v>14.66</c:v>
                </c:pt>
                <c:pt idx="6917">
                  <c:v>14.95</c:v>
                </c:pt>
                <c:pt idx="6918">
                  <c:v>15.02</c:v>
                </c:pt>
                <c:pt idx="6919">
                  <c:v>15.21</c:v>
                </c:pt>
                <c:pt idx="6920">
                  <c:v>15.3</c:v>
                </c:pt>
                <c:pt idx="6922">
                  <c:v>15.26</c:v>
                </c:pt>
                <c:pt idx="6923">
                  <c:v>15.47</c:v>
                </c:pt>
                <c:pt idx="6924">
                  <c:v>15.55</c:v>
                </c:pt>
                <c:pt idx="6925">
                  <c:v>16.04</c:v>
                </c:pt>
                <c:pt idx="6926">
                  <c:v>16.71</c:v>
                </c:pt>
                <c:pt idx="6927">
                  <c:v>16.850000000000001</c:v>
                </c:pt>
                <c:pt idx="6928">
                  <c:v>17.649999999999999</c:v>
                </c:pt>
                <c:pt idx="6929">
                  <c:v>17.54</c:v>
                </c:pt>
                <c:pt idx="6930">
                  <c:v>17.48</c:v>
                </c:pt>
                <c:pt idx="6931">
                  <c:v>17.2</c:v>
                </c:pt>
                <c:pt idx="6932">
                  <c:v>17.27</c:v>
                </c:pt>
                <c:pt idx="6933">
                  <c:v>17.2</c:v>
                </c:pt>
                <c:pt idx="6934">
                  <c:v>17.21</c:v>
                </c:pt>
                <c:pt idx="6935">
                  <c:v>17.239999999999998</c:v>
                </c:pt>
                <c:pt idx="6936">
                  <c:v>17.399999999999999</c:v>
                </c:pt>
                <c:pt idx="6937">
                  <c:v>17.399999999999999</c:v>
                </c:pt>
                <c:pt idx="6938">
                  <c:v>17.66</c:v>
                </c:pt>
                <c:pt idx="6939">
                  <c:v>17.77</c:v>
                </c:pt>
                <c:pt idx="6940">
                  <c:v>17.78</c:v>
                </c:pt>
                <c:pt idx="6941">
                  <c:v>17.82</c:v>
                </c:pt>
                <c:pt idx="6942">
                  <c:v>17.78</c:v>
                </c:pt>
                <c:pt idx="6943">
                  <c:v>17.79</c:v>
                </c:pt>
                <c:pt idx="6944">
                  <c:v>17.79</c:v>
                </c:pt>
                <c:pt idx="6945">
                  <c:v>17.940000000000001</c:v>
                </c:pt>
                <c:pt idx="6946">
                  <c:v>17.989999999999998</c:v>
                </c:pt>
                <c:pt idx="6947">
                  <c:v>17.989999999999998</c:v>
                </c:pt>
                <c:pt idx="6948">
                  <c:v>17.95</c:v>
                </c:pt>
                <c:pt idx="6949">
                  <c:v>17.95</c:v>
                </c:pt>
                <c:pt idx="6950">
                  <c:v>17.940000000000001</c:v>
                </c:pt>
                <c:pt idx="6951">
                  <c:v>17.940000000000001</c:v>
                </c:pt>
                <c:pt idx="6952">
                  <c:v>17.940000000000001</c:v>
                </c:pt>
                <c:pt idx="6953">
                  <c:v>17.93</c:v>
                </c:pt>
                <c:pt idx="6954">
                  <c:v>17.940000000000001</c:v>
                </c:pt>
                <c:pt idx="6955">
                  <c:v>17.940000000000001</c:v>
                </c:pt>
                <c:pt idx="6956">
                  <c:v>17.98</c:v>
                </c:pt>
                <c:pt idx="6957">
                  <c:v>18.02</c:v>
                </c:pt>
                <c:pt idx="6958">
                  <c:v>18.07</c:v>
                </c:pt>
                <c:pt idx="6959">
                  <c:v>18.07</c:v>
                </c:pt>
                <c:pt idx="6960">
                  <c:v>18.07</c:v>
                </c:pt>
                <c:pt idx="6961">
                  <c:v>18.059999999999999</c:v>
                </c:pt>
                <c:pt idx="6962">
                  <c:v>18.04</c:v>
                </c:pt>
                <c:pt idx="6963">
                  <c:v>18.04</c:v>
                </c:pt>
                <c:pt idx="6964">
                  <c:v>18.05</c:v>
                </c:pt>
                <c:pt idx="6965">
                  <c:v>18.05</c:v>
                </c:pt>
                <c:pt idx="6966">
                  <c:v>18.059999999999999</c:v>
                </c:pt>
                <c:pt idx="6967">
                  <c:v>18.04</c:v>
                </c:pt>
                <c:pt idx="6968">
                  <c:v>18.04</c:v>
                </c:pt>
                <c:pt idx="6969">
                  <c:v>18.059999999999999</c:v>
                </c:pt>
                <c:pt idx="6970">
                  <c:v>18.03</c:v>
                </c:pt>
                <c:pt idx="6971">
                  <c:v>18.04</c:v>
                </c:pt>
                <c:pt idx="6972">
                  <c:v>18.04</c:v>
                </c:pt>
                <c:pt idx="6973">
                  <c:v>18.02</c:v>
                </c:pt>
                <c:pt idx="6974">
                  <c:v>18.010000000000002</c:v>
                </c:pt>
                <c:pt idx="6976">
                  <c:v>18</c:v>
                </c:pt>
                <c:pt idx="6977">
                  <c:v>17.98</c:v>
                </c:pt>
                <c:pt idx="6978">
                  <c:v>17.96</c:v>
                </c:pt>
                <c:pt idx="6979">
                  <c:v>17.95</c:v>
                </c:pt>
                <c:pt idx="6980">
                  <c:v>17.93</c:v>
                </c:pt>
                <c:pt idx="6981">
                  <c:v>17.920000000000002</c:v>
                </c:pt>
                <c:pt idx="6982">
                  <c:v>17.88</c:v>
                </c:pt>
                <c:pt idx="6983">
                  <c:v>17.87</c:v>
                </c:pt>
                <c:pt idx="6984">
                  <c:v>17.87</c:v>
                </c:pt>
                <c:pt idx="6985">
                  <c:v>17.850000000000001</c:v>
                </c:pt>
                <c:pt idx="6986">
                  <c:v>17.899999999999999</c:v>
                </c:pt>
                <c:pt idx="6987">
                  <c:v>17.940000000000001</c:v>
                </c:pt>
                <c:pt idx="6988">
                  <c:v>17.98</c:v>
                </c:pt>
                <c:pt idx="6989">
                  <c:v>18</c:v>
                </c:pt>
                <c:pt idx="6990">
                  <c:v>18.02</c:v>
                </c:pt>
                <c:pt idx="6991">
                  <c:v>17.989999999999998</c:v>
                </c:pt>
                <c:pt idx="6992">
                  <c:v>17.96</c:v>
                </c:pt>
                <c:pt idx="6993">
                  <c:v>17.920000000000002</c:v>
                </c:pt>
                <c:pt idx="6994">
                  <c:v>17.89</c:v>
                </c:pt>
                <c:pt idx="6995">
                  <c:v>17.850000000000001</c:v>
                </c:pt>
                <c:pt idx="6996">
                  <c:v>17.86</c:v>
                </c:pt>
                <c:pt idx="6997">
                  <c:v>17.88</c:v>
                </c:pt>
                <c:pt idx="6998">
                  <c:v>17.899999999999999</c:v>
                </c:pt>
                <c:pt idx="6999">
                  <c:v>17.91</c:v>
                </c:pt>
                <c:pt idx="7000">
                  <c:v>17.95</c:v>
                </c:pt>
                <c:pt idx="7001">
                  <c:v>17.95</c:v>
                </c:pt>
                <c:pt idx="7002">
                  <c:v>18</c:v>
                </c:pt>
                <c:pt idx="7003">
                  <c:v>18.04</c:v>
                </c:pt>
                <c:pt idx="7004">
                  <c:v>18.12</c:v>
                </c:pt>
                <c:pt idx="7005">
                  <c:v>18.2</c:v>
                </c:pt>
                <c:pt idx="7006">
                  <c:v>18.28</c:v>
                </c:pt>
                <c:pt idx="7007">
                  <c:v>18.399999999999999</c:v>
                </c:pt>
                <c:pt idx="7008">
                  <c:v>18.8</c:v>
                </c:pt>
                <c:pt idx="7009">
                  <c:v>19.22</c:v>
                </c:pt>
                <c:pt idx="7010">
                  <c:v>20.170000000000002</c:v>
                </c:pt>
                <c:pt idx="7011">
                  <c:v>22.08</c:v>
                </c:pt>
                <c:pt idx="7012">
                  <c:v>24.23</c:v>
                </c:pt>
                <c:pt idx="7013">
                  <c:v>24.45</c:v>
                </c:pt>
                <c:pt idx="7014">
                  <c:v>25.01</c:v>
                </c:pt>
                <c:pt idx="7015">
                  <c:v>25.02</c:v>
                </c:pt>
                <c:pt idx="7017">
                  <c:v>25.03</c:v>
                </c:pt>
                <c:pt idx="7018">
                  <c:v>25.67</c:v>
                </c:pt>
                <c:pt idx="7019">
                  <c:v>25.67</c:v>
                </c:pt>
                <c:pt idx="7020">
                  <c:v>25.68</c:v>
                </c:pt>
                <c:pt idx="7021">
                  <c:v>25.74</c:v>
                </c:pt>
                <c:pt idx="7022">
                  <c:v>25.75</c:v>
                </c:pt>
                <c:pt idx="7023">
                  <c:v>25.75</c:v>
                </c:pt>
                <c:pt idx="7024">
                  <c:v>25.79</c:v>
                </c:pt>
                <c:pt idx="7026">
                  <c:v>25.81</c:v>
                </c:pt>
                <c:pt idx="7027">
                  <c:v>25.81</c:v>
                </c:pt>
                <c:pt idx="7028">
                  <c:v>25.82</c:v>
                </c:pt>
                <c:pt idx="7029">
                  <c:v>25.83</c:v>
                </c:pt>
                <c:pt idx="7030">
                  <c:v>25.83</c:v>
                </c:pt>
                <c:pt idx="7031">
                  <c:v>25.94</c:v>
                </c:pt>
                <c:pt idx="7032">
                  <c:v>25.94</c:v>
                </c:pt>
                <c:pt idx="7033">
                  <c:v>25.95</c:v>
                </c:pt>
                <c:pt idx="7034">
                  <c:v>25.95</c:v>
                </c:pt>
                <c:pt idx="7035">
                  <c:v>25.99</c:v>
                </c:pt>
                <c:pt idx="7036">
                  <c:v>26</c:v>
                </c:pt>
                <c:pt idx="7037">
                  <c:v>26.01</c:v>
                </c:pt>
                <c:pt idx="7038">
                  <c:v>26.01</c:v>
                </c:pt>
                <c:pt idx="7039">
                  <c:v>26.02</c:v>
                </c:pt>
                <c:pt idx="7040">
                  <c:v>26.03</c:v>
                </c:pt>
                <c:pt idx="7041">
                  <c:v>26.04</c:v>
                </c:pt>
                <c:pt idx="7042">
                  <c:v>26.05</c:v>
                </c:pt>
                <c:pt idx="7043">
                  <c:v>28.73</c:v>
                </c:pt>
                <c:pt idx="7044">
                  <c:v>28.73</c:v>
                </c:pt>
                <c:pt idx="7045">
                  <c:v>28.74</c:v>
                </c:pt>
                <c:pt idx="7046">
                  <c:v>28.75</c:v>
                </c:pt>
                <c:pt idx="7047">
                  <c:v>28.77</c:v>
                </c:pt>
                <c:pt idx="7048">
                  <c:v>28.76</c:v>
                </c:pt>
                <c:pt idx="7049">
                  <c:v>28.77</c:v>
                </c:pt>
                <c:pt idx="7050">
                  <c:v>28.77</c:v>
                </c:pt>
                <c:pt idx="7051">
                  <c:v>28.79</c:v>
                </c:pt>
                <c:pt idx="7052">
                  <c:v>28.8</c:v>
                </c:pt>
                <c:pt idx="7053">
                  <c:v>28.81</c:v>
                </c:pt>
                <c:pt idx="7054">
                  <c:v>28.81</c:v>
                </c:pt>
                <c:pt idx="7055">
                  <c:v>28.81</c:v>
                </c:pt>
                <c:pt idx="7056">
                  <c:v>34.33</c:v>
                </c:pt>
                <c:pt idx="7057">
                  <c:v>30.48</c:v>
                </c:pt>
                <c:pt idx="7058">
                  <c:v>30.48</c:v>
                </c:pt>
                <c:pt idx="7059">
                  <c:v>28.86</c:v>
                </c:pt>
                <c:pt idx="7060">
                  <c:v>28.86</c:v>
                </c:pt>
                <c:pt idx="7062">
                  <c:v>28.88</c:v>
                </c:pt>
                <c:pt idx="7063">
                  <c:v>28.89</c:v>
                </c:pt>
                <c:pt idx="7064">
                  <c:v>30.97</c:v>
                </c:pt>
                <c:pt idx="7065">
                  <c:v>30.98</c:v>
                </c:pt>
                <c:pt idx="7066">
                  <c:v>31</c:v>
                </c:pt>
                <c:pt idx="7067">
                  <c:v>31</c:v>
                </c:pt>
                <c:pt idx="7068">
                  <c:v>31.01</c:v>
                </c:pt>
                <c:pt idx="7069">
                  <c:v>31.02</c:v>
                </c:pt>
                <c:pt idx="7070">
                  <c:v>31.02</c:v>
                </c:pt>
                <c:pt idx="7071">
                  <c:v>19</c:v>
                </c:pt>
                <c:pt idx="7072">
                  <c:v>19</c:v>
                </c:pt>
                <c:pt idx="7073">
                  <c:v>18.12</c:v>
                </c:pt>
                <c:pt idx="7074">
                  <c:v>18.37</c:v>
                </c:pt>
                <c:pt idx="7075">
                  <c:v>18.13</c:v>
                </c:pt>
                <c:pt idx="7076">
                  <c:v>18.010000000000002</c:v>
                </c:pt>
                <c:pt idx="7077">
                  <c:v>18.010000000000002</c:v>
                </c:pt>
                <c:pt idx="7078">
                  <c:v>18.02</c:v>
                </c:pt>
                <c:pt idx="7079">
                  <c:v>18.05</c:v>
                </c:pt>
                <c:pt idx="7080">
                  <c:v>19.96</c:v>
                </c:pt>
                <c:pt idx="7081">
                  <c:v>20.329999999999998</c:v>
                </c:pt>
                <c:pt idx="7082">
                  <c:v>20.27</c:v>
                </c:pt>
                <c:pt idx="7083">
                  <c:v>19.87</c:v>
                </c:pt>
                <c:pt idx="7084">
                  <c:v>20.11</c:v>
                </c:pt>
                <c:pt idx="7085">
                  <c:v>20.73</c:v>
                </c:pt>
                <c:pt idx="7086">
                  <c:v>20.91</c:v>
                </c:pt>
                <c:pt idx="7087">
                  <c:v>21</c:v>
                </c:pt>
                <c:pt idx="7088">
                  <c:v>21.52</c:v>
                </c:pt>
                <c:pt idx="7089">
                  <c:v>22.04</c:v>
                </c:pt>
                <c:pt idx="7090">
                  <c:v>22.18</c:v>
                </c:pt>
                <c:pt idx="7091">
                  <c:v>22.18</c:v>
                </c:pt>
                <c:pt idx="7092">
                  <c:v>22.16</c:v>
                </c:pt>
                <c:pt idx="7093">
                  <c:v>22.17</c:v>
                </c:pt>
                <c:pt idx="7094">
                  <c:v>21.62</c:v>
                </c:pt>
                <c:pt idx="7097">
                  <c:v>21.23</c:v>
                </c:pt>
                <c:pt idx="7098">
                  <c:v>21.25</c:v>
                </c:pt>
                <c:pt idx="7099">
                  <c:v>21.26</c:v>
                </c:pt>
                <c:pt idx="7100">
                  <c:v>21.32</c:v>
                </c:pt>
                <c:pt idx="7101">
                  <c:v>21.39</c:v>
                </c:pt>
                <c:pt idx="7102">
                  <c:v>21.49</c:v>
                </c:pt>
                <c:pt idx="7103">
                  <c:v>21.34</c:v>
                </c:pt>
                <c:pt idx="7104">
                  <c:v>21.09</c:v>
                </c:pt>
                <c:pt idx="7105">
                  <c:v>21.28</c:v>
                </c:pt>
                <c:pt idx="7106">
                  <c:v>20.64</c:v>
                </c:pt>
                <c:pt idx="7108">
                  <c:v>20.54</c:v>
                </c:pt>
                <c:pt idx="7109">
                  <c:v>20.440000000000001</c:v>
                </c:pt>
                <c:pt idx="7110">
                  <c:v>20.64</c:v>
                </c:pt>
                <c:pt idx="7111">
                  <c:v>22.85</c:v>
                </c:pt>
                <c:pt idx="7112">
                  <c:v>23.21</c:v>
                </c:pt>
                <c:pt idx="7113">
                  <c:v>23.02</c:v>
                </c:pt>
                <c:pt idx="7114">
                  <c:v>24.55</c:v>
                </c:pt>
                <c:pt idx="7115">
                  <c:v>24.39</c:v>
                </c:pt>
                <c:pt idx="7116">
                  <c:v>27.9</c:v>
                </c:pt>
                <c:pt idx="7117">
                  <c:v>28.48</c:v>
                </c:pt>
                <c:pt idx="7118">
                  <c:v>30.14</c:v>
                </c:pt>
                <c:pt idx="7119">
                  <c:v>29.05</c:v>
                </c:pt>
                <c:pt idx="7120">
                  <c:v>29.62</c:v>
                </c:pt>
                <c:pt idx="7121">
                  <c:v>28.72</c:v>
                </c:pt>
                <c:pt idx="7122">
                  <c:v>28.68</c:v>
                </c:pt>
                <c:pt idx="7123">
                  <c:v>29.79</c:v>
                </c:pt>
                <c:pt idx="7124">
                  <c:v>30.46</c:v>
                </c:pt>
                <c:pt idx="7125">
                  <c:v>29.67</c:v>
                </c:pt>
                <c:pt idx="7126">
                  <c:v>29.68</c:v>
                </c:pt>
                <c:pt idx="7127">
                  <c:v>29.17</c:v>
                </c:pt>
                <c:pt idx="7128">
                  <c:v>29.81</c:v>
                </c:pt>
                <c:pt idx="7129">
                  <c:v>31.09</c:v>
                </c:pt>
                <c:pt idx="7130">
                  <c:v>30.94</c:v>
                </c:pt>
                <c:pt idx="7132">
                  <c:v>30.12</c:v>
                </c:pt>
                <c:pt idx="7133">
                  <c:v>29.24</c:v>
                </c:pt>
                <c:pt idx="7134">
                  <c:v>28.76</c:v>
                </c:pt>
                <c:pt idx="7135">
                  <c:v>29.19</c:v>
                </c:pt>
                <c:pt idx="7136">
                  <c:v>28.65</c:v>
                </c:pt>
                <c:pt idx="7137">
                  <c:v>29.26</c:v>
                </c:pt>
                <c:pt idx="7138">
                  <c:v>29.28</c:v>
                </c:pt>
                <c:pt idx="7139">
                  <c:v>28.98</c:v>
                </c:pt>
                <c:pt idx="7140">
                  <c:v>27.67</c:v>
                </c:pt>
                <c:pt idx="7141">
                  <c:v>26.12</c:v>
                </c:pt>
                <c:pt idx="7142">
                  <c:v>25.92</c:v>
                </c:pt>
                <c:pt idx="7143">
                  <c:v>26.29</c:v>
                </c:pt>
                <c:pt idx="7144">
                  <c:v>26.3</c:v>
                </c:pt>
                <c:pt idx="7145">
                  <c:v>26.8</c:v>
                </c:pt>
                <c:pt idx="7146">
                  <c:v>26.75</c:v>
                </c:pt>
                <c:pt idx="7147">
                  <c:v>26.82</c:v>
                </c:pt>
                <c:pt idx="7148">
                  <c:v>26.72</c:v>
                </c:pt>
                <c:pt idx="7149">
                  <c:v>26.32</c:v>
                </c:pt>
                <c:pt idx="7150">
                  <c:v>26.33</c:v>
                </c:pt>
                <c:pt idx="7151">
                  <c:v>25.81</c:v>
                </c:pt>
                <c:pt idx="7152">
                  <c:v>25.72</c:v>
                </c:pt>
                <c:pt idx="7153">
                  <c:v>25.76</c:v>
                </c:pt>
                <c:pt idx="7154">
                  <c:v>25.88</c:v>
                </c:pt>
                <c:pt idx="7155">
                  <c:v>25.58</c:v>
                </c:pt>
                <c:pt idx="7156">
                  <c:v>25.68</c:v>
                </c:pt>
                <c:pt idx="7157">
                  <c:v>25.54</c:v>
                </c:pt>
                <c:pt idx="7158">
                  <c:v>25.33</c:v>
                </c:pt>
                <c:pt idx="7159">
                  <c:v>25.34</c:v>
                </c:pt>
                <c:pt idx="7160">
                  <c:v>25.08</c:v>
                </c:pt>
                <c:pt idx="7161">
                  <c:v>25</c:v>
                </c:pt>
                <c:pt idx="7162">
                  <c:v>24.4</c:v>
                </c:pt>
                <c:pt idx="7163">
                  <c:v>24.34</c:v>
                </c:pt>
                <c:pt idx="7164">
                  <c:v>24.85</c:v>
                </c:pt>
                <c:pt idx="7165">
                  <c:v>25.51</c:v>
                </c:pt>
                <c:pt idx="7166">
                  <c:v>26.62</c:v>
                </c:pt>
                <c:pt idx="7167">
                  <c:v>27.67</c:v>
                </c:pt>
                <c:pt idx="7168">
                  <c:v>27.78</c:v>
                </c:pt>
                <c:pt idx="7169">
                  <c:v>27.54</c:v>
                </c:pt>
                <c:pt idx="7170">
                  <c:v>27.54</c:v>
                </c:pt>
                <c:pt idx="7171">
                  <c:v>25.56</c:v>
                </c:pt>
                <c:pt idx="7172">
                  <c:v>25.42</c:v>
                </c:pt>
                <c:pt idx="7173">
                  <c:v>25.59</c:v>
                </c:pt>
                <c:pt idx="7174">
                  <c:v>26.18</c:v>
                </c:pt>
                <c:pt idx="7175">
                  <c:v>26.26</c:v>
                </c:pt>
                <c:pt idx="7176">
                  <c:v>25.59</c:v>
                </c:pt>
                <c:pt idx="7177">
                  <c:v>24.38</c:v>
                </c:pt>
                <c:pt idx="7178">
                  <c:v>24.33</c:v>
                </c:pt>
                <c:pt idx="7179">
                  <c:v>24.24</c:v>
                </c:pt>
                <c:pt idx="7180">
                  <c:v>24.13</c:v>
                </c:pt>
                <c:pt idx="7181">
                  <c:v>24.14</c:v>
                </c:pt>
                <c:pt idx="7182">
                  <c:v>24.17</c:v>
                </c:pt>
                <c:pt idx="7184">
                  <c:v>24.37</c:v>
                </c:pt>
                <c:pt idx="7185">
                  <c:v>24.38</c:v>
                </c:pt>
                <c:pt idx="7186">
                  <c:v>24.11</c:v>
                </c:pt>
                <c:pt idx="7187">
                  <c:v>24.19</c:v>
                </c:pt>
                <c:pt idx="7188">
                  <c:v>23.84</c:v>
                </c:pt>
                <c:pt idx="7189">
                  <c:v>23.73</c:v>
                </c:pt>
                <c:pt idx="7190">
                  <c:v>23.79</c:v>
                </c:pt>
                <c:pt idx="7191">
                  <c:v>23.8</c:v>
                </c:pt>
                <c:pt idx="7192">
                  <c:v>23.47</c:v>
                </c:pt>
                <c:pt idx="7193">
                  <c:v>23.72</c:v>
                </c:pt>
                <c:pt idx="7194">
                  <c:v>23.77</c:v>
                </c:pt>
                <c:pt idx="7195">
                  <c:v>23.36</c:v>
                </c:pt>
                <c:pt idx="7196">
                  <c:v>23.08</c:v>
                </c:pt>
                <c:pt idx="7197">
                  <c:v>21.83</c:v>
                </c:pt>
                <c:pt idx="7198">
                  <c:v>21.96</c:v>
                </c:pt>
                <c:pt idx="7199">
                  <c:v>21.74</c:v>
                </c:pt>
                <c:pt idx="7200">
                  <c:v>21.74</c:v>
                </c:pt>
                <c:pt idx="7201">
                  <c:v>21.82</c:v>
                </c:pt>
                <c:pt idx="7202">
                  <c:v>21.98</c:v>
                </c:pt>
                <c:pt idx="7203">
                  <c:v>21.49</c:v>
                </c:pt>
                <c:pt idx="7204">
                  <c:v>20.54</c:v>
                </c:pt>
                <c:pt idx="7205">
                  <c:v>20.84</c:v>
                </c:pt>
                <c:pt idx="7206">
                  <c:v>20.88</c:v>
                </c:pt>
                <c:pt idx="7207">
                  <c:v>20.65</c:v>
                </c:pt>
                <c:pt idx="7208">
                  <c:v>20.5</c:v>
                </c:pt>
                <c:pt idx="7209">
                  <c:v>20.38</c:v>
                </c:pt>
                <c:pt idx="7210">
                  <c:v>20.260000000000002</c:v>
                </c:pt>
                <c:pt idx="7211">
                  <c:v>20.03</c:v>
                </c:pt>
                <c:pt idx="7212">
                  <c:v>19.420000000000002</c:v>
                </c:pt>
                <c:pt idx="7213">
                  <c:v>19.600000000000001</c:v>
                </c:pt>
                <c:pt idx="7214">
                  <c:v>19.97</c:v>
                </c:pt>
                <c:pt idx="7215">
                  <c:v>19.39</c:v>
                </c:pt>
                <c:pt idx="7216">
                  <c:v>19.350000000000001</c:v>
                </c:pt>
                <c:pt idx="7217">
                  <c:v>19.32</c:v>
                </c:pt>
                <c:pt idx="7218">
                  <c:v>19.27</c:v>
                </c:pt>
                <c:pt idx="7219">
                  <c:v>19.21</c:v>
                </c:pt>
                <c:pt idx="7220">
                  <c:v>19.25</c:v>
                </c:pt>
                <c:pt idx="7221">
                  <c:v>18.38</c:v>
                </c:pt>
                <c:pt idx="7222">
                  <c:v>18.260000000000002</c:v>
                </c:pt>
                <c:pt idx="7223">
                  <c:v>18.25</c:v>
                </c:pt>
                <c:pt idx="7224">
                  <c:v>18.43</c:v>
                </c:pt>
                <c:pt idx="7225">
                  <c:v>18.239999999999998</c:v>
                </c:pt>
                <c:pt idx="7226">
                  <c:v>17.579999999999998</c:v>
                </c:pt>
                <c:pt idx="7227">
                  <c:v>17.57</c:v>
                </c:pt>
                <c:pt idx="7228">
                  <c:v>17.54</c:v>
                </c:pt>
                <c:pt idx="7229">
                  <c:v>17.329999999999998</c:v>
                </c:pt>
                <c:pt idx="7230">
                  <c:v>17.04</c:v>
                </c:pt>
                <c:pt idx="7231">
                  <c:v>16.37</c:v>
                </c:pt>
                <c:pt idx="7232">
                  <c:v>16.89</c:v>
                </c:pt>
                <c:pt idx="7233">
                  <c:v>17.98</c:v>
                </c:pt>
                <c:pt idx="7234">
                  <c:v>17.100000000000001</c:v>
                </c:pt>
                <c:pt idx="7235">
                  <c:v>17.14</c:v>
                </c:pt>
                <c:pt idx="7236">
                  <c:v>17.350000000000001</c:v>
                </c:pt>
                <c:pt idx="7237">
                  <c:v>17.59</c:v>
                </c:pt>
                <c:pt idx="7238">
                  <c:v>17.690000000000001</c:v>
                </c:pt>
                <c:pt idx="7239">
                  <c:v>18.22</c:v>
                </c:pt>
                <c:pt idx="7240">
                  <c:v>18.100000000000001</c:v>
                </c:pt>
                <c:pt idx="7241">
                  <c:v>18.11</c:v>
                </c:pt>
                <c:pt idx="7242">
                  <c:v>17.62</c:v>
                </c:pt>
                <c:pt idx="7243">
                  <c:v>16.809999999999999</c:v>
                </c:pt>
                <c:pt idx="7244">
                  <c:v>17.54</c:v>
                </c:pt>
                <c:pt idx="7245">
                  <c:v>17.97</c:v>
                </c:pt>
                <c:pt idx="7246">
                  <c:v>17.97</c:v>
                </c:pt>
                <c:pt idx="7247">
                  <c:v>18.010000000000002</c:v>
                </c:pt>
                <c:pt idx="7248">
                  <c:v>17.61</c:v>
                </c:pt>
                <c:pt idx="7249">
                  <c:v>17.53</c:v>
                </c:pt>
                <c:pt idx="7250">
                  <c:v>17.32</c:v>
                </c:pt>
                <c:pt idx="7251">
                  <c:v>17.170000000000002</c:v>
                </c:pt>
                <c:pt idx="7252">
                  <c:v>16.989999999999998</c:v>
                </c:pt>
                <c:pt idx="7253">
                  <c:v>16.86</c:v>
                </c:pt>
                <c:pt idx="7254">
                  <c:v>16.3</c:v>
                </c:pt>
                <c:pt idx="7255">
                  <c:v>16.48</c:v>
                </c:pt>
                <c:pt idx="7256">
                  <c:v>16.489999999999998</c:v>
                </c:pt>
                <c:pt idx="7257">
                  <c:v>16.39</c:v>
                </c:pt>
                <c:pt idx="7258">
                  <c:v>16.22</c:v>
                </c:pt>
                <c:pt idx="7259">
                  <c:v>16.309999999999999</c:v>
                </c:pt>
                <c:pt idx="7260">
                  <c:v>16.38</c:v>
                </c:pt>
                <c:pt idx="7261">
                  <c:v>14.55</c:v>
                </c:pt>
                <c:pt idx="7262">
                  <c:v>14.9</c:v>
                </c:pt>
                <c:pt idx="7263">
                  <c:v>15.24</c:v>
                </c:pt>
                <c:pt idx="7264">
                  <c:v>15.1</c:v>
                </c:pt>
                <c:pt idx="7265">
                  <c:v>15.07</c:v>
                </c:pt>
                <c:pt idx="7266">
                  <c:v>15.07</c:v>
                </c:pt>
                <c:pt idx="7267">
                  <c:v>15.07</c:v>
                </c:pt>
                <c:pt idx="7268">
                  <c:v>12.53</c:v>
                </c:pt>
                <c:pt idx="7269">
                  <c:v>12.97</c:v>
                </c:pt>
                <c:pt idx="7270">
                  <c:v>12.98</c:v>
                </c:pt>
                <c:pt idx="7271">
                  <c:v>12.98</c:v>
                </c:pt>
                <c:pt idx="7272">
                  <c:v>12.98</c:v>
                </c:pt>
                <c:pt idx="7273">
                  <c:v>12.89</c:v>
                </c:pt>
                <c:pt idx="7274">
                  <c:v>11.73</c:v>
                </c:pt>
                <c:pt idx="7275">
                  <c:v>11.8</c:v>
                </c:pt>
                <c:pt idx="7276">
                  <c:v>11.8</c:v>
                </c:pt>
                <c:pt idx="7279">
                  <c:v>11.88</c:v>
                </c:pt>
                <c:pt idx="7280">
                  <c:v>11.88</c:v>
                </c:pt>
                <c:pt idx="7281">
                  <c:v>11.88</c:v>
                </c:pt>
                <c:pt idx="7283">
                  <c:v>11.81</c:v>
                </c:pt>
                <c:pt idx="7284">
                  <c:v>11.55</c:v>
                </c:pt>
                <c:pt idx="7285">
                  <c:v>11.32</c:v>
                </c:pt>
                <c:pt idx="7286">
                  <c:v>11.28</c:v>
                </c:pt>
                <c:pt idx="7287">
                  <c:v>11.23</c:v>
                </c:pt>
                <c:pt idx="7288">
                  <c:v>11.34</c:v>
                </c:pt>
                <c:pt idx="7289">
                  <c:v>11.72</c:v>
                </c:pt>
                <c:pt idx="7290">
                  <c:v>11.71</c:v>
                </c:pt>
                <c:pt idx="7291">
                  <c:v>11.69</c:v>
                </c:pt>
                <c:pt idx="7292">
                  <c:v>11.72</c:v>
                </c:pt>
                <c:pt idx="7293">
                  <c:v>11.73</c:v>
                </c:pt>
                <c:pt idx="7294">
                  <c:v>11.5</c:v>
                </c:pt>
                <c:pt idx="7295">
                  <c:v>11.2</c:v>
                </c:pt>
                <c:pt idx="7296">
                  <c:v>10.93</c:v>
                </c:pt>
                <c:pt idx="7297">
                  <c:v>10.49</c:v>
                </c:pt>
                <c:pt idx="7298">
                  <c:v>10.58</c:v>
                </c:pt>
                <c:pt idx="7299">
                  <c:v>10.63</c:v>
                </c:pt>
                <c:pt idx="7300">
                  <c:v>10.39</c:v>
                </c:pt>
                <c:pt idx="7301">
                  <c:v>10.38</c:v>
                </c:pt>
                <c:pt idx="7302">
                  <c:v>10.17</c:v>
                </c:pt>
                <c:pt idx="7303">
                  <c:v>10.199999999999999</c:v>
                </c:pt>
                <c:pt idx="7304">
                  <c:v>10.57</c:v>
                </c:pt>
                <c:pt idx="7305">
                  <c:v>10.68</c:v>
                </c:pt>
                <c:pt idx="7306">
                  <c:v>10.83</c:v>
                </c:pt>
                <c:pt idx="7307">
                  <c:v>10.93</c:v>
                </c:pt>
                <c:pt idx="7308">
                  <c:v>10.79</c:v>
                </c:pt>
                <c:pt idx="7309">
                  <c:v>10.83</c:v>
                </c:pt>
                <c:pt idx="7310">
                  <c:v>10.79</c:v>
                </c:pt>
                <c:pt idx="7311">
                  <c:v>10.96</c:v>
                </c:pt>
                <c:pt idx="7312">
                  <c:v>11.19</c:v>
                </c:pt>
                <c:pt idx="7313">
                  <c:v>10.9</c:v>
                </c:pt>
                <c:pt idx="7314">
                  <c:v>10.65</c:v>
                </c:pt>
                <c:pt idx="7315">
                  <c:v>10.85</c:v>
                </c:pt>
                <c:pt idx="7316">
                  <c:v>10.94</c:v>
                </c:pt>
                <c:pt idx="7317">
                  <c:v>11.04</c:v>
                </c:pt>
                <c:pt idx="7318">
                  <c:v>11.15</c:v>
                </c:pt>
                <c:pt idx="7319">
                  <c:v>11.11</c:v>
                </c:pt>
                <c:pt idx="7320">
                  <c:v>11.14</c:v>
                </c:pt>
                <c:pt idx="7321">
                  <c:v>11.03</c:v>
                </c:pt>
                <c:pt idx="7322">
                  <c:v>10.98</c:v>
                </c:pt>
                <c:pt idx="7323">
                  <c:v>11.25</c:v>
                </c:pt>
                <c:pt idx="7324">
                  <c:v>10.88</c:v>
                </c:pt>
                <c:pt idx="7325">
                  <c:v>10.99</c:v>
                </c:pt>
                <c:pt idx="7326">
                  <c:v>11.17</c:v>
                </c:pt>
                <c:pt idx="7327">
                  <c:v>11</c:v>
                </c:pt>
                <c:pt idx="7328">
                  <c:v>10.86</c:v>
                </c:pt>
                <c:pt idx="7329">
                  <c:v>10.89</c:v>
                </c:pt>
                <c:pt idx="7330">
                  <c:v>10.85</c:v>
                </c:pt>
                <c:pt idx="7331">
                  <c:v>10.68</c:v>
                </c:pt>
                <c:pt idx="7332">
                  <c:v>10.68</c:v>
                </c:pt>
                <c:pt idx="7333">
                  <c:v>10.7</c:v>
                </c:pt>
                <c:pt idx="7334">
                  <c:v>10.78</c:v>
                </c:pt>
                <c:pt idx="7335">
                  <c:v>10.8</c:v>
                </c:pt>
                <c:pt idx="7337">
                  <c:v>11.36</c:v>
                </c:pt>
                <c:pt idx="7338">
                  <c:v>11.75</c:v>
                </c:pt>
                <c:pt idx="7339">
                  <c:v>11.7</c:v>
                </c:pt>
                <c:pt idx="7340">
                  <c:v>12</c:v>
                </c:pt>
                <c:pt idx="7342">
                  <c:v>11.9</c:v>
                </c:pt>
                <c:pt idx="7343">
                  <c:v>12.55</c:v>
                </c:pt>
                <c:pt idx="7344">
                  <c:v>12.94</c:v>
                </c:pt>
                <c:pt idx="7345">
                  <c:v>12.63</c:v>
                </c:pt>
                <c:pt idx="7346">
                  <c:v>12.63</c:v>
                </c:pt>
                <c:pt idx="7347">
                  <c:v>12.41</c:v>
                </c:pt>
                <c:pt idx="7348">
                  <c:v>12.08</c:v>
                </c:pt>
                <c:pt idx="7349">
                  <c:v>12.06</c:v>
                </c:pt>
                <c:pt idx="7350">
                  <c:v>11.79</c:v>
                </c:pt>
                <c:pt idx="7351">
                  <c:v>11.96</c:v>
                </c:pt>
                <c:pt idx="7352">
                  <c:v>11.74</c:v>
                </c:pt>
                <c:pt idx="7353">
                  <c:v>11.4</c:v>
                </c:pt>
                <c:pt idx="7354">
                  <c:v>11.35</c:v>
                </c:pt>
                <c:pt idx="7355">
                  <c:v>11.49</c:v>
                </c:pt>
                <c:pt idx="7356">
                  <c:v>11.12</c:v>
                </c:pt>
                <c:pt idx="7357">
                  <c:v>11.39</c:v>
                </c:pt>
                <c:pt idx="7358">
                  <c:v>11.34</c:v>
                </c:pt>
                <c:pt idx="7359">
                  <c:v>11.48</c:v>
                </c:pt>
                <c:pt idx="7360">
                  <c:v>11.43</c:v>
                </c:pt>
                <c:pt idx="7361">
                  <c:v>11.43</c:v>
                </c:pt>
                <c:pt idx="7362">
                  <c:v>11.36</c:v>
                </c:pt>
                <c:pt idx="7363">
                  <c:v>11.26</c:v>
                </c:pt>
                <c:pt idx="7364">
                  <c:v>11.35</c:v>
                </c:pt>
                <c:pt idx="7365">
                  <c:v>11.39</c:v>
                </c:pt>
                <c:pt idx="7366">
                  <c:v>11.33</c:v>
                </c:pt>
                <c:pt idx="7367">
                  <c:v>11.05</c:v>
                </c:pt>
                <c:pt idx="7369">
                  <c:v>10.71</c:v>
                </c:pt>
                <c:pt idx="7373">
                  <c:v>9.73</c:v>
                </c:pt>
                <c:pt idx="7374">
                  <c:v>9.4</c:v>
                </c:pt>
                <c:pt idx="7375">
                  <c:v>9.61</c:v>
                </c:pt>
                <c:pt idx="7376">
                  <c:v>9.61</c:v>
                </c:pt>
                <c:pt idx="7377">
                  <c:v>9.4700000000000006</c:v>
                </c:pt>
                <c:pt idx="7378">
                  <c:v>8.68</c:v>
                </c:pt>
                <c:pt idx="7379">
                  <c:v>8.73</c:v>
                </c:pt>
                <c:pt idx="7380">
                  <c:v>8.31</c:v>
                </c:pt>
                <c:pt idx="7381">
                  <c:v>8.19</c:v>
                </c:pt>
                <c:pt idx="7382">
                  <c:v>8.19</c:v>
                </c:pt>
                <c:pt idx="7383">
                  <c:v>8.15</c:v>
                </c:pt>
                <c:pt idx="7384">
                  <c:v>8.4</c:v>
                </c:pt>
                <c:pt idx="7385">
                  <c:v>8.56</c:v>
                </c:pt>
                <c:pt idx="7386">
                  <c:v>8.92</c:v>
                </c:pt>
                <c:pt idx="7387">
                  <c:v>8.73</c:v>
                </c:pt>
                <c:pt idx="7388">
                  <c:v>8.67</c:v>
                </c:pt>
                <c:pt idx="7389">
                  <c:v>8.9600000000000009</c:v>
                </c:pt>
                <c:pt idx="7390">
                  <c:v>9.34</c:v>
                </c:pt>
                <c:pt idx="7391">
                  <c:v>9.26</c:v>
                </c:pt>
                <c:pt idx="7392">
                  <c:v>9.11</c:v>
                </c:pt>
                <c:pt idx="7393">
                  <c:v>9.0299999999999994</c:v>
                </c:pt>
                <c:pt idx="7394">
                  <c:v>9.18</c:v>
                </c:pt>
                <c:pt idx="7395">
                  <c:v>9.39</c:v>
                </c:pt>
                <c:pt idx="7396">
                  <c:v>9.44</c:v>
                </c:pt>
                <c:pt idx="7397">
                  <c:v>10.38</c:v>
                </c:pt>
                <c:pt idx="7398">
                  <c:v>10.039999999999999</c:v>
                </c:pt>
                <c:pt idx="7399">
                  <c:v>10.39</c:v>
                </c:pt>
                <c:pt idx="7400">
                  <c:v>9.93</c:v>
                </c:pt>
                <c:pt idx="7401">
                  <c:v>9.92</c:v>
                </c:pt>
                <c:pt idx="7402">
                  <c:v>9.94</c:v>
                </c:pt>
                <c:pt idx="7403">
                  <c:v>10.050000000000001</c:v>
                </c:pt>
                <c:pt idx="7404">
                  <c:v>10.35</c:v>
                </c:pt>
                <c:pt idx="7405">
                  <c:v>11.15</c:v>
                </c:pt>
                <c:pt idx="7407">
                  <c:v>11.22</c:v>
                </c:pt>
                <c:pt idx="7408">
                  <c:v>11.23</c:v>
                </c:pt>
                <c:pt idx="7409">
                  <c:v>10.48</c:v>
                </c:pt>
                <c:pt idx="7410">
                  <c:v>10.85</c:v>
                </c:pt>
                <c:pt idx="7411">
                  <c:v>10.78</c:v>
                </c:pt>
                <c:pt idx="7412">
                  <c:v>11.13</c:v>
                </c:pt>
                <c:pt idx="7413">
                  <c:v>11.31</c:v>
                </c:pt>
                <c:pt idx="7414">
                  <c:v>11.44</c:v>
                </c:pt>
                <c:pt idx="7415">
                  <c:v>11.19</c:v>
                </c:pt>
                <c:pt idx="7416">
                  <c:v>10.76</c:v>
                </c:pt>
                <c:pt idx="7417">
                  <c:v>10.63</c:v>
                </c:pt>
                <c:pt idx="7418">
                  <c:v>11.01</c:v>
                </c:pt>
                <c:pt idx="7419">
                  <c:v>11.04</c:v>
                </c:pt>
                <c:pt idx="7420">
                  <c:v>10.41</c:v>
                </c:pt>
                <c:pt idx="7421">
                  <c:v>10.5</c:v>
                </c:pt>
                <c:pt idx="7422">
                  <c:v>10.29</c:v>
                </c:pt>
                <c:pt idx="7423">
                  <c:v>10.32</c:v>
                </c:pt>
                <c:pt idx="7424">
                  <c:v>10.199999999999999</c:v>
                </c:pt>
                <c:pt idx="7425">
                  <c:v>10.11</c:v>
                </c:pt>
                <c:pt idx="7426">
                  <c:v>10.32</c:v>
                </c:pt>
                <c:pt idx="7427">
                  <c:v>10.06</c:v>
                </c:pt>
                <c:pt idx="7428">
                  <c:v>10.24</c:v>
                </c:pt>
                <c:pt idx="7429">
                  <c:v>10.16</c:v>
                </c:pt>
                <c:pt idx="7430">
                  <c:v>10.130000000000001</c:v>
                </c:pt>
                <c:pt idx="7431">
                  <c:v>10.029999999999999</c:v>
                </c:pt>
                <c:pt idx="7432">
                  <c:v>10.050000000000001</c:v>
                </c:pt>
                <c:pt idx="7433">
                  <c:v>10.08</c:v>
                </c:pt>
                <c:pt idx="7434">
                  <c:v>9.81</c:v>
                </c:pt>
                <c:pt idx="7435">
                  <c:v>9.9600000000000009</c:v>
                </c:pt>
                <c:pt idx="7436">
                  <c:v>9.9600000000000009</c:v>
                </c:pt>
                <c:pt idx="7437">
                  <c:v>9.8800000000000008</c:v>
                </c:pt>
                <c:pt idx="7438">
                  <c:v>9.91</c:v>
                </c:pt>
                <c:pt idx="7439">
                  <c:v>9.91</c:v>
                </c:pt>
                <c:pt idx="7440">
                  <c:v>9.7899999999999991</c:v>
                </c:pt>
                <c:pt idx="7441">
                  <c:v>9.83</c:v>
                </c:pt>
                <c:pt idx="7442">
                  <c:v>9.7799999999999994</c:v>
                </c:pt>
                <c:pt idx="7443">
                  <c:v>9.7200000000000006</c:v>
                </c:pt>
                <c:pt idx="7445">
                  <c:v>9.74</c:v>
                </c:pt>
                <c:pt idx="7446">
                  <c:v>9.77</c:v>
                </c:pt>
                <c:pt idx="7447">
                  <c:v>9.91</c:v>
                </c:pt>
                <c:pt idx="7448">
                  <c:v>10.17</c:v>
                </c:pt>
                <c:pt idx="7449">
                  <c:v>10.32</c:v>
                </c:pt>
                <c:pt idx="7450">
                  <c:v>10.07</c:v>
                </c:pt>
                <c:pt idx="7451">
                  <c:v>10.210000000000001</c:v>
                </c:pt>
                <c:pt idx="7452">
                  <c:v>10.39</c:v>
                </c:pt>
                <c:pt idx="7453">
                  <c:v>10.31</c:v>
                </c:pt>
                <c:pt idx="7454">
                  <c:v>10.43</c:v>
                </c:pt>
                <c:pt idx="7455">
                  <c:v>10.35</c:v>
                </c:pt>
                <c:pt idx="7456">
                  <c:v>10.35</c:v>
                </c:pt>
                <c:pt idx="7457">
                  <c:v>10.34</c:v>
                </c:pt>
                <c:pt idx="7458">
                  <c:v>10.48</c:v>
                </c:pt>
                <c:pt idx="7459">
                  <c:v>10.54</c:v>
                </c:pt>
                <c:pt idx="7460">
                  <c:v>10.56</c:v>
                </c:pt>
                <c:pt idx="7461">
                  <c:v>10.5</c:v>
                </c:pt>
                <c:pt idx="7462">
                  <c:v>10.35</c:v>
                </c:pt>
                <c:pt idx="7463">
                  <c:v>10.32</c:v>
                </c:pt>
                <c:pt idx="7464">
                  <c:v>10.19</c:v>
                </c:pt>
                <c:pt idx="7465">
                  <c:v>10.38</c:v>
                </c:pt>
                <c:pt idx="7466">
                  <c:v>10.39</c:v>
                </c:pt>
                <c:pt idx="7467">
                  <c:v>10.36</c:v>
                </c:pt>
                <c:pt idx="7468">
                  <c:v>10.31</c:v>
                </c:pt>
                <c:pt idx="7469">
                  <c:v>10.09</c:v>
                </c:pt>
                <c:pt idx="7470">
                  <c:v>9.77</c:v>
                </c:pt>
                <c:pt idx="7471">
                  <c:v>9.91</c:v>
                </c:pt>
                <c:pt idx="7472">
                  <c:v>9.83</c:v>
                </c:pt>
                <c:pt idx="7473">
                  <c:v>9.7799999999999994</c:v>
                </c:pt>
                <c:pt idx="7474">
                  <c:v>9.74</c:v>
                </c:pt>
                <c:pt idx="7475">
                  <c:v>9.34</c:v>
                </c:pt>
                <c:pt idx="7476">
                  <c:v>9.51</c:v>
                </c:pt>
                <c:pt idx="7477">
                  <c:v>9.17</c:v>
                </c:pt>
                <c:pt idx="7478">
                  <c:v>9.1999999999999993</c:v>
                </c:pt>
                <c:pt idx="7479">
                  <c:v>9.32</c:v>
                </c:pt>
                <c:pt idx="7480">
                  <c:v>9.24</c:v>
                </c:pt>
                <c:pt idx="7481">
                  <c:v>9.2100000000000009</c:v>
                </c:pt>
                <c:pt idx="7482">
                  <c:v>9.23</c:v>
                </c:pt>
                <c:pt idx="7483">
                  <c:v>9.31</c:v>
                </c:pt>
                <c:pt idx="7484">
                  <c:v>9.08</c:v>
                </c:pt>
                <c:pt idx="7485">
                  <c:v>8.81</c:v>
                </c:pt>
                <c:pt idx="7486">
                  <c:v>8.85</c:v>
                </c:pt>
                <c:pt idx="7487">
                  <c:v>8.32</c:v>
                </c:pt>
                <c:pt idx="7488">
                  <c:v>8.31</c:v>
                </c:pt>
                <c:pt idx="7489">
                  <c:v>8.43</c:v>
                </c:pt>
                <c:pt idx="7490">
                  <c:v>8.34</c:v>
                </c:pt>
                <c:pt idx="7491">
                  <c:v>8.3699999999999992</c:v>
                </c:pt>
                <c:pt idx="7492">
                  <c:v>8.33</c:v>
                </c:pt>
                <c:pt idx="7493">
                  <c:v>8.49</c:v>
                </c:pt>
                <c:pt idx="7494">
                  <c:v>8.5299999999999994</c:v>
                </c:pt>
                <c:pt idx="7495">
                  <c:v>8.56</c:v>
                </c:pt>
                <c:pt idx="7497">
                  <c:v>8.56</c:v>
                </c:pt>
                <c:pt idx="7498">
                  <c:v>8.42</c:v>
                </c:pt>
                <c:pt idx="7499">
                  <c:v>8.19</c:v>
                </c:pt>
                <c:pt idx="7500">
                  <c:v>8.0500000000000007</c:v>
                </c:pt>
                <c:pt idx="7501">
                  <c:v>7.91</c:v>
                </c:pt>
                <c:pt idx="7502">
                  <c:v>7.99</c:v>
                </c:pt>
                <c:pt idx="7503">
                  <c:v>7.98</c:v>
                </c:pt>
                <c:pt idx="7504">
                  <c:v>7.98</c:v>
                </c:pt>
                <c:pt idx="7505">
                  <c:v>8.08</c:v>
                </c:pt>
                <c:pt idx="7506">
                  <c:v>8.16</c:v>
                </c:pt>
                <c:pt idx="7507">
                  <c:v>8.34</c:v>
                </c:pt>
                <c:pt idx="7508">
                  <c:v>8.52</c:v>
                </c:pt>
                <c:pt idx="7509">
                  <c:v>8.52</c:v>
                </c:pt>
                <c:pt idx="7510">
                  <c:v>8.4600000000000009</c:v>
                </c:pt>
                <c:pt idx="7511">
                  <c:v>8.49</c:v>
                </c:pt>
                <c:pt idx="7512">
                  <c:v>8.5</c:v>
                </c:pt>
                <c:pt idx="7513">
                  <c:v>8.5500000000000007</c:v>
                </c:pt>
                <c:pt idx="7514">
                  <c:v>8.57</c:v>
                </c:pt>
                <c:pt idx="7515">
                  <c:v>8.77</c:v>
                </c:pt>
                <c:pt idx="7516">
                  <c:v>8.6999999999999993</c:v>
                </c:pt>
                <c:pt idx="7517">
                  <c:v>8.76</c:v>
                </c:pt>
                <c:pt idx="7518">
                  <c:v>8.7899999999999991</c:v>
                </c:pt>
                <c:pt idx="7519">
                  <c:v>8.81</c:v>
                </c:pt>
                <c:pt idx="7520">
                  <c:v>8.76</c:v>
                </c:pt>
                <c:pt idx="7521">
                  <c:v>8.66</c:v>
                </c:pt>
                <c:pt idx="7522">
                  <c:v>8.73</c:v>
                </c:pt>
                <c:pt idx="7523">
                  <c:v>8.77</c:v>
                </c:pt>
                <c:pt idx="7524">
                  <c:v>8.86</c:v>
                </c:pt>
                <c:pt idx="7525">
                  <c:v>8.86</c:v>
                </c:pt>
                <c:pt idx="7526">
                  <c:v>8.84</c:v>
                </c:pt>
                <c:pt idx="7527">
                  <c:v>8.7799999999999994</c:v>
                </c:pt>
                <c:pt idx="7528">
                  <c:v>8.73</c:v>
                </c:pt>
                <c:pt idx="7529">
                  <c:v>8.6999999999999993</c:v>
                </c:pt>
                <c:pt idx="7530">
                  <c:v>8.7799999999999994</c:v>
                </c:pt>
                <c:pt idx="7531">
                  <c:v>8.8000000000000007</c:v>
                </c:pt>
                <c:pt idx="7532">
                  <c:v>8.8000000000000007</c:v>
                </c:pt>
                <c:pt idx="7533">
                  <c:v>8.67</c:v>
                </c:pt>
                <c:pt idx="7534">
                  <c:v>8.76</c:v>
                </c:pt>
                <c:pt idx="7535">
                  <c:v>8.57</c:v>
                </c:pt>
                <c:pt idx="7536">
                  <c:v>8.36</c:v>
                </c:pt>
                <c:pt idx="7537">
                  <c:v>8.34</c:v>
                </c:pt>
                <c:pt idx="7540">
                  <c:v>8.4</c:v>
                </c:pt>
                <c:pt idx="7541">
                  <c:v>8.39</c:v>
                </c:pt>
                <c:pt idx="7542">
                  <c:v>8.41</c:v>
                </c:pt>
                <c:pt idx="7544">
                  <c:v>8.2799999999999994</c:v>
                </c:pt>
                <c:pt idx="7545">
                  <c:v>8.18</c:v>
                </c:pt>
                <c:pt idx="7547">
                  <c:v>8.11</c:v>
                </c:pt>
                <c:pt idx="7548">
                  <c:v>7.64</c:v>
                </c:pt>
                <c:pt idx="7549">
                  <c:v>7.73</c:v>
                </c:pt>
                <c:pt idx="7550">
                  <c:v>7.68</c:v>
                </c:pt>
                <c:pt idx="7551">
                  <c:v>7.72</c:v>
                </c:pt>
                <c:pt idx="7552">
                  <c:v>7.79</c:v>
                </c:pt>
                <c:pt idx="7553">
                  <c:v>7.8</c:v>
                </c:pt>
                <c:pt idx="7554">
                  <c:v>7.95</c:v>
                </c:pt>
                <c:pt idx="7555">
                  <c:v>8.0399999999999991</c:v>
                </c:pt>
                <c:pt idx="7556">
                  <c:v>8.08</c:v>
                </c:pt>
                <c:pt idx="7557">
                  <c:v>8.1199999999999992</c:v>
                </c:pt>
                <c:pt idx="7558">
                  <c:v>8.26</c:v>
                </c:pt>
                <c:pt idx="7559">
                  <c:v>8.34</c:v>
                </c:pt>
                <c:pt idx="7560">
                  <c:v>8.5</c:v>
                </c:pt>
                <c:pt idx="7561">
                  <c:v>8.82</c:v>
                </c:pt>
                <c:pt idx="7562">
                  <c:v>8.6300000000000008</c:v>
                </c:pt>
                <c:pt idx="7563">
                  <c:v>8.7100000000000009</c:v>
                </c:pt>
                <c:pt idx="7564">
                  <c:v>8.7899999999999991</c:v>
                </c:pt>
                <c:pt idx="7565">
                  <c:v>8.68</c:v>
                </c:pt>
                <c:pt idx="7566">
                  <c:v>8.6199999999999992</c:v>
                </c:pt>
                <c:pt idx="7567">
                  <c:v>8.4600000000000009</c:v>
                </c:pt>
                <c:pt idx="7568">
                  <c:v>8.24</c:v>
                </c:pt>
                <c:pt idx="7569">
                  <c:v>7.98</c:v>
                </c:pt>
                <c:pt idx="7570">
                  <c:v>7.97</c:v>
                </c:pt>
                <c:pt idx="7571">
                  <c:v>7.82</c:v>
                </c:pt>
                <c:pt idx="7572">
                  <c:v>7.6</c:v>
                </c:pt>
                <c:pt idx="7573">
                  <c:v>7.57</c:v>
                </c:pt>
                <c:pt idx="7574">
                  <c:v>7.57</c:v>
                </c:pt>
                <c:pt idx="7575">
                  <c:v>7.68</c:v>
                </c:pt>
                <c:pt idx="7576">
                  <c:v>7.55</c:v>
                </c:pt>
                <c:pt idx="7577">
                  <c:v>7.59</c:v>
                </c:pt>
                <c:pt idx="7578">
                  <c:v>7.59</c:v>
                </c:pt>
                <c:pt idx="7579">
                  <c:v>7.61</c:v>
                </c:pt>
                <c:pt idx="7580">
                  <c:v>7.64</c:v>
                </c:pt>
                <c:pt idx="7581">
                  <c:v>7.59</c:v>
                </c:pt>
                <c:pt idx="7582">
                  <c:v>7.49</c:v>
                </c:pt>
                <c:pt idx="7583">
                  <c:v>7.24</c:v>
                </c:pt>
                <c:pt idx="7584">
                  <c:v>7.23</c:v>
                </c:pt>
                <c:pt idx="7585">
                  <c:v>6.89</c:v>
                </c:pt>
                <c:pt idx="7587">
                  <c:v>6.99</c:v>
                </c:pt>
                <c:pt idx="7588">
                  <c:v>6.86</c:v>
                </c:pt>
                <c:pt idx="7589">
                  <c:v>6.64</c:v>
                </c:pt>
                <c:pt idx="7590">
                  <c:v>6.98</c:v>
                </c:pt>
                <c:pt idx="7591">
                  <c:v>6.82</c:v>
                </c:pt>
                <c:pt idx="7592">
                  <c:v>6.99</c:v>
                </c:pt>
                <c:pt idx="7593">
                  <c:v>7.11</c:v>
                </c:pt>
                <c:pt idx="7594">
                  <c:v>7.22</c:v>
                </c:pt>
                <c:pt idx="7595">
                  <c:v>7.29</c:v>
                </c:pt>
                <c:pt idx="7596">
                  <c:v>7.09</c:v>
                </c:pt>
                <c:pt idx="7597">
                  <c:v>6.83</c:v>
                </c:pt>
                <c:pt idx="7598">
                  <c:v>6.77</c:v>
                </c:pt>
                <c:pt idx="7599">
                  <c:v>6.99</c:v>
                </c:pt>
                <c:pt idx="7600">
                  <c:v>6.97</c:v>
                </c:pt>
                <c:pt idx="7601">
                  <c:v>6.8100000000000005</c:v>
                </c:pt>
                <c:pt idx="7603">
                  <c:v>6.89</c:v>
                </c:pt>
                <c:pt idx="7604">
                  <c:v>6.91</c:v>
                </c:pt>
                <c:pt idx="7605">
                  <c:v>6.65</c:v>
                </c:pt>
                <c:pt idx="7606">
                  <c:v>6.61</c:v>
                </c:pt>
                <c:pt idx="7607">
                  <c:v>6.49</c:v>
                </c:pt>
                <c:pt idx="7608">
                  <c:v>6.29</c:v>
                </c:pt>
                <c:pt idx="7609">
                  <c:v>6.16</c:v>
                </c:pt>
                <c:pt idx="7610">
                  <c:v>6.18</c:v>
                </c:pt>
                <c:pt idx="7611">
                  <c:v>6.22</c:v>
                </c:pt>
                <c:pt idx="7612">
                  <c:v>6.18</c:v>
                </c:pt>
                <c:pt idx="7613">
                  <c:v>6.1</c:v>
                </c:pt>
                <c:pt idx="7614">
                  <c:v>5.89</c:v>
                </c:pt>
                <c:pt idx="7615">
                  <c:v>6.25</c:v>
                </c:pt>
                <c:pt idx="7616">
                  <c:v>6.4</c:v>
                </c:pt>
                <c:pt idx="7617">
                  <c:v>6.23</c:v>
                </c:pt>
                <c:pt idx="7618">
                  <c:v>6.24</c:v>
                </c:pt>
                <c:pt idx="7619">
                  <c:v>6.04</c:v>
                </c:pt>
                <c:pt idx="7622">
                  <c:v>5.98</c:v>
                </c:pt>
                <c:pt idx="7623">
                  <c:v>6.02</c:v>
                </c:pt>
                <c:pt idx="7624">
                  <c:v>6.14</c:v>
                </c:pt>
                <c:pt idx="7625">
                  <c:v>6.3</c:v>
                </c:pt>
                <c:pt idx="7626">
                  <c:v>6.42</c:v>
                </c:pt>
                <c:pt idx="7627">
                  <c:v>6.27</c:v>
                </c:pt>
                <c:pt idx="7628">
                  <c:v>6.22</c:v>
                </c:pt>
                <c:pt idx="7630">
                  <c:v>6.15</c:v>
                </c:pt>
                <c:pt idx="7631">
                  <c:v>6.15</c:v>
                </c:pt>
                <c:pt idx="7632">
                  <c:v>6.15</c:v>
                </c:pt>
                <c:pt idx="7633">
                  <c:v>6.16</c:v>
                </c:pt>
                <c:pt idx="7634">
                  <c:v>6.14</c:v>
                </c:pt>
                <c:pt idx="7635">
                  <c:v>6.07</c:v>
                </c:pt>
                <c:pt idx="7636">
                  <c:v>6.22</c:v>
                </c:pt>
                <c:pt idx="7637">
                  <c:v>6.47</c:v>
                </c:pt>
                <c:pt idx="7638">
                  <c:v>6.32</c:v>
                </c:pt>
                <c:pt idx="7639">
                  <c:v>6.4</c:v>
                </c:pt>
                <c:pt idx="7640">
                  <c:v>6.9</c:v>
                </c:pt>
                <c:pt idx="7641">
                  <c:v>6.88</c:v>
                </c:pt>
                <c:pt idx="7642">
                  <c:v>6.8</c:v>
                </c:pt>
                <c:pt idx="7643">
                  <c:v>6.76</c:v>
                </c:pt>
                <c:pt idx="7644">
                  <c:v>6.55</c:v>
                </c:pt>
                <c:pt idx="7645">
                  <c:v>6.51</c:v>
                </c:pt>
                <c:pt idx="7646">
                  <c:v>6.24</c:v>
                </c:pt>
                <c:pt idx="7647">
                  <c:v>6.24</c:v>
                </c:pt>
                <c:pt idx="7648">
                  <c:v>6.34</c:v>
                </c:pt>
                <c:pt idx="7649">
                  <c:v>6.32</c:v>
                </c:pt>
                <c:pt idx="7650">
                  <c:v>6.27</c:v>
                </c:pt>
                <c:pt idx="7651">
                  <c:v>6.29</c:v>
                </c:pt>
                <c:pt idx="7652">
                  <c:v>6.2</c:v>
                </c:pt>
                <c:pt idx="7653">
                  <c:v>6.47</c:v>
                </c:pt>
                <c:pt idx="7654">
                  <c:v>6.31</c:v>
                </c:pt>
                <c:pt idx="7655">
                  <c:v>5.95</c:v>
                </c:pt>
                <c:pt idx="7657">
                  <c:v>5.54</c:v>
                </c:pt>
                <c:pt idx="7658">
                  <c:v>5.58</c:v>
                </c:pt>
                <c:pt idx="7659">
                  <c:v>5.73</c:v>
                </c:pt>
                <c:pt idx="7660">
                  <c:v>5.73</c:v>
                </c:pt>
                <c:pt idx="7661">
                  <c:v>5.8100000000000005</c:v>
                </c:pt>
                <c:pt idx="7662">
                  <c:v>5.93</c:v>
                </c:pt>
                <c:pt idx="7663">
                  <c:v>5.88</c:v>
                </c:pt>
                <c:pt idx="7664">
                  <c:v>5.85</c:v>
                </c:pt>
                <c:pt idx="7665">
                  <c:v>5.96</c:v>
                </c:pt>
                <c:pt idx="7666">
                  <c:v>5.97</c:v>
                </c:pt>
                <c:pt idx="7667">
                  <c:v>5.84</c:v>
                </c:pt>
                <c:pt idx="7668">
                  <c:v>5.89</c:v>
                </c:pt>
                <c:pt idx="7669">
                  <c:v>5.86</c:v>
                </c:pt>
                <c:pt idx="7670">
                  <c:v>5.94</c:v>
                </c:pt>
                <c:pt idx="7671">
                  <c:v>5.96</c:v>
                </c:pt>
                <c:pt idx="7672">
                  <c:v>5.96</c:v>
                </c:pt>
                <c:pt idx="7673">
                  <c:v>5.93</c:v>
                </c:pt>
                <c:pt idx="7674">
                  <c:v>6.03</c:v>
                </c:pt>
                <c:pt idx="7675">
                  <c:v>5.99</c:v>
                </c:pt>
                <c:pt idx="7676">
                  <c:v>5.95</c:v>
                </c:pt>
                <c:pt idx="7677">
                  <c:v>5.99</c:v>
                </c:pt>
                <c:pt idx="7678">
                  <c:v>6.09</c:v>
                </c:pt>
                <c:pt idx="7679">
                  <c:v>6.27</c:v>
                </c:pt>
                <c:pt idx="7680">
                  <c:v>6.28</c:v>
                </c:pt>
                <c:pt idx="7681">
                  <c:v>6.26</c:v>
                </c:pt>
                <c:pt idx="7682">
                  <c:v>6.29</c:v>
                </c:pt>
                <c:pt idx="7683">
                  <c:v>6.25</c:v>
                </c:pt>
                <c:pt idx="7684">
                  <c:v>6.21</c:v>
                </c:pt>
                <c:pt idx="7685">
                  <c:v>6.29</c:v>
                </c:pt>
                <c:pt idx="7686">
                  <c:v>6.27</c:v>
                </c:pt>
                <c:pt idx="7687">
                  <c:v>6.27</c:v>
                </c:pt>
                <c:pt idx="7688">
                  <c:v>6.31</c:v>
                </c:pt>
                <c:pt idx="7689">
                  <c:v>6.13</c:v>
                </c:pt>
                <c:pt idx="7690">
                  <c:v>6</c:v>
                </c:pt>
                <c:pt idx="7691">
                  <c:v>5.8100000000000005</c:v>
                </c:pt>
                <c:pt idx="7692">
                  <c:v>5.85</c:v>
                </c:pt>
                <c:pt idx="7693">
                  <c:v>5.84</c:v>
                </c:pt>
                <c:pt idx="7694">
                  <c:v>5.97</c:v>
                </c:pt>
                <c:pt idx="7695">
                  <c:v>6.14</c:v>
                </c:pt>
                <c:pt idx="7696">
                  <c:v>6.12</c:v>
                </c:pt>
                <c:pt idx="7697">
                  <c:v>6.37</c:v>
                </c:pt>
                <c:pt idx="7698">
                  <c:v>6.43</c:v>
                </c:pt>
                <c:pt idx="7699">
                  <c:v>6.47</c:v>
                </c:pt>
                <c:pt idx="7700">
                  <c:v>6.5600000000000005</c:v>
                </c:pt>
                <c:pt idx="7701">
                  <c:v>6.44</c:v>
                </c:pt>
                <c:pt idx="7702">
                  <c:v>6.38</c:v>
                </c:pt>
                <c:pt idx="7703">
                  <c:v>6.35</c:v>
                </c:pt>
                <c:pt idx="7704">
                  <c:v>6.31</c:v>
                </c:pt>
                <c:pt idx="7706">
                  <c:v>5.94</c:v>
                </c:pt>
                <c:pt idx="7707">
                  <c:v>5.94</c:v>
                </c:pt>
                <c:pt idx="7708">
                  <c:v>5.84</c:v>
                </c:pt>
                <c:pt idx="7709">
                  <c:v>5.83</c:v>
                </c:pt>
                <c:pt idx="7710">
                  <c:v>5.93</c:v>
                </c:pt>
                <c:pt idx="7711">
                  <c:v>5.75</c:v>
                </c:pt>
                <c:pt idx="7712">
                  <c:v>5.7</c:v>
                </c:pt>
                <c:pt idx="7713">
                  <c:v>5.6</c:v>
                </c:pt>
                <c:pt idx="7714">
                  <c:v>5.8100000000000005</c:v>
                </c:pt>
                <c:pt idx="7715">
                  <c:v>5.89</c:v>
                </c:pt>
                <c:pt idx="7716">
                  <c:v>5.82</c:v>
                </c:pt>
                <c:pt idx="7717">
                  <c:v>5.78</c:v>
                </c:pt>
                <c:pt idx="7718">
                  <c:v>5.88</c:v>
                </c:pt>
                <c:pt idx="7719">
                  <c:v>5.84</c:v>
                </c:pt>
                <c:pt idx="7720">
                  <c:v>5.61</c:v>
                </c:pt>
                <c:pt idx="7721">
                  <c:v>5.61</c:v>
                </c:pt>
                <c:pt idx="7722">
                  <c:v>5.61</c:v>
                </c:pt>
                <c:pt idx="7723">
                  <c:v>5.69</c:v>
                </c:pt>
                <c:pt idx="7724">
                  <c:v>5.64</c:v>
                </c:pt>
                <c:pt idx="7725">
                  <c:v>5.69</c:v>
                </c:pt>
                <c:pt idx="7726">
                  <c:v>5.72</c:v>
                </c:pt>
                <c:pt idx="7727">
                  <c:v>5.76</c:v>
                </c:pt>
                <c:pt idx="7728">
                  <c:v>5.8100000000000005</c:v>
                </c:pt>
                <c:pt idx="7729">
                  <c:v>5.83</c:v>
                </c:pt>
                <c:pt idx="7730">
                  <c:v>5.82</c:v>
                </c:pt>
                <c:pt idx="7731">
                  <c:v>5.83</c:v>
                </c:pt>
                <c:pt idx="7732">
                  <c:v>6.02</c:v>
                </c:pt>
                <c:pt idx="7733">
                  <c:v>6.17</c:v>
                </c:pt>
                <c:pt idx="7734">
                  <c:v>6.11</c:v>
                </c:pt>
                <c:pt idx="7735">
                  <c:v>6.13</c:v>
                </c:pt>
                <c:pt idx="7736">
                  <c:v>6.39</c:v>
                </c:pt>
                <c:pt idx="7737">
                  <c:v>6.85</c:v>
                </c:pt>
                <c:pt idx="7738">
                  <c:v>6.54</c:v>
                </c:pt>
                <c:pt idx="7739">
                  <c:v>6.62</c:v>
                </c:pt>
                <c:pt idx="7740">
                  <c:v>6.44</c:v>
                </c:pt>
                <c:pt idx="7741">
                  <c:v>6.37</c:v>
                </c:pt>
                <c:pt idx="7742">
                  <c:v>6.61</c:v>
                </c:pt>
                <c:pt idx="7743">
                  <c:v>6.67</c:v>
                </c:pt>
                <c:pt idx="7744">
                  <c:v>6.63</c:v>
                </c:pt>
                <c:pt idx="7745">
                  <c:v>6.64</c:v>
                </c:pt>
                <c:pt idx="7746">
                  <c:v>6.66</c:v>
                </c:pt>
                <c:pt idx="7747">
                  <c:v>7.02</c:v>
                </c:pt>
                <c:pt idx="7748">
                  <c:v>7.44</c:v>
                </c:pt>
                <c:pt idx="7749">
                  <c:v>9.1199999999999992</c:v>
                </c:pt>
                <c:pt idx="7750">
                  <c:v>8.1</c:v>
                </c:pt>
                <c:pt idx="7751">
                  <c:v>7.91</c:v>
                </c:pt>
                <c:pt idx="7752">
                  <c:v>7.93</c:v>
                </c:pt>
                <c:pt idx="7753">
                  <c:v>7.22</c:v>
                </c:pt>
                <c:pt idx="7754">
                  <c:v>7.42</c:v>
                </c:pt>
                <c:pt idx="7755">
                  <c:v>7.32</c:v>
                </c:pt>
                <c:pt idx="7756">
                  <c:v>7.34</c:v>
                </c:pt>
                <c:pt idx="7758">
                  <c:v>7.55</c:v>
                </c:pt>
                <c:pt idx="7759">
                  <c:v>8.15</c:v>
                </c:pt>
                <c:pt idx="7760">
                  <c:v>8</c:v>
                </c:pt>
                <c:pt idx="7761">
                  <c:v>8.17</c:v>
                </c:pt>
                <c:pt idx="7762">
                  <c:v>8.0399999999999991</c:v>
                </c:pt>
                <c:pt idx="7763">
                  <c:v>7.99</c:v>
                </c:pt>
                <c:pt idx="7764">
                  <c:v>7.9</c:v>
                </c:pt>
                <c:pt idx="7765">
                  <c:v>7.99</c:v>
                </c:pt>
                <c:pt idx="7766">
                  <c:v>7.98</c:v>
                </c:pt>
                <c:pt idx="7767">
                  <c:v>8.01</c:v>
                </c:pt>
                <c:pt idx="7768">
                  <c:v>7.91</c:v>
                </c:pt>
                <c:pt idx="7769">
                  <c:v>8.08</c:v>
                </c:pt>
                <c:pt idx="7770">
                  <c:v>8.02</c:v>
                </c:pt>
                <c:pt idx="7771">
                  <c:v>8.07</c:v>
                </c:pt>
                <c:pt idx="7772">
                  <c:v>8.27</c:v>
                </c:pt>
                <c:pt idx="7773">
                  <c:v>8.34</c:v>
                </c:pt>
                <c:pt idx="7774">
                  <c:v>8.27</c:v>
                </c:pt>
                <c:pt idx="7775">
                  <c:v>8.1999999999999993</c:v>
                </c:pt>
                <c:pt idx="7776">
                  <c:v>7.93</c:v>
                </c:pt>
                <c:pt idx="7777">
                  <c:v>7.91</c:v>
                </c:pt>
                <c:pt idx="7778">
                  <c:v>8.15</c:v>
                </c:pt>
                <c:pt idx="7779">
                  <c:v>8.44</c:v>
                </c:pt>
                <c:pt idx="7780">
                  <c:v>8.41</c:v>
                </c:pt>
                <c:pt idx="7781">
                  <c:v>8.0399999999999991</c:v>
                </c:pt>
                <c:pt idx="7782">
                  <c:v>7.82</c:v>
                </c:pt>
                <c:pt idx="7783">
                  <c:v>7.79</c:v>
                </c:pt>
                <c:pt idx="7784">
                  <c:v>7.71</c:v>
                </c:pt>
                <c:pt idx="7785">
                  <c:v>7.24</c:v>
                </c:pt>
                <c:pt idx="7786">
                  <c:v>7.24</c:v>
                </c:pt>
                <c:pt idx="7787">
                  <c:v>7.63</c:v>
                </c:pt>
                <c:pt idx="7788">
                  <c:v>8.68</c:v>
                </c:pt>
                <c:pt idx="7789">
                  <c:v>8.58</c:v>
                </c:pt>
                <c:pt idx="7790">
                  <c:v>8.92</c:v>
                </c:pt>
                <c:pt idx="7791">
                  <c:v>9.06</c:v>
                </c:pt>
                <c:pt idx="7792">
                  <c:v>9.01</c:v>
                </c:pt>
                <c:pt idx="7793">
                  <c:v>9.1300000000000008</c:v>
                </c:pt>
                <c:pt idx="7794">
                  <c:v>8.4</c:v>
                </c:pt>
                <c:pt idx="7795">
                  <c:v>8.35</c:v>
                </c:pt>
                <c:pt idx="7796">
                  <c:v>8.23</c:v>
                </c:pt>
                <c:pt idx="7797">
                  <c:v>8.39</c:v>
                </c:pt>
                <c:pt idx="7798">
                  <c:v>8.44</c:v>
                </c:pt>
                <c:pt idx="7801">
                  <c:v>8.99</c:v>
                </c:pt>
                <c:pt idx="7802">
                  <c:v>9.61</c:v>
                </c:pt>
                <c:pt idx="7803">
                  <c:v>9.61</c:v>
                </c:pt>
                <c:pt idx="7805">
                  <c:v>9.5</c:v>
                </c:pt>
                <c:pt idx="7806">
                  <c:v>9.36</c:v>
                </c:pt>
                <c:pt idx="7808">
                  <c:v>10.11</c:v>
                </c:pt>
                <c:pt idx="7809">
                  <c:v>10.47</c:v>
                </c:pt>
                <c:pt idx="7810">
                  <c:v>10.01</c:v>
                </c:pt>
                <c:pt idx="7811">
                  <c:v>9.4700000000000006</c:v>
                </c:pt>
                <c:pt idx="7812">
                  <c:v>9.2799999999999994</c:v>
                </c:pt>
                <c:pt idx="7813">
                  <c:v>9.24</c:v>
                </c:pt>
                <c:pt idx="7814">
                  <c:v>8.65</c:v>
                </c:pt>
                <c:pt idx="7815">
                  <c:v>9.41</c:v>
                </c:pt>
                <c:pt idx="7816">
                  <c:v>9.15</c:v>
                </c:pt>
                <c:pt idx="7817">
                  <c:v>9.49</c:v>
                </c:pt>
                <c:pt idx="7818">
                  <c:v>9.3800000000000008</c:v>
                </c:pt>
                <c:pt idx="7819">
                  <c:v>9</c:v>
                </c:pt>
                <c:pt idx="7820">
                  <c:v>8.42</c:v>
                </c:pt>
                <c:pt idx="7821">
                  <c:v>8.9700000000000006</c:v>
                </c:pt>
                <c:pt idx="7822">
                  <c:v>9.3800000000000008</c:v>
                </c:pt>
                <c:pt idx="7823">
                  <c:v>9.5</c:v>
                </c:pt>
                <c:pt idx="7824">
                  <c:v>11.05</c:v>
                </c:pt>
                <c:pt idx="7825">
                  <c:v>9.83</c:v>
                </c:pt>
                <c:pt idx="7826">
                  <c:v>10.79</c:v>
                </c:pt>
                <c:pt idx="7827">
                  <c:v>10.050000000000001</c:v>
                </c:pt>
                <c:pt idx="7828">
                  <c:v>9.4499999999999993</c:v>
                </c:pt>
                <c:pt idx="7829">
                  <c:v>10.16</c:v>
                </c:pt>
                <c:pt idx="7830">
                  <c:v>9.9</c:v>
                </c:pt>
                <c:pt idx="7831">
                  <c:v>10.23</c:v>
                </c:pt>
                <c:pt idx="7832">
                  <c:v>10.25</c:v>
                </c:pt>
                <c:pt idx="7833">
                  <c:v>10.039999999999999</c:v>
                </c:pt>
                <c:pt idx="7834">
                  <c:v>10.41</c:v>
                </c:pt>
                <c:pt idx="7835">
                  <c:v>9.16</c:v>
                </c:pt>
                <c:pt idx="7836">
                  <c:v>9.2799999999999994</c:v>
                </c:pt>
                <c:pt idx="7837">
                  <c:v>9.98</c:v>
                </c:pt>
                <c:pt idx="7838">
                  <c:v>9.84</c:v>
                </c:pt>
                <c:pt idx="7839">
                  <c:v>9.6999999999999993</c:v>
                </c:pt>
                <c:pt idx="7840">
                  <c:v>9.6999999999999993</c:v>
                </c:pt>
                <c:pt idx="7842">
                  <c:v>8.94</c:v>
                </c:pt>
                <c:pt idx="7843">
                  <c:v>8.64</c:v>
                </c:pt>
                <c:pt idx="7844">
                  <c:v>8.9</c:v>
                </c:pt>
                <c:pt idx="7845">
                  <c:v>9.24</c:v>
                </c:pt>
                <c:pt idx="7846">
                  <c:v>9.56</c:v>
                </c:pt>
                <c:pt idx="7847">
                  <c:v>9.65</c:v>
                </c:pt>
                <c:pt idx="7848">
                  <c:v>9.51</c:v>
                </c:pt>
                <c:pt idx="7849">
                  <c:v>9.59</c:v>
                </c:pt>
                <c:pt idx="7850">
                  <c:v>9.4</c:v>
                </c:pt>
                <c:pt idx="7851">
                  <c:v>9.84</c:v>
                </c:pt>
                <c:pt idx="7852">
                  <c:v>9.94</c:v>
                </c:pt>
                <c:pt idx="7853">
                  <c:v>10.51</c:v>
                </c:pt>
                <c:pt idx="7854">
                  <c:v>10.48</c:v>
                </c:pt>
                <c:pt idx="7855">
                  <c:v>10.58</c:v>
                </c:pt>
                <c:pt idx="7856">
                  <c:v>10.72</c:v>
                </c:pt>
                <c:pt idx="7857">
                  <c:v>10.47</c:v>
                </c:pt>
                <c:pt idx="7858">
                  <c:v>10.7</c:v>
                </c:pt>
                <c:pt idx="7859">
                  <c:v>11.39</c:v>
                </c:pt>
                <c:pt idx="7860">
                  <c:v>11.98</c:v>
                </c:pt>
                <c:pt idx="7861">
                  <c:v>11.36</c:v>
                </c:pt>
                <c:pt idx="7862">
                  <c:v>11.28</c:v>
                </c:pt>
                <c:pt idx="7864">
                  <c:v>10.71</c:v>
                </c:pt>
                <c:pt idx="7865">
                  <c:v>11.09</c:v>
                </c:pt>
                <c:pt idx="7866">
                  <c:v>11.06</c:v>
                </c:pt>
                <c:pt idx="7867">
                  <c:v>11.13</c:v>
                </c:pt>
                <c:pt idx="7868">
                  <c:v>11.47</c:v>
                </c:pt>
                <c:pt idx="7869">
                  <c:v>11.63</c:v>
                </c:pt>
                <c:pt idx="7870">
                  <c:v>11.92</c:v>
                </c:pt>
                <c:pt idx="7871">
                  <c:v>11.72</c:v>
                </c:pt>
                <c:pt idx="7872">
                  <c:v>11.87</c:v>
                </c:pt>
                <c:pt idx="7873">
                  <c:v>11.6</c:v>
                </c:pt>
                <c:pt idx="7874">
                  <c:v>11.47</c:v>
                </c:pt>
                <c:pt idx="7877">
                  <c:v>11.42</c:v>
                </c:pt>
                <c:pt idx="7878">
                  <c:v>11.73</c:v>
                </c:pt>
                <c:pt idx="7879">
                  <c:v>12.03</c:v>
                </c:pt>
                <c:pt idx="7880">
                  <c:v>12.79</c:v>
                </c:pt>
                <c:pt idx="7881">
                  <c:v>12.77</c:v>
                </c:pt>
                <c:pt idx="7882">
                  <c:v>12.9</c:v>
                </c:pt>
                <c:pt idx="7883">
                  <c:v>13.45</c:v>
                </c:pt>
                <c:pt idx="7884">
                  <c:v>12.67</c:v>
                </c:pt>
                <c:pt idx="7885">
                  <c:v>12.24</c:v>
                </c:pt>
                <c:pt idx="7886">
                  <c:v>12.61</c:v>
                </c:pt>
                <c:pt idx="7887">
                  <c:v>11.53</c:v>
                </c:pt>
                <c:pt idx="7888">
                  <c:v>11.03</c:v>
                </c:pt>
                <c:pt idx="7889">
                  <c:v>11.07</c:v>
                </c:pt>
                <c:pt idx="7891">
                  <c:v>10.7</c:v>
                </c:pt>
                <c:pt idx="7892">
                  <c:v>10.5</c:v>
                </c:pt>
                <c:pt idx="7893">
                  <c:v>10.87</c:v>
                </c:pt>
                <c:pt idx="7894">
                  <c:v>11.13</c:v>
                </c:pt>
                <c:pt idx="7895">
                  <c:v>10.89</c:v>
                </c:pt>
                <c:pt idx="7896">
                  <c:v>10.69</c:v>
                </c:pt>
                <c:pt idx="7897">
                  <c:v>10.89</c:v>
                </c:pt>
                <c:pt idx="7898">
                  <c:v>10.82</c:v>
                </c:pt>
                <c:pt idx="7899">
                  <c:v>10.56</c:v>
                </c:pt>
                <c:pt idx="7900">
                  <c:v>10.63</c:v>
                </c:pt>
                <c:pt idx="7901">
                  <c:v>10.32</c:v>
                </c:pt>
                <c:pt idx="7902">
                  <c:v>11.37</c:v>
                </c:pt>
                <c:pt idx="7903">
                  <c:v>11.08</c:v>
                </c:pt>
                <c:pt idx="7904">
                  <c:v>10.92</c:v>
                </c:pt>
                <c:pt idx="7905">
                  <c:v>11.3</c:v>
                </c:pt>
                <c:pt idx="7906">
                  <c:v>11.25</c:v>
                </c:pt>
                <c:pt idx="7907">
                  <c:v>11.46</c:v>
                </c:pt>
                <c:pt idx="7908">
                  <c:v>11.66</c:v>
                </c:pt>
                <c:pt idx="7909">
                  <c:v>10.98</c:v>
                </c:pt>
                <c:pt idx="7910">
                  <c:v>10.89</c:v>
                </c:pt>
                <c:pt idx="7912">
                  <c:v>11.16</c:v>
                </c:pt>
                <c:pt idx="7913">
                  <c:v>11.07</c:v>
                </c:pt>
                <c:pt idx="7914">
                  <c:v>10.47</c:v>
                </c:pt>
                <c:pt idx="7915">
                  <c:v>10.65</c:v>
                </c:pt>
                <c:pt idx="7916">
                  <c:v>11.03</c:v>
                </c:pt>
                <c:pt idx="7917">
                  <c:v>11.3</c:v>
                </c:pt>
                <c:pt idx="7918">
                  <c:v>11.53</c:v>
                </c:pt>
                <c:pt idx="7919">
                  <c:v>11.43</c:v>
                </c:pt>
                <c:pt idx="7920">
                  <c:v>11.16</c:v>
                </c:pt>
                <c:pt idx="7921">
                  <c:v>12.18</c:v>
                </c:pt>
                <c:pt idx="7922">
                  <c:v>12.34</c:v>
                </c:pt>
                <c:pt idx="7923">
                  <c:v>12.65</c:v>
                </c:pt>
                <c:pt idx="7924">
                  <c:v>12.6</c:v>
                </c:pt>
                <c:pt idx="7925">
                  <c:v>12.54</c:v>
                </c:pt>
                <c:pt idx="7926">
                  <c:v>12.33</c:v>
                </c:pt>
                <c:pt idx="7927">
                  <c:v>11.1</c:v>
                </c:pt>
                <c:pt idx="7928">
                  <c:v>10.29</c:v>
                </c:pt>
                <c:pt idx="7929">
                  <c:v>10.5</c:v>
                </c:pt>
                <c:pt idx="7930">
                  <c:v>10.8</c:v>
                </c:pt>
                <c:pt idx="7956">
                  <c:v>11.88</c:v>
                </c:pt>
                <c:pt idx="7957">
                  <c:v>11.81</c:v>
                </c:pt>
                <c:pt idx="7958">
                  <c:v>11.51</c:v>
                </c:pt>
                <c:pt idx="7959">
                  <c:v>11.81</c:v>
                </c:pt>
                <c:pt idx="7960">
                  <c:v>11.82</c:v>
                </c:pt>
                <c:pt idx="7961">
                  <c:v>11.75</c:v>
                </c:pt>
                <c:pt idx="7962">
                  <c:v>10.74</c:v>
                </c:pt>
                <c:pt idx="7963">
                  <c:v>10.57</c:v>
                </c:pt>
                <c:pt idx="7964">
                  <c:v>10.34</c:v>
                </c:pt>
                <c:pt idx="7965">
                  <c:v>9.83</c:v>
                </c:pt>
                <c:pt idx="7966">
                  <c:v>9.07</c:v>
                </c:pt>
                <c:pt idx="7967">
                  <c:v>9.1999999999999993</c:v>
                </c:pt>
                <c:pt idx="7968">
                  <c:v>9.35</c:v>
                </c:pt>
                <c:pt idx="7969">
                  <c:v>9.31</c:v>
                </c:pt>
                <c:pt idx="7970">
                  <c:v>10.01</c:v>
                </c:pt>
                <c:pt idx="7971">
                  <c:v>9.7100000000000009</c:v>
                </c:pt>
                <c:pt idx="7972">
                  <c:v>9.9</c:v>
                </c:pt>
                <c:pt idx="7973">
                  <c:v>9.41</c:v>
                </c:pt>
                <c:pt idx="7974">
                  <c:v>9.07</c:v>
                </c:pt>
                <c:pt idx="7975">
                  <c:v>9.15</c:v>
                </c:pt>
                <c:pt idx="7976">
                  <c:v>9.18</c:v>
                </c:pt>
                <c:pt idx="7977">
                  <c:v>9.18</c:v>
                </c:pt>
                <c:pt idx="7978">
                  <c:v>9.18</c:v>
                </c:pt>
                <c:pt idx="7979">
                  <c:v>9.2200000000000006</c:v>
                </c:pt>
                <c:pt idx="7980">
                  <c:v>9</c:v>
                </c:pt>
                <c:pt idx="7981">
                  <c:v>8.8699999999999992</c:v>
                </c:pt>
                <c:pt idx="7982">
                  <c:v>8.8800000000000008</c:v>
                </c:pt>
                <c:pt idx="7983">
                  <c:v>8.52</c:v>
                </c:pt>
                <c:pt idx="7984">
                  <c:v>8.4499999999999993</c:v>
                </c:pt>
                <c:pt idx="7985">
                  <c:v>8.56</c:v>
                </c:pt>
                <c:pt idx="7986">
                  <c:v>8.5399999999999991</c:v>
                </c:pt>
                <c:pt idx="7987">
                  <c:v>8.6300000000000008</c:v>
                </c:pt>
                <c:pt idx="7988">
                  <c:v>8.49</c:v>
                </c:pt>
                <c:pt idx="7989">
                  <c:v>8.33</c:v>
                </c:pt>
                <c:pt idx="7990">
                  <c:v>8.1999999999999993</c:v>
                </c:pt>
                <c:pt idx="7991">
                  <c:v>8.18</c:v>
                </c:pt>
                <c:pt idx="7992">
                  <c:v>8.01</c:v>
                </c:pt>
                <c:pt idx="7993">
                  <c:v>8.19</c:v>
                </c:pt>
                <c:pt idx="7994">
                  <c:v>8.2899999999999991</c:v>
                </c:pt>
                <c:pt idx="7995">
                  <c:v>8.49</c:v>
                </c:pt>
                <c:pt idx="7996">
                  <c:v>8.25</c:v>
                </c:pt>
                <c:pt idx="7997">
                  <c:v>8.18</c:v>
                </c:pt>
                <c:pt idx="7998">
                  <c:v>8.2899999999999991</c:v>
                </c:pt>
                <c:pt idx="7999">
                  <c:v>8.25</c:v>
                </c:pt>
                <c:pt idx="8000">
                  <c:v>8.01</c:v>
                </c:pt>
                <c:pt idx="8001">
                  <c:v>7.97</c:v>
                </c:pt>
                <c:pt idx="8002">
                  <c:v>7.84</c:v>
                </c:pt>
                <c:pt idx="8003">
                  <c:v>7.78</c:v>
                </c:pt>
                <c:pt idx="8004">
                  <c:v>7.74</c:v>
                </c:pt>
                <c:pt idx="8005">
                  <c:v>7.83</c:v>
                </c:pt>
                <c:pt idx="8006">
                  <c:v>7.72</c:v>
                </c:pt>
                <c:pt idx="8007">
                  <c:v>7.93</c:v>
                </c:pt>
                <c:pt idx="8008">
                  <c:v>7.95</c:v>
                </c:pt>
                <c:pt idx="8009">
                  <c:v>7.89</c:v>
                </c:pt>
                <c:pt idx="8010">
                  <c:v>7.87</c:v>
                </c:pt>
                <c:pt idx="8011">
                  <c:v>7.59</c:v>
                </c:pt>
                <c:pt idx="8012">
                  <c:v>7.57</c:v>
                </c:pt>
                <c:pt idx="8013">
                  <c:v>7.61</c:v>
                </c:pt>
                <c:pt idx="8014">
                  <c:v>7.71</c:v>
                </c:pt>
                <c:pt idx="8015">
                  <c:v>7.61</c:v>
                </c:pt>
                <c:pt idx="8016">
                  <c:v>7.67</c:v>
                </c:pt>
                <c:pt idx="8017">
                  <c:v>7.76</c:v>
                </c:pt>
                <c:pt idx="8019">
                  <c:v>7.86</c:v>
                </c:pt>
                <c:pt idx="8020">
                  <c:v>7.88</c:v>
                </c:pt>
                <c:pt idx="8021">
                  <c:v>7.95</c:v>
                </c:pt>
                <c:pt idx="8022">
                  <c:v>7.83</c:v>
                </c:pt>
                <c:pt idx="8023">
                  <c:v>7.77</c:v>
                </c:pt>
                <c:pt idx="8024">
                  <c:v>7.82</c:v>
                </c:pt>
                <c:pt idx="8025">
                  <c:v>7.76</c:v>
                </c:pt>
                <c:pt idx="8026">
                  <c:v>7.72</c:v>
                </c:pt>
                <c:pt idx="8027">
                  <c:v>7.78</c:v>
                </c:pt>
                <c:pt idx="8028">
                  <c:v>7.52</c:v>
                </c:pt>
                <c:pt idx="8029">
                  <c:v>7.51</c:v>
                </c:pt>
                <c:pt idx="8030">
                  <c:v>7.24</c:v>
                </c:pt>
                <c:pt idx="8031">
                  <c:v>7.15</c:v>
                </c:pt>
                <c:pt idx="8032">
                  <c:v>6.96</c:v>
                </c:pt>
                <c:pt idx="8033">
                  <c:v>6.89</c:v>
                </c:pt>
                <c:pt idx="8034">
                  <c:v>7.03</c:v>
                </c:pt>
                <c:pt idx="8035">
                  <c:v>7.05</c:v>
                </c:pt>
                <c:pt idx="8036">
                  <c:v>7.11</c:v>
                </c:pt>
                <c:pt idx="8037">
                  <c:v>7.34</c:v>
                </c:pt>
                <c:pt idx="8038">
                  <c:v>7.33</c:v>
                </c:pt>
                <c:pt idx="8039">
                  <c:v>7.34</c:v>
                </c:pt>
                <c:pt idx="8040">
                  <c:v>7.1</c:v>
                </c:pt>
                <c:pt idx="8041">
                  <c:v>7.44</c:v>
                </c:pt>
                <c:pt idx="8042">
                  <c:v>7.5600000000000005</c:v>
                </c:pt>
                <c:pt idx="8043">
                  <c:v>7.75</c:v>
                </c:pt>
                <c:pt idx="8044">
                  <c:v>7.5600000000000005</c:v>
                </c:pt>
                <c:pt idx="8045">
                  <c:v>7.8</c:v>
                </c:pt>
                <c:pt idx="8046">
                  <c:v>8.02</c:v>
                </c:pt>
                <c:pt idx="8047">
                  <c:v>8.59</c:v>
                </c:pt>
                <c:pt idx="8048">
                  <c:v>8.3000000000000007</c:v>
                </c:pt>
                <c:pt idx="8049">
                  <c:v>8.4</c:v>
                </c:pt>
                <c:pt idx="8050">
                  <c:v>8.61</c:v>
                </c:pt>
                <c:pt idx="8051">
                  <c:v>8.6</c:v>
                </c:pt>
                <c:pt idx="8052">
                  <c:v>8.81</c:v>
                </c:pt>
                <c:pt idx="8053">
                  <c:v>8.51</c:v>
                </c:pt>
                <c:pt idx="8054">
                  <c:v>8.1199999999999992</c:v>
                </c:pt>
                <c:pt idx="8055">
                  <c:v>7.95</c:v>
                </c:pt>
                <c:pt idx="8056">
                  <c:v>8.2200000000000006</c:v>
                </c:pt>
                <c:pt idx="8057">
                  <c:v>8.2200000000000006</c:v>
                </c:pt>
                <c:pt idx="8058">
                  <c:v>8.32</c:v>
                </c:pt>
                <c:pt idx="8059">
                  <c:v>8.32</c:v>
                </c:pt>
                <c:pt idx="8061">
                  <c:v>8.23</c:v>
                </c:pt>
                <c:pt idx="8062">
                  <c:v>8.23</c:v>
                </c:pt>
                <c:pt idx="8063">
                  <c:v>8.24</c:v>
                </c:pt>
                <c:pt idx="8064">
                  <c:v>8.24</c:v>
                </c:pt>
                <c:pt idx="8066">
                  <c:v>8.09</c:v>
                </c:pt>
                <c:pt idx="8067">
                  <c:v>8.23</c:v>
                </c:pt>
                <c:pt idx="8069">
                  <c:v>8.73</c:v>
                </c:pt>
                <c:pt idx="8070">
                  <c:v>8.75</c:v>
                </c:pt>
                <c:pt idx="8071">
                  <c:v>8.4499999999999993</c:v>
                </c:pt>
                <c:pt idx="8072">
                  <c:v>8.5299999999999994</c:v>
                </c:pt>
                <c:pt idx="8073">
                  <c:v>8.57</c:v>
                </c:pt>
                <c:pt idx="8074">
                  <c:v>8.6300000000000008</c:v>
                </c:pt>
                <c:pt idx="8075">
                  <c:v>8.81</c:v>
                </c:pt>
                <c:pt idx="8076">
                  <c:v>9.1199999999999992</c:v>
                </c:pt>
                <c:pt idx="8077">
                  <c:v>9.31</c:v>
                </c:pt>
                <c:pt idx="8078">
                  <c:v>9.69</c:v>
                </c:pt>
                <c:pt idx="8079">
                  <c:v>10.25</c:v>
                </c:pt>
                <c:pt idx="8080">
                  <c:v>9.69</c:v>
                </c:pt>
                <c:pt idx="8081">
                  <c:v>9.4</c:v>
                </c:pt>
                <c:pt idx="8082">
                  <c:v>9.48</c:v>
                </c:pt>
                <c:pt idx="8083">
                  <c:v>9.61</c:v>
                </c:pt>
                <c:pt idx="8084">
                  <c:v>9.5</c:v>
                </c:pt>
                <c:pt idx="8085">
                  <c:v>9.6199999999999992</c:v>
                </c:pt>
                <c:pt idx="8086">
                  <c:v>9.4700000000000006</c:v>
                </c:pt>
                <c:pt idx="8087">
                  <c:v>9.36</c:v>
                </c:pt>
                <c:pt idx="8088">
                  <c:v>9.41</c:v>
                </c:pt>
                <c:pt idx="8089">
                  <c:v>9.42</c:v>
                </c:pt>
                <c:pt idx="8090">
                  <c:v>9.58</c:v>
                </c:pt>
                <c:pt idx="8091">
                  <c:v>9.9</c:v>
                </c:pt>
                <c:pt idx="8092">
                  <c:v>10.69</c:v>
                </c:pt>
                <c:pt idx="8093">
                  <c:v>11.12</c:v>
                </c:pt>
                <c:pt idx="8094">
                  <c:v>10.95</c:v>
                </c:pt>
                <c:pt idx="8095">
                  <c:v>10.89</c:v>
                </c:pt>
                <c:pt idx="8096">
                  <c:v>11.11</c:v>
                </c:pt>
                <c:pt idx="8097">
                  <c:v>10.95</c:v>
                </c:pt>
                <c:pt idx="8098">
                  <c:v>10.88</c:v>
                </c:pt>
                <c:pt idx="8099">
                  <c:v>10.9</c:v>
                </c:pt>
                <c:pt idx="8100">
                  <c:v>10.63</c:v>
                </c:pt>
                <c:pt idx="8101">
                  <c:v>10.66</c:v>
                </c:pt>
                <c:pt idx="8102">
                  <c:v>10.61</c:v>
                </c:pt>
                <c:pt idx="8103">
                  <c:v>10.61</c:v>
                </c:pt>
                <c:pt idx="8104">
                  <c:v>10.67</c:v>
                </c:pt>
                <c:pt idx="8105">
                  <c:v>10.44</c:v>
                </c:pt>
                <c:pt idx="8106">
                  <c:v>10.27</c:v>
                </c:pt>
                <c:pt idx="8107">
                  <c:v>10.16</c:v>
                </c:pt>
                <c:pt idx="8108">
                  <c:v>9.94</c:v>
                </c:pt>
                <c:pt idx="8109">
                  <c:v>9.7799999999999994</c:v>
                </c:pt>
                <c:pt idx="8110">
                  <c:v>9.73</c:v>
                </c:pt>
                <c:pt idx="8111">
                  <c:v>9.77</c:v>
                </c:pt>
                <c:pt idx="8112">
                  <c:v>9.44</c:v>
                </c:pt>
                <c:pt idx="8113">
                  <c:v>9.4700000000000006</c:v>
                </c:pt>
                <c:pt idx="8114">
                  <c:v>9.3699999999999992</c:v>
                </c:pt>
                <c:pt idx="8115">
                  <c:v>8.91</c:v>
                </c:pt>
                <c:pt idx="8117">
                  <c:v>8.7200000000000006</c:v>
                </c:pt>
                <c:pt idx="8118">
                  <c:v>8.77</c:v>
                </c:pt>
                <c:pt idx="8119">
                  <c:v>8.85</c:v>
                </c:pt>
                <c:pt idx="8120">
                  <c:v>8.6</c:v>
                </c:pt>
                <c:pt idx="8121">
                  <c:v>8.56</c:v>
                </c:pt>
                <c:pt idx="8122">
                  <c:v>8.73</c:v>
                </c:pt>
                <c:pt idx="8123">
                  <c:v>8.8000000000000007</c:v>
                </c:pt>
                <c:pt idx="8124">
                  <c:v>8.8000000000000007</c:v>
                </c:pt>
                <c:pt idx="8126">
                  <c:v>8.8000000000000007</c:v>
                </c:pt>
                <c:pt idx="8127">
                  <c:v>8.74</c:v>
                </c:pt>
                <c:pt idx="8128">
                  <c:v>8.7899999999999991</c:v>
                </c:pt>
                <c:pt idx="8129">
                  <c:v>8.74</c:v>
                </c:pt>
                <c:pt idx="8130">
                  <c:v>8.65</c:v>
                </c:pt>
                <c:pt idx="8131">
                  <c:v>8.89</c:v>
                </c:pt>
                <c:pt idx="8132">
                  <c:v>9.0500000000000007</c:v>
                </c:pt>
                <c:pt idx="8133">
                  <c:v>9.25</c:v>
                </c:pt>
                <c:pt idx="8134">
                  <c:v>9.1999999999999993</c:v>
                </c:pt>
                <c:pt idx="8135">
                  <c:v>9.07</c:v>
                </c:pt>
                <c:pt idx="8136">
                  <c:v>8.98</c:v>
                </c:pt>
                <c:pt idx="8137">
                  <c:v>8.9600000000000009</c:v>
                </c:pt>
                <c:pt idx="8138">
                  <c:v>9.27</c:v>
                </c:pt>
                <c:pt idx="8139">
                  <c:v>9.3699999999999992</c:v>
                </c:pt>
                <c:pt idx="8140">
                  <c:v>9.32</c:v>
                </c:pt>
                <c:pt idx="8141">
                  <c:v>9.07</c:v>
                </c:pt>
                <c:pt idx="8142">
                  <c:v>9.1199999999999992</c:v>
                </c:pt>
                <c:pt idx="8143">
                  <c:v>9.3000000000000007</c:v>
                </c:pt>
                <c:pt idx="8144">
                  <c:v>9.26</c:v>
                </c:pt>
                <c:pt idx="8145">
                  <c:v>8.6199999999999992</c:v>
                </c:pt>
                <c:pt idx="8146">
                  <c:v>8.5500000000000007</c:v>
                </c:pt>
                <c:pt idx="8147">
                  <c:v>8.6300000000000008</c:v>
                </c:pt>
                <c:pt idx="8148">
                  <c:v>9.0299999999999994</c:v>
                </c:pt>
                <c:pt idx="8149">
                  <c:v>8.98</c:v>
                </c:pt>
                <c:pt idx="8153">
                  <c:v>8.73</c:v>
                </c:pt>
                <c:pt idx="8154">
                  <c:v>8.6300000000000008</c:v>
                </c:pt>
                <c:pt idx="8155">
                  <c:v>8.5</c:v>
                </c:pt>
                <c:pt idx="8156">
                  <c:v>8.4</c:v>
                </c:pt>
                <c:pt idx="8157">
                  <c:v>7.76</c:v>
                </c:pt>
                <c:pt idx="8158">
                  <c:v>7.75</c:v>
                </c:pt>
                <c:pt idx="8159">
                  <c:v>7.45</c:v>
                </c:pt>
                <c:pt idx="8160">
                  <c:v>7.45</c:v>
                </c:pt>
                <c:pt idx="8161">
                  <c:v>7.5</c:v>
                </c:pt>
                <c:pt idx="8162">
                  <c:v>7.4</c:v>
                </c:pt>
                <c:pt idx="8163">
                  <c:v>7.37</c:v>
                </c:pt>
                <c:pt idx="8164">
                  <c:v>7.5</c:v>
                </c:pt>
                <c:pt idx="8165">
                  <c:v>7.55</c:v>
                </c:pt>
                <c:pt idx="8166">
                  <c:v>7.32</c:v>
                </c:pt>
                <c:pt idx="8167">
                  <c:v>7.29</c:v>
                </c:pt>
                <c:pt idx="8168">
                  <c:v>7.13</c:v>
                </c:pt>
                <c:pt idx="8169">
                  <c:v>7.24</c:v>
                </c:pt>
                <c:pt idx="8170">
                  <c:v>7.28</c:v>
                </c:pt>
                <c:pt idx="8171">
                  <c:v>7.29</c:v>
                </c:pt>
                <c:pt idx="8172">
                  <c:v>7.34</c:v>
                </c:pt>
                <c:pt idx="8173">
                  <c:v>7.37</c:v>
                </c:pt>
                <c:pt idx="8174">
                  <c:v>7.33</c:v>
                </c:pt>
                <c:pt idx="8175">
                  <c:v>7.32</c:v>
                </c:pt>
                <c:pt idx="8176">
                  <c:v>7.39</c:v>
                </c:pt>
                <c:pt idx="8177">
                  <c:v>7.48</c:v>
                </c:pt>
                <c:pt idx="8178">
                  <c:v>7.44</c:v>
                </c:pt>
                <c:pt idx="8179">
                  <c:v>7.4</c:v>
                </c:pt>
                <c:pt idx="8180">
                  <c:v>7.4</c:v>
                </c:pt>
                <c:pt idx="8181">
                  <c:v>7.75</c:v>
                </c:pt>
                <c:pt idx="8182">
                  <c:v>8.02</c:v>
                </c:pt>
                <c:pt idx="8183">
                  <c:v>8.19</c:v>
                </c:pt>
                <c:pt idx="8184">
                  <c:v>8.32</c:v>
                </c:pt>
                <c:pt idx="8185">
                  <c:v>8.24</c:v>
                </c:pt>
                <c:pt idx="8187">
                  <c:v>7.95</c:v>
                </c:pt>
                <c:pt idx="8188">
                  <c:v>7.84</c:v>
                </c:pt>
                <c:pt idx="8189">
                  <c:v>7.9</c:v>
                </c:pt>
                <c:pt idx="8190">
                  <c:v>8.82</c:v>
                </c:pt>
                <c:pt idx="8191">
                  <c:v>8.7200000000000006</c:v>
                </c:pt>
                <c:pt idx="8192">
                  <c:v>8.6999999999999993</c:v>
                </c:pt>
                <c:pt idx="8193">
                  <c:v>8.5299999999999994</c:v>
                </c:pt>
                <c:pt idx="8194">
                  <c:v>8.24</c:v>
                </c:pt>
                <c:pt idx="8195">
                  <c:v>8.18</c:v>
                </c:pt>
                <c:pt idx="8196">
                  <c:v>8.02</c:v>
                </c:pt>
                <c:pt idx="8197">
                  <c:v>8.06</c:v>
                </c:pt>
                <c:pt idx="8198">
                  <c:v>7.98</c:v>
                </c:pt>
                <c:pt idx="8199">
                  <c:v>7.95</c:v>
                </c:pt>
                <c:pt idx="8200">
                  <c:v>7.94</c:v>
                </c:pt>
                <c:pt idx="8201">
                  <c:v>7.94</c:v>
                </c:pt>
                <c:pt idx="8202">
                  <c:v>7.79</c:v>
                </c:pt>
                <c:pt idx="8203">
                  <c:v>7.8</c:v>
                </c:pt>
                <c:pt idx="8204">
                  <c:v>7.82</c:v>
                </c:pt>
                <c:pt idx="8205">
                  <c:v>7.77</c:v>
                </c:pt>
                <c:pt idx="8206">
                  <c:v>7.77</c:v>
                </c:pt>
                <c:pt idx="8207">
                  <c:v>7.98</c:v>
                </c:pt>
                <c:pt idx="8208">
                  <c:v>7.98</c:v>
                </c:pt>
                <c:pt idx="8209">
                  <c:v>8.0500000000000007</c:v>
                </c:pt>
                <c:pt idx="8210">
                  <c:v>8.0299999999999994</c:v>
                </c:pt>
                <c:pt idx="8211">
                  <c:v>8.06</c:v>
                </c:pt>
                <c:pt idx="8212">
                  <c:v>8.16</c:v>
                </c:pt>
                <c:pt idx="8213">
                  <c:v>8.1300000000000008</c:v>
                </c:pt>
                <c:pt idx="8214">
                  <c:v>8.16</c:v>
                </c:pt>
                <c:pt idx="8215">
                  <c:v>8.16</c:v>
                </c:pt>
                <c:pt idx="8216">
                  <c:v>8.23</c:v>
                </c:pt>
                <c:pt idx="8217">
                  <c:v>8.26</c:v>
                </c:pt>
                <c:pt idx="8218">
                  <c:v>8.3800000000000008</c:v>
                </c:pt>
                <c:pt idx="8219">
                  <c:v>8.41</c:v>
                </c:pt>
                <c:pt idx="8220">
                  <c:v>8.39</c:v>
                </c:pt>
                <c:pt idx="8221">
                  <c:v>8.35</c:v>
                </c:pt>
                <c:pt idx="8222">
                  <c:v>8.35</c:v>
                </c:pt>
                <c:pt idx="8223">
                  <c:v>8.27</c:v>
                </c:pt>
                <c:pt idx="8224">
                  <c:v>8.1999999999999993</c:v>
                </c:pt>
                <c:pt idx="8225">
                  <c:v>8.19</c:v>
                </c:pt>
                <c:pt idx="8227">
                  <c:v>8.11</c:v>
                </c:pt>
                <c:pt idx="8228">
                  <c:v>8.11</c:v>
                </c:pt>
                <c:pt idx="8229">
                  <c:v>8.06</c:v>
                </c:pt>
                <c:pt idx="8230">
                  <c:v>8.06</c:v>
                </c:pt>
                <c:pt idx="8231">
                  <c:v>8.1199999999999992</c:v>
                </c:pt>
                <c:pt idx="8232">
                  <c:v>8.1199999999999992</c:v>
                </c:pt>
                <c:pt idx="8233">
                  <c:v>8.11</c:v>
                </c:pt>
                <c:pt idx="8234">
                  <c:v>8.11</c:v>
                </c:pt>
                <c:pt idx="8235">
                  <c:v>8.09</c:v>
                </c:pt>
                <c:pt idx="8236">
                  <c:v>8.09</c:v>
                </c:pt>
                <c:pt idx="8237">
                  <c:v>8.11</c:v>
                </c:pt>
                <c:pt idx="8238">
                  <c:v>8.1300000000000008</c:v>
                </c:pt>
                <c:pt idx="8239">
                  <c:v>8.16</c:v>
                </c:pt>
                <c:pt idx="8240">
                  <c:v>8.16</c:v>
                </c:pt>
                <c:pt idx="8241">
                  <c:v>8.18</c:v>
                </c:pt>
                <c:pt idx="8242">
                  <c:v>8.16</c:v>
                </c:pt>
                <c:pt idx="8243">
                  <c:v>8.19</c:v>
                </c:pt>
                <c:pt idx="8244">
                  <c:v>8.19</c:v>
                </c:pt>
                <c:pt idx="8245">
                  <c:v>8.2799999999999994</c:v>
                </c:pt>
                <c:pt idx="8246">
                  <c:v>8.36</c:v>
                </c:pt>
                <c:pt idx="8247">
                  <c:v>8.34</c:v>
                </c:pt>
                <c:pt idx="8248">
                  <c:v>8.48</c:v>
                </c:pt>
                <c:pt idx="8249">
                  <c:v>8.4499999999999993</c:v>
                </c:pt>
                <c:pt idx="8250">
                  <c:v>8.57</c:v>
                </c:pt>
                <c:pt idx="8251">
                  <c:v>8.64</c:v>
                </c:pt>
                <c:pt idx="8252">
                  <c:v>8.6199999999999992</c:v>
                </c:pt>
                <c:pt idx="8253">
                  <c:v>8.3699999999999992</c:v>
                </c:pt>
                <c:pt idx="8254">
                  <c:v>8.41</c:v>
                </c:pt>
                <c:pt idx="8255">
                  <c:v>8.39</c:v>
                </c:pt>
                <c:pt idx="8256">
                  <c:v>8.3699999999999992</c:v>
                </c:pt>
                <c:pt idx="8258">
                  <c:v>8.26</c:v>
                </c:pt>
                <c:pt idx="8259">
                  <c:v>8.25</c:v>
                </c:pt>
                <c:pt idx="8260">
                  <c:v>8.2899999999999991</c:v>
                </c:pt>
                <c:pt idx="8261">
                  <c:v>8.2899999999999991</c:v>
                </c:pt>
                <c:pt idx="8262">
                  <c:v>8.24</c:v>
                </c:pt>
                <c:pt idx="8263">
                  <c:v>8.25</c:v>
                </c:pt>
                <c:pt idx="8264">
                  <c:v>8.23</c:v>
                </c:pt>
                <c:pt idx="8265">
                  <c:v>8.2100000000000009</c:v>
                </c:pt>
                <c:pt idx="8266">
                  <c:v>8.27</c:v>
                </c:pt>
                <c:pt idx="8267">
                  <c:v>8.19</c:v>
                </c:pt>
                <c:pt idx="8268">
                  <c:v>8.25</c:v>
                </c:pt>
                <c:pt idx="8269">
                  <c:v>8.31</c:v>
                </c:pt>
                <c:pt idx="8270">
                  <c:v>8.42</c:v>
                </c:pt>
                <c:pt idx="8271">
                  <c:v>8.44</c:v>
                </c:pt>
                <c:pt idx="8272">
                  <c:v>8.4</c:v>
                </c:pt>
                <c:pt idx="8273">
                  <c:v>8.4</c:v>
                </c:pt>
                <c:pt idx="8274">
                  <c:v>8.44</c:v>
                </c:pt>
                <c:pt idx="8275">
                  <c:v>8.42</c:v>
                </c:pt>
                <c:pt idx="8276">
                  <c:v>8.4</c:v>
                </c:pt>
                <c:pt idx="8277">
                  <c:v>8.39</c:v>
                </c:pt>
                <c:pt idx="8278">
                  <c:v>8.35</c:v>
                </c:pt>
                <c:pt idx="8279">
                  <c:v>8.36</c:v>
                </c:pt>
                <c:pt idx="8281">
                  <c:v>8.3699999999999992</c:v>
                </c:pt>
                <c:pt idx="8282">
                  <c:v>8.31</c:v>
                </c:pt>
                <c:pt idx="8283">
                  <c:v>8.0500000000000007</c:v>
                </c:pt>
                <c:pt idx="8284">
                  <c:v>7.84</c:v>
                </c:pt>
                <c:pt idx="8285">
                  <c:v>7.79</c:v>
                </c:pt>
                <c:pt idx="8286">
                  <c:v>7.5600000000000005</c:v>
                </c:pt>
                <c:pt idx="8287">
                  <c:v>7.32</c:v>
                </c:pt>
                <c:pt idx="8288">
                  <c:v>7.31</c:v>
                </c:pt>
                <c:pt idx="8289">
                  <c:v>7.23</c:v>
                </c:pt>
                <c:pt idx="8290">
                  <c:v>7.34</c:v>
                </c:pt>
                <c:pt idx="8291">
                  <c:v>7.38</c:v>
                </c:pt>
                <c:pt idx="8292">
                  <c:v>7.42</c:v>
                </c:pt>
                <c:pt idx="8293">
                  <c:v>7.43</c:v>
                </c:pt>
                <c:pt idx="8294">
                  <c:v>7.38</c:v>
                </c:pt>
                <c:pt idx="8295">
                  <c:v>7.14</c:v>
                </c:pt>
                <c:pt idx="8296">
                  <c:v>7.09</c:v>
                </c:pt>
                <c:pt idx="8297">
                  <c:v>6.97</c:v>
                </c:pt>
                <c:pt idx="8298">
                  <c:v>6.96</c:v>
                </c:pt>
                <c:pt idx="8299">
                  <c:v>6.98</c:v>
                </c:pt>
                <c:pt idx="8300">
                  <c:v>6.96</c:v>
                </c:pt>
                <c:pt idx="8301">
                  <c:v>6.98</c:v>
                </c:pt>
                <c:pt idx="8302">
                  <c:v>6.98</c:v>
                </c:pt>
                <c:pt idx="8303">
                  <c:v>6.93</c:v>
                </c:pt>
                <c:pt idx="8304">
                  <c:v>6.53</c:v>
                </c:pt>
                <c:pt idx="8305">
                  <c:v>6.48</c:v>
                </c:pt>
                <c:pt idx="8306">
                  <c:v>6.51</c:v>
                </c:pt>
                <c:pt idx="8307">
                  <c:v>6.48</c:v>
                </c:pt>
                <c:pt idx="8308">
                  <c:v>6.68</c:v>
                </c:pt>
                <c:pt idx="8309">
                  <c:v>6.61</c:v>
                </c:pt>
                <c:pt idx="8310">
                  <c:v>6.64</c:v>
                </c:pt>
                <c:pt idx="8311">
                  <c:v>6.74</c:v>
                </c:pt>
                <c:pt idx="8312">
                  <c:v>6.79</c:v>
                </c:pt>
                <c:pt idx="8313">
                  <c:v>6.79</c:v>
                </c:pt>
                <c:pt idx="8314">
                  <c:v>7.18</c:v>
                </c:pt>
                <c:pt idx="8315">
                  <c:v>7.34</c:v>
                </c:pt>
                <c:pt idx="8316">
                  <c:v>7.27</c:v>
                </c:pt>
                <c:pt idx="8317">
                  <c:v>7.25</c:v>
                </c:pt>
                <c:pt idx="8318">
                  <c:v>7.25</c:v>
                </c:pt>
                <c:pt idx="8319">
                  <c:v>7.22</c:v>
                </c:pt>
                <c:pt idx="8320">
                  <c:v>7.23</c:v>
                </c:pt>
                <c:pt idx="8322">
                  <c:v>7.25</c:v>
                </c:pt>
                <c:pt idx="8323">
                  <c:v>7.24</c:v>
                </c:pt>
                <c:pt idx="8324">
                  <c:v>7.2</c:v>
                </c:pt>
                <c:pt idx="8325">
                  <c:v>7.15</c:v>
                </c:pt>
                <c:pt idx="8326">
                  <c:v>7.07</c:v>
                </c:pt>
                <c:pt idx="8327">
                  <c:v>7.11</c:v>
                </c:pt>
                <c:pt idx="8328">
                  <c:v>6.94</c:v>
                </c:pt>
                <c:pt idx="8329">
                  <c:v>6.73</c:v>
                </c:pt>
                <c:pt idx="8331">
                  <c:v>6.86</c:v>
                </c:pt>
                <c:pt idx="8332">
                  <c:v>6.85</c:v>
                </c:pt>
                <c:pt idx="8333">
                  <c:v>6.96</c:v>
                </c:pt>
                <c:pt idx="8334">
                  <c:v>6.93</c:v>
                </c:pt>
                <c:pt idx="8335">
                  <c:v>6.92</c:v>
                </c:pt>
                <c:pt idx="8336">
                  <c:v>7.04</c:v>
                </c:pt>
                <c:pt idx="8337">
                  <c:v>7.04</c:v>
                </c:pt>
                <c:pt idx="8338">
                  <c:v>7.13</c:v>
                </c:pt>
                <c:pt idx="8339">
                  <c:v>7.11</c:v>
                </c:pt>
                <c:pt idx="8340">
                  <c:v>7.09</c:v>
                </c:pt>
                <c:pt idx="8341">
                  <c:v>7.07</c:v>
                </c:pt>
                <c:pt idx="8342">
                  <c:v>7.02</c:v>
                </c:pt>
                <c:pt idx="8343">
                  <c:v>6.91</c:v>
                </c:pt>
                <c:pt idx="8344">
                  <c:v>6.85</c:v>
                </c:pt>
                <c:pt idx="8345">
                  <c:v>6.99</c:v>
                </c:pt>
                <c:pt idx="8346">
                  <c:v>7.34</c:v>
                </c:pt>
                <c:pt idx="8347">
                  <c:v>7.85</c:v>
                </c:pt>
                <c:pt idx="8348">
                  <c:v>7.76</c:v>
                </c:pt>
                <c:pt idx="8349">
                  <c:v>7.55</c:v>
                </c:pt>
                <c:pt idx="8350">
                  <c:v>7.5</c:v>
                </c:pt>
                <c:pt idx="8351">
                  <c:v>7.53</c:v>
                </c:pt>
                <c:pt idx="8352">
                  <c:v>7.79</c:v>
                </c:pt>
                <c:pt idx="8353">
                  <c:v>7.73</c:v>
                </c:pt>
                <c:pt idx="8354">
                  <c:v>7.69</c:v>
                </c:pt>
                <c:pt idx="8355">
                  <c:v>7.71</c:v>
                </c:pt>
                <c:pt idx="8356">
                  <c:v>7.34</c:v>
                </c:pt>
                <c:pt idx="8357">
                  <c:v>7.45</c:v>
                </c:pt>
                <c:pt idx="8358">
                  <c:v>7.69</c:v>
                </c:pt>
                <c:pt idx="8359">
                  <c:v>7.85</c:v>
                </c:pt>
                <c:pt idx="8360">
                  <c:v>7.78</c:v>
                </c:pt>
                <c:pt idx="8361">
                  <c:v>7.71</c:v>
                </c:pt>
                <c:pt idx="8362">
                  <c:v>7.22</c:v>
                </c:pt>
                <c:pt idx="8363">
                  <c:v>7.18</c:v>
                </c:pt>
                <c:pt idx="8364">
                  <c:v>7.31</c:v>
                </c:pt>
                <c:pt idx="8365">
                  <c:v>7.12</c:v>
                </c:pt>
                <c:pt idx="8367">
                  <c:v>7.02</c:v>
                </c:pt>
                <c:pt idx="8368">
                  <c:v>6.93</c:v>
                </c:pt>
                <c:pt idx="8369">
                  <c:v>6.99</c:v>
                </c:pt>
                <c:pt idx="8370">
                  <c:v>7.03</c:v>
                </c:pt>
                <c:pt idx="8371">
                  <c:v>7.04</c:v>
                </c:pt>
                <c:pt idx="8372">
                  <c:v>7.13</c:v>
                </c:pt>
                <c:pt idx="8373">
                  <c:v>7.11</c:v>
                </c:pt>
                <c:pt idx="8374">
                  <c:v>7.14</c:v>
                </c:pt>
                <c:pt idx="8375">
                  <c:v>7.16</c:v>
                </c:pt>
                <c:pt idx="8376">
                  <c:v>7.12</c:v>
                </c:pt>
                <c:pt idx="8377">
                  <c:v>7.2</c:v>
                </c:pt>
                <c:pt idx="8378">
                  <c:v>7.31</c:v>
                </c:pt>
                <c:pt idx="8379">
                  <c:v>7.31</c:v>
                </c:pt>
                <c:pt idx="8380">
                  <c:v>7.31</c:v>
                </c:pt>
                <c:pt idx="8381">
                  <c:v>7.42</c:v>
                </c:pt>
                <c:pt idx="8382">
                  <c:v>7.42</c:v>
                </c:pt>
                <c:pt idx="8383">
                  <c:v>7.38</c:v>
                </c:pt>
                <c:pt idx="8384">
                  <c:v>7.32</c:v>
                </c:pt>
                <c:pt idx="8385">
                  <c:v>7.37</c:v>
                </c:pt>
                <c:pt idx="8386">
                  <c:v>7.27</c:v>
                </c:pt>
                <c:pt idx="8387">
                  <c:v>7.1</c:v>
                </c:pt>
                <c:pt idx="8388">
                  <c:v>7.15</c:v>
                </c:pt>
                <c:pt idx="8389">
                  <c:v>6.85</c:v>
                </c:pt>
                <c:pt idx="8390">
                  <c:v>6.88</c:v>
                </c:pt>
                <c:pt idx="8391">
                  <c:v>6.91</c:v>
                </c:pt>
                <c:pt idx="8393">
                  <c:v>7.06</c:v>
                </c:pt>
                <c:pt idx="8394">
                  <c:v>7.02</c:v>
                </c:pt>
                <c:pt idx="8395">
                  <c:v>7.05</c:v>
                </c:pt>
                <c:pt idx="8396">
                  <c:v>6.7</c:v>
                </c:pt>
                <c:pt idx="8397">
                  <c:v>6.74</c:v>
                </c:pt>
                <c:pt idx="8398">
                  <c:v>6.69</c:v>
                </c:pt>
                <c:pt idx="8399">
                  <c:v>6.61</c:v>
                </c:pt>
                <c:pt idx="8402">
                  <c:v>6.64</c:v>
                </c:pt>
                <c:pt idx="8403">
                  <c:v>6.72</c:v>
                </c:pt>
                <c:pt idx="8404">
                  <c:v>6.75</c:v>
                </c:pt>
                <c:pt idx="8405">
                  <c:v>6.61</c:v>
                </c:pt>
                <c:pt idx="8406">
                  <c:v>6.49</c:v>
                </c:pt>
                <c:pt idx="8407">
                  <c:v>6.42</c:v>
                </c:pt>
                <c:pt idx="8408">
                  <c:v>6.39</c:v>
                </c:pt>
                <c:pt idx="8409">
                  <c:v>6.44</c:v>
                </c:pt>
                <c:pt idx="8410">
                  <c:v>6.39</c:v>
                </c:pt>
                <c:pt idx="8412">
                  <c:v>6.13</c:v>
                </c:pt>
                <c:pt idx="8413">
                  <c:v>6.07</c:v>
                </c:pt>
                <c:pt idx="8414">
                  <c:v>6.02</c:v>
                </c:pt>
                <c:pt idx="8415">
                  <c:v>5.92</c:v>
                </c:pt>
                <c:pt idx="8416">
                  <c:v>5.68</c:v>
                </c:pt>
                <c:pt idx="8417">
                  <c:v>5.68</c:v>
                </c:pt>
                <c:pt idx="8418">
                  <c:v>5.65</c:v>
                </c:pt>
                <c:pt idx="8419">
                  <c:v>5.61</c:v>
                </c:pt>
                <c:pt idx="8420">
                  <c:v>5.67</c:v>
                </c:pt>
                <c:pt idx="8421">
                  <c:v>5.69</c:v>
                </c:pt>
                <c:pt idx="8422">
                  <c:v>5.69</c:v>
                </c:pt>
                <c:pt idx="8423">
                  <c:v>5.71</c:v>
                </c:pt>
                <c:pt idx="8424">
                  <c:v>5.76</c:v>
                </c:pt>
                <c:pt idx="8425">
                  <c:v>5.8</c:v>
                </c:pt>
                <c:pt idx="8426">
                  <c:v>5.75</c:v>
                </c:pt>
                <c:pt idx="8427">
                  <c:v>5.84</c:v>
                </c:pt>
                <c:pt idx="8428">
                  <c:v>5.93</c:v>
                </c:pt>
                <c:pt idx="8429">
                  <c:v>6.21</c:v>
                </c:pt>
                <c:pt idx="8430">
                  <c:v>6</c:v>
                </c:pt>
                <c:pt idx="8431">
                  <c:v>6</c:v>
                </c:pt>
                <c:pt idx="8432">
                  <c:v>5.94</c:v>
                </c:pt>
                <c:pt idx="8433">
                  <c:v>6.1</c:v>
                </c:pt>
                <c:pt idx="8434">
                  <c:v>6.14</c:v>
                </c:pt>
                <c:pt idx="8435">
                  <c:v>6.11</c:v>
                </c:pt>
                <c:pt idx="8437">
                  <c:v>6.09</c:v>
                </c:pt>
                <c:pt idx="8438">
                  <c:v>6.1</c:v>
                </c:pt>
                <c:pt idx="8439">
                  <c:v>6.08</c:v>
                </c:pt>
                <c:pt idx="8440">
                  <c:v>6.05</c:v>
                </c:pt>
                <c:pt idx="8441">
                  <c:v>5.94</c:v>
                </c:pt>
                <c:pt idx="8442">
                  <c:v>5.82</c:v>
                </c:pt>
                <c:pt idx="8443">
                  <c:v>5.84</c:v>
                </c:pt>
                <c:pt idx="8444">
                  <c:v>5.86</c:v>
                </c:pt>
                <c:pt idx="8445">
                  <c:v>5.74</c:v>
                </c:pt>
                <c:pt idx="8446">
                  <c:v>5.71</c:v>
                </c:pt>
                <c:pt idx="8447">
                  <c:v>5.65</c:v>
                </c:pt>
                <c:pt idx="8448">
                  <c:v>5.52</c:v>
                </c:pt>
                <c:pt idx="8449">
                  <c:v>5.57</c:v>
                </c:pt>
                <c:pt idx="8450">
                  <c:v>5.52</c:v>
                </c:pt>
                <c:pt idx="8451">
                  <c:v>5.4</c:v>
                </c:pt>
                <c:pt idx="8452">
                  <c:v>5.48</c:v>
                </c:pt>
                <c:pt idx="8453">
                  <c:v>5.53</c:v>
                </c:pt>
                <c:pt idx="8454">
                  <c:v>5.46</c:v>
                </c:pt>
                <c:pt idx="8455">
                  <c:v>5.46</c:v>
                </c:pt>
                <c:pt idx="8456">
                  <c:v>5.36</c:v>
                </c:pt>
                <c:pt idx="8457">
                  <c:v>5.29</c:v>
                </c:pt>
                <c:pt idx="8458">
                  <c:v>5.33</c:v>
                </c:pt>
                <c:pt idx="8459">
                  <c:v>5.39</c:v>
                </c:pt>
                <c:pt idx="8460">
                  <c:v>5.45</c:v>
                </c:pt>
                <c:pt idx="8461">
                  <c:v>5.38</c:v>
                </c:pt>
                <c:pt idx="8462">
                  <c:v>5.36</c:v>
                </c:pt>
                <c:pt idx="8463">
                  <c:v>5.38</c:v>
                </c:pt>
                <c:pt idx="8464">
                  <c:v>5.3</c:v>
                </c:pt>
                <c:pt idx="8465">
                  <c:v>5.29</c:v>
                </c:pt>
                <c:pt idx="8466">
                  <c:v>5.27</c:v>
                </c:pt>
                <c:pt idx="8467">
                  <c:v>5.19</c:v>
                </c:pt>
                <c:pt idx="8468">
                  <c:v>5.3</c:v>
                </c:pt>
                <c:pt idx="8469">
                  <c:v>5.31</c:v>
                </c:pt>
                <c:pt idx="8470">
                  <c:v>5.25</c:v>
                </c:pt>
                <c:pt idx="8471">
                  <c:v>5.31</c:v>
                </c:pt>
                <c:pt idx="8472">
                  <c:v>5.28</c:v>
                </c:pt>
                <c:pt idx="8473">
                  <c:v>5.29</c:v>
                </c:pt>
                <c:pt idx="8474">
                  <c:v>5.34</c:v>
                </c:pt>
                <c:pt idx="8475">
                  <c:v>5.37</c:v>
                </c:pt>
                <c:pt idx="8476">
                  <c:v>5.45</c:v>
                </c:pt>
                <c:pt idx="8477">
                  <c:v>5.47</c:v>
                </c:pt>
                <c:pt idx="8478">
                  <c:v>5.5</c:v>
                </c:pt>
                <c:pt idx="8479">
                  <c:v>5.5</c:v>
                </c:pt>
                <c:pt idx="8480">
                  <c:v>5.5</c:v>
                </c:pt>
                <c:pt idx="8481">
                  <c:v>5.48</c:v>
                </c:pt>
                <c:pt idx="8482">
                  <c:v>5.47</c:v>
                </c:pt>
                <c:pt idx="8483">
                  <c:v>5.51</c:v>
                </c:pt>
                <c:pt idx="8484">
                  <c:v>5.51</c:v>
                </c:pt>
                <c:pt idx="8485">
                  <c:v>5.57</c:v>
                </c:pt>
                <c:pt idx="8486">
                  <c:v>5.57</c:v>
                </c:pt>
                <c:pt idx="8488">
                  <c:v>5.61</c:v>
                </c:pt>
                <c:pt idx="8489">
                  <c:v>5.62</c:v>
                </c:pt>
                <c:pt idx="8490">
                  <c:v>5.72</c:v>
                </c:pt>
                <c:pt idx="8491">
                  <c:v>5.66</c:v>
                </c:pt>
                <c:pt idx="8492">
                  <c:v>5.61</c:v>
                </c:pt>
                <c:pt idx="8493">
                  <c:v>5.58</c:v>
                </c:pt>
                <c:pt idx="8494">
                  <c:v>5.5600000000000005</c:v>
                </c:pt>
                <c:pt idx="8495">
                  <c:v>5.55</c:v>
                </c:pt>
                <c:pt idx="8496">
                  <c:v>5.53</c:v>
                </c:pt>
                <c:pt idx="8497">
                  <c:v>5.53</c:v>
                </c:pt>
                <c:pt idx="8498">
                  <c:v>5.51</c:v>
                </c:pt>
                <c:pt idx="8499">
                  <c:v>5.51</c:v>
                </c:pt>
                <c:pt idx="8500">
                  <c:v>5.53</c:v>
                </c:pt>
                <c:pt idx="8501">
                  <c:v>5.5600000000000005</c:v>
                </c:pt>
                <c:pt idx="8502">
                  <c:v>5.5</c:v>
                </c:pt>
                <c:pt idx="8503">
                  <c:v>5.5</c:v>
                </c:pt>
                <c:pt idx="8504">
                  <c:v>5.48</c:v>
                </c:pt>
                <c:pt idx="8505">
                  <c:v>5.51</c:v>
                </c:pt>
                <c:pt idx="8506">
                  <c:v>5.51</c:v>
                </c:pt>
                <c:pt idx="8507">
                  <c:v>5.5</c:v>
                </c:pt>
                <c:pt idx="8508">
                  <c:v>5.48</c:v>
                </c:pt>
                <c:pt idx="8509">
                  <c:v>5.45</c:v>
                </c:pt>
                <c:pt idx="8510">
                  <c:v>5.45</c:v>
                </c:pt>
                <c:pt idx="8511">
                  <c:v>5.48</c:v>
                </c:pt>
                <c:pt idx="8512">
                  <c:v>5.6</c:v>
                </c:pt>
                <c:pt idx="8513">
                  <c:v>5.58</c:v>
                </c:pt>
                <c:pt idx="8515">
                  <c:v>5.6</c:v>
                </c:pt>
                <c:pt idx="8516">
                  <c:v>5.5600000000000005</c:v>
                </c:pt>
                <c:pt idx="8517">
                  <c:v>5.65</c:v>
                </c:pt>
                <c:pt idx="8518">
                  <c:v>5.74</c:v>
                </c:pt>
                <c:pt idx="8519">
                  <c:v>5.78</c:v>
                </c:pt>
                <c:pt idx="8520">
                  <c:v>5.69</c:v>
                </c:pt>
                <c:pt idx="8521">
                  <c:v>5.6</c:v>
                </c:pt>
                <c:pt idx="8522">
                  <c:v>5.58</c:v>
                </c:pt>
                <c:pt idx="8523">
                  <c:v>5.58</c:v>
                </c:pt>
                <c:pt idx="8524">
                  <c:v>5.59</c:v>
                </c:pt>
                <c:pt idx="8525">
                  <c:v>5.6</c:v>
                </c:pt>
                <c:pt idx="8526">
                  <c:v>5.62</c:v>
                </c:pt>
                <c:pt idx="8527">
                  <c:v>5.62</c:v>
                </c:pt>
                <c:pt idx="8528">
                  <c:v>5.6</c:v>
                </c:pt>
                <c:pt idx="8529">
                  <c:v>5.58</c:v>
                </c:pt>
                <c:pt idx="8530">
                  <c:v>5.58</c:v>
                </c:pt>
                <c:pt idx="8531">
                  <c:v>5.53</c:v>
                </c:pt>
                <c:pt idx="8532">
                  <c:v>5.55</c:v>
                </c:pt>
                <c:pt idx="8533">
                  <c:v>5.52</c:v>
                </c:pt>
                <c:pt idx="8534">
                  <c:v>5.58</c:v>
                </c:pt>
                <c:pt idx="8535">
                  <c:v>5.64</c:v>
                </c:pt>
                <c:pt idx="8536">
                  <c:v>5.63</c:v>
                </c:pt>
                <c:pt idx="8537">
                  <c:v>5.63</c:v>
                </c:pt>
                <c:pt idx="8539">
                  <c:v>5.63</c:v>
                </c:pt>
                <c:pt idx="8540">
                  <c:v>5.57</c:v>
                </c:pt>
                <c:pt idx="8541">
                  <c:v>5.57</c:v>
                </c:pt>
                <c:pt idx="8542">
                  <c:v>5.52</c:v>
                </c:pt>
                <c:pt idx="8543">
                  <c:v>5.42</c:v>
                </c:pt>
                <c:pt idx="8544">
                  <c:v>5.05</c:v>
                </c:pt>
                <c:pt idx="8545">
                  <c:v>5.1100000000000003</c:v>
                </c:pt>
                <c:pt idx="8546">
                  <c:v>5.13</c:v>
                </c:pt>
                <c:pt idx="8547">
                  <c:v>5.13</c:v>
                </c:pt>
                <c:pt idx="8548">
                  <c:v>5.07</c:v>
                </c:pt>
                <c:pt idx="8549">
                  <c:v>5.0999999999999996</c:v>
                </c:pt>
                <c:pt idx="8550">
                  <c:v>5.15</c:v>
                </c:pt>
                <c:pt idx="8551">
                  <c:v>5.04</c:v>
                </c:pt>
                <c:pt idx="8552">
                  <c:v>5.08</c:v>
                </c:pt>
                <c:pt idx="8553">
                  <c:v>5.12</c:v>
                </c:pt>
                <c:pt idx="8554">
                  <c:v>5.14</c:v>
                </c:pt>
                <c:pt idx="8555">
                  <c:v>5.19</c:v>
                </c:pt>
                <c:pt idx="8556">
                  <c:v>5.22</c:v>
                </c:pt>
                <c:pt idx="8557">
                  <c:v>5.28</c:v>
                </c:pt>
                <c:pt idx="8558">
                  <c:v>5.33</c:v>
                </c:pt>
                <c:pt idx="8559">
                  <c:v>5.38</c:v>
                </c:pt>
                <c:pt idx="8560">
                  <c:v>5.36</c:v>
                </c:pt>
                <c:pt idx="8561">
                  <c:v>5.36</c:v>
                </c:pt>
                <c:pt idx="8562">
                  <c:v>5.37</c:v>
                </c:pt>
                <c:pt idx="8563">
                  <c:v>5.39</c:v>
                </c:pt>
                <c:pt idx="8564">
                  <c:v>5.48</c:v>
                </c:pt>
                <c:pt idx="8565">
                  <c:v>5.48</c:v>
                </c:pt>
                <c:pt idx="8566">
                  <c:v>5.47</c:v>
                </c:pt>
                <c:pt idx="8567">
                  <c:v>4.84</c:v>
                </c:pt>
                <c:pt idx="8568">
                  <c:v>4.83</c:v>
                </c:pt>
                <c:pt idx="8569">
                  <c:v>4.83</c:v>
                </c:pt>
                <c:pt idx="8570">
                  <c:v>4.6399999999999997</c:v>
                </c:pt>
                <c:pt idx="8571">
                  <c:v>4.51</c:v>
                </c:pt>
                <c:pt idx="8572">
                  <c:v>4.46</c:v>
                </c:pt>
                <c:pt idx="8573">
                  <c:v>4.3600000000000003</c:v>
                </c:pt>
                <c:pt idx="8574">
                  <c:v>4.17</c:v>
                </c:pt>
                <c:pt idx="8575">
                  <c:v>4.0599999999999996</c:v>
                </c:pt>
                <c:pt idx="8576">
                  <c:v>3.95</c:v>
                </c:pt>
                <c:pt idx="8577">
                  <c:v>4.01</c:v>
                </c:pt>
                <c:pt idx="8578">
                  <c:v>4.12</c:v>
                </c:pt>
                <c:pt idx="8579">
                  <c:v>4.08</c:v>
                </c:pt>
                <c:pt idx="8580">
                  <c:v>4.1100000000000003</c:v>
                </c:pt>
                <c:pt idx="8583">
                  <c:v>4.1100000000000003</c:v>
                </c:pt>
                <c:pt idx="8584">
                  <c:v>4.13</c:v>
                </c:pt>
                <c:pt idx="8585">
                  <c:v>4.1399999999999997</c:v>
                </c:pt>
                <c:pt idx="8587">
                  <c:v>4.13</c:v>
                </c:pt>
                <c:pt idx="8588">
                  <c:v>4.03</c:v>
                </c:pt>
                <c:pt idx="8589">
                  <c:v>3.93</c:v>
                </c:pt>
                <c:pt idx="8590">
                  <c:v>3.81</c:v>
                </c:pt>
                <c:pt idx="8591">
                  <c:v>3.77</c:v>
                </c:pt>
                <c:pt idx="8592">
                  <c:v>3.65</c:v>
                </c:pt>
                <c:pt idx="8593">
                  <c:v>3.67</c:v>
                </c:pt>
                <c:pt idx="8594">
                  <c:v>3.77</c:v>
                </c:pt>
                <c:pt idx="8595">
                  <c:v>3.9</c:v>
                </c:pt>
                <c:pt idx="8596">
                  <c:v>3.9</c:v>
                </c:pt>
                <c:pt idx="8597">
                  <c:v>3.8200000000000003</c:v>
                </c:pt>
                <c:pt idx="8598">
                  <c:v>3.77</c:v>
                </c:pt>
                <c:pt idx="8599">
                  <c:v>3.7800000000000002</c:v>
                </c:pt>
                <c:pt idx="8600">
                  <c:v>3.84</c:v>
                </c:pt>
                <c:pt idx="8601">
                  <c:v>3.87</c:v>
                </c:pt>
                <c:pt idx="8602">
                  <c:v>3.77</c:v>
                </c:pt>
                <c:pt idx="8603">
                  <c:v>3.7199999999999998</c:v>
                </c:pt>
                <c:pt idx="8604">
                  <c:v>3.67</c:v>
                </c:pt>
                <c:pt idx="8605">
                  <c:v>3.67</c:v>
                </c:pt>
                <c:pt idx="8606">
                  <c:v>3.64</c:v>
                </c:pt>
                <c:pt idx="8608">
                  <c:v>3.71</c:v>
                </c:pt>
                <c:pt idx="8609">
                  <c:v>3.76</c:v>
                </c:pt>
                <c:pt idx="8610">
                  <c:v>3.65</c:v>
                </c:pt>
                <c:pt idx="8611">
                  <c:v>3.68</c:v>
                </c:pt>
                <c:pt idx="8612">
                  <c:v>3.76</c:v>
                </c:pt>
                <c:pt idx="8613">
                  <c:v>3.7</c:v>
                </c:pt>
                <c:pt idx="8614">
                  <c:v>3.7800000000000002</c:v>
                </c:pt>
                <c:pt idx="8615">
                  <c:v>4.0599999999999996</c:v>
                </c:pt>
                <c:pt idx="8616">
                  <c:v>4.12</c:v>
                </c:pt>
                <c:pt idx="8617">
                  <c:v>4.3</c:v>
                </c:pt>
                <c:pt idx="8618">
                  <c:v>4.45</c:v>
                </c:pt>
                <c:pt idx="8619">
                  <c:v>4.2699999999999996</c:v>
                </c:pt>
                <c:pt idx="8620">
                  <c:v>4.28</c:v>
                </c:pt>
                <c:pt idx="8622">
                  <c:v>4.47</c:v>
                </c:pt>
                <c:pt idx="8623">
                  <c:v>4.51</c:v>
                </c:pt>
                <c:pt idx="8624">
                  <c:v>4.3899999999999997</c:v>
                </c:pt>
                <c:pt idx="8625">
                  <c:v>4.34</c:v>
                </c:pt>
                <c:pt idx="8626">
                  <c:v>4.41</c:v>
                </c:pt>
                <c:pt idx="8627">
                  <c:v>4.3600000000000003</c:v>
                </c:pt>
                <c:pt idx="8628">
                  <c:v>4.41</c:v>
                </c:pt>
                <c:pt idx="8629">
                  <c:v>4.45</c:v>
                </c:pt>
                <c:pt idx="8630">
                  <c:v>4.45</c:v>
                </c:pt>
                <c:pt idx="8631">
                  <c:v>4.3</c:v>
                </c:pt>
                <c:pt idx="8632">
                  <c:v>4.2699999999999996</c:v>
                </c:pt>
                <c:pt idx="8633">
                  <c:v>4.32</c:v>
                </c:pt>
                <c:pt idx="8634">
                  <c:v>4.16</c:v>
                </c:pt>
                <c:pt idx="8635">
                  <c:v>4.1500000000000004</c:v>
                </c:pt>
                <c:pt idx="8636">
                  <c:v>4.18</c:v>
                </c:pt>
                <c:pt idx="8637">
                  <c:v>4.12</c:v>
                </c:pt>
                <c:pt idx="8638">
                  <c:v>4.13</c:v>
                </c:pt>
                <c:pt idx="8639">
                  <c:v>4.21</c:v>
                </c:pt>
                <c:pt idx="8640">
                  <c:v>4.17</c:v>
                </c:pt>
                <c:pt idx="8641">
                  <c:v>4.1900000000000004</c:v>
                </c:pt>
                <c:pt idx="8642">
                  <c:v>4.17</c:v>
                </c:pt>
                <c:pt idx="8643">
                  <c:v>4.2</c:v>
                </c:pt>
                <c:pt idx="8644">
                  <c:v>4.24</c:v>
                </c:pt>
                <c:pt idx="8645">
                  <c:v>4.4000000000000004</c:v>
                </c:pt>
                <c:pt idx="8646">
                  <c:v>4.4000000000000004</c:v>
                </c:pt>
                <c:pt idx="8647">
                  <c:v>4.3899999999999997</c:v>
                </c:pt>
                <c:pt idx="8648">
                  <c:v>4.3600000000000003</c:v>
                </c:pt>
                <c:pt idx="8649">
                  <c:v>4.34</c:v>
                </c:pt>
                <c:pt idx="8650">
                  <c:v>4.33</c:v>
                </c:pt>
                <c:pt idx="8651">
                  <c:v>4.29</c:v>
                </c:pt>
                <c:pt idx="8652">
                  <c:v>4.29</c:v>
                </c:pt>
                <c:pt idx="8653">
                  <c:v>4.1500000000000004</c:v>
                </c:pt>
                <c:pt idx="8654">
                  <c:v>4</c:v>
                </c:pt>
                <c:pt idx="8657">
                  <c:v>4.04</c:v>
                </c:pt>
                <c:pt idx="8658">
                  <c:v>4.0999999999999996</c:v>
                </c:pt>
                <c:pt idx="8659">
                  <c:v>4.01</c:v>
                </c:pt>
                <c:pt idx="8660">
                  <c:v>4.01</c:v>
                </c:pt>
                <c:pt idx="8661">
                  <c:v>4.08</c:v>
                </c:pt>
                <c:pt idx="8662">
                  <c:v>4.0199999999999996</c:v>
                </c:pt>
                <c:pt idx="8663">
                  <c:v>3.99</c:v>
                </c:pt>
                <c:pt idx="8664">
                  <c:v>4.01</c:v>
                </c:pt>
                <c:pt idx="8665">
                  <c:v>4.07</c:v>
                </c:pt>
                <c:pt idx="8666">
                  <c:v>4.04</c:v>
                </c:pt>
                <c:pt idx="8667">
                  <c:v>4</c:v>
                </c:pt>
                <c:pt idx="8668">
                  <c:v>3.99</c:v>
                </c:pt>
                <c:pt idx="8669">
                  <c:v>3.92</c:v>
                </c:pt>
                <c:pt idx="8670">
                  <c:v>3.89</c:v>
                </c:pt>
                <c:pt idx="8671">
                  <c:v>3.86</c:v>
                </c:pt>
                <c:pt idx="8673">
                  <c:v>3.88</c:v>
                </c:pt>
                <c:pt idx="8674">
                  <c:v>3.98</c:v>
                </c:pt>
                <c:pt idx="8675">
                  <c:v>4.08</c:v>
                </c:pt>
                <c:pt idx="8676">
                  <c:v>4.1399999999999997</c:v>
                </c:pt>
                <c:pt idx="8677">
                  <c:v>4.1500000000000004</c:v>
                </c:pt>
                <c:pt idx="8678">
                  <c:v>4.24</c:v>
                </c:pt>
                <c:pt idx="8679">
                  <c:v>4.1100000000000003</c:v>
                </c:pt>
                <c:pt idx="8680">
                  <c:v>4.01</c:v>
                </c:pt>
                <c:pt idx="8681">
                  <c:v>4.0599999999999996</c:v>
                </c:pt>
                <c:pt idx="8682">
                  <c:v>4.05</c:v>
                </c:pt>
                <c:pt idx="8683">
                  <c:v>4.38</c:v>
                </c:pt>
                <c:pt idx="8684">
                  <c:v>4.41</c:v>
                </c:pt>
                <c:pt idx="8685">
                  <c:v>4.5199999999999996</c:v>
                </c:pt>
                <c:pt idx="8686">
                  <c:v>4.5999999999999996</c:v>
                </c:pt>
                <c:pt idx="8687">
                  <c:v>4.3899999999999997</c:v>
                </c:pt>
                <c:pt idx="8688">
                  <c:v>4.43</c:v>
                </c:pt>
                <c:pt idx="8689">
                  <c:v>4.21</c:v>
                </c:pt>
                <c:pt idx="8690">
                  <c:v>4.32</c:v>
                </c:pt>
                <c:pt idx="8692">
                  <c:v>4.91</c:v>
                </c:pt>
                <c:pt idx="8693">
                  <c:v>4.63</c:v>
                </c:pt>
                <c:pt idx="8694">
                  <c:v>4.54</c:v>
                </c:pt>
                <c:pt idx="8695">
                  <c:v>4.47</c:v>
                </c:pt>
                <c:pt idx="8696">
                  <c:v>4.4800000000000004</c:v>
                </c:pt>
                <c:pt idx="8697">
                  <c:v>4.46</c:v>
                </c:pt>
                <c:pt idx="8698">
                  <c:v>4.5999999999999996</c:v>
                </c:pt>
                <c:pt idx="8700">
                  <c:v>4.8600000000000003</c:v>
                </c:pt>
                <c:pt idx="8701">
                  <c:v>4.54</c:v>
                </c:pt>
                <c:pt idx="8702">
                  <c:v>4.46</c:v>
                </c:pt>
                <c:pt idx="8703">
                  <c:v>4.5199999999999996</c:v>
                </c:pt>
                <c:pt idx="8704">
                  <c:v>4.63</c:v>
                </c:pt>
                <c:pt idx="8705">
                  <c:v>4.5</c:v>
                </c:pt>
                <c:pt idx="8706">
                  <c:v>4.46</c:v>
                </c:pt>
                <c:pt idx="8707">
                  <c:v>4.42</c:v>
                </c:pt>
                <c:pt idx="8708">
                  <c:v>4.37</c:v>
                </c:pt>
                <c:pt idx="8709">
                  <c:v>4.3600000000000003</c:v>
                </c:pt>
                <c:pt idx="8710">
                  <c:v>4.16</c:v>
                </c:pt>
                <c:pt idx="8711">
                  <c:v>4.1399999999999997</c:v>
                </c:pt>
                <c:pt idx="8712">
                  <c:v>4.12</c:v>
                </c:pt>
                <c:pt idx="8713">
                  <c:v>4.09</c:v>
                </c:pt>
                <c:pt idx="8714">
                  <c:v>4.07</c:v>
                </c:pt>
                <c:pt idx="8715">
                  <c:v>4.01</c:v>
                </c:pt>
                <c:pt idx="8716">
                  <c:v>3.99</c:v>
                </c:pt>
                <c:pt idx="8717">
                  <c:v>3.94</c:v>
                </c:pt>
                <c:pt idx="8718">
                  <c:v>3.9699999999999998</c:v>
                </c:pt>
                <c:pt idx="8719">
                  <c:v>3.96</c:v>
                </c:pt>
                <c:pt idx="8720">
                  <c:v>4.03</c:v>
                </c:pt>
                <c:pt idx="8721">
                  <c:v>3.95</c:v>
                </c:pt>
                <c:pt idx="8722">
                  <c:v>3.83</c:v>
                </c:pt>
                <c:pt idx="8723">
                  <c:v>3.83</c:v>
                </c:pt>
                <c:pt idx="8724">
                  <c:v>3.87</c:v>
                </c:pt>
                <c:pt idx="8725">
                  <c:v>3.83</c:v>
                </c:pt>
                <c:pt idx="8726">
                  <c:v>3.84</c:v>
                </c:pt>
                <c:pt idx="8727">
                  <c:v>3.83</c:v>
                </c:pt>
                <c:pt idx="8728">
                  <c:v>3.83</c:v>
                </c:pt>
                <c:pt idx="8729">
                  <c:v>3.85</c:v>
                </c:pt>
                <c:pt idx="8730">
                  <c:v>3.85</c:v>
                </c:pt>
                <c:pt idx="8731">
                  <c:v>3.83</c:v>
                </c:pt>
                <c:pt idx="8732">
                  <c:v>3.85</c:v>
                </c:pt>
                <c:pt idx="8733">
                  <c:v>3.81</c:v>
                </c:pt>
                <c:pt idx="8734">
                  <c:v>3.8200000000000003</c:v>
                </c:pt>
                <c:pt idx="8735">
                  <c:v>3.81</c:v>
                </c:pt>
                <c:pt idx="8736">
                  <c:v>3.87</c:v>
                </c:pt>
                <c:pt idx="8737">
                  <c:v>3.95</c:v>
                </c:pt>
                <c:pt idx="8738">
                  <c:v>3.9699999999999998</c:v>
                </c:pt>
                <c:pt idx="8739">
                  <c:v>4.05</c:v>
                </c:pt>
                <c:pt idx="8740">
                  <c:v>4.12</c:v>
                </c:pt>
                <c:pt idx="8743">
                  <c:v>3.9699999999999998</c:v>
                </c:pt>
                <c:pt idx="8744">
                  <c:v>4.04</c:v>
                </c:pt>
                <c:pt idx="8745">
                  <c:v>4.22</c:v>
                </c:pt>
                <c:pt idx="8746">
                  <c:v>4.2699999999999996</c:v>
                </c:pt>
                <c:pt idx="8747">
                  <c:v>4.25</c:v>
                </c:pt>
                <c:pt idx="8749">
                  <c:v>4.3</c:v>
                </c:pt>
                <c:pt idx="8750">
                  <c:v>4.34</c:v>
                </c:pt>
                <c:pt idx="8751">
                  <c:v>4.3099999999999996</c:v>
                </c:pt>
                <c:pt idx="8752">
                  <c:v>4.26</c:v>
                </c:pt>
                <c:pt idx="8753">
                  <c:v>4.22</c:v>
                </c:pt>
                <c:pt idx="8754">
                  <c:v>4.17</c:v>
                </c:pt>
                <c:pt idx="8755">
                  <c:v>4.1900000000000004</c:v>
                </c:pt>
                <c:pt idx="8756">
                  <c:v>4.18</c:v>
                </c:pt>
                <c:pt idx="8757">
                  <c:v>4.17</c:v>
                </c:pt>
                <c:pt idx="8758">
                  <c:v>4.1900000000000004</c:v>
                </c:pt>
                <c:pt idx="8760">
                  <c:v>4.38</c:v>
                </c:pt>
                <c:pt idx="8761">
                  <c:v>4.42</c:v>
                </c:pt>
                <c:pt idx="8762">
                  <c:v>4.49</c:v>
                </c:pt>
                <c:pt idx="8763">
                  <c:v>4.6500000000000004</c:v>
                </c:pt>
                <c:pt idx="8764">
                  <c:v>4.45</c:v>
                </c:pt>
                <c:pt idx="8765">
                  <c:v>4.2699999999999996</c:v>
                </c:pt>
                <c:pt idx="8766">
                  <c:v>4.2</c:v>
                </c:pt>
                <c:pt idx="8767">
                  <c:v>4.08</c:v>
                </c:pt>
                <c:pt idx="8768">
                  <c:v>4.09</c:v>
                </c:pt>
                <c:pt idx="8769">
                  <c:v>4.01</c:v>
                </c:pt>
                <c:pt idx="8770">
                  <c:v>4.08</c:v>
                </c:pt>
                <c:pt idx="8771">
                  <c:v>4.0199999999999996</c:v>
                </c:pt>
                <c:pt idx="8772">
                  <c:v>4.09</c:v>
                </c:pt>
                <c:pt idx="8773">
                  <c:v>4.08</c:v>
                </c:pt>
                <c:pt idx="8774">
                  <c:v>4.04</c:v>
                </c:pt>
                <c:pt idx="8776">
                  <c:v>4.0999999999999996</c:v>
                </c:pt>
                <c:pt idx="8777">
                  <c:v>4.0199999999999996</c:v>
                </c:pt>
                <c:pt idx="8778">
                  <c:v>4.04</c:v>
                </c:pt>
                <c:pt idx="8779">
                  <c:v>4.0599999999999996</c:v>
                </c:pt>
                <c:pt idx="8780">
                  <c:v>4.24</c:v>
                </c:pt>
                <c:pt idx="8781">
                  <c:v>4.16</c:v>
                </c:pt>
                <c:pt idx="8782">
                  <c:v>4.34</c:v>
                </c:pt>
                <c:pt idx="8783">
                  <c:v>4.3</c:v>
                </c:pt>
                <c:pt idx="8784">
                  <c:v>4.54</c:v>
                </c:pt>
                <c:pt idx="8785">
                  <c:v>4.5199999999999996</c:v>
                </c:pt>
                <c:pt idx="8786">
                  <c:v>4.66</c:v>
                </c:pt>
                <c:pt idx="8787">
                  <c:v>4.67</c:v>
                </c:pt>
                <c:pt idx="8788">
                  <c:v>4.47</c:v>
                </c:pt>
                <c:pt idx="8789">
                  <c:v>4.5</c:v>
                </c:pt>
                <c:pt idx="8790">
                  <c:v>4.42</c:v>
                </c:pt>
                <c:pt idx="8791">
                  <c:v>4.4000000000000004</c:v>
                </c:pt>
                <c:pt idx="8792">
                  <c:v>4.28</c:v>
                </c:pt>
                <c:pt idx="8793">
                  <c:v>4.26</c:v>
                </c:pt>
                <c:pt idx="8794">
                  <c:v>4.42</c:v>
                </c:pt>
                <c:pt idx="8795">
                  <c:v>4.47</c:v>
                </c:pt>
                <c:pt idx="8796">
                  <c:v>4.3</c:v>
                </c:pt>
                <c:pt idx="8797">
                  <c:v>4.32</c:v>
                </c:pt>
                <c:pt idx="8798">
                  <c:v>4.3099999999999996</c:v>
                </c:pt>
                <c:pt idx="8799">
                  <c:v>4.21</c:v>
                </c:pt>
                <c:pt idx="8800">
                  <c:v>4.2699999999999996</c:v>
                </c:pt>
                <c:pt idx="8801">
                  <c:v>4.21</c:v>
                </c:pt>
                <c:pt idx="8802">
                  <c:v>4.2300000000000004</c:v>
                </c:pt>
                <c:pt idx="8803">
                  <c:v>4.2300000000000004</c:v>
                </c:pt>
                <c:pt idx="8804">
                  <c:v>4.21</c:v>
                </c:pt>
                <c:pt idx="8805">
                  <c:v>4.3099999999999996</c:v>
                </c:pt>
                <c:pt idx="8806">
                  <c:v>4.3</c:v>
                </c:pt>
                <c:pt idx="8808">
                  <c:v>4.3099999999999996</c:v>
                </c:pt>
                <c:pt idx="8809">
                  <c:v>4.3899999999999997</c:v>
                </c:pt>
                <c:pt idx="8810">
                  <c:v>4.3899999999999997</c:v>
                </c:pt>
                <c:pt idx="8811">
                  <c:v>4.43</c:v>
                </c:pt>
                <c:pt idx="8812">
                  <c:v>4.5</c:v>
                </c:pt>
                <c:pt idx="8813">
                  <c:v>4.53</c:v>
                </c:pt>
                <c:pt idx="8814">
                  <c:v>4.57</c:v>
                </c:pt>
                <c:pt idx="8815">
                  <c:v>4.54</c:v>
                </c:pt>
                <c:pt idx="8816">
                  <c:v>4.6500000000000004</c:v>
                </c:pt>
                <c:pt idx="8817">
                  <c:v>4.67</c:v>
                </c:pt>
                <c:pt idx="8818">
                  <c:v>4.6399999999999997</c:v>
                </c:pt>
                <c:pt idx="8819">
                  <c:v>4.54</c:v>
                </c:pt>
                <c:pt idx="8820">
                  <c:v>4.38</c:v>
                </c:pt>
                <c:pt idx="8821">
                  <c:v>4.3600000000000003</c:v>
                </c:pt>
                <c:pt idx="8822">
                  <c:v>4.33</c:v>
                </c:pt>
                <c:pt idx="8823">
                  <c:v>4.2699999999999996</c:v>
                </c:pt>
                <c:pt idx="8824">
                  <c:v>4.2699999999999996</c:v>
                </c:pt>
                <c:pt idx="8825">
                  <c:v>4.18</c:v>
                </c:pt>
                <c:pt idx="8826">
                  <c:v>4.25</c:v>
                </c:pt>
                <c:pt idx="8827">
                  <c:v>4.18</c:v>
                </c:pt>
                <c:pt idx="8828">
                  <c:v>4.21</c:v>
                </c:pt>
                <c:pt idx="8829">
                  <c:v>4.21</c:v>
                </c:pt>
                <c:pt idx="8830">
                  <c:v>4.2300000000000004</c:v>
                </c:pt>
                <c:pt idx="8831">
                  <c:v>4.26</c:v>
                </c:pt>
                <c:pt idx="8832">
                  <c:v>4.26</c:v>
                </c:pt>
                <c:pt idx="8833">
                  <c:v>4.21</c:v>
                </c:pt>
                <c:pt idx="8834">
                  <c:v>4.24</c:v>
                </c:pt>
                <c:pt idx="8835">
                  <c:v>4.29</c:v>
                </c:pt>
                <c:pt idx="8836">
                  <c:v>4.38</c:v>
                </c:pt>
                <c:pt idx="8837">
                  <c:v>4.3</c:v>
                </c:pt>
                <c:pt idx="8838">
                  <c:v>4.28</c:v>
                </c:pt>
                <c:pt idx="8839">
                  <c:v>4.3600000000000003</c:v>
                </c:pt>
                <c:pt idx="8840">
                  <c:v>4.34</c:v>
                </c:pt>
                <c:pt idx="8843">
                  <c:v>4.3899999999999997</c:v>
                </c:pt>
                <c:pt idx="8844">
                  <c:v>4.3499999999999996</c:v>
                </c:pt>
                <c:pt idx="8845">
                  <c:v>4.37</c:v>
                </c:pt>
                <c:pt idx="8847">
                  <c:v>4.38</c:v>
                </c:pt>
                <c:pt idx="8848">
                  <c:v>4.41</c:v>
                </c:pt>
                <c:pt idx="8849">
                  <c:v>4.4000000000000004</c:v>
                </c:pt>
                <c:pt idx="8850">
                  <c:v>4.4000000000000004</c:v>
                </c:pt>
                <c:pt idx="8851">
                  <c:v>4.3600000000000003</c:v>
                </c:pt>
                <c:pt idx="8852">
                  <c:v>4.32</c:v>
                </c:pt>
                <c:pt idx="8853">
                  <c:v>4.29</c:v>
                </c:pt>
                <c:pt idx="8854">
                  <c:v>4.29</c:v>
                </c:pt>
                <c:pt idx="8855">
                  <c:v>4.3099999999999996</c:v>
                </c:pt>
                <c:pt idx="8856">
                  <c:v>4.26</c:v>
                </c:pt>
                <c:pt idx="8857">
                  <c:v>4.24</c:v>
                </c:pt>
                <c:pt idx="8858">
                  <c:v>4.21</c:v>
                </c:pt>
                <c:pt idx="8859">
                  <c:v>4.1900000000000004</c:v>
                </c:pt>
                <c:pt idx="8860">
                  <c:v>4.16</c:v>
                </c:pt>
                <c:pt idx="8861">
                  <c:v>4.13</c:v>
                </c:pt>
                <c:pt idx="8862">
                  <c:v>4.16</c:v>
                </c:pt>
                <c:pt idx="8863">
                  <c:v>4.21</c:v>
                </c:pt>
                <c:pt idx="8864">
                  <c:v>4.09</c:v>
                </c:pt>
                <c:pt idx="8865">
                  <c:v>4.07</c:v>
                </c:pt>
                <c:pt idx="8866">
                  <c:v>4.03</c:v>
                </c:pt>
                <c:pt idx="8867">
                  <c:v>3.92</c:v>
                </c:pt>
                <c:pt idx="8868">
                  <c:v>3.87</c:v>
                </c:pt>
                <c:pt idx="8869">
                  <c:v>3.9699999999999998</c:v>
                </c:pt>
                <c:pt idx="8870">
                  <c:v>3.88</c:v>
                </c:pt>
                <c:pt idx="8871">
                  <c:v>3.88</c:v>
                </c:pt>
                <c:pt idx="8872">
                  <c:v>3.9</c:v>
                </c:pt>
                <c:pt idx="8873">
                  <c:v>3.95</c:v>
                </c:pt>
                <c:pt idx="8874">
                  <c:v>3.99</c:v>
                </c:pt>
                <c:pt idx="8875">
                  <c:v>3.99</c:v>
                </c:pt>
                <c:pt idx="8876">
                  <c:v>3.94</c:v>
                </c:pt>
                <c:pt idx="8877">
                  <c:v>3.92</c:v>
                </c:pt>
                <c:pt idx="8878">
                  <c:v>3.86</c:v>
                </c:pt>
                <c:pt idx="8879">
                  <c:v>3.86</c:v>
                </c:pt>
                <c:pt idx="8880">
                  <c:v>3.75</c:v>
                </c:pt>
                <c:pt idx="8881">
                  <c:v>3.77</c:v>
                </c:pt>
                <c:pt idx="8882">
                  <c:v>3.77</c:v>
                </c:pt>
                <c:pt idx="8883">
                  <c:v>3.76</c:v>
                </c:pt>
                <c:pt idx="8884">
                  <c:v>3.79</c:v>
                </c:pt>
                <c:pt idx="8885">
                  <c:v>3.77</c:v>
                </c:pt>
                <c:pt idx="8886">
                  <c:v>3.73</c:v>
                </c:pt>
                <c:pt idx="8887">
                  <c:v>3.7199999999999998</c:v>
                </c:pt>
                <c:pt idx="8888">
                  <c:v>3.67</c:v>
                </c:pt>
                <c:pt idx="8889">
                  <c:v>3.65</c:v>
                </c:pt>
                <c:pt idx="8890">
                  <c:v>3.65</c:v>
                </c:pt>
                <c:pt idx="8891">
                  <c:v>3.69</c:v>
                </c:pt>
                <c:pt idx="8892">
                  <c:v>3.7199999999999998</c:v>
                </c:pt>
                <c:pt idx="8893">
                  <c:v>3.77</c:v>
                </c:pt>
                <c:pt idx="8894">
                  <c:v>3.84</c:v>
                </c:pt>
                <c:pt idx="8896">
                  <c:v>3.87</c:v>
                </c:pt>
                <c:pt idx="8897">
                  <c:v>3.83</c:v>
                </c:pt>
                <c:pt idx="8898">
                  <c:v>3.8</c:v>
                </c:pt>
                <c:pt idx="8899">
                  <c:v>3.81</c:v>
                </c:pt>
                <c:pt idx="8900">
                  <c:v>3.74</c:v>
                </c:pt>
                <c:pt idx="8901">
                  <c:v>3.73</c:v>
                </c:pt>
                <c:pt idx="8902">
                  <c:v>3.75</c:v>
                </c:pt>
                <c:pt idx="8903">
                  <c:v>3.75</c:v>
                </c:pt>
                <c:pt idx="8904">
                  <c:v>3.76</c:v>
                </c:pt>
                <c:pt idx="8906">
                  <c:v>3.7800000000000002</c:v>
                </c:pt>
                <c:pt idx="8907">
                  <c:v>3.79</c:v>
                </c:pt>
                <c:pt idx="8908">
                  <c:v>3.77</c:v>
                </c:pt>
                <c:pt idx="8909">
                  <c:v>3.73</c:v>
                </c:pt>
                <c:pt idx="8910">
                  <c:v>3.71</c:v>
                </c:pt>
                <c:pt idx="8911">
                  <c:v>3.68</c:v>
                </c:pt>
                <c:pt idx="8913">
                  <c:v>3.63</c:v>
                </c:pt>
                <c:pt idx="8914">
                  <c:v>3.54</c:v>
                </c:pt>
                <c:pt idx="8915">
                  <c:v>3.48</c:v>
                </c:pt>
                <c:pt idx="8916">
                  <c:v>3.46</c:v>
                </c:pt>
                <c:pt idx="8917">
                  <c:v>3.44</c:v>
                </c:pt>
                <c:pt idx="8918">
                  <c:v>3.34</c:v>
                </c:pt>
                <c:pt idx="8919">
                  <c:v>3.31</c:v>
                </c:pt>
                <c:pt idx="8920">
                  <c:v>3.27</c:v>
                </c:pt>
                <c:pt idx="8921">
                  <c:v>3.29</c:v>
                </c:pt>
                <c:pt idx="8922">
                  <c:v>3.3</c:v>
                </c:pt>
                <c:pt idx="8923">
                  <c:v>3.31</c:v>
                </c:pt>
                <c:pt idx="8924">
                  <c:v>3.31</c:v>
                </c:pt>
                <c:pt idx="8925">
                  <c:v>3.31</c:v>
                </c:pt>
                <c:pt idx="8926">
                  <c:v>3.31</c:v>
                </c:pt>
                <c:pt idx="8927">
                  <c:v>3.29</c:v>
                </c:pt>
                <c:pt idx="8928">
                  <c:v>3.29</c:v>
                </c:pt>
                <c:pt idx="8931">
                  <c:v>3.36</c:v>
                </c:pt>
                <c:pt idx="8933">
                  <c:v>3.34</c:v>
                </c:pt>
                <c:pt idx="8934">
                  <c:v>3.34</c:v>
                </c:pt>
                <c:pt idx="8935">
                  <c:v>3.35</c:v>
                </c:pt>
                <c:pt idx="8936">
                  <c:v>3.33</c:v>
                </c:pt>
                <c:pt idx="8937">
                  <c:v>3.45</c:v>
                </c:pt>
                <c:pt idx="8938">
                  <c:v>3.5300000000000002</c:v>
                </c:pt>
                <c:pt idx="8939">
                  <c:v>3.51</c:v>
                </c:pt>
                <c:pt idx="8940">
                  <c:v>3.58</c:v>
                </c:pt>
                <c:pt idx="8941">
                  <c:v>3.5700000000000003</c:v>
                </c:pt>
                <c:pt idx="8942">
                  <c:v>3.5700000000000003</c:v>
                </c:pt>
                <c:pt idx="8943">
                  <c:v>3.48</c:v>
                </c:pt>
                <c:pt idx="8944">
                  <c:v>3.42</c:v>
                </c:pt>
                <c:pt idx="8945">
                  <c:v>3.4</c:v>
                </c:pt>
                <c:pt idx="8946">
                  <c:v>3.43</c:v>
                </c:pt>
                <c:pt idx="8947">
                  <c:v>3.38</c:v>
                </c:pt>
                <c:pt idx="8948">
                  <c:v>3.46</c:v>
                </c:pt>
                <c:pt idx="8949">
                  <c:v>3.36</c:v>
                </c:pt>
                <c:pt idx="8950">
                  <c:v>3.2</c:v>
                </c:pt>
                <c:pt idx="8951">
                  <c:v>3.19</c:v>
                </c:pt>
                <c:pt idx="8952">
                  <c:v>3.13</c:v>
                </c:pt>
                <c:pt idx="8953">
                  <c:v>3.04</c:v>
                </c:pt>
                <c:pt idx="8954">
                  <c:v>2.99</c:v>
                </c:pt>
                <c:pt idx="8955">
                  <c:v>2.9</c:v>
                </c:pt>
                <c:pt idx="8956">
                  <c:v>2.93</c:v>
                </c:pt>
                <c:pt idx="8957">
                  <c:v>2.93</c:v>
                </c:pt>
                <c:pt idx="8958">
                  <c:v>2.91</c:v>
                </c:pt>
                <c:pt idx="8959">
                  <c:v>2.86</c:v>
                </c:pt>
                <c:pt idx="8960">
                  <c:v>2.85</c:v>
                </c:pt>
                <c:pt idx="8962">
                  <c:v>2.76</c:v>
                </c:pt>
                <c:pt idx="8963">
                  <c:v>2.7199999999999998</c:v>
                </c:pt>
                <c:pt idx="8964">
                  <c:v>2.7</c:v>
                </c:pt>
                <c:pt idx="8966">
                  <c:v>2.6</c:v>
                </c:pt>
                <c:pt idx="8967">
                  <c:v>2.5099999999999998</c:v>
                </c:pt>
                <c:pt idx="8968">
                  <c:v>2.39</c:v>
                </c:pt>
                <c:pt idx="8969">
                  <c:v>2.5499999999999998</c:v>
                </c:pt>
                <c:pt idx="8970">
                  <c:v>2.44</c:v>
                </c:pt>
                <c:pt idx="8971">
                  <c:v>2.46</c:v>
                </c:pt>
                <c:pt idx="8972">
                  <c:v>2.4900000000000002</c:v>
                </c:pt>
                <c:pt idx="8973">
                  <c:v>2.4300000000000002</c:v>
                </c:pt>
                <c:pt idx="8974">
                  <c:v>2.4300000000000002</c:v>
                </c:pt>
                <c:pt idx="8975">
                  <c:v>2.34</c:v>
                </c:pt>
                <c:pt idx="8976">
                  <c:v>2.21</c:v>
                </c:pt>
                <c:pt idx="8977">
                  <c:v>2.08</c:v>
                </c:pt>
                <c:pt idx="8978">
                  <c:v>2.0499999999999998</c:v>
                </c:pt>
                <c:pt idx="8979">
                  <c:v>2.11</c:v>
                </c:pt>
                <c:pt idx="8980">
                  <c:v>2.1</c:v>
                </c:pt>
                <c:pt idx="8981">
                  <c:v>2.19</c:v>
                </c:pt>
                <c:pt idx="8982">
                  <c:v>2.2400000000000002</c:v>
                </c:pt>
                <c:pt idx="8983">
                  <c:v>2.23</c:v>
                </c:pt>
                <c:pt idx="8984">
                  <c:v>2.33</c:v>
                </c:pt>
                <c:pt idx="8985">
                  <c:v>2.36</c:v>
                </c:pt>
                <c:pt idx="8986">
                  <c:v>2.25</c:v>
                </c:pt>
                <c:pt idx="8987">
                  <c:v>2.31</c:v>
                </c:pt>
                <c:pt idx="8989">
                  <c:v>2.17</c:v>
                </c:pt>
                <c:pt idx="8990">
                  <c:v>2.12</c:v>
                </c:pt>
                <c:pt idx="8991">
                  <c:v>2.09</c:v>
                </c:pt>
                <c:pt idx="8992">
                  <c:v>2.0099999999999998</c:v>
                </c:pt>
                <c:pt idx="8993">
                  <c:v>2.02</c:v>
                </c:pt>
                <c:pt idx="8994">
                  <c:v>2.11</c:v>
                </c:pt>
                <c:pt idx="8995">
                  <c:v>2.04</c:v>
                </c:pt>
                <c:pt idx="8996">
                  <c:v>2.0699999999999998</c:v>
                </c:pt>
                <c:pt idx="8997">
                  <c:v>2.02</c:v>
                </c:pt>
                <c:pt idx="8998">
                  <c:v>2.04</c:v>
                </c:pt>
                <c:pt idx="8999">
                  <c:v>2.0499999999999998</c:v>
                </c:pt>
                <c:pt idx="9000">
                  <c:v>2.02</c:v>
                </c:pt>
                <c:pt idx="9001">
                  <c:v>2.08</c:v>
                </c:pt>
                <c:pt idx="9002">
                  <c:v>2.0499999999999998</c:v>
                </c:pt>
                <c:pt idx="9003">
                  <c:v>2.0099999999999998</c:v>
                </c:pt>
                <c:pt idx="9004">
                  <c:v>2.14</c:v>
                </c:pt>
                <c:pt idx="9005">
                  <c:v>2.17</c:v>
                </c:pt>
                <c:pt idx="9006">
                  <c:v>2.12</c:v>
                </c:pt>
                <c:pt idx="9007">
                  <c:v>2.06</c:v>
                </c:pt>
                <c:pt idx="9009">
                  <c:v>1.98</c:v>
                </c:pt>
                <c:pt idx="9010">
                  <c:v>2.04</c:v>
                </c:pt>
                <c:pt idx="9011">
                  <c:v>2.0099999999999998</c:v>
                </c:pt>
                <c:pt idx="9012">
                  <c:v>1.99</c:v>
                </c:pt>
                <c:pt idx="9013">
                  <c:v>1.97</c:v>
                </c:pt>
                <c:pt idx="9014">
                  <c:v>1.9500000000000002</c:v>
                </c:pt>
                <c:pt idx="9015">
                  <c:v>1.96</c:v>
                </c:pt>
                <c:pt idx="9016">
                  <c:v>1.83</c:v>
                </c:pt>
                <c:pt idx="9017">
                  <c:v>1.76</c:v>
                </c:pt>
                <c:pt idx="9018">
                  <c:v>1.6600000000000001</c:v>
                </c:pt>
                <c:pt idx="9019">
                  <c:v>1.6099999999999999</c:v>
                </c:pt>
                <c:pt idx="9020">
                  <c:v>1.6099999999999999</c:v>
                </c:pt>
                <c:pt idx="9021">
                  <c:v>1.6099999999999999</c:v>
                </c:pt>
                <c:pt idx="9022">
                  <c:v>1.5899999999999999</c:v>
                </c:pt>
                <c:pt idx="9023">
                  <c:v>1.55</c:v>
                </c:pt>
                <c:pt idx="9025">
                  <c:v>1.5899999999999999</c:v>
                </c:pt>
                <c:pt idx="9026">
                  <c:v>1.6099999999999999</c:v>
                </c:pt>
                <c:pt idx="9028">
                  <c:v>1.6400000000000001</c:v>
                </c:pt>
                <c:pt idx="9029">
                  <c:v>1.6099999999999999</c:v>
                </c:pt>
                <c:pt idx="9030">
                  <c:v>1.54</c:v>
                </c:pt>
                <c:pt idx="9031">
                  <c:v>1.5</c:v>
                </c:pt>
                <c:pt idx="9032">
                  <c:v>1.46</c:v>
                </c:pt>
                <c:pt idx="9033">
                  <c:v>1.4</c:v>
                </c:pt>
                <c:pt idx="9034">
                  <c:v>1.35</c:v>
                </c:pt>
                <c:pt idx="9035">
                  <c:v>1.33</c:v>
                </c:pt>
                <c:pt idx="9036">
                  <c:v>1.34</c:v>
                </c:pt>
                <c:pt idx="9037">
                  <c:v>1.34</c:v>
                </c:pt>
                <c:pt idx="9038">
                  <c:v>1.33</c:v>
                </c:pt>
                <c:pt idx="9039">
                  <c:v>1.35</c:v>
                </c:pt>
                <c:pt idx="9040">
                  <c:v>1.35</c:v>
                </c:pt>
                <c:pt idx="9041">
                  <c:v>1.3599999999999999</c:v>
                </c:pt>
                <c:pt idx="9042">
                  <c:v>1.3599999999999999</c:v>
                </c:pt>
                <c:pt idx="9044">
                  <c:v>1.32</c:v>
                </c:pt>
                <c:pt idx="9045">
                  <c:v>1.38</c:v>
                </c:pt>
                <c:pt idx="9046">
                  <c:v>1.42</c:v>
                </c:pt>
                <c:pt idx="9047">
                  <c:v>1.44</c:v>
                </c:pt>
                <c:pt idx="9048">
                  <c:v>1.4100000000000001</c:v>
                </c:pt>
                <c:pt idx="9049">
                  <c:v>1.43</c:v>
                </c:pt>
                <c:pt idx="9050">
                  <c:v>1.43</c:v>
                </c:pt>
                <c:pt idx="9051">
                  <c:v>1.42</c:v>
                </c:pt>
                <c:pt idx="9052">
                  <c:v>1.4</c:v>
                </c:pt>
                <c:pt idx="9053">
                  <c:v>1.3900000000000001</c:v>
                </c:pt>
                <c:pt idx="9054">
                  <c:v>1.31</c:v>
                </c:pt>
                <c:pt idx="9056">
                  <c:v>1.28</c:v>
                </c:pt>
                <c:pt idx="9057">
                  <c:v>1.29</c:v>
                </c:pt>
                <c:pt idx="9058">
                  <c:v>1.26</c:v>
                </c:pt>
                <c:pt idx="9059">
                  <c:v>1.24</c:v>
                </c:pt>
                <c:pt idx="9061">
                  <c:v>1.25</c:v>
                </c:pt>
                <c:pt idx="9062">
                  <c:v>1.21</c:v>
                </c:pt>
                <c:pt idx="9063">
                  <c:v>1.17</c:v>
                </c:pt>
                <c:pt idx="9064">
                  <c:v>1.18</c:v>
                </c:pt>
                <c:pt idx="9065">
                  <c:v>1.19</c:v>
                </c:pt>
                <c:pt idx="9066">
                  <c:v>1.21</c:v>
                </c:pt>
                <c:pt idx="9067">
                  <c:v>1.21</c:v>
                </c:pt>
                <c:pt idx="9068">
                  <c:v>1.21</c:v>
                </c:pt>
                <c:pt idx="9069">
                  <c:v>1.3599999999999999</c:v>
                </c:pt>
                <c:pt idx="9070">
                  <c:v>1.37</c:v>
                </c:pt>
                <c:pt idx="9071">
                  <c:v>1.4</c:v>
                </c:pt>
                <c:pt idx="9072">
                  <c:v>1.38</c:v>
                </c:pt>
                <c:pt idx="9073">
                  <c:v>1.44</c:v>
                </c:pt>
                <c:pt idx="9074">
                  <c:v>1.55</c:v>
                </c:pt>
                <c:pt idx="9075">
                  <c:v>1.45</c:v>
                </c:pt>
                <c:pt idx="9076">
                  <c:v>1.46</c:v>
                </c:pt>
                <c:pt idx="9077">
                  <c:v>1.4</c:v>
                </c:pt>
                <c:pt idx="9078">
                  <c:v>1.4</c:v>
                </c:pt>
                <c:pt idx="9079">
                  <c:v>1.3900000000000001</c:v>
                </c:pt>
                <c:pt idx="9080">
                  <c:v>1.37</c:v>
                </c:pt>
                <c:pt idx="9081">
                  <c:v>1.37</c:v>
                </c:pt>
                <c:pt idx="9082">
                  <c:v>1.3900000000000001</c:v>
                </c:pt>
                <c:pt idx="9083">
                  <c:v>1.4100000000000001</c:v>
                </c:pt>
                <c:pt idx="9084">
                  <c:v>1.43</c:v>
                </c:pt>
                <c:pt idx="9085">
                  <c:v>1.52</c:v>
                </c:pt>
                <c:pt idx="9086">
                  <c:v>1.57</c:v>
                </c:pt>
                <c:pt idx="9087">
                  <c:v>1.53</c:v>
                </c:pt>
                <c:pt idx="9088">
                  <c:v>1.52</c:v>
                </c:pt>
                <c:pt idx="9089">
                  <c:v>1.5</c:v>
                </c:pt>
                <c:pt idx="9090">
                  <c:v>1.44</c:v>
                </c:pt>
                <c:pt idx="9091">
                  <c:v>1.3599999999999999</c:v>
                </c:pt>
                <c:pt idx="9092">
                  <c:v>1.3599999999999999</c:v>
                </c:pt>
                <c:pt idx="9093">
                  <c:v>1.3599999999999999</c:v>
                </c:pt>
                <c:pt idx="9094">
                  <c:v>1.34</c:v>
                </c:pt>
                <c:pt idx="9095">
                  <c:v>1.34</c:v>
                </c:pt>
                <c:pt idx="9096">
                  <c:v>1.34</c:v>
                </c:pt>
                <c:pt idx="9097">
                  <c:v>1.27</c:v>
                </c:pt>
                <c:pt idx="9099">
                  <c:v>1.44</c:v>
                </c:pt>
                <c:pt idx="9100">
                  <c:v>1.4100000000000001</c:v>
                </c:pt>
                <c:pt idx="9101">
                  <c:v>1.42</c:v>
                </c:pt>
                <c:pt idx="9104">
                  <c:v>1.43</c:v>
                </c:pt>
                <c:pt idx="9105">
                  <c:v>1.46</c:v>
                </c:pt>
                <c:pt idx="9106">
                  <c:v>1.45</c:v>
                </c:pt>
                <c:pt idx="9108">
                  <c:v>1.44</c:v>
                </c:pt>
                <c:pt idx="9109">
                  <c:v>1.3900000000000001</c:v>
                </c:pt>
                <c:pt idx="9111">
                  <c:v>1.4100000000000001</c:v>
                </c:pt>
                <c:pt idx="9112">
                  <c:v>1.38</c:v>
                </c:pt>
                <c:pt idx="9113">
                  <c:v>1.3900000000000001</c:v>
                </c:pt>
                <c:pt idx="9114">
                  <c:v>1.3599999999999999</c:v>
                </c:pt>
                <c:pt idx="9115">
                  <c:v>1.37</c:v>
                </c:pt>
                <c:pt idx="9116">
                  <c:v>1.3900000000000001</c:v>
                </c:pt>
                <c:pt idx="9117">
                  <c:v>1.38</c:v>
                </c:pt>
                <c:pt idx="9118">
                  <c:v>1.3900000000000001</c:v>
                </c:pt>
                <c:pt idx="9119">
                  <c:v>1.42</c:v>
                </c:pt>
                <c:pt idx="9120">
                  <c:v>1.42</c:v>
                </c:pt>
                <c:pt idx="9121">
                  <c:v>1.4100000000000001</c:v>
                </c:pt>
                <c:pt idx="9122">
                  <c:v>1.38</c:v>
                </c:pt>
                <c:pt idx="9123">
                  <c:v>1.34</c:v>
                </c:pt>
                <c:pt idx="9124">
                  <c:v>1.31</c:v>
                </c:pt>
                <c:pt idx="9125">
                  <c:v>1.17</c:v>
                </c:pt>
                <c:pt idx="9126">
                  <c:v>1.17</c:v>
                </c:pt>
                <c:pt idx="9127">
                  <c:v>1.18</c:v>
                </c:pt>
                <c:pt idx="9128">
                  <c:v>1.1599999999999999</c:v>
                </c:pt>
                <c:pt idx="9129">
                  <c:v>1.18</c:v>
                </c:pt>
                <c:pt idx="9130">
                  <c:v>1.21</c:v>
                </c:pt>
                <c:pt idx="9131">
                  <c:v>1.17</c:v>
                </c:pt>
                <c:pt idx="9132">
                  <c:v>1.17</c:v>
                </c:pt>
                <c:pt idx="9133">
                  <c:v>1.17</c:v>
                </c:pt>
                <c:pt idx="9134">
                  <c:v>1.0900000000000001</c:v>
                </c:pt>
                <c:pt idx="9135">
                  <c:v>1.03</c:v>
                </c:pt>
                <c:pt idx="9136">
                  <c:v>1.04</c:v>
                </c:pt>
                <c:pt idx="9137">
                  <c:v>0.99</c:v>
                </c:pt>
                <c:pt idx="9138">
                  <c:v>0.93</c:v>
                </c:pt>
                <c:pt idx="9139">
                  <c:v>0.94000000000000006</c:v>
                </c:pt>
                <c:pt idx="9140">
                  <c:v>0.97</c:v>
                </c:pt>
                <c:pt idx="9141">
                  <c:v>0.97</c:v>
                </c:pt>
                <c:pt idx="9142">
                  <c:v>0.97</c:v>
                </c:pt>
                <c:pt idx="9143">
                  <c:v>0.98</c:v>
                </c:pt>
                <c:pt idx="9144">
                  <c:v>0.96</c:v>
                </c:pt>
                <c:pt idx="9145">
                  <c:v>1.01</c:v>
                </c:pt>
                <c:pt idx="9146">
                  <c:v>1.07</c:v>
                </c:pt>
                <c:pt idx="9147">
                  <c:v>1.19</c:v>
                </c:pt>
                <c:pt idx="9148">
                  <c:v>1.18</c:v>
                </c:pt>
                <c:pt idx="9149">
                  <c:v>1.31</c:v>
                </c:pt>
                <c:pt idx="9151">
                  <c:v>1.24</c:v>
                </c:pt>
                <c:pt idx="9152">
                  <c:v>1.1499999999999999</c:v>
                </c:pt>
                <c:pt idx="9153">
                  <c:v>1.21</c:v>
                </c:pt>
                <c:pt idx="9154">
                  <c:v>1.42</c:v>
                </c:pt>
                <c:pt idx="9155">
                  <c:v>1.73</c:v>
                </c:pt>
                <c:pt idx="9156">
                  <c:v>1.69</c:v>
                </c:pt>
                <c:pt idx="9157">
                  <c:v>1.48</c:v>
                </c:pt>
                <c:pt idx="9158">
                  <c:v>1.75</c:v>
                </c:pt>
                <c:pt idx="9159">
                  <c:v>2.2000000000000002</c:v>
                </c:pt>
                <c:pt idx="9160">
                  <c:v>2.5</c:v>
                </c:pt>
                <c:pt idx="9161">
                  <c:v>2.73</c:v>
                </c:pt>
                <c:pt idx="9162">
                  <c:v>4.1500000000000004</c:v>
                </c:pt>
                <c:pt idx="9163">
                  <c:v>2.14</c:v>
                </c:pt>
                <c:pt idx="9164">
                  <c:v>2.4</c:v>
                </c:pt>
                <c:pt idx="9165">
                  <c:v>2.4500000000000002</c:v>
                </c:pt>
                <c:pt idx="9166">
                  <c:v>2.4</c:v>
                </c:pt>
                <c:pt idx="9168">
                  <c:v>1.97</c:v>
                </c:pt>
                <c:pt idx="9169">
                  <c:v>1.62</c:v>
                </c:pt>
                <c:pt idx="9170">
                  <c:v>1.6</c:v>
                </c:pt>
                <c:pt idx="9171">
                  <c:v>1.5899999999999999</c:v>
                </c:pt>
                <c:pt idx="9172">
                  <c:v>1.74</c:v>
                </c:pt>
                <c:pt idx="9173">
                  <c:v>1.85</c:v>
                </c:pt>
                <c:pt idx="9174">
                  <c:v>1.85</c:v>
                </c:pt>
                <c:pt idx="9176">
                  <c:v>1.9100000000000001</c:v>
                </c:pt>
                <c:pt idx="9177">
                  <c:v>1.8599999999999999</c:v>
                </c:pt>
                <c:pt idx="9178">
                  <c:v>1.8399999999999999</c:v>
                </c:pt>
                <c:pt idx="9179">
                  <c:v>1.8</c:v>
                </c:pt>
                <c:pt idx="9180">
                  <c:v>1.79</c:v>
                </c:pt>
                <c:pt idx="9181">
                  <c:v>1.8399999999999999</c:v>
                </c:pt>
                <c:pt idx="9182">
                  <c:v>2.13</c:v>
                </c:pt>
                <c:pt idx="9183">
                  <c:v>2.0699999999999998</c:v>
                </c:pt>
                <c:pt idx="9186">
                  <c:v>2.27</c:v>
                </c:pt>
                <c:pt idx="9187">
                  <c:v>2.54</c:v>
                </c:pt>
                <c:pt idx="9188">
                  <c:v>2.35</c:v>
                </c:pt>
                <c:pt idx="9189">
                  <c:v>2.37</c:v>
                </c:pt>
                <c:pt idx="9190">
                  <c:v>2.25</c:v>
                </c:pt>
                <c:pt idx="9191">
                  <c:v>2.19</c:v>
                </c:pt>
                <c:pt idx="9192">
                  <c:v>2.19</c:v>
                </c:pt>
                <c:pt idx="9193">
                  <c:v>2.19</c:v>
                </c:pt>
                <c:pt idx="9195">
                  <c:v>2.2000000000000002</c:v>
                </c:pt>
                <c:pt idx="9196">
                  <c:v>2.21</c:v>
                </c:pt>
                <c:pt idx="9197">
                  <c:v>2.19</c:v>
                </c:pt>
                <c:pt idx="9198">
                  <c:v>2.2000000000000002</c:v>
                </c:pt>
                <c:pt idx="9199">
                  <c:v>2.19</c:v>
                </c:pt>
                <c:pt idx="9200">
                  <c:v>2.17</c:v>
                </c:pt>
                <c:pt idx="9201">
                  <c:v>2.1800000000000002</c:v>
                </c:pt>
                <c:pt idx="9202">
                  <c:v>2.1</c:v>
                </c:pt>
                <c:pt idx="9203">
                  <c:v>2.04</c:v>
                </c:pt>
                <c:pt idx="9204">
                  <c:v>2.02</c:v>
                </c:pt>
                <c:pt idx="9205">
                  <c:v>1.99</c:v>
                </c:pt>
                <c:pt idx="9206">
                  <c:v>1.8900000000000001</c:v>
                </c:pt>
                <c:pt idx="9207">
                  <c:v>1.85</c:v>
                </c:pt>
                <c:pt idx="9208">
                  <c:v>1.77</c:v>
                </c:pt>
                <c:pt idx="9209">
                  <c:v>1.6800000000000002</c:v>
                </c:pt>
                <c:pt idx="9210">
                  <c:v>1.67</c:v>
                </c:pt>
                <c:pt idx="9211">
                  <c:v>1.6600000000000001</c:v>
                </c:pt>
                <c:pt idx="9212">
                  <c:v>1.57</c:v>
                </c:pt>
                <c:pt idx="9213">
                  <c:v>1.56</c:v>
                </c:pt>
                <c:pt idx="9214">
                  <c:v>1.52</c:v>
                </c:pt>
                <c:pt idx="9215">
                  <c:v>1.51</c:v>
                </c:pt>
                <c:pt idx="9216">
                  <c:v>1.5</c:v>
                </c:pt>
                <c:pt idx="9217">
                  <c:v>1.5</c:v>
                </c:pt>
                <c:pt idx="9218">
                  <c:v>1.48</c:v>
                </c:pt>
                <c:pt idx="9219">
                  <c:v>1.4</c:v>
                </c:pt>
                <c:pt idx="9221">
                  <c:v>1.42</c:v>
                </c:pt>
                <c:pt idx="9222">
                  <c:v>1.37</c:v>
                </c:pt>
                <c:pt idx="9223">
                  <c:v>1.34</c:v>
                </c:pt>
                <c:pt idx="9224">
                  <c:v>1.33</c:v>
                </c:pt>
                <c:pt idx="9225">
                  <c:v>1.25</c:v>
                </c:pt>
                <c:pt idx="9226">
                  <c:v>1.1499999999999999</c:v>
                </c:pt>
                <c:pt idx="9227">
                  <c:v>1.18</c:v>
                </c:pt>
                <c:pt idx="9228">
                  <c:v>1.26</c:v>
                </c:pt>
                <c:pt idx="9229">
                  <c:v>1.27</c:v>
                </c:pt>
                <c:pt idx="9230">
                  <c:v>1.27</c:v>
                </c:pt>
                <c:pt idx="9231">
                  <c:v>1.26</c:v>
                </c:pt>
                <c:pt idx="9232">
                  <c:v>1.26</c:v>
                </c:pt>
                <c:pt idx="9233">
                  <c:v>1.3</c:v>
                </c:pt>
                <c:pt idx="9234">
                  <c:v>1.26</c:v>
                </c:pt>
                <c:pt idx="9235">
                  <c:v>1.26</c:v>
                </c:pt>
                <c:pt idx="9236">
                  <c:v>1.21</c:v>
                </c:pt>
                <c:pt idx="9237">
                  <c:v>1.21</c:v>
                </c:pt>
                <c:pt idx="9238">
                  <c:v>1.1599999999999999</c:v>
                </c:pt>
                <c:pt idx="9239">
                  <c:v>1.1599999999999999</c:v>
                </c:pt>
                <c:pt idx="9240">
                  <c:v>1.1400000000000001</c:v>
                </c:pt>
                <c:pt idx="9241">
                  <c:v>1.1100000000000001</c:v>
                </c:pt>
                <c:pt idx="9242">
                  <c:v>1.1000000000000001</c:v>
                </c:pt>
                <c:pt idx="9243">
                  <c:v>1.1000000000000001</c:v>
                </c:pt>
                <c:pt idx="9244">
                  <c:v>1.1299999999999999</c:v>
                </c:pt>
                <c:pt idx="9245">
                  <c:v>1.21</c:v>
                </c:pt>
                <c:pt idx="9246">
                  <c:v>1.26</c:v>
                </c:pt>
                <c:pt idx="9247">
                  <c:v>1.29</c:v>
                </c:pt>
                <c:pt idx="9248">
                  <c:v>1.24</c:v>
                </c:pt>
                <c:pt idx="9249">
                  <c:v>1.2</c:v>
                </c:pt>
                <c:pt idx="9250">
                  <c:v>1.1499999999999999</c:v>
                </c:pt>
                <c:pt idx="9251">
                  <c:v>1.1000000000000001</c:v>
                </c:pt>
                <c:pt idx="9252">
                  <c:v>1.21</c:v>
                </c:pt>
                <c:pt idx="9253">
                  <c:v>1.07</c:v>
                </c:pt>
                <c:pt idx="9254">
                  <c:v>1.1000000000000001</c:v>
                </c:pt>
                <c:pt idx="9255">
                  <c:v>1.06</c:v>
                </c:pt>
                <c:pt idx="9256">
                  <c:v>1.08</c:v>
                </c:pt>
                <c:pt idx="9257">
                  <c:v>1.07</c:v>
                </c:pt>
                <c:pt idx="9258">
                  <c:v>1.07</c:v>
                </c:pt>
                <c:pt idx="9259">
                  <c:v>1.08</c:v>
                </c:pt>
                <c:pt idx="9260">
                  <c:v>1.0900000000000001</c:v>
                </c:pt>
                <c:pt idx="9261">
                  <c:v>1.05</c:v>
                </c:pt>
                <c:pt idx="9262">
                  <c:v>1.05</c:v>
                </c:pt>
                <c:pt idx="9263">
                  <c:v>1.02</c:v>
                </c:pt>
                <c:pt idx="9264">
                  <c:v>1.02</c:v>
                </c:pt>
                <c:pt idx="9265">
                  <c:v>1.05</c:v>
                </c:pt>
                <c:pt idx="9266">
                  <c:v>1.07</c:v>
                </c:pt>
                <c:pt idx="9267">
                  <c:v>1.1000000000000001</c:v>
                </c:pt>
                <c:pt idx="9268">
                  <c:v>1.0900000000000001</c:v>
                </c:pt>
                <c:pt idx="9269">
                  <c:v>1.1599999999999999</c:v>
                </c:pt>
                <c:pt idx="9270">
                  <c:v>1.1100000000000001</c:v>
                </c:pt>
                <c:pt idx="9271">
                  <c:v>1.08</c:v>
                </c:pt>
                <c:pt idx="9272">
                  <c:v>1.08</c:v>
                </c:pt>
                <c:pt idx="9273">
                  <c:v>1.0900000000000001</c:v>
                </c:pt>
                <c:pt idx="9274">
                  <c:v>1.08</c:v>
                </c:pt>
                <c:pt idx="9275">
                  <c:v>1.0900000000000001</c:v>
                </c:pt>
                <c:pt idx="9277">
                  <c:v>1.1100000000000001</c:v>
                </c:pt>
                <c:pt idx="9278">
                  <c:v>1.1000000000000001</c:v>
                </c:pt>
                <c:pt idx="9279">
                  <c:v>1.1000000000000001</c:v>
                </c:pt>
                <c:pt idx="9280">
                  <c:v>1.0900000000000001</c:v>
                </c:pt>
                <c:pt idx="9281">
                  <c:v>1.1299999999999999</c:v>
                </c:pt>
                <c:pt idx="9282">
                  <c:v>1.1299999999999999</c:v>
                </c:pt>
                <c:pt idx="9283">
                  <c:v>1.1299999999999999</c:v>
                </c:pt>
                <c:pt idx="9284">
                  <c:v>1.1200000000000001</c:v>
                </c:pt>
                <c:pt idx="9285">
                  <c:v>1.1499999999999999</c:v>
                </c:pt>
                <c:pt idx="9286">
                  <c:v>1.1599999999999999</c:v>
                </c:pt>
                <c:pt idx="9287">
                  <c:v>1.1400000000000001</c:v>
                </c:pt>
                <c:pt idx="9288">
                  <c:v>1.1299999999999999</c:v>
                </c:pt>
                <c:pt idx="9289">
                  <c:v>1.1200000000000001</c:v>
                </c:pt>
                <c:pt idx="9290">
                  <c:v>1.08</c:v>
                </c:pt>
                <c:pt idx="9291">
                  <c:v>1.1000000000000001</c:v>
                </c:pt>
                <c:pt idx="9292">
                  <c:v>1.08</c:v>
                </c:pt>
                <c:pt idx="9293">
                  <c:v>1.07</c:v>
                </c:pt>
                <c:pt idx="9294">
                  <c:v>1.06</c:v>
                </c:pt>
                <c:pt idx="9296">
                  <c:v>1.05</c:v>
                </c:pt>
                <c:pt idx="9297">
                  <c:v>1.01</c:v>
                </c:pt>
                <c:pt idx="9298">
                  <c:v>1.01</c:v>
                </c:pt>
                <c:pt idx="9299">
                  <c:v>1.01</c:v>
                </c:pt>
                <c:pt idx="9300">
                  <c:v>1.03</c:v>
                </c:pt>
                <c:pt idx="9301">
                  <c:v>1.02</c:v>
                </c:pt>
                <c:pt idx="9302">
                  <c:v>1.02</c:v>
                </c:pt>
                <c:pt idx="9303">
                  <c:v>1.01</c:v>
                </c:pt>
                <c:pt idx="9304">
                  <c:v>0.99</c:v>
                </c:pt>
                <c:pt idx="9305">
                  <c:v>0.97</c:v>
                </c:pt>
                <c:pt idx="9306">
                  <c:v>0.98</c:v>
                </c:pt>
                <c:pt idx="9307">
                  <c:v>0.96</c:v>
                </c:pt>
                <c:pt idx="9308">
                  <c:v>0.89</c:v>
                </c:pt>
                <c:pt idx="9309">
                  <c:v>0.88</c:v>
                </c:pt>
                <c:pt idx="9310">
                  <c:v>0.84</c:v>
                </c:pt>
                <c:pt idx="9311">
                  <c:v>0.78</c:v>
                </c:pt>
                <c:pt idx="9312">
                  <c:v>0.78</c:v>
                </c:pt>
                <c:pt idx="9313">
                  <c:v>0.78</c:v>
                </c:pt>
                <c:pt idx="9314">
                  <c:v>0.8</c:v>
                </c:pt>
                <c:pt idx="9315">
                  <c:v>0.82000000000000006</c:v>
                </c:pt>
                <c:pt idx="9316">
                  <c:v>0.88</c:v>
                </c:pt>
                <c:pt idx="9317">
                  <c:v>0.91</c:v>
                </c:pt>
                <c:pt idx="9318">
                  <c:v>0.95000000000000007</c:v>
                </c:pt>
                <c:pt idx="9319">
                  <c:v>0.93</c:v>
                </c:pt>
                <c:pt idx="9320">
                  <c:v>0.91</c:v>
                </c:pt>
                <c:pt idx="9321">
                  <c:v>0.95000000000000007</c:v>
                </c:pt>
                <c:pt idx="9323">
                  <c:v>1.01</c:v>
                </c:pt>
                <c:pt idx="9324">
                  <c:v>0.93</c:v>
                </c:pt>
                <c:pt idx="9325">
                  <c:v>0.94000000000000006</c:v>
                </c:pt>
                <c:pt idx="9326">
                  <c:v>0.89</c:v>
                </c:pt>
                <c:pt idx="9327">
                  <c:v>0.88</c:v>
                </c:pt>
                <c:pt idx="9328">
                  <c:v>0.83000000000000007</c:v>
                </c:pt>
                <c:pt idx="9329">
                  <c:v>0.81</c:v>
                </c:pt>
                <c:pt idx="9330">
                  <c:v>0.73</c:v>
                </c:pt>
                <c:pt idx="9331">
                  <c:v>0.83000000000000007</c:v>
                </c:pt>
                <c:pt idx="9332">
                  <c:v>0.84</c:v>
                </c:pt>
                <c:pt idx="9333">
                  <c:v>0.8</c:v>
                </c:pt>
                <c:pt idx="9334">
                  <c:v>0.79</c:v>
                </c:pt>
                <c:pt idx="9335">
                  <c:v>0.72</c:v>
                </c:pt>
                <c:pt idx="9336">
                  <c:v>0.68</c:v>
                </c:pt>
                <c:pt idx="9337">
                  <c:v>0.62</c:v>
                </c:pt>
                <c:pt idx="9338">
                  <c:v>0.71</c:v>
                </c:pt>
                <c:pt idx="9339">
                  <c:v>0.70000000000000007</c:v>
                </c:pt>
                <c:pt idx="9340">
                  <c:v>0.67</c:v>
                </c:pt>
                <c:pt idx="9341">
                  <c:v>0.67</c:v>
                </c:pt>
                <c:pt idx="9342">
                  <c:v>0.68</c:v>
                </c:pt>
                <c:pt idx="9343">
                  <c:v>0.67</c:v>
                </c:pt>
                <c:pt idx="9344">
                  <c:v>0.65</c:v>
                </c:pt>
                <c:pt idx="9345">
                  <c:v>0.64</c:v>
                </c:pt>
                <c:pt idx="9346">
                  <c:v>0.63</c:v>
                </c:pt>
                <c:pt idx="9347">
                  <c:v>0.66</c:v>
                </c:pt>
                <c:pt idx="9348">
                  <c:v>0.64</c:v>
                </c:pt>
                <c:pt idx="9349">
                  <c:v>0.62</c:v>
                </c:pt>
                <c:pt idx="9350">
                  <c:v>0.63</c:v>
                </c:pt>
                <c:pt idx="9351">
                  <c:v>0.64</c:v>
                </c:pt>
                <c:pt idx="9352">
                  <c:v>0.61</c:v>
                </c:pt>
                <c:pt idx="9353">
                  <c:v>0.57000000000000006</c:v>
                </c:pt>
                <c:pt idx="9354">
                  <c:v>0.60000000000000009</c:v>
                </c:pt>
                <c:pt idx="9355">
                  <c:v>0.60000000000000009</c:v>
                </c:pt>
                <c:pt idx="9356">
                  <c:v>0.57000000000000006</c:v>
                </c:pt>
                <c:pt idx="9357">
                  <c:v>0.57000000000000006</c:v>
                </c:pt>
                <c:pt idx="9358">
                  <c:v>0.57999999999999996</c:v>
                </c:pt>
                <c:pt idx="9359">
                  <c:v>0.66</c:v>
                </c:pt>
                <c:pt idx="9360">
                  <c:v>0.68</c:v>
                </c:pt>
                <c:pt idx="9361">
                  <c:v>0.67</c:v>
                </c:pt>
                <c:pt idx="9362">
                  <c:v>0.66</c:v>
                </c:pt>
                <c:pt idx="9363">
                  <c:v>0.66</c:v>
                </c:pt>
                <c:pt idx="9365">
                  <c:v>0.63</c:v>
                </c:pt>
                <c:pt idx="9366">
                  <c:v>0.64</c:v>
                </c:pt>
                <c:pt idx="9367">
                  <c:v>0.64</c:v>
                </c:pt>
                <c:pt idx="9368">
                  <c:v>0.64</c:v>
                </c:pt>
                <c:pt idx="9370">
                  <c:v>0.60000000000000009</c:v>
                </c:pt>
                <c:pt idx="9371">
                  <c:v>0.63</c:v>
                </c:pt>
                <c:pt idx="9373">
                  <c:v>0.61</c:v>
                </c:pt>
                <c:pt idx="9374">
                  <c:v>0.59</c:v>
                </c:pt>
                <c:pt idx="9375">
                  <c:v>0.61</c:v>
                </c:pt>
                <c:pt idx="9376">
                  <c:v>0.66</c:v>
                </c:pt>
                <c:pt idx="9377">
                  <c:v>0.66</c:v>
                </c:pt>
                <c:pt idx="9378">
                  <c:v>0.67</c:v>
                </c:pt>
                <c:pt idx="9379">
                  <c:v>0.67</c:v>
                </c:pt>
                <c:pt idx="9380">
                  <c:v>0.68</c:v>
                </c:pt>
                <c:pt idx="9381">
                  <c:v>0.67</c:v>
                </c:pt>
                <c:pt idx="9382">
                  <c:v>0.65</c:v>
                </c:pt>
                <c:pt idx="9383">
                  <c:v>0.63</c:v>
                </c:pt>
                <c:pt idx="9384">
                  <c:v>0.69000000000000006</c:v>
                </c:pt>
                <c:pt idx="9385">
                  <c:v>0.68</c:v>
                </c:pt>
                <c:pt idx="9386">
                  <c:v>0.68</c:v>
                </c:pt>
                <c:pt idx="9387">
                  <c:v>0.68</c:v>
                </c:pt>
                <c:pt idx="9388">
                  <c:v>0.68</c:v>
                </c:pt>
                <c:pt idx="9389">
                  <c:v>0.68</c:v>
                </c:pt>
                <c:pt idx="9390">
                  <c:v>0.66</c:v>
                </c:pt>
                <c:pt idx="9391">
                  <c:v>0.66</c:v>
                </c:pt>
                <c:pt idx="9392">
                  <c:v>0.62</c:v>
                </c:pt>
                <c:pt idx="9395">
                  <c:v>0.76</c:v>
                </c:pt>
                <c:pt idx="9396">
                  <c:v>0.77</c:v>
                </c:pt>
                <c:pt idx="9397">
                  <c:v>0.78</c:v>
                </c:pt>
                <c:pt idx="9399">
                  <c:v>0.74</c:v>
                </c:pt>
                <c:pt idx="9400">
                  <c:v>0.77</c:v>
                </c:pt>
                <c:pt idx="9401">
                  <c:v>0.77</c:v>
                </c:pt>
                <c:pt idx="9402">
                  <c:v>0.81</c:v>
                </c:pt>
                <c:pt idx="9403">
                  <c:v>0.81</c:v>
                </c:pt>
                <c:pt idx="9404">
                  <c:v>0.91</c:v>
                </c:pt>
                <c:pt idx="9405">
                  <c:v>0.92</c:v>
                </c:pt>
                <c:pt idx="9406">
                  <c:v>0.92</c:v>
                </c:pt>
                <c:pt idx="9407">
                  <c:v>0.95000000000000007</c:v>
                </c:pt>
                <c:pt idx="9408">
                  <c:v>1.08</c:v>
                </c:pt>
                <c:pt idx="9409">
                  <c:v>1.1499999999999999</c:v>
                </c:pt>
                <c:pt idx="9410">
                  <c:v>1.04</c:v>
                </c:pt>
                <c:pt idx="9411">
                  <c:v>1.01</c:v>
                </c:pt>
                <c:pt idx="9412">
                  <c:v>0.99</c:v>
                </c:pt>
                <c:pt idx="9413">
                  <c:v>0.97</c:v>
                </c:pt>
                <c:pt idx="9414">
                  <c:v>0.97</c:v>
                </c:pt>
                <c:pt idx="9415">
                  <c:v>0.94000000000000006</c:v>
                </c:pt>
                <c:pt idx="9416">
                  <c:v>0.9</c:v>
                </c:pt>
                <c:pt idx="9417">
                  <c:v>0.86</c:v>
                </c:pt>
                <c:pt idx="9418">
                  <c:v>0.84</c:v>
                </c:pt>
                <c:pt idx="9419">
                  <c:v>0.8</c:v>
                </c:pt>
                <c:pt idx="9421">
                  <c:v>0.89</c:v>
                </c:pt>
                <c:pt idx="9422">
                  <c:v>0.94000000000000006</c:v>
                </c:pt>
                <c:pt idx="9423">
                  <c:v>0.96</c:v>
                </c:pt>
                <c:pt idx="9424">
                  <c:v>0.92</c:v>
                </c:pt>
                <c:pt idx="9425">
                  <c:v>0.91</c:v>
                </c:pt>
                <c:pt idx="9426">
                  <c:v>0.87</c:v>
                </c:pt>
                <c:pt idx="9427">
                  <c:v>0.85</c:v>
                </c:pt>
                <c:pt idx="9429">
                  <c:v>0.88</c:v>
                </c:pt>
                <c:pt idx="9430">
                  <c:v>0.87</c:v>
                </c:pt>
                <c:pt idx="9431">
                  <c:v>0.9</c:v>
                </c:pt>
                <c:pt idx="9432">
                  <c:v>0.87</c:v>
                </c:pt>
                <c:pt idx="9433">
                  <c:v>0.84</c:v>
                </c:pt>
                <c:pt idx="9434">
                  <c:v>0.83000000000000007</c:v>
                </c:pt>
                <c:pt idx="9435">
                  <c:v>0.83000000000000007</c:v>
                </c:pt>
                <c:pt idx="9436">
                  <c:v>0.84</c:v>
                </c:pt>
                <c:pt idx="9437">
                  <c:v>0.84</c:v>
                </c:pt>
                <c:pt idx="9438">
                  <c:v>0.84</c:v>
                </c:pt>
                <c:pt idx="9439">
                  <c:v>0.87</c:v>
                </c:pt>
                <c:pt idx="9440">
                  <c:v>0.86</c:v>
                </c:pt>
                <c:pt idx="9441">
                  <c:v>0.92</c:v>
                </c:pt>
                <c:pt idx="9442">
                  <c:v>0.9</c:v>
                </c:pt>
                <c:pt idx="9443">
                  <c:v>0.9</c:v>
                </c:pt>
                <c:pt idx="9444">
                  <c:v>0.9</c:v>
                </c:pt>
                <c:pt idx="9445">
                  <c:v>0.87</c:v>
                </c:pt>
                <c:pt idx="9446">
                  <c:v>0.92</c:v>
                </c:pt>
                <c:pt idx="9447">
                  <c:v>0.91</c:v>
                </c:pt>
                <c:pt idx="9448">
                  <c:v>0.91</c:v>
                </c:pt>
                <c:pt idx="9449">
                  <c:v>0.88</c:v>
                </c:pt>
                <c:pt idx="9450">
                  <c:v>0.93</c:v>
                </c:pt>
                <c:pt idx="9451">
                  <c:v>0.89</c:v>
                </c:pt>
                <c:pt idx="9452">
                  <c:v>0.96</c:v>
                </c:pt>
                <c:pt idx="9453">
                  <c:v>0.96</c:v>
                </c:pt>
                <c:pt idx="9457">
                  <c:v>0.98</c:v>
                </c:pt>
                <c:pt idx="9458">
                  <c:v>0.96</c:v>
                </c:pt>
                <c:pt idx="9459">
                  <c:v>0.99</c:v>
                </c:pt>
                <c:pt idx="9460">
                  <c:v>1.02</c:v>
                </c:pt>
                <c:pt idx="9461">
                  <c:v>1.02</c:v>
                </c:pt>
                <c:pt idx="9462">
                  <c:v>0.99</c:v>
                </c:pt>
                <c:pt idx="9463">
                  <c:v>1.07</c:v>
                </c:pt>
                <c:pt idx="9464">
                  <c:v>1.06</c:v>
                </c:pt>
                <c:pt idx="9465">
                  <c:v>1.1100000000000001</c:v>
                </c:pt>
                <c:pt idx="9466">
                  <c:v>1.0900000000000001</c:v>
                </c:pt>
                <c:pt idx="9467">
                  <c:v>1.1000000000000001</c:v>
                </c:pt>
                <c:pt idx="9468">
                  <c:v>1.06</c:v>
                </c:pt>
                <c:pt idx="9469">
                  <c:v>0.99</c:v>
                </c:pt>
                <c:pt idx="9470">
                  <c:v>0.98</c:v>
                </c:pt>
                <c:pt idx="9471">
                  <c:v>0.92</c:v>
                </c:pt>
                <c:pt idx="9472">
                  <c:v>0.86</c:v>
                </c:pt>
                <c:pt idx="9473">
                  <c:v>0.85</c:v>
                </c:pt>
                <c:pt idx="9474">
                  <c:v>0.86</c:v>
                </c:pt>
                <c:pt idx="9475">
                  <c:v>0.85</c:v>
                </c:pt>
                <c:pt idx="9476">
                  <c:v>0.84</c:v>
                </c:pt>
                <c:pt idx="9477">
                  <c:v>0.83000000000000007</c:v>
                </c:pt>
                <c:pt idx="9478">
                  <c:v>0.82000000000000006</c:v>
                </c:pt>
                <c:pt idx="9479">
                  <c:v>0.84</c:v>
                </c:pt>
                <c:pt idx="9480">
                  <c:v>0.83000000000000007</c:v>
                </c:pt>
                <c:pt idx="9481">
                  <c:v>0.83000000000000007</c:v>
                </c:pt>
                <c:pt idx="9482">
                  <c:v>0.85</c:v>
                </c:pt>
                <c:pt idx="9483">
                  <c:v>0.84</c:v>
                </c:pt>
                <c:pt idx="9484">
                  <c:v>0.76</c:v>
                </c:pt>
                <c:pt idx="9485">
                  <c:v>0.74</c:v>
                </c:pt>
                <c:pt idx="9486">
                  <c:v>0.73</c:v>
                </c:pt>
                <c:pt idx="9487">
                  <c:v>0.73</c:v>
                </c:pt>
                <c:pt idx="9488">
                  <c:v>0.78</c:v>
                </c:pt>
                <c:pt idx="9489">
                  <c:v>0.78</c:v>
                </c:pt>
                <c:pt idx="9491">
                  <c:v>0.83000000000000007</c:v>
                </c:pt>
                <c:pt idx="9492">
                  <c:v>0.83000000000000007</c:v>
                </c:pt>
                <c:pt idx="9493">
                  <c:v>0.83000000000000007</c:v>
                </c:pt>
                <c:pt idx="9494">
                  <c:v>0.83000000000000007</c:v>
                </c:pt>
                <c:pt idx="9495">
                  <c:v>0.84</c:v>
                </c:pt>
                <c:pt idx="9496">
                  <c:v>0.82000000000000006</c:v>
                </c:pt>
                <c:pt idx="9497">
                  <c:v>0.83000000000000007</c:v>
                </c:pt>
                <c:pt idx="9498">
                  <c:v>0.84</c:v>
                </c:pt>
                <c:pt idx="9499">
                  <c:v>0.8</c:v>
                </c:pt>
                <c:pt idx="9500">
                  <c:v>0.8</c:v>
                </c:pt>
                <c:pt idx="9501">
                  <c:v>0.78</c:v>
                </c:pt>
                <c:pt idx="9502">
                  <c:v>0.74</c:v>
                </c:pt>
                <c:pt idx="9503">
                  <c:v>0.72</c:v>
                </c:pt>
                <c:pt idx="9504">
                  <c:v>0.75</c:v>
                </c:pt>
                <c:pt idx="9505">
                  <c:v>0.73</c:v>
                </c:pt>
                <c:pt idx="9506">
                  <c:v>0.73</c:v>
                </c:pt>
                <c:pt idx="9507">
                  <c:v>0.71</c:v>
                </c:pt>
                <c:pt idx="9508">
                  <c:v>0.68</c:v>
                </c:pt>
                <c:pt idx="9509">
                  <c:v>0.68</c:v>
                </c:pt>
                <c:pt idx="9510">
                  <c:v>0.68</c:v>
                </c:pt>
                <c:pt idx="9511">
                  <c:v>0.67</c:v>
                </c:pt>
                <c:pt idx="9512">
                  <c:v>0.68</c:v>
                </c:pt>
                <c:pt idx="9513">
                  <c:v>0.68</c:v>
                </c:pt>
                <c:pt idx="9514">
                  <c:v>0.66</c:v>
                </c:pt>
                <c:pt idx="9515">
                  <c:v>0.64</c:v>
                </c:pt>
                <c:pt idx="9516">
                  <c:v>0.62</c:v>
                </c:pt>
                <c:pt idx="9517">
                  <c:v>0.61</c:v>
                </c:pt>
                <c:pt idx="9518">
                  <c:v>0.61</c:v>
                </c:pt>
                <c:pt idx="9519">
                  <c:v>0.61</c:v>
                </c:pt>
                <c:pt idx="9520">
                  <c:v>0.60000000000000009</c:v>
                </c:pt>
                <c:pt idx="9521">
                  <c:v>0.56000000000000005</c:v>
                </c:pt>
                <c:pt idx="9522">
                  <c:v>0.55000000000000004</c:v>
                </c:pt>
                <c:pt idx="9523">
                  <c:v>0.53</c:v>
                </c:pt>
                <c:pt idx="9524">
                  <c:v>0.53</c:v>
                </c:pt>
                <c:pt idx="9525">
                  <c:v>0.55000000000000004</c:v>
                </c:pt>
                <c:pt idx="9526">
                  <c:v>0.54</c:v>
                </c:pt>
                <c:pt idx="9527">
                  <c:v>0.56000000000000005</c:v>
                </c:pt>
                <c:pt idx="9528">
                  <c:v>0.54</c:v>
                </c:pt>
                <c:pt idx="9529">
                  <c:v>0.54</c:v>
                </c:pt>
                <c:pt idx="9530">
                  <c:v>0.56000000000000005</c:v>
                </c:pt>
                <c:pt idx="9531">
                  <c:v>0.55000000000000004</c:v>
                </c:pt>
                <c:pt idx="9532">
                  <c:v>0.55000000000000004</c:v>
                </c:pt>
                <c:pt idx="9533">
                  <c:v>0.56000000000000005</c:v>
                </c:pt>
                <c:pt idx="9534">
                  <c:v>0.56000000000000005</c:v>
                </c:pt>
                <c:pt idx="9535">
                  <c:v>0.57999999999999996</c:v>
                </c:pt>
                <c:pt idx="9536">
                  <c:v>0.57000000000000006</c:v>
                </c:pt>
                <c:pt idx="9537">
                  <c:v>0.59</c:v>
                </c:pt>
                <c:pt idx="9538">
                  <c:v>0.70000000000000007</c:v>
                </c:pt>
                <c:pt idx="9539">
                  <c:v>0.70000000000000007</c:v>
                </c:pt>
                <c:pt idx="9540">
                  <c:v>0.72</c:v>
                </c:pt>
                <c:pt idx="9541">
                  <c:v>0.74</c:v>
                </c:pt>
                <c:pt idx="9542">
                  <c:v>0.78</c:v>
                </c:pt>
                <c:pt idx="9543">
                  <c:v>0.75</c:v>
                </c:pt>
                <c:pt idx="9544">
                  <c:v>0.77</c:v>
                </c:pt>
                <c:pt idx="9545">
                  <c:v>0.82000000000000006</c:v>
                </c:pt>
                <c:pt idx="9546">
                  <c:v>0.84</c:v>
                </c:pt>
                <c:pt idx="9547">
                  <c:v>0.87</c:v>
                </c:pt>
                <c:pt idx="9548">
                  <c:v>0.84</c:v>
                </c:pt>
                <c:pt idx="9549">
                  <c:v>0.8</c:v>
                </c:pt>
                <c:pt idx="9550">
                  <c:v>0.78</c:v>
                </c:pt>
                <c:pt idx="9551">
                  <c:v>0.77</c:v>
                </c:pt>
                <c:pt idx="9552">
                  <c:v>0.76</c:v>
                </c:pt>
                <c:pt idx="9553">
                  <c:v>0.79</c:v>
                </c:pt>
                <c:pt idx="9554">
                  <c:v>0.81</c:v>
                </c:pt>
                <c:pt idx="9555">
                  <c:v>0.79</c:v>
                </c:pt>
                <c:pt idx="9556">
                  <c:v>0.74</c:v>
                </c:pt>
                <c:pt idx="9557">
                  <c:v>0.74</c:v>
                </c:pt>
                <c:pt idx="9558">
                  <c:v>0.74</c:v>
                </c:pt>
                <c:pt idx="9559">
                  <c:v>0.83000000000000007</c:v>
                </c:pt>
                <c:pt idx="9560">
                  <c:v>0.82000000000000006</c:v>
                </c:pt>
                <c:pt idx="9561">
                  <c:v>0.82000000000000006</c:v>
                </c:pt>
                <c:pt idx="9562">
                  <c:v>0.83000000000000007</c:v>
                </c:pt>
                <c:pt idx="9563">
                  <c:v>0.83000000000000007</c:v>
                </c:pt>
                <c:pt idx="9564">
                  <c:v>0.84</c:v>
                </c:pt>
                <c:pt idx="9565">
                  <c:v>0.85</c:v>
                </c:pt>
                <c:pt idx="9566">
                  <c:v>0.84</c:v>
                </c:pt>
                <c:pt idx="9567">
                  <c:v>0.92</c:v>
                </c:pt>
                <c:pt idx="9568">
                  <c:v>0.87</c:v>
                </c:pt>
                <c:pt idx="9569">
                  <c:v>0.9</c:v>
                </c:pt>
                <c:pt idx="9570">
                  <c:v>0.92</c:v>
                </c:pt>
                <c:pt idx="9571">
                  <c:v>0.91</c:v>
                </c:pt>
                <c:pt idx="9572">
                  <c:v>0.92</c:v>
                </c:pt>
                <c:pt idx="9573">
                  <c:v>0.93</c:v>
                </c:pt>
                <c:pt idx="9574">
                  <c:v>0.92</c:v>
                </c:pt>
                <c:pt idx="9575">
                  <c:v>0.97</c:v>
                </c:pt>
                <c:pt idx="9576">
                  <c:v>0.98</c:v>
                </c:pt>
                <c:pt idx="9577">
                  <c:v>0.99</c:v>
                </c:pt>
                <c:pt idx="9578">
                  <c:v>1</c:v>
                </c:pt>
                <c:pt idx="9579">
                  <c:v>1.03</c:v>
                </c:pt>
                <c:pt idx="9580">
                  <c:v>1.03</c:v>
                </c:pt>
                <c:pt idx="9581">
                  <c:v>1.02</c:v>
                </c:pt>
                <c:pt idx="9582">
                  <c:v>1.02</c:v>
                </c:pt>
                <c:pt idx="9584">
                  <c:v>1.34</c:v>
                </c:pt>
                <c:pt idx="9585">
                  <c:v>1.33</c:v>
                </c:pt>
                <c:pt idx="9586">
                  <c:v>1.25</c:v>
                </c:pt>
                <c:pt idx="9587">
                  <c:v>1.17</c:v>
                </c:pt>
                <c:pt idx="9588">
                  <c:v>1.1599999999999999</c:v>
                </c:pt>
                <c:pt idx="9589">
                  <c:v>1.1299999999999999</c:v>
                </c:pt>
                <c:pt idx="9590">
                  <c:v>1.1000000000000001</c:v>
                </c:pt>
                <c:pt idx="9591">
                  <c:v>1.08</c:v>
                </c:pt>
                <c:pt idx="9592">
                  <c:v>1.1299999999999999</c:v>
                </c:pt>
                <c:pt idx="9593">
                  <c:v>1.2</c:v>
                </c:pt>
                <c:pt idx="9594">
                  <c:v>1.25</c:v>
                </c:pt>
                <c:pt idx="9595">
                  <c:v>1.19</c:v>
                </c:pt>
                <c:pt idx="9596">
                  <c:v>1.22</c:v>
                </c:pt>
                <c:pt idx="9597">
                  <c:v>1.22</c:v>
                </c:pt>
                <c:pt idx="9598">
                  <c:v>1.2</c:v>
                </c:pt>
                <c:pt idx="9599">
                  <c:v>1.1499999999999999</c:v>
                </c:pt>
                <c:pt idx="9600">
                  <c:v>1.17</c:v>
                </c:pt>
                <c:pt idx="9601">
                  <c:v>1.26</c:v>
                </c:pt>
                <c:pt idx="9602">
                  <c:v>1.34</c:v>
                </c:pt>
                <c:pt idx="9603">
                  <c:v>1.35</c:v>
                </c:pt>
                <c:pt idx="9604">
                  <c:v>1.29</c:v>
                </c:pt>
                <c:pt idx="9605">
                  <c:v>1.3</c:v>
                </c:pt>
                <c:pt idx="9606">
                  <c:v>1.26</c:v>
                </c:pt>
                <c:pt idx="9607">
                  <c:v>1.26</c:v>
                </c:pt>
                <c:pt idx="9608">
                  <c:v>1.23</c:v>
                </c:pt>
                <c:pt idx="9609">
                  <c:v>1.24</c:v>
                </c:pt>
                <c:pt idx="9610">
                  <c:v>1.32</c:v>
                </c:pt>
                <c:pt idx="9611">
                  <c:v>1.24</c:v>
                </c:pt>
                <c:pt idx="9612">
                  <c:v>1.28</c:v>
                </c:pt>
                <c:pt idx="9613">
                  <c:v>1.3599999999999999</c:v>
                </c:pt>
                <c:pt idx="9614">
                  <c:v>1.38</c:v>
                </c:pt>
                <c:pt idx="9615">
                  <c:v>1.35</c:v>
                </c:pt>
                <c:pt idx="9616">
                  <c:v>1.31</c:v>
                </c:pt>
                <c:pt idx="9617">
                  <c:v>1.27</c:v>
                </c:pt>
                <c:pt idx="9618">
                  <c:v>1.2</c:v>
                </c:pt>
                <c:pt idx="9619">
                  <c:v>1.21</c:v>
                </c:pt>
                <c:pt idx="9620">
                  <c:v>1.21</c:v>
                </c:pt>
                <c:pt idx="9621">
                  <c:v>1.26</c:v>
                </c:pt>
                <c:pt idx="9622">
                  <c:v>1.31</c:v>
                </c:pt>
                <c:pt idx="9623">
                  <c:v>1.35</c:v>
                </c:pt>
                <c:pt idx="9624">
                  <c:v>1.34</c:v>
                </c:pt>
                <c:pt idx="9625">
                  <c:v>1.35</c:v>
                </c:pt>
                <c:pt idx="9626">
                  <c:v>1.35</c:v>
                </c:pt>
                <c:pt idx="9627">
                  <c:v>1.35</c:v>
                </c:pt>
                <c:pt idx="9628">
                  <c:v>1.28</c:v>
                </c:pt>
                <c:pt idx="9629">
                  <c:v>1.3</c:v>
                </c:pt>
                <c:pt idx="9630">
                  <c:v>1.3</c:v>
                </c:pt>
                <c:pt idx="9631">
                  <c:v>1.3</c:v>
                </c:pt>
                <c:pt idx="9632">
                  <c:v>1.34</c:v>
                </c:pt>
                <c:pt idx="9634">
                  <c:v>1.52</c:v>
                </c:pt>
                <c:pt idx="9635">
                  <c:v>1.55</c:v>
                </c:pt>
                <c:pt idx="9636">
                  <c:v>1.57</c:v>
                </c:pt>
                <c:pt idx="9637">
                  <c:v>1.55</c:v>
                </c:pt>
                <c:pt idx="9638">
                  <c:v>1.53</c:v>
                </c:pt>
                <c:pt idx="9639">
                  <c:v>1.5</c:v>
                </c:pt>
                <c:pt idx="9640">
                  <c:v>1.6</c:v>
                </c:pt>
                <c:pt idx="9641">
                  <c:v>1.6600000000000001</c:v>
                </c:pt>
                <c:pt idx="9642">
                  <c:v>1.69</c:v>
                </c:pt>
                <c:pt idx="9643">
                  <c:v>1.71</c:v>
                </c:pt>
                <c:pt idx="9644">
                  <c:v>1.72</c:v>
                </c:pt>
                <c:pt idx="9645">
                  <c:v>1.6400000000000001</c:v>
                </c:pt>
                <c:pt idx="9646">
                  <c:v>1.69</c:v>
                </c:pt>
                <c:pt idx="9647">
                  <c:v>1.8399999999999999</c:v>
                </c:pt>
                <c:pt idx="9648">
                  <c:v>1.87</c:v>
                </c:pt>
                <c:pt idx="9649">
                  <c:v>1.88</c:v>
                </c:pt>
                <c:pt idx="9650">
                  <c:v>1.8599999999999999</c:v>
                </c:pt>
                <c:pt idx="9651">
                  <c:v>1.9</c:v>
                </c:pt>
                <c:pt idx="9652">
                  <c:v>1.92</c:v>
                </c:pt>
                <c:pt idx="9653">
                  <c:v>1.9</c:v>
                </c:pt>
                <c:pt idx="9654">
                  <c:v>2.25</c:v>
                </c:pt>
                <c:pt idx="9655">
                  <c:v>2.41</c:v>
                </c:pt>
                <c:pt idx="9656">
                  <c:v>2.4900000000000002</c:v>
                </c:pt>
                <c:pt idx="9657">
                  <c:v>2.5</c:v>
                </c:pt>
                <c:pt idx="9658">
                  <c:v>2.5099999999999998</c:v>
                </c:pt>
                <c:pt idx="9659">
                  <c:v>2.66</c:v>
                </c:pt>
                <c:pt idx="9660">
                  <c:v>2.61</c:v>
                </c:pt>
                <c:pt idx="9661">
                  <c:v>2.7199999999999998</c:v>
                </c:pt>
                <c:pt idx="9662">
                  <c:v>2.69</c:v>
                </c:pt>
                <c:pt idx="9663">
                  <c:v>2.62</c:v>
                </c:pt>
                <c:pt idx="9664">
                  <c:v>2.58</c:v>
                </c:pt>
                <c:pt idx="9665">
                  <c:v>2.5300000000000002</c:v>
                </c:pt>
                <c:pt idx="9666">
                  <c:v>2.5700000000000003</c:v>
                </c:pt>
                <c:pt idx="9667">
                  <c:v>2.62</c:v>
                </c:pt>
                <c:pt idx="9668">
                  <c:v>2.61</c:v>
                </c:pt>
                <c:pt idx="9669">
                  <c:v>2.5300000000000002</c:v>
                </c:pt>
                <c:pt idx="9670">
                  <c:v>2.5700000000000003</c:v>
                </c:pt>
                <c:pt idx="9671">
                  <c:v>2.4</c:v>
                </c:pt>
                <c:pt idx="9672">
                  <c:v>2.39</c:v>
                </c:pt>
                <c:pt idx="9673">
                  <c:v>2.42</c:v>
                </c:pt>
                <c:pt idx="9674">
                  <c:v>2.37</c:v>
                </c:pt>
                <c:pt idx="9676">
                  <c:v>2.33</c:v>
                </c:pt>
                <c:pt idx="9677">
                  <c:v>2.38</c:v>
                </c:pt>
                <c:pt idx="9678">
                  <c:v>2.39</c:v>
                </c:pt>
                <c:pt idx="9679">
                  <c:v>2.61</c:v>
                </c:pt>
                <c:pt idx="9680">
                  <c:v>2.69</c:v>
                </c:pt>
                <c:pt idx="9681">
                  <c:v>2.67</c:v>
                </c:pt>
                <c:pt idx="9682">
                  <c:v>2.65</c:v>
                </c:pt>
                <c:pt idx="9683">
                  <c:v>2.63</c:v>
                </c:pt>
                <c:pt idx="9684">
                  <c:v>2.63</c:v>
                </c:pt>
                <c:pt idx="9685">
                  <c:v>2.67</c:v>
                </c:pt>
                <c:pt idx="9686">
                  <c:v>2.75</c:v>
                </c:pt>
                <c:pt idx="9687">
                  <c:v>2.73</c:v>
                </c:pt>
                <c:pt idx="9688">
                  <c:v>2.79</c:v>
                </c:pt>
                <c:pt idx="9691">
                  <c:v>2.89</c:v>
                </c:pt>
                <c:pt idx="9692">
                  <c:v>2.86</c:v>
                </c:pt>
                <c:pt idx="9693">
                  <c:v>2.7</c:v>
                </c:pt>
                <c:pt idx="9694">
                  <c:v>2.65</c:v>
                </c:pt>
                <c:pt idx="9695">
                  <c:v>2.6</c:v>
                </c:pt>
                <c:pt idx="9696">
                  <c:v>2.63</c:v>
                </c:pt>
                <c:pt idx="9697">
                  <c:v>2.73</c:v>
                </c:pt>
                <c:pt idx="9698">
                  <c:v>2.74</c:v>
                </c:pt>
                <c:pt idx="9699">
                  <c:v>2.84</c:v>
                </c:pt>
                <c:pt idx="9700">
                  <c:v>2.84</c:v>
                </c:pt>
                <c:pt idx="9701">
                  <c:v>2.91</c:v>
                </c:pt>
                <c:pt idx="9702">
                  <c:v>2.87</c:v>
                </c:pt>
                <c:pt idx="9703">
                  <c:v>2.91</c:v>
                </c:pt>
                <c:pt idx="9704">
                  <c:v>2.93</c:v>
                </c:pt>
                <c:pt idx="9705">
                  <c:v>2.93</c:v>
                </c:pt>
                <c:pt idx="9706">
                  <c:v>2.9699999999999998</c:v>
                </c:pt>
                <c:pt idx="9707">
                  <c:v>2.87</c:v>
                </c:pt>
                <c:pt idx="9708">
                  <c:v>2.93</c:v>
                </c:pt>
                <c:pt idx="9711">
                  <c:v>3.08</c:v>
                </c:pt>
                <c:pt idx="9712">
                  <c:v>3.08</c:v>
                </c:pt>
                <c:pt idx="9713">
                  <c:v>3.02</c:v>
                </c:pt>
                <c:pt idx="9714">
                  <c:v>3.41</c:v>
                </c:pt>
                <c:pt idx="9716">
                  <c:v>3.41</c:v>
                </c:pt>
                <c:pt idx="9717">
                  <c:v>3.42</c:v>
                </c:pt>
                <c:pt idx="9718">
                  <c:v>3.4</c:v>
                </c:pt>
                <c:pt idx="9719">
                  <c:v>3.51</c:v>
                </c:pt>
                <c:pt idx="9720">
                  <c:v>3.67</c:v>
                </c:pt>
                <c:pt idx="9721">
                  <c:v>3.6</c:v>
                </c:pt>
                <c:pt idx="9723">
                  <c:v>3.36</c:v>
                </c:pt>
                <c:pt idx="9724">
                  <c:v>3.38</c:v>
                </c:pt>
                <c:pt idx="9725">
                  <c:v>3.58</c:v>
                </c:pt>
                <c:pt idx="9726">
                  <c:v>3.56</c:v>
                </c:pt>
                <c:pt idx="9727">
                  <c:v>3.5700000000000003</c:v>
                </c:pt>
                <c:pt idx="9728">
                  <c:v>3.54</c:v>
                </c:pt>
                <c:pt idx="9729">
                  <c:v>3.6</c:v>
                </c:pt>
                <c:pt idx="9730">
                  <c:v>3.73</c:v>
                </c:pt>
                <c:pt idx="9731">
                  <c:v>3.68</c:v>
                </c:pt>
                <c:pt idx="9733">
                  <c:v>3.51</c:v>
                </c:pt>
                <c:pt idx="9734">
                  <c:v>3.5</c:v>
                </c:pt>
                <c:pt idx="9735">
                  <c:v>3.64</c:v>
                </c:pt>
                <c:pt idx="9736">
                  <c:v>3.6</c:v>
                </c:pt>
                <c:pt idx="9737">
                  <c:v>3.55</c:v>
                </c:pt>
                <c:pt idx="9738">
                  <c:v>3.71</c:v>
                </c:pt>
                <c:pt idx="9739">
                  <c:v>3.74</c:v>
                </c:pt>
                <c:pt idx="9740">
                  <c:v>3.84</c:v>
                </c:pt>
                <c:pt idx="9741">
                  <c:v>3.8</c:v>
                </c:pt>
                <c:pt idx="9742">
                  <c:v>3.86</c:v>
                </c:pt>
                <c:pt idx="9743">
                  <c:v>3.96</c:v>
                </c:pt>
                <c:pt idx="9744">
                  <c:v>4.34</c:v>
                </c:pt>
                <c:pt idx="9746">
                  <c:v>4.74</c:v>
                </c:pt>
                <c:pt idx="9747">
                  <c:v>4.26</c:v>
                </c:pt>
                <c:pt idx="9748">
                  <c:v>4.32</c:v>
                </c:pt>
                <c:pt idx="9749">
                  <c:v>3.99</c:v>
                </c:pt>
                <c:pt idx="9750">
                  <c:v>3.93</c:v>
                </c:pt>
                <c:pt idx="9751">
                  <c:v>3.86</c:v>
                </c:pt>
                <c:pt idx="9752">
                  <c:v>3.88</c:v>
                </c:pt>
                <c:pt idx="9753">
                  <c:v>3.74</c:v>
                </c:pt>
                <c:pt idx="9754">
                  <c:v>3.8</c:v>
                </c:pt>
                <c:pt idx="9755">
                  <c:v>3.87</c:v>
                </c:pt>
                <c:pt idx="9756">
                  <c:v>3.85</c:v>
                </c:pt>
                <c:pt idx="9757">
                  <c:v>3.84</c:v>
                </c:pt>
                <c:pt idx="9758">
                  <c:v>3.65</c:v>
                </c:pt>
                <c:pt idx="9759">
                  <c:v>3.5700000000000003</c:v>
                </c:pt>
                <c:pt idx="9760">
                  <c:v>3.49</c:v>
                </c:pt>
                <c:pt idx="9761">
                  <c:v>3.42</c:v>
                </c:pt>
                <c:pt idx="9762">
                  <c:v>3.34</c:v>
                </c:pt>
                <c:pt idx="9763">
                  <c:v>3.5700000000000003</c:v>
                </c:pt>
                <c:pt idx="9764">
                  <c:v>3.44</c:v>
                </c:pt>
                <c:pt idx="9765">
                  <c:v>3.68</c:v>
                </c:pt>
                <c:pt idx="9766">
                  <c:v>3.46</c:v>
                </c:pt>
                <c:pt idx="9767">
                  <c:v>3.43</c:v>
                </c:pt>
                <c:pt idx="9768">
                  <c:v>3.56</c:v>
                </c:pt>
                <c:pt idx="9769">
                  <c:v>3.47</c:v>
                </c:pt>
                <c:pt idx="9770">
                  <c:v>3.54</c:v>
                </c:pt>
                <c:pt idx="9771">
                  <c:v>3.4</c:v>
                </c:pt>
                <c:pt idx="9772">
                  <c:v>3.39</c:v>
                </c:pt>
                <c:pt idx="9773">
                  <c:v>3.68</c:v>
                </c:pt>
                <c:pt idx="9774">
                  <c:v>3.29</c:v>
                </c:pt>
                <c:pt idx="9775">
                  <c:v>3.08</c:v>
                </c:pt>
                <c:pt idx="9776">
                  <c:v>3.05</c:v>
                </c:pt>
                <c:pt idx="9777">
                  <c:v>3.06</c:v>
                </c:pt>
                <c:pt idx="9778">
                  <c:v>3.01</c:v>
                </c:pt>
                <c:pt idx="9779">
                  <c:v>3.05</c:v>
                </c:pt>
                <c:pt idx="9780">
                  <c:v>2.93</c:v>
                </c:pt>
                <c:pt idx="9781">
                  <c:v>2.85</c:v>
                </c:pt>
                <c:pt idx="9782">
                  <c:v>3.06</c:v>
                </c:pt>
                <c:pt idx="9783">
                  <c:v>2.98</c:v>
                </c:pt>
                <c:pt idx="9784">
                  <c:v>2.96</c:v>
                </c:pt>
                <c:pt idx="9785">
                  <c:v>3.1</c:v>
                </c:pt>
                <c:pt idx="9786">
                  <c:v>3.12</c:v>
                </c:pt>
                <c:pt idx="9787">
                  <c:v>3.2</c:v>
                </c:pt>
                <c:pt idx="9788">
                  <c:v>3.18</c:v>
                </c:pt>
                <c:pt idx="9789">
                  <c:v>3.25</c:v>
                </c:pt>
                <c:pt idx="9791">
                  <c:v>3.25</c:v>
                </c:pt>
                <c:pt idx="9792">
                  <c:v>3.45</c:v>
                </c:pt>
                <c:pt idx="9793">
                  <c:v>3.56</c:v>
                </c:pt>
                <c:pt idx="9794">
                  <c:v>3.66</c:v>
                </c:pt>
                <c:pt idx="9795">
                  <c:v>3.69</c:v>
                </c:pt>
                <c:pt idx="9796">
                  <c:v>3.86</c:v>
                </c:pt>
                <c:pt idx="9797">
                  <c:v>3.93</c:v>
                </c:pt>
                <c:pt idx="9798">
                  <c:v>3.94</c:v>
                </c:pt>
                <c:pt idx="9799">
                  <c:v>3.92</c:v>
                </c:pt>
                <c:pt idx="9800">
                  <c:v>4.04</c:v>
                </c:pt>
                <c:pt idx="9801">
                  <c:v>3.99</c:v>
                </c:pt>
                <c:pt idx="9802">
                  <c:v>4.1100000000000003</c:v>
                </c:pt>
                <c:pt idx="9803">
                  <c:v>4.22</c:v>
                </c:pt>
                <c:pt idx="9804">
                  <c:v>4.2699999999999996</c:v>
                </c:pt>
                <c:pt idx="9805">
                  <c:v>4.26</c:v>
                </c:pt>
                <c:pt idx="9806">
                  <c:v>4.1900000000000004</c:v>
                </c:pt>
                <c:pt idx="9807">
                  <c:v>4.1399999999999997</c:v>
                </c:pt>
                <c:pt idx="9808">
                  <c:v>4.18</c:v>
                </c:pt>
                <c:pt idx="9809">
                  <c:v>4.26</c:v>
                </c:pt>
                <c:pt idx="9810">
                  <c:v>4.26</c:v>
                </c:pt>
                <c:pt idx="9811">
                  <c:v>4.2</c:v>
                </c:pt>
                <c:pt idx="9812">
                  <c:v>4.32</c:v>
                </c:pt>
                <c:pt idx="9813">
                  <c:v>4.26</c:v>
                </c:pt>
                <c:pt idx="9814">
                  <c:v>4.32</c:v>
                </c:pt>
                <c:pt idx="9816">
                  <c:v>4.45</c:v>
                </c:pt>
                <c:pt idx="9817">
                  <c:v>4.43</c:v>
                </c:pt>
                <c:pt idx="9818">
                  <c:v>4.4400000000000004</c:v>
                </c:pt>
                <c:pt idx="9819">
                  <c:v>4.62</c:v>
                </c:pt>
                <c:pt idx="9820">
                  <c:v>4.7</c:v>
                </c:pt>
                <c:pt idx="9821">
                  <c:v>4.76</c:v>
                </c:pt>
                <c:pt idx="9822">
                  <c:v>5.09</c:v>
                </c:pt>
                <c:pt idx="9823">
                  <c:v>4.92</c:v>
                </c:pt>
                <c:pt idx="9824">
                  <c:v>4.8600000000000003</c:v>
                </c:pt>
                <c:pt idx="9825">
                  <c:v>4.9000000000000004</c:v>
                </c:pt>
                <c:pt idx="9826">
                  <c:v>4.57</c:v>
                </c:pt>
                <c:pt idx="9827">
                  <c:v>4.72</c:v>
                </c:pt>
                <c:pt idx="9828">
                  <c:v>4.74</c:v>
                </c:pt>
                <c:pt idx="9829">
                  <c:v>4.75</c:v>
                </c:pt>
                <c:pt idx="9830">
                  <c:v>4.92</c:v>
                </c:pt>
                <c:pt idx="9831">
                  <c:v>5.0599999999999996</c:v>
                </c:pt>
                <c:pt idx="9832">
                  <c:v>5.0199999999999996</c:v>
                </c:pt>
                <c:pt idx="9833">
                  <c:v>4.8899999999999997</c:v>
                </c:pt>
                <c:pt idx="9834">
                  <c:v>4.8</c:v>
                </c:pt>
                <c:pt idx="9835">
                  <c:v>4.96</c:v>
                </c:pt>
                <c:pt idx="9836">
                  <c:v>5.03</c:v>
                </c:pt>
                <c:pt idx="9837">
                  <c:v>5.03</c:v>
                </c:pt>
                <c:pt idx="9838">
                  <c:v>5.04</c:v>
                </c:pt>
                <c:pt idx="9839">
                  <c:v>5.08</c:v>
                </c:pt>
                <c:pt idx="9840">
                  <c:v>4.9400000000000004</c:v>
                </c:pt>
                <c:pt idx="9841">
                  <c:v>4.78</c:v>
                </c:pt>
                <c:pt idx="9842">
                  <c:v>4.74</c:v>
                </c:pt>
                <c:pt idx="9843">
                  <c:v>4.7300000000000004</c:v>
                </c:pt>
                <c:pt idx="9845">
                  <c:v>4.6399999999999997</c:v>
                </c:pt>
                <c:pt idx="9846">
                  <c:v>4.55</c:v>
                </c:pt>
                <c:pt idx="9847">
                  <c:v>4.59</c:v>
                </c:pt>
                <c:pt idx="9848">
                  <c:v>4.7</c:v>
                </c:pt>
                <c:pt idx="9849">
                  <c:v>4.7</c:v>
                </c:pt>
                <c:pt idx="9850">
                  <c:v>4.74</c:v>
                </c:pt>
                <c:pt idx="9851">
                  <c:v>4.75</c:v>
                </c:pt>
                <c:pt idx="9852">
                  <c:v>4.71</c:v>
                </c:pt>
                <c:pt idx="9853">
                  <c:v>4.68</c:v>
                </c:pt>
                <c:pt idx="9854">
                  <c:v>4.58</c:v>
                </c:pt>
                <c:pt idx="9855">
                  <c:v>4.4000000000000004</c:v>
                </c:pt>
                <c:pt idx="9856">
                  <c:v>4.32</c:v>
                </c:pt>
                <c:pt idx="9857">
                  <c:v>4.29</c:v>
                </c:pt>
                <c:pt idx="9858">
                  <c:v>4.29</c:v>
                </c:pt>
                <c:pt idx="9859">
                  <c:v>4.32</c:v>
                </c:pt>
                <c:pt idx="9860">
                  <c:v>4.28</c:v>
                </c:pt>
                <c:pt idx="9861">
                  <c:v>4.28</c:v>
                </c:pt>
                <c:pt idx="9862">
                  <c:v>4.2300000000000004</c:v>
                </c:pt>
                <c:pt idx="9863">
                  <c:v>4.07</c:v>
                </c:pt>
                <c:pt idx="9864">
                  <c:v>4.13</c:v>
                </c:pt>
                <c:pt idx="9865">
                  <c:v>4.24</c:v>
                </c:pt>
                <c:pt idx="9866">
                  <c:v>4.1399999999999997</c:v>
                </c:pt>
                <c:pt idx="9867">
                  <c:v>4.1900000000000004</c:v>
                </c:pt>
                <c:pt idx="9868">
                  <c:v>3.98</c:v>
                </c:pt>
                <c:pt idx="9869">
                  <c:v>3.85</c:v>
                </c:pt>
                <c:pt idx="9870">
                  <c:v>3.94</c:v>
                </c:pt>
                <c:pt idx="9871">
                  <c:v>3.81</c:v>
                </c:pt>
                <c:pt idx="9872">
                  <c:v>3.69</c:v>
                </c:pt>
                <c:pt idx="9873">
                  <c:v>3.7199999999999998</c:v>
                </c:pt>
                <c:pt idx="9874">
                  <c:v>3.98</c:v>
                </c:pt>
                <c:pt idx="9875">
                  <c:v>4</c:v>
                </c:pt>
                <c:pt idx="9876">
                  <c:v>4.0599999999999996</c:v>
                </c:pt>
                <c:pt idx="9877">
                  <c:v>4.07</c:v>
                </c:pt>
                <c:pt idx="9878">
                  <c:v>3.96</c:v>
                </c:pt>
                <c:pt idx="9879">
                  <c:v>4.42</c:v>
                </c:pt>
                <c:pt idx="9880">
                  <c:v>4.37</c:v>
                </c:pt>
                <c:pt idx="9881">
                  <c:v>4.47</c:v>
                </c:pt>
                <c:pt idx="9882">
                  <c:v>4.4800000000000004</c:v>
                </c:pt>
                <c:pt idx="9883">
                  <c:v>4.54</c:v>
                </c:pt>
                <c:pt idx="9884">
                  <c:v>4.5999999999999996</c:v>
                </c:pt>
                <c:pt idx="9886">
                  <c:v>4.71</c:v>
                </c:pt>
                <c:pt idx="9887">
                  <c:v>4.67</c:v>
                </c:pt>
                <c:pt idx="9888">
                  <c:v>4.6399999999999997</c:v>
                </c:pt>
                <c:pt idx="9889">
                  <c:v>4.6399999999999997</c:v>
                </c:pt>
                <c:pt idx="9890">
                  <c:v>4.74</c:v>
                </c:pt>
                <c:pt idx="9891">
                  <c:v>4.6399999999999997</c:v>
                </c:pt>
                <c:pt idx="9892">
                  <c:v>4.53</c:v>
                </c:pt>
                <c:pt idx="9893">
                  <c:v>4.45</c:v>
                </c:pt>
                <c:pt idx="9895">
                  <c:v>4.49</c:v>
                </c:pt>
                <c:pt idx="9896">
                  <c:v>4.4000000000000004</c:v>
                </c:pt>
                <c:pt idx="9897">
                  <c:v>4.25</c:v>
                </c:pt>
                <c:pt idx="9898">
                  <c:v>4.0999999999999996</c:v>
                </c:pt>
                <c:pt idx="9899">
                  <c:v>4.05</c:v>
                </c:pt>
                <c:pt idx="9900">
                  <c:v>4.2699999999999996</c:v>
                </c:pt>
                <c:pt idx="9901">
                  <c:v>4.17</c:v>
                </c:pt>
                <c:pt idx="9902">
                  <c:v>4.0599999999999996</c:v>
                </c:pt>
                <c:pt idx="9903">
                  <c:v>4.03</c:v>
                </c:pt>
                <c:pt idx="9904">
                  <c:v>4.13</c:v>
                </c:pt>
                <c:pt idx="9905">
                  <c:v>4.1900000000000004</c:v>
                </c:pt>
                <c:pt idx="9906">
                  <c:v>4.3</c:v>
                </c:pt>
                <c:pt idx="9907">
                  <c:v>4.18</c:v>
                </c:pt>
                <c:pt idx="9908">
                  <c:v>4.21</c:v>
                </c:pt>
                <c:pt idx="9910">
                  <c:v>4.29</c:v>
                </c:pt>
                <c:pt idx="9911">
                  <c:v>4.3</c:v>
                </c:pt>
                <c:pt idx="9912">
                  <c:v>4.3</c:v>
                </c:pt>
                <c:pt idx="9913">
                  <c:v>4.25</c:v>
                </c:pt>
                <c:pt idx="9914">
                  <c:v>3.93</c:v>
                </c:pt>
                <c:pt idx="9915">
                  <c:v>4.12</c:v>
                </c:pt>
                <c:pt idx="9916">
                  <c:v>4.16</c:v>
                </c:pt>
                <c:pt idx="9917">
                  <c:v>4.24</c:v>
                </c:pt>
                <c:pt idx="9918">
                  <c:v>4.1500000000000004</c:v>
                </c:pt>
                <c:pt idx="9919">
                  <c:v>4.2</c:v>
                </c:pt>
                <c:pt idx="9920">
                  <c:v>4.2</c:v>
                </c:pt>
                <c:pt idx="9921">
                  <c:v>4.17</c:v>
                </c:pt>
                <c:pt idx="9922">
                  <c:v>4.22</c:v>
                </c:pt>
                <c:pt idx="9923">
                  <c:v>4.2699999999999996</c:v>
                </c:pt>
                <c:pt idx="9924">
                  <c:v>4.34</c:v>
                </c:pt>
                <c:pt idx="9925">
                  <c:v>4.33</c:v>
                </c:pt>
                <c:pt idx="9926">
                  <c:v>4.3600000000000003</c:v>
                </c:pt>
                <c:pt idx="9927">
                  <c:v>4.4400000000000004</c:v>
                </c:pt>
                <c:pt idx="9928">
                  <c:v>4.4400000000000004</c:v>
                </c:pt>
                <c:pt idx="9929">
                  <c:v>4.3099999999999996</c:v>
                </c:pt>
                <c:pt idx="9931">
                  <c:v>4.47</c:v>
                </c:pt>
                <c:pt idx="9932">
                  <c:v>4.47</c:v>
                </c:pt>
                <c:pt idx="9933">
                  <c:v>4.5</c:v>
                </c:pt>
                <c:pt idx="9934">
                  <c:v>4.49</c:v>
                </c:pt>
                <c:pt idx="9935">
                  <c:v>4.4000000000000004</c:v>
                </c:pt>
                <c:pt idx="9936">
                  <c:v>4.46</c:v>
                </c:pt>
                <c:pt idx="9937">
                  <c:v>4.49</c:v>
                </c:pt>
                <c:pt idx="9938">
                  <c:v>4.45</c:v>
                </c:pt>
                <c:pt idx="9939">
                  <c:v>4.3600000000000003</c:v>
                </c:pt>
                <c:pt idx="9940">
                  <c:v>4.26</c:v>
                </c:pt>
                <c:pt idx="9941">
                  <c:v>4.29</c:v>
                </c:pt>
                <c:pt idx="9942">
                  <c:v>4.2699999999999996</c:v>
                </c:pt>
                <c:pt idx="9943">
                  <c:v>4.26</c:v>
                </c:pt>
                <c:pt idx="9944">
                  <c:v>4.1900000000000004</c:v>
                </c:pt>
                <c:pt idx="9945">
                  <c:v>4.12</c:v>
                </c:pt>
                <c:pt idx="9946">
                  <c:v>4.1900000000000004</c:v>
                </c:pt>
                <c:pt idx="9947">
                  <c:v>4.24</c:v>
                </c:pt>
                <c:pt idx="9948">
                  <c:v>4.2</c:v>
                </c:pt>
                <c:pt idx="9949">
                  <c:v>4.0599999999999996</c:v>
                </c:pt>
                <c:pt idx="9950">
                  <c:v>4.09</c:v>
                </c:pt>
                <c:pt idx="9951">
                  <c:v>4.1900000000000004</c:v>
                </c:pt>
                <c:pt idx="9952">
                  <c:v>4.18</c:v>
                </c:pt>
                <c:pt idx="9953">
                  <c:v>4.2300000000000004</c:v>
                </c:pt>
                <c:pt idx="9954">
                  <c:v>4.28</c:v>
                </c:pt>
                <c:pt idx="9955">
                  <c:v>4.25</c:v>
                </c:pt>
                <c:pt idx="9956">
                  <c:v>4.1900000000000004</c:v>
                </c:pt>
                <c:pt idx="9957">
                  <c:v>4.17</c:v>
                </c:pt>
                <c:pt idx="9958">
                  <c:v>4.0599999999999996</c:v>
                </c:pt>
                <c:pt idx="9959">
                  <c:v>4.08</c:v>
                </c:pt>
                <c:pt idx="9960">
                  <c:v>4.08</c:v>
                </c:pt>
                <c:pt idx="9961">
                  <c:v>4.1500000000000004</c:v>
                </c:pt>
                <c:pt idx="9962">
                  <c:v>4.21</c:v>
                </c:pt>
                <c:pt idx="9963">
                  <c:v>4.2699999999999996</c:v>
                </c:pt>
                <c:pt idx="9966">
                  <c:v>4.37</c:v>
                </c:pt>
                <c:pt idx="9967">
                  <c:v>4.3099999999999996</c:v>
                </c:pt>
                <c:pt idx="9968">
                  <c:v>4.3099999999999996</c:v>
                </c:pt>
                <c:pt idx="9970">
                  <c:v>4.2699999999999996</c:v>
                </c:pt>
                <c:pt idx="9971">
                  <c:v>4.2699999999999996</c:v>
                </c:pt>
                <c:pt idx="9972">
                  <c:v>4.21</c:v>
                </c:pt>
                <c:pt idx="9973">
                  <c:v>4.2300000000000004</c:v>
                </c:pt>
                <c:pt idx="9974">
                  <c:v>4.25</c:v>
                </c:pt>
                <c:pt idx="9976">
                  <c:v>4.2300000000000004</c:v>
                </c:pt>
                <c:pt idx="9977">
                  <c:v>4.08</c:v>
                </c:pt>
                <c:pt idx="9978">
                  <c:v>4.1100000000000003</c:v>
                </c:pt>
                <c:pt idx="9979">
                  <c:v>4.0999999999999996</c:v>
                </c:pt>
                <c:pt idx="9980">
                  <c:v>4.04</c:v>
                </c:pt>
                <c:pt idx="9981">
                  <c:v>4.0999999999999996</c:v>
                </c:pt>
                <c:pt idx="9982">
                  <c:v>4.0999999999999996</c:v>
                </c:pt>
                <c:pt idx="9983">
                  <c:v>4.04</c:v>
                </c:pt>
                <c:pt idx="9984">
                  <c:v>3.99</c:v>
                </c:pt>
                <c:pt idx="9985">
                  <c:v>3.99</c:v>
                </c:pt>
                <c:pt idx="9986">
                  <c:v>3.98</c:v>
                </c:pt>
                <c:pt idx="9987">
                  <c:v>3.96</c:v>
                </c:pt>
                <c:pt idx="9988">
                  <c:v>3.99</c:v>
                </c:pt>
                <c:pt idx="9989">
                  <c:v>4.04</c:v>
                </c:pt>
                <c:pt idx="9990">
                  <c:v>3.81</c:v>
                </c:pt>
                <c:pt idx="9991">
                  <c:v>3.89</c:v>
                </c:pt>
                <c:pt idx="9992">
                  <c:v>3.89</c:v>
                </c:pt>
                <c:pt idx="9993">
                  <c:v>3.86</c:v>
                </c:pt>
                <c:pt idx="9994">
                  <c:v>3.9</c:v>
                </c:pt>
                <c:pt idx="9995">
                  <c:v>3.85</c:v>
                </c:pt>
                <c:pt idx="9996">
                  <c:v>3.86</c:v>
                </c:pt>
                <c:pt idx="9997">
                  <c:v>3.74</c:v>
                </c:pt>
                <c:pt idx="9998">
                  <c:v>3.76</c:v>
                </c:pt>
                <c:pt idx="9999">
                  <c:v>3.7</c:v>
                </c:pt>
                <c:pt idx="10001">
                  <c:v>3.69</c:v>
                </c:pt>
                <c:pt idx="10002">
                  <c:v>3.7</c:v>
                </c:pt>
                <c:pt idx="10003">
                  <c:v>3.73</c:v>
                </c:pt>
                <c:pt idx="10004">
                  <c:v>3.68</c:v>
                </c:pt>
                <c:pt idx="10005">
                  <c:v>3.69</c:v>
                </c:pt>
                <c:pt idx="10006">
                  <c:v>3.7</c:v>
                </c:pt>
                <c:pt idx="10007">
                  <c:v>3.75</c:v>
                </c:pt>
                <c:pt idx="10008">
                  <c:v>3.9</c:v>
                </c:pt>
                <c:pt idx="10009">
                  <c:v>3.8200000000000003</c:v>
                </c:pt>
                <c:pt idx="10010">
                  <c:v>3.81</c:v>
                </c:pt>
                <c:pt idx="10011">
                  <c:v>3.81</c:v>
                </c:pt>
                <c:pt idx="10012">
                  <c:v>3.7199999999999998</c:v>
                </c:pt>
                <c:pt idx="10013">
                  <c:v>3.73</c:v>
                </c:pt>
                <c:pt idx="10014">
                  <c:v>3.64</c:v>
                </c:pt>
                <c:pt idx="10015">
                  <c:v>3.56</c:v>
                </c:pt>
                <c:pt idx="10016">
                  <c:v>3.54</c:v>
                </c:pt>
                <c:pt idx="10017">
                  <c:v>3.6</c:v>
                </c:pt>
                <c:pt idx="10018">
                  <c:v>3.63</c:v>
                </c:pt>
                <c:pt idx="10019">
                  <c:v>3.73</c:v>
                </c:pt>
                <c:pt idx="10020">
                  <c:v>3.68</c:v>
                </c:pt>
                <c:pt idx="10021">
                  <c:v>3.79</c:v>
                </c:pt>
                <c:pt idx="10022">
                  <c:v>3.75</c:v>
                </c:pt>
                <c:pt idx="10023">
                  <c:v>3.86</c:v>
                </c:pt>
                <c:pt idx="10024">
                  <c:v>4.01</c:v>
                </c:pt>
                <c:pt idx="10025">
                  <c:v>4.04</c:v>
                </c:pt>
                <c:pt idx="10026">
                  <c:v>4.0199999999999996</c:v>
                </c:pt>
                <c:pt idx="10027">
                  <c:v>4.05</c:v>
                </c:pt>
                <c:pt idx="10028">
                  <c:v>3.9</c:v>
                </c:pt>
                <c:pt idx="10029">
                  <c:v>3.95</c:v>
                </c:pt>
                <c:pt idx="10030">
                  <c:v>3.93</c:v>
                </c:pt>
                <c:pt idx="10031">
                  <c:v>3.84</c:v>
                </c:pt>
                <c:pt idx="10032">
                  <c:v>3.75</c:v>
                </c:pt>
                <c:pt idx="10033">
                  <c:v>3.8200000000000003</c:v>
                </c:pt>
                <c:pt idx="10034">
                  <c:v>3.8</c:v>
                </c:pt>
                <c:pt idx="10035">
                  <c:v>3.76</c:v>
                </c:pt>
                <c:pt idx="10036">
                  <c:v>3.76</c:v>
                </c:pt>
                <c:pt idx="10037">
                  <c:v>3.73</c:v>
                </c:pt>
                <c:pt idx="10038">
                  <c:v>3.7800000000000002</c:v>
                </c:pt>
                <c:pt idx="10039">
                  <c:v>3.8200000000000003</c:v>
                </c:pt>
                <c:pt idx="10040">
                  <c:v>3.79</c:v>
                </c:pt>
                <c:pt idx="10041">
                  <c:v>3.8</c:v>
                </c:pt>
                <c:pt idx="10042">
                  <c:v>3.83</c:v>
                </c:pt>
                <c:pt idx="10043">
                  <c:v>3.85</c:v>
                </c:pt>
                <c:pt idx="10044">
                  <c:v>3.93</c:v>
                </c:pt>
                <c:pt idx="10045">
                  <c:v>3.86</c:v>
                </c:pt>
                <c:pt idx="10046">
                  <c:v>3.81</c:v>
                </c:pt>
                <c:pt idx="10047">
                  <c:v>3.81</c:v>
                </c:pt>
                <c:pt idx="10048">
                  <c:v>3.8200000000000003</c:v>
                </c:pt>
                <c:pt idx="10049">
                  <c:v>3.88</c:v>
                </c:pt>
                <c:pt idx="10050">
                  <c:v>3.88</c:v>
                </c:pt>
                <c:pt idx="10052">
                  <c:v>3.94</c:v>
                </c:pt>
                <c:pt idx="10053">
                  <c:v>4</c:v>
                </c:pt>
                <c:pt idx="10054">
                  <c:v>3.94</c:v>
                </c:pt>
                <c:pt idx="10055">
                  <c:v>3.96</c:v>
                </c:pt>
                <c:pt idx="10056">
                  <c:v>3.96</c:v>
                </c:pt>
                <c:pt idx="10057">
                  <c:v>3.89</c:v>
                </c:pt>
                <c:pt idx="10058">
                  <c:v>3.84</c:v>
                </c:pt>
                <c:pt idx="10059">
                  <c:v>3.87</c:v>
                </c:pt>
                <c:pt idx="10060">
                  <c:v>3.92</c:v>
                </c:pt>
                <c:pt idx="10061">
                  <c:v>3.86</c:v>
                </c:pt>
                <c:pt idx="10062">
                  <c:v>3.87</c:v>
                </c:pt>
                <c:pt idx="10063">
                  <c:v>3.8</c:v>
                </c:pt>
                <c:pt idx="10064">
                  <c:v>3.75</c:v>
                </c:pt>
                <c:pt idx="10065">
                  <c:v>3.87</c:v>
                </c:pt>
                <c:pt idx="10066">
                  <c:v>3.93</c:v>
                </c:pt>
                <c:pt idx="10067">
                  <c:v>3.91</c:v>
                </c:pt>
                <c:pt idx="10068">
                  <c:v>3.98</c:v>
                </c:pt>
                <c:pt idx="10069">
                  <c:v>3.96</c:v>
                </c:pt>
                <c:pt idx="10070">
                  <c:v>3.96</c:v>
                </c:pt>
                <c:pt idx="10071">
                  <c:v>4.01</c:v>
                </c:pt>
                <c:pt idx="10072">
                  <c:v>4.08</c:v>
                </c:pt>
                <c:pt idx="10073">
                  <c:v>4.05</c:v>
                </c:pt>
                <c:pt idx="10074">
                  <c:v>4.04</c:v>
                </c:pt>
                <c:pt idx="10075">
                  <c:v>4.13</c:v>
                </c:pt>
                <c:pt idx="10076">
                  <c:v>4.13</c:v>
                </c:pt>
                <c:pt idx="10077">
                  <c:v>4.08</c:v>
                </c:pt>
                <c:pt idx="10078">
                  <c:v>4.1399999999999997</c:v>
                </c:pt>
                <c:pt idx="10079">
                  <c:v>4.17</c:v>
                </c:pt>
              </c:numCache>
            </c:numRef>
          </c:val>
          <c:smooth val="0"/>
          <c:extLst>
            <c:ext xmlns:c16="http://schemas.microsoft.com/office/drawing/2014/chart" uri="{C3380CC4-5D6E-409C-BE32-E72D297353CC}">
              <c16:uniqueId val="{00000003-98B0-445B-941A-453CE920BA38}"/>
            </c:ext>
          </c:extLst>
        </c:ser>
        <c:ser>
          <c:idx val="2"/>
          <c:order val="2"/>
          <c:tx>
            <c:strRef>
              <c:f>Sheet1!$D$1</c:f>
              <c:strCache>
                <c:ptCount val="1"/>
                <c:pt idx="0">
                  <c:v>France</c:v>
                </c:pt>
              </c:strCache>
            </c:strRef>
          </c:tx>
          <c:spPr>
            <a:ln w="19050">
              <a:solidFill>
                <a:schemeClr val="accent3"/>
              </a:solidFill>
            </a:ln>
          </c:spPr>
          <c:marker>
            <c:symbol val="none"/>
          </c:marker>
          <c:dLbls>
            <c:dLbl>
              <c:idx val="10078"/>
              <c:numFmt formatCode="0.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4B1-4AC7-B66F-7A56B5818B95}"/>
                </c:ext>
              </c:extLst>
            </c:dLbl>
            <c:dLbl>
              <c:idx val="13342"/>
              <c:layout>
                <c:manualLayout>
                  <c:x val="3.7799236687366441E-2"/>
                  <c:y val="-1.9769451283201948E-2"/>
                </c:manualLayout>
              </c:layout>
              <c:tx>
                <c:rich>
                  <a:bodyPr/>
                  <a:lstStyle/>
                  <a:p>
                    <a:pPr>
                      <a:defRPr sz="900" b="0" i="0" u="none">
                        <a:solidFill>
                          <a:schemeClr val="tx1">
                            <a:lumMod val="65000"/>
                            <a:lumOff val="35000"/>
                          </a:schemeClr>
                        </a:solidFill>
                        <a:latin typeface="Ubuntu Condensed"/>
                      </a:defRPr>
                    </a:pPr>
                    <a:r>
                      <a:rPr lang="en-US" dirty="0"/>
                      <a:t>3.05</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B1B-4C04-85D1-DEA6B3C736E2}"/>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Sheet1!$A$2:$A$10081</c:f>
              <c:numCache>
                <c:formatCode>yyyy\-mm\-dd</c:formatCode>
                <c:ptCount val="10080"/>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numCache>
            </c:numRef>
          </c:cat>
          <c:val>
            <c:numRef>
              <c:f>Sheet1!$D$2:$D$10081</c:f>
              <c:numCache>
                <c:formatCode>General</c:formatCode>
                <c:ptCount val="10080"/>
                <c:pt idx="0">
                  <c:v>11.63</c:v>
                </c:pt>
                <c:pt idx="1">
                  <c:v>11.35</c:v>
                </c:pt>
                <c:pt idx="2">
                  <c:v>11.44</c:v>
                </c:pt>
                <c:pt idx="3">
                  <c:v>11.49</c:v>
                </c:pt>
                <c:pt idx="4">
                  <c:v>11.52</c:v>
                </c:pt>
                <c:pt idx="5">
                  <c:v>11.57</c:v>
                </c:pt>
                <c:pt idx="6">
                  <c:v>11.57</c:v>
                </c:pt>
                <c:pt idx="7">
                  <c:v>11.56</c:v>
                </c:pt>
                <c:pt idx="8">
                  <c:v>11.66</c:v>
                </c:pt>
                <c:pt idx="9">
                  <c:v>11.63</c:v>
                </c:pt>
                <c:pt idx="10">
                  <c:v>11.63</c:v>
                </c:pt>
                <c:pt idx="11">
                  <c:v>11.63</c:v>
                </c:pt>
                <c:pt idx="12">
                  <c:v>11.63</c:v>
                </c:pt>
                <c:pt idx="13">
                  <c:v>11.62</c:v>
                </c:pt>
                <c:pt idx="14">
                  <c:v>11.63</c:v>
                </c:pt>
                <c:pt idx="15">
                  <c:v>11.64</c:v>
                </c:pt>
                <c:pt idx="16">
                  <c:v>11.67</c:v>
                </c:pt>
                <c:pt idx="17">
                  <c:v>11.84</c:v>
                </c:pt>
                <c:pt idx="18">
                  <c:v>11.81</c:v>
                </c:pt>
                <c:pt idx="19">
                  <c:v>11.78</c:v>
                </c:pt>
                <c:pt idx="20">
                  <c:v>11.69</c:v>
                </c:pt>
                <c:pt idx="21">
                  <c:v>11.65</c:v>
                </c:pt>
                <c:pt idx="22">
                  <c:v>11.65</c:v>
                </c:pt>
                <c:pt idx="23">
                  <c:v>11.66</c:v>
                </c:pt>
                <c:pt idx="24">
                  <c:v>11.66</c:v>
                </c:pt>
                <c:pt idx="25">
                  <c:v>11.71</c:v>
                </c:pt>
                <c:pt idx="26">
                  <c:v>11.72</c:v>
                </c:pt>
                <c:pt idx="27">
                  <c:v>11.68</c:v>
                </c:pt>
                <c:pt idx="28">
                  <c:v>11.62</c:v>
                </c:pt>
                <c:pt idx="29">
                  <c:v>11.59</c:v>
                </c:pt>
                <c:pt idx="30">
                  <c:v>11.53</c:v>
                </c:pt>
                <c:pt idx="31">
                  <c:v>11.51</c:v>
                </c:pt>
                <c:pt idx="32">
                  <c:v>11.47</c:v>
                </c:pt>
                <c:pt idx="33">
                  <c:v>11.45</c:v>
                </c:pt>
                <c:pt idx="34">
                  <c:v>11.45</c:v>
                </c:pt>
                <c:pt idx="35">
                  <c:v>11.43</c:v>
                </c:pt>
                <c:pt idx="36">
                  <c:v>11.44</c:v>
                </c:pt>
                <c:pt idx="37">
                  <c:v>11.47</c:v>
                </c:pt>
                <c:pt idx="38">
                  <c:v>11.5</c:v>
                </c:pt>
                <c:pt idx="39">
                  <c:v>11.48</c:v>
                </c:pt>
                <c:pt idx="40">
                  <c:v>11.42</c:v>
                </c:pt>
                <c:pt idx="41">
                  <c:v>11.42</c:v>
                </c:pt>
                <c:pt idx="42">
                  <c:v>11.4</c:v>
                </c:pt>
                <c:pt idx="43">
                  <c:v>11.3</c:v>
                </c:pt>
                <c:pt idx="44">
                  <c:v>11.28</c:v>
                </c:pt>
                <c:pt idx="45">
                  <c:v>11.28</c:v>
                </c:pt>
                <c:pt idx="46">
                  <c:v>11.28</c:v>
                </c:pt>
                <c:pt idx="47">
                  <c:v>11.26</c:v>
                </c:pt>
                <c:pt idx="48">
                  <c:v>11.21</c:v>
                </c:pt>
                <c:pt idx="49">
                  <c:v>11.23</c:v>
                </c:pt>
                <c:pt idx="50">
                  <c:v>11.22</c:v>
                </c:pt>
                <c:pt idx="51">
                  <c:v>11.23</c:v>
                </c:pt>
                <c:pt idx="52">
                  <c:v>11.23</c:v>
                </c:pt>
                <c:pt idx="53">
                  <c:v>11.19</c:v>
                </c:pt>
                <c:pt idx="54">
                  <c:v>11.19</c:v>
                </c:pt>
                <c:pt idx="55">
                  <c:v>11.18</c:v>
                </c:pt>
                <c:pt idx="56">
                  <c:v>11.18</c:v>
                </c:pt>
                <c:pt idx="57">
                  <c:v>11.18</c:v>
                </c:pt>
                <c:pt idx="58">
                  <c:v>11.23</c:v>
                </c:pt>
                <c:pt idx="59">
                  <c:v>11.16</c:v>
                </c:pt>
                <c:pt idx="60">
                  <c:v>11.18</c:v>
                </c:pt>
                <c:pt idx="61">
                  <c:v>11.14</c:v>
                </c:pt>
                <c:pt idx="62">
                  <c:v>11.11</c:v>
                </c:pt>
                <c:pt idx="63">
                  <c:v>11.11</c:v>
                </c:pt>
                <c:pt idx="64">
                  <c:v>11.09</c:v>
                </c:pt>
                <c:pt idx="65">
                  <c:v>11.1</c:v>
                </c:pt>
                <c:pt idx="66">
                  <c:v>11.09</c:v>
                </c:pt>
                <c:pt idx="67">
                  <c:v>11.1</c:v>
                </c:pt>
                <c:pt idx="68">
                  <c:v>11.09</c:v>
                </c:pt>
                <c:pt idx="69">
                  <c:v>11.09</c:v>
                </c:pt>
                <c:pt idx="70">
                  <c:v>11.09</c:v>
                </c:pt>
                <c:pt idx="71">
                  <c:v>11.08</c:v>
                </c:pt>
                <c:pt idx="72">
                  <c:v>10.98</c:v>
                </c:pt>
                <c:pt idx="73">
                  <c:v>10.95</c:v>
                </c:pt>
                <c:pt idx="74">
                  <c:v>10.95</c:v>
                </c:pt>
                <c:pt idx="75">
                  <c:v>10.97</c:v>
                </c:pt>
                <c:pt idx="76">
                  <c:v>10.97</c:v>
                </c:pt>
                <c:pt idx="77">
                  <c:v>10.95</c:v>
                </c:pt>
                <c:pt idx="78">
                  <c:v>11</c:v>
                </c:pt>
                <c:pt idx="79">
                  <c:v>11.05</c:v>
                </c:pt>
                <c:pt idx="80">
                  <c:v>11.05</c:v>
                </c:pt>
                <c:pt idx="81">
                  <c:v>11.05</c:v>
                </c:pt>
                <c:pt idx="82">
                  <c:v>11.04</c:v>
                </c:pt>
                <c:pt idx="83">
                  <c:v>11.04</c:v>
                </c:pt>
                <c:pt idx="84">
                  <c:v>11.04</c:v>
                </c:pt>
                <c:pt idx="85">
                  <c:v>11.04</c:v>
                </c:pt>
                <c:pt idx="86">
                  <c:v>11.04</c:v>
                </c:pt>
                <c:pt idx="87">
                  <c:v>11.04</c:v>
                </c:pt>
                <c:pt idx="88">
                  <c:v>11.04</c:v>
                </c:pt>
                <c:pt idx="89">
                  <c:v>11.04</c:v>
                </c:pt>
                <c:pt idx="90">
                  <c:v>11.04</c:v>
                </c:pt>
                <c:pt idx="91">
                  <c:v>11.11</c:v>
                </c:pt>
                <c:pt idx="92">
                  <c:v>11.11</c:v>
                </c:pt>
                <c:pt idx="93">
                  <c:v>11.1</c:v>
                </c:pt>
                <c:pt idx="94">
                  <c:v>11.15</c:v>
                </c:pt>
                <c:pt idx="95">
                  <c:v>11.1</c:v>
                </c:pt>
                <c:pt idx="96">
                  <c:v>11.14</c:v>
                </c:pt>
                <c:pt idx="97">
                  <c:v>11.24</c:v>
                </c:pt>
                <c:pt idx="98">
                  <c:v>11.25</c:v>
                </c:pt>
                <c:pt idx="99">
                  <c:v>11.24</c:v>
                </c:pt>
                <c:pt idx="100">
                  <c:v>11.2</c:v>
                </c:pt>
                <c:pt idx="101">
                  <c:v>11.22</c:v>
                </c:pt>
                <c:pt idx="102">
                  <c:v>11.23</c:v>
                </c:pt>
                <c:pt idx="103">
                  <c:v>11.23</c:v>
                </c:pt>
                <c:pt idx="104">
                  <c:v>11.19</c:v>
                </c:pt>
                <c:pt idx="105">
                  <c:v>11.11</c:v>
                </c:pt>
                <c:pt idx="106">
                  <c:v>11.11</c:v>
                </c:pt>
                <c:pt idx="107">
                  <c:v>11.05</c:v>
                </c:pt>
                <c:pt idx="108">
                  <c:v>11.06</c:v>
                </c:pt>
                <c:pt idx="109">
                  <c:v>11.08</c:v>
                </c:pt>
                <c:pt idx="110">
                  <c:v>11.11</c:v>
                </c:pt>
                <c:pt idx="111">
                  <c:v>11.08</c:v>
                </c:pt>
                <c:pt idx="112">
                  <c:v>11.08</c:v>
                </c:pt>
                <c:pt idx="113">
                  <c:v>11.1</c:v>
                </c:pt>
                <c:pt idx="114">
                  <c:v>11.05</c:v>
                </c:pt>
                <c:pt idx="115">
                  <c:v>10.94</c:v>
                </c:pt>
                <c:pt idx="116">
                  <c:v>10.94</c:v>
                </c:pt>
                <c:pt idx="117">
                  <c:v>10.97</c:v>
                </c:pt>
                <c:pt idx="118">
                  <c:v>10.97</c:v>
                </c:pt>
                <c:pt idx="119">
                  <c:v>10.93</c:v>
                </c:pt>
                <c:pt idx="120">
                  <c:v>10.85</c:v>
                </c:pt>
                <c:pt idx="121">
                  <c:v>10.88</c:v>
                </c:pt>
                <c:pt idx="122">
                  <c:v>10.9</c:v>
                </c:pt>
                <c:pt idx="123">
                  <c:v>10.9</c:v>
                </c:pt>
                <c:pt idx="124">
                  <c:v>10.88</c:v>
                </c:pt>
                <c:pt idx="125">
                  <c:v>10.96</c:v>
                </c:pt>
                <c:pt idx="126">
                  <c:v>10.95</c:v>
                </c:pt>
                <c:pt idx="127">
                  <c:v>10.98</c:v>
                </c:pt>
                <c:pt idx="128">
                  <c:v>11.04</c:v>
                </c:pt>
                <c:pt idx="129">
                  <c:v>11.14</c:v>
                </c:pt>
                <c:pt idx="130">
                  <c:v>11.05</c:v>
                </c:pt>
                <c:pt idx="131">
                  <c:v>11.02</c:v>
                </c:pt>
                <c:pt idx="132">
                  <c:v>11.03</c:v>
                </c:pt>
                <c:pt idx="133">
                  <c:v>11.03</c:v>
                </c:pt>
                <c:pt idx="134">
                  <c:v>11.07</c:v>
                </c:pt>
                <c:pt idx="135">
                  <c:v>11.08</c:v>
                </c:pt>
                <c:pt idx="136">
                  <c:v>11.1</c:v>
                </c:pt>
                <c:pt idx="137">
                  <c:v>11.09</c:v>
                </c:pt>
                <c:pt idx="138">
                  <c:v>11.09</c:v>
                </c:pt>
                <c:pt idx="139">
                  <c:v>11.09</c:v>
                </c:pt>
                <c:pt idx="140">
                  <c:v>11.09</c:v>
                </c:pt>
                <c:pt idx="141">
                  <c:v>11.04</c:v>
                </c:pt>
                <c:pt idx="142">
                  <c:v>11.01</c:v>
                </c:pt>
                <c:pt idx="143">
                  <c:v>11.02</c:v>
                </c:pt>
                <c:pt idx="144">
                  <c:v>11.01</c:v>
                </c:pt>
                <c:pt idx="145">
                  <c:v>11.02</c:v>
                </c:pt>
                <c:pt idx="146">
                  <c:v>11.07</c:v>
                </c:pt>
                <c:pt idx="147">
                  <c:v>11.12</c:v>
                </c:pt>
                <c:pt idx="148">
                  <c:v>11.1</c:v>
                </c:pt>
                <c:pt idx="149">
                  <c:v>11.07</c:v>
                </c:pt>
                <c:pt idx="150">
                  <c:v>11.07</c:v>
                </c:pt>
                <c:pt idx="151">
                  <c:v>11.1</c:v>
                </c:pt>
                <c:pt idx="152">
                  <c:v>11.11</c:v>
                </c:pt>
                <c:pt idx="153">
                  <c:v>11.16</c:v>
                </c:pt>
                <c:pt idx="154">
                  <c:v>11.23</c:v>
                </c:pt>
                <c:pt idx="155">
                  <c:v>11.21</c:v>
                </c:pt>
                <c:pt idx="156">
                  <c:v>11.26</c:v>
                </c:pt>
                <c:pt idx="157">
                  <c:v>11.26</c:v>
                </c:pt>
                <c:pt idx="158">
                  <c:v>11.25</c:v>
                </c:pt>
                <c:pt idx="159">
                  <c:v>11.2</c:v>
                </c:pt>
                <c:pt idx="160">
                  <c:v>11.22</c:v>
                </c:pt>
                <c:pt idx="161">
                  <c:v>11.22</c:v>
                </c:pt>
                <c:pt idx="162">
                  <c:v>11.17</c:v>
                </c:pt>
                <c:pt idx="163">
                  <c:v>11.13</c:v>
                </c:pt>
                <c:pt idx="164">
                  <c:v>11.14</c:v>
                </c:pt>
                <c:pt idx="165">
                  <c:v>11.12</c:v>
                </c:pt>
                <c:pt idx="166">
                  <c:v>11.16</c:v>
                </c:pt>
                <c:pt idx="167">
                  <c:v>11.13</c:v>
                </c:pt>
                <c:pt idx="168">
                  <c:v>11.07</c:v>
                </c:pt>
                <c:pt idx="169">
                  <c:v>11.11</c:v>
                </c:pt>
                <c:pt idx="170">
                  <c:v>11.14</c:v>
                </c:pt>
                <c:pt idx="171">
                  <c:v>11.15</c:v>
                </c:pt>
                <c:pt idx="172">
                  <c:v>11.1</c:v>
                </c:pt>
                <c:pt idx="173">
                  <c:v>11.06</c:v>
                </c:pt>
                <c:pt idx="174">
                  <c:v>11.02</c:v>
                </c:pt>
                <c:pt idx="175">
                  <c:v>11.02</c:v>
                </c:pt>
                <c:pt idx="176">
                  <c:v>11.01</c:v>
                </c:pt>
                <c:pt idx="177">
                  <c:v>10.99</c:v>
                </c:pt>
                <c:pt idx="178">
                  <c:v>10.98</c:v>
                </c:pt>
                <c:pt idx="179">
                  <c:v>10.97</c:v>
                </c:pt>
                <c:pt idx="180">
                  <c:v>10.95</c:v>
                </c:pt>
                <c:pt idx="181">
                  <c:v>10.93</c:v>
                </c:pt>
                <c:pt idx="182">
                  <c:v>10.92</c:v>
                </c:pt>
                <c:pt idx="183">
                  <c:v>10.92</c:v>
                </c:pt>
                <c:pt idx="184">
                  <c:v>10.91</c:v>
                </c:pt>
                <c:pt idx="185">
                  <c:v>10.94</c:v>
                </c:pt>
                <c:pt idx="186">
                  <c:v>10.95</c:v>
                </c:pt>
                <c:pt idx="187">
                  <c:v>10.96</c:v>
                </c:pt>
                <c:pt idx="188">
                  <c:v>10.97</c:v>
                </c:pt>
                <c:pt idx="189">
                  <c:v>10.96</c:v>
                </c:pt>
                <c:pt idx="190">
                  <c:v>10.91</c:v>
                </c:pt>
                <c:pt idx="191">
                  <c:v>10.87</c:v>
                </c:pt>
                <c:pt idx="192">
                  <c:v>10.89</c:v>
                </c:pt>
                <c:pt idx="193">
                  <c:v>10.89</c:v>
                </c:pt>
                <c:pt idx="194">
                  <c:v>10.88</c:v>
                </c:pt>
                <c:pt idx="195">
                  <c:v>10.88</c:v>
                </c:pt>
                <c:pt idx="196">
                  <c:v>10.85</c:v>
                </c:pt>
                <c:pt idx="197">
                  <c:v>10.82</c:v>
                </c:pt>
                <c:pt idx="198">
                  <c:v>10.77</c:v>
                </c:pt>
                <c:pt idx="199">
                  <c:v>10.78</c:v>
                </c:pt>
                <c:pt idx="200">
                  <c:v>10.79</c:v>
                </c:pt>
                <c:pt idx="201">
                  <c:v>10.78</c:v>
                </c:pt>
                <c:pt idx="202">
                  <c:v>10.82</c:v>
                </c:pt>
                <c:pt idx="203">
                  <c:v>10.8</c:v>
                </c:pt>
                <c:pt idx="204">
                  <c:v>10.8</c:v>
                </c:pt>
                <c:pt idx="205">
                  <c:v>10.71</c:v>
                </c:pt>
                <c:pt idx="206">
                  <c:v>10.67</c:v>
                </c:pt>
                <c:pt idx="207">
                  <c:v>10.64</c:v>
                </c:pt>
                <c:pt idx="208">
                  <c:v>10.59</c:v>
                </c:pt>
                <c:pt idx="209">
                  <c:v>10.6</c:v>
                </c:pt>
                <c:pt idx="210">
                  <c:v>10.54</c:v>
                </c:pt>
                <c:pt idx="211">
                  <c:v>10.56</c:v>
                </c:pt>
                <c:pt idx="212">
                  <c:v>10.59</c:v>
                </c:pt>
                <c:pt idx="213">
                  <c:v>10.64</c:v>
                </c:pt>
                <c:pt idx="214">
                  <c:v>10.68</c:v>
                </c:pt>
                <c:pt idx="215">
                  <c:v>10.7</c:v>
                </c:pt>
                <c:pt idx="216">
                  <c:v>10.72</c:v>
                </c:pt>
                <c:pt idx="217">
                  <c:v>10.75</c:v>
                </c:pt>
                <c:pt idx="218">
                  <c:v>10.73</c:v>
                </c:pt>
                <c:pt idx="219">
                  <c:v>10.69</c:v>
                </c:pt>
                <c:pt idx="220">
                  <c:v>10.67</c:v>
                </c:pt>
                <c:pt idx="221">
                  <c:v>10.69</c:v>
                </c:pt>
                <c:pt idx="222">
                  <c:v>10.68</c:v>
                </c:pt>
                <c:pt idx="223">
                  <c:v>10.71</c:v>
                </c:pt>
                <c:pt idx="224">
                  <c:v>10.68</c:v>
                </c:pt>
                <c:pt idx="225">
                  <c:v>10.62</c:v>
                </c:pt>
                <c:pt idx="226">
                  <c:v>10.62</c:v>
                </c:pt>
                <c:pt idx="227">
                  <c:v>10.64</c:v>
                </c:pt>
                <c:pt idx="228">
                  <c:v>10.59</c:v>
                </c:pt>
                <c:pt idx="229">
                  <c:v>10.53</c:v>
                </c:pt>
                <c:pt idx="230">
                  <c:v>10.55</c:v>
                </c:pt>
                <c:pt idx="231">
                  <c:v>10.56</c:v>
                </c:pt>
                <c:pt idx="232">
                  <c:v>10.59</c:v>
                </c:pt>
                <c:pt idx="233">
                  <c:v>10.59</c:v>
                </c:pt>
                <c:pt idx="234">
                  <c:v>10.58</c:v>
                </c:pt>
                <c:pt idx="235">
                  <c:v>10.6</c:v>
                </c:pt>
                <c:pt idx="236">
                  <c:v>10.6</c:v>
                </c:pt>
                <c:pt idx="237">
                  <c:v>10.5</c:v>
                </c:pt>
                <c:pt idx="238">
                  <c:v>10.32</c:v>
                </c:pt>
                <c:pt idx="239">
                  <c:v>10.16</c:v>
                </c:pt>
                <c:pt idx="240">
                  <c:v>10.16</c:v>
                </c:pt>
                <c:pt idx="241">
                  <c:v>10.15</c:v>
                </c:pt>
                <c:pt idx="242">
                  <c:v>10.18</c:v>
                </c:pt>
                <c:pt idx="243">
                  <c:v>10.24</c:v>
                </c:pt>
                <c:pt idx="244">
                  <c:v>10.29</c:v>
                </c:pt>
                <c:pt idx="245">
                  <c:v>10.31</c:v>
                </c:pt>
                <c:pt idx="246">
                  <c:v>10.27</c:v>
                </c:pt>
                <c:pt idx="247">
                  <c:v>10.27</c:v>
                </c:pt>
                <c:pt idx="248">
                  <c:v>10.24</c:v>
                </c:pt>
                <c:pt idx="249">
                  <c:v>10.210000000000001</c:v>
                </c:pt>
                <c:pt idx="250">
                  <c:v>10.18</c:v>
                </c:pt>
                <c:pt idx="251">
                  <c:v>10.17</c:v>
                </c:pt>
                <c:pt idx="252">
                  <c:v>10.199999999999999</c:v>
                </c:pt>
                <c:pt idx="253">
                  <c:v>10.220000000000001</c:v>
                </c:pt>
                <c:pt idx="254">
                  <c:v>10.19</c:v>
                </c:pt>
                <c:pt idx="255">
                  <c:v>10.17</c:v>
                </c:pt>
                <c:pt idx="256">
                  <c:v>10.1</c:v>
                </c:pt>
                <c:pt idx="257">
                  <c:v>10.09</c:v>
                </c:pt>
                <c:pt idx="258">
                  <c:v>10.039999999999999</c:v>
                </c:pt>
                <c:pt idx="259">
                  <c:v>9.98</c:v>
                </c:pt>
                <c:pt idx="260">
                  <c:v>9.99</c:v>
                </c:pt>
                <c:pt idx="261">
                  <c:v>10.14</c:v>
                </c:pt>
                <c:pt idx="262">
                  <c:v>10.19</c:v>
                </c:pt>
                <c:pt idx="263">
                  <c:v>10.24</c:v>
                </c:pt>
                <c:pt idx="264">
                  <c:v>10.26</c:v>
                </c:pt>
                <c:pt idx="265">
                  <c:v>10.26</c:v>
                </c:pt>
                <c:pt idx="266">
                  <c:v>10.26</c:v>
                </c:pt>
                <c:pt idx="267">
                  <c:v>10.119999999999999</c:v>
                </c:pt>
                <c:pt idx="268">
                  <c:v>10.01</c:v>
                </c:pt>
                <c:pt idx="269">
                  <c:v>10.15</c:v>
                </c:pt>
                <c:pt idx="270">
                  <c:v>10.1</c:v>
                </c:pt>
                <c:pt idx="271">
                  <c:v>10.050000000000001</c:v>
                </c:pt>
                <c:pt idx="272">
                  <c:v>9.98</c:v>
                </c:pt>
                <c:pt idx="273">
                  <c:v>9.92</c:v>
                </c:pt>
                <c:pt idx="274">
                  <c:v>9.7799999999999994</c:v>
                </c:pt>
                <c:pt idx="275">
                  <c:v>9.73</c:v>
                </c:pt>
                <c:pt idx="276">
                  <c:v>9.67</c:v>
                </c:pt>
                <c:pt idx="277">
                  <c:v>9.5500000000000007</c:v>
                </c:pt>
                <c:pt idx="278">
                  <c:v>9.56</c:v>
                </c:pt>
                <c:pt idx="279">
                  <c:v>9.48</c:v>
                </c:pt>
                <c:pt idx="280">
                  <c:v>9.41</c:v>
                </c:pt>
                <c:pt idx="281">
                  <c:v>9.31</c:v>
                </c:pt>
                <c:pt idx="282">
                  <c:v>9.23</c:v>
                </c:pt>
                <c:pt idx="283">
                  <c:v>9.2100000000000009</c:v>
                </c:pt>
                <c:pt idx="284">
                  <c:v>9.19</c:v>
                </c:pt>
                <c:pt idx="285">
                  <c:v>9.09</c:v>
                </c:pt>
                <c:pt idx="286">
                  <c:v>9.06</c:v>
                </c:pt>
                <c:pt idx="287">
                  <c:v>9.06</c:v>
                </c:pt>
                <c:pt idx="288">
                  <c:v>9.07</c:v>
                </c:pt>
                <c:pt idx="289">
                  <c:v>8.99</c:v>
                </c:pt>
                <c:pt idx="290">
                  <c:v>9.02</c:v>
                </c:pt>
                <c:pt idx="291">
                  <c:v>9.1</c:v>
                </c:pt>
                <c:pt idx="292">
                  <c:v>9.0399999999999991</c:v>
                </c:pt>
                <c:pt idx="293">
                  <c:v>8.86</c:v>
                </c:pt>
                <c:pt idx="294">
                  <c:v>8.75</c:v>
                </c:pt>
                <c:pt idx="295">
                  <c:v>8.66</c:v>
                </c:pt>
                <c:pt idx="296">
                  <c:v>8.65</c:v>
                </c:pt>
                <c:pt idx="297">
                  <c:v>8.6300000000000008</c:v>
                </c:pt>
                <c:pt idx="298">
                  <c:v>8.6300000000000008</c:v>
                </c:pt>
                <c:pt idx="299">
                  <c:v>8.6199999999999992</c:v>
                </c:pt>
                <c:pt idx="300">
                  <c:v>8.6199999999999992</c:v>
                </c:pt>
                <c:pt idx="301">
                  <c:v>8.51</c:v>
                </c:pt>
                <c:pt idx="302">
                  <c:v>8.51</c:v>
                </c:pt>
                <c:pt idx="303">
                  <c:v>8.31</c:v>
                </c:pt>
                <c:pt idx="304">
                  <c:v>8.2200000000000006</c:v>
                </c:pt>
                <c:pt idx="305">
                  <c:v>7.96</c:v>
                </c:pt>
                <c:pt idx="306">
                  <c:v>7.83</c:v>
                </c:pt>
                <c:pt idx="307">
                  <c:v>7.88</c:v>
                </c:pt>
                <c:pt idx="308">
                  <c:v>7.75</c:v>
                </c:pt>
                <c:pt idx="309">
                  <c:v>7.88</c:v>
                </c:pt>
                <c:pt idx="310">
                  <c:v>7.94</c:v>
                </c:pt>
                <c:pt idx="311">
                  <c:v>8</c:v>
                </c:pt>
                <c:pt idx="312">
                  <c:v>8</c:v>
                </c:pt>
                <c:pt idx="313">
                  <c:v>8.1199999999999992</c:v>
                </c:pt>
                <c:pt idx="314">
                  <c:v>8.5399999999999991</c:v>
                </c:pt>
                <c:pt idx="315">
                  <c:v>8.27</c:v>
                </c:pt>
                <c:pt idx="316">
                  <c:v>7.94</c:v>
                </c:pt>
                <c:pt idx="317">
                  <c:v>7.92</c:v>
                </c:pt>
                <c:pt idx="318">
                  <c:v>7.95</c:v>
                </c:pt>
                <c:pt idx="319">
                  <c:v>8.0299999999999994</c:v>
                </c:pt>
                <c:pt idx="320">
                  <c:v>8.0500000000000007</c:v>
                </c:pt>
                <c:pt idx="321">
                  <c:v>7.97</c:v>
                </c:pt>
                <c:pt idx="322">
                  <c:v>7.97</c:v>
                </c:pt>
                <c:pt idx="323">
                  <c:v>7.92</c:v>
                </c:pt>
                <c:pt idx="324">
                  <c:v>7.92</c:v>
                </c:pt>
                <c:pt idx="325">
                  <c:v>7.93</c:v>
                </c:pt>
                <c:pt idx="326">
                  <c:v>7.92</c:v>
                </c:pt>
                <c:pt idx="327">
                  <c:v>7.85</c:v>
                </c:pt>
                <c:pt idx="328">
                  <c:v>7.8</c:v>
                </c:pt>
                <c:pt idx="329">
                  <c:v>7.8</c:v>
                </c:pt>
                <c:pt idx="330">
                  <c:v>7.76</c:v>
                </c:pt>
                <c:pt idx="331">
                  <c:v>7.75</c:v>
                </c:pt>
                <c:pt idx="332">
                  <c:v>7.74</c:v>
                </c:pt>
                <c:pt idx="333">
                  <c:v>7.74</c:v>
                </c:pt>
                <c:pt idx="334">
                  <c:v>7.8</c:v>
                </c:pt>
                <c:pt idx="335">
                  <c:v>7.76</c:v>
                </c:pt>
                <c:pt idx="336">
                  <c:v>7.76</c:v>
                </c:pt>
                <c:pt idx="337">
                  <c:v>7.87</c:v>
                </c:pt>
                <c:pt idx="338">
                  <c:v>7.83</c:v>
                </c:pt>
                <c:pt idx="339">
                  <c:v>7.87</c:v>
                </c:pt>
                <c:pt idx="340">
                  <c:v>7.93</c:v>
                </c:pt>
                <c:pt idx="341">
                  <c:v>8.01</c:v>
                </c:pt>
                <c:pt idx="342">
                  <c:v>7.95</c:v>
                </c:pt>
                <c:pt idx="343">
                  <c:v>8.09</c:v>
                </c:pt>
                <c:pt idx="344">
                  <c:v>8.08</c:v>
                </c:pt>
                <c:pt idx="345">
                  <c:v>8.18</c:v>
                </c:pt>
                <c:pt idx="346">
                  <c:v>8.1300000000000008</c:v>
                </c:pt>
                <c:pt idx="347">
                  <c:v>8.25</c:v>
                </c:pt>
                <c:pt idx="348">
                  <c:v>8.35</c:v>
                </c:pt>
                <c:pt idx="349">
                  <c:v>8.58</c:v>
                </c:pt>
                <c:pt idx="350">
                  <c:v>8.5299999999999994</c:v>
                </c:pt>
                <c:pt idx="351">
                  <c:v>8.2899999999999991</c:v>
                </c:pt>
                <c:pt idx="352">
                  <c:v>8.44</c:v>
                </c:pt>
                <c:pt idx="353">
                  <c:v>8.44</c:v>
                </c:pt>
                <c:pt idx="354">
                  <c:v>8.43</c:v>
                </c:pt>
                <c:pt idx="355">
                  <c:v>8.4</c:v>
                </c:pt>
                <c:pt idx="356">
                  <c:v>8.27</c:v>
                </c:pt>
                <c:pt idx="357">
                  <c:v>8.16</c:v>
                </c:pt>
                <c:pt idx="358">
                  <c:v>8.17</c:v>
                </c:pt>
                <c:pt idx="359">
                  <c:v>8.2200000000000006</c:v>
                </c:pt>
                <c:pt idx="360">
                  <c:v>8.23</c:v>
                </c:pt>
                <c:pt idx="361">
                  <c:v>8.2100000000000009</c:v>
                </c:pt>
                <c:pt idx="362">
                  <c:v>8.2200000000000006</c:v>
                </c:pt>
                <c:pt idx="363">
                  <c:v>8.1300000000000008</c:v>
                </c:pt>
                <c:pt idx="364">
                  <c:v>8.08</c:v>
                </c:pt>
                <c:pt idx="365">
                  <c:v>8.08</c:v>
                </c:pt>
                <c:pt idx="366">
                  <c:v>8.0500000000000007</c:v>
                </c:pt>
                <c:pt idx="367">
                  <c:v>7.95</c:v>
                </c:pt>
                <c:pt idx="368">
                  <c:v>7.99</c:v>
                </c:pt>
                <c:pt idx="369">
                  <c:v>7.99</c:v>
                </c:pt>
                <c:pt idx="370">
                  <c:v>7.94</c:v>
                </c:pt>
                <c:pt idx="371">
                  <c:v>7.93</c:v>
                </c:pt>
                <c:pt idx="372">
                  <c:v>7.95</c:v>
                </c:pt>
                <c:pt idx="373">
                  <c:v>7.98</c:v>
                </c:pt>
                <c:pt idx="374">
                  <c:v>7.93</c:v>
                </c:pt>
                <c:pt idx="375">
                  <c:v>7.88</c:v>
                </c:pt>
                <c:pt idx="376">
                  <c:v>7.88</c:v>
                </c:pt>
                <c:pt idx="377">
                  <c:v>7.92</c:v>
                </c:pt>
                <c:pt idx="378">
                  <c:v>7.92</c:v>
                </c:pt>
                <c:pt idx="379">
                  <c:v>7.95</c:v>
                </c:pt>
                <c:pt idx="380">
                  <c:v>7.96</c:v>
                </c:pt>
                <c:pt idx="381">
                  <c:v>7.97</c:v>
                </c:pt>
                <c:pt idx="382">
                  <c:v>7.91</c:v>
                </c:pt>
                <c:pt idx="383">
                  <c:v>7.94</c:v>
                </c:pt>
                <c:pt idx="384">
                  <c:v>7.95</c:v>
                </c:pt>
                <c:pt idx="385">
                  <c:v>7.96</c:v>
                </c:pt>
                <c:pt idx="386">
                  <c:v>7.95</c:v>
                </c:pt>
                <c:pt idx="387">
                  <c:v>7.96</c:v>
                </c:pt>
                <c:pt idx="388">
                  <c:v>7.93</c:v>
                </c:pt>
                <c:pt idx="389">
                  <c:v>7.93</c:v>
                </c:pt>
                <c:pt idx="390">
                  <c:v>7.93</c:v>
                </c:pt>
                <c:pt idx="391">
                  <c:v>7.88</c:v>
                </c:pt>
                <c:pt idx="392">
                  <c:v>7.87</c:v>
                </c:pt>
                <c:pt idx="393">
                  <c:v>7.87</c:v>
                </c:pt>
                <c:pt idx="394">
                  <c:v>7.86</c:v>
                </c:pt>
                <c:pt idx="395">
                  <c:v>7.84</c:v>
                </c:pt>
                <c:pt idx="396">
                  <c:v>7.8100000000000005</c:v>
                </c:pt>
                <c:pt idx="397">
                  <c:v>7.78</c:v>
                </c:pt>
                <c:pt idx="398">
                  <c:v>7.77</c:v>
                </c:pt>
                <c:pt idx="399">
                  <c:v>7.73</c:v>
                </c:pt>
                <c:pt idx="400">
                  <c:v>7.73</c:v>
                </c:pt>
                <c:pt idx="401">
                  <c:v>7.71</c:v>
                </c:pt>
                <c:pt idx="402">
                  <c:v>7.7</c:v>
                </c:pt>
                <c:pt idx="403">
                  <c:v>7.69</c:v>
                </c:pt>
                <c:pt idx="404">
                  <c:v>7.68</c:v>
                </c:pt>
                <c:pt idx="405">
                  <c:v>7.7</c:v>
                </c:pt>
                <c:pt idx="406">
                  <c:v>7.69</c:v>
                </c:pt>
                <c:pt idx="407">
                  <c:v>7.7</c:v>
                </c:pt>
                <c:pt idx="408">
                  <c:v>7.67</c:v>
                </c:pt>
                <c:pt idx="409">
                  <c:v>7.67</c:v>
                </c:pt>
                <c:pt idx="410">
                  <c:v>7.66</c:v>
                </c:pt>
                <c:pt idx="411">
                  <c:v>7.63</c:v>
                </c:pt>
                <c:pt idx="412">
                  <c:v>7.63</c:v>
                </c:pt>
                <c:pt idx="413">
                  <c:v>7.66</c:v>
                </c:pt>
                <c:pt idx="414">
                  <c:v>7.67</c:v>
                </c:pt>
                <c:pt idx="415">
                  <c:v>7.67</c:v>
                </c:pt>
                <c:pt idx="416">
                  <c:v>7.78</c:v>
                </c:pt>
                <c:pt idx="417">
                  <c:v>7.8</c:v>
                </c:pt>
                <c:pt idx="418">
                  <c:v>7.91</c:v>
                </c:pt>
                <c:pt idx="419">
                  <c:v>7.9</c:v>
                </c:pt>
                <c:pt idx="420">
                  <c:v>7.9</c:v>
                </c:pt>
                <c:pt idx="421">
                  <c:v>8.02</c:v>
                </c:pt>
                <c:pt idx="422">
                  <c:v>8</c:v>
                </c:pt>
                <c:pt idx="423">
                  <c:v>8</c:v>
                </c:pt>
                <c:pt idx="424">
                  <c:v>8</c:v>
                </c:pt>
                <c:pt idx="425">
                  <c:v>7.97</c:v>
                </c:pt>
                <c:pt idx="426">
                  <c:v>8.01</c:v>
                </c:pt>
                <c:pt idx="427">
                  <c:v>7.97</c:v>
                </c:pt>
                <c:pt idx="428">
                  <c:v>7.96</c:v>
                </c:pt>
                <c:pt idx="429">
                  <c:v>7.98</c:v>
                </c:pt>
                <c:pt idx="430">
                  <c:v>7.96</c:v>
                </c:pt>
                <c:pt idx="431">
                  <c:v>8.0299999999999994</c:v>
                </c:pt>
                <c:pt idx="432">
                  <c:v>8</c:v>
                </c:pt>
                <c:pt idx="433">
                  <c:v>8</c:v>
                </c:pt>
                <c:pt idx="434">
                  <c:v>8.02</c:v>
                </c:pt>
                <c:pt idx="435">
                  <c:v>8.06</c:v>
                </c:pt>
                <c:pt idx="436">
                  <c:v>8.11</c:v>
                </c:pt>
                <c:pt idx="437">
                  <c:v>8.2200000000000006</c:v>
                </c:pt>
                <c:pt idx="438">
                  <c:v>8.25</c:v>
                </c:pt>
                <c:pt idx="439">
                  <c:v>8.35</c:v>
                </c:pt>
                <c:pt idx="440">
                  <c:v>8.2799999999999994</c:v>
                </c:pt>
                <c:pt idx="441">
                  <c:v>8.34</c:v>
                </c:pt>
                <c:pt idx="442">
                  <c:v>8.44</c:v>
                </c:pt>
                <c:pt idx="443">
                  <c:v>8.56</c:v>
                </c:pt>
                <c:pt idx="444">
                  <c:v>8.57</c:v>
                </c:pt>
                <c:pt idx="445">
                  <c:v>8.82</c:v>
                </c:pt>
                <c:pt idx="446">
                  <c:v>8.82</c:v>
                </c:pt>
                <c:pt idx="447">
                  <c:v>8.59</c:v>
                </c:pt>
                <c:pt idx="448">
                  <c:v>8.5299999999999994</c:v>
                </c:pt>
                <c:pt idx="449">
                  <c:v>8.4499999999999993</c:v>
                </c:pt>
                <c:pt idx="450">
                  <c:v>8.36</c:v>
                </c:pt>
                <c:pt idx="451">
                  <c:v>8.44</c:v>
                </c:pt>
                <c:pt idx="452">
                  <c:v>8.4700000000000006</c:v>
                </c:pt>
                <c:pt idx="453">
                  <c:v>8.57</c:v>
                </c:pt>
                <c:pt idx="454">
                  <c:v>8.3699999999999992</c:v>
                </c:pt>
                <c:pt idx="455">
                  <c:v>8.31</c:v>
                </c:pt>
                <c:pt idx="456">
                  <c:v>8.4</c:v>
                </c:pt>
                <c:pt idx="457">
                  <c:v>8.4600000000000009</c:v>
                </c:pt>
                <c:pt idx="458">
                  <c:v>8.5299999999999994</c:v>
                </c:pt>
                <c:pt idx="459">
                  <c:v>8.5299999999999994</c:v>
                </c:pt>
                <c:pt idx="460">
                  <c:v>8.73</c:v>
                </c:pt>
                <c:pt idx="461">
                  <c:v>8.76</c:v>
                </c:pt>
                <c:pt idx="462">
                  <c:v>8.76</c:v>
                </c:pt>
                <c:pt idx="463">
                  <c:v>8.8000000000000007</c:v>
                </c:pt>
                <c:pt idx="464">
                  <c:v>8.81</c:v>
                </c:pt>
                <c:pt idx="465">
                  <c:v>8.7899999999999991</c:v>
                </c:pt>
                <c:pt idx="466">
                  <c:v>8.6999999999999993</c:v>
                </c:pt>
                <c:pt idx="467">
                  <c:v>8.6999999999999993</c:v>
                </c:pt>
                <c:pt idx="468">
                  <c:v>8.81</c:v>
                </c:pt>
                <c:pt idx="469">
                  <c:v>8.75</c:v>
                </c:pt>
                <c:pt idx="470">
                  <c:v>8.76</c:v>
                </c:pt>
                <c:pt idx="471">
                  <c:v>8.73</c:v>
                </c:pt>
                <c:pt idx="472">
                  <c:v>8.6999999999999993</c:v>
                </c:pt>
                <c:pt idx="473">
                  <c:v>8.7200000000000006</c:v>
                </c:pt>
                <c:pt idx="474">
                  <c:v>8.75</c:v>
                </c:pt>
                <c:pt idx="475">
                  <c:v>8.6300000000000008</c:v>
                </c:pt>
                <c:pt idx="476">
                  <c:v>8.6300000000000008</c:v>
                </c:pt>
                <c:pt idx="477">
                  <c:v>8.6300000000000008</c:v>
                </c:pt>
                <c:pt idx="478">
                  <c:v>8.56</c:v>
                </c:pt>
                <c:pt idx="479">
                  <c:v>8.6199999999999992</c:v>
                </c:pt>
                <c:pt idx="480">
                  <c:v>8.44</c:v>
                </c:pt>
                <c:pt idx="481">
                  <c:v>8.59</c:v>
                </c:pt>
                <c:pt idx="482">
                  <c:v>8.56</c:v>
                </c:pt>
                <c:pt idx="483">
                  <c:v>8.6199999999999992</c:v>
                </c:pt>
                <c:pt idx="484">
                  <c:v>8.6</c:v>
                </c:pt>
                <c:pt idx="485">
                  <c:v>8.6300000000000008</c:v>
                </c:pt>
                <c:pt idx="486">
                  <c:v>8.64</c:v>
                </c:pt>
                <c:pt idx="487">
                  <c:v>8.65</c:v>
                </c:pt>
                <c:pt idx="488">
                  <c:v>8.65</c:v>
                </c:pt>
                <c:pt idx="489">
                  <c:v>8.64</c:v>
                </c:pt>
                <c:pt idx="490">
                  <c:v>8.6999999999999993</c:v>
                </c:pt>
                <c:pt idx="491">
                  <c:v>8.6999999999999993</c:v>
                </c:pt>
                <c:pt idx="492">
                  <c:v>8.6999999999999993</c:v>
                </c:pt>
                <c:pt idx="493">
                  <c:v>8.93</c:v>
                </c:pt>
                <c:pt idx="494">
                  <c:v>8.93</c:v>
                </c:pt>
                <c:pt idx="495">
                  <c:v>8.98</c:v>
                </c:pt>
                <c:pt idx="496">
                  <c:v>8.98</c:v>
                </c:pt>
                <c:pt idx="497">
                  <c:v>9.07</c:v>
                </c:pt>
                <c:pt idx="498">
                  <c:v>9.07</c:v>
                </c:pt>
                <c:pt idx="499">
                  <c:v>9.07</c:v>
                </c:pt>
                <c:pt idx="500">
                  <c:v>9.16</c:v>
                </c:pt>
                <c:pt idx="501">
                  <c:v>9.2200000000000006</c:v>
                </c:pt>
                <c:pt idx="502">
                  <c:v>9.18</c:v>
                </c:pt>
                <c:pt idx="503">
                  <c:v>8.8800000000000008</c:v>
                </c:pt>
                <c:pt idx="504">
                  <c:v>8.9600000000000009</c:v>
                </c:pt>
                <c:pt idx="505">
                  <c:v>8.81</c:v>
                </c:pt>
                <c:pt idx="506">
                  <c:v>8.74</c:v>
                </c:pt>
                <c:pt idx="507">
                  <c:v>8.68</c:v>
                </c:pt>
                <c:pt idx="508">
                  <c:v>8.7899999999999991</c:v>
                </c:pt>
                <c:pt idx="509">
                  <c:v>8.68</c:v>
                </c:pt>
                <c:pt idx="510">
                  <c:v>8.69</c:v>
                </c:pt>
                <c:pt idx="511">
                  <c:v>8.69</c:v>
                </c:pt>
                <c:pt idx="512">
                  <c:v>8.6199999999999992</c:v>
                </c:pt>
                <c:pt idx="513">
                  <c:v>8.57</c:v>
                </c:pt>
                <c:pt idx="514">
                  <c:v>8.6199999999999992</c:v>
                </c:pt>
                <c:pt idx="515">
                  <c:v>8.66</c:v>
                </c:pt>
                <c:pt idx="516">
                  <c:v>8.73</c:v>
                </c:pt>
                <c:pt idx="517">
                  <c:v>9.01</c:v>
                </c:pt>
                <c:pt idx="518">
                  <c:v>9.06</c:v>
                </c:pt>
                <c:pt idx="519">
                  <c:v>9.08</c:v>
                </c:pt>
                <c:pt idx="520">
                  <c:v>9.1</c:v>
                </c:pt>
                <c:pt idx="521">
                  <c:v>9.09</c:v>
                </c:pt>
                <c:pt idx="522">
                  <c:v>9.08</c:v>
                </c:pt>
                <c:pt idx="523">
                  <c:v>9.14</c:v>
                </c:pt>
                <c:pt idx="524">
                  <c:v>9.14</c:v>
                </c:pt>
                <c:pt idx="525">
                  <c:v>9.11</c:v>
                </c:pt>
                <c:pt idx="526">
                  <c:v>9.1</c:v>
                </c:pt>
                <c:pt idx="527">
                  <c:v>10.57</c:v>
                </c:pt>
                <c:pt idx="528">
                  <c:v>9.16</c:v>
                </c:pt>
                <c:pt idx="529">
                  <c:v>9.18</c:v>
                </c:pt>
                <c:pt idx="530">
                  <c:v>9.15</c:v>
                </c:pt>
                <c:pt idx="531">
                  <c:v>9.17</c:v>
                </c:pt>
                <c:pt idx="532">
                  <c:v>9.23</c:v>
                </c:pt>
                <c:pt idx="533">
                  <c:v>9.2799999999999994</c:v>
                </c:pt>
                <c:pt idx="534">
                  <c:v>9.17</c:v>
                </c:pt>
                <c:pt idx="535">
                  <c:v>9.14</c:v>
                </c:pt>
                <c:pt idx="536">
                  <c:v>9.1300000000000008</c:v>
                </c:pt>
                <c:pt idx="537">
                  <c:v>9.14</c:v>
                </c:pt>
                <c:pt idx="538">
                  <c:v>9.11</c:v>
                </c:pt>
                <c:pt idx="539">
                  <c:v>9.11</c:v>
                </c:pt>
                <c:pt idx="540">
                  <c:v>9.02</c:v>
                </c:pt>
                <c:pt idx="541">
                  <c:v>8.99</c:v>
                </c:pt>
                <c:pt idx="542">
                  <c:v>8.85</c:v>
                </c:pt>
                <c:pt idx="543">
                  <c:v>8.8800000000000008</c:v>
                </c:pt>
                <c:pt idx="544">
                  <c:v>8.83</c:v>
                </c:pt>
                <c:pt idx="545">
                  <c:v>8.8800000000000008</c:v>
                </c:pt>
                <c:pt idx="546">
                  <c:v>8.86</c:v>
                </c:pt>
                <c:pt idx="547">
                  <c:v>8.83</c:v>
                </c:pt>
                <c:pt idx="548">
                  <c:v>8.8800000000000008</c:v>
                </c:pt>
                <c:pt idx="549">
                  <c:v>8.75</c:v>
                </c:pt>
                <c:pt idx="550">
                  <c:v>8.66</c:v>
                </c:pt>
                <c:pt idx="551">
                  <c:v>8.66</c:v>
                </c:pt>
                <c:pt idx="552">
                  <c:v>8.65</c:v>
                </c:pt>
                <c:pt idx="553">
                  <c:v>8.58</c:v>
                </c:pt>
                <c:pt idx="554">
                  <c:v>8.52</c:v>
                </c:pt>
                <c:pt idx="555">
                  <c:v>8.5399999999999991</c:v>
                </c:pt>
                <c:pt idx="556">
                  <c:v>8.5299999999999994</c:v>
                </c:pt>
                <c:pt idx="557">
                  <c:v>8.4700000000000006</c:v>
                </c:pt>
                <c:pt idx="558">
                  <c:v>8.52</c:v>
                </c:pt>
                <c:pt idx="559">
                  <c:v>8.5299999999999994</c:v>
                </c:pt>
                <c:pt idx="560">
                  <c:v>8.56</c:v>
                </c:pt>
                <c:pt idx="561">
                  <c:v>8.58</c:v>
                </c:pt>
                <c:pt idx="562">
                  <c:v>8.7100000000000009</c:v>
                </c:pt>
                <c:pt idx="563">
                  <c:v>8.64</c:v>
                </c:pt>
                <c:pt idx="564">
                  <c:v>8.67</c:v>
                </c:pt>
                <c:pt idx="565">
                  <c:v>8.64</c:v>
                </c:pt>
                <c:pt idx="566">
                  <c:v>8.61</c:v>
                </c:pt>
                <c:pt idx="567">
                  <c:v>8.5299999999999994</c:v>
                </c:pt>
                <c:pt idx="568">
                  <c:v>8.56</c:v>
                </c:pt>
                <c:pt idx="569">
                  <c:v>8.5</c:v>
                </c:pt>
                <c:pt idx="570">
                  <c:v>8.57</c:v>
                </c:pt>
                <c:pt idx="571">
                  <c:v>8.6</c:v>
                </c:pt>
                <c:pt idx="572">
                  <c:v>8.68</c:v>
                </c:pt>
                <c:pt idx="573">
                  <c:v>8.6300000000000008</c:v>
                </c:pt>
                <c:pt idx="574">
                  <c:v>8.58</c:v>
                </c:pt>
                <c:pt idx="575">
                  <c:v>8.58</c:v>
                </c:pt>
                <c:pt idx="576">
                  <c:v>8.58</c:v>
                </c:pt>
                <c:pt idx="577">
                  <c:v>8.65</c:v>
                </c:pt>
                <c:pt idx="578">
                  <c:v>8.6199999999999992</c:v>
                </c:pt>
                <c:pt idx="579">
                  <c:v>8.65</c:v>
                </c:pt>
                <c:pt idx="580">
                  <c:v>8.66</c:v>
                </c:pt>
                <c:pt idx="581">
                  <c:v>8.68</c:v>
                </c:pt>
                <c:pt idx="582">
                  <c:v>8.7100000000000009</c:v>
                </c:pt>
                <c:pt idx="583">
                  <c:v>8.69</c:v>
                </c:pt>
                <c:pt idx="584">
                  <c:v>8.7100000000000009</c:v>
                </c:pt>
                <c:pt idx="585">
                  <c:v>8.7100000000000009</c:v>
                </c:pt>
                <c:pt idx="586">
                  <c:v>8.7200000000000006</c:v>
                </c:pt>
                <c:pt idx="587">
                  <c:v>8.74</c:v>
                </c:pt>
                <c:pt idx="588">
                  <c:v>8.75</c:v>
                </c:pt>
                <c:pt idx="589">
                  <c:v>8.76</c:v>
                </c:pt>
                <c:pt idx="590">
                  <c:v>8.76</c:v>
                </c:pt>
                <c:pt idx="591">
                  <c:v>8.74</c:v>
                </c:pt>
                <c:pt idx="592">
                  <c:v>8.7200000000000006</c:v>
                </c:pt>
                <c:pt idx="593">
                  <c:v>8.75</c:v>
                </c:pt>
                <c:pt idx="594">
                  <c:v>8.76</c:v>
                </c:pt>
                <c:pt idx="595">
                  <c:v>8.76</c:v>
                </c:pt>
                <c:pt idx="596">
                  <c:v>8.76</c:v>
                </c:pt>
                <c:pt idx="597">
                  <c:v>9</c:v>
                </c:pt>
                <c:pt idx="598">
                  <c:v>9.01</c:v>
                </c:pt>
                <c:pt idx="599">
                  <c:v>9.08</c:v>
                </c:pt>
                <c:pt idx="600">
                  <c:v>9.1300000000000008</c:v>
                </c:pt>
                <c:pt idx="601">
                  <c:v>9.11</c:v>
                </c:pt>
                <c:pt idx="602">
                  <c:v>9.01</c:v>
                </c:pt>
                <c:pt idx="603">
                  <c:v>8.92</c:v>
                </c:pt>
                <c:pt idx="604">
                  <c:v>8.92</c:v>
                </c:pt>
                <c:pt idx="605">
                  <c:v>8.92</c:v>
                </c:pt>
                <c:pt idx="606">
                  <c:v>8.92</c:v>
                </c:pt>
                <c:pt idx="607">
                  <c:v>8.98</c:v>
                </c:pt>
                <c:pt idx="608">
                  <c:v>9.11</c:v>
                </c:pt>
                <c:pt idx="609">
                  <c:v>9.14</c:v>
                </c:pt>
                <c:pt idx="610">
                  <c:v>9.25</c:v>
                </c:pt>
                <c:pt idx="611">
                  <c:v>9.25</c:v>
                </c:pt>
                <c:pt idx="612">
                  <c:v>9.2899999999999991</c:v>
                </c:pt>
                <c:pt idx="613">
                  <c:v>9.48</c:v>
                </c:pt>
                <c:pt idx="614">
                  <c:v>9.4</c:v>
                </c:pt>
                <c:pt idx="615">
                  <c:v>9.25</c:v>
                </c:pt>
                <c:pt idx="616">
                  <c:v>9.2100000000000009</c:v>
                </c:pt>
                <c:pt idx="617">
                  <c:v>9.17</c:v>
                </c:pt>
                <c:pt idx="618">
                  <c:v>9.18</c:v>
                </c:pt>
                <c:pt idx="619">
                  <c:v>9.4700000000000006</c:v>
                </c:pt>
                <c:pt idx="620">
                  <c:v>9.5</c:v>
                </c:pt>
                <c:pt idx="621">
                  <c:v>9.48</c:v>
                </c:pt>
                <c:pt idx="622">
                  <c:v>9.3699999999999992</c:v>
                </c:pt>
                <c:pt idx="623">
                  <c:v>9.4499999999999993</c:v>
                </c:pt>
                <c:pt idx="624">
                  <c:v>9.48</c:v>
                </c:pt>
                <c:pt idx="625">
                  <c:v>9.42</c:v>
                </c:pt>
                <c:pt idx="626">
                  <c:v>9.41</c:v>
                </c:pt>
                <c:pt idx="627">
                  <c:v>9.26</c:v>
                </c:pt>
                <c:pt idx="628">
                  <c:v>9.33</c:v>
                </c:pt>
                <c:pt idx="629">
                  <c:v>9.24</c:v>
                </c:pt>
                <c:pt idx="630">
                  <c:v>9.23</c:v>
                </c:pt>
                <c:pt idx="631">
                  <c:v>9.2200000000000006</c:v>
                </c:pt>
                <c:pt idx="632">
                  <c:v>9.19</c:v>
                </c:pt>
                <c:pt idx="633">
                  <c:v>9.19</c:v>
                </c:pt>
                <c:pt idx="634">
                  <c:v>9.27</c:v>
                </c:pt>
                <c:pt idx="635">
                  <c:v>9.3000000000000007</c:v>
                </c:pt>
                <c:pt idx="636">
                  <c:v>9.3000000000000007</c:v>
                </c:pt>
                <c:pt idx="637">
                  <c:v>9.3000000000000007</c:v>
                </c:pt>
                <c:pt idx="638">
                  <c:v>9.26</c:v>
                </c:pt>
                <c:pt idx="639">
                  <c:v>9.36</c:v>
                </c:pt>
                <c:pt idx="640">
                  <c:v>9.34</c:v>
                </c:pt>
                <c:pt idx="641">
                  <c:v>9.35</c:v>
                </c:pt>
                <c:pt idx="642">
                  <c:v>9.43</c:v>
                </c:pt>
                <c:pt idx="643">
                  <c:v>9.51</c:v>
                </c:pt>
                <c:pt idx="644">
                  <c:v>9.5399999999999991</c:v>
                </c:pt>
                <c:pt idx="645">
                  <c:v>9.48</c:v>
                </c:pt>
                <c:pt idx="646">
                  <c:v>9.5</c:v>
                </c:pt>
                <c:pt idx="647">
                  <c:v>9.48</c:v>
                </c:pt>
                <c:pt idx="648">
                  <c:v>9.4600000000000009</c:v>
                </c:pt>
                <c:pt idx="649">
                  <c:v>9.48</c:v>
                </c:pt>
                <c:pt idx="650">
                  <c:v>9.5</c:v>
                </c:pt>
                <c:pt idx="651">
                  <c:v>9.52</c:v>
                </c:pt>
                <c:pt idx="652">
                  <c:v>9.66</c:v>
                </c:pt>
                <c:pt idx="653">
                  <c:v>9.65</c:v>
                </c:pt>
                <c:pt idx="654">
                  <c:v>9.7100000000000009</c:v>
                </c:pt>
                <c:pt idx="655">
                  <c:v>9.7799999999999994</c:v>
                </c:pt>
                <c:pt idx="656">
                  <c:v>9.77</c:v>
                </c:pt>
                <c:pt idx="657">
                  <c:v>9.89</c:v>
                </c:pt>
                <c:pt idx="658">
                  <c:v>9.8800000000000008</c:v>
                </c:pt>
                <c:pt idx="659">
                  <c:v>9.8699999999999992</c:v>
                </c:pt>
                <c:pt idx="660">
                  <c:v>9.83</c:v>
                </c:pt>
                <c:pt idx="661">
                  <c:v>9.84</c:v>
                </c:pt>
                <c:pt idx="662">
                  <c:v>9.9700000000000006</c:v>
                </c:pt>
                <c:pt idx="663">
                  <c:v>10.07</c:v>
                </c:pt>
                <c:pt idx="664">
                  <c:v>9.93</c:v>
                </c:pt>
                <c:pt idx="665">
                  <c:v>9.86</c:v>
                </c:pt>
                <c:pt idx="666">
                  <c:v>9.85</c:v>
                </c:pt>
                <c:pt idx="667">
                  <c:v>9.83</c:v>
                </c:pt>
                <c:pt idx="668">
                  <c:v>9.7200000000000006</c:v>
                </c:pt>
                <c:pt idx="669">
                  <c:v>9.74</c:v>
                </c:pt>
                <c:pt idx="670">
                  <c:v>9.85</c:v>
                </c:pt>
                <c:pt idx="671">
                  <c:v>9.83</c:v>
                </c:pt>
                <c:pt idx="672">
                  <c:v>9.84</c:v>
                </c:pt>
                <c:pt idx="673">
                  <c:v>9.99</c:v>
                </c:pt>
                <c:pt idx="674">
                  <c:v>10.1</c:v>
                </c:pt>
                <c:pt idx="675">
                  <c:v>10.029999999999999</c:v>
                </c:pt>
                <c:pt idx="676">
                  <c:v>10.07</c:v>
                </c:pt>
                <c:pt idx="677">
                  <c:v>10.28</c:v>
                </c:pt>
                <c:pt idx="678">
                  <c:v>10.35</c:v>
                </c:pt>
                <c:pt idx="679">
                  <c:v>10.199999999999999</c:v>
                </c:pt>
                <c:pt idx="680">
                  <c:v>10.199999999999999</c:v>
                </c:pt>
                <c:pt idx="681">
                  <c:v>10.18</c:v>
                </c:pt>
                <c:pt idx="682">
                  <c:v>10.11</c:v>
                </c:pt>
                <c:pt idx="683">
                  <c:v>10.11</c:v>
                </c:pt>
                <c:pt idx="684">
                  <c:v>10.34</c:v>
                </c:pt>
                <c:pt idx="685">
                  <c:v>10.28</c:v>
                </c:pt>
                <c:pt idx="686">
                  <c:v>10.25</c:v>
                </c:pt>
                <c:pt idx="687">
                  <c:v>10.28</c:v>
                </c:pt>
                <c:pt idx="688">
                  <c:v>10.23</c:v>
                </c:pt>
                <c:pt idx="689">
                  <c:v>10.37</c:v>
                </c:pt>
                <c:pt idx="690">
                  <c:v>10.46</c:v>
                </c:pt>
                <c:pt idx="691">
                  <c:v>10.45</c:v>
                </c:pt>
                <c:pt idx="692">
                  <c:v>10.45</c:v>
                </c:pt>
                <c:pt idx="693">
                  <c:v>10.58</c:v>
                </c:pt>
                <c:pt idx="694">
                  <c:v>10.57</c:v>
                </c:pt>
                <c:pt idx="695">
                  <c:v>10.57</c:v>
                </c:pt>
                <c:pt idx="696">
                  <c:v>10.55</c:v>
                </c:pt>
                <c:pt idx="697">
                  <c:v>10.54</c:v>
                </c:pt>
                <c:pt idx="698">
                  <c:v>10.61</c:v>
                </c:pt>
                <c:pt idx="699">
                  <c:v>10.53</c:v>
                </c:pt>
                <c:pt idx="700">
                  <c:v>10.64</c:v>
                </c:pt>
                <c:pt idx="701">
                  <c:v>10.69</c:v>
                </c:pt>
                <c:pt idx="702">
                  <c:v>10.81</c:v>
                </c:pt>
                <c:pt idx="703">
                  <c:v>10.84</c:v>
                </c:pt>
                <c:pt idx="704">
                  <c:v>11.28</c:v>
                </c:pt>
                <c:pt idx="705">
                  <c:v>11.49</c:v>
                </c:pt>
                <c:pt idx="706">
                  <c:v>11.63</c:v>
                </c:pt>
                <c:pt idx="707">
                  <c:v>11.34</c:v>
                </c:pt>
                <c:pt idx="708">
                  <c:v>10.69</c:v>
                </c:pt>
                <c:pt idx="709">
                  <c:v>10.93</c:v>
                </c:pt>
                <c:pt idx="710">
                  <c:v>10.36</c:v>
                </c:pt>
                <c:pt idx="711">
                  <c:v>10.29</c:v>
                </c:pt>
                <c:pt idx="712">
                  <c:v>10.55</c:v>
                </c:pt>
                <c:pt idx="713">
                  <c:v>10.62</c:v>
                </c:pt>
                <c:pt idx="714">
                  <c:v>10.58</c:v>
                </c:pt>
                <c:pt idx="715">
                  <c:v>10.08</c:v>
                </c:pt>
                <c:pt idx="716">
                  <c:v>10.08</c:v>
                </c:pt>
                <c:pt idx="717">
                  <c:v>10.46</c:v>
                </c:pt>
                <c:pt idx="718">
                  <c:v>10.1</c:v>
                </c:pt>
                <c:pt idx="719">
                  <c:v>9.89</c:v>
                </c:pt>
                <c:pt idx="720">
                  <c:v>10.16</c:v>
                </c:pt>
                <c:pt idx="721">
                  <c:v>10.14</c:v>
                </c:pt>
                <c:pt idx="722">
                  <c:v>10.220000000000001</c:v>
                </c:pt>
                <c:pt idx="723">
                  <c:v>10.220000000000001</c:v>
                </c:pt>
                <c:pt idx="724">
                  <c:v>10.18</c:v>
                </c:pt>
                <c:pt idx="725">
                  <c:v>10.1</c:v>
                </c:pt>
                <c:pt idx="726">
                  <c:v>10.02</c:v>
                </c:pt>
                <c:pt idx="727">
                  <c:v>9.91</c:v>
                </c:pt>
                <c:pt idx="728">
                  <c:v>9.89</c:v>
                </c:pt>
                <c:pt idx="729">
                  <c:v>9.93</c:v>
                </c:pt>
                <c:pt idx="730">
                  <c:v>9.99</c:v>
                </c:pt>
                <c:pt idx="731">
                  <c:v>9.9700000000000006</c:v>
                </c:pt>
                <c:pt idx="732">
                  <c:v>9.92</c:v>
                </c:pt>
                <c:pt idx="733">
                  <c:v>9.91</c:v>
                </c:pt>
                <c:pt idx="734">
                  <c:v>9.92</c:v>
                </c:pt>
                <c:pt idx="735">
                  <c:v>9.92</c:v>
                </c:pt>
                <c:pt idx="736">
                  <c:v>9.9499999999999993</c:v>
                </c:pt>
                <c:pt idx="737">
                  <c:v>9.8699999999999992</c:v>
                </c:pt>
                <c:pt idx="738">
                  <c:v>9.89</c:v>
                </c:pt>
                <c:pt idx="739">
                  <c:v>9.85</c:v>
                </c:pt>
                <c:pt idx="740">
                  <c:v>9.92</c:v>
                </c:pt>
                <c:pt idx="741">
                  <c:v>9.9499999999999993</c:v>
                </c:pt>
                <c:pt idx="742">
                  <c:v>10.07</c:v>
                </c:pt>
                <c:pt idx="743">
                  <c:v>10.11</c:v>
                </c:pt>
                <c:pt idx="744">
                  <c:v>10.1</c:v>
                </c:pt>
                <c:pt idx="745">
                  <c:v>10.199999999999999</c:v>
                </c:pt>
                <c:pt idx="746">
                  <c:v>10.210000000000001</c:v>
                </c:pt>
                <c:pt idx="747">
                  <c:v>10.14</c:v>
                </c:pt>
                <c:pt idx="748">
                  <c:v>9.98</c:v>
                </c:pt>
                <c:pt idx="749">
                  <c:v>9.9700000000000006</c:v>
                </c:pt>
                <c:pt idx="750">
                  <c:v>10</c:v>
                </c:pt>
                <c:pt idx="751">
                  <c:v>9.9700000000000006</c:v>
                </c:pt>
                <c:pt idx="752">
                  <c:v>9.99</c:v>
                </c:pt>
                <c:pt idx="753">
                  <c:v>9.9499999999999993</c:v>
                </c:pt>
                <c:pt idx="754">
                  <c:v>9.91</c:v>
                </c:pt>
                <c:pt idx="755">
                  <c:v>9.91</c:v>
                </c:pt>
                <c:pt idx="756">
                  <c:v>9.91</c:v>
                </c:pt>
                <c:pt idx="757">
                  <c:v>10.02</c:v>
                </c:pt>
                <c:pt idx="758">
                  <c:v>9.9499999999999993</c:v>
                </c:pt>
                <c:pt idx="759">
                  <c:v>9.98</c:v>
                </c:pt>
                <c:pt idx="760">
                  <c:v>9.98</c:v>
                </c:pt>
                <c:pt idx="761">
                  <c:v>9.98</c:v>
                </c:pt>
                <c:pt idx="762">
                  <c:v>9.85</c:v>
                </c:pt>
                <c:pt idx="763">
                  <c:v>9.9</c:v>
                </c:pt>
                <c:pt idx="764">
                  <c:v>9.9700000000000006</c:v>
                </c:pt>
                <c:pt idx="765">
                  <c:v>9.9499999999999993</c:v>
                </c:pt>
                <c:pt idx="766">
                  <c:v>9.99</c:v>
                </c:pt>
                <c:pt idx="767">
                  <c:v>10</c:v>
                </c:pt>
                <c:pt idx="768">
                  <c:v>10.11</c:v>
                </c:pt>
                <c:pt idx="769">
                  <c:v>10.09</c:v>
                </c:pt>
                <c:pt idx="770">
                  <c:v>9.92</c:v>
                </c:pt>
                <c:pt idx="771">
                  <c:v>9.9</c:v>
                </c:pt>
                <c:pt idx="772">
                  <c:v>9.8800000000000008</c:v>
                </c:pt>
                <c:pt idx="773">
                  <c:v>9.86</c:v>
                </c:pt>
                <c:pt idx="774">
                  <c:v>9.81</c:v>
                </c:pt>
                <c:pt idx="775">
                  <c:v>9.7200000000000006</c:v>
                </c:pt>
                <c:pt idx="776">
                  <c:v>9.69</c:v>
                </c:pt>
                <c:pt idx="777">
                  <c:v>9.67</c:v>
                </c:pt>
                <c:pt idx="778">
                  <c:v>9.58</c:v>
                </c:pt>
                <c:pt idx="779">
                  <c:v>9.43</c:v>
                </c:pt>
                <c:pt idx="780">
                  <c:v>9.33</c:v>
                </c:pt>
                <c:pt idx="781">
                  <c:v>9.2899999999999991</c:v>
                </c:pt>
                <c:pt idx="782">
                  <c:v>9.24</c:v>
                </c:pt>
                <c:pt idx="783">
                  <c:v>9.07</c:v>
                </c:pt>
                <c:pt idx="784">
                  <c:v>9.14</c:v>
                </c:pt>
                <c:pt idx="785">
                  <c:v>9.07</c:v>
                </c:pt>
                <c:pt idx="786">
                  <c:v>9.09</c:v>
                </c:pt>
                <c:pt idx="787">
                  <c:v>9.09</c:v>
                </c:pt>
                <c:pt idx="788">
                  <c:v>9.09</c:v>
                </c:pt>
                <c:pt idx="789">
                  <c:v>9.09</c:v>
                </c:pt>
                <c:pt idx="790">
                  <c:v>9.06</c:v>
                </c:pt>
                <c:pt idx="791">
                  <c:v>9.1</c:v>
                </c:pt>
                <c:pt idx="792">
                  <c:v>9.17</c:v>
                </c:pt>
                <c:pt idx="793">
                  <c:v>9.1300000000000008</c:v>
                </c:pt>
                <c:pt idx="794">
                  <c:v>9.2200000000000006</c:v>
                </c:pt>
                <c:pt idx="795">
                  <c:v>9.14</c:v>
                </c:pt>
                <c:pt idx="796">
                  <c:v>9.14</c:v>
                </c:pt>
                <c:pt idx="797">
                  <c:v>9.14</c:v>
                </c:pt>
                <c:pt idx="798">
                  <c:v>9.1199999999999992</c:v>
                </c:pt>
                <c:pt idx="799">
                  <c:v>9.16</c:v>
                </c:pt>
                <c:pt idx="800">
                  <c:v>9.14</c:v>
                </c:pt>
                <c:pt idx="801">
                  <c:v>9.1199999999999992</c:v>
                </c:pt>
                <c:pt idx="802">
                  <c:v>9.0299999999999994</c:v>
                </c:pt>
                <c:pt idx="803">
                  <c:v>9.01</c:v>
                </c:pt>
                <c:pt idx="804">
                  <c:v>8.98</c:v>
                </c:pt>
                <c:pt idx="805">
                  <c:v>9.08</c:v>
                </c:pt>
                <c:pt idx="806">
                  <c:v>9.09</c:v>
                </c:pt>
                <c:pt idx="807">
                  <c:v>9.17</c:v>
                </c:pt>
                <c:pt idx="808">
                  <c:v>9.17</c:v>
                </c:pt>
                <c:pt idx="809">
                  <c:v>9.31</c:v>
                </c:pt>
                <c:pt idx="810">
                  <c:v>9.32</c:v>
                </c:pt>
                <c:pt idx="811">
                  <c:v>9.34</c:v>
                </c:pt>
                <c:pt idx="812">
                  <c:v>9.32</c:v>
                </c:pt>
                <c:pt idx="813">
                  <c:v>9.34</c:v>
                </c:pt>
                <c:pt idx="814">
                  <c:v>9.34</c:v>
                </c:pt>
                <c:pt idx="815">
                  <c:v>9.27</c:v>
                </c:pt>
                <c:pt idx="816">
                  <c:v>9.32</c:v>
                </c:pt>
                <c:pt idx="817">
                  <c:v>9.43</c:v>
                </c:pt>
                <c:pt idx="818">
                  <c:v>9.4</c:v>
                </c:pt>
                <c:pt idx="819">
                  <c:v>9.4700000000000006</c:v>
                </c:pt>
                <c:pt idx="820">
                  <c:v>9.39</c:v>
                </c:pt>
                <c:pt idx="821">
                  <c:v>9.3800000000000008</c:v>
                </c:pt>
                <c:pt idx="822">
                  <c:v>9.3800000000000008</c:v>
                </c:pt>
                <c:pt idx="823">
                  <c:v>9.34</c:v>
                </c:pt>
                <c:pt idx="824">
                  <c:v>9.35</c:v>
                </c:pt>
                <c:pt idx="825">
                  <c:v>9.35</c:v>
                </c:pt>
                <c:pt idx="826">
                  <c:v>9.35</c:v>
                </c:pt>
                <c:pt idx="827">
                  <c:v>9.3699999999999992</c:v>
                </c:pt>
                <c:pt idx="828">
                  <c:v>9.35</c:v>
                </c:pt>
                <c:pt idx="829">
                  <c:v>9.2799999999999994</c:v>
                </c:pt>
                <c:pt idx="830">
                  <c:v>9.2799999999999994</c:v>
                </c:pt>
                <c:pt idx="831">
                  <c:v>9.2100000000000009</c:v>
                </c:pt>
                <c:pt idx="832">
                  <c:v>9.15</c:v>
                </c:pt>
                <c:pt idx="833">
                  <c:v>9.1</c:v>
                </c:pt>
                <c:pt idx="834">
                  <c:v>9.14</c:v>
                </c:pt>
                <c:pt idx="835">
                  <c:v>9.14</c:v>
                </c:pt>
                <c:pt idx="836">
                  <c:v>9.16</c:v>
                </c:pt>
                <c:pt idx="837">
                  <c:v>9.15</c:v>
                </c:pt>
                <c:pt idx="838">
                  <c:v>9.16</c:v>
                </c:pt>
                <c:pt idx="839">
                  <c:v>9.08</c:v>
                </c:pt>
                <c:pt idx="840">
                  <c:v>9.06</c:v>
                </c:pt>
                <c:pt idx="841">
                  <c:v>9.09</c:v>
                </c:pt>
                <c:pt idx="842">
                  <c:v>9.15</c:v>
                </c:pt>
                <c:pt idx="843">
                  <c:v>9.1300000000000008</c:v>
                </c:pt>
                <c:pt idx="844">
                  <c:v>9.24</c:v>
                </c:pt>
                <c:pt idx="845">
                  <c:v>9.3000000000000007</c:v>
                </c:pt>
                <c:pt idx="846">
                  <c:v>9.31</c:v>
                </c:pt>
                <c:pt idx="847">
                  <c:v>9.3800000000000008</c:v>
                </c:pt>
                <c:pt idx="848">
                  <c:v>9.3800000000000008</c:v>
                </c:pt>
                <c:pt idx="849">
                  <c:v>9.44</c:v>
                </c:pt>
                <c:pt idx="850">
                  <c:v>9.43</c:v>
                </c:pt>
                <c:pt idx="851">
                  <c:v>9.44</c:v>
                </c:pt>
                <c:pt idx="852">
                  <c:v>9.31</c:v>
                </c:pt>
                <c:pt idx="853">
                  <c:v>9.23</c:v>
                </c:pt>
                <c:pt idx="854">
                  <c:v>9.23</c:v>
                </c:pt>
                <c:pt idx="855">
                  <c:v>9.2200000000000006</c:v>
                </c:pt>
                <c:pt idx="856">
                  <c:v>9.2100000000000009</c:v>
                </c:pt>
                <c:pt idx="857">
                  <c:v>9.18</c:v>
                </c:pt>
                <c:pt idx="858">
                  <c:v>9.2799999999999994</c:v>
                </c:pt>
                <c:pt idx="859">
                  <c:v>9.31</c:v>
                </c:pt>
                <c:pt idx="860">
                  <c:v>9.24</c:v>
                </c:pt>
                <c:pt idx="861">
                  <c:v>9.24</c:v>
                </c:pt>
                <c:pt idx="862">
                  <c:v>9.2200000000000006</c:v>
                </c:pt>
                <c:pt idx="863">
                  <c:v>9.1199999999999992</c:v>
                </c:pt>
                <c:pt idx="864">
                  <c:v>9.11</c:v>
                </c:pt>
                <c:pt idx="865">
                  <c:v>9.1</c:v>
                </c:pt>
                <c:pt idx="866">
                  <c:v>9.08</c:v>
                </c:pt>
                <c:pt idx="867">
                  <c:v>9.0399999999999991</c:v>
                </c:pt>
                <c:pt idx="868">
                  <c:v>9.09</c:v>
                </c:pt>
                <c:pt idx="869">
                  <c:v>9.08</c:v>
                </c:pt>
                <c:pt idx="870">
                  <c:v>9.09</c:v>
                </c:pt>
                <c:pt idx="871">
                  <c:v>9.08</c:v>
                </c:pt>
                <c:pt idx="872">
                  <c:v>9.06</c:v>
                </c:pt>
                <c:pt idx="873">
                  <c:v>9.02</c:v>
                </c:pt>
                <c:pt idx="874">
                  <c:v>9.01</c:v>
                </c:pt>
                <c:pt idx="875">
                  <c:v>8.98</c:v>
                </c:pt>
                <c:pt idx="876">
                  <c:v>8.99</c:v>
                </c:pt>
                <c:pt idx="877">
                  <c:v>8.8800000000000008</c:v>
                </c:pt>
                <c:pt idx="878">
                  <c:v>8.83</c:v>
                </c:pt>
                <c:pt idx="879">
                  <c:v>8.86</c:v>
                </c:pt>
                <c:pt idx="880">
                  <c:v>8.89</c:v>
                </c:pt>
                <c:pt idx="881">
                  <c:v>8.9</c:v>
                </c:pt>
                <c:pt idx="882">
                  <c:v>8.8800000000000008</c:v>
                </c:pt>
                <c:pt idx="883">
                  <c:v>8.8000000000000007</c:v>
                </c:pt>
                <c:pt idx="884">
                  <c:v>8.7799999999999994</c:v>
                </c:pt>
                <c:pt idx="885">
                  <c:v>8.83</c:v>
                </c:pt>
                <c:pt idx="886">
                  <c:v>8.86</c:v>
                </c:pt>
                <c:pt idx="887">
                  <c:v>8.91</c:v>
                </c:pt>
                <c:pt idx="888">
                  <c:v>8.8699999999999992</c:v>
                </c:pt>
                <c:pt idx="889">
                  <c:v>8.85</c:v>
                </c:pt>
                <c:pt idx="890">
                  <c:v>8.81</c:v>
                </c:pt>
                <c:pt idx="891">
                  <c:v>8.8000000000000007</c:v>
                </c:pt>
                <c:pt idx="892">
                  <c:v>8.81</c:v>
                </c:pt>
                <c:pt idx="893">
                  <c:v>8.81</c:v>
                </c:pt>
                <c:pt idx="894">
                  <c:v>8.84</c:v>
                </c:pt>
                <c:pt idx="895">
                  <c:v>8.7899999999999991</c:v>
                </c:pt>
                <c:pt idx="896">
                  <c:v>8.8000000000000007</c:v>
                </c:pt>
                <c:pt idx="897">
                  <c:v>8.84</c:v>
                </c:pt>
                <c:pt idx="898">
                  <c:v>8.91</c:v>
                </c:pt>
                <c:pt idx="899">
                  <c:v>8.91</c:v>
                </c:pt>
                <c:pt idx="900">
                  <c:v>8.93</c:v>
                </c:pt>
                <c:pt idx="901">
                  <c:v>8.9700000000000006</c:v>
                </c:pt>
                <c:pt idx="902">
                  <c:v>9.07</c:v>
                </c:pt>
                <c:pt idx="903">
                  <c:v>9.02</c:v>
                </c:pt>
                <c:pt idx="904">
                  <c:v>9.0500000000000007</c:v>
                </c:pt>
                <c:pt idx="905">
                  <c:v>9.0500000000000007</c:v>
                </c:pt>
                <c:pt idx="906">
                  <c:v>9.0500000000000007</c:v>
                </c:pt>
                <c:pt idx="907">
                  <c:v>9.0399999999999991</c:v>
                </c:pt>
                <c:pt idx="908">
                  <c:v>9.06</c:v>
                </c:pt>
                <c:pt idx="909">
                  <c:v>9.09</c:v>
                </c:pt>
                <c:pt idx="910">
                  <c:v>9.0299999999999994</c:v>
                </c:pt>
                <c:pt idx="911">
                  <c:v>9.0399999999999991</c:v>
                </c:pt>
                <c:pt idx="912">
                  <c:v>9.02</c:v>
                </c:pt>
                <c:pt idx="913">
                  <c:v>9.01</c:v>
                </c:pt>
                <c:pt idx="914">
                  <c:v>8.99</c:v>
                </c:pt>
                <c:pt idx="915">
                  <c:v>9.01</c:v>
                </c:pt>
                <c:pt idx="916">
                  <c:v>9.02</c:v>
                </c:pt>
                <c:pt idx="917">
                  <c:v>8.98</c:v>
                </c:pt>
                <c:pt idx="918">
                  <c:v>9.15</c:v>
                </c:pt>
                <c:pt idx="919">
                  <c:v>9.23</c:v>
                </c:pt>
                <c:pt idx="920">
                  <c:v>9.25</c:v>
                </c:pt>
                <c:pt idx="921">
                  <c:v>9.25</c:v>
                </c:pt>
                <c:pt idx="922">
                  <c:v>9.32</c:v>
                </c:pt>
                <c:pt idx="923">
                  <c:v>9.2100000000000009</c:v>
                </c:pt>
                <c:pt idx="924">
                  <c:v>9.26</c:v>
                </c:pt>
                <c:pt idx="925">
                  <c:v>9.26</c:v>
                </c:pt>
                <c:pt idx="926">
                  <c:v>9.27</c:v>
                </c:pt>
                <c:pt idx="927">
                  <c:v>9.34</c:v>
                </c:pt>
                <c:pt idx="928">
                  <c:v>9.34</c:v>
                </c:pt>
                <c:pt idx="929">
                  <c:v>9.41</c:v>
                </c:pt>
                <c:pt idx="930">
                  <c:v>9.39</c:v>
                </c:pt>
                <c:pt idx="931">
                  <c:v>9.3800000000000008</c:v>
                </c:pt>
                <c:pt idx="932">
                  <c:v>9.32</c:v>
                </c:pt>
                <c:pt idx="933">
                  <c:v>9.34</c:v>
                </c:pt>
                <c:pt idx="934">
                  <c:v>9.3800000000000008</c:v>
                </c:pt>
                <c:pt idx="935">
                  <c:v>9.2899999999999991</c:v>
                </c:pt>
                <c:pt idx="936">
                  <c:v>9.2799999999999994</c:v>
                </c:pt>
                <c:pt idx="937">
                  <c:v>9.2899999999999991</c:v>
                </c:pt>
                <c:pt idx="938">
                  <c:v>9.1999999999999993</c:v>
                </c:pt>
                <c:pt idx="939">
                  <c:v>9.2100000000000009</c:v>
                </c:pt>
                <c:pt idx="940">
                  <c:v>9.1300000000000008</c:v>
                </c:pt>
                <c:pt idx="941">
                  <c:v>9.1</c:v>
                </c:pt>
                <c:pt idx="942">
                  <c:v>9.06</c:v>
                </c:pt>
                <c:pt idx="943">
                  <c:v>9.01</c:v>
                </c:pt>
                <c:pt idx="944">
                  <c:v>8.86</c:v>
                </c:pt>
                <c:pt idx="945">
                  <c:v>8.93</c:v>
                </c:pt>
                <c:pt idx="946">
                  <c:v>8.92</c:v>
                </c:pt>
                <c:pt idx="947">
                  <c:v>8.94</c:v>
                </c:pt>
                <c:pt idx="948">
                  <c:v>8.85</c:v>
                </c:pt>
                <c:pt idx="949">
                  <c:v>8.7799999999999994</c:v>
                </c:pt>
                <c:pt idx="950">
                  <c:v>8.92</c:v>
                </c:pt>
                <c:pt idx="951">
                  <c:v>8.89</c:v>
                </c:pt>
                <c:pt idx="952">
                  <c:v>8.85</c:v>
                </c:pt>
                <c:pt idx="953">
                  <c:v>8.9</c:v>
                </c:pt>
                <c:pt idx="954">
                  <c:v>8.85</c:v>
                </c:pt>
                <c:pt idx="955">
                  <c:v>8.77</c:v>
                </c:pt>
                <c:pt idx="956">
                  <c:v>8.76</c:v>
                </c:pt>
                <c:pt idx="957">
                  <c:v>8.82</c:v>
                </c:pt>
                <c:pt idx="958">
                  <c:v>8.7899999999999991</c:v>
                </c:pt>
                <c:pt idx="959">
                  <c:v>8.82</c:v>
                </c:pt>
                <c:pt idx="960">
                  <c:v>8.75</c:v>
                </c:pt>
                <c:pt idx="961">
                  <c:v>8.74</c:v>
                </c:pt>
                <c:pt idx="962">
                  <c:v>8.6999999999999993</c:v>
                </c:pt>
                <c:pt idx="963">
                  <c:v>8.75</c:v>
                </c:pt>
                <c:pt idx="964">
                  <c:v>8.7899999999999991</c:v>
                </c:pt>
                <c:pt idx="965">
                  <c:v>8.74</c:v>
                </c:pt>
                <c:pt idx="966">
                  <c:v>8.7899999999999991</c:v>
                </c:pt>
                <c:pt idx="967">
                  <c:v>8.86</c:v>
                </c:pt>
                <c:pt idx="968">
                  <c:v>8.82</c:v>
                </c:pt>
                <c:pt idx="969">
                  <c:v>8.85</c:v>
                </c:pt>
                <c:pt idx="970">
                  <c:v>8.85</c:v>
                </c:pt>
                <c:pt idx="971">
                  <c:v>8.85</c:v>
                </c:pt>
                <c:pt idx="972">
                  <c:v>8.81</c:v>
                </c:pt>
                <c:pt idx="973">
                  <c:v>8.75</c:v>
                </c:pt>
                <c:pt idx="974">
                  <c:v>8.64</c:v>
                </c:pt>
                <c:pt idx="975">
                  <c:v>8.61</c:v>
                </c:pt>
                <c:pt idx="976">
                  <c:v>8.61</c:v>
                </c:pt>
                <c:pt idx="977">
                  <c:v>8.61</c:v>
                </c:pt>
                <c:pt idx="978">
                  <c:v>8.58</c:v>
                </c:pt>
                <c:pt idx="979">
                  <c:v>8.67</c:v>
                </c:pt>
                <c:pt idx="980">
                  <c:v>8.69</c:v>
                </c:pt>
                <c:pt idx="981">
                  <c:v>8.7100000000000009</c:v>
                </c:pt>
                <c:pt idx="982">
                  <c:v>8.7100000000000009</c:v>
                </c:pt>
                <c:pt idx="983">
                  <c:v>8.7799999999999994</c:v>
                </c:pt>
                <c:pt idx="984">
                  <c:v>8.8000000000000007</c:v>
                </c:pt>
                <c:pt idx="985">
                  <c:v>8.8000000000000007</c:v>
                </c:pt>
                <c:pt idx="986">
                  <c:v>8.82</c:v>
                </c:pt>
                <c:pt idx="987">
                  <c:v>8.84</c:v>
                </c:pt>
                <c:pt idx="988">
                  <c:v>8.83</c:v>
                </c:pt>
                <c:pt idx="989">
                  <c:v>8.82</c:v>
                </c:pt>
                <c:pt idx="990">
                  <c:v>8.8000000000000007</c:v>
                </c:pt>
                <c:pt idx="991">
                  <c:v>8.7899999999999991</c:v>
                </c:pt>
                <c:pt idx="992">
                  <c:v>8.7899999999999991</c:v>
                </c:pt>
                <c:pt idx="993">
                  <c:v>8.7799999999999994</c:v>
                </c:pt>
                <c:pt idx="994">
                  <c:v>8.73</c:v>
                </c:pt>
                <c:pt idx="995">
                  <c:v>8.75</c:v>
                </c:pt>
                <c:pt idx="996">
                  <c:v>8.75</c:v>
                </c:pt>
                <c:pt idx="997">
                  <c:v>8.76</c:v>
                </c:pt>
                <c:pt idx="998">
                  <c:v>8.66</c:v>
                </c:pt>
                <c:pt idx="999">
                  <c:v>8.73</c:v>
                </c:pt>
                <c:pt idx="1000">
                  <c:v>8.73</c:v>
                </c:pt>
                <c:pt idx="1001">
                  <c:v>8.75</c:v>
                </c:pt>
                <c:pt idx="1002">
                  <c:v>8.74</c:v>
                </c:pt>
                <c:pt idx="1003">
                  <c:v>8.6999999999999993</c:v>
                </c:pt>
                <c:pt idx="1004">
                  <c:v>8.6999999999999993</c:v>
                </c:pt>
                <c:pt idx="1005">
                  <c:v>8.6999999999999993</c:v>
                </c:pt>
                <c:pt idx="1006">
                  <c:v>8.7100000000000009</c:v>
                </c:pt>
                <c:pt idx="1007">
                  <c:v>8.75</c:v>
                </c:pt>
                <c:pt idx="1008">
                  <c:v>8.7899999999999991</c:v>
                </c:pt>
                <c:pt idx="1009">
                  <c:v>8.82</c:v>
                </c:pt>
                <c:pt idx="1010">
                  <c:v>8.73</c:v>
                </c:pt>
                <c:pt idx="1011">
                  <c:v>8.73</c:v>
                </c:pt>
                <c:pt idx="1012">
                  <c:v>8.66</c:v>
                </c:pt>
                <c:pt idx="1013">
                  <c:v>8.65</c:v>
                </c:pt>
                <c:pt idx="1014">
                  <c:v>8.6300000000000008</c:v>
                </c:pt>
                <c:pt idx="1015">
                  <c:v>8.6199999999999992</c:v>
                </c:pt>
                <c:pt idx="1016">
                  <c:v>8.6199999999999992</c:v>
                </c:pt>
                <c:pt idx="1017">
                  <c:v>8.6300000000000008</c:v>
                </c:pt>
                <c:pt idx="1018">
                  <c:v>8.68</c:v>
                </c:pt>
                <c:pt idx="1019">
                  <c:v>8.69</c:v>
                </c:pt>
                <c:pt idx="1020">
                  <c:v>8.6300000000000008</c:v>
                </c:pt>
                <c:pt idx="1021">
                  <c:v>8.6300000000000008</c:v>
                </c:pt>
                <c:pt idx="1022">
                  <c:v>8.66</c:v>
                </c:pt>
                <c:pt idx="1023">
                  <c:v>8.6300000000000008</c:v>
                </c:pt>
                <c:pt idx="1024">
                  <c:v>8.65</c:v>
                </c:pt>
                <c:pt idx="1025">
                  <c:v>8.64</c:v>
                </c:pt>
                <c:pt idx="1026">
                  <c:v>8.6199999999999992</c:v>
                </c:pt>
                <c:pt idx="1027">
                  <c:v>8.57</c:v>
                </c:pt>
                <c:pt idx="1028">
                  <c:v>8.51</c:v>
                </c:pt>
                <c:pt idx="1029">
                  <c:v>8.5</c:v>
                </c:pt>
                <c:pt idx="1030">
                  <c:v>8.48</c:v>
                </c:pt>
                <c:pt idx="1031">
                  <c:v>8.48</c:v>
                </c:pt>
                <c:pt idx="1032">
                  <c:v>8.5399999999999991</c:v>
                </c:pt>
                <c:pt idx="1033">
                  <c:v>8.5500000000000007</c:v>
                </c:pt>
                <c:pt idx="1034">
                  <c:v>8.61</c:v>
                </c:pt>
                <c:pt idx="1035">
                  <c:v>8.59</c:v>
                </c:pt>
                <c:pt idx="1036">
                  <c:v>8.58</c:v>
                </c:pt>
                <c:pt idx="1037">
                  <c:v>8.5500000000000007</c:v>
                </c:pt>
                <c:pt idx="1038">
                  <c:v>8.5299999999999994</c:v>
                </c:pt>
                <c:pt idx="1039">
                  <c:v>8.57</c:v>
                </c:pt>
                <c:pt idx="1040">
                  <c:v>8.59</c:v>
                </c:pt>
                <c:pt idx="1041">
                  <c:v>8.6</c:v>
                </c:pt>
                <c:pt idx="1042">
                  <c:v>8.69</c:v>
                </c:pt>
                <c:pt idx="1043">
                  <c:v>8.69</c:v>
                </c:pt>
                <c:pt idx="1044">
                  <c:v>8.69</c:v>
                </c:pt>
                <c:pt idx="1045">
                  <c:v>8.75</c:v>
                </c:pt>
                <c:pt idx="1046">
                  <c:v>8.7899999999999991</c:v>
                </c:pt>
                <c:pt idx="1047">
                  <c:v>8.9</c:v>
                </c:pt>
                <c:pt idx="1048">
                  <c:v>8.83</c:v>
                </c:pt>
                <c:pt idx="1049">
                  <c:v>8.83</c:v>
                </c:pt>
                <c:pt idx="1050">
                  <c:v>8.86</c:v>
                </c:pt>
                <c:pt idx="1051">
                  <c:v>8.89</c:v>
                </c:pt>
                <c:pt idx="1052">
                  <c:v>8.99</c:v>
                </c:pt>
                <c:pt idx="1053">
                  <c:v>9.06</c:v>
                </c:pt>
                <c:pt idx="1054">
                  <c:v>9.01</c:v>
                </c:pt>
                <c:pt idx="1055">
                  <c:v>9.06</c:v>
                </c:pt>
                <c:pt idx="1056">
                  <c:v>9.07</c:v>
                </c:pt>
                <c:pt idx="1057">
                  <c:v>9.1300000000000008</c:v>
                </c:pt>
                <c:pt idx="1058">
                  <c:v>9.19</c:v>
                </c:pt>
                <c:pt idx="1059">
                  <c:v>9.2799999999999994</c:v>
                </c:pt>
                <c:pt idx="1060">
                  <c:v>9.2799999999999994</c:v>
                </c:pt>
                <c:pt idx="1061">
                  <c:v>9.3000000000000007</c:v>
                </c:pt>
                <c:pt idx="1062">
                  <c:v>9.19</c:v>
                </c:pt>
                <c:pt idx="1063">
                  <c:v>9.19</c:v>
                </c:pt>
                <c:pt idx="1064">
                  <c:v>9.25</c:v>
                </c:pt>
                <c:pt idx="1065">
                  <c:v>9.19</c:v>
                </c:pt>
                <c:pt idx="1066">
                  <c:v>9.15</c:v>
                </c:pt>
                <c:pt idx="1067">
                  <c:v>9.09</c:v>
                </c:pt>
                <c:pt idx="1068">
                  <c:v>9.1199999999999992</c:v>
                </c:pt>
                <c:pt idx="1069">
                  <c:v>9.08</c:v>
                </c:pt>
                <c:pt idx="1070">
                  <c:v>9.15</c:v>
                </c:pt>
                <c:pt idx="1071">
                  <c:v>9.16</c:v>
                </c:pt>
                <c:pt idx="1072">
                  <c:v>9.1199999999999992</c:v>
                </c:pt>
                <c:pt idx="1073">
                  <c:v>9.02</c:v>
                </c:pt>
                <c:pt idx="1074">
                  <c:v>8.98</c:v>
                </c:pt>
                <c:pt idx="1075">
                  <c:v>9.1300000000000008</c:v>
                </c:pt>
                <c:pt idx="1076">
                  <c:v>9.14</c:v>
                </c:pt>
                <c:pt idx="1077">
                  <c:v>9.1</c:v>
                </c:pt>
                <c:pt idx="1078">
                  <c:v>9.0500000000000007</c:v>
                </c:pt>
                <c:pt idx="1079">
                  <c:v>9.0399999999999991</c:v>
                </c:pt>
                <c:pt idx="1080">
                  <c:v>9.0399999999999991</c:v>
                </c:pt>
                <c:pt idx="1081">
                  <c:v>9.0399999999999991</c:v>
                </c:pt>
                <c:pt idx="1082">
                  <c:v>9.0299999999999994</c:v>
                </c:pt>
                <c:pt idx="1083">
                  <c:v>9.0399999999999991</c:v>
                </c:pt>
                <c:pt idx="1084">
                  <c:v>9.01</c:v>
                </c:pt>
                <c:pt idx="1085">
                  <c:v>9</c:v>
                </c:pt>
                <c:pt idx="1086">
                  <c:v>8.9700000000000006</c:v>
                </c:pt>
                <c:pt idx="1087">
                  <c:v>8.93</c:v>
                </c:pt>
                <c:pt idx="1088">
                  <c:v>8.92</c:v>
                </c:pt>
                <c:pt idx="1089">
                  <c:v>8.93</c:v>
                </c:pt>
                <c:pt idx="1090">
                  <c:v>8.93</c:v>
                </c:pt>
                <c:pt idx="1091">
                  <c:v>8.9499999999999993</c:v>
                </c:pt>
                <c:pt idx="1092">
                  <c:v>8.9600000000000009</c:v>
                </c:pt>
                <c:pt idx="1093">
                  <c:v>8.9499999999999993</c:v>
                </c:pt>
                <c:pt idx="1094">
                  <c:v>8.94</c:v>
                </c:pt>
                <c:pt idx="1095">
                  <c:v>8.86</c:v>
                </c:pt>
                <c:pt idx="1096">
                  <c:v>8.85</c:v>
                </c:pt>
                <c:pt idx="1097">
                  <c:v>8.73</c:v>
                </c:pt>
                <c:pt idx="1098">
                  <c:v>8.68</c:v>
                </c:pt>
                <c:pt idx="1099">
                  <c:v>8.6300000000000008</c:v>
                </c:pt>
                <c:pt idx="1100">
                  <c:v>8.7799999999999994</c:v>
                </c:pt>
                <c:pt idx="1101">
                  <c:v>8.7799999999999994</c:v>
                </c:pt>
                <c:pt idx="1102">
                  <c:v>8.77</c:v>
                </c:pt>
                <c:pt idx="1103">
                  <c:v>8.8000000000000007</c:v>
                </c:pt>
                <c:pt idx="1104">
                  <c:v>8.83</c:v>
                </c:pt>
                <c:pt idx="1105">
                  <c:v>8.7200000000000006</c:v>
                </c:pt>
                <c:pt idx="1106">
                  <c:v>8.7200000000000006</c:v>
                </c:pt>
                <c:pt idx="1107">
                  <c:v>8.75</c:v>
                </c:pt>
                <c:pt idx="1108">
                  <c:v>8.7100000000000009</c:v>
                </c:pt>
                <c:pt idx="1109">
                  <c:v>8.7100000000000009</c:v>
                </c:pt>
                <c:pt idx="1110">
                  <c:v>8.68</c:v>
                </c:pt>
                <c:pt idx="1111">
                  <c:v>8.68</c:v>
                </c:pt>
                <c:pt idx="1112">
                  <c:v>8.8000000000000007</c:v>
                </c:pt>
                <c:pt idx="1113">
                  <c:v>8.84</c:v>
                </c:pt>
                <c:pt idx="1114">
                  <c:v>8.86</c:v>
                </c:pt>
                <c:pt idx="1115">
                  <c:v>8.7899999999999991</c:v>
                </c:pt>
                <c:pt idx="1116">
                  <c:v>8.7899999999999991</c:v>
                </c:pt>
                <c:pt idx="1117">
                  <c:v>8.83</c:v>
                </c:pt>
                <c:pt idx="1118">
                  <c:v>8.8699999999999992</c:v>
                </c:pt>
                <c:pt idx="1119">
                  <c:v>8.84</c:v>
                </c:pt>
                <c:pt idx="1120">
                  <c:v>8.7799999999999994</c:v>
                </c:pt>
                <c:pt idx="1121">
                  <c:v>8.7899999999999991</c:v>
                </c:pt>
                <c:pt idx="1122">
                  <c:v>8.77</c:v>
                </c:pt>
                <c:pt idx="1123">
                  <c:v>8.7899999999999991</c:v>
                </c:pt>
                <c:pt idx="1124">
                  <c:v>8.7899999999999991</c:v>
                </c:pt>
                <c:pt idx="1125">
                  <c:v>8.7799999999999994</c:v>
                </c:pt>
                <c:pt idx="1126">
                  <c:v>8.8000000000000007</c:v>
                </c:pt>
                <c:pt idx="1127">
                  <c:v>8.85</c:v>
                </c:pt>
                <c:pt idx="1128">
                  <c:v>8.83</c:v>
                </c:pt>
                <c:pt idx="1129">
                  <c:v>8.84</c:v>
                </c:pt>
                <c:pt idx="1130">
                  <c:v>8.7799999999999994</c:v>
                </c:pt>
                <c:pt idx="1131">
                  <c:v>8.77</c:v>
                </c:pt>
                <c:pt idx="1132">
                  <c:v>8.76</c:v>
                </c:pt>
                <c:pt idx="1133">
                  <c:v>8.7200000000000006</c:v>
                </c:pt>
                <c:pt idx="1134">
                  <c:v>8.74</c:v>
                </c:pt>
                <c:pt idx="1135">
                  <c:v>8.75</c:v>
                </c:pt>
                <c:pt idx="1136">
                  <c:v>8.73</c:v>
                </c:pt>
                <c:pt idx="1137">
                  <c:v>8.68</c:v>
                </c:pt>
                <c:pt idx="1138">
                  <c:v>8.6199999999999992</c:v>
                </c:pt>
                <c:pt idx="1139">
                  <c:v>8.61</c:v>
                </c:pt>
                <c:pt idx="1140">
                  <c:v>8.65</c:v>
                </c:pt>
                <c:pt idx="1141">
                  <c:v>8.66</c:v>
                </c:pt>
                <c:pt idx="1142">
                  <c:v>8.6300000000000008</c:v>
                </c:pt>
                <c:pt idx="1143">
                  <c:v>8.64</c:v>
                </c:pt>
                <c:pt idx="1144">
                  <c:v>8.6300000000000008</c:v>
                </c:pt>
                <c:pt idx="1145">
                  <c:v>8.65</c:v>
                </c:pt>
                <c:pt idx="1146">
                  <c:v>8.64</c:v>
                </c:pt>
                <c:pt idx="1147">
                  <c:v>8.61</c:v>
                </c:pt>
                <c:pt idx="1148">
                  <c:v>8.65</c:v>
                </c:pt>
                <c:pt idx="1149">
                  <c:v>8.6999999999999993</c:v>
                </c:pt>
                <c:pt idx="1150">
                  <c:v>8.74</c:v>
                </c:pt>
                <c:pt idx="1151">
                  <c:v>8.74</c:v>
                </c:pt>
                <c:pt idx="1152">
                  <c:v>8.75</c:v>
                </c:pt>
                <c:pt idx="1153">
                  <c:v>8.73</c:v>
                </c:pt>
                <c:pt idx="1154">
                  <c:v>8.69</c:v>
                </c:pt>
                <c:pt idx="1155">
                  <c:v>8.66</c:v>
                </c:pt>
                <c:pt idx="1156">
                  <c:v>8.64</c:v>
                </c:pt>
                <c:pt idx="1157">
                  <c:v>8.59</c:v>
                </c:pt>
                <c:pt idx="1158">
                  <c:v>8.57</c:v>
                </c:pt>
                <c:pt idx="1159">
                  <c:v>8.56</c:v>
                </c:pt>
                <c:pt idx="1160">
                  <c:v>8.56</c:v>
                </c:pt>
                <c:pt idx="1161">
                  <c:v>8.57</c:v>
                </c:pt>
                <c:pt idx="1162">
                  <c:v>8.59</c:v>
                </c:pt>
                <c:pt idx="1163">
                  <c:v>8.56</c:v>
                </c:pt>
                <c:pt idx="1164">
                  <c:v>8.51</c:v>
                </c:pt>
                <c:pt idx="1165">
                  <c:v>8.5299999999999994</c:v>
                </c:pt>
                <c:pt idx="1166">
                  <c:v>8.5299999999999994</c:v>
                </c:pt>
                <c:pt idx="1167">
                  <c:v>8.52</c:v>
                </c:pt>
                <c:pt idx="1168">
                  <c:v>8.4700000000000006</c:v>
                </c:pt>
                <c:pt idx="1169">
                  <c:v>8.44</c:v>
                </c:pt>
                <c:pt idx="1170">
                  <c:v>8.44</c:v>
                </c:pt>
                <c:pt idx="1171">
                  <c:v>8.41</c:v>
                </c:pt>
                <c:pt idx="1172">
                  <c:v>8.33</c:v>
                </c:pt>
                <c:pt idx="1173">
                  <c:v>8.32</c:v>
                </c:pt>
                <c:pt idx="1174">
                  <c:v>8.32</c:v>
                </c:pt>
                <c:pt idx="1175">
                  <c:v>8.35</c:v>
                </c:pt>
                <c:pt idx="1176">
                  <c:v>8.36</c:v>
                </c:pt>
                <c:pt idx="1177">
                  <c:v>8.32</c:v>
                </c:pt>
                <c:pt idx="1178">
                  <c:v>8.32</c:v>
                </c:pt>
                <c:pt idx="1179">
                  <c:v>8.3000000000000007</c:v>
                </c:pt>
                <c:pt idx="1180">
                  <c:v>8.24</c:v>
                </c:pt>
                <c:pt idx="1181">
                  <c:v>8.24</c:v>
                </c:pt>
                <c:pt idx="1182">
                  <c:v>8.24</c:v>
                </c:pt>
                <c:pt idx="1183">
                  <c:v>8.34</c:v>
                </c:pt>
                <c:pt idx="1184">
                  <c:v>8.33</c:v>
                </c:pt>
                <c:pt idx="1185">
                  <c:v>8.44</c:v>
                </c:pt>
                <c:pt idx="1186">
                  <c:v>8.43</c:v>
                </c:pt>
                <c:pt idx="1187">
                  <c:v>8.48</c:v>
                </c:pt>
                <c:pt idx="1188">
                  <c:v>8.4700000000000006</c:v>
                </c:pt>
                <c:pt idx="1189">
                  <c:v>8.42</c:v>
                </c:pt>
                <c:pt idx="1190">
                  <c:v>8.4</c:v>
                </c:pt>
                <c:pt idx="1191">
                  <c:v>8.41</c:v>
                </c:pt>
                <c:pt idx="1192">
                  <c:v>8.4700000000000006</c:v>
                </c:pt>
                <c:pt idx="1193">
                  <c:v>8.43</c:v>
                </c:pt>
                <c:pt idx="1194">
                  <c:v>8.41</c:v>
                </c:pt>
                <c:pt idx="1195">
                  <c:v>8.43</c:v>
                </c:pt>
                <c:pt idx="1196">
                  <c:v>8.42</c:v>
                </c:pt>
                <c:pt idx="1197">
                  <c:v>8.44</c:v>
                </c:pt>
                <c:pt idx="1198">
                  <c:v>8.4600000000000009</c:v>
                </c:pt>
                <c:pt idx="1199">
                  <c:v>8.44</c:v>
                </c:pt>
                <c:pt idx="1200">
                  <c:v>8.43</c:v>
                </c:pt>
                <c:pt idx="1201">
                  <c:v>8.43</c:v>
                </c:pt>
                <c:pt idx="1202">
                  <c:v>8.49</c:v>
                </c:pt>
                <c:pt idx="1203">
                  <c:v>8.56</c:v>
                </c:pt>
                <c:pt idx="1204">
                  <c:v>8.58</c:v>
                </c:pt>
                <c:pt idx="1205">
                  <c:v>8.5500000000000007</c:v>
                </c:pt>
                <c:pt idx="1206">
                  <c:v>8.56</c:v>
                </c:pt>
                <c:pt idx="1207">
                  <c:v>8.56</c:v>
                </c:pt>
                <c:pt idx="1208">
                  <c:v>8.5500000000000007</c:v>
                </c:pt>
                <c:pt idx="1209">
                  <c:v>8.58</c:v>
                </c:pt>
                <c:pt idx="1210">
                  <c:v>8.6</c:v>
                </c:pt>
                <c:pt idx="1211">
                  <c:v>8.6199999999999992</c:v>
                </c:pt>
                <c:pt idx="1212">
                  <c:v>8.6999999999999993</c:v>
                </c:pt>
                <c:pt idx="1213">
                  <c:v>8.6999999999999993</c:v>
                </c:pt>
                <c:pt idx="1214">
                  <c:v>8.7200000000000006</c:v>
                </c:pt>
                <c:pt idx="1215">
                  <c:v>8.83</c:v>
                </c:pt>
                <c:pt idx="1216">
                  <c:v>8.84</c:v>
                </c:pt>
                <c:pt idx="1217">
                  <c:v>8.7899999999999991</c:v>
                </c:pt>
                <c:pt idx="1218">
                  <c:v>8.82</c:v>
                </c:pt>
                <c:pt idx="1219">
                  <c:v>8.8699999999999992</c:v>
                </c:pt>
                <c:pt idx="1220">
                  <c:v>8.74</c:v>
                </c:pt>
                <c:pt idx="1221">
                  <c:v>8.73</c:v>
                </c:pt>
                <c:pt idx="1222">
                  <c:v>8.73</c:v>
                </c:pt>
                <c:pt idx="1223">
                  <c:v>8.84</c:v>
                </c:pt>
                <c:pt idx="1224">
                  <c:v>8.8800000000000008</c:v>
                </c:pt>
                <c:pt idx="1225">
                  <c:v>8.9</c:v>
                </c:pt>
                <c:pt idx="1226">
                  <c:v>8.8699999999999992</c:v>
                </c:pt>
                <c:pt idx="1227">
                  <c:v>8.82</c:v>
                </c:pt>
                <c:pt idx="1228">
                  <c:v>8.82</c:v>
                </c:pt>
                <c:pt idx="1229">
                  <c:v>8.8000000000000007</c:v>
                </c:pt>
                <c:pt idx="1230">
                  <c:v>8.7799999999999994</c:v>
                </c:pt>
                <c:pt idx="1231">
                  <c:v>8.7899999999999991</c:v>
                </c:pt>
                <c:pt idx="1232">
                  <c:v>8.7799999999999994</c:v>
                </c:pt>
                <c:pt idx="1233">
                  <c:v>8.7899999999999991</c:v>
                </c:pt>
                <c:pt idx="1234">
                  <c:v>8.81</c:v>
                </c:pt>
                <c:pt idx="1235">
                  <c:v>8.86</c:v>
                </c:pt>
                <c:pt idx="1236">
                  <c:v>8.89</c:v>
                </c:pt>
                <c:pt idx="1237">
                  <c:v>8.9499999999999993</c:v>
                </c:pt>
                <c:pt idx="1238">
                  <c:v>8.9499999999999993</c:v>
                </c:pt>
                <c:pt idx="1239">
                  <c:v>9.01</c:v>
                </c:pt>
                <c:pt idx="1240">
                  <c:v>9.0500000000000007</c:v>
                </c:pt>
                <c:pt idx="1241">
                  <c:v>9.08</c:v>
                </c:pt>
                <c:pt idx="1242">
                  <c:v>9.15</c:v>
                </c:pt>
                <c:pt idx="1243">
                  <c:v>8.98</c:v>
                </c:pt>
                <c:pt idx="1244">
                  <c:v>8.89</c:v>
                </c:pt>
                <c:pt idx="1245">
                  <c:v>8.94</c:v>
                </c:pt>
                <c:pt idx="1246">
                  <c:v>8.98</c:v>
                </c:pt>
                <c:pt idx="1247">
                  <c:v>8.9700000000000006</c:v>
                </c:pt>
                <c:pt idx="1248">
                  <c:v>8.9499999999999993</c:v>
                </c:pt>
                <c:pt idx="1249">
                  <c:v>8.99</c:v>
                </c:pt>
                <c:pt idx="1250">
                  <c:v>9.07</c:v>
                </c:pt>
                <c:pt idx="1251">
                  <c:v>9.07</c:v>
                </c:pt>
                <c:pt idx="1252">
                  <c:v>9.16</c:v>
                </c:pt>
                <c:pt idx="1253">
                  <c:v>9.1300000000000008</c:v>
                </c:pt>
                <c:pt idx="1254">
                  <c:v>9.08</c:v>
                </c:pt>
                <c:pt idx="1255">
                  <c:v>9.0299999999999994</c:v>
                </c:pt>
                <c:pt idx="1256">
                  <c:v>9.07</c:v>
                </c:pt>
                <c:pt idx="1257">
                  <c:v>9.17</c:v>
                </c:pt>
                <c:pt idx="1258">
                  <c:v>9.17</c:v>
                </c:pt>
                <c:pt idx="1259">
                  <c:v>9.14</c:v>
                </c:pt>
                <c:pt idx="1260">
                  <c:v>9.06</c:v>
                </c:pt>
                <c:pt idx="1261">
                  <c:v>9.06</c:v>
                </c:pt>
                <c:pt idx="1262">
                  <c:v>9.01</c:v>
                </c:pt>
                <c:pt idx="1263">
                  <c:v>9</c:v>
                </c:pt>
                <c:pt idx="1264">
                  <c:v>9.06</c:v>
                </c:pt>
                <c:pt idx="1265">
                  <c:v>9.0500000000000007</c:v>
                </c:pt>
                <c:pt idx="1266">
                  <c:v>9.0399999999999991</c:v>
                </c:pt>
                <c:pt idx="1267">
                  <c:v>9.07</c:v>
                </c:pt>
                <c:pt idx="1268">
                  <c:v>9.11</c:v>
                </c:pt>
                <c:pt idx="1269">
                  <c:v>9.0500000000000007</c:v>
                </c:pt>
                <c:pt idx="1270">
                  <c:v>9</c:v>
                </c:pt>
                <c:pt idx="1271">
                  <c:v>9.0399999999999991</c:v>
                </c:pt>
                <c:pt idx="1272">
                  <c:v>9.1300000000000008</c:v>
                </c:pt>
                <c:pt idx="1273">
                  <c:v>9.14</c:v>
                </c:pt>
                <c:pt idx="1274">
                  <c:v>9.1300000000000008</c:v>
                </c:pt>
                <c:pt idx="1275">
                  <c:v>9.1199999999999992</c:v>
                </c:pt>
                <c:pt idx="1276">
                  <c:v>9.1199999999999992</c:v>
                </c:pt>
                <c:pt idx="1277">
                  <c:v>9.2200000000000006</c:v>
                </c:pt>
                <c:pt idx="1278">
                  <c:v>9.32</c:v>
                </c:pt>
                <c:pt idx="1279">
                  <c:v>9.35</c:v>
                </c:pt>
                <c:pt idx="1280">
                  <c:v>9.34</c:v>
                </c:pt>
                <c:pt idx="1281">
                  <c:v>9.34</c:v>
                </c:pt>
                <c:pt idx="1282">
                  <c:v>9.49</c:v>
                </c:pt>
                <c:pt idx="1283">
                  <c:v>9.5399999999999991</c:v>
                </c:pt>
                <c:pt idx="1284">
                  <c:v>9.52</c:v>
                </c:pt>
                <c:pt idx="1285">
                  <c:v>9.5</c:v>
                </c:pt>
                <c:pt idx="1286">
                  <c:v>9.5299999999999994</c:v>
                </c:pt>
                <c:pt idx="1287">
                  <c:v>9.5500000000000007</c:v>
                </c:pt>
                <c:pt idx="1288">
                  <c:v>9.5500000000000007</c:v>
                </c:pt>
                <c:pt idx="1289">
                  <c:v>9.44</c:v>
                </c:pt>
                <c:pt idx="1290">
                  <c:v>9.4499999999999993</c:v>
                </c:pt>
                <c:pt idx="1291">
                  <c:v>9.4700000000000006</c:v>
                </c:pt>
                <c:pt idx="1292">
                  <c:v>9.52</c:v>
                </c:pt>
                <c:pt idx="1293">
                  <c:v>9.52</c:v>
                </c:pt>
                <c:pt idx="1294">
                  <c:v>9.5399999999999991</c:v>
                </c:pt>
                <c:pt idx="1295">
                  <c:v>9.58</c:v>
                </c:pt>
                <c:pt idx="1296">
                  <c:v>9.58</c:v>
                </c:pt>
                <c:pt idx="1297">
                  <c:v>9.59</c:v>
                </c:pt>
                <c:pt idx="1298">
                  <c:v>9.6199999999999992</c:v>
                </c:pt>
                <c:pt idx="1299">
                  <c:v>9.5500000000000007</c:v>
                </c:pt>
                <c:pt idx="1300">
                  <c:v>9.6</c:v>
                </c:pt>
                <c:pt idx="1301">
                  <c:v>9.6</c:v>
                </c:pt>
                <c:pt idx="1302">
                  <c:v>9.59</c:v>
                </c:pt>
                <c:pt idx="1303">
                  <c:v>9.66</c:v>
                </c:pt>
                <c:pt idx="1304">
                  <c:v>9.6300000000000008</c:v>
                </c:pt>
                <c:pt idx="1305">
                  <c:v>9.66</c:v>
                </c:pt>
                <c:pt idx="1306">
                  <c:v>9.68</c:v>
                </c:pt>
                <c:pt idx="1307">
                  <c:v>9.81</c:v>
                </c:pt>
                <c:pt idx="1308">
                  <c:v>9.9700000000000006</c:v>
                </c:pt>
                <c:pt idx="1309">
                  <c:v>9.94</c:v>
                </c:pt>
                <c:pt idx="1310">
                  <c:v>9.9600000000000009</c:v>
                </c:pt>
                <c:pt idx="1311">
                  <c:v>9.99</c:v>
                </c:pt>
                <c:pt idx="1312">
                  <c:v>10</c:v>
                </c:pt>
                <c:pt idx="1313">
                  <c:v>10</c:v>
                </c:pt>
                <c:pt idx="1314">
                  <c:v>10.119999999999999</c:v>
                </c:pt>
                <c:pt idx="1315">
                  <c:v>10.220000000000001</c:v>
                </c:pt>
                <c:pt idx="1316">
                  <c:v>10.31</c:v>
                </c:pt>
                <c:pt idx="1317">
                  <c:v>10.36</c:v>
                </c:pt>
                <c:pt idx="1318">
                  <c:v>10.28</c:v>
                </c:pt>
                <c:pt idx="1319">
                  <c:v>10.130000000000001</c:v>
                </c:pt>
                <c:pt idx="1320">
                  <c:v>10.1</c:v>
                </c:pt>
                <c:pt idx="1321">
                  <c:v>10.08</c:v>
                </c:pt>
                <c:pt idx="1322">
                  <c:v>10.029999999999999</c:v>
                </c:pt>
                <c:pt idx="1323">
                  <c:v>10.1</c:v>
                </c:pt>
                <c:pt idx="1324">
                  <c:v>10.27</c:v>
                </c:pt>
                <c:pt idx="1325">
                  <c:v>10.31</c:v>
                </c:pt>
                <c:pt idx="1326">
                  <c:v>10.29</c:v>
                </c:pt>
                <c:pt idx="1327">
                  <c:v>10.27</c:v>
                </c:pt>
                <c:pt idx="1328">
                  <c:v>10.29</c:v>
                </c:pt>
                <c:pt idx="1329">
                  <c:v>10.18</c:v>
                </c:pt>
                <c:pt idx="1330">
                  <c:v>10.18</c:v>
                </c:pt>
                <c:pt idx="1331">
                  <c:v>10.19</c:v>
                </c:pt>
                <c:pt idx="1332">
                  <c:v>10.19</c:v>
                </c:pt>
                <c:pt idx="1333">
                  <c:v>10.11</c:v>
                </c:pt>
                <c:pt idx="1334">
                  <c:v>10.029999999999999</c:v>
                </c:pt>
                <c:pt idx="1335">
                  <c:v>9.93</c:v>
                </c:pt>
                <c:pt idx="1336">
                  <c:v>9.9700000000000006</c:v>
                </c:pt>
                <c:pt idx="1337">
                  <c:v>9.9600000000000009</c:v>
                </c:pt>
                <c:pt idx="1338">
                  <c:v>9.84</c:v>
                </c:pt>
                <c:pt idx="1339">
                  <c:v>9.7799999999999994</c:v>
                </c:pt>
                <c:pt idx="1340">
                  <c:v>9.8000000000000007</c:v>
                </c:pt>
                <c:pt idx="1341">
                  <c:v>9.7799999999999994</c:v>
                </c:pt>
                <c:pt idx="1342">
                  <c:v>9.8000000000000007</c:v>
                </c:pt>
                <c:pt idx="1343">
                  <c:v>9.81</c:v>
                </c:pt>
                <c:pt idx="1344">
                  <c:v>9.69</c:v>
                </c:pt>
                <c:pt idx="1345">
                  <c:v>9.59</c:v>
                </c:pt>
                <c:pt idx="1346">
                  <c:v>9.58</c:v>
                </c:pt>
                <c:pt idx="1347">
                  <c:v>9.6</c:v>
                </c:pt>
                <c:pt idx="1348">
                  <c:v>9.58</c:v>
                </c:pt>
                <c:pt idx="1349">
                  <c:v>9.52</c:v>
                </c:pt>
                <c:pt idx="1350">
                  <c:v>9.5299999999999994</c:v>
                </c:pt>
                <c:pt idx="1351">
                  <c:v>9.5500000000000007</c:v>
                </c:pt>
                <c:pt idx="1352">
                  <c:v>9.67</c:v>
                </c:pt>
                <c:pt idx="1353">
                  <c:v>9.6199999999999992</c:v>
                </c:pt>
                <c:pt idx="1354">
                  <c:v>9.6</c:v>
                </c:pt>
                <c:pt idx="1355">
                  <c:v>9.6</c:v>
                </c:pt>
                <c:pt idx="1356">
                  <c:v>9.6</c:v>
                </c:pt>
                <c:pt idx="1357">
                  <c:v>9.65</c:v>
                </c:pt>
                <c:pt idx="1358">
                  <c:v>9.64</c:v>
                </c:pt>
                <c:pt idx="1359">
                  <c:v>9.7200000000000006</c:v>
                </c:pt>
                <c:pt idx="1360">
                  <c:v>9.67</c:v>
                </c:pt>
                <c:pt idx="1361">
                  <c:v>9.69</c:v>
                </c:pt>
                <c:pt idx="1362">
                  <c:v>9.68</c:v>
                </c:pt>
                <c:pt idx="1363">
                  <c:v>9.61</c:v>
                </c:pt>
                <c:pt idx="1364">
                  <c:v>9.61</c:v>
                </c:pt>
                <c:pt idx="1365">
                  <c:v>9.61</c:v>
                </c:pt>
                <c:pt idx="1366">
                  <c:v>9.6300000000000008</c:v>
                </c:pt>
                <c:pt idx="1367">
                  <c:v>9.66</c:v>
                </c:pt>
                <c:pt idx="1368">
                  <c:v>9.6999999999999993</c:v>
                </c:pt>
                <c:pt idx="1369">
                  <c:v>9.67</c:v>
                </c:pt>
                <c:pt idx="1370">
                  <c:v>9.5</c:v>
                </c:pt>
                <c:pt idx="1371">
                  <c:v>9.49</c:v>
                </c:pt>
                <c:pt idx="1372">
                  <c:v>9.4600000000000009</c:v>
                </c:pt>
                <c:pt idx="1373">
                  <c:v>9.4600000000000009</c:v>
                </c:pt>
                <c:pt idx="1374">
                  <c:v>9.43</c:v>
                </c:pt>
                <c:pt idx="1375">
                  <c:v>9.4700000000000006</c:v>
                </c:pt>
                <c:pt idx="1376">
                  <c:v>9.48</c:v>
                </c:pt>
                <c:pt idx="1377">
                  <c:v>9.56</c:v>
                </c:pt>
                <c:pt idx="1378">
                  <c:v>9.5500000000000007</c:v>
                </c:pt>
                <c:pt idx="1379">
                  <c:v>9.5299999999999994</c:v>
                </c:pt>
                <c:pt idx="1380">
                  <c:v>9.57</c:v>
                </c:pt>
                <c:pt idx="1381">
                  <c:v>9.58</c:v>
                </c:pt>
                <c:pt idx="1382">
                  <c:v>9.6</c:v>
                </c:pt>
                <c:pt idx="1383">
                  <c:v>9.59</c:v>
                </c:pt>
                <c:pt idx="1384">
                  <c:v>9.59</c:v>
                </c:pt>
                <c:pt idx="1385">
                  <c:v>9.58</c:v>
                </c:pt>
                <c:pt idx="1386">
                  <c:v>9.6</c:v>
                </c:pt>
                <c:pt idx="1387">
                  <c:v>9.6300000000000008</c:v>
                </c:pt>
                <c:pt idx="1388">
                  <c:v>9.59</c:v>
                </c:pt>
                <c:pt idx="1389">
                  <c:v>9.67</c:v>
                </c:pt>
                <c:pt idx="1390">
                  <c:v>9.67</c:v>
                </c:pt>
                <c:pt idx="1391">
                  <c:v>9.67</c:v>
                </c:pt>
                <c:pt idx="1392">
                  <c:v>9.7200000000000006</c:v>
                </c:pt>
                <c:pt idx="1393">
                  <c:v>9.75</c:v>
                </c:pt>
                <c:pt idx="1394">
                  <c:v>9.75</c:v>
                </c:pt>
                <c:pt idx="1395">
                  <c:v>9.8000000000000007</c:v>
                </c:pt>
                <c:pt idx="1396">
                  <c:v>9.82</c:v>
                </c:pt>
                <c:pt idx="1397">
                  <c:v>9.83</c:v>
                </c:pt>
                <c:pt idx="1398">
                  <c:v>9.7899999999999991</c:v>
                </c:pt>
                <c:pt idx="1399">
                  <c:v>9.7200000000000006</c:v>
                </c:pt>
                <c:pt idx="1400">
                  <c:v>9.7100000000000009</c:v>
                </c:pt>
                <c:pt idx="1401">
                  <c:v>9.7200000000000006</c:v>
                </c:pt>
                <c:pt idx="1402">
                  <c:v>9.7799999999999994</c:v>
                </c:pt>
                <c:pt idx="1403">
                  <c:v>9.75</c:v>
                </c:pt>
                <c:pt idx="1404">
                  <c:v>9.75</c:v>
                </c:pt>
                <c:pt idx="1405">
                  <c:v>9.69</c:v>
                </c:pt>
                <c:pt idx="1406">
                  <c:v>9.67</c:v>
                </c:pt>
                <c:pt idx="1407">
                  <c:v>9.6199999999999992</c:v>
                </c:pt>
                <c:pt idx="1408">
                  <c:v>9.66</c:v>
                </c:pt>
                <c:pt idx="1409">
                  <c:v>9.64</c:v>
                </c:pt>
                <c:pt idx="1410">
                  <c:v>9.6199999999999992</c:v>
                </c:pt>
                <c:pt idx="1411">
                  <c:v>9.6199999999999992</c:v>
                </c:pt>
                <c:pt idx="1412">
                  <c:v>9.58</c:v>
                </c:pt>
                <c:pt idx="1413">
                  <c:v>9.59</c:v>
                </c:pt>
                <c:pt idx="1414">
                  <c:v>9.59</c:v>
                </c:pt>
                <c:pt idx="1415">
                  <c:v>9.64</c:v>
                </c:pt>
                <c:pt idx="1416">
                  <c:v>9.65</c:v>
                </c:pt>
                <c:pt idx="1417">
                  <c:v>9.6999999999999993</c:v>
                </c:pt>
                <c:pt idx="1418">
                  <c:v>9.73</c:v>
                </c:pt>
                <c:pt idx="1419">
                  <c:v>9.7200000000000006</c:v>
                </c:pt>
                <c:pt idx="1420">
                  <c:v>9.6199999999999992</c:v>
                </c:pt>
                <c:pt idx="1421">
                  <c:v>9.6199999999999992</c:v>
                </c:pt>
                <c:pt idx="1422">
                  <c:v>9.6</c:v>
                </c:pt>
                <c:pt idx="1423">
                  <c:v>9.51</c:v>
                </c:pt>
                <c:pt idx="1424">
                  <c:v>9.52</c:v>
                </c:pt>
                <c:pt idx="1425">
                  <c:v>9.5299999999999994</c:v>
                </c:pt>
                <c:pt idx="1426">
                  <c:v>9.5500000000000007</c:v>
                </c:pt>
                <c:pt idx="1427">
                  <c:v>9.56</c:v>
                </c:pt>
                <c:pt idx="1428">
                  <c:v>9.5500000000000007</c:v>
                </c:pt>
                <c:pt idx="1429">
                  <c:v>9.51</c:v>
                </c:pt>
                <c:pt idx="1430">
                  <c:v>9.5399999999999991</c:v>
                </c:pt>
                <c:pt idx="1431">
                  <c:v>9.5299999999999994</c:v>
                </c:pt>
                <c:pt idx="1432">
                  <c:v>9.49</c:v>
                </c:pt>
                <c:pt idx="1433">
                  <c:v>9.52</c:v>
                </c:pt>
                <c:pt idx="1434">
                  <c:v>9.66</c:v>
                </c:pt>
                <c:pt idx="1435">
                  <c:v>9.74</c:v>
                </c:pt>
                <c:pt idx="1436">
                  <c:v>9.82</c:v>
                </c:pt>
                <c:pt idx="1437">
                  <c:v>10.01</c:v>
                </c:pt>
                <c:pt idx="1438">
                  <c:v>10.11</c:v>
                </c:pt>
                <c:pt idx="1439">
                  <c:v>10.02</c:v>
                </c:pt>
                <c:pt idx="1440">
                  <c:v>9.98</c:v>
                </c:pt>
                <c:pt idx="1441">
                  <c:v>10.01</c:v>
                </c:pt>
                <c:pt idx="1442">
                  <c:v>10.039999999999999</c:v>
                </c:pt>
                <c:pt idx="1443">
                  <c:v>10.039999999999999</c:v>
                </c:pt>
                <c:pt idx="1444">
                  <c:v>10.050000000000001</c:v>
                </c:pt>
                <c:pt idx="1445">
                  <c:v>10.18</c:v>
                </c:pt>
                <c:pt idx="1446">
                  <c:v>10.220000000000001</c:v>
                </c:pt>
                <c:pt idx="1447">
                  <c:v>10.35</c:v>
                </c:pt>
                <c:pt idx="1448">
                  <c:v>10.32</c:v>
                </c:pt>
                <c:pt idx="1449">
                  <c:v>10.45</c:v>
                </c:pt>
                <c:pt idx="1450">
                  <c:v>10.39</c:v>
                </c:pt>
                <c:pt idx="1451">
                  <c:v>10.34</c:v>
                </c:pt>
                <c:pt idx="1452">
                  <c:v>10.33</c:v>
                </c:pt>
                <c:pt idx="1453">
                  <c:v>10.27</c:v>
                </c:pt>
                <c:pt idx="1454">
                  <c:v>10.26</c:v>
                </c:pt>
                <c:pt idx="1455">
                  <c:v>10.27</c:v>
                </c:pt>
                <c:pt idx="1456">
                  <c:v>10.31</c:v>
                </c:pt>
                <c:pt idx="1457">
                  <c:v>10.45</c:v>
                </c:pt>
                <c:pt idx="1458">
                  <c:v>10.4</c:v>
                </c:pt>
                <c:pt idx="1459">
                  <c:v>10.41</c:v>
                </c:pt>
                <c:pt idx="1460">
                  <c:v>10.4</c:v>
                </c:pt>
                <c:pt idx="1461">
                  <c:v>10.36</c:v>
                </c:pt>
                <c:pt idx="1462">
                  <c:v>10.31</c:v>
                </c:pt>
                <c:pt idx="1463">
                  <c:v>10.33</c:v>
                </c:pt>
                <c:pt idx="1464">
                  <c:v>10.33</c:v>
                </c:pt>
                <c:pt idx="1465">
                  <c:v>10.41</c:v>
                </c:pt>
                <c:pt idx="1466">
                  <c:v>10.43</c:v>
                </c:pt>
                <c:pt idx="1467">
                  <c:v>10.54</c:v>
                </c:pt>
                <c:pt idx="1468">
                  <c:v>10.47</c:v>
                </c:pt>
                <c:pt idx="1469">
                  <c:v>10.5</c:v>
                </c:pt>
                <c:pt idx="1470">
                  <c:v>10.57</c:v>
                </c:pt>
                <c:pt idx="1471">
                  <c:v>10.6</c:v>
                </c:pt>
                <c:pt idx="1472">
                  <c:v>10.67</c:v>
                </c:pt>
                <c:pt idx="1473">
                  <c:v>10.63</c:v>
                </c:pt>
                <c:pt idx="1474">
                  <c:v>10.64</c:v>
                </c:pt>
                <c:pt idx="1475">
                  <c:v>10.61</c:v>
                </c:pt>
                <c:pt idx="1476">
                  <c:v>10.58</c:v>
                </c:pt>
                <c:pt idx="1477">
                  <c:v>10.46</c:v>
                </c:pt>
                <c:pt idx="1478">
                  <c:v>10.51</c:v>
                </c:pt>
                <c:pt idx="1479">
                  <c:v>10.53</c:v>
                </c:pt>
                <c:pt idx="1480">
                  <c:v>10.55</c:v>
                </c:pt>
                <c:pt idx="1481">
                  <c:v>10.52</c:v>
                </c:pt>
                <c:pt idx="1482">
                  <c:v>10.46</c:v>
                </c:pt>
                <c:pt idx="1483">
                  <c:v>10.54</c:v>
                </c:pt>
                <c:pt idx="1484">
                  <c:v>10.49</c:v>
                </c:pt>
                <c:pt idx="1485">
                  <c:v>10.45</c:v>
                </c:pt>
                <c:pt idx="1486">
                  <c:v>10.43</c:v>
                </c:pt>
                <c:pt idx="1487">
                  <c:v>10.37</c:v>
                </c:pt>
                <c:pt idx="1488">
                  <c:v>10.3</c:v>
                </c:pt>
                <c:pt idx="1489">
                  <c:v>10.29</c:v>
                </c:pt>
                <c:pt idx="1490">
                  <c:v>10.23</c:v>
                </c:pt>
                <c:pt idx="1491">
                  <c:v>10.23</c:v>
                </c:pt>
                <c:pt idx="1492">
                  <c:v>10.25</c:v>
                </c:pt>
                <c:pt idx="1493">
                  <c:v>10.25</c:v>
                </c:pt>
                <c:pt idx="1494">
                  <c:v>10.199999999999999</c:v>
                </c:pt>
                <c:pt idx="1495">
                  <c:v>10.28</c:v>
                </c:pt>
                <c:pt idx="1496">
                  <c:v>10.28</c:v>
                </c:pt>
                <c:pt idx="1497">
                  <c:v>10.33</c:v>
                </c:pt>
                <c:pt idx="1498">
                  <c:v>10.27</c:v>
                </c:pt>
                <c:pt idx="1499">
                  <c:v>10.27</c:v>
                </c:pt>
                <c:pt idx="1500">
                  <c:v>10.25</c:v>
                </c:pt>
                <c:pt idx="1501">
                  <c:v>10.27</c:v>
                </c:pt>
                <c:pt idx="1502">
                  <c:v>10.29</c:v>
                </c:pt>
                <c:pt idx="1503">
                  <c:v>10.28</c:v>
                </c:pt>
                <c:pt idx="1504">
                  <c:v>10.35</c:v>
                </c:pt>
                <c:pt idx="1505">
                  <c:v>10.35</c:v>
                </c:pt>
                <c:pt idx="1506">
                  <c:v>10.34</c:v>
                </c:pt>
                <c:pt idx="1507">
                  <c:v>10.29</c:v>
                </c:pt>
                <c:pt idx="1508">
                  <c:v>10.28</c:v>
                </c:pt>
                <c:pt idx="1509">
                  <c:v>10.28</c:v>
                </c:pt>
                <c:pt idx="1510">
                  <c:v>10.28</c:v>
                </c:pt>
                <c:pt idx="1511">
                  <c:v>10.26</c:v>
                </c:pt>
                <c:pt idx="1512">
                  <c:v>10.130000000000001</c:v>
                </c:pt>
                <c:pt idx="1513">
                  <c:v>10.08</c:v>
                </c:pt>
                <c:pt idx="1514">
                  <c:v>10.07</c:v>
                </c:pt>
                <c:pt idx="1515">
                  <c:v>10.029999999999999</c:v>
                </c:pt>
                <c:pt idx="1516">
                  <c:v>10.050000000000001</c:v>
                </c:pt>
                <c:pt idx="1517">
                  <c:v>10.08</c:v>
                </c:pt>
                <c:pt idx="1518">
                  <c:v>10.1</c:v>
                </c:pt>
                <c:pt idx="1519">
                  <c:v>10.09</c:v>
                </c:pt>
                <c:pt idx="1520">
                  <c:v>10.050000000000001</c:v>
                </c:pt>
                <c:pt idx="1521">
                  <c:v>10.01</c:v>
                </c:pt>
                <c:pt idx="1522">
                  <c:v>10.01</c:v>
                </c:pt>
                <c:pt idx="1523">
                  <c:v>10</c:v>
                </c:pt>
                <c:pt idx="1524">
                  <c:v>9.91</c:v>
                </c:pt>
                <c:pt idx="1525">
                  <c:v>9.91</c:v>
                </c:pt>
                <c:pt idx="1526">
                  <c:v>9.9</c:v>
                </c:pt>
                <c:pt idx="1527">
                  <c:v>9.8800000000000008</c:v>
                </c:pt>
                <c:pt idx="1528">
                  <c:v>9.8699999999999992</c:v>
                </c:pt>
                <c:pt idx="1529">
                  <c:v>9.8000000000000007</c:v>
                </c:pt>
                <c:pt idx="1530">
                  <c:v>9.81</c:v>
                </c:pt>
                <c:pt idx="1531">
                  <c:v>9.84</c:v>
                </c:pt>
                <c:pt idx="1532">
                  <c:v>9.89</c:v>
                </c:pt>
                <c:pt idx="1533">
                  <c:v>9.85</c:v>
                </c:pt>
                <c:pt idx="1534">
                  <c:v>9.94</c:v>
                </c:pt>
                <c:pt idx="1535">
                  <c:v>9.99</c:v>
                </c:pt>
                <c:pt idx="1536">
                  <c:v>9.99</c:v>
                </c:pt>
                <c:pt idx="1537">
                  <c:v>9.99</c:v>
                </c:pt>
                <c:pt idx="1538">
                  <c:v>10</c:v>
                </c:pt>
                <c:pt idx="1539">
                  <c:v>9.98</c:v>
                </c:pt>
                <c:pt idx="1540">
                  <c:v>9.99</c:v>
                </c:pt>
                <c:pt idx="1541">
                  <c:v>9.99</c:v>
                </c:pt>
                <c:pt idx="1542">
                  <c:v>9.99</c:v>
                </c:pt>
                <c:pt idx="1543">
                  <c:v>9.98</c:v>
                </c:pt>
                <c:pt idx="1544">
                  <c:v>9.89</c:v>
                </c:pt>
                <c:pt idx="1545">
                  <c:v>9.85</c:v>
                </c:pt>
                <c:pt idx="1546">
                  <c:v>9.89</c:v>
                </c:pt>
                <c:pt idx="1547">
                  <c:v>10.02</c:v>
                </c:pt>
                <c:pt idx="1548">
                  <c:v>9.93</c:v>
                </c:pt>
                <c:pt idx="1549">
                  <c:v>9.9600000000000009</c:v>
                </c:pt>
                <c:pt idx="1550">
                  <c:v>9.9</c:v>
                </c:pt>
                <c:pt idx="1551">
                  <c:v>9.94</c:v>
                </c:pt>
                <c:pt idx="1552">
                  <c:v>10.02</c:v>
                </c:pt>
                <c:pt idx="1553">
                  <c:v>10.050000000000001</c:v>
                </c:pt>
                <c:pt idx="1554">
                  <c:v>9.7100000000000009</c:v>
                </c:pt>
                <c:pt idx="1555">
                  <c:v>9.75</c:v>
                </c:pt>
                <c:pt idx="1556">
                  <c:v>9.73</c:v>
                </c:pt>
                <c:pt idx="1557">
                  <c:v>9.69</c:v>
                </c:pt>
                <c:pt idx="1558">
                  <c:v>9.66</c:v>
                </c:pt>
                <c:pt idx="1559">
                  <c:v>9.5500000000000007</c:v>
                </c:pt>
                <c:pt idx="1560">
                  <c:v>9.5500000000000007</c:v>
                </c:pt>
                <c:pt idx="1561">
                  <c:v>9.56</c:v>
                </c:pt>
                <c:pt idx="1562">
                  <c:v>9.57</c:v>
                </c:pt>
                <c:pt idx="1563">
                  <c:v>9.52</c:v>
                </c:pt>
                <c:pt idx="1564">
                  <c:v>9.52</c:v>
                </c:pt>
                <c:pt idx="1565">
                  <c:v>9.48</c:v>
                </c:pt>
                <c:pt idx="1566">
                  <c:v>9.48</c:v>
                </c:pt>
                <c:pt idx="1567">
                  <c:v>9.33</c:v>
                </c:pt>
                <c:pt idx="1568">
                  <c:v>9.33</c:v>
                </c:pt>
                <c:pt idx="1569">
                  <c:v>9.1999999999999993</c:v>
                </c:pt>
                <c:pt idx="1570">
                  <c:v>9.1999999999999993</c:v>
                </c:pt>
                <c:pt idx="1571">
                  <c:v>9.17</c:v>
                </c:pt>
                <c:pt idx="1572">
                  <c:v>9.2200000000000006</c:v>
                </c:pt>
                <c:pt idx="1573">
                  <c:v>9.17</c:v>
                </c:pt>
                <c:pt idx="1574">
                  <c:v>9.0399999999999991</c:v>
                </c:pt>
                <c:pt idx="1575">
                  <c:v>9.02</c:v>
                </c:pt>
                <c:pt idx="1576">
                  <c:v>9.01</c:v>
                </c:pt>
                <c:pt idx="1577">
                  <c:v>8.98</c:v>
                </c:pt>
                <c:pt idx="1578">
                  <c:v>9.06</c:v>
                </c:pt>
                <c:pt idx="1579">
                  <c:v>9.0299999999999994</c:v>
                </c:pt>
                <c:pt idx="1580">
                  <c:v>9.0299999999999994</c:v>
                </c:pt>
                <c:pt idx="1581">
                  <c:v>9.02</c:v>
                </c:pt>
                <c:pt idx="1582">
                  <c:v>9.09</c:v>
                </c:pt>
                <c:pt idx="1583">
                  <c:v>9.09</c:v>
                </c:pt>
                <c:pt idx="1584">
                  <c:v>9</c:v>
                </c:pt>
                <c:pt idx="1585">
                  <c:v>9.09</c:v>
                </c:pt>
                <c:pt idx="1586">
                  <c:v>9.1</c:v>
                </c:pt>
                <c:pt idx="1587">
                  <c:v>9.07</c:v>
                </c:pt>
                <c:pt idx="1588">
                  <c:v>9.0299999999999994</c:v>
                </c:pt>
                <c:pt idx="1589">
                  <c:v>9</c:v>
                </c:pt>
                <c:pt idx="1590">
                  <c:v>8.92</c:v>
                </c:pt>
                <c:pt idx="1591">
                  <c:v>8.93</c:v>
                </c:pt>
                <c:pt idx="1592">
                  <c:v>8.94</c:v>
                </c:pt>
                <c:pt idx="1593">
                  <c:v>8.9700000000000006</c:v>
                </c:pt>
                <c:pt idx="1594">
                  <c:v>8.93</c:v>
                </c:pt>
                <c:pt idx="1595">
                  <c:v>8.9600000000000009</c:v>
                </c:pt>
                <c:pt idx="1596">
                  <c:v>9</c:v>
                </c:pt>
                <c:pt idx="1597">
                  <c:v>9.1999999999999993</c:v>
                </c:pt>
                <c:pt idx="1598">
                  <c:v>9.17</c:v>
                </c:pt>
                <c:pt idx="1599">
                  <c:v>9.1199999999999992</c:v>
                </c:pt>
                <c:pt idx="1600">
                  <c:v>9.11</c:v>
                </c:pt>
                <c:pt idx="1601">
                  <c:v>9.1199999999999992</c:v>
                </c:pt>
                <c:pt idx="1602">
                  <c:v>9.18</c:v>
                </c:pt>
                <c:pt idx="1603">
                  <c:v>9.1300000000000008</c:v>
                </c:pt>
                <c:pt idx="1604">
                  <c:v>9.1</c:v>
                </c:pt>
                <c:pt idx="1605">
                  <c:v>9.1</c:v>
                </c:pt>
                <c:pt idx="1606">
                  <c:v>9.1</c:v>
                </c:pt>
                <c:pt idx="1607">
                  <c:v>9.07</c:v>
                </c:pt>
                <c:pt idx="1608">
                  <c:v>9.0299999999999994</c:v>
                </c:pt>
                <c:pt idx="1609">
                  <c:v>9.0399999999999991</c:v>
                </c:pt>
                <c:pt idx="1610">
                  <c:v>8.94</c:v>
                </c:pt>
                <c:pt idx="1611">
                  <c:v>8.92</c:v>
                </c:pt>
                <c:pt idx="1612">
                  <c:v>8.9</c:v>
                </c:pt>
                <c:pt idx="1613">
                  <c:v>8.9499999999999993</c:v>
                </c:pt>
                <c:pt idx="1614">
                  <c:v>8.86</c:v>
                </c:pt>
                <c:pt idx="1615">
                  <c:v>8.83</c:v>
                </c:pt>
                <c:pt idx="1616">
                  <c:v>8.83</c:v>
                </c:pt>
                <c:pt idx="1617">
                  <c:v>8.82</c:v>
                </c:pt>
                <c:pt idx="1618">
                  <c:v>8.83</c:v>
                </c:pt>
                <c:pt idx="1619">
                  <c:v>8.83</c:v>
                </c:pt>
                <c:pt idx="1620">
                  <c:v>8.8699999999999992</c:v>
                </c:pt>
                <c:pt idx="1621">
                  <c:v>8.8800000000000008</c:v>
                </c:pt>
                <c:pt idx="1622">
                  <c:v>8.85</c:v>
                </c:pt>
                <c:pt idx="1623">
                  <c:v>8.86</c:v>
                </c:pt>
                <c:pt idx="1624">
                  <c:v>8.89</c:v>
                </c:pt>
                <c:pt idx="1625">
                  <c:v>8.91</c:v>
                </c:pt>
                <c:pt idx="1626">
                  <c:v>8.89</c:v>
                </c:pt>
                <c:pt idx="1627">
                  <c:v>8.82</c:v>
                </c:pt>
                <c:pt idx="1628">
                  <c:v>8.82</c:v>
                </c:pt>
                <c:pt idx="1629">
                  <c:v>8.76</c:v>
                </c:pt>
                <c:pt idx="1630">
                  <c:v>8.7799999999999994</c:v>
                </c:pt>
                <c:pt idx="1631">
                  <c:v>8.7799999999999994</c:v>
                </c:pt>
                <c:pt idx="1632">
                  <c:v>8.8000000000000007</c:v>
                </c:pt>
                <c:pt idx="1633">
                  <c:v>8.8000000000000007</c:v>
                </c:pt>
                <c:pt idx="1634">
                  <c:v>8.8000000000000007</c:v>
                </c:pt>
                <c:pt idx="1635">
                  <c:v>8.76</c:v>
                </c:pt>
                <c:pt idx="1636">
                  <c:v>8.77</c:v>
                </c:pt>
                <c:pt idx="1637">
                  <c:v>8.85</c:v>
                </c:pt>
                <c:pt idx="1638">
                  <c:v>8.89</c:v>
                </c:pt>
                <c:pt idx="1639">
                  <c:v>8.84</c:v>
                </c:pt>
                <c:pt idx="1640">
                  <c:v>8.83</c:v>
                </c:pt>
                <c:pt idx="1641">
                  <c:v>8.83</c:v>
                </c:pt>
                <c:pt idx="1642">
                  <c:v>8.85</c:v>
                </c:pt>
                <c:pt idx="1643">
                  <c:v>8.9</c:v>
                </c:pt>
                <c:pt idx="1644">
                  <c:v>8.9700000000000006</c:v>
                </c:pt>
                <c:pt idx="1645">
                  <c:v>8.9600000000000009</c:v>
                </c:pt>
                <c:pt idx="1646">
                  <c:v>8.9700000000000006</c:v>
                </c:pt>
                <c:pt idx="1647">
                  <c:v>8.9700000000000006</c:v>
                </c:pt>
                <c:pt idx="1648">
                  <c:v>8.94</c:v>
                </c:pt>
                <c:pt idx="1649">
                  <c:v>8.92</c:v>
                </c:pt>
                <c:pt idx="1650">
                  <c:v>8.8800000000000008</c:v>
                </c:pt>
                <c:pt idx="1651">
                  <c:v>8.91</c:v>
                </c:pt>
                <c:pt idx="1652">
                  <c:v>9.01</c:v>
                </c:pt>
                <c:pt idx="1653">
                  <c:v>9.02</c:v>
                </c:pt>
                <c:pt idx="1654">
                  <c:v>9.0500000000000007</c:v>
                </c:pt>
                <c:pt idx="1655">
                  <c:v>9.08</c:v>
                </c:pt>
                <c:pt idx="1656">
                  <c:v>9.09</c:v>
                </c:pt>
                <c:pt idx="1657">
                  <c:v>9.07</c:v>
                </c:pt>
                <c:pt idx="1658">
                  <c:v>9.1300000000000008</c:v>
                </c:pt>
                <c:pt idx="1659">
                  <c:v>9.1300000000000008</c:v>
                </c:pt>
                <c:pt idx="1660">
                  <c:v>9.0399999999999991</c:v>
                </c:pt>
                <c:pt idx="1661">
                  <c:v>9.06</c:v>
                </c:pt>
                <c:pt idx="1662">
                  <c:v>9.19</c:v>
                </c:pt>
                <c:pt idx="1663">
                  <c:v>9.2100000000000009</c:v>
                </c:pt>
                <c:pt idx="1664">
                  <c:v>9.17</c:v>
                </c:pt>
                <c:pt idx="1665">
                  <c:v>9.17</c:v>
                </c:pt>
                <c:pt idx="1666">
                  <c:v>9.19</c:v>
                </c:pt>
                <c:pt idx="1667">
                  <c:v>9.26</c:v>
                </c:pt>
                <c:pt idx="1668">
                  <c:v>9.1999999999999993</c:v>
                </c:pt>
                <c:pt idx="1669">
                  <c:v>9.14</c:v>
                </c:pt>
                <c:pt idx="1670">
                  <c:v>9.14</c:v>
                </c:pt>
                <c:pt idx="1671">
                  <c:v>9.1300000000000008</c:v>
                </c:pt>
                <c:pt idx="1672">
                  <c:v>9.18</c:v>
                </c:pt>
                <c:pt idx="1673">
                  <c:v>9.15</c:v>
                </c:pt>
                <c:pt idx="1674">
                  <c:v>9.19</c:v>
                </c:pt>
                <c:pt idx="1675">
                  <c:v>9.2200000000000006</c:v>
                </c:pt>
                <c:pt idx="1676">
                  <c:v>9.2200000000000006</c:v>
                </c:pt>
                <c:pt idx="1677">
                  <c:v>9.2200000000000006</c:v>
                </c:pt>
                <c:pt idx="1678">
                  <c:v>9.14</c:v>
                </c:pt>
                <c:pt idx="1679">
                  <c:v>9.08</c:v>
                </c:pt>
                <c:pt idx="1680">
                  <c:v>9.06</c:v>
                </c:pt>
                <c:pt idx="1681">
                  <c:v>9.07</c:v>
                </c:pt>
                <c:pt idx="1682">
                  <c:v>9.1300000000000008</c:v>
                </c:pt>
                <c:pt idx="1683">
                  <c:v>9.08</c:v>
                </c:pt>
                <c:pt idx="1684">
                  <c:v>9.1300000000000008</c:v>
                </c:pt>
                <c:pt idx="1685">
                  <c:v>9.15</c:v>
                </c:pt>
                <c:pt idx="1686">
                  <c:v>9.16</c:v>
                </c:pt>
                <c:pt idx="1687">
                  <c:v>9.16</c:v>
                </c:pt>
                <c:pt idx="1688">
                  <c:v>9.18</c:v>
                </c:pt>
                <c:pt idx="1689">
                  <c:v>9.17</c:v>
                </c:pt>
                <c:pt idx="1690">
                  <c:v>9.2200000000000006</c:v>
                </c:pt>
                <c:pt idx="1691">
                  <c:v>9.23</c:v>
                </c:pt>
                <c:pt idx="1692">
                  <c:v>9.24</c:v>
                </c:pt>
                <c:pt idx="1693">
                  <c:v>9.26</c:v>
                </c:pt>
                <c:pt idx="1694">
                  <c:v>9.2200000000000006</c:v>
                </c:pt>
                <c:pt idx="1695">
                  <c:v>9.18</c:v>
                </c:pt>
                <c:pt idx="1696">
                  <c:v>9.18</c:v>
                </c:pt>
                <c:pt idx="1697">
                  <c:v>9.14</c:v>
                </c:pt>
                <c:pt idx="1698">
                  <c:v>9.09</c:v>
                </c:pt>
                <c:pt idx="1699">
                  <c:v>9.1199999999999992</c:v>
                </c:pt>
                <c:pt idx="1700">
                  <c:v>9.1300000000000008</c:v>
                </c:pt>
                <c:pt idx="1701">
                  <c:v>9.1300000000000008</c:v>
                </c:pt>
                <c:pt idx="1702">
                  <c:v>9.1</c:v>
                </c:pt>
                <c:pt idx="1703">
                  <c:v>9.06</c:v>
                </c:pt>
                <c:pt idx="1704">
                  <c:v>9.06</c:v>
                </c:pt>
                <c:pt idx="1705">
                  <c:v>9.06</c:v>
                </c:pt>
                <c:pt idx="1706">
                  <c:v>9.1199999999999992</c:v>
                </c:pt>
                <c:pt idx="1707">
                  <c:v>9.19</c:v>
                </c:pt>
                <c:pt idx="1708">
                  <c:v>9.09</c:v>
                </c:pt>
                <c:pt idx="1709">
                  <c:v>9.02</c:v>
                </c:pt>
                <c:pt idx="1710">
                  <c:v>9.02</c:v>
                </c:pt>
                <c:pt idx="1711">
                  <c:v>9.02</c:v>
                </c:pt>
                <c:pt idx="1712">
                  <c:v>9.0299999999999994</c:v>
                </c:pt>
                <c:pt idx="1713">
                  <c:v>8.9700000000000006</c:v>
                </c:pt>
                <c:pt idx="1714">
                  <c:v>8.92</c:v>
                </c:pt>
                <c:pt idx="1715">
                  <c:v>8.9499999999999993</c:v>
                </c:pt>
                <c:pt idx="1716">
                  <c:v>8.94</c:v>
                </c:pt>
                <c:pt idx="1717">
                  <c:v>8.93</c:v>
                </c:pt>
                <c:pt idx="1718">
                  <c:v>8.92</c:v>
                </c:pt>
                <c:pt idx="1719">
                  <c:v>8.9499999999999993</c:v>
                </c:pt>
                <c:pt idx="1720">
                  <c:v>8.91</c:v>
                </c:pt>
                <c:pt idx="1721">
                  <c:v>8.9</c:v>
                </c:pt>
                <c:pt idx="1722">
                  <c:v>8.9</c:v>
                </c:pt>
                <c:pt idx="1723">
                  <c:v>8.9</c:v>
                </c:pt>
                <c:pt idx="1724">
                  <c:v>8.8699999999999992</c:v>
                </c:pt>
                <c:pt idx="1725">
                  <c:v>8.85</c:v>
                </c:pt>
                <c:pt idx="1726">
                  <c:v>8.85</c:v>
                </c:pt>
                <c:pt idx="1727">
                  <c:v>8.89</c:v>
                </c:pt>
                <c:pt idx="1728">
                  <c:v>8.8800000000000008</c:v>
                </c:pt>
                <c:pt idx="1729">
                  <c:v>8.9</c:v>
                </c:pt>
                <c:pt idx="1730">
                  <c:v>8.86</c:v>
                </c:pt>
                <c:pt idx="1731">
                  <c:v>8.86</c:v>
                </c:pt>
                <c:pt idx="1732">
                  <c:v>8.84</c:v>
                </c:pt>
                <c:pt idx="1733">
                  <c:v>8.84</c:v>
                </c:pt>
                <c:pt idx="1734">
                  <c:v>8.8699999999999992</c:v>
                </c:pt>
                <c:pt idx="1735">
                  <c:v>8.84</c:v>
                </c:pt>
                <c:pt idx="1736">
                  <c:v>8.84</c:v>
                </c:pt>
                <c:pt idx="1737">
                  <c:v>8.83</c:v>
                </c:pt>
                <c:pt idx="1738">
                  <c:v>8.82</c:v>
                </c:pt>
                <c:pt idx="1739">
                  <c:v>8.86</c:v>
                </c:pt>
                <c:pt idx="1740">
                  <c:v>8.8699999999999992</c:v>
                </c:pt>
                <c:pt idx="1741">
                  <c:v>8.86</c:v>
                </c:pt>
                <c:pt idx="1742">
                  <c:v>8.8699999999999992</c:v>
                </c:pt>
                <c:pt idx="1743">
                  <c:v>8.85</c:v>
                </c:pt>
                <c:pt idx="1744">
                  <c:v>8.82</c:v>
                </c:pt>
                <c:pt idx="1745">
                  <c:v>8.7799999999999994</c:v>
                </c:pt>
                <c:pt idx="1746">
                  <c:v>8.7799999999999994</c:v>
                </c:pt>
                <c:pt idx="1747">
                  <c:v>8.75</c:v>
                </c:pt>
                <c:pt idx="1748">
                  <c:v>8.7200000000000006</c:v>
                </c:pt>
                <c:pt idx="1749">
                  <c:v>8.74</c:v>
                </c:pt>
                <c:pt idx="1750">
                  <c:v>8.73</c:v>
                </c:pt>
                <c:pt idx="1751">
                  <c:v>8.74</c:v>
                </c:pt>
                <c:pt idx="1752">
                  <c:v>8.7899999999999991</c:v>
                </c:pt>
                <c:pt idx="1753">
                  <c:v>8.83</c:v>
                </c:pt>
                <c:pt idx="1754">
                  <c:v>8.7899999999999991</c:v>
                </c:pt>
                <c:pt idx="1755">
                  <c:v>8.81</c:v>
                </c:pt>
                <c:pt idx="1756">
                  <c:v>8.82</c:v>
                </c:pt>
                <c:pt idx="1757">
                  <c:v>8.7799999999999994</c:v>
                </c:pt>
                <c:pt idx="1758">
                  <c:v>8.74</c:v>
                </c:pt>
                <c:pt idx="1759">
                  <c:v>8.76</c:v>
                </c:pt>
                <c:pt idx="1760">
                  <c:v>8.76</c:v>
                </c:pt>
                <c:pt idx="1761">
                  <c:v>8.77</c:v>
                </c:pt>
                <c:pt idx="1762">
                  <c:v>8.82</c:v>
                </c:pt>
                <c:pt idx="1763">
                  <c:v>8.81</c:v>
                </c:pt>
                <c:pt idx="1764">
                  <c:v>8.81</c:v>
                </c:pt>
                <c:pt idx="1765">
                  <c:v>8.76</c:v>
                </c:pt>
                <c:pt idx="1766">
                  <c:v>8.76</c:v>
                </c:pt>
                <c:pt idx="1767">
                  <c:v>8.74</c:v>
                </c:pt>
                <c:pt idx="1768">
                  <c:v>8.75</c:v>
                </c:pt>
                <c:pt idx="1769">
                  <c:v>8.7100000000000009</c:v>
                </c:pt>
                <c:pt idx="1770">
                  <c:v>8.74</c:v>
                </c:pt>
                <c:pt idx="1771">
                  <c:v>8.76</c:v>
                </c:pt>
                <c:pt idx="1772">
                  <c:v>8.7899999999999991</c:v>
                </c:pt>
                <c:pt idx="1773">
                  <c:v>8.84</c:v>
                </c:pt>
                <c:pt idx="1774">
                  <c:v>8.83</c:v>
                </c:pt>
                <c:pt idx="1775">
                  <c:v>8.92</c:v>
                </c:pt>
                <c:pt idx="1776">
                  <c:v>8.94</c:v>
                </c:pt>
                <c:pt idx="1777">
                  <c:v>8.93</c:v>
                </c:pt>
                <c:pt idx="1778">
                  <c:v>8.9700000000000006</c:v>
                </c:pt>
                <c:pt idx="1779">
                  <c:v>8.9499999999999993</c:v>
                </c:pt>
                <c:pt idx="1780">
                  <c:v>8.92</c:v>
                </c:pt>
                <c:pt idx="1781">
                  <c:v>8.9499999999999993</c:v>
                </c:pt>
                <c:pt idx="1782">
                  <c:v>8.9700000000000006</c:v>
                </c:pt>
                <c:pt idx="1783">
                  <c:v>8.9499999999999993</c:v>
                </c:pt>
                <c:pt idx="1784">
                  <c:v>8.92</c:v>
                </c:pt>
                <c:pt idx="1785">
                  <c:v>8.91</c:v>
                </c:pt>
                <c:pt idx="1786">
                  <c:v>8.92</c:v>
                </c:pt>
                <c:pt idx="1787">
                  <c:v>8.94</c:v>
                </c:pt>
                <c:pt idx="1788">
                  <c:v>8.84</c:v>
                </c:pt>
                <c:pt idx="1789">
                  <c:v>8.7899999999999991</c:v>
                </c:pt>
                <c:pt idx="1790">
                  <c:v>8.7799999999999994</c:v>
                </c:pt>
                <c:pt idx="1791">
                  <c:v>8.7799999999999994</c:v>
                </c:pt>
                <c:pt idx="1792">
                  <c:v>8.6999999999999993</c:v>
                </c:pt>
                <c:pt idx="1793">
                  <c:v>8.69</c:v>
                </c:pt>
                <c:pt idx="1794">
                  <c:v>8.7100000000000009</c:v>
                </c:pt>
                <c:pt idx="1795">
                  <c:v>8.7799999999999994</c:v>
                </c:pt>
                <c:pt idx="1796">
                  <c:v>8.7899999999999991</c:v>
                </c:pt>
                <c:pt idx="1797">
                  <c:v>8.74</c:v>
                </c:pt>
                <c:pt idx="1798">
                  <c:v>8.74</c:v>
                </c:pt>
                <c:pt idx="1799">
                  <c:v>8.75</c:v>
                </c:pt>
                <c:pt idx="1800">
                  <c:v>8.69</c:v>
                </c:pt>
                <c:pt idx="1801">
                  <c:v>8.68</c:v>
                </c:pt>
                <c:pt idx="1802">
                  <c:v>8.57</c:v>
                </c:pt>
                <c:pt idx="1803">
                  <c:v>8.57</c:v>
                </c:pt>
                <c:pt idx="1804">
                  <c:v>8.56</c:v>
                </c:pt>
                <c:pt idx="1805">
                  <c:v>8.5500000000000007</c:v>
                </c:pt>
                <c:pt idx="1806">
                  <c:v>8.5399999999999991</c:v>
                </c:pt>
                <c:pt idx="1807">
                  <c:v>8.51</c:v>
                </c:pt>
                <c:pt idx="1808">
                  <c:v>8.52</c:v>
                </c:pt>
                <c:pt idx="1809">
                  <c:v>8.43</c:v>
                </c:pt>
                <c:pt idx="1810">
                  <c:v>8.4499999999999993</c:v>
                </c:pt>
                <c:pt idx="1811">
                  <c:v>8.4499999999999993</c:v>
                </c:pt>
                <c:pt idx="1812">
                  <c:v>8.4499999999999993</c:v>
                </c:pt>
                <c:pt idx="1813">
                  <c:v>8.4</c:v>
                </c:pt>
                <c:pt idx="1814">
                  <c:v>8.4600000000000009</c:v>
                </c:pt>
                <c:pt idx="1815">
                  <c:v>8.44</c:v>
                </c:pt>
                <c:pt idx="1816">
                  <c:v>8.43</c:v>
                </c:pt>
                <c:pt idx="1817">
                  <c:v>8.36</c:v>
                </c:pt>
                <c:pt idx="1818">
                  <c:v>8.39</c:v>
                </c:pt>
                <c:pt idx="1819">
                  <c:v>8.4</c:v>
                </c:pt>
                <c:pt idx="1820">
                  <c:v>8.4499999999999993</c:v>
                </c:pt>
                <c:pt idx="1821">
                  <c:v>8.4499999999999993</c:v>
                </c:pt>
                <c:pt idx="1822">
                  <c:v>8.39</c:v>
                </c:pt>
                <c:pt idx="1823">
                  <c:v>8.4</c:v>
                </c:pt>
                <c:pt idx="1824">
                  <c:v>8.4</c:v>
                </c:pt>
                <c:pt idx="1825">
                  <c:v>8.44</c:v>
                </c:pt>
                <c:pt idx="1826">
                  <c:v>8.4499999999999993</c:v>
                </c:pt>
                <c:pt idx="1827">
                  <c:v>8.48</c:v>
                </c:pt>
                <c:pt idx="1828">
                  <c:v>8.51</c:v>
                </c:pt>
                <c:pt idx="1829">
                  <c:v>8.48</c:v>
                </c:pt>
                <c:pt idx="1830">
                  <c:v>8.4700000000000006</c:v>
                </c:pt>
                <c:pt idx="1831">
                  <c:v>8.48</c:v>
                </c:pt>
                <c:pt idx="1832">
                  <c:v>8.49</c:v>
                </c:pt>
                <c:pt idx="1833">
                  <c:v>8.48</c:v>
                </c:pt>
                <c:pt idx="1834">
                  <c:v>8.49</c:v>
                </c:pt>
                <c:pt idx="1835">
                  <c:v>8.5399999999999991</c:v>
                </c:pt>
                <c:pt idx="1836">
                  <c:v>8.5299999999999994</c:v>
                </c:pt>
                <c:pt idx="1837">
                  <c:v>8.5</c:v>
                </c:pt>
                <c:pt idx="1838">
                  <c:v>8.52</c:v>
                </c:pt>
                <c:pt idx="1839">
                  <c:v>8.51</c:v>
                </c:pt>
                <c:pt idx="1840">
                  <c:v>8.5299999999999994</c:v>
                </c:pt>
                <c:pt idx="1841">
                  <c:v>8.5399999999999991</c:v>
                </c:pt>
                <c:pt idx="1842">
                  <c:v>8.52</c:v>
                </c:pt>
                <c:pt idx="1843">
                  <c:v>8.44</c:v>
                </c:pt>
                <c:pt idx="1844">
                  <c:v>8.43</c:v>
                </c:pt>
                <c:pt idx="1845">
                  <c:v>8.4600000000000009</c:v>
                </c:pt>
                <c:pt idx="1846">
                  <c:v>8.4700000000000006</c:v>
                </c:pt>
                <c:pt idx="1847">
                  <c:v>8.49</c:v>
                </c:pt>
                <c:pt idx="1848">
                  <c:v>8.48</c:v>
                </c:pt>
                <c:pt idx="1849">
                  <c:v>8.52</c:v>
                </c:pt>
                <c:pt idx="1850">
                  <c:v>8.56</c:v>
                </c:pt>
                <c:pt idx="1851">
                  <c:v>8.56</c:v>
                </c:pt>
                <c:pt idx="1852">
                  <c:v>8.56</c:v>
                </c:pt>
                <c:pt idx="1853">
                  <c:v>8.6</c:v>
                </c:pt>
                <c:pt idx="1854">
                  <c:v>8.6</c:v>
                </c:pt>
                <c:pt idx="1855">
                  <c:v>8.6300000000000008</c:v>
                </c:pt>
                <c:pt idx="1856">
                  <c:v>8.64</c:v>
                </c:pt>
                <c:pt idx="1857">
                  <c:v>8.6300000000000008</c:v>
                </c:pt>
                <c:pt idx="1858">
                  <c:v>8.66</c:v>
                </c:pt>
                <c:pt idx="1859">
                  <c:v>8.7100000000000009</c:v>
                </c:pt>
                <c:pt idx="1860">
                  <c:v>8.74</c:v>
                </c:pt>
                <c:pt idx="1861">
                  <c:v>8.77</c:v>
                </c:pt>
                <c:pt idx="1862">
                  <c:v>8.76</c:v>
                </c:pt>
                <c:pt idx="1863">
                  <c:v>8.6999999999999993</c:v>
                </c:pt>
                <c:pt idx="1864">
                  <c:v>8.7100000000000009</c:v>
                </c:pt>
                <c:pt idx="1865">
                  <c:v>8.7899999999999991</c:v>
                </c:pt>
                <c:pt idx="1866">
                  <c:v>8.7799999999999994</c:v>
                </c:pt>
                <c:pt idx="1867">
                  <c:v>8.7200000000000006</c:v>
                </c:pt>
                <c:pt idx="1868">
                  <c:v>8.76</c:v>
                </c:pt>
                <c:pt idx="1869">
                  <c:v>8.77</c:v>
                </c:pt>
                <c:pt idx="1870">
                  <c:v>8.73</c:v>
                </c:pt>
                <c:pt idx="1871">
                  <c:v>8.7100000000000009</c:v>
                </c:pt>
                <c:pt idx="1872">
                  <c:v>8.67</c:v>
                </c:pt>
                <c:pt idx="1873">
                  <c:v>8.69</c:v>
                </c:pt>
                <c:pt idx="1874">
                  <c:v>8.69</c:v>
                </c:pt>
                <c:pt idx="1875">
                  <c:v>8.6300000000000008</c:v>
                </c:pt>
                <c:pt idx="1876">
                  <c:v>8.6300000000000008</c:v>
                </c:pt>
                <c:pt idx="1877">
                  <c:v>8.66</c:v>
                </c:pt>
                <c:pt idx="1878">
                  <c:v>8.6199999999999992</c:v>
                </c:pt>
                <c:pt idx="1879">
                  <c:v>8.6300000000000008</c:v>
                </c:pt>
                <c:pt idx="1880">
                  <c:v>8.6300000000000008</c:v>
                </c:pt>
                <c:pt idx="1881">
                  <c:v>8.6300000000000008</c:v>
                </c:pt>
                <c:pt idx="1882">
                  <c:v>8.67</c:v>
                </c:pt>
                <c:pt idx="1883">
                  <c:v>8.65</c:v>
                </c:pt>
                <c:pt idx="1884">
                  <c:v>8.7100000000000009</c:v>
                </c:pt>
                <c:pt idx="1885">
                  <c:v>8.77</c:v>
                </c:pt>
                <c:pt idx="1886">
                  <c:v>8.77</c:v>
                </c:pt>
                <c:pt idx="1887">
                  <c:v>8.73</c:v>
                </c:pt>
                <c:pt idx="1888">
                  <c:v>8.74</c:v>
                </c:pt>
                <c:pt idx="1889">
                  <c:v>8.75</c:v>
                </c:pt>
                <c:pt idx="1890">
                  <c:v>8.75</c:v>
                </c:pt>
                <c:pt idx="1891">
                  <c:v>8.75</c:v>
                </c:pt>
                <c:pt idx="1892">
                  <c:v>8.76</c:v>
                </c:pt>
                <c:pt idx="1893">
                  <c:v>8.67</c:v>
                </c:pt>
                <c:pt idx="1894">
                  <c:v>8.61</c:v>
                </c:pt>
                <c:pt idx="1895">
                  <c:v>8.61</c:v>
                </c:pt>
                <c:pt idx="1896">
                  <c:v>8.6</c:v>
                </c:pt>
                <c:pt idx="1897">
                  <c:v>8.57</c:v>
                </c:pt>
                <c:pt idx="1898">
                  <c:v>8.56</c:v>
                </c:pt>
                <c:pt idx="1899">
                  <c:v>8.59</c:v>
                </c:pt>
                <c:pt idx="1900">
                  <c:v>8.57</c:v>
                </c:pt>
                <c:pt idx="1901">
                  <c:v>8.56</c:v>
                </c:pt>
                <c:pt idx="1902">
                  <c:v>8.5299999999999994</c:v>
                </c:pt>
                <c:pt idx="1903">
                  <c:v>8.49</c:v>
                </c:pt>
                <c:pt idx="1904">
                  <c:v>8.51</c:v>
                </c:pt>
                <c:pt idx="1905">
                  <c:v>8.4700000000000006</c:v>
                </c:pt>
                <c:pt idx="1906">
                  <c:v>8.4700000000000006</c:v>
                </c:pt>
                <c:pt idx="1907">
                  <c:v>8.5299999999999994</c:v>
                </c:pt>
                <c:pt idx="1908">
                  <c:v>8.5399999999999991</c:v>
                </c:pt>
                <c:pt idx="1909">
                  <c:v>8.5399999999999991</c:v>
                </c:pt>
                <c:pt idx="1910">
                  <c:v>8.49</c:v>
                </c:pt>
                <c:pt idx="1911">
                  <c:v>8.5</c:v>
                </c:pt>
                <c:pt idx="1912">
                  <c:v>8.5399999999999991</c:v>
                </c:pt>
                <c:pt idx="1913">
                  <c:v>8.66</c:v>
                </c:pt>
                <c:pt idx="1914">
                  <c:v>8.6999999999999993</c:v>
                </c:pt>
                <c:pt idx="1915">
                  <c:v>8.69</c:v>
                </c:pt>
                <c:pt idx="1916">
                  <c:v>8.69</c:v>
                </c:pt>
                <c:pt idx="1917">
                  <c:v>8.74</c:v>
                </c:pt>
                <c:pt idx="1918">
                  <c:v>8.73</c:v>
                </c:pt>
                <c:pt idx="1919">
                  <c:v>8.75</c:v>
                </c:pt>
                <c:pt idx="1920">
                  <c:v>8.75</c:v>
                </c:pt>
                <c:pt idx="1921">
                  <c:v>8.77</c:v>
                </c:pt>
                <c:pt idx="1922">
                  <c:v>8.75</c:v>
                </c:pt>
                <c:pt idx="1923">
                  <c:v>8.7200000000000006</c:v>
                </c:pt>
                <c:pt idx="1924">
                  <c:v>8.7899999999999991</c:v>
                </c:pt>
                <c:pt idx="1925">
                  <c:v>8.83</c:v>
                </c:pt>
                <c:pt idx="1926">
                  <c:v>8.83</c:v>
                </c:pt>
                <c:pt idx="1927">
                  <c:v>8.84</c:v>
                </c:pt>
                <c:pt idx="1928">
                  <c:v>8.8000000000000007</c:v>
                </c:pt>
                <c:pt idx="1929">
                  <c:v>8.7899999999999991</c:v>
                </c:pt>
                <c:pt idx="1930">
                  <c:v>8.7799999999999994</c:v>
                </c:pt>
                <c:pt idx="1931">
                  <c:v>8.7799999999999994</c:v>
                </c:pt>
                <c:pt idx="1932">
                  <c:v>8.7899999999999991</c:v>
                </c:pt>
                <c:pt idx="1933">
                  <c:v>8.8000000000000007</c:v>
                </c:pt>
                <c:pt idx="1934">
                  <c:v>8.74</c:v>
                </c:pt>
                <c:pt idx="1935">
                  <c:v>8.6999999999999993</c:v>
                </c:pt>
                <c:pt idx="1936">
                  <c:v>8.7100000000000009</c:v>
                </c:pt>
                <c:pt idx="1937">
                  <c:v>8.7100000000000009</c:v>
                </c:pt>
                <c:pt idx="1938">
                  <c:v>8.73</c:v>
                </c:pt>
                <c:pt idx="1939">
                  <c:v>8.73</c:v>
                </c:pt>
                <c:pt idx="1940">
                  <c:v>8.77</c:v>
                </c:pt>
                <c:pt idx="1941">
                  <c:v>8.77</c:v>
                </c:pt>
                <c:pt idx="1942">
                  <c:v>8.77</c:v>
                </c:pt>
                <c:pt idx="1943">
                  <c:v>8.82</c:v>
                </c:pt>
                <c:pt idx="1944">
                  <c:v>8.85</c:v>
                </c:pt>
                <c:pt idx="1945">
                  <c:v>8.9600000000000009</c:v>
                </c:pt>
                <c:pt idx="1946">
                  <c:v>8.98</c:v>
                </c:pt>
                <c:pt idx="1947">
                  <c:v>9</c:v>
                </c:pt>
                <c:pt idx="1948">
                  <c:v>9.01</c:v>
                </c:pt>
                <c:pt idx="1949">
                  <c:v>8.9700000000000006</c:v>
                </c:pt>
                <c:pt idx="1950">
                  <c:v>9.0399999999999991</c:v>
                </c:pt>
                <c:pt idx="1951">
                  <c:v>9.0399999999999991</c:v>
                </c:pt>
                <c:pt idx="1952">
                  <c:v>9.06</c:v>
                </c:pt>
                <c:pt idx="1953">
                  <c:v>9.06</c:v>
                </c:pt>
                <c:pt idx="1954">
                  <c:v>9.16</c:v>
                </c:pt>
                <c:pt idx="1955">
                  <c:v>9.2200000000000006</c:v>
                </c:pt>
                <c:pt idx="1956">
                  <c:v>9.18</c:v>
                </c:pt>
                <c:pt idx="1957">
                  <c:v>9.0500000000000007</c:v>
                </c:pt>
                <c:pt idx="1958">
                  <c:v>9.02</c:v>
                </c:pt>
                <c:pt idx="1959">
                  <c:v>8.98</c:v>
                </c:pt>
                <c:pt idx="1960">
                  <c:v>8.98</c:v>
                </c:pt>
                <c:pt idx="1961">
                  <c:v>8.99</c:v>
                </c:pt>
                <c:pt idx="1962">
                  <c:v>9.01</c:v>
                </c:pt>
                <c:pt idx="1963">
                  <c:v>9.07</c:v>
                </c:pt>
                <c:pt idx="1964">
                  <c:v>9.07</c:v>
                </c:pt>
                <c:pt idx="1965">
                  <c:v>8.94</c:v>
                </c:pt>
                <c:pt idx="1966">
                  <c:v>8.93</c:v>
                </c:pt>
                <c:pt idx="1967">
                  <c:v>8.9600000000000009</c:v>
                </c:pt>
                <c:pt idx="1968">
                  <c:v>9</c:v>
                </c:pt>
                <c:pt idx="1969">
                  <c:v>9.01</c:v>
                </c:pt>
                <c:pt idx="1970">
                  <c:v>9</c:v>
                </c:pt>
                <c:pt idx="1971">
                  <c:v>9.0299999999999994</c:v>
                </c:pt>
                <c:pt idx="1972">
                  <c:v>9.19</c:v>
                </c:pt>
                <c:pt idx="1973">
                  <c:v>9.1199999999999992</c:v>
                </c:pt>
                <c:pt idx="1974">
                  <c:v>9.14</c:v>
                </c:pt>
                <c:pt idx="1975">
                  <c:v>9.11</c:v>
                </c:pt>
                <c:pt idx="1976">
                  <c:v>9.1300000000000008</c:v>
                </c:pt>
                <c:pt idx="1977">
                  <c:v>9.18</c:v>
                </c:pt>
                <c:pt idx="1978">
                  <c:v>9.11</c:v>
                </c:pt>
                <c:pt idx="1979">
                  <c:v>9.01</c:v>
                </c:pt>
                <c:pt idx="1980">
                  <c:v>8.83</c:v>
                </c:pt>
                <c:pt idx="1981">
                  <c:v>8.82</c:v>
                </c:pt>
                <c:pt idx="1982">
                  <c:v>8.84</c:v>
                </c:pt>
                <c:pt idx="1983">
                  <c:v>8.9</c:v>
                </c:pt>
                <c:pt idx="1984">
                  <c:v>8.82</c:v>
                </c:pt>
                <c:pt idx="1985">
                  <c:v>8.83</c:v>
                </c:pt>
                <c:pt idx="1986">
                  <c:v>8.77</c:v>
                </c:pt>
                <c:pt idx="1987">
                  <c:v>8.67</c:v>
                </c:pt>
                <c:pt idx="1988">
                  <c:v>8.6</c:v>
                </c:pt>
                <c:pt idx="1989">
                  <c:v>8.68</c:v>
                </c:pt>
                <c:pt idx="1990">
                  <c:v>8.6</c:v>
                </c:pt>
                <c:pt idx="1991">
                  <c:v>8.61</c:v>
                </c:pt>
                <c:pt idx="1992">
                  <c:v>8.51</c:v>
                </c:pt>
                <c:pt idx="1993">
                  <c:v>8.64</c:v>
                </c:pt>
                <c:pt idx="1994">
                  <c:v>8.68</c:v>
                </c:pt>
                <c:pt idx="1995">
                  <c:v>8.4700000000000006</c:v>
                </c:pt>
                <c:pt idx="1996">
                  <c:v>8.49</c:v>
                </c:pt>
                <c:pt idx="1997">
                  <c:v>8.65</c:v>
                </c:pt>
                <c:pt idx="1998">
                  <c:v>8.7100000000000009</c:v>
                </c:pt>
                <c:pt idx="1999">
                  <c:v>8.61</c:v>
                </c:pt>
                <c:pt idx="2000">
                  <c:v>8.5500000000000007</c:v>
                </c:pt>
                <c:pt idx="2001">
                  <c:v>8.57</c:v>
                </c:pt>
                <c:pt idx="2002">
                  <c:v>8.7200000000000006</c:v>
                </c:pt>
                <c:pt idx="2003">
                  <c:v>8.67</c:v>
                </c:pt>
                <c:pt idx="2004">
                  <c:v>8.5500000000000007</c:v>
                </c:pt>
                <c:pt idx="2005">
                  <c:v>8.48</c:v>
                </c:pt>
                <c:pt idx="2006">
                  <c:v>8.51</c:v>
                </c:pt>
                <c:pt idx="2007">
                  <c:v>8.5500000000000007</c:v>
                </c:pt>
                <c:pt idx="2008">
                  <c:v>8.56</c:v>
                </c:pt>
                <c:pt idx="2009">
                  <c:v>8.52</c:v>
                </c:pt>
                <c:pt idx="2010">
                  <c:v>8.48</c:v>
                </c:pt>
                <c:pt idx="2011">
                  <c:v>8.4499999999999993</c:v>
                </c:pt>
                <c:pt idx="2012">
                  <c:v>8.33</c:v>
                </c:pt>
                <c:pt idx="2013">
                  <c:v>8.3000000000000007</c:v>
                </c:pt>
                <c:pt idx="2014">
                  <c:v>8.27</c:v>
                </c:pt>
                <c:pt idx="2015">
                  <c:v>8.1999999999999993</c:v>
                </c:pt>
                <c:pt idx="2016">
                  <c:v>8.2100000000000009</c:v>
                </c:pt>
                <c:pt idx="2017">
                  <c:v>8.23</c:v>
                </c:pt>
                <c:pt idx="2018">
                  <c:v>8.18</c:v>
                </c:pt>
                <c:pt idx="2019">
                  <c:v>8.15</c:v>
                </c:pt>
                <c:pt idx="2020">
                  <c:v>8.19</c:v>
                </c:pt>
                <c:pt idx="2021">
                  <c:v>8.19</c:v>
                </c:pt>
                <c:pt idx="2022">
                  <c:v>8.16</c:v>
                </c:pt>
                <c:pt idx="2023">
                  <c:v>8.1</c:v>
                </c:pt>
                <c:pt idx="2024">
                  <c:v>8.08</c:v>
                </c:pt>
                <c:pt idx="2025">
                  <c:v>8.0500000000000007</c:v>
                </c:pt>
                <c:pt idx="2026">
                  <c:v>8.0500000000000007</c:v>
                </c:pt>
                <c:pt idx="2027">
                  <c:v>8.08</c:v>
                </c:pt>
                <c:pt idx="2028">
                  <c:v>8.08</c:v>
                </c:pt>
                <c:pt idx="2029">
                  <c:v>8.0299999999999994</c:v>
                </c:pt>
                <c:pt idx="2030">
                  <c:v>8.0299999999999994</c:v>
                </c:pt>
                <c:pt idx="2031">
                  <c:v>8.0500000000000007</c:v>
                </c:pt>
                <c:pt idx="2032">
                  <c:v>8.11</c:v>
                </c:pt>
                <c:pt idx="2033">
                  <c:v>8.06</c:v>
                </c:pt>
                <c:pt idx="2034">
                  <c:v>8.07</c:v>
                </c:pt>
                <c:pt idx="2035">
                  <c:v>8.11</c:v>
                </c:pt>
                <c:pt idx="2036">
                  <c:v>8.15</c:v>
                </c:pt>
                <c:pt idx="2037">
                  <c:v>8.25</c:v>
                </c:pt>
                <c:pt idx="2038">
                  <c:v>8.23</c:v>
                </c:pt>
                <c:pt idx="2039">
                  <c:v>8.2200000000000006</c:v>
                </c:pt>
                <c:pt idx="2040">
                  <c:v>8.24</c:v>
                </c:pt>
                <c:pt idx="2041">
                  <c:v>8.27</c:v>
                </c:pt>
                <c:pt idx="2042">
                  <c:v>8.26</c:v>
                </c:pt>
                <c:pt idx="2043">
                  <c:v>8.3000000000000007</c:v>
                </c:pt>
                <c:pt idx="2044">
                  <c:v>8.25</c:v>
                </c:pt>
                <c:pt idx="2045">
                  <c:v>8.27</c:v>
                </c:pt>
                <c:pt idx="2046">
                  <c:v>8.26</c:v>
                </c:pt>
                <c:pt idx="2047">
                  <c:v>8.26</c:v>
                </c:pt>
                <c:pt idx="2048">
                  <c:v>8.1999999999999993</c:v>
                </c:pt>
                <c:pt idx="2049">
                  <c:v>8.1999999999999993</c:v>
                </c:pt>
                <c:pt idx="2050">
                  <c:v>8.18</c:v>
                </c:pt>
                <c:pt idx="2051">
                  <c:v>8.1999999999999993</c:v>
                </c:pt>
                <c:pt idx="2052">
                  <c:v>8.23</c:v>
                </c:pt>
                <c:pt idx="2053">
                  <c:v>8.26</c:v>
                </c:pt>
                <c:pt idx="2054">
                  <c:v>8.33</c:v>
                </c:pt>
                <c:pt idx="2055">
                  <c:v>8.2799999999999994</c:v>
                </c:pt>
                <c:pt idx="2056">
                  <c:v>8.27</c:v>
                </c:pt>
                <c:pt idx="2057">
                  <c:v>8.15</c:v>
                </c:pt>
                <c:pt idx="2058">
                  <c:v>8.1</c:v>
                </c:pt>
                <c:pt idx="2059">
                  <c:v>8.1</c:v>
                </c:pt>
                <c:pt idx="2060">
                  <c:v>8.1</c:v>
                </c:pt>
                <c:pt idx="2061">
                  <c:v>8.11</c:v>
                </c:pt>
                <c:pt idx="2062">
                  <c:v>8.07</c:v>
                </c:pt>
                <c:pt idx="2063">
                  <c:v>8.1199999999999992</c:v>
                </c:pt>
                <c:pt idx="2064">
                  <c:v>8.07</c:v>
                </c:pt>
                <c:pt idx="2066">
                  <c:v>8.06</c:v>
                </c:pt>
                <c:pt idx="2067">
                  <c:v>8.11</c:v>
                </c:pt>
                <c:pt idx="2068">
                  <c:v>8.0500000000000007</c:v>
                </c:pt>
                <c:pt idx="2069">
                  <c:v>8.0500000000000007</c:v>
                </c:pt>
                <c:pt idx="2070">
                  <c:v>7.96</c:v>
                </c:pt>
                <c:pt idx="2071">
                  <c:v>8.02</c:v>
                </c:pt>
                <c:pt idx="2072">
                  <c:v>7.98</c:v>
                </c:pt>
                <c:pt idx="2073">
                  <c:v>7.98</c:v>
                </c:pt>
                <c:pt idx="2074">
                  <c:v>7.92</c:v>
                </c:pt>
                <c:pt idx="2075">
                  <c:v>7.82</c:v>
                </c:pt>
                <c:pt idx="2076">
                  <c:v>7.75</c:v>
                </c:pt>
                <c:pt idx="2077">
                  <c:v>7.74</c:v>
                </c:pt>
                <c:pt idx="2078">
                  <c:v>7.8</c:v>
                </c:pt>
                <c:pt idx="2079">
                  <c:v>7.82</c:v>
                </c:pt>
                <c:pt idx="2080">
                  <c:v>7.79</c:v>
                </c:pt>
                <c:pt idx="2081">
                  <c:v>7.89</c:v>
                </c:pt>
                <c:pt idx="2082">
                  <c:v>7.88</c:v>
                </c:pt>
                <c:pt idx="2083">
                  <c:v>7.89</c:v>
                </c:pt>
                <c:pt idx="2084">
                  <c:v>7.92</c:v>
                </c:pt>
                <c:pt idx="2085">
                  <c:v>7.91</c:v>
                </c:pt>
                <c:pt idx="2086">
                  <c:v>7.89</c:v>
                </c:pt>
                <c:pt idx="2087">
                  <c:v>7.88</c:v>
                </c:pt>
                <c:pt idx="2088">
                  <c:v>7.84</c:v>
                </c:pt>
                <c:pt idx="2089">
                  <c:v>7.8100000000000005</c:v>
                </c:pt>
                <c:pt idx="2090">
                  <c:v>7.79</c:v>
                </c:pt>
                <c:pt idx="2091">
                  <c:v>7.8</c:v>
                </c:pt>
                <c:pt idx="2092">
                  <c:v>7.83</c:v>
                </c:pt>
                <c:pt idx="2093">
                  <c:v>7.84</c:v>
                </c:pt>
                <c:pt idx="2094">
                  <c:v>7.86</c:v>
                </c:pt>
                <c:pt idx="2095">
                  <c:v>7.88</c:v>
                </c:pt>
                <c:pt idx="2096">
                  <c:v>7.87</c:v>
                </c:pt>
                <c:pt idx="2097">
                  <c:v>7.83</c:v>
                </c:pt>
                <c:pt idx="2098">
                  <c:v>7.77</c:v>
                </c:pt>
                <c:pt idx="2099">
                  <c:v>7.75</c:v>
                </c:pt>
                <c:pt idx="2100">
                  <c:v>7.66</c:v>
                </c:pt>
                <c:pt idx="2101">
                  <c:v>7.64</c:v>
                </c:pt>
                <c:pt idx="2102">
                  <c:v>7.61</c:v>
                </c:pt>
                <c:pt idx="2103">
                  <c:v>7.63</c:v>
                </c:pt>
                <c:pt idx="2104">
                  <c:v>7.63</c:v>
                </c:pt>
                <c:pt idx="2105">
                  <c:v>7.6</c:v>
                </c:pt>
                <c:pt idx="2106">
                  <c:v>7.5</c:v>
                </c:pt>
                <c:pt idx="2107">
                  <c:v>7.46</c:v>
                </c:pt>
                <c:pt idx="2108">
                  <c:v>7.39</c:v>
                </c:pt>
                <c:pt idx="2109">
                  <c:v>7.4</c:v>
                </c:pt>
                <c:pt idx="2110">
                  <c:v>7.27</c:v>
                </c:pt>
                <c:pt idx="2111">
                  <c:v>7.24</c:v>
                </c:pt>
                <c:pt idx="2112">
                  <c:v>7.3</c:v>
                </c:pt>
                <c:pt idx="2113">
                  <c:v>7.27</c:v>
                </c:pt>
                <c:pt idx="2114">
                  <c:v>7.3</c:v>
                </c:pt>
                <c:pt idx="2115">
                  <c:v>7.35</c:v>
                </c:pt>
                <c:pt idx="2116">
                  <c:v>7.32</c:v>
                </c:pt>
                <c:pt idx="2117">
                  <c:v>7.31</c:v>
                </c:pt>
                <c:pt idx="2118">
                  <c:v>7.35</c:v>
                </c:pt>
                <c:pt idx="2119">
                  <c:v>7.34</c:v>
                </c:pt>
                <c:pt idx="2120">
                  <c:v>7.34</c:v>
                </c:pt>
                <c:pt idx="2121">
                  <c:v>7.37</c:v>
                </c:pt>
                <c:pt idx="2122">
                  <c:v>7.34</c:v>
                </c:pt>
                <c:pt idx="2123">
                  <c:v>7.39</c:v>
                </c:pt>
                <c:pt idx="2124">
                  <c:v>7.38</c:v>
                </c:pt>
                <c:pt idx="2125">
                  <c:v>7.33</c:v>
                </c:pt>
                <c:pt idx="2126">
                  <c:v>7.29</c:v>
                </c:pt>
                <c:pt idx="2127">
                  <c:v>7.24</c:v>
                </c:pt>
                <c:pt idx="2128">
                  <c:v>7.22</c:v>
                </c:pt>
                <c:pt idx="2129">
                  <c:v>7.25</c:v>
                </c:pt>
                <c:pt idx="2130">
                  <c:v>7.27</c:v>
                </c:pt>
                <c:pt idx="2131">
                  <c:v>7.29</c:v>
                </c:pt>
                <c:pt idx="2132">
                  <c:v>7.21</c:v>
                </c:pt>
                <c:pt idx="2133">
                  <c:v>7.17</c:v>
                </c:pt>
                <c:pt idx="2134">
                  <c:v>7.14</c:v>
                </c:pt>
                <c:pt idx="2137">
                  <c:v>7.09</c:v>
                </c:pt>
                <c:pt idx="2138">
                  <c:v>7.09</c:v>
                </c:pt>
                <c:pt idx="2139">
                  <c:v>7.11</c:v>
                </c:pt>
                <c:pt idx="2140">
                  <c:v>7.09</c:v>
                </c:pt>
                <c:pt idx="2141">
                  <c:v>7.07</c:v>
                </c:pt>
                <c:pt idx="2142">
                  <c:v>7.09</c:v>
                </c:pt>
                <c:pt idx="2143">
                  <c:v>7.14</c:v>
                </c:pt>
                <c:pt idx="2144">
                  <c:v>7.04</c:v>
                </c:pt>
                <c:pt idx="2145">
                  <c:v>7.13</c:v>
                </c:pt>
                <c:pt idx="2146">
                  <c:v>7.16</c:v>
                </c:pt>
                <c:pt idx="2147">
                  <c:v>7.16</c:v>
                </c:pt>
                <c:pt idx="2148">
                  <c:v>7.15</c:v>
                </c:pt>
                <c:pt idx="2149">
                  <c:v>7.2</c:v>
                </c:pt>
                <c:pt idx="2150">
                  <c:v>7.19</c:v>
                </c:pt>
                <c:pt idx="2151">
                  <c:v>7.18</c:v>
                </c:pt>
                <c:pt idx="2152">
                  <c:v>7.18</c:v>
                </c:pt>
                <c:pt idx="2153">
                  <c:v>7.13</c:v>
                </c:pt>
                <c:pt idx="2154">
                  <c:v>7.19</c:v>
                </c:pt>
                <c:pt idx="2155">
                  <c:v>7.21</c:v>
                </c:pt>
                <c:pt idx="2156">
                  <c:v>7.2</c:v>
                </c:pt>
                <c:pt idx="2157">
                  <c:v>7.22</c:v>
                </c:pt>
                <c:pt idx="2158">
                  <c:v>7.15</c:v>
                </c:pt>
                <c:pt idx="2159">
                  <c:v>7.15</c:v>
                </c:pt>
                <c:pt idx="2160">
                  <c:v>7.17</c:v>
                </c:pt>
                <c:pt idx="2161">
                  <c:v>7.17</c:v>
                </c:pt>
                <c:pt idx="2162">
                  <c:v>7.12</c:v>
                </c:pt>
                <c:pt idx="2163">
                  <c:v>7.15</c:v>
                </c:pt>
                <c:pt idx="2166">
                  <c:v>7.18</c:v>
                </c:pt>
                <c:pt idx="2167">
                  <c:v>7.19</c:v>
                </c:pt>
                <c:pt idx="2168">
                  <c:v>7.19</c:v>
                </c:pt>
                <c:pt idx="2169">
                  <c:v>7.19</c:v>
                </c:pt>
                <c:pt idx="2170">
                  <c:v>7.23</c:v>
                </c:pt>
                <c:pt idx="2172">
                  <c:v>7.28</c:v>
                </c:pt>
                <c:pt idx="2173">
                  <c:v>7.27</c:v>
                </c:pt>
                <c:pt idx="2174">
                  <c:v>7.25</c:v>
                </c:pt>
                <c:pt idx="2175">
                  <c:v>7.24</c:v>
                </c:pt>
                <c:pt idx="2176">
                  <c:v>7.18</c:v>
                </c:pt>
                <c:pt idx="2177">
                  <c:v>7.12</c:v>
                </c:pt>
                <c:pt idx="2178">
                  <c:v>7.04</c:v>
                </c:pt>
                <c:pt idx="2179">
                  <c:v>7</c:v>
                </c:pt>
                <c:pt idx="2180">
                  <c:v>7</c:v>
                </c:pt>
                <c:pt idx="2181">
                  <c:v>6.97</c:v>
                </c:pt>
                <c:pt idx="2182">
                  <c:v>6.95</c:v>
                </c:pt>
                <c:pt idx="2183">
                  <c:v>6.91</c:v>
                </c:pt>
                <c:pt idx="2184">
                  <c:v>6.93</c:v>
                </c:pt>
                <c:pt idx="2185">
                  <c:v>6.84</c:v>
                </c:pt>
                <c:pt idx="2186">
                  <c:v>6.8</c:v>
                </c:pt>
                <c:pt idx="2187">
                  <c:v>6.8100000000000005</c:v>
                </c:pt>
                <c:pt idx="2188">
                  <c:v>6.8</c:v>
                </c:pt>
                <c:pt idx="2189">
                  <c:v>6.7</c:v>
                </c:pt>
                <c:pt idx="2190">
                  <c:v>6.76</c:v>
                </c:pt>
                <c:pt idx="2191">
                  <c:v>6.7</c:v>
                </c:pt>
                <c:pt idx="2192">
                  <c:v>6.72</c:v>
                </c:pt>
                <c:pt idx="2193">
                  <c:v>6.72</c:v>
                </c:pt>
                <c:pt idx="2194">
                  <c:v>6.78</c:v>
                </c:pt>
                <c:pt idx="2195">
                  <c:v>6.8</c:v>
                </c:pt>
                <c:pt idx="2196">
                  <c:v>6.83</c:v>
                </c:pt>
                <c:pt idx="2197">
                  <c:v>6.75</c:v>
                </c:pt>
                <c:pt idx="2198">
                  <c:v>6.73</c:v>
                </c:pt>
                <c:pt idx="2199">
                  <c:v>6.82</c:v>
                </c:pt>
                <c:pt idx="2200">
                  <c:v>6.83</c:v>
                </c:pt>
                <c:pt idx="2201">
                  <c:v>6.8100000000000005</c:v>
                </c:pt>
                <c:pt idx="2202">
                  <c:v>6.77</c:v>
                </c:pt>
                <c:pt idx="2204">
                  <c:v>6.79</c:v>
                </c:pt>
                <c:pt idx="2205">
                  <c:v>6.71</c:v>
                </c:pt>
                <c:pt idx="2206">
                  <c:v>6.7</c:v>
                </c:pt>
                <c:pt idx="2207">
                  <c:v>6.72</c:v>
                </c:pt>
                <c:pt idx="2208">
                  <c:v>6.78</c:v>
                </c:pt>
                <c:pt idx="2209">
                  <c:v>6.78</c:v>
                </c:pt>
                <c:pt idx="2210">
                  <c:v>6.76</c:v>
                </c:pt>
                <c:pt idx="2211">
                  <c:v>6.78</c:v>
                </c:pt>
                <c:pt idx="2212">
                  <c:v>6.75</c:v>
                </c:pt>
                <c:pt idx="2213">
                  <c:v>6.75</c:v>
                </c:pt>
                <c:pt idx="2214">
                  <c:v>6.72</c:v>
                </c:pt>
                <c:pt idx="2215">
                  <c:v>6.63</c:v>
                </c:pt>
                <c:pt idx="2216">
                  <c:v>6.44</c:v>
                </c:pt>
                <c:pt idx="2217">
                  <c:v>6.43</c:v>
                </c:pt>
                <c:pt idx="2218">
                  <c:v>6.43</c:v>
                </c:pt>
                <c:pt idx="2219">
                  <c:v>6.44</c:v>
                </c:pt>
                <c:pt idx="2220">
                  <c:v>6.36</c:v>
                </c:pt>
                <c:pt idx="2221">
                  <c:v>6.39</c:v>
                </c:pt>
                <c:pt idx="2222">
                  <c:v>6.36</c:v>
                </c:pt>
                <c:pt idx="2223">
                  <c:v>6.31</c:v>
                </c:pt>
                <c:pt idx="2224">
                  <c:v>6.27</c:v>
                </c:pt>
                <c:pt idx="2225">
                  <c:v>6.31</c:v>
                </c:pt>
                <c:pt idx="2227">
                  <c:v>6.33</c:v>
                </c:pt>
                <c:pt idx="2228">
                  <c:v>6.3</c:v>
                </c:pt>
                <c:pt idx="2229">
                  <c:v>6.3</c:v>
                </c:pt>
                <c:pt idx="2230">
                  <c:v>6.33</c:v>
                </c:pt>
                <c:pt idx="2231">
                  <c:v>6.33</c:v>
                </c:pt>
                <c:pt idx="2232">
                  <c:v>6.31</c:v>
                </c:pt>
                <c:pt idx="2233">
                  <c:v>6.26</c:v>
                </c:pt>
                <c:pt idx="2234">
                  <c:v>6.23</c:v>
                </c:pt>
                <c:pt idx="2235">
                  <c:v>6.15</c:v>
                </c:pt>
                <c:pt idx="2236">
                  <c:v>6.12</c:v>
                </c:pt>
                <c:pt idx="2237">
                  <c:v>6.12</c:v>
                </c:pt>
                <c:pt idx="2238">
                  <c:v>6.15</c:v>
                </c:pt>
                <c:pt idx="2239">
                  <c:v>6.16</c:v>
                </c:pt>
                <c:pt idx="2240">
                  <c:v>6.22</c:v>
                </c:pt>
                <c:pt idx="2241">
                  <c:v>6.16</c:v>
                </c:pt>
                <c:pt idx="2242">
                  <c:v>6.17</c:v>
                </c:pt>
                <c:pt idx="2243">
                  <c:v>6.14</c:v>
                </c:pt>
                <c:pt idx="2244">
                  <c:v>6.15</c:v>
                </c:pt>
                <c:pt idx="2245">
                  <c:v>6.14</c:v>
                </c:pt>
                <c:pt idx="2246">
                  <c:v>6.12</c:v>
                </c:pt>
                <c:pt idx="2247">
                  <c:v>6.16</c:v>
                </c:pt>
                <c:pt idx="2248">
                  <c:v>6.21</c:v>
                </c:pt>
                <c:pt idx="2249">
                  <c:v>6.18</c:v>
                </c:pt>
                <c:pt idx="2250">
                  <c:v>6.13</c:v>
                </c:pt>
                <c:pt idx="2251">
                  <c:v>6.06</c:v>
                </c:pt>
                <c:pt idx="2252">
                  <c:v>6.09</c:v>
                </c:pt>
                <c:pt idx="2253">
                  <c:v>6.14</c:v>
                </c:pt>
                <c:pt idx="2254">
                  <c:v>6.18</c:v>
                </c:pt>
                <c:pt idx="2255">
                  <c:v>6.12</c:v>
                </c:pt>
                <c:pt idx="2256">
                  <c:v>6.08</c:v>
                </c:pt>
                <c:pt idx="2257">
                  <c:v>6.03</c:v>
                </c:pt>
                <c:pt idx="2258">
                  <c:v>6.05</c:v>
                </c:pt>
                <c:pt idx="2259">
                  <c:v>6.06</c:v>
                </c:pt>
                <c:pt idx="2260">
                  <c:v>6.05</c:v>
                </c:pt>
                <c:pt idx="2261">
                  <c:v>6.05</c:v>
                </c:pt>
                <c:pt idx="2262">
                  <c:v>6.03</c:v>
                </c:pt>
                <c:pt idx="2263">
                  <c:v>5.99</c:v>
                </c:pt>
                <c:pt idx="2264">
                  <c:v>6</c:v>
                </c:pt>
                <c:pt idx="2265">
                  <c:v>6</c:v>
                </c:pt>
                <c:pt idx="2266">
                  <c:v>6.02</c:v>
                </c:pt>
                <c:pt idx="2267">
                  <c:v>5.98</c:v>
                </c:pt>
                <c:pt idx="2268">
                  <c:v>5.96</c:v>
                </c:pt>
                <c:pt idx="2269">
                  <c:v>5.96</c:v>
                </c:pt>
                <c:pt idx="2270">
                  <c:v>5.91</c:v>
                </c:pt>
                <c:pt idx="2271">
                  <c:v>5.91</c:v>
                </c:pt>
                <c:pt idx="2272">
                  <c:v>5.9</c:v>
                </c:pt>
                <c:pt idx="2273">
                  <c:v>5.88</c:v>
                </c:pt>
                <c:pt idx="2274">
                  <c:v>5.89</c:v>
                </c:pt>
                <c:pt idx="2275">
                  <c:v>5.84</c:v>
                </c:pt>
                <c:pt idx="2276">
                  <c:v>5.89</c:v>
                </c:pt>
                <c:pt idx="2277">
                  <c:v>5.9</c:v>
                </c:pt>
                <c:pt idx="2278">
                  <c:v>5.99</c:v>
                </c:pt>
                <c:pt idx="2279">
                  <c:v>5.98</c:v>
                </c:pt>
                <c:pt idx="2280">
                  <c:v>5.99</c:v>
                </c:pt>
                <c:pt idx="2282">
                  <c:v>6.05</c:v>
                </c:pt>
                <c:pt idx="2283">
                  <c:v>6.06</c:v>
                </c:pt>
                <c:pt idx="2284">
                  <c:v>6.06</c:v>
                </c:pt>
                <c:pt idx="2285">
                  <c:v>6.1</c:v>
                </c:pt>
                <c:pt idx="2286">
                  <c:v>6.13</c:v>
                </c:pt>
                <c:pt idx="2287">
                  <c:v>6.05</c:v>
                </c:pt>
                <c:pt idx="2288">
                  <c:v>6.08</c:v>
                </c:pt>
                <c:pt idx="2290">
                  <c:v>6.06</c:v>
                </c:pt>
                <c:pt idx="2291">
                  <c:v>6.03</c:v>
                </c:pt>
                <c:pt idx="2292">
                  <c:v>6.01</c:v>
                </c:pt>
                <c:pt idx="2293">
                  <c:v>5.95</c:v>
                </c:pt>
                <c:pt idx="2294">
                  <c:v>5.94</c:v>
                </c:pt>
                <c:pt idx="2295">
                  <c:v>5.96</c:v>
                </c:pt>
                <c:pt idx="2296">
                  <c:v>6.05</c:v>
                </c:pt>
                <c:pt idx="2297">
                  <c:v>6.07</c:v>
                </c:pt>
                <c:pt idx="2298">
                  <c:v>6.05</c:v>
                </c:pt>
                <c:pt idx="2299">
                  <c:v>6.03</c:v>
                </c:pt>
                <c:pt idx="2300">
                  <c:v>6.01</c:v>
                </c:pt>
                <c:pt idx="2301">
                  <c:v>5.98</c:v>
                </c:pt>
                <c:pt idx="2302">
                  <c:v>6.03</c:v>
                </c:pt>
                <c:pt idx="2303">
                  <c:v>6.01</c:v>
                </c:pt>
                <c:pt idx="2304">
                  <c:v>6.04</c:v>
                </c:pt>
                <c:pt idx="2305">
                  <c:v>6.03</c:v>
                </c:pt>
                <c:pt idx="2306">
                  <c:v>5.99</c:v>
                </c:pt>
                <c:pt idx="2307">
                  <c:v>5.99</c:v>
                </c:pt>
                <c:pt idx="2308">
                  <c:v>5.9</c:v>
                </c:pt>
                <c:pt idx="2309">
                  <c:v>5.85</c:v>
                </c:pt>
                <c:pt idx="2310">
                  <c:v>5.83</c:v>
                </c:pt>
                <c:pt idx="2311">
                  <c:v>5.82</c:v>
                </c:pt>
                <c:pt idx="2312">
                  <c:v>5.84</c:v>
                </c:pt>
                <c:pt idx="2313">
                  <c:v>5.78</c:v>
                </c:pt>
                <c:pt idx="2314">
                  <c:v>5.8100000000000005</c:v>
                </c:pt>
                <c:pt idx="2315">
                  <c:v>5.77</c:v>
                </c:pt>
                <c:pt idx="2316">
                  <c:v>5.75</c:v>
                </c:pt>
                <c:pt idx="2317">
                  <c:v>5.72</c:v>
                </c:pt>
                <c:pt idx="2318">
                  <c:v>5.71</c:v>
                </c:pt>
                <c:pt idx="2319">
                  <c:v>5.66</c:v>
                </c:pt>
                <c:pt idx="2320">
                  <c:v>5.65</c:v>
                </c:pt>
                <c:pt idx="2321">
                  <c:v>5.65</c:v>
                </c:pt>
                <c:pt idx="2322">
                  <c:v>5.65</c:v>
                </c:pt>
                <c:pt idx="2323">
                  <c:v>5.63</c:v>
                </c:pt>
                <c:pt idx="2324">
                  <c:v>5.61</c:v>
                </c:pt>
                <c:pt idx="2325">
                  <c:v>5.64</c:v>
                </c:pt>
                <c:pt idx="2326">
                  <c:v>5.58</c:v>
                </c:pt>
                <c:pt idx="2327">
                  <c:v>5.69</c:v>
                </c:pt>
                <c:pt idx="2328">
                  <c:v>5.72</c:v>
                </c:pt>
                <c:pt idx="2329">
                  <c:v>5.72</c:v>
                </c:pt>
                <c:pt idx="2330">
                  <c:v>5.66</c:v>
                </c:pt>
                <c:pt idx="2331">
                  <c:v>5.65</c:v>
                </c:pt>
                <c:pt idx="2332">
                  <c:v>5.64</c:v>
                </c:pt>
                <c:pt idx="2333">
                  <c:v>5.61</c:v>
                </c:pt>
                <c:pt idx="2334">
                  <c:v>5.65</c:v>
                </c:pt>
                <c:pt idx="2335">
                  <c:v>5.66</c:v>
                </c:pt>
                <c:pt idx="2336">
                  <c:v>5.67</c:v>
                </c:pt>
                <c:pt idx="2337">
                  <c:v>5.64</c:v>
                </c:pt>
                <c:pt idx="2338">
                  <c:v>5.62</c:v>
                </c:pt>
                <c:pt idx="2339">
                  <c:v>5.65</c:v>
                </c:pt>
                <c:pt idx="2340">
                  <c:v>5.68</c:v>
                </c:pt>
                <c:pt idx="2341">
                  <c:v>5.67</c:v>
                </c:pt>
                <c:pt idx="2342">
                  <c:v>5.7</c:v>
                </c:pt>
                <c:pt idx="2343">
                  <c:v>5.71</c:v>
                </c:pt>
                <c:pt idx="2344">
                  <c:v>5.72</c:v>
                </c:pt>
                <c:pt idx="2345">
                  <c:v>5.7</c:v>
                </c:pt>
                <c:pt idx="2346">
                  <c:v>5.7</c:v>
                </c:pt>
                <c:pt idx="2347">
                  <c:v>5.71</c:v>
                </c:pt>
                <c:pt idx="2348">
                  <c:v>5.73</c:v>
                </c:pt>
                <c:pt idx="2349">
                  <c:v>5.8</c:v>
                </c:pt>
                <c:pt idx="2350">
                  <c:v>5.83</c:v>
                </c:pt>
                <c:pt idx="2351">
                  <c:v>5.92</c:v>
                </c:pt>
                <c:pt idx="2352">
                  <c:v>5.91</c:v>
                </c:pt>
                <c:pt idx="2353">
                  <c:v>5.91</c:v>
                </c:pt>
                <c:pt idx="2354">
                  <c:v>5.87</c:v>
                </c:pt>
                <c:pt idx="2355">
                  <c:v>5.88</c:v>
                </c:pt>
                <c:pt idx="2356">
                  <c:v>5.9</c:v>
                </c:pt>
                <c:pt idx="2357">
                  <c:v>5.91</c:v>
                </c:pt>
                <c:pt idx="2358">
                  <c:v>5.93</c:v>
                </c:pt>
                <c:pt idx="2359">
                  <c:v>5.89</c:v>
                </c:pt>
                <c:pt idx="2360">
                  <c:v>5.98</c:v>
                </c:pt>
                <c:pt idx="2361">
                  <c:v>6.06</c:v>
                </c:pt>
                <c:pt idx="2362">
                  <c:v>6.07</c:v>
                </c:pt>
                <c:pt idx="2363">
                  <c:v>6.01</c:v>
                </c:pt>
                <c:pt idx="2364">
                  <c:v>6.14</c:v>
                </c:pt>
                <c:pt idx="2365">
                  <c:v>6.25</c:v>
                </c:pt>
                <c:pt idx="2366">
                  <c:v>6.14</c:v>
                </c:pt>
                <c:pt idx="2367">
                  <c:v>6.32</c:v>
                </c:pt>
                <c:pt idx="2368">
                  <c:v>6.47</c:v>
                </c:pt>
                <c:pt idx="2369">
                  <c:v>6.38</c:v>
                </c:pt>
                <c:pt idx="2370">
                  <c:v>6.32</c:v>
                </c:pt>
                <c:pt idx="2371">
                  <c:v>6.14</c:v>
                </c:pt>
                <c:pt idx="2372">
                  <c:v>6.19</c:v>
                </c:pt>
                <c:pt idx="2373">
                  <c:v>6.3</c:v>
                </c:pt>
                <c:pt idx="2374">
                  <c:v>6.29</c:v>
                </c:pt>
                <c:pt idx="2375">
                  <c:v>6.38</c:v>
                </c:pt>
                <c:pt idx="2376">
                  <c:v>6.26</c:v>
                </c:pt>
                <c:pt idx="2377">
                  <c:v>6.16</c:v>
                </c:pt>
                <c:pt idx="2378">
                  <c:v>6.17</c:v>
                </c:pt>
                <c:pt idx="2379">
                  <c:v>6.24</c:v>
                </c:pt>
                <c:pt idx="2380">
                  <c:v>6.39</c:v>
                </c:pt>
                <c:pt idx="2381">
                  <c:v>6.46</c:v>
                </c:pt>
                <c:pt idx="2382">
                  <c:v>6.43</c:v>
                </c:pt>
                <c:pt idx="2383">
                  <c:v>6.41</c:v>
                </c:pt>
                <c:pt idx="2384">
                  <c:v>6.55</c:v>
                </c:pt>
                <c:pt idx="2385">
                  <c:v>6.61</c:v>
                </c:pt>
                <c:pt idx="2386">
                  <c:v>6.51</c:v>
                </c:pt>
                <c:pt idx="2387">
                  <c:v>6.59</c:v>
                </c:pt>
                <c:pt idx="2388">
                  <c:v>6.5600000000000005</c:v>
                </c:pt>
                <c:pt idx="2389">
                  <c:v>6.47</c:v>
                </c:pt>
                <c:pt idx="2392">
                  <c:v>6.49</c:v>
                </c:pt>
                <c:pt idx="2393">
                  <c:v>6.46</c:v>
                </c:pt>
                <c:pt idx="2394">
                  <c:v>6.51</c:v>
                </c:pt>
                <c:pt idx="2395">
                  <c:v>6.54</c:v>
                </c:pt>
                <c:pt idx="2396">
                  <c:v>6.51</c:v>
                </c:pt>
                <c:pt idx="2397">
                  <c:v>6.49</c:v>
                </c:pt>
                <c:pt idx="2398">
                  <c:v>6.5</c:v>
                </c:pt>
                <c:pt idx="2399">
                  <c:v>6.53</c:v>
                </c:pt>
                <c:pt idx="2400">
                  <c:v>6.58</c:v>
                </c:pt>
                <c:pt idx="2401">
                  <c:v>6.73</c:v>
                </c:pt>
                <c:pt idx="2402">
                  <c:v>6.84</c:v>
                </c:pt>
                <c:pt idx="2403">
                  <c:v>6.95</c:v>
                </c:pt>
                <c:pt idx="2404">
                  <c:v>6.92</c:v>
                </c:pt>
                <c:pt idx="2405">
                  <c:v>6.77</c:v>
                </c:pt>
                <c:pt idx="2406">
                  <c:v>6.95</c:v>
                </c:pt>
                <c:pt idx="2407">
                  <c:v>6.87</c:v>
                </c:pt>
                <c:pt idx="2408">
                  <c:v>6.78</c:v>
                </c:pt>
                <c:pt idx="2409">
                  <c:v>6.82</c:v>
                </c:pt>
                <c:pt idx="2410">
                  <c:v>6.79</c:v>
                </c:pt>
                <c:pt idx="2411">
                  <c:v>6.84</c:v>
                </c:pt>
                <c:pt idx="2412">
                  <c:v>6.9</c:v>
                </c:pt>
                <c:pt idx="2413">
                  <c:v>7.04</c:v>
                </c:pt>
                <c:pt idx="2414">
                  <c:v>7.07</c:v>
                </c:pt>
                <c:pt idx="2415">
                  <c:v>7.03</c:v>
                </c:pt>
                <c:pt idx="2416">
                  <c:v>7.11</c:v>
                </c:pt>
                <c:pt idx="2417">
                  <c:v>7</c:v>
                </c:pt>
                <c:pt idx="2418">
                  <c:v>6.92</c:v>
                </c:pt>
                <c:pt idx="2420">
                  <c:v>6.93</c:v>
                </c:pt>
                <c:pt idx="2421">
                  <c:v>6.85</c:v>
                </c:pt>
                <c:pt idx="2422">
                  <c:v>6.8100000000000005</c:v>
                </c:pt>
                <c:pt idx="2423">
                  <c:v>6.67</c:v>
                </c:pt>
                <c:pt idx="2424">
                  <c:v>6.67</c:v>
                </c:pt>
                <c:pt idx="2425">
                  <c:v>6.77</c:v>
                </c:pt>
                <c:pt idx="2427">
                  <c:v>6.93</c:v>
                </c:pt>
                <c:pt idx="2428">
                  <c:v>7.09</c:v>
                </c:pt>
                <c:pt idx="2429">
                  <c:v>7.07</c:v>
                </c:pt>
                <c:pt idx="2430">
                  <c:v>7.17</c:v>
                </c:pt>
                <c:pt idx="2431">
                  <c:v>7.16</c:v>
                </c:pt>
                <c:pt idx="2432">
                  <c:v>7.31</c:v>
                </c:pt>
                <c:pt idx="2433">
                  <c:v>7.49</c:v>
                </c:pt>
                <c:pt idx="2434">
                  <c:v>7.54</c:v>
                </c:pt>
                <c:pt idx="2435">
                  <c:v>7.36</c:v>
                </c:pt>
                <c:pt idx="2436">
                  <c:v>7.33</c:v>
                </c:pt>
                <c:pt idx="2437">
                  <c:v>7.37</c:v>
                </c:pt>
                <c:pt idx="2438">
                  <c:v>7.28</c:v>
                </c:pt>
                <c:pt idx="2439">
                  <c:v>7.28</c:v>
                </c:pt>
                <c:pt idx="2440">
                  <c:v>7.22</c:v>
                </c:pt>
                <c:pt idx="2441">
                  <c:v>7.46</c:v>
                </c:pt>
                <c:pt idx="2442">
                  <c:v>7.46</c:v>
                </c:pt>
                <c:pt idx="2443">
                  <c:v>7.48</c:v>
                </c:pt>
                <c:pt idx="2444">
                  <c:v>7.66</c:v>
                </c:pt>
                <c:pt idx="2445">
                  <c:v>7.7</c:v>
                </c:pt>
                <c:pt idx="2446">
                  <c:v>7.84</c:v>
                </c:pt>
                <c:pt idx="2447">
                  <c:v>7.92</c:v>
                </c:pt>
                <c:pt idx="2448">
                  <c:v>7.76</c:v>
                </c:pt>
                <c:pt idx="2449">
                  <c:v>7.57</c:v>
                </c:pt>
                <c:pt idx="2450">
                  <c:v>7.44</c:v>
                </c:pt>
                <c:pt idx="2451">
                  <c:v>7.35</c:v>
                </c:pt>
                <c:pt idx="2452">
                  <c:v>7.35</c:v>
                </c:pt>
                <c:pt idx="2453">
                  <c:v>7.32</c:v>
                </c:pt>
                <c:pt idx="2454">
                  <c:v>7.5</c:v>
                </c:pt>
                <c:pt idx="2455">
                  <c:v>7.58</c:v>
                </c:pt>
                <c:pt idx="2456">
                  <c:v>7.53</c:v>
                </c:pt>
                <c:pt idx="2457">
                  <c:v>7.65</c:v>
                </c:pt>
                <c:pt idx="2458">
                  <c:v>7.67</c:v>
                </c:pt>
                <c:pt idx="2459">
                  <c:v>7.58</c:v>
                </c:pt>
                <c:pt idx="2460">
                  <c:v>7.62</c:v>
                </c:pt>
                <c:pt idx="2461">
                  <c:v>7.47</c:v>
                </c:pt>
                <c:pt idx="2462">
                  <c:v>7.37</c:v>
                </c:pt>
                <c:pt idx="2463">
                  <c:v>7.38</c:v>
                </c:pt>
                <c:pt idx="2466">
                  <c:v>7.26</c:v>
                </c:pt>
                <c:pt idx="2467">
                  <c:v>7.2</c:v>
                </c:pt>
                <c:pt idx="2468">
                  <c:v>7.3</c:v>
                </c:pt>
                <c:pt idx="2469">
                  <c:v>7.27</c:v>
                </c:pt>
                <c:pt idx="2470">
                  <c:v>7.33</c:v>
                </c:pt>
                <c:pt idx="2471">
                  <c:v>7.2</c:v>
                </c:pt>
                <c:pt idx="2472">
                  <c:v>7.22</c:v>
                </c:pt>
                <c:pt idx="2473">
                  <c:v>7.27</c:v>
                </c:pt>
                <c:pt idx="2474">
                  <c:v>7.32</c:v>
                </c:pt>
                <c:pt idx="2475">
                  <c:v>7.29</c:v>
                </c:pt>
                <c:pt idx="2476">
                  <c:v>7.26</c:v>
                </c:pt>
                <c:pt idx="2477">
                  <c:v>7.15</c:v>
                </c:pt>
                <c:pt idx="2478">
                  <c:v>7.17</c:v>
                </c:pt>
                <c:pt idx="2479">
                  <c:v>7.28</c:v>
                </c:pt>
                <c:pt idx="2480">
                  <c:v>7.3</c:v>
                </c:pt>
                <c:pt idx="2481">
                  <c:v>7.34</c:v>
                </c:pt>
                <c:pt idx="2482">
                  <c:v>7.46</c:v>
                </c:pt>
                <c:pt idx="2483">
                  <c:v>7.49</c:v>
                </c:pt>
                <c:pt idx="2484">
                  <c:v>7.58</c:v>
                </c:pt>
                <c:pt idx="2485">
                  <c:v>7.72</c:v>
                </c:pt>
                <c:pt idx="2487">
                  <c:v>7.65</c:v>
                </c:pt>
                <c:pt idx="2488">
                  <c:v>7.71</c:v>
                </c:pt>
                <c:pt idx="2489">
                  <c:v>7.84</c:v>
                </c:pt>
                <c:pt idx="2490">
                  <c:v>7.89</c:v>
                </c:pt>
                <c:pt idx="2491">
                  <c:v>7.91</c:v>
                </c:pt>
                <c:pt idx="2492">
                  <c:v>7.85</c:v>
                </c:pt>
                <c:pt idx="2493">
                  <c:v>7.84</c:v>
                </c:pt>
                <c:pt idx="2494">
                  <c:v>7.83</c:v>
                </c:pt>
                <c:pt idx="2495">
                  <c:v>7.77</c:v>
                </c:pt>
                <c:pt idx="2496">
                  <c:v>7.74</c:v>
                </c:pt>
                <c:pt idx="2497">
                  <c:v>7.78</c:v>
                </c:pt>
                <c:pt idx="2498">
                  <c:v>7.84</c:v>
                </c:pt>
                <c:pt idx="2499">
                  <c:v>7.9</c:v>
                </c:pt>
                <c:pt idx="2500">
                  <c:v>7.88</c:v>
                </c:pt>
                <c:pt idx="2501">
                  <c:v>7.98</c:v>
                </c:pt>
                <c:pt idx="2502">
                  <c:v>8.08</c:v>
                </c:pt>
                <c:pt idx="2503">
                  <c:v>8.07</c:v>
                </c:pt>
                <c:pt idx="2504">
                  <c:v>7.99</c:v>
                </c:pt>
                <c:pt idx="2505">
                  <c:v>8.09</c:v>
                </c:pt>
                <c:pt idx="2506">
                  <c:v>8.08</c:v>
                </c:pt>
                <c:pt idx="2507">
                  <c:v>8.07</c:v>
                </c:pt>
                <c:pt idx="2508">
                  <c:v>8.11</c:v>
                </c:pt>
                <c:pt idx="2509">
                  <c:v>8.07</c:v>
                </c:pt>
                <c:pt idx="2510">
                  <c:v>8.1999999999999993</c:v>
                </c:pt>
                <c:pt idx="2511">
                  <c:v>8.1300000000000008</c:v>
                </c:pt>
                <c:pt idx="2512">
                  <c:v>8.23</c:v>
                </c:pt>
                <c:pt idx="2513">
                  <c:v>8.23</c:v>
                </c:pt>
                <c:pt idx="2514">
                  <c:v>8.24</c:v>
                </c:pt>
                <c:pt idx="2515">
                  <c:v>8.1300000000000008</c:v>
                </c:pt>
                <c:pt idx="2516">
                  <c:v>8.15</c:v>
                </c:pt>
                <c:pt idx="2517">
                  <c:v>8.16</c:v>
                </c:pt>
                <c:pt idx="2518">
                  <c:v>8.08</c:v>
                </c:pt>
                <c:pt idx="2519">
                  <c:v>8.1300000000000008</c:v>
                </c:pt>
                <c:pt idx="2520">
                  <c:v>8.14</c:v>
                </c:pt>
                <c:pt idx="2521">
                  <c:v>8.25</c:v>
                </c:pt>
                <c:pt idx="2522">
                  <c:v>8.23</c:v>
                </c:pt>
                <c:pt idx="2523">
                  <c:v>8.32</c:v>
                </c:pt>
                <c:pt idx="2524">
                  <c:v>8.3000000000000007</c:v>
                </c:pt>
                <c:pt idx="2525">
                  <c:v>8.25</c:v>
                </c:pt>
                <c:pt idx="2526">
                  <c:v>8.1300000000000008</c:v>
                </c:pt>
                <c:pt idx="2527">
                  <c:v>8.11</c:v>
                </c:pt>
                <c:pt idx="2528">
                  <c:v>8.1300000000000008</c:v>
                </c:pt>
                <c:pt idx="2529">
                  <c:v>7.97</c:v>
                </c:pt>
                <c:pt idx="2530">
                  <c:v>8</c:v>
                </c:pt>
                <c:pt idx="2531">
                  <c:v>7.99</c:v>
                </c:pt>
                <c:pt idx="2532">
                  <c:v>8</c:v>
                </c:pt>
                <c:pt idx="2533">
                  <c:v>8.0500000000000007</c:v>
                </c:pt>
                <c:pt idx="2534">
                  <c:v>8.1300000000000008</c:v>
                </c:pt>
                <c:pt idx="2535">
                  <c:v>8.23</c:v>
                </c:pt>
                <c:pt idx="2536">
                  <c:v>8.24</c:v>
                </c:pt>
                <c:pt idx="2537">
                  <c:v>8.36</c:v>
                </c:pt>
                <c:pt idx="2538">
                  <c:v>8.3800000000000008</c:v>
                </c:pt>
                <c:pt idx="2539">
                  <c:v>8.36</c:v>
                </c:pt>
                <c:pt idx="2540">
                  <c:v>8.31</c:v>
                </c:pt>
                <c:pt idx="2543">
                  <c:v>8.42</c:v>
                </c:pt>
                <c:pt idx="2544">
                  <c:v>8.3800000000000008</c:v>
                </c:pt>
                <c:pt idx="2545">
                  <c:v>8.25</c:v>
                </c:pt>
                <c:pt idx="2546">
                  <c:v>8.2899999999999991</c:v>
                </c:pt>
                <c:pt idx="2547">
                  <c:v>8.31</c:v>
                </c:pt>
                <c:pt idx="2548">
                  <c:v>8.1999999999999993</c:v>
                </c:pt>
                <c:pt idx="2549">
                  <c:v>8.14</c:v>
                </c:pt>
                <c:pt idx="2551">
                  <c:v>8.16</c:v>
                </c:pt>
                <c:pt idx="2552">
                  <c:v>8.1</c:v>
                </c:pt>
                <c:pt idx="2553">
                  <c:v>8.14</c:v>
                </c:pt>
                <c:pt idx="2554">
                  <c:v>8.2200000000000006</c:v>
                </c:pt>
                <c:pt idx="2555">
                  <c:v>8.2100000000000009</c:v>
                </c:pt>
                <c:pt idx="2556">
                  <c:v>8.19</c:v>
                </c:pt>
                <c:pt idx="2557">
                  <c:v>8.11</c:v>
                </c:pt>
                <c:pt idx="2558">
                  <c:v>7.99</c:v>
                </c:pt>
                <c:pt idx="2559">
                  <c:v>7.98</c:v>
                </c:pt>
                <c:pt idx="2560">
                  <c:v>7.94</c:v>
                </c:pt>
                <c:pt idx="2561">
                  <c:v>7.9</c:v>
                </c:pt>
                <c:pt idx="2562">
                  <c:v>7.96</c:v>
                </c:pt>
                <c:pt idx="2563">
                  <c:v>7.88</c:v>
                </c:pt>
                <c:pt idx="2564">
                  <c:v>7.9</c:v>
                </c:pt>
                <c:pt idx="2565">
                  <c:v>7.82</c:v>
                </c:pt>
                <c:pt idx="2566">
                  <c:v>7.8100000000000005</c:v>
                </c:pt>
                <c:pt idx="2567">
                  <c:v>7.86</c:v>
                </c:pt>
                <c:pt idx="2568">
                  <c:v>7.88</c:v>
                </c:pt>
                <c:pt idx="2569">
                  <c:v>7.9</c:v>
                </c:pt>
                <c:pt idx="2570">
                  <c:v>7.85</c:v>
                </c:pt>
                <c:pt idx="2571">
                  <c:v>7.99</c:v>
                </c:pt>
                <c:pt idx="2572">
                  <c:v>8.09</c:v>
                </c:pt>
                <c:pt idx="2573">
                  <c:v>8.0500000000000007</c:v>
                </c:pt>
                <c:pt idx="2574">
                  <c:v>8.07</c:v>
                </c:pt>
                <c:pt idx="2575">
                  <c:v>8.02</c:v>
                </c:pt>
                <c:pt idx="2576">
                  <c:v>8.09</c:v>
                </c:pt>
                <c:pt idx="2577">
                  <c:v>8.1300000000000008</c:v>
                </c:pt>
                <c:pt idx="2578">
                  <c:v>8.15</c:v>
                </c:pt>
                <c:pt idx="2579">
                  <c:v>8.0399999999999991</c:v>
                </c:pt>
                <c:pt idx="2580">
                  <c:v>8.0500000000000007</c:v>
                </c:pt>
                <c:pt idx="2581">
                  <c:v>8.08</c:v>
                </c:pt>
                <c:pt idx="2582">
                  <c:v>8.0399999999999991</c:v>
                </c:pt>
                <c:pt idx="2583">
                  <c:v>8.0399999999999991</c:v>
                </c:pt>
                <c:pt idx="2584">
                  <c:v>8.1999999999999993</c:v>
                </c:pt>
                <c:pt idx="2585">
                  <c:v>8.2799999999999994</c:v>
                </c:pt>
                <c:pt idx="2587">
                  <c:v>8.35</c:v>
                </c:pt>
                <c:pt idx="2588">
                  <c:v>8.36</c:v>
                </c:pt>
                <c:pt idx="2589">
                  <c:v>8.43</c:v>
                </c:pt>
                <c:pt idx="2590">
                  <c:v>8.3800000000000008</c:v>
                </c:pt>
                <c:pt idx="2591">
                  <c:v>8.35</c:v>
                </c:pt>
                <c:pt idx="2592">
                  <c:v>8.33</c:v>
                </c:pt>
                <c:pt idx="2593">
                  <c:v>8.2799999999999994</c:v>
                </c:pt>
                <c:pt idx="2594">
                  <c:v>8.27</c:v>
                </c:pt>
                <c:pt idx="2595">
                  <c:v>8.1999999999999993</c:v>
                </c:pt>
                <c:pt idx="2596">
                  <c:v>8.18</c:v>
                </c:pt>
                <c:pt idx="2597">
                  <c:v>8.19</c:v>
                </c:pt>
                <c:pt idx="2598">
                  <c:v>8.1199999999999992</c:v>
                </c:pt>
                <c:pt idx="2599">
                  <c:v>8.16</c:v>
                </c:pt>
                <c:pt idx="2600">
                  <c:v>8.15</c:v>
                </c:pt>
                <c:pt idx="2601">
                  <c:v>8.26</c:v>
                </c:pt>
                <c:pt idx="2602">
                  <c:v>8.2100000000000009</c:v>
                </c:pt>
                <c:pt idx="2603">
                  <c:v>8.18</c:v>
                </c:pt>
                <c:pt idx="2604">
                  <c:v>8.1199999999999992</c:v>
                </c:pt>
                <c:pt idx="2605">
                  <c:v>8.09</c:v>
                </c:pt>
                <c:pt idx="2606">
                  <c:v>8.1</c:v>
                </c:pt>
                <c:pt idx="2607">
                  <c:v>8.11</c:v>
                </c:pt>
                <c:pt idx="2608">
                  <c:v>8.08</c:v>
                </c:pt>
                <c:pt idx="2609">
                  <c:v>8.1199999999999992</c:v>
                </c:pt>
                <c:pt idx="2610">
                  <c:v>8.0500000000000007</c:v>
                </c:pt>
                <c:pt idx="2611">
                  <c:v>8.01</c:v>
                </c:pt>
                <c:pt idx="2612">
                  <c:v>7.95</c:v>
                </c:pt>
                <c:pt idx="2613">
                  <c:v>7.96</c:v>
                </c:pt>
                <c:pt idx="2614">
                  <c:v>7.94</c:v>
                </c:pt>
                <c:pt idx="2615">
                  <c:v>7.98</c:v>
                </c:pt>
                <c:pt idx="2616">
                  <c:v>8.0299999999999994</c:v>
                </c:pt>
                <c:pt idx="2617">
                  <c:v>8.01</c:v>
                </c:pt>
                <c:pt idx="2618">
                  <c:v>8</c:v>
                </c:pt>
                <c:pt idx="2619">
                  <c:v>8.01</c:v>
                </c:pt>
                <c:pt idx="2620">
                  <c:v>7.99</c:v>
                </c:pt>
                <c:pt idx="2621">
                  <c:v>7.97</c:v>
                </c:pt>
                <c:pt idx="2622">
                  <c:v>8.06</c:v>
                </c:pt>
                <c:pt idx="2623">
                  <c:v>8.08</c:v>
                </c:pt>
                <c:pt idx="2624">
                  <c:v>7.97</c:v>
                </c:pt>
                <c:pt idx="2625">
                  <c:v>8.01</c:v>
                </c:pt>
                <c:pt idx="2626">
                  <c:v>7.94</c:v>
                </c:pt>
                <c:pt idx="2627">
                  <c:v>8</c:v>
                </c:pt>
                <c:pt idx="2628">
                  <c:v>7.97</c:v>
                </c:pt>
                <c:pt idx="2629">
                  <c:v>8.01</c:v>
                </c:pt>
                <c:pt idx="2630">
                  <c:v>8.0500000000000007</c:v>
                </c:pt>
                <c:pt idx="2631">
                  <c:v>8.1300000000000008</c:v>
                </c:pt>
                <c:pt idx="2632">
                  <c:v>8.2799999999999994</c:v>
                </c:pt>
                <c:pt idx="2633">
                  <c:v>8.23</c:v>
                </c:pt>
                <c:pt idx="2634">
                  <c:v>8.25</c:v>
                </c:pt>
                <c:pt idx="2635">
                  <c:v>8.1999999999999993</c:v>
                </c:pt>
                <c:pt idx="2636">
                  <c:v>8.24</c:v>
                </c:pt>
                <c:pt idx="2637">
                  <c:v>8.0500000000000007</c:v>
                </c:pt>
                <c:pt idx="2638">
                  <c:v>8.0299999999999994</c:v>
                </c:pt>
                <c:pt idx="2639">
                  <c:v>7.95</c:v>
                </c:pt>
                <c:pt idx="2640">
                  <c:v>7.99</c:v>
                </c:pt>
                <c:pt idx="2641">
                  <c:v>7.98</c:v>
                </c:pt>
                <c:pt idx="2642">
                  <c:v>7.89</c:v>
                </c:pt>
                <c:pt idx="2643">
                  <c:v>7.94</c:v>
                </c:pt>
                <c:pt idx="2644">
                  <c:v>7.96</c:v>
                </c:pt>
                <c:pt idx="2645">
                  <c:v>7.87</c:v>
                </c:pt>
                <c:pt idx="2646">
                  <c:v>7.88</c:v>
                </c:pt>
                <c:pt idx="2647">
                  <c:v>7.92</c:v>
                </c:pt>
                <c:pt idx="2648">
                  <c:v>7.97</c:v>
                </c:pt>
                <c:pt idx="2649">
                  <c:v>7.79</c:v>
                </c:pt>
                <c:pt idx="2650">
                  <c:v>7.91</c:v>
                </c:pt>
                <c:pt idx="2651">
                  <c:v>7.8100000000000005</c:v>
                </c:pt>
                <c:pt idx="2652">
                  <c:v>7.79</c:v>
                </c:pt>
                <c:pt idx="2653">
                  <c:v>7.75</c:v>
                </c:pt>
                <c:pt idx="2654">
                  <c:v>7.79</c:v>
                </c:pt>
                <c:pt idx="2655">
                  <c:v>7.72</c:v>
                </c:pt>
                <c:pt idx="2656">
                  <c:v>7.79</c:v>
                </c:pt>
                <c:pt idx="2657">
                  <c:v>7.82</c:v>
                </c:pt>
                <c:pt idx="2658">
                  <c:v>7.85</c:v>
                </c:pt>
                <c:pt idx="2659">
                  <c:v>7.79</c:v>
                </c:pt>
                <c:pt idx="2662">
                  <c:v>7.83</c:v>
                </c:pt>
                <c:pt idx="2663">
                  <c:v>7.92</c:v>
                </c:pt>
                <c:pt idx="2664">
                  <c:v>7.93</c:v>
                </c:pt>
                <c:pt idx="2665">
                  <c:v>7.86</c:v>
                </c:pt>
                <c:pt idx="2666">
                  <c:v>7.82</c:v>
                </c:pt>
                <c:pt idx="2667">
                  <c:v>7.85</c:v>
                </c:pt>
                <c:pt idx="2668">
                  <c:v>7.8</c:v>
                </c:pt>
                <c:pt idx="2669">
                  <c:v>7.82</c:v>
                </c:pt>
                <c:pt idx="2670">
                  <c:v>7.84</c:v>
                </c:pt>
                <c:pt idx="2672">
                  <c:v>7.9</c:v>
                </c:pt>
                <c:pt idx="2673">
                  <c:v>7.8</c:v>
                </c:pt>
                <c:pt idx="2674">
                  <c:v>7.79</c:v>
                </c:pt>
                <c:pt idx="2675">
                  <c:v>7.68</c:v>
                </c:pt>
                <c:pt idx="2677">
                  <c:v>7.53</c:v>
                </c:pt>
                <c:pt idx="2678">
                  <c:v>7.47</c:v>
                </c:pt>
                <c:pt idx="2679">
                  <c:v>7.47</c:v>
                </c:pt>
                <c:pt idx="2680">
                  <c:v>7.48</c:v>
                </c:pt>
                <c:pt idx="2681">
                  <c:v>7.52</c:v>
                </c:pt>
                <c:pt idx="2682">
                  <c:v>7.41</c:v>
                </c:pt>
                <c:pt idx="2683">
                  <c:v>7.41</c:v>
                </c:pt>
                <c:pt idx="2684">
                  <c:v>7.35</c:v>
                </c:pt>
                <c:pt idx="2685">
                  <c:v>7.45</c:v>
                </c:pt>
                <c:pt idx="2686">
                  <c:v>7.41</c:v>
                </c:pt>
                <c:pt idx="2687">
                  <c:v>7.44</c:v>
                </c:pt>
                <c:pt idx="2688">
                  <c:v>7.41</c:v>
                </c:pt>
                <c:pt idx="2690">
                  <c:v>7.44</c:v>
                </c:pt>
                <c:pt idx="2691">
                  <c:v>7.47</c:v>
                </c:pt>
                <c:pt idx="2692">
                  <c:v>7.44</c:v>
                </c:pt>
                <c:pt idx="2693">
                  <c:v>7.44</c:v>
                </c:pt>
                <c:pt idx="2694">
                  <c:v>7.41</c:v>
                </c:pt>
                <c:pt idx="2695">
                  <c:v>7.35</c:v>
                </c:pt>
                <c:pt idx="2697">
                  <c:v>7.25</c:v>
                </c:pt>
                <c:pt idx="2698">
                  <c:v>7.32</c:v>
                </c:pt>
                <c:pt idx="2699">
                  <c:v>7.34</c:v>
                </c:pt>
                <c:pt idx="2700">
                  <c:v>7.49</c:v>
                </c:pt>
                <c:pt idx="2701">
                  <c:v>7.54</c:v>
                </c:pt>
                <c:pt idx="2702">
                  <c:v>7.43</c:v>
                </c:pt>
                <c:pt idx="2703">
                  <c:v>7.51</c:v>
                </c:pt>
                <c:pt idx="2704">
                  <c:v>7.48</c:v>
                </c:pt>
                <c:pt idx="2705">
                  <c:v>7.54</c:v>
                </c:pt>
                <c:pt idx="2706">
                  <c:v>7.46</c:v>
                </c:pt>
                <c:pt idx="2707">
                  <c:v>7.43</c:v>
                </c:pt>
                <c:pt idx="2708">
                  <c:v>7.5</c:v>
                </c:pt>
                <c:pt idx="2709">
                  <c:v>7.37</c:v>
                </c:pt>
                <c:pt idx="2710">
                  <c:v>7.46</c:v>
                </c:pt>
                <c:pt idx="2711">
                  <c:v>7.48</c:v>
                </c:pt>
                <c:pt idx="2712">
                  <c:v>7.49</c:v>
                </c:pt>
                <c:pt idx="2713">
                  <c:v>7.52</c:v>
                </c:pt>
                <c:pt idx="2714">
                  <c:v>7.55</c:v>
                </c:pt>
                <c:pt idx="2715">
                  <c:v>7.63</c:v>
                </c:pt>
                <c:pt idx="2716">
                  <c:v>7.63</c:v>
                </c:pt>
                <c:pt idx="2717">
                  <c:v>7.6</c:v>
                </c:pt>
                <c:pt idx="2718">
                  <c:v>7.5</c:v>
                </c:pt>
                <c:pt idx="2719">
                  <c:v>7.59</c:v>
                </c:pt>
                <c:pt idx="2720">
                  <c:v>7.39</c:v>
                </c:pt>
                <c:pt idx="2721">
                  <c:v>7.31</c:v>
                </c:pt>
                <c:pt idx="2722">
                  <c:v>7.35</c:v>
                </c:pt>
                <c:pt idx="2723">
                  <c:v>7.36</c:v>
                </c:pt>
                <c:pt idx="2724">
                  <c:v>7.39</c:v>
                </c:pt>
                <c:pt idx="2726">
                  <c:v>7.37</c:v>
                </c:pt>
                <c:pt idx="2727">
                  <c:v>7.41</c:v>
                </c:pt>
                <c:pt idx="2728">
                  <c:v>7.38</c:v>
                </c:pt>
                <c:pt idx="2729">
                  <c:v>7.49</c:v>
                </c:pt>
                <c:pt idx="2730">
                  <c:v>7.46</c:v>
                </c:pt>
                <c:pt idx="2731">
                  <c:v>7.36</c:v>
                </c:pt>
                <c:pt idx="2732">
                  <c:v>7.41</c:v>
                </c:pt>
                <c:pt idx="2733">
                  <c:v>7.39</c:v>
                </c:pt>
                <c:pt idx="2734">
                  <c:v>7.38</c:v>
                </c:pt>
                <c:pt idx="2735">
                  <c:v>7.42</c:v>
                </c:pt>
                <c:pt idx="2736">
                  <c:v>7.43</c:v>
                </c:pt>
                <c:pt idx="2737">
                  <c:v>7.41</c:v>
                </c:pt>
                <c:pt idx="2738">
                  <c:v>7.33</c:v>
                </c:pt>
                <c:pt idx="2739">
                  <c:v>7.32</c:v>
                </c:pt>
                <c:pt idx="2740">
                  <c:v>7.31</c:v>
                </c:pt>
                <c:pt idx="2741">
                  <c:v>7.29</c:v>
                </c:pt>
                <c:pt idx="2742">
                  <c:v>7.31</c:v>
                </c:pt>
                <c:pt idx="2743">
                  <c:v>7.33</c:v>
                </c:pt>
                <c:pt idx="2744">
                  <c:v>7.29</c:v>
                </c:pt>
                <c:pt idx="2745">
                  <c:v>7.32</c:v>
                </c:pt>
                <c:pt idx="2748">
                  <c:v>7.37</c:v>
                </c:pt>
                <c:pt idx="2749">
                  <c:v>7.37</c:v>
                </c:pt>
                <c:pt idx="2750">
                  <c:v>7.34</c:v>
                </c:pt>
                <c:pt idx="2751">
                  <c:v>7.29</c:v>
                </c:pt>
                <c:pt idx="2752">
                  <c:v>7.28</c:v>
                </c:pt>
                <c:pt idx="2753">
                  <c:v>7.3</c:v>
                </c:pt>
                <c:pt idx="2754">
                  <c:v>7.32</c:v>
                </c:pt>
                <c:pt idx="2755">
                  <c:v>7.28</c:v>
                </c:pt>
                <c:pt idx="2756">
                  <c:v>7.39</c:v>
                </c:pt>
                <c:pt idx="2757">
                  <c:v>7.34</c:v>
                </c:pt>
                <c:pt idx="2758">
                  <c:v>7.33</c:v>
                </c:pt>
                <c:pt idx="2759">
                  <c:v>7.38</c:v>
                </c:pt>
                <c:pt idx="2760">
                  <c:v>7.38</c:v>
                </c:pt>
                <c:pt idx="2761">
                  <c:v>7.32</c:v>
                </c:pt>
                <c:pt idx="2762">
                  <c:v>7.32</c:v>
                </c:pt>
                <c:pt idx="2763">
                  <c:v>7.33</c:v>
                </c:pt>
                <c:pt idx="2764">
                  <c:v>7.34</c:v>
                </c:pt>
                <c:pt idx="2765">
                  <c:v>7.31</c:v>
                </c:pt>
                <c:pt idx="2766">
                  <c:v>7.35</c:v>
                </c:pt>
                <c:pt idx="2767">
                  <c:v>7.37</c:v>
                </c:pt>
                <c:pt idx="2768">
                  <c:v>7.26</c:v>
                </c:pt>
                <c:pt idx="2769">
                  <c:v>7.25</c:v>
                </c:pt>
                <c:pt idx="2770">
                  <c:v>7.24</c:v>
                </c:pt>
                <c:pt idx="2771">
                  <c:v>7.24</c:v>
                </c:pt>
                <c:pt idx="2772">
                  <c:v>7.24</c:v>
                </c:pt>
                <c:pt idx="2773">
                  <c:v>7.27</c:v>
                </c:pt>
                <c:pt idx="2774">
                  <c:v>7.26</c:v>
                </c:pt>
                <c:pt idx="2775">
                  <c:v>7.5</c:v>
                </c:pt>
                <c:pt idx="2776">
                  <c:v>7.52</c:v>
                </c:pt>
                <c:pt idx="2777">
                  <c:v>7.42</c:v>
                </c:pt>
                <c:pt idx="2778">
                  <c:v>7.5</c:v>
                </c:pt>
                <c:pt idx="2779">
                  <c:v>7.51</c:v>
                </c:pt>
                <c:pt idx="2780">
                  <c:v>7.48</c:v>
                </c:pt>
                <c:pt idx="2781">
                  <c:v>7.43</c:v>
                </c:pt>
                <c:pt idx="2782">
                  <c:v>7.44</c:v>
                </c:pt>
                <c:pt idx="2783">
                  <c:v>7.46</c:v>
                </c:pt>
                <c:pt idx="2784">
                  <c:v>7.5</c:v>
                </c:pt>
                <c:pt idx="2785">
                  <c:v>7.57</c:v>
                </c:pt>
                <c:pt idx="2786">
                  <c:v>7.59</c:v>
                </c:pt>
                <c:pt idx="2787">
                  <c:v>7.57</c:v>
                </c:pt>
                <c:pt idx="2788">
                  <c:v>7.53</c:v>
                </c:pt>
                <c:pt idx="2789">
                  <c:v>7.53</c:v>
                </c:pt>
                <c:pt idx="2790">
                  <c:v>7.49</c:v>
                </c:pt>
                <c:pt idx="2791">
                  <c:v>7.55</c:v>
                </c:pt>
                <c:pt idx="2792">
                  <c:v>7.55</c:v>
                </c:pt>
                <c:pt idx="2793">
                  <c:v>7.5</c:v>
                </c:pt>
                <c:pt idx="2794">
                  <c:v>7.5</c:v>
                </c:pt>
                <c:pt idx="2795">
                  <c:v>7.54</c:v>
                </c:pt>
                <c:pt idx="2796">
                  <c:v>7.5600000000000005</c:v>
                </c:pt>
                <c:pt idx="2797">
                  <c:v>7.52</c:v>
                </c:pt>
                <c:pt idx="2798">
                  <c:v>7.42</c:v>
                </c:pt>
                <c:pt idx="2799">
                  <c:v>7.42</c:v>
                </c:pt>
                <c:pt idx="2800">
                  <c:v>7.34</c:v>
                </c:pt>
                <c:pt idx="2801">
                  <c:v>7.31</c:v>
                </c:pt>
                <c:pt idx="2802">
                  <c:v>7.28</c:v>
                </c:pt>
                <c:pt idx="2804">
                  <c:v>7.28</c:v>
                </c:pt>
                <c:pt idx="2805">
                  <c:v>7.23</c:v>
                </c:pt>
                <c:pt idx="2806">
                  <c:v>7.24</c:v>
                </c:pt>
                <c:pt idx="2807">
                  <c:v>7.17</c:v>
                </c:pt>
                <c:pt idx="2808">
                  <c:v>7.06</c:v>
                </c:pt>
                <c:pt idx="2809">
                  <c:v>7.1</c:v>
                </c:pt>
                <c:pt idx="2810">
                  <c:v>7.13</c:v>
                </c:pt>
                <c:pt idx="2811">
                  <c:v>7.09</c:v>
                </c:pt>
                <c:pt idx="2812">
                  <c:v>7.07</c:v>
                </c:pt>
                <c:pt idx="2813">
                  <c:v>6.99</c:v>
                </c:pt>
                <c:pt idx="2814">
                  <c:v>6.95</c:v>
                </c:pt>
                <c:pt idx="2815">
                  <c:v>6.95</c:v>
                </c:pt>
                <c:pt idx="2816">
                  <c:v>6.99</c:v>
                </c:pt>
                <c:pt idx="2817">
                  <c:v>7</c:v>
                </c:pt>
                <c:pt idx="2818">
                  <c:v>6.96</c:v>
                </c:pt>
                <c:pt idx="2819">
                  <c:v>6.93</c:v>
                </c:pt>
                <c:pt idx="2820">
                  <c:v>6.89</c:v>
                </c:pt>
                <c:pt idx="2821">
                  <c:v>6.83</c:v>
                </c:pt>
                <c:pt idx="2822">
                  <c:v>6.85</c:v>
                </c:pt>
                <c:pt idx="2823">
                  <c:v>6.93</c:v>
                </c:pt>
                <c:pt idx="2824">
                  <c:v>6.9</c:v>
                </c:pt>
                <c:pt idx="2825">
                  <c:v>6.91</c:v>
                </c:pt>
                <c:pt idx="2826">
                  <c:v>6.96</c:v>
                </c:pt>
                <c:pt idx="2827">
                  <c:v>6.86</c:v>
                </c:pt>
                <c:pt idx="2828">
                  <c:v>6.8</c:v>
                </c:pt>
                <c:pt idx="2829">
                  <c:v>6.8100000000000005</c:v>
                </c:pt>
                <c:pt idx="2830">
                  <c:v>6.77</c:v>
                </c:pt>
                <c:pt idx="2831">
                  <c:v>6.82</c:v>
                </c:pt>
                <c:pt idx="2832">
                  <c:v>6.79</c:v>
                </c:pt>
                <c:pt idx="2833">
                  <c:v>6.84</c:v>
                </c:pt>
                <c:pt idx="2834">
                  <c:v>6.73</c:v>
                </c:pt>
                <c:pt idx="2835">
                  <c:v>6.65</c:v>
                </c:pt>
                <c:pt idx="2836">
                  <c:v>6.68</c:v>
                </c:pt>
                <c:pt idx="2837">
                  <c:v>6.73</c:v>
                </c:pt>
                <c:pt idx="2838">
                  <c:v>6.68</c:v>
                </c:pt>
                <c:pt idx="2839">
                  <c:v>6.76</c:v>
                </c:pt>
                <c:pt idx="2840">
                  <c:v>6.67</c:v>
                </c:pt>
                <c:pt idx="2842">
                  <c:v>6.64</c:v>
                </c:pt>
                <c:pt idx="2843">
                  <c:v>6.63</c:v>
                </c:pt>
                <c:pt idx="2844">
                  <c:v>6.62</c:v>
                </c:pt>
                <c:pt idx="2845">
                  <c:v>6.64</c:v>
                </c:pt>
                <c:pt idx="2847">
                  <c:v>6.58</c:v>
                </c:pt>
                <c:pt idx="2848">
                  <c:v>6.58</c:v>
                </c:pt>
                <c:pt idx="2849">
                  <c:v>6.57</c:v>
                </c:pt>
                <c:pt idx="2850">
                  <c:v>6.61</c:v>
                </c:pt>
                <c:pt idx="2851">
                  <c:v>6.62</c:v>
                </c:pt>
                <c:pt idx="2852">
                  <c:v>6.5600000000000005</c:v>
                </c:pt>
                <c:pt idx="2853">
                  <c:v>6.53</c:v>
                </c:pt>
                <c:pt idx="2854">
                  <c:v>6.54</c:v>
                </c:pt>
                <c:pt idx="2855">
                  <c:v>6.54</c:v>
                </c:pt>
                <c:pt idx="2856">
                  <c:v>6.5</c:v>
                </c:pt>
                <c:pt idx="2857">
                  <c:v>6.36</c:v>
                </c:pt>
                <c:pt idx="2858">
                  <c:v>6.33</c:v>
                </c:pt>
                <c:pt idx="2859">
                  <c:v>6.3</c:v>
                </c:pt>
                <c:pt idx="2860">
                  <c:v>6.29</c:v>
                </c:pt>
                <c:pt idx="2861">
                  <c:v>6.31</c:v>
                </c:pt>
                <c:pt idx="2862">
                  <c:v>6.34</c:v>
                </c:pt>
                <c:pt idx="2863">
                  <c:v>6.32</c:v>
                </c:pt>
                <c:pt idx="2864">
                  <c:v>6.33</c:v>
                </c:pt>
                <c:pt idx="2865">
                  <c:v>6.4</c:v>
                </c:pt>
                <c:pt idx="2866">
                  <c:v>6.43</c:v>
                </c:pt>
                <c:pt idx="2867">
                  <c:v>6.36</c:v>
                </c:pt>
                <c:pt idx="2868">
                  <c:v>6.37</c:v>
                </c:pt>
                <c:pt idx="2869">
                  <c:v>6.39</c:v>
                </c:pt>
                <c:pt idx="2870">
                  <c:v>6.47</c:v>
                </c:pt>
                <c:pt idx="2871">
                  <c:v>6.55</c:v>
                </c:pt>
                <c:pt idx="2872">
                  <c:v>6.51</c:v>
                </c:pt>
                <c:pt idx="2873">
                  <c:v>6.49</c:v>
                </c:pt>
                <c:pt idx="2874">
                  <c:v>6.53</c:v>
                </c:pt>
                <c:pt idx="2875">
                  <c:v>6.53</c:v>
                </c:pt>
                <c:pt idx="2876">
                  <c:v>6.53</c:v>
                </c:pt>
                <c:pt idx="2877">
                  <c:v>6.49</c:v>
                </c:pt>
                <c:pt idx="2878">
                  <c:v>6.55</c:v>
                </c:pt>
                <c:pt idx="2879">
                  <c:v>6.57</c:v>
                </c:pt>
                <c:pt idx="2880">
                  <c:v>6.58</c:v>
                </c:pt>
                <c:pt idx="2881">
                  <c:v>6.69</c:v>
                </c:pt>
                <c:pt idx="2882">
                  <c:v>6.75</c:v>
                </c:pt>
                <c:pt idx="2883">
                  <c:v>6.75</c:v>
                </c:pt>
                <c:pt idx="2884">
                  <c:v>6.7</c:v>
                </c:pt>
                <c:pt idx="2885">
                  <c:v>6.59</c:v>
                </c:pt>
                <c:pt idx="2886">
                  <c:v>6.71</c:v>
                </c:pt>
                <c:pt idx="2887">
                  <c:v>6.73</c:v>
                </c:pt>
                <c:pt idx="2888">
                  <c:v>6.66</c:v>
                </c:pt>
                <c:pt idx="2889">
                  <c:v>6.68</c:v>
                </c:pt>
                <c:pt idx="2890">
                  <c:v>6.57</c:v>
                </c:pt>
                <c:pt idx="2891">
                  <c:v>6.54</c:v>
                </c:pt>
                <c:pt idx="2892">
                  <c:v>6.57</c:v>
                </c:pt>
                <c:pt idx="2893">
                  <c:v>6.54</c:v>
                </c:pt>
                <c:pt idx="2894">
                  <c:v>6.59</c:v>
                </c:pt>
                <c:pt idx="2895">
                  <c:v>6.71</c:v>
                </c:pt>
                <c:pt idx="2896">
                  <c:v>6.67</c:v>
                </c:pt>
                <c:pt idx="2897">
                  <c:v>6.72</c:v>
                </c:pt>
                <c:pt idx="2898">
                  <c:v>6.7</c:v>
                </c:pt>
                <c:pt idx="2899">
                  <c:v>6.7</c:v>
                </c:pt>
                <c:pt idx="2900">
                  <c:v>6.75</c:v>
                </c:pt>
                <c:pt idx="2901">
                  <c:v>6.7</c:v>
                </c:pt>
                <c:pt idx="2902">
                  <c:v>6.68</c:v>
                </c:pt>
                <c:pt idx="2903">
                  <c:v>6.65</c:v>
                </c:pt>
                <c:pt idx="2904">
                  <c:v>6.71</c:v>
                </c:pt>
                <c:pt idx="2905">
                  <c:v>6.73</c:v>
                </c:pt>
                <c:pt idx="2906">
                  <c:v>6.6</c:v>
                </c:pt>
                <c:pt idx="2907">
                  <c:v>6.63</c:v>
                </c:pt>
                <c:pt idx="2908">
                  <c:v>6.58</c:v>
                </c:pt>
                <c:pt idx="2909">
                  <c:v>6.6</c:v>
                </c:pt>
                <c:pt idx="2910">
                  <c:v>6.6</c:v>
                </c:pt>
                <c:pt idx="2911">
                  <c:v>6.53</c:v>
                </c:pt>
                <c:pt idx="2912">
                  <c:v>6.5</c:v>
                </c:pt>
                <c:pt idx="2913">
                  <c:v>6.54</c:v>
                </c:pt>
                <c:pt idx="2914">
                  <c:v>6.58</c:v>
                </c:pt>
                <c:pt idx="2915">
                  <c:v>6.58</c:v>
                </c:pt>
                <c:pt idx="2917">
                  <c:v>6.59</c:v>
                </c:pt>
                <c:pt idx="2918">
                  <c:v>6.54</c:v>
                </c:pt>
                <c:pt idx="2919">
                  <c:v>6.59</c:v>
                </c:pt>
                <c:pt idx="2920">
                  <c:v>6.57</c:v>
                </c:pt>
                <c:pt idx="2921">
                  <c:v>6.59</c:v>
                </c:pt>
                <c:pt idx="2922">
                  <c:v>6.54</c:v>
                </c:pt>
                <c:pt idx="2923">
                  <c:v>6.57</c:v>
                </c:pt>
                <c:pt idx="2924">
                  <c:v>6.52</c:v>
                </c:pt>
                <c:pt idx="2925">
                  <c:v>6.46</c:v>
                </c:pt>
                <c:pt idx="2926">
                  <c:v>6.41</c:v>
                </c:pt>
                <c:pt idx="2927">
                  <c:v>6.4</c:v>
                </c:pt>
                <c:pt idx="2928">
                  <c:v>6.4</c:v>
                </c:pt>
                <c:pt idx="2929">
                  <c:v>6.42</c:v>
                </c:pt>
                <c:pt idx="2930">
                  <c:v>6.36</c:v>
                </c:pt>
                <c:pt idx="2931">
                  <c:v>6.39</c:v>
                </c:pt>
                <c:pt idx="2932">
                  <c:v>6.39</c:v>
                </c:pt>
                <c:pt idx="2934">
                  <c:v>6.41</c:v>
                </c:pt>
                <c:pt idx="2935">
                  <c:v>6.5</c:v>
                </c:pt>
                <c:pt idx="2936">
                  <c:v>6.48</c:v>
                </c:pt>
                <c:pt idx="2937">
                  <c:v>6.49</c:v>
                </c:pt>
                <c:pt idx="2939">
                  <c:v>6.51</c:v>
                </c:pt>
                <c:pt idx="2940">
                  <c:v>6.46</c:v>
                </c:pt>
                <c:pt idx="2941">
                  <c:v>6.48</c:v>
                </c:pt>
                <c:pt idx="2942">
                  <c:v>6.44</c:v>
                </c:pt>
                <c:pt idx="2943">
                  <c:v>6.46</c:v>
                </c:pt>
                <c:pt idx="2945">
                  <c:v>6.44</c:v>
                </c:pt>
                <c:pt idx="2946">
                  <c:v>6.45</c:v>
                </c:pt>
                <c:pt idx="2947">
                  <c:v>6.43</c:v>
                </c:pt>
                <c:pt idx="2948">
                  <c:v>6.47</c:v>
                </c:pt>
                <c:pt idx="2949">
                  <c:v>6.41</c:v>
                </c:pt>
                <c:pt idx="2950">
                  <c:v>6.43</c:v>
                </c:pt>
                <c:pt idx="2952">
                  <c:v>6.45</c:v>
                </c:pt>
                <c:pt idx="2953">
                  <c:v>6.43</c:v>
                </c:pt>
                <c:pt idx="2954">
                  <c:v>6.5</c:v>
                </c:pt>
                <c:pt idx="2955">
                  <c:v>6.49</c:v>
                </c:pt>
                <c:pt idx="2956">
                  <c:v>6.5</c:v>
                </c:pt>
                <c:pt idx="2957">
                  <c:v>6.49</c:v>
                </c:pt>
                <c:pt idx="2958">
                  <c:v>6.51</c:v>
                </c:pt>
                <c:pt idx="2959">
                  <c:v>6.46</c:v>
                </c:pt>
                <c:pt idx="2960">
                  <c:v>6.53</c:v>
                </c:pt>
                <c:pt idx="2961">
                  <c:v>6.51</c:v>
                </c:pt>
                <c:pt idx="2962">
                  <c:v>6.48</c:v>
                </c:pt>
                <c:pt idx="2963">
                  <c:v>6.5</c:v>
                </c:pt>
                <c:pt idx="2964">
                  <c:v>6.5600000000000005</c:v>
                </c:pt>
                <c:pt idx="2965">
                  <c:v>6.58</c:v>
                </c:pt>
                <c:pt idx="2966">
                  <c:v>6.62</c:v>
                </c:pt>
                <c:pt idx="2967">
                  <c:v>6.6</c:v>
                </c:pt>
                <c:pt idx="2968">
                  <c:v>6.62</c:v>
                </c:pt>
                <c:pt idx="2969">
                  <c:v>6.64</c:v>
                </c:pt>
                <c:pt idx="2970">
                  <c:v>6.57</c:v>
                </c:pt>
                <c:pt idx="2971">
                  <c:v>6.59</c:v>
                </c:pt>
                <c:pt idx="2972">
                  <c:v>6.5600000000000005</c:v>
                </c:pt>
                <c:pt idx="2973">
                  <c:v>6.5600000000000005</c:v>
                </c:pt>
                <c:pt idx="2974">
                  <c:v>6.59</c:v>
                </c:pt>
                <c:pt idx="2975">
                  <c:v>6.47</c:v>
                </c:pt>
                <c:pt idx="2976">
                  <c:v>6.49</c:v>
                </c:pt>
                <c:pt idx="2977">
                  <c:v>6.5</c:v>
                </c:pt>
                <c:pt idx="2978">
                  <c:v>6.51</c:v>
                </c:pt>
                <c:pt idx="2979">
                  <c:v>6.5</c:v>
                </c:pt>
                <c:pt idx="2980">
                  <c:v>6.53</c:v>
                </c:pt>
                <c:pt idx="2981">
                  <c:v>6.5600000000000005</c:v>
                </c:pt>
                <c:pt idx="2982">
                  <c:v>6.55</c:v>
                </c:pt>
                <c:pt idx="2983">
                  <c:v>6.52</c:v>
                </c:pt>
                <c:pt idx="2984">
                  <c:v>6.52</c:v>
                </c:pt>
                <c:pt idx="2985">
                  <c:v>6.5</c:v>
                </c:pt>
                <c:pt idx="2986">
                  <c:v>6.51</c:v>
                </c:pt>
                <c:pt idx="2987">
                  <c:v>6.54</c:v>
                </c:pt>
                <c:pt idx="2988">
                  <c:v>6.41</c:v>
                </c:pt>
                <c:pt idx="2989">
                  <c:v>6.39</c:v>
                </c:pt>
                <c:pt idx="2990">
                  <c:v>6.39</c:v>
                </c:pt>
                <c:pt idx="2991">
                  <c:v>6.36</c:v>
                </c:pt>
                <c:pt idx="2992">
                  <c:v>6.36</c:v>
                </c:pt>
                <c:pt idx="2993">
                  <c:v>6.34</c:v>
                </c:pt>
                <c:pt idx="2994">
                  <c:v>6.33</c:v>
                </c:pt>
                <c:pt idx="2995">
                  <c:v>6.35</c:v>
                </c:pt>
                <c:pt idx="2996">
                  <c:v>6.36</c:v>
                </c:pt>
                <c:pt idx="2997">
                  <c:v>6.34</c:v>
                </c:pt>
                <c:pt idx="2998">
                  <c:v>6.34</c:v>
                </c:pt>
                <c:pt idx="2999">
                  <c:v>6.33</c:v>
                </c:pt>
                <c:pt idx="3000">
                  <c:v>6.28</c:v>
                </c:pt>
                <c:pt idx="3001">
                  <c:v>6.3</c:v>
                </c:pt>
                <c:pt idx="3002">
                  <c:v>6.32</c:v>
                </c:pt>
                <c:pt idx="3003">
                  <c:v>6.3</c:v>
                </c:pt>
                <c:pt idx="3004">
                  <c:v>6.3</c:v>
                </c:pt>
                <c:pt idx="3005">
                  <c:v>6.33</c:v>
                </c:pt>
                <c:pt idx="3006">
                  <c:v>6.33</c:v>
                </c:pt>
                <c:pt idx="3007">
                  <c:v>6.34</c:v>
                </c:pt>
                <c:pt idx="3008">
                  <c:v>6.33</c:v>
                </c:pt>
                <c:pt idx="3011">
                  <c:v>6.31</c:v>
                </c:pt>
                <c:pt idx="3012">
                  <c:v>6.31</c:v>
                </c:pt>
                <c:pt idx="3013">
                  <c:v>6.37</c:v>
                </c:pt>
                <c:pt idx="3014">
                  <c:v>6.3</c:v>
                </c:pt>
                <c:pt idx="3015">
                  <c:v>6.35</c:v>
                </c:pt>
                <c:pt idx="3016">
                  <c:v>6.38</c:v>
                </c:pt>
                <c:pt idx="3017">
                  <c:v>6.41</c:v>
                </c:pt>
                <c:pt idx="3018">
                  <c:v>6.43</c:v>
                </c:pt>
                <c:pt idx="3019">
                  <c:v>6.42</c:v>
                </c:pt>
                <c:pt idx="3020">
                  <c:v>6.42</c:v>
                </c:pt>
                <c:pt idx="3021">
                  <c:v>6.43</c:v>
                </c:pt>
                <c:pt idx="3022">
                  <c:v>6.43</c:v>
                </c:pt>
                <c:pt idx="3023">
                  <c:v>6.42</c:v>
                </c:pt>
                <c:pt idx="3024">
                  <c:v>6.39</c:v>
                </c:pt>
                <c:pt idx="3025">
                  <c:v>6.37</c:v>
                </c:pt>
                <c:pt idx="3026">
                  <c:v>6.34</c:v>
                </c:pt>
                <c:pt idx="3027">
                  <c:v>6.36</c:v>
                </c:pt>
                <c:pt idx="3028">
                  <c:v>6.32</c:v>
                </c:pt>
                <c:pt idx="3029">
                  <c:v>6.3</c:v>
                </c:pt>
                <c:pt idx="3030">
                  <c:v>6.22</c:v>
                </c:pt>
                <c:pt idx="3031">
                  <c:v>6.16</c:v>
                </c:pt>
                <c:pt idx="3032">
                  <c:v>6.13</c:v>
                </c:pt>
                <c:pt idx="3033">
                  <c:v>6.17</c:v>
                </c:pt>
                <c:pt idx="3034">
                  <c:v>6.16</c:v>
                </c:pt>
                <c:pt idx="3035">
                  <c:v>6.12</c:v>
                </c:pt>
                <c:pt idx="3036">
                  <c:v>6.16</c:v>
                </c:pt>
                <c:pt idx="3037">
                  <c:v>6.15</c:v>
                </c:pt>
                <c:pt idx="3038">
                  <c:v>6.09</c:v>
                </c:pt>
                <c:pt idx="3039">
                  <c:v>6.05</c:v>
                </c:pt>
                <c:pt idx="3040">
                  <c:v>6.04</c:v>
                </c:pt>
                <c:pt idx="3041">
                  <c:v>6.05</c:v>
                </c:pt>
                <c:pt idx="3042">
                  <c:v>6.01</c:v>
                </c:pt>
                <c:pt idx="3043">
                  <c:v>5.98</c:v>
                </c:pt>
                <c:pt idx="3044">
                  <c:v>6.04</c:v>
                </c:pt>
                <c:pt idx="3045">
                  <c:v>5.98</c:v>
                </c:pt>
                <c:pt idx="3046">
                  <c:v>6</c:v>
                </c:pt>
                <c:pt idx="3047">
                  <c:v>5.95</c:v>
                </c:pt>
                <c:pt idx="3048">
                  <c:v>5.91</c:v>
                </c:pt>
                <c:pt idx="3049">
                  <c:v>5.92</c:v>
                </c:pt>
                <c:pt idx="3050">
                  <c:v>5.95</c:v>
                </c:pt>
                <c:pt idx="3051">
                  <c:v>5.98</c:v>
                </c:pt>
                <c:pt idx="3052">
                  <c:v>5.93</c:v>
                </c:pt>
                <c:pt idx="3053">
                  <c:v>6.02</c:v>
                </c:pt>
                <c:pt idx="3054">
                  <c:v>5.99</c:v>
                </c:pt>
                <c:pt idx="3055">
                  <c:v>5.94</c:v>
                </c:pt>
                <c:pt idx="3056">
                  <c:v>5.96</c:v>
                </c:pt>
                <c:pt idx="3057">
                  <c:v>5.92</c:v>
                </c:pt>
                <c:pt idx="3058">
                  <c:v>5.95</c:v>
                </c:pt>
                <c:pt idx="3059">
                  <c:v>5.99</c:v>
                </c:pt>
                <c:pt idx="3060">
                  <c:v>5.95</c:v>
                </c:pt>
                <c:pt idx="3061">
                  <c:v>5.98</c:v>
                </c:pt>
                <c:pt idx="3062">
                  <c:v>6</c:v>
                </c:pt>
                <c:pt idx="3063">
                  <c:v>5.99</c:v>
                </c:pt>
                <c:pt idx="3064">
                  <c:v>5.96</c:v>
                </c:pt>
                <c:pt idx="3066">
                  <c:v>5.97</c:v>
                </c:pt>
                <c:pt idx="3067">
                  <c:v>5.93</c:v>
                </c:pt>
                <c:pt idx="3068">
                  <c:v>5.86</c:v>
                </c:pt>
                <c:pt idx="3069">
                  <c:v>5.88</c:v>
                </c:pt>
                <c:pt idx="3070">
                  <c:v>5.9</c:v>
                </c:pt>
                <c:pt idx="3072">
                  <c:v>5.87</c:v>
                </c:pt>
                <c:pt idx="3073">
                  <c:v>5.87</c:v>
                </c:pt>
                <c:pt idx="3074">
                  <c:v>5.83</c:v>
                </c:pt>
                <c:pt idx="3075">
                  <c:v>5.83</c:v>
                </c:pt>
                <c:pt idx="3076">
                  <c:v>5.8100000000000005</c:v>
                </c:pt>
                <c:pt idx="3077">
                  <c:v>5.78</c:v>
                </c:pt>
                <c:pt idx="3078">
                  <c:v>5.83</c:v>
                </c:pt>
                <c:pt idx="3079">
                  <c:v>5.84</c:v>
                </c:pt>
                <c:pt idx="3080">
                  <c:v>5.82</c:v>
                </c:pt>
                <c:pt idx="3081">
                  <c:v>5.8100000000000005</c:v>
                </c:pt>
                <c:pt idx="3082">
                  <c:v>5.77</c:v>
                </c:pt>
                <c:pt idx="3083">
                  <c:v>5.78</c:v>
                </c:pt>
                <c:pt idx="3084">
                  <c:v>5.74</c:v>
                </c:pt>
                <c:pt idx="3085">
                  <c:v>5.63</c:v>
                </c:pt>
                <c:pt idx="3086">
                  <c:v>5.6</c:v>
                </c:pt>
                <c:pt idx="3087">
                  <c:v>5.58</c:v>
                </c:pt>
                <c:pt idx="3088">
                  <c:v>5.62</c:v>
                </c:pt>
                <c:pt idx="3089">
                  <c:v>5.67</c:v>
                </c:pt>
                <c:pt idx="3090">
                  <c:v>5.8</c:v>
                </c:pt>
                <c:pt idx="3091">
                  <c:v>5.68</c:v>
                </c:pt>
                <c:pt idx="3092">
                  <c:v>5.72</c:v>
                </c:pt>
                <c:pt idx="3093">
                  <c:v>5.79</c:v>
                </c:pt>
                <c:pt idx="3094">
                  <c:v>5.8</c:v>
                </c:pt>
                <c:pt idx="3095">
                  <c:v>5.79</c:v>
                </c:pt>
                <c:pt idx="3096">
                  <c:v>5.78</c:v>
                </c:pt>
                <c:pt idx="3097">
                  <c:v>5.8100000000000005</c:v>
                </c:pt>
                <c:pt idx="3098">
                  <c:v>5.8100000000000005</c:v>
                </c:pt>
                <c:pt idx="3099">
                  <c:v>5.8</c:v>
                </c:pt>
                <c:pt idx="3100">
                  <c:v>5.82</c:v>
                </c:pt>
                <c:pt idx="3101">
                  <c:v>5.76</c:v>
                </c:pt>
                <c:pt idx="3102">
                  <c:v>5.76</c:v>
                </c:pt>
                <c:pt idx="3104">
                  <c:v>5.75</c:v>
                </c:pt>
                <c:pt idx="3105">
                  <c:v>5.71</c:v>
                </c:pt>
                <c:pt idx="3106">
                  <c:v>5.72</c:v>
                </c:pt>
                <c:pt idx="3107">
                  <c:v>5.82</c:v>
                </c:pt>
                <c:pt idx="3109">
                  <c:v>5.89</c:v>
                </c:pt>
                <c:pt idx="3110">
                  <c:v>5.88</c:v>
                </c:pt>
                <c:pt idx="3111">
                  <c:v>5.9</c:v>
                </c:pt>
                <c:pt idx="3112">
                  <c:v>5.88</c:v>
                </c:pt>
                <c:pt idx="3113">
                  <c:v>5.87</c:v>
                </c:pt>
                <c:pt idx="3114">
                  <c:v>5.8</c:v>
                </c:pt>
                <c:pt idx="3115">
                  <c:v>5.79</c:v>
                </c:pt>
                <c:pt idx="3116">
                  <c:v>5.67</c:v>
                </c:pt>
                <c:pt idx="3117">
                  <c:v>5.62</c:v>
                </c:pt>
                <c:pt idx="3118">
                  <c:v>5.6</c:v>
                </c:pt>
                <c:pt idx="3119">
                  <c:v>5.5600000000000005</c:v>
                </c:pt>
                <c:pt idx="3120">
                  <c:v>5.59</c:v>
                </c:pt>
                <c:pt idx="3121">
                  <c:v>5.59</c:v>
                </c:pt>
                <c:pt idx="3122">
                  <c:v>5.57</c:v>
                </c:pt>
                <c:pt idx="3123">
                  <c:v>5.53</c:v>
                </c:pt>
                <c:pt idx="3124">
                  <c:v>5.54</c:v>
                </c:pt>
                <c:pt idx="3125">
                  <c:v>5.59</c:v>
                </c:pt>
                <c:pt idx="3126">
                  <c:v>5.63</c:v>
                </c:pt>
                <c:pt idx="3127">
                  <c:v>5.5600000000000005</c:v>
                </c:pt>
                <c:pt idx="3128">
                  <c:v>5.63</c:v>
                </c:pt>
                <c:pt idx="3129">
                  <c:v>5.6</c:v>
                </c:pt>
                <c:pt idx="3130">
                  <c:v>5.58</c:v>
                </c:pt>
                <c:pt idx="3131">
                  <c:v>5.62</c:v>
                </c:pt>
                <c:pt idx="3132">
                  <c:v>5.64</c:v>
                </c:pt>
                <c:pt idx="3133">
                  <c:v>5.59</c:v>
                </c:pt>
                <c:pt idx="3134">
                  <c:v>5.6</c:v>
                </c:pt>
                <c:pt idx="3135">
                  <c:v>5.55</c:v>
                </c:pt>
                <c:pt idx="3136">
                  <c:v>5.51</c:v>
                </c:pt>
                <c:pt idx="3137">
                  <c:v>5.48</c:v>
                </c:pt>
                <c:pt idx="3138">
                  <c:v>5.46</c:v>
                </c:pt>
                <c:pt idx="3139">
                  <c:v>5.45</c:v>
                </c:pt>
                <c:pt idx="3140">
                  <c:v>5.38</c:v>
                </c:pt>
                <c:pt idx="3141">
                  <c:v>5.39</c:v>
                </c:pt>
                <c:pt idx="3142">
                  <c:v>5.35</c:v>
                </c:pt>
                <c:pt idx="3143">
                  <c:v>5.35</c:v>
                </c:pt>
                <c:pt idx="3144">
                  <c:v>5.37</c:v>
                </c:pt>
                <c:pt idx="3145">
                  <c:v>5.39</c:v>
                </c:pt>
                <c:pt idx="3146">
                  <c:v>5.42</c:v>
                </c:pt>
                <c:pt idx="3147">
                  <c:v>5.42</c:v>
                </c:pt>
                <c:pt idx="3148">
                  <c:v>5.44</c:v>
                </c:pt>
                <c:pt idx="3149">
                  <c:v>5.38</c:v>
                </c:pt>
                <c:pt idx="3150">
                  <c:v>5.42</c:v>
                </c:pt>
                <c:pt idx="3151">
                  <c:v>5.44</c:v>
                </c:pt>
                <c:pt idx="3152">
                  <c:v>5.44</c:v>
                </c:pt>
                <c:pt idx="3153">
                  <c:v>5.54</c:v>
                </c:pt>
                <c:pt idx="3154">
                  <c:v>5.55</c:v>
                </c:pt>
                <c:pt idx="3155">
                  <c:v>5.57</c:v>
                </c:pt>
                <c:pt idx="3156">
                  <c:v>5.53</c:v>
                </c:pt>
                <c:pt idx="3157">
                  <c:v>5.53</c:v>
                </c:pt>
                <c:pt idx="3158">
                  <c:v>5.54</c:v>
                </c:pt>
                <c:pt idx="3159">
                  <c:v>5.58</c:v>
                </c:pt>
                <c:pt idx="3160">
                  <c:v>5.6</c:v>
                </c:pt>
                <c:pt idx="3161">
                  <c:v>5.74</c:v>
                </c:pt>
                <c:pt idx="3162">
                  <c:v>5.78</c:v>
                </c:pt>
                <c:pt idx="3163">
                  <c:v>5.79</c:v>
                </c:pt>
                <c:pt idx="3164">
                  <c:v>5.86</c:v>
                </c:pt>
                <c:pt idx="3165">
                  <c:v>5.8100000000000005</c:v>
                </c:pt>
                <c:pt idx="3166">
                  <c:v>5.8</c:v>
                </c:pt>
                <c:pt idx="3167">
                  <c:v>5.75</c:v>
                </c:pt>
                <c:pt idx="3168">
                  <c:v>5.78</c:v>
                </c:pt>
                <c:pt idx="3169">
                  <c:v>5.8100000000000005</c:v>
                </c:pt>
                <c:pt idx="3172">
                  <c:v>5.9</c:v>
                </c:pt>
                <c:pt idx="3173">
                  <c:v>5.92</c:v>
                </c:pt>
                <c:pt idx="3174">
                  <c:v>5.95</c:v>
                </c:pt>
                <c:pt idx="3175">
                  <c:v>5.94</c:v>
                </c:pt>
                <c:pt idx="3176">
                  <c:v>5.8</c:v>
                </c:pt>
                <c:pt idx="3177">
                  <c:v>5.79</c:v>
                </c:pt>
                <c:pt idx="3178">
                  <c:v>5.76</c:v>
                </c:pt>
                <c:pt idx="3179">
                  <c:v>5.79</c:v>
                </c:pt>
                <c:pt idx="3180">
                  <c:v>5.8100000000000005</c:v>
                </c:pt>
                <c:pt idx="3181">
                  <c:v>5.8</c:v>
                </c:pt>
                <c:pt idx="3182">
                  <c:v>5.71</c:v>
                </c:pt>
                <c:pt idx="3183">
                  <c:v>5.71</c:v>
                </c:pt>
                <c:pt idx="3184">
                  <c:v>5.73</c:v>
                </c:pt>
                <c:pt idx="3185">
                  <c:v>5.75</c:v>
                </c:pt>
                <c:pt idx="3186">
                  <c:v>5.8100000000000005</c:v>
                </c:pt>
                <c:pt idx="3187">
                  <c:v>5.79</c:v>
                </c:pt>
                <c:pt idx="3188">
                  <c:v>5.79</c:v>
                </c:pt>
                <c:pt idx="3189">
                  <c:v>5.79</c:v>
                </c:pt>
                <c:pt idx="3190">
                  <c:v>5.83</c:v>
                </c:pt>
                <c:pt idx="3191">
                  <c:v>5.82</c:v>
                </c:pt>
                <c:pt idx="3192">
                  <c:v>5.76</c:v>
                </c:pt>
                <c:pt idx="3193">
                  <c:v>5.73</c:v>
                </c:pt>
                <c:pt idx="3195">
                  <c:v>5.67</c:v>
                </c:pt>
                <c:pt idx="3196">
                  <c:v>5.67</c:v>
                </c:pt>
                <c:pt idx="3197">
                  <c:v>5.67</c:v>
                </c:pt>
                <c:pt idx="3198">
                  <c:v>5.66</c:v>
                </c:pt>
                <c:pt idx="3200">
                  <c:v>5.66</c:v>
                </c:pt>
                <c:pt idx="3201">
                  <c:v>5.57</c:v>
                </c:pt>
                <c:pt idx="3202">
                  <c:v>5.57</c:v>
                </c:pt>
                <c:pt idx="3203">
                  <c:v>5.53</c:v>
                </c:pt>
                <c:pt idx="3204">
                  <c:v>5.57</c:v>
                </c:pt>
                <c:pt idx="3205">
                  <c:v>5.62</c:v>
                </c:pt>
                <c:pt idx="3207">
                  <c:v>5.66</c:v>
                </c:pt>
                <c:pt idx="3208">
                  <c:v>5.67</c:v>
                </c:pt>
                <c:pt idx="3209">
                  <c:v>5.77</c:v>
                </c:pt>
                <c:pt idx="3210">
                  <c:v>5.74</c:v>
                </c:pt>
                <c:pt idx="3211">
                  <c:v>5.82</c:v>
                </c:pt>
                <c:pt idx="3212">
                  <c:v>5.82</c:v>
                </c:pt>
                <c:pt idx="3213">
                  <c:v>5.84</c:v>
                </c:pt>
                <c:pt idx="3214">
                  <c:v>5.86</c:v>
                </c:pt>
                <c:pt idx="3215">
                  <c:v>5.8100000000000005</c:v>
                </c:pt>
                <c:pt idx="3216">
                  <c:v>5.83</c:v>
                </c:pt>
                <c:pt idx="3217">
                  <c:v>5.71</c:v>
                </c:pt>
                <c:pt idx="3218">
                  <c:v>5.75</c:v>
                </c:pt>
                <c:pt idx="3219">
                  <c:v>5.74</c:v>
                </c:pt>
                <c:pt idx="3220">
                  <c:v>5.72</c:v>
                </c:pt>
                <c:pt idx="3221">
                  <c:v>5.72</c:v>
                </c:pt>
                <c:pt idx="3222">
                  <c:v>5.71</c:v>
                </c:pt>
                <c:pt idx="3223">
                  <c:v>5.71</c:v>
                </c:pt>
                <c:pt idx="3224">
                  <c:v>5.64</c:v>
                </c:pt>
                <c:pt idx="3225">
                  <c:v>5.58</c:v>
                </c:pt>
                <c:pt idx="3226">
                  <c:v>5.55</c:v>
                </c:pt>
                <c:pt idx="3227">
                  <c:v>5.59</c:v>
                </c:pt>
                <c:pt idx="3228">
                  <c:v>5.6</c:v>
                </c:pt>
                <c:pt idx="3229">
                  <c:v>5.64</c:v>
                </c:pt>
                <c:pt idx="3230">
                  <c:v>5.64</c:v>
                </c:pt>
                <c:pt idx="3231">
                  <c:v>5.66</c:v>
                </c:pt>
                <c:pt idx="3232">
                  <c:v>5.62</c:v>
                </c:pt>
                <c:pt idx="3233">
                  <c:v>5.58</c:v>
                </c:pt>
                <c:pt idx="3234">
                  <c:v>5.55</c:v>
                </c:pt>
                <c:pt idx="3235">
                  <c:v>5.55</c:v>
                </c:pt>
                <c:pt idx="3236">
                  <c:v>5.58</c:v>
                </c:pt>
                <c:pt idx="3237">
                  <c:v>5.55</c:v>
                </c:pt>
                <c:pt idx="3238">
                  <c:v>5.52</c:v>
                </c:pt>
                <c:pt idx="3239">
                  <c:v>5.49</c:v>
                </c:pt>
                <c:pt idx="3240">
                  <c:v>5.53</c:v>
                </c:pt>
                <c:pt idx="3241">
                  <c:v>5.46</c:v>
                </c:pt>
                <c:pt idx="3242">
                  <c:v>5.47</c:v>
                </c:pt>
                <c:pt idx="3243">
                  <c:v>5.44</c:v>
                </c:pt>
                <c:pt idx="3244">
                  <c:v>5.48</c:v>
                </c:pt>
                <c:pt idx="3245">
                  <c:v>5.46</c:v>
                </c:pt>
                <c:pt idx="3247">
                  <c:v>5.54</c:v>
                </c:pt>
                <c:pt idx="3248">
                  <c:v>5.52</c:v>
                </c:pt>
                <c:pt idx="3249">
                  <c:v>5.48</c:v>
                </c:pt>
                <c:pt idx="3250">
                  <c:v>5.48</c:v>
                </c:pt>
                <c:pt idx="3251">
                  <c:v>5.5</c:v>
                </c:pt>
                <c:pt idx="3252">
                  <c:v>5.44</c:v>
                </c:pt>
                <c:pt idx="3253">
                  <c:v>5.4</c:v>
                </c:pt>
                <c:pt idx="3254">
                  <c:v>5.42</c:v>
                </c:pt>
                <c:pt idx="3255">
                  <c:v>5.44</c:v>
                </c:pt>
                <c:pt idx="3256">
                  <c:v>5.46</c:v>
                </c:pt>
                <c:pt idx="3257">
                  <c:v>5.45</c:v>
                </c:pt>
                <c:pt idx="3258">
                  <c:v>5.4</c:v>
                </c:pt>
                <c:pt idx="3259">
                  <c:v>5.43</c:v>
                </c:pt>
                <c:pt idx="3260">
                  <c:v>5.51</c:v>
                </c:pt>
                <c:pt idx="3261">
                  <c:v>5.5600000000000005</c:v>
                </c:pt>
                <c:pt idx="3262">
                  <c:v>5.63</c:v>
                </c:pt>
                <c:pt idx="3263">
                  <c:v>5.61</c:v>
                </c:pt>
                <c:pt idx="3264">
                  <c:v>5.62</c:v>
                </c:pt>
                <c:pt idx="3265">
                  <c:v>5.62</c:v>
                </c:pt>
                <c:pt idx="3266">
                  <c:v>5.62</c:v>
                </c:pt>
                <c:pt idx="3267">
                  <c:v>5.58</c:v>
                </c:pt>
                <c:pt idx="3268">
                  <c:v>5.6</c:v>
                </c:pt>
                <c:pt idx="3269">
                  <c:v>5.59</c:v>
                </c:pt>
                <c:pt idx="3271">
                  <c:v>5.55</c:v>
                </c:pt>
                <c:pt idx="3272">
                  <c:v>5.5</c:v>
                </c:pt>
                <c:pt idx="3273">
                  <c:v>5.51</c:v>
                </c:pt>
                <c:pt idx="3274">
                  <c:v>5.52</c:v>
                </c:pt>
                <c:pt idx="3275">
                  <c:v>5.61</c:v>
                </c:pt>
                <c:pt idx="3276">
                  <c:v>5.61</c:v>
                </c:pt>
                <c:pt idx="3277">
                  <c:v>5.59</c:v>
                </c:pt>
                <c:pt idx="3278">
                  <c:v>5.62</c:v>
                </c:pt>
                <c:pt idx="3279">
                  <c:v>5.61</c:v>
                </c:pt>
                <c:pt idx="3280">
                  <c:v>5.6</c:v>
                </c:pt>
                <c:pt idx="3281">
                  <c:v>5.58</c:v>
                </c:pt>
                <c:pt idx="3282">
                  <c:v>5.59</c:v>
                </c:pt>
                <c:pt idx="3283">
                  <c:v>5.58</c:v>
                </c:pt>
                <c:pt idx="3284">
                  <c:v>5.58</c:v>
                </c:pt>
                <c:pt idx="3285">
                  <c:v>5.59</c:v>
                </c:pt>
                <c:pt idx="3286">
                  <c:v>5.57</c:v>
                </c:pt>
                <c:pt idx="3287">
                  <c:v>5.54</c:v>
                </c:pt>
                <c:pt idx="3288">
                  <c:v>5.54</c:v>
                </c:pt>
                <c:pt idx="3289">
                  <c:v>5.5600000000000005</c:v>
                </c:pt>
                <c:pt idx="3290">
                  <c:v>5.55</c:v>
                </c:pt>
                <c:pt idx="3291">
                  <c:v>5.53</c:v>
                </c:pt>
                <c:pt idx="3292">
                  <c:v>5.52</c:v>
                </c:pt>
                <c:pt idx="3293">
                  <c:v>5.48</c:v>
                </c:pt>
                <c:pt idx="3294">
                  <c:v>5.45</c:v>
                </c:pt>
                <c:pt idx="3295">
                  <c:v>5.47</c:v>
                </c:pt>
                <c:pt idx="3296">
                  <c:v>5.48</c:v>
                </c:pt>
                <c:pt idx="3297">
                  <c:v>5.48</c:v>
                </c:pt>
                <c:pt idx="3298">
                  <c:v>5.44</c:v>
                </c:pt>
                <c:pt idx="3299">
                  <c:v>5.46</c:v>
                </c:pt>
                <c:pt idx="3300">
                  <c:v>5.48</c:v>
                </c:pt>
                <c:pt idx="3301">
                  <c:v>5.51</c:v>
                </c:pt>
                <c:pt idx="3302">
                  <c:v>5.47</c:v>
                </c:pt>
                <c:pt idx="3303">
                  <c:v>5.44</c:v>
                </c:pt>
                <c:pt idx="3304">
                  <c:v>5.45</c:v>
                </c:pt>
                <c:pt idx="3305">
                  <c:v>5.37</c:v>
                </c:pt>
                <c:pt idx="3306">
                  <c:v>5.41</c:v>
                </c:pt>
                <c:pt idx="3307">
                  <c:v>5.43</c:v>
                </c:pt>
                <c:pt idx="3308">
                  <c:v>5.45</c:v>
                </c:pt>
                <c:pt idx="3309">
                  <c:v>5.57</c:v>
                </c:pt>
                <c:pt idx="3310">
                  <c:v>5.63</c:v>
                </c:pt>
                <c:pt idx="3311">
                  <c:v>5.6</c:v>
                </c:pt>
                <c:pt idx="3312">
                  <c:v>5.57</c:v>
                </c:pt>
                <c:pt idx="3313">
                  <c:v>5.62</c:v>
                </c:pt>
                <c:pt idx="3314">
                  <c:v>5.62</c:v>
                </c:pt>
                <c:pt idx="3315">
                  <c:v>5.69</c:v>
                </c:pt>
                <c:pt idx="3316">
                  <c:v>5.71</c:v>
                </c:pt>
                <c:pt idx="3317">
                  <c:v>5.7</c:v>
                </c:pt>
                <c:pt idx="3318">
                  <c:v>5.75</c:v>
                </c:pt>
                <c:pt idx="3319">
                  <c:v>5.71</c:v>
                </c:pt>
                <c:pt idx="3320">
                  <c:v>5.68</c:v>
                </c:pt>
                <c:pt idx="3321">
                  <c:v>5.66</c:v>
                </c:pt>
                <c:pt idx="3322">
                  <c:v>5.65</c:v>
                </c:pt>
                <c:pt idx="3323">
                  <c:v>5.66</c:v>
                </c:pt>
                <c:pt idx="3324">
                  <c:v>5.61</c:v>
                </c:pt>
                <c:pt idx="3325">
                  <c:v>5.6</c:v>
                </c:pt>
                <c:pt idx="3326">
                  <c:v>5.64</c:v>
                </c:pt>
                <c:pt idx="3327">
                  <c:v>5.65</c:v>
                </c:pt>
                <c:pt idx="3328">
                  <c:v>5.64</c:v>
                </c:pt>
                <c:pt idx="3329">
                  <c:v>5.66</c:v>
                </c:pt>
                <c:pt idx="3330">
                  <c:v>5.62</c:v>
                </c:pt>
                <c:pt idx="3333">
                  <c:v>5.64</c:v>
                </c:pt>
                <c:pt idx="3334">
                  <c:v>5.65</c:v>
                </c:pt>
                <c:pt idx="3335">
                  <c:v>5.58</c:v>
                </c:pt>
                <c:pt idx="3336">
                  <c:v>5.59</c:v>
                </c:pt>
                <c:pt idx="3337">
                  <c:v>5.58</c:v>
                </c:pt>
                <c:pt idx="3338">
                  <c:v>5.53</c:v>
                </c:pt>
                <c:pt idx="3339">
                  <c:v>5.5</c:v>
                </c:pt>
                <c:pt idx="3340">
                  <c:v>5.53</c:v>
                </c:pt>
                <c:pt idx="3341">
                  <c:v>5.48</c:v>
                </c:pt>
                <c:pt idx="3342">
                  <c:v>5.46</c:v>
                </c:pt>
                <c:pt idx="3343">
                  <c:v>5.48</c:v>
                </c:pt>
                <c:pt idx="3344">
                  <c:v>5.49</c:v>
                </c:pt>
                <c:pt idx="3345">
                  <c:v>5.45</c:v>
                </c:pt>
                <c:pt idx="3346">
                  <c:v>5.45</c:v>
                </c:pt>
                <c:pt idx="3347">
                  <c:v>5.42</c:v>
                </c:pt>
                <c:pt idx="3348">
                  <c:v>5.42</c:v>
                </c:pt>
                <c:pt idx="3349">
                  <c:v>5.38</c:v>
                </c:pt>
                <c:pt idx="3350">
                  <c:v>5.43</c:v>
                </c:pt>
                <c:pt idx="3351">
                  <c:v>5.39</c:v>
                </c:pt>
                <c:pt idx="3352">
                  <c:v>5.4</c:v>
                </c:pt>
                <c:pt idx="3353">
                  <c:v>5.4</c:v>
                </c:pt>
                <c:pt idx="3354">
                  <c:v>5.32</c:v>
                </c:pt>
                <c:pt idx="3355">
                  <c:v>5.28</c:v>
                </c:pt>
                <c:pt idx="3356">
                  <c:v>5.27</c:v>
                </c:pt>
                <c:pt idx="3357">
                  <c:v>5.28</c:v>
                </c:pt>
                <c:pt idx="3358">
                  <c:v>5.31</c:v>
                </c:pt>
                <c:pt idx="3359">
                  <c:v>5.27</c:v>
                </c:pt>
                <c:pt idx="3360">
                  <c:v>5.24</c:v>
                </c:pt>
                <c:pt idx="3361">
                  <c:v>5.24</c:v>
                </c:pt>
                <c:pt idx="3362">
                  <c:v>5.21</c:v>
                </c:pt>
                <c:pt idx="3363">
                  <c:v>5.22</c:v>
                </c:pt>
                <c:pt idx="3365">
                  <c:v>5.23</c:v>
                </c:pt>
                <c:pt idx="3366">
                  <c:v>5.25</c:v>
                </c:pt>
                <c:pt idx="3367">
                  <c:v>5.32</c:v>
                </c:pt>
                <c:pt idx="3368">
                  <c:v>5.33</c:v>
                </c:pt>
                <c:pt idx="3370">
                  <c:v>5.3</c:v>
                </c:pt>
                <c:pt idx="3371">
                  <c:v>5.19</c:v>
                </c:pt>
                <c:pt idx="3372">
                  <c:v>5.2</c:v>
                </c:pt>
                <c:pt idx="3373">
                  <c:v>5.17</c:v>
                </c:pt>
                <c:pt idx="3374">
                  <c:v>5.14</c:v>
                </c:pt>
                <c:pt idx="3375">
                  <c:v>5.07</c:v>
                </c:pt>
                <c:pt idx="3376">
                  <c:v>5.0599999999999996</c:v>
                </c:pt>
                <c:pt idx="3377">
                  <c:v>5.05</c:v>
                </c:pt>
                <c:pt idx="3378">
                  <c:v>5.04</c:v>
                </c:pt>
                <c:pt idx="3379">
                  <c:v>5.07</c:v>
                </c:pt>
                <c:pt idx="3380">
                  <c:v>5.07</c:v>
                </c:pt>
                <c:pt idx="3381">
                  <c:v>5.08</c:v>
                </c:pt>
                <c:pt idx="3382">
                  <c:v>5.0599999999999996</c:v>
                </c:pt>
                <c:pt idx="3383">
                  <c:v>5.12</c:v>
                </c:pt>
                <c:pt idx="3384">
                  <c:v>5.1100000000000003</c:v>
                </c:pt>
                <c:pt idx="3385">
                  <c:v>5.14</c:v>
                </c:pt>
                <c:pt idx="3386">
                  <c:v>5.1100000000000003</c:v>
                </c:pt>
                <c:pt idx="3387">
                  <c:v>5.0999999999999996</c:v>
                </c:pt>
                <c:pt idx="3388">
                  <c:v>5.12</c:v>
                </c:pt>
                <c:pt idx="3389">
                  <c:v>5.08</c:v>
                </c:pt>
                <c:pt idx="3390">
                  <c:v>5.0599999999999996</c:v>
                </c:pt>
                <c:pt idx="3391">
                  <c:v>5.07</c:v>
                </c:pt>
                <c:pt idx="3392">
                  <c:v>5.07</c:v>
                </c:pt>
                <c:pt idx="3393">
                  <c:v>5.12</c:v>
                </c:pt>
                <c:pt idx="3394">
                  <c:v>5.15</c:v>
                </c:pt>
                <c:pt idx="3395">
                  <c:v>5.12</c:v>
                </c:pt>
                <c:pt idx="3396">
                  <c:v>5.13</c:v>
                </c:pt>
                <c:pt idx="3397">
                  <c:v>5.1100000000000003</c:v>
                </c:pt>
                <c:pt idx="3398">
                  <c:v>5.04</c:v>
                </c:pt>
                <c:pt idx="3399">
                  <c:v>5.0199999999999996</c:v>
                </c:pt>
                <c:pt idx="3400">
                  <c:v>5</c:v>
                </c:pt>
                <c:pt idx="3401">
                  <c:v>5</c:v>
                </c:pt>
                <c:pt idx="3402">
                  <c:v>4.96</c:v>
                </c:pt>
                <c:pt idx="3403">
                  <c:v>4.97</c:v>
                </c:pt>
                <c:pt idx="3404">
                  <c:v>4.9800000000000004</c:v>
                </c:pt>
                <c:pt idx="3405">
                  <c:v>5</c:v>
                </c:pt>
                <c:pt idx="3406">
                  <c:v>4.96</c:v>
                </c:pt>
                <c:pt idx="3407">
                  <c:v>4.99</c:v>
                </c:pt>
                <c:pt idx="3408">
                  <c:v>4.9800000000000004</c:v>
                </c:pt>
                <c:pt idx="3409">
                  <c:v>4.96</c:v>
                </c:pt>
                <c:pt idx="3410">
                  <c:v>4.99</c:v>
                </c:pt>
                <c:pt idx="3411">
                  <c:v>4.97</c:v>
                </c:pt>
                <c:pt idx="3412">
                  <c:v>4.97</c:v>
                </c:pt>
                <c:pt idx="3413">
                  <c:v>5.08</c:v>
                </c:pt>
                <c:pt idx="3414">
                  <c:v>5.09</c:v>
                </c:pt>
                <c:pt idx="3415">
                  <c:v>5.09</c:v>
                </c:pt>
                <c:pt idx="3416">
                  <c:v>4.99</c:v>
                </c:pt>
                <c:pt idx="3417">
                  <c:v>4.97</c:v>
                </c:pt>
                <c:pt idx="3418">
                  <c:v>4.9400000000000004</c:v>
                </c:pt>
                <c:pt idx="3419">
                  <c:v>4.91</c:v>
                </c:pt>
                <c:pt idx="3420">
                  <c:v>4.93</c:v>
                </c:pt>
                <c:pt idx="3421">
                  <c:v>4.91</c:v>
                </c:pt>
                <c:pt idx="3422">
                  <c:v>4.9000000000000004</c:v>
                </c:pt>
                <c:pt idx="3423">
                  <c:v>4.9000000000000004</c:v>
                </c:pt>
                <c:pt idx="3424">
                  <c:v>4.93</c:v>
                </c:pt>
                <c:pt idx="3425">
                  <c:v>4.9000000000000004</c:v>
                </c:pt>
                <c:pt idx="3426">
                  <c:v>4.92</c:v>
                </c:pt>
                <c:pt idx="3427">
                  <c:v>4.8899999999999997</c:v>
                </c:pt>
                <c:pt idx="3428">
                  <c:v>4.91</c:v>
                </c:pt>
                <c:pt idx="3429">
                  <c:v>4.91</c:v>
                </c:pt>
                <c:pt idx="3430">
                  <c:v>4.92</c:v>
                </c:pt>
                <c:pt idx="3431">
                  <c:v>4.97</c:v>
                </c:pt>
                <c:pt idx="3432">
                  <c:v>4.97</c:v>
                </c:pt>
                <c:pt idx="3433">
                  <c:v>4.99</c:v>
                </c:pt>
                <c:pt idx="3434">
                  <c:v>4.95</c:v>
                </c:pt>
                <c:pt idx="3435">
                  <c:v>4.88</c:v>
                </c:pt>
                <c:pt idx="3436">
                  <c:v>4.88</c:v>
                </c:pt>
                <c:pt idx="3437">
                  <c:v>4.91</c:v>
                </c:pt>
                <c:pt idx="3438">
                  <c:v>4.91</c:v>
                </c:pt>
                <c:pt idx="3439">
                  <c:v>4.91</c:v>
                </c:pt>
                <c:pt idx="3440">
                  <c:v>4.9000000000000004</c:v>
                </c:pt>
                <c:pt idx="3442">
                  <c:v>4.91</c:v>
                </c:pt>
                <c:pt idx="3443">
                  <c:v>4.93</c:v>
                </c:pt>
                <c:pt idx="3444">
                  <c:v>4.92</c:v>
                </c:pt>
                <c:pt idx="3445">
                  <c:v>4.9000000000000004</c:v>
                </c:pt>
                <c:pt idx="3446">
                  <c:v>4.93</c:v>
                </c:pt>
                <c:pt idx="3447">
                  <c:v>4.96</c:v>
                </c:pt>
                <c:pt idx="3448">
                  <c:v>4.99</c:v>
                </c:pt>
                <c:pt idx="3449">
                  <c:v>4.9800000000000004</c:v>
                </c:pt>
                <c:pt idx="3450">
                  <c:v>4.9800000000000004</c:v>
                </c:pt>
                <c:pt idx="3451">
                  <c:v>5.07</c:v>
                </c:pt>
                <c:pt idx="3452">
                  <c:v>5.08</c:v>
                </c:pt>
                <c:pt idx="3453">
                  <c:v>5.09</c:v>
                </c:pt>
                <c:pt idx="3454">
                  <c:v>5.04</c:v>
                </c:pt>
                <c:pt idx="3456">
                  <c:v>5</c:v>
                </c:pt>
                <c:pt idx="3457">
                  <c:v>5.04</c:v>
                </c:pt>
                <c:pt idx="3458">
                  <c:v>5.04</c:v>
                </c:pt>
                <c:pt idx="3459">
                  <c:v>5.05</c:v>
                </c:pt>
                <c:pt idx="3461">
                  <c:v>5.04</c:v>
                </c:pt>
                <c:pt idx="3462">
                  <c:v>5.09</c:v>
                </c:pt>
                <c:pt idx="3463">
                  <c:v>5.05</c:v>
                </c:pt>
                <c:pt idx="3464">
                  <c:v>5.05</c:v>
                </c:pt>
                <c:pt idx="3465">
                  <c:v>5.0599999999999996</c:v>
                </c:pt>
                <c:pt idx="3466">
                  <c:v>5.05</c:v>
                </c:pt>
                <c:pt idx="3467">
                  <c:v>5.04</c:v>
                </c:pt>
                <c:pt idx="3468">
                  <c:v>4.9800000000000004</c:v>
                </c:pt>
                <c:pt idx="3470">
                  <c:v>4.9800000000000004</c:v>
                </c:pt>
                <c:pt idx="3471">
                  <c:v>4.97</c:v>
                </c:pt>
                <c:pt idx="3472">
                  <c:v>4.9400000000000004</c:v>
                </c:pt>
                <c:pt idx="3473">
                  <c:v>4.9400000000000004</c:v>
                </c:pt>
                <c:pt idx="3474">
                  <c:v>4.9400000000000004</c:v>
                </c:pt>
                <c:pt idx="3475">
                  <c:v>4.92</c:v>
                </c:pt>
                <c:pt idx="3477">
                  <c:v>4.91</c:v>
                </c:pt>
                <c:pt idx="3478">
                  <c:v>4.91</c:v>
                </c:pt>
                <c:pt idx="3479">
                  <c:v>4.93</c:v>
                </c:pt>
                <c:pt idx="3480">
                  <c:v>4.91</c:v>
                </c:pt>
                <c:pt idx="3481">
                  <c:v>4.91</c:v>
                </c:pt>
                <c:pt idx="3482">
                  <c:v>4.93</c:v>
                </c:pt>
                <c:pt idx="3483">
                  <c:v>4.9000000000000004</c:v>
                </c:pt>
                <c:pt idx="3484">
                  <c:v>4.83</c:v>
                </c:pt>
                <c:pt idx="3485">
                  <c:v>4.83</c:v>
                </c:pt>
                <c:pt idx="3486">
                  <c:v>4.8</c:v>
                </c:pt>
                <c:pt idx="3487">
                  <c:v>4.83</c:v>
                </c:pt>
                <c:pt idx="3488">
                  <c:v>4.8600000000000003</c:v>
                </c:pt>
                <c:pt idx="3489">
                  <c:v>4.8600000000000003</c:v>
                </c:pt>
                <c:pt idx="3490">
                  <c:v>4.88</c:v>
                </c:pt>
                <c:pt idx="3491">
                  <c:v>4.83</c:v>
                </c:pt>
                <c:pt idx="3492">
                  <c:v>4.83</c:v>
                </c:pt>
                <c:pt idx="3493">
                  <c:v>4.82</c:v>
                </c:pt>
                <c:pt idx="3494">
                  <c:v>4.83</c:v>
                </c:pt>
                <c:pt idx="3495">
                  <c:v>4.82</c:v>
                </c:pt>
                <c:pt idx="3496">
                  <c:v>4.82</c:v>
                </c:pt>
                <c:pt idx="3497">
                  <c:v>4.83</c:v>
                </c:pt>
                <c:pt idx="3498">
                  <c:v>4.83</c:v>
                </c:pt>
                <c:pt idx="3499">
                  <c:v>4.8</c:v>
                </c:pt>
                <c:pt idx="3500">
                  <c:v>4.8</c:v>
                </c:pt>
                <c:pt idx="3501">
                  <c:v>4.7699999999999996</c:v>
                </c:pt>
                <c:pt idx="3502">
                  <c:v>4.78</c:v>
                </c:pt>
                <c:pt idx="3503">
                  <c:v>4.79</c:v>
                </c:pt>
                <c:pt idx="3504">
                  <c:v>4.79</c:v>
                </c:pt>
                <c:pt idx="3505">
                  <c:v>4.7699999999999996</c:v>
                </c:pt>
                <c:pt idx="3508">
                  <c:v>4.8</c:v>
                </c:pt>
                <c:pt idx="3509">
                  <c:v>4.8</c:v>
                </c:pt>
                <c:pt idx="3510">
                  <c:v>4.8</c:v>
                </c:pt>
                <c:pt idx="3511">
                  <c:v>4.8</c:v>
                </c:pt>
                <c:pt idx="3512">
                  <c:v>4.78</c:v>
                </c:pt>
                <c:pt idx="3513">
                  <c:v>4.78</c:v>
                </c:pt>
                <c:pt idx="3514">
                  <c:v>4.78</c:v>
                </c:pt>
                <c:pt idx="3515">
                  <c:v>4.76</c:v>
                </c:pt>
                <c:pt idx="3516">
                  <c:v>4.76</c:v>
                </c:pt>
                <c:pt idx="3517">
                  <c:v>4.75</c:v>
                </c:pt>
                <c:pt idx="3518">
                  <c:v>4.74</c:v>
                </c:pt>
                <c:pt idx="3519">
                  <c:v>4.74</c:v>
                </c:pt>
                <c:pt idx="3520">
                  <c:v>4.74</c:v>
                </c:pt>
                <c:pt idx="3521">
                  <c:v>4.72</c:v>
                </c:pt>
                <c:pt idx="3522">
                  <c:v>4.7</c:v>
                </c:pt>
                <c:pt idx="3523">
                  <c:v>4.6900000000000004</c:v>
                </c:pt>
                <c:pt idx="3524">
                  <c:v>4.6900000000000004</c:v>
                </c:pt>
                <c:pt idx="3525">
                  <c:v>4.6900000000000004</c:v>
                </c:pt>
                <c:pt idx="3526">
                  <c:v>4.63</c:v>
                </c:pt>
                <c:pt idx="3527">
                  <c:v>4.5600000000000005</c:v>
                </c:pt>
                <c:pt idx="3528">
                  <c:v>4.59</c:v>
                </c:pt>
                <c:pt idx="3529">
                  <c:v>4.59</c:v>
                </c:pt>
                <c:pt idx="3530">
                  <c:v>4.58</c:v>
                </c:pt>
                <c:pt idx="3531">
                  <c:v>4.55</c:v>
                </c:pt>
                <c:pt idx="3532">
                  <c:v>4.57</c:v>
                </c:pt>
                <c:pt idx="3533">
                  <c:v>4.5600000000000005</c:v>
                </c:pt>
                <c:pt idx="3534">
                  <c:v>4.4800000000000004</c:v>
                </c:pt>
                <c:pt idx="3535">
                  <c:v>4.37</c:v>
                </c:pt>
                <c:pt idx="3536">
                  <c:v>4.4000000000000004</c:v>
                </c:pt>
                <c:pt idx="3537">
                  <c:v>4.29</c:v>
                </c:pt>
                <c:pt idx="3538">
                  <c:v>4.37</c:v>
                </c:pt>
                <c:pt idx="3539">
                  <c:v>4.32</c:v>
                </c:pt>
                <c:pt idx="3540">
                  <c:v>4.3</c:v>
                </c:pt>
                <c:pt idx="3541">
                  <c:v>4.33</c:v>
                </c:pt>
                <c:pt idx="3542">
                  <c:v>4.38</c:v>
                </c:pt>
                <c:pt idx="3543">
                  <c:v>4.3899999999999997</c:v>
                </c:pt>
                <c:pt idx="3544">
                  <c:v>4.37</c:v>
                </c:pt>
                <c:pt idx="3545">
                  <c:v>4.37</c:v>
                </c:pt>
                <c:pt idx="3546">
                  <c:v>4.3600000000000003</c:v>
                </c:pt>
                <c:pt idx="3547">
                  <c:v>4.41</c:v>
                </c:pt>
                <c:pt idx="3548">
                  <c:v>4.28</c:v>
                </c:pt>
                <c:pt idx="3549">
                  <c:v>4.17</c:v>
                </c:pt>
                <c:pt idx="3550">
                  <c:v>4.17</c:v>
                </c:pt>
                <c:pt idx="3551">
                  <c:v>4.2</c:v>
                </c:pt>
                <c:pt idx="3552">
                  <c:v>4.16</c:v>
                </c:pt>
                <c:pt idx="3553">
                  <c:v>4.16</c:v>
                </c:pt>
                <c:pt idx="3554">
                  <c:v>4.12</c:v>
                </c:pt>
                <c:pt idx="3555">
                  <c:v>4.1100000000000003</c:v>
                </c:pt>
                <c:pt idx="3556">
                  <c:v>4.04</c:v>
                </c:pt>
                <c:pt idx="3557">
                  <c:v>4.08</c:v>
                </c:pt>
                <c:pt idx="3558">
                  <c:v>4.1399999999999997</c:v>
                </c:pt>
                <c:pt idx="3559">
                  <c:v>4.12</c:v>
                </c:pt>
                <c:pt idx="3560">
                  <c:v>4.13</c:v>
                </c:pt>
                <c:pt idx="3561">
                  <c:v>4.0999999999999996</c:v>
                </c:pt>
                <c:pt idx="3562">
                  <c:v>4.08</c:v>
                </c:pt>
                <c:pt idx="3563">
                  <c:v>4.05</c:v>
                </c:pt>
                <c:pt idx="3564">
                  <c:v>3.94</c:v>
                </c:pt>
                <c:pt idx="3565">
                  <c:v>3.94</c:v>
                </c:pt>
                <c:pt idx="3566">
                  <c:v>3.91</c:v>
                </c:pt>
                <c:pt idx="3567">
                  <c:v>3.94</c:v>
                </c:pt>
                <c:pt idx="3568">
                  <c:v>3.99</c:v>
                </c:pt>
                <c:pt idx="3569">
                  <c:v>4.18</c:v>
                </c:pt>
                <c:pt idx="3570">
                  <c:v>4.41</c:v>
                </c:pt>
                <c:pt idx="3571">
                  <c:v>4.4000000000000004</c:v>
                </c:pt>
                <c:pt idx="3572">
                  <c:v>4.3099999999999996</c:v>
                </c:pt>
                <c:pt idx="3573">
                  <c:v>4.2699999999999996</c:v>
                </c:pt>
                <c:pt idx="3574">
                  <c:v>4.1900000000000004</c:v>
                </c:pt>
                <c:pt idx="3575">
                  <c:v>4.21</c:v>
                </c:pt>
                <c:pt idx="3576">
                  <c:v>4.1900000000000004</c:v>
                </c:pt>
                <c:pt idx="3577">
                  <c:v>4.1900000000000004</c:v>
                </c:pt>
                <c:pt idx="3578">
                  <c:v>4.1900000000000004</c:v>
                </c:pt>
                <c:pt idx="3579">
                  <c:v>4.1900000000000004</c:v>
                </c:pt>
                <c:pt idx="3580">
                  <c:v>4.2</c:v>
                </c:pt>
                <c:pt idx="3581">
                  <c:v>4.25</c:v>
                </c:pt>
                <c:pt idx="3582">
                  <c:v>4.2</c:v>
                </c:pt>
                <c:pt idx="3583">
                  <c:v>4.21</c:v>
                </c:pt>
                <c:pt idx="3584">
                  <c:v>4.21</c:v>
                </c:pt>
                <c:pt idx="3585">
                  <c:v>4.2300000000000004</c:v>
                </c:pt>
                <c:pt idx="3586">
                  <c:v>4.26</c:v>
                </c:pt>
                <c:pt idx="3587">
                  <c:v>4.2300000000000004</c:v>
                </c:pt>
                <c:pt idx="3588">
                  <c:v>4.22</c:v>
                </c:pt>
                <c:pt idx="3589">
                  <c:v>4.22</c:v>
                </c:pt>
                <c:pt idx="3590">
                  <c:v>4.29</c:v>
                </c:pt>
                <c:pt idx="3591">
                  <c:v>4.26</c:v>
                </c:pt>
                <c:pt idx="3592">
                  <c:v>4.24</c:v>
                </c:pt>
                <c:pt idx="3593">
                  <c:v>4.26</c:v>
                </c:pt>
                <c:pt idx="3594">
                  <c:v>4.21</c:v>
                </c:pt>
                <c:pt idx="3595">
                  <c:v>4.24</c:v>
                </c:pt>
                <c:pt idx="3596">
                  <c:v>4.25</c:v>
                </c:pt>
                <c:pt idx="3597">
                  <c:v>4.22</c:v>
                </c:pt>
                <c:pt idx="3598">
                  <c:v>4.17</c:v>
                </c:pt>
                <c:pt idx="3599">
                  <c:v>4.0999999999999996</c:v>
                </c:pt>
                <c:pt idx="3600">
                  <c:v>4.12</c:v>
                </c:pt>
                <c:pt idx="3601">
                  <c:v>4.0999999999999996</c:v>
                </c:pt>
                <c:pt idx="3602">
                  <c:v>4.0999999999999996</c:v>
                </c:pt>
                <c:pt idx="3603">
                  <c:v>4.1100000000000003</c:v>
                </c:pt>
                <c:pt idx="3604">
                  <c:v>4.08</c:v>
                </c:pt>
                <c:pt idx="3605">
                  <c:v>4.0599999999999996</c:v>
                </c:pt>
                <c:pt idx="3606">
                  <c:v>4.03</c:v>
                </c:pt>
                <c:pt idx="3607">
                  <c:v>3.96</c:v>
                </c:pt>
                <c:pt idx="3608">
                  <c:v>3.99</c:v>
                </c:pt>
                <c:pt idx="3609">
                  <c:v>3.9699999999999998</c:v>
                </c:pt>
                <c:pt idx="3610">
                  <c:v>3.96</c:v>
                </c:pt>
                <c:pt idx="3611">
                  <c:v>3.94</c:v>
                </c:pt>
                <c:pt idx="3612">
                  <c:v>3.92</c:v>
                </c:pt>
                <c:pt idx="3613">
                  <c:v>3.85</c:v>
                </c:pt>
                <c:pt idx="3614">
                  <c:v>3.83</c:v>
                </c:pt>
                <c:pt idx="3615">
                  <c:v>3.8200000000000003</c:v>
                </c:pt>
                <c:pt idx="3616">
                  <c:v>3.85</c:v>
                </c:pt>
                <c:pt idx="3617">
                  <c:v>3.87</c:v>
                </c:pt>
                <c:pt idx="3618">
                  <c:v>3.89</c:v>
                </c:pt>
                <c:pt idx="3619">
                  <c:v>3.88</c:v>
                </c:pt>
                <c:pt idx="3620">
                  <c:v>3.84</c:v>
                </c:pt>
                <c:pt idx="3621">
                  <c:v>3.88</c:v>
                </c:pt>
                <c:pt idx="3622">
                  <c:v>3.95</c:v>
                </c:pt>
                <c:pt idx="3623">
                  <c:v>3.92</c:v>
                </c:pt>
                <c:pt idx="3624">
                  <c:v>3.95</c:v>
                </c:pt>
                <c:pt idx="3625">
                  <c:v>3.95</c:v>
                </c:pt>
                <c:pt idx="3626">
                  <c:v>3.9699999999999998</c:v>
                </c:pt>
                <c:pt idx="3627">
                  <c:v>3.9</c:v>
                </c:pt>
                <c:pt idx="3628">
                  <c:v>3.88</c:v>
                </c:pt>
                <c:pt idx="3629">
                  <c:v>3.9</c:v>
                </c:pt>
                <c:pt idx="3631">
                  <c:v>3.75</c:v>
                </c:pt>
                <c:pt idx="3632">
                  <c:v>3.77</c:v>
                </c:pt>
                <c:pt idx="3633">
                  <c:v>3.77</c:v>
                </c:pt>
                <c:pt idx="3634">
                  <c:v>3.81</c:v>
                </c:pt>
                <c:pt idx="3635">
                  <c:v>3.79</c:v>
                </c:pt>
                <c:pt idx="3636">
                  <c:v>3.88</c:v>
                </c:pt>
                <c:pt idx="3637">
                  <c:v>3.86</c:v>
                </c:pt>
                <c:pt idx="3638">
                  <c:v>3.7800000000000002</c:v>
                </c:pt>
                <c:pt idx="3639">
                  <c:v>3.77</c:v>
                </c:pt>
                <c:pt idx="3640">
                  <c:v>3.79</c:v>
                </c:pt>
                <c:pt idx="3641">
                  <c:v>3.77</c:v>
                </c:pt>
                <c:pt idx="3642">
                  <c:v>3.7800000000000002</c:v>
                </c:pt>
                <c:pt idx="3643">
                  <c:v>3.79</c:v>
                </c:pt>
                <c:pt idx="3644">
                  <c:v>3.76</c:v>
                </c:pt>
                <c:pt idx="3645">
                  <c:v>3.7199999999999998</c:v>
                </c:pt>
                <c:pt idx="3646">
                  <c:v>3.7199999999999998</c:v>
                </c:pt>
                <c:pt idx="3647">
                  <c:v>3.73</c:v>
                </c:pt>
                <c:pt idx="3648">
                  <c:v>3.71</c:v>
                </c:pt>
                <c:pt idx="3649">
                  <c:v>3.73</c:v>
                </c:pt>
                <c:pt idx="3650">
                  <c:v>3.7199999999999998</c:v>
                </c:pt>
                <c:pt idx="3651">
                  <c:v>3.76</c:v>
                </c:pt>
                <c:pt idx="3652">
                  <c:v>3.79</c:v>
                </c:pt>
                <c:pt idx="3653">
                  <c:v>3.8200000000000003</c:v>
                </c:pt>
                <c:pt idx="3654">
                  <c:v>3.91</c:v>
                </c:pt>
                <c:pt idx="3655">
                  <c:v>3.87</c:v>
                </c:pt>
                <c:pt idx="3656">
                  <c:v>3.92</c:v>
                </c:pt>
                <c:pt idx="3657">
                  <c:v>3.88</c:v>
                </c:pt>
                <c:pt idx="3658">
                  <c:v>3.87</c:v>
                </c:pt>
                <c:pt idx="3659">
                  <c:v>3.86</c:v>
                </c:pt>
                <c:pt idx="3660">
                  <c:v>3.93</c:v>
                </c:pt>
                <c:pt idx="3661">
                  <c:v>4</c:v>
                </c:pt>
                <c:pt idx="3662">
                  <c:v>4</c:v>
                </c:pt>
                <c:pt idx="3663">
                  <c:v>3.98</c:v>
                </c:pt>
                <c:pt idx="3664">
                  <c:v>4</c:v>
                </c:pt>
                <c:pt idx="3665">
                  <c:v>3.99</c:v>
                </c:pt>
                <c:pt idx="3666">
                  <c:v>3.9699999999999998</c:v>
                </c:pt>
                <c:pt idx="3667">
                  <c:v>3.95</c:v>
                </c:pt>
                <c:pt idx="3668">
                  <c:v>3.94</c:v>
                </c:pt>
                <c:pt idx="3669">
                  <c:v>4.05</c:v>
                </c:pt>
                <c:pt idx="3670">
                  <c:v>4.09</c:v>
                </c:pt>
                <c:pt idx="3671">
                  <c:v>4.2</c:v>
                </c:pt>
                <c:pt idx="3672">
                  <c:v>4.17</c:v>
                </c:pt>
                <c:pt idx="3673">
                  <c:v>4.22</c:v>
                </c:pt>
                <c:pt idx="3674">
                  <c:v>4.26</c:v>
                </c:pt>
                <c:pt idx="3675">
                  <c:v>4.0999999999999996</c:v>
                </c:pt>
                <c:pt idx="3676">
                  <c:v>4.1500000000000004</c:v>
                </c:pt>
                <c:pt idx="3677">
                  <c:v>4.1900000000000004</c:v>
                </c:pt>
                <c:pt idx="3678">
                  <c:v>4.18</c:v>
                </c:pt>
                <c:pt idx="3679">
                  <c:v>4.16</c:v>
                </c:pt>
                <c:pt idx="3680">
                  <c:v>4.12</c:v>
                </c:pt>
                <c:pt idx="3681">
                  <c:v>4.1100000000000003</c:v>
                </c:pt>
                <c:pt idx="3682">
                  <c:v>4.08</c:v>
                </c:pt>
                <c:pt idx="3683">
                  <c:v>4.05</c:v>
                </c:pt>
                <c:pt idx="3684">
                  <c:v>4.03</c:v>
                </c:pt>
                <c:pt idx="3685">
                  <c:v>4.0199999999999996</c:v>
                </c:pt>
                <c:pt idx="3686">
                  <c:v>4.08</c:v>
                </c:pt>
                <c:pt idx="3687">
                  <c:v>4.13</c:v>
                </c:pt>
                <c:pt idx="3688">
                  <c:v>4.0999999999999996</c:v>
                </c:pt>
                <c:pt idx="3689">
                  <c:v>4.09</c:v>
                </c:pt>
                <c:pt idx="3690">
                  <c:v>4.1900000000000004</c:v>
                </c:pt>
                <c:pt idx="3691">
                  <c:v>4.18</c:v>
                </c:pt>
                <c:pt idx="3692">
                  <c:v>4.16</c:v>
                </c:pt>
                <c:pt idx="3693">
                  <c:v>4.0999999999999996</c:v>
                </c:pt>
                <c:pt idx="3694">
                  <c:v>4.1100000000000003</c:v>
                </c:pt>
                <c:pt idx="3695">
                  <c:v>4.0999999999999996</c:v>
                </c:pt>
                <c:pt idx="3697">
                  <c:v>4.04</c:v>
                </c:pt>
                <c:pt idx="3698">
                  <c:v>4</c:v>
                </c:pt>
                <c:pt idx="3699">
                  <c:v>4</c:v>
                </c:pt>
                <c:pt idx="3700">
                  <c:v>3.94</c:v>
                </c:pt>
                <c:pt idx="3701">
                  <c:v>3.9</c:v>
                </c:pt>
                <c:pt idx="3702">
                  <c:v>3.93</c:v>
                </c:pt>
                <c:pt idx="3703">
                  <c:v>3.93</c:v>
                </c:pt>
                <c:pt idx="3704">
                  <c:v>3.95</c:v>
                </c:pt>
                <c:pt idx="3705">
                  <c:v>3.98</c:v>
                </c:pt>
                <c:pt idx="3706">
                  <c:v>3.99</c:v>
                </c:pt>
                <c:pt idx="3707">
                  <c:v>3.93</c:v>
                </c:pt>
                <c:pt idx="3708">
                  <c:v>3.94</c:v>
                </c:pt>
                <c:pt idx="3709">
                  <c:v>3.93</c:v>
                </c:pt>
                <c:pt idx="3710">
                  <c:v>3.94</c:v>
                </c:pt>
                <c:pt idx="3711">
                  <c:v>3.98</c:v>
                </c:pt>
                <c:pt idx="3712">
                  <c:v>3.96</c:v>
                </c:pt>
                <c:pt idx="3713">
                  <c:v>3.98</c:v>
                </c:pt>
                <c:pt idx="3714">
                  <c:v>3.9699999999999998</c:v>
                </c:pt>
                <c:pt idx="3715">
                  <c:v>4</c:v>
                </c:pt>
                <c:pt idx="3716">
                  <c:v>4</c:v>
                </c:pt>
                <c:pt idx="3717">
                  <c:v>4.07</c:v>
                </c:pt>
                <c:pt idx="3718">
                  <c:v>4.07</c:v>
                </c:pt>
                <c:pt idx="3719">
                  <c:v>4.12</c:v>
                </c:pt>
                <c:pt idx="3720">
                  <c:v>4.0999999999999996</c:v>
                </c:pt>
                <c:pt idx="3721">
                  <c:v>4.1500000000000004</c:v>
                </c:pt>
                <c:pt idx="3722">
                  <c:v>4.1500000000000004</c:v>
                </c:pt>
                <c:pt idx="3723">
                  <c:v>4.16</c:v>
                </c:pt>
                <c:pt idx="3726">
                  <c:v>4.25</c:v>
                </c:pt>
                <c:pt idx="3727">
                  <c:v>4.22</c:v>
                </c:pt>
                <c:pt idx="3728">
                  <c:v>4.2300000000000004</c:v>
                </c:pt>
                <c:pt idx="3729">
                  <c:v>4.2</c:v>
                </c:pt>
                <c:pt idx="3730">
                  <c:v>4.17</c:v>
                </c:pt>
                <c:pt idx="3732">
                  <c:v>4.1500000000000004</c:v>
                </c:pt>
                <c:pt idx="3733">
                  <c:v>4.1500000000000004</c:v>
                </c:pt>
                <c:pt idx="3734">
                  <c:v>4.21</c:v>
                </c:pt>
                <c:pt idx="3735">
                  <c:v>4.22</c:v>
                </c:pt>
                <c:pt idx="3736">
                  <c:v>4.26</c:v>
                </c:pt>
                <c:pt idx="3737">
                  <c:v>4.34</c:v>
                </c:pt>
                <c:pt idx="3738">
                  <c:v>4.3899999999999997</c:v>
                </c:pt>
                <c:pt idx="3739">
                  <c:v>4.3499999999999996</c:v>
                </c:pt>
                <c:pt idx="3740">
                  <c:v>4.42</c:v>
                </c:pt>
                <c:pt idx="3741">
                  <c:v>4.3600000000000003</c:v>
                </c:pt>
                <c:pt idx="3742">
                  <c:v>4.3600000000000003</c:v>
                </c:pt>
                <c:pt idx="3743">
                  <c:v>4.37</c:v>
                </c:pt>
                <c:pt idx="3744">
                  <c:v>4.49</c:v>
                </c:pt>
                <c:pt idx="3745">
                  <c:v>4.47</c:v>
                </c:pt>
                <c:pt idx="3746">
                  <c:v>4.47</c:v>
                </c:pt>
                <c:pt idx="3747">
                  <c:v>4.4400000000000004</c:v>
                </c:pt>
                <c:pt idx="3748">
                  <c:v>4.3899999999999997</c:v>
                </c:pt>
                <c:pt idx="3749">
                  <c:v>4.3899999999999997</c:v>
                </c:pt>
                <c:pt idx="3750">
                  <c:v>4.3600000000000003</c:v>
                </c:pt>
                <c:pt idx="3751">
                  <c:v>4.4400000000000004</c:v>
                </c:pt>
                <c:pt idx="3752">
                  <c:v>4.51</c:v>
                </c:pt>
                <c:pt idx="3753">
                  <c:v>4.55</c:v>
                </c:pt>
                <c:pt idx="3754">
                  <c:v>4.71</c:v>
                </c:pt>
                <c:pt idx="3755">
                  <c:v>4.66</c:v>
                </c:pt>
                <c:pt idx="3756">
                  <c:v>4.67</c:v>
                </c:pt>
                <c:pt idx="3757">
                  <c:v>4.6399999999999997</c:v>
                </c:pt>
                <c:pt idx="3758">
                  <c:v>4.66</c:v>
                </c:pt>
                <c:pt idx="3759">
                  <c:v>4.71</c:v>
                </c:pt>
                <c:pt idx="3760">
                  <c:v>4.7</c:v>
                </c:pt>
                <c:pt idx="3761">
                  <c:v>4.74</c:v>
                </c:pt>
                <c:pt idx="3762">
                  <c:v>4.82</c:v>
                </c:pt>
                <c:pt idx="3763">
                  <c:v>4.8899999999999997</c:v>
                </c:pt>
                <c:pt idx="3764">
                  <c:v>4.95</c:v>
                </c:pt>
                <c:pt idx="3765">
                  <c:v>4.87</c:v>
                </c:pt>
                <c:pt idx="3766">
                  <c:v>4.8600000000000003</c:v>
                </c:pt>
                <c:pt idx="3767">
                  <c:v>4.7300000000000004</c:v>
                </c:pt>
                <c:pt idx="3768">
                  <c:v>4.76</c:v>
                </c:pt>
                <c:pt idx="3769">
                  <c:v>4.82</c:v>
                </c:pt>
                <c:pt idx="3770">
                  <c:v>4.87</c:v>
                </c:pt>
                <c:pt idx="3771">
                  <c:v>4.8899999999999997</c:v>
                </c:pt>
                <c:pt idx="3772">
                  <c:v>4.8</c:v>
                </c:pt>
                <c:pt idx="3773">
                  <c:v>4.72</c:v>
                </c:pt>
                <c:pt idx="3774">
                  <c:v>4.71</c:v>
                </c:pt>
                <c:pt idx="3775">
                  <c:v>4.7699999999999996</c:v>
                </c:pt>
                <c:pt idx="3776">
                  <c:v>4.8100000000000005</c:v>
                </c:pt>
                <c:pt idx="3777">
                  <c:v>4.8</c:v>
                </c:pt>
                <c:pt idx="3778">
                  <c:v>4.82</c:v>
                </c:pt>
                <c:pt idx="3779">
                  <c:v>4.9000000000000004</c:v>
                </c:pt>
                <c:pt idx="3780">
                  <c:v>4.95</c:v>
                </c:pt>
                <c:pt idx="3781">
                  <c:v>5.03</c:v>
                </c:pt>
                <c:pt idx="3782">
                  <c:v>5.04</c:v>
                </c:pt>
                <c:pt idx="3783">
                  <c:v>5.03</c:v>
                </c:pt>
                <c:pt idx="3784">
                  <c:v>5.0999999999999996</c:v>
                </c:pt>
                <c:pt idx="3785">
                  <c:v>5.16</c:v>
                </c:pt>
                <c:pt idx="3786">
                  <c:v>5.21</c:v>
                </c:pt>
                <c:pt idx="3787">
                  <c:v>5.1100000000000003</c:v>
                </c:pt>
                <c:pt idx="3788">
                  <c:v>5.09</c:v>
                </c:pt>
                <c:pt idx="3789">
                  <c:v>5.04</c:v>
                </c:pt>
                <c:pt idx="3790">
                  <c:v>5.01</c:v>
                </c:pt>
                <c:pt idx="3791">
                  <c:v>5.03</c:v>
                </c:pt>
                <c:pt idx="3792">
                  <c:v>4.99</c:v>
                </c:pt>
                <c:pt idx="3793">
                  <c:v>4.9800000000000004</c:v>
                </c:pt>
                <c:pt idx="3794">
                  <c:v>4.97</c:v>
                </c:pt>
                <c:pt idx="3795">
                  <c:v>4.9400000000000004</c:v>
                </c:pt>
                <c:pt idx="3796">
                  <c:v>4.9000000000000004</c:v>
                </c:pt>
                <c:pt idx="3797">
                  <c:v>4.92</c:v>
                </c:pt>
                <c:pt idx="3798">
                  <c:v>4.87</c:v>
                </c:pt>
                <c:pt idx="3799">
                  <c:v>4.8600000000000003</c:v>
                </c:pt>
                <c:pt idx="3800">
                  <c:v>4.93</c:v>
                </c:pt>
                <c:pt idx="3801">
                  <c:v>4.99</c:v>
                </c:pt>
                <c:pt idx="3802">
                  <c:v>5.03</c:v>
                </c:pt>
                <c:pt idx="3803">
                  <c:v>5.07</c:v>
                </c:pt>
                <c:pt idx="3804">
                  <c:v>5.16</c:v>
                </c:pt>
                <c:pt idx="3805">
                  <c:v>5.08</c:v>
                </c:pt>
                <c:pt idx="3806">
                  <c:v>5.07</c:v>
                </c:pt>
                <c:pt idx="3807">
                  <c:v>5.16</c:v>
                </c:pt>
                <c:pt idx="3808">
                  <c:v>5.17</c:v>
                </c:pt>
                <c:pt idx="3809">
                  <c:v>5.21</c:v>
                </c:pt>
                <c:pt idx="3810">
                  <c:v>5.2</c:v>
                </c:pt>
                <c:pt idx="3811">
                  <c:v>5.24</c:v>
                </c:pt>
                <c:pt idx="3812">
                  <c:v>5.26</c:v>
                </c:pt>
                <c:pt idx="3813">
                  <c:v>5.3</c:v>
                </c:pt>
                <c:pt idx="3814">
                  <c:v>5.25</c:v>
                </c:pt>
                <c:pt idx="3815">
                  <c:v>5.19</c:v>
                </c:pt>
                <c:pt idx="3816">
                  <c:v>5.22</c:v>
                </c:pt>
                <c:pt idx="3817">
                  <c:v>5.22</c:v>
                </c:pt>
                <c:pt idx="3818">
                  <c:v>5.22</c:v>
                </c:pt>
                <c:pt idx="3819">
                  <c:v>5.21</c:v>
                </c:pt>
                <c:pt idx="3820">
                  <c:v>5.13</c:v>
                </c:pt>
                <c:pt idx="3821">
                  <c:v>5.14</c:v>
                </c:pt>
                <c:pt idx="3822">
                  <c:v>5.18</c:v>
                </c:pt>
                <c:pt idx="3823">
                  <c:v>5.26</c:v>
                </c:pt>
                <c:pt idx="3824">
                  <c:v>5.24</c:v>
                </c:pt>
                <c:pt idx="3825">
                  <c:v>5.31</c:v>
                </c:pt>
                <c:pt idx="3826">
                  <c:v>5.32</c:v>
                </c:pt>
                <c:pt idx="3827">
                  <c:v>5.31</c:v>
                </c:pt>
                <c:pt idx="3828">
                  <c:v>5.32</c:v>
                </c:pt>
                <c:pt idx="3829">
                  <c:v>5.31</c:v>
                </c:pt>
                <c:pt idx="3830">
                  <c:v>5.34</c:v>
                </c:pt>
                <c:pt idx="3831">
                  <c:v>5.35</c:v>
                </c:pt>
                <c:pt idx="3832">
                  <c:v>5.46</c:v>
                </c:pt>
                <c:pt idx="3833">
                  <c:v>5.44</c:v>
                </c:pt>
                <c:pt idx="3834">
                  <c:v>5.57</c:v>
                </c:pt>
                <c:pt idx="3835">
                  <c:v>5.53</c:v>
                </c:pt>
                <c:pt idx="3836">
                  <c:v>5.5</c:v>
                </c:pt>
                <c:pt idx="3837">
                  <c:v>5.51</c:v>
                </c:pt>
                <c:pt idx="3838">
                  <c:v>5.58</c:v>
                </c:pt>
                <c:pt idx="3839">
                  <c:v>5.52</c:v>
                </c:pt>
                <c:pt idx="3840">
                  <c:v>5.5</c:v>
                </c:pt>
                <c:pt idx="3841">
                  <c:v>5.58</c:v>
                </c:pt>
                <c:pt idx="3842">
                  <c:v>5.58</c:v>
                </c:pt>
                <c:pt idx="3843">
                  <c:v>5.45</c:v>
                </c:pt>
                <c:pt idx="3844">
                  <c:v>5.34</c:v>
                </c:pt>
                <c:pt idx="3845">
                  <c:v>5.28</c:v>
                </c:pt>
                <c:pt idx="3847">
                  <c:v>5.18</c:v>
                </c:pt>
                <c:pt idx="3848">
                  <c:v>5.2</c:v>
                </c:pt>
                <c:pt idx="3849">
                  <c:v>5.12</c:v>
                </c:pt>
                <c:pt idx="3850">
                  <c:v>5.09</c:v>
                </c:pt>
                <c:pt idx="3851">
                  <c:v>5.03</c:v>
                </c:pt>
                <c:pt idx="3852">
                  <c:v>5.05</c:v>
                </c:pt>
                <c:pt idx="3853">
                  <c:v>5.0999999999999996</c:v>
                </c:pt>
                <c:pt idx="3854">
                  <c:v>5.08</c:v>
                </c:pt>
                <c:pt idx="3855">
                  <c:v>4.9800000000000004</c:v>
                </c:pt>
                <c:pt idx="3856">
                  <c:v>5.01</c:v>
                </c:pt>
                <c:pt idx="3857">
                  <c:v>4.97</c:v>
                </c:pt>
                <c:pt idx="3858">
                  <c:v>5.07</c:v>
                </c:pt>
                <c:pt idx="3859">
                  <c:v>5.1100000000000003</c:v>
                </c:pt>
                <c:pt idx="3860">
                  <c:v>5.16</c:v>
                </c:pt>
                <c:pt idx="3861">
                  <c:v>5.22</c:v>
                </c:pt>
                <c:pt idx="3862">
                  <c:v>5.2</c:v>
                </c:pt>
                <c:pt idx="3863">
                  <c:v>5.28</c:v>
                </c:pt>
                <c:pt idx="3864">
                  <c:v>5.29</c:v>
                </c:pt>
                <c:pt idx="3865">
                  <c:v>5.33</c:v>
                </c:pt>
                <c:pt idx="3866">
                  <c:v>5.33</c:v>
                </c:pt>
                <c:pt idx="3867">
                  <c:v>5.26</c:v>
                </c:pt>
                <c:pt idx="3868">
                  <c:v>5.22</c:v>
                </c:pt>
                <c:pt idx="3869">
                  <c:v>5.29</c:v>
                </c:pt>
                <c:pt idx="3870">
                  <c:v>5.25</c:v>
                </c:pt>
                <c:pt idx="3871">
                  <c:v>5.15</c:v>
                </c:pt>
                <c:pt idx="3872">
                  <c:v>5.0999999999999996</c:v>
                </c:pt>
                <c:pt idx="3873">
                  <c:v>5.19</c:v>
                </c:pt>
                <c:pt idx="3874">
                  <c:v>5.15</c:v>
                </c:pt>
                <c:pt idx="3875">
                  <c:v>5.0599999999999996</c:v>
                </c:pt>
                <c:pt idx="3876">
                  <c:v>5.13</c:v>
                </c:pt>
                <c:pt idx="3877">
                  <c:v>5.19</c:v>
                </c:pt>
                <c:pt idx="3878">
                  <c:v>5.16</c:v>
                </c:pt>
                <c:pt idx="3879">
                  <c:v>5.26</c:v>
                </c:pt>
                <c:pt idx="3880">
                  <c:v>5.33</c:v>
                </c:pt>
                <c:pt idx="3881">
                  <c:v>5.38</c:v>
                </c:pt>
                <c:pt idx="3882">
                  <c:v>5.35</c:v>
                </c:pt>
                <c:pt idx="3883">
                  <c:v>5.37</c:v>
                </c:pt>
                <c:pt idx="3884">
                  <c:v>5.34</c:v>
                </c:pt>
                <c:pt idx="3885">
                  <c:v>5.36</c:v>
                </c:pt>
                <c:pt idx="3886">
                  <c:v>5.35</c:v>
                </c:pt>
                <c:pt idx="3887">
                  <c:v>5.41</c:v>
                </c:pt>
                <c:pt idx="3888">
                  <c:v>5.42</c:v>
                </c:pt>
                <c:pt idx="3889">
                  <c:v>5.47</c:v>
                </c:pt>
                <c:pt idx="3891">
                  <c:v>5.6</c:v>
                </c:pt>
                <c:pt idx="3892">
                  <c:v>5.6</c:v>
                </c:pt>
                <c:pt idx="3893">
                  <c:v>5.62</c:v>
                </c:pt>
                <c:pt idx="3894">
                  <c:v>5.67</c:v>
                </c:pt>
                <c:pt idx="3895">
                  <c:v>5.6</c:v>
                </c:pt>
                <c:pt idx="3896">
                  <c:v>5.52</c:v>
                </c:pt>
                <c:pt idx="3897">
                  <c:v>5.64</c:v>
                </c:pt>
                <c:pt idx="3898">
                  <c:v>5.65</c:v>
                </c:pt>
                <c:pt idx="3899">
                  <c:v>5.64</c:v>
                </c:pt>
                <c:pt idx="3900">
                  <c:v>5.62</c:v>
                </c:pt>
                <c:pt idx="3901">
                  <c:v>5.67</c:v>
                </c:pt>
                <c:pt idx="3902">
                  <c:v>5.75</c:v>
                </c:pt>
                <c:pt idx="3903">
                  <c:v>5.74</c:v>
                </c:pt>
                <c:pt idx="3904">
                  <c:v>5.72</c:v>
                </c:pt>
                <c:pt idx="3905">
                  <c:v>5.71</c:v>
                </c:pt>
                <c:pt idx="3906">
                  <c:v>5.7</c:v>
                </c:pt>
                <c:pt idx="3907">
                  <c:v>5.64</c:v>
                </c:pt>
                <c:pt idx="3908">
                  <c:v>5.65</c:v>
                </c:pt>
                <c:pt idx="3909">
                  <c:v>5.74</c:v>
                </c:pt>
                <c:pt idx="3910">
                  <c:v>5.77</c:v>
                </c:pt>
                <c:pt idx="3911">
                  <c:v>5.66</c:v>
                </c:pt>
                <c:pt idx="3912">
                  <c:v>5.59</c:v>
                </c:pt>
                <c:pt idx="3913">
                  <c:v>5.59</c:v>
                </c:pt>
                <c:pt idx="3914">
                  <c:v>5.54</c:v>
                </c:pt>
                <c:pt idx="3915">
                  <c:v>5.59</c:v>
                </c:pt>
                <c:pt idx="3916">
                  <c:v>5.64</c:v>
                </c:pt>
                <c:pt idx="3917">
                  <c:v>5.6</c:v>
                </c:pt>
                <c:pt idx="3918">
                  <c:v>5.63</c:v>
                </c:pt>
                <c:pt idx="3919">
                  <c:v>5.71</c:v>
                </c:pt>
                <c:pt idx="3920">
                  <c:v>5.69</c:v>
                </c:pt>
                <c:pt idx="3921">
                  <c:v>5.63</c:v>
                </c:pt>
                <c:pt idx="3922">
                  <c:v>5.68</c:v>
                </c:pt>
                <c:pt idx="3923">
                  <c:v>5.69</c:v>
                </c:pt>
                <c:pt idx="3924">
                  <c:v>5.67</c:v>
                </c:pt>
                <c:pt idx="3925">
                  <c:v>5.69</c:v>
                </c:pt>
                <c:pt idx="3926">
                  <c:v>5.63</c:v>
                </c:pt>
                <c:pt idx="3927">
                  <c:v>5.53</c:v>
                </c:pt>
                <c:pt idx="3928">
                  <c:v>5.55</c:v>
                </c:pt>
                <c:pt idx="3929">
                  <c:v>5.51</c:v>
                </c:pt>
                <c:pt idx="3930">
                  <c:v>5.57</c:v>
                </c:pt>
                <c:pt idx="3931">
                  <c:v>5.6</c:v>
                </c:pt>
                <c:pt idx="3932">
                  <c:v>5.6</c:v>
                </c:pt>
                <c:pt idx="3933">
                  <c:v>5.58</c:v>
                </c:pt>
                <c:pt idx="3934">
                  <c:v>5.64</c:v>
                </c:pt>
                <c:pt idx="3935">
                  <c:v>5.57</c:v>
                </c:pt>
                <c:pt idx="3936">
                  <c:v>5.55</c:v>
                </c:pt>
                <c:pt idx="3937">
                  <c:v>5.53</c:v>
                </c:pt>
                <c:pt idx="3938">
                  <c:v>5.55</c:v>
                </c:pt>
                <c:pt idx="3939">
                  <c:v>5.46</c:v>
                </c:pt>
                <c:pt idx="3940">
                  <c:v>5.48</c:v>
                </c:pt>
                <c:pt idx="3941">
                  <c:v>5.42</c:v>
                </c:pt>
                <c:pt idx="3942">
                  <c:v>5.46</c:v>
                </c:pt>
                <c:pt idx="3943">
                  <c:v>5.46</c:v>
                </c:pt>
                <c:pt idx="3944">
                  <c:v>5.37</c:v>
                </c:pt>
                <c:pt idx="3945">
                  <c:v>5.34</c:v>
                </c:pt>
                <c:pt idx="3946">
                  <c:v>5.36</c:v>
                </c:pt>
                <c:pt idx="3947">
                  <c:v>5.32</c:v>
                </c:pt>
                <c:pt idx="3948">
                  <c:v>5.36</c:v>
                </c:pt>
                <c:pt idx="3949">
                  <c:v>5.3</c:v>
                </c:pt>
                <c:pt idx="3950">
                  <c:v>5.36</c:v>
                </c:pt>
                <c:pt idx="3951">
                  <c:v>5.43</c:v>
                </c:pt>
                <c:pt idx="3952">
                  <c:v>5.37</c:v>
                </c:pt>
                <c:pt idx="3953">
                  <c:v>5.4</c:v>
                </c:pt>
                <c:pt idx="3954">
                  <c:v>5.36</c:v>
                </c:pt>
                <c:pt idx="3955">
                  <c:v>5.33</c:v>
                </c:pt>
                <c:pt idx="3956">
                  <c:v>5.29</c:v>
                </c:pt>
                <c:pt idx="3957">
                  <c:v>5.31</c:v>
                </c:pt>
                <c:pt idx="3958">
                  <c:v>5.24</c:v>
                </c:pt>
                <c:pt idx="3959">
                  <c:v>5.3</c:v>
                </c:pt>
                <c:pt idx="3960">
                  <c:v>5.27</c:v>
                </c:pt>
                <c:pt idx="3961">
                  <c:v>5.27</c:v>
                </c:pt>
                <c:pt idx="3962">
                  <c:v>5.25</c:v>
                </c:pt>
                <c:pt idx="3963">
                  <c:v>5.3</c:v>
                </c:pt>
                <c:pt idx="3964">
                  <c:v>5.3</c:v>
                </c:pt>
                <c:pt idx="3965">
                  <c:v>5.35</c:v>
                </c:pt>
                <c:pt idx="3966">
                  <c:v>5.34</c:v>
                </c:pt>
                <c:pt idx="3967">
                  <c:v>5.35</c:v>
                </c:pt>
                <c:pt idx="3968">
                  <c:v>5.38</c:v>
                </c:pt>
                <c:pt idx="3969">
                  <c:v>5.39</c:v>
                </c:pt>
                <c:pt idx="3972">
                  <c:v>5.44</c:v>
                </c:pt>
                <c:pt idx="3973">
                  <c:v>5.41</c:v>
                </c:pt>
                <c:pt idx="3974">
                  <c:v>5.39</c:v>
                </c:pt>
                <c:pt idx="3975">
                  <c:v>5.41</c:v>
                </c:pt>
                <c:pt idx="3977">
                  <c:v>5.46</c:v>
                </c:pt>
                <c:pt idx="3978">
                  <c:v>5.52</c:v>
                </c:pt>
                <c:pt idx="3979">
                  <c:v>5.58</c:v>
                </c:pt>
                <c:pt idx="3980">
                  <c:v>5.57</c:v>
                </c:pt>
                <c:pt idx="3981">
                  <c:v>5.54</c:v>
                </c:pt>
                <c:pt idx="3982">
                  <c:v>5.49</c:v>
                </c:pt>
                <c:pt idx="3983">
                  <c:v>5.47</c:v>
                </c:pt>
                <c:pt idx="3984">
                  <c:v>5.58</c:v>
                </c:pt>
                <c:pt idx="3985">
                  <c:v>5.55</c:v>
                </c:pt>
                <c:pt idx="3986">
                  <c:v>5.53</c:v>
                </c:pt>
                <c:pt idx="3987">
                  <c:v>5.5</c:v>
                </c:pt>
                <c:pt idx="3988">
                  <c:v>5.57</c:v>
                </c:pt>
                <c:pt idx="3989">
                  <c:v>5.61</c:v>
                </c:pt>
                <c:pt idx="3990">
                  <c:v>5.64</c:v>
                </c:pt>
                <c:pt idx="3991">
                  <c:v>5.51</c:v>
                </c:pt>
                <c:pt idx="3992">
                  <c:v>5.52</c:v>
                </c:pt>
                <c:pt idx="3993">
                  <c:v>5.48</c:v>
                </c:pt>
                <c:pt idx="3994">
                  <c:v>5.41</c:v>
                </c:pt>
                <c:pt idx="3995">
                  <c:v>5.37</c:v>
                </c:pt>
                <c:pt idx="3996">
                  <c:v>5.4</c:v>
                </c:pt>
                <c:pt idx="3997">
                  <c:v>5.4</c:v>
                </c:pt>
                <c:pt idx="3998">
                  <c:v>5.37</c:v>
                </c:pt>
                <c:pt idx="3999">
                  <c:v>5.29</c:v>
                </c:pt>
                <c:pt idx="4000">
                  <c:v>5.23</c:v>
                </c:pt>
                <c:pt idx="4001">
                  <c:v>5.25</c:v>
                </c:pt>
                <c:pt idx="4002">
                  <c:v>5.27</c:v>
                </c:pt>
                <c:pt idx="4003">
                  <c:v>5.28</c:v>
                </c:pt>
                <c:pt idx="4004">
                  <c:v>5.36</c:v>
                </c:pt>
                <c:pt idx="4005">
                  <c:v>5.32</c:v>
                </c:pt>
                <c:pt idx="4006">
                  <c:v>5.32</c:v>
                </c:pt>
                <c:pt idx="4007">
                  <c:v>5.28</c:v>
                </c:pt>
                <c:pt idx="4008">
                  <c:v>5.32</c:v>
                </c:pt>
                <c:pt idx="4009">
                  <c:v>5.32</c:v>
                </c:pt>
                <c:pt idx="4010">
                  <c:v>5.25</c:v>
                </c:pt>
                <c:pt idx="4011">
                  <c:v>5.27</c:v>
                </c:pt>
                <c:pt idx="4012">
                  <c:v>5.26</c:v>
                </c:pt>
                <c:pt idx="4013">
                  <c:v>5.36</c:v>
                </c:pt>
                <c:pt idx="4014">
                  <c:v>5.39</c:v>
                </c:pt>
                <c:pt idx="4015">
                  <c:v>5.42</c:v>
                </c:pt>
                <c:pt idx="4016">
                  <c:v>5.4</c:v>
                </c:pt>
                <c:pt idx="4017">
                  <c:v>5.4</c:v>
                </c:pt>
                <c:pt idx="4018">
                  <c:v>5.4</c:v>
                </c:pt>
                <c:pt idx="4019">
                  <c:v>5.35</c:v>
                </c:pt>
                <c:pt idx="4020">
                  <c:v>5.37</c:v>
                </c:pt>
                <c:pt idx="4021">
                  <c:v>5.41</c:v>
                </c:pt>
                <c:pt idx="4022">
                  <c:v>5.43</c:v>
                </c:pt>
                <c:pt idx="4023">
                  <c:v>5.4</c:v>
                </c:pt>
                <c:pt idx="4024">
                  <c:v>5.48</c:v>
                </c:pt>
                <c:pt idx="4025">
                  <c:v>5.41</c:v>
                </c:pt>
                <c:pt idx="4026">
                  <c:v>5.44</c:v>
                </c:pt>
                <c:pt idx="4027">
                  <c:v>5.36</c:v>
                </c:pt>
                <c:pt idx="4028">
                  <c:v>5.4</c:v>
                </c:pt>
                <c:pt idx="4029">
                  <c:v>5.41</c:v>
                </c:pt>
                <c:pt idx="4030">
                  <c:v>5.45</c:v>
                </c:pt>
                <c:pt idx="4031">
                  <c:v>5.47</c:v>
                </c:pt>
                <c:pt idx="4032">
                  <c:v>5.47</c:v>
                </c:pt>
                <c:pt idx="4033">
                  <c:v>5.45</c:v>
                </c:pt>
                <c:pt idx="4034">
                  <c:v>5.41</c:v>
                </c:pt>
                <c:pt idx="4035">
                  <c:v>5.38</c:v>
                </c:pt>
                <c:pt idx="4036">
                  <c:v>5.38</c:v>
                </c:pt>
                <c:pt idx="4037">
                  <c:v>5.33</c:v>
                </c:pt>
                <c:pt idx="4038">
                  <c:v>5.29</c:v>
                </c:pt>
                <c:pt idx="4039">
                  <c:v>5.32</c:v>
                </c:pt>
                <c:pt idx="4040">
                  <c:v>5.34</c:v>
                </c:pt>
                <c:pt idx="4041">
                  <c:v>5.35</c:v>
                </c:pt>
                <c:pt idx="4042">
                  <c:v>5.29</c:v>
                </c:pt>
                <c:pt idx="4043">
                  <c:v>5.32</c:v>
                </c:pt>
                <c:pt idx="4044">
                  <c:v>5.33</c:v>
                </c:pt>
                <c:pt idx="4045">
                  <c:v>5.31</c:v>
                </c:pt>
                <c:pt idx="4046">
                  <c:v>5.31</c:v>
                </c:pt>
                <c:pt idx="4047">
                  <c:v>5.34</c:v>
                </c:pt>
                <c:pt idx="4048">
                  <c:v>5.32</c:v>
                </c:pt>
                <c:pt idx="4049">
                  <c:v>5.29</c:v>
                </c:pt>
                <c:pt idx="4050">
                  <c:v>5.28</c:v>
                </c:pt>
                <c:pt idx="4051">
                  <c:v>5.32</c:v>
                </c:pt>
                <c:pt idx="4052">
                  <c:v>5.37</c:v>
                </c:pt>
                <c:pt idx="4053">
                  <c:v>5.38</c:v>
                </c:pt>
                <c:pt idx="4054">
                  <c:v>5.36</c:v>
                </c:pt>
                <c:pt idx="4055">
                  <c:v>5.36</c:v>
                </c:pt>
                <c:pt idx="4056">
                  <c:v>5.41</c:v>
                </c:pt>
                <c:pt idx="4057">
                  <c:v>5.39</c:v>
                </c:pt>
                <c:pt idx="4058">
                  <c:v>5.36</c:v>
                </c:pt>
                <c:pt idx="4059">
                  <c:v>5.37</c:v>
                </c:pt>
                <c:pt idx="4060">
                  <c:v>5.38</c:v>
                </c:pt>
                <c:pt idx="4061">
                  <c:v>5.41</c:v>
                </c:pt>
                <c:pt idx="4062">
                  <c:v>5.46</c:v>
                </c:pt>
                <c:pt idx="4063">
                  <c:v>5.47</c:v>
                </c:pt>
                <c:pt idx="4064">
                  <c:v>5.46</c:v>
                </c:pt>
                <c:pt idx="4065">
                  <c:v>5.34</c:v>
                </c:pt>
                <c:pt idx="4066">
                  <c:v>5.35</c:v>
                </c:pt>
                <c:pt idx="4067">
                  <c:v>5.37</c:v>
                </c:pt>
                <c:pt idx="4068">
                  <c:v>5.38</c:v>
                </c:pt>
                <c:pt idx="4069">
                  <c:v>5.42</c:v>
                </c:pt>
                <c:pt idx="4070">
                  <c:v>5.44</c:v>
                </c:pt>
                <c:pt idx="4071">
                  <c:v>5.43</c:v>
                </c:pt>
                <c:pt idx="4072">
                  <c:v>5.44</c:v>
                </c:pt>
                <c:pt idx="4073">
                  <c:v>5.43</c:v>
                </c:pt>
                <c:pt idx="4074">
                  <c:v>5.41</c:v>
                </c:pt>
                <c:pt idx="4075">
                  <c:v>5.48</c:v>
                </c:pt>
                <c:pt idx="4076">
                  <c:v>5.5</c:v>
                </c:pt>
                <c:pt idx="4077">
                  <c:v>5.46</c:v>
                </c:pt>
                <c:pt idx="4078">
                  <c:v>5.47</c:v>
                </c:pt>
                <c:pt idx="4079">
                  <c:v>5.44</c:v>
                </c:pt>
                <c:pt idx="4080">
                  <c:v>5.39</c:v>
                </c:pt>
                <c:pt idx="4081">
                  <c:v>5.41</c:v>
                </c:pt>
                <c:pt idx="4082">
                  <c:v>5.41</c:v>
                </c:pt>
                <c:pt idx="4083">
                  <c:v>5.45</c:v>
                </c:pt>
                <c:pt idx="4084">
                  <c:v>5.41</c:v>
                </c:pt>
                <c:pt idx="4085">
                  <c:v>5.37</c:v>
                </c:pt>
                <c:pt idx="4086">
                  <c:v>5.38</c:v>
                </c:pt>
                <c:pt idx="4087">
                  <c:v>5.39</c:v>
                </c:pt>
                <c:pt idx="4088">
                  <c:v>5.4</c:v>
                </c:pt>
                <c:pt idx="4089">
                  <c:v>5.41</c:v>
                </c:pt>
                <c:pt idx="4090">
                  <c:v>5.4</c:v>
                </c:pt>
                <c:pt idx="4091">
                  <c:v>5.37</c:v>
                </c:pt>
                <c:pt idx="4092">
                  <c:v>5.36</c:v>
                </c:pt>
                <c:pt idx="4093">
                  <c:v>5.3</c:v>
                </c:pt>
                <c:pt idx="4094">
                  <c:v>5.3</c:v>
                </c:pt>
                <c:pt idx="4095">
                  <c:v>5.32</c:v>
                </c:pt>
                <c:pt idx="4096">
                  <c:v>5.34</c:v>
                </c:pt>
                <c:pt idx="4097">
                  <c:v>5.35</c:v>
                </c:pt>
                <c:pt idx="4098">
                  <c:v>5.33</c:v>
                </c:pt>
                <c:pt idx="4099">
                  <c:v>5.35</c:v>
                </c:pt>
                <c:pt idx="4100">
                  <c:v>5.34</c:v>
                </c:pt>
                <c:pt idx="4101">
                  <c:v>5.34</c:v>
                </c:pt>
                <c:pt idx="4102">
                  <c:v>5.34</c:v>
                </c:pt>
                <c:pt idx="4103">
                  <c:v>5.37</c:v>
                </c:pt>
                <c:pt idx="4104">
                  <c:v>5.37</c:v>
                </c:pt>
                <c:pt idx="4105">
                  <c:v>5.35</c:v>
                </c:pt>
                <c:pt idx="4106">
                  <c:v>5.35</c:v>
                </c:pt>
                <c:pt idx="4107">
                  <c:v>5.35</c:v>
                </c:pt>
                <c:pt idx="4108">
                  <c:v>5.32</c:v>
                </c:pt>
                <c:pt idx="4109">
                  <c:v>5.3</c:v>
                </c:pt>
                <c:pt idx="4110">
                  <c:v>5.32</c:v>
                </c:pt>
                <c:pt idx="4111">
                  <c:v>5.33</c:v>
                </c:pt>
                <c:pt idx="4112">
                  <c:v>5.34</c:v>
                </c:pt>
                <c:pt idx="4113">
                  <c:v>5.37</c:v>
                </c:pt>
                <c:pt idx="4114">
                  <c:v>5.36</c:v>
                </c:pt>
                <c:pt idx="4115">
                  <c:v>5.35</c:v>
                </c:pt>
                <c:pt idx="4116">
                  <c:v>5.33</c:v>
                </c:pt>
                <c:pt idx="4117">
                  <c:v>5.32</c:v>
                </c:pt>
                <c:pt idx="4118">
                  <c:v>5.3</c:v>
                </c:pt>
                <c:pt idx="4119">
                  <c:v>5.29</c:v>
                </c:pt>
                <c:pt idx="4120">
                  <c:v>5.29</c:v>
                </c:pt>
                <c:pt idx="4121">
                  <c:v>5.29</c:v>
                </c:pt>
                <c:pt idx="4122">
                  <c:v>5.29</c:v>
                </c:pt>
                <c:pt idx="4123">
                  <c:v>5.26</c:v>
                </c:pt>
                <c:pt idx="4124">
                  <c:v>5.23</c:v>
                </c:pt>
                <c:pt idx="4125">
                  <c:v>5.23</c:v>
                </c:pt>
                <c:pt idx="4126">
                  <c:v>5.24</c:v>
                </c:pt>
                <c:pt idx="4127">
                  <c:v>5.2</c:v>
                </c:pt>
                <c:pt idx="4128">
                  <c:v>5.19</c:v>
                </c:pt>
                <c:pt idx="4129">
                  <c:v>5.13</c:v>
                </c:pt>
                <c:pt idx="4130">
                  <c:v>5.12</c:v>
                </c:pt>
                <c:pt idx="4131">
                  <c:v>5.04</c:v>
                </c:pt>
                <c:pt idx="4132">
                  <c:v>5.08</c:v>
                </c:pt>
                <c:pt idx="4133">
                  <c:v>5.05</c:v>
                </c:pt>
                <c:pt idx="4134">
                  <c:v>5.07</c:v>
                </c:pt>
                <c:pt idx="4135">
                  <c:v>5.09</c:v>
                </c:pt>
                <c:pt idx="4136">
                  <c:v>5.0999999999999996</c:v>
                </c:pt>
                <c:pt idx="4137">
                  <c:v>5.12</c:v>
                </c:pt>
                <c:pt idx="4138">
                  <c:v>5.05</c:v>
                </c:pt>
                <c:pt idx="4139">
                  <c:v>5.03</c:v>
                </c:pt>
                <c:pt idx="4140">
                  <c:v>4.99</c:v>
                </c:pt>
                <c:pt idx="4141">
                  <c:v>4.99</c:v>
                </c:pt>
                <c:pt idx="4142">
                  <c:v>5.01</c:v>
                </c:pt>
                <c:pt idx="4143">
                  <c:v>4.97</c:v>
                </c:pt>
                <c:pt idx="4144">
                  <c:v>5.01</c:v>
                </c:pt>
                <c:pt idx="4145">
                  <c:v>5.03</c:v>
                </c:pt>
                <c:pt idx="4148">
                  <c:v>5.01</c:v>
                </c:pt>
                <c:pt idx="4149">
                  <c:v>5.07</c:v>
                </c:pt>
                <c:pt idx="4150">
                  <c:v>4.9800000000000004</c:v>
                </c:pt>
                <c:pt idx="4152">
                  <c:v>4.91</c:v>
                </c:pt>
                <c:pt idx="4153">
                  <c:v>4.88</c:v>
                </c:pt>
                <c:pt idx="4154">
                  <c:v>4.87</c:v>
                </c:pt>
                <c:pt idx="4155">
                  <c:v>4.84</c:v>
                </c:pt>
                <c:pt idx="4156">
                  <c:v>4.84</c:v>
                </c:pt>
                <c:pt idx="4157">
                  <c:v>4.8899999999999997</c:v>
                </c:pt>
                <c:pt idx="4158">
                  <c:v>4.93</c:v>
                </c:pt>
                <c:pt idx="4159">
                  <c:v>4.88</c:v>
                </c:pt>
                <c:pt idx="4160">
                  <c:v>4.96</c:v>
                </c:pt>
                <c:pt idx="4161">
                  <c:v>4.95</c:v>
                </c:pt>
                <c:pt idx="4162">
                  <c:v>4.96</c:v>
                </c:pt>
                <c:pt idx="4163">
                  <c:v>4.96</c:v>
                </c:pt>
                <c:pt idx="4164">
                  <c:v>4.9400000000000004</c:v>
                </c:pt>
                <c:pt idx="4165">
                  <c:v>4.96</c:v>
                </c:pt>
                <c:pt idx="4166">
                  <c:v>5</c:v>
                </c:pt>
                <c:pt idx="4167">
                  <c:v>4.9800000000000004</c:v>
                </c:pt>
                <c:pt idx="4168">
                  <c:v>5.0199999999999996</c:v>
                </c:pt>
                <c:pt idx="4169">
                  <c:v>5.04</c:v>
                </c:pt>
                <c:pt idx="4170">
                  <c:v>4.99</c:v>
                </c:pt>
                <c:pt idx="4171">
                  <c:v>4.99</c:v>
                </c:pt>
                <c:pt idx="4172">
                  <c:v>4.96</c:v>
                </c:pt>
                <c:pt idx="4173">
                  <c:v>4.9400000000000004</c:v>
                </c:pt>
                <c:pt idx="4174">
                  <c:v>4.93</c:v>
                </c:pt>
                <c:pt idx="4175">
                  <c:v>4.93</c:v>
                </c:pt>
                <c:pt idx="4176">
                  <c:v>4.91</c:v>
                </c:pt>
                <c:pt idx="4177">
                  <c:v>4.91</c:v>
                </c:pt>
                <c:pt idx="4178">
                  <c:v>4.8899999999999997</c:v>
                </c:pt>
                <c:pt idx="4179">
                  <c:v>4.9400000000000004</c:v>
                </c:pt>
                <c:pt idx="4180">
                  <c:v>4.91</c:v>
                </c:pt>
                <c:pt idx="4181">
                  <c:v>4.9000000000000004</c:v>
                </c:pt>
                <c:pt idx="4182">
                  <c:v>4.8899999999999997</c:v>
                </c:pt>
                <c:pt idx="4183">
                  <c:v>4.9000000000000004</c:v>
                </c:pt>
                <c:pt idx="4184">
                  <c:v>4.97</c:v>
                </c:pt>
                <c:pt idx="4185">
                  <c:v>4.95</c:v>
                </c:pt>
                <c:pt idx="4186">
                  <c:v>4.9400000000000004</c:v>
                </c:pt>
                <c:pt idx="4187">
                  <c:v>4.97</c:v>
                </c:pt>
                <c:pt idx="4188">
                  <c:v>4.9800000000000004</c:v>
                </c:pt>
                <c:pt idx="4189">
                  <c:v>4.9800000000000004</c:v>
                </c:pt>
                <c:pt idx="4190">
                  <c:v>4.96</c:v>
                </c:pt>
                <c:pt idx="4191">
                  <c:v>4.97</c:v>
                </c:pt>
                <c:pt idx="4192">
                  <c:v>4.8899999999999997</c:v>
                </c:pt>
                <c:pt idx="4193">
                  <c:v>4.9000000000000004</c:v>
                </c:pt>
                <c:pt idx="4194">
                  <c:v>4.8899999999999997</c:v>
                </c:pt>
                <c:pt idx="4195">
                  <c:v>4.87</c:v>
                </c:pt>
                <c:pt idx="4196">
                  <c:v>4.9000000000000004</c:v>
                </c:pt>
                <c:pt idx="4197">
                  <c:v>4.91</c:v>
                </c:pt>
                <c:pt idx="4198">
                  <c:v>4.9000000000000004</c:v>
                </c:pt>
                <c:pt idx="4199">
                  <c:v>4.8499999999999996</c:v>
                </c:pt>
                <c:pt idx="4200">
                  <c:v>4.8600000000000003</c:v>
                </c:pt>
                <c:pt idx="4201">
                  <c:v>4.8499999999999996</c:v>
                </c:pt>
                <c:pt idx="4202">
                  <c:v>4.9000000000000004</c:v>
                </c:pt>
                <c:pt idx="4203">
                  <c:v>4.8499999999999996</c:v>
                </c:pt>
                <c:pt idx="4204">
                  <c:v>4.8499999999999996</c:v>
                </c:pt>
                <c:pt idx="4205">
                  <c:v>4.8</c:v>
                </c:pt>
                <c:pt idx="4206">
                  <c:v>4.82</c:v>
                </c:pt>
                <c:pt idx="4207">
                  <c:v>4.84</c:v>
                </c:pt>
                <c:pt idx="4208">
                  <c:v>4.8100000000000005</c:v>
                </c:pt>
                <c:pt idx="4209">
                  <c:v>4.7300000000000004</c:v>
                </c:pt>
                <c:pt idx="4210">
                  <c:v>4.7699999999999996</c:v>
                </c:pt>
                <c:pt idx="4211">
                  <c:v>4.78</c:v>
                </c:pt>
                <c:pt idx="4212">
                  <c:v>4.76</c:v>
                </c:pt>
                <c:pt idx="4213">
                  <c:v>4.8</c:v>
                </c:pt>
                <c:pt idx="4214">
                  <c:v>4.83</c:v>
                </c:pt>
                <c:pt idx="4215">
                  <c:v>4.8600000000000003</c:v>
                </c:pt>
                <c:pt idx="4216">
                  <c:v>4.8600000000000003</c:v>
                </c:pt>
                <c:pt idx="4217">
                  <c:v>4.87</c:v>
                </c:pt>
                <c:pt idx="4218">
                  <c:v>4.88</c:v>
                </c:pt>
                <c:pt idx="4219">
                  <c:v>4.9000000000000004</c:v>
                </c:pt>
                <c:pt idx="4220">
                  <c:v>4.87</c:v>
                </c:pt>
                <c:pt idx="4221">
                  <c:v>4.87</c:v>
                </c:pt>
                <c:pt idx="4222">
                  <c:v>4.9000000000000004</c:v>
                </c:pt>
                <c:pt idx="4223">
                  <c:v>4.9800000000000004</c:v>
                </c:pt>
                <c:pt idx="4224">
                  <c:v>4.9800000000000004</c:v>
                </c:pt>
                <c:pt idx="4227">
                  <c:v>5.04</c:v>
                </c:pt>
                <c:pt idx="4228">
                  <c:v>5.1100000000000003</c:v>
                </c:pt>
                <c:pt idx="4229">
                  <c:v>5.0999999999999996</c:v>
                </c:pt>
                <c:pt idx="4230">
                  <c:v>5.09</c:v>
                </c:pt>
                <c:pt idx="4231">
                  <c:v>5.05</c:v>
                </c:pt>
                <c:pt idx="4232">
                  <c:v>5.0999999999999996</c:v>
                </c:pt>
                <c:pt idx="4233">
                  <c:v>5.08</c:v>
                </c:pt>
                <c:pt idx="4234">
                  <c:v>5.04</c:v>
                </c:pt>
                <c:pt idx="4235">
                  <c:v>5.12</c:v>
                </c:pt>
                <c:pt idx="4236">
                  <c:v>5.17</c:v>
                </c:pt>
                <c:pt idx="4238">
                  <c:v>5.17</c:v>
                </c:pt>
                <c:pt idx="4239">
                  <c:v>5.12</c:v>
                </c:pt>
                <c:pt idx="4240">
                  <c:v>5.07</c:v>
                </c:pt>
                <c:pt idx="4241">
                  <c:v>5.0999999999999996</c:v>
                </c:pt>
                <c:pt idx="4242">
                  <c:v>5.08</c:v>
                </c:pt>
                <c:pt idx="4243">
                  <c:v>5.08</c:v>
                </c:pt>
                <c:pt idx="4244">
                  <c:v>5.09</c:v>
                </c:pt>
                <c:pt idx="4245">
                  <c:v>5.17</c:v>
                </c:pt>
                <c:pt idx="4246">
                  <c:v>5.24</c:v>
                </c:pt>
                <c:pt idx="4247">
                  <c:v>5.25</c:v>
                </c:pt>
                <c:pt idx="4248">
                  <c:v>5.19</c:v>
                </c:pt>
                <c:pt idx="4249">
                  <c:v>5.2</c:v>
                </c:pt>
                <c:pt idx="4250">
                  <c:v>5.21</c:v>
                </c:pt>
                <c:pt idx="4251">
                  <c:v>5.22</c:v>
                </c:pt>
                <c:pt idx="4252">
                  <c:v>5.24</c:v>
                </c:pt>
                <c:pt idx="4253">
                  <c:v>5.28</c:v>
                </c:pt>
                <c:pt idx="4254">
                  <c:v>5.31</c:v>
                </c:pt>
                <c:pt idx="4255">
                  <c:v>5.34</c:v>
                </c:pt>
                <c:pt idx="4256">
                  <c:v>5.31</c:v>
                </c:pt>
                <c:pt idx="4257">
                  <c:v>5.28</c:v>
                </c:pt>
                <c:pt idx="4258">
                  <c:v>5.27</c:v>
                </c:pt>
                <c:pt idx="4259">
                  <c:v>5.31</c:v>
                </c:pt>
                <c:pt idx="4260">
                  <c:v>5.2</c:v>
                </c:pt>
                <c:pt idx="4261">
                  <c:v>5.19</c:v>
                </c:pt>
                <c:pt idx="4262">
                  <c:v>5.14</c:v>
                </c:pt>
                <c:pt idx="4263">
                  <c:v>5.16</c:v>
                </c:pt>
                <c:pt idx="4264">
                  <c:v>5.21</c:v>
                </c:pt>
                <c:pt idx="4265">
                  <c:v>5.2</c:v>
                </c:pt>
                <c:pt idx="4266">
                  <c:v>5.17</c:v>
                </c:pt>
                <c:pt idx="4267">
                  <c:v>5.2</c:v>
                </c:pt>
                <c:pt idx="4268">
                  <c:v>5.2</c:v>
                </c:pt>
                <c:pt idx="4269">
                  <c:v>5.14</c:v>
                </c:pt>
                <c:pt idx="4270">
                  <c:v>5.14</c:v>
                </c:pt>
                <c:pt idx="4271">
                  <c:v>5.12</c:v>
                </c:pt>
                <c:pt idx="4272">
                  <c:v>5.15</c:v>
                </c:pt>
                <c:pt idx="4273">
                  <c:v>5.12</c:v>
                </c:pt>
                <c:pt idx="4274">
                  <c:v>5.07</c:v>
                </c:pt>
                <c:pt idx="4275">
                  <c:v>5.07</c:v>
                </c:pt>
                <c:pt idx="4276">
                  <c:v>5.08</c:v>
                </c:pt>
                <c:pt idx="4277">
                  <c:v>5.1100000000000003</c:v>
                </c:pt>
                <c:pt idx="4278">
                  <c:v>5.0999999999999996</c:v>
                </c:pt>
                <c:pt idx="4279">
                  <c:v>5.14</c:v>
                </c:pt>
                <c:pt idx="4280">
                  <c:v>5.25</c:v>
                </c:pt>
                <c:pt idx="4281">
                  <c:v>5.23</c:v>
                </c:pt>
                <c:pt idx="4282">
                  <c:v>5.24</c:v>
                </c:pt>
                <c:pt idx="4283">
                  <c:v>5.24</c:v>
                </c:pt>
                <c:pt idx="4284">
                  <c:v>5.25</c:v>
                </c:pt>
                <c:pt idx="4285">
                  <c:v>5.19</c:v>
                </c:pt>
                <c:pt idx="4286">
                  <c:v>5.25</c:v>
                </c:pt>
                <c:pt idx="4287">
                  <c:v>5.24</c:v>
                </c:pt>
                <c:pt idx="4288">
                  <c:v>5.19</c:v>
                </c:pt>
                <c:pt idx="4289">
                  <c:v>5.2</c:v>
                </c:pt>
                <c:pt idx="4290">
                  <c:v>5.21</c:v>
                </c:pt>
                <c:pt idx="4291">
                  <c:v>5.18</c:v>
                </c:pt>
                <c:pt idx="4292">
                  <c:v>5.17</c:v>
                </c:pt>
                <c:pt idx="4293">
                  <c:v>5.18</c:v>
                </c:pt>
                <c:pt idx="4294">
                  <c:v>5.12</c:v>
                </c:pt>
                <c:pt idx="4295">
                  <c:v>5.09</c:v>
                </c:pt>
                <c:pt idx="4296">
                  <c:v>5.09</c:v>
                </c:pt>
                <c:pt idx="4297">
                  <c:v>5.0599999999999996</c:v>
                </c:pt>
                <c:pt idx="4298">
                  <c:v>5.0999999999999996</c:v>
                </c:pt>
                <c:pt idx="4299">
                  <c:v>5.09</c:v>
                </c:pt>
                <c:pt idx="4300">
                  <c:v>5.01</c:v>
                </c:pt>
                <c:pt idx="4301">
                  <c:v>5.0199999999999996</c:v>
                </c:pt>
                <c:pt idx="4302">
                  <c:v>5</c:v>
                </c:pt>
                <c:pt idx="4303">
                  <c:v>5.01</c:v>
                </c:pt>
                <c:pt idx="4304">
                  <c:v>5.04</c:v>
                </c:pt>
                <c:pt idx="4305">
                  <c:v>5.03</c:v>
                </c:pt>
                <c:pt idx="4306">
                  <c:v>5</c:v>
                </c:pt>
                <c:pt idx="4307">
                  <c:v>5.0199999999999996</c:v>
                </c:pt>
                <c:pt idx="4308">
                  <c:v>5.0199999999999996</c:v>
                </c:pt>
                <c:pt idx="4309">
                  <c:v>4.95</c:v>
                </c:pt>
                <c:pt idx="4310">
                  <c:v>4.92</c:v>
                </c:pt>
                <c:pt idx="4311">
                  <c:v>4.91</c:v>
                </c:pt>
                <c:pt idx="4312">
                  <c:v>4.95</c:v>
                </c:pt>
                <c:pt idx="4313">
                  <c:v>4.9400000000000004</c:v>
                </c:pt>
                <c:pt idx="4314">
                  <c:v>4.92</c:v>
                </c:pt>
                <c:pt idx="4315">
                  <c:v>4.8600000000000003</c:v>
                </c:pt>
                <c:pt idx="4316">
                  <c:v>4.88</c:v>
                </c:pt>
                <c:pt idx="4317">
                  <c:v>4.92</c:v>
                </c:pt>
                <c:pt idx="4318">
                  <c:v>4.97</c:v>
                </c:pt>
                <c:pt idx="4319">
                  <c:v>4.96</c:v>
                </c:pt>
                <c:pt idx="4320">
                  <c:v>4.99</c:v>
                </c:pt>
                <c:pt idx="4321">
                  <c:v>4.99</c:v>
                </c:pt>
                <c:pt idx="4322">
                  <c:v>4.93</c:v>
                </c:pt>
                <c:pt idx="4323">
                  <c:v>4.91</c:v>
                </c:pt>
                <c:pt idx="4324">
                  <c:v>4.8899999999999997</c:v>
                </c:pt>
                <c:pt idx="4325">
                  <c:v>4.91</c:v>
                </c:pt>
                <c:pt idx="4326">
                  <c:v>4.9000000000000004</c:v>
                </c:pt>
                <c:pt idx="4327">
                  <c:v>4.9800000000000004</c:v>
                </c:pt>
                <c:pt idx="4328">
                  <c:v>5.03</c:v>
                </c:pt>
                <c:pt idx="4329">
                  <c:v>4.9800000000000004</c:v>
                </c:pt>
                <c:pt idx="4330">
                  <c:v>4.93</c:v>
                </c:pt>
                <c:pt idx="4331">
                  <c:v>4.9400000000000004</c:v>
                </c:pt>
                <c:pt idx="4332">
                  <c:v>4.93</c:v>
                </c:pt>
                <c:pt idx="4333">
                  <c:v>4.92</c:v>
                </c:pt>
                <c:pt idx="4334">
                  <c:v>4.96</c:v>
                </c:pt>
                <c:pt idx="4335">
                  <c:v>4.8899999999999997</c:v>
                </c:pt>
                <c:pt idx="4336">
                  <c:v>4.92</c:v>
                </c:pt>
                <c:pt idx="4337">
                  <c:v>4.92</c:v>
                </c:pt>
                <c:pt idx="4338">
                  <c:v>4.95</c:v>
                </c:pt>
                <c:pt idx="4339">
                  <c:v>4.96</c:v>
                </c:pt>
                <c:pt idx="4340">
                  <c:v>4.99</c:v>
                </c:pt>
                <c:pt idx="4341">
                  <c:v>5.01</c:v>
                </c:pt>
                <c:pt idx="4342">
                  <c:v>4.9400000000000004</c:v>
                </c:pt>
                <c:pt idx="4343">
                  <c:v>4.93</c:v>
                </c:pt>
                <c:pt idx="4344">
                  <c:v>4.88</c:v>
                </c:pt>
                <c:pt idx="4345">
                  <c:v>4.87</c:v>
                </c:pt>
                <c:pt idx="4346">
                  <c:v>4.87</c:v>
                </c:pt>
                <c:pt idx="4347">
                  <c:v>4.82</c:v>
                </c:pt>
                <c:pt idx="4348">
                  <c:v>4.76</c:v>
                </c:pt>
                <c:pt idx="4349">
                  <c:v>4.7699999999999996</c:v>
                </c:pt>
                <c:pt idx="4350">
                  <c:v>4.74</c:v>
                </c:pt>
                <c:pt idx="4351">
                  <c:v>4.7699999999999996</c:v>
                </c:pt>
                <c:pt idx="4352">
                  <c:v>4.8</c:v>
                </c:pt>
                <c:pt idx="4353">
                  <c:v>4.8100000000000005</c:v>
                </c:pt>
                <c:pt idx="4354">
                  <c:v>4.83</c:v>
                </c:pt>
                <c:pt idx="4355">
                  <c:v>4.8</c:v>
                </c:pt>
                <c:pt idx="4356">
                  <c:v>4.7699999999999996</c:v>
                </c:pt>
                <c:pt idx="4357">
                  <c:v>4.75</c:v>
                </c:pt>
                <c:pt idx="4358">
                  <c:v>4.75</c:v>
                </c:pt>
                <c:pt idx="4359">
                  <c:v>4.72</c:v>
                </c:pt>
                <c:pt idx="4360">
                  <c:v>4.72</c:v>
                </c:pt>
                <c:pt idx="4361">
                  <c:v>4.72</c:v>
                </c:pt>
                <c:pt idx="4362">
                  <c:v>4.71</c:v>
                </c:pt>
                <c:pt idx="4363">
                  <c:v>4.67</c:v>
                </c:pt>
                <c:pt idx="4364">
                  <c:v>4.6100000000000003</c:v>
                </c:pt>
                <c:pt idx="4365">
                  <c:v>4.6100000000000003</c:v>
                </c:pt>
                <c:pt idx="4366">
                  <c:v>4.55</c:v>
                </c:pt>
                <c:pt idx="4367">
                  <c:v>4.51</c:v>
                </c:pt>
                <c:pt idx="4368">
                  <c:v>4.49</c:v>
                </c:pt>
                <c:pt idx="4369">
                  <c:v>4.3600000000000003</c:v>
                </c:pt>
                <c:pt idx="4370">
                  <c:v>4.43</c:v>
                </c:pt>
                <c:pt idx="4371">
                  <c:v>4.42</c:v>
                </c:pt>
                <c:pt idx="4372">
                  <c:v>4.42</c:v>
                </c:pt>
                <c:pt idx="4373">
                  <c:v>4.38</c:v>
                </c:pt>
                <c:pt idx="4374">
                  <c:v>4.4000000000000004</c:v>
                </c:pt>
                <c:pt idx="4375">
                  <c:v>4.41</c:v>
                </c:pt>
                <c:pt idx="4376">
                  <c:v>4.42</c:v>
                </c:pt>
                <c:pt idx="4377">
                  <c:v>4.51</c:v>
                </c:pt>
                <c:pt idx="4378">
                  <c:v>4.5600000000000005</c:v>
                </c:pt>
                <c:pt idx="4379">
                  <c:v>4.6399999999999997</c:v>
                </c:pt>
                <c:pt idx="4380">
                  <c:v>4.6500000000000004</c:v>
                </c:pt>
                <c:pt idx="4381">
                  <c:v>4.6500000000000004</c:v>
                </c:pt>
                <c:pt idx="4382">
                  <c:v>4.6399999999999997</c:v>
                </c:pt>
                <c:pt idx="4383">
                  <c:v>4.7300000000000004</c:v>
                </c:pt>
                <c:pt idx="4384">
                  <c:v>4.74</c:v>
                </c:pt>
                <c:pt idx="4385">
                  <c:v>4.7</c:v>
                </c:pt>
                <c:pt idx="4386">
                  <c:v>4.67</c:v>
                </c:pt>
                <c:pt idx="4387">
                  <c:v>4.7699999999999996</c:v>
                </c:pt>
                <c:pt idx="4388">
                  <c:v>4.78</c:v>
                </c:pt>
                <c:pt idx="4389">
                  <c:v>4.71</c:v>
                </c:pt>
                <c:pt idx="4390">
                  <c:v>4.6500000000000004</c:v>
                </c:pt>
                <c:pt idx="4391">
                  <c:v>4.62</c:v>
                </c:pt>
                <c:pt idx="4392">
                  <c:v>4.5999999999999996</c:v>
                </c:pt>
                <c:pt idx="4393">
                  <c:v>4.76</c:v>
                </c:pt>
                <c:pt idx="4394">
                  <c:v>4.8600000000000003</c:v>
                </c:pt>
                <c:pt idx="4395">
                  <c:v>4.91</c:v>
                </c:pt>
                <c:pt idx="4396">
                  <c:v>4.92</c:v>
                </c:pt>
                <c:pt idx="4397">
                  <c:v>4.87</c:v>
                </c:pt>
                <c:pt idx="4398">
                  <c:v>4.78</c:v>
                </c:pt>
                <c:pt idx="4399">
                  <c:v>4.82</c:v>
                </c:pt>
                <c:pt idx="4400">
                  <c:v>4.82</c:v>
                </c:pt>
                <c:pt idx="4401">
                  <c:v>4.92</c:v>
                </c:pt>
                <c:pt idx="4402">
                  <c:v>4.9000000000000004</c:v>
                </c:pt>
                <c:pt idx="4403">
                  <c:v>4.83</c:v>
                </c:pt>
                <c:pt idx="4404">
                  <c:v>4.88</c:v>
                </c:pt>
                <c:pt idx="4405">
                  <c:v>4.92</c:v>
                </c:pt>
                <c:pt idx="4406">
                  <c:v>4.92</c:v>
                </c:pt>
                <c:pt idx="4408">
                  <c:v>4.92</c:v>
                </c:pt>
                <c:pt idx="4409">
                  <c:v>4.9800000000000004</c:v>
                </c:pt>
                <c:pt idx="4410">
                  <c:v>5.05</c:v>
                </c:pt>
                <c:pt idx="4411">
                  <c:v>5.05</c:v>
                </c:pt>
                <c:pt idx="4413">
                  <c:v>4.99</c:v>
                </c:pt>
                <c:pt idx="4414">
                  <c:v>4.96</c:v>
                </c:pt>
                <c:pt idx="4415">
                  <c:v>5.01</c:v>
                </c:pt>
                <c:pt idx="4416">
                  <c:v>4.91</c:v>
                </c:pt>
                <c:pt idx="4417">
                  <c:v>4.8899999999999997</c:v>
                </c:pt>
                <c:pt idx="4418">
                  <c:v>4.95</c:v>
                </c:pt>
                <c:pt idx="4419">
                  <c:v>4.9000000000000004</c:v>
                </c:pt>
                <c:pt idx="4420">
                  <c:v>4.88</c:v>
                </c:pt>
                <c:pt idx="4421">
                  <c:v>4.8100000000000005</c:v>
                </c:pt>
                <c:pt idx="4422">
                  <c:v>4.82</c:v>
                </c:pt>
                <c:pt idx="4423">
                  <c:v>4.82</c:v>
                </c:pt>
                <c:pt idx="4424">
                  <c:v>4.84</c:v>
                </c:pt>
                <c:pt idx="4425">
                  <c:v>4.8899999999999997</c:v>
                </c:pt>
                <c:pt idx="4426">
                  <c:v>4.8499999999999996</c:v>
                </c:pt>
                <c:pt idx="4427">
                  <c:v>4.92</c:v>
                </c:pt>
                <c:pt idx="4428">
                  <c:v>4.88</c:v>
                </c:pt>
                <c:pt idx="4429">
                  <c:v>4.93</c:v>
                </c:pt>
                <c:pt idx="4430">
                  <c:v>5.03</c:v>
                </c:pt>
                <c:pt idx="4431">
                  <c:v>5.08</c:v>
                </c:pt>
                <c:pt idx="4432">
                  <c:v>5.04</c:v>
                </c:pt>
                <c:pt idx="4433">
                  <c:v>5</c:v>
                </c:pt>
                <c:pt idx="4434">
                  <c:v>4.99</c:v>
                </c:pt>
                <c:pt idx="4435">
                  <c:v>4.95</c:v>
                </c:pt>
                <c:pt idx="4436">
                  <c:v>4.9000000000000004</c:v>
                </c:pt>
                <c:pt idx="4437">
                  <c:v>4.88</c:v>
                </c:pt>
                <c:pt idx="4438">
                  <c:v>4.8600000000000003</c:v>
                </c:pt>
                <c:pt idx="4439">
                  <c:v>4.9800000000000004</c:v>
                </c:pt>
                <c:pt idx="4440">
                  <c:v>4.99</c:v>
                </c:pt>
                <c:pt idx="4441">
                  <c:v>5</c:v>
                </c:pt>
                <c:pt idx="4442">
                  <c:v>5.0199999999999996</c:v>
                </c:pt>
                <c:pt idx="4443">
                  <c:v>5.05</c:v>
                </c:pt>
                <c:pt idx="4444">
                  <c:v>5.03</c:v>
                </c:pt>
                <c:pt idx="4445">
                  <c:v>5.01</c:v>
                </c:pt>
                <c:pt idx="4446">
                  <c:v>5</c:v>
                </c:pt>
                <c:pt idx="4447">
                  <c:v>4.99</c:v>
                </c:pt>
                <c:pt idx="4448">
                  <c:v>5.04</c:v>
                </c:pt>
                <c:pt idx="4449">
                  <c:v>5.04</c:v>
                </c:pt>
                <c:pt idx="4450">
                  <c:v>4.9800000000000004</c:v>
                </c:pt>
                <c:pt idx="4451">
                  <c:v>5.03</c:v>
                </c:pt>
                <c:pt idx="4452">
                  <c:v>5.04</c:v>
                </c:pt>
                <c:pt idx="4453">
                  <c:v>5.04</c:v>
                </c:pt>
                <c:pt idx="4454">
                  <c:v>5.05</c:v>
                </c:pt>
                <c:pt idx="4455">
                  <c:v>5.08</c:v>
                </c:pt>
                <c:pt idx="4456">
                  <c:v>5.0999999999999996</c:v>
                </c:pt>
                <c:pt idx="4457">
                  <c:v>5.17</c:v>
                </c:pt>
                <c:pt idx="4458">
                  <c:v>5.2</c:v>
                </c:pt>
                <c:pt idx="4459">
                  <c:v>5.23</c:v>
                </c:pt>
                <c:pt idx="4460">
                  <c:v>5.25</c:v>
                </c:pt>
                <c:pt idx="4461">
                  <c:v>5.21</c:v>
                </c:pt>
                <c:pt idx="4462">
                  <c:v>5.22</c:v>
                </c:pt>
                <c:pt idx="4463">
                  <c:v>5.24</c:v>
                </c:pt>
                <c:pt idx="4464">
                  <c:v>5.27</c:v>
                </c:pt>
                <c:pt idx="4465">
                  <c:v>5.28</c:v>
                </c:pt>
                <c:pt idx="4466">
                  <c:v>5.26</c:v>
                </c:pt>
                <c:pt idx="4467">
                  <c:v>5.26</c:v>
                </c:pt>
                <c:pt idx="4468">
                  <c:v>5.26</c:v>
                </c:pt>
                <c:pt idx="4469">
                  <c:v>5.29</c:v>
                </c:pt>
                <c:pt idx="4470">
                  <c:v>5.32</c:v>
                </c:pt>
                <c:pt idx="4471">
                  <c:v>5.33</c:v>
                </c:pt>
                <c:pt idx="4472">
                  <c:v>5.3</c:v>
                </c:pt>
                <c:pt idx="4473">
                  <c:v>5.28</c:v>
                </c:pt>
                <c:pt idx="4474">
                  <c:v>5.31</c:v>
                </c:pt>
                <c:pt idx="4477">
                  <c:v>5.33</c:v>
                </c:pt>
                <c:pt idx="4478">
                  <c:v>5.28</c:v>
                </c:pt>
                <c:pt idx="4479">
                  <c:v>5.2</c:v>
                </c:pt>
                <c:pt idx="4480">
                  <c:v>5.21</c:v>
                </c:pt>
                <c:pt idx="4481">
                  <c:v>5.24</c:v>
                </c:pt>
                <c:pt idx="4482">
                  <c:v>5.25</c:v>
                </c:pt>
                <c:pt idx="4483">
                  <c:v>5.27</c:v>
                </c:pt>
                <c:pt idx="4484">
                  <c:v>5.24</c:v>
                </c:pt>
                <c:pt idx="4485">
                  <c:v>5.23</c:v>
                </c:pt>
                <c:pt idx="4486">
                  <c:v>5.19</c:v>
                </c:pt>
                <c:pt idx="4487">
                  <c:v>5.26</c:v>
                </c:pt>
                <c:pt idx="4488">
                  <c:v>5.26</c:v>
                </c:pt>
                <c:pt idx="4489">
                  <c:v>5.28</c:v>
                </c:pt>
                <c:pt idx="4490">
                  <c:v>5.29</c:v>
                </c:pt>
                <c:pt idx="4491">
                  <c:v>5.23</c:v>
                </c:pt>
                <c:pt idx="4492">
                  <c:v>5.27</c:v>
                </c:pt>
                <c:pt idx="4493">
                  <c:v>5.24</c:v>
                </c:pt>
                <c:pt idx="4494">
                  <c:v>5.2</c:v>
                </c:pt>
                <c:pt idx="4495">
                  <c:v>5.18</c:v>
                </c:pt>
                <c:pt idx="4496">
                  <c:v>5.23</c:v>
                </c:pt>
                <c:pt idx="4497">
                  <c:v>5.21</c:v>
                </c:pt>
                <c:pt idx="4499">
                  <c:v>5.26</c:v>
                </c:pt>
                <c:pt idx="4500">
                  <c:v>5.2</c:v>
                </c:pt>
                <c:pt idx="4501">
                  <c:v>5.19</c:v>
                </c:pt>
                <c:pt idx="4502">
                  <c:v>5.17</c:v>
                </c:pt>
                <c:pt idx="4503">
                  <c:v>5.23</c:v>
                </c:pt>
                <c:pt idx="4504">
                  <c:v>5.23</c:v>
                </c:pt>
                <c:pt idx="4505">
                  <c:v>5.29</c:v>
                </c:pt>
                <c:pt idx="4506">
                  <c:v>5.28</c:v>
                </c:pt>
                <c:pt idx="4507">
                  <c:v>5.34</c:v>
                </c:pt>
                <c:pt idx="4508">
                  <c:v>5.33</c:v>
                </c:pt>
                <c:pt idx="4509">
                  <c:v>5.31</c:v>
                </c:pt>
                <c:pt idx="4510">
                  <c:v>5.33</c:v>
                </c:pt>
                <c:pt idx="4512">
                  <c:v>5.27</c:v>
                </c:pt>
                <c:pt idx="4513">
                  <c:v>5.24</c:v>
                </c:pt>
                <c:pt idx="4514">
                  <c:v>5.21</c:v>
                </c:pt>
                <c:pt idx="4515">
                  <c:v>5.24</c:v>
                </c:pt>
                <c:pt idx="4516">
                  <c:v>5.28</c:v>
                </c:pt>
                <c:pt idx="4517">
                  <c:v>5.28</c:v>
                </c:pt>
                <c:pt idx="4518">
                  <c:v>5.23</c:v>
                </c:pt>
                <c:pt idx="4519">
                  <c:v>5.21</c:v>
                </c:pt>
                <c:pt idx="4520">
                  <c:v>5.24</c:v>
                </c:pt>
                <c:pt idx="4521">
                  <c:v>5.26</c:v>
                </c:pt>
                <c:pt idx="4522">
                  <c:v>5.21</c:v>
                </c:pt>
                <c:pt idx="4523">
                  <c:v>5.22</c:v>
                </c:pt>
                <c:pt idx="4524">
                  <c:v>5.23</c:v>
                </c:pt>
                <c:pt idx="4525">
                  <c:v>5.21</c:v>
                </c:pt>
                <c:pt idx="4526">
                  <c:v>5.19</c:v>
                </c:pt>
                <c:pt idx="4527">
                  <c:v>5.22</c:v>
                </c:pt>
                <c:pt idx="4528">
                  <c:v>5.18</c:v>
                </c:pt>
                <c:pt idx="4529">
                  <c:v>5.0999999999999996</c:v>
                </c:pt>
                <c:pt idx="4530">
                  <c:v>5.04</c:v>
                </c:pt>
                <c:pt idx="4531">
                  <c:v>5.0999999999999996</c:v>
                </c:pt>
                <c:pt idx="4532">
                  <c:v>5.07</c:v>
                </c:pt>
                <c:pt idx="4533">
                  <c:v>5.03</c:v>
                </c:pt>
                <c:pt idx="4534">
                  <c:v>5.04</c:v>
                </c:pt>
                <c:pt idx="4535">
                  <c:v>5.07</c:v>
                </c:pt>
                <c:pt idx="4536">
                  <c:v>5.0199999999999996</c:v>
                </c:pt>
                <c:pt idx="4537">
                  <c:v>5.0599999999999996</c:v>
                </c:pt>
                <c:pt idx="4538">
                  <c:v>4.97</c:v>
                </c:pt>
                <c:pt idx="4539">
                  <c:v>5.01</c:v>
                </c:pt>
                <c:pt idx="4540">
                  <c:v>5.0199999999999996</c:v>
                </c:pt>
                <c:pt idx="4541">
                  <c:v>5.0599999999999996</c:v>
                </c:pt>
                <c:pt idx="4542">
                  <c:v>5.0199999999999996</c:v>
                </c:pt>
                <c:pt idx="4543">
                  <c:v>5.03</c:v>
                </c:pt>
                <c:pt idx="4544">
                  <c:v>5.05</c:v>
                </c:pt>
                <c:pt idx="4545">
                  <c:v>5.1100000000000003</c:v>
                </c:pt>
                <c:pt idx="4546">
                  <c:v>5.09</c:v>
                </c:pt>
                <c:pt idx="4547">
                  <c:v>5.09</c:v>
                </c:pt>
                <c:pt idx="4548">
                  <c:v>5.04</c:v>
                </c:pt>
                <c:pt idx="4549">
                  <c:v>4.99</c:v>
                </c:pt>
                <c:pt idx="4550">
                  <c:v>4.96</c:v>
                </c:pt>
                <c:pt idx="4551">
                  <c:v>4.91</c:v>
                </c:pt>
                <c:pt idx="4552">
                  <c:v>4.91</c:v>
                </c:pt>
                <c:pt idx="4553">
                  <c:v>4.9800000000000004</c:v>
                </c:pt>
                <c:pt idx="4554">
                  <c:v>4.97</c:v>
                </c:pt>
                <c:pt idx="4555">
                  <c:v>4.93</c:v>
                </c:pt>
                <c:pt idx="4556">
                  <c:v>4.8899999999999997</c:v>
                </c:pt>
                <c:pt idx="4557">
                  <c:v>4.88</c:v>
                </c:pt>
                <c:pt idx="4558">
                  <c:v>4.82</c:v>
                </c:pt>
                <c:pt idx="4559">
                  <c:v>4.83</c:v>
                </c:pt>
                <c:pt idx="4560">
                  <c:v>4.82</c:v>
                </c:pt>
                <c:pt idx="4561">
                  <c:v>4.88</c:v>
                </c:pt>
                <c:pt idx="4562">
                  <c:v>4.88</c:v>
                </c:pt>
                <c:pt idx="4563">
                  <c:v>4.83</c:v>
                </c:pt>
                <c:pt idx="4564">
                  <c:v>4.78</c:v>
                </c:pt>
                <c:pt idx="4565">
                  <c:v>4.74</c:v>
                </c:pt>
                <c:pt idx="4566">
                  <c:v>4.6399999999999997</c:v>
                </c:pt>
                <c:pt idx="4567">
                  <c:v>4.7</c:v>
                </c:pt>
                <c:pt idx="4568">
                  <c:v>4.63</c:v>
                </c:pt>
                <c:pt idx="4569">
                  <c:v>4.67</c:v>
                </c:pt>
                <c:pt idx="4570">
                  <c:v>4.6399999999999997</c:v>
                </c:pt>
                <c:pt idx="4571">
                  <c:v>4.62</c:v>
                </c:pt>
                <c:pt idx="4572">
                  <c:v>4.58</c:v>
                </c:pt>
                <c:pt idx="4573">
                  <c:v>4.5</c:v>
                </c:pt>
                <c:pt idx="4574">
                  <c:v>4.66</c:v>
                </c:pt>
                <c:pt idx="4575">
                  <c:v>4.6500000000000004</c:v>
                </c:pt>
                <c:pt idx="4576">
                  <c:v>4.6900000000000004</c:v>
                </c:pt>
                <c:pt idx="4577">
                  <c:v>4.6500000000000004</c:v>
                </c:pt>
                <c:pt idx="4578">
                  <c:v>4.71</c:v>
                </c:pt>
                <c:pt idx="4579">
                  <c:v>4.7699999999999996</c:v>
                </c:pt>
                <c:pt idx="4580">
                  <c:v>4.74</c:v>
                </c:pt>
                <c:pt idx="4581">
                  <c:v>4.75</c:v>
                </c:pt>
                <c:pt idx="4582">
                  <c:v>4.72</c:v>
                </c:pt>
                <c:pt idx="4583">
                  <c:v>4.67</c:v>
                </c:pt>
                <c:pt idx="4584">
                  <c:v>4.6399999999999997</c:v>
                </c:pt>
                <c:pt idx="4585">
                  <c:v>4.66</c:v>
                </c:pt>
                <c:pt idx="4586">
                  <c:v>4.59</c:v>
                </c:pt>
                <c:pt idx="4587">
                  <c:v>4.5199999999999996</c:v>
                </c:pt>
                <c:pt idx="4588">
                  <c:v>4.5199999999999996</c:v>
                </c:pt>
                <c:pt idx="4589">
                  <c:v>4.49</c:v>
                </c:pt>
                <c:pt idx="4590">
                  <c:v>4.4800000000000004</c:v>
                </c:pt>
                <c:pt idx="4591">
                  <c:v>4.49</c:v>
                </c:pt>
                <c:pt idx="4592">
                  <c:v>4.5600000000000005</c:v>
                </c:pt>
                <c:pt idx="4593">
                  <c:v>4.6100000000000003</c:v>
                </c:pt>
                <c:pt idx="4594">
                  <c:v>4.53</c:v>
                </c:pt>
                <c:pt idx="4595">
                  <c:v>4.51</c:v>
                </c:pt>
                <c:pt idx="4596">
                  <c:v>4.43</c:v>
                </c:pt>
                <c:pt idx="4597">
                  <c:v>4.45</c:v>
                </c:pt>
                <c:pt idx="4598">
                  <c:v>4.41</c:v>
                </c:pt>
                <c:pt idx="4599">
                  <c:v>4.38</c:v>
                </c:pt>
                <c:pt idx="4600">
                  <c:v>4.4400000000000004</c:v>
                </c:pt>
                <c:pt idx="4601">
                  <c:v>4.38</c:v>
                </c:pt>
                <c:pt idx="4602">
                  <c:v>4.37</c:v>
                </c:pt>
                <c:pt idx="4603">
                  <c:v>4.3899999999999997</c:v>
                </c:pt>
                <c:pt idx="4604">
                  <c:v>4.42</c:v>
                </c:pt>
                <c:pt idx="4605">
                  <c:v>4.41</c:v>
                </c:pt>
                <c:pt idx="4606">
                  <c:v>4.33</c:v>
                </c:pt>
                <c:pt idx="4607">
                  <c:v>4.38</c:v>
                </c:pt>
                <c:pt idx="4608">
                  <c:v>4.45</c:v>
                </c:pt>
                <c:pt idx="4609">
                  <c:v>4.47</c:v>
                </c:pt>
                <c:pt idx="4610">
                  <c:v>4.45</c:v>
                </c:pt>
                <c:pt idx="4611">
                  <c:v>4.38</c:v>
                </c:pt>
                <c:pt idx="4612">
                  <c:v>4.4000000000000004</c:v>
                </c:pt>
                <c:pt idx="4613">
                  <c:v>4.38</c:v>
                </c:pt>
                <c:pt idx="4614">
                  <c:v>4.4000000000000004</c:v>
                </c:pt>
                <c:pt idx="4615">
                  <c:v>4.5</c:v>
                </c:pt>
                <c:pt idx="4616">
                  <c:v>4.54</c:v>
                </c:pt>
                <c:pt idx="4617">
                  <c:v>4.62</c:v>
                </c:pt>
                <c:pt idx="4618">
                  <c:v>4.68</c:v>
                </c:pt>
                <c:pt idx="4619">
                  <c:v>4.66</c:v>
                </c:pt>
                <c:pt idx="4620">
                  <c:v>4.68</c:v>
                </c:pt>
                <c:pt idx="4621">
                  <c:v>4.6399999999999997</c:v>
                </c:pt>
                <c:pt idx="4622">
                  <c:v>4.71</c:v>
                </c:pt>
                <c:pt idx="4623">
                  <c:v>4.66</c:v>
                </c:pt>
                <c:pt idx="4624">
                  <c:v>4.71</c:v>
                </c:pt>
                <c:pt idx="4625">
                  <c:v>4.6500000000000004</c:v>
                </c:pt>
                <c:pt idx="4626">
                  <c:v>4.6100000000000003</c:v>
                </c:pt>
                <c:pt idx="4627">
                  <c:v>4.54</c:v>
                </c:pt>
                <c:pt idx="4628">
                  <c:v>4.6100000000000003</c:v>
                </c:pt>
                <c:pt idx="4629">
                  <c:v>4.59</c:v>
                </c:pt>
                <c:pt idx="4631">
                  <c:v>4.5999999999999996</c:v>
                </c:pt>
                <c:pt idx="4632">
                  <c:v>4.6500000000000004</c:v>
                </c:pt>
                <c:pt idx="4633">
                  <c:v>4.68</c:v>
                </c:pt>
                <c:pt idx="4634">
                  <c:v>4.5999999999999996</c:v>
                </c:pt>
                <c:pt idx="4635">
                  <c:v>4.53</c:v>
                </c:pt>
                <c:pt idx="4636">
                  <c:v>4.51</c:v>
                </c:pt>
                <c:pt idx="4637">
                  <c:v>4.43</c:v>
                </c:pt>
                <c:pt idx="4638">
                  <c:v>4.43</c:v>
                </c:pt>
                <c:pt idx="4639">
                  <c:v>4.5</c:v>
                </c:pt>
                <c:pt idx="4640">
                  <c:v>4.49</c:v>
                </c:pt>
                <c:pt idx="4641">
                  <c:v>4.51</c:v>
                </c:pt>
                <c:pt idx="4642">
                  <c:v>4.47</c:v>
                </c:pt>
                <c:pt idx="4643">
                  <c:v>4.4400000000000004</c:v>
                </c:pt>
                <c:pt idx="4644">
                  <c:v>4.53</c:v>
                </c:pt>
                <c:pt idx="4645">
                  <c:v>4.55</c:v>
                </c:pt>
                <c:pt idx="4646">
                  <c:v>4.59</c:v>
                </c:pt>
                <c:pt idx="4647">
                  <c:v>4.5199999999999996</c:v>
                </c:pt>
                <c:pt idx="4648">
                  <c:v>4.58</c:v>
                </c:pt>
                <c:pt idx="4649">
                  <c:v>4.5600000000000005</c:v>
                </c:pt>
                <c:pt idx="4650">
                  <c:v>4.51</c:v>
                </c:pt>
                <c:pt idx="4651">
                  <c:v>4.5600000000000005</c:v>
                </c:pt>
                <c:pt idx="4652">
                  <c:v>4.49</c:v>
                </c:pt>
                <c:pt idx="4653">
                  <c:v>4.51</c:v>
                </c:pt>
                <c:pt idx="4654">
                  <c:v>4.4800000000000004</c:v>
                </c:pt>
                <c:pt idx="4655">
                  <c:v>4.4400000000000004</c:v>
                </c:pt>
                <c:pt idx="4656">
                  <c:v>4.4000000000000004</c:v>
                </c:pt>
                <c:pt idx="4657">
                  <c:v>4.3899999999999997</c:v>
                </c:pt>
                <c:pt idx="4658">
                  <c:v>4.3899999999999997</c:v>
                </c:pt>
                <c:pt idx="4659">
                  <c:v>4.3499999999999996</c:v>
                </c:pt>
                <c:pt idx="4660">
                  <c:v>4.38</c:v>
                </c:pt>
                <c:pt idx="4661">
                  <c:v>4.3899999999999997</c:v>
                </c:pt>
                <c:pt idx="4662">
                  <c:v>4.3899999999999997</c:v>
                </c:pt>
                <c:pt idx="4663">
                  <c:v>4.3499999999999996</c:v>
                </c:pt>
                <c:pt idx="4664">
                  <c:v>4.3499999999999996</c:v>
                </c:pt>
                <c:pt idx="4665">
                  <c:v>4.3600000000000003</c:v>
                </c:pt>
                <c:pt idx="4666">
                  <c:v>4.34</c:v>
                </c:pt>
                <c:pt idx="4667">
                  <c:v>4.3499999999999996</c:v>
                </c:pt>
                <c:pt idx="4669">
                  <c:v>4.3499999999999996</c:v>
                </c:pt>
                <c:pt idx="4670">
                  <c:v>4.26</c:v>
                </c:pt>
                <c:pt idx="4671">
                  <c:v>4.2699999999999996</c:v>
                </c:pt>
                <c:pt idx="4672">
                  <c:v>4.25</c:v>
                </c:pt>
                <c:pt idx="4674">
                  <c:v>4.3600000000000003</c:v>
                </c:pt>
                <c:pt idx="4675">
                  <c:v>4.4000000000000004</c:v>
                </c:pt>
                <c:pt idx="4676">
                  <c:v>4.3600000000000003</c:v>
                </c:pt>
                <c:pt idx="4677">
                  <c:v>4.3499999999999996</c:v>
                </c:pt>
                <c:pt idx="4678">
                  <c:v>4.29</c:v>
                </c:pt>
                <c:pt idx="4679">
                  <c:v>4.3099999999999996</c:v>
                </c:pt>
                <c:pt idx="4680">
                  <c:v>4.3</c:v>
                </c:pt>
                <c:pt idx="4681">
                  <c:v>4.3099999999999996</c:v>
                </c:pt>
                <c:pt idx="4682">
                  <c:v>4.3</c:v>
                </c:pt>
                <c:pt idx="4683">
                  <c:v>4.29</c:v>
                </c:pt>
                <c:pt idx="4684">
                  <c:v>4.28</c:v>
                </c:pt>
                <c:pt idx="4685">
                  <c:v>4.21</c:v>
                </c:pt>
                <c:pt idx="4686">
                  <c:v>4.17</c:v>
                </c:pt>
                <c:pt idx="4687">
                  <c:v>4.16</c:v>
                </c:pt>
                <c:pt idx="4688">
                  <c:v>4.1500000000000004</c:v>
                </c:pt>
                <c:pt idx="4689">
                  <c:v>4.1399999999999997</c:v>
                </c:pt>
                <c:pt idx="4690">
                  <c:v>4.05</c:v>
                </c:pt>
                <c:pt idx="4691">
                  <c:v>4.0599999999999996</c:v>
                </c:pt>
                <c:pt idx="4692">
                  <c:v>4.1100000000000003</c:v>
                </c:pt>
                <c:pt idx="4693">
                  <c:v>4.08</c:v>
                </c:pt>
                <c:pt idx="4694">
                  <c:v>4.13</c:v>
                </c:pt>
                <c:pt idx="4695">
                  <c:v>4.12</c:v>
                </c:pt>
                <c:pt idx="4696">
                  <c:v>4.1399999999999997</c:v>
                </c:pt>
                <c:pt idx="4697">
                  <c:v>4.07</c:v>
                </c:pt>
                <c:pt idx="4698">
                  <c:v>4.07</c:v>
                </c:pt>
                <c:pt idx="4699">
                  <c:v>4.07</c:v>
                </c:pt>
                <c:pt idx="4700">
                  <c:v>4.05</c:v>
                </c:pt>
                <c:pt idx="4701">
                  <c:v>4.05</c:v>
                </c:pt>
                <c:pt idx="4702">
                  <c:v>4.0599999999999996</c:v>
                </c:pt>
                <c:pt idx="4703">
                  <c:v>4.01</c:v>
                </c:pt>
                <c:pt idx="4704">
                  <c:v>3.98</c:v>
                </c:pt>
                <c:pt idx="4705">
                  <c:v>4.0199999999999996</c:v>
                </c:pt>
                <c:pt idx="4706">
                  <c:v>4.0199999999999996</c:v>
                </c:pt>
                <c:pt idx="4707">
                  <c:v>4.04</c:v>
                </c:pt>
                <c:pt idx="4708">
                  <c:v>3.96</c:v>
                </c:pt>
                <c:pt idx="4709">
                  <c:v>3.95</c:v>
                </c:pt>
                <c:pt idx="4710">
                  <c:v>3.98</c:v>
                </c:pt>
                <c:pt idx="4711">
                  <c:v>3.93</c:v>
                </c:pt>
                <c:pt idx="4712">
                  <c:v>3.93</c:v>
                </c:pt>
                <c:pt idx="4713">
                  <c:v>3.96</c:v>
                </c:pt>
                <c:pt idx="4714">
                  <c:v>4</c:v>
                </c:pt>
                <c:pt idx="4715">
                  <c:v>3.95</c:v>
                </c:pt>
                <c:pt idx="4716">
                  <c:v>3.93</c:v>
                </c:pt>
                <c:pt idx="4717">
                  <c:v>3.94</c:v>
                </c:pt>
                <c:pt idx="4718">
                  <c:v>3.92</c:v>
                </c:pt>
                <c:pt idx="4719">
                  <c:v>3.92</c:v>
                </c:pt>
                <c:pt idx="4720">
                  <c:v>3.86</c:v>
                </c:pt>
                <c:pt idx="4721">
                  <c:v>3.88</c:v>
                </c:pt>
                <c:pt idx="4722">
                  <c:v>3.9</c:v>
                </c:pt>
                <c:pt idx="4723">
                  <c:v>3.91</c:v>
                </c:pt>
                <c:pt idx="4724">
                  <c:v>4.03</c:v>
                </c:pt>
                <c:pt idx="4725">
                  <c:v>4.0999999999999996</c:v>
                </c:pt>
                <c:pt idx="4726">
                  <c:v>4.17</c:v>
                </c:pt>
                <c:pt idx="4727">
                  <c:v>4.21</c:v>
                </c:pt>
                <c:pt idx="4728">
                  <c:v>4.3099999999999996</c:v>
                </c:pt>
                <c:pt idx="4729">
                  <c:v>4.28</c:v>
                </c:pt>
                <c:pt idx="4730">
                  <c:v>4.3499999999999996</c:v>
                </c:pt>
                <c:pt idx="4731">
                  <c:v>4.28</c:v>
                </c:pt>
                <c:pt idx="4732">
                  <c:v>4.24</c:v>
                </c:pt>
                <c:pt idx="4733">
                  <c:v>4.28</c:v>
                </c:pt>
                <c:pt idx="4734">
                  <c:v>4.21</c:v>
                </c:pt>
                <c:pt idx="4735">
                  <c:v>4.2</c:v>
                </c:pt>
                <c:pt idx="4736">
                  <c:v>4.1399999999999997</c:v>
                </c:pt>
                <c:pt idx="4737">
                  <c:v>4.0999999999999996</c:v>
                </c:pt>
                <c:pt idx="4738">
                  <c:v>4.18</c:v>
                </c:pt>
                <c:pt idx="4739">
                  <c:v>4.26</c:v>
                </c:pt>
                <c:pt idx="4740">
                  <c:v>4.26</c:v>
                </c:pt>
                <c:pt idx="4741">
                  <c:v>4.33</c:v>
                </c:pt>
                <c:pt idx="4742">
                  <c:v>4.3</c:v>
                </c:pt>
                <c:pt idx="4743">
                  <c:v>4.29</c:v>
                </c:pt>
                <c:pt idx="4744">
                  <c:v>4.2</c:v>
                </c:pt>
                <c:pt idx="4745">
                  <c:v>4.28</c:v>
                </c:pt>
                <c:pt idx="4746">
                  <c:v>4.28</c:v>
                </c:pt>
                <c:pt idx="4747">
                  <c:v>4.26</c:v>
                </c:pt>
                <c:pt idx="4748">
                  <c:v>4.2</c:v>
                </c:pt>
                <c:pt idx="4749">
                  <c:v>4.2</c:v>
                </c:pt>
                <c:pt idx="4750">
                  <c:v>4.24</c:v>
                </c:pt>
                <c:pt idx="4752">
                  <c:v>4.18</c:v>
                </c:pt>
                <c:pt idx="4753">
                  <c:v>4.21</c:v>
                </c:pt>
                <c:pt idx="4754">
                  <c:v>4.17</c:v>
                </c:pt>
                <c:pt idx="4755">
                  <c:v>4.16</c:v>
                </c:pt>
                <c:pt idx="4756">
                  <c:v>4.18</c:v>
                </c:pt>
                <c:pt idx="4757">
                  <c:v>4.21</c:v>
                </c:pt>
                <c:pt idx="4758">
                  <c:v>4.1500000000000004</c:v>
                </c:pt>
                <c:pt idx="4760">
                  <c:v>4.12</c:v>
                </c:pt>
                <c:pt idx="4761">
                  <c:v>4.1399999999999997</c:v>
                </c:pt>
                <c:pt idx="4762">
                  <c:v>4.1399999999999997</c:v>
                </c:pt>
                <c:pt idx="4763">
                  <c:v>4.03</c:v>
                </c:pt>
                <c:pt idx="4764">
                  <c:v>4</c:v>
                </c:pt>
                <c:pt idx="4765">
                  <c:v>3.99</c:v>
                </c:pt>
                <c:pt idx="4766">
                  <c:v>3.96</c:v>
                </c:pt>
                <c:pt idx="4767">
                  <c:v>3.96</c:v>
                </c:pt>
                <c:pt idx="4768">
                  <c:v>3.9699999999999998</c:v>
                </c:pt>
                <c:pt idx="4769">
                  <c:v>3.95</c:v>
                </c:pt>
                <c:pt idx="4770">
                  <c:v>3.88</c:v>
                </c:pt>
                <c:pt idx="4771">
                  <c:v>3.8200000000000003</c:v>
                </c:pt>
                <c:pt idx="4772">
                  <c:v>3.8200000000000003</c:v>
                </c:pt>
                <c:pt idx="4773">
                  <c:v>3.7800000000000002</c:v>
                </c:pt>
                <c:pt idx="4774">
                  <c:v>3.76</c:v>
                </c:pt>
                <c:pt idx="4775">
                  <c:v>3.7</c:v>
                </c:pt>
                <c:pt idx="4776">
                  <c:v>3.68</c:v>
                </c:pt>
                <c:pt idx="4777">
                  <c:v>3.67</c:v>
                </c:pt>
                <c:pt idx="4778">
                  <c:v>3.84</c:v>
                </c:pt>
                <c:pt idx="4779">
                  <c:v>3.76</c:v>
                </c:pt>
                <c:pt idx="4780">
                  <c:v>3.8</c:v>
                </c:pt>
                <c:pt idx="4781">
                  <c:v>3.81</c:v>
                </c:pt>
                <c:pt idx="4782">
                  <c:v>3.71</c:v>
                </c:pt>
                <c:pt idx="4783">
                  <c:v>3.73</c:v>
                </c:pt>
                <c:pt idx="4784">
                  <c:v>3.67</c:v>
                </c:pt>
                <c:pt idx="4785">
                  <c:v>3.74</c:v>
                </c:pt>
                <c:pt idx="4786">
                  <c:v>3.63</c:v>
                </c:pt>
                <c:pt idx="4787">
                  <c:v>3.62</c:v>
                </c:pt>
                <c:pt idx="4788">
                  <c:v>3.5700000000000003</c:v>
                </c:pt>
                <c:pt idx="4789">
                  <c:v>3.5700000000000003</c:v>
                </c:pt>
                <c:pt idx="4790">
                  <c:v>3.5</c:v>
                </c:pt>
                <c:pt idx="4791">
                  <c:v>3.5</c:v>
                </c:pt>
                <c:pt idx="4792">
                  <c:v>3.58</c:v>
                </c:pt>
                <c:pt idx="4793">
                  <c:v>3.7199999999999998</c:v>
                </c:pt>
                <c:pt idx="4794">
                  <c:v>3.75</c:v>
                </c:pt>
                <c:pt idx="4795">
                  <c:v>3.74</c:v>
                </c:pt>
                <c:pt idx="4796">
                  <c:v>3.7199999999999998</c:v>
                </c:pt>
                <c:pt idx="4797">
                  <c:v>3.73</c:v>
                </c:pt>
                <c:pt idx="4798">
                  <c:v>3.67</c:v>
                </c:pt>
                <c:pt idx="4799">
                  <c:v>3.85</c:v>
                </c:pt>
                <c:pt idx="4800">
                  <c:v>3.9</c:v>
                </c:pt>
                <c:pt idx="4801">
                  <c:v>3.85</c:v>
                </c:pt>
                <c:pt idx="4802">
                  <c:v>3.83</c:v>
                </c:pt>
                <c:pt idx="4803">
                  <c:v>3.9</c:v>
                </c:pt>
                <c:pt idx="4804">
                  <c:v>3.9699999999999998</c:v>
                </c:pt>
                <c:pt idx="4805">
                  <c:v>3.92</c:v>
                </c:pt>
                <c:pt idx="4806">
                  <c:v>3.98</c:v>
                </c:pt>
                <c:pt idx="4807">
                  <c:v>3.9699999999999998</c:v>
                </c:pt>
                <c:pt idx="4808">
                  <c:v>3.96</c:v>
                </c:pt>
                <c:pt idx="4809">
                  <c:v>3.9</c:v>
                </c:pt>
                <c:pt idx="4810">
                  <c:v>3.9</c:v>
                </c:pt>
                <c:pt idx="4811">
                  <c:v>3.87</c:v>
                </c:pt>
                <c:pt idx="4812">
                  <c:v>4.03</c:v>
                </c:pt>
                <c:pt idx="4813">
                  <c:v>4.04</c:v>
                </c:pt>
                <c:pt idx="4814">
                  <c:v>4.07</c:v>
                </c:pt>
                <c:pt idx="4815">
                  <c:v>4.04</c:v>
                </c:pt>
                <c:pt idx="4816">
                  <c:v>4.08</c:v>
                </c:pt>
                <c:pt idx="4817">
                  <c:v>4.08</c:v>
                </c:pt>
                <c:pt idx="4818">
                  <c:v>4.01</c:v>
                </c:pt>
                <c:pt idx="4819">
                  <c:v>4.08</c:v>
                </c:pt>
                <c:pt idx="4820">
                  <c:v>4.01</c:v>
                </c:pt>
                <c:pt idx="4821">
                  <c:v>4.12</c:v>
                </c:pt>
                <c:pt idx="4822">
                  <c:v>4.1100000000000003</c:v>
                </c:pt>
                <c:pt idx="4823">
                  <c:v>4.12</c:v>
                </c:pt>
                <c:pt idx="4824">
                  <c:v>4.2</c:v>
                </c:pt>
                <c:pt idx="4825">
                  <c:v>4.21</c:v>
                </c:pt>
                <c:pt idx="4826">
                  <c:v>4.1500000000000004</c:v>
                </c:pt>
                <c:pt idx="4827">
                  <c:v>4.18</c:v>
                </c:pt>
                <c:pt idx="4828">
                  <c:v>4.1399999999999997</c:v>
                </c:pt>
                <c:pt idx="4829">
                  <c:v>4.1100000000000003</c:v>
                </c:pt>
                <c:pt idx="4830">
                  <c:v>4.01</c:v>
                </c:pt>
                <c:pt idx="4831">
                  <c:v>4.09</c:v>
                </c:pt>
                <c:pt idx="4832">
                  <c:v>4.08</c:v>
                </c:pt>
                <c:pt idx="4833">
                  <c:v>4.1900000000000004</c:v>
                </c:pt>
                <c:pt idx="4834">
                  <c:v>4.2300000000000004</c:v>
                </c:pt>
                <c:pt idx="4835">
                  <c:v>4.17</c:v>
                </c:pt>
                <c:pt idx="4836">
                  <c:v>4.17</c:v>
                </c:pt>
                <c:pt idx="4837">
                  <c:v>4.1500000000000004</c:v>
                </c:pt>
                <c:pt idx="4838">
                  <c:v>4.1900000000000004</c:v>
                </c:pt>
                <c:pt idx="4839">
                  <c:v>4.2</c:v>
                </c:pt>
                <c:pt idx="4840">
                  <c:v>4.1900000000000004</c:v>
                </c:pt>
                <c:pt idx="4841">
                  <c:v>4.1900000000000004</c:v>
                </c:pt>
                <c:pt idx="4842">
                  <c:v>4.18</c:v>
                </c:pt>
                <c:pt idx="4843">
                  <c:v>4.21</c:v>
                </c:pt>
                <c:pt idx="4844">
                  <c:v>4.18</c:v>
                </c:pt>
                <c:pt idx="4845">
                  <c:v>4.2</c:v>
                </c:pt>
                <c:pt idx="4846">
                  <c:v>4.2300000000000004</c:v>
                </c:pt>
                <c:pt idx="4847">
                  <c:v>4.3600000000000003</c:v>
                </c:pt>
                <c:pt idx="4848">
                  <c:v>4.38</c:v>
                </c:pt>
                <c:pt idx="4849">
                  <c:v>4.3600000000000003</c:v>
                </c:pt>
                <c:pt idx="4850">
                  <c:v>4.3600000000000003</c:v>
                </c:pt>
                <c:pt idx="4851">
                  <c:v>4.3</c:v>
                </c:pt>
                <c:pt idx="4852">
                  <c:v>4.34</c:v>
                </c:pt>
                <c:pt idx="4853">
                  <c:v>4.3</c:v>
                </c:pt>
                <c:pt idx="4854">
                  <c:v>4.32</c:v>
                </c:pt>
                <c:pt idx="4855">
                  <c:v>4.1900000000000004</c:v>
                </c:pt>
                <c:pt idx="4856">
                  <c:v>4.21</c:v>
                </c:pt>
                <c:pt idx="4857">
                  <c:v>4.2300000000000004</c:v>
                </c:pt>
                <c:pt idx="4858">
                  <c:v>4.22</c:v>
                </c:pt>
                <c:pt idx="4859">
                  <c:v>4.2300000000000004</c:v>
                </c:pt>
                <c:pt idx="4860">
                  <c:v>4.2</c:v>
                </c:pt>
                <c:pt idx="4861">
                  <c:v>4.16</c:v>
                </c:pt>
                <c:pt idx="4862">
                  <c:v>4.1399999999999997</c:v>
                </c:pt>
                <c:pt idx="4863">
                  <c:v>4.1500000000000004</c:v>
                </c:pt>
                <c:pt idx="4864">
                  <c:v>4.1399999999999997</c:v>
                </c:pt>
                <c:pt idx="4865">
                  <c:v>4.08</c:v>
                </c:pt>
                <c:pt idx="4866">
                  <c:v>4.1100000000000003</c:v>
                </c:pt>
                <c:pt idx="4867">
                  <c:v>4.05</c:v>
                </c:pt>
                <c:pt idx="4868">
                  <c:v>4.0599999999999996</c:v>
                </c:pt>
                <c:pt idx="4869">
                  <c:v>4.16</c:v>
                </c:pt>
                <c:pt idx="4870">
                  <c:v>4.21</c:v>
                </c:pt>
                <c:pt idx="4871">
                  <c:v>4.16</c:v>
                </c:pt>
                <c:pt idx="4872">
                  <c:v>4.2</c:v>
                </c:pt>
                <c:pt idx="4873">
                  <c:v>4.1900000000000004</c:v>
                </c:pt>
                <c:pt idx="4874">
                  <c:v>4.25</c:v>
                </c:pt>
                <c:pt idx="4875">
                  <c:v>4.24</c:v>
                </c:pt>
                <c:pt idx="4876">
                  <c:v>4.32</c:v>
                </c:pt>
                <c:pt idx="4877">
                  <c:v>4.33</c:v>
                </c:pt>
                <c:pt idx="4878">
                  <c:v>4.38</c:v>
                </c:pt>
                <c:pt idx="4879">
                  <c:v>4.3499999999999996</c:v>
                </c:pt>
                <c:pt idx="4880">
                  <c:v>4.3600000000000003</c:v>
                </c:pt>
                <c:pt idx="4881">
                  <c:v>4.33</c:v>
                </c:pt>
                <c:pt idx="4882">
                  <c:v>4.32</c:v>
                </c:pt>
                <c:pt idx="4883">
                  <c:v>4.28</c:v>
                </c:pt>
                <c:pt idx="4884">
                  <c:v>4.32</c:v>
                </c:pt>
                <c:pt idx="4885">
                  <c:v>4.3</c:v>
                </c:pt>
                <c:pt idx="4886">
                  <c:v>4.33</c:v>
                </c:pt>
                <c:pt idx="4887">
                  <c:v>4.34</c:v>
                </c:pt>
                <c:pt idx="4888">
                  <c:v>4.3499999999999996</c:v>
                </c:pt>
                <c:pt idx="4889">
                  <c:v>4.38</c:v>
                </c:pt>
                <c:pt idx="4890">
                  <c:v>4.3499999999999996</c:v>
                </c:pt>
                <c:pt idx="4891">
                  <c:v>4.41</c:v>
                </c:pt>
                <c:pt idx="4892">
                  <c:v>4.38</c:v>
                </c:pt>
                <c:pt idx="4893">
                  <c:v>4.3899999999999997</c:v>
                </c:pt>
                <c:pt idx="4894">
                  <c:v>4.4800000000000004</c:v>
                </c:pt>
                <c:pt idx="4895">
                  <c:v>4.47</c:v>
                </c:pt>
                <c:pt idx="4896">
                  <c:v>4.45</c:v>
                </c:pt>
                <c:pt idx="4897">
                  <c:v>4.4400000000000004</c:v>
                </c:pt>
                <c:pt idx="4898">
                  <c:v>4.4400000000000004</c:v>
                </c:pt>
                <c:pt idx="4899">
                  <c:v>4.3899999999999997</c:v>
                </c:pt>
                <c:pt idx="4900">
                  <c:v>4.37</c:v>
                </c:pt>
                <c:pt idx="4901">
                  <c:v>4.3499999999999996</c:v>
                </c:pt>
                <c:pt idx="4902">
                  <c:v>4.33</c:v>
                </c:pt>
                <c:pt idx="4903">
                  <c:v>4.38</c:v>
                </c:pt>
                <c:pt idx="4904">
                  <c:v>4.3600000000000003</c:v>
                </c:pt>
                <c:pt idx="4905">
                  <c:v>4.34</c:v>
                </c:pt>
                <c:pt idx="4906">
                  <c:v>4.42</c:v>
                </c:pt>
                <c:pt idx="4907">
                  <c:v>4.43</c:v>
                </c:pt>
                <c:pt idx="4908">
                  <c:v>4.42</c:v>
                </c:pt>
                <c:pt idx="4909">
                  <c:v>4.47</c:v>
                </c:pt>
                <c:pt idx="4910">
                  <c:v>4.45</c:v>
                </c:pt>
                <c:pt idx="4911">
                  <c:v>4.49</c:v>
                </c:pt>
                <c:pt idx="4912">
                  <c:v>4.4800000000000004</c:v>
                </c:pt>
                <c:pt idx="4913">
                  <c:v>4.45</c:v>
                </c:pt>
                <c:pt idx="4914">
                  <c:v>4.4400000000000004</c:v>
                </c:pt>
                <c:pt idx="4915">
                  <c:v>4.3499999999999996</c:v>
                </c:pt>
                <c:pt idx="4916">
                  <c:v>4.34</c:v>
                </c:pt>
                <c:pt idx="4917">
                  <c:v>4.38</c:v>
                </c:pt>
                <c:pt idx="4918">
                  <c:v>4.3600000000000003</c:v>
                </c:pt>
                <c:pt idx="4919">
                  <c:v>4.38</c:v>
                </c:pt>
                <c:pt idx="4920">
                  <c:v>4.3099999999999996</c:v>
                </c:pt>
                <c:pt idx="4921">
                  <c:v>4.32</c:v>
                </c:pt>
                <c:pt idx="4922">
                  <c:v>4.3099999999999996</c:v>
                </c:pt>
                <c:pt idx="4923">
                  <c:v>4.26</c:v>
                </c:pt>
                <c:pt idx="4924">
                  <c:v>4.26</c:v>
                </c:pt>
                <c:pt idx="4925">
                  <c:v>4.2699999999999996</c:v>
                </c:pt>
                <c:pt idx="4926">
                  <c:v>4.2699999999999996</c:v>
                </c:pt>
                <c:pt idx="4927">
                  <c:v>4.25</c:v>
                </c:pt>
                <c:pt idx="4928">
                  <c:v>4.26</c:v>
                </c:pt>
                <c:pt idx="4931">
                  <c:v>4.2699999999999996</c:v>
                </c:pt>
                <c:pt idx="4932">
                  <c:v>4.3</c:v>
                </c:pt>
                <c:pt idx="4933">
                  <c:v>4.3</c:v>
                </c:pt>
                <c:pt idx="4935">
                  <c:v>4.34</c:v>
                </c:pt>
                <c:pt idx="4936">
                  <c:v>4.34</c:v>
                </c:pt>
                <c:pt idx="4937">
                  <c:v>4.2699999999999996</c:v>
                </c:pt>
                <c:pt idx="4938">
                  <c:v>4.25</c:v>
                </c:pt>
                <c:pt idx="4939">
                  <c:v>4.22</c:v>
                </c:pt>
                <c:pt idx="4940">
                  <c:v>4.1500000000000004</c:v>
                </c:pt>
                <c:pt idx="4941">
                  <c:v>4.13</c:v>
                </c:pt>
                <c:pt idx="4942">
                  <c:v>4.1500000000000004</c:v>
                </c:pt>
                <c:pt idx="4943">
                  <c:v>4.16</c:v>
                </c:pt>
                <c:pt idx="4944">
                  <c:v>4.16</c:v>
                </c:pt>
                <c:pt idx="4945">
                  <c:v>4.17</c:v>
                </c:pt>
                <c:pt idx="4946">
                  <c:v>4.18</c:v>
                </c:pt>
                <c:pt idx="4947">
                  <c:v>4.1500000000000004</c:v>
                </c:pt>
                <c:pt idx="4948">
                  <c:v>4.17</c:v>
                </c:pt>
                <c:pt idx="4949">
                  <c:v>4.1500000000000004</c:v>
                </c:pt>
                <c:pt idx="4950">
                  <c:v>4.1100000000000003</c:v>
                </c:pt>
                <c:pt idx="4951">
                  <c:v>4.18</c:v>
                </c:pt>
                <c:pt idx="4952">
                  <c:v>4.17</c:v>
                </c:pt>
                <c:pt idx="4953">
                  <c:v>4.17</c:v>
                </c:pt>
                <c:pt idx="4954">
                  <c:v>4.28</c:v>
                </c:pt>
                <c:pt idx="4955">
                  <c:v>4.26</c:v>
                </c:pt>
                <c:pt idx="4956">
                  <c:v>4.25</c:v>
                </c:pt>
                <c:pt idx="4957">
                  <c:v>4.2300000000000004</c:v>
                </c:pt>
                <c:pt idx="4958">
                  <c:v>4.22</c:v>
                </c:pt>
                <c:pt idx="4959">
                  <c:v>4.2</c:v>
                </c:pt>
                <c:pt idx="4960">
                  <c:v>4.16</c:v>
                </c:pt>
                <c:pt idx="4961">
                  <c:v>4.1500000000000004</c:v>
                </c:pt>
                <c:pt idx="4962">
                  <c:v>4.1500000000000004</c:v>
                </c:pt>
                <c:pt idx="4963">
                  <c:v>4.13</c:v>
                </c:pt>
                <c:pt idx="4964">
                  <c:v>4.1399999999999997</c:v>
                </c:pt>
                <c:pt idx="4965">
                  <c:v>4.1100000000000003</c:v>
                </c:pt>
                <c:pt idx="4966">
                  <c:v>4.12</c:v>
                </c:pt>
                <c:pt idx="4967">
                  <c:v>4.0999999999999996</c:v>
                </c:pt>
                <c:pt idx="4968">
                  <c:v>4.0999999999999996</c:v>
                </c:pt>
                <c:pt idx="4969">
                  <c:v>4.1399999999999997</c:v>
                </c:pt>
                <c:pt idx="4970">
                  <c:v>4.1500000000000004</c:v>
                </c:pt>
                <c:pt idx="4971">
                  <c:v>4.1399999999999997</c:v>
                </c:pt>
                <c:pt idx="4972">
                  <c:v>4.0999999999999996</c:v>
                </c:pt>
                <c:pt idx="4973">
                  <c:v>4.0999999999999996</c:v>
                </c:pt>
                <c:pt idx="4974">
                  <c:v>4.0999999999999996</c:v>
                </c:pt>
                <c:pt idx="4975">
                  <c:v>4.08</c:v>
                </c:pt>
                <c:pt idx="4976">
                  <c:v>4.07</c:v>
                </c:pt>
                <c:pt idx="4977">
                  <c:v>4.09</c:v>
                </c:pt>
                <c:pt idx="4978">
                  <c:v>4.1399999999999997</c:v>
                </c:pt>
                <c:pt idx="4979">
                  <c:v>4.12</c:v>
                </c:pt>
                <c:pt idx="4980">
                  <c:v>4.01</c:v>
                </c:pt>
                <c:pt idx="4981">
                  <c:v>3.94</c:v>
                </c:pt>
                <c:pt idx="4982">
                  <c:v>3.94</c:v>
                </c:pt>
                <c:pt idx="4983">
                  <c:v>3.95</c:v>
                </c:pt>
                <c:pt idx="4984">
                  <c:v>3.94</c:v>
                </c:pt>
                <c:pt idx="4985">
                  <c:v>3.93</c:v>
                </c:pt>
                <c:pt idx="4986">
                  <c:v>3.91</c:v>
                </c:pt>
                <c:pt idx="4987">
                  <c:v>3.95</c:v>
                </c:pt>
                <c:pt idx="4988">
                  <c:v>3.92</c:v>
                </c:pt>
                <c:pt idx="4989">
                  <c:v>3.91</c:v>
                </c:pt>
                <c:pt idx="4990">
                  <c:v>3.91</c:v>
                </c:pt>
                <c:pt idx="4991">
                  <c:v>3.89</c:v>
                </c:pt>
                <c:pt idx="4992">
                  <c:v>3.9699999999999998</c:v>
                </c:pt>
                <c:pt idx="4993">
                  <c:v>3.94</c:v>
                </c:pt>
                <c:pt idx="4994">
                  <c:v>3.93</c:v>
                </c:pt>
                <c:pt idx="4995">
                  <c:v>3.93</c:v>
                </c:pt>
                <c:pt idx="4996">
                  <c:v>4.0199999999999996</c:v>
                </c:pt>
                <c:pt idx="4997">
                  <c:v>4.0199999999999996</c:v>
                </c:pt>
                <c:pt idx="4998">
                  <c:v>4.0199999999999996</c:v>
                </c:pt>
                <c:pt idx="4999">
                  <c:v>4.04</c:v>
                </c:pt>
                <c:pt idx="5000">
                  <c:v>4.16</c:v>
                </c:pt>
                <c:pt idx="5001">
                  <c:v>4.13</c:v>
                </c:pt>
                <c:pt idx="5002">
                  <c:v>4.0999999999999996</c:v>
                </c:pt>
                <c:pt idx="5003">
                  <c:v>4.08</c:v>
                </c:pt>
                <c:pt idx="5004">
                  <c:v>4.09</c:v>
                </c:pt>
                <c:pt idx="5005">
                  <c:v>4.09</c:v>
                </c:pt>
                <c:pt idx="5007">
                  <c:v>4.17</c:v>
                </c:pt>
                <c:pt idx="5008">
                  <c:v>4.1900000000000004</c:v>
                </c:pt>
                <c:pt idx="5009">
                  <c:v>4.18</c:v>
                </c:pt>
                <c:pt idx="5010">
                  <c:v>4.18</c:v>
                </c:pt>
                <c:pt idx="5011">
                  <c:v>4.18</c:v>
                </c:pt>
                <c:pt idx="5012">
                  <c:v>4.22</c:v>
                </c:pt>
                <c:pt idx="5013">
                  <c:v>4.2300000000000004</c:v>
                </c:pt>
                <c:pt idx="5014">
                  <c:v>4.2300000000000004</c:v>
                </c:pt>
                <c:pt idx="5015">
                  <c:v>4.26</c:v>
                </c:pt>
                <c:pt idx="5016">
                  <c:v>4.26</c:v>
                </c:pt>
                <c:pt idx="5017">
                  <c:v>4.26</c:v>
                </c:pt>
                <c:pt idx="5018">
                  <c:v>4.2699999999999996</c:v>
                </c:pt>
                <c:pt idx="5019">
                  <c:v>4.2699999999999996</c:v>
                </c:pt>
                <c:pt idx="5020">
                  <c:v>4.24</c:v>
                </c:pt>
                <c:pt idx="5021">
                  <c:v>4.22</c:v>
                </c:pt>
                <c:pt idx="5022">
                  <c:v>4.22</c:v>
                </c:pt>
                <c:pt idx="5023">
                  <c:v>4.24</c:v>
                </c:pt>
                <c:pt idx="5024">
                  <c:v>4.2699999999999996</c:v>
                </c:pt>
                <c:pt idx="5025">
                  <c:v>4.37</c:v>
                </c:pt>
                <c:pt idx="5026">
                  <c:v>4.3600000000000003</c:v>
                </c:pt>
                <c:pt idx="5027">
                  <c:v>4.3600000000000003</c:v>
                </c:pt>
                <c:pt idx="5028">
                  <c:v>4.3899999999999997</c:v>
                </c:pt>
                <c:pt idx="5029">
                  <c:v>4.41</c:v>
                </c:pt>
                <c:pt idx="5030">
                  <c:v>4.38</c:v>
                </c:pt>
                <c:pt idx="5031">
                  <c:v>4.33</c:v>
                </c:pt>
                <c:pt idx="5032">
                  <c:v>4.3600000000000003</c:v>
                </c:pt>
                <c:pt idx="5033">
                  <c:v>4.41</c:v>
                </c:pt>
                <c:pt idx="5034">
                  <c:v>4.3899999999999997</c:v>
                </c:pt>
                <c:pt idx="5035">
                  <c:v>4.3499999999999996</c:v>
                </c:pt>
                <c:pt idx="5036">
                  <c:v>4.3899999999999997</c:v>
                </c:pt>
                <c:pt idx="5037">
                  <c:v>4.37</c:v>
                </c:pt>
                <c:pt idx="5038">
                  <c:v>4.3499999999999996</c:v>
                </c:pt>
                <c:pt idx="5039">
                  <c:v>4.3099999999999996</c:v>
                </c:pt>
                <c:pt idx="5040">
                  <c:v>4.3499999999999996</c:v>
                </c:pt>
                <c:pt idx="5041">
                  <c:v>4.4000000000000004</c:v>
                </c:pt>
                <c:pt idx="5042">
                  <c:v>4.4000000000000004</c:v>
                </c:pt>
                <c:pt idx="5043">
                  <c:v>4.41</c:v>
                </c:pt>
                <c:pt idx="5044">
                  <c:v>4.41</c:v>
                </c:pt>
                <c:pt idx="5045">
                  <c:v>4.42</c:v>
                </c:pt>
                <c:pt idx="5046">
                  <c:v>4.42</c:v>
                </c:pt>
                <c:pt idx="5047">
                  <c:v>4.4000000000000004</c:v>
                </c:pt>
                <c:pt idx="5048">
                  <c:v>4.41</c:v>
                </c:pt>
                <c:pt idx="5049">
                  <c:v>4.43</c:v>
                </c:pt>
                <c:pt idx="5050">
                  <c:v>4.45</c:v>
                </c:pt>
                <c:pt idx="5051">
                  <c:v>4.45</c:v>
                </c:pt>
                <c:pt idx="5052">
                  <c:v>4.3600000000000003</c:v>
                </c:pt>
                <c:pt idx="5053">
                  <c:v>4.4000000000000004</c:v>
                </c:pt>
                <c:pt idx="5054">
                  <c:v>4.41</c:v>
                </c:pt>
                <c:pt idx="5055">
                  <c:v>4.38</c:v>
                </c:pt>
                <c:pt idx="5056">
                  <c:v>4.3600000000000003</c:v>
                </c:pt>
                <c:pt idx="5057">
                  <c:v>4.38</c:v>
                </c:pt>
                <c:pt idx="5058">
                  <c:v>4.38</c:v>
                </c:pt>
                <c:pt idx="5059">
                  <c:v>4.32</c:v>
                </c:pt>
                <c:pt idx="5060">
                  <c:v>4.34</c:v>
                </c:pt>
                <c:pt idx="5061">
                  <c:v>4.3899999999999997</c:v>
                </c:pt>
                <c:pt idx="5062">
                  <c:v>4.3899999999999997</c:v>
                </c:pt>
                <c:pt idx="5063">
                  <c:v>4.34</c:v>
                </c:pt>
                <c:pt idx="5064">
                  <c:v>4.34</c:v>
                </c:pt>
                <c:pt idx="5065">
                  <c:v>4.28</c:v>
                </c:pt>
                <c:pt idx="5066">
                  <c:v>4.28</c:v>
                </c:pt>
                <c:pt idx="5067">
                  <c:v>4.28</c:v>
                </c:pt>
                <c:pt idx="5068">
                  <c:v>4.2699999999999996</c:v>
                </c:pt>
                <c:pt idx="5069">
                  <c:v>4.25</c:v>
                </c:pt>
                <c:pt idx="5070">
                  <c:v>4.26</c:v>
                </c:pt>
                <c:pt idx="5071">
                  <c:v>4.24</c:v>
                </c:pt>
                <c:pt idx="5072">
                  <c:v>4.28</c:v>
                </c:pt>
                <c:pt idx="5073">
                  <c:v>4.2699999999999996</c:v>
                </c:pt>
                <c:pt idx="5074">
                  <c:v>4.28</c:v>
                </c:pt>
                <c:pt idx="5075">
                  <c:v>4.22</c:v>
                </c:pt>
                <c:pt idx="5076">
                  <c:v>4.22</c:v>
                </c:pt>
                <c:pt idx="5077">
                  <c:v>4.2300000000000004</c:v>
                </c:pt>
                <c:pt idx="5078">
                  <c:v>4.3</c:v>
                </c:pt>
                <c:pt idx="5079">
                  <c:v>4.2699999999999996</c:v>
                </c:pt>
                <c:pt idx="5080">
                  <c:v>4.2699999999999996</c:v>
                </c:pt>
                <c:pt idx="5081">
                  <c:v>4.29</c:v>
                </c:pt>
                <c:pt idx="5082">
                  <c:v>4.3099999999999996</c:v>
                </c:pt>
                <c:pt idx="5083">
                  <c:v>4.32</c:v>
                </c:pt>
                <c:pt idx="5084">
                  <c:v>4.3</c:v>
                </c:pt>
                <c:pt idx="5085">
                  <c:v>4.24</c:v>
                </c:pt>
                <c:pt idx="5086">
                  <c:v>4.22</c:v>
                </c:pt>
                <c:pt idx="5087">
                  <c:v>4.21</c:v>
                </c:pt>
                <c:pt idx="5088">
                  <c:v>4.1900000000000004</c:v>
                </c:pt>
                <c:pt idx="5089">
                  <c:v>4.17</c:v>
                </c:pt>
                <c:pt idx="5090">
                  <c:v>4.09</c:v>
                </c:pt>
                <c:pt idx="5091">
                  <c:v>4.0999999999999996</c:v>
                </c:pt>
                <c:pt idx="5092">
                  <c:v>4.08</c:v>
                </c:pt>
                <c:pt idx="5093">
                  <c:v>4.1100000000000003</c:v>
                </c:pt>
                <c:pt idx="5094">
                  <c:v>4.09</c:v>
                </c:pt>
                <c:pt idx="5095">
                  <c:v>4.07</c:v>
                </c:pt>
                <c:pt idx="5096">
                  <c:v>4.1100000000000003</c:v>
                </c:pt>
                <c:pt idx="5097">
                  <c:v>4.09</c:v>
                </c:pt>
                <c:pt idx="5098">
                  <c:v>4.0999999999999996</c:v>
                </c:pt>
                <c:pt idx="5099">
                  <c:v>4.09</c:v>
                </c:pt>
                <c:pt idx="5100">
                  <c:v>4.09</c:v>
                </c:pt>
                <c:pt idx="5101">
                  <c:v>4.13</c:v>
                </c:pt>
                <c:pt idx="5102">
                  <c:v>4.1399999999999997</c:v>
                </c:pt>
                <c:pt idx="5103">
                  <c:v>4.09</c:v>
                </c:pt>
                <c:pt idx="5104">
                  <c:v>4.09</c:v>
                </c:pt>
                <c:pt idx="5105">
                  <c:v>4.0999999999999996</c:v>
                </c:pt>
                <c:pt idx="5106">
                  <c:v>4.07</c:v>
                </c:pt>
                <c:pt idx="5107">
                  <c:v>4.05</c:v>
                </c:pt>
                <c:pt idx="5108">
                  <c:v>4.0599999999999996</c:v>
                </c:pt>
                <c:pt idx="5109">
                  <c:v>4.08</c:v>
                </c:pt>
                <c:pt idx="5110">
                  <c:v>4.17</c:v>
                </c:pt>
                <c:pt idx="5111">
                  <c:v>4.1500000000000004</c:v>
                </c:pt>
                <c:pt idx="5112">
                  <c:v>4.16</c:v>
                </c:pt>
                <c:pt idx="5113">
                  <c:v>4.2</c:v>
                </c:pt>
                <c:pt idx="5114">
                  <c:v>4.1399999999999997</c:v>
                </c:pt>
                <c:pt idx="5115">
                  <c:v>4.12</c:v>
                </c:pt>
                <c:pt idx="5116">
                  <c:v>4.13</c:v>
                </c:pt>
                <c:pt idx="5117">
                  <c:v>4.12</c:v>
                </c:pt>
                <c:pt idx="5118">
                  <c:v>4.12</c:v>
                </c:pt>
                <c:pt idx="5119">
                  <c:v>4.1100000000000003</c:v>
                </c:pt>
                <c:pt idx="5120">
                  <c:v>4.08</c:v>
                </c:pt>
                <c:pt idx="5121">
                  <c:v>4.07</c:v>
                </c:pt>
                <c:pt idx="5122">
                  <c:v>4.08</c:v>
                </c:pt>
                <c:pt idx="5123">
                  <c:v>4.05</c:v>
                </c:pt>
                <c:pt idx="5124">
                  <c:v>4.01</c:v>
                </c:pt>
                <c:pt idx="5125">
                  <c:v>4.04</c:v>
                </c:pt>
                <c:pt idx="5126">
                  <c:v>4.01</c:v>
                </c:pt>
                <c:pt idx="5127">
                  <c:v>4.0199999999999996</c:v>
                </c:pt>
                <c:pt idx="5128">
                  <c:v>4.0599999999999996</c:v>
                </c:pt>
                <c:pt idx="5129">
                  <c:v>4.0599999999999996</c:v>
                </c:pt>
                <c:pt idx="5130">
                  <c:v>4.09</c:v>
                </c:pt>
                <c:pt idx="5131">
                  <c:v>4.0999999999999996</c:v>
                </c:pt>
                <c:pt idx="5132">
                  <c:v>4.0599999999999996</c:v>
                </c:pt>
                <c:pt idx="5133">
                  <c:v>4.05</c:v>
                </c:pt>
                <c:pt idx="5134">
                  <c:v>4.08</c:v>
                </c:pt>
                <c:pt idx="5135">
                  <c:v>4.01</c:v>
                </c:pt>
                <c:pt idx="5136">
                  <c:v>4.01</c:v>
                </c:pt>
                <c:pt idx="5137">
                  <c:v>3.9699999999999998</c:v>
                </c:pt>
                <c:pt idx="5138">
                  <c:v>3.9699999999999998</c:v>
                </c:pt>
                <c:pt idx="5139">
                  <c:v>3.95</c:v>
                </c:pt>
                <c:pt idx="5140">
                  <c:v>3.96</c:v>
                </c:pt>
                <c:pt idx="5141">
                  <c:v>3.95</c:v>
                </c:pt>
                <c:pt idx="5142">
                  <c:v>3.9699999999999998</c:v>
                </c:pt>
                <c:pt idx="5143">
                  <c:v>3.93</c:v>
                </c:pt>
                <c:pt idx="5144">
                  <c:v>3.93</c:v>
                </c:pt>
                <c:pt idx="5145">
                  <c:v>3.92</c:v>
                </c:pt>
                <c:pt idx="5146">
                  <c:v>3.89</c:v>
                </c:pt>
                <c:pt idx="5147">
                  <c:v>3.89</c:v>
                </c:pt>
                <c:pt idx="5148">
                  <c:v>3.88</c:v>
                </c:pt>
                <c:pt idx="5149">
                  <c:v>3.96</c:v>
                </c:pt>
                <c:pt idx="5150">
                  <c:v>3.94</c:v>
                </c:pt>
                <c:pt idx="5151">
                  <c:v>3.93</c:v>
                </c:pt>
                <c:pt idx="5152">
                  <c:v>3.96</c:v>
                </c:pt>
                <c:pt idx="5153">
                  <c:v>3.95</c:v>
                </c:pt>
                <c:pt idx="5154">
                  <c:v>3.9</c:v>
                </c:pt>
                <c:pt idx="5155">
                  <c:v>3.96</c:v>
                </c:pt>
                <c:pt idx="5156">
                  <c:v>3.95</c:v>
                </c:pt>
                <c:pt idx="5157">
                  <c:v>3.91</c:v>
                </c:pt>
                <c:pt idx="5158">
                  <c:v>3.92</c:v>
                </c:pt>
                <c:pt idx="5159">
                  <c:v>3.87</c:v>
                </c:pt>
                <c:pt idx="5160">
                  <c:v>3.83</c:v>
                </c:pt>
                <c:pt idx="5161">
                  <c:v>3.83</c:v>
                </c:pt>
                <c:pt idx="5162">
                  <c:v>3.8</c:v>
                </c:pt>
                <c:pt idx="5163">
                  <c:v>3.8200000000000003</c:v>
                </c:pt>
                <c:pt idx="5164">
                  <c:v>3.86</c:v>
                </c:pt>
                <c:pt idx="5165">
                  <c:v>3.84</c:v>
                </c:pt>
                <c:pt idx="5166">
                  <c:v>3.81</c:v>
                </c:pt>
                <c:pt idx="5167">
                  <c:v>3.8</c:v>
                </c:pt>
                <c:pt idx="5168">
                  <c:v>3.8</c:v>
                </c:pt>
                <c:pt idx="5169">
                  <c:v>3.77</c:v>
                </c:pt>
                <c:pt idx="5170">
                  <c:v>3.77</c:v>
                </c:pt>
                <c:pt idx="5171">
                  <c:v>3.8200000000000003</c:v>
                </c:pt>
                <c:pt idx="5172">
                  <c:v>3.7800000000000002</c:v>
                </c:pt>
                <c:pt idx="5173">
                  <c:v>3.77</c:v>
                </c:pt>
                <c:pt idx="5174">
                  <c:v>3.8200000000000003</c:v>
                </c:pt>
                <c:pt idx="5175">
                  <c:v>3.75</c:v>
                </c:pt>
                <c:pt idx="5176">
                  <c:v>3.7</c:v>
                </c:pt>
                <c:pt idx="5177">
                  <c:v>3.67</c:v>
                </c:pt>
                <c:pt idx="5178">
                  <c:v>3.64</c:v>
                </c:pt>
                <c:pt idx="5179">
                  <c:v>3.62</c:v>
                </c:pt>
                <c:pt idx="5180">
                  <c:v>3.6</c:v>
                </c:pt>
                <c:pt idx="5181">
                  <c:v>3.59</c:v>
                </c:pt>
                <c:pt idx="5182">
                  <c:v>3.59</c:v>
                </c:pt>
                <c:pt idx="5183">
                  <c:v>3.5300000000000002</c:v>
                </c:pt>
                <c:pt idx="5184">
                  <c:v>3.5700000000000003</c:v>
                </c:pt>
                <c:pt idx="5185">
                  <c:v>3.61</c:v>
                </c:pt>
                <c:pt idx="5186">
                  <c:v>3.59</c:v>
                </c:pt>
                <c:pt idx="5187">
                  <c:v>3.62</c:v>
                </c:pt>
                <c:pt idx="5188">
                  <c:v>3.62</c:v>
                </c:pt>
                <c:pt idx="5189">
                  <c:v>3.59</c:v>
                </c:pt>
                <c:pt idx="5190">
                  <c:v>3.59</c:v>
                </c:pt>
                <c:pt idx="5191">
                  <c:v>3.61</c:v>
                </c:pt>
                <c:pt idx="5192">
                  <c:v>3.63</c:v>
                </c:pt>
                <c:pt idx="5193">
                  <c:v>3.71</c:v>
                </c:pt>
                <c:pt idx="5194">
                  <c:v>3.68</c:v>
                </c:pt>
                <c:pt idx="5195">
                  <c:v>3.67</c:v>
                </c:pt>
                <c:pt idx="5196">
                  <c:v>3.63</c:v>
                </c:pt>
                <c:pt idx="5197">
                  <c:v>3.65</c:v>
                </c:pt>
                <c:pt idx="5198">
                  <c:v>3.65</c:v>
                </c:pt>
                <c:pt idx="5199">
                  <c:v>3.62</c:v>
                </c:pt>
                <c:pt idx="5200">
                  <c:v>3.61</c:v>
                </c:pt>
                <c:pt idx="5201">
                  <c:v>3.59</c:v>
                </c:pt>
                <c:pt idx="5202">
                  <c:v>3.6</c:v>
                </c:pt>
                <c:pt idx="5203">
                  <c:v>3.6</c:v>
                </c:pt>
                <c:pt idx="5204">
                  <c:v>3.56</c:v>
                </c:pt>
                <c:pt idx="5205">
                  <c:v>3.56</c:v>
                </c:pt>
                <c:pt idx="5206">
                  <c:v>3.54</c:v>
                </c:pt>
                <c:pt idx="5207">
                  <c:v>3.55</c:v>
                </c:pt>
                <c:pt idx="5208">
                  <c:v>3.52</c:v>
                </c:pt>
                <c:pt idx="5209">
                  <c:v>3.56</c:v>
                </c:pt>
                <c:pt idx="5210">
                  <c:v>3.5700000000000003</c:v>
                </c:pt>
                <c:pt idx="5211">
                  <c:v>3.54</c:v>
                </c:pt>
                <c:pt idx="5212">
                  <c:v>3.54</c:v>
                </c:pt>
                <c:pt idx="5213">
                  <c:v>3.56</c:v>
                </c:pt>
                <c:pt idx="5214">
                  <c:v>3.58</c:v>
                </c:pt>
                <c:pt idx="5215">
                  <c:v>3.54</c:v>
                </c:pt>
                <c:pt idx="5216">
                  <c:v>3.54</c:v>
                </c:pt>
                <c:pt idx="5217">
                  <c:v>3.5300000000000002</c:v>
                </c:pt>
                <c:pt idx="5218">
                  <c:v>3.55</c:v>
                </c:pt>
                <c:pt idx="5219">
                  <c:v>3.56</c:v>
                </c:pt>
                <c:pt idx="5220">
                  <c:v>3.5</c:v>
                </c:pt>
                <c:pt idx="5221">
                  <c:v>3.52</c:v>
                </c:pt>
                <c:pt idx="5222">
                  <c:v>3.52</c:v>
                </c:pt>
                <c:pt idx="5223">
                  <c:v>3.48</c:v>
                </c:pt>
                <c:pt idx="5224">
                  <c:v>3.47</c:v>
                </c:pt>
                <c:pt idx="5225">
                  <c:v>3.5</c:v>
                </c:pt>
                <c:pt idx="5226">
                  <c:v>3.5300000000000002</c:v>
                </c:pt>
                <c:pt idx="5227">
                  <c:v>3.55</c:v>
                </c:pt>
                <c:pt idx="5228">
                  <c:v>3.58</c:v>
                </c:pt>
                <c:pt idx="5229">
                  <c:v>3.61</c:v>
                </c:pt>
                <c:pt idx="5230">
                  <c:v>3.69</c:v>
                </c:pt>
                <c:pt idx="5231">
                  <c:v>3.73</c:v>
                </c:pt>
                <c:pt idx="5232">
                  <c:v>3.73</c:v>
                </c:pt>
                <c:pt idx="5233">
                  <c:v>3.71</c:v>
                </c:pt>
                <c:pt idx="5234">
                  <c:v>3.76</c:v>
                </c:pt>
                <c:pt idx="5235">
                  <c:v>3.74</c:v>
                </c:pt>
                <c:pt idx="5236">
                  <c:v>3.75</c:v>
                </c:pt>
                <c:pt idx="5237">
                  <c:v>3.77</c:v>
                </c:pt>
                <c:pt idx="5238">
                  <c:v>3.81</c:v>
                </c:pt>
                <c:pt idx="5239">
                  <c:v>3.8</c:v>
                </c:pt>
                <c:pt idx="5240">
                  <c:v>3.7199999999999998</c:v>
                </c:pt>
                <c:pt idx="5241">
                  <c:v>3.7</c:v>
                </c:pt>
                <c:pt idx="5242">
                  <c:v>3.73</c:v>
                </c:pt>
                <c:pt idx="5243">
                  <c:v>3.8</c:v>
                </c:pt>
                <c:pt idx="5244">
                  <c:v>3.8</c:v>
                </c:pt>
                <c:pt idx="5245">
                  <c:v>3.8</c:v>
                </c:pt>
                <c:pt idx="5246">
                  <c:v>3.81</c:v>
                </c:pt>
                <c:pt idx="5247">
                  <c:v>3.75</c:v>
                </c:pt>
                <c:pt idx="5248">
                  <c:v>3.71</c:v>
                </c:pt>
                <c:pt idx="5249">
                  <c:v>3.7199999999999998</c:v>
                </c:pt>
                <c:pt idx="5250">
                  <c:v>3.75</c:v>
                </c:pt>
                <c:pt idx="5251">
                  <c:v>3.77</c:v>
                </c:pt>
                <c:pt idx="5252">
                  <c:v>3.73</c:v>
                </c:pt>
                <c:pt idx="5253">
                  <c:v>3.77</c:v>
                </c:pt>
                <c:pt idx="5254">
                  <c:v>3.74</c:v>
                </c:pt>
                <c:pt idx="5257">
                  <c:v>3.74</c:v>
                </c:pt>
                <c:pt idx="5258">
                  <c:v>3.7199999999999998</c:v>
                </c:pt>
                <c:pt idx="5259">
                  <c:v>3.66</c:v>
                </c:pt>
                <c:pt idx="5260">
                  <c:v>3.63</c:v>
                </c:pt>
                <c:pt idx="5261">
                  <c:v>3.62</c:v>
                </c:pt>
                <c:pt idx="5262">
                  <c:v>3.63</c:v>
                </c:pt>
                <c:pt idx="5263">
                  <c:v>3.63</c:v>
                </c:pt>
                <c:pt idx="5264">
                  <c:v>3.59</c:v>
                </c:pt>
                <c:pt idx="5265">
                  <c:v>3.63</c:v>
                </c:pt>
                <c:pt idx="5266">
                  <c:v>3.6</c:v>
                </c:pt>
                <c:pt idx="5267">
                  <c:v>3.6</c:v>
                </c:pt>
                <c:pt idx="5268">
                  <c:v>3.55</c:v>
                </c:pt>
                <c:pt idx="5269">
                  <c:v>3.5700000000000003</c:v>
                </c:pt>
                <c:pt idx="5270">
                  <c:v>3.54</c:v>
                </c:pt>
                <c:pt idx="5271">
                  <c:v>3.49</c:v>
                </c:pt>
                <c:pt idx="5272">
                  <c:v>3.48</c:v>
                </c:pt>
                <c:pt idx="5273">
                  <c:v>3.49</c:v>
                </c:pt>
                <c:pt idx="5274">
                  <c:v>3.52</c:v>
                </c:pt>
                <c:pt idx="5275">
                  <c:v>3.51</c:v>
                </c:pt>
                <c:pt idx="5276">
                  <c:v>3.49</c:v>
                </c:pt>
                <c:pt idx="5277">
                  <c:v>3.49</c:v>
                </c:pt>
                <c:pt idx="5278">
                  <c:v>3.45</c:v>
                </c:pt>
                <c:pt idx="5279">
                  <c:v>3.45</c:v>
                </c:pt>
                <c:pt idx="5280">
                  <c:v>3.45</c:v>
                </c:pt>
                <c:pt idx="5281">
                  <c:v>3.45</c:v>
                </c:pt>
                <c:pt idx="5282">
                  <c:v>3.43</c:v>
                </c:pt>
                <c:pt idx="5283">
                  <c:v>3.47</c:v>
                </c:pt>
                <c:pt idx="5284">
                  <c:v>3.44</c:v>
                </c:pt>
                <c:pt idx="5285">
                  <c:v>3.48</c:v>
                </c:pt>
                <c:pt idx="5286">
                  <c:v>3.47</c:v>
                </c:pt>
                <c:pt idx="5287">
                  <c:v>3.41</c:v>
                </c:pt>
                <c:pt idx="5288">
                  <c:v>3.36</c:v>
                </c:pt>
                <c:pt idx="5289">
                  <c:v>3.38</c:v>
                </c:pt>
                <c:pt idx="5290">
                  <c:v>3.34</c:v>
                </c:pt>
                <c:pt idx="5291">
                  <c:v>3.36</c:v>
                </c:pt>
                <c:pt idx="5292">
                  <c:v>3.35</c:v>
                </c:pt>
                <c:pt idx="5293">
                  <c:v>3.32</c:v>
                </c:pt>
                <c:pt idx="5294">
                  <c:v>3.35</c:v>
                </c:pt>
                <c:pt idx="5295">
                  <c:v>3.38</c:v>
                </c:pt>
                <c:pt idx="5296">
                  <c:v>3.35</c:v>
                </c:pt>
                <c:pt idx="5297">
                  <c:v>3.32</c:v>
                </c:pt>
                <c:pt idx="5298">
                  <c:v>3.29</c:v>
                </c:pt>
                <c:pt idx="5299">
                  <c:v>3.35</c:v>
                </c:pt>
                <c:pt idx="5300">
                  <c:v>3.35</c:v>
                </c:pt>
                <c:pt idx="5301">
                  <c:v>3.35</c:v>
                </c:pt>
                <c:pt idx="5302">
                  <c:v>3.29</c:v>
                </c:pt>
                <c:pt idx="5303">
                  <c:v>3.26</c:v>
                </c:pt>
                <c:pt idx="5304">
                  <c:v>3.24</c:v>
                </c:pt>
                <c:pt idx="5305">
                  <c:v>3.2</c:v>
                </c:pt>
                <c:pt idx="5306">
                  <c:v>3.24</c:v>
                </c:pt>
                <c:pt idx="5307">
                  <c:v>3.18</c:v>
                </c:pt>
                <c:pt idx="5308">
                  <c:v>3.13</c:v>
                </c:pt>
                <c:pt idx="5309">
                  <c:v>3.16</c:v>
                </c:pt>
                <c:pt idx="5310">
                  <c:v>3.16</c:v>
                </c:pt>
                <c:pt idx="5311">
                  <c:v>3.18</c:v>
                </c:pt>
                <c:pt idx="5312">
                  <c:v>3.2</c:v>
                </c:pt>
                <c:pt idx="5313">
                  <c:v>3.29</c:v>
                </c:pt>
                <c:pt idx="5314">
                  <c:v>3.34</c:v>
                </c:pt>
                <c:pt idx="5315">
                  <c:v>3.3</c:v>
                </c:pt>
                <c:pt idx="5316">
                  <c:v>3.31</c:v>
                </c:pt>
                <c:pt idx="5317">
                  <c:v>3.23</c:v>
                </c:pt>
                <c:pt idx="5318">
                  <c:v>3.16</c:v>
                </c:pt>
                <c:pt idx="5319">
                  <c:v>3.16</c:v>
                </c:pt>
                <c:pt idx="5320">
                  <c:v>3.15</c:v>
                </c:pt>
                <c:pt idx="5321">
                  <c:v>3.12</c:v>
                </c:pt>
                <c:pt idx="5322">
                  <c:v>3.16</c:v>
                </c:pt>
                <c:pt idx="5323">
                  <c:v>3.15</c:v>
                </c:pt>
                <c:pt idx="5324">
                  <c:v>3.15</c:v>
                </c:pt>
                <c:pt idx="5325">
                  <c:v>3.16</c:v>
                </c:pt>
                <c:pt idx="5326">
                  <c:v>3.17</c:v>
                </c:pt>
                <c:pt idx="5327">
                  <c:v>3.21</c:v>
                </c:pt>
                <c:pt idx="5328">
                  <c:v>3.22</c:v>
                </c:pt>
                <c:pt idx="5329">
                  <c:v>3.19</c:v>
                </c:pt>
                <c:pt idx="5330">
                  <c:v>3.18</c:v>
                </c:pt>
                <c:pt idx="5331">
                  <c:v>3.27</c:v>
                </c:pt>
                <c:pt idx="5332">
                  <c:v>3.27</c:v>
                </c:pt>
                <c:pt idx="5333">
                  <c:v>3.3</c:v>
                </c:pt>
                <c:pt idx="5334">
                  <c:v>3.34</c:v>
                </c:pt>
                <c:pt idx="5335">
                  <c:v>3.33</c:v>
                </c:pt>
                <c:pt idx="5336">
                  <c:v>3.31</c:v>
                </c:pt>
                <c:pt idx="5337">
                  <c:v>3.34</c:v>
                </c:pt>
                <c:pt idx="5338">
                  <c:v>3.36</c:v>
                </c:pt>
                <c:pt idx="5339">
                  <c:v>3.34</c:v>
                </c:pt>
                <c:pt idx="5340">
                  <c:v>3.2800000000000002</c:v>
                </c:pt>
                <c:pt idx="5341">
                  <c:v>3.27</c:v>
                </c:pt>
                <c:pt idx="5342">
                  <c:v>3.3</c:v>
                </c:pt>
                <c:pt idx="5343">
                  <c:v>3.27</c:v>
                </c:pt>
                <c:pt idx="5344">
                  <c:v>3.29</c:v>
                </c:pt>
                <c:pt idx="5345">
                  <c:v>3.3</c:v>
                </c:pt>
                <c:pt idx="5346">
                  <c:v>3.35</c:v>
                </c:pt>
                <c:pt idx="5347">
                  <c:v>3.37</c:v>
                </c:pt>
                <c:pt idx="5348">
                  <c:v>3.38</c:v>
                </c:pt>
                <c:pt idx="5349">
                  <c:v>3.36</c:v>
                </c:pt>
                <c:pt idx="5350">
                  <c:v>3.43</c:v>
                </c:pt>
                <c:pt idx="5351">
                  <c:v>3.42</c:v>
                </c:pt>
                <c:pt idx="5352">
                  <c:v>3.41</c:v>
                </c:pt>
                <c:pt idx="5353">
                  <c:v>3.38</c:v>
                </c:pt>
                <c:pt idx="5354">
                  <c:v>3.39</c:v>
                </c:pt>
                <c:pt idx="5355">
                  <c:v>3.34</c:v>
                </c:pt>
                <c:pt idx="5356">
                  <c:v>3.33</c:v>
                </c:pt>
                <c:pt idx="5357">
                  <c:v>3.29</c:v>
                </c:pt>
                <c:pt idx="5358">
                  <c:v>3.27</c:v>
                </c:pt>
                <c:pt idx="5359">
                  <c:v>3.25</c:v>
                </c:pt>
                <c:pt idx="5360">
                  <c:v>3.25</c:v>
                </c:pt>
                <c:pt idx="5361">
                  <c:v>3.25</c:v>
                </c:pt>
                <c:pt idx="5362">
                  <c:v>3.23</c:v>
                </c:pt>
                <c:pt idx="5363">
                  <c:v>3.21</c:v>
                </c:pt>
                <c:pt idx="5364">
                  <c:v>3.2</c:v>
                </c:pt>
                <c:pt idx="5365">
                  <c:v>3.19</c:v>
                </c:pt>
                <c:pt idx="5366">
                  <c:v>3.21</c:v>
                </c:pt>
                <c:pt idx="5367">
                  <c:v>3.21</c:v>
                </c:pt>
                <c:pt idx="5368">
                  <c:v>3.15</c:v>
                </c:pt>
                <c:pt idx="5369">
                  <c:v>3.11</c:v>
                </c:pt>
                <c:pt idx="5370">
                  <c:v>3.1</c:v>
                </c:pt>
                <c:pt idx="5371">
                  <c:v>3.09</c:v>
                </c:pt>
                <c:pt idx="5372">
                  <c:v>3.12</c:v>
                </c:pt>
                <c:pt idx="5373">
                  <c:v>3.13</c:v>
                </c:pt>
                <c:pt idx="5374">
                  <c:v>3.11</c:v>
                </c:pt>
                <c:pt idx="5375">
                  <c:v>3.09</c:v>
                </c:pt>
                <c:pt idx="5376">
                  <c:v>3.16</c:v>
                </c:pt>
                <c:pt idx="5377">
                  <c:v>3.14</c:v>
                </c:pt>
                <c:pt idx="5378">
                  <c:v>3.13</c:v>
                </c:pt>
                <c:pt idx="5379">
                  <c:v>3.15</c:v>
                </c:pt>
                <c:pt idx="5380">
                  <c:v>3.17</c:v>
                </c:pt>
                <c:pt idx="5381">
                  <c:v>3.16</c:v>
                </c:pt>
                <c:pt idx="5382">
                  <c:v>3.12</c:v>
                </c:pt>
                <c:pt idx="5383">
                  <c:v>3.07</c:v>
                </c:pt>
                <c:pt idx="5384">
                  <c:v>3.08</c:v>
                </c:pt>
                <c:pt idx="5385">
                  <c:v>3.1</c:v>
                </c:pt>
                <c:pt idx="5386">
                  <c:v>3.16</c:v>
                </c:pt>
                <c:pt idx="5387">
                  <c:v>3.17</c:v>
                </c:pt>
                <c:pt idx="5388">
                  <c:v>3.18</c:v>
                </c:pt>
                <c:pt idx="5389">
                  <c:v>3.19</c:v>
                </c:pt>
                <c:pt idx="5390">
                  <c:v>3.19</c:v>
                </c:pt>
                <c:pt idx="5391">
                  <c:v>3.24</c:v>
                </c:pt>
                <c:pt idx="5392">
                  <c:v>3.22</c:v>
                </c:pt>
                <c:pt idx="5393">
                  <c:v>3.2</c:v>
                </c:pt>
                <c:pt idx="5394">
                  <c:v>3.21</c:v>
                </c:pt>
                <c:pt idx="5395">
                  <c:v>3.21</c:v>
                </c:pt>
                <c:pt idx="5396">
                  <c:v>3.19</c:v>
                </c:pt>
                <c:pt idx="5397">
                  <c:v>3.21</c:v>
                </c:pt>
                <c:pt idx="5398">
                  <c:v>3.24</c:v>
                </c:pt>
                <c:pt idx="5399">
                  <c:v>3.31</c:v>
                </c:pt>
                <c:pt idx="5400">
                  <c:v>3.32</c:v>
                </c:pt>
                <c:pt idx="5401">
                  <c:v>3.33</c:v>
                </c:pt>
                <c:pt idx="5402">
                  <c:v>3.32</c:v>
                </c:pt>
                <c:pt idx="5403">
                  <c:v>3.3</c:v>
                </c:pt>
                <c:pt idx="5404">
                  <c:v>3.32</c:v>
                </c:pt>
                <c:pt idx="5405">
                  <c:v>3.27</c:v>
                </c:pt>
                <c:pt idx="5406">
                  <c:v>3.26</c:v>
                </c:pt>
                <c:pt idx="5407">
                  <c:v>3.32</c:v>
                </c:pt>
                <c:pt idx="5408">
                  <c:v>3.39</c:v>
                </c:pt>
                <c:pt idx="5409">
                  <c:v>3.41</c:v>
                </c:pt>
                <c:pt idx="5410">
                  <c:v>3.42</c:v>
                </c:pt>
                <c:pt idx="5411">
                  <c:v>3.41</c:v>
                </c:pt>
                <c:pt idx="5412">
                  <c:v>3.45</c:v>
                </c:pt>
                <c:pt idx="5413">
                  <c:v>3.48</c:v>
                </c:pt>
                <c:pt idx="5414">
                  <c:v>3.5</c:v>
                </c:pt>
                <c:pt idx="5415">
                  <c:v>3.51</c:v>
                </c:pt>
                <c:pt idx="5416">
                  <c:v>3.51</c:v>
                </c:pt>
                <c:pt idx="5417">
                  <c:v>3.5</c:v>
                </c:pt>
                <c:pt idx="5418">
                  <c:v>3.54</c:v>
                </c:pt>
                <c:pt idx="5419">
                  <c:v>3.55</c:v>
                </c:pt>
                <c:pt idx="5420">
                  <c:v>3.54</c:v>
                </c:pt>
                <c:pt idx="5421">
                  <c:v>3.55</c:v>
                </c:pt>
                <c:pt idx="5422">
                  <c:v>3.55</c:v>
                </c:pt>
                <c:pt idx="5423">
                  <c:v>3.5300000000000002</c:v>
                </c:pt>
                <c:pt idx="5424">
                  <c:v>3.48</c:v>
                </c:pt>
                <c:pt idx="5425">
                  <c:v>3.5700000000000003</c:v>
                </c:pt>
                <c:pt idx="5426">
                  <c:v>3.52</c:v>
                </c:pt>
                <c:pt idx="5427">
                  <c:v>3.51</c:v>
                </c:pt>
                <c:pt idx="5428">
                  <c:v>3.49</c:v>
                </c:pt>
                <c:pt idx="5429">
                  <c:v>3.42</c:v>
                </c:pt>
                <c:pt idx="5430">
                  <c:v>3.43</c:v>
                </c:pt>
                <c:pt idx="5431">
                  <c:v>3.42</c:v>
                </c:pt>
                <c:pt idx="5432">
                  <c:v>3.45</c:v>
                </c:pt>
                <c:pt idx="5433">
                  <c:v>3.47</c:v>
                </c:pt>
                <c:pt idx="5434">
                  <c:v>3.42</c:v>
                </c:pt>
                <c:pt idx="5435">
                  <c:v>3.42</c:v>
                </c:pt>
                <c:pt idx="5436">
                  <c:v>3.42</c:v>
                </c:pt>
                <c:pt idx="5437">
                  <c:v>3.38</c:v>
                </c:pt>
                <c:pt idx="5438">
                  <c:v>3.41</c:v>
                </c:pt>
                <c:pt idx="5439">
                  <c:v>3.38</c:v>
                </c:pt>
                <c:pt idx="5440">
                  <c:v>3.44</c:v>
                </c:pt>
                <c:pt idx="5441">
                  <c:v>3.43</c:v>
                </c:pt>
                <c:pt idx="5442">
                  <c:v>3.4</c:v>
                </c:pt>
                <c:pt idx="5443">
                  <c:v>3.37</c:v>
                </c:pt>
                <c:pt idx="5444">
                  <c:v>3.39</c:v>
                </c:pt>
                <c:pt idx="5445">
                  <c:v>3.36</c:v>
                </c:pt>
                <c:pt idx="5446">
                  <c:v>3.35</c:v>
                </c:pt>
                <c:pt idx="5447">
                  <c:v>3.37</c:v>
                </c:pt>
                <c:pt idx="5448">
                  <c:v>3.4</c:v>
                </c:pt>
                <c:pt idx="5449">
                  <c:v>3.39</c:v>
                </c:pt>
                <c:pt idx="5450">
                  <c:v>3.35</c:v>
                </c:pt>
                <c:pt idx="5452">
                  <c:v>3.35</c:v>
                </c:pt>
                <c:pt idx="5453">
                  <c:v>3.31</c:v>
                </c:pt>
                <c:pt idx="5454">
                  <c:v>3.33</c:v>
                </c:pt>
                <c:pt idx="5455">
                  <c:v>3.29</c:v>
                </c:pt>
                <c:pt idx="5456">
                  <c:v>3.35</c:v>
                </c:pt>
                <c:pt idx="5457">
                  <c:v>3.34</c:v>
                </c:pt>
                <c:pt idx="5458">
                  <c:v>3.29</c:v>
                </c:pt>
                <c:pt idx="5459">
                  <c:v>3.2800000000000002</c:v>
                </c:pt>
                <c:pt idx="5460">
                  <c:v>3.27</c:v>
                </c:pt>
                <c:pt idx="5461">
                  <c:v>3.25</c:v>
                </c:pt>
                <c:pt idx="5462">
                  <c:v>3.2800000000000002</c:v>
                </c:pt>
                <c:pt idx="5463">
                  <c:v>3.3</c:v>
                </c:pt>
                <c:pt idx="5464">
                  <c:v>3.27</c:v>
                </c:pt>
                <c:pt idx="5465">
                  <c:v>3.26</c:v>
                </c:pt>
                <c:pt idx="5466">
                  <c:v>3.27</c:v>
                </c:pt>
                <c:pt idx="5467">
                  <c:v>3.27</c:v>
                </c:pt>
                <c:pt idx="5468">
                  <c:v>3.2800000000000002</c:v>
                </c:pt>
                <c:pt idx="5469">
                  <c:v>3.35</c:v>
                </c:pt>
                <c:pt idx="5470">
                  <c:v>3.37</c:v>
                </c:pt>
                <c:pt idx="5471">
                  <c:v>3.39</c:v>
                </c:pt>
                <c:pt idx="5472">
                  <c:v>3.39</c:v>
                </c:pt>
                <c:pt idx="5473">
                  <c:v>3.42</c:v>
                </c:pt>
                <c:pt idx="5474">
                  <c:v>3.46</c:v>
                </c:pt>
                <c:pt idx="5475">
                  <c:v>3.51</c:v>
                </c:pt>
                <c:pt idx="5476">
                  <c:v>3.49</c:v>
                </c:pt>
                <c:pt idx="5477">
                  <c:v>3.49</c:v>
                </c:pt>
                <c:pt idx="5478">
                  <c:v>3.52</c:v>
                </c:pt>
                <c:pt idx="5479">
                  <c:v>3.54</c:v>
                </c:pt>
                <c:pt idx="5480">
                  <c:v>3.51</c:v>
                </c:pt>
                <c:pt idx="5481">
                  <c:v>3.51</c:v>
                </c:pt>
                <c:pt idx="5482">
                  <c:v>3.52</c:v>
                </c:pt>
                <c:pt idx="5483">
                  <c:v>3.55</c:v>
                </c:pt>
                <c:pt idx="5484">
                  <c:v>3.51</c:v>
                </c:pt>
                <c:pt idx="5485">
                  <c:v>3.47</c:v>
                </c:pt>
                <c:pt idx="5486">
                  <c:v>3.51</c:v>
                </c:pt>
                <c:pt idx="5487">
                  <c:v>3.5300000000000002</c:v>
                </c:pt>
                <c:pt idx="5488">
                  <c:v>3.49</c:v>
                </c:pt>
                <c:pt idx="5489">
                  <c:v>3.5300000000000002</c:v>
                </c:pt>
                <c:pt idx="5490">
                  <c:v>3.49</c:v>
                </c:pt>
                <c:pt idx="5491">
                  <c:v>3.47</c:v>
                </c:pt>
                <c:pt idx="5492">
                  <c:v>3.48</c:v>
                </c:pt>
                <c:pt idx="5493">
                  <c:v>3.46</c:v>
                </c:pt>
                <c:pt idx="5494">
                  <c:v>3.51</c:v>
                </c:pt>
                <c:pt idx="5495">
                  <c:v>3.5300000000000002</c:v>
                </c:pt>
                <c:pt idx="5496">
                  <c:v>3.54</c:v>
                </c:pt>
                <c:pt idx="5497">
                  <c:v>3.52</c:v>
                </c:pt>
                <c:pt idx="5498">
                  <c:v>3.54</c:v>
                </c:pt>
                <c:pt idx="5499">
                  <c:v>3.6</c:v>
                </c:pt>
                <c:pt idx="5500">
                  <c:v>3.62</c:v>
                </c:pt>
                <c:pt idx="5501">
                  <c:v>3.62</c:v>
                </c:pt>
                <c:pt idx="5502">
                  <c:v>3.62</c:v>
                </c:pt>
                <c:pt idx="5503">
                  <c:v>3.66</c:v>
                </c:pt>
                <c:pt idx="5504">
                  <c:v>3.68</c:v>
                </c:pt>
                <c:pt idx="5505">
                  <c:v>3.7</c:v>
                </c:pt>
                <c:pt idx="5506">
                  <c:v>3.71</c:v>
                </c:pt>
                <c:pt idx="5507">
                  <c:v>3.68</c:v>
                </c:pt>
                <c:pt idx="5508">
                  <c:v>3.68</c:v>
                </c:pt>
                <c:pt idx="5509">
                  <c:v>3.68</c:v>
                </c:pt>
                <c:pt idx="5510">
                  <c:v>3.71</c:v>
                </c:pt>
                <c:pt idx="5511">
                  <c:v>3.7</c:v>
                </c:pt>
                <c:pt idx="5512">
                  <c:v>3.7</c:v>
                </c:pt>
                <c:pt idx="5513">
                  <c:v>3.67</c:v>
                </c:pt>
                <c:pt idx="5514">
                  <c:v>3.69</c:v>
                </c:pt>
                <c:pt idx="5515">
                  <c:v>3.68</c:v>
                </c:pt>
                <c:pt idx="5516">
                  <c:v>3.67</c:v>
                </c:pt>
                <c:pt idx="5517">
                  <c:v>3.75</c:v>
                </c:pt>
                <c:pt idx="5518">
                  <c:v>3.8</c:v>
                </c:pt>
                <c:pt idx="5519">
                  <c:v>3.81</c:v>
                </c:pt>
                <c:pt idx="5520">
                  <c:v>3.81</c:v>
                </c:pt>
                <c:pt idx="5521">
                  <c:v>3.87</c:v>
                </c:pt>
                <c:pt idx="5522">
                  <c:v>3.87</c:v>
                </c:pt>
                <c:pt idx="5523">
                  <c:v>3.9</c:v>
                </c:pt>
                <c:pt idx="5524">
                  <c:v>3.93</c:v>
                </c:pt>
                <c:pt idx="5525">
                  <c:v>3.93</c:v>
                </c:pt>
                <c:pt idx="5526">
                  <c:v>3.94</c:v>
                </c:pt>
                <c:pt idx="5527">
                  <c:v>3.91</c:v>
                </c:pt>
                <c:pt idx="5528">
                  <c:v>3.9</c:v>
                </c:pt>
                <c:pt idx="5529">
                  <c:v>3.98</c:v>
                </c:pt>
                <c:pt idx="5532">
                  <c:v>3.98</c:v>
                </c:pt>
                <c:pt idx="5533">
                  <c:v>3.98</c:v>
                </c:pt>
                <c:pt idx="5534">
                  <c:v>3.96</c:v>
                </c:pt>
                <c:pt idx="5535">
                  <c:v>3.9699999999999998</c:v>
                </c:pt>
                <c:pt idx="5536">
                  <c:v>3.96</c:v>
                </c:pt>
                <c:pt idx="5537">
                  <c:v>4.03</c:v>
                </c:pt>
                <c:pt idx="5538">
                  <c:v>4.0199999999999996</c:v>
                </c:pt>
                <c:pt idx="5539">
                  <c:v>4.03</c:v>
                </c:pt>
                <c:pt idx="5540">
                  <c:v>4.01</c:v>
                </c:pt>
                <c:pt idx="5542">
                  <c:v>4.0199999999999996</c:v>
                </c:pt>
                <c:pt idx="5543">
                  <c:v>4.04</c:v>
                </c:pt>
                <c:pt idx="5544">
                  <c:v>4.0599999999999996</c:v>
                </c:pt>
                <c:pt idx="5545">
                  <c:v>4.03</c:v>
                </c:pt>
                <c:pt idx="5546">
                  <c:v>4.04</c:v>
                </c:pt>
                <c:pt idx="5547">
                  <c:v>4.0599999999999996</c:v>
                </c:pt>
                <c:pt idx="5548">
                  <c:v>4.04</c:v>
                </c:pt>
                <c:pt idx="5549">
                  <c:v>4.09</c:v>
                </c:pt>
                <c:pt idx="5550">
                  <c:v>4.07</c:v>
                </c:pt>
                <c:pt idx="5551">
                  <c:v>4.07</c:v>
                </c:pt>
                <c:pt idx="5552">
                  <c:v>4.03</c:v>
                </c:pt>
                <c:pt idx="5553">
                  <c:v>4.09</c:v>
                </c:pt>
                <c:pt idx="5554">
                  <c:v>4.03</c:v>
                </c:pt>
                <c:pt idx="5555">
                  <c:v>4</c:v>
                </c:pt>
                <c:pt idx="5556">
                  <c:v>3.93</c:v>
                </c:pt>
                <c:pt idx="5557">
                  <c:v>3.94</c:v>
                </c:pt>
                <c:pt idx="5558">
                  <c:v>3.91</c:v>
                </c:pt>
                <c:pt idx="5559">
                  <c:v>3.89</c:v>
                </c:pt>
                <c:pt idx="5560">
                  <c:v>3.89</c:v>
                </c:pt>
                <c:pt idx="5561">
                  <c:v>3.9</c:v>
                </c:pt>
                <c:pt idx="5562">
                  <c:v>3.94</c:v>
                </c:pt>
                <c:pt idx="5563">
                  <c:v>3.9699999999999998</c:v>
                </c:pt>
                <c:pt idx="5564">
                  <c:v>4</c:v>
                </c:pt>
                <c:pt idx="5565">
                  <c:v>3.94</c:v>
                </c:pt>
                <c:pt idx="5566">
                  <c:v>3.96</c:v>
                </c:pt>
                <c:pt idx="5567">
                  <c:v>4.0199999999999996</c:v>
                </c:pt>
                <c:pt idx="5568">
                  <c:v>4.03</c:v>
                </c:pt>
                <c:pt idx="5569">
                  <c:v>3.9699999999999998</c:v>
                </c:pt>
                <c:pt idx="5570">
                  <c:v>3.95</c:v>
                </c:pt>
                <c:pt idx="5571">
                  <c:v>3.93</c:v>
                </c:pt>
                <c:pt idx="5572">
                  <c:v>3.9</c:v>
                </c:pt>
                <c:pt idx="5573">
                  <c:v>3.91</c:v>
                </c:pt>
                <c:pt idx="5574">
                  <c:v>3.96</c:v>
                </c:pt>
                <c:pt idx="5575">
                  <c:v>3.95</c:v>
                </c:pt>
                <c:pt idx="5576">
                  <c:v>3.9699999999999998</c:v>
                </c:pt>
                <c:pt idx="5577">
                  <c:v>4</c:v>
                </c:pt>
                <c:pt idx="5578">
                  <c:v>4.03</c:v>
                </c:pt>
                <c:pt idx="5579">
                  <c:v>4.05</c:v>
                </c:pt>
                <c:pt idx="5580">
                  <c:v>4.09</c:v>
                </c:pt>
                <c:pt idx="5581">
                  <c:v>4.0999999999999996</c:v>
                </c:pt>
                <c:pt idx="5582">
                  <c:v>4.0999999999999996</c:v>
                </c:pt>
                <c:pt idx="5583">
                  <c:v>4.12</c:v>
                </c:pt>
                <c:pt idx="5584">
                  <c:v>4.07</c:v>
                </c:pt>
                <c:pt idx="5585">
                  <c:v>4.09</c:v>
                </c:pt>
                <c:pt idx="5586">
                  <c:v>4.09</c:v>
                </c:pt>
                <c:pt idx="5587">
                  <c:v>4.08</c:v>
                </c:pt>
                <c:pt idx="5588">
                  <c:v>4.1500000000000004</c:v>
                </c:pt>
                <c:pt idx="5589">
                  <c:v>4.1100000000000003</c:v>
                </c:pt>
                <c:pt idx="5590">
                  <c:v>4.08</c:v>
                </c:pt>
                <c:pt idx="5591">
                  <c:v>4.0999999999999996</c:v>
                </c:pt>
                <c:pt idx="5592">
                  <c:v>4.07</c:v>
                </c:pt>
                <c:pt idx="5593">
                  <c:v>4.09</c:v>
                </c:pt>
                <c:pt idx="5594">
                  <c:v>4.0599999999999996</c:v>
                </c:pt>
                <c:pt idx="5595">
                  <c:v>3.99</c:v>
                </c:pt>
                <c:pt idx="5596">
                  <c:v>4</c:v>
                </c:pt>
                <c:pt idx="5597">
                  <c:v>4.03</c:v>
                </c:pt>
                <c:pt idx="5598">
                  <c:v>3.99</c:v>
                </c:pt>
                <c:pt idx="5599">
                  <c:v>3.99</c:v>
                </c:pt>
                <c:pt idx="5600">
                  <c:v>3.96</c:v>
                </c:pt>
                <c:pt idx="5601">
                  <c:v>3.9699999999999998</c:v>
                </c:pt>
                <c:pt idx="5602">
                  <c:v>3.98</c:v>
                </c:pt>
                <c:pt idx="5603">
                  <c:v>3.99</c:v>
                </c:pt>
                <c:pt idx="5604">
                  <c:v>3.95</c:v>
                </c:pt>
                <c:pt idx="5605">
                  <c:v>3.93</c:v>
                </c:pt>
                <c:pt idx="5606">
                  <c:v>3.94</c:v>
                </c:pt>
                <c:pt idx="5607">
                  <c:v>3.96</c:v>
                </c:pt>
                <c:pt idx="5608">
                  <c:v>3.95</c:v>
                </c:pt>
                <c:pt idx="5609">
                  <c:v>3.98</c:v>
                </c:pt>
                <c:pt idx="5610">
                  <c:v>3.92</c:v>
                </c:pt>
                <c:pt idx="5611">
                  <c:v>3.91</c:v>
                </c:pt>
                <c:pt idx="5612">
                  <c:v>3.92</c:v>
                </c:pt>
                <c:pt idx="5613">
                  <c:v>3.94</c:v>
                </c:pt>
                <c:pt idx="5614">
                  <c:v>3.94</c:v>
                </c:pt>
                <c:pt idx="5615">
                  <c:v>3.98</c:v>
                </c:pt>
                <c:pt idx="5616">
                  <c:v>4.01</c:v>
                </c:pt>
                <c:pt idx="5617">
                  <c:v>3.98</c:v>
                </c:pt>
                <c:pt idx="5618">
                  <c:v>3.95</c:v>
                </c:pt>
                <c:pt idx="5619">
                  <c:v>3.93</c:v>
                </c:pt>
                <c:pt idx="5620">
                  <c:v>3.91</c:v>
                </c:pt>
                <c:pt idx="5621">
                  <c:v>3.88</c:v>
                </c:pt>
                <c:pt idx="5622">
                  <c:v>3.8200000000000003</c:v>
                </c:pt>
                <c:pt idx="5623">
                  <c:v>3.85</c:v>
                </c:pt>
                <c:pt idx="5624">
                  <c:v>3.81</c:v>
                </c:pt>
                <c:pt idx="5625">
                  <c:v>3.8</c:v>
                </c:pt>
                <c:pt idx="5626">
                  <c:v>3.81</c:v>
                </c:pt>
                <c:pt idx="5627">
                  <c:v>3.83</c:v>
                </c:pt>
                <c:pt idx="5628">
                  <c:v>3.8</c:v>
                </c:pt>
                <c:pt idx="5629">
                  <c:v>3.77</c:v>
                </c:pt>
                <c:pt idx="5630">
                  <c:v>3.75</c:v>
                </c:pt>
                <c:pt idx="5631">
                  <c:v>3.75</c:v>
                </c:pt>
                <c:pt idx="5632">
                  <c:v>3.79</c:v>
                </c:pt>
                <c:pt idx="5633">
                  <c:v>3.83</c:v>
                </c:pt>
                <c:pt idx="5634">
                  <c:v>3.85</c:v>
                </c:pt>
                <c:pt idx="5635">
                  <c:v>3.8</c:v>
                </c:pt>
                <c:pt idx="5636">
                  <c:v>3.81</c:v>
                </c:pt>
                <c:pt idx="5637">
                  <c:v>3.85</c:v>
                </c:pt>
                <c:pt idx="5638">
                  <c:v>3.8</c:v>
                </c:pt>
                <c:pt idx="5639">
                  <c:v>3.8</c:v>
                </c:pt>
                <c:pt idx="5640">
                  <c:v>3.7800000000000002</c:v>
                </c:pt>
                <c:pt idx="5641">
                  <c:v>3.84</c:v>
                </c:pt>
                <c:pt idx="5642">
                  <c:v>3.8</c:v>
                </c:pt>
                <c:pt idx="5643">
                  <c:v>3.7800000000000002</c:v>
                </c:pt>
                <c:pt idx="5644">
                  <c:v>3.7800000000000002</c:v>
                </c:pt>
                <c:pt idx="5645">
                  <c:v>3.71</c:v>
                </c:pt>
                <c:pt idx="5646">
                  <c:v>3.67</c:v>
                </c:pt>
                <c:pt idx="5647">
                  <c:v>3.67</c:v>
                </c:pt>
                <c:pt idx="5648">
                  <c:v>3.68</c:v>
                </c:pt>
                <c:pt idx="5649">
                  <c:v>3.71</c:v>
                </c:pt>
                <c:pt idx="5650">
                  <c:v>3.7199999999999998</c:v>
                </c:pt>
                <c:pt idx="5651">
                  <c:v>3.7199999999999998</c:v>
                </c:pt>
                <c:pt idx="5652">
                  <c:v>3.74</c:v>
                </c:pt>
                <c:pt idx="5653">
                  <c:v>3.7</c:v>
                </c:pt>
                <c:pt idx="5654">
                  <c:v>3.73</c:v>
                </c:pt>
                <c:pt idx="5655">
                  <c:v>3.75</c:v>
                </c:pt>
                <c:pt idx="5656">
                  <c:v>3.77</c:v>
                </c:pt>
                <c:pt idx="5657">
                  <c:v>3.8</c:v>
                </c:pt>
                <c:pt idx="5658">
                  <c:v>3.81</c:v>
                </c:pt>
                <c:pt idx="5659">
                  <c:v>3.81</c:v>
                </c:pt>
                <c:pt idx="5660">
                  <c:v>3.84</c:v>
                </c:pt>
                <c:pt idx="5661">
                  <c:v>3.85</c:v>
                </c:pt>
                <c:pt idx="5662">
                  <c:v>3.81</c:v>
                </c:pt>
                <c:pt idx="5663">
                  <c:v>3.8200000000000003</c:v>
                </c:pt>
                <c:pt idx="5664">
                  <c:v>3.85</c:v>
                </c:pt>
                <c:pt idx="5665">
                  <c:v>3.85</c:v>
                </c:pt>
                <c:pt idx="5666">
                  <c:v>3.89</c:v>
                </c:pt>
                <c:pt idx="5667">
                  <c:v>3.89</c:v>
                </c:pt>
                <c:pt idx="5668">
                  <c:v>3.89</c:v>
                </c:pt>
                <c:pt idx="5669">
                  <c:v>3.87</c:v>
                </c:pt>
                <c:pt idx="5670">
                  <c:v>3.83</c:v>
                </c:pt>
                <c:pt idx="5671">
                  <c:v>3.81</c:v>
                </c:pt>
                <c:pt idx="5672">
                  <c:v>3.75</c:v>
                </c:pt>
                <c:pt idx="5673">
                  <c:v>3.73</c:v>
                </c:pt>
                <c:pt idx="5674">
                  <c:v>3.76</c:v>
                </c:pt>
                <c:pt idx="5675">
                  <c:v>3.7800000000000002</c:v>
                </c:pt>
                <c:pt idx="5676">
                  <c:v>3.81</c:v>
                </c:pt>
                <c:pt idx="5677">
                  <c:v>3.76</c:v>
                </c:pt>
                <c:pt idx="5678">
                  <c:v>3.76</c:v>
                </c:pt>
                <c:pt idx="5679">
                  <c:v>3.76</c:v>
                </c:pt>
                <c:pt idx="5680">
                  <c:v>3.73</c:v>
                </c:pt>
                <c:pt idx="5681">
                  <c:v>3.75</c:v>
                </c:pt>
                <c:pt idx="5682">
                  <c:v>3.73</c:v>
                </c:pt>
                <c:pt idx="5683">
                  <c:v>3.75</c:v>
                </c:pt>
                <c:pt idx="5684">
                  <c:v>3.76</c:v>
                </c:pt>
                <c:pt idx="5685">
                  <c:v>3.74</c:v>
                </c:pt>
                <c:pt idx="5686">
                  <c:v>3.73</c:v>
                </c:pt>
                <c:pt idx="5687">
                  <c:v>3.73</c:v>
                </c:pt>
                <c:pt idx="5688">
                  <c:v>3.73</c:v>
                </c:pt>
                <c:pt idx="5689">
                  <c:v>3.75</c:v>
                </c:pt>
                <c:pt idx="5690">
                  <c:v>3.7</c:v>
                </c:pt>
                <c:pt idx="5691">
                  <c:v>3.74</c:v>
                </c:pt>
                <c:pt idx="5692">
                  <c:v>3.7199999999999998</c:v>
                </c:pt>
                <c:pt idx="5693">
                  <c:v>3.7199999999999998</c:v>
                </c:pt>
                <c:pt idx="5694">
                  <c:v>3.71</c:v>
                </c:pt>
                <c:pt idx="5695">
                  <c:v>3.66</c:v>
                </c:pt>
                <c:pt idx="5696">
                  <c:v>3.68</c:v>
                </c:pt>
                <c:pt idx="5697">
                  <c:v>3.69</c:v>
                </c:pt>
                <c:pt idx="5698">
                  <c:v>3.7</c:v>
                </c:pt>
                <c:pt idx="5699">
                  <c:v>3.71</c:v>
                </c:pt>
                <c:pt idx="5700">
                  <c:v>3.7199999999999998</c:v>
                </c:pt>
                <c:pt idx="5701">
                  <c:v>3.76</c:v>
                </c:pt>
                <c:pt idx="5702">
                  <c:v>3.75</c:v>
                </c:pt>
                <c:pt idx="5703">
                  <c:v>3.75</c:v>
                </c:pt>
                <c:pt idx="5704">
                  <c:v>3.8</c:v>
                </c:pt>
                <c:pt idx="5705">
                  <c:v>3.8</c:v>
                </c:pt>
                <c:pt idx="5706">
                  <c:v>3.84</c:v>
                </c:pt>
                <c:pt idx="5707">
                  <c:v>3.89</c:v>
                </c:pt>
                <c:pt idx="5708">
                  <c:v>3.89</c:v>
                </c:pt>
                <c:pt idx="5709">
                  <c:v>3.9</c:v>
                </c:pt>
                <c:pt idx="5710">
                  <c:v>3.91</c:v>
                </c:pt>
                <c:pt idx="5713">
                  <c:v>3.96</c:v>
                </c:pt>
                <c:pt idx="5714">
                  <c:v>3.99</c:v>
                </c:pt>
                <c:pt idx="5715">
                  <c:v>3.98</c:v>
                </c:pt>
                <c:pt idx="5717">
                  <c:v>3.96</c:v>
                </c:pt>
                <c:pt idx="5718">
                  <c:v>3.9699999999999998</c:v>
                </c:pt>
                <c:pt idx="5719">
                  <c:v>3.95</c:v>
                </c:pt>
                <c:pt idx="5720">
                  <c:v>4.0199999999999996</c:v>
                </c:pt>
                <c:pt idx="5721">
                  <c:v>4.01</c:v>
                </c:pt>
                <c:pt idx="5722">
                  <c:v>4.03</c:v>
                </c:pt>
                <c:pt idx="5723">
                  <c:v>4.0599999999999996</c:v>
                </c:pt>
                <c:pt idx="5724">
                  <c:v>4.0599999999999996</c:v>
                </c:pt>
                <c:pt idx="5725">
                  <c:v>4.09</c:v>
                </c:pt>
                <c:pt idx="5726">
                  <c:v>4.09</c:v>
                </c:pt>
                <c:pt idx="5727">
                  <c:v>4.08</c:v>
                </c:pt>
                <c:pt idx="5728">
                  <c:v>4.08</c:v>
                </c:pt>
                <c:pt idx="5729">
                  <c:v>4.1100000000000003</c:v>
                </c:pt>
                <c:pt idx="5730">
                  <c:v>4.0999999999999996</c:v>
                </c:pt>
                <c:pt idx="5731">
                  <c:v>4.0599999999999996</c:v>
                </c:pt>
                <c:pt idx="5732">
                  <c:v>4.0599999999999996</c:v>
                </c:pt>
                <c:pt idx="5733">
                  <c:v>4.08</c:v>
                </c:pt>
                <c:pt idx="5734">
                  <c:v>4.1100000000000003</c:v>
                </c:pt>
                <c:pt idx="5735">
                  <c:v>4.1399999999999997</c:v>
                </c:pt>
                <c:pt idx="5736">
                  <c:v>4.16</c:v>
                </c:pt>
                <c:pt idx="5737">
                  <c:v>4.16</c:v>
                </c:pt>
                <c:pt idx="5738">
                  <c:v>4.1399999999999997</c:v>
                </c:pt>
                <c:pt idx="5739">
                  <c:v>4.13</c:v>
                </c:pt>
                <c:pt idx="5740">
                  <c:v>4.1100000000000003</c:v>
                </c:pt>
                <c:pt idx="5741">
                  <c:v>4.08</c:v>
                </c:pt>
                <c:pt idx="5742">
                  <c:v>4.08</c:v>
                </c:pt>
                <c:pt idx="5743">
                  <c:v>4.08</c:v>
                </c:pt>
                <c:pt idx="5744">
                  <c:v>4.09</c:v>
                </c:pt>
                <c:pt idx="5745">
                  <c:v>4.13</c:v>
                </c:pt>
                <c:pt idx="5746">
                  <c:v>4.1500000000000004</c:v>
                </c:pt>
                <c:pt idx="5747">
                  <c:v>4.17</c:v>
                </c:pt>
                <c:pt idx="5748">
                  <c:v>4.13</c:v>
                </c:pt>
                <c:pt idx="5749">
                  <c:v>4.09</c:v>
                </c:pt>
                <c:pt idx="5750">
                  <c:v>4.09</c:v>
                </c:pt>
                <c:pt idx="5751">
                  <c:v>4.1100000000000003</c:v>
                </c:pt>
                <c:pt idx="5752">
                  <c:v>4.13</c:v>
                </c:pt>
                <c:pt idx="5753">
                  <c:v>4.0999999999999996</c:v>
                </c:pt>
                <c:pt idx="5754">
                  <c:v>4.12</c:v>
                </c:pt>
                <c:pt idx="5755">
                  <c:v>4.09</c:v>
                </c:pt>
                <c:pt idx="5756">
                  <c:v>4.05</c:v>
                </c:pt>
                <c:pt idx="5757">
                  <c:v>4.01</c:v>
                </c:pt>
                <c:pt idx="5758">
                  <c:v>4</c:v>
                </c:pt>
                <c:pt idx="5759">
                  <c:v>4</c:v>
                </c:pt>
                <c:pt idx="5760">
                  <c:v>3.99</c:v>
                </c:pt>
                <c:pt idx="5761">
                  <c:v>3.96</c:v>
                </c:pt>
                <c:pt idx="5762">
                  <c:v>3.96</c:v>
                </c:pt>
                <c:pt idx="5763">
                  <c:v>3.9699999999999998</c:v>
                </c:pt>
                <c:pt idx="5764">
                  <c:v>3.98</c:v>
                </c:pt>
                <c:pt idx="5765">
                  <c:v>4</c:v>
                </c:pt>
                <c:pt idx="5766">
                  <c:v>3.9699999999999998</c:v>
                </c:pt>
                <c:pt idx="5767">
                  <c:v>3.95</c:v>
                </c:pt>
                <c:pt idx="5768">
                  <c:v>3.93</c:v>
                </c:pt>
                <c:pt idx="5769">
                  <c:v>3.95</c:v>
                </c:pt>
                <c:pt idx="5770">
                  <c:v>3.95</c:v>
                </c:pt>
                <c:pt idx="5771">
                  <c:v>3.9699999999999998</c:v>
                </c:pt>
                <c:pt idx="5772">
                  <c:v>3.95</c:v>
                </c:pt>
                <c:pt idx="5773">
                  <c:v>3.98</c:v>
                </c:pt>
                <c:pt idx="5774">
                  <c:v>3.98</c:v>
                </c:pt>
                <c:pt idx="5775">
                  <c:v>4.05</c:v>
                </c:pt>
                <c:pt idx="5776">
                  <c:v>4.04</c:v>
                </c:pt>
                <c:pt idx="5777">
                  <c:v>4.0599999999999996</c:v>
                </c:pt>
                <c:pt idx="5778">
                  <c:v>4.08</c:v>
                </c:pt>
                <c:pt idx="5779">
                  <c:v>4.0999999999999996</c:v>
                </c:pt>
                <c:pt idx="5780">
                  <c:v>4.12</c:v>
                </c:pt>
                <c:pt idx="5781">
                  <c:v>4.12</c:v>
                </c:pt>
                <c:pt idx="5782">
                  <c:v>4.1399999999999997</c:v>
                </c:pt>
                <c:pt idx="5783">
                  <c:v>4.12</c:v>
                </c:pt>
                <c:pt idx="5784">
                  <c:v>4.1399999999999997</c:v>
                </c:pt>
                <c:pt idx="5787">
                  <c:v>4.17</c:v>
                </c:pt>
                <c:pt idx="5788">
                  <c:v>4.1900000000000004</c:v>
                </c:pt>
                <c:pt idx="5789">
                  <c:v>4.22</c:v>
                </c:pt>
                <c:pt idx="5790">
                  <c:v>4.28</c:v>
                </c:pt>
                <c:pt idx="5791">
                  <c:v>4.25</c:v>
                </c:pt>
                <c:pt idx="5792">
                  <c:v>4.2300000000000004</c:v>
                </c:pt>
                <c:pt idx="5793">
                  <c:v>4.2</c:v>
                </c:pt>
                <c:pt idx="5794">
                  <c:v>4.24</c:v>
                </c:pt>
                <c:pt idx="5795">
                  <c:v>4.25</c:v>
                </c:pt>
                <c:pt idx="5796">
                  <c:v>4.24</c:v>
                </c:pt>
                <c:pt idx="5797">
                  <c:v>4.21</c:v>
                </c:pt>
                <c:pt idx="5798">
                  <c:v>4.2300000000000004</c:v>
                </c:pt>
                <c:pt idx="5799">
                  <c:v>4.25</c:v>
                </c:pt>
                <c:pt idx="5800">
                  <c:v>4.2699999999999996</c:v>
                </c:pt>
                <c:pt idx="5801">
                  <c:v>4.21</c:v>
                </c:pt>
                <c:pt idx="5803">
                  <c:v>4.25</c:v>
                </c:pt>
                <c:pt idx="5804">
                  <c:v>4.2699999999999996</c:v>
                </c:pt>
                <c:pt idx="5805">
                  <c:v>4.24</c:v>
                </c:pt>
                <c:pt idx="5806">
                  <c:v>4.26</c:v>
                </c:pt>
                <c:pt idx="5807">
                  <c:v>4.24</c:v>
                </c:pt>
                <c:pt idx="5808">
                  <c:v>4.25</c:v>
                </c:pt>
                <c:pt idx="5809">
                  <c:v>4.25</c:v>
                </c:pt>
                <c:pt idx="5810">
                  <c:v>4.2300000000000004</c:v>
                </c:pt>
                <c:pt idx="5811">
                  <c:v>4.29</c:v>
                </c:pt>
                <c:pt idx="5812">
                  <c:v>4.34</c:v>
                </c:pt>
                <c:pt idx="5813">
                  <c:v>4.3499999999999996</c:v>
                </c:pt>
                <c:pt idx="5814">
                  <c:v>4.3600000000000003</c:v>
                </c:pt>
                <c:pt idx="5815">
                  <c:v>4.3499999999999996</c:v>
                </c:pt>
                <c:pt idx="5816">
                  <c:v>4.37</c:v>
                </c:pt>
                <c:pt idx="5817">
                  <c:v>4.37</c:v>
                </c:pt>
                <c:pt idx="5818">
                  <c:v>4.3899999999999997</c:v>
                </c:pt>
                <c:pt idx="5819">
                  <c:v>4.41</c:v>
                </c:pt>
                <c:pt idx="5820">
                  <c:v>4.42</c:v>
                </c:pt>
                <c:pt idx="5821">
                  <c:v>4.43</c:v>
                </c:pt>
                <c:pt idx="5822">
                  <c:v>4.43</c:v>
                </c:pt>
                <c:pt idx="5823">
                  <c:v>4.43</c:v>
                </c:pt>
                <c:pt idx="5824">
                  <c:v>4.47</c:v>
                </c:pt>
                <c:pt idx="5825">
                  <c:v>4.49</c:v>
                </c:pt>
                <c:pt idx="5826">
                  <c:v>4.4800000000000004</c:v>
                </c:pt>
                <c:pt idx="5827">
                  <c:v>4.53</c:v>
                </c:pt>
                <c:pt idx="5828">
                  <c:v>4.51</c:v>
                </c:pt>
                <c:pt idx="5829">
                  <c:v>4.57</c:v>
                </c:pt>
                <c:pt idx="5830">
                  <c:v>4.6100000000000003</c:v>
                </c:pt>
                <c:pt idx="5831">
                  <c:v>4.5999999999999996</c:v>
                </c:pt>
                <c:pt idx="5832">
                  <c:v>4.66</c:v>
                </c:pt>
                <c:pt idx="5833">
                  <c:v>4.68</c:v>
                </c:pt>
                <c:pt idx="5834">
                  <c:v>4.66</c:v>
                </c:pt>
                <c:pt idx="5835">
                  <c:v>4.68</c:v>
                </c:pt>
                <c:pt idx="5836">
                  <c:v>4.71</c:v>
                </c:pt>
                <c:pt idx="5837">
                  <c:v>4.67</c:v>
                </c:pt>
                <c:pt idx="5838">
                  <c:v>4.6900000000000004</c:v>
                </c:pt>
                <c:pt idx="5839">
                  <c:v>4.67</c:v>
                </c:pt>
                <c:pt idx="5840">
                  <c:v>4.6900000000000004</c:v>
                </c:pt>
                <c:pt idx="5841">
                  <c:v>4.67</c:v>
                </c:pt>
                <c:pt idx="5842">
                  <c:v>4.6399999999999997</c:v>
                </c:pt>
                <c:pt idx="5843">
                  <c:v>4.59</c:v>
                </c:pt>
                <c:pt idx="5844">
                  <c:v>4.5999999999999996</c:v>
                </c:pt>
                <c:pt idx="5845">
                  <c:v>4.62</c:v>
                </c:pt>
                <c:pt idx="5846">
                  <c:v>4.5600000000000005</c:v>
                </c:pt>
                <c:pt idx="5847">
                  <c:v>4.59</c:v>
                </c:pt>
                <c:pt idx="5848">
                  <c:v>4.6500000000000004</c:v>
                </c:pt>
                <c:pt idx="5849">
                  <c:v>4.7</c:v>
                </c:pt>
                <c:pt idx="5850">
                  <c:v>4.74</c:v>
                </c:pt>
                <c:pt idx="5851">
                  <c:v>4.74</c:v>
                </c:pt>
                <c:pt idx="5852">
                  <c:v>4.6500000000000004</c:v>
                </c:pt>
                <c:pt idx="5853">
                  <c:v>4.63</c:v>
                </c:pt>
                <c:pt idx="5854">
                  <c:v>4.67</c:v>
                </c:pt>
                <c:pt idx="5855">
                  <c:v>4.67</c:v>
                </c:pt>
                <c:pt idx="5856">
                  <c:v>4.67</c:v>
                </c:pt>
                <c:pt idx="5857">
                  <c:v>4.67</c:v>
                </c:pt>
                <c:pt idx="5858">
                  <c:v>4.62</c:v>
                </c:pt>
                <c:pt idx="5859">
                  <c:v>4.6100000000000003</c:v>
                </c:pt>
                <c:pt idx="5860">
                  <c:v>4.51</c:v>
                </c:pt>
                <c:pt idx="5861">
                  <c:v>4.49</c:v>
                </c:pt>
                <c:pt idx="5862">
                  <c:v>4.5</c:v>
                </c:pt>
                <c:pt idx="5863">
                  <c:v>4.47</c:v>
                </c:pt>
                <c:pt idx="5864">
                  <c:v>4.4400000000000004</c:v>
                </c:pt>
                <c:pt idx="5865">
                  <c:v>4.42</c:v>
                </c:pt>
                <c:pt idx="5866">
                  <c:v>4.3899999999999997</c:v>
                </c:pt>
                <c:pt idx="5867">
                  <c:v>4.45</c:v>
                </c:pt>
                <c:pt idx="5868">
                  <c:v>4.45</c:v>
                </c:pt>
                <c:pt idx="5869">
                  <c:v>4.47</c:v>
                </c:pt>
                <c:pt idx="5870">
                  <c:v>4.42</c:v>
                </c:pt>
                <c:pt idx="5871">
                  <c:v>4.41</c:v>
                </c:pt>
                <c:pt idx="5872">
                  <c:v>4.4400000000000004</c:v>
                </c:pt>
                <c:pt idx="5873">
                  <c:v>4.51</c:v>
                </c:pt>
                <c:pt idx="5874">
                  <c:v>4.46</c:v>
                </c:pt>
                <c:pt idx="5875">
                  <c:v>4.43</c:v>
                </c:pt>
                <c:pt idx="5876">
                  <c:v>4.46</c:v>
                </c:pt>
                <c:pt idx="5877">
                  <c:v>4.4400000000000004</c:v>
                </c:pt>
                <c:pt idx="5878">
                  <c:v>4.41</c:v>
                </c:pt>
                <c:pt idx="5879">
                  <c:v>4.34</c:v>
                </c:pt>
                <c:pt idx="5880">
                  <c:v>4.3600000000000003</c:v>
                </c:pt>
                <c:pt idx="5881">
                  <c:v>4.3600000000000003</c:v>
                </c:pt>
                <c:pt idx="5882">
                  <c:v>4.29</c:v>
                </c:pt>
                <c:pt idx="5883">
                  <c:v>4.38</c:v>
                </c:pt>
                <c:pt idx="5884">
                  <c:v>4.37</c:v>
                </c:pt>
                <c:pt idx="5885">
                  <c:v>4.34</c:v>
                </c:pt>
                <c:pt idx="5886">
                  <c:v>4.34</c:v>
                </c:pt>
                <c:pt idx="5887">
                  <c:v>4.32</c:v>
                </c:pt>
                <c:pt idx="5888">
                  <c:v>4.29</c:v>
                </c:pt>
                <c:pt idx="5889">
                  <c:v>4.3099999999999996</c:v>
                </c:pt>
                <c:pt idx="5890">
                  <c:v>4.34</c:v>
                </c:pt>
                <c:pt idx="5891">
                  <c:v>4.3499999999999996</c:v>
                </c:pt>
                <c:pt idx="5892">
                  <c:v>4.3499999999999996</c:v>
                </c:pt>
                <c:pt idx="5893">
                  <c:v>4.3</c:v>
                </c:pt>
                <c:pt idx="5894">
                  <c:v>4.3099999999999996</c:v>
                </c:pt>
                <c:pt idx="5895">
                  <c:v>4.24</c:v>
                </c:pt>
                <c:pt idx="5896">
                  <c:v>4.24</c:v>
                </c:pt>
                <c:pt idx="5897">
                  <c:v>4.25</c:v>
                </c:pt>
                <c:pt idx="5898">
                  <c:v>4.2699999999999996</c:v>
                </c:pt>
                <c:pt idx="5899">
                  <c:v>4.3</c:v>
                </c:pt>
                <c:pt idx="5900">
                  <c:v>4.29</c:v>
                </c:pt>
                <c:pt idx="5901">
                  <c:v>4.29</c:v>
                </c:pt>
                <c:pt idx="5902">
                  <c:v>4.34</c:v>
                </c:pt>
                <c:pt idx="5903">
                  <c:v>4.37</c:v>
                </c:pt>
                <c:pt idx="5904">
                  <c:v>4.43</c:v>
                </c:pt>
                <c:pt idx="5905">
                  <c:v>4.46</c:v>
                </c:pt>
                <c:pt idx="5906">
                  <c:v>4.46</c:v>
                </c:pt>
                <c:pt idx="5907">
                  <c:v>4.45</c:v>
                </c:pt>
                <c:pt idx="5908">
                  <c:v>4.49</c:v>
                </c:pt>
                <c:pt idx="5909">
                  <c:v>4.49</c:v>
                </c:pt>
                <c:pt idx="5910">
                  <c:v>4.4400000000000004</c:v>
                </c:pt>
                <c:pt idx="5911">
                  <c:v>4.4400000000000004</c:v>
                </c:pt>
                <c:pt idx="5912">
                  <c:v>4.4400000000000004</c:v>
                </c:pt>
                <c:pt idx="5913">
                  <c:v>4.43</c:v>
                </c:pt>
                <c:pt idx="5914">
                  <c:v>4.4000000000000004</c:v>
                </c:pt>
                <c:pt idx="5915">
                  <c:v>4.4400000000000004</c:v>
                </c:pt>
                <c:pt idx="5916">
                  <c:v>4.45</c:v>
                </c:pt>
                <c:pt idx="5917">
                  <c:v>4.4000000000000004</c:v>
                </c:pt>
                <c:pt idx="5918">
                  <c:v>4.46</c:v>
                </c:pt>
                <c:pt idx="5919">
                  <c:v>4.5</c:v>
                </c:pt>
                <c:pt idx="5920">
                  <c:v>4.5</c:v>
                </c:pt>
                <c:pt idx="5921">
                  <c:v>4.53</c:v>
                </c:pt>
                <c:pt idx="5922">
                  <c:v>4.5199999999999996</c:v>
                </c:pt>
                <c:pt idx="5923">
                  <c:v>4.51</c:v>
                </c:pt>
                <c:pt idx="5924">
                  <c:v>4.4400000000000004</c:v>
                </c:pt>
                <c:pt idx="5925">
                  <c:v>4.3499999999999996</c:v>
                </c:pt>
                <c:pt idx="5926">
                  <c:v>4.3</c:v>
                </c:pt>
                <c:pt idx="5927">
                  <c:v>4.3099999999999996</c:v>
                </c:pt>
                <c:pt idx="5928">
                  <c:v>4.28</c:v>
                </c:pt>
                <c:pt idx="5929">
                  <c:v>4.28</c:v>
                </c:pt>
                <c:pt idx="5930">
                  <c:v>4.3099999999999996</c:v>
                </c:pt>
                <c:pt idx="5931">
                  <c:v>4.3</c:v>
                </c:pt>
                <c:pt idx="5932">
                  <c:v>4.3</c:v>
                </c:pt>
                <c:pt idx="5933">
                  <c:v>4.3600000000000003</c:v>
                </c:pt>
                <c:pt idx="5934">
                  <c:v>4.33</c:v>
                </c:pt>
                <c:pt idx="5935">
                  <c:v>4.28</c:v>
                </c:pt>
                <c:pt idx="5936">
                  <c:v>4.29</c:v>
                </c:pt>
                <c:pt idx="5937">
                  <c:v>4.3099999999999996</c:v>
                </c:pt>
                <c:pt idx="5938">
                  <c:v>4.2699999999999996</c:v>
                </c:pt>
                <c:pt idx="5939">
                  <c:v>4.26</c:v>
                </c:pt>
                <c:pt idx="5940">
                  <c:v>4.22</c:v>
                </c:pt>
                <c:pt idx="5941">
                  <c:v>4.22</c:v>
                </c:pt>
                <c:pt idx="5942">
                  <c:v>4.25</c:v>
                </c:pt>
                <c:pt idx="5943">
                  <c:v>4.2699999999999996</c:v>
                </c:pt>
                <c:pt idx="5944">
                  <c:v>4.24</c:v>
                </c:pt>
                <c:pt idx="5945">
                  <c:v>4.2300000000000004</c:v>
                </c:pt>
                <c:pt idx="5946">
                  <c:v>4.1900000000000004</c:v>
                </c:pt>
                <c:pt idx="5947">
                  <c:v>4.1900000000000004</c:v>
                </c:pt>
                <c:pt idx="5948">
                  <c:v>4.16</c:v>
                </c:pt>
                <c:pt idx="5949">
                  <c:v>4.16</c:v>
                </c:pt>
                <c:pt idx="5950">
                  <c:v>4.17</c:v>
                </c:pt>
                <c:pt idx="5951">
                  <c:v>4.16</c:v>
                </c:pt>
                <c:pt idx="5952">
                  <c:v>4.16</c:v>
                </c:pt>
                <c:pt idx="5953">
                  <c:v>4.2300000000000004</c:v>
                </c:pt>
                <c:pt idx="5954">
                  <c:v>4.2</c:v>
                </c:pt>
                <c:pt idx="5955">
                  <c:v>4.25</c:v>
                </c:pt>
                <c:pt idx="5956">
                  <c:v>4.21</c:v>
                </c:pt>
                <c:pt idx="5957">
                  <c:v>4.1500000000000004</c:v>
                </c:pt>
                <c:pt idx="5958">
                  <c:v>4.16</c:v>
                </c:pt>
                <c:pt idx="5959">
                  <c:v>4.2</c:v>
                </c:pt>
                <c:pt idx="5960">
                  <c:v>4.3</c:v>
                </c:pt>
                <c:pt idx="5961">
                  <c:v>4.3600000000000003</c:v>
                </c:pt>
                <c:pt idx="5962">
                  <c:v>4.3499999999999996</c:v>
                </c:pt>
                <c:pt idx="5963">
                  <c:v>4.42</c:v>
                </c:pt>
                <c:pt idx="5964">
                  <c:v>4.41</c:v>
                </c:pt>
                <c:pt idx="5965">
                  <c:v>4.4000000000000004</c:v>
                </c:pt>
                <c:pt idx="5966">
                  <c:v>4.41</c:v>
                </c:pt>
                <c:pt idx="5967">
                  <c:v>4.42</c:v>
                </c:pt>
                <c:pt idx="5968">
                  <c:v>4.42</c:v>
                </c:pt>
                <c:pt idx="5969">
                  <c:v>4.37</c:v>
                </c:pt>
                <c:pt idx="5970">
                  <c:v>4.42</c:v>
                </c:pt>
                <c:pt idx="5971">
                  <c:v>4.43</c:v>
                </c:pt>
                <c:pt idx="5974">
                  <c:v>4.46</c:v>
                </c:pt>
                <c:pt idx="5975">
                  <c:v>4.41</c:v>
                </c:pt>
                <c:pt idx="5976">
                  <c:v>4.42</c:v>
                </c:pt>
                <c:pt idx="5978">
                  <c:v>4.33</c:v>
                </c:pt>
                <c:pt idx="5979">
                  <c:v>4.3099999999999996</c:v>
                </c:pt>
                <c:pt idx="5980">
                  <c:v>4.24</c:v>
                </c:pt>
                <c:pt idx="5981">
                  <c:v>4.2300000000000004</c:v>
                </c:pt>
                <c:pt idx="5982">
                  <c:v>4.2699999999999996</c:v>
                </c:pt>
                <c:pt idx="5983">
                  <c:v>4.21</c:v>
                </c:pt>
                <c:pt idx="5984">
                  <c:v>4.21</c:v>
                </c:pt>
                <c:pt idx="5985">
                  <c:v>4.2</c:v>
                </c:pt>
                <c:pt idx="5986">
                  <c:v>4.17</c:v>
                </c:pt>
                <c:pt idx="5987">
                  <c:v>4.12</c:v>
                </c:pt>
                <c:pt idx="5988">
                  <c:v>4.0999999999999996</c:v>
                </c:pt>
                <c:pt idx="5989">
                  <c:v>4.08</c:v>
                </c:pt>
                <c:pt idx="5990">
                  <c:v>4.09</c:v>
                </c:pt>
                <c:pt idx="5991">
                  <c:v>4.03</c:v>
                </c:pt>
                <c:pt idx="5992">
                  <c:v>4.12</c:v>
                </c:pt>
                <c:pt idx="5993">
                  <c:v>4.0199999999999996</c:v>
                </c:pt>
                <c:pt idx="5994">
                  <c:v>4.09</c:v>
                </c:pt>
                <c:pt idx="5995">
                  <c:v>4.1100000000000003</c:v>
                </c:pt>
                <c:pt idx="5996">
                  <c:v>4.0599999999999996</c:v>
                </c:pt>
                <c:pt idx="5997">
                  <c:v>4.1100000000000003</c:v>
                </c:pt>
                <c:pt idx="5998">
                  <c:v>4.1399999999999997</c:v>
                </c:pt>
                <c:pt idx="5999">
                  <c:v>4.07</c:v>
                </c:pt>
                <c:pt idx="6000">
                  <c:v>4.04</c:v>
                </c:pt>
                <c:pt idx="6001">
                  <c:v>4.04</c:v>
                </c:pt>
                <c:pt idx="6002">
                  <c:v>3.9699999999999998</c:v>
                </c:pt>
                <c:pt idx="6003">
                  <c:v>4.01</c:v>
                </c:pt>
                <c:pt idx="6004">
                  <c:v>4.01</c:v>
                </c:pt>
                <c:pt idx="6005">
                  <c:v>3.9699999999999998</c:v>
                </c:pt>
                <c:pt idx="6006">
                  <c:v>3.96</c:v>
                </c:pt>
                <c:pt idx="6007">
                  <c:v>4.0599999999999996</c:v>
                </c:pt>
                <c:pt idx="6008">
                  <c:v>4.0599999999999996</c:v>
                </c:pt>
                <c:pt idx="6009">
                  <c:v>4.12</c:v>
                </c:pt>
                <c:pt idx="6010">
                  <c:v>4.08</c:v>
                </c:pt>
                <c:pt idx="6011">
                  <c:v>4.13</c:v>
                </c:pt>
                <c:pt idx="6012">
                  <c:v>4.1399999999999997</c:v>
                </c:pt>
                <c:pt idx="6013">
                  <c:v>4.1399999999999997</c:v>
                </c:pt>
                <c:pt idx="6014">
                  <c:v>4.16</c:v>
                </c:pt>
                <c:pt idx="6015">
                  <c:v>4.12</c:v>
                </c:pt>
                <c:pt idx="6016">
                  <c:v>4.16</c:v>
                </c:pt>
                <c:pt idx="6017">
                  <c:v>4.18</c:v>
                </c:pt>
                <c:pt idx="6018">
                  <c:v>4.18</c:v>
                </c:pt>
                <c:pt idx="6019">
                  <c:v>4.1399999999999997</c:v>
                </c:pt>
                <c:pt idx="6020">
                  <c:v>4.01</c:v>
                </c:pt>
                <c:pt idx="6021">
                  <c:v>4.01</c:v>
                </c:pt>
                <c:pt idx="6022">
                  <c:v>4</c:v>
                </c:pt>
                <c:pt idx="6023">
                  <c:v>4.07</c:v>
                </c:pt>
                <c:pt idx="6024">
                  <c:v>4.04</c:v>
                </c:pt>
                <c:pt idx="6025">
                  <c:v>4.07</c:v>
                </c:pt>
                <c:pt idx="6026">
                  <c:v>3.96</c:v>
                </c:pt>
                <c:pt idx="6027">
                  <c:v>3.99</c:v>
                </c:pt>
                <c:pt idx="6028">
                  <c:v>3.96</c:v>
                </c:pt>
                <c:pt idx="6029">
                  <c:v>3.94</c:v>
                </c:pt>
                <c:pt idx="6030">
                  <c:v>3.92</c:v>
                </c:pt>
                <c:pt idx="6031">
                  <c:v>3.92</c:v>
                </c:pt>
                <c:pt idx="6032">
                  <c:v>4.0199999999999996</c:v>
                </c:pt>
                <c:pt idx="6033">
                  <c:v>4.0199999999999996</c:v>
                </c:pt>
                <c:pt idx="6034">
                  <c:v>3.9699999999999998</c:v>
                </c:pt>
                <c:pt idx="6035">
                  <c:v>3.96</c:v>
                </c:pt>
                <c:pt idx="6037">
                  <c:v>4.07</c:v>
                </c:pt>
                <c:pt idx="6038">
                  <c:v>4.08</c:v>
                </c:pt>
                <c:pt idx="6039">
                  <c:v>4.13</c:v>
                </c:pt>
                <c:pt idx="6040">
                  <c:v>4.1500000000000004</c:v>
                </c:pt>
                <c:pt idx="6041">
                  <c:v>4.0999999999999996</c:v>
                </c:pt>
                <c:pt idx="6042">
                  <c:v>4.1900000000000004</c:v>
                </c:pt>
                <c:pt idx="6043">
                  <c:v>4.16</c:v>
                </c:pt>
                <c:pt idx="6044">
                  <c:v>4.17</c:v>
                </c:pt>
                <c:pt idx="6045">
                  <c:v>4.17</c:v>
                </c:pt>
                <c:pt idx="6046">
                  <c:v>4.2300000000000004</c:v>
                </c:pt>
                <c:pt idx="6047">
                  <c:v>4.26</c:v>
                </c:pt>
                <c:pt idx="6048">
                  <c:v>4.26</c:v>
                </c:pt>
                <c:pt idx="6049">
                  <c:v>4.1900000000000004</c:v>
                </c:pt>
                <c:pt idx="6050">
                  <c:v>4.1399999999999997</c:v>
                </c:pt>
                <c:pt idx="6051">
                  <c:v>4.16</c:v>
                </c:pt>
                <c:pt idx="6052">
                  <c:v>4.22</c:v>
                </c:pt>
                <c:pt idx="6053">
                  <c:v>4.24</c:v>
                </c:pt>
                <c:pt idx="6054">
                  <c:v>4.3099999999999996</c:v>
                </c:pt>
                <c:pt idx="6055">
                  <c:v>4.3600000000000003</c:v>
                </c:pt>
                <c:pt idx="6056">
                  <c:v>4.33</c:v>
                </c:pt>
                <c:pt idx="6057">
                  <c:v>4.3499999999999996</c:v>
                </c:pt>
                <c:pt idx="6058">
                  <c:v>4.3499999999999996</c:v>
                </c:pt>
                <c:pt idx="6059">
                  <c:v>4.37</c:v>
                </c:pt>
                <c:pt idx="6060">
                  <c:v>4.3899999999999997</c:v>
                </c:pt>
                <c:pt idx="6061">
                  <c:v>4.42</c:v>
                </c:pt>
                <c:pt idx="6062">
                  <c:v>4.3600000000000003</c:v>
                </c:pt>
                <c:pt idx="6063">
                  <c:v>4.33</c:v>
                </c:pt>
                <c:pt idx="6065">
                  <c:v>4.3899999999999997</c:v>
                </c:pt>
                <c:pt idx="6066">
                  <c:v>4.3600000000000003</c:v>
                </c:pt>
                <c:pt idx="6067">
                  <c:v>4.33</c:v>
                </c:pt>
                <c:pt idx="6068">
                  <c:v>4.38</c:v>
                </c:pt>
                <c:pt idx="6069">
                  <c:v>4.26</c:v>
                </c:pt>
                <c:pt idx="6070">
                  <c:v>4.24</c:v>
                </c:pt>
                <c:pt idx="6071">
                  <c:v>4.2300000000000004</c:v>
                </c:pt>
                <c:pt idx="6072">
                  <c:v>4.3099999999999996</c:v>
                </c:pt>
                <c:pt idx="6073">
                  <c:v>4.37</c:v>
                </c:pt>
                <c:pt idx="6074">
                  <c:v>4.42</c:v>
                </c:pt>
                <c:pt idx="6075">
                  <c:v>4.38</c:v>
                </c:pt>
                <c:pt idx="6076">
                  <c:v>4.4000000000000004</c:v>
                </c:pt>
                <c:pt idx="6077">
                  <c:v>4.3899999999999997</c:v>
                </c:pt>
                <c:pt idx="6078">
                  <c:v>4.46</c:v>
                </c:pt>
                <c:pt idx="6079">
                  <c:v>4.4800000000000004</c:v>
                </c:pt>
                <c:pt idx="6080">
                  <c:v>4.4400000000000004</c:v>
                </c:pt>
                <c:pt idx="6081">
                  <c:v>4.47</c:v>
                </c:pt>
                <c:pt idx="6082">
                  <c:v>4.5</c:v>
                </c:pt>
                <c:pt idx="6083">
                  <c:v>4.54</c:v>
                </c:pt>
                <c:pt idx="6084">
                  <c:v>4.62</c:v>
                </c:pt>
                <c:pt idx="6085">
                  <c:v>4.57</c:v>
                </c:pt>
                <c:pt idx="6086">
                  <c:v>4.55</c:v>
                </c:pt>
                <c:pt idx="6087">
                  <c:v>4.6100000000000003</c:v>
                </c:pt>
                <c:pt idx="6088">
                  <c:v>4.57</c:v>
                </c:pt>
                <c:pt idx="6089">
                  <c:v>4.66</c:v>
                </c:pt>
                <c:pt idx="6090">
                  <c:v>4.6399999999999997</c:v>
                </c:pt>
                <c:pt idx="6091">
                  <c:v>4.68</c:v>
                </c:pt>
                <c:pt idx="6092">
                  <c:v>4.7300000000000004</c:v>
                </c:pt>
                <c:pt idx="6093">
                  <c:v>4.74</c:v>
                </c:pt>
                <c:pt idx="6094">
                  <c:v>4.78</c:v>
                </c:pt>
                <c:pt idx="6095">
                  <c:v>4.8100000000000005</c:v>
                </c:pt>
                <c:pt idx="6096">
                  <c:v>4.84</c:v>
                </c:pt>
                <c:pt idx="6097">
                  <c:v>4.8100000000000005</c:v>
                </c:pt>
                <c:pt idx="6098">
                  <c:v>4.79</c:v>
                </c:pt>
                <c:pt idx="6099">
                  <c:v>4.84</c:v>
                </c:pt>
                <c:pt idx="6100">
                  <c:v>4.79</c:v>
                </c:pt>
                <c:pt idx="6101">
                  <c:v>4.76</c:v>
                </c:pt>
                <c:pt idx="6102">
                  <c:v>4.7699999999999996</c:v>
                </c:pt>
                <c:pt idx="6103">
                  <c:v>4.79</c:v>
                </c:pt>
                <c:pt idx="6104">
                  <c:v>4.7300000000000004</c:v>
                </c:pt>
                <c:pt idx="6105">
                  <c:v>4.72</c:v>
                </c:pt>
                <c:pt idx="6106">
                  <c:v>4.8</c:v>
                </c:pt>
                <c:pt idx="6107">
                  <c:v>4.78</c:v>
                </c:pt>
                <c:pt idx="6108">
                  <c:v>4.82</c:v>
                </c:pt>
                <c:pt idx="6109">
                  <c:v>4.75</c:v>
                </c:pt>
                <c:pt idx="6110">
                  <c:v>4.72</c:v>
                </c:pt>
                <c:pt idx="6111">
                  <c:v>4.63</c:v>
                </c:pt>
                <c:pt idx="6112">
                  <c:v>4.6500000000000004</c:v>
                </c:pt>
                <c:pt idx="6113">
                  <c:v>4.63</c:v>
                </c:pt>
                <c:pt idx="6114">
                  <c:v>4.5999999999999996</c:v>
                </c:pt>
                <c:pt idx="6115">
                  <c:v>4.6100000000000003</c:v>
                </c:pt>
                <c:pt idx="6116">
                  <c:v>4.5999999999999996</c:v>
                </c:pt>
                <c:pt idx="6117">
                  <c:v>4.54</c:v>
                </c:pt>
                <c:pt idx="6118">
                  <c:v>4.5999999999999996</c:v>
                </c:pt>
                <c:pt idx="6119">
                  <c:v>4.6500000000000004</c:v>
                </c:pt>
                <c:pt idx="6120">
                  <c:v>4.7699999999999996</c:v>
                </c:pt>
                <c:pt idx="6121">
                  <c:v>4.8100000000000005</c:v>
                </c:pt>
                <c:pt idx="6122">
                  <c:v>4.83</c:v>
                </c:pt>
                <c:pt idx="6123">
                  <c:v>4.84</c:v>
                </c:pt>
                <c:pt idx="6124">
                  <c:v>4.74</c:v>
                </c:pt>
                <c:pt idx="6125">
                  <c:v>4.74</c:v>
                </c:pt>
                <c:pt idx="6126">
                  <c:v>4.7300000000000004</c:v>
                </c:pt>
                <c:pt idx="6127">
                  <c:v>4.68</c:v>
                </c:pt>
                <c:pt idx="6128">
                  <c:v>4.5999999999999996</c:v>
                </c:pt>
                <c:pt idx="6129">
                  <c:v>4.5600000000000005</c:v>
                </c:pt>
                <c:pt idx="6130">
                  <c:v>4.55</c:v>
                </c:pt>
                <c:pt idx="6131">
                  <c:v>4.53</c:v>
                </c:pt>
                <c:pt idx="6132">
                  <c:v>4.49</c:v>
                </c:pt>
                <c:pt idx="6133">
                  <c:v>4.5199999999999996</c:v>
                </c:pt>
                <c:pt idx="6134">
                  <c:v>4.43</c:v>
                </c:pt>
                <c:pt idx="6135">
                  <c:v>4.4400000000000004</c:v>
                </c:pt>
                <c:pt idx="6136">
                  <c:v>4.43</c:v>
                </c:pt>
                <c:pt idx="6137">
                  <c:v>4.38</c:v>
                </c:pt>
                <c:pt idx="6138">
                  <c:v>4.3899999999999997</c:v>
                </c:pt>
                <c:pt idx="6139">
                  <c:v>4.3899999999999997</c:v>
                </c:pt>
                <c:pt idx="6140">
                  <c:v>4.37</c:v>
                </c:pt>
                <c:pt idx="6141">
                  <c:v>4.33</c:v>
                </c:pt>
                <c:pt idx="6142">
                  <c:v>4.3099999999999996</c:v>
                </c:pt>
                <c:pt idx="6143">
                  <c:v>4.3</c:v>
                </c:pt>
                <c:pt idx="6144">
                  <c:v>4.3499999999999996</c:v>
                </c:pt>
                <c:pt idx="6145">
                  <c:v>4.43</c:v>
                </c:pt>
                <c:pt idx="6146">
                  <c:v>4.32</c:v>
                </c:pt>
                <c:pt idx="6147">
                  <c:v>4.3</c:v>
                </c:pt>
                <c:pt idx="6148">
                  <c:v>4.4000000000000004</c:v>
                </c:pt>
                <c:pt idx="6149">
                  <c:v>4.41</c:v>
                </c:pt>
                <c:pt idx="6150">
                  <c:v>4.3899999999999997</c:v>
                </c:pt>
                <c:pt idx="6151">
                  <c:v>4.34</c:v>
                </c:pt>
                <c:pt idx="6152">
                  <c:v>4.4000000000000004</c:v>
                </c:pt>
                <c:pt idx="6153">
                  <c:v>4.3499999999999996</c:v>
                </c:pt>
                <c:pt idx="6154">
                  <c:v>4.33</c:v>
                </c:pt>
                <c:pt idx="6155">
                  <c:v>4.21</c:v>
                </c:pt>
                <c:pt idx="6156">
                  <c:v>4.32</c:v>
                </c:pt>
                <c:pt idx="6157">
                  <c:v>4.3099999999999996</c:v>
                </c:pt>
                <c:pt idx="6158">
                  <c:v>4.3</c:v>
                </c:pt>
                <c:pt idx="6159">
                  <c:v>4.28</c:v>
                </c:pt>
                <c:pt idx="6160">
                  <c:v>4.34</c:v>
                </c:pt>
                <c:pt idx="6161">
                  <c:v>4.28</c:v>
                </c:pt>
                <c:pt idx="6162">
                  <c:v>4.24</c:v>
                </c:pt>
                <c:pt idx="6163">
                  <c:v>4.32</c:v>
                </c:pt>
                <c:pt idx="6164">
                  <c:v>4.37</c:v>
                </c:pt>
                <c:pt idx="6165">
                  <c:v>4.46</c:v>
                </c:pt>
                <c:pt idx="6166">
                  <c:v>4.57</c:v>
                </c:pt>
                <c:pt idx="6167">
                  <c:v>4.5</c:v>
                </c:pt>
                <c:pt idx="6168">
                  <c:v>4.4400000000000004</c:v>
                </c:pt>
                <c:pt idx="6169">
                  <c:v>4.5</c:v>
                </c:pt>
                <c:pt idx="6170">
                  <c:v>4.43</c:v>
                </c:pt>
                <c:pt idx="6171">
                  <c:v>4.32</c:v>
                </c:pt>
                <c:pt idx="6172">
                  <c:v>4.37</c:v>
                </c:pt>
                <c:pt idx="6173">
                  <c:v>4.3099999999999996</c:v>
                </c:pt>
                <c:pt idx="6174">
                  <c:v>4.2699999999999996</c:v>
                </c:pt>
                <c:pt idx="6175">
                  <c:v>4.2300000000000004</c:v>
                </c:pt>
                <c:pt idx="6176">
                  <c:v>4.05</c:v>
                </c:pt>
                <c:pt idx="6177">
                  <c:v>4.07</c:v>
                </c:pt>
                <c:pt idx="6178">
                  <c:v>4.09</c:v>
                </c:pt>
                <c:pt idx="6179">
                  <c:v>4.1900000000000004</c:v>
                </c:pt>
                <c:pt idx="6180">
                  <c:v>4.3</c:v>
                </c:pt>
                <c:pt idx="6181">
                  <c:v>4.3600000000000003</c:v>
                </c:pt>
                <c:pt idx="6182">
                  <c:v>4.29</c:v>
                </c:pt>
                <c:pt idx="6183">
                  <c:v>4.34</c:v>
                </c:pt>
                <c:pt idx="6184">
                  <c:v>4.29</c:v>
                </c:pt>
                <c:pt idx="6185">
                  <c:v>4.18</c:v>
                </c:pt>
                <c:pt idx="6186">
                  <c:v>4.24</c:v>
                </c:pt>
                <c:pt idx="6187">
                  <c:v>4.18</c:v>
                </c:pt>
                <c:pt idx="6188">
                  <c:v>4.07</c:v>
                </c:pt>
                <c:pt idx="6189">
                  <c:v>4.07</c:v>
                </c:pt>
                <c:pt idx="6190">
                  <c:v>4.04</c:v>
                </c:pt>
                <c:pt idx="6191">
                  <c:v>4.0599999999999996</c:v>
                </c:pt>
                <c:pt idx="6192">
                  <c:v>4.03</c:v>
                </c:pt>
                <c:pt idx="6193">
                  <c:v>4.13</c:v>
                </c:pt>
                <c:pt idx="6194">
                  <c:v>4.18</c:v>
                </c:pt>
                <c:pt idx="6195">
                  <c:v>4.26</c:v>
                </c:pt>
                <c:pt idx="6196">
                  <c:v>4.2699999999999996</c:v>
                </c:pt>
                <c:pt idx="6197">
                  <c:v>4.2300000000000004</c:v>
                </c:pt>
                <c:pt idx="6198">
                  <c:v>4.2</c:v>
                </c:pt>
                <c:pt idx="6199">
                  <c:v>4.04</c:v>
                </c:pt>
                <c:pt idx="6200">
                  <c:v>4.1100000000000003</c:v>
                </c:pt>
                <c:pt idx="6201">
                  <c:v>4.09</c:v>
                </c:pt>
                <c:pt idx="6202">
                  <c:v>4.05</c:v>
                </c:pt>
                <c:pt idx="6203">
                  <c:v>4.07</c:v>
                </c:pt>
                <c:pt idx="6204">
                  <c:v>4.07</c:v>
                </c:pt>
                <c:pt idx="6205">
                  <c:v>4.01</c:v>
                </c:pt>
                <c:pt idx="6206">
                  <c:v>4.03</c:v>
                </c:pt>
                <c:pt idx="6207">
                  <c:v>3.9699999999999998</c:v>
                </c:pt>
                <c:pt idx="6208">
                  <c:v>3.9</c:v>
                </c:pt>
                <c:pt idx="6209">
                  <c:v>3.79</c:v>
                </c:pt>
                <c:pt idx="6210">
                  <c:v>3.84</c:v>
                </c:pt>
                <c:pt idx="6211">
                  <c:v>3.88</c:v>
                </c:pt>
                <c:pt idx="6212">
                  <c:v>3.8</c:v>
                </c:pt>
                <c:pt idx="6213">
                  <c:v>3.71</c:v>
                </c:pt>
                <c:pt idx="6214">
                  <c:v>3.77</c:v>
                </c:pt>
                <c:pt idx="6215">
                  <c:v>3.7199999999999998</c:v>
                </c:pt>
                <c:pt idx="6216">
                  <c:v>3.63</c:v>
                </c:pt>
                <c:pt idx="6217">
                  <c:v>3.58</c:v>
                </c:pt>
                <c:pt idx="6218">
                  <c:v>3.51</c:v>
                </c:pt>
                <c:pt idx="6219">
                  <c:v>3.55</c:v>
                </c:pt>
                <c:pt idx="6220">
                  <c:v>3.55</c:v>
                </c:pt>
                <c:pt idx="6221">
                  <c:v>3.59</c:v>
                </c:pt>
                <c:pt idx="6222">
                  <c:v>3.71</c:v>
                </c:pt>
                <c:pt idx="6223">
                  <c:v>3.7199999999999998</c:v>
                </c:pt>
                <c:pt idx="6224">
                  <c:v>3.7</c:v>
                </c:pt>
                <c:pt idx="6225">
                  <c:v>3.7199999999999998</c:v>
                </c:pt>
                <c:pt idx="6226">
                  <c:v>3.7</c:v>
                </c:pt>
                <c:pt idx="6227">
                  <c:v>3.62</c:v>
                </c:pt>
                <c:pt idx="6228">
                  <c:v>3.46</c:v>
                </c:pt>
                <c:pt idx="6229">
                  <c:v>3.47</c:v>
                </c:pt>
                <c:pt idx="6230">
                  <c:v>3.5</c:v>
                </c:pt>
                <c:pt idx="6231">
                  <c:v>3.47</c:v>
                </c:pt>
                <c:pt idx="6232">
                  <c:v>3.41</c:v>
                </c:pt>
                <c:pt idx="6233">
                  <c:v>3.41</c:v>
                </c:pt>
                <c:pt idx="6235">
                  <c:v>3.4</c:v>
                </c:pt>
                <c:pt idx="6236">
                  <c:v>3.37</c:v>
                </c:pt>
                <c:pt idx="6237">
                  <c:v>3.39</c:v>
                </c:pt>
                <c:pt idx="6238">
                  <c:v>3.41</c:v>
                </c:pt>
                <c:pt idx="6240">
                  <c:v>3.38</c:v>
                </c:pt>
                <c:pt idx="6241">
                  <c:v>3.48</c:v>
                </c:pt>
                <c:pt idx="6242">
                  <c:v>3.67</c:v>
                </c:pt>
                <c:pt idx="6243">
                  <c:v>3.63</c:v>
                </c:pt>
                <c:pt idx="6244">
                  <c:v>3.58</c:v>
                </c:pt>
                <c:pt idx="6245">
                  <c:v>3.49</c:v>
                </c:pt>
                <c:pt idx="6246">
                  <c:v>3.47</c:v>
                </c:pt>
                <c:pt idx="6247">
                  <c:v>3.49</c:v>
                </c:pt>
                <c:pt idx="6248">
                  <c:v>3.47</c:v>
                </c:pt>
                <c:pt idx="6249">
                  <c:v>3.35</c:v>
                </c:pt>
                <c:pt idx="6250">
                  <c:v>3.51</c:v>
                </c:pt>
                <c:pt idx="6251">
                  <c:v>3.55</c:v>
                </c:pt>
                <c:pt idx="6252">
                  <c:v>3.55</c:v>
                </c:pt>
                <c:pt idx="6253">
                  <c:v>3.5700000000000003</c:v>
                </c:pt>
                <c:pt idx="6254">
                  <c:v>3.66</c:v>
                </c:pt>
                <c:pt idx="6255">
                  <c:v>3.8200000000000003</c:v>
                </c:pt>
                <c:pt idx="6256">
                  <c:v>3.88</c:v>
                </c:pt>
                <c:pt idx="6257">
                  <c:v>3.81</c:v>
                </c:pt>
                <c:pt idx="6258">
                  <c:v>3.77</c:v>
                </c:pt>
                <c:pt idx="6259">
                  <c:v>3.71</c:v>
                </c:pt>
                <c:pt idx="6260">
                  <c:v>3.81</c:v>
                </c:pt>
                <c:pt idx="6261">
                  <c:v>3.81</c:v>
                </c:pt>
                <c:pt idx="6262">
                  <c:v>3.8200000000000003</c:v>
                </c:pt>
                <c:pt idx="6263">
                  <c:v>3.8200000000000003</c:v>
                </c:pt>
                <c:pt idx="6264">
                  <c:v>3.79</c:v>
                </c:pt>
                <c:pt idx="6265">
                  <c:v>3.8</c:v>
                </c:pt>
                <c:pt idx="6266">
                  <c:v>3.87</c:v>
                </c:pt>
                <c:pt idx="6267">
                  <c:v>3.83</c:v>
                </c:pt>
                <c:pt idx="6268">
                  <c:v>3.73</c:v>
                </c:pt>
                <c:pt idx="6269">
                  <c:v>3.61</c:v>
                </c:pt>
                <c:pt idx="6270">
                  <c:v>3.62</c:v>
                </c:pt>
                <c:pt idx="6271">
                  <c:v>3.61</c:v>
                </c:pt>
                <c:pt idx="6272">
                  <c:v>3.5</c:v>
                </c:pt>
                <c:pt idx="6273">
                  <c:v>3.52</c:v>
                </c:pt>
                <c:pt idx="6274">
                  <c:v>3.62</c:v>
                </c:pt>
                <c:pt idx="6275">
                  <c:v>3.55</c:v>
                </c:pt>
                <c:pt idx="6276">
                  <c:v>3.55</c:v>
                </c:pt>
                <c:pt idx="6277">
                  <c:v>3.56</c:v>
                </c:pt>
                <c:pt idx="6278">
                  <c:v>3.5700000000000003</c:v>
                </c:pt>
                <c:pt idx="6279">
                  <c:v>3.7</c:v>
                </c:pt>
                <c:pt idx="6280">
                  <c:v>3.69</c:v>
                </c:pt>
                <c:pt idx="6281">
                  <c:v>3.61</c:v>
                </c:pt>
                <c:pt idx="6282">
                  <c:v>3.63</c:v>
                </c:pt>
                <c:pt idx="6283">
                  <c:v>3.76</c:v>
                </c:pt>
                <c:pt idx="6284">
                  <c:v>3.65</c:v>
                </c:pt>
                <c:pt idx="6285">
                  <c:v>3.5700000000000003</c:v>
                </c:pt>
                <c:pt idx="6286">
                  <c:v>3.6</c:v>
                </c:pt>
                <c:pt idx="6287">
                  <c:v>3.68</c:v>
                </c:pt>
                <c:pt idx="6288">
                  <c:v>3.7199999999999998</c:v>
                </c:pt>
                <c:pt idx="6289">
                  <c:v>3.62</c:v>
                </c:pt>
                <c:pt idx="6290">
                  <c:v>3.66</c:v>
                </c:pt>
                <c:pt idx="6291">
                  <c:v>3.68</c:v>
                </c:pt>
                <c:pt idx="6292">
                  <c:v>3.7199999999999998</c:v>
                </c:pt>
                <c:pt idx="6293">
                  <c:v>3.77</c:v>
                </c:pt>
                <c:pt idx="6294">
                  <c:v>3.61</c:v>
                </c:pt>
                <c:pt idx="6295">
                  <c:v>3.55</c:v>
                </c:pt>
                <c:pt idx="6296">
                  <c:v>3.59</c:v>
                </c:pt>
                <c:pt idx="6297">
                  <c:v>3.67</c:v>
                </c:pt>
                <c:pt idx="6298">
                  <c:v>3.64</c:v>
                </c:pt>
                <c:pt idx="6299">
                  <c:v>3.65</c:v>
                </c:pt>
                <c:pt idx="6300">
                  <c:v>3.64</c:v>
                </c:pt>
                <c:pt idx="6301">
                  <c:v>3.64</c:v>
                </c:pt>
                <c:pt idx="6302">
                  <c:v>3.61</c:v>
                </c:pt>
                <c:pt idx="6303">
                  <c:v>3.64</c:v>
                </c:pt>
                <c:pt idx="6304">
                  <c:v>3.69</c:v>
                </c:pt>
                <c:pt idx="6305">
                  <c:v>3.7</c:v>
                </c:pt>
                <c:pt idx="6306">
                  <c:v>3.7199999999999998</c:v>
                </c:pt>
                <c:pt idx="6307">
                  <c:v>3.71</c:v>
                </c:pt>
                <c:pt idx="6308">
                  <c:v>3.69</c:v>
                </c:pt>
                <c:pt idx="6309">
                  <c:v>3.75</c:v>
                </c:pt>
                <c:pt idx="6310">
                  <c:v>3.7199999999999998</c:v>
                </c:pt>
                <c:pt idx="6312">
                  <c:v>3.7</c:v>
                </c:pt>
                <c:pt idx="6313">
                  <c:v>3.63</c:v>
                </c:pt>
                <c:pt idx="6314">
                  <c:v>3.67</c:v>
                </c:pt>
                <c:pt idx="6315">
                  <c:v>3.74</c:v>
                </c:pt>
                <c:pt idx="6316">
                  <c:v>3.64</c:v>
                </c:pt>
                <c:pt idx="6317">
                  <c:v>3.58</c:v>
                </c:pt>
                <c:pt idx="6318">
                  <c:v>3.66</c:v>
                </c:pt>
                <c:pt idx="6319">
                  <c:v>3.65</c:v>
                </c:pt>
                <c:pt idx="6320">
                  <c:v>3.62</c:v>
                </c:pt>
                <c:pt idx="6321">
                  <c:v>3.56</c:v>
                </c:pt>
                <c:pt idx="6322">
                  <c:v>3.59</c:v>
                </c:pt>
                <c:pt idx="6323">
                  <c:v>3.58</c:v>
                </c:pt>
                <c:pt idx="6324">
                  <c:v>3.6</c:v>
                </c:pt>
                <c:pt idx="6326">
                  <c:v>3.64</c:v>
                </c:pt>
                <c:pt idx="6327">
                  <c:v>3.59</c:v>
                </c:pt>
                <c:pt idx="6328">
                  <c:v>3.62</c:v>
                </c:pt>
                <c:pt idx="6329">
                  <c:v>3.77</c:v>
                </c:pt>
                <c:pt idx="6330">
                  <c:v>3.8</c:v>
                </c:pt>
                <c:pt idx="6331">
                  <c:v>3.75</c:v>
                </c:pt>
                <c:pt idx="6332">
                  <c:v>3.79</c:v>
                </c:pt>
                <c:pt idx="6333">
                  <c:v>3.73</c:v>
                </c:pt>
                <c:pt idx="6334">
                  <c:v>3.73</c:v>
                </c:pt>
                <c:pt idx="6335">
                  <c:v>3.7800000000000002</c:v>
                </c:pt>
                <c:pt idx="6336">
                  <c:v>3.77</c:v>
                </c:pt>
                <c:pt idx="6337">
                  <c:v>3.84</c:v>
                </c:pt>
                <c:pt idx="6338">
                  <c:v>3.83</c:v>
                </c:pt>
                <c:pt idx="6339">
                  <c:v>3.79</c:v>
                </c:pt>
                <c:pt idx="6340">
                  <c:v>3.87</c:v>
                </c:pt>
                <c:pt idx="6341">
                  <c:v>3.93</c:v>
                </c:pt>
                <c:pt idx="6342">
                  <c:v>3.92</c:v>
                </c:pt>
                <c:pt idx="6343">
                  <c:v>3.96</c:v>
                </c:pt>
                <c:pt idx="6344">
                  <c:v>3.99</c:v>
                </c:pt>
                <c:pt idx="6345">
                  <c:v>3.99</c:v>
                </c:pt>
                <c:pt idx="6346">
                  <c:v>4.01</c:v>
                </c:pt>
                <c:pt idx="6347">
                  <c:v>3.99</c:v>
                </c:pt>
                <c:pt idx="6348">
                  <c:v>3.91</c:v>
                </c:pt>
                <c:pt idx="6349">
                  <c:v>4.01</c:v>
                </c:pt>
                <c:pt idx="6350">
                  <c:v>4.05</c:v>
                </c:pt>
                <c:pt idx="6351">
                  <c:v>4</c:v>
                </c:pt>
                <c:pt idx="6352">
                  <c:v>3.9699999999999998</c:v>
                </c:pt>
                <c:pt idx="6353">
                  <c:v>4</c:v>
                </c:pt>
                <c:pt idx="6354">
                  <c:v>4.05</c:v>
                </c:pt>
                <c:pt idx="6355">
                  <c:v>3.94</c:v>
                </c:pt>
                <c:pt idx="6356">
                  <c:v>3.88</c:v>
                </c:pt>
                <c:pt idx="6357">
                  <c:v>3.9</c:v>
                </c:pt>
                <c:pt idx="6358">
                  <c:v>3.83</c:v>
                </c:pt>
                <c:pt idx="6359">
                  <c:v>3.9</c:v>
                </c:pt>
                <c:pt idx="6360">
                  <c:v>3.88</c:v>
                </c:pt>
                <c:pt idx="6361">
                  <c:v>3.8</c:v>
                </c:pt>
                <c:pt idx="6362">
                  <c:v>3.84</c:v>
                </c:pt>
                <c:pt idx="6363">
                  <c:v>3.8200000000000003</c:v>
                </c:pt>
                <c:pt idx="6364">
                  <c:v>3.79</c:v>
                </c:pt>
                <c:pt idx="6365">
                  <c:v>3.76</c:v>
                </c:pt>
                <c:pt idx="6366">
                  <c:v>3.7199999999999998</c:v>
                </c:pt>
                <c:pt idx="6367">
                  <c:v>3.75</c:v>
                </c:pt>
                <c:pt idx="6368">
                  <c:v>3.77</c:v>
                </c:pt>
                <c:pt idx="6369">
                  <c:v>3.71</c:v>
                </c:pt>
                <c:pt idx="6370">
                  <c:v>3.7199999999999998</c:v>
                </c:pt>
                <c:pt idx="6371">
                  <c:v>3.68</c:v>
                </c:pt>
                <c:pt idx="6372">
                  <c:v>3.7</c:v>
                </c:pt>
                <c:pt idx="6373">
                  <c:v>3.67</c:v>
                </c:pt>
                <c:pt idx="6374">
                  <c:v>3.74</c:v>
                </c:pt>
                <c:pt idx="6375">
                  <c:v>3.7199999999999998</c:v>
                </c:pt>
                <c:pt idx="6376">
                  <c:v>3.7</c:v>
                </c:pt>
                <c:pt idx="6377">
                  <c:v>3.74</c:v>
                </c:pt>
                <c:pt idx="6378">
                  <c:v>3.8</c:v>
                </c:pt>
                <c:pt idx="6379">
                  <c:v>3.76</c:v>
                </c:pt>
                <c:pt idx="6380">
                  <c:v>3.84</c:v>
                </c:pt>
                <c:pt idx="6381">
                  <c:v>3.8200000000000003</c:v>
                </c:pt>
                <c:pt idx="6382">
                  <c:v>3.77</c:v>
                </c:pt>
                <c:pt idx="6383">
                  <c:v>3.74</c:v>
                </c:pt>
                <c:pt idx="6384">
                  <c:v>3.74</c:v>
                </c:pt>
                <c:pt idx="6385">
                  <c:v>3.76</c:v>
                </c:pt>
                <c:pt idx="6386">
                  <c:v>3.77</c:v>
                </c:pt>
                <c:pt idx="6387">
                  <c:v>3.7199999999999998</c:v>
                </c:pt>
                <c:pt idx="6388">
                  <c:v>3.71</c:v>
                </c:pt>
                <c:pt idx="6389">
                  <c:v>3.7</c:v>
                </c:pt>
                <c:pt idx="6390">
                  <c:v>3.59</c:v>
                </c:pt>
                <c:pt idx="6391">
                  <c:v>3.63</c:v>
                </c:pt>
                <c:pt idx="6392">
                  <c:v>3.62</c:v>
                </c:pt>
                <c:pt idx="6393">
                  <c:v>3.62</c:v>
                </c:pt>
                <c:pt idx="6394">
                  <c:v>3.64</c:v>
                </c:pt>
                <c:pt idx="6395">
                  <c:v>3.73</c:v>
                </c:pt>
                <c:pt idx="6396">
                  <c:v>3.7</c:v>
                </c:pt>
                <c:pt idx="6397">
                  <c:v>3.65</c:v>
                </c:pt>
                <c:pt idx="6398">
                  <c:v>3.69</c:v>
                </c:pt>
                <c:pt idx="6399">
                  <c:v>3.66</c:v>
                </c:pt>
                <c:pt idx="6400">
                  <c:v>3.5700000000000003</c:v>
                </c:pt>
                <c:pt idx="6401">
                  <c:v>3.54</c:v>
                </c:pt>
                <c:pt idx="6402">
                  <c:v>3.54</c:v>
                </c:pt>
                <c:pt idx="6403">
                  <c:v>3.52</c:v>
                </c:pt>
                <c:pt idx="6404">
                  <c:v>3.52</c:v>
                </c:pt>
                <c:pt idx="6405">
                  <c:v>3.5700000000000003</c:v>
                </c:pt>
                <c:pt idx="6406">
                  <c:v>3.56</c:v>
                </c:pt>
                <c:pt idx="6407">
                  <c:v>3.51</c:v>
                </c:pt>
                <c:pt idx="6408">
                  <c:v>3.52</c:v>
                </c:pt>
                <c:pt idx="6409">
                  <c:v>3.5</c:v>
                </c:pt>
                <c:pt idx="6410">
                  <c:v>3.5300000000000002</c:v>
                </c:pt>
                <c:pt idx="6411">
                  <c:v>3.56</c:v>
                </c:pt>
                <c:pt idx="6412">
                  <c:v>3.59</c:v>
                </c:pt>
                <c:pt idx="6413">
                  <c:v>3.55</c:v>
                </c:pt>
                <c:pt idx="6414">
                  <c:v>3.6</c:v>
                </c:pt>
                <c:pt idx="6415">
                  <c:v>3.5700000000000003</c:v>
                </c:pt>
                <c:pt idx="6416">
                  <c:v>3.59</c:v>
                </c:pt>
                <c:pt idx="6417">
                  <c:v>3.63</c:v>
                </c:pt>
                <c:pt idx="6418">
                  <c:v>3.66</c:v>
                </c:pt>
                <c:pt idx="6419">
                  <c:v>3.6</c:v>
                </c:pt>
                <c:pt idx="6420">
                  <c:v>3.55</c:v>
                </c:pt>
                <c:pt idx="6421">
                  <c:v>3.54</c:v>
                </c:pt>
                <c:pt idx="6422">
                  <c:v>3.55</c:v>
                </c:pt>
                <c:pt idx="6423">
                  <c:v>3.61</c:v>
                </c:pt>
                <c:pt idx="6424">
                  <c:v>3.62</c:v>
                </c:pt>
                <c:pt idx="6425">
                  <c:v>3.62</c:v>
                </c:pt>
                <c:pt idx="6426">
                  <c:v>3.65</c:v>
                </c:pt>
                <c:pt idx="6427">
                  <c:v>3.66</c:v>
                </c:pt>
                <c:pt idx="6428">
                  <c:v>3.63</c:v>
                </c:pt>
                <c:pt idx="6429">
                  <c:v>3.56</c:v>
                </c:pt>
                <c:pt idx="6430">
                  <c:v>3.56</c:v>
                </c:pt>
                <c:pt idx="6431">
                  <c:v>3.5300000000000002</c:v>
                </c:pt>
                <c:pt idx="6432">
                  <c:v>3.5300000000000002</c:v>
                </c:pt>
                <c:pt idx="6433">
                  <c:v>3.52</c:v>
                </c:pt>
                <c:pt idx="6434">
                  <c:v>3.55</c:v>
                </c:pt>
                <c:pt idx="6435">
                  <c:v>3.49</c:v>
                </c:pt>
                <c:pt idx="6436">
                  <c:v>3.48</c:v>
                </c:pt>
                <c:pt idx="6437">
                  <c:v>3.5</c:v>
                </c:pt>
                <c:pt idx="6438">
                  <c:v>3.47</c:v>
                </c:pt>
                <c:pt idx="6439">
                  <c:v>3.46</c:v>
                </c:pt>
                <c:pt idx="6440">
                  <c:v>3.54</c:v>
                </c:pt>
                <c:pt idx="6441">
                  <c:v>3.51</c:v>
                </c:pt>
                <c:pt idx="6442">
                  <c:v>3.54</c:v>
                </c:pt>
                <c:pt idx="6443">
                  <c:v>3.5700000000000003</c:v>
                </c:pt>
                <c:pt idx="6444">
                  <c:v>3.62</c:v>
                </c:pt>
                <c:pt idx="6445">
                  <c:v>3.61</c:v>
                </c:pt>
                <c:pt idx="6446">
                  <c:v>3.63</c:v>
                </c:pt>
                <c:pt idx="6447">
                  <c:v>3.55</c:v>
                </c:pt>
                <c:pt idx="6448">
                  <c:v>3.61</c:v>
                </c:pt>
                <c:pt idx="6449">
                  <c:v>3.5700000000000003</c:v>
                </c:pt>
                <c:pt idx="6450">
                  <c:v>3.62</c:v>
                </c:pt>
                <c:pt idx="6451">
                  <c:v>3.64</c:v>
                </c:pt>
                <c:pt idx="6452">
                  <c:v>3.56</c:v>
                </c:pt>
                <c:pt idx="6453">
                  <c:v>3.55</c:v>
                </c:pt>
                <c:pt idx="6454">
                  <c:v>3.62</c:v>
                </c:pt>
                <c:pt idx="6455">
                  <c:v>3.5700000000000003</c:v>
                </c:pt>
                <c:pt idx="6456">
                  <c:v>3.55</c:v>
                </c:pt>
                <c:pt idx="6457">
                  <c:v>3.56</c:v>
                </c:pt>
                <c:pt idx="6458">
                  <c:v>3.6</c:v>
                </c:pt>
                <c:pt idx="6459">
                  <c:v>3.64</c:v>
                </c:pt>
                <c:pt idx="6460">
                  <c:v>3.63</c:v>
                </c:pt>
                <c:pt idx="6461">
                  <c:v>3.61</c:v>
                </c:pt>
                <c:pt idx="6462">
                  <c:v>3.5700000000000003</c:v>
                </c:pt>
                <c:pt idx="6463">
                  <c:v>3.58</c:v>
                </c:pt>
                <c:pt idx="6464">
                  <c:v>3.61</c:v>
                </c:pt>
                <c:pt idx="6465">
                  <c:v>3.62</c:v>
                </c:pt>
                <c:pt idx="6466">
                  <c:v>3.59</c:v>
                </c:pt>
                <c:pt idx="6467">
                  <c:v>3.55</c:v>
                </c:pt>
                <c:pt idx="6468">
                  <c:v>3.56</c:v>
                </c:pt>
                <c:pt idx="6469">
                  <c:v>3.55</c:v>
                </c:pt>
                <c:pt idx="6470">
                  <c:v>3.5700000000000003</c:v>
                </c:pt>
                <c:pt idx="6471">
                  <c:v>3.55</c:v>
                </c:pt>
                <c:pt idx="6472">
                  <c:v>3.51</c:v>
                </c:pt>
                <c:pt idx="6473">
                  <c:v>3.52</c:v>
                </c:pt>
                <c:pt idx="6474">
                  <c:v>3.44</c:v>
                </c:pt>
                <c:pt idx="6475">
                  <c:v>3.44</c:v>
                </c:pt>
                <c:pt idx="6476">
                  <c:v>3.43</c:v>
                </c:pt>
                <c:pt idx="6477">
                  <c:v>3.41</c:v>
                </c:pt>
                <c:pt idx="6478">
                  <c:v>3.44</c:v>
                </c:pt>
                <c:pt idx="6479">
                  <c:v>3.46</c:v>
                </c:pt>
                <c:pt idx="6480">
                  <c:v>3.5</c:v>
                </c:pt>
                <c:pt idx="6481">
                  <c:v>3.45</c:v>
                </c:pt>
                <c:pt idx="6482">
                  <c:v>3.41</c:v>
                </c:pt>
                <c:pt idx="6483">
                  <c:v>3.43</c:v>
                </c:pt>
                <c:pt idx="6484">
                  <c:v>3.45</c:v>
                </c:pt>
                <c:pt idx="6485">
                  <c:v>3.47</c:v>
                </c:pt>
                <c:pt idx="6486">
                  <c:v>3.45</c:v>
                </c:pt>
                <c:pt idx="6487">
                  <c:v>3.49</c:v>
                </c:pt>
                <c:pt idx="6488">
                  <c:v>3.44</c:v>
                </c:pt>
                <c:pt idx="6489">
                  <c:v>3.4</c:v>
                </c:pt>
                <c:pt idx="6490">
                  <c:v>3.38</c:v>
                </c:pt>
                <c:pt idx="6491">
                  <c:v>3.43</c:v>
                </c:pt>
                <c:pt idx="6492">
                  <c:v>3.5</c:v>
                </c:pt>
                <c:pt idx="6493">
                  <c:v>3.5</c:v>
                </c:pt>
                <c:pt idx="6494">
                  <c:v>3.51</c:v>
                </c:pt>
                <c:pt idx="6496">
                  <c:v>3.55</c:v>
                </c:pt>
                <c:pt idx="6497">
                  <c:v>3.56</c:v>
                </c:pt>
                <c:pt idx="6498">
                  <c:v>3.61</c:v>
                </c:pt>
                <c:pt idx="6499">
                  <c:v>3.6</c:v>
                </c:pt>
                <c:pt idx="6501">
                  <c:v>3.6</c:v>
                </c:pt>
                <c:pt idx="6502">
                  <c:v>3.6</c:v>
                </c:pt>
                <c:pt idx="6503">
                  <c:v>3.61</c:v>
                </c:pt>
                <c:pt idx="6504">
                  <c:v>3.58</c:v>
                </c:pt>
                <c:pt idx="6505">
                  <c:v>3.5700000000000003</c:v>
                </c:pt>
                <c:pt idx="6506">
                  <c:v>3.55</c:v>
                </c:pt>
                <c:pt idx="6507">
                  <c:v>3.52</c:v>
                </c:pt>
                <c:pt idx="6508">
                  <c:v>3.5300000000000002</c:v>
                </c:pt>
                <c:pt idx="6509">
                  <c:v>3.54</c:v>
                </c:pt>
                <c:pt idx="6510">
                  <c:v>3.51</c:v>
                </c:pt>
                <c:pt idx="6511">
                  <c:v>3.49</c:v>
                </c:pt>
                <c:pt idx="6512">
                  <c:v>3.5300000000000002</c:v>
                </c:pt>
                <c:pt idx="6513">
                  <c:v>3.48</c:v>
                </c:pt>
                <c:pt idx="6514">
                  <c:v>3.48</c:v>
                </c:pt>
                <c:pt idx="6515">
                  <c:v>3.44</c:v>
                </c:pt>
                <c:pt idx="6516">
                  <c:v>3.47</c:v>
                </c:pt>
                <c:pt idx="6517">
                  <c:v>3.45</c:v>
                </c:pt>
                <c:pt idx="6518">
                  <c:v>3.44</c:v>
                </c:pt>
                <c:pt idx="6519">
                  <c:v>3.46</c:v>
                </c:pt>
                <c:pt idx="6520">
                  <c:v>3.48</c:v>
                </c:pt>
                <c:pt idx="6521">
                  <c:v>3.46</c:v>
                </c:pt>
                <c:pt idx="6522">
                  <c:v>3.46</c:v>
                </c:pt>
                <c:pt idx="6523">
                  <c:v>3.49</c:v>
                </c:pt>
                <c:pt idx="6524">
                  <c:v>3.5</c:v>
                </c:pt>
                <c:pt idx="6525">
                  <c:v>3.51</c:v>
                </c:pt>
                <c:pt idx="6526">
                  <c:v>3.49</c:v>
                </c:pt>
                <c:pt idx="6527">
                  <c:v>3.51</c:v>
                </c:pt>
                <c:pt idx="6528">
                  <c:v>3.51</c:v>
                </c:pt>
                <c:pt idx="6529">
                  <c:v>3.55</c:v>
                </c:pt>
                <c:pt idx="6530">
                  <c:v>3.5300000000000002</c:v>
                </c:pt>
                <c:pt idx="6531">
                  <c:v>3.54</c:v>
                </c:pt>
                <c:pt idx="6532">
                  <c:v>3.54</c:v>
                </c:pt>
                <c:pt idx="6533">
                  <c:v>3.51</c:v>
                </c:pt>
                <c:pt idx="6534">
                  <c:v>3.56</c:v>
                </c:pt>
                <c:pt idx="6535">
                  <c:v>3.59</c:v>
                </c:pt>
                <c:pt idx="6536">
                  <c:v>3.55</c:v>
                </c:pt>
                <c:pt idx="6537">
                  <c:v>3.43</c:v>
                </c:pt>
                <c:pt idx="6538">
                  <c:v>3.41</c:v>
                </c:pt>
                <c:pt idx="6539">
                  <c:v>3.41</c:v>
                </c:pt>
                <c:pt idx="6540">
                  <c:v>3.43</c:v>
                </c:pt>
                <c:pt idx="6541">
                  <c:v>3.42</c:v>
                </c:pt>
                <c:pt idx="6542">
                  <c:v>3.42</c:v>
                </c:pt>
                <c:pt idx="6543">
                  <c:v>3.43</c:v>
                </c:pt>
                <c:pt idx="6544">
                  <c:v>3.43</c:v>
                </c:pt>
                <c:pt idx="6545">
                  <c:v>3.46</c:v>
                </c:pt>
                <c:pt idx="6546">
                  <c:v>3.45</c:v>
                </c:pt>
                <c:pt idx="6547">
                  <c:v>3.43</c:v>
                </c:pt>
                <c:pt idx="6548">
                  <c:v>3.46</c:v>
                </c:pt>
                <c:pt idx="6549">
                  <c:v>3.47</c:v>
                </c:pt>
                <c:pt idx="6550">
                  <c:v>3.51</c:v>
                </c:pt>
                <c:pt idx="6551">
                  <c:v>3.45</c:v>
                </c:pt>
                <c:pt idx="6552">
                  <c:v>3.44</c:v>
                </c:pt>
                <c:pt idx="6553">
                  <c:v>3.4</c:v>
                </c:pt>
                <c:pt idx="6554">
                  <c:v>3.44</c:v>
                </c:pt>
                <c:pt idx="6555">
                  <c:v>3.42</c:v>
                </c:pt>
                <c:pt idx="6556">
                  <c:v>3.39</c:v>
                </c:pt>
                <c:pt idx="6557">
                  <c:v>3.37</c:v>
                </c:pt>
                <c:pt idx="6558">
                  <c:v>3.4</c:v>
                </c:pt>
                <c:pt idx="6559">
                  <c:v>3.46</c:v>
                </c:pt>
                <c:pt idx="6560">
                  <c:v>3.49</c:v>
                </c:pt>
                <c:pt idx="6561">
                  <c:v>3.45</c:v>
                </c:pt>
                <c:pt idx="6562">
                  <c:v>3.46</c:v>
                </c:pt>
                <c:pt idx="6563">
                  <c:v>3.42</c:v>
                </c:pt>
                <c:pt idx="6564">
                  <c:v>3.42</c:v>
                </c:pt>
                <c:pt idx="6565">
                  <c:v>3.42</c:v>
                </c:pt>
                <c:pt idx="6567">
                  <c:v>3.46</c:v>
                </c:pt>
                <c:pt idx="6568">
                  <c:v>3.45</c:v>
                </c:pt>
                <c:pt idx="6569">
                  <c:v>3.43</c:v>
                </c:pt>
                <c:pt idx="6570">
                  <c:v>3.46</c:v>
                </c:pt>
                <c:pt idx="6571">
                  <c:v>3.46</c:v>
                </c:pt>
                <c:pt idx="6572">
                  <c:v>3.46</c:v>
                </c:pt>
                <c:pt idx="6573">
                  <c:v>3.43</c:v>
                </c:pt>
                <c:pt idx="6574">
                  <c:v>3.43</c:v>
                </c:pt>
                <c:pt idx="6575">
                  <c:v>3.41</c:v>
                </c:pt>
                <c:pt idx="6576">
                  <c:v>3.38</c:v>
                </c:pt>
                <c:pt idx="6577">
                  <c:v>3.38</c:v>
                </c:pt>
                <c:pt idx="6578">
                  <c:v>3.4</c:v>
                </c:pt>
                <c:pt idx="6579">
                  <c:v>3.38</c:v>
                </c:pt>
                <c:pt idx="6580">
                  <c:v>3.38</c:v>
                </c:pt>
                <c:pt idx="6581">
                  <c:v>3.36</c:v>
                </c:pt>
                <c:pt idx="6582">
                  <c:v>3.36</c:v>
                </c:pt>
                <c:pt idx="6583">
                  <c:v>3.34</c:v>
                </c:pt>
                <c:pt idx="6584">
                  <c:v>3.35</c:v>
                </c:pt>
                <c:pt idx="6585">
                  <c:v>3.3</c:v>
                </c:pt>
                <c:pt idx="6586">
                  <c:v>3.33</c:v>
                </c:pt>
                <c:pt idx="6587">
                  <c:v>3.24</c:v>
                </c:pt>
                <c:pt idx="6588">
                  <c:v>3.15</c:v>
                </c:pt>
                <c:pt idx="6589">
                  <c:v>3.18</c:v>
                </c:pt>
                <c:pt idx="6590">
                  <c:v>3.11</c:v>
                </c:pt>
                <c:pt idx="6591">
                  <c:v>3.25</c:v>
                </c:pt>
                <c:pt idx="6592">
                  <c:v>3.22</c:v>
                </c:pt>
                <c:pt idx="6593">
                  <c:v>3.21</c:v>
                </c:pt>
                <c:pt idx="6594">
                  <c:v>3.19</c:v>
                </c:pt>
                <c:pt idx="6595">
                  <c:v>3.13</c:v>
                </c:pt>
                <c:pt idx="6596">
                  <c:v>3.13</c:v>
                </c:pt>
                <c:pt idx="6597">
                  <c:v>3.08</c:v>
                </c:pt>
                <c:pt idx="6598">
                  <c:v>3.04</c:v>
                </c:pt>
                <c:pt idx="6599">
                  <c:v>2.91</c:v>
                </c:pt>
                <c:pt idx="6600">
                  <c:v>2.92</c:v>
                </c:pt>
                <c:pt idx="6601">
                  <c:v>2.91</c:v>
                </c:pt>
                <c:pt idx="6602">
                  <c:v>2.85</c:v>
                </c:pt>
                <c:pt idx="6603">
                  <c:v>2.92</c:v>
                </c:pt>
                <c:pt idx="6604">
                  <c:v>2.96</c:v>
                </c:pt>
                <c:pt idx="6605">
                  <c:v>2.96</c:v>
                </c:pt>
                <c:pt idx="6606">
                  <c:v>2.91</c:v>
                </c:pt>
                <c:pt idx="6607">
                  <c:v>2.99</c:v>
                </c:pt>
                <c:pt idx="6608">
                  <c:v>2.98</c:v>
                </c:pt>
                <c:pt idx="6609">
                  <c:v>3.03</c:v>
                </c:pt>
                <c:pt idx="6610">
                  <c:v>3.03</c:v>
                </c:pt>
                <c:pt idx="6611">
                  <c:v>3.06</c:v>
                </c:pt>
                <c:pt idx="6612">
                  <c:v>3.11</c:v>
                </c:pt>
                <c:pt idx="6613">
                  <c:v>3.06</c:v>
                </c:pt>
                <c:pt idx="6614">
                  <c:v>3.09</c:v>
                </c:pt>
                <c:pt idx="6615">
                  <c:v>3.05</c:v>
                </c:pt>
                <c:pt idx="6616">
                  <c:v>3.1</c:v>
                </c:pt>
                <c:pt idx="6617">
                  <c:v>3.12</c:v>
                </c:pt>
                <c:pt idx="6618">
                  <c:v>3.11</c:v>
                </c:pt>
                <c:pt idx="6619">
                  <c:v>3.09</c:v>
                </c:pt>
                <c:pt idx="6620">
                  <c:v>3.13</c:v>
                </c:pt>
                <c:pt idx="6621">
                  <c:v>3.11</c:v>
                </c:pt>
                <c:pt idx="6622">
                  <c:v>3.07</c:v>
                </c:pt>
                <c:pt idx="6623">
                  <c:v>3.08</c:v>
                </c:pt>
                <c:pt idx="6624">
                  <c:v>3.08</c:v>
                </c:pt>
                <c:pt idx="6625">
                  <c:v>3.09</c:v>
                </c:pt>
                <c:pt idx="6626">
                  <c:v>3.13</c:v>
                </c:pt>
                <c:pt idx="6627">
                  <c:v>3.06</c:v>
                </c:pt>
                <c:pt idx="6628">
                  <c:v>3.06</c:v>
                </c:pt>
                <c:pt idx="6629">
                  <c:v>3.02</c:v>
                </c:pt>
                <c:pt idx="6630">
                  <c:v>3</c:v>
                </c:pt>
                <c:pt idx="6631">
                  <c:v>2.93</c:v>
                </c:pt>
                <c:pt idx="6632">
                  <c:v>2.9699999999999998</c:v>
                </c:pt>
                <c:pt idx="6633">
                  <c:v>2.98</c:v>
                </c:pt>
                <c:pt idx="6634">
                  <c:v>3</c:v>
                </c:pt>
                <c:pt idx="6635">
                  <c:v>2.98</c:v>
                </c:pt>
                <c:pt idx="6636">
                  <c:v>2.94</c:v>
                </c:pt>
                <c:pt idx="6637">
                  <c:v>2.98</c:v>
                </c:pt>
                <c:pt idx="6638">
                  <c:v>3</c:v>
                </c:pt>
                <c:pt idx="6639">
                  <c:v>3.01</c:v>
                </c:pt>
                <c:pt idx="6640">
                  <c:v>2.9699999999999998</c:v>
                </c:pt>
                <c:pt idx="6641">
                  <c:v>3</c:v>
                </c:pt>
                <c:pt idx="6642">
                  <c:v>2.99</c:v>
                </c:pt>
                <c:pt idx="6643">
                  <c:v>2.9699999999999998</c:v>
                </c:pt>
                <c:pt idx="6644">
                  <c:v>2.99</c:v>
                </c:pt>
                <c:pt idx="6645">
                  <c:v>3</c:v>
                </c:pt>
                <c:pt idx="6646">
                  <c:v>3.02</c:v>
                </c:pt>
                <c:pt idx="6647">
                  <c:v>3.04</c:v>
                </c:pt>
                <c:pt idx="6648">
                  <c:v>3.01</c:v>
                </c:pt>
                <c:pt idx="6649">
                  <c:v>3.01</c:v>
                </c:pt>
                <c:pt idx="6650">
                  <c:v>2.96</c:v>
                </c:pt>
                <c:pt idx="6651">
                  <c:v>2.99</c:v>
                </c:pt>
                <c:pt idx="6652">
                  <c:v>2.88</c:v>
                </c:pt>
                <c:pt idx="6653">
                  <c:v>2.88</c:v>
                </c:pt>
                <c:pt idx="6654">
                  <c:v>2.86</c:v>
                </c:pt>
                <c:pt idx="6655">
                  <c:v>2.7800000000000002</c:v>
                </c:pt>
                <c:pt idx="6656">
                  <c:v>2.7800000000000002</c:v>
                </c:pt>
                <c:pt idx="6657">
                  <c:v>2.8200000000000003</c:v>
                </c:pt>
                <c:pt idx="6658">
                  <c:v>2.73</c:v>
                </c:pt>
                <c:pt idx="6659">
                  <c:v>2.7199999999999998</c:v>
                </c:pt>
                <c:pt idx="6660">
                  <c:v>2.73</c:v>
                </c:pt>
                <c:pt idx="6661">
                  <c:v>2.67</c:v>
                </c:pt>
                <c:pt idx="6662">
                  <c:v>2.7</c:v>
                </c:pt>
                <c:pt idx="6663">
                  <c:v>2.64</c:v>
                </c:pt>
                <c:pt idx="6664">
                  <c:v>2.62</c:v>
                </c:pt>
                <c:pt idx="6665">
                  <c:v>2.59</c:v>
                </c:pt>
                <c:pt idx="6666">
                  <c:v>2.6</c:v>
                </c:pt>
                <c:pt idx="6667">
                  <c:v>2.5</c:v>
                </c:pt>
                <c:pt idx="6668">
                  <c:v>2.48</c:v>
                </c:pt>
                <c:pt idx="6669">
                  <c:v>2.5</c:v>
                </c:pt>
                <c:pt idx="6670">
                  <c:v>2.4900000000000002</c:v>
                </c:pt>
                <c:pt idx="6671">
                  <c:v>2.5</c:v>
                </c:pt>
                <c:pt idx="6672">
                  <c:v>2.4700000000000002</c:v>
                </c:pt>
                <c:pt idx="6673">
                  <c:v>2.5700000000000003</c:v>
                </c:pt>
                <c:pt idx="6674">
                  <c:v>2.59</c:v>
                </c:pt>
                <c:pt idx="6675">
                  <c:v>2.62</c:v>
                </c:pt>
                <c:pt idx="6676">
                  <c:v>2.63</c:v>
                </c:pt>
                <c:pt idx="6677">
                  <c:v>2.59</c:v>
                </c:pt>
                <c:pt idx="6678">
                  <c:v>2.6</c:v>
                </c:pt>
                <c:pt idx="6679">
                  <c:v>2.62</c:v>
                </c:pt>
                <c:pt idx="6680">
                  <c:v>2.69</c:v>
                </c:pt>
                <c:pt idx="6681">
                  <c:v>2.74</c:v>
                </c:pt>
                <c:pt idx="6682">
                  <c:v>2.68</c:v>
                </c:pt>
                <c:pt idx="6683">
                  <c:v>2.74</c:v>
                </c:pt>
                <c:pt idx="6684">
                  <c:v>2.7800000000000002</c:v>
                </c:pt>
                <c:pt idx="6685">
                  <c:v>2.79</c:v>
                </c:pt>
                <c:pt idx="6686">
                  <c:v>2.8</c:v>
                </c:pt>
                <c:pt idx="6687">
                  <c:v>2.8</c:v>
                </c:pt>
                <c:pt idx="6688">
                  <c:v>2.74</c:v>
                </c:pt>
                <c:pt idx="6689">
                  <c:v>2.67</c:v>
                </c:pt>
                <c:pt idx="6690">
                  <c:v>2.73</c:v>
                </c:pt>
                <c:pt idx="6691">
                  <c:v>2.64</c:v>
                </c:pt>
                <c:pt idx="6692">
                  <c:v>2.62</c:v>
                </c:pt>
                <c:pt idx="6693">
                  <c:v>2.62</c:v>
                </c:pt>
                <c:pt idx="6694">
                  <c:v>2.67</c:v>
                </c:pt>
                <c:pt idx="6695">
                  <c:v>2.65</c:v>
                </c:pt>
                <c:pt idx="6696">
                  <c:v>2.64</c:v>
                </c:pt>
                <c:pt idx="6697">
                  <c:v>2.65</c:v>
                </c:pt>
                <c:pt idx="6698">
                  <c:v>2.6</c:v>
                </c:pt>
                <c:pt idx="6699">
                  <c:v>2.65</c:v>
                </c:pt>
                <c:pt idx="6700">
                  <c:v>2.63</c:v>
                </c:pt>
                <c:pt idx="6701">
                  <c:v>2.62</c:v>
                </c:pt>
                <c:pt idx="6702">
                  <c:v>2.6</c:v>
                </c:pt>
                <c:pt idx="6703">
                  <c:v>2.64</c:v>
                </c:pt>
                <c:pt idx="6704">
                  <c:v>2.63</c:v>
                </c:pt>
                <c:pt idx="6705">
                  <c:v>2.68</c:v>
                </c:pt>
                <c:pt idx="6706">
                  <c:v>2.7199999999999998</c:v>
                </c:pt>
                <c:pt idx="6707">
                  <c:v>2.77</c:v>
                </c:pt>
                <c:pt idx="6708">
                  <c:v>2.7800000000000002</c:v>
                </c:pt>
                <c:pt idx="6709">
                  <c:v>2.81</c:v>
                </c:pt>
                <c:pt idx="6710">
                  <c:v>2.81</c:v>
                </c:pt>
                <c:pt idx="6711">
                  <c:v>2.77</c:v>
                </c:pt>
                <c:pt idx="6712">
                  <c:v>2.8200000000000003</c:v>
                </c:pt>
                <c:pt idx="6713">
                  <c:v>2.88</c:v>
                </c:pt>
                <c:pt idx="6714">
                  <c:v>2.86</c:v>
                </c:pt>
                <c:pt idx="6715">
                  <c:v>2.92</c:v>
                </c:pt>
                <c:pt idx="6716">
                  <c:v>2.88</c:v>
                </c:pt>
                <c:pt idx="6717">
                  <c:v>2.89</c:v>
                </c:pt>
                <c:pt idx="6718">
                  <c:v>2.83</c:v>
                </c:pt>
                <c:pt idx="6719">
                  <c:v>2.85</c:v>
                </c:pt>
                <c:pt idx="6720">
                  <c:v>2.85</c:v>
                </c:pt>
                <c:pt idx="6721">
                  <c:v>2.85</c:v>
                </c:pt>
                <c:pt idx="6722">
                  <c:v>2.86</c:v>
                </c:pt>
                <c:pt idx="6723">
                  <c:v>2.9</c:v>
                </c:pt>
                <c:pt idx="6724">
                  <c:v>2.89</c:v>
                </c:pt>
                <c:pt idx="6725">
                  <c:v>2.96</c:v>
                </c:pt>
                <c:pt idx="6726">
                  <c:v>3</c:v>
                </c:pt>
                <c:pt idx="6727">
                  <c:v>3.05</c:v>
                </c:pt>
                <c:pt idx="6728">
                  <c:v>3.02</c:v>
                </c:pt>
                <c:pt idx="6729">
                  <c:v>3.12</c:v>
                </c:pt>
                <c:pt idx="6730">
                  <c:v>3.11</c:v>
                </c:pt>
                <c:pt idx="6731">
                  <c:v>3.06</c:v>
                </c:pt>
                <c:pt idx="6732">
                  <c:v>3.03</c:v>
                </c:pt>
                <c:pt idx="6733">
                  <c:v>3.13</c:v>
                </c:pt>
                <c:pt idx="6734">
                  <c:v>3.15</c:v>
                </c:pt>
                <c:pt idx="6735">
                  <c:v>3.15</c:v>
                </c:pt>
                <c:pt idx="6736">
                  <c:v>3.23</c:v>
                </c:pt>
                <c:pt idx="6737">
                  <c:v>3.17</c:v>
                </c:pt>
                <c:pt idx="6738">
                  <c:v>3.23</c:v>
                </c:pt>
                <c:pt idx="6739">
                  <c:v>3.26</c:v>
                </c:pt>
                <c:pt idx="6740">
                  <c:v>3.3</c:v>
                </c:pt>
                <c:pt idx="6741">
                  <c:v>3.27</c:v>
                </c:pt>
                <c:pt idx="6742">
                  <c:v>3.32</c:v>
                </c:pt>
                <c:pt idx="6743">
                  <c:v>3.37</c:v>
                </c:pt>
                <c:pt idx="6744">
                  <c:v>3.3</c:v>
                </c:pt>
                <c:pt idx="6745">
                  <c:v>3.32</c:v>
                </c:pt>
                <c:pt idx="6746">
                  <c:v>3.32</c:v>
                </c:pt>
                <c:pt idx="6747">
                  <c:v>3.34</c:v>
                </c:pt>
                <c:pt idx="6748">
                  <c:v>3.38</c:v>
                </c:pt>
                <c:pt idx="6749">
                  <c:v>3.42</c:v>
                </c:pt>
                <c:pt idx="6750">
                  <c:v>3.42</c:v>
                </c:pt>
                <c:pt idx="6751">
                  <c:v>3.35</c:v>
                </c:pt>
                <c:pt idx="6752">
                  <c:v>3.34</c:v>
                </c:pt>
                <c:pt idx="6753">
                  <c:v>3.31</c:v>
                </c:pt>
                <c:pt idx="6754">
                  <c:v>3.35</c:v>
                </c:pt>
                <c:pt idx="6755">
                  <c:v>3.36</c:v>
                </c:pt>
                <c:pt idx="6756">
                  <c:v>3.41</c:v>
                </c:pt>
                <c:pt idx="6757">
                  <c:v>3.35</c:v>
                </c:pt>
                <c:pt idx="6758">
                  <c:v>3.43</c:v>
                </c:pt>
                <c:pt idx="6759">
                  <c:v>3.37</c:v>
                </c:pt>
                <c:pt idx="6760">
                  <c:v>3.35</c:v>
                </c:pt>
                <c:pt idx="6761">
                  <c:v>3.36</c:v>
                </c:pt>
                <c:pt idx="6762">
                  <c:v>3.31</c:v>
                </c:pt>
                <c:pt idx="6763">
                  <c:v>3.31</c:v>
                </c:pt>
                <c:pt idx="6764">
                  <c:v>3.37</c:v>
                </c:pt>
                <c:pt idx="6765">
                  <c:v>3.35</c:v>
                </c:pt>
                <c:pt idx="6766">
                  <c:v>3.34</c:v>
                </c:pt>
                <c:pt idx="6767">
                  <c:v>3.37</c:v>
                </c:pt>
                <c:pt idx="6768">
                  <c:v>3.43</c:v>
                </c:pt>
                <c:pt idx="6769">
                  <c:v>3.44</c:v>
                </c:pt>
                <c:pt idx="6770">
                  <c:v>3.39</c:v>
                </c:pt>
                <c:pt idx="6771">
                  <c:v>3.43</c:v>
                </c:pt>
                <c:pt idx="6772">
                  <c:v>3.52</c:v>
                </c:pt>
                <c:pt idx="6773">
                  <c:v>3.47</c:v>
                </c:pt>
                <c:pt idx="6774">
                  <c:v>3.51</c:v>
                </c:pt>
                <c:pt idx="6775">
                  <c:v>3.5300000000000002</c:v>
                </c:pt>
                <c:pt idx="6776">
                  <c:v>3.5</c:v>
                </c:pt>
                <c:pt idx="6777">
                  <c:v>3.48</c:v>
                </c:pt>
                <c:pt idx="6778">
                  <c:v>3.5300000000000002</c:v>
                </c:pt>
                <c:pt idx="6779">
                  <c:v>3.58</c:v>
                </c:pt>
                <c:pt idx="6780">
                  <c:v>3.55</c:v>
                </c:pt>
                <c:pt idx="6781">
                  <c:v>3.5300000000000002</c:v>
                </c:pt>
                <c:pt idx="6782">
                  <c:v>3.59</c:v>
                </c:pt>
                <c:pt idx="6783">
                  <c:v>3.59</c:v>
                </c:pt>
                <c:pt idx="6784">
                  <c:v>3.59</c:v>
                </c:pt>
                <c:pt idx="6785">
                  <c:v>3.61</c:v>
                </c:pt>
                <c:pt idx="6786">
                  <c:v>3.63</c:v>
                </c:pt>
                <c:pt idx="6787">
                  <c:v>3.63</c:v>
                </c:pt>
                <c:pt idx="6788">
                  <c:v>3.68</c:v>
                </c:pt>
                <c:pt idx="6789">
                  <c:v>3.66</c:v>
                </c:pt>
                <c:pt idx="6790">
                  <c:v>3.64</c:v>
                </c:pt>
                <c:pt idx="6791">
                  <c:v>3.7</c:v>
                </c:pt>
                <c:pt idx="6792">
                  <c:v>3.68</c:v>
                </c:pt>
                <c:pt idx="6793">
                  <c:v>3.63</c:v>
                </c:pt>
                <c:pt idx="6794">
                  <c:v>3.58</c:v>
                </c:pt>
                <c:pt idx="6795">
                  <c:v>3.61</c:v>
                </c:pt>
                <c:pt idx="6796">
                  <c:v>3.56</c:v>
                </c:pt>
                <c:pt idx="6797">
                  <c:v>3.55</c:v>
                </c:pt>
                <c:pt idx="6798">
                  <c:v>3.51</c:v>
                </c:pt>
                <c:pt idx="6799">
                  <c:v>3.55</c:v>
                </c:pt>
                <c:pt idx="6800">
                  <c:v>3.54</c:v>
                </c:pt>
                <c:pt idx="6801">
                  <c:v>3.55</c:v>
                </c:pt>
                <c:pt idx="6802">
                  <c:v>3.55</c:v>
                </c:pt>
                <c:pt idx="6803">
                  <c:v>3.58</c:v>
                </c:pt>
                <c:pt idx="6804">
                  <c:v>3.68</c:v>
                </c:pt>
                <c:pt idx="6805">
                  <c:v>3.65</c:v>
                </c:pt>
                <c:pt idx="6806">
                  <c:v>3.68</c:v>
                </c:pt>
                <c:pt idx="6807">
                  <c:v>3.65</c:v>
                </c:pt>
                <c:pt idx="6808">
                  <c:v>3.66</c:v>
                </c:pt>
                <c:pt idx="6809">
                  <c:v>3.66</c:v>
                </c:pt>
                <c:pt idx="6810">
                  <c:v>3.6</c:v>
                </c:pt>
                <c:pt idx="6811">
                  <c:v>3.56</c:v>
                </c:pt>
                <c:pt idx="6812">
                  <c:v>3.5</c:v>
                </c:pt>
                <c:pt idx="6813">
                  <c:v>3.44</c:v>
                </c:pt>
                <c:pt idx="6814">
                  <c:v>3.5</c:v>
                </c:pt>
                <c:pt idx="6815">
                  <c:v>3.51</c:v>
                </c:pt>
                <c:pt idx="6816">
                  <c:v>3.58</c:v>
                </c:pt>
                <c:pt idx="6817">
                  <c:v>3.6</c:v>
                </c:pt>
                <c:pt idx="6818">
                  <c:v>3.61</c:v>
                </c:pt>
                <c:pt idx="6819">
                  <c:v>3.63</c:v>
                </c:pt>
                <c:pt idx="6820">
                  <c:v>3.62</c:v>
                </c:pt>
                <c:pt idx="6821">
                  <c:v>3.67</c:v>
                </c:pt>
                <c:pt idx="6822">
                  <c:v>3.69</c:v>
                </c:pt>
                <c:pt idx="6823">
                  <c:v>3.7</c:v>
                </c:pt>
                <c:pt idx="6824">
                  <c:v>3.7199999999999998</c:v>
                </c:pt>
                <c:pt idx="6825">
                  <c:v>3.73</c:v>
                </c:pt>
                <c:pt idx="6826">
                  <c:v>3.73</c:v>
                </c:pt>
                <c:pt idx="6827">
                  <c:v>3.73</c:v>
                </c:pt>
                <c:pt idx="6828">
                  <c:v>3.76</c:v>
                </c:pt>
                <c:pt idx="6829">
                  <c:v>3.75</c:v>
                </c:pt>
                <c:pt idx="6830">
                  <c:v>3.79</c:v>
                </c:pt>
                <c:pt idx="6831">
                  <c:v>3.7800000000000002</c:v>
                </c:pt>
                <c:pt idx="6832">
                  <c:v>3.74</c:v>
                </c:pt>
                <c:pt idx="6833">
                  <c:v>3.75</c:v>
                </c:pt>
                <c:pt idx="6834">
                  <c:v>3.73</c:v>
                </c:pt>
                <c:pt idx="6835">
                  <c:v>3.7</c:v>
                </c:pt>
                <c:pt idx="6836">
                  <c:v>3.64</c:v>
                </c:pt>
                <c:pt idx="6837">
                  <c:v>3.62</c:v>
                </c:pt>
                <c:pt idx="6838">
                  <c:v>3.64</c:v>
                </c:pt>
                <c:pt idx="6839">
                  <c:v>3.61</c:v>
                </c:pt>
                <c:pt idx="6840">
                  <c:v>3.62</c:v>
                </c:pt>
                <c:pt idx="6842">
                  <c:v>3.61</c:v>
                </c:pt>
                <c:pt idx="6843">
                  <c:v>3.67</c:v>
                </c:pt>
                <c:pt idx="6844">
                  <c:v>3.59</c:v>
                </c:pt>
                <c:pt idx="6845">
                  <c:v>3.61</c:v>
                </c:pt>
                <c:pt idx="6846">
                  <c:v>3.62</c:v>
                </c:pt>
                <c:pt idx="6847">
                  <c:v>3.62</c:v>
                </c:pt>
                <c:pt idx="6848">
                  <c:v>3.66</c:v>
                </c:pt>
                <c:pt idx="6849">
                  <c:v>3.5700000000000003</c:v>
                </c:pt>
                <c:pt idx="6850">
                  <c:v>3.5300000000000002</c:v>
                </c:pt>
                <c:pt idx="6851">
                  <c:v>3.47</c:v>
                </c:pt>
                <c:pt idx="6852">
                  <c:v>3.51</c:v>
                </c:pt>
                <c:pt idx="6853">
                  <c:v>3.52</c:v>
                </c:pt>
                <c:pt idx="6854">
                  <c:v>3.48</c:v>
                </c:pt>
                <c:pt idx="6855">
                  <c:v>3.48</c:v>
                </c:pt>
                <c:pt idx="6856">
                  <c:v>3.49</c:v>
                </c:pt>
                <c:pt idx="6857">
                  <c:v>3.48</c:v>
                </c:pt>
                <c:pt idx="6858">
                  <c:v>3.49</c:v>
                </c:pt>
                <c:pt idx="6859">
                  <c:v>3.52</c:v>
                </c:pt>
                <c:pt idx="6860">
                  <c:v>3.47</c:v>
                </c:pt>
                <c:pt idx="6861">
                  <c:v>3.44</c:v>
                </c:pt>
                <c:pt idx="6862">
                  <c:v>3.47</c:v>
                </c:pt>
                <c:pt idx="6863">
                  <c:v>3.44</c:v>
                </c:pt>
                <c:pt idx="6864">
                  <c:v>3.38</c:v>
                </c:pt>
                <c:pt idx="6865">
                  <c:v>3.35</c:v>
                </c:pt>
                <c:pt idx="6866">
                  <c:v>3.37</c:v>
                </c:pt>
                <c:pt idx="6867">
                  <c:v>3.41</c:v>
                </c:pt>
                <c:pt idx="6868">
                  <c:v>3.36</c:v>
                </c:pt>
                <c:pt idx="6869">
                  <c:v>3.33</c:v>
                </c:pt>
                <c:pt idx="6870">
                  <c:v>3.37</c:v>
                </c:pt>
                <c:pt idx="6871">
                  <c:v>3.35</c:v>
                </c:pt>
                <c:pt idx="6872">
                  <c:v>3.42</c:v>
                </c:pt>
                <c:pt idx="6873">
                  <c:v>3.42</c:v>
                </c:pt>
                <c:pt idx="6874">
                  <c:v>3.47</c:v>
                </c:pt>
                <c:pt idx="6875">
                  <c:v>3.41</c:v>
                </c:pt>
                <c:pt idx="6876">
                  <c:v>3.43</c:v>
                </c:pt>
                <c:pt idx="6877">
                  <c:v>3.47</c:v>
                </c:pt>
                <c:pt idx="6878">
                  <c:v>3.45</c:v>
                </c:pt>
                <c:pt idx="6879">
                  <c:v>3.44</c:v>
                </c:pt>
                <c:pt idx="6880">
                  <c:v>3.44</c:v>
                </c:pt>
                <c:pt idx="6881">
                  <c:v>3.46</c:v>
                </c:pt>
                <c:pt idx="6882">
                  <c:v>3.48</c:v>
                </c:pt>
                <c:pt idx="6883">
                  <c:v>3.48</c:v>
                </c:pt>
                <c:pt idx="6884">
                  <c:v>3.41</c:v>
                </c:pt>
                <c:pt idx="6885">
                  <c:v>3.39</c:v>
                </c:pt>
                <c:pt idx="6886">
                  <c:v>3.44</c:v>
                </c:pt>
                <c:pt idx="6887">
                  <c:v>3.45</c:v>
                </c:pt>
                <c:pt idx="6888">
                  <c:v>3.49</c:v>
                </c:pt>
                <c:pt idx="6889">
                  <c:v>3.52</c:v>
                </c:pt>
                <c:pt idx="6890">
                  <c:v>3.5300000000000002</c:v>
                </c:pt>
                <c:pt idx="6891">
                  <c:v>3.51</c:v>
                </c:pt>
                <c:pt idx="6892">
                  <c:v>3.52</c:v>
                </c:pt>
                <c:pt idx="6893">
                  <c:v>3.46</c:v>
                </c:pt>
                <c:pt idx="6894">
                  <c:v>3.51</c:v>
                </c:pt>
                <c:pt idx="6895">
                  <c:v>3.42</c:v>
                </c:pt>
                <c:pt idx="6896">
                  <c:v>3.34</c:v>
                </c:pt>
                <c:pt idx="6897">
                  <c:v>3.42</c:v>
                </c:pt>
                <c:pt idx="6898">
                  <c:v>3.51</c:v>
                </c:pt>
                <c:pt idx="6899">
                  <c:v>3.44</c:v>
                </c:pt>
                <c:pt idx="6900">
                  <c:v>3.33</c:v>
                </c:pt>
                <c:pt idx="6901">
                  <c:v>3.35</c:v>
                </c:pt>
                <c:pt idx="6902">
                  <c:v>3.36</c:v>
                </c:pt>
                <c:pt idx="6903">
                  <c:v>3.36</c:v>
                </c:pt>
                <c:pt idx="6904">
                  <c:v>3.46</c:v>
                </c:pt>
                <c:pt idx="6905">
                  <c:v>3.39</c:v>
                </c:pt>
                <c:pt idx="6906">
                  <c:v>3.39</c:v>
                </c:pt>
                <c:pt idx="6907">
                  <c:v>3.35</c:v>
                </c:pt>
                <c:pt idx="6908">
                  <c:v>3.24</c:v>
                </c:pt>
                <c:pt idx="6909">
                  <c:v>3.27</c:v>
                </c:pt>
                <c:pt idx="6910">
                  <c:v>3.24</c:v>
                </c:pt>
                <c:pt idx="6911">
                  <c:v>3.17</c:v>
                </c:pt>
                <c:pt idx="6912">
                  <c:v>3.18</c:v>
                </c:pt>
                <c:pt idx="6913">
                  <c:v>3.19</c:v>
                </c:pt>
                <c:pt idx="6914">
                  <c:v>3.18</c:v>
                </c:pt>
                <c:pt idx="6915">
                  <c:v>3.19</c:v>
                </c:pt>
                <c:pt idx="6916">
                  <c:v>3.16</c:v>
                </c:pt>
                <c:pt idx="6917">
                  <c:v>3.22</c:v>
                </c:pt>
                <c:pt idx="6918">
                  <c:v>3.11</c:v>
                </c:pt>
                <c:pt idx="6919">
                  <c:v>3.07</c:v>
                </c:pt>
                <c:pt idx="6920">
                  <c:v>2.99</c:v>
                </c:pt>
                <c:pt idx="6921">
                  <c:v>2.9699999999999998</c:v>
                </c:pt>
                <c:pt idx="6922">
                  <c:v>2.98</c:v>
                </c:pt>
                <c:pt idx="6923">
                  <c:v>2.9</c:v>
                </c:pt>
                <c:pt idx="6924">
                  <c:v>2.75</c:v>
                </c:pt>
                <c:pt idx="6925">
                  <c:v>2.79</c:v>
                </c:pt>
                <c:pt idx="6926">
                  <c:v>2.81</c:v>
                </c:pt>
                <c:pt idx="6927">
                  <c:v>2.7800000000000002</c:v>
                </c:pt>
                <c:pt idx="6928">
                  <c:v>2.86</c:v>
                </c:pt>
                <c:pt idx="6929">
                  <c:v>2.87</c:v>
                </c:pt>
                <c:pt idx="6930">
                  <c:v>2.84</c:v>
                </c:pt>
                <c:pt idx="6931">
                  <c:v>2.9</c:v>
                </c:pt>
                <c:pt idx="6932">
                  <c:v>2.83</c:v>
                </c:pt>
                <c:pt idx="6933">
                  <c:v>2.91</c:v>
                </c:pt>
                <c:pt idx="6934">
                  <c:v>2.91</c:v>
                </c:pt>
                <c:pt idx="6935">
                  <c:v>2.77</c:v>
                </c:pt>
                <c:pt idx="6936">
                  <c:v>2.71</c:v>
                </c:pt>
                <c:pt idx="6937">
                  <c:v>2.7</c:v>
                </c:pt>
                <c:pt idx="6938">
                  <c:v>2.67</c:v>
                </c:pt>
                <c:pt idx="6939">
                  <c:v>2.62</c:v>
                </c:pt>
                <c:pt idx="6940">
                  <c:v>2.5300000000000002</c:v>
                </c:pt>
                <c:pt idx="6941">
                  <c:v>2.5</c:v>
                </c:pt>
                <c:pt idx="6942">
                  <c:v>2.5700000000000003</c:v>
                </c:pt>
                <c:pt idx="6943">
                  <c:v>2.65</c:v>
                </c:pt>
                <c:pt idx="6944">
                  <c:v>2.7199999999999998</c:v>
                </c:pt>
                <c:pt idx="6945">
                  <c:v>2.63</c:v>
                </c:pt>
                <c:pt idx="6946">
                  <c:v>2.63</c:v>
                </c:pt>
                <c:pt idx="6947">
                  <c:v>2.63</c:v>
                </c:pt>
                <c:pt idx="6948">
                  <c:v>2.62</c:v>
                </c:pt>
                <c:pt idx="6949">
                  <c:v>2.56</c:v>
                </c:pt>
                <c:pt idx="6950">
                  <c:v>2.5499999999999998</c:v>
                </c:pt>
                <c:pt idx="6951">
                  <c:v>2.5700000000000003</c:v>
                </c:pt>
                <c:pt idx="6952">
                  <c:v>2.68</c:v>
                </c:pt>
                <c:pt idx="6953">
                  <c:v>2.67</c:v>
                </c:pt>
                <c:pt idx="6954">
                  <c:v>2.69</c:v>
                </c:pt>
                <c:pt idx="6955">
                  <c:v>2.61</c:v>
                </c:pt>
                <c:pt idx="6956">
                  <c:v>2.5700000000000003</c:v>
                </c:pt>
                <c:pt idx="6957">
                  <c:v>2.5499999999999998</c:v>
                </c:pt>
                <c:pt idx="6958">
                  <c:v>2.66</c:v>
                </c:pt>
                <c:pt idx="6959">
                  <c:v>2.76</c:v>
                </c:pt>
                <c:pt idx="6960">
                  <c:v>2.77</c:v>
                </c:pt>
                <c:pt idx="6961">
                  <c:v>2.87</c:v>
                </c:pt>
                <c:pt idx="6962">
                  <c:v>2.88</c:v>
                </c:pt>
                <c:pt idx="6963">
                  <c:v>2.9699999999999998</c:v>
                </c:pt>
                <c:pt idx="6964">
                  <c:v>2.95</c:v>
                </c:pt>
                <c:pt idx="6965">
                  <c:v>3.12</c:v>
                </c:pt>
                <c:pt idx="6966">
                  <c:v>3.03</c:v>
                </c:pt>
                <c:pt idx="6967">
                  <c:v>3.14</c:v>
                </c:pt>
                <c:pt idx="6968">
                  <c:v>3.22</c:v>
                </c:pt>
                <c:pt idx="6969">
                  <c:v>3.19</c:v>
                </c:pt>
                <c:pt idx="6970">
                  <c:v>3.24</c:v>
                </c:pt>
                <c:pt idx="6971">
                  <c:v>3.27</c:v>
                </c:pt>
                <c:pt idx="6972">
                  <c:v>3.18</c:v>
                </c:pt>
                <c:pt idx="6973">
                  <c:v>3.04</c:v>
                </c:pt>
                <c:pt idx="6974">
                  <c:v>3.13</c:v>
                </c:pt>
                <c:pt idx="6975">
                  <c:v>3.17</c:v>
                </c:pt>
                <c:pt idx="6976">
                  <c:v>3.13</c:v>
                </c:pt>
                <c:pt idx="6977">
                  <c:v>2.96</c:v>
                </c:pt>
                <c:pt idx="6978">
                  <c:v>3.09</c:v>
                </c:pt>
                <c:pt idx="6979">
                  <c:v>3.11</c:v>
                </c:pt>
                <c:pt idx="6980">
                  <c:v>3.07</c:v>
                </c:pt>
                <c:pt idx="6981">
                  <c:v>3.11</c:v>
                </c:pt>
                <c:pt idx="6982">
                  <c:v>3.08</c:v>
                </c:pt>
                <c:pt idx="6983">
                  <c:v>3.16</c:v>
                </c:pt>
                <c:pt idx="6984">
                  <c:v>3.41</c:v>
                </c:pt>
                <c:pt idx="6985">
                  <c:v>3.39</c:v>
                </c:pt>
                <c:pt idx="6986">
                  <c:v>3.46</c:v>
                </c:pt>
                <c:pt idx="6987">
                  <c:v>3.67</c:v>
                </c:pt>
                <c:pt idx="6988">
                  <c:v>3.67</c:v>
                </c:pt>
                <c:pt idx="6989">
                  <c:v>3.62</c:v>
                </c:pt>
                <c:pt idx="6990">
                  <c:v>3.54</c:v>
                </c:pt>
                <c:pt idx="6991">
                  <c:v>3.45</c:v>
                </c:pt>
                <c:pt idx="6992">
                  <c:v>3.54</c:v>
                </c:pt>
                <c:pt idx="6993">
                  <c:v>3.66</c:v>
                </c:pt>
                <c:pt idx="6994">
                  <c:v>3.7199999999999998</c:v>
                </c:pt>
                <c:pt idx="6995">
                  <c:v>3.7199999999999998</c:v>
                </c:pt>
                <c:pt idx="6996">
                  <c:v>3.61</c:v>
                </c:pt>
                <c:pt idx="6997">
                  <c:v>3.58</c:v>
                </c:pt>
                <c:pt idx="6998">
                  <c:v>3.37</c:v>
                </c:pt>
                <c:pt idx="6999">
                  <c:v>3.16</c:v>
                </c:pt>
                <c:pt idx="7000">
                  <c:v>3.19</c:v>
                </c:pt>
                <c:pt idx="7001">
                  <c:v>3.15</c:v>
                </c:pt>
                <c:pt idx="7002">
                  <c:v>3.25</c:v>
                </c:pt>
                <c:pt idx="7003">
                  <c:v>3.25</c:v>
                </c:pt>
                <c:pt idx="7004">
                  <c:v>3.36</c:v>
                </c:pt>
                <c:pt idx="7005">
                  <c:v>3.2800000000000002</c:v>
                </c:pt>
                <c:pt idx="7006">
                  <c:v>3.33</c:v>
                </c:pt>
                <c:pt idx="7007">
                  <c:v>3.29</c:v>
                </c:pt>
                <c:pt idx="7008">
                  <c:v>3.21</c:v>
                </c:pt>
                <c:pt idx="7009">
                  <c:v>3.11</c:v>
                </c:pt>
                <c:pt idx="7010">
                  <c:v>3.06</c:v>
                </c:pt>
                <c:pt idx="7011">
                  <c:v>3.13</c:v>
                </c:pt>
                <c:pt idx="7012">
                  <c:v>3.1</c:v>
                </c:pt>
                <c:pt idx="7013">
                  <c:v>3.12</c:v>
                </c:pt>
                <c:pt idx="7014">
                  <c:v>3.09</c:v>
                </c:pt>
                <c:pt idx="7015">
                  <c:v>3.01</c:v>
                </c:pt>
                <c:pt idx="7017">
                  <c:v>2.99</c:v>
                </c:pt>
                <c:pt idx="7018">
                  <c:v>3</c:v>
                </c:pt>
                <c:pt idx="7019">
                  <c:v>3.1</c:v>
                </c:pt>
                <c:pt idx="7020">
                  <c:v>3.15</c:v>
                </c:pt>
                <c:pt idx="7021">
                  <c:v>3.24</c:v>
                </c:pt>
                <c:pt idx="7022">
                  <c:v>3.27</c:v>
                </c:pt>
                <c:pt idx="7023">
                  <c:v>3.32</c:v>
                </c:pt>
                <c:pt idx="7024">
                  <c:v>3.37</c:v>
                </c:pt>
                <c:pt idx="7025">
                  <c:v>3.36</c:v>
                </c:pt>
                <c:pt idx="7026">
                  <c:v>3.34</c:v>
                </c:pt>
                <c:pt idx="7027">
                  <c:v>3.27</c:v>
                </c:pt>
                <c:pt idx="7028">
                  <c:v>3.17</c:v>
                </c:pt>
                <c:pt idx="7029">
                  <c:v>3.05</c:v>
                </c:pt>
                <c:pt idx="7030">
                  <c:v>3.12</c:v>
                </c:pt>
                <c:pt idx="7031">
                  <c:v>3.05</c:v>
                </c:pt>
                <c:pt idx="7032">
                  <c:v>3.09</c:v>
                </c:pt>
                <c:pt idx="7033">
                  <c:v>3.15</c:v>
                </c:pt>
                <c:pt idx="7034">
                  <c:v>3.15</c:v>
                </c:pt>
                <c:pt idx="7035">
                  <c:v>3.11</c:v>
                </c:pt>
                <c:pt idx="7036">
                  <c:v>3.16</c:v>
                </c:pt>
                <c:pt idx="7037">
                  <c:v>3.2</c:v>
                </c:pt>
                <c:pt idx="7038">
                  <c:v>3.2</c:v>
                </c:pt>
                <c:pt idx="7039">
                  <c:v>3.13</c:v>
                </c:pt>
                <c:pt idx="7040">
                  <c:v>3.06</c:v>
                </c:pt>
                <c:pt idx="7041">
                  <c:v>3.04</c:v>
                </c:pt>
                <c:pt idx="7042">
                  <c:v>3.1</c:v>
                </c:pt>
                <c:pt idx="7043">
                  <c:v>3.04</c:v>
                </c:pt>
                <c:pt idx="7044">
                  <c:v>2.93</c:v>
                </c:pt>
                <c:pt idx="7045">
                  <c:v>2.9</c:v>
                </c:pt>
                <c:pt idx="7046">
                  <c:v>2.9</c:v>
                </c:pt>
                <c:pt idx="7047">
                  <c:v>2.95</c:v>
                </c:pt>
                <c:pt idx="7048">
                  <c:v>2.93</c:v>
                </c:pt>
                <c:pt idx="7049">
                  <c:v>2.9</c:v>
                </c:pt>
                <c:pt idx="7050">
                  <c:v>2.94</c:v>
                </c:pt>
                <c:pt idx="7051">
                  <c:v>3</c:v>
                </c:pt>
                <c:pt idx="7052">
                  <c:v>3.05</c:v>
                </c:pt>
                <c:pt idx="7053">
                  <c:v>3.09</c:v>
                </c:pt>
                <c:pt idx="7054">
                  <c:v>3.08</c:v>
                </c:pt>
                <c:pt idx="7055">
                  <c:v>3.11</c:v>
                </c:pt>
                <c:pt idx="7056">
                  <c:v>3.09</c:v>
                </c:pt>
                <c:pt idx="7057">
                  <c:v>3.1</c:v>
                </c:pt>
                <c:pt idx="7058">
                  <c:v>3.08</c:v>
                </c:pt>
                <c:pt idx="7059">
                  <c:v>3.06</c:v>
                </c:pt>
                <c:pt idx="7060">
                  <c:v>3.07</c:v>
                </c:pt>
                <c:pt idx="7061">
                  <c:v>3.07</c:v>
                </c:pt>
                <c:pt idx="7062">
                  <c:v>3.04</c:v>
                </c:pt>
                <c:pt idx="7063">
                  <c:v>3.01</c:v>
                </c:pt>
                <c:pt idx="7064">
                  <c:v>2.89</c:v>
                </c:pt>
                <c:pt idx="7065">
                  <c:v>2.93</c:v>
                </c:pt>
                <c:pt idx="7066">
                  <c:v>2.95</c:v>
                </c:pt>
                <c:pt idx="7067">
                  <c:v>2.99</c:v>
                </c:pt>
                <c:pt idx="7068">
                  <c:v>2.95</c:v>
                </c:pt>
                <c:pt idx="7069">
                  <c:v>2.9</c:v>
                </c:pt>
                <c:pt idx="7070">
                  <c:v>2.91</c:v>
                </c:pt>
                <c:pt idx="7071">
                  <c:v>2.91</c:v>
                </c:pt>
                <c:pt idx="7072">
                  <c:v>2.91</c:v>
                </c:pt>
                <c:pt idx="7073">
                  <c:v>2.93</c:v>
                </c:pt>
                <c:pt idx="7074">
                  <c:v>2.9699999999999998</c:v>
                </c:pt>
                <c:pt idx="7075">
                  <c:v>3.03</c:v>
                </c:pt>
                <c:pt idx="7076">
                  <c:v>3</c:v>
                </c:pt>
                <c:pt idx="7077">
                  <c:v>3.02</c:v>
                </c:pt>
                <c:pt idx="7078">
                  <c:v>3.01</c:v>
                </c:pt>
                <c:pt idx="7079">
                  <c:v>3</c:v>
                </c:pt>
                <c:pt idx="7080">
                  <c:v>2.96</c:v>
                </c:pt>
                <c:pt idx="7081">
                  <c:v>2.94</c:v>
                </c:pt>
                <c:pt idx="7082">
                  <c:v>2.95</c:v>
                </c:pt>
                <c:pt idx="7083">
                  <c:v>2.9699999999999998</c:v>
                </c:pt>
                <c:pt idx="7084">
                  <c:v>2.96</c:v>
                </c:pt>
                <c:pt idx="7085">
                  <c:v>2.92</c:v>
                </c:pt>
                <c:pt idx="7086">
                  <c:v>2.9</c:v>
                </c:pt>
                <c:pt idx="7087">
                  <c:v>2.92</c:v>
                </c:pt>
                <c:pt idx="7088">
                  <c:v>2.96</c:v>
                </c:pt>
                <c:pt idx="7089">
                  <c:v>3</c:v>
                </c:pt>
                <c:pt idx="7090">
                  <c:v>2.99</c:v>
                </c:pt>
                <c:pt idx="7092">
                  <c:v>3.01</c:v>
                </c:pt>
                <c:pt idx="7093">
                  <c:v>2.96</c:v>
                </c:pt>
                <c:pt idx="7094">
                  <c:v>2.89</c:v>
                </c:pt>
                <c:pt idx="7095">
                  <c:v>2.95</c:v>
                </c:pt>
                <c:pt idx="7096">
                  <c:v>3.02</c:v>
                </c:pt>
                <c:pt idx="7097">
                  <c:v>3.02</c:v>
                </c:pt>
                <c:pt idx="7098">
                  <c:v>3.01</c:v>
                </c:pt>
                <c:pt idx="7099">
                  <c:v>3.08</c:v>
                </c:pt>
                <c:pt idx="7100">
                  <c:v>3.09</c:v>
                </c:pt>
                <c:pt idx="7101">
                  <c:v>3.11</c:v>
                </c:pt>
                <c:pt idx="7102">
                  <c:v>3.04</c:v>
                </c:pt>
                <c:pt idx="7103">
                  <c:v>2.98</c:v>
                </c:pt>
                <c:pt idx="7104">
                  <c:v>2.99</c:v>
                </c:pt>
                <c:pt idx="7105">
                  <c:v>3</c:v>
                </c:pt>
                <c:pt idx="7106">
                  <c:v>2.98</c:v>
                </c:pt>
                <c:pt idx="7108">
                  <c:v>2.98</c:v>
                </c:pt>
                <c:pt idx="7109">
                  <c:v>2.93</c:v>
                </c:pt>
                <c:pt idx="7110">
                  <c:v>2.88</c:v>
                </c:pt>
                <c:pt idx="7111">
                  <c:v>2.8</c:v>
                </c:pt>
                <c:pt idx="7112">
                  <c:v>2.8</c:v>
                </c:pt>
                <c:pt idx="7113">
                  <c:v>2.87</c:v>
                </c:pt>
                <c:pt idx="7114">
                  <c:v>2.83</c:v>
                </c:pt>
                <c:pt idx="7115">
                  <c:v>2.81</c:v>
                </c:pt>
                <c:pt idx="7116">
                  <c:v>2.84</c:v>
                </c:pt>
                <c:pt idx="7117">
                  <c:v>2.87</c:v>
                </c:pt>
                <c:pt idx="7118">
                  <c:v>2.87</c:v>
                </c:pt>
                <c:pt idx="7119">
                  <c:v>2.87</c:v>
                </c:pt>
                <c:pt idx="7120">
                  <c:v>2.85</c:v>
                </c:pt>
                <c:pt idx="7121">
                  <c:v>2.85</c:v>
                </c:pt>
                <c:pt idx="7122">
                  <c:v>2.8</c:v>
                </c:pt>
                <c:pt idx="7123">
                  <c:v>2.76</c:v>
                </c:pt>
                <c:pt idx="7124">
                  <c:v>2.54</c:v>
                </c:pt>
                <c:pt idx="7125">
                  <c:v>2.5</c:v>
                </c:pt>
                <c:pt idx="7126">
                  <c:v>2.54</c:v>
                </c:pt>
                <c:pt idx="7127">
                  <c:v>2.52</c:v>
                </c:pt>
                <c:pt idx="7128">
                  <c:v>2.5300000000000002</c:v>
                </c:pt>
                <c:pt idx="7129">
                  <c:v>2.34</c:v>
                </c:pt>
                <c:pt idx="7130">
                  <c:v>2.16</c:v>
                </c:pt>
                <c:pt idx="7131">
                  <c:v>2.29</c:v>
                </c:pt>
                <c:pt idx="7132">
                  <c:v>2.31</c:v>
                </c:pt>
                <c:pt idx="7133">
                  <c:v>2.37</c:v>
                </c:pt>
                <c:pt idx="7134">
                  <c:v>2.54</c:v>
                </c:pt>
                <c:pt idx="7135">
                  <c:v>2.5300000000000002</c:v>
                </c:pt>
                <c:pt idx="7136">
                  <c:v>2.5700000000000003</c:v>
                </c:pt>
                <c:pt idx="7137">
                  <c:v>2.69</c:v>
                </c:pt>
                <c:pt idx="7138">
                  <c:v>2.73</c:v>
                </c:pt>
                <c:pt idx="7139">
                  <c:v>2.69</c:v>
                </c:pt>
                <c:pt idx="7140">
                  <c:v>2.62</c:v>
                </c:pt>
                <c:pt idx="7141">
                  <c:v>2.61</c:v>
                </c:pt>
                <c:pt idx="7142">
                  <c:v>2.66</c:v>
                </c:pt>
                <c:pt idx="7143">
                  <c:v>2.69</c:v>
                </c:pt>
                <c:pt idx="7144">
                  <c:v>2.64</c:v>
                </c:pt>
                <c:pt idx="7145">
                  <c:v>2.61</c:v>
                </c:pt>
                <c:pt idx="7146">
                  <c:v>2.6</c:v>
                </c:pt>
                <c:pt idx="7147">
                  <c:v>2.63</c:v>
                </c:pt>
                <c:pt idx="7148">
                  <c:v>2.65</c:v>
                </c:pt>
                <c:pt idx="7149">
                  <c:v>2.67</c:v>
                </c:pt>
                <c:pt idx="7150">
                  <c:v>2.71</c:v>
                </c:pt>
                <c:pt idx="7151">
                  <c:v>2.62</c:v>
                </c:pt>
                <c:pt idx="7152">
                  <c:v>2.5499999999999998</c:v>
                </c:pt>
                <c:pt idx="7153">
                  <c:v>2.5499999999999998</c:v>
                </c:pt>
                <c:pt idx="7154">
                  <c:v>2.5300000000000002</c:v>
                </c:pt>
                <c:pt idx="7155">
                  <c:v>2.38</c:v>
                </c:pt>
                <c:pt idx="7156">
                  <c:v>2.4300000000000002</c:v>
                </c:pt>
                <c:pt idx="7157">
                  <c:v>2.41</c:v>
                </c:pt>
                <c:pt idx="7158">
                  <c:v>2.33</c:v>
                </c:pt>
                <c:pt idx="7159">
                  <c:v>2.2400000000000002</c:v>
                </c:pt>
                <c:pt idx="7160">
                  <c:v>2.2400000000000002</c:v>
                </c:pt>
                <c:pt idx="7161">
                  <c:v>2.17</c:v>
                </c:pt>
                <c:pt idx="7162">
                  <c:v>2.09</c:v>
                </c:pt>
                <c:pt idx="7163">
                  <c:v>2.11</c:v>
                </c:pt>
                <c:pt idx="7164">
                  <c:v>2.09</c:v>
                </c:pt>
                <c:pt idx="7165">
                  <c:v>2.08</c:v>
                </c:pt>
                <c:pt idx="7166">
                  <c:v>2.17</c:v>
                </c:pt>
                <c:pt idx="7167">
                  <c:v>2.0699999999999998</c:v>
                </c:pt>
                <c:pt idx="7168">
                  <c:v>2.2800000000000002</c:v>
                </c:pt>
                <c:pt idx="7169">
                  <c:v>2.2200000000000002</c:v>
                </c:pt>
                <c:pt idx="7170">
                  <c:v>2.21</c:v>
                </c:pt>
                <c:pt idx="7171">
                  <c:v>2.1800000000000002</c:v>
                </c:pt>
                <c:pt idx="7172">
                  <c:v>2.11</c:v>
                </c:pt>
                <c:pt idx="7173">
                  <c:v>2.1</c:v>
                </c:pt>
                <c:pt idx="7174">
                  <c:v>2.08</c:v>
                </c:pt>
                <c:pt idx="7175">
                  <c:v>2.1</c:v>
                </c:pt>
                <c:pt idx="7176">
                  <c:v>2.11</c:v>
                </c:pt>
                <c:pt idx="7177">
                  <c:v>2.16</c:v>
                </c:pt>
                <c:pt idx="7178">
                  <c:v>2.12</c:v>
                </c:pt>
                <c:pt idx="7179">
                  <c:v>2.11</c:v>
                </c:pt>
                <c:pt idx="7180">
                  <c:v>2.08</c:v>
                </c:pt>
                <c:pt idx="7181">
                  <c:v>2.11</c:v>
                </c:pt>
                <c:pt idx="7182">
                  <c:v>2.12</c:v>
                </c:pt>
                <c:pt idx="7183">
                  <c:v>2.16</c:v>
                </c:pt>
                <c:pt idx="7184">
                  <c:v>2.15</c:v>
                </c:pt>
                <c:pt idx="7185">
                  <c:v>2.15</c:v>
                </c:pt>
                <c:pt idx="7186">
                  <c:v>2.14</c:v>
                </c:pt>
                <c:pt idx="7187">
                  <c:v>2.17</c:v>
                </c:pt>
                <c:pt idx="7188">
                  <c:v>2.14</c:v>
                </c:pt>
                <c:pt idx="7189">
                  <c:v>2.08</c:v>
                </c:pt>
                <c:pt idx="7190">
                  <c:v>2.06</c:v>
                </c:pt>
                <c:pt idx="7191">
                  <c:v>2.08</c:v>
                </c:pt>
                <c:pt idx="7192">
                  <c:v>2.08</c:v>
                </c:pt>
                <c:pt idx="7193">
                  <c:v>2.15</c:v>
                </c:pt>
                <c:pt idx="7194">
                  <c:v>2.16</c:v>
                </c:pt>
                <c:pt idx="7195">
                  <c:v>2.17</c:v>
                </c:pt>
                <c:pt idx="7196">
                  <c:v>2.2000000000000002</c:v>
                </c:pt>
                <c:pt idx="7197">
                  <c:v>2.21</c:v>
                </c:pt>
                <c:pt idx="7198">
                  <c:v>2.25</c:v>
                </c:pt>
                <c:pt idx="7199">
                  <c:v>2.2599999999999998</c:v>
                </c:pt>
                <c:pt idx="7200">
                  <c:v>2.2200000000000002</c:v>
                </c:pt>
                <c:pt idx="7201">
                  <c:v>2.25</c:v>
                </c:pt>
                <c:pt idx="7202">
                  <c:v>2.17</c:v>
                </c:pt>
                <c:pt idx="7203">
                  <c:v>2.2200000000000002</c:v>
                </c:pt>
                <c:pt idx="7204">
                  <c:v>2.1800000000000002</c:v>
                </c:pt>
                <c:pt idx="7205">
                  <c:v>2.2599999999999998</c:v>
                </c:pt>
                <c:pt idx="7206">
                  <c:v>2.29</c:v>
                </c:pt>
                <c:pt idx="7207">
                  <c:v>2.2599999999999998</c:v>
                </c:pt>
                <c:pt idx="7208">
                  <c:v>2.27</c:v>
                </c:pt>
                <c:pt idx="7209">
                  <c:v>2.29</c:v>
                </c:pt>
                <c:pt idx="7210">
                  <c:v>2.2800000000000002</c:v>
                </c:pt>
                <c:pt idx="7211">
                  <c:v>2.27</c:v>
                </c:pt>
                <c:pt idx="7212">
                  <c:v>2.2800000000000002</c:v>
                </c:pt>
                <c:pt idx="7213">
                  <c:v>2.21</c:v>
                </c:pt>
                <c:pt idx="7214">
                  <c:v>2.21</c:v>
                </c:pt>
                <c:pt idx="7215">
                  <c:v>2.1800000000000002</c:v>
                </c:pt>
                <c:pt idx="7216">
                  <c:v>2.21</c:v>
                </c:pt>
                <c:pt idx="7217">
                  <c:v>2.2000000000000002</c:v>
                </c:pt>
                <c:pt idx="7218">
                  <c:v>2.2000000000000002</c:v>
                </c:pt>
                <c:pt idx="7219">
                  <c:v>2.1800000000000002</c:v>
                </c:pt>
                <c:pt idx="7220">
                  <c:v>2.19</c:v>
                </c:pt>
                <c:pt idx="7221">
                  <c:v>2.17</c:v>
                </c:pt>
                <c:pt idx="7222">
                  <c:v>2.13</c:v>
                </c:pt>
                <c:pt idx="7223">
                  <c:v>2.09</c:v>
                </c:pt>
                <c:pt idx="7224">
                  <c:v>2.08</c:v>
                </c:pt>
                <c:pt idx="7225">
                  <c:v>2.06</c:v>
                </c:pt>
                <c:pt idx="7226">
                  <c:v>2.0299999999999998</c:v>
                </c:pt>
                <c:pt idx="7227">
                  <c:v>2.1</c:v>
                </c:pt>
                <c:pt idx="7228">
                  <c:v>2.14</c:v>
                </c:pt>
                <c:pt idx="7229">
                  <c:v>2.2400000000000002</c:v>
                </c:pt>
                <c:pt idx="7230">
                  <c:v>2.2200000000000002</c:v>
                </c:pt>
                <c:pt idx="7231">
                  <c:v>2.23</c:v>
                </c:pt>
                <c:pt idx="7232">
                  <c:v>2.2400000000000002</c:v>
                </c:pt>
                <c:pt idx="7233">
                  <c:v>2.2599999999999998</c:v>
                </c:pt>
                <c:pt idx="7234">
                  <c:v>2.27</c:v>
                </c:pt>
                <c:pt idx="7235">
                  <c:v>2.2599999999999998</c:v>
                </c:pt>
                <c:pt idx="7236">
                  <c:v>2.2599999999999998</c:v>
                </c:pt>
                <c:pt idx="7237">
                  <c:v>2.25</c:v>
                </c:pt>
                <c:pt idx="7238">
                  <c:v>2.27</c:v>
                </c:pt>
                <c:pt idx="7239">
                  <c:v>2.23</c:v>
                </c:pt>
                <c:pt idx="7240">
                  <c:v>2.23</c:v>
                </c:pt>
                <c:pt idx="7241">
                  <c:v>2.21</c:v>
                </c:pt>
                <c:pt idx="7242">
                  <c:v>2.21</c:v>
                </c:pt>
                <c:pt idx="7243">
                  <c:v>2.19</c:v>
                </c:pt>
                <c:pt idx="7244">
                  <c:v>2.17</c:v>
                </c:pt>
                <c:pt idx="7245">
                  <c:v>2.13</c:v>
                </c:pt>
                <c:pt idx="7246">
                  <c:v>2.12</c:v>
                </c:pt>
                <c:pt idx="7247">
                  <c:v>2.08</c:v>
                </c:pt>
                <c:pt idx="7248">
                  <c:v>2.11</c:v>
                </c:pt>
                <c:pt idx="7249">
                  <c:v>2.1</c:v>
                </c:pt>
                <c:pt idx="7250">
                  <c:v>2.0699999999999998</c:v>
                </c:pt>
                <c:pt idx="7251">
                  <c:v>2.08</c:v>
                </c:pt>
                <c:pt idx="7252">
                  <c:v>2.15</c:v>
                </c:pt>
                <c:pt idx="7253">
                  <c:v>2.19</c:v>
                </c:pt>
                <c:pt idx="7254">
                  <c:v>2.1800000000000002</c:v>
                </c:pt>
                <c:pt idx="7255">
                  <c:v>2.17</c:v>
                </c:pt>
                <c:pt idx="7256">
                  <c:v>2.15</c:v>
                </c:pt>
                <c:pt idx="7257">
                  <c:v>2.13</c:v>
                </c:pt>
                <c:pt idx="7258">
                  <c:v>2.0699999999999998</c:v>
                </c:pt>
                <c:pt idx="7259">
                  <c:v>2.06</c:v>
                </c:pt>
                <c:pt idx="7260">
                  <c:v>2.04</c:v>
                </c:pt>
                <c:pt idx="7261">
                  <c:v>2.0499999999999998</c:v>
                </c:pt>
                <c:pt idx="7262">
                  <c:v>2.0299999999999998</c:v>
                </c:pt>
                <c:pt idx="7263">
                  <c:v>2.0099999999999998</c:v>
                </c:pt>
                <c:pt idx="7264">
                  <c:v>2</c:v>
                </c:pt>
                <c:pt idx="7265">
                  <c:v>1.96</c:v>
                </c:pt>
                <c:pt idx="7266">
                  <c:v>1.96</c:v>
                </c:pt>
                <c:pt idx="7267">
                  <c:v>1.97</c:v>
                </c:pt>
                <c:pt idx="7268">
                  <c:v>1.98</c:v>
                </c:pt>
                <c:pt idx="7269">
                  <c:v>1.98</c:v>
                </c:pt>
                <c:pt idx="7270">
                  <c:v>1.97</c:v>
                </c:pt>
                <c:pt idx="7271">
                  <c:v>2.0099999999999998</c:v>
                </c:pt>
                <c:pt idx="7272">
                  <c:v>2.0299999999999998</c:v>
                </c:pt>
                <c:pt idx="7273">
                  <c:v>2.02</c:v>
                </c:pt>
                <c:pt idx="7274">
                  <c:v>2</c:v>
                </c:pt>
                <c:pt idx="7275">
                  <c:v>1.99</c:v>
                </c:pt>
                <c:pt idx="7276">
                  <c:v>2</c:v>
                </c:pt>
                <c:pt idx="7279">
                  <c:v>2</c:v>
                </c:pt>
                <c:pt idx="7280">
                  <c:v>2</c:v>
                </c:pt>
                <c:pt idx="7281">
                  <c:v>2.25</c:v>
                </c:pt>
                <c:pt idx="7283">
                  <c:v>2.0699999999999998</c:v>
                </c:pt>
                <c:pt idx="7284">
                  <c:v>2.12</c:v>
                </c:pt>
                <c:pt idx="7285">
                  <c:v>2.14</c:v>
                </c:pt>
                <c:pt idx="7286">
                  <c:v>2.11</c:v>
                </c:pt>
                <c:pt idx="7287">
                  <c:v>2.1</c:v>
                </c:pt>
                <c:pt idx="7288">
                  <c:v>2.1</c:v>
                </c:pt>
                <c:pt idx="7289">
                  <c:v>2.15</c:v>
                </c:pt>
                <c:pt idx="7290">
                  <c:v>2.15</c:v>
                </c:pt>
                <c:pt idx="7291">
                  <c:v>2.13</c:v>
                </c:pt>
                <c:pt idx="7292">
                  <c:v>2.12</c:v>
                </c:pt>
                <c:pt idx="7293">
                  <c:v>2.13</c:v>
                </c:pt>
                <c:pt idx="7294">
                  <c:v>2.1800000000000002</c:v>
                </c:pt>
                <c:pt idx="7295">
                  <c:v>2.15</c:v>
                </c:pt>
                <c:pt idx="7296">
                  <c:v>2.1800000000000002</c:v>
                </c:pt>
                <c:pt idx="7297">
                  <c:v>2.16</c:v>
                </c:pt>
                <c:pt idx="7298">
                  <c:v>2.13</c:v>
                </c:pt>
                <c:pt idx="7299">
                  <c:v>2.16</c:v>
                </c:pt>
                <c:pt idx="7300">
                  <c:v>2.2200000000000002</c:v>
                </c:pt>
                <c:pt idx="7301">
                  <c:v>2.29</c:v>
                </c:pt>
                <c:pt idx="7302">
                  <c:v>2.2599999999999998</c:v>
                </c:pt>
                <c:pt idx="7303">
                  <c:v>2.31</c:v>
                </c:pt>
                <c:pt idx="7304">
                  <c:v>2.27</c:v>
                </c:pt>
                <c:pt idx="7305">
                  <c:v>2.2400000000000002</c:v>
                </c:pt>
                <c:pt idx="7306">
                  <c:v>2.25</c:v>
                </c:pt>
                <c:pt idx="7307">
                  <c:v>2.2800000000000002</c:v>
                </c:pt>
                <c:pt idx="7308">
                  <c:v>2.27</c:v>
                </c:pt>
                <c:pt idx="7309">
                  <c:v>2.25</c:v>
                </c:pt>
                <c:pt idx="7310">
                  <c:v>2.2400000000000002</c:v>
                </c:pt>
                <c:pt idx="7311">
                  <c:v>2.2400000000000002</c:v>
                </c:pt>
                <c:pt idx="7312">
                  <c:v>2.27</c:v>
                </c:pt>
                <c:pt idx="7313">
                  <c:v>2.29</c:v>
                </c:pt>
                <c:pt idx="7314">
                  <c:v>2.2599999999999998</c:v>
                </c:pt>
                <c:pt idx="7315">
                  <c:v>2.2800000000000002</c:v>
                </c:pt>
                <c:pt idx="7316">
                  <c:v>2.27</c:v>
                </c:pt>
                <c:pt idx="7317">
                  <c:v>2.2599999999999998</c:v>
                </c:pt>
                <c:pt idx="7318">
                  <c:v>2.2800000000000002</c:v>
                </c:pt>
                <c:pt idx="7319">
                  <c:v>2.23</c:v>
                </c:pt>
                <c:pt idx="7320">
                  <c:v>2.2200000000000002</c:v>
                </c:pt>
                <c:pt idx="7321">
                  <c:v>2.2400000000000002</c:v>
                </c:pt>
                <c:pt idx="7322">
                  <c:v>2.1800000000000002</c:v>
                </c:pt>
                <c:pt idx="7323">
                  <c:v>2.16</c:v>
                </c:pt>
                <c:pt idx="7324">
                  <c:v>2.17</c:v>
                </c:pt>
                <c:pt idx="7325">
                  <c:v>2.13</c:v>
                </c:pt>
                <c:pt idx="7326">
                  <c:v>2.09</c:v>
                </c:pt>
                <c:pt idx="7327">
                  <c:v>2.13</c:v>
                </c:pt>
                <c:pt idx="7328">
                  <c:v>2.13</c:v>
                </c:pt>
                <c:pt idx="7329">
                  <c:v>2.14</c:v>
                </c:pt>
                <c:pt idx="7330">
                  <c:v>2.12</c:v>
                </c:pt>
                <c:pt idx="7331">
                  <c:v>2.12</c:v>
                </c:pt>
                <c:pt idx="7332">
                  <c:v>2.1</c:v>
                </c:pt>
                <c:pt idx="7333">
                  <c:v>2.09</c:v>
                </c:pt>
                <c:pt idx="7334">
                  <c:v>2.09</c:v>
                </c:pt>
                <c:pt idx="7335">
                  <c:v>2.06</c:v>
                </c:pt>
                <c:pt idx="7336">
                  <c:v>2.0299999999999998</c:v>
                </c:pt>
                <c:pt idx="7337">
                  <c:v>2.0099999999999998</c:v>
                </c:pt>
                <c:pt idx="7338">
                  <c:v>2.0299999999999998</c:v>
                </c:pt>
                <c:pt idx="7339">
                  <c:v>2.0099999999999998</c:v>
                </c:pt>
                <c:pt idx="7340">
                  <c:v>2.0099999999999998</c:v>
                </c:pt>
                <c:pt idx="7341">
                  <c:v>2.0299999999999998</c:v>
                </c:pt>
                <c:pt idx="7342">
                  <c:v>2.06</c:v>
                </c:pt>
                <c:pt idx="7343">
                  <c:v>2.0099999999999998</c:v>
                </c:pt>
                <c:pt idx="7344">
                  <c:v>2.0299999999999998</c:v>
                </c:pt>
                <c:pt idx="7347">
                  <c:v>2.0299999999999998</c:v>
                </c:pt>
                <c:pt idx="7348">
                  <c:v>1.98</c:v>
                </c:pt>
                <c:pt idx="7349">
                  <c:v>1.9</c:v>
                </c:pt>
                <c:pt idx="7350">
                  <c:v>1.73</c:v>
                </c:pt>
                <c:pt idx="7351">
                  <c:v>1.75</c:v>
                </c:pt>
                <c:pt idx="7352">
                  <c:v>1.79</c:v>
                </c:pt>
                <c:pt idx="7353">
                  <c:v>1.87</c:v>
                </c:pt>
                <c:pt idx="7354">
                  <c:v>1.85</c:v>
                </c:pt>
                <c:pt idx="7355">
                  <c:v>1.81</c:v>
                </c:pt>
                <c:pt idx="7356">
                  <c:v>1.8</c:v>
                </c:pt>
                <c:pt idx="7357">
                  <c:v>1.82</c:v>
                </c:pt>
                <c:pt idx="7358">
                  <c:v>1.78</c:v>
                </c:pt>
                <c:pt idx="7359">
                  <c:v>1.79</c:v>
                </c:pt>
                <c:pt idx="7360">
                  <c:v>1.79</c:v>
                </c:pt>
                <c:pt idx="7361">
                  <c:v>1.74</c:v>
                </c:pt>
                <c:pt idx="7362">
                  <c:v>1.74</c:v>
                </c:pt>
                <c:pt idx="7363">
                  <c:v>1.74</c:v>
                </c:pt>
                <c:pt idx="7364">
                  <c:v>1.75</c:v>
                </c:pt>
                <c:pt idx="7365">
                  <c:v>1.75</c:v>
                </c:pt>
                <c:pt idx="7366">
                  <c:v>1.74</c:v>
                </c:pt>
                <c:pt idx="7367">
                  <c:v>1.7000000000000002</c:v>
                </c:pt>
                <c:pt idx="7369">
                  <c:v>1.67</c:v>
                </c:pt>
                <c:pt idx="7370">
                  <c:v>1.71</c:v>
                </c:pt>
                <c:pt idx="7371">
                  <c:v>1.69</c:v>
                </c:pt>
                <c:pt idx="7372">
                  <c:v>1.72</c:v>
                </c:pt>
                <c:pt idx="7373">
                  <c:v>1.72</c:v>
                </c:pt>
                <c:pt idx="7374">
                  <c:v>1.72</c:v>
                </c:pt>
                <c:pt idx="7375">
                  <c:v>1.82</c:v>
                </c:pt>
                <c:pt idx="7376">
                  <c:v>1.83</c:v>
                </c:pt>
                <c:pt idx="7377">
                  <c:v>1.9300000000000002</c:v>
                </c:pt>
                <c:pt idx="7378">
                  <c:v>1.9300000000000002</c:v>
                </c:pt>
                <c:pt idx="7379">
                  <c:v>1.8900000000000001</c:v>
                </c:pt>
                <c:pt idx="7380">
                  <c:v>1.8599999999999999</c:v>
                </c:pt>
                <c:pt idx="7381">
                  <c:v>1.8599999999999999</c:v>
                </c:pt>
                <c:pt idx="7382">
                  <c:v>1.92</c:v>
                </c:pt>
                <c:pt idx="7383">
                  <c:v>1.87</c:v>
                </c:pt>
                <c:pt idx="7384">
                  <c:v>1.94</c:v>
                </c:pt>
                <c:pt idx="7385">
                  <c:v>1.96</c:v>
                </c:pt>
                <c:pt idx="7386">
                  <c:v>1.98</c:v>
                </c:pt>
                <c:pt idx="7387">
                  <c:v>2.0099999999999998</c:v>
                </c:pt>
                <c:pt idx="7388">
                  <c:v>2.06</c:v>
                </c:pt>
                <c:pt idx="7389">
                  <c:v>2.06</c:v>
                </c:pt>
                <c:pt idx="7390">
                  <c:v>2.08</c:v>
                </c:pt>
                <c:pt idx="7391">
                  <c:v>2.09</c:v>
                </c:pt>
                <c:pt idx="7392">
                  <c:v>2.1</c:v>
                </c:pt>
                <c:pt idx="7393">
                  <c:v>2.0699999999999998</c:v>
                </c:pt>
                <c:pt idx="7394">
                  <c:v>2.15</c:v>
                </c:pt>
                <c:pt idx="7395">
                  <c:v>2.13</c:v>
                </c:pt>
                <c:pt idx="7396">
                  <c:v>2.16</c:v>
                </c:pt>
                <c:pt idx="7397">
                  <c:v>2.2200000000000002</c:v>
                </c:pt>
                <c:pt idx="7398">
                  <c:v>2.2200000000000002</c:v>
                </c:pt>
                <c:pt idx="7399">
                  <c:v>2.16</c:v>
                </c:pt>
                <c:pt idx="7400">
                  <c:v>2.1</c:v>
                </c:pt>
                <c:pt idx="7401">
                  <c:v>2.08</c:v>
                </c:pt>
                <c:pt idx="7402">
                  <c:v>2.14</c:v>
                </c:pt>
                <c:pt idx="7403">
                  <c:v>2.1</c:v>
                </c:pt>
                <c:pt idx="7404">
                  <c:v>2.23</c:v>
                </c:pt>
                <c:pt idx="7405">
                  <c:v>2.31</c:v>
                </c:pt>
                <c:pt idx="7406">
                  <c:v>2.4500000000000002</c:v>
                </c:pt>
                <c:pt idx="7407">
                  <c:v>2.4700000000000002</c:v>
                </c:pt>
                <c:pt idx="7408">
                  <c:v>2.37</c:v>
                </c:pt>
                <c:pt idx="7409">
                  <c:v>2.31</c:v>
                </c:pt>
                <c:pt idx="7410">
                  <c:v>2.37</c:v>
                </c:pt>
                <c:pt idx="7411">
                  <c:v>2.35</c:v>
                </c:pt>
                <c:pt idx="7412">
                  <c:v>2.2999999999999998</c:v>
                </c:pt>
                <c:pt idx="7413">
                  <c:v>2.2999999999999998</c:v>
                </c:pt>
                <c:pt idx="7414">
                  <c:v>2.27</c:v>
                </c:pt>
                <c:pt idx="7415">
                  <c:v>2.29</c:v>
                </c:pt>
                <c:pt idx="7416">
                  <c:v>2.2599999999999998</c:v>
                </c:pt>
                <c:pt idx="7417">
                  <c:v>2.2400000000000002</c:v>
                </c:pt>
                <c:pt idx="7418">
                  <c:v>2.25</c:v>
                </c:pt>
                <c:pt idx="7419">
                  <c:v>2.23</c:v>
                </c:pt>
                <c:pt idx="7420">
                  <c:v>2.1800000000000002</c:v>
                </c:pt>
                <c:pt idx="7421">
                  <c:v>2.21</c:v>
                </c:pt>
                <c:pt idx="7422">
                  <c:v>2.2000000000000002</c:v>
                </c:pt>
                <c:pt idx="7423">
                  <c:v>2.19</c:v>
                </c:pt>
                <c:pt idx="7424">
                  <c:v>2.1800000000000002</c:v>
                </c:pt>
                <c:pt idx="7425">
                  <c:v>2.19</c:v>
                </c:pt>
                <c:pt idx="7426">
                  <c:v>2.2000000000000002</c:v>
                </c:pt>
                <c:pt idx="7427">
                  <c:v>2.2200000000000002</c:v>
                </c:pt>
                <c:pt idx="7428">
                  <c:v>2.27</c:v>
                </c:pt>
                <c:pt idx="7429">
                  <c:v>2.2800000000000002</c:v>
                </c:pt>
                <c:pt idx="7430">
                  <c:v>2.2800000000000002</c:v>
                </c:pt>
                <c:pt idx="7431">
                  <c:v>2.2800000000000002</c:v>
                </c:pt>
                <c:pt idx="7432">
                  <c:v>2.2599999999999998</c:v>
                </c:pt>
                <c:pt idx="7433">
                  <c:v>2.25</c:v>
                </c:pt>
                <c:pt idx="7434">
                  <c:v>2.23</c:v>
                </c:pt>
                <c:pt idx="7435">
                  <c:v>2.21</c:v>
                </c:pt>
                <c:pt idx="7436">
                  <c:v>2.2599999999999998</c:v>
                </c:pt>
                <c:pt idx="7437">
                  <c:v>2.2599999999999998</c:v>
                </c:pt>
                <c:pt idx="7438">
                  <c:v>2.25</c:v>
                </c:pt>
                <c:pt idx="7439">
                  <c:v>2.25</c:v>
                </c:pt>
                <c:pt idx="7440">
                  <c:v>2.2400000000000002</c:v>
                </c:pt>
                <c:pt idx="7441">
                  <c:v>2.2400000000000002</c:v>
                </c:pt>
                <c:pt idx="7442">
                  <c:v>2.34</c:v>
                </c:pt>
                <c:pt idx="7443">
                  <c:v>2.34</c:v>
                </c:pt>
                <c:pt idx="7444">
                  <c:v>2.4300000000000002</c:v>
                </c:pt>
                <c:pt idx="7445">
                  <c:v>2.39</c:v>
                </c:pt>
                <c:pt idx="7446">
                  <c:v>2.44</c:v>
                </c:pt>
                <c:pt idx="7447">
                  <c:v>2.41</c:v>
                </c:pt>
                <c:pt idx="7448">
                  <c:v>2.44</c:v>
                </c:pt>
                <c:pt idx="7449">
                  <c:v>2.46</c:v>
                </c:pt>
                <c:pt idx="7450">
                  <c:v>2.4900000000000002</c:v>
                </c:pt>
                <c:pt idx="7451">
                  <c:v>2.46</c:v>
                </c:pt>
                <c:pt idx="7452">
                  <c:v>2.44</c:v>
                </c:pt>
                <c:pt idx="7453">
                  <c:v>2.4700000000000002</c:v>
                </c:pt>
                <c:pt idx="7454">
                  <c:v>2.46</c:v>
                </c:pt>
                <c:pt idx="7455">
                  <c:v>2.4700000000000002</c:v>
                </c:pt>
                <c:pt idx="7456">
                  <c:v>2.5</c:v>
                </c:pt>
                <c:pt idx="7457">
                  <c:v>2.52</c:v>
                </c:pt>
                <c:pt idx="7458">
                  <c:v>2.52</c:v>
                </c:pt>
                <c:pt idx="7459">
                  <c:v>2.63</c:v>
                </c:pt>
                <c:pt idx="7460">
                  <c:v>2.56</c:v>
                </c:pt>
                <c:pt idx="7461">
                  <c:v>2.5700000000000003</c:v>
                </c:pt>
                <c:pt idx="7462">
                  <c:v>2.63</c:v>
                </c:pt>
                <c:pt idx="7463">
                  <c:v>2.59</c:v>
                </c:pt>
                <c:pt idx="7464">
                  <c:v>2.5499999999999998</c:v>
                </c:pt>
                <c:pt idx="7465">
                  <c:v>2.5300000000000002</c:v>
                </c:pt>
                <c:pt idx="7466">
                  <c:v>2.48</c:v>
                </c:pt>
                <c:pt idx="7467">
                  <c:v>2.48</c:v>
                </c:pt>
                <c:pt idx="7468">
                  <c:v>2.5099999999999998</c:v>
                </c:pt>
                <c:pt idx="7469">
                  <c:v>2.4300000000000002</c:v>
                </c:pt>
                <c:pt idx="7470">
                  <c:v>2.4700000000000002</c:v>
                </c:pt>
                <c:pt idx="7471">
                  <c:v>2.4300000000000002</c:v>
                </c:pt>
                <c:pt idx="7472">
                  <c:v>2.39</c:v>
                </c:pt>
                <c:pt idx="7473">
                  <c:v>2.35</c:v>
                </c:pt>
                <c:pt idx="7474">
                  <c:v>2.37</c:v>
                </c:pt>
                <c:pt idx="7475">
                  <c:v>2.34</c:v>
                </c:pt>
                <c:pt idx="7476">
                  <c:v>2.34</c:v>
                </c:pt>
                <c:pt idx="7477">
                  <c:v>2.34</c:v>
                </c:pt>
                <c:pt idx="7478">
                  <c:v>2.41</c:v>
                </c:pt>
                <c:pt idx="7479">
                  <c:v>2.4300000000000002</c:v>
                </c:pt>
                <c:pt idx="7480">
                  <c:v>2.4500000000000002</c:v>
                </c:pt>
                <c:pt idx="7481">
                  <c:v>2.41</c:v>
                </c:pt>
                <c:pt idx="7482">
                  <c:v>2.4300000000000002</c:v>
                </c:pt>
                <c:pt idx="7483">
                  <c:v>2.4300000000000002</c:v>
                </c:pt>
                <c:pt idx="7484">
                  <c:v>2.46</c:v>
                </c:pt>
                <c:pt idx="7485">
                  <c:v>2.46</c:v>
                </c:pt>
                <c:pt idx="7486">
                  <c:v>2.4500000000000002</c:v>
                </c:pt>
                <c:pt idx="7487">
                  <c:v>2.48</c:v>
                </c:pt>
                <c:pt idx="7488">
                  <c:v>2.52</c:v>
                </c:pt>
                <c:pt idx="7489">
                  <c:v>2.46</c:v>
                </c:pt>
                <c:pt idx="7490">
                  <c:v>2.4300000000000002</c:v>
                </c:pt>
                <c:pt idx="7491">
                  <c:v>2.4300000000000002</c:v>
                </c:pt>
                <c:pt idx="7492">
                  <c:v>2.38</c:v>
                </c:pt>
                <c:pt idx="7493">
                  <c:v>2.34</c:v>
                </c:pt>
                <c:pt idx="7494">
                  <c:v>2.33</c:v>
                </c:pt>
                <c:pt idx="7495">
                  <c:v>2.3199999999999998</c:v>
                </c:pt>
                <c:pt idx="7496">
                  <c:v>2.31</c:v>
                </c:pt>
                <c:pt idx="7497">
                  <c:v>2.2999999999999998</c:v>
                </c:pt>
                <c:pt idx="7498">
                  <c:v>2.27</c:v>
                </c:pt>
                <c:pt idx="7499">
                  <c:v>2.25</c:v>
                </c:pt>
                <c:pt idx="7500">
                  <c:v>2.23</c:v>
                </c:pt>
                <c:pt idx="7501">
                  <c:v>2.2200000000000002</c:v>
                </c:pt>
                <c:pt idx="7502">
                  <c:v>2.29</c:v>
                </c:pt>
                <c:pt idx="7503">
                  <c:v>2.2999999999999998</c:v>
                </c:pt>
                <c:pt idx="7504">
                  <c:v>2.2400000000000002</c:v>
                </c:pt>
                <c:pt idx="7505">
                  <c:v>2.2999999999999998</c:v>
                </c:pt>
                <c:pt idx="7506">
                  <c:v>2.2999999999999998</c:v>
                </c:pt>
                <c:pt idx="7507">
                  <c:v>2.2999999999999998</c:v>
                </c:pt>
                <c:pt idx="7508">
                  <c:v>2.2800000000000002</c:v>
                </c:pt>
                <c:pt idx="7509">
                  <c:v>2.25</c:v>
                </c:pt>
                <c:pt idx="7510">
                  <c:v>2.2599999999999998</c:v>
                </c:pt>
                <c:pt idx="7511">
                  <c:v>2.25</c:v>
                </c:pt>
                <c:pt idx="7512">
                  <c:v>2.2800000000000002</c:v>
                </c:pt>
                <c:pt idx="7513">
                  <c:v>2.27</c:v>
                </c:pt>
                <c:pt idx="7514">
                  <c:v>2.29</c:v>
                </c:pt>
                <c:pt idx="7515">
                  <c:v>2.2800000000000002</c:v>
                </c:pt>
                <c:pt idx="7516">
                  <c:v>2.2599999999999998</c:v>
                </c:pt>
                <c:pt idx="7517">
                  <c:v>2.2400000000000002</c:v>
                </c:pt>
                <c:pt idx="7518">
                  <c:v>2.25</c:v>
                </c:pt>
                <c:pt idx="7519">
                  <c:v>2.2400000000000002</c:v>
                </c:pt>
                <c:pt idx="7520">
                  <c:v>2.2200000000000002</c:v>
                </c:pt>
                <c:pt idx="7521">
                  <c:v>2.25</c:v>
                </c:pt>
                <c:pt idx="7522">
                  <c:v>2.2200000000000002</c:v>
                </c:pt>
                <c:pt idx="7523">
                  <c:v>2.2599999999999998</c:v>
                </c:pt>
                <c:pt idx="7524">
                  <c:v>2.3199999999999998</c:v>
                </c:pt>
                <c:pt idx="7525">
                  <c:v>2.33</c:v>
                </c:pt>
                <c:pt idx="7526">
                  <c:v>2.3199999999999998</c:v>
                </c:pt>
                <c:pt idx="7527">
                  <c:v>2.31</c:v>
                </c:pt>
                <c:pt idx="7528">
                  <c:v>2.31</c:v>
                </c:pt>
                <c:pt idx="7529">
                  <c:v>2.3199999999999998</c:v>
                </c:pt>
                <c:pt idx="7530">
                  <c:v>2.31</c:v>
                </c:pt>
                <c:pt idx="7531">
                  <c:v>2.31</c:v>
                </c:pt>
                <c:pt idx="7532">
                  <c:v>2.31</c:v>
                </c:pt>
                <c:pt idx="7533">
                  <c:v>2.33</c:v>
                </c:pt>
                <c:pt idx="7534">
                  <c:v>2.34</c:v>
                </c:pt>
                <c:pt idx="7535">
                  <c:v>2.34</c:v>
                </c:pt>
                <c:pt idx="7536">
                  <c:v>2.36</c:v>
                </c:pt>
                <c:pt idx="7537">
                  <c:v>2.36</c:v>
                </c:pt>
                <c:pt idx="7540">
                  <c:v>2.44</c:v>
                </c:pt>
                <c:pt idx="7541">
                  <c:v>2.44</c:v>
                </c:pt>
                <c:pt idx="7542">
                  <c:v>2.4300000000000002</c:v>
                </c:pt>
                <c:pt idx="7544">
                  <c:v>2.42</c:v>
                </c:pt>
                <c:pt idx="7545">
                  <c:v>2.42</c:v>
                </c:pt>
                <c:pt idx="7546">
                  <c:v>2.4</c:v>
                </c:pt>
                <c:pt idx="7547">
                  <c:v>2.37</c:v>
                </c:pt>
                <c:pt idx="7548">
                  <c:v>2.36</c:v>
                </c:pt>
                <c:pt idx="7549">
                  <c:v>2.42</c:v>
                </c:pt>
                <c:pt idx="7550">
                  <c:v>2.37</c:v>
                </c:pt>
                <c:pt idx="7551">
                  <c:v>2.34</c:v>
                </c:pt>
                <c:pt idx="7552">
                  <c:v>2.3199999999999998</c:v>
                </c:pt>
                <c:pt idx="7553">
                  <c:v>2.4900000000000002</c:v>
                </c:pt>
                <c:pt idx="7554">
                  <c:v>2.44</c:v>
                </c:pt>
                <c:pt idx="7555">
                  <c:v>2.42</c:v>
                </c:pt>
                <c:pt idx="7556">
                  <c:v>2.4</c:v>
                </c:pt>
                <c:pt idx="7557">
                  <c:v>2.41</c:v>
                </c:pt>
                <c:pt idx="7558">
                  <c:v>2.44</c:v>
                </c:pt>
                <c:pt idx="7559">
                  <c:v>2.4300000000000002</c:v>
                </c:pt>
                <c:pt idx="7560">
                  <c:v>2.38</c:v>
                </c:pt>
                <c:pt idx="7561">
                  <c:v>2.36</c:v>
                </c:pt>
                <c:pt idx="7562">
                  <c:v>2.37</c:v>
                </c:pt>
                <c:pt idx="7563">
                  <c:v>2.34</c:v>
                </c:pt>
                <c:pt idx="7564">
                  <c:v>2.31</c:v>
                </c:pt>
                <c:pt idx="7565">
                  <c:v>2.25</c:v>
                </c:pt>
                <c:pt idx="7566">
                  <c:v>2.2200000000000002</c:v>
                </c:pt>
                <c:pt idx="7567">
                  <c:v>2.23</c:v>
                </c:pt>
                <c:pt idx="7568">
                  <c:v>2.2200000000000002</c:v>
                </c:pt>
                <c:pt idx="7569">
                  <c:v>2.2800000000000002</c:v>
                </c:pt>
                <c:pt idx="7570">
                  <c:v>2.25</c:v>
                </c:pt>
                <c:pt idx="7571">
                  <c:v>2.27</c:v>
                </c:pt>
                <c:pt idx="7572">
                  <c:v>2.29</c:v>
                </c:pt>
                <c:pt idx="7573">
                  <c:v>2.2999999999999998</c:v>
                </c:pt>
                <c:pt idx="7574">
                  <c:v>2.2800000000000002</c:v>
                </c:pt>
                <c:pt idx="7575">
                  <c:v>2.29</c:v>
                </c:pt>
                <c:pt idx="7576">
                  <c:v>2.29</c:v>
                </c:pt>
                <c:pt idx="7577">
                  <c:v>2.27</c:v>
                </c:pt>
                <c:pt idx="7578">
                  <c:v>2.25</c:v>
                </c:pt>
                <c:pt idx="7579">
                  <c:v>2.2999999999999998</c:v>
                </c:pt>
                <c:pt idx="7580">
                  <c:v>2.27</c:v>
                </c:pt>
                <c:pt idx="7581">
                  <c:v>2.2800000000000002</c:v>
                </c:pt>
                <c:pt idx="7582">
                  <c:v>2.2400000000000002</c:v>
                </c:pt>
                <c:pt idx="7583">
                  <c:v>2.2000000000000002</c:v>
                </c:pt>
                <c:pt idx="7584">
                  <c:v>2.12</c:v>
                </c:pt>
                <c:pt idx="7585">
                  <c:v>2.21</c:v>
                </c:pt>
                <c:pt idx="7586">
                  <c:v>2.15</c:v>
                </c:pt>
                <c:pt idx="7587">
                  <c:v>2.16</c:v>
                </c:pt>
                <c:pt idx="7588">
                  <c:v>2.1800000000000002</c:v>
                </c:pt>
                <c:pt idx="7589">
                  <c:v>2.21</c:v>
                </c:pt>
                <c:pt idx="7590">
                  <c:v>2.23</c:v>
                </c:pt>
                <c:pt idx="7591">
                  <c:v>2.2000000000000002</c:v>
                </c:pt>
                <c:pt idx="7592">
                  <c:v>2.23</c:v>
                </c:pt>
                <c:pt idx="7593">
                  <c:v>2.19</c:v>
                </c:pt>
                <c:pt idx="7594">
                  <c:v>2.15</c:v>
                </c:pt>
                <c:pt idx="7595">
                  <c:v>2.12</c:v>
                </c:pt>
                <c:pt idx="7596">
                  <c:v>2.12</c:v>
                </c:pt>
                <c:pt idx="7597">
                  <c:v>2.13</c:v>
                </c:pt>
                <c:pt idx="7598">
                  <c:v>2.15</c:v>
                </c:pt>
                <c:pt idx="7599">
                  <c:v>2.2000000000000002</c:v>
                </c:pt>
                <c:pt idx="7600">
                  <c:v>2.16</c:v>
                </c:pt>
                <c:pt idx="7601">
                  <c:v>2.14</c:v>
                </c:pt>
                <c:pt idx="7602">
                  <c:v>2.12</c:v>
                </c:pt>
                <c:pt idx="7603">
                  <c:v>2.11</c:v>
                </c:pt>
                <c:pt idx="7604">
                  <c:v>2.0499999999999998</c:v>
                </c:pt>
                <c:pt idx="7605">
                  <c:v>2.08</c:v>
                </c:pt>
                <c:pt idx="7606">
                  <c:v>2.1</c:v>
                </c:pt>
                <c:pt idx="7607">
                  <c:v>2.1</c:v>
                </c:pt>
                <c:pt idx="7608">
                  <c:v>2.14</c:v>
                </c:pt>
                <c:pt idx="7609">
                  <c:v>2.11</c:v>
                </c:pt>
                <c:pt idx="7610">
                  <c:v>2.0299999999999998</c:v>
                </c:pt>
                <c:pt idx="7611">
                  <c:v>2.04</c:v>
                </c:pt>
                <c:pt idx="7612">
                  <c:v>2.0699999999999998</c:v>
                </c:pt>
                <c:pt idx="7613">
                  <c:v>2.08</c:v>
                </c:pt>
                <c:pt idx="7614">
                  <c:v>2.04</c:v>
                </c:pt>
                <c:pt idx="7615">
                  <c:v>2.02</c:v>
                </c:pt>
                <c:pt idx="7616">
                  <c:v>2.02</c:v>
                </c:pt>
                <c:pt idx="7617">
                  <c:v>1.96</c:v>
                </c:pt>
                <c:pt idx="7618">
                  <c:v>1.96</c:v>
                </c:pt>
                <c:pt idx="7619">
                  <c:v>1.98</c:v>
                </c:pt>
                <c:pt idx="7620">
                  <c:v>1.99</c:v>
                </c:pt>
                <c:pt idx="7622">
                  <c:v>2.02</c:v>
                </c:pt>
                <c:pt idx="7623">
                  <c:v>2.02</c:v>
                </c:pt>
                <c:pt idx="7624">
                  <c:v>2.0099999999999998</c:v>
                </c:pt>
                <c:pt idx="7625">
                  <c:v>1.98</c:v>
                </c:pt>
                <c:pt idx="7626">
                  <c:v>2.0099999999999998</c:v>
                </c:pt>
                <c:pt idx="7627">
                  <c:v>2</c:v>
                </c:pt>
                <c:pt idx="7628">
                  <c:v>1.98</c:v>
                </c:pt>
                <c:pt idx="7631">
                  <c:v>1.94</c:v>
                </c:pt>
                <c:pt idx="7632">
                  <c:v>1.94</c:v>
                </c:pt>
                <c:pt idx="7633">
                  <c:v>1.9500000000000002</c:v>
                </c:pt>
                <c:pt idx="7634">
                  <c:v>1.9100000000000001</c:v>
                </c:pt>
                <c:pt idx="7635">
                  <c:v>1.8900000000000001</c:v>
                </c:pt>
                <c:pt idx="7636">
                  <c:v>1.92</c:v>
                </c:pt>
                <c:pt idx="7637">
                  <c:v>1.88</c:v>
                </c:pt>
                <c:pt idx="7638">
                  <c:v>1.82</c:v>
                </c:pt>
                <c:pt idx="7639">
                  <c:v>1.77</c:v>
                </c:pt>
                <c:pt idx="7640">
                  <c:v>1.79</c:v>
                </c:pt>
                <c:pt idx="7641">
                  <c:v>1.81</c:v>
                </c:pt>
                <c:pt idx="7642">
                  <c:v>1.83</c:v>
                </c:pt>
                <c:pt idx="7643">
                  <c:v>1.85</c:v>
                </c:pt>
                <c:pt idx="7644">
                  <c:v>1.82</c:v>
                </c:pt>
                <c:pt idx="7645">
                  <c:v>1.82</c:v>
                </c:pt>
                <c:pt idx="7646">
                  <c:v>1.81</c:v>
                </c:pt>
                <c:pt idx="7647">
                  <c:v>1.8</c:v>
                </c:pt>
                <c:pt idx="7648">
                  <c:v>1.73</c:v>
                </c:pt>
                <c:pt idx="7649">
                  <c:v>1.73</c:v>
                </c:pt>
                <c:pt idx="7650">
                  <c:v>1.77</c:v>
                </c:pt>
                <c:pt idx="7651">
                  <c:v>1.77</c:v>
                </c:pt>
                <c:pt idx="7652">
                  <c:v>1.82</c:v>
                </c:pt>
                <c:pt idx="7653">
                  <c:v>1.8399999999999999</c:v>
                </c:pt>
                <c:pt idx="7654">
                  <c:v>1.83</c:v>
                </c:pt>
                <c:pt idx="7655">
                  <c:v>1.7000000000000002</c:v>
                </c:pt>
                <c:pt idx="7656">
                  <c:v>1.7000000000000002</c:v>
                </c:pt>
                <c:pt idx="7657">
                  <c:v>1.76</c:v>
                </c:pt>
                <c:pt idx="7658">
                  <c:v>1.75</c:v>
                </c:pt>
                <c:pt idx="7659">
                  <c:v>1.75</c:v>
                </c:pt>
                <c:pt idx="7660">
                  <c:v>1.74</c:v>
                </c:pt>
                <c:pt idx="7661">
                  <c:v>1.73</c:v>
                </c:pt>
                <c:pt idx="7662">
                  <c:v>1.78</c:v>
                </c:pt>
                <c:pt idx="7663">
                  <c:v>1.74</c:v>
                </c:pt>
                <c:pt idx="7664">
                  <c:v>1.6600000000000001</c:v>
                </c:pt>
                <c:pt idx="7665">
                  <c:v>1.69</c:v>
                </c:pt>
                <c:pt idx="7666">
                  <c:v>1.67</c:v>
                </c:pt>
                <c:pt idx="7667">
                  <c:v>1.6600000000000001</c:v>
                </c:pt>
                <c:pt idx="7668">
                  <c:v>1.6</c:v>
                </c:pt>
                <c:pt idx="7669">
                  <c:v>1.58</c:v>
                </c:pt>
                <c:pt idx="7670">
                  <c:v>1.6</c:v>
                </c:pt>
                <c:pt idx="7671">
                  <c:v>1.6</c:v>
                </c:pt>
                <c:pt idx="7672">
                  <c:v>1.5899999999999999</c:v>
                </c:pt>
                <c:pt idx="7673">
                  <c:v>1.63</c:v>
                </c:pt>
                <c:pt idx="7674">
                  <c:v>1.62</c:v>
                </c:pt>
                <c:pt idx="7675">
                  <c:v>1.57</c:v>
                </c:pt>
                <c:pt idx="7676">
                  <c:v>1.5899999999999999</c:v>
                </c:pt>
                <c:pt idx="7677">
                  <c:v>1.54</c:v>
                </c:pt>
                <c:pt idx="7678">
                  <c:v>1.55</c:v>
                </c:pt>
                <c:pt idx="7679">
                  <c:v>1.53</c:v>
                </c:pt>
                <c:pt idx="7680">
                  <c:v>1.54</c:v>
                </c:pt>
                <c:pt idx="7681">
                  <c:v>1.55</c:v>
                </c:pt>
                <c:pt idx="7682">
                  <c:v>1.53</c:v>
                </c:pt>
                <c:pt idx="7683">
                  <c:v>1.51</c:v>
                </c:pt>
                <c:pt idx="7684">
                  <c:v>1.5899999999999999</c:v>
                </c:pt>
                <c:pt idx="7685">
                  <c:v>1.57</c:v>
                </c:pt>
                <c:pt idx="7686">
                  <c:v>1.56</c:v>
                </c:pt>
                <c:pt idx="7687">
                  <c:v>1.58</c:v>
                </c:pt>
                <c:pt idx="7688">
                  <c:v>1.54</c:v>
                </c:pt>
                <c:pt idx="7689">
                  <c:v>1.58</c:v>
                </c:pt>
                <c:pt idx="7691">
                  <c:v>1.54</c:v>
                </c:pt>
                <c:pt idx="7692">
                  <c:v>1.51</c:v>
                </c:pt>
                <c:pt idx="7693">
                  <c:v>1.52</c:v>
                </c:pt>
                <c:pt idx="7694">
                  <c:v>1.56</c:v>
                </c:pt>
                <c:pt idx="7695">
                  <c:v>1.53</c:v>
                </c:pt>
                <c:pt idx="7696">
                  <c:v>1.51</c:v>
                </c:pt>
                <c:pt idx="7697">
                  <c:v>1.58</c:v>
                </c:pt>
                <c:pt idx="7698">
                  <c:v>1.53</c:v>
                </c:pt>
                <c:pt idx="7699">
                  <c:v>1.5</c:v>
                </c:pt>
                <c:pt idx="7700">
                  <c:v>1.45</c:v>
                </c:pt>
                <c:pt idx="7701">
                  <c:v>1.46</c:v>
                </c:pt>
                <c:pt idx="7702">
                  <c:v>1.47</c:v>
                </c:pt>
                <c:pt idx="7703">
                  <c:v>1.44</c:v>
                </c:pt>
                <c:pt idx="7704">
                  <c:v>1.4100000000000001</c:v>
                </c:pt>
                <c:pt idx="7705">
                  <c:v>1.38</c:v>
                </c:pt>
                <c:pt idx="7706">
                  <c:v>1.4100000000000001</c:v>
                </c:pt>
                <c:pt idx="7707">
                  <c:v>1.3900000000000001</c:v>
                </c:pt>
                <c:pt idx="7708">
                  <c:v>1.38</c:v>
                </c:pt>
                <c:pt idx="7709">
                  <c:v>1.38</c:v>
                </c:pt>
                <c:pt idx="7710">
                  <c:v>1.38</c:v>
                </c:pt>
                <c:pt idx="7711">
                  <c:v>1.32</c:v>
                </c:pt>
                <c:pt idx="7712">
                  <c:v>1.28</c:v>
                </c:pt>
                <c:pt idx="7713">
                  <c:v>1.25</c:v>
                </c:pt>
                <c:pt idx="7714">
                  <c:v>1.23</c:v>
                </c:pt>
                <c:pt idx="7715">
                  <c:v>1.25</c:v>
                </c:pt>
                <c:pt idx="7716">
                  <c:v>1.26</c:v>
                </c:pt>
                <c:pt idx="7717">
                  <c:v>1.32</c:v>
                </c:pt>
                <c:pt idx="7718">
                  <c:v>1.34</c:v>
                </c:pt>
                <c:pt idx="7719">
                  <c:v>1.31</c:v>
                </c:pt>
                <c:pt idx="7720">
                  <c:v>1.27</c:v>
                </c:pt>
                <c:pt idx="7721">
                  <c:v>1.28</c:v>
                </c:pt>
                <c:pt idx="7722">
                  <c:v>1.35</c:v>
                </c:pt>
                <c:pt idx="7723">
                  <c:v>1.37</c:v>
                </c:pt>
                <c:pt idx="7724">
                  <c:v>1.4</c:v>
                </c:pt>
                <c:pt idx="7725">
                  <c:v>1.44</c:v>
                </c:pt>
                <c:pt idx="7726">
                  <c:v>1.42</c:v>
                </c:pt>
                <c:pt idx="7727">
                  <c:v>1.43</c:v>
                </c:pt>
                <c:pt idx="7728">
                  <c:v>1.42</c:v>
                </c:pt>
                <c:pt idx="7729">
                  <c:v>1.46</c:v>
                </c:pt>
                <c:pt idx="7730">
                  <c:v>1.4</c:v>
                </c:pt>
                <c:pt idx="7731">
                  <c:v>1.3599999999999999</c:v>
                </c:pt>
                <c:pt idx="7732">
                  <c:v>1.35</c:v>
                </c:pt>
                <c:pt idx="7733">
                  <c:v>1.33</c:v>
                </c:pt>
                <c:pt idx="7734">
                  <c:v>1.32</c:v>
                </c:pt>
                <c:pt idx="7735">
                  <c:v>1.31</c:v>
                </c:pt>
                <c:pt idx="7736">
                  <c:v>1.3</c:v>
                </c:pt>
                <c:pt idx="7737">
                  <c:v>1.29</c:v>
                </c:pt>
                <c:pt idx="7738">
                  <c:v>1.24</c:v>
                </c:pt>
                <c:pt idx="7739">
                  <c:v>1.27</c:v>
                </c:pt>
                <c:pt idx="7740">
                  <c:v>1.29</c:v>
                </c:pt>
                <c:pt idx="7741">
                  <c:v>1.26</c:v>
                </c:pt>
                <c:pt idx="7742">
                  <c:v>1.28</c:v>
                </c:pt>
                <c:pt idx="7743">
                  <c:v>1.26</c:v>
                </c:pt>
                <c:pt idx="7744">
                  <c:v>1.24</c:v>
                </c:pt>
                <c:pt idx="7745">
                  <c:v>1.24</c:v>
                </c:pt>
                <c:pt idx="7746">
                  <c:v>1.26</c:v>
                </c:pt>
                <c:pt idx="7747">
                  <c:v>1.21</c:v>
                </c:pt>
                <c:pt idx="7748">
                  <c:v>1.1299999999999999</c:v>
                </c:pt>
                <c:pt idx="7749">
                  <c:v>1.26</c:v>
                </c:pt>
                <c:pt idx="7750">
                  <c:v>1.31</c:v>
                </c:pt>
                <c:pt idx="7751">
                  <c:v>1.31</c:v>
                </c:pt>
                <c:pt idx="7752">
                  <c:v>1.29</c:v>
                </c:pt>
                <c:pt idx="7753">
                  <c:v>1.29</c:v>
                </c:pt>
                <c:pt idx="7754">
                  <c:v>1.3</c:v>
                </c:pt>
                <c:pt idx="7755">
                  <c:v>1.29</c:v>
                </c:pt>
                <c:pt idx="7756">
                  <c:v>1.29</c:v>
                </c:pt>
                <c:pt idx="7757">
                  <c:v>1.28</c:v>
                </c:pt>
                <c:pt idx="7758">
                  <c:v>1.27</c:v>
                </c:pt>
                <c:pt idx="7759">
                  <c:v>1.23</c:v>
                </c:pt>
                <c:pt idx="7760">
                  <c:v>1.19</c:v>
                </c:pt>
                <c:pt idx="7761">
                  <c:v>1.21</c:v>
                </c:pt>
                <c:pt idx="7762">
                  <c:v>1.17</c:v>
                </c:pt>
                <c:pt idx="7763">
                  <c:v>1.19</c:v>
                </c:pt>
                <c:pt idx="7764">
                  <c:v>1.19</c:v>
                </c:pt>
                <c:pt idx="7765">
                  <c:v>1.18</c:v>
                </c:pt>
                <c:pt idx="7766">
                  <c:v>1.18</c:v>
                </c:pt>
                <c:pt idx="7767">
                  <c:v>1.17</c:v>
                </c:pt>
                <c:pt idx="7768">
                  <c:v>1.1599999999999999</c:v>
                </c:pt>
                <c:pt idx="7769">
                  <c:v>1.1599999999999999</c:v>
                </c:pt>
                <c:pt idx="7770">
                  <c:v>1.1499999999999999</c:v>
                </c:pt>
                <c:pt idx="7771">
                  <c:v>1.1499999999999999</c:v>
                </c:pt>
                <c:pt idx="7772">
                  <c:v>1.1400000000000001</c:v>
                </c:pt>
                <c:pt idx="7773">
                  <c:v>1.19</c:v>
                </c:pt>
                <c:pt idx="7774">
                  <c:v>1.1499999999999999</c:v>
                </c:pt>
                <c:pt idx="7775">
                  <c:v>1.1100000000000001</c:v>
                </c:pt>
                <c:pt idx="7776">
                  <c:v>1.1100000000000001</c:v>
                </c:pt>
                <c:pt idx="7777">
                  <c:v>1.08</c:v>
                </c:pt>
                <c:pt idx="7778">
                  <c:v>1.06</c:v>
                </c:pt>
                <c:pt idx="7779">
                  <c:v>1</c:v>
                </c:pt>
                <c:pt idx="7780">
                  <c:v>0.97</c:v>
                </c:pt>
                <c:pt idx="7781">
                  <c:v>0.98</c:v>
                </c:pt>
                <c:pt idx="7782">
                  <c:v>1.02</c:v>
                </c:pt>
                <c:pt idx="7783">
                  <c:v>1.02</c:v>
                </c:pt>
                <c:pt idx="7784">
                  <c:v>1.03</c:v>
                </c:pt>
                <c:pt idx="7785">
                  <c:v>1.03</c:v>
                </c:pt>
                <c:pt idx="7786">
                  <c:v>0.99</c:v>
                </c:pt>
                <c:pt idx="7787">
                  <c:v>0.97</c:v>
                </c:pt>
                <c:pt idx="7788">
                  <c:v>0.97</c:v>
                </c:pt>
                <c:pt idx="7789">
                  <c:v>0.94000000000000006</c:v>
                </c:pt>
                <c:pt idx="7790">
                  <c:v>0.9</c:v>
                </c:pt>
                <c:pt idx="7791">
                  <c:v>0.91</c:v>
                </c:pt>
                <c:pt idx="7792">
                  <c:v>0.87</c:v>
                </c:pt>
                <c:pt idx="7793">
                  <c:v>0.86</c:v>
                </c:pt>
                <c:pt idx="7794">
                  <c:v>0.9</c:v>
                </c:pt>
                <c:pt idx="7795">
                  <c:v>0.89</c:v>
                </c:pt>
                <c:pt idx="7796">
                  <c:v>0.88</c:v>
                </c:pt>
                <c:pt idx="7797">
                  <c:v>0.87</c:v>
                </c:pt>
                <c:pt idx="7798">
                  <c:v>0.87</c:v>
                </c:pt>
                <c:pt idx="7800">
                  <c:v>0.87</c:v>
                </c:pt>
                <c:pt idx="7801">
                  <c:v>0.84</c:v>
                </c:pt>
                <c:pt idx="7802">
                  <c:v>0.83000000000000007</c:v>
                </c:pt>
                <c:pt idx="7803">
                  <c:v>0.84</c:v>
                </c:pt>
                <c:pt idx="7805">
                  <c:v>0.79</c:v>
                </c:pt>
                <c:pt idx="7806">
                  <c:v>0.79</c:v>
                </c:pt>
                <c:pt idx="7807">
                  <c:v>0.74</c:v>
                </c:pt>
                <c:pt idx="7808">
                  <c:v>0.78</c:v>
                </c:pt>
                <c:pt idx="7809">
                  <c:v>0.8</c:v>
                </c:pt>
                <c:pt idx="7810">
                  <c:v>0.79</c:v>
                </c:pt>
                <c:pt idx="7811">
                  <c:v>0.75</c:v>
                </c:pt>
                <c:pt idx="7812">
                  <c:v>0.73</c:v>
                </c:pt>
                <c:pt idx="7813">
                  <c:v>0.66</c:v>
                </c:pt>
                <c:pt idx="7814">
                  <c:v>0.67</c:v>
                </c:pt>
                <c:pt idx="7815">
                  <c:v>0.64</c:v>
                </c:pt>
                <c:pt idx="7816">
                  <c:v>0.64</c:v>
                </c:pt>
                <c:pt idx="7817">
                  <c:v>0.65</c:v>
                </c:pt>
                <c:pt idx="7818">
                  <c:v>0.70000000000000007</c:v>
                </c:pt>
                <c:pt idx="7819">
                  <c:v>0.62</c:v>
                </c:pt>
                <c:pt idx="7820">
                  <c:v>0.55000000000000004</c:v>
                </c:pt>
                <c:pt idx="7821">
                  <c:v>0.57999999999999996</c:v>
                </c:pt>
                <c:pt idx="7822">
                  <c:v>0.57999999999999996</c:v>
                </c:pt>
                <c:pt idx="7823">
                  <c:v>0.57999999999999996</c:v>
                </c:pt>
                <c:pt idx="7824">
                  <c:v>0.59</c:v>
                </c:pt>
                <c:pt idx="7825">
                  <c:v>0.55000000000000004</c:v>
                </c:pt>
                <c:pt idx="7826">
                  <c:v>0.55000000000000004</c:v>
                </c:pt>
                <c:pt idx="7827">
                  <c:v>0.57999999999999996</c:v>
                </c:pt>
                <c:pt idx="7828">
                  <c:v>0.59</c:v>
                </c:pt>
                <c:pt idx="7829">
                  <c:v>0.59</c:v>
                </c:pt>
                <c:pt idx="7830">
                  <c:v>0.62</c:v>
                </c:pt>
                <c:pt idx="7831">
                  <c:v>0.61</c:v>
                </c:pt>
                <c:pt idx="7832">
                  <c:v>0.65</c:v>
                </c:pt>
                <c:pt idx="7833">
                  <c:v>0.63</c:v>
                </c:pt>
                <c:pt idx="7834">
                  <c:v>0.59</c:v>
                </c:pt>
                <c:pt idx="7835">
                  <c:v>0.59</c:v>
                </c:pt>
                <c:pt idx="7836">
                  <c:v>0.61</c:v>
                </c:pt>
                <c:pt idx="7837">
                  <c:v>0.63</c:v>
                </c:pt>
                <c:pt idx="7838">
                  <c:v>0.64</c:v>
                </c:pt>
                <c:pt idx="7839">
                  <c:v>0.65</c:v>
                </c:pt>
                <c:pt idx="7840">
                  <c:v>0.63</c:v>
                </c:pt>
                <c:pt idx="7841">
                  <c:v>0.60000000000000009</c:v>
                </c:pt>
                <c:pt idx="7842">
                  <c:v>0.59</c:v>
                </c:pt>
                <c:pt idx="7843">
                  <c:v>0.55000000000000004</c:v>
                </c:pt>
                <c:pt idx="7844">
                  <c:v>0.52</c:v>
                </c:pt>
                <c:pt idx="7845">
                  <c:v>0.54</c:v>
                </c:pt>
                <c:pt idx="7846">
                  <c:v>0.57000000000000006</c:v>
                </c:pt>
                <c:pt idx="7847">
                  <c:v>0.61</c:v>
                </c:pt>
                <c:pt idx="7848">
                  <c:v>0.62</c:v>
                </c:pt>
                <c:pt idx="7849">
                  <c:v>0.60000000000000009</c:v>
                </c:pt>
                <c:pt idx="7850">
                  <c:v>0.64</c:v>
                </c:pt>
                <c:pt idx="7851">
                  <c:v>0.54</c:v>
                </c:pt>
                <c:pt idx="7852">
                  <c:v>0.47000000000000003</c:v>
                </c:pt>
                <c:pt idx="7853">
                  <c:v>0.42</c:v>
                </c:pt>
                <c:pt idx="7854">
                  <c:v>0.44</c:v>
                </c:pt>
                <c:pt idx="7856">
                  <c:v>0.46</c:v>
                </c:pt>
                <c:pt idx="7857">
                  <c:v>0.48</c:v>
                </c:pt>
                <c:pt idx="7858">
                  <c:v>0.47000000000000003</c:v>
                </c:pt>
                <c:pt idx="7859">
                  <c:v>0.45</c:v>
                </c:pt>
                <c:pt idx="7860">
                  <c:v>0.44</c:v>
                </c:pt>
                <c:pt idx="7861">
                  <c:v>0.49</c:v>
                </c:pt>
                <c:pt idx="7862">
                  <c:v>0.51</c:v>
                </c:pt>
                <c:pt idx="7863">
                  <c:v>0.5</c:v>
                </c:pt>
                <c:pt idx="7864">
                  <c:v>0.5</c:v>
                </c:pt>
                <c:pt idx="7865">
                  <c:v>0.5</c:v>
                </c:pt>
                <c:pt idx="7866">
                  <c:v>0.52</c:v>
                </c:pt>
                <c:pt idx="7867">
                  <c:v>0.48</c:v>
                </c:pt>
                <c:pt idx="7868">
                  <c:v>0.46</c:v>
                </c:pt>
                <c:pt idx="7869">
                  <c:v>0.48</c:v>
                </c:pt>
                <c:pt idx="7872">
                  <c:v>0.47000000000000003</c:v>
                </c:pt>
                <c:pt idx="7873">
                  <c:v>0.45</c:v>
                </c:pt>
                <c:pt idx="7874">
                  <c:v>0.45</c:v>
                </c:pt>
                <c:pt idx="7875">
                  <c:v>0.44</c:v>
                </c:pt>
                <c:pt idx="7876">
                  <c:v>0.44</c:v>
                </c:pt>
                <c:pt idx="7877">
                  <c:v>0.41000000000000003</c:v>
                </c:pt>
                <c:pt idx="7878">
                  <c:v>0.36</c:v>
                </c:pt>
                <c:pt idx="7879">
                  <c:v>0.35000000000000003</c:v>
                </c:pt>
                <c:pt idx="7880">
                  <c:v>0.37</c:v>
                </c:pt>
                <c:pt idx="7881">
                  <c:v>0.37</c:v>
                </c:pt>
                <c:pt idx="7882">
                  <c:v>0.38</c:v>
                </c:pt>
                <c:pt idx="7883">
                  <c:v>0.41000000000000003</c:v>
                </c:pt>
                <c:pt idx="7884">
                  <c:v>0.41000000000000003</c:v>
                </c:pt>
                <c:pt idx="7885">
                  <c:v>0.42</c:v>
                </c:pt>
                <c:pt idx="7886">
                  <c:v>0.42</c:v>
                </c:pt>
                <c:pt idx="7887">
                  <c:v>0.42</c:v>
                </c:pt>
                <c:pt idx="7888">
                  <c:v>0.56000000000000005</c:v>
                </c:pt>
                <c:pt idx="7889">
                  <c:v>0.63</c:v>
                </c:pt>
                <c:pt idx="7891">
                  <c:v>0.73</c:v>
                </c:pt>
                <c:pt idx="7892">
                  <c:v>0.83000000000000007</c:v>
                </c:pt>
                <c:pt idx="7893">
                  <c:v>0.9</c:v>
                </c:pt>
                <c:pt idx="7894">
                  <c:v>0.9</c:v>
                </c:pt>
                <c:pt idx="7895">
                  <c:v>0.84</c:v>
                </c:pt>
                <c:pt idx="7896">
                  <c:v>0.89</c:v>
                </c:pt>
                <c:pt idx="7897">
                  <c:v>0.97</c:v>
                </c:pt>
                <c:pt idx="7898">
                  <c:v>0.99</c:v>
                </c:pt>
                <c:pt idx="7899">
                  <c:v>0.98</c:v>
                </c:pt>
                <c:pt idx="7900">
                  <c:v>0.91</c:v>
                </c:pt>
                <c:pt idx="7901">
                  <c:v>0.94000000000000006</c:v>
                </c:pt>
                <c:pt idx="7902">
                  <c:v>0.89</c:v>
                </c:pt>
                <c:pt idx="7903">
                  <c:v>0.91</c:v>
                </c:pt>
                <c:pt idx="7904">
                  <c:v>0.92</c:v>
                </c:pt>
                <c:pt idx="7905">
                  <c:v>0.9</c:v>
                </c:pt>
                <c:pt idx="7906">
                  <c:v>0.91</c:v>
                </c:pt>
                <c:pt idx="7907">
                  <c:v>0.86</c:v>
                </c:pt>
                <c:pt idx="7908">
                  <c:v>0.85</c:v>
                </c:pt>
                <c:pt idx="7909">
                  <c:v>0.85</c:v>
                </c:pt>
                <c:pt idx="7910">
                  <c:v>0.8</c:v>
                </c:pt>
                <c:pt idx="7911">
                  <c:v>0.85</c:v>
                </c:pt>
                <c:pt idx="7912">
                  <c:v>1.01</c:v>
                </c:pt>
                <c:pt idx="7913">
                  <c:v>1.17</c:v>
                </c:pt>
                <c:pt idx="7914">
                  <c:v>1.1299999999999999</c:v>
                </c:pt>
                <c:pt idx="7915">
                  <c:v>1.17</c:v>
                </c:pt>
                <c:pt idx="7916">
                  <c:v>1.21</c:v>
                </c:pt>
                <c:pt idx="7918">
                  <c:v>1.33</c:v>
                </c:pt>
                <c:pt idx="7919">
                  <c:v>1.23</c:v>
                </c:pt>
                <c:pt idx="7920">
                  <c:v>1.23</c:v>
                </c:pt>
                <c:pt idx="7921">
                  <c:v>1.27</c:v>
                </c:pt>
                <c:pt idx="7922">
                  <c:v>1.24</c:v>
                </c:pt>
                <c:pt idx="7923">
                  <c:v>1.24</c:v>
                </c:pt>
                <c:pt idx="7924">
                  <c:v>1.2</c:v>
                </c:pt>
                <c:pt idx="7925">
                  <c:v>1.1599999999999999</c:v>
                </c:pt>
                <c:pt idx="7926">
                  <c:v>1.25</c:v>
                </c:pt>
                <c:pt idx="7927">
                  <c:v>1.23</c:v>
                </c:pt>
                <c:pt idx="7928">
                  <c:v>1.22</c:v>
                </c:pt>
                <c:pt idx="7929">
                  <c:v>1.24</c:v>
                </c:pt>
                <c:pt idx="7930">
                  <c:v>1.29</c:v>
                </c:pt>
                <c:pt idx="7931">
                  <c:v>1.24</c:v>
                </c:pt>
                <c:pt idx="7932">
                  <c:v>1.2</c:v>
                </c:pt>
                <c:pt idx="7933">
                  <c:v>1.25</c:v>
                </c:pt>
                <c:pt idx="7934">
                  <c:v>1.31</c:v>
                </c:pt>
                <c:pt idx="7935">
                  <c:v>1.24</c:v>
                </c:pt>
                <c:pt idx="7936">
                  <c:v>1.25</c:v>
                </c:pt>
                <c:pt idx="7937">
                  <c:v>1.1299999999999999</c:v>
                </c:pt>
                <c:pt idx="7938">
                  <c:v>1.1299999999999999</c:v>
                </c:pt>
                <c:pt idx="7939">
                  <c:v>1.17</c:v>
                </c:pt>
                <c:pt idx="7940">
                  <c:v>1.28</c:v>
                </c:pt>
                <c:pt idx="7941">
                  <c:v>1.25</c:v>
                </c:pt>
                <c:pt idx="7942">
                  <c:v>1.22</c:v>
                </c:pt>
                <c:pt idx="7943">
                  <c:v>1.1400000000000001</c:v>
                </c:pt>
                <c:pt idx="7944">
                  <c:v>1.1400000000000001</c:v>
                </c:pt>
                <c:pt idx="7945">
                  <c:v>1.08</c:v>
                </c:pt>
                <c:pt idx="7946">
                  <c:v>1.04</c:v>
                </c:pt>
                <c:pt idx="7947">
                  <c:v>1.0900000000000001</c:v>
                </c:pt>
                <c:pt idx="7948">
                  <c:v>1.05</c:v>
                </c:pt>
                <c:pt idx="7949">
                  <c:v>1.03</c:v>
                </c:pt>
                <c:pt idx="7950">
                  <c:v>0.98</c:v>
                </c:pt>
                <c:pt idx="7951">
                  <c:v>0.98</c:v>
                </c:pt>
                <c:pt idx="7952">
                  <c:v>0.98</c:v>
                </c:pt>
                <c:pt idx="7953">
                  <c:v>1.01</c:v>
                </c:pt>
                <c:pt idx="7954">
                  <c:v>0.94000000000000006</c:v>
                </c:pt>
                <c:pt idx="7955">
                  <c:v>0.94000000000000006</c:v>
                </c:pt>
                <c:pt idx="7956">
                  <c:v>0.94000000000000006</c:v>
                </c:pt>
                <c:pt idx="7957">
                  <c:v>0.96</c:v>
                </c:pt>
                <c:pt idx="7958">
                  <c:v>1.06</c:v>
                </c:pt>
                <c:pt idx="7959">
                  <c:v>1.01</c:v>
                </c:pt>
                <c:pt idx="7960">
                  <c:v>0.96</c:v>
                </c:pt>
                <c:pt idx="7961">
                  <c:v>1.01</c:v>
                </c:pt>
                <c:pt idx="7962">
                  <c:v>0.93</c:v>
                </c:pt>
                <c:pt idx="7963">
                  <c:v>0.92</c:v>
                </c:pt>
                <c:pt idx="7964">
                  <c:v>0.95000000000000007</c:v>
                </c:pt>
                <c:pt idx="7967">
                  <c:v>0.98</c:v>
                </c:pt>
                <c:pt idx="7968">
                  <c:v>0.98</c:v>
                </c:pt>
                <c:pt idx="7969">
                  <c:v>0.94000000000000006</c:v>
                </c:pt>
                <c:pt idx="7970">
                  <c:v>0.95000000000000007</c:v>
                </c:pt>
                <c:pt idx="7971">
                  <c:v>0.96</c:v>
                </c:pt>
                <c:pt idx="7972">
                  <c:v>1.1299999999999999</c:v>
                </c:pt>
                <c:pt idx="7973">
                  <c:v>1.08</c:v>
                </c:pt>
                <c:pt idx="7974">
                  <c:v>1.1000000000000001</c:v>
                </c:pt>
                <c:pt idx="7975">
                  <c:v>1.08</c:v>
                </c:pt>
                <c:pt idx="7976">
                  <c:v>1.1499999999999999</c:v>
                </c:pt>
                <c:pt idx="7977">
                  <c:v>1.1599999999999999</c:v>
                </c:pt>
                <c:pt idx="7978">
                  <c:v>1.1499999999999999</c:v>
                </c:pt>
                <c:pt idx="7979">
                  <c:v>1.07</c:v>
                </c:pt>
                <c:pt idx="7980">
                  <c:v>1.02</c:v>
                </c:pt>
                <c:pt idx="7981">
                  <c:v>1.05</c:v>
                </c:pt>
                <c:pt idx="7982">
                  <c:v>1.03</c:v>
                </c:pt>
                <c:pt idx="7983">
                  <c:v>1.03</c:v>
                </c:pt>
                <c:pt idx="7984">
                  <c:v>1.01</c:v>
                </c:pt>
                <c:pt idx="7985">
                  <c:v>0.99</c:v>
                </c:pt>
                <c:pt idx="7986">
                  <c:v>0.99</c:v>
                </c:pt>
                <c:pt idx="7987">
                  <c:v>1.06</c:v>
                </c:pt>
                <c:pt idx="7988">
                  <c:v>1.1000000000000001</c:v>
                </c:pt>
                <c:pt idx="7989">
                  <c:v>1.1000000000000001</c:v>
                </c:pt>
                <c:pt idx="7990">
                  <c:v>0.97</c:v>
                </c:pt>
                <c:pt idx="7991">
                  <c:v>0.98</c:v>
                </c:pt>
                <c:pt idx="7992">
                  <c:v>0.9</c:v>
                </c:pt>
                <c:pt idx="7993">
                  <c:v>0.9</c:v>
                </c:pt>
                <c:pt idx="7994">
                  <c:v>0.9</c:v>
                </c:pt>
                <c:pt idx="7995">
                  <c:v>0.97</c:v>
                </c:pt>
                <c:pt idx="7996">
                  <c:v>0.93</c:v>
                </c:pt>
                <c:pt idx="7997">
                  <c:v>0.92</c:v>
                </c:pt>
                <c:pt idx="7998">
                  <c:v>0.9</c:v>
                </c:pt>
                <c:pt idx="7999">
                  <c:v>0.85</c:v>
                </c:pt>
                <c:pt idx="8000">
                  <c:v>0.81</c:v>
                </c:pt>
                <c:pt idx="8001">
                  <c:v>0.86</c:v>
                </c:pt>
                <c:pt idx="8002">
                  <c:v>0.9</c:v>
                </c:pt>
                <c:pt idx="8003">
                  <c:v>0.89</c:v>
                </c:pt>
                <c:pt idx="8004">
                  <c:v>0.88</c:v>
                </c:pt>
                <c:pt idx="8005">
                  <c:v>0.91</c:v>
                </c:pt>
                <c:pt idx="8006">
                  <c:v>0.87</c:v>
                </c:pt>
                <c:pt idx="8007">
                  <c:v>0.88</c:v>
                </c:pt>
                <c:pt idx="8008">
                  <c:v>0.83000000000000007</c:v>
                </c:pt>
                <c:pt idx="8009">
                  <c:v>0.85</c:v>
                </c:pt>
                <c:pt idx="8010">
                  <c:v>0.84</c:v>
                </c:pt>
                <c:pt idx="8011">
                  <c:v>0.85</c:v>
                </c:pt>
                <c:pt idx="8012">
                  <c:v>1.01</c:v>
                </c:pt>
                <c:pt idx="8013">
                  <c:v>0.93</c:v>
                </c:pt>
                <c:pt idx="8014">
                  <c:v>0.86</c:v>
                </c:pt>
                <c:pt idx="8015">
                  <c:v>0.85</c:v>
                </c:pt>
                <c:pt idx="8016">
                  <c:v>0.85</c:v>
                </c:pt>
                <c:pt idx="8017">
                  <c:v>0.79</c:v>
                </c:pt>
                <c:pt idx="8018">
                  <c:v>0.79</c:v>
                </c:pt>
                <c:pt idx="8019">
                  <c:v>0.88</c:v>
                </c:pt>
                <c:pt idx="8020">
                  <c:v>0.87</c:v>
                </c:pt>
                <c:pt idx="8021">
                  <c:v>0.93</c:v>
                </c:pt>
                <c:pt idx="8022">
                  <c:v>0.93</c:v>
                </c:pt>
                <c:pt idx="8023">
                  <c:v>0.96</c:v>
                </c:pt>
                <c:pt idx="8024">
                  <c:v>0.95000000000000007</c:v>
                </c:pt>
                <c:pt idx="8025">
                  <c:v>1.02</c:v>
                </c:pt>
                <c:pt idx="8026">
                  <c:v>1</c:v>
                </c:pt>
                <c:pt idx="8027">
                  <c:v>0.96</c:v>
                </c:pt>
                <c:pt idx="8028">
                  <c:v>0.93</c:v>
                </c:pt>
                <c:pt idx="8029">
                  <c:v>0.93</c:v>
                </c:pt>
                <c:pt idx="8030">
                  <c:v>0.88</c:v>
                </c:pt>
                <c:pt idx="8031">
                  <c:v>0.86</c:v>
                </c:pt>
                <c:pt idx="8032">
                  <c:v>0.86</c:v>
                </c:pt>
                <c:pt idx="8033">
                  <c:v>0.83000000000000007</c:v>
                </c:pt>
                <c:pt idx="8034">
                  <c:v>0.81</c:v>
                </c:pt>
                <c:pt idx="8035">
                  <c:v>0.82000000000000006</c:v>
                </c:pt>
                <c:pt idx="8036">
                  <c:v>0.88</c:v>
                </c:pt>
                <c:pt idx="8037">
                  <c:v>0.85</c:v>
                </c:pt>
                <c:pt idx="8038">
                  <c:v>0.8</c:v>
                </c:pt>
                <c:pt idx="8039">
                  <c:v>0.8</c:v>
                </c:pt>
                <c:pt idx="8040">
                  <c:v>0.77</c:v>
                </c:pt>
                <c:pt idx="8041">
                  <c:v>0.79</c:v>
                </c:pt>
                <c:pt idx="8042">
                  <c:v>0.79</c:v>
                </c:pt>
                <c:pt idx="8043">
                  <c:v>0.79</c:v>
                </c:pt>
                <c:pt idx="8044">
                  <c:v>1</c:v>
                </c:pt>
                <c:pt idx="8045">
                  <c:v>1.01</c:v>
                </c:pt>
                <c:pt idx="8046">
                  <c:v>0.9</c:v>
                </c:pt>
                <c:pt idx="8048">
                  <c:v>0.92</c:v>
                </c:pt>
                <c:pt idx="8049">
                  <c:v>0.89</c:v>
                </c:pt>
                <c:pt idx="8050">
                  <c:v>0.87</c:v>
                </c:pt>
                <c:pt idx="8051">
                  <c:v>0.9</c:v>
                </c:pt>
                <c:pt idx="8052">
                  <c:v>0.99</c:v>
                </c:pt>
                <c:pt idx="8053">
                  <c:v>1.02</c:v>
                </c:pt>
                <c:pt idx="8054">
                  <c:v>0.94000000000000006</c:v>
                </c:pt>
                <c:pt idx="8055">
                  <c:v>0.89</c:v>
                </c:pt>
                <c:pt idx="8056">
                  <c:v>0.9</c:v>
                </c:pt>
                <c:pt idx="8057">
                  <c:v>0.96</c:v>
                </c:pt>
                <c:pt idx="8058">
                  <c:v>0.99</c:v>
                </c:pt>
                <c:pt idx="8059">
                  <c:v>0.99</c:v>
                </c:pt>
                <c:pt idx="8061">
                  <c:v>0.91</c:v>
                </c:pt>
                <c:pt idx="8062">
                  <c:v>1</c:v>
                </c:pt>
                <c:pt idx="8063">
                  <c:v>1</c:v>
                </c:pt>
                <c:pt idx="8066">
                  <c:v>0.94000000000000006</c:v>
                </c:pt>
                <c:pt idx="8067">
                  <c:v>0.92</c:v>
                </c:pt>
                <c:pt idx="8068">
                  <c:v>0.88</c:v>
                </c:pt>
                <c:pt idx="8069">
                  <c:v>0.92</c:v>
                </c:pt>
                <c:pt idx="8070">
                  <c:v>0.88</c:v>
                </c:pt>
                <c:pt idx="8071">
                  <c:v>0.92</c:v>
                </c:pt>
                <c:pt idx="8072">
                  <c:v>0.91</c:v>
                </c:pt>
                <c:pt idx="8073">
                  <c:v>0.89</c:v>
                </c:pt>
                <c:pt idx="8074">
                  <c:v>0.9</c:v>
                </c:pt>
                <c:pt idx="8075">
                  <c:v>0.87</c:v>
                </c:pt>
                <c:pt idx="8076">
                  <c:v>0.87</c:v>
                </c:pt>
                <c:pt idx="8077">
                  <c:v>0.87</c:v>
                </c:pt>
                <c:pt idx="8078">
                  <c:v>0.83000000000000007</c:v>
                </c:pt>
                <c:pt idx="8079">
                  <c:v>0.78</c:v>
                </c:pt>
                <c:pt idx="8080">
                  <c:v>0.8</c:v>
                </c:pt>
                <c:pt idx="8081">
                  <c:v>0.79</c:v>
                </c:pt>
                <c:pt idx="8082">
                  <c:v>0.75</c:v>
                </c:pt>
                <c:pt idx="8083">
                  <c:v>0.75</c:v>
                </c:pt>
                <c:pt idx="8084">
                  <c:v>0.73</c:v>
                </c:pt>
                <c:pt idx="8085">
                  <c:v>0.65</c:v>
                </c:pt>
                <c:pt idx="8086">
                  <c:v>0.68</c:v>
                </c:pt>
                <c:pt idx="8087">
                  <c:v>0.65</c:v>
                </c:pt>
                <c:pt idx="8088">
                  <c:v>0.61</c:v>
                </c:pt>
                <c:pt idx="8089">
                  <c:v>0.64</c:v>
                </c:pt>
                <c:pt idx="8090">
                  <c:v>0.63</c:v>
                </c:pt>
                <c:pt idx="8091">
                  <c:v>0.60000000000000009</c:v>
                </c:pt>
                <c:pt idx="8092">
                  <c:v>0.62</c:v>
                </c:pt>
                <c:pt idx="8093">
                  <c:v>0.62</c:v>
                </c:pt>
                <c:pt idx="8094">
                  <c:v>0.59</c:v>
                </c:pt>
                <c:pt idx="8095">
                  <c:v>0.66</c:v>
                </c:pt>
                <c:pt idx="8096">
                  <c:v>0.62</c:v>
                </c:pt>
                <c:pt idx="8097">
                  <c:v>0.65</c:v>
                </c:pt>
                <c:pt idx="8098">
                  <c:v>0.65</c:v>
                </c:pt>
                <c:pt idx="8099">
                  <c:v>0.57999999999999996</c:v>
                </c:pt>
                <c:pt idx="8100">
                  <c:v>0.57000000000000006</c:v>
                </c:pt>
                <c:pt idx="8101">
                  <c:v>0.53</c:v>
                </c:pt>
                <c:pt idx="8102">
                  <c:v>0.54</c:v>
                </c:pt>
                <c:pt idx="8103">
                  <c:v>0.52</c:v>
                </c:pt>
                <c:pt idx="8104">
                  <c:v>0.51</c:v>
                </c:pt>
                <c:pt idx="8105">
                  <c:v>0.51</c:v>
                </c:pt>
                <c:pt idx="8106">
                  <c:v>0.47000000000000003</c:v>
                </c:pt>
                <c:pt idx="8107">
                  <c:v>0.51</c:v>
                </c:pt>
                <c:pt idx="8108">
                  <c:v>0.57000000000000006</c:v>
                </c:pt>
                <c:pt idx="8109">
                  <c:v>0.53</c:v>
                </c:pt>
                <c:pt idx="8110">
                  <c:v>0.59</c:v>
                </c:pt>
                <c:pt idx="8111">
                  <c:v>0.55000000000000004</c:v>
                </c:pt>
                <c:pt idx="8112">
                  <c:v>0.5</c:v>
                </c:pt>
                <c:pt idx="8113">
                  <c:v>0.54</c:v>
                </c:pt>
                <c:pt idx="8114">
                  <c:v>0.59</c:v>
                </c:pt>
                <c:pt idx="8115">
                  <c:v>0.54</c:v>
                </c:pt>
                <c:pt idx="8116">
                  <c:v>0.54</c:v>
                </c:pt>
                <c:pt idx="8117">
                  <c:v>0.59</c:v>
                </c:pt>
                <c:pt idx="8118">
                  <c:v>0.56000000000000005</c:v>
                </c:pt>
                <c:pt idx="8119">
                  <c:v>0.49</c:v>
                </c:pt>
                <c:pt idx="8120">
                  <c:v>0.48</c:v>
                </c:pt>
                <c:pt idx="8121">
                  <c:v>0.49</c:v>
                </c:pt>
                <c:pt idx="8122">
                  <c:v>0.48</c:v>
                </c:pt>
                <c:pt idx="8123">
                  <c:v>0.47000000000000003</c:v>
                </c:pt>
                <c:pt idx="8124">
                  <c:v>0.45</c:v>
                </c:pt>
                <c:pt idx="8127">
                  <c:v>0.4</c:v>
                </c:pt>
                <c:pt idx="8128">
                  <c:v>0.42</c:v>
                </c:pt>
                <c:pt idx="8129">
                  <c:v>0.41000000000000003</c:v>
                </c:pt>
                <c:pt idx="8130">
                  <c:v>0.39</c:v>
                </c:pt>
                <c:pt idx="8131">
                  <c:v>0.38</c:v>
                </c:pt>
                <c:pt idx="8132">
                  <c:v>0.45</c:v>
                </c:pt>
                <c:pt idx="8133">
                  <c:v>0.46</c:v>
                </c:pt>
                <c:pt idx="8134">
                  <c:v>0.44</c:v>
                </c:pt>
                <c:pt idx="8135">
                  <c:v>0.44</c:v>
                </c:pt>
                <c:pt idx="8136">
                  <c:v>0.47000000000000003</c:v>
                </c:pt>
                <c:pt idx="8137">
                  <c:v>0.52</c:v>
                </c:pt>
                <c:pt idx="8138">
                  <c:v>0.48</c:v>
                </c:pt>
                <c:pt idx="8139">
                  <c:v>0.51</c:v>
                </c:pt>
                <c:pt idx="8140">
                  <c:v>0.48</c:v>
                </c:pt>
                <c:pt idx="8141">
                  <c:v>0.51</c:v>
                </c:pt>
                <c:pt idx="8142">
                  <c:v>0.52</c:v>
                </c:pt>
                <c:pt idx="8143">
                  <c:v>0.49</c:v>
                </c:pt>
                <c:pt idx="8144">
                  <c:v>0.56000000000000005</c:v>
                </c:pt>
                <c:pt idx="8145">
                  <c:v>0.57000000000000006</c:v>
                </c:pt>
                <c:pt idx="8146">
                  <c:v>0.61</c:v>
                </c:pt>
                <c:pt idx="8147">
                  <c:v>0.64</c:v>
                </c:pt>
                <c:pt idx="8148">
                  <c:v>0.64</c:v>
                </c:pt>
                <c:pt idx="8149">
                  <c:v>0.60000000000000009</c:v>
                </c:pt>
                <c:pt idx="8150">
                  <c:v>0.65</c:v>
                </c:pt>
                <c:pt idx="8151">
                  <c:v>0.63</c:v>
                </c:pt>
                <c:pt idx="8152">
                  <c:v>0.56000000000000005</c:v>
                </c:pt>
                <c:pt idx="8153">
                  <c:v>0.57000000000000006</c:v>
                </c:pt>
                <c:pt idx="8154">
                  <c:v>0.54</c:v>
                </c:pt>
                <c:pt idx="8155">
                  <c:v>0.53</c:v>
                </c:pt>
                <c:pt idx="8156">
                  <c:v>0.5</c:v>
                </c:pt>
                <c:pt idx="8157">
                  <c:v>0.48</c:v>
                </c:pt>
                <c:pt idx="8158">
                  <c:v>0.48</c:v>
                </c:pt>
                <c:pt idx="8159">
                  <c:v>0.51</c:v>
                </c:pt>
                <c:pt idx="8160">
                  <c:v>0.48</c:v>
                </c:pt>
                <c:pt idx="8161">
                  <c:v>0.49</c:v>
                </c:pt>
                <c:pt idx="8162">
                  <c:v>0.47000000000000003</c:v>
                </c:pt>
                <c:pt idx="8163">
                  <c:v>0.51</c:v>
                </c:pt>
                <c:pt idx="8164">
                  <c:v>0.51</c:v>
                </c:pt>
                <c:pt idx="8165">
                  <c:v>0.51</c:v>
                </c:pt>
                <c:pt idx="8166">
                  <c:v>0.52</c:v>
                </c:pt>
                <c:pt idx="8167">
                  <c:v>0.51</c:v>
                </c:pt>
                <c:pt idx="8168">
                  <c:v>0.48</c:v>
                </c:pt>
                <c:pt idx="8169">
                  <c:v>0.48</c:v>
                </c:pt>
                <c:pt idx="8170">
                  <c:v>0.48</c:v>
                </c:pt>
                <c:pt idx="8171">
                  <c:v>0.51</c:v>
                </c:pt>
                <c:pt idx="8172">
                  <c:v>0.49</c:v>
                </c:pt>
                <c:pt idx="8173">
                  <c:v>0.48</c:v>
                </c:pt>
                <c:pt idx="8174">
                  <c:v>0.46</c:v>
                </c:pt>
                <c:pt idx="8175">
                  <c:v>0.42</c:v>
                </c:pt>
                <c:pt idx="8176">
                  <c:v>0.45</c:v>
                </c:pt>
                <c:pt idx="8177">
                  <c:v>0.41000000000000003</c:v>
                </c:pt>
                <c:pt idx="8178">
                  <c:v>0.42</c:v>
                </c:pt>
                <c:pt idx="8179">
                  <c:v>0.4</c:v>
                </c:pt>
                <c:pt idx="8180">
                  <c:v>0.39</c:v>
                </c:pt>
                <c:pt idx="8181">
                  <c:v>0.41000000000000003</c:v>
                </c:pt>
                <c:pt idx="8182">
                  <c:v>0.42</c:v>
                </c:pt>
                <c:pt idx="8183">
                  <c:v>0.4</c:v>
                </c:pt>
                <c:pt idx="8184">
                  <c:v>0.4</c:v>
                </c:pt>
                <c:pt idx="8185">
                  <c:v>0.43</c:v>
                </c:pt>
                <c:pt idx="8186">
                  <c:v>0.43</c:v>
                </c:pt>
                <c:pt idx="8187">
                  <c:v>0.42</c:v>
                </c:pt>
                <c:pt idx="8188">
                  <c:v>0.42</c:v>
                </c:pt>
                <c:pt idx="8189">
                  <c:v>0.46</c:v>
                </c:pt>
                <c:pt idx="8190">
                  <c:v>0.39</c:v>
                </c:pt>
                <c:pt idx="8191">
                  <c:v>0.31</c:v>
                </c:pt>
                <c:pt idx="8192">
                  <c:v>0.24</c:v>
                </c:pt>
                <c:pt idx="8193">
                  <c:v>0.22</c:v>
                </c:pt>
                <c:pt idx="8194">
                  <c:v>0.21</c:v>
                </c:pt>
                <c:pt idx="8195">
                  <c:v>0.16</c:v>
                </c:pt>
                <c:pt idx="8196">
                  <c:v>0.17</c:v>
                </c:pt>
                <c:pt idx="8197">
                  <c:v>0.14000000000000001</c:v>
                </c:pt>
                <c:pt idx="8198">
                  <c:v>0.13</c:v>
                </c:pt>
                <c:pt idx="8199">
                  <c:v>0.14000000000000001</c:v>
                </c:pt>
                <c:pt idx="8200">
                  <c:v>0.11</c:v>
                </c:pt>
                <c:pt idx="8201">
                  <c:v>0.13</c:v>
                </c:pt>
                <c:pt idx="8202">
                  <c:v>0.19</c:v>
                </c:pt>
                <c:pt idx="8203">
                  <c:v>0.15</c:v>
                </c:pt>
                <c:pt idx="8204">
                  <c:v>0.19</c:v>
                </c:pt>
                <c:pt idx="8205">
                  <c:v>0.23</c:v>
                </c:pt>
                <c:pt idx="8206">
                  <c:v>0.21</c:v>
                </c:pt>
                <c:pt idx="8207">
                  <c:v>0.21</c:v>
                </c:pt>
                <c:pt idx="8208">
                  <c:v>0.23</c:v>
                </c:pt>
                <c:pt idx="8209">
                  <c:v>0.23</c:v>
                </c:pt>
                <c:pt idx="8210">
                  <c:v>0.21</c:v>
                </c:pt>
                <c:pt idx="8211">
                  <c:v>0.2</c:v>
                </c:pt>
                <c:pt idx="8212">
                  <c:v>0.2</c:v>
                </c:pt>
                <c:pt idx="8213">
                  <c:v>0.14000000000000001</c:v>
                </c:pt>
                <c:pt idx="8214">
                  <c:v>0.14000000000000001</c:v>
                </c:pt>
                <c:pt idx="8215">
                  <c:v>0.1</c:v>
                </c:pt>
                <c:pt idx="8216">
                  <c:v>0.13</c:v>
                </c:pt>
                <c:pt idx="8217">
                  <c:v>0.2</c:v>
                </c:pt>
                <c:pt idx="8218">
                  <c:v>0.19</c:v>
                </c:pt>
                <c:pt idx="8219">
                  <c:v>0.13</c:v>
                </c:pt>
                <c:pt idx="8220">
                  <c:v>0.16</c:v>
                </c:pt>
                <c:pt idx="8221">
                  <c:v>0.16</c:v>
                </c:pt>
                <c:pt idx="8222">
                  <c:v>0.14000000000000001</c:v>
                </c:pt>
                <c:pt idx="8223">
                  <c:v>0.11</c:v>
                </c:pt>
                <c:pt idx="8224">
                  <c:v>0.13</c:v>
                </c:pt>
                <c:pt idx="8225">
                  <c:v>0.12</c:v>
                </c:pt>
                <c:pt idx="8226">
                  <c:v>0.15</c:v>
                </c:pt>
                <c:pt idx="8227">
                  <c:v>0.2</c:v>
                </c:pt>
                <c:pt idx="8228">
                  <c:v>0.17</c:v>
                </c:pt>
                <c:pt idx="8229">
                  <c:v>0.14000000000000001</c:v>
                </c:pt>
                <c:pt idx="8230">
                  <c:v>0.19</c:v>
                </c:pt>
                <c:pt idx="8231">
                  <c:v>0.14000000000000001</c:v>
                </c:pt>
                <c:pt idx="8232">
                  <c:v>0.14000000000000001</c:v>
                </c:pt>
                <c:pt idx="8233">
                  <c:v>0.15</c:v>
                </c:pt>
                <c:pt idx="8234">
                  <c:v>0.16</c:v>
                </c:pt>
                <c:pt idx="8235">
                  <c:v>0.15</c:v>
                </c:pt>
                <c:pt idx="8236">
                  <c:v>0.16</c:v>
                </c:pt>
                <c:pt idx="8237">
                  <c:v>0.15</c:v>
                </c:pt>
                <c:pt idx="8238">
                  <c:v>0.18</c:v>
                </c:pt>
                <c:pt idx="8239">
                  <c:v>0.18</c:v>
                </c:pt>
                <c:pt idx="8240">
                  <c:v>0.19</c:v>
                </c:pt>
                <c:pt idx="8241">
                  <c:v>0.18</c:v>
                </c:pt>
                <c:pt idx="8242">
                  <c:v>0.12</c:v>
                </c:pt>
                <c:pt idx="8243">
                  <c:v>0.1</c:v>
                </c:pt>
                <c:pt idx="8244">
                  <c:v>0.16</c:v>
                </c:pt>
                <c:pt idx="8245">
                  <c:v>0.25</c:v>
                </c:pt>
                <c:pt idx="8246">
                  <c:v>0.27</c:v>
                </c:pt>
                <c:pt idx="8247">
                  <c:v>0.28000000000000003</c:v>
                </c:pt>
                <c:pt idx="8248">
                  <c:v>0.26</c:v>
                </c:pt>
                <c:pt idx="8249">
                  <c:v>0.27</c:v>
                </c:pt>
                <c:pt idx="8250">
                  <c:v>0.24</c:v>
                </c:pt>
                <c:pt idx="8251">
                  <c:v>0.25</c:v>
                </c:pt>
                <c:pt idx="8252">
                  <c:v>0.21</c:v>
                </c:pt>
                <c:pt idx="8253">
                  <c:v>0.23</c:v>
                </c:pt>
                <c:pt idx="8254">
                  <c:v>0.14000000000000001</c:v>
                </c:pt>
                <c:pt idx="8255">
                  <c:v>0.15</c:v>
                </c:pt>
                <c:pt idx="8256">
                  <c:v>0.13</c:v>
                </c:pt>
                <c:pt idx="8257">
                  <c:v>0.1</c:v>
                </c:pt>
                <c:pt idx="8258">
                  <c:v>0.09</c:v>
                </c:pt>
                <c:pt idx="8259">
                  <c:v>0.12</c:v>
                </c:pt>
                <c:pt idx="8260">
                  <c:v>0.12</c:v>
                </c:pt>
                <c:pt idx="8261">
                  <c:v>0.16</c:v>
                </c:pt>
                <c:pt idx="8262">
                  <c:v>0.16</c:v>
                </c:pt>
                <c:pt idx="8263">
                  <c:v>0.33</c:v>
                </c:pt>
                <c:pt idx="8264">
                  <c:v>0.30000000000000004</c:v>
                </c:pt>
                <c:pt idx="8265">
                  <c:v>0.32</c:v>
                </c:pt>
                <c:pt idx="8266">
                  <c:v>0.36</c:v>
                </c:pt>
                <c:pt idx="8267">
                  <c:v>0.32</c:v>
                </c:pt>
                <c:pt idx="8268">
                  <c:v>0.37</c:v>
                </c:pt>
                <c:pt idx="8269">
                  <c:v>0.34</c:v>
                </c:pt>
                <c:pt idx="8270">
                  <c:v>0.34</c:v>
                </c:pt>
                <c:pt idx="8271">
                  <c:v>0.34</c:v>
                </c:pt>
                <c:pt idx="8272">
                  <c:v>0.32</c:v>
                </c:pt>
                <c:pt idx="8273">
                  <c:v>0.31</c:v>
                </c:pt>
                <c:pt idx="8274">
                  <c:v>0.28000000000000003</c:v>
                </c:pt>
                <c:pt idx="8276">
                  <c:v>0.30000000000000004</c:v>
                </c:pt>
                <c:pt idx="8277">
                  <c:v>0.30000000000000004</c:v>
                </c:pt>
                <c:pt idx="8278">
                  <c:v>0.37</c:v>
                </c:pt>
                <c:pt idx="8279">
                  <c:v>0.47000000000000003</c:v>
                </c:pt>
                <c:pt idx="8280">
                  <c:v>0.47000000000000003</c:v>
                </c:pt>
                <c:pt idx="8281">
                  <c:v>0.47000000000000003</c:v>
                </c:pt>
                <c:pt idx="8282">
                  <c:v>0.5</c:v>
                </c:pt>
                <c:pt idx="8283">
                  <c:v>0.45</c:v>
                </c:pt>
                <c:pt idx="8284">
                  <c:v>0.47000000000000003</c:v>
                </c:pt>
                <c:pt idx="8285">
                  <c:v>0.46</c:v>
                </c:pt>
                <c:pt idx="8286">
                  <c:v>0.46</c:v>
                </c:pt>
                <c:pt idx="8287">
                  <c:v>0.49</c:v>
                </c:pt>
                <c:pt idx="8288">
                  <c:v>0.51</c:v>
                </c:pt>
                <c:pt idx="8289">
                  <c:v>0.69000000000000006</c:v>
                </c:pt>
                <c:pt idx="8290">
                  <c:v>0.75</c:v>
                </c:pt>
                <c:pt idx="8291">
                  <c:v>0.82000000000000006</c:v>
                </c:pt>
                <c:pt idx="8292">
                  <c:v>0.74</c:v>
                </c:pt>
                <c:pt idx="8293">
                  <c:v>0.75</c:v>
                </c:pt>
                <c:pt idx="8294">
                  <c:v>0.74</c:v>
                </c:pt>
                <c:pt idx="8295">
                  <c:v>0.76</c:v>
                </c:pt>
                <c:pt idx="8296">
                  <c:v>0.76</c:v>
                </c:pt>
                <c:pt idx="8297">
                  <c:v>0.72</c:v>
                </c:pt>
                <c:pt idx="8298">
                  <c:v>0.81</c:v>
                </c:pt>
                <c:pt idx="8299">
                  <c:v>0.8</c:v>
                </c:pt>
                <c:pt idx="8300">
                  <c:v>0.79</c:v>
                </c:pt>
                <c:pt idx="8301">
                  <c:v>0.76</c:v>
                </c:pt>
                <c:pt idx="8302">
                  <c:v>0.72</c:v>
                </c:pt>
                <c:pt idx="8303">
                  <c:v>0.76</c:v>
                </c:pt>
                <c:pt idx="8304">
                  <c:v>0.81</c:v>
                </c:pt>
                <c:pt idx="8305">
                  <c:v>0.72</c:v>
                </c:pt>
                <c:pt idx="8306">
                  <c:v>0.79</c:v>
                </c:pt>
                <c:pt idx="8307">
                  <c:v>0.8</c:v>
                </c:pt>
                <c:pt idx="8308">
                  <c:v>0.76</c:v>
                </c:pt>
                <c:pt idx="8309">
                  <c:v>0.82000000000000006</c:v>
                </c:pt>
                <c:pt idx="8310">
                  <c:v>0.82000000000000006</c:v>
                </c:pt>
                <c:pt idx="8311">
                  <c:v>0.88</c:v>
                </c:pt>
                <c:pt idx="8312">
                  <c:v>0.79</c:v>
                </c:pt>
                <c:pt idx="8313">
                  <c:v>0.73</c:v>
                </c:pt>
                <c:pt idx="8314">
                  <c:v>0.78</c:v>
                </c:pt>
                <c:pt idx="8315">
                  <c:v>0.78</c:v>
                </c:pt>
                <c:pt idx="8316">
                  <c:v>0.71</c:v>
                </c:pt>
                <c:pt idx="8317">
                  <c:v>0.73</c:v>
                </c:pt>
                <c:pt idx="8318">
                  <c:v>0.70000000000000007</c:v>
                </c:pt>
                <c:pt idx="8319">
                  <c:v>0.74</c:v>
                </c:pt>
                <c:pt idx="8320">
                  <c:v>0.71</c:v>
                </c:pt>
                <c:pt idx="8322">
                  <c:v>0.67</c:v>
                </c:pt>
                <c:pt idx="8323">
                  <c:v>0.68</c:v>
                </c:pt>
                <c:pt idx="8324">
                  <c:v>0.65</c:v>
                </c:pt>
                <c:pt idx="8325">
                  <c:v>0.68</c:v>
                </c:pt>
                <c:pt idx="8326">
                  <c:v>0.67</c:v>
                </c:pt>
                <c:pt idx="8327">
                  <c:v>0.79</c:v>
                </c:pt>
                <c:pt idx="8328">
                  <c:v>0.81</c:v>
                </c:pt>
                <c:pt idx="8329">
                  <c:v>0.81</c:v>
                </c:pt>
                <c:pt idx="8330">
                  <c:v>0.84</c:v>
                </c:pt>
                <c:pt idx="8331">
                  <c:v>0.81</c:v>
                </c:pt>
                <c:pt idx="8332">
                  <c:v>0.81</c:v>
                </c:pt>
                <c:pt idx="8333">
                  <c:v>0.78</c:v>
                </c:pt>
                <c:pt idx="8334">
                  <c:v>0.78</c:v>
                </c:pt>
                <c:pt idx="8335">
                  <c:v>0.81</c:v>
                </c:pt>
                <c:pt idx="8336">
                  <c:v>0.8</c:v>
                </c:pt>
                <c:pt idx="8337">
                  <c:v>0.79</c:v>
                </c:pt>
                <c:pt idx="8338">
                  <c:v>0.82000000000000006</c:v>
                </c:pt>
                <c:pt idx="8339">
                  <c:v>0.86</c:v>
                </c:pt>
                <c:pt idx="8340">
                  <c:v>0.92</c:v>
                </c:pt>
                <c:pt idx="8341">
                  <c:v>0.86</c:v>
                </c:pt>
                <c:pt idx="8342">
                  <c:v>0.89</c:v>
                </c:pt>
                <c:pt idx="8343">
                  <c:v>0.98</c:v>
                </c:pt>
                <c:pt idx="8344">
                  <c:v>1.03</c:v>
                </c:pt>
                <c:pt idx="8345">
                  <c:v>1.04</c:v>
                </c:pt>
                <c:pt idx="8346">
                  <c:v>1.06</c:v>
                </c:pt>
                <c:pt idx="8347">
                  <c:v>1.04</c:v>
                </c:pt>
                <c:pt idx="8348">
                  <c:v>1.08</c:v>
                </c:pt>
                <c:pt idx="8349">
                  <c:v>1.05</c:v>
                </c:pt>
                <c:pt idx="8350">
                  <c:v>1.08</c:v>
                </c:pt>
                <c:pt idx="8351">
                  <c:v>1.1499999999999999</c:v>
                </c:pt>
                <c:pt idx="8352">
                  <c:v>1.1000000000000001</c:v>
                </c:pt>
                <c:pt idx="8353">
                  <c:v>1.01</c:v>
                </c:pt>
                <c:pt idx="8354">
                  <c:v>0.99</c:v>
                </c:pt>
                <c:pt idx="8355">
                  <c:v>1.05</c:v>
                </c:pt>
                <c:pt idx="8356">
                  <c:v>1.03</c:v>
                </c:pt>
                <c:pt idx="8357">
                  <c:v>1.05</c:v>
                </c:pt>
                <c:pt idx="8358">
                  <c:v>1.06</c:v>
                </c:pt>
                <c:pt idx="8359">
                  <c:v>1.02</c:v>
                </c:pt>
                <c:pt idx="8360">
                  <c:v>1.04</c:v>
                </c:pt>
                <c:pt idx="8361">
                  <c:v>1.07</c:v>
                </c:pt>
                <c:pt idx="8362">
                  <c:v>1.0900000000000001</c:v>
                </c:pt>
                <c:pt idx="8363">
                  <c:v>1.05</c:v>
                </c:pt>
                <c:pt idx="8364">
                  <c:v>0.98</c:v>
                </c:pt>
                <c:pt idx="8365">
                  <c:v>0.92</c:v>
                </c:pt>
                <c:pt idx="8366">
                  <c:v>0.89</c:v>
                </c:pt>
                <c:pt idx="8367">
                  <c:v>0.89</c:v>
                </c:pt>
                <c:pt idx="8368">
                  <c:v>0.92</c:v>
                </c:pt>
                <c:pt idx="8369">
                  <c:v>0.93</c:v>
                </c:pt>
                <c:pt idx="8370">
                  <c:v>0.95000000000000007</c:v>
                </c:pt>
                <c:pt idx="8371">
                  <c:v>0.97</c:v>
                </c:pt>
                <c:pt idx="8372">
                  <c:v>0.96</c:v>
                </c:pt>
                <c:pt idx="8373">
                  <c:v>1.03</c:v>
                </c:pt>
                <c:pt idx="8374">
                  <c:v>1.08</c:v>
                </c:pt>
                <c:pt idx="8375">
                  <c:v>1.1299999999999999</c:v>
                </c:pt>
                <c:pt idx="8376">
                  <c:v>1.1000000000000001</c:v>
                </c:pt>
                <c:pt idx="8377">
                  <c:v>1.1000000000000001</c:v>
                </c:pt>
                <c:pt idx="8378">
                  <c:v>1.04</c:v>
                </c:pt>
                <c:pt idx="8379">
                  <c:v>1.0900000000000001</c:v>
                </c:pt>
                <c:pt idx="8380">
                  <c:v>1.1100000000000001</c:v>
                </c:pt>
                <c:pt idx="8381">
                  <c:v>1.1200000000000001</c:v>
                </c:pt>
                <c:pt idx="8382">
                  <c:v>1.1000000000000001</c:v>
                </c:pt>
                <c:pt idx="8383">
                  <c:v>1.05</c:v>
                </c:pt>
                <c:pt idx="8384">
                  <c:v>1.05</c:v>
                </c:pt>
                <c:pt idx="8385">
                  <c:v>0.99</c:v>
                </c:pt>
                <c:pt idx="8386">
                  <c:v>0.98</c:v>
                </c:pt>
                <c:pt idx="8387">
                  <c:v>0.96</c:v>
                </c:pt>
                <c:pt idx="8388">
                  <c:v>0.93</c:v>
                </c:pt>
                <c:pt idx="8389">
                  <c:v>0.94000000000000006</c:v>
                </c:pt>
                <c:pt idx="8390">
                  <c:v>0.96</c:v>
                </c:pt>
                <c:pt idx="8391">
                  <c:v>0.96</c:v>
                </c:pt>
                <c:pt idx="8392">
                  <c:v>0.92</c:v>
                </c:pt>
                <c:pt idx="8393">
                  <c:v>0.93</c:v>
                </c:pt>
                <c:pt idx="8394">
                  <c:v>0.9</c:v>
                </c:pt>
                <c:pt idx="8395">
                  <c:v>0.89</c:v>
                </c:pt>
                <c:pt idx="8396">
                  <c:v>0.93</c:v>
                </c:pt>
                <c:pt idx="8397">
                  <c:v>0.96</c:v>
                </c:pt>
                <c:pt idx="8398">
                  <c:v>0.92</c:v>
                </c:pt>
                <c:pt idx="8399">
                  <c:v>0.92</c:v>
                </c:pt>
                <c:pt idx="8400">
                  <c:v>0.92</c:v>
                </c:pt>
                <c:pt idx="8402">
                  <c:v>0.9</c:v>
                </c:pt>
                <c:pt idx="8403">
                  <c:v>0.9</c:v>
                </c:pt>
                <c:pt idx="8404">
                  <c:v>0.86</c:v>
                </c:pt>
                <c:pt idx="8405">
                  <c:v>0.88</c:v>
                </c:pt>
                <c:pt idx="8406">
                  <c:v>0.77</c:v>
                </c:pt>
                <c:pt idx="8407">
                  <c:v>0.82000000000000006</c:v>
                </c:pt>
                <c:pt idx="8409">
                  <c:v>0.77</c:v>
                </c:pt>
                <c:pt idx="8410">
                  <c:v>0.77</c:v>
                </c:pt>
                <c:pt idx="8412">
                  <c:v>0.75</c:v>
                </c:pt>
                <c:pt idx="8413">
                  <c:v>0.74</c:v>
                </c:pt>
                <c:pt idx="8415">
                  <c:v>0.77</c:v>
                </c:pt>
                <c:pt idx="8416">
                  <c:v>0.77</c:v>
                </c:pt>
                <c:pt idx="8417">
                  <c:v>0.8</c:v>
                </c:pt>
                <c:pt idx="8418">
                  <c:v>0.85</c:v>
                </c:pt>
                <c:pt idx="8419">
                  <c:v>0.89</c:v>
                </c:pt>
                <c:pt idx="8420">
                  <c:v>0.84</c:v>
                </c:pt>
                <c:pt idx="8421">
                  <c:v>0.89</c:v>
                </c:pt>
                <c:pt idx="8422">
                  <c:v>0.89</c:v>
                </c:pt>
                <c:pt idx="8423">
                  <c:v>0.84</c:v>
                </c:pt>
                <c:pt idx="8424">
                  <c:v>0.8</c:v>
                </c:pt>
                <c:pt idx="8425">
                  <c:v>0.81</c:v>
                </c:pt>
                <c:pt idx="8426">
                  <c:v>0.85</c:v>
                </c:pt>
                <c:pt idx="8427">
                  <c:v>0.84</c:v>
                </c:pt>
                <c:pt idx="8428">
                  <c:v>0.84</c:v>
                </c:pt>
                <c:pt idx="8429">
                  <c:v>0.8</c:v>
                </c:pt>
                <c:pt idx="8430">
                  <c:v>0.76</c:v>
                </c:pt>
                <c:pt idx="8431">
                  <c:v>0.74</c:v>
                </c:pt>
                <c:pt idx="8432">
                  <c:v>0.73</c:v>
                </c:pt>
                <c:pt idx="8433">
                  <c:v>0.73</c:v>
                </c:pt>
                <c:pt idx="8434">
                  <c:v>0.74</c:v>
                </c:pt>
                <c:pt idx="8435">
                  <c:v>0.71</c:v>
                </c:pt>
                <c:pt idx="8436">
                  <c:v>0.72</c:v>
                </c:pt>
                <c:pt idx="8437">
                  <c:v>0.67</c:v>
                </c:pt>
                <c:pt idx="8438">
                  <c:v>0.68</c:v>
                </c:pt>
                <c:pt idx="8439">
                  <c:v>0.66</c:v>
                </c:pt>
                <c:pt idx="8440">
                  <c:v>0.65</c:v>
                </c:pt>
                <c:pt idx="8441">
                  <c:v>0.61</c:v>
                </c:pt>
                <c:pt idx="8442">
                  <c:v>0.61</c:v>
                </c:pt>
                <c:pt idx="8443">
                  <c:v>0.57999999999999996</c:v>
                </c:pt>
                <c:pt idx="8444">
                  <c:v>0.64</c:v>
                </c:pt>
                <c:pt idx="8445">
                  <c:v>0.63</c:v>
                </c:pt>
                <c:pt idx="8446">
                  <c:v>0.63</c:v>
                </c:pt>
                <c:pt idx="8447">
                  <c:v>0.60000000000000009</c:v>
                </c:pt>
                <c:pt idx="8448">
                  <c:v>0.61</c:v>
                </c:pt>
                <c:pt idx="8449">
                  <c:v>0.60000000000000009</c:v>
                </c:pt>
                <c:pt idx="8450">
                  <c:v>0.61</c:v>
                </c:pt>
                <c:pt idx="8451">
                  <c:v>0.61</c:v>
                </c:pt>
                <c:pt idx="8452">
                  <c:v>0.73</c:v>
                </c:pt>
                <c:pt idx="8453">
                  <c:v>0.71</c:v>
                </c:pt>
                <c:pt idx="8454">
                  <c:v>0.81</c:v>
                </c:pt>
                <c:pt idx="8455">
                  <c:v>0.82000000000000006</c:v>
                </c:pt>
                <c:pt idx="8456">
                  <c:v>0.83000000000000007</c:v>
                </c:pt>
                <c:pt idx="8457">
                  <c:v>0.82000000000000006</c:v>
                </c:pt>
                <c:pt idx="8459">
                  <c:v>0.93</c:v>
                </c:pt>
                <c:pt idx="8460">
                  <c:v>0.94000000000000006</c:v>
                </c:pt>
                <c:pt idx="8461">
                  <c:v>0.91</c:v>
                </c:pt>
                <c:pt idx="8462">
                  <c:v>0.92</c:v>
                </c:pt>
                <c:pt idx="8463">
                  <c:v>0.87</c:v>
                </c:pt>
                <c:pt idx="8464">
                  <c:v>0.88</c:v>
                </c:pt>
                <c:pt idx="8466">
                  <c:v>0.85</c:v>
                </c:pt>
                <c:pt idx="8467">
                  <c:v>0.82000000000000006</c:v>
                </c:pt>
                <c:pt idx="8468">
                  <c:v>0.8</c:v>
                </c:pt>
                <c:pt idx="8469">
                  <c:v>0.78</c:v>
                </c:pt>
                <c:pt idx="8470">
                  <c:v>0.75</c:v>
                </c:pt>
                <c:pt idx="8471">
                  <c:v>0.75</c:v>
                </c:pt>
                <c:pt idx="8472">
                  <c:v>0.82000000000000006</c:v>
                </c:pt>
                <c:pt idx="8473">
                  <c:v>0.81</c:v>
                </c:pt>
                <c:pt idx="8474">
                  <c:v>0.8</c:v>
                </c:pt>
                <c:pt idx="8475">
                  <c:v>0.81</c:v>
                </c:pt>
                <c:pt idx="8476">
                  <c:v>0.8</c:v>
                </c:pt>
                <c:pt idx="8477">
                  <c:v>0.75</c:v>
                </c:pt>
                <c:pt idx="8478">
                  <c:v>0.75</c:v>
                </c:pt>
                <c:pt idx="8479">
                  <c:v>0.72</c:v>
                </c:pt>
                <c:pt idx="8480">
                  <c:v>0.76</c:v>
                </c:pt>
                <c:pt idx="8481">
                  <c:v>0.74</c:v>
                </c:pt>
                <c:pt idx="8482">
                  <c:v>0.76</c:v>
                </c:pt>
                <c:pt idx="8483">
                  <c:v>0.72</c:v>
                </c:pt>
                <c:pt idx="8484">
                  <c:v>0.71</c:v>
                </c:pt>
                <c:pt idx="8485">
                  <c:v>0.68</c:v>
                </c:pt>
                <c:pt idx="8486">
                  <c:v>0.70000000000000007</c:v>
                </c:pt>
                <c:pt idx="8487">
                  <c:v>0.73</c:v>
                </c:pt>
                <c:pt idx="8488">
                  <c:v>0.74</c:v>
                </c:pt>
                <c:pt idx="8489">
                  <c:v>0.72</c:v>
                </c:pt>
                <c:pt idx="8490">
                  <c:v>0.71</c:v>
                </c:pt>
                <c:pt idx="8491">
                  <c:v>0.70000000000000007</c:v>
                </c:pt>
                <c:pt idx="8492">
                  <c:v>0.70000000000000007</c:v>
                </c:pt>
                <c:pt idx="8493">
                  <c:v>0.69000000000000006</c:v>
                </c:pt>
                <c:pt idx="8494">
                  <c:v>0.69000000000000006</c:v>
                </c:pt>
                <c:pt idx="8495">
                  <c:v>0.70000000000000007</c:v>
                </c:pt>
                <c:pt idx="8496">
                  <c:v>0.69000000000000006</c:v>
                </c:pt>
                <c:pt idx="8497">
                  <c:v>0.66</c:v>
                </c:pt>
                <c:pt idx="8498">
                  <c:v>0.68</c:v>
                </c:pt>
                <c:pt idx="8499">
                  <c:v>0.67</c:v>
                </c:pt>
                <c:pt idx="8500">
                  <c:v>0.69000000000000006</c:v>
                </c:pt>
                <c:pt idx="8501">
                  <c:v>0.68</c:v>
                </c:pt>
                <c:pt idx="8502">
                  <c:v>0.65</c:v>
                </c:pt>
                <c:pt idx="8503">
                  <c:v>0.66</c:v>
                </c:pt>
                <c:pt idx="8504">
                  <c:v>0.61</c:v>
                </c:pt>
                <c:pt idx="8505">
                  <c:v>0.63</c:v>
                </c:pt>
                <c:pt idx="8506">
                  <c:v>0.63</c:v>
                </c:pt>
                <c:pt idx="8507">
                  <c:v>0.70000000000000007</c:v>
                </c:pt>
                <c:pt idx="8508">
                  <c:v>0.69000000000000006</c:v>
                </c:pt>
                <c:pt idx="8509">
                  <c:v>0.70000000000000007</c:v>
                </c:pt>
                <c:pt idx="8510">
                  <c:v>0.72</c:v>
                </c:pt>
                <c:pt idx="8511">
                  <c:v>0.73</c:v>
                </c:pt>
                <c:pt idx="8512">
                  <c:v>0.72</c:v>
                </c:pt>
                <c:pt idx="8513">
                  <c:v>0.73</c:v>
                </c:pt>
                <c:pt idx="8514">
                  <c:v>0.73</c:v>
                </c:pt>
                <c:pt idx="8515">
                  <c:v>0.74</c:v>
                </c:pt>
                <c:pt idx="8516">
                  <c:v>0.70000000000000007</c:v>
                </c:pt>
                <c:pt idx="8517">
                  <c:v>0.71</c:v>
                </c:pt>
                <c:pt idx="8518">
                  <c:v>0.76</c:v>
                </c:pt>
                <c:pt idx="8519">
                  <c:v>0.77</c:v>
                </c:pt>
                <c:pt idx="8520">
                  <c:v>0.75</c:v>
                </c:pt>
                <c:pt idx="8521">
                  <c:v>0.74</c:v>
                </c:pt>
                <c:pt idx="8522">
                  <c:v>0.75</c:v>
                </c:pt>
                <c:pt idx="8523">
                  <c:v>0.76</c:v>
                </c:pt>
                <c:pt idx="8524">
                  <c:v>0.73</c:v>
                </c:pt>
                <c:pt idx="8525">
                  <c:v>0.73</c:v>
                </c:pt>
                <c:pt idx="8526">
                  <c:v>0.88</c:v>
                </c:pt>
                <c:pt idx="8527">
                  <c:v>0.87</c:v>
                </c:pt>
                <c:pt idx="8528">
                  <c:v>0.89</c:v>
                </c:pt>
                <c:pt idx="8529">
                  <c:v>0.87</c:v>
                </c:pt>
                <c:pt idx="8530">
                  <c:v>0.82000000000000006</c:v>
                </c:pt>
                <c:pt idx="8531">
                  <c:v>0.79</c:v>
                </c:pt>
                <c:pt idx="8532">
                  <c:v>0.78</c:v>
                </c:pt>
                <c:pt idx="8533">
                  <c:v>0.81</c:v>
                </c:pt>
                <c:pt idx="8534">
                  <c:v>0.81</c:v>
                </c:pt>
                <c:pt idx="8535">
                  <c:v>0.87</c:v>
                </c:pt>
                <c:pt idx="8536">
                  <c:v>0.85</c:v>
                </c:pt>
                <c:pt idx="8537">
                  <c:v>0.88</c:v>
                </c:pt>
                <c:pt idx="8538">
                  <c:v>0.88</c:v>
                </c:pt>
                <c:pt idx="8539">
                  <c:v>0.84</c:v>
                </c:pt>
                <c:pt idx="8540">
                  <c:v>0.79</c:v>
                </c:pt>
                <c:pt idx="8541">
                  <c:v>0.77</c:v>
                </c:pt>
                <c:pt idx="8542">
                  <c:v>0.76</c:v>
                </c:pt>
                <c:pt idx="8543">
                  <c:v>0.76</c:v>
                </c:pt>
                <c:pt idx="8544">
                  <c:v>0.76</c:v>
                </c:pt>
                <c:pt idx="8545">
                  <c:v>0.75</c:v>
                </c:pt>
                <c:pt idx="8546">
                  <c:v>0.73</c:v>
                </c:pt>
                <c:pt idx="8547">
                  <c:v>0.69000000000000006</c:v>
                </c:pt>
                <c:pt idx="8548">
                  <c:v>0.69000000000000006</c:v>
                </c:pt>
                <c:pt idx="8549">
                  <c:v>0.76</c:v>
                </c:pt>
                <c:pt idx="8550">
                  <c:v>0.78</c:v>
                </c:pt>
                <c:pt idx="8551">
                  <c:v>0.78</c:v>
                </c:pt>
                <c:pt idx="8552">
                  <c:v>0.75</c:v>
                </c:pt>
                <c:pt idx="8553">
                  <c:v>0.73</c:v>
                </c:pt>
                <c:pt idx="8554">
                  <c:v>0.73</c:v>
                </c:pt>
                <c:pt idx="8555">
                  <c:v>0.71</c:v>
                </c:pt>
                <c:pt idx="8556">
                  <c:v>0.70000000000000007</c:v>
                </c:pt>
                <c:pt idx="8557">
                  <c:v>0.66</c:v>
                </c:pt>
                <c:pt idx="8558">
                  <c:v>0.67</c:v>
                </c:pt>
                <c:pt idx="8559">
                  <c:v>0.68</c:v>
                </c:pt>
                <c:pt idx="8560">
                  <c:v>0.70000000000000007</c:v>
                </c:pt>
                <c:pt idx="8561">
                  <c:v>0.68</c:v>
                </c:pt>
                <c:pt idx="8562">
                  <c:v>0.68</c:v>
                </c:pt>
                <c:pt idx="8563">
                  <c:v>0.71</c:v>
                </c:pt>
                <c:pt idx="8564">
                  <c:v>0.69000000000000006</c:v>
                </c:pt>
                <c:pt idx="8565">
                  <c:v>0.61</c:v>
                </c:pt>
                <c:pt idx="8566">
                  <c:v>0.65</c:v>
                </c:pt>
                <c:pt idx="8567">
                  <c:v>0.63</c:v>
                </c:pt>
                <c:pt idx="8568">
                  <c:v>0.62</c:v>
                </c:pt>
                <c:pt idx="8569">
                  <c:v>0.61</c:v>
                </c:pt>
                <c:pt idx="8570">
                  <c:v>0.63</c:v>
                </c:pt>
                <c:pt idx="8571">
                  <c:v>0.63</c:v>
                </c:pt>
                <c:pt idx="8572">
                  <c:v>0.65</c:v>
                </c:pt>
                <c:pt idx="8573">
                  <c:v>0.67</c:v>
                </c:pt>
                <c:pt idx="8574">
                  <c:v>0.66</c:v>
                </c:pt>
                <c:pt idx="8575">
                  <c:v>0.63</c:v>
                </c:pt>
                <c:pt idx="8576">
                  <c:v>0.63</c:v>
                </c:pt>
                <c:pt idx="8577">
                  <c:v>0.71</c:v>
                </c:pt>
                <c:pt idx="8578">
                  <c:v>0.74</c:v>
                </c:pt>
                <c:pt idx="8579">
                  <c:v>0.74</c:v>
                </c:pt>
                <c:pt idx="8580">
                  <c:v>0.75</c:v>
                </c:pt>
                <c:pt idx="8583">
                  <c:v>0.72</c:v>
                </c:pt>
                <c:pt idx="8584">
                  <c:v>0.77</c:v>
                </c:pt>
                <c:pt idx="8585">
                  <c:v>0.79</c:v>
                </c:pt>
                <c:pt idx="8586">
                  <c:v>0.79</c:v>
                </c:pt>
                <c:pt idx="8587">
                  <c:v>0.81</c:v>
                </c:pt>
                <c:pt idx="8588">
                  <c:v>0.8</c:v>
                </c:pt>
                <c:pt idx="8589">
                  <c:v>0.79</c:v>
                </c:pt>
                <c:pt idx="8590">
                  <c:v>0.8</c:v>
                </c:pt>
                <c:pt idx="8591">
                  <c:v>0.78</c:v>
                </c:pt>
                <c:pt idx="8592">
                  <c:v>0.81</c:v>
                </c:pt>
                <c:pt idx="8593">
                  <c:v>0.82000000000000006</c:v>
                </c:pt>
                <c:pt idx="8594">
                  <c:v>0.87</c:v>
                </c:pt>
                <c:pt idx="8595">
                  <c:v>0.86</c:v>
                </c:pt>
                <c:pt idx="8596">
                  <c:v>0.86</c:v>
                </c:pt>
                <c:pt idx="8597">
                  <c:v>0.83000000000000007</c:v>
                </c:pt>
                <c:pt idx="8598">
                  <c:v>0.82000000000000006</c:v>
                </c:pt>
                <c:pt idx="8599">
                  <c:v>0.85</c:v>
                </c:pt>
                <c:pt idx="8600">
                  <c:v>0.84</c:v>
                </c:pt>
                <c:pt idx="8601">
                  <c:v>0.85</c:v>
                </c:pt>
                <c:pt idx="8602">
                  <c:v>0.84</c:v>
                </c:pt>
                <c:pt idx="8603">
                  <c:v>0.87</c:v>
                </c:pt>
                <c:pt idx="8604">
                  <c:v>0.89</c:v>
                </c:pt>
                <c:pt idx="8605">
                  <c:v>0.92</c:v>
                </c:pt>
                <c:pt idx="8606">
                  <c:v>0.98</c:v>
                </c:pt>
                <c:pt idx="8607">
                  <c:v>0.97</c:v>
                </c:pt>
                <c:pt idx="8608">
                  <c:v>0.97</c:v>
                </c:pt>
                <c:pt idx="8609">
                  <c:v>0.98</c:v>
                </c:pt>
                <c:pt idx="8610">
                  <c:v>1</c:v>
                </c:pt>
                <c:pt idx="8611">
                  <c:v>1.01</c:v>
                </c:pt>
                <c:pt idx="8612">
                  <c:v>0.96</c:v>
                </c:pt>
                <c:pt idx="8613">
                  <c:v>0.97</c:v>
                </c:pt>
                <c:pt idx="8614">
                  <c:v>1.02</c:v>
                </c:pt>
                <c:pt idx="8615">
                  <c:v>0.98</c:v>
                </c:pt>
                <c:pt idx="8616">
                  <c:v>0.99</c:v>
                </c:pt>
                <c:pt idx="8617">
                  <c:v>1</c:v>
                </c:pt>
                <c:pt idx="8618">
                  <c:v>1</c:v>
                </c:pt>
                <c:pt idx="8619">
                  <c:v>1</c:v>
                </c:pt>
                <c:pt idx="8620">
                  <c:v>0.95000000000000007</c:v>
                </c:pt>
                <c:pt idx="8621">
                  <c:v>1</c:v>
                </c:pt>
                <c:pt idx="8622">
                  <c:v>1</c:v>
                </c:pt>
                <c:pt idx="8623">
                  <c:v>1</c:v>
                </c:pt>
                <c:pt idx="8624">
                  <c:v>0.99</c:v>
                </c:pt>
                <c:pt idx="8625">
                  <c:v>0.93</c:v>
                </c:pt>
                <c:pt idx="8626">
                  <c:v>0.94000000000000006</c:v>
                </c:pt>
                <c:pt idx="8627">
                  <c:v>0.97</c:v>
                </c:pt>
                <c:pt idx="8628">
                  <c:v>0.93</c:v>
                </c:pt>
                <c:pt idx="8629">
                  <c:v>0.91</c:v>
                </c:pt>
                <c:pt idx="8630">
                  <c:v>0.91</c:v>
                </c:pt>
                <c:pt idx="8631">
                  <c:v>0.9</c:v>
                </c:pt>
                <c:pt idx="8632">
                  <c:v>0.93</c:v>
                </c:pt>
                <c:pt idx="8633">
                  <c:v>0.91</c:v>
                </c:pt>
                <c:pt idx="8634">
                  <c:v>0.88</c:v>
                </c:pt>
                <c:pt idx="8635">
                  <c:v>0.89</c:v>
                </c:pt>
                <c:pt idx="8636">
                  <c:v>0.88</c:v>
                </c:pt>
                <c:pt idx="8637">
                  <c:v>0.87</c:v>
                </c:pt>
                <c:pt idx="8638">
                  <c:v>0.83000000000000007</c:v>
                </c:pt>
                <c:pt idx="8639">
                  <c:v>0.83000000000000007</c:v>
                </c:pt>
                <c:pt idx="8640">
                  <c:v>0.83000000000000007</c:v>
                </c:pt>
                <c:pt idx="8641">
                  <c:v>0.82000000000000006</c:v>
                </c:pt>
                <c:pt idx="8642">
                  <c:v>0.82000000000000006</c:v>
                </c:pt>
                <c:pt idx="8643">
                  <c:v>0.84</c:v>
                </c:pt>
                <c:pt idx="8644">
                  <c:v>0.77</c:v>
                </c:pt>
                <c:pt idx="8645">
                  <c:v>0.76</c:v>
                </c:pt>
                <c:pt idx="8646">
                  <c:v>0.77</c:v>
                </c:pt>
                <c:pt idx="8647">
                  <c:v>0.74</c:v>
                </c:pt>
                <c:pt idx="8648">
                  <c:v>0.74</c:v>
                </c:pt>
                <c:pt idx="8649">
                  <c:v>0.72</c:v>
                </c:pt>
                <c:pt idx="8652">
                  <c:v>0.74</c:v>
                </c:pt>
                <c:pt idx="8653">
                  <c:v>0.72</c:v>
                </c:pt>
                <c:pt idx="8654">
                  <c:v>0.76</c:v>
                </c:pt>
                <c:pt idx="8655">
                  <c:v>0.73</c:v>
                </c:pt>
                <c:pt idx="8656">
                  <c:v>0.74</c:v>
                </c:pt>
                <c:pt idx="8657">
                  <c:v>0.76</c:v>
                </c:pt>
                <c:pt idx="8658">
                  <c:v>0.74</c:v>
                </c:pt>
                <c:pt idx="8659">
                  <c:v>0.75</c:v>
                </c:pt>
                <c:pt idx="8660">
                  <c:v>0.74</c:v>
                </c:pt>
                <c:pt idx="8661">
                  <c:v>0.75</c:v>
                </c:pt>
                <c:pt idx="8662">
                  <c:v>0.74</c:v>
                </c:pt>
                <c:pt idx="8663">
                  <c:v>0.75</c:v>
                </c:pt>
                <c:pt idx="8664">
                  <c:v>0.82000000000000006</c:v>
                </c:pt>
                <c:pt idx="8665">
                  <c:v>0.82000000000000006</c:v>
                </c:pt>
                <c:pt idx="8666">
                  <c:v>0.84</c:v>
                </c:pt>
                <c:pt idx="8667">
                  <c:v>0.86</c:v>
                </c:pt>
                <c:pt idx="8668">
                  <c:v>0.86</c:v>
                </c:pt>
                <c:pt idx="8669">
                  <c:v>0.82000000000000006</c:v>
                </c:pt>
                <c:pt idx="8670">
                  <c:v>0.79</c:v>
                </c:pt>
                <c:pt idx="8671">
                  <c:v>0.8</c:v>
                </c:pt>
                <c:pt idx="8673">
                  <c:v>0.81</c:v>
                </c:pt>
                <c:pt idx="8674">
                  <c:v>0.76</c:v>
                </c:pt>
                <c:pt idx="8675">
                  <c:v>0.79</c:v>
                </c:pt>
                <c:pt idx="8676">
                  <c:v>0.78</c:v>
                </c:pt>
                <c:pt idx="8677">
                  <c:v>0.8</c:v>
                </c:pt>
                <c:pt idx="8678">
                  <c:v>0.8</c:v>
                </c:pt>
                <c:pt idx="8679">
                  <c:v>0.79</c:v>
                </c:pt>
                <c:pt idx="8680">
                  <c:v>0.79</c:v>
                </c:pt>
                <c:pt idx="8681">
                  <c:v>0.84</c:v>
                </c:pt>
                <c:pt idx="8682">
                  <c:v>0.87</c:v>
                </c:pt>
                <c:pt idx="8683">
                  <c:v>0.85</c:v>
                </c:pt>
                <c:pt idx="8684">
                  <c:v>0.88</c:v>
                </c:pt>
                <c:pt idx="8685">
                  <c:v>0.84</c:v>
                </c:pt>
                <c:pt idx="8686">
                  <c:v>0.84</c:v>
                </c:pt>
                <c:pt idx="8687">
                  <c:v>0.83000000000000007</c:v>
                </c:pt>
                <c:pt idx="8688">
                  <c:v>0.81</c:v>
                </c:pt>
                <c:pt idx="8689">
                  <c:v>0.76</c:v>
                </c:pt>
                <c:pt idx="8690">
                  <c:v>0.72</c:v>
                </c:pt>
                <c:pt idx="8691">
                  <c:v>0.69000000000000006</c:v>
                </c:pt>
                <c:pt idx="8692">
                  <c:v>0.66</c:v>
                </c:pt>
                <c:pt idx="8693">
                  <c:v>0.70000000000000007</c:v>
                </c:pt>
                <c:pt idx="8694">
                  <c:v>0.68</c:v>
                </c:pt>
                <c:pt idx="8695">
                  <c:v>0.71</c:v>
                </c:pt>
                <c:pt idx="8696">
                  <c:v>0.74</c:v>
                </c:pt>
                <c:pt idx="8697">
                  <c:v>0.71</c:v>
                </c:pt>
                <c:pt idx="8698">
                  <c:v>0.81</c:v>
                </c:pt>
                <c:pt idx="8699">
                  <c:v>0.84</c:v>
                </c:pt>
                <c:pt idx="8700">
                  <c:v>0.81</c:v>
                </c:pt>
                <c:pt idx="8701">
                  <c:v>0.85</c:v>
                </c:pt>
                <c:pt idx="8702">
                  <c:v>0.89</c:v>
                </c:pt>
                <c:pt idx="8703">
                  <c:v>0.84</c:v>
                </c:pt>
                <c:pt idx="8704">
                  <c:v>0.77</c:v>
                </c:pt>
                <c:pt idx="8705">
                  <c:v>0.73</c:v>
                </c:pt>
                <c:pt idx="8706">
                  <c:v>0.72</c:v>
                </c:pt>
                <c:pt idx="8707">
                  <c:v>0.71</c:v>
                </c:pt>
                <c:pt idx="8708">
                  <c:v>0.71</c:v>
                </c:pt>
                <c:pt idx="8709">
                  <c:v>0.71</c:v>
                </c:pt>
                <c:pt idx="8710">
                  <c:v>0.71</c:v>
                </c:pt>
                <c:pt idx="8711">
                  <c:v>0.71</c:v>
                </c:pt>
                <c:pt idx="8712">
                  <c:v>0.74</c:v>
                </c:pt>
                <c:pt idx="8713">
                  <c:v>0.72</c:v>
                </c:pt>
                <c:pt idx="8714">
                  <c:v>0.70000000000000007</c:v>
                </c:pt>
                <c:pt idx="8715">
                  <c:v>0.67</c:v>
                </c:pt>
                <c:pt idx="8716">
                  <c:v>0.66</c:v>
                </c:pt>
                <c:pt idx="8717">
                  <c:v>0.64</c:v>
                </c:pt>
                <c:pt idx="8718">
                  <c:v>0.65</c:v>
                </c:pt>
                <c:pt idx="8719">
                  <c:v>0.64</c:v>
                </c:pt>
                <c:pt idx="8720">
                  <c:v>0.63</c:v>
                </c:pt>
                <c:pt idx="8721">
                  <c:v>0.65</c:v>
                </c:pt>
                <c:pt idx="8722">
                  <c:v>0.65</c:v>
                </c:pt>
                <c:pt idx="8723">
                  <c:v>0.65</c:v>
                </c:pt>
                <c:pt idx="8724">
                  <c:v>0.64</c:v>
                </c:pt>
                <c:pt idx="8725">
                  <c:v>0.62</c:v>
                </c:pt>
                <c:pt idx="8726">
                  <c:v>0.66</c:v>
                </c:pt>
                <c:pt idx="8727">
                  <c:v>0.63</c:v>
                </c:pt>
                <c:pt idx="8728">
                  <c:v>0.63</c:v>
                </c:pt>
                <c:pt idx="8729">
                  <c:v>0.63</c:v>
                </c:pt>
                <c:pt idx="8730">
                  <c:v>0.68</c:v>
                </c:pt>
                <c:pt idx="8731">
                  <c:v>0.71</c:v>
                </c:pt>
                <c:pt idx="8732">
                  <c:v>0.70000000000000007</c:v>
                </c:pt>
                <c:pt idx="8733">
                  <c:v>0.69000000000000006</c:v>
                </c:pt>
                <c:pt idx="8734">
                  <c:v>0.70000000000000007</c:v>
                </c:pt>
                <c:pt idx="8735">
                  <c:v>0.71</c:v>
                </c:pt>
                <c:pt idx="8736">
                  <c:v>0.76</c:v>
                </c:pt>
                <c:pt idx="8737">
                  <c:v>0.74</c:v>
                </c:pt>
                <c:pt idx="8738">
                  <c:v>0.79</c:v>
                </c:pt>
                <c:pt idx="8739">
                  <c:v>0.79</c:v>
                </c:pt>
                <c:pt idx="8740">
                  <c:v>0.74</c:v>
                </c:pt>
                <c:pt idx="8741">
                  <c:v>0.71</c:v>
                </c:pt>
                <c:pt idx="8742">
                  <c:v>0.74</c:v>
                </c:pt>
                <c:pt idx="8743">
                  <c:v>0.73</c:v>
                </c:pt>
                <c:pt idx="8744">
                  <c:v>0.71</c:v>
                </c:pt>
                <c:pt idx="8745">
                  <c:v>0.67</c:v>
                </c:pt>
                <c:pt idx="8746">
                  <c:v>0.68</c:v>
                </c:pt>
                <c:pt idx="8747">
                  <c:v>0.69000000000000006</c:v>
                </c:pt>
                <c:pt idx="8748">
                  <c:v>0.66</c:v>
                </c:pt>
                <c:pt idx="8749">
                  <c:v>0.67</c:v>
                </c:pt>
                <c:pt idx="8750">
                  <c:v>0.66</c:v>
                </c:pt>
                <c:pt idx="8751">
                  <c:v>0.65</c:v>
                </c:pt>
                <c:pt idx="8752">
                  <c:v>0.67</c:v>
                </c:pt>
                <c:pt idx="8753">
                  <c:v>0.70000000000000007</c:v>
                </c:pt>
                <c:pt idx="8754">
                  <c:v>0.69000000000000006</c:v>
                </c:pt>
                <c:pt idx="8755">
                  <c:v>0.68</c:v>
                </c:pt>
                <c:pt idx="8756">
                  <c:v>0.72</c:v>
                </c:pt>
                <c:pt idx="8757">
                  <c:v>0.72</c:v>
                </c:pt>
                <c:pt idx="8758">
                  <c:v>0.74</c:v>
                </c:pt>
                <c:pt idx="8759">
                  <c:v>0.70000000000000007</c:v>
                </c:pt>
                <c:pt idx="8760">
                  <c:v>0.69000000000000006</c:v>
                </c:pt>
                <c:pt idx="8761">
                  <c:v>0.70000000000000007</c:v>
                </c:pt>
                <c:pt idx="8762">
                  <c:v>0.69000000000000006</c:v>
                </c:pt>
                <c:pt idx="8763">
                  <c:v>0.73</c:v>
                </c:pt>
                <c:pt idx="8764">
                  <c:v>0.70000000000000007</c:v>
                </c:pt>
                <c:pt idx="8765">
                  <c:v>0.72</c:v>
                </c:pt>
                <c:pt idx="8766">
                  <c:v>0.71</c:v>
                </c:pt>
                <c:pt idx="8767">
                  <c:v>0.74</c:v>
                </c:pt>
                <c:pt idx="8768">
                  <c:v>0.72</c:v>
                </c:pt>
                <c:pt idx="8769">
                  <c:v>0.73</c:v>
                </c:pt>
                <c:pt idx="8770">
                  <c:v>0.77</c:v>
                </c:pt>
                <c:pt idx="8771">
                  <c:v>0.77</c:v>
                </c:pt>
                <c:pt idx="8772">
                  <c:v>0.79</c:v>
                </c:pt>
                <c:pt idx="8773">
                  <c:v>0.81</c:v>
                </c:pt>
                <c:pt idx="8774">
                  <c:v>0.8</c:v>
                </c:pt>
                <c:pt idx="8775">
                  <c:v>0.78</c:v>
                </c:pt>
                <c:pt idx="8776">
                  <c:v>0.83000000000000007</c:v>
                </c:pt>
                <c:pt idx="8777">
                  <c:v>0.86</c:v>
                </c:pt>
                <c:pt idx="8778">
                  <c:v>0.85</c:v>
                </c:pt>
                <c:pt idx="8779">
                  <c:v>0.85</c:v>
                </c:pt>
                <c:pt idx="8780">
                  <c:v>0.81</c:v>
                </c:pt>
                <c:pt idx="8781">
                  <c:v>0.82000000000000006</c:v>
                </c:pt>
                <c:pt idx="8782">
                  <c:v>0.78</c:v>
                </c:pt>
                <c:pt idx="8783">
                  <c:v>0.82000000000000006</c:v>
                </c:pt>
                <c:pt idx="8784">
                  <c:v>0.88</c:v>
                </c:pt>
                <c:pt idx="8785">
                  <c:v>0.9</c:v>
                </c:pt>
                <c:pt idx="8786">
                  <c:v>0.89</c:v>
                </c:pt>
                <c:pt idx="8787">
                  <c:v>0.89</c:v>
                </c:pt>
                <c:pt idx="8788">
                  <c:v>0.9</c:v>
                </c:pt>
                <c:pt idx="8789">
                  <c:v>0.88</c:v>
                </c:pt>
                <c:pt idx="8790">
                  <c:v>0.87</c:v>
                </c:pt>
                <c:pt idx="8791">
                  <c:v>0.87</c:v>
                </c:pt>
                <c:pt idx="8792">
                  <c:v>0.84</c:v>
                </c:pt>
                <c:pt idx="8793">
                  <c:v>0.82000000000000006</c:v>
                </c:pt>
                <c:pt idx="8794">
                  <c:v>0.82000000000000006</c:v>
                </c:pt>
                <c:pt idx="8795">
                  <c:v>0.83000000000000007</c:v>
                </c:pt>
                <c:pt idx="8796">
                  <c:v>0.82000000000000006</c:v>
                </c:pt>
                <c:pt idx="8797">
                  <c:v>0.78</c:v>
                </c:pt>
                <c:pt idx="8798">
                  <c:v>0.77</c:v>
                </c:pt>
                <c:pt idx="8799">
                  <c:v>0.77</c:v>
                </c:pt>
                <c:pt idx="8800">
                  <c:v>0.73</c:v>
                </c:pt>
                <c:pt idx="8801">
                  <c:v>0.75</c:v>
                </c:pt>
                <c:pt idx="8802">
                  <c:v>0.75</c:v>
                </c:pt>
                <c:pt idx="8803">
                  <c:v>0.75</c:v>
                </c:pt>
                <c:pt idx="8804">
                  <c:v>0.76</c:v>
                </c:pt>
                <c:pt idx="8807">
                  <c:v>0.81</c:v>
                </c:pt>
                <c:pt idx="8808">
                  <c:v>0.82000000000000006</c:v>
                </c:pt>
                <c:pt idx="8809">
                  <c:v>0.79</c:v>
                </c:pt>
                <c:pt idx="8810">
                  <c:v>0.77</c:v>
                </c:pt>
                <c:pt idx="8811">
                  <c:v>0.77</c:v>
                </c:pt>
                <c:pt idx="8812">
                  <c:v>0.79</c:v>
                </c:pt>
                <c:pt idx="8813">
                  <c:v>0.75</c:v>
                </c:pt>
                <c:pt idx="8814">
                  <c:v>0.76</c:v>
                </c:pt>
                <c:pt idx="8815">
                  <c:v>0.78</c:v>
                </c:pt>
                <c:pt idx="8816">
                  <c:v>0.76</c:v>
                </c:pt>
                <c:pt idx="8817">
                  <c:v>0.77</c:v>
                </c:pt>
                <c:pt idx="8818">
                  <c:v>0.75</c:v>
                </c:pt>
                <c:pt idx="8819">
                  <c:v>0.72</c:v>
                </c:pt>
                <c:pt idx="8820">
                  <c:v>0.74</c:v>
                </c:pt>
                <c:pt idx="8821">
                  <c:v>0.73</c:v>
                </c:pt>
                <c:pt idx="8822">
                  <c:v>0.73</c:v>
                </c:pt>
                <c:pt idx="8823">
                  <c:v>0.69000000000000006</c:v>
                </c:pt>
                <c:pt idx="8824">
                  <c:v>0.68</c:v>
                </c:pt>
                <c:pt idx="8825">
                  <c:v>0.69000000000000006</c:v>
                </c:pt>
                <c:pt idx="8826">
                  <c:v>0.67</c:v>
                </c:pt>
                <c:pt idx="8827">
                  <c:v>0.67</c:v>
                </c:pt>
                <c:pt idx="8828">
                  <c:v>0.65</c:v>
                </c:pt>
                <c:pt idx="8829">
                  <c:v>0.69000000000000006</c:v>
                </c:pt>
                <c:pt idx="8830">
                  <c:v>0.69000000000000006</c:v>
                </c:pt>
                <c:pt idx="8831">
                  <c:v>0.70000000000000007</c:v>
                </c:pt>
                <c:pt idx="8832">
                  <c:v>0.72</c:v>
                </c:pt>
                <c:pt idx="8833">
                  <c:v>0.72</c:v>
                </c:pt>
                <c:pt idx="8834">
                  <c:v>0.71</c:v>
                </c:pt>
                <c:pt idx="8835">
                  <c:v>0.74</c:v>
                </c:pt>
                <c:pt idx="8836">
                  <c:v>0.71</c:v>
                </c:pt>
                <c:pt idx="8837">
                  <c:v>0.71</c:v>
                </c:pt>
                <c:pt idx="8838">
                  <c:v>0.67</c:v>
                </c:pt>
                <c:pt idx="8839">
                  <c:v>0.70000000000000007</c:v>
                </c:pt>
                <c:pt idx="8840">
                  <c:v>0.70000000000000007</c:v>
                </c:pt>
                <c:pt idx="8843">
                  <c:v>0.69000000000000006</c:v>
                </c:pt>
                <c:pt idx="8844">
                  <c:v>0.71</c:v>
                </c:pt>
                <c:pt idx="8845">
                  <c:v>0.71</c:v>
                </c:pt>
                <c:pt idx="8847">
                  <c:v>0.65</c:v>
                </c:pt>
                <c:pt idx="8848">
                  <c:v>0.65</c:v>
                </c:pt>
                <c:pt idx="8849">
                  <c:v>0.70000000000000007</c:v>
                </c:pt>
                <c:pt idx="8850">
                  <c:v>0.72</c:v>
                </c:pt>
                <c:pt idx="8851">
                  <c:v>0.73</c:v>
                </c:pt>
                <c:pt idx="8852">
                  <c:v>0.70000000000000007</c:v>
                </c:pt>
                <c:pt idx="8853">
                  <c:v>0.68</c:v>
                </c:pt>
                <c:pt idx="8854">
                  <c:v>0.66</c:v>
                </c:pt>
                <c:pt idx="8855">
                  <c:v>0.64</c:v>
                </c:pt>
                <c:pt idx="8856">
                  <c:v>0.63</c:v>
                </c:pt>
                <c:pt idx="8857">
                  <c:v>0.63</c:v>
                </c:pt>
                <c:pt idx="8858">
                  <c:v>0.64</c:v>
                </c:pt>
                <c:pt idx="8859">
                  <c:v>0.66</c:v>
                </c:pt>
                <c:pt idx="8860">
                  <c:v>0.66</c:v>
                </c:pt>
                <c:pt idx="8861">
                  <c:v>0.64</c:v>
                </c:pt>
                <c:pt idx="8862">
                  <c:v>0.64</c:v>
                </c:pt>
                <c:pt idx="8863">
                  <c:v>0.59</c:v>
                </c:pt>
                <c:pt idx="8864">
                  <c:v>0.60000000000000009</c:v>
                </c:pt>
                <c:pt idx="8865">
                  <c:v>0.61</c:v>
                </c:pt>
                <c:pt idx="8866">
                  <c:v>0.61</c:v>
                </c:pt>
                <c:pt idx="8867">
                  <c:v>0.60000000000000009</c:v>
                </c:pt>
                <c:pt idx="8868">
                  <c:v>0.56000000000000005</c:v>
                </c:pt>
                <c:pt idx="8869">
                  <c:v>0.56000000000000005</c:v>
                </c:pt>
                <c:pt idx="8870">
                  <c:v>0.59</c:v>
                </c:pt>
                <c:pt idx="8871">
                  <c:v>0.57999999999999996</c:v>
                </c:pt>
                <c:pt idx="8872">
                  <c:v>0.57999999999999996</c:v>
                </c:pt>
                <c:pt idx="8873">
                  <c:v>0.54</c:v>
                </c:pt>
                <c:pt idx="8874">
                  <c:v>0.54</c:v>
                </c:pt>
                <c:pt idx="8875">
                  <c:v>0.56000000000000005</c:v>
                </c:pt>
                <c:pt idx="8876">
                  <c:v>0.57000000000000006</c:v>
                </c:pt>
                <c:pt idx="8877">
                  <c:v>0.55000000000000004</c:v>
                </c:pt>
                <c:pt idx="8878">
                  <c:v>0.53</c:v>
                </c:pt>
                <c:pt idx="8879">
                  <c:v>0.54</c:v>
                </c:pt>
                <c:pt idx="8880">
                  <c:v>0.54</c:v>
                </c:pt>
                <c:pt idx="8881">
                  <c:v>0.54</c:v>
                </c:pt>
                <c:pt idx="8882">
                  <c:v>0.53</c:v>
                </c:pt>
                <c:pt idx="8883">
                  <c:v>0.55000000000000004</c:v>
                </c:pt>
                <c:pt idx="8884">
                  <c:v>0.52</c:v>
                </c:pt>
                <c:pt idx="8885">
                  <c:v>0.52</c:v>
                </c:pt>
                <c:pt idx="8886">
                  <c:v>0.53</c:v>
                </c:pt>
                <c:pt idx="8887">
                  <c:v>0.57000000000000006</c:v>
                </c:pt>
                <c:pt idx="8888">
                  <c:v>0.57000000000000006</c:v>
                </c:pt>
                <c:pt idx="8889">
                  <c:v>0.59</c:v>
                </c:pt>
                <c:pt idx="8890">
                  <c:v>0.56000000000000005</c:v>
                </c:pt>
                <c:pt idx="8891">
                  <c:v>0.56000000000000005</c:v>
                </c:pt>
                <c:pt idx="8892">
                  <c:v>0.51</c:v>
                </c:pt>
                <c:pt idx="8893">
                  <c:v>0.43</c:v>
                </c:pt>
                <c:pt idx="8894">
                  <c:v>0.41000000000000003</c:v>
                </c:pt>
                <c:pt idx="8895">
                  <c:v>0.47000000000000003</c:v>
                </c:pt>
                <c:pt idx="8896">
                  <c:v>0.48</c:v>
                </c:pt>
                <c:pt idx="8897">
                  <c:v>0.47000000000000003</c:v>
                </c:pt>
                <c:pt idx="8898">
                  <c:v>0.47000000000000003</c:v>
                </c:pt>
                <c:pt idx="8899">
                  <c:v>0.46</c:v>
                </c:pt>
                <c:pt idx="8900">
                  <c:v>0.46</c:v>
                </c:pt>
                <c:pt idx="8901">
                  <c:v>0.47000000000000003</c:v>
                </c:pt>
                <c:pt idx="8902">
                  <c:v>0.46</c:v>
                </c:pt>
                <c:pt idx="8903">
                  <c:v>0.4</c:v>
                </c:pt>
                <c:pt idx="8904">
                  <c:v>0.34</c:v>
                </c:pt>
                <c:pt idx="8905">
                  <c:v>0.36</c:v>
                </c:pt>
                <c:pt idx="8906">
                  <c:v>0.36</c:v>
                </c:pt>
                <c:pt idx="8907">
                  <c:v>0.28999999999999998</c:v>
                </c:pt>
                <c:pt idx="8908">
                  <c:v>0.31</c:v>
                </c:pt>
                <c:pt idx="8909">
                  <c:v>0.32</c:v>
                </c:pt>
                <c:pt idx="8910">
                  <c:v>0.38</c:v>
                </c:pt>
                <c:pt idx="8912">
                  <c:v>0.39</c:v>
                </c:pt>
                <c:pt idx="8913">
                  <c:v>0.37</c:v>
                </c:pt>
                <c:pt idx="8914">
                  <c:v>0.36</c:v>
                </c:pt>
                <c:pt idx="8915">
                  <c:v>0.36</c:v>
                </c:pt>
                <c:pt idx="8916">
                  <c:v>0.35000000000000003</c:v>
                </c:pt>
                <c:pt idx="8917">
                  <c:v>0.32</c:v>
                </c:pt>
                <c:pt idx="8918">
                  <c:v>0.33</c:v>
                </c:pt>
                <c:pt idx="8919">
                  <c:v>0.41000000000000003</c:v>
                </c:pt>
                <c:pt idx="8920">
                  <c:v>0.42</c:v>
                </c:pt>
                <c:pt idx="8921">
                  <c:v>0.42</c:v>
                </c:pt>
                <c:pt idx="8922">
                  <c:v>0.43</c:v>
                </c:pt>
                <c:pt idx="8923">
                  <c:v>0.36</c:v>
                </c:pt>
                <c:pt idx="8926">
                  <c:v>0.39</c:v>
                </c:pt>
                <c:pt idx="8927">
                  <c:v>0.35000000000000003</c:v>
                </c:pt>
                <c:pt idx="8928">
                  <c:v>0.37</c:v>
                </c:pt>
                <c:pt idx="8929">
                  <c:v>0.35000000000000003</c:v>
                </c:pt>
                <c:pt idx="8930">
                  <c:v>0.36</c:v>
                </c:pt>
                <c:pt idx="8931">
                  <c:v>0.37</c:v>
                </c:pt>
                <c:pt idx="8933">
                  <c:v>0.36</c:v>
                </c:pt>
                <c:pt idx="8934">
                  <c:v>0.37</c:v>
                </c:pt>
                <c:pt idx="8935">
                  <c:v>0.36</c:v>
                </c:pt>
                <c:pt idx="8936">
                  <c:v>0.33</c:v>
                </c:pt>
                <c:pt idx="8937">
                  <c:v>0.33</c:v>
                </c:pt>
                <c:pt idx="8938">
                  <c:v>0.34</c:v>
                </c:pt>
                <c:pt idx="8939">
                  <c:v>0.34</c:v>
                </c:pt>
                <c:pt idx="8940">
                  <c:v>0.33</c:v>
                </c:pt>
                <c:pt idx="8941">
                  <c:v>0.32</c:v>
                </c:pt>
                <c:pt idx="8942">
                  <c:v>0.30000000000000004</c:v>
                </c:pt>
                <c:pt idx="8943">
                  <c:v>0.28999999999999998</c:v>
                </c:pt>
                <c:pt idx="8944">
                  <c:v>0.28000000000000003</c:v>
                </c:pt>
                <c:pt idx="8945">
                  <c:v>0.31</c:v>
                </c:pt>
                <c:pt idx="8946">
                  <c:v>0.33</c:v>
                </c:pt>
                <c:pt idx="8947">
                  <c:v>0.31</c:v>
                </c:pt>
                <c:pt idx="8948">
                  <c:v>0.28999999999999998</c:v>
                </c:pt>
                <c:pt idx="8949">
                  <c:v>0.28000000000000003</c:v>
                </c:pt>
                <c:pt idx="8950">
                  <c:v>0.26</c:v>
                </c:pt>
                <c:pt idx="8951">
                  <c:v>0.26</c:v>
                </c:pt>
                <c:pt idx="8952">
                  <c:v>0.23</c:v>
                </c:pt>
                <c:pt idx="8953">
                  <c:v>0.24</c:v>
                </c:pt>
                <c:pt idx="8954">
                  <c:v>0.21</c:v>
                </c:pt>
                <c:pt idx="8955">
                  <c:v>0.2</c:v>
                </c:pt>
                <c:pt idx="8956">
                  <c:v>0.19</c:v>
                </c:pt>
                <c:pt idx="8957">
                  <c:v>0.16</c:v>
                </c:pt>
                <c:pt idx="8958">
                  <c:v>0.12</c:v>
                </c:pt>
                <c:pt idx="8959">
                  <c:v>0.08</c:v>
                </c:pt>
                <c:pt idx="8960">
                  <c:v>0.14000000000000001</c:v>
                </c:pt>
                <c:pt idx="8961">
                  <c:v>0.12</c:v>
                </c:pt>
                <c:pt idx="8962">
                  <c:v>0.12</c:v>
                </c:pt>
                <c:pt idx="8963">
                  <c:v>0.11</c:v>
                </c:pt>
                <c:pt idx="8964">
                  <c:v>0.09</c:v>
                </c:pt>
                <c:pt idx="8965">
                  <c:v>0.11</c:v>
                </c:pt>
                <c:pt idx="8966">
                  <c:v>0.01</c:v>
                </c:pt>
                <c:pt idx="8967">
                  <c:v>0.05</c:v>
                </c:pt>
                <c:pt idx="8968">
                  <c:v>0.01</c:v>
                </c:pt>
                <c:pt idx="8969">
                  <c:v>0.05</c:v>
                </c:pt>
                <c:pt idx="8970">
                  <c:v>0.02</c:v>
                </c:pt>
                <c:pt idx="8971">
                  <c:v>-0.01</c:v>
                </c:pt>
                <c:pt idx="8972">
                  <c:v>0.02</c:v>
                </c:pt>
                <c:pt idx="8973">
                  <c:v>0</c:v>
                </c:pt>
                <c:pt idx="8974">
                  <c:v>-0.01</c:v>
                </c:pt>
                <c:pt idx="8975">
                  <c:v>-0.05</c:v>
                </c:pt>
                <c:pt idx="8976">
                  <c:v>-0.06</c:v>
                </c:pt>
                <c:pt idx="8977">
                  <c:v>-0.1</c:v>
                </c:pt>
                <c:pt idx="8978">
                  <c:v>-0.13</c:v>
                </c:pt>
                <c:pt idx="8979">
                  <c:v>-0.08</c:v>
                </c:pt>
                <c:pt idx="8980">
                  <c:v>-7.0000000000000007E-2</c:v>
                </c:pt>
                <c:pt idx="8981">
                  <c:v>-0.05</c:v>
                </c:pt>
                <c:pt idx="8982">
                  <c:v>-0.01</c:v>
                </c:pt>
                <c:pt idx="8983">
                  <c:v>0.02</c:v>
                </c:pt>
                <c:pt idx="8984">
                  <c:v>0.06</c:v>
                </c:pt>
                <c:pt idx="8985">
                  <c:v>0.01</c:v>
                </c:pt>
                <c:pt idx="8986">
                  <c:v>0</c:v>
                </c:pt>
                <c:pt idx="8987">
                  <c:v>-0.04</c:v>
                </c:pt>
                <c:pt idx="8988">
                  <c:v>-0.06</c:v>
                </c:pt>
                <c:pt idx="8989">
                  <c:v>-7.0000000000000007E-2</c:v>
                </c:pt>
                <c:pt idx="8990">
                  <c:v>-0.08</c:v>
                </c:pt>
                <c:pt idx="8991">
                  <c:v>-0.09</c:v>
                </c:pt>
                <c:pt idx="8992">
                  <c:v>-0.11</c:v>
                </c:pt>
                <c:pt idx="8993">
                  <c:v>-0.11</c:v>
                </c:pt>
                <c:pt idx="8994">
                  <c:v>-0.12</c:v>
                </c:pt>
                <c:pt idx="8995">
                  <c:v>-0.14000000000000001</c:v>
                </c:pt>
                <c:pt idx="8996">
                  <c:v>-0.14000000000000001</c:v>
                </c:pt>
                <c:pt idx="8997">
                  <c:v>-0.18</c:v>
                </c:pt>
                <c:pt idx="8998">
                  <c:v>-0.19</c:v>
                </c:pt>
                <c:pt idx="8999">
                  <c:v>-0.23</c:v>
                </c:pt>
                <c:pt idx="9000">
                  <c:v>-0.24</c:v>
                </c:pt>
                <c:pt idx="9001">
                  <c:v>-0.26</c:v>
                </c:pt>
                <c:pt idx="9002">
                  <c:v>-0.31</c:v>
                </c:pt>
                <c:pt idx="9003">
                  <c:v>-0.28000000000000003</c:v>
                </c:pt>
                <c:pt idx="9004">
                  <c:v>-0.27</c:v>
                </c:pt>
                <c:pt idx="9005">
                  <c:v>-0.28000000000000003</c:v>
                </c:pt>
                <c:pt idx="9006">
                  <c:v>-0.31</c:v>
                </c:pt>
                <c:pt idx="9007">
                  <c:v>-0.37</c:v>
                </c:pt>
                <c:pt idx="9008">
                  <c:v>-0.43</c:v>
                </c:pt>
                <c:pt idx="9009">
                  <c:v>-0.41000000000000003</c:v>
                </c:pt>
                <c:pt idx="9010">
                  <c:v>-0.37</c:v>
                </c:pt>
                <c:pt idx="9011">
                  <c:v>-0.41000000000000003</c:v>
                </c:pt>
                <c:pt idx="9012">
                  <c:v>-0.4</c:v>
                </c:pt>
                <c:pt idx="9013">
                  <c:v>-0.36</c:v>
                </c:pt>
                <c:pt idx="9014">
                  <c:v>-0.37</c:v>
                </c:pt>
                <c:pt idx="9015">
                  <c:v>-0.37</c:v>
                </c:pt>
                <c:pt idx="9016">
                  <c:v>-0.42</c:v>
                </c:pt>
                <c:pt idx="9017">
                  <c:v>-0.44</c:v>
                </c:pt>
                <c:pt idx="9018">
                  <c:v>-0.41000000000000003</c:v>
                </c:pt>
                <c:pt idx="9019">
                  <c:v>-0.41000000000000003</c:v>
                </c:pt>
                <c:pt idx="9020">
                  <c:v>-0.39</c:v>
                </c:pt>
                <c:pt idx="9021">
                  <c:v>-0.4</c:v>
                </c:pt>
                <c:pt idx="9022">
                  <c:v>-0.37</c:v>
                </c:pt>
                <c:pt idx="9023">
                  <c:v>-0.28000000000000003</c:v>
                </c:pt>
                <c:pt idx="9024">
                  <c:v>-0.34</c:v>
                </c:pt>
                <c:pt idx="9025">
                  <c:v>-0.28000000000000003</c:v>
                </c:pt>
                <c:pt idx="9026">
                  <c:v>-0.24</c:v>
                </c:pt>
                <c:pt idx="9027">
                  <c:v>-0.26</c:v>
                </c:pt>
                <c:pt idx="9028">
                  <c:v>-0.24</c:v>
                </c:pt>
                <c:pt idx="9029">
                  <c:v>-0.17</c:v>
                </c:pt>
                <c:pt idx="9030">
                  <c:v>-0.2</c:v>
                </c:pt>
                <c:pt idx="9031">
                  <c:v>-0.18</c:v>
                </c:pt>
                <c:pt idx="9032">
                  <c:v>-0.22</c:v>
                </c:pt>
                <c:pt idx="9033">
                  <c:v>-0.21</c:v>
                </c:pt>
                <c:pt idx="9034">
                  <c:v>-0.22</c:v>
                </c:pt>
                <c:pt idx="9035">
                  <c:v>-0.28999999999999998</c:v>
                </c:pt>
                <c:pt idx="9036">
                  <c:v>-0.30000000000000004</c:v>
                </c:pt>
                <c:pt idx="9037">
                  <c:v>-0.28000000000000003</c:v>
                </c:pt>
                <c:pt idx="9038">
                  <c:v>-0.28999999999999998</c:v>
                </c:pt>
                <c:pt idx="9039">
                  <c:v>-0.28000000000000003</c:v>
                </c:pt>
                <c:pt idx="9040">
                  <c:v>-0.27</c:v>
                </c:pt>
                <c:pt idx="9041">
                  <c:v>-0.26</c:v>
                </c:pt>
                <c:pt idx="9042">
                  <c:v>-0.25</c:v>
                </c:pt>
                <c:pt idx="9043">
                  <c:v>-0.28999999999999998</c:v>
                </c:pt>
                <c:pt idx="9044">
                  <c:v>-0.28000000000000003</c:v>
                </c:pt>
                <c:pt idx="9045">
                  <c:v>-0.28000000000000003</c:v>
                </c:pt>
                <c:pt idx="9046">
                  <c:v>-0.30000000000000004</c:v>
                </c:pt>
                <c:pt idx="9047">
                  <c:v>-0.26</c:v>
                </c:pt>
                <c:pt idx="9048">
                  <c:v>-0.19</c:v>
                </c:pt>
                <c:pt idx="9049">
                  <c:v>-0.17</c:v>
                </c:pt>
                <c:pt idx="9050">
                  <c:v>-0.18</c:v>
                </c:pt>
                <c:pt idx="9051">
                  <c:v>-0.16</c:v>
                </c:pt>
                <c:pt idx="9052">
                  <c:v>-0.14000000000000001</c:v>
                </c:pt>
                <c:pt idx="9053">
                  <c:v>-0.15</c:v>
                </c:pt>
                <c:pt idx="9054">
                  <c:v>-0.08</c:v>
                </c:pt>
                <c:pt idx="9055">
                  <c:v>-0.04</c:v>
                </c:pt>
                <c:pt idx="9056">
                  <c:v>-0.06</c:v>
                </c:pt>
                <c:pt idx="9057">
                  <c:v>-0.09</c:v>
                </c:pt>
                <c:pt idx="9058">
                  <c:v>-0.1</c:v>
                </c:pt>
                <c:pt idx="9059">
                  <c:v>-7.0000000000000007E-2</c:v>
                </c:pt>
                <c:pt idx="9060">
                  <c:v>-0.03</c:v>
                </c:pt>
                <c:pt idx="9061">
                  <c:v>-0.06</c:v>
                </c:pt>
                <c:pt idx="9062">
                  <c:v>-0.06</c:v>
                </c:pt>
                <c:pt idx="9063">
                  <c:v>-0.1</c:v>
                </c:pt>
                <c:pt idx="9064">
                  <c:v>-7.0000000000000007E-2</c:v>
                </c:pt>
                <c:pt idx="9065">
                  <c:v>-0.04</c:v>
                </c:pt>
                <c:pt idx="9066">
                  <c:v>-0.02</c:v>
                </c:pt>
                <c:pt idx="9067">
                  <c:v>-0.03</c:v>
                </c:pt>
                <c:pt idx="9068">
                  <c:v>0.05</c:v>
                </c:pt>
                <c:pt idx="9069">
                  <c:v>0.02</c:v>
                </c:pt>
                <c:pt idx="9070">
                  <c:v>0.05</c:v>
                </c:pt>
                <c:pt idx="9071">
                  <c:v>0.05</c:v>
                </c:pt>
                <c:pt idx="9072">
                  <c:v>0.01</c:v>
                </c:pt>
                <c:pt idx="9073">
                  <c:v>-0.02</c:v>
                </c:pt>
                <c:pt idx="9074">
                  <c:v>-0.02</c:v>
                </c:pt>
                <c:pt idx="9075">
                  <c:v>-0.03</c:v>
                </c:pt>
                <c:pt idx="9076">
                  <c:v>-0.03</c:v>
                </c:pt>
                <c:pt idx="9077">
                  <c:v>-0.04</c:v>
                </c:pt>
                <c:pt idx="9078">
                  <c:v>-0.01</c:v>
                </c:pt>
                <c:pt idx="9079">
                  <c:v>-0.04</c:v>
                </c:pt>
                <c:pt idx="9080">
                  <c:v>-0.04</c:v>
                </c:pt>
                <c:pt idx="9081">
                  <c:v>-0.06</c:v>
                </c:pt>
                <c:pt idx="9082">
                  <c:v>-0.06</c:v>
                </c:pt>
                <c:pt idx="9083">
                  <c:v>-0.05</c:v>
                </c:pt>
                <c:pt idx="9084">
                  <c:v>-0.05</c:v>
                </c:pt>
                <c:pt idx="9085">
                  <c:v>0.03</c:v>
                </c:pt>
                <c:pt idx="9086">
                  <c:v>-0.04</c:v>
                </c:pt>
                <c:pt idx="9087">
                  <c:v>0</c:v>
                </c:pt>
                <c:pt idx="9088">
                  <c:v>0.02</c:v>
                </c:pt>
                <c:pt idx="9089">
                  <c:v>0.03</c:v>
                </c:pt>
                <c:pt idx="9090">
                  <c:v>0.01</c:v>
                </c:pt>
                <c:pt idx="9091">
                  <c:v>0.02</c:v>
                </c:pt>
                <c:pt idx="9092">
                  <c:v>-0.01</c:v>
                </c:pt>
                <c:pt idx="9093">
                  <c:v>0.04</c:v>
                </c:pt>
                <c:pt idx="9094">
                  <c:v>0</c:v>
                </c:pt>
                <c:pt idx="9095">
                  <c:v>0.02</c:v>
                </c:pt>
                <c:pt idx="9096">
                  <c:v>0.01</c:v>
                </c:pt>
                <c:pt idx="9097">
                  <c:v>0.05</c:v>
                </c:pt>
                <c:pt idx="9098">
                  <c:v>7.0000000000000007E-2</c:v>
                </c:pt>
                <c:pt idx="9099">
                  <c:v>0.06</c:v>
                </c:pt>
                <c:pt idx="9100">
                  <c:v>0.06</c:v>
                </c:pt>
                <c:pt idx="9101">
                  <c:v>7.0000000000000007E-2</c:v>
                </c:pt>
                <c:pt idx="9104">
                  <c:v>0.05</c:v>
                </c:pt>
                <c:pt idx="9105">
                  <c:v>0.12</c:v>
                </c:pt>
                <c:pt idx="9106">
                  <c:v>0.12</c:v>
                </c:pt>
                <c:pt idx="9108">
                  <c:v>0.08</c:v>
                </c:pt>
                <c:pt idx="9109">
                  <c:v>0.02</c:v>
                </c:pt>
                <c:pt idx="9110">
                  <c:v>0.02</c:v>
                </c:pt>
                <c:pt idx="9111">
                  <c:v>0.02</c:v>
                </c:pt>
                <c:pt idx="9112">
                  <c:v>0.05</c:v>
                </c:pt>
                <c:pt idx="9113">
                  <c:v>0.06</c:v>
                </c:pt>
                <c:pt idx="9114">
                  <c:v>0.05</c:v>
                </c:pt>
                <c:pt idx="9115">
                  <c:v>0.09</c:v>
                </c:pt>
                <c:pt idx="9116">
                  <c:v>0.08</c:v>
                </c:pt>
                <c:pt idx="9117">
                  <c:v>0.05</c:v>
                </c:pt>
                <c:pt idx="9118">
                  <c:v>0.04</c:v>
                </c:pt>
                <c:pt idx="9119">
                  <c:v>0.04</c:v>
                </c:pt>
                <c:pt idx="9120">
                  <c:v>0.04</c:v>
                </c:pt>
                <c:pt idx="9121">
                  <c:v>0.01</c:v>
                </c:pt>
                <c:pt idx="9122">
                  <c:v>-0.01</c:v>
                </c:pt>
                <c:pt idx="9123">
                  <c:v>-0.06</c:v>
                </c:pt>
                <c:pt idx="9124">
                  <c:v>-0.08</c:v>
                </c:pt>
                <c:pt idx="9125">
                  <c:v>-0.12</c:v>
                </c:pt>
                <c:pt idx="9126">
                  <c:v>-0.09</c:v>
                </c:pt>
                <c:pt idx="9127">
                  <c:v>-0.12</c:v>
                </c:pt>
                <c:pt idx="9128">
                  <c:v>-0.15</c:v>
                </c:pt>
                <c:pt idx="9129">
                  <c:v>-0.18</c:v>
                </c:pt>
                <c:pt idx="9130">
                  <c:v>-0.18</c:v>
                </c:pt>
                <c:pt idx="9131">
                  <c:v>-0.14000000000000001</c:v>
                </c:pt>
                <c:pt idx="9132">
                  <c:v>-0.1</c:v>
                </c:pt>
                <c:pt idx="9133">
                  <c:v>-0.11</c:v>
                </c:pt>
                <c:pt idx="9134">
                  <c:v>-0.13</c:v>
                </c:pt>
                <c:pt idx="9135">
                  <c:v>-0.16</c:v>
                </c:pt>
                <c:pt idx="9136">
                  <c:v>-0.14000000000000001</c:v>
                </c:pt>
                <c:pt idx="9137">
                  <c:v>-0.14000000000000001</c:v>
                </c:pt>
                <c:pt idx="9138">
                  <c:v>-0.14000000000000001</c:v>
                </c:pt>
                <c:pt idx="9139">
                  <c:v>-0.16</c:v>
                </c:pt>
                <c:pt idx="9140">
                  <c:v>-0.16</c:v>
                </c:pt>
                <c:pt idx="9141">
                  <c:v>-0.17</c:v>
                </c:pt>
                <c:pt idx="9142">
                  <c:v>-0.18</c:v>
                </c:pt>
                <c:pt idx="9143">
                  <c:v>-0.21</c:v>
                </c:pt>
                <c:pt idx="9144">
                  <c:v>-0.2</c:v>
                </c:pt>
                <c:pt idx="9145">
                  <c:v>-0.23</c:v>
                </c:pt>
                <c:pt idx="9146">
                  <c:v>-0.25</c:v>
                </c:pt>
                <c:pt idx="9147">
                  <c:v>-0.23</c:v>
                </c:pt>
                <c:pt idx="9148">
                  <c:v>-0.26</c:v>
                </c:pt>
                <c:pt idx="9149">
                  <c:v>-0.28999999999999998</c:v>
                </c:pt>
                <c:pt idx="9150">
                  <c:v>-0.30000000000000004</c:v>
                </c:pt>
                <c:pt idx="9151">
                  <c:v>-0.33</c:v>
                </c:pt>
                <c:pt idx="9152">
                  <c:v>-0.32</c:v>
                </c:pt>
                <c:pt idx="9153">
                  <c:v>-0.35000000000000003</c:v>
                </c:pt>
                <c:pt idx="9154">
                  <c:v>-0.35000000000000003</c:v>
                </c:pt>
                <c:pt idx="9155">
                  <c:v>-0.38</c:v>
                </c:pt>
                <c:pt idx="9156">
                  <c:v>-0.28999999999999998</c:v>
                </c:pt>
                <c:pt idx="9157">
                  <c:v>-0.32</c:v>
                </c:pt>
                <c:pt idx="9158">
                  <c:v>-0.14000000000000001</c:v>
                </c:pt>
                <c:pt idx="9159">
                  <c:v>0.02</c:v>
                </c:pt>
                <c:pt idx="9160">
                  <c:v>0.17</c:v>
                </c:pt>
                <c:pt idx="9161">
                  <c:v>0.25</c:v>
                </c:pt>
                <c:pt idx="9162">
                  <c:v>0.37</c:v>
                </c:pt>
                <c:pt idx="9163">
                  <c:v>0.25</c:v>
                </c:pt>
                <c:pt idx="9164">
                  <c:v>0.12</c:v>
                </c:pt>
                <c:pt idx="9165">
                  <c:v>0.11</c:v>
                </c:pt>
                <c:pt idx="9166">
                  <c:v>0.18</c:v>
                </c:pt>
                <c:pt idx="9167">
                  <c:v>0.22</c:v>
                </c:pt>
                <c:pt idx="9168">
                  <c:v>0.02</c:v>
                </c:pt>
                <c:pt idx="9169">
                  <c:v>-0.05</c:v>
                </c:pt>
                <c:pt idx="9170">
                  <c:v>-0.06</c:v>
                </c:pt>
                <c:pt idx="9171">
                  <c:v>0</c:v>
                </c:pt>
                <c:pt idx="9172">
                  <c:v>0</c:v>
                </c:pt>
                <c:pt idx="9173">
                  <c:v>0.05</c:v>
                </c:pt>
                <c:pt idx="9174">
                  <c:v>7.0000000000000007E-2</c:v>
                </c:pt>
                <c:pt idx="9175">
                  <c:v>7.0000000000000007E-2</c:v>
                </c:pt>
                <c:pt idx="9176">
                  <c:v>0.18</c:v>
                </c:pt>
                <c:pt idx="9177">
                  <c:v>0.17</c:v>
                </c:pt>
                <c:pt idx="9178">
                  <c:v>0.11</c:v>
                </c:pt>
                <c:pt idx="9181">
                  <c:v>0.11</c:v>
                </c:pt>
                <c:pt idx="9182">
                  <c:v>0.06</c:v>
                </c:pt>
                <c:pt idx="9183">
                  <c:v>0.05</c:v>
                </c:pt>
                <c:pt idx="9184">
                  <c:v>0.03</c:v>
                </c:pt>
                <c:pt idx="9185">
                  <c:v>0.08</c:v>
                </c:pt>
                <c:pt idx="9186">
                  <c:v>0.08</c:v>
                </c:pt>
                <c:pt idx="9187">
                  <c:v>0.13</c:v>
                </c:pt>
                <c:pt idx="9188">
                  <c:v>0.08</c:v>
                </c:pt>
                <c:pt idx="9189">
                  <c:v>0.03</c:v>
                </c:pt>
                <c:pt idx="9190">
                  <c:v>0.02</c:v>
                </c:pt>
                <c:pt idx="9191">
                  <c:v>0</c:v>
                </c:pt>
                <c:pt idx="9192">
                  <c:v>-0.04</c:v>
                </c:pt>
                <c:pt idx="9193">
                  <c:v>-0.1</c:v>
                </c:pt>
                <c:pt idx="9195">
                  <c:v>-0.04</c:v>
                </c:pt>
                <c:pt idx="9196">
                  <c:v>-0.06</c:v>
                </c:pt>
                <c:pt idx="9197">
                  <c:v>0.01</c:v>
                </c:pt>
                <c:pt idx="9198">
                  <c:v>-0.03</c:v>
                </c:pt>
                <c:pt idx="9199">
                  <c:v>-0.04</c:v>
                </c:pt>
                <c:pt idx="9200">
                  <c:v>-0.01</c:v>
                </c:pt>
                <c:pt idx="9201">
                  <c:v>-0.02</c:v>
                </c:pt>
                <c:pt idx="9202">
                  <c:v>-0.04</c:v>
                </c:pt>
                <c:pt idx="9203">
                  <c:v>-0.04</c:v>
                </c:pt>
                <c:pt idx="9204">
                  <c:v>-0.02</c:v>
                </c:pt>
                <c:pt idx="9205">
                  <c:v>0</c:v>
                </c:pt>
                <c:pt idx="9206">
                  <c:v>-0.02</c:v>
                </c:pt>
                <c:pt idx="9207">
                  <c:v>-0.03</c:v>
                </c:pt>
                <c:pt idx="9208">
                  <c:v>-0.05</c:v>
                </c:pt>
                <c:pt idx="9209">
                  <c:v>-0.03</c:v>
                </c:pt>
                <c:pt idx="9210">
                  <c:v>-0.04</c:v>
                </c:pt>
                <c:pt idx="9211">
                  <c:v>0.01</c:v>
                </c:pt>
                <c:pt idx="9212">
                  <c:v>-0.01</c:v>
                </c:pt>
                <c:pt idx="9213">
                  <c:v>-0.06</c:v>
                </c:pt>
                <c:pt idx="9214">
                  <c:v>-0.08</c:v>
                </c:pt>
                <c:pt idx="9215">
                  <c:v>-0.02</c:v>
                </c:pt>
                <c:pt idx="9216">
                  <c:v>-0.05</c:v>
                </c:pt>
                <c:pt idx="9217">
                  <c:v>0.01</c:v>
                </c:pt>
                <c:pt idx="9218">
                  <c:v>0</c:v>
                </c:pt>
                <c:pt idx="9219">
                  <c:v>0.02</c:v>
                </c:pt>
                <c:pt idx="9220">
                  <c:v>0.05</c:v>
                </c:pt>
                <c:pt idx="9221">
                  <c:v>7.0000000000000007E-2</c:v>
                </c:pt>
                <c:pt idx="9222">
                  <c:v>0.08</c:v>
                </c:pt>
                <c:pt idx="9223">
                  <c:v>0</c:v>
                </c:pt>
                <c:pt idx="9224">
                  <c:v>-0.04</c:v>
                </c:pt>
                <c:pt idx="9225">
                  <c:v>-0.04</c:v>
                </c:pt>
                <c:pt idx="9226">
                  <c:v>-0.05</c:v>
                </c:pt>
                <c:pt idx="9227">
                  <c:v>-0.05</c:v>
                </c:pt>
                <c:pt idx="9228">
                  <c:v>-0.08</c:v>
                </c:pt>
                <c:pt idx="9229">
                  <c:v>-0.09</c:v>
                </c:pt>
                <c:pt idx="9230">
                  <c:v>-0.12</c:v>
                </c:pt>
                <c:pt idx="9231">
                  <c:v>-0.08</c:v>
                </c:pt>
                <c:pt idx="9232">
                  <c:v>-0.1</c:v>
                </c:pt>
                <c:pt idx="9233">
                  <c:v>-0.12</c:v>
                </c:pt>
                <c:pt idx="9234">
                  <c:v>-0.13</c:v>
                </c:pt>
                <c:pt idx="9235">
                  <c:v>-0.12</c:v>
                </c:pt>
                <c:pt idx="9236">
                  <c:v>-0.12</c:v>
                </c:pt>
                <c:pt idx="9237">
                  <c:v>-0.06</c:v>
                </c:pt>
                <c:pt idx="9238">
                  <c:v>-0.11</c:v>
                </c:pt>
                <c:pt idx="9239">
                  <c:v>-0.11</c:v>
                </c:pt>
                <c:pt idx="9240">
                  <c:v>-0.12</c:v>
                </c:pt>
                <c:pt idx="9241">
                  <c:v>-0.12</c:v>
                </c:pt>
                <c:pt idx="9242">
                  <c:v>-0.13</c:v>
                </c:pt>
                <c:pt idx="9243">
                  <c:v>-0.14000000000000001</c:v>
                </c:pt>
                <c:pt idx="9244">
                  <c:v>-0.14000000000000001</c:v>
                </c:pt>
                <c:pt idx="9245">
                  <c:v>-0.09</c:v>
                </c:pt>
                <c:pt idx="9246">
                  <c:v>-0.13</c:v>
                </c:pt>
                <c:pt idx="9247">
                  <c:v>-0.13</c:v>
                </c:pt>
                <c:pt idx="9248">
                  <c:v>-0.15</c:v>
                </c:pt>
                <c:pt idx="9249">
                  <c:v>-0.14000000000000001</c:v>
                </c:pt>
                <c:pt idx="9250">
                  <c:v>-0.16</c:v>
                </c:pt>
                <c:pt idx="9251">
                  <c:v>-0.16</c:v>
                </c:pt>
                <c:pt idx="9252">
                  <c:v>-0.19</c:v>
                </c:pt>
                <c:pt idx="9253">
                  <c:v>-0.18</c:v>
                </c:pt>
                <c:pt idx="9254">
                  <c:v>-0.14000000000000001</c:v>
                </c:pt>
                <c:pt idx="9255">
                  <c:v>-0.18</c:v>
                </c:pt>
                <c:pt idx="9256">
                  <c:v>-0.19</c:v>
                </c:pt>
                <c:pt idx="9257">
                  <c:v>-0.18</c:v>
                </c:pt>
                <c:pt idx="9258">
                  <c:v>-0.21</c:v>
                </c:pt>
                <c:pt idx="9259">
                  <c:v>-0.2</c:v>
                </c:pt>
                <c:pt idx="9260">
                  <c:v>-0.2</c:v>
                </c:pt>
                <c:pt idx="9261">
                  <c:v>-0.24</c:v>
                </c:pt>
                <c:pt idx="9262">
                  <c:v>-0.2</c:v>
                </c:pt>
                <c:pt idx="9263">
                  <c:v>-0.23</c:v>
                </c:pt>
                <c:pt idx="9264">
                  <c:v>-0.21</c:v>
                </c:pt>
                <c:pt idx="9265">
                  <c:v>-0.24</c:v>
                </c:pt>
                <c:pt idx="9266">
                  <c:v>-0.2</c:v>
                </c:pt>
                <c:pt idx="9267">
                  <c:v>-0.17</c:v>
                </c:pt>
                <c:pt idx="9268">
                  <c:v>-0.13</c:v>
                </c:pt>
                <c:pt idx="9269">
                  <c:v>-0.12</c:v>
                </c:pt>
                <c:pt idx="9270">
                  <c:v>-0.16</c:v>
                </c:pt>
                <c:pt idx="9271">
                  <c:v>-0.17</c:v>
                </c:pt>
                <c:pt idx="9272">
                  <c:v>-0.18</c:v>
                </c:pt>
                <c:pt idx="9273">
                  <c:v>-0.2</c:v>
                </c:pt>
                <c:pt idx="9274">
                  <c:v>-0.2</c:v>
                </c:pt>
                <c:pt idx="9275">
                  <c:v>-0.19</c:v>
                </c:pt>
                <c:pt idx="9276">
                  <c:v>-0.13</c:v>
                </c:pt>
                <c:pt idx="9277">
                  <c:v>-0.12</c:v>
                </c:pt>
                <c:pt idx="9278">
                  <c:v>-0.11</c:v>
                </c:pt>
                <c:pt idx="9279">
                  <c:v>-0.1</c:v>
                </c:pt>
                <c:pt idx="9280">
                  <c:v>-0.09</c:v>
                </c:pt>
                <c:pt idx="9281">
                  <c:v>-0.11</c:v>
                </c:pt>
                <c:pt idx="9282">
                  <c:v>-0.18</c:v>
                </c:pt>
                <c:pt idx="9283">
                  <c:v>-0.19</c:v>
                </c:pt>
                <c:pt idx="9284">
                  <c:v>-0.17</c:v>
                </c:pt>
                <c:pt idx="9285">
                  <c:v>-0.16</c:v>
                </c:pt>
                <c:pt idx="9286">
                  <c:v>-0.19</c:v>
                </c:pt>
                <c:pt idx="9287">
                  <c:v>-0.16</c:v>
                </c:pt>
                <c:pt idx="9288">
                  <c:v>-0.14000000000000001</c:v>
                </c:pt>
                <c:pt idx="9289">
                  <c:v>-0.19</c:v>
                </c:pt>
                <c:pt idx="9290">
                  <c:v>-0.2</c:v>
                </c:pt>
                <c:pt idx="9291">
                  <c:v>-0.21</c:v>
                </c:pt>
                <c:pt idx="9292">
                  <c:v>-0.22</c:v>
                </c:pt>
                <c:pt idx="9293">
                  <c:v>-0.23</c:v>
                </c:pt>
                <c:pt idx="9294">
                  <c:v>-0.22</c:v>
                </c:pt>
                <c:pt idx="9295">
                  <c:v>-0.25</c:v>
                </c:pt>
                <c:pt idx="9296">
                  <c:v>-0.24</c:v>
                </c:pt>
                <c:pt idx="9297">
                  <c:v>-0.24</c:v>
                </c:pt>
                <c:pt idx="9298">
                  <c:v>-0.23</c:v>
                </c:pt>
                <c:pt idx="9299">
                  <c:v>-0.25</c:v>
                </c:pt>
                <c:pt idx="9300">
                  <c:v>-0.25</c:v>
                </c:pt>
                <c:pt idx="9301">
                  <c:v>-0.27</c:v>
                </c:pt>
                <c:pt idx="9302">
                  <c:v>-0.24</c:v>
                </c:pt>
                <c:pt idx="9303">
                  <c:v>-0.25</c:v>
                </c:pt>
                <c:pt idx="9304">
                  <c:v>-0.26</c:v>
                </c:pt>
                <c:pt idx="9305">
                  <c:v>-0.24</c:v>
                </c:pt>
                <c:pt idx="9306">
                  <c:v>-0.24</c:v>
                </c:pt>
                <c:pt idx="9307">
                  <c:v>-0.23</c:v>
                </c:pt>
                <c:pt idx="9308">
                  <c:v>-0.26</c:v>
                </c:pt>
                <c:pt idx="9309">
                  <c:v>-0.26</c:v>
                </c:pt>
                <c:pt idx="9310">
                  <c:v>-0.28000000000000003</c:v>
                </c:pt>
                <c:pt idx="9311">
                  <c:v>-0.28999999999999998</c:v>
                </c:pt>
                <c:pt idx="9312">
                  <c:v>-0.31</c:v>
                </c:pt>
                <c:pt idx="9313">
                  <c:v>-0.33</c:v>
                </c:pt>
                <c:pt idx="9314">
                  <c:v>-0.35000000000000003</c:v>
                </c:pt>
                <c:pt idx="9315">
                  <c:v>-0.34</c:v>
                </c:pt>
                <c:pt idx="9316">
                  <c:v>-0.33</c:v>
                </c:pt>
                <c:pt idx="9317">
                  <c:v>-0.31</c:v>
                </c:pt>
                <c:pt idx="9318">
                  <c:v>-0.28000000000000003</c:v>
                </c:pt>
                <c:pt idx="9319">
                  <c:v>-0.30000000000000004</c:v>
                </c:pt>
                <c:pt idx="9320">
                  <c:v>-0.30000000000000004</c:v>
                </c:pt>
                <c:pt idx="9321">
                  <c:v>-0.33</c:v>
                </c:pt>
                <c:pt idx="9322">
                  <c:v>-0.33</c:v>
                </c:pt>
                <c:pt idx="9323">
                  <c:v>-0.35000000000000003</c:v>
                </c:pt>
                <c:pt idx="9324">
                  <c:v>-0.34</c:v>
                </c:pt>
                <c:pt idx="9325">
                  <c:v>-0.35000000000000003</c:v>
                </c:pt>
                <c:pt idx="9326">
                  <c:v>-0.34</c:v>
                </c:pt>
                <c:pt idx="9327">
                  <c:v>-0.36</c:v>
                </c:pt>
                <c:pt idx="9328">
                  <c:v>-0.36</c:v>
                </c:pt>
                <c:pt idx="9329">
                  <c:v>-0.35000000000000003</c:v>
                </c:pt>
                <c:pt idx="9330">
                  <c:v>-0.25</c:v>
                </c:pt>
                <c:pt idx="9331">
                  <c:v>-0.24</c:v>
                </c:pt>
                <c:pt idx="9332">
                  <c:v>-0.26</c:v>
                </c:pt>
                <c:pt idx="9333">
                  <c:v>-0.28999999999999998</c:v>
                </c:pt>
                <c:pt idx="9334">
                  <c:v>-0.31</c:v>
                </c:pt>
                <c:pt idx="9335">
                  <c:v>-0.31</c:v>
                </c:pt>
                <c:pt idx="9336">
                  <c:v>-0.33</c:v>
                </c:pt>
                <c:pt idx="9337">
                  <c:v>-0.32</c:v>
                </c:pt>
                <c:pt idx="9338">
                  <c:v>-0.33</c:v>
                </c:pt>
                <c:pt idx="9339">
                  <c:v>-0.35000000000000003</c:v>
                </c:pt>
                <c:pt idx="9340">
                  <c:v>-0.34</c:v>
                </c:pt>
                <c:pt idx="9341">
                  <c:v>-0.33</c:v>
                </c:pt>
                <c:pt idx="9342">
                  <c:v>-0.33</c:v>
                </c:pt>
                <c:pt idx="9343">
                  <c:v>-0.35000000000000003</c:v>
                </c:pt>
                <c:pt idx="9344">
                  <c:v>-0.34</c:v>
                </c:pt>
                <c:pt idx="9345">
                  <c:v>-0.32</c:v>
                </c:pt>
                <c:pt idx="9346">
                  <c:v>-0.28000000000000003</c:v>
                </c:pt>
                <c:pt idx="9347">
                  <c:v>-0.28000000000000003</c:v>
                </c:pt>
                <c:pt idx="9348">
                  <c:v>-0.31</c:v>
                </c:pt>
                <c:pt idx="9349">
                  <c:v>-0.31</c:v>
                </c:pt>
                <c:pt idx="9350">
                  <c:v>-0.34</c:v>
                </c:pt>
                <c:pt idx="9351">
                  <c:v>-0.37</c:v>
                </c:pt>
                <c:pt idx="9352">
                  <c:v>-0.36</c:v>
                </c:pt>
                <c:pt idx="9353">
                  <c:v>-0.36</c:v>
                </c:pt>
                <c:pt idx="9354">
                  <c:v>-0.38</c:v>
                </c:pt>
                <c:pt idx="9355">
                  <c:v>-0.37</c:v>
                </c:pt>
                <c:pt idx="9356">
                  <c:v>-0.37</c:v>
                </c:pt>
                <c:pt idx="9357">
                  <c:v>-0.33</c:v>
                </c:pt>
                <c:pt idx="9358">
                  <c:v>-0.34</c:v>
                </c:pt>
                <c:pt idx="9359">
                  <c:v>-0.33</c:v>
                </c:pt>
                <c:pt idx="9360">
                  <c:v>-0.34</c:v>
                </c:pt>
                <c:pt idx="9361">
                  <c:v>-0.35000000000000003</c:v>
                </c:pt>
                <c:pt idx="9362">
                  <c:v>-0.31</c:v>
                </c:pt>
                <c:pt idx="9363">
                  <c:v>-0.28999999999999998</c:v>
                </c:pt>
                <c:pt idx="9365">
                  <c:v>-0.33</c:v>
                </c:pt>
                <c:pt idx="9366">
                  <c:v>-0.34</c:v>
                </c:pt>
                <c:pt idx="9367">
                  <c:v>-0.34</c:v>
                </c:pt>
                <c:pt idx="9368">
                  <c:v>-0.34</c:v>
                </c:pt>
                <c:pt idx="9370">
                  <c:v>-0.37</c:v>
                </c:pt>
                <c:pt idx="9371">
                  <c:v>-0.33</c:v>
                </c:pt>
                <c:pt idx="9372">
                  <c:v>-0.32</c:v>
                </c:pt>
                <c:pt idx="9373">
                  <c:v>-0.31</c:v>
                </c:pt>
                <c:pt idx="9374">
                  <c:v>-0.32</c:v>
                </c:pt>
                <c:pt idx="9375">
                  <c:v>-0.28999999999999998</c:v>
                </c:pt>
                <c:pt idx="9376">
                  <c:v>-0.26</c:v>
                </c:pt>
                <c:pt idx="9377">
                  <c:v>-0.31</c:v>
                </c:pt>
                <c:pt idx="9378">
                  <c:v>-0.33</c:v>
                </c:pt>
                <c:pt idx="9379">
                  <c:v>-0.32</c:v>
                </c:pt>
                <c:pt idx="9380">
                  <c:v>-0.30000000000000004</c:v>
                </c:pt>
                <c:pt idx="9381">
                  <c:v>-0.30000000000000004</c:v>
                </c:pt>
                <c:pt idx="9382">
                  <c:v>-0.30000000000000004</c:v>
                </c:pt>
                <c:pt idx="9383">
                  <c:v>-0.27</c:v>
                </c:pt>
                <c:pt idx="9384">
                  <c:v>-0.28000000000000003</c:v>
                </c:pt>
                <c:pt idx="9385">
                  <c:v>-0.32</c:v>
                </c:pt>
                <c:pt idx="9386">
                  <c:v>-0.30000000000000004</c:v>
                </c:pt>
                <c:pt idx="9387">
                  <c:v>-0.31</c:v>
                </c:pt>
                <c:pt idx="9388">
                  <c:v>-0.30000000000000004</c:v>
                </c:pt>
                <c:pt idx="9389">
                  <c:v>-0.27</c:v>
                </c:pt>
                <c:pt idx="9390">
                  <c:v>-0.27</c:v>
                </c:pt>
                <c:pt idx="9391">
                  <c:v>-0.24</c:v>
                </c:pt>
                <c:pt idx="9392">
                  <c:v>-0.24</c:v>
                </c:pt>
                <c:pt idx="9393">
                  <c:v>-0.24</c:v>
                </c:pt>
                <c:pt idx="9394">
                  <c:v>-0.22</c:v>
                </c:pt>
                <c:pt idx="9395">
                  <c:v>-0.23</c:v>
                </c:pt>
                <c:pt idx="9396">
                  <c:v>-0.22</c:v>
                </c:pt>
                <c:pt idx="9398">
                  <c:v>-0.23</c:v>
                </c:pt>
                <c:pt idx="9399">
                  <c:v>-0.2</c:v>
                </c:pt>
                <c:pt idx="9400">
                  <c:v>-0.15</c:v>
                </c:pt>
                <c:pt idx="9401">
                  <c:v>-0.12</c:v>
                </c:pt>
                <c:pt idx="9402">
                  <c:v>-0.13</c:v>
                </c:pt>
                <c:pt idx="9403">
                  <c:v>-0.08</c:v>
                </c:pt>
                <c:pt idx="9404">
                  <c:v>-0.06</c:v>
                </c:pt>
                <c:pt idx="9405">
                  <c:v>-0.1</c:v>
                </c:pt>
                <c:pt idx="9406">
                  <c:v>-0.06</c:v>
                </c:pt>
                <c:pt idx="9407">
                  <c:v>-0.04</c:v>
                </c:pt>
                <c:pt idx="9408">
                  <c:v>0.03</c:v>
                </c:pt>
                <c:pt idx="9409">
                  <c:v>-0.01</c:v>
                </c:pt>
                <c:pt idx="9410">
                  <c:v>-0.1</c:v>
                </c:pt>
                <c:pt idx="9411">
                  <c:v>-0.1</c:v>
                </c:pt>
                <c:pt idx="9412">
                  <c:v>-0.04</c:v>
                </c:pt>
                <c:pt idx="9413">
                  <c:v>-0.06</c:v>
                </c:pt>
                <c:pt idx="9414">
                  <c:v>-0.05</c:v>
                </c:pt>
                <c:pt idx="9415">
                  <c:v>-0.03</c:v>
                </c:pt>
                <c:pt idx="9416">
                  <c:v>-0.06</c:v>
                </c:pt>
                <c:pt idx="9417">
                  <c:v>-0.06</c:v>
                </c:pt>
                <c:pt idx="9418">
                  <c:v>-0.09</c:v>
                </c:pt>
                <c:pt idx="9419">
                  <c:v>-0.06</c:v>
                </c:pt>
                <c:pt idx="9420">
                  <c:v>-0.09</c:v>
                </c:pt>
                <c:pt idx="9421">
                  <c:v>-0.09</c:v>
                </c:pt>
                <c:pt idx="9422">
                  <c:v>-0.04</c:v>
                </c:pt>
                <c:pt idx="9423">
                  <c:v>-0.02</c:v>
                </c:pt>
                <c:pt idx="9424">
                  <c:v>-0.05</c:v>
                </c:pt>
                <c:pt idx="9425">
                  <c:v>-0.06</c:v>
                </c:pt>
                <c:pt idx="9426">
                  <c:v>-0.09</c:v>
                </c:pt>
                <c:pt idx="9427">
                  <c:v>-0.11</c:v>
                </c:pt>
                <c:pt idx="9428">
                  <c:v>-0.14000000000000001</c:v>
                </c:pt>
                <c:pt idx="9429">
                  <c:v>-0.11</c:v>
                </c:pt>
                <c:pt idx="9430">
                  <c:v>-7.0000000000000007E-2</c:v>
                </c:pt>
                <c:pt idx="9431">
                  <c:v>-0.04</c:v>
                </c:pt>
                <c:pt idx="9432">
                  <c:v>-0.05</c:v>
                </c:pt>
                <c:pt idx="9433">
                  <c:v>-0.08</c:v>
                </c:pt>
                <c:pt idx="9436">
                  <c:v>-0.06</c:v>
                </c:pt>
                <c:pt idx="9437">
                  <c:v>-7.0000000000000007E-2</c:v>
                </c:pt>
                <c:pt idx="9438">
                  <c:v>-0.08</c:v>
                </c:pt>
                <c:pt idx="9439">
                  <c:v>-0.04</c:v>
                </c:pt>
                <c:pt idx="9440">
                  <c:v>-0.03</c:v>
                </c:pt>
                <c:pt idx="9441">
                  <c:v>-0.03</c:v>
                </c:pt>
                <c:pt idx="9442">
                  <c:v>0</c:v>
                </c:pt>
                <c:pt idx="9443">
                  <c:v>-0.04</c:v>
                </c:pt>
                <c:pt idx="9444">
                  <c:v>-0.01</c:v>
                </c:pt>
                <c:pt idx="9445">
                  <c:v>0.01</c:v>
                </c:pt>
                <c:pt idx="9446">
                  <c:v>-0.01</c:v>
                </c:pt>
                <c:pt idx="9447">
                  <c:v>-0.02</c:v>
                </c:pt>
                <c:pt idx="9448">
                  <c:v>-0.01</c:v>
                </c:pt>
                <c:pt idx="9449">
                  <c:v>-0.01</c:v>
                </c:pt>
                <c:pt idx="9450">
                  <c:v>0</c:v>
                </c:pt>
                <c:pt idx="9451">
                  <c:v>0</c:v>
                </c:pt>
                <c:pt idx="9452">
                  <c:v>0.02</c:v>
                </c:pt>
                <c:pt idx="9453">
                  <c:v>0.16</c:v>
                </c:pt>
                <c:pt idx="9454">
                  <c:v>0.16</c:v>
                </c:pt>
                <c:pt idx="9455">
                  <c:v>0.15</c:v>
                </c:pt>
                <c:pt idx="9456">
                  <c:v>0.12</c:v>
                </c:pt>
                <c:pt idx="9457">
                  <c:v>0.14000000000000001</c:v>
                </c:pt>
                <c:pt idx="9458">
                  <c:v>0.15</c:v>
                </c:pt>
                <c:pt idx="9459">
                  <c:v>0.16</c:v>
                </c:pt>
                <c:pt idx="9460">
                  <c:v>0.17</c:v>
                </c:pt>
                <c:pt idx="9461">
                  <c:v>0.23</c:v>
                </c:pt>
                <c:pt idx="9462">
                  <c:v>0.26</c:v>
                </c:pt>
                <c:pt idx="9463">
                  <c:v>0.27</c:v>
                </c:pt>
                <c:pt idx="9464">
                  <c:v>0.26</c:v>
                </c:pt>
                <c:pt idx="9465">
                  <c:v>0.28999999999999998</c:v>
                </c:pt>
                <c:pt idx="9466">
                  <c:v>0.30000000000000004</c:v>
                </c:pt>
                <c:pt idx="9467">
                  <c:v>0.28000000000000003</c:v>
                </c:pt>
                <c:pt idx="9468">
                  <c:v>0.26</c:v>
                </c:pt>
                <c:pt idx="9469">
                  <c:v>0.25</c:v>
                </c:pt>
                <c:pt idx="9470">
                  <c:v>0.23</c:v>
                </c:pt>
                <c:pt idx="9471">
                  <c:v>0.2</c:v>
                </c:pt>
                <c:pt idx="9472">
                  <c:v>0.16</c:v>
                </c:pt>
                <c:pt idx="9473">
                  <c:v>0.19</c:v>
                </c:pt>
                <c:pt idx="9474">
                  <c:v>0.18</c:v>
                </c:pt>
                <c:pt idx="9475">
                  <c:v>0.17</c:v>
                </c:pt>
                <c:pt idx="9476">
                  <c:v>0.18</c:v>
                </c:pt>
                <c:pt idx="9477">
                  <c:v>0.16</c:v>
                </c:pt>
                <c:pt idx="9478">
                  <c:v>0.18</c:v>
                </c:pt>
                <c:pt idx="9479">
                  <c:v>0.15</c:v>
                </c:pt>
                <c:pt idx="9480">
                  <c:v>0.18</c:v>
                </c:pt>
                <c:pt idx="9481">
                  <c:v>0.14000000000000001</c:v>
                </c:pt>
                <c:pt idx="9482">
                  <c:v>0.12</c:v>
                </c:pt>
                <c:pt idx="9483">
                  <c:v>0.12</c:v>
                </c:pt>
                <c:pt idx="9484">
                  <c:v>0.1</c:v>
                </c:pt>
                <c:pt idx="9485">
                  <c:v>0.13</c:v>
                </c:pt>
                <c:pt idx="9486">
                  <c:v>0.15</c:v>
                </c:pt>
                <c:pt idx="9487">
                  <c:v>0.13</c:v>
                </c:pt>
                <c:pt idx="9488">
                  <c:v>0.16</c:v>
                </c:pt>
                <c:pt idx="9489">
                  <c:v>0.16</c:v>
                </c:pt>
                <c:pt idx="9490">
                  <c:v>0.17</c:v>
                </c:pt>
                <c:pt idx="9491">
                  <c:v>0.17</c:v>
                </c:pt>
                <c:pt idx="9492">
                  <c:v>0.16</c:v>
                </c:pt>
                <c:pt idx="9493">
                  <c:v>0.15</c:v>
                </c:pt>
                <c:pt idx="9494">
                  <c:v>0.2</c:v>
                </c:pt>
                <c:pt idx="9495">
                  <c:v>0.16</c:v>
                </c:pt>
                <c:pt idx="9496">
                  <c:v>0.17</c:v>
                </c:pt>
                <c:pt idx="9497">
                  <c:v>0.13</c:v>
                </c:pt>
                <c:pt idx="9498">
                  <c:v>0.12</c:v>
                </c:pt>
                <c:pt idx="9499">
                  <c:v>0.1</c:v>
                </c:pt>
                <c:pt idx="9500">
                  <c:v>0.12</c:v>
                </c:pt>
                <c:pt idx="9501">
                  <c:v>0.06</c:v>
                </c:pt>
                <c:pt idx="9502">
                  <c:v>0.04</c:v>
                </c:pt>
                <c:pt idx="9503">
                  <c:v>0.04</c:v>
                </c:pt>
                <c:pt idx="9504">
                  <c:v>0.05</c:v>
                </c:pt>
                <c:pt idx="9505">
                  <c:v>0.05</c:v>
                </c:pt>
                <c:pt idx="9506">
                  <c:v>0.04</c:v>
                </c:pt>
                <c:pt idx="9507">
                  <c:v>0.02</c:v>
                </c:pt>
                <c:pt idx="9508">
                  <c:v>0</c:v>
                </c:pt>
                <c:pt idx="9509">
                  <c:v>-0.01</c:v>
                </c:pt>
                <c:pt idx="9510">
                  <c:v>-0.04</c:v>
                </c:pt>
                <c:pt idx="9511">
                  <c:v>-0.06</c:v>
                </c:pt>
                <c:pt idx="9512">
                  <c:v>-0.05</c:v>
                </c:pt>
                <c:pt idx="9513">
                  <c:v>-0.08</c:v>
                </c:pt>
                <c:pt idx="9514">
                  <c:v>-0.09</c:v>
                </c:pt>
                <c:pt idx="9515">
                  <c:v>-0.08</c:v>
                </c:pt>
                <c:pt idx="9516">
                  <c:v>-0.09</c:v>
                </c:pt>
                <c:pt idx="9517">
                  <c:v>-0.08</c:v>
                </c:pt>
                <c:pt idx="9518">
                  <c:v>-0.1</c:v>
                </c:pt>
                <c:pt idx="9519">
                  <c:v>-0.1</c:v>
                </c:pt>
                <c:pt idx="9520">
                  <c:v>-0.13</c:v>
                </c:pt>
                <c:pt idx="9521">
                  <c:v>-0.13</c:v>
                </c:pt>
                <c:pt idx="9522">
                  <c:v>-0.15</c:v>
                </c:pt>
                <c:pt idx="9523">
                  <c:v>-0.15</c:v>
                </c:pt>
                <c:pt idx="9524">
                  <c:v>-0.12</c:v>
                </c:pt>
                <c:pt idx="9525">
                  <c:v>-0.12</c:v>
                </c:pt>
                <c:pt idx="9526">
                  <c:v>-0.13</c:v>
                </c:pt>
                <c:pt idx="9527">
                  <c:v>-0.12</c:v>
                </c:pt>
                <c:pt idx="9528">
                  <c:v>-0.13</c:v>
                </c:pt>
                <c:pt idx="9529">
                  <c:v>-0.13</c:v>
                </c:pt>
                <c:pt idx="9530">
                  <c:v>-0.12</c:v>
                </c:pt>
                <c:pt idx="9531">
                  <c:v>-0.12</c:v>
                </c:pt>
                <c:pt idx="9532">
                  <c:v>-0.13</c:v>
                </c:pt>
                <c:pt idx="9533">
                  <c:v>-0.14000000000000001</c:v>
                </c:pt>
                <c:pt idx="9534">
                  <c:v>-0.15</c:v>
                </c:pt>
                <c:pt idx="9535">
                  <c:v>-0.13</c:v>
                </c:pt>
                <c:pt idx="9536">
                  <c:v>-0.13</c:v>
                </c:pt>
                <c:pt idx="9537">
                  <c:v>-0.06</c:v>
                </c:pt>
                <c:pt idx="9538">
                  <c:v>-0.06</c:v>
                </c:pt>
                <c:pt idx="9539">
                  <c:v>-7.0000000000000007E-2</c:v>
                </c:pt>
                <c:pt idx="9540">
                  <c:v>-0.08</c:v>
                </c:pt>
                <c:pt idx="9541">
                  <c:v>-0.03</c:v>
                </c:pt>
                <c:pt idx="9542">
                  <c:v>-0.02</c:v>
                </c:pt>
                <c:pt idx="9543">
                  <c:v>-0.03</c:v>
                </c:pt>
                <c:pt idx="9544">
                  <c:v>-0.02</c:v>
                </c:pt>
                <c:pt idx="9545">
                  <c:v>-0.03</c:v>
                </c:pt>
                <c:pt idx="9546">
                  <c:v>0.03</c:v>
                </c:pt>
                <c:pt idx="9547">
                  <c:v>0.02</c:v>
                </c:pt>
                <c:pt idx="9548">
                  <c:v>-0.03</c:v>
                </c:pt>
                <c:pt idx="9549">
                  <c:v>0</c:v>
                </c:pt>
                <c:pt idx="9550">
                  <c:v>0</c:v>
                </c:pt>
                <c:pt idx="9551">
                  <c:v>-0.02</c:v>
                </c:pt>
                <c:pt idx="9552">
                  <c:v>0.02</c:v>
                </c:pt>
                <c:pt idx="9553">
                  <c:v>0.03</c:v>
                </c:pt>
                <c:pt idx="9554">
                  <c:v>0.04</c:v>
                </c:pt>
                <c:pt idx="9555">
                  <c:v>0.02</c:v>
                </c:pt>
                <c:pt idx="9556">
                  <c:v>0.01</c:v>
                </c:pt>
                <c:pt idx="9557">
                  <c:v>0.01</c:v>
                </c:pt>
                <c:pt idx="9558">
                  <c:v>7.0000000000000007E-2</c:v>
                </c:pt>
                <c:pt idx="9559">
                  <c:v>0.11</c:v>
                </c:pt>
                <c:pt idx="9560">
                  <c:v>0.12</c:v>
                </c:pt>
                <c:pt idx="9561">
                  <c:v>0.15</c:v>
                </c:pt>
                <c:pt idx="9562">
                  <c:v>0.14000000000000001</c:v>
                </c:pt>
                <c:pt idx="9563">
                  <c:v>0.16</c:v>
                </c:pt>
                <c:pt idx="9564">
                  <c:v>0.13</c:v>
                </c:pt>
                <c:pt idx="9565">
                  <c:v>0.13</c:v>
                </c:pt>
                <c:pt idx="9566">
                  <c:v>0.16</c:v>
                </c:pt>
                <c:pt idx="9567">
                  <c:v>0.17</c:v>
                </c:pt>
                <c:pt idx="9568">
                  <c:v>0.16</c:v>
                </c:pt>
                <c:pt idx="9569">
                  <c:v>0.19</c:v>
                </c:pt>
                <c:pt idx="9570">
                  <c:v>0.22</c:v>
                </c:pt>
                <c:pt idx="9571">
                  <c:v>0.24</c:v>
                </c:pt>
                <c:pt idx="9572">
                  <c:v>0.21</c:v>
                </c:pt>
                <c:pt idx="9573">
                  <c:v>0.14000000000000001</c:v>
                </c:pt>
                <c:pt idx="9574">
                  <c:v>0.17</c:v>
                </c:pt>
                <c:pt idx="9575">
                  <c:v>0.19</c:v>
                </c:pt>
                <c:pt idx="9576">
                  <c:v>0.24</c:v>
                </c:pt>
                <c:pt idx="9577">
                  <c:v>0.22</c:v>
                </c:pt>
                <c:pt idx="9578">
                  <c:v>0.24</c:v>
                </c:pt>
                <c:pt idx="9579">
                  <c:v>0.24</c:v>
                </c:pt>
                <c:pt idx="9580">
                  <c:v>0.22</c:v>
                </c:pt>
                <c:pt idx="9581">
                  <c:v>0.22</c:v>
                </c:pt>
                <c:pt idx="9582">
                  <c:v>0.16</c:v>
                </c:pt>
                <c:pt idx="9583">
                  <c:v>0.21</c:v>
                </c:pt>
                <c:pt idx="9584">
                  <c:v>0.28000000000000003</c:v>
                </c:pt>
                <c:pt idx="9585">
                  <c:v>0.28000000000000003</c:v>
                </c:pt>
                <c:pt idx="9586">
                  <c:v>0.19</c:v>
                </c:pt>
                <c:pt idx="9587">
                  <c:v>0.18</c:v>
                </c:pt>
                <c:pt idx="9588">
                  <c:v>0.12</c:v>
                </c:pt>
                <c:pt idx="9589">
                  <c:v>0.06</c:v>
                </c:pt>
                <c:pt idx="9590">
                  <c:v>0.1</c:v>
                </c:pt>
                <c:pt idx="9591">
                  <c:v>0.05</c:v>
                </c:pt>
                <c:pt idx="9592">
                  <c:v>0.12</c:v>
                </c:pt>
                <c:pt idx="9593">
                  <c:v>0.13</c:v>
                </c:pt>
                <c:pt idx="9594">
                  <c:v>0.1</c:v>
                </c:pt>
                <c:pt idx="9595">
                  <c:v>0.12</c:v>
                </c:pt>
                <c:pt idx="9596">
                  <c:v>0.11</c:v>
                </c:pt>
                <c:pt idx="9597">
                  <c:v>0.11</c:v>
                </c:pt>
                <c:pt idx="9598">
                  <c:v>7.0000000000000007E-2</c:v>
                </c:pt>
                <c:pt idx="9599">
                  <c:v>0</c:v>
                </c:pt>
                <c:pt idx="9600">
                  <c:v>0.05</c:v>
                </c:pt>
                <c:pt idx="9601">
                  <c:v>0.14000000000000001</c:v>
                </c:pt>
                <c:pt idx="9602">
                  <c:v>0.14000000000000001</c:v>
                </c:pt>
                <c:pt idx="9603">
                  <c:v>0.11</c:v>
                </c:pt>
                <c:pt idx="9604">
                  <c:v>0.03</c:v>
                </c:pt>
                <c:pt idx="9605">
                  <c:v>0.04</c:v>
                </c:pt>
                <c:pt idx="9606">
                  <c:v>0.02</c:v>
                </c:pt>
                <c:pt idx="9607">
                  <c:v>0.03</c:v>
                </c:pt>
                <c:pt idx="9608">
                  <c:v>-0.01</c:v>
                </c:pt>
                <c:pt idx="9609">
                  <c:v>-0.02</c:v>
                </c:pt>
                <c:pt idx="9610">
                  <c:v>-0.03</c:v>
                </c:pt>
                <c:pt idx="9611">
                  <c:v>-0.03</c:v>
                </c:pt>
                <c:pt idx="9612">
                  <c:v>0.04</c:v>
                </c:pt>
                <c:pt idx="9613">
                  <c:v>0</c:v>
                </c:pt>
                <c:pt idx="9615">
                  <c:v>-0.03</c:v>
                </c:pt>
                <c:pt idx="9616">
                  <c:v>-0.02</c:v>
                </c:pt>
                <c:pt idx="9617">
                  <c:v>-0.01</c:v>
                </c:pt>
                <c:pt idx="9618">
                  <c:v>0</c:v>
                </c:pt>
                <c:pt idx="9619">
                  <c:v>-0.03</c:v>
                </c:pt>
                <c:pt idx="9620">
                  <c:v>-0.01</c:v>
                </c:pt>
                <c:pt idx="9621">
                  <c:v>0.06</c:v>
                </c:pt>
                <c:pt idx="9622">
                  <c:v>0.08</c:v>
                </c:pt>
                <c:pt idx="9623">
                  <c:v>0.12</c:v>
                </c:pt>
                <c:pt idx="9624">
                  <c:v>0.12</c:v>
                </c:pt>
                <c:pt idx="9625">
                  <c:v>0.13</c:v>
                </c:pt>
                <c:pt idx="9626">
                  <c:v>0.12</c:v>
                </c:pt>
                <c:pt idx="9627">
                  <c:v>0.19</c:v>
                </c:pt>
                <c:pt idx="9628">
                  <c:v>0.2</c:v>
                </c:pt>
                <c:pt idx="9629">
                  <c:v>0.19</c:v>
                </c:pt>
                <c:pt idx="9630">
                  <c:v>0.23</c:v>
                </c:pt>
                <c:pt idx="9631">
                  <c:v>0.23</c:v>
                </c:pt>
                <c:pt idx="9632">
                  <c:v>0.24</c:v>
                </c:pt>
                <c:pt idx="9633">
                  <c:v>0.26</c:v>
                </c:pt>
                <c:pt idx="9634">
                  <c:v>0.28999999999999998</c:v>
                </c:pt>
                <c:pt idx="9635">
                  <c:v>0.28000000000000003</c:v>
                </c:pt>
                <c:pt idx="9636">
                  <c:v>0.30000000000000004</c:v>
                </c:pt>
                <c:pt idx="9637">
                  <c:v>0.27</c:v>
                </c:pt>
                <c:pt idx="9638">
                  <c:v>0.24</c:v>
                </c:pt>
                <c:pt idx="9639">
                  <c:v>0.33</c:v>
                </c:pt>
                <c:pt idx="9640">
                  <c:v>0.36</c:v>
                </c:pt>
                <c:pt idx="9641">
                  <c:v>0.37</c:v>
                </c:pt>
                <c:pt idx="9642">
                  <c:v>0.38</c:v>
                </c:pt>
                <c:pt idx="9643">
                  <c:v>0.36</c:v>
                </c:pt>
                <c:pt idx="9644">
                  <c:v>0.33</c:v>
                </c:pt>
                <c:pt idx="9645">
                  <c:v>0.31</c:v>
                </c:pt>
                <c:pt idx="9646">
                  <c:v>0.33</c:v>
                </c:pt>
                <c:pt idx="9647">
                  <c:v>0.34</c:v>
                </c:pt>
                <c:pt idx="9648">
                  <c:v>0.34</c:v>
                </c:pt>
                <c:pt idx="9649">
                  <c:v>0.36</c:v>
                </c:pt>
                <c:pt idx="9650">
                  <c:v>0.43</c:v>
                </c:pt>
                <c:pt idx="9651">
                  <c:v>0.45</c:v>
                </c:pt>
                <c:pt idx="9652">
                  <c:v>0.45</c:v>
                </c:pt>
                <c:pt idx="9653">
                  <c:v>0.59</c:v>
                </c:pt>
                <c:pt idx="9654">
                  <c:v>0.65</c:v>
                </c:pt>
                <c:pt idx="9655">
                  <c:v>0.67</c:v>
                </c:pt>
                <c:pt idx="9656">
                  <c:v>0.72</c:v>
                </c:pt>
                <c:pt idx="9657">
                  <c:v>0.67</c:v>
                </c:pt>
                <c:pt idx="9658">
                  <c:v>0.75</c:v>
                </c:pt>
                <c:pt idx="9659">
                  <c:v>0.77</c:v>
                </c:pt>
                <c:pt idx="9660">
                  <c:v>0.76</c:v>
                </c:pt>
                <c:pt idx="9661">
                  <c:v>0.78</c:v>
                </c:pt>
                <c:pt idx="9662">
                  <c:v>0.75</c:v>
                </c:pt>
                <c:pt idx="9663">
                  <c:v>0.70000000000000007</c:v>
                </c:pt>
                <c:pt idx="9664">
                  <c:v>0.69000000000000006</c:v>
                </c:pt>
                <c:pt idx="9665">
                  <c:v>0.72</c:v>
                </c:pt>
                <c:pt idx="9666">
                  <c:v>0.74</c:v>
                </c:pt>
                <c:pt idx="9667">
                  <c:v>0.73</c:v>
                </c:pt>
                <c:pt idx="9668">
                  <c:v>0.66</c:v>
                </c:pt>
                <c:pt idx="9669">
                  <c:v>0.71</c:v>
                </c:pt>
                <c:pt idx="9670">
                  <c:v>0.62</c:v>
                </c:pt>
                <c:pt idx="9671">
                  <c:v>0.35000000000000003</c:v>
                </c:pt>
                <c:pt idx="9672">
                  <c:v>0.48</c:v>
                </c:pt>
                <c:pt idx="9673">
                  <c:v>0.5</c:v>
                </c:pt>
                <c:pt idx="9674">
                  <c:v>0.43</c:v>
                </c:pt>
                <c:pt idx="9675">
                  <c:v>0.48</c:v>
                </c:pt>
                <c:pt idx="9676">
                  <c:v>0.56000000000000005</c:v>
                </c:pt>
                <c:pt idx="9677">
                  <c:v>0.65</c:v>
                </c:pt>
                <c:pt idx="9678">
                  <c:v>0.75</c:v>
                </c:pt>
                <c:pt idx="9679">
                  <c:v>0.73</c:v>
                </c:pt>
                <c:pt idx="9680">
                  <c:v>0.84</c:v>
                </c:pt>
                <c:pt idx="9681">
                  <c:v>0.81</c:v>
                </c:pt>
                <c:pt idx="9682">
                  <c:v>0.85</c:v>
                </c:pt>
                <c:pt idx="9683">
                  <c:v>0.84</c:v>
                </c:pt>
                <c:pt idx="9684">
                  <c:v>0.84</c:v>
                </c:pt>
                <c:pt idx="9685">
                  <c:v>0.92</c:v>
                </c:pt>
                <c:pt idx="9686">
                  <c:v>0.96</c:v>
                </c:pt>
                <c:pt idx="9687">
                  <c:v>0.93</c:v>
                </c:pt>
                <c:pt idx="9688">
                  <c:v>0.98</c:v>
                </c:pt>
                <c:pt idx="9689">
                  <c:v>1.01</c:v>
                </c:pt>
                <c:pt idx="9690">
                  <c:v>1</c:v>
                </c:pt>
                <c:pt idx="9691">
                  <c:v>1.06</c:v>
                </c:pt>
                <c:pt idx="9692">
                  <c:v>1.08</c:v>
                </c:pt>
                <c:pt idx="9693">
                  <c:v>0.98</c:v>
                </c:pt>
                <c:pt idx="9694">
                  <c:v>1.02</c:v>
                </c:pt>
                <c:pt idx="9695">
                  <c:v>1.01</c:v>
                </c:pt>
                <c:pt idx="9696">
                  <c:v>1.1499999999999999</c:v>
                </c:pt>
                <c:pt idx="9697">
                  <c:v>1.17</c:v>
                </c:pt>
                <c:pt idx="9698">
                  <c:v>1.22</c:v>
                </c:pt>
                <c:pt idx="9699">
                  <c:v>1.26</c:v>
                </c:pt>
                <c:pt idx="9700">
                  <c:v>1.32</c:v>
                </c:pt>
                <c:pt idx="9701">
                  <c:v>1.3</c:v>
                </c:pt>
                <c:pt idx="9702">
                  <c:v>1.27</c:v>
                </c:pt>
                <c:pt idx="9703">
                  <c:v>1.34</c:v>
                </c:pt>
                <c:pt idx="9706">
                  <c:v>1.3900000000000001</c:v>
                </c:pt>
                <c:pt idx="9707">
                  <c:v>1.34</c:v>
                </c:pt>
                <c:pt idx="9708">
                  <c:v>1.4100000000000001</c:v>
                </c:pt>
                <c:pt idx="9709">
                  <c:v>1.43</c:v>
                </c:pt>
                <c:pt idx="9710">
                  <c:v>1.31</c:v>
                </c:pt>
                <c:pt idx="9711">
                  <c:v>1.31</c:v>
                </c:pt>
                <c:pt idx="9712">
                  <c:v>1.3</c:v>
                </c:pt>
                <c:pt idx="9713">
                  <c:v>1.4</c:v>
                </c:pt>
                <c:pt idx="9714">
                  <c:v>1.46</c:v>
                </c:pt>
                <c:pt idx="9715">
                  <c:v>1.5</c:v>
                </c:pt>
                <c:pt idx="9716">
                  <c:v>1.48</c:v>
                </c:pt>
                <c:pt idx="9717">
                  <c:v>1.51</c:v>
                </c:pt>
                <c:pt idx="9718">
                  <c:v>1.57</c:v>
                </c:pt>
                <c:pt idx="9719">
                  <c:v>1.67</c:v>
                </c:pt>
                <c:pt idx="9720">
                  <c:v>1.63</c:v>
                </c:pt>
                <c:pt idx="9721">
                  <c:v>1.55</c:v>
                </c:pt>
                <c:pt idx="9722">
                  <c:v>1.5</c:v>
                </c:pt>
                <c:pt idx="9723">
                  <c:v>1.38</c:v>
                </c:pt>
                <c:pt idx="9724">
                  <c:v>1.46</c:v>
                </c:pt>
                <c:pt idx="9725">
                  <c:v>1.45</c:v>
                </c:pt>
                <c:pt idx="9726">
                  <c:v>1.54</c:v>
                </c:pt>
                <c:pt idx="9727">
                  <c:v>1.53</c:v>
                </c:pt>
                <c:pt idx="9728">
                  <c:v>1.46</c:v>
                </c:pt>
                <c:pt idx="9729">
                  <c:v>1.47</c:v>
                </c:pt>
                <c:pt idx="9730">
                  <c:v>1.54</c:v>
                </c:pt>
                <c:pt idx="9731">
                  <c:v>1.5</c:v>
                </c:pt>
                <c:pt idx="9732">
                  <c:v>1.48</c:v>
                </c:pt>
                <c:pt idx="9733">
                  <c:v>1.51</c:v>
                </c:pt>
                <c:pt idx="9734">
                  <c:v>1.48</c:v>
                </c:pt>
                <c:pt idx="9735">
                  <c:v>1.56</c:v>
                </c:pt>
                <c:pt idx="9736">
                  <c:v>1.6400000000000001</c:v>
                </c:pt>
                <c:pt idx="9737">
                  <c:v>1.7000000000000002</c:v>
                </c:pt>
                <c:pt idx="9738">
                  <c:v>1.76</c:v>
                </c:pt>
                <c:pt idx="9739">
                  <c:v>1.8</c:v>
                </c:pt>
                <c:pt idx="9740">
                  <c:v>1.8399999999999999</c:v>
                </c:pt>
                <c:pt idx="9741">
                  <c:v>1.81</c:v>
                </c:pt>
                <c:pt idx="9742">
                  <c:v>1.87</c:v>
                </c:pt>
                <c:pt idx="9743">
                  <c:v>1.98</c:v>
                </c:pt>
                <c:pt idx="9744">
                  <c:v>2.09</c:v>
                </c:pt>
                <c:pt idx="9745">
                  <c:v>2.2400000000000002</c:v>
                </c:pt>
                <c:pt idx="9746">
                  <c:v>2.4</c:v>
                </c:pt>
                <c:pt idx="9747">
                  <c:v>2.2200000000000002</c:v>
                </c:pt>
                <c:pt idx="9748">
                  <c:v>2.2599999999999998</c:v>
                </c:pt>
                <c:pt idx="9749">
                  <c:v>2.21</c:v>
                </c:pt>
                <c:pt idx="9750">
                  <c:v>2.3199999999999998</c:v>
                </c:pt>
                <c:pt idx="9751">
                  <c:v>2.34</c:v>
                </c:pt>
                <c:pt idx="9752">
                  <c:v>2.16</c:v>
                </c:pt>
                <c:pt idx="9753">
                  <c:v>1.97</c:v>
                </c:pt>
                <c:pt idx="9754">
                  <c:v>1.97</c:v>
                </c:pt>
                <c:pt idx="9755">
                  <c:v>2.08</c:v>
                </c:pt>
                <c:pt idx="9756">
                  <c:v>2.1800000000000002</c:v>
                </c:pt>
                <c:pt idx="9757">
                  <c:v>2.06</c:v>
                </c:pt>
                <c:pt idx="9758">
                  <c:v>1.96</c:v>
                </c:pt>
                <c:pt idx="9759">
                  <c:v>1.79</c:v>
                </c:pt>
                <c:pt idx="9760">
                  <c:v>1.94</c:v>
                </c:pt>
                <c:pt idx="9761">
                  <c:v>1.81</c:v>
                </c:pt>
                <c:pt idx="9762">
                  <c:v>1.76</c:v>
                </c:pt>
                <c:pt idx="9763">
                  <c:v>1.85</c:v>
                </c:pt>
                <c:pt idx="9764">
                  <c:v>1.88</c:v>
                </c:pt>
                <c:pt idx="9765">
                  <c:v>1.78</c:v>
                </c:pt>
                <c:pt idx="9766">
                  <c:v>1.6400000000000001</c:v>
                </c:pt>
                <c:pt idx="9767">
                  <c:v>1.6600000000000001</c:v>
                </c:pt>
                <c:pt idx="9768">
                  <c:v>1.6800000000000002</c:v>
                </c:pt>
                <c:pt idx="9769">
                  <c:v>1.6600000000000001</c:v>
                </c:pt>
                <c:pt idx="9770">
                  <c:v>1.82</c:v>
                </c:pt>
                <c:pt idx="9771">
                  <c:v>1.85</c:v>
                </c:pt>
                <c:pt idx="9772">
                  <c:v>1.8399999999999999</c:v>
                </c:pt>
                <c:pt idx="9773">
                  <c:v>1.81</c:v>
                </c:pt>
                <c:pt idx="9774">
                  <c:v>1.62</c:v>
                </c:pt>
                <c:pt idx="9775">
                  <c:v>1.6099999999999999</c:v>
                </c:pt>
                <c:pt idx="9776">
                  <c:v>1.52</c:v>
                </c:pt>
                <c:pt idx="9777">
                  <c:v>1.54</c:v>
                </c:pt>
                <c:pt idx="9778">
                  <c:v>1.37</c:v>
                </c:pt>
                <c:pt idx="9779">
                  <c:v>1.38</c:v>
                </c:pt>
                <c:pt idx="9780">
                  <c:v>1.35</c:v>
                </c:pt>
                <c:pt idx="9781">
                  <c:v>1.38</c:v>
                </c:pt>
                <c:pt idx="9782">
                  <c:v>1.44</c:v>
                </c:pt>
                <c:pt idx="9783">
                  <c:v>1.3599999999999999</c:v>
                </c:pt>
                <c:pt idx="9784">
                  <c:v>1.5</c:v>
                </c:pt>
                <c:pt idx="9785">
                  <c:v>1.44</c:v>
                </c:pt>
                <c:pt idx="9786">
                  <c:v>1.48</c:v>
                </c:pt>
                <c:pt idx="9787">
                  <c:v>1.46</c:v>
                </c:pt>
                <c:pt idx="9788">
                  <c:v>1.53</c:v>
                </c:pt>
                <c:pt idx="9789">
                  <c:v>1.55</c:v>
                </c:pt>
                <c:pt idx="9790">
                  <c:v>1.47</c:v>
                </c:pt>
                <c:pt idx="9791">
                  <c:v>1.54</c:v>
                </c:pt>
                <c:pt idx="9792">
                  <c:v>1.6600000000000001</c:v>
                </c:pt>
                <c:pt idx="9793">
                  <c:v>1.6800000000000002</c:v>
                </c:pt>
                <c:pt idx="9794">
                  <c:v>1.81</c:v>
                </c:pt>
                <c:pt idx="9795">
                  <c:v>1.9</c:v>
                </c:pt>
                <c:pt idx="9796">
                  <c:v>1.9100000000000001</c:v>
                </c:pt>
                <c:pt idx="9797">
                  <c:v>1.98</c:v>
                </c:pt>
                <c:pt idx="9798">
                  <c:v>1.9300000000000002</c:v>
                </c:pt>
                <c:pt idx="9799">
                  <c:v>2.0099999999999998</c:v>
                </c:pt>
                <c:pt idx="9800">
                  <c:v>2.13</c:v>
                </c:pt>
                <c:pt idx="9801">
                  <c:v>2.12</c:v>
                </c:pt>
                <c:pt idx="9802">
                  <c:v>2.15</c:v>
                </c:pt>
                <c:pt idx="9803">
                  <c:v>2.1800000000000002</c:v>
                </c:pt>
                <c:pt idx="9804">
                  <c:v>2.16</c:v>
                </c:pt>
                <c:pt idx="9805">
                  <c:v>2.19</c:v>
                </c:pt>
                <c:pt idx="9806">
                  <c:v>2.21</c:v>
                </c:pt>
                <c:pt idx="9807">
                  <c:v>2.15</c:v>
                </c:pt>
                <c:pt idx="9808">
                  <c:v>2.25</c:v>
                </c:pt>
                <c:pt idx="9809">
                  <c:v>2.2599999999999998</c:v>
                </c:pt>
                <c:pt idx="9810">
                  <c:v>2.2200000000000002</c:v>
                </c:pt>
                <c:pt idx="9811">
                  <c:v>2.29</c:v>
                </c:pt>
                <c:pt idx="9812">
                  <c:v>2.2599999999999998</c:v>
                </c:pt>
                <c:pt idx="9813">
                  <c:v>2.2999999999999998</c:v>
                </c:pt>
                <c:pt idx="9814">
                  <c:v>2.2999999999999998</c:v>
                </c:pt>
                <c:pt idx="9815">
                  <c:v>2.35</c:v>
                </c:pt>
                <c:pt idx="9816">
                  <c:v>2.4900000000000002</c:v>
                </c:pt>
                <c:pt idx="9817">
                  <c:v>2.44</c:v>
                </c:pt>
                <c:pt idx="9818">
                  <c:v>2.5300000000000002</c:v>
                </c:pt>
                <c:pt idx="9819">
                  <c:v>2.6</c:v>
                </c:pt>
                <c:pt idx="9820">
                  <c:v>2.7</c:v>
                </c:pt>
                <c:pt idx="9821">
                  <c:v>2.83</c:v>
                </c:pt>
                <c:pt idx="9822">
                  <c:v>2.76</c:v>
                </c:pt>
                <c:pt idx="9823">
                  <c:v>2.81</c:v>
                </c:pt>
                <c:pt idx="9824">
                  <c:v>2.7199999999999998</c:v>
                </c:pt>
                <c:pt idx="9825">
                  <c:v>2.4900000000000002</c:v>
                </c:pt>
                <c:pt idx="9826">
                  <c:v>2.48</c:v>
                </c:pt>
                <c:pt idx="9827">
                  <c:v>2.64</c:v>
                </c:pt>
                <c:pt idx="9828">
                  <c:v>2.69</c:v>
                </c:pt>
                <c:pt idx="9829">
                  <c:v>2.8</c:v>
                </c:pt>
                <c:pt idx="9830">
                  <c:v>2.91</c:v>
                </c:pt>
                <c:pt idx="9831">
                  <c:v>2.89</c:v>
                </c:pt>
                <c:pt idx="9832">
                  <c:v>2.95</c:v>
                </c:pt>
                <c:pt idx="9833">
                  <c:v>2.87</c:v>
                </c:pt>
                <c:pt idx="9834">
                  <c:v>2.94</c:v>
                </c:pt>
                <c:pt idx="9835">
                  <c:v>2.85</c:v>
                </c:pt>
                <c:pt idx="9836">
                  <c:v>2.85</c:v>
                </c:pt>
                <c:pt idx="9837">
                  <c:v>2.96</c:v>
                </c:pt>
                <c:pt idx="9838">
                  <c:v>2.95</c:v>
                </c:pt>
                <c:pt idx="9839">
                  <c:v>2.99</c:v>
                </c:pt>
                <c:pt idx="9840">
                  <c:v>2.87</c:v>
                </c:pt>
                <c:pt idx="9841">
                  <c:v>2.69</c:v>
                </c:pt>
                <c:pt idx="9842">
                  <c:v>2.67</c:v>
                </c:pt>
                <c:pt idx="9843">
                  <c:v>2.46</c:v>
                </c:pt>
                <c:pt idx="9844">
                  <c:v>2.61</c:v>
                </c:pt>
                <c:pt idx="9845">
                  <c:v>2.68</c:v>
                </c:pt>
                <c:pt idx="9846">
                  <c:v>2.67</c:v>
                </c:pt>
                <c:pt idx="9847">
                  <c:v>2.67</c:v>
                </c:pt>
                <c:pt idx="9848">
                  <c:v>2.7800000000000002</c:v>
                </c:pt>
                <c:pt idx="9849">
                  <c:v>2.84</c:v>
                </c:pt>
                <c:pt idx="9850">
                  <c:v>2.86</c:v>
                </c:pt>
                <c:pt idx="9851">
                  <c:v>2.8</c:v>
                </c:pt>
                <c:pt idx="9852">
                  <c:v>2.69</c:v>
                </c:pt>
                <c:pt idx="9853">
                  <c:v>2.5</c:v>
                </c:pt>
                <c:pt idx="9854">
                  <c:v>2.67</c:v>
                </c:pt>
                <c:pt idx="9855">
                  <c:v>2.65</c:v>
                </c:pt>
                <c:pt idx="9856">
                  <c:v>2.61</c:v>
                </c:pt>
                <c:pt idx="9857">
                  <c:v>2.4900000000000002</c:v>
                </c:pt>
                <c:pt idx="9858">
                  <c:v>2.5099999999999998</c:v>
                </c:pt>
                <c:pt idx="9859">
                  <c:v>2.4900000000000002</c:v>
                </c:pt>
                <c:pt idx="9860">
                  <c:v>2.46</c:v>
                </c:pt>
                <c:pt idx="9861">
                  <c:v>2.4500000000000002</c:v>
                </c:pt>
                <c:pt idx="9862">
                  <c:v>2.38</c:v>
                </c:pt>
                <c:pt idx="9863">
                  <c:v>2.2999999999999998</c:v>
                </c:pt>
                <c:pt idx="9864">
                  <c:v>2.44</c:v>
                </c:pt>
                <c:pt idx="9865">
                  <c:v>2.63</c:v>
                </c:pt>
                <c:pt idx="9866">
                  <c:v>2.54</c:v>
                </c:pt>
                <c:pt idx="9867">
                  <c:v>2.41</c:v>
                </c:pt>
                <c:pt idx="9868">
                  <c:v>2.27</c:v>
                </c:pt>
                <c:pt idx="9869">
                  <c:v>2.2999999999999998</c:v>
                </c:pt>
                <c:pt idx="9870">
                  <c:v>2.3199999999999998</c:v>
                </c:pt>
                <c:pt idx="9871">
                  <c:v>2.25</c:v>
                </c:pt>
                <c:pt idx="9872">
                  <c:v>2.2400000000000002</c:v>
                </c:pt>
                <c:pt idx="9873">
                  <c:v>2.2800000000000002</c:v>
                </c:pt>
                <c:pt idx="9874">
                  <c:v>2.39</c:v>
                </c:pt>
                <c:pt idx="9875">
                  <c:v>2.41</c:v>
                </c:pt>
                <c:pt idx="9876">
                  <c:v>2.39</c:v>
                </c:pt>
                <c:pt idx="9877">
                  <c:v>2.42</c:v>
                </c:pt>
                <c:pt idx="9878">
                  <c:v>2.58</c:v>
                </c:pt>
                <c:pt idx="9879">
                  <c:v>2.67</c:v>
                </c:pt>
                <c:pt idx="9880">
                  <c:v>2.7199999999999998</c:v>
                </c:pt>
                <c:pt idx="9881">
                  <c:v>2.84</c:v>
                </c:pt>
                <c:pt idx="9882">
                  <c:v>2.84</c:v>
                </c:pt>
                <c:pt idx="9883">
                  <c:v>2.9</c:v>
                </c:pt>
                <c:pt idx="9884">
                  <c:v>2.93</c:v>
                </c:pt>
                <c:pt idx="9886">
                  <c:v>3.05</c:v>
                </c:pt>
                <c:pt idx="9887">
                  <c:v>3.05</c:v>
                </c:pt>
                <c:pt idx="9888">
                  <c:v>2.98</c:v>
                </c:pt>
                <c:pt idx="9889">
                  <c:v>3.11</c:v>
                </c:pt>
                <c:pt idx="9890">
                  <c:v>2.98</c:v>
                </c:pt>
                <c:pt idx="9891">
                  <c:v>2.92</c:v>
                </c:pt>
                <c:pt idx="9892">
                  <c:v>2.77</c:v>
                </c:pt>
                <c:pt idx="9893">
                  <c:v>2.83</c:v>
                </c:pt>
                <c:pt idx="9894">
                  <c:v>2.7199999999999998</c:v>
                </c:pt>
                <c:pt idx="9895">
                  <c:v>2.73</c:v>
                </c:pt>
                <c:pt idx="9896">
                  <c:v>2.8</c:v>
                </c:pt>
                <c:pt idx="9897">
                  <c:v>2.67</c:v>
                </c:pt>
                <c:pt idx="9898">
                  <c:v>2.62</c:v>
                </c:pt>
                <c:pt idx="9899">
                  <c:v>2.64</c:v>
                </c:pt>
                <c:pt idx="9900">
                  <c:v>2.64</c:v>
                </c:pt>
                <c:pt idx="9901">
                  <c:v>2.5300000000000002</c:v>
                </c:pt>
                <c:pt idx="9902">
                  <c:v>2.4500000000000002</c:v>
                </c:pt>
                <c:pt idx="9903">
                  <c:v>2.48</c:v>
                </c:pt>
                <c:pt idx="9904">
                  <c:v>2.62</c:v>
                </c:pt>
                <c:pt idx="9905">
                  <c:v>2.66</c:v>
                </c:pt>
                <c:pt idx="9906">
                  <c:v>2.59</c:v>
                </c:pt>
                <c:pt idx="9907">
                  <c:v>2.6</c:v>
                </c:pt>
                <c:pt idx="9908">
                  <c:v>2.67</c:v>
                </c:pt>
                <c:pt idx="9909">
                  <c:v>2.7</c:v>
                </c:pt>
                <c:pt idx="9910">
                  <c:v>2.79</c:v>
                </c:pt>
                <c:pt idx="9911">
                  <c:v>2.75</c:v>
                </c:pt>
                <c:pt idx="9912">
                  <c:v>2.76</c:v>
                </c:pt>
                <c:pt idx="9913">
                  <c:v>2.5099999999999998</c:v>
                </c:pt>
                <c:pt idx="9914">
                  <c:v>2.63</c:v>
                </c:pt>
                <c:pt idx="9915">
                  <c:v>2.75</c:v>
                </c:pt>
                <c:pt idx="9916">
                  <c:v>2.79</c:v>
                </c:pt>
                <c:pt idx="9917">
                  <c:v>2.8200000000000003</c:v>
                </c:pt>
                <c:pt idx="9918">
                  <c:v>2.77</c:v>
                </c:pt>
                <c:pt idx="9919">
                  <c:v>2.83</c:v>
                </c:pt>
                <c:pt idx="9920">
                  <c:v>2.83</c:v>
                </c:pt>
                <c:pt idx="9921">
                  <c:v>2.91</c:v>
                </c:pt>
                <c:pt idx="9922">
                  <c:v>2.94</c:v>
                </c:pt>
                <c:pt idx="9923">
                  <c:v>2.94</c:v>
                </c:pt>
                <c:pt idx="9924">
                  <c:v>2.91</c:v>
                </c:pt>
                <c:pt idx="9925">
                  <c:v>2.93</c:v>
                </c:pt>
                <c:pt idx="9926">
                  <c:v>3.02</c:v>
                </c:pt>
                <c:pt idx="9927">
                  <c:v>3</c:v>
                </c:pt>
                <c:pt idx="9928">
                  <c:v>2.94</c:v>
                </c:pt>
                <c:pt idx="9929">
                  <c:v>3.01</c:v>
                </c:pt>
                <c:pt idx="9930">
                  <c:v>3.05</c:v>
                </c:pt>
                <c:pt idx="9931">
                  <c:v>3.12</c:v>
                </c:pt>
                <c:pt idx="9932">
                  <c:v>3.2</c:v>
                </c:pt>
                <c:pt idx="9933">
                  <c:v>3.23</c:v>
                </c:pt>
                <c:pt idx="9934">
                  <c:v>3.2</c:v>
                </c:pt>
                <c:pt idx="9935">
                  <c:v>3.24</c:v>
                </c:pt>
                <c:pt idx="9936">
                  <c:v>3.19</c:v>
                </c:pt>
                <c:pt idx="9937">
                  <c:v>3.14</c:v>
                </c:pt>
                <c:pt idx="9938">
                  <c:v>3.14</c:v>
                </c:pt>
                <c:pt idx="9939">
                  <c:v>3.01</c:v>
                </c:pt>
                <c:pt idx="9940">
                  <c:v>2.83</c:v>
                </c:pt>
                <c:pt idx="9941">
                  <c:v>2.96</c:v>
                </c:pt>
                <c:pt idx="9942">
                  <c:v>2.69</c:v>
                </c:pt>
                <c:pt idx="9943">
                  <c:v>2.81</c:v>
                </c:pt>
                <c:pt idx="9944">
                  <c:v>2.67</c:v>
                </c:pt>
                <c:pt idx="9945">
                  <c:v>2.66</c:v>
                </c:pt>
                <c:pt idx="9946">
                  <c:v>2.81</c:v>
                </c:pt>
                <c:pt idx="9947">
                  <c:v>2.85</c:v>
                </c:pt>
                <c:pt idx="9948">
                  <c:v>2.7199999999999998</c:v>
                </c:pt>
                <c:pt idx="9949">
                  <c:v>2.66</c:v>
                </c:pt>
                <c:pt idx="9950">
                  <c:v>2.75</c:v>
                </c:pt>
                <c:pt idx="9951">
                  <c:v>2.81</c:v>
                </c:pt>
                <c:pt idx="9952">
                  <c:v>2.8200000000000003</c:v>
                </c:pt>
                <c:pt idx="9953">
                  <c:v>2.89</c:v>
                </c:pt>
                <c:pt idx="9954">
                  <c:v>2.8</c:v>
                </c:pt>
                <c:pt idx="9955">
                  <c:v>2.75</c:v>
                </c:pt>
                <c:pt idx="9956">
                  <c:v>2.77</c:v>
                </c:pt>
                <c:pt idx="9957">
                  <c:v>2.69</c:v>
                </c:pt>
                <c:pt idx="9958">
                  <c:v>2.71</c:v>
                </c:pt>
                <c:pt idx="9961">
                  <c:v>2.8200000000000003</c:v>
                </c:pt>
                <c:pt idx="9962">
                  <c:v>2.88</c:v>
                </c:pt>
                <c:pt idx="9963">
                  <c:v>2.89</c:v>
                </c:pt>
                <c:pt idx="9964">
                  <c:v>2.95</c:v>
                </c:pt>
                <c:pt idx="9965">
                  <c:v>2.9699999999999998</c:v>
                </c:pt>
                <c:pt idx="9966">
                  <c:v>2.98</c:v>
                </c:pt>
                <c:pt idx="9967">
                  <c:v>3.01</c:v>
                </c:pt>
                <c:pt idx="9968">
                  <c:v>2.95</c:v>
                </c:pt>
                <c:pt idx="9969">
                  <c:v>3</c:v>
                </c:pt>
                <c:pt idx="9970">
                  <c:v>3.07</c:v>
                </c:pt>
                <c:pt idx="9971">
                  <c:v>2.94</c:v>
                </c:pt>
                <c:pt idx="9972">
                  <c:v>2.96</c:v>
                </c:pt>
                <c:pt idx="9973">
                  <c:v>3.03</c:v>
                </c:pt>
                <c:pt idx="9974">
                  <c:v>2.89</c:v>
                </c:pt>
                <c:pt idx="9976">
                  <c:v>2.86</c:v>
                </c:pt>
                <c:pt idx="9977">
                  <c:v>2.84</c:v>
                </c:pt>
                <c:pt idx="9978">
                  <c:v>2.8</c:v>
                </c:pt>
                <c:pt idx="9979">
                  <c:v>2.88</c:v>
                </c:pt>
                <c:pt idx="9980">
                  <c:v>2.91</c:v>
                </c:pt>
                <c:pt idx="9981">
                  <c:v>2.94</c:v>
                </c:pt>
                <c:pt idx="9982">
                  <c:v>2.88</c:v>
                </c:pt>
                <c:pt idx="9983">
                  <c:v>2.8</c:v>
                </c:pt>
                <c:pt idx="9984">
                  <c:v>2.85</c:v>
                </c:pt>
                <c:pt idx="9985">
                  <c:v>2.88</c:v>
                </c:pt>
                <c:pt idx="9986">
                  <c:v>2.94</c:v>
                </c:pt>
                <c:pt idx="9987">
                  <c:v>2.92</c:v>
                </c:pt>
                <c:pt idx="9988">
                  <c:v>3.04</c:v>
                </c:pt>
                <c:pt idx="9989">
                  <c:v>3</c:v>
                </c:pt>
                <c:pt idx="9990">
                  <c:v>3.04</c:v>
                </c:pt>
                <c:pt idx="9991">
                  <c:v>3.05</c:v>
                </c:pt>
                <c:pt idx="9992">
                  <c:v>3.04</c:v>
                </c:pt>
                <c:pt idx="9993">
                  <c:v>3.1</c:v>
                </c:pt>
                <c:pt idx="9994">
                  <c:v>3.12</c:v>
                </c:pt>
                <c:pt idx="9995">
                  <c:v>3</c:v>
                </c:pt>
                <c:pt idx="9996">
                  <c:v>2.92</c:v>
                </c:pt>
                <c:pt idx="9997">
                  <c:v>2.85</c:v>
                </c:pt>
                <c:pt idx="9998">
                  <c:v>2.83</c:v>
                </c:pt>
                <c:pt idx="9999">
                  <c:v>2.86</c:v>
                </c:pt>
                <c:pt idx="10000">
                  <c:v>2.92</c:v>
                </c:pt>
                <c:pt idx="10001">
                  <c:v>2.92</c:v>
                </c:pt>
                <c:pt idx="10002">
                  <c:v>3</c:v>
                </c:pt>
                <c:pt idx="10003">
                  <c:v>2.9699999999999998</c:v>
                </c:pt>
                <c:pt idx="10004">
                  <c:v>2.93</c:v>
                </c:pt>
                <c:pt idx="10005">
                  <c:v>2.91</c:v>
                </c:pt>
                <c:pt idx="10006">
                  <c:v>2.95</c:v>
                </c:pt>
                <c:pt idx="10007">
                  <c:v>2.9699999999999998</c:v>
                </c:pt>
                <c:pt idx="10008">
                  <c:v>3.02</c:v>
                </c:pt>
                <c:pt idx="10009">
                  <c:v>2.9699999999999998</c:v>
                </c:pt>
                <c:pt idx="10010">
                  <c:v>3.03</c:v>
                </c:pt>
                <c:pt idx="10011">
                  <c:v>2.93</c:v>
                </c:pt>
                <c:pt idx="10012">
                  <c:v>2.96</c:v>
                </c:pt>
                <c:pt idx="10013">
                  <c:v>3.02</c:v>
                </c:pt>
                <c:pt idx="10014">
                  <c:v>2.88</c:v>
                </c:pt>
                <c:pt idx="10015">
                  <c:v>2.83</c:v>
                </c:pt>
                <c:pt idx="10016">
                  <c:v>2.88</c:v>
                </c:pt>
                <c:pt idx="10017">
                  <c:v>2.84</c:v>
                </c:pt>
                <c:pt idx="10018">
                  <c:v>2.95</c:v>
                </c:pt>
                <c:pt idx="10019">
                  <c:v>2.94</c:v>
                </c:pt>
                <c:pt idx="10020">
                  <c:v>2.98</c:v>
                </c:pt>
                <c:pt idx="10021">
                  <c:v>3</c:v>
                </c:pt>
                <c:pt idx="10022">
                  <c:v>3.02</c:v>
                </c:pt>
                <c:pt idx="10023">
                  <c:v>3.19</c:v>
                </c:pt>
                <c:pt idx="10024">
                  <c:v>3.19</c:v>
                </c:pt>
                <c:pt idx="10025">
                  <c:v>3.2</c:v>
                </c:pt>
                <c:pt idx="10026">
                  <c:v>3.21</c:v>
                </c:pt>
                <c:pt idx="10027">
                  <c:v>3.1</c:v>
                </c:pt>
                <c:pt idx="10028">
                  <c:v>3.02</c:v>
                </c:pt>
                <c:pt idx="10029">
                  <c:v>3.03</c:v>
                </c:pt>
                <c:pt idx="10030">
                  <c:v>3.01</c:v>
                </c:pt>
                <c:pt idx="10031">
                  <c:v>2.91</c:v>
                </c:pt>
                <c:pt idx="10032">
                  <c:v>2.96</c:v>
                </c:pt>
                <c:pt idx="10033">
                  <c:v>3.01</c:v>
                </c:pt>
                <c:pt idx="10034">
                  <c:v>2.99</c:v>
                </c:pt>
                <c:pt idx="10035">
                  <c:v>2.95</c:v>
                </c:pt>
                <c:pt idx="10036">
                  <c:v>2.96</c:v>
                </c:pt>
                <c:pt idx="10037">
                  <c:v>3.01</c:v>
                </c:pt>
                <c:pt idx="10038">
                  <c:v>3</c:v>
                </c:pt>
                <c:pt idx="10039">
                  <c:v>3.03</c:v>
                </c:pt>
                <c:pt idx="10040">
                  <c:v>3.03</c:v>
                </c:pt>
                <c:pt idx="10041">
                  <c:v>3.1</c:v>
                </c:pt>
                <c:pt idx="10042">
                  <c:v>3.09</c:v>
                </c:pt>
                <c:pt idx="10043">
                  <c:v>3.12</c:v>
                </c:pt>
                <c:pt idx="10044">
                  <c:v>3.09</c:v>
                </c:pt>
                <c:pt idx="10045">
                  <c:v>3.13</c:v>
                </c:pt>
                <c:pt idx="10046">
                  <c:v>3</c:v>
                </c:pt>
                <c:pt idx="10047">
                  <c:v>3.03</c:v>
                </c:pt>
                <c:pt idx="10048">
                  <c:v>3.06</c:v>
                </c:pt>
                <c:pt idx="10049">
                  <c:v>3.16</c:v>
                </c:pt>
                <c:pt idx="10050">
                  <c:v>3.18</c:v>
                </c:pt>
                <c:pt idx="10051">
                  <c:v>3.22</c:v>
                </c:pt>
                <c:pt idx="10052">
                  <c:v>3.19</c:v>
                </c:pt>
                <c:pt idx="10053">
                  <c:v>3.25</c:v>
                </c:pt>
                <c:pt idx="10054">
                  <c:v>3.17</c:v>
                </c:pt>
                <c:pt idx="10055">
                  <c:v>3.25</c:v>
                </c:pt>
                <c:pt idx="10056">
                  <c:v>3.17</c:v>
                </c:pt>
                <c:pt idx="10057">
                  <c:v>3.05</c:v>
                </c:pt>
                <c:pt idx="10058">
                  <c:v>3.05</c:v>
                </c:pt>
                <c:pt idx="10059">
                  <c:v>3.08</c:v>
                </c:pt>
                <c:pt idx="10060">
                  <c:v>3.08</c:v>
                </c:pt>
                <c:pt idx="10061">
                  <c:v>3.03</c:v>
                </c:pt>
                <c:pt idx="10062">
                  <c:v>3.06</c:v>
                </c:pt>
                <c:pt idx="10063">
                  <c:v>2.98</c:v>
                </c:pt>
                <c:pt idx="10064">
                  <c:v>3.07</c:v>
                </c:pt>
                <c:pt idx="10065">
                  <c:v>3.1</c:v>
                </c:pt>
                <c:pt idx="10066">
                  <c:v>3.14</c:v>
                </c:pt>
                <c:pt idx="10067">
                  <c:v>3.19</c:v>
                </c:pt>
                <c:pt idx="10068">
                  <c:v>3.15</c:v>
                </c:pt>
                <c:pt idx="10069">
                  <c:v>3.14</c:v>
                </c:pt>
                <c:pt idx="10070">
                  <c:v>3.18</c:v>
                </c:pt>
                <c:pt idx="10071">
                  <c:v>3.19</c:v>
                </c:pt>
                <c:pt idx="10072">
                  <c:v>3.2</c:v>
                </c:pt>
                <c:pt idx="10073">
                  <c:v>3.13</c:v>
                </c:pt>
                <c:pt idx="10074">
                  <c:v>3.22</c:v>
                </c:pt>
                <c:pt idx="10075">
                  <c:v>3.26</c:v>
                </c:pt>
                <c:pt idx="10076">
                  <c:v>3.2800000000000002</c:v>
                </c:pt>
                <c:pt idx="10077">
                  <c:v>3.24</c:v>
                </c:pt>
                <c:pt idx="10078">
                  <c:v>3.2800000000000002</c:v>
                </c:pt>
              </c:numCache>
            </c:numRef>
          </c:val>
          <c:smooth val="0"/>
          <c:extLst>
            <c:ext xmlns:c16="http://schemas.microsoft.com/office/drawing/2014/chart" uri="{C3380CC4-5D6E-409C-BE32-E72D297353CC}">
              <c16:uniqueId val="{00000005-98B0-445B-941A-453CE920BA38}"/>
            </c:ext>
          </c:extLst>
        </c:ser>
        <c:dLbls>
          <c:showLegendKey val="0"/>
          <c:showVal val="0"/>
          <c:showCatName val="0"/>
          <c:showSerName val="0"/>
          <c:showPercent val="0"/>
          <c:showBubbleSize val="0"/>
        </c:dLbls>
        <c:smooth val="0"/>
        <c:axId val="2118791784"/>
        <c:axId val="2140495176"/>
      </c:lineChart>
      <c:dateAx>
        <c:axId val="2118791784"/>
        <c:scaling>
          <c:orientation val="minMax"/>
          <c:max val="45196"/>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576231864602585"/>
          <c:y val="0.949195401123056"/>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936493232463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1406"/>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34A-4F7F-8180-BA82DA667317}"/>
                </c:ext>
              </c:extLst>
            </c:dLbl>
            <c:dLbl>
              <c:idx val="1334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836-498A-B3F4-0700832F0C62}"/>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Sheet1!$A$2:$A$11409</c:f>
              <c:numCache>
                <c:formatCode>yyyy\-mm\-dd</c:formatCode>
                <c:ptCount val="1140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numCache>
            </c:numRef>
          </c:cat>
          <c:val>
            <c:numRef>
              <c:f>Sheet1!$B$2:$B$11409</c:f>
              <c:numCache>
                <c:formatCode>General</c:formatCode>
                <c:ptCount val="11408"/>
                <c:pt idx="1328">
                  <c:v>439.00000000000006</c:v>
                </c:pt>
                <c:pt idx="1329">
                  <c:v>388.99999999999994</c:v>
                </c:pt>
                <c:pt idx="1330">
                  <c:v>397</c:v>
                </c:pt>
                <c:pt idx="1331">
                  <c:v>403</c:v>
                </c:pt>
                <c:pt idx="1332">
                  <c:v>405</c:v>
                </c:pt>
                <c:pt idx="1333">
                  <c:v>404</c:v>
                </c:pt>
                <c:pt idx="1334">
                  <c:v>396</c:v>
                </c:pt>
                <c:pt idx="1335">
                  <c:v>383</c:v>
                </c:pt>
                <c:pt idx="1336">
                  <c:v>393</c:v>
                </c:pt>
                <c:pt idx="1337">
                  <c:v>406.00000000000006</c:v>
                </c:pt>
                <c:pt idx="1338">
                  <c:v>412.00000000000011</c:v>
                </c:pt>
                <c:pt idx="1339">
                  <c:v>404.00000000000011</c:v>
                </c:pt>
                <c:pt idx="1340">
                  <c:v>404.00000000000011</c:v>
                </c:pt>
                <c:pt idx="1341">
                  <c:v>399.99999999999989</c:v>
                </c:pt>
                <c:pt idx="1342">
                  <c:v>395.00000000000011</c:v>
                </c:pt>
                <c:pt idx="1343">
                  <c:v>388.00000000000006</c:v>
                </c:pt>
                <c:pt idx="1344">
                  <c:v>383</c:v>
                </c:pt>
                <c:pt idx="1345">
                  <c:v>405.99999999999994</c:v>
                </c:pt>
                <c:pt idx="1346">
                  <c:v>422.00000000000006</c:v>
                </c:pt>
                <c:pt idx="1347">
                  <c:v>415.99999999999994</c:v>
                </c:pt>
                <c:pt idx="1348">
                  <c:v>406.99999999999994</c:v>
                </c:pt>
                <c:pt idx="1349">
                  <c:v>403</c:v>
                </c:pt>
                <c:pt idx="1350">
                  <c:v>391</c:v>
                </c:pt>
                <c:pt idx="1351">
                  <c:v>386.00000000000006</c:v>
                </c:pt>
                <c:pt idx="1352">
                  <c:v>386.00000000000006</c:v>
                </c:pt>
                <c:pt idx="1353">
                  <c:v>388.00000000000006</c:v>
                </c:pt>
                <c:pt idx="1354">
                  <c:v>397.00000000000006</c:v>
                </c:pt>
                <c:pt idx="1355">
                  <c:v>397.99999999999994</c:v>
                </c:pt>
                <c:pt idx="1356">
                  <c:v>391.99999999999989</c:v>
                </c:pt>
                <c:pt idx="1357">
                  <c:v>388.99999999999994</c:v>
                </c:pt>
                <c:pt idx="1358">
                  <c:v>382.99999999999994</c:v>
                </c:pt>
                <c:pt idx="1359">
                  <c:v>380.99999999999994</c:v>
                </c:pt>
                <c:pt idx="1360">
                  <c:v>386.00000000000006</c:v>
                </c:pt>
                <c:pt idx="1361">
                  <c:v>390.99999999999994</c:v>
                </c:pt>
                <c:pt idx="1362">
                  <c:v>388.99999999999989</c:v>
                </c:pt>
                <c:pt idx="1363">
                  <c:v>393</c:v>
                </c:pt>
                <c:pt idx="1364">
                  <c:v>393.99999999999994</c:v>
                </c:pt>
                <c:pt idx="1365">
                  <c:v>398.00000000000006</c:v>
                </c:pt>
                <c:pt idx="1366">
                  <c:v>405.99999999999994</c:v>
                </c:pt>
                <c:pt idx="1367">
                  <c:v>407</c:v>
                </c:pt>
                <c:pt idx="1368">
                  <c:v>403</c:v>
                </c:pt>
                <c:pt idx="1369">
                  <c:v>403</c:v>
                </c:pt>
                <c:pt idx="1370">
                  <c:v>399</c:v>
                </c:pt>
                <c:pt idx="1371">
                  <c:v>389.00000000000006</c:v>
                </c:pt>
                <c:pt idx="1372">
                  <c:v>388.99999999999994</c:v>
                </c:pt>
                <c:pt idx="1373">
                  <c:v>388.99999999999994</c:v>
                </c:pt>
                <c:pt idx="1374">
                  <c:v>388.99999999999994</c:v>
                </c:pt>
                <c:pt idx="1375">
                  <c:v>387</c:v>
                </c:pt>
                <c:pt idx="1376">
                  <c:v>382.00000000000011</c:v>
                </c:pt>
                <c:pt idx="1377">
                  <c:v>387</c:v>
                </c:pt>
                <c:pt idx="1378">
                  <c:v>394.00000000000006</c:v>
                </c:pt>
                <c:pt idx="1379">
                  <c:v>398.00000000000006</c:v>
                </c:pt>
                <c:pt idx="1380">
                  <c:v>399</c:v>
                </c:pt>
                <c:pt idx="1381">
                  <c:v>394.99999999999994</c:v>
                </c:pt>
                <c:pt idx="1382">
                  <c:v>394.99999999999994</c:v>
                </c:pt>
                <c:pt idx="1383">
                  <c:v>396</c:v>
                </c:pt>
                <c:pt idx="1384">
                  <c:v>396</c:v>
                </c:pt>
                <c:pt idx="1385">
                  <c:v>394.99999999999994</c:v>
                </c:pt>
                <c:pt idx="1386">
                  <c:v>399</c:v>
                </c:pt>
                <c:pt idx="1387">
                  <c:v>392</c:v>
                </c:pt>
                <c:pt idx="1388">
                  <c:v>389.99999999999994</c:v>
                </c:pt>
                <c:pt idx="1389">
                  <c:v>387.00000000000011</c:v>
                </c:pt>
                <c:pt idx="1390">
                  <c:v>384</c:v>
                </c:pt>
                <c:pt idx="1391">
                  <c:v>376</c:v>
                </c:pt>
                <c:pt idx="1392">
                  <c:v>374</c:v>
                </c:pt>
                <c:pt idx="1393">
                  <c:v>375</c:v>
                </c:pt>
                <c:pt idx="1394">
                  <c:v>374</c:v>
                </c:pt>
                <c:pt idx="1395">
                  <c:v>377.99999999999994</c:v>
                </c:pt>
                <c:pt idx="1396">
                  <c:v>379</c:v>
                </c:pt>
                <c:pt idx="1397">
                  <c:v>382</c:v>
                </c:pt>
                <c:pt idx="1398">
                  <c:v>384</c:v>
                </c:pt>
                <c:pt idx="1399">
                  <c:v>388</c:v>
                </c:pt>
                <c:pt idx="1400">
                  <c:v>379</c:v>
                </c:pt>
                <c:pt idx="1401">
                  <c:v>378.99999999999989</c:v>
                </c:pt>
                <c:pt idx="1402">
                  <c:v>378.99999999999989</c:v>
                </c:pt>
                <c:pt idx="1403">
                  <c:v>381.00000000000006</c:v>
                </c:pt>
                <c:pt idx="1404">
                  <c:v>386.00000000000006</c:v>
                </c:pt>
                <c:pt idx="1405">
                  <c:v>385.99999999999994</c:v>
                </c:pt>
                <c:pt idx="1406">
                  <c:v>390.00000000000006</c:v>
                </c:pt>
                <c:pt idx="1407">
                  <c:v>390.00000000000006</c:v>
                </c:pt>
                <c:pt idx="1408">
                  <c:v>390.00000000000006</c:v>
                </c:pt>
                <c:pt idx="1409">
                  <c:v>390.00000000000006</c:v>
                </c:pt>
                <c:pt idx="1410">
                  <c:v>389.99999999999994</c:v>
                </c:pt>
                <c:pt idx="1411">
                  <c:v>392.99999999999989</c:v>
                </c:pt>
                <c:pt idx="1412">
                  <c:v>392.99999999999989</c:v>
                </c:pt>
                <c:pt idx="1413">
                  <c:v>392.99999999999989</c:v>
                </c:pt>
                <c:pt idx="1414">
                  <c:v>397.99999999999994</c:v>
                </c:pt>
                <c:pt idx="1415">
                  <c:v>398.99999999999994</c:v>
                </c:pt>
                <c:pt idx="1416">
                  <c:v>396.99999999999989</c:v>
                </c:pt>
                <c:pt idx="1417">
                  <c:v>396.99999999999989</c:v>
                </c:pt>
                <c:pt idx="1418">
                  <c:v>398.99999999999994</c:v>
                </c:pt>
                <c:pt idx="1419">
                  <c:v>402.99999999999994</c:v>
                </c:pt>
                <c:pt idx="1420">
                  <c:v>403.99999999999989</c:v>
                </c:pt>
                <c:pt idx="1421">
                  <c:v>404</c:v>
                </c:pt>
                <c:pt idx="1422">
                  <c:v>406.00000000000006</c:v>
                </c:pt>
                <c:pt idx="1423">
                  <c:v>401</c:v>
                </c:pt>
                <c:pt idx="1424">
                  <c:v>405.00000000000006</c:v>
                </c:pt>
                <c:pt idx="1425">
                  <c:v>418.00000000000006</c:v>
                </c:pt>
                <c:pt idx="1426">
                  <c:v>425</c:v>
                </c:pt>
                <c:pt idx="1427">
                  <c:v>423.00000000000006</c:v>
                </c:pt>
                <c:pt idx="1428">
                  <c:v>418.99999999999994</c:v>
                </c:pt>
                <c:pt idx="1429">
                  <c:v>420.00000000000011</c:v>
                </c:pt>
                <c:pt idx="1430">
                  <c:v>421.00000000000011</c:v>
                </c:pt>
                <c:pt idx="1431">
                  <c:v>418.00000000000006</c:v>
                </c:pt>
                <c:pt idx="1432">
                  <c:v>415.99999999999994</c:v>
                </c:pt>
                <c:pt idx="1433">
                  <c:v>410.99999999999994</c:v>
                </c:pt>
                <c:pt idx="1434">
                  <c:v>414.99999999999994</c:v>
                </c:pt>
                <c:pt idx="1435">
                  <c:v>409.00000000000006</c:v>
                </c:pt>
                <c:pt idx="1436">
                  <c:v>412</c:v>
                </c:pt>
                <c:pt idx="1437">
                  <c:v>417</c:v>
                </c:pt>
                <c:pt idx="1438">
                  <c:v>422</c:v>
                </c:pt>
                <c:pt idx="1439">
                  <c:v>421</c:v>
                </c:pt>
                <c:pt idx="1440">
                  <c:v>420</c:v>
                </c:pt>
                <c:pt idx="1441">
                  <c:v>422</c:v>
                </c:pt>
                <c:pt idx="1442">
                  <c:v>419.00000000000006</c:v>
                </c:pt>
                <c:pt idx="1443">
                  <c:v>407.99999999999994</c:v>
                </c:pt>
                <c:pt idx="1444">
                  <c:v>407.99999999999994</c:v>
                </c:pt>
                <c:pt idx="1445">
                  <c:v>409.00000000000006</c:v>
                </c:pt>
                <c:pt idx="1446">
                  <c:v>411.00000000000006</c:v>
                </c:pt>
                <c:pt idx="1447">
                  <c:v>409.99999999999994</c:v>
                </c:pt>
                <c:pt idx="1448">
                  <c:v>401.99999999999994</c:v>
                </c:pt>
                <c:pt idx="1449">
                  <c:v>406.00000000000006</c:v>
                </c:pt>
                <c:pt idx="1450">
                  <c:v>407</c:v>
                </c:pt>
                <c:pt idx="1451">
                  <c:v>407</c:v>
                </c:pt>
                <c:pt idx="1452">
                  <c:v>408.00000000000011</c:v>
                </c:pt>
                <c:pt idx="1453">
                  <c:v>416.00000000000011</c:v>
                </c:pt>
                <c:pt idx="1454">
                  <c:v>411.99999999999994</c:v>
                </c:pt>
                <c:pt idx="1455">
                  <c:v>413.00000000000006</c:v>
                </c:pt>
                <c:pt idx="1456">
                  <c:v>419.99999999999994</c:v>
                </c:pt>
                <c:pt idx="1457">
                  <c:v>433</c:v>
                </c:pt>
                <c:pt idx="1458">
                  <c:v>427.00000000000006</c:v>
                </c:pt>
                <c:pt idx="1459">
                  <c:v>423.99999999999994</c:v>
                </c:pt>
                <c:pt idx="1460">
                  <c:v>426.99999999999994</c:v>
                </c:pt>
                <c:pt idx="1461">
                  <c:v>430.99999999999994</c:v>
                </c:pt>
                <c:pt idx="1462">
                  <c:v>435.00000000000006</c:v>
                </c:pt>
                <c:pt idx="1463">
                  <c:v>443</c:v>
                </c:pt>
                <c:pt idx="1464">
                  <c:v>444.99999999999994</c:v>
                </c:pt>
                <c:pt idx="1465">
                  <c:v>443</c:v>
                </c:pt>
                <c:pt idx="1466">
                  <c:v>446</c:v>
                </c:pt>
                <c:pt idx="1467">
                  <c:v>447.99999999999994</c:v>
                </c:pt>
                <c:pt idx="1468">
                  <c:v>449</c:v>
                </c:pt>
                <c:pt idx="1469">
                  <c:v>444.99999999999994</c:v>
                </c:pt>
                <c:pt idx="1470">
                  <c:v>447.99999999999994</c:v>
                </c:pt>
                <c:pt idx="1471">
                  <c:v>452.99999999999994</c:v>
                </c:pt>
                <c:pt idx="1472">
                  <c:v>459</c:v>
                </c:pt>
                <c:pt idx="1473">
                  <c:v>459.99999999999994</c:v>
                </c:pt>
                <c:pt idx="1474">
                  <c:v>466</c:v>
                </c:pt>
                <c:pt idx="1475">
                  <c:v>468.99999999999994</c:v>
                </c:pt>
                <c:pt idx="1476">
                  <c:v>468.99999999999994</c:v>
                </c:pt>
                <c:pt idx="1477">
                  <c:v>466</c:v>
                </c:pt>
                <c:pt idx="1478">
                  <c:v>466</c:v>
                </c:pt>
                <c:pt idx="1479">
                  <c:v>472</c:v>
                </c:pt>
                <c:pt idx="1480">
                  <c:v>466.99999999999989</c:v>
                </c:pt>
                <c:pt idx="1481">
                  <c:v>470</c:v>
                </c:pt>
                <c:pt idx="1482">
                  <c:v>487</c:v>
                </c:pt>
                <c:pt idx="1483">
                  <c:v>481.00000000000006</c:v>
                </c:pt>
                <c:pt idx="1484">
                  <c:v>480</c:v>
                </c:pt>
                <c:pt idx="1485">
                  <c:v>480</c:v>
                </c:pt>
                <c:pt idx="1486">
                  <c:v>483</c:v>
                </c:pt>
                <c:pt idx="1487">
                  <c:v>477.99999999999994</c:v>
                </c:pt>
                <c:pt idx="1488">
                  <c:v>480.00000000000006</c:v>
                </c:pt>
                <c:pt idx="1489">
                  <c:v>481.00000000000006</c:v>
                </c:pt>
                <c:pt idx="1490">
                  <c:v>476.99999999999994</c:v>
                </c:pt>
                <c:pt idx="1491">
                  <c:v>473.00000000000006</c:v>
                </c:pt>
                <c:pt idx="1492">
                  <c:v>468.00000000000006</c:v>
                </c:pt>
                <c:pt idx="1493">
                  <c:v>467.99999999999989</c:v>
                </c:pt>
                <c:pt idx="1494">
                  <c:v>479</c:v>
                </c:pt>
                <c:pt idx="1495">
                  <c:v>476.00000000000006</c:v>
                </c:pt>
                <c:pt idx="1496">
                  <c:v>472.00000000000006</c:v>
                </c:pt>
                <c:pt idx="1497">
                  <c:v>482.99999999999994</c:v>
                </c:pt>
                <c:pt idx="1498">
                  <c:v>483.00000000000011</c:v>
                </c:pt>
                <c:pt idx="1499">
                  <c:v>480.00000000000006</c:v>
                </c:pt>
                <c:pt idx="1500">
                  <c:v>471</c:v>
                </c:pt>
                <c:pt idx="1501">
                  <c:v>471.00000000000011</c:v>
                </c:pt>
                <c:pt idx="1502">
                  <c:v>459.99999999999994</c:v>
                </c:pt>
                <c:pt idx="1503">
                  <c:v>463</c:v>
                </c:pt>
                <c:pt idx="1504">
                  <c:v>459.99999999999994</c:v>
                </c:pt>
                <c:pt idx="1505">
                  <c:v>449</c:v>
                </c:pt>
                <c:pt idx="1506">
                  <c:v>443.00000000000006</c:v>
                </c:pt>
                <c:pt idx="1507">
                  <c:v>435.00000000000006</c:v>
                </c:pt>
                <c:pt idx="1508">
                  <c:v>438.99999999999989</c:v>
                </c:pt>
                <c:pt idx="1509">
                  <c:v>434.99999999999994</c:v>
                </c:pt>
                <c:pt idx="1510">
                  <c:v>422.99999999999994</c:v>
                </c:pt>
                <c:pt idx="1511">
                  <c:v>420</c:v>
                </c:pt>
                <c:pt idx="1512">
                  <c:v>424</c:v>
                </c:pt>
                <c:pt idx="1513">
                  <c:v>442</c:v>
                </c:pt>
                <c:pt idx="1514">
                  <c:v>441.99999999999989</c:v>
                </c:pt>
                <c:pt idx="1515">
                  <c:v>443.00000000000006</c:v>
                </c:pt>
                <c:pt idx="1516">
                  <c:v>435.00000000000006</c:v>
                </c:pt>
                <c:pt idx="1517">
                  <c:v>427.00000000000006</c:v>
                </c:pt>
                <c:pt idx="1518">
                  <c:v>417</c:v>
                </c:pt>
                <c:pt idx="1519">
                  <c:v>402.99999999999994</c:v>
                </c:pt>
                <c:pt idx="1520">
                  <c:v>409.00000000000006</c:v>
                </c:pt>
                <c:pt idx="1521">
                  <c:v>408</c:v>
                </c:pt>
                <c:pt idx="1522">
                  <c:v>422.00000000000006</c:v>
                </c:pt>
                <c:pt idx="1523">
                  <c:v>426.00000000000006</c:v>
                </c:pt>
                <c:pt idx="1524">
                  <c:v>428.99999999999989</c:v>
                </c:pt>
                <c:pt idx="1525">
                  <c:v>424</c:v>
                </c:pt>
                <c:pt idx="1526">
                  <c:v>427.99999999999994</c:v>
                </c:pt>
                <c:pt idx="1527">
                  <c:v>427.99999999999994</c:v>
                </c:pt>
                <c:pt idx="1528">
                  <c:v>425.99999999999989</c:v>
                </c:pt>
                <c:pt idx="1529">
                  <c:v>424.99999999999989</c:v>
                </c:pt>
                <c:pt idx="1530">
                  <c:v>418.00000000000006</c:v>
                </c:pt>
                <c:pt idx="1531">
                  <c:v>424</c:v>
                </c:pt>
                <c:pt idx="1532">
                  <c:v>420.00000000000011</c:v>
                </c:pt>
                <c:pt idx="1533">
                  <c:v>407.00000000000011</c:v>
                </c:pt>
                <c:pt idx="1534">
                  <c:v>400</c:v>
                </c:pt>
                <c:pt idx="1535">
                  <c:v>400.00000000000011</c:v>
                </c:pt>
                <c:pt idx="1536">
                  <c:v>395</c:v>
                </c:pt>
                <c:pt idx="1537">
                  <c:v>405</c:v>
                </c:pt>
                <c:pt idx="1538">
                  <c:v>398.99999999999994</c:v>
                </c:pt>
                <c:pt idx="1539">
                  <c:v>398.00000000000006</c:v>
                </c:pt>
                <c:pt idx="1540">
                  <c:v>402.99999999999994</c:v>
                </c:pt>
                <c:pt idx="1541">
                  <c:v>408</c:v>
                </c:pt>
                <c:pt idx="1542">
                  <c:v>413</c:v>
                </c:pt>
                <c:pt idx="1543">
                  <c:v>415.99999999999994</c:v>
                </c:pt>
                <c:pt idx="1544">
                  <c:v>418.00000000000006</c:v>
                </c:pt>
                <c:pt idx="1545">
                  <c:v>418</c:v>
                </c:pt>
                <c:pt idx="1546">
                  <c:v>416</c:v>
                </c:pt>
                <c:pt idx="1547">
                  <c:v>410.99999999999994</c:v>
                </c:pt>
                <c:pt idx="1548">
                  <c:v>408</c:v>
                </c:pt>
                <c:pt idx="1549">
                  <c:v>409.99999999999994</c:v>
                </c:pt>
                <c:pt idx="1550">
                  <c:v>411.99999999999994</c:v>
                </c:pt>
                <c:pt idx="1551">
                  <c:v>417.00000000000006</c:v>
                </c:pt>
                <c:pt idx="1552">
                  <c:v>421</c:v>
                </c:pt>
                <c:pt idx="1553">
                  <c:v>414.99999999999994</c:v>
                </c:pt>
                <c:pt idx="1554">
                  <c:v>416.99999999999989</c:v>
                </c:pt>
                <c:pt idx="1555">
                  <c:v>422.00000000000006</c:v>
                </c:pt>
                <c:pt idx="1556">
                  <c:v>420</c:v>
                </c:pt>
                <c:pt idx="1557">
                  <c:v>409.99999999999994</c:v>
                </c:pt>
                <c:pt idx="1558">
                  <c:v>412.00000000000011</c:v>
                </c:pt>
                <c:pt idx="1559">
                  <c:v>419.00000000000006</c:v>
                </c:pt>
                <c:pt idx="1560">
                  <c:v>422</c:v>
                </c:pt>
                <c:pt idx="1561">
                  <c:v>422</c:v>
                </c:pt>
                <c:pt idx="1562">
                  <c:v>421</c:v>
                </c:pt>
                <c:pt idx="1563">
                  <c:v>426.99999999999994</c:v>
                </c:pt>
                <c:pt idx="1564">
                  <c:v>430</c:v>
                </c:pt>
                <c:pt idx="1565">
                  <c:v>420</c:v>
                </c:pt>
                <c:pt idx="1566">
                  <c:v>402.00000000000006</c:v>
                </c:pt>
                <c:pt idx="1567">
                  <c:v>387</c:v>
                </c:pt>
                <c:pt idx="1568">
                  <c:v>383</c:v>
                </c:pt>
                <c:pt idx="1569">
                  <c:v>377.00000000000006</c:v>
                </c:pt>
                <c:pt idx="1570">
                  <c:v>384</c:v>
                </c:pt>
                <c:pt idx="1571">
                  <c:v>397.00000000000006</c:v>
                </c:pt>
                <c:pt idx="1572">
                  <c:v>396.99999999999989</c:v>
                </c:pt>
                <c:pt idx="1573">
                  <c:v>400.00000000000011</c:v>
                </c:pt>
                <c:pt idx="1574">
                  <c:v>390.99999999999994</c:v>
                </c:pt>
                <c:pt idx="1575">
                  <c:v>393</c:v>
                </c:pt>
                <c:pt idx="1576">
                  <c:v>394.00000000000006</c:v>
                </c:pt>
                <c:pt idx="1577">
                  <c:v>394.00000000000011</c:v>
                </c:pt>
                <c:pt idx="1578">
                  <c:v>389.99999999999994</c:v>
                </c:pt>
                <c:pt idx="1579">
                  <c:v>387</c:v>
                </c:pt>
                <c:pt idx="1580">
                  <c:v>389.99999999999994</c:v>
                </c:pt>
                <c:pt idx="1581">
                  <c:v>390.00000000000006</c:v>
                </c:pt>
                <c:pt idx="1582">
                  <c:v>384.99999999999994</c:v>
                </c:pt>
                <c:pt idx="1583">
                  <c:v>384</c:v>
                </c:pt>
                <c:pt idx="1584">
                  <c:v>381.99999999999994</c:v>
                </c:pt>
                <c:pt idx="1585">
                  <c:v>382</c:v>
                </c:pt>
                <c:pt idx="1586">
                  <c:v>377.99999999999994</c:v>
                </c:pt>
                <c:pt idx="1587">
                  <c:v>368.00000000000006</c:v>
                </c:pt>
                <c:pt idx="1588">
                  <c:v>369.00000000000006</c:v>
                </c:pt>
                <c:pt idx="1589">
                  <c:v>382</c:v>
                </c:pt>
                <c:pt idx="1590">
                  <c:v>385.99999999999994</c:v>
                </c:pt>
                <c:pt idx="1591">
                  <c:v>392</c:v>
                </c:pt>
                <c:pt idx="1592">
                  <c:v>393</c:v>
                </c:pt>
                <c:pt idx="1593">
                  <c:v>392</c:v>
                </c:pt>
                <c:pt idx="1594">
                  <c:v>392</c:v>
                </c:pt>
                <c:pt idx="1595">
                  <c:v>379.99999999999989</c:v>
                </c:pt>
                <c:pt idx="1596">
                  <c:v>371</c:v>
                </c:pt>
                <c:pt idx="1597">
                  <c:v>385.00000000000006</c:v>
                </c:pt>
                <c:pt idx="1598">
                  <c:v>380</c:v>
                </c:pt>
                <c:pt idx="1599">
                  <c:v>377.00000000000006</c:v>
                </c:pt>
                <c:pt idx="1600">
                  <c:v>370</c:v>
                </c:pt>
                <c:pt idx="1601">
                  <c:v>367</c:v>
                </c:pt>
                <c:pt idx="1602">
                  <c:v>352.99999999999994</c:v>
                </c:pt>
                <c:pt idx="1603">
                  <c:v>352.00000000000006</c:v>
                </c:pt>
                <c:pt idx="1604">
                  <c:v>359</c:v>
                </c:pt>
                <c:pt idx="1605">
                  <c:v>350.00000000000011</c:v>
                </c:pt>
                <c:pt idx="1606">
                  <c:v>348.00000000000006</c:v>
                </c:pt>
                <c:pt idx="1607">
                  <c:v>350</c:v>
                </c:pt>
                <c:pt idx="1608">
                  <c:v>353</c:v>
                </c:pt>
                <c:pt idx="1609">
                  <c:v>342.00000000000006</c:v>
                </c:pt>
                <c:pt idx="1610">
                  <c:v>336.00000000000006</c:v>
                </c:pt>
                <c:pt idx="1611">
                  <c:v>332.00000000000011</c:v>
                </c:pt>
                <c:pt idx="1612">
                  <c:v>334.99999999999994</c:v>
                </c:pt>
                <c:pt idx="1613">
                  <c:v>320</c:v>
                </c:pt>
                <c:pt idx="1614">
                  <c:v>319.00000000000006</c:v>
                </c:pt>
                <c:pt idx="1615">
                  <c:v>331.00000000000006</c:v>
                </c:pt>
                <c:pt idx="1616">
                  <c:v>337</c:v>
                </c:pt>
                <c:pt idx="1617">
                  <c:v>326</c:v>
                </c:pt>
                <c:pt idx="1618">
                  <c:v>327.99999999999994</c:v>
                </c:pt>
                <c:pt idx="1619">
                  <c:v>339.99999999999994</c:v>
                </c:pt>
                <c:pt idx="1620">
                  <c:v>329.99999999999989</c:v>
                </c:pt>
                <c:pt idx="1621">
                  <c:v>309</c:v>
                </c:pt>
                <c:pt idx="1622">
                  <c:v>299</c:v>
                </c:pt>
                <c:pt idx="1623">
                  <c:v>290.00000000000006</c:v>
                </c:pt>
                <c:pt idx="1624">
                  <c:v>287</c:v>
                </c:pt>
                <c:pt idx="1625">
                  <c:v>291.00000000000011</c:v>
                </c:pt>
                <c:pt idx="1626">
                  <c:v>292.00000000000006</c:v>
                </c:pt>
                <c:pt idx="1627">
                  <c:v>306.99999999999994</c:v>
                </c:pt>
                <c:pt idx="1628">
                  <c:v>306.99999999999994</c:v>
                </c:pt>
                <c:pt idx="1629">
                  <c:v>296</c:v>
                </c:pt>
                <c:pt idx="1630">
                  <c:v>316</c:v>
                </c:pt>
                <c:pt idx="1631">
                  <c:v>294.00000000000006</c:v>
                </c:pt>
                <c:pt idx="1632">
                  <c:v>283.00000000000011</c:v>
                </c:pt>
                <c:pt idx="1633">
                  <c:v>242.99999999999997</c:v>
                </c:pt>
                <c:pt idx="1634">
                  <c:v>229.99999999999997</c:v>
                </c:pt>
                <c:pt idx="1635">
                  <c:v>242</c:v>
                </c:pt>
                <c:pt idx="1636">
                  <c:v>242.99999999999997</c:v>
                </c:pt>
                <c:pt idx="1637">
                  <c:v>253.00000000000003</c:v>
                </c:pt>
                <c:pt idx="1638">
                  <c:v>258</c:v>
                </c:pt>
                <c:pt idx="1639">
                  <c:v>263.99999999999994</c:v>
                </c:pt>
                <c:pt idx="1640">
                  <c:v>263.99999999999994</c:v>
                </c:pt>
                <c:pt idx="1641">
                  <c:v>280.99999999999994</c:v>
                </c:pt>
                <c:pt idx="1642">
                  <c:v>329.99999999999989</c:v>
                </c:pt>
                <c:pt idx="1643">
                  <c:v>303.99999999999989</c:v>
                </c:pt>
                <c:pt idx="1644">
                  <c:v>270</c:v>
                </c:pt>
                <c:pt idx="1645">
                  <c:v>259</c:v>
                </c:pt>
                <c:pt idx="1646">
                  <c:v>262</c:v>
                </c:pt>
                <c:pt idx="1647">
                  <c:v>263.99999999999994</c:v>
                </c:pt>
                <c:pt idx="1648">
                  <c:v>268.00000000000006</c:v>
                </c:pt>
                <c:pt idx="1649">
                  <c:v>259.99999999999994</c:v>
                </c:pt>
                <c:pt idx="1650">
                  <c:v>258</c:v>
                </c:pt>
                <c:pt idx="1651">
                  <c:v>253.00000000000003</c:v>
                </c:pt>
                <c:pt idx="1652">
                  <c:v>253.00000000000003</c:v>
                </c:pt>
                <c:pt idx="1653">
                  <c:v>246</c:v>
                </c:pt>
                <c:pt idx="1654">
                  <c:v>225.99999999999997</c:v>
                </c:pt>
                <c:pt idx="1655">
                  <c:v>228.99999999999991</c:v>
                </c:pt>
                <c:pt idx="1656">
                  <c:v>220.00000000000003</c:v>
                </c:pt>
                <c:pt idx="1657">
                  <c:v>220.00000000000003</c:v>
                </c:pt>
                <c:pt idx="1658">
                  <c:v>213.99999999999997</c:v>
                </c:pt>
                <c:pt idx="1659">
                  <c:v>193.99999999999994</c:v>
                </c:pt>
                <c:pt idx="1660">
                  <c:v>188</c:v>
                </c:pt>
                <c:pt idx="1661">
                  <c:v>204.99999999999997</c:v>
                </c:pt>
                <c:pt idx="1662">
                  <c:v>205.99999999999997</c:v>
                </c:pt>
                <c:pt idx="1663">
                  <c:v>187</c:v>
                </c:pt>
                <c:pt idx="1664">
                  <c:v>187</c:v>
                </c:pt>
                <c:pt idx="1665">
                  <c:v>188</c:v>
                </c:pt>
                <c:pt idx="1666">
                  <c:v>198.00000000000006</c:v>
                </c:pt>
                <c:pt idx="1667">
                  <c:v>210.00000000000006</c:v>
                </c:pt>
                <c:pt idx="1668">
                  <c:v>211.99999999999991</c:v>
                </c:pt>
                <c:pt idx="1669">
                  <c:v>217.99999999999997</c:v>
                </c:pt>
                <c:pt idx="1670">
                  <c:v>211.00000000000003</c:v>
                </c:pt>
                <c:pt idx="1671">
                  <c:v>226.99999999999994</c:v>
                </c:pt>
                <c:pt idx="1672">
                  <c:v>225.99999999999997</c:v>
                </c:pt>
                <c:pt idx="1673">
                  <c:v>221.99999999999997</c:v>
                </c:pt>
                <c:pt idx="1674">
                  <c:v>209.00000000000009</c:v>
                </c:pt>
                <c:pt idx="1675">
                  <c:v>212</c:v>
                </c:pt>
                <c:pt idx="1676">
                  <c:v>230.99999999999997</c:v>
                </c:pt>
                <c:pt idx="1677">
                  <c:v>253.00000000000003</c:v>
                </c:pt>
                <c:pt idx="1678">
                  <c:v>253.99999999999991</c:v>
                </c:pt>
                <c:pt idx="1679">
                  <c:v>229.99999999999989</c:v>
                </c:pt>
                <c:pt idx="1680">
                  <c:v>260.99999999999994</c:v>
                </c:pt>
                <c:pt idx="1681">
                  <c:v>261.99999999999994</c:v>
                </c:pt>
                <c:pt idx="1682">
                  <c:v>255.99999999999997</c:v>
                </c:pt>
                <c:pt idx="1683">
                  <c:v>253.00000000000003</c:v>
                </c:pt>
                <c:pt idx="1684">
                  <c:v>259.99999999999994</c:v>
                </c:pt>
                <c:pt idx="1685">
                  <c:v>249.00000000000003</c:v>
                </c:pt>
                <c:pt idx="1686">
                  <c:v>249.00000000000003</c:v>
                </c:pt>
                <c:pt idx="1687">
                  <c:v>246.00000000000009</c:v>
                </c:pt>
                <c:pt idx="1688">
                  <c:v>235.00000000000006</c:v>
                </c:pt>
                <c:pt idx="1689">
                  <c:v>233.00000000000009</c:v>
                </c:pt>
                <c:pt idx="1690">
                  <c:v>232.00000000000003</c:v>
                </c:pt>
                <c:pt idx="1691">
                  <c:v>231.00000000000006</c:v>
                </c:pt>
                <c:pt idx="1692">
                  <c:v>225.99999999999997</c:v>
                </c:pt>
                <c:pt idx="1693">
                  <c:v>229.99999999999997</c:v>
                </c:pt>
                <c:pt idx="1694">
                  <c:v>230.00000000000006</c:v>
                </c:pt>
                <c:pt idx="1695">
                  <c:v>217</c:v>
                </c:pt>
                <c:pt idx="1696">
                  <c:v>223.00000000000006</c:v>
                </c:pt>
                <c:pt idx="1697">
                  <c:v>223.00000000000006</c:v>
                </c:pt>
                <c:pt idx="1698">
                  <c:v>219.00000000000003</c:v>
                </c:pt>
                <c:pt idx="1699">
                  <c:v>218.99999999999994</c:v>
                </c:pt>
                <c:pt idx="1700">
                  <c:v>219.00000000000003</c:v>
                </c:pt>
                <c:pt idx="1701">
                  <c:v>218.00000000000006</c:v>
                </c:pt>
                <c:pt idx="1702">
                  <c:v>213</c:v>
                </c:pt>
                <c:pt idx="1703">
                  <c:v>205.99999999999997</c:v>
                </c:pt>
                <c:pt idx="1704">
                  <c:v>203.00000000000003</c:v>
                </c:pt>
                <c:pt idx="1705">
                  <c:v>209</c:v>
                </c:pt>
                <c:pt idx="1706">
                  <c:v>213.99999999999997</c:v>
                </c:pt>
                <c:pt idx="1707">
                  <c:v>219.00000000000003</c:v>
                </c:pt>
                <c:pt idx="1708">
                  <c:v>219.00000000000003</c:v>
                </c:pt>
                <c:pt idx="1709">
                  <c:v>221.99999999999997</c:v>
                </c:pt>
                <c:pt idx="1710">
                  <c:v>216</c:v>
                </c:pt>
                <c:pt idx="1711">
                  <c:v>218.00000000000006</c:v>
                </c:pt>
                <c:pt idx="1712">
                  <c:v>220.00000000000003</c:v>
                </c:pt>
                <c:pt idx="1713">
                  <c:v>220.00000000000003</c:v>
                </c:pt>
                <c:pt idx="1714">
                  <c:v>216</c:v>
                </c:pt>
                <c:pt idx="1715">
                  <c:v>217.99999999999997</c:v>
                </c:pt>
                <c:pt idx="1716">
                  <c:v>217</c:v>
                </c:pt>
                <c:pt idx="1717">
                  <c:v>219.99999999999994</c:v>
                </c:pt>
                <c:pt idx="1718">
                  <c:v>223.99999999999994</c:v>
                </c:pt>
                <c:pt idx="1719">
                  <c:v>220.00000000000003</c:v>
                </c:pt>
                <c:pt idx="1720">
                  <c:v>221.99999999999997</c:v>
                </c:pt>
                <c:pt idx="1721">
                  <c:v>221</c:v>
                </c:pt>
                <c:pt idx="1722">
                  <c:v>220.00000000000003</c:v>
                </c:pt>
                <c:pt idx="1723">
                  <c:v>217</c:v>
                </c:pt>
                <c:pt idx="1724">
                  <c:v>217.00000000000009</c:v>
                </c:pt>
                <c:pt idx="1725">
                  <c:v>215.00000000000003</c:v>
                </c:pt>
                <c:pt idx="1726">
                  <c:v>213</c:v>
                </c:pt>
                <c:pt idx="1727">
                  <c:v>211.00000000000003</c:v>
                </c:pt>
                <c:pt idx="1728">
                  <c:v>211.00000000000003</c:v>
                </c:pt>
                <c:pt idx="1729">
                  <c:v>209</c:v>
                </c:pt>
                <c:pt idx="1730">
                  <c:v>207.00000000000003</c:v>
                </c:pt>
                <c:pt idx="1731">
                  <c:v>213</c:v>
                </c:pt>
                <c:pt idx="1732">
                  <c:v>213</c:v>
                </c:pt>
                <c:pt idx="1733">
                  <c:v>221.99999999999997</c:v>
                </c:pt>
                <c:pt idx="1734">
                  <c:v>220.00000000000003</c:v>
                </c:pt>
                <c:pt idx="1735">
                  <c:v>221</c:v>
                </c:pt>
                <c:pt idx="1736">
                  <c:v>213.99999999999997</c:v>
                </c:pt>
                <c:pt idx="1737">
                  <c:v>213.99999999999997</c:v>
                </c:pt>
                <c:pt idx="1738">
                  <c:v>213</c:v>
                </c:pt>
                <c:pt idx="1739">
                  <c:v>213.99999999999997</c:v>
                </c:pt>
                <c:pt idx="1740">
                  <c:v>212</c:v>
                </c:pt>
                <c:pt idx="1741">
                  <c:v>204.99999999999997</c:v>
                </c:pt>
                <c:pt idx="1742">
                  <c:v>204.99999999999997</c:v>
                </c:pt>
                <c:pt idx="1743">
                  <c:v>200.99999999999997</c:v>
                </c:pt>
                <c:pt idx="1744">
                  <c:v>201.00000000000006</c:v>
                </c:pt>
                <c:pt idx="1745">
                  <c:v>200</c:v>
                </c:pt>
                <c:pt idx="1746">
                  <c:v>211.00000000000003</c:v>
                </c:pt>
                <c:pt idx="1747">
                  <c:v>200</c:v>
                </c:pt>
                <c:pt idx="1748">
                  <c:v>191</c:v>
                </c:pt>
                <c:pt idx="1749">
                  <c:v>215.99999999999991</c:v>
                </c:pt>
                <c:pt idx="1750">
                  <c:v>213</c:v>
                </c:pt>
                <c:pt idx="1751">
                  <c:v>209.99999999999997</c:v>
                </c:pt>
                <c:pt idx="1752">
                  <c:v>209.99999999999997</c:v>
                </c:pt>
                <c:pt idx="1753">
                  <c:v>213</c:v>
                </c:pt>
                <c:pt idx="1754">
                  <c:v>209.99999999999997</c:v>
                </c:pt>
                <c:pt idx="1755">
                  <c:v>209</c:v>
                </c:pt>
                <c:pt idx="1756">
                  <c:v>209</c:v>
                </c:pt>
                <c:pt idx="1757">
                  <c:v>210.00000000000006</c:v>
                </c:pt>
                <c:pt idx="1758">
                  <c:v>204.99999999999997</c:v>
                </c:pt>
                <c:pt idx="1759">
                  <c:v>200.99999999999997</c:v>
                </c:pt>
                <c:pt idx="1760">
                  <c:v>196</c:v>
                </c:pt>
                <c:pt idx="1761">
                  <c:v>203.00000000000003</c:v>
                </c:pt>
                <c:pt idx="1762">
                  <c:v>201.99999999999994</c:v>
                </c:pt>
                <c:pt idx="1763">
                  <c:v>205.00000000000006</c:v>
                </c:pt>
                <c:pt idx="1764">
                  <c:v>212.99999999999989</c:v>
                </c:pt>
                <c:pt idx="1765">
                  <c:v>222.00000000000006</c:v>
                </c:pt>
                <c:pt idx="1766">
                  <c:v>220.00000000000003</c:v>
                </c:pt>
                <c:pt idx="1767">
                  <c:v>229.99999999999997</c:v>
                </c:pt>
                <c:pt idx="1768">
                  <c:v>223.99999999999994</c:v>
                </c:pt>
                <c:pt idx="1769">
                  <c:v>221.99999999999997</c:v>
                </c:pt>
                <c:pt idx="1770">
                  <c:v>230.99999999999997</c:v>
                </c:pt>
                <c:pt idx="1771">
                  <c:v>241</c:v>
                </c:pt>
                <c:pt idx="1772">
                  <c:v>243.00000000000006</c:v>
                </c:pt>
                <c:pt idx="1773">
                  <c:v>260.00000000000006</c:v>
                </c:pt>
                <c:pt idx="1774">
                  <c:v>254</c:v>
                </c:pt>
                <c:pt idx="1775">
                  <c:v>232.00000000000003</c:v>
                </c:pt>
                <c:pt idx="1776">
                  <c:v>227.99999999999994</c:v>
                </c:pt>
                <c:pt idx="1777">
                  <c:v>230.99999999999997</c:v>
                </c:pt>
                <c:pt idx="1778">
                  <c:v>215.99999999999991</c:v>
                </c:pt>
                <c:pt idx="1779">
                  <c:v>211.99999999999991</c:v>
                </c:pt>
                <c:pt idx="1780">
                  <c:v>217.00000000000009</c:v>
                </c:pt>
                <c:pt idx="1781">
                  <c:v>222.00000000000006</c:v>
                </c:pt>
                <c:pt idx="1782">
                  <c:v>222.99999999999994</c:v>
                </c:pt>
                <c:pt idx="1783">
                  <c:v>218.00000000000006</c:v>
                </c:pt>
                <c:pt idx="1784">
                  <c:v>222.00000000000006</c:v>
                </c:pt>
                <c:pt idx="1785">
                  <c:v>216.00000000000011</c:v>
                </c:pt>
                <c:pt idx="1786">
                  <c:v>237.99999999999989</c:v>
                </c:pt>
                <c:pt idx="1787">
                  <c:v>236.99999999999991</c:v>
                </c:pt>
                <c:pt idx="1788">
                  <c:v>255.00000000000006</c:v>
                </c:pt>
                <c:pt idx="1789">
                  <c:v>252.99999999999994</c:v>
                </c:pt>
                <c:pt idx="1790">
                  <c:v>252.99999999999994</c:v>
                </c:pt>
                <c:pt idx="1791">
                  <c:v>253.00000000000011</c:v>
                </c:pt>
                <c:pt idx="1792">
                  <c:v>245.00000000000003</c:v>
                </c:pt>
                <c:pt idx="1793">
                  <c:v>247.99999999999994</c:v>
                </c:pt>
                <c:pt idx="1794">
                  <c:v>243.99999999999994</c:v>
                </c:pt>
                <c:pt idx="1795">
                  <c:v>243.99999999999994</c:v>
                </c:pt>
                <c:pt idx="1796">
                  <c:v>255.00000000000006</c:v>
                </c:pt>
                <c:pt idx="1797">
                  <c:v>259</c:v>
                </c:pt>
                <c:pt idx="1798">
                  <c:v>260.99999999999994</c:v>
                </c:pt>
                <c:pt idx="1799">
                  <c:v>272.00000000000006</c:v>
                </c:pt>
                <c:pt idx="1800">
                  <c:v>266.99999999999989</c:v>
                </c:pt>
                <c:pt idx="1801">
                  <c:v>267.00000000000006</c:v>
                </c:pt>
                <c:pt idx="1802">
                  <c:v>274</c:v>
                </c:pt>
                <c:pt idx="1803">
                  <c:v>272.00000000000006</c:v>
                </c:pt>
                <c:pt idx="1804">
                  <c:v>272.00000000000006</c:v>
                </c:pt>
                <c:pt idx="1805">
                  <c:v>262.00000000000011</c:v>
                </c:pt>
                <c:pt idx="1806">
                  <c:v>265.00000000000006</c:v>
                </c:pt>
                <c:pt idx="1807">
                  <c:v>268.99999999999994</c:v>
                </c:pt>
                <c:pt idx="1808">
                  <c:v>251.99999999999994</c:v>
                </c:pt>
                <c:pt idx="1809">
                  <c:v>267</c:v>
                </c:pt>
                <c:pt idx="1810">
                  <c:v>266</c:v>
                </c:pt>
                <c:pt idx="1811">
                  <c:v>269.99999999999994</c:v>
                </c:pt>
                <c:pt idx="1812">
                  <c:v>267</c:v>
                </c:pt>
                <c:pt idx="1813">
                  <c:v>265.00000000000006</c:v>
                </c:pt>
                <c:pt idx="1814">
                  <c:v>263.00000000000006</c:v>
                </c:pt>
                <c:pt idx="1815">
                  <c:v>265.00000000000006</c:v>
                </c:pt>
                <c:pt idx="1816">
                  <c:v>267</c:v>
                </c:pt>
                <c:pt idx="1817">
                  <c:v>268.00000000000006</c:v>
                </c:pt>
                <c:pt idx="1818">
                  <c:v>274.99999999999989</c:v>
                </c:pt>
                <c:pt idx="1819">
                  <c:v>272.99999999999994</c:v>
                </c:pt>
                <c:pt idx="1820">
                  <c:v>271.99999999999989</c:v>
                </c:pt>
                <c:pt idx="1821">
                  <c:v>294.99999999999994</c:v>
                </c:pt>
                <c:pt idx="1822">
                  <c:v>294.99999999999994</c:v>
                </c:pt>
                <c:pt idx="1823">
                  <c:v>300</c:v>
                </c:pt>
                <c:pt idx="1824">
                  <c:v>304</c:v>
                </c:pt>
                <c:pt idx="1825">
                  <c:v>312</c:v>
                </c:pt>
                <c:pt idx="1826">
                  <c:v>312</c:v>
                </c:pt>
                <c:pt idx="1827">
                  <c:v>301.00000000000006</c:v>
                </c:pt>
                <c:pt idx="1828">
                  <c:v>310.00000000000006</c:v>
                </c:pt>
                <c:pt idx="1829">
                  <c:v>321.00000000000011</c:v>
                </c:pt>
                <c:pt idx="1830">
                  <c:v>317</c:v>
                </c:pt>
                <c:pt idx="1831">
                  <c:v>283.00000000000011</c:v>
                </c:pt>
                <c:pt idx="1832">
                  <c:v>296.00000000000011</c:v>
                </c:pt>
                <c:pt idx="1833">
                  <c:v>278</c:v>
                </c:pt>
                <c:pt idx="1834">
                  <c:v>272.00000000000006</c:v>
                </c:pt>
                <c:pt idx="1835">
                  <c:v>269.99999999999994</c:v>
                </c:pt>
                <c:pt idx="1836">
                  <c:v>285.99999999999994</c:v>
                </c:pt>
                <c:pt idx="1837">
                  <c:v>281.99999999999994</c:v>
                </c:pt>
                <c:pt idx="1838">
                  <c:v>281.99999999999994</c:v>
                </c:pt>
                <c:pt idx="1839">
                  <c:v>287.99999999999989</c:v>
                </c:pt>
                <c:pt idx="1840">
                  <c:v>276.99999999999994</c:v>
                </c:pt>
                <c:pt idx="1841">
                  <c:v>263</c:v>
                </c:pt>
                <c:pt idx="1842">
                  <c:v>272.99999999999994</c:v>
                </c:pt>
                <c:pt idx="1843">
                  <c:v>280</c:v>
                </c:pt>
                <c:pt idx="1844">
                  <c:v>287</c:v>
                </c:pt>
                <c:pt idx="1845">
                  <c:v>310.99999999999994</c:v>
                </c:pt>
                <c:pt idx="1846">
                  <c:v>312</c:v>
                </c:pt>
                <c:pt idx="1847">
                  <c:v>313</c:v>
                </c:pt>
                <c:pt idx="1848">
                  <c:v>313.99999999999994</c:v>
                </c:pt>
                <c:pt idx="1849">
                  <c:v>326</c:v>
                </c:pt>
                <c:pt idx="1850">
                  <c:v>326</c:v>
                </c:pt>
                <c:pt idx="1851">
                  <c:v>332</c:v>
                </c:pt>
                <c:pt idx="1852">
                  <c:v>331.00000000000006</c:v>
                </c:pt>
                <c:pt idx="1853">
                  <c:v>326</c:v>
                </c:pt>
                <c:pt idx="1854">
                  <c:v>322</c:v>
                </c:pt>
                <c:pt idx="1855">
                  <c:v>472.00000000000006</c:v>
                </c:pt>
                <c:pt idx="1856">
                  <c:v>326</c:v>
                </c:pt>
                <c:pt idx="1857">
                  <c:v>322</c:v>
                </c:pt>
                <c:pt idx="1858">
                  <c:v>321</c:v>
                </c:pt>
                <c:pt idx="1859">
                  <c:v>315.00000000000006</c:v>
                </c:pt>
                <c:pt idx="1860">
                  <c:v>321.00000000000011</c:v>
                </c:pt>
                <c:pt idx="1861">
                  <c:v>326</c:v>
                </c:pt>
                <c:pt idx="1862">
                  <c:v>318.99999999999994</c:v>
                </c:pt>
                <c:pt idx="1863">
                  <c:v>315.00000000000006</c:v>
                </c:pt>
                <c:pt idx="1864">
                  <c:v>310.00000000000006</c:v>
                </c:pt>
                <c:pt idx="1865">
                  <c:v>310.00000000000006</c:v>
                </c:pt>
                <c:pt idx="1866">
                  <c:v>307.99999999999994</c:v>
                </c:pt>
                <c:pt idx="1867">
                  <c:v>306.99999999999994</c:v>
                </c:pt>
                <c:pt idx="1868">
                  <c:v>301</c:v>
                </c:pt>
                <c:pt idx="1869">
                  <c:v>302.00000000000006</c:v>
                </c:pt>
                <c:pt idx="1870">
                  <c:v>288</c:v>
                </c:pt>
                <c:pt idx="1871">
                  <c:v>286.00000000000011</c:v>
                </c:pt>
                <c:pt idx="1872">
                  <c:v>284</c:v>
                </c:pt>
                <c:pt idx="1873">
                  <c:v>289.00000000000006</c:v>
                </c:pt>
                <c:pt idx="1874">
                  <c:v>284.99999999999994</c:v>
                </c:pt>
                <c:pt idx="1875">
                  <c:v>282</c:v>
                </c:pt>
                <c:pt idx="1876">
                  <c:v>289.00000000000006</c:v>
                </c:pt>
                <c:pt idx="1877">
                  <c:v>276.99999999999994</c:v>
                </c:pt>
                <c:pt idx="1878">
                  <c:v>271</c:v>
                </c:pt>
                <c:pt idx="1879">
                  <c:v>273.00000000000006</c:v>
                </c:pt>
                <c:pt idx="1880">
                  <c:v>270</c:v>
                </c:pt>
                <c:pt idx="1881">
                  <c:v>270</c:v>
                </c:pt>
                <c:pt idx="1882">
                  <c:v>268.99999999999994</c:v>
                </c:pt>
                <c:pt idx="1883">
                  <c:v>270.99999999999989</c:v>
                </c:pt>
                <c:pt idx="1884">
                  <c:v>272.99999999999994</c:v>
                </c:pt>
                <c:pt idx="1885">
                  <c:v>271.00000000000011</c:v>
                </c:pt>
                <c:pt idx="1886">
                  <c:v>276.99999999999994</c:v>
                </c:pt>
                <c:pt idx="1887">
                  <c:v>277.99999999999994</c:v>
                </c:pt>
                <c:pt idx="1888">
                  <c:v>291</c:v>
                </c:pt>
                <c:pt idx="1889">
                  <c:v>292</c:v>
                </c:pt>
                <c:pt idx="1890">
                  <c:v>303.00000000000011</c:v>
                </c:pt>
                <c:pt idx="1891">
                  <c:v>294.00000000000006</c:v>
                </c:pt>
                <c:pt idx="1892">
                  <c:v>305</c:v>
                </c:pt>
                <c:pt idx="1893">
                  <c:v>304.00000000000011</c:v>
                </c:pt>
                <c:pt idx="1894">
                  <c:v>305.99999999999994</c:v>
                </c:pt>
                <c:pt idx="1895">
                  <c:v>293.99999999999994</c:v>
                </c:pt>
                <c:pt idx="1896">
                  <c:v>298.00000000000006</c:v>
                </c:pt>
                <c:pt idx="1897">
                  <c:v>292</c:v>
                </c:pt>
                <c:pt idx="1898">
                  <c:v>297.00000000000006</c:v>
                </c:pt>
                <c:pt idx="1899">
                  <c:v>288.99999999999994</c:v>
                </c:pt>
                <c:pt idx="1900">
                  <c:v>293.99999999999994</c:v>
                </c:pt>
                <c:pt idx="1901">
                  <c:v>301.00000000000006</c:v>
                </c:pt>
                <c:pt idx="1902">
                  <c:v>296</c:v>
                </c:pt>
                <c:pt idx="1903">
                  <c:v>296</c:v>
                </c:pt>
                <c:pt idx="1904">
                  <c:v>296</c:v>
                </c:pt>
                <c:pt idx="1905">
                  <c:v>299</c:v>
                </c:pt>
                <c:pt idx="1906">
                  <c:v>296.99999999999989</c:v>
                </c:pt>
                <c:pt idx="1907">
                  <c:v>303</c:v>
                </c:pt>
                <c:pt idx="1908">
                  <c:v>309</c:v>
                </c:pt>
                <c:pt idx="1909">
                  <c:v>305</c:v>
                </c:pt>
                <c:pt idx="1910">
                  <c:v>310.00000000000006</c:v>
                </c:pt>
                <c:pt idx="1911">
                  <c:v>309.99999999999994</c:v>
                </c:pt>
                <c:pt idx="1912">
                  <c:v>312.00000000000011</c:v>
                </c:pt>
                <c:pt idx="1913">
                  <c:v>312.00000000000011</c:v>
                </c:pt>
                <c:pt idx="1914">
                  <c:v>314.00000000000006</c:v>
                </c:pt>
                <c:pt idx="1915">
                  <c:v>321</c:v>
                </c:pt>
                <c:pt idx="1916">
                  <c:v>324</c:v>
                </c:pt>
                <c:pt idx="1917">
                  <c:v>325</c:v>
                </c:pt>
                <c:pt idx="1918">
                  <c:v>326.99999999999994</c:v>
                </c:pt>
                <c:pt idx="1919">
                  <c:v>325</c:v>
                </c:pt>
                <c:pt idx="1920">
                  <c:v>322.00000000000006</c:v>
                </c:pt>
                <c:pt idx="1921">
                  <c:v>323.00000000000006</c:v>
                </c:pt>
                <c:pt idx="1922">
                  <c:v>322.99999999999994</c:v>
                </c:pt>
                <c:pt idx="1923">
                  <c:v>326.99999999999994</c:v>
                </c:pt>
                <c:pt idx="1924">
                  <c:v>322</c:v>
                </c:pt>
                <c:pt idx="1925">
                  <c:v>346</c:v>
                </c:pt>
                <c:pt idx="1926">
                  <c:v>342</c:v>
                </c:pt>
                <c:pt idx="1927">
                  <c:v>351.99999999999994</c:v>
                </c:pt>
                <c:pt idx="1928">
                  <c:v>356.00000000000006</c:v>
                </c:pt>
                <c:pt idx="1929">
                  <c:v>355.99999999999994</c:v>
                </c:pt>
                <c:pt idx="1930">
                  <c:v>347</c:v>
                </c:pt>
                <c:pt idx="1931">
                  <c:v>334</c:v>
                </c:pt>
                <c:pt idx="1932">
                  <c:v>334</c:v>
                </c:pt>
                <c:pt idx="1933">
                  <c:v>328</c:v>
                </c:pt>
                <c:pt idx="1934">
                  <c:v>322</c:v>
                </c:pt>
                <c:pt idx="1935">
                  <c:v>333</c:v>
                </c:pt>
                <c:pt idx="1936">
                  <c:v>343.99999999999994</c:v>
                </c:pt>
                <c:pt idx="1937">
                  <c:v>346.00000000000011</c:v>
                </c:pt>
                <c:pt idx="1938">
                  <c:v>355.99999999999994</c:v>
                </c:pt>
                <c:pt idx="1939">
                  <c:v>355.99999999999994</c:v>
                </c:pt>
                <c:pt idx="1940">
                  <c:v>361.99999999999994</c:v>
                </c:pt>
                <c:pt idx="1941">
                  <c:v>386.00000000000006</c:v>
                </c:pt>
                <c:pt idx="1942">
                  <c:v>373.00000000000006</c:v>
                </c:pt>
                <c:pt idx="1943">
                  <c:v>351</c:v>
                </c:pt>
                <c:pt idx="1944">
                  <c:v>328.00000000000011</c:v>
                </c:pt>
                <c:pt idx="1945">
                  <c:v>328</c:v>
                </c:pt>
                <c:pt idx="1946">
                  <c:v>329</c:v>
                </c:pt>
                <c:pt idx="1947">
                  <c:v>358.00000000000011</c:v>
                </c:pt>
                <c:pt idx="1948">
                  <c:v>359.99999999999994</c:v>
                </c:pt>
                <c:pt idx="1949">
                  <c:v>349</c:v>
                </c:pt>
                <c:pt idx="1950">
                  <c:v>329.99999999999989</c:v>
                </c:pt>
                <c:pt idx="1951">
                  <c:v>353.99999999999989</c:v>
                </c:pt>
                <c:pt idx="1952">
                  <c:v>350</c:v>
                </c:pt>
                <c:pt idx="1953">
                  <c:v>343.99999999999994</c:v>
                </c:pt>
                <c:pt idx="1954">
                  <c:v>342</c:v>
                </c:pt>
                <c:pt idx="1955">
                  <c:v>326.99999999999994</c:v>
                </c:pt>
                <c:pt idx="1956">
                  <c:v>332</c:v>
                </c:pt>
                <c:pt idx="1957">
                  <c:v>323.00000000000006</c:v>
                </c:pt>
                <c:pt idx="1958">
                  <c:v>316</c:v>
                </c:pt>
                <c:pt idx="1959">
                  <c:v>307</c:v>
                </c:pt>
                <c:pt idx="1960">
                  <c:v>306.99999999999994</c:v>
                </c:pt>
                <c:pt idx="1961">
                  <c:v>305</c:v>
                </c:pt>
                <c:pt idx="1962">
                  <c:v>318</c:v>
                </c:pt>
                <c:pt idx="1963">
                  <c:v>322.00000000000006</c:v>
                </c:pt>
                <c:pt idx="1964">
                  <c:v>319.00000000000006</c:v>
                </c:pt>
                <c:pt idx="1965">
                  <c:v>319.00000000000006</c:v>
                </c:pt>
                <c:pt idx="1966">
                  <c:v>310.99999999999994</c:v>
                </c:pt>
                <c:pt idx="1967">
                  <c:v>322.99999999999994</c:v>
                </c:pt>
                <c:pt idx="1968">
                  <c:v>318</c:v>
                </c:pt>
                <c:pt idx="1969">
                  <c:v>309</c:v>
                </c:pt>
                <c:pt idx="1970">
                  <c:v>317</c:v>
                </c:pt>
                <c:pt idx="1971">
                  <c:v>325</c:v>
                </c:pt>
                <c:pt idx="1972">
                  <c:v>323.99999999999994</c:v>
                </c:pt>
                <c:pt idx="1973">
                  <c:v>315.00000000000006</c:v>
                </c:pt>
                <c:pt idx="1974">
                  <c:v>320</c:v>
                </c:pt>
                <c:pt idx="1975">
                  <c:v>315.00000000000006</c:v>
                </c:pt>
                <c:pt idx="1976">
                  <c:v>315.00000000000011</c:v>
                </c:pt>
                <c:pt idx="1977">
                  <c:v>320</c:v>
                </c:pt>
                <c:pt idx="1978">
                  <c:v>325</c:v>
                </c:pt>
                <c:pt idx="1979">
                  <c:v>321</c:v>
                </c:pt>
                <c:pt idx="1980">
                  <c:v>322</c:v>
                </c:pt>
                <c:pt idx="1981">
                  <c:v>316</c:v>
                </c:pt>
                <c:pt idx="1982">
                  <c:v>324.00000000000011</c:v>
                </c:pt>
                <c:pt idx="1983">
                  <c:v>330.99999999999994</c:v>
                </c:pt>
                <c:pt idx="1984">
                  <c:v>326</c:v>
                </c:pt>
                <c:pt idx="1985">
                  <c:v>335.00000000000006</c:v>
                </c:pt>
                <c:pt idx="1986">
                  <c:v>332</c:v>
                </c:pt>
                <c:pt idx="1987">
                  <c:v>337.99999999999989</c:v>
                </c:pt>
                <c:pt idx="1988">
                  <c:v>336.00000000000006</c:v>
                </c:pt>
                <c:pt idx="1989">
                  <c:v>342</c:v>
                </c:pt>
                <c:pt idx="1990">
                  <c:v>367.00000000000006</c:v>
                </c:pt>
                <c:pt idx="1991">
                  <c:v>380.00000000000006</c:v>
                </c:pt>
                <c:pt idx="1992">
                  <c:v>360.99999999999994</c:v>
                </c:pt>
                <c:pt idx="1993">
                  <c:v>352.99999999999994</c:v>
                </c:pt>
                <c:pt idx="1994">
                  <c:v>351.99999999999994</c:v>
                </c:pt>
                <c:pt idx="1995">
                  <c:v>349</c:v>
                </c:pt>
                <c:pt idx="1996">
                  <c:v>332</c:v>
                </c:pt>
                <c:pt idx="1997">
                  <c:v>336.00000000000006</c:v>
                </c:pt>
                <c:pt idx="1998">
                  <c:v>340.99999999999994</c:v>
                </c:pt>
                <c:pt idx="1999">
                  <c:v>337</c:v>
                </c:pt>
                <c:pt idx="2000">
                  <c:v>338.99999999999994</c:v>
                </c:pt>
                <c:pt idx="2001">
                  <c:v>347.00000000000006</c:v>
                </c:pt>
                <c:pt idx="2002">
                  <c:v>352.99999999999994</c:v>
                </c:pt>
                <c:pt idx="2003">
                  <c:v>340.99999999999994</c:v>
                </c:pt>
                <c:pt idx="2004">
                  <c:v>335.00000000000006</c:v>
                </c:pt>
                <c:pt idx="2005">
                  <c:v>352.99999999999994</c:v>
                </c:pt>
                <c:pt idx="2006">
                  <c:v>364.99999999999994</c:v>
                </c:pt>
                <c:pt idx="2007">
                  <c:v>353.99999999999989</c:v>
                </c:pt>
                <c:pt idx="2008">
                  <c:v>357.99999999999994</c:v>
                </c:pt>
                <c:pt idx="2009">
                  <c:v>361.99999999999994</c:v>
                </c:pt>
                <c:pt idx="2010">
                  <c:v>348.99999999999994</c:v>
                </c:pt>
                <c:pt idx="2011">
                  <c:v>339.99999999999994</c:v>
                </c:pt>
                <c:pt idx="2012">
                  <c:v>364.99999999999994</c:v>
                </c:pt>
                <c:pt idx="2013">
                  <c:v>357.99999999999994</c:v>
                </c:pt>
                <c:pt idx="2014">
                  <c:v>359</c:v>
                </c:pt>
                <c:pt idx="2015">
                  <c:v>354.99999999999989</c:v>
                </c:pt>
                <c:pt idx="2016">
                  <c:v>351.00000000000006</c:v>
                </c:pt>
                <c:pt idx="2017">
                  <c:v>362.99999999999989</c:v>
                </c:pt>
                <c:pt idx="2018">
                  <c:v>369.00000000000011</c:v>
                </c:pt>
                <c:pt idx="2019">
                  <c:v>363.99999999999989</c:v>
                </c:pt>
                <c:pt idx="2020">
                  <c:v>358.99999999999989</c:v>
                </c:pt>
                <c:pt idx="2021">
                  <c:v>372</c:v>
                </c:pt>
                <c:pt idx="2022">
                  <c:v>375</c:v>
                </c:pt>
                <c:pt idx="2023">
                  <c:v>377.00000000000006</c:v>
                </c:pt>
                <c:pt idx="2024">
                  <c:v>376.00000000000006</c:v>
                </c:pt>
                <c:pt idx="2025">
                  <c:v>367.99999999999989</c:v>
                </c:pt>
                <c:pt idx="2026">
                  <c:v>373.99999999999994</c:v>
                </c:pt>
                <c:pt idx="2027">
                  <c:v>368</c:v>
                </c:pt>
                <c:pt idx="2028">
                  <c:v>366</c:v>
                </c:pt>
                <c:pt idx="2029">
                  <c:v>363.99999999999994</c:v>
                </c:pt>
                <c:pt idx="2030">
                  <c:v>377.00000000000006</c:v>
                </c:pt>
                <c:pt idx="2031">
                  <c:v>380.99999999999994</c:v>
                </c:pt>
                <c:pt idx="2032">
                  <c:v>402.99999999999994</c:v>
                </c:pt>
                <c:pt idx="2033">
                  <c:v>421</c:v>
                </c:pt>
                <c:pt idx="2034">
                  <c:v>421.00000000000011</c:v>
                </c:pt>
                <c:pt idx="2035">
                  <c:v>430</c:v>
                </c:pt>
                <c:pt idx="2036">
                  <c:v>373.99999999999994</c:v>
                </c:pt>
                <c:pt idx="2037">
                  <c:v>396</c:v>
                </c:pt>
                <c:pt idx="2038">
                  <c:v>357.99999999999994</c:v>
                </c:pt>
                <c:pt idx="2039">
                  <c:v>365.99999999999994</c:v>
                </c:pt>
                <c:pt idx="2040">
                  <c:v>379.00000000000011</c:v>
                </c:pt>
                <c:pt idx="2041">
                  <c:v>398.99999999999994</c:v>
                </c:pt>
                <c:pt idx="2042">
                  <c:v>417</c:v>
                </c:pt>
                <c:pt idx="2043">
                  <c:v>371</c:v>
                </c:pt>
                <c:pt idx="2044">
                  <c:v>361.00000000000006</c:v>
                </c:pt>
                <c:pt idx="2045">
                  <c:v>404.00000000000011</c:v>
                </c:pt>
                <c:pt idx="2046">
                  <c:v>373.99999999999994</c:v>
                </c:pt>
                <c:pt idx="2047">
                  <c:v>356.00000000000006</c:v>
                </c:pt>
                <c:pt idx="2048">
                  <c:v>385.00000000000006</c:v>
                </c:pt>
                <c:pt idx="2049">
                  <c:v>389.00000000000006</c:v>
                </c:pt>
                <c:pt idx="2050">
                  <c:v>390.00000000000006</c:v>
                </c:pt>
                <c:pt idx="2051">
                  <c:v>383.00000000000011</c:v>
                </c:pt>
                <c:pt idx="2052">
                  <c:v>375</c:v>
                </c:pt>
                <c:pt idx="2053">
                  <c:v>372.99999999999994</c:v>
                </c:pt>
                <c:pt idx="2054">
                  <c:v>359.99999999999994</c:v>
                </c:pt>
                <c:pt idx="2055">
                  <c:v>355</c:v>
                </c:pt>
                <c:pt idx="2056">
                  <c:v>353</c:v>
                </c:pt>
                <c:pt idx="2057">
                  <c:v>363.99999999999994</c:v>
                </c:pt>
                <c:pt idx="2058">
                  <c:v>372.00000000000006</c:v>
                </c:pt>
                <c:pt idx="2059">
                  <c:v>374</c:v>
                </c:pt>
                <c:pt idx="2060">
                  <c:v>368</c:v>
                </c:pt>
                <c:pt idx="2061">
                  <c:v>364.00000000000006</c:v>
                </c:pt>
                <c:pt idx="2062">
                  <c:v>359.99999999999994</c:v>
                </c:pt>
                <c:pt idx="2063">
                  <c:v>362</c:v>
                </c:pt>
                <c:pt idx="2064">
                  <c:v>368.99999999999994</c:v>
                </c:pt>
                <c:pt idx="2065">
                  <c:v>355.99999999999994</c:v>
                </c:pt>
                <c:pt idx="2066">
                  <c:v>353</c:v>
                </c:pt>
                <c:pt idx="2067">
                  <c:v>348.99999999999994</c:v>
                </c:pt>
                <c:pt idx="2068">
                  <c:v>357</c:v>
                </c:pt>
                <c:pt idx="2069">
                  <c:v>353.99999999999989</c:v>
                </c:pt>
                <c:pt idx="2070">
                  <c:v>366</c:v>
                </c:pt>
                <c:pt idx="2071">
                  <c:v>372</c:v>
                </c:pt>
                <c:pt idx="2072">
                  <c:v>371</c:v>
                </c:pt>
                <c:pt idx="2073">
                  <c:v>376.99999999999994</c:v>
                </c:pt>
                <c:pt idx="2074">
                  <c:v>366.00000000000011</c:v>
                </c:pt>
                <c:pt idx="2075">
                  <c:v>362.00000000000011</c:v>
                </c:pt>
                <c:pt idx="2076">
                  <c:v>350</c:v>
                </c:pt>
                <c:pt idx="2077">
                  <c:v>347.00000000000006</c:v>
                </c:pt>
                <c:pt idx="2078">
                  <c:v>350</c:v>
                </c:pt>
                <c:pt idx="2079">
                  <c:v>352.00000000000006</c:v>
                </c:pt>
                <c:pt idx="2080">
                  <c:v>358</c:v>
                </c:pt>
                <c:pt idx="2081">
                  <c:v>351.99999999999994</c:v>
                </c:pt>
                <c:pt idx="2082">
                  <c:v>348.00000000000006</c:v>
                </c:pt>
                <c:pt idx="2083">
                  <c:v>348.00000000000006</c:v>
                </c:pt>
                <c:pt idx="2084">
                  <c:v>348.00000000000006</c:v>
                </c:pt>
                <c:pt idx="2085">
                  <c:v>356.99999999999994</c:v>
                </c:pt>
                <c:pt idx="2086">
                  <c:v>351.99999999999994</c:v>
                </c:pt>
                <c:pt idx="2087">
                  <c:v>355.00000000000006</c:v>
                </c:pt>
                <c:pt idx="2088">
                  <c:v>355.00000000000006</c:v>
                </c:pt>
                <c:pt idx="2089">
                  <c:v>364.00000000000006</c:v>
                </c:pt>
                <c:pt idx="2090">
                  <c:v>347</c:v>
                </c:pt>
                <c:pt idx="2091">
                  <c:v>344.00000000000006</c:v>
                </c:pt>
                <c:pt idx="2092">
                  <c:v>351.00000000000006</c:v>
                </c:pt>
                <c:pt idx="2093">
                  <c:v>338.99999999999989</c:v>
                </c:pt>
                <c:pt idx="2094">
                  <c:v>341</c:v>
                </c:pt>
                <c:pt idx="2095">
                  <c:v>338.99999999999994</c:v>
                </c:pt>
                <c:pt idx="2096">
                  <c:v>351</c:v>
                </c:pt>
                <c:pt idx="2097">
                  <c:v>349</c:v>
                </c:pt>
                <c:pt idx="2098">
                  <c:v>335.99999999999994</c:v>
                </c:pt>
                <c:pt idx="2099">
                  <c:v>333</c:v>
                </c:pt>
                <c:pt idx="2100">
                  <c:v>336.00000000000011</c:v>
                </c:pt>
                <c:pt idx="2101">
                  <c:v>338.99999999999994</c:v>
                </c:pt>
                <c:pt idx="2102">
                  <c:v>333</c:v>
                </c:pt>
                <c:pt idx="2103">
                  <c:v>334.00000000000006</c:v>
                </c:pt>
                <c:pt idx="2104">
                  <c:v>322.99999999999994</c:v>
                </c:pt>
                <c:pt idx="2105">
                  <c:v>324</c:v>
                </c:pt>
                <c:pt idx="2106">
                  <c:v>316</c:v>
                </c:pt>
                <c:pt idx="2107">
                  <c:v>309</c:v>
                </c:pt>
                <c:pt idx="2108">
                  <c:v>295</c:v>
                </c:pt>
                <c:pt idx="2109">
                  <c:v>297.99999999999994</c:v>
                </c:pt>
                <c:pt idx="2110">
                  <c:v>291</c:v>
                </c:pt>
                <c:pt idx="2111">
                  <c:v>279</c:v>
                </c:pt>
                <c:pt idx="2112">
                  <c:v>286.00000000000006</c:v>
                </c:pt>
                <c:pt idx="2113">
                  <c:v>279</c:v>
                </c:pt>
                <c:pt idx="2114">
                  <c:v>283</c:v>
                </c:pt>
                <c:pt idx="2115">
                  <c:v>280.99999999999994</c:v>
                </c:pt>
                <c:pt idx="2116">
                  <c:v>285.99999999999994</c:v>
                </c:pt>
                <c:pt idx="2117">
                  <c:v>288.99999999999994</c:v>
                </c:pt>
                <c:pt idx="2118">
                  <c:v>284.00000000000006</c:v>
                </c:pt>
                <c:pt idx="2119">
                  <c:v>280.99999999999994</c:v>
                </c:pt>
                <c:pt idx="2120">
                  <c:v>288.99999999999994</c:v>
                </c:pt>
                <c:pt idx="2121">
                  <c:v>282.00000000000011</c:v>
                </c:pt>
                <c:pt idx="2122">
                  <c:v>286.00000000000006</c:v>
                </c:pt>
                <c:pt idx="2123">
                  <c:v>282</c:v>
                </c:pt>
                <c:pt idx="2124">
                  <c:v>284.00000000000006</c:v>
                </c:pt>
                <c:pt idx="2125">
                  <c:v>289.00000000000006</c:v>
                </c:pt>
                <c:pt idx="2126">
                  <c:v>287.99999999999989</c:v>
                </c:pt>
                <c:pt idx="2127">
                  <c:v>291</c:v>
                </c:pt>
                <c:pt idx="2128">
                  <c:v>290.00000000000006</c:v>
                </c:pt>
                <c:pt idx="2129">
                  <c:v>290.99999999999994</c:v>
                </c:pt>
                <c:pt idx="2130">
                  <c:v>282.99999999999994</c:v>
                </c:pt>
                <c:pt idx="2131">
                  <c:v>284</c:v>
                </c:pt>
                <c:pt idx="2132">
                  <c:v>281.00000000000006</c:v>
                </c:pt>
                <c:pt idx="2133">
                  <c:v>291</c:v>
                </c:pt>
                <c:pt idx="2134">
                  <c:v>288.99999999999994</c:v>
                </c:pt>
                <c:pt idx="2135">
                  <c:v>293</c:v>
                </c:pt>
                <c:pt idx="2136">
                  <c:v>296</c:v>
                </c:pt>
                <c:pt idx="2137">
                  <c:v>313.00000000000006</c:v>
                </c:pt>
                <c:pt idx="2138">
                  <c:v>311.00000000000006</c:v>
                </c:pt>
                <c:pt idx="2139">
                  <c:v>316</c:v>
                </c:pt>
                <c:pt idx="2140">
                  <c:v>312</c:v>
                </c:pt>
                <c:pt idx="2141">
                  <c:v>313</c:v>
                </c:pt>
                <c:pt idx="2142">
                  <c:v>312</c:v>
                </c:pt>
                <c:pt idx="2143">
                  <c:v>307.99999999999994</c:v>
                </c:pt>
                <c:pt idx="2144">
                  <c:v>308</c:v>
                </c:pt>
                <c:pt idx="2145">
                  <c:v>319.99999999999994</c:v>
                </c:pt>
                <c:pt idx="2146">
                  <c:v>319.00000000000006</c:v>
                </c:pt>
                <c:pt idx="2147">
                  <c:v>323.00000000000006</c:v>
                </c:pt>
                <c:pt idx="2148">
                  <c:v>317.00000000000006</c:v>
                </c:pt>
                <c:pt idx="2149">
                  <c:v>317.00000000000006</c:v>
                </c:pt>
                <c:pt idx="2150">
                  <c:v>315.00000000000006</c:v>
                </c:pt>
                <c:pt idx="2151">
                  <c:v>310.99999999999994</c:v>
                </c:pt>
                <c:pt idx="2152">
                  <c:v>311.99999999999994</c:v>
                </c:pt>
                <c:pt idx="2153">
                  <c:v>313.99999999999994</c:v>
                </c:pt>
                <c:pt idx="2154">
                  <c:v>313.99999999999994</c:v>
                </c:pt>
                <c:pt idx="2155">
                  <c:v>313.99999999999989</c:v>
                </c:pt>
                <c:pt idx="2156">
                  <c:v>311.99999999999994</c:v>
                </c:pt>
                <c:pt idx="2157">
                  <c:v>304.99999999999989</c:v>
                </c:pt>
                <c:pt idx="2158">
                  <c:v>304.99999999999989</c:v>
                </c:pt>
                <c:pt idx="2159">
                  <c:v>300.00000000000011</c:v>
                </c:pt>
                <c:pt idx="2160">
                  <c:v>292</c:v>
                </c:pt>
                <c:pt idx="2161">
                  <c:v>286.99999999999994</c:v>
                </c:pt>
                <c:pt idx="2162">
                  <c:v>292.00000000000006</c:v>
                </c:pt>
                <c:pt idx="2163">
                  <c:v>293.00000000000006</c:v>
                </c:pt>
                <c:pt idx="2164">
                  <c:v>293</c:v>
                </c:pt>
                <c:pt idx="2165">
                  <c:v>290.00000000000006</c:v>
                </c:pt>
                <c:pt idx="2166">
                  <c:v>289.00000000000006</c:v>
                </c:pt>
                <c:pt idx="2167">
                  <c:v>282</c:v>
                </c:pt>
                <c:pt idx="2168">
                  <c:v>276.00000000000006</c:v>
                </c:pt>
                <c:pt idx="2169">
                  <c:v>275</c:v>
                </c:pt>
                <c:pt idx="2170">
                  <c:v>278</c:v>
                </c:pt>
                <c:pt idx="2171">
                  <c:v>276.00000000000006</c:v>
                </c:pt>
                <c:pt idx="2172">
                  <c:v>278</c:v>
                </c:pt>
                <c:pt idx="2173">
                  <c:v>281.00000000000006</c:v>
                </c:pt>
                <c:pt idx="2174">
                  <c:v>284.00000000000006</c:v>
                </c:pt>
                <c:pt idx="2175">
                  <c:v>289.00000000000006</c:v>
                </c:pt>
                <c:pt idx="2176">
                  <c:v>290.00000000000006</c:v>
                </c:pt>
                <c:pt idx="2177">
                  <c:v>293.99999999999994</c:v>
                </c:pt>
                <c:pt idx="2178">
                  <c:v>293</c:v>
                </c:pt>
                <c:pt idx="2179">
                  <c:v>280</c:v>
                </c:pt>
                <c:pt idx="2180">
                  <c:v>267.00000000000006</c:v>
                </c:pt>
                <c:pt idx="2181">
                  <c:v>259.00000000000006</c:v>
                </c:pt>
                <c:pt idx="2182">
                  <c:v>259.00000000000006</c:v>
                </c:pt>
                <c:pt idx="2183">
                  <c:v>262.00000000000011</c:v>
                </c:pt>
                <c:pt idx="2184">
                  <c:v>272.00000000000006</c:v>
                </c:pt>
                <c:pt idx="2185">
                  <c:v>266</c:v>
                </c:pt>
                <c:pt idx="2186">
                  <c:v>262.99999999999989</c:v>
                </c:pt>
                <c:pt idx="2187">
                  <c:v>266</c:v>
                </c:pt>
                <c:pt idx="2188">
                  <c:v>262</c:v>
                </c:pt>
                <c:pt idx="2189">
                  <c:v>262</c:v>
                </c:pt>
                <c:pt idx="2190">
                  <c:v>257</c:v>
                </c:pt>
                <c:pt idx="2191">
                  <c:v>250.99999999999989</c:v>
                </c:pt>
                <c:pt idx="2192">
                  <c:v>247.99999999999994</c:v>
                </c:pt>
                <c:pt idx="2193">
                  <c:v>246.99999999999997</c:v>
                </c:pt>
                <c:pt idx="2194">
                  <c:v>244.00000000000003</c:v>
                </c:pt>
                <c:pt idx="2195">
                  <c:v>238.99999999999989</c:v>
                </c:pt>
                <c:pt idx="2196">
                  <c:v>247.99999999999994</c:v>
                </c:pt>
                <c:pt idx="2197">
                  <c:v>246.99999999999997</c:v>
                </c:pt>
                <c:pt idx="2198">
                  <c:v>247.99999999999994</c:v>
                </c:pt>
                <c:pt idx="2199">
                  <c:v>257</c:v>
                </c:pt>
                <c:pt idx="2200">
                  <c:v>252.00000000000006</c:v>
                </c:pt>
                <c:pt idx="2201">
                  <c:v>247.99999999999994</c:v>
                </c:pt>
                <c:pt idx="2202">
                  <c:v>250</c:v>
                </c:pt>
                <c:pt idx="2203">
                  <c:v>243.00000000000006</c:v>
                </c:pt>
                <c:pt idx="2204">
                  <c:v>247.00000000000006</c:v>
                </c:pt>
                <c:pt idx="2205">
                  <c:v>239.00000000000006</c:v>
                </c:pt>
                <c:pt idx="2206">
                  <c:v>236.00000000000003</c:v>
                </c:pt>
                <c:pt idx="2207">
                  <c:v>222.99999999999994</c:v>
                </c:pt>
                <c:pt idx="2208">
                  <c:v>220.00000000000003</c:v>
                </c:pt>
                <c:pt idx="2209">
                  <c:v>223.00000000000006</c:v>
                </c:pt>
                <c:pt idx="2210">
                  <c:v>225.00000000000009</c:v>
                </c:pt>
                <c:pt idx="2211">
                  <c:v>214.00000000000006</c:v>
                </c:pt>
                <c:pt idx="2212">
                  <c:v>217.99999999999997</c:v>
                </c:pt>
                <c:pt idx="2213">
                  <c:v>213.99999999999997</c:v>
                </c:pt>
                <c:pt idx="2214">
                  <c:v>209.99999999999997</c:v>
                </c:pt>
                <c:pt idx="2215">
                  <c:v>224.00000000000003</c:v>
                </c:pt>
                <c:pt idx="2216">
                  <c:v>218.99999999999994</c:v>
                </c:pt>
                <c:pt idx="2217">
                  <c:v>215.99999999999991</c:v>
                </c:pt>
                <c:pt idx="2218">
                  <c:v>217.00000000000009</c:v>
                </c:pt>
                <c:pt idx="2219">
                  <c:v>218.00000000000006</c:v>
                </c:pt>
                <c:pt idx="2220">
                  <c:v>219.00000000000003</c:v>
                </c:pt>
                <c:pt idx="2221">
                  <c:v>221.00000000000009</c:v>
                </c:pt>
                <c:pt idx="2222">
                  <c:v>221.99999999999997</c:v>
                </c:pt>
                <c:pt idx="2223">
                  <c:v>214.99999999999994</c:v>
                </c:pt>
                <c:pt idx="2224">
                  <c:v>210.00000000000006</c:v>
                </c:pt>
                <c:pt idx="2225">
                  <c:v>213.99999999999997</c:v>
                </c:pt>
                <c:pt idx="2226">
                  <c:v>220.00000000000003</c:v>
                </c:pt>
                <c:pt idx="2227">
                  <c:v>220.00000000000003</c:v>
                </c:pt>
                <c:pt idx="2228">
                  <c:v>217.99999999999997</c:v>
                </c:pt>
                <c:pt idx="2229">
                  <c:v>215.00000000000003</c:v>
                </c:pt>
                <c:pt idx="2230">
                  <c:v>225.99999999999997</c:v>
                </c:pt>
                <c:pt idx="2231">
                  <c:v>225</c:v>
                </c:pt>
                <c:pt idx="2232">
                  <c:v>228.00000000000011</c:v>
                </c:pt>
                <c:pt idx="2233">
                  <c:v>229.00000000000009</c:v>
                </c:pt>
                <c:pt idx="2234">
                  <c:v>224.00000000000003</c:v>
                </c:pt>
                <c:pt idx="2235">
                  <c:v>221.99999999999989</c:v>
                </c:pt>
                <c:pt idx="2236">
                  <c:v>224.00000000000003</c:v>
                </c:pt>
                <c:pt idx="2237">
                  <c:v>226.99999999999994</c:v>
                </c:pt>
                <c:pt idx="2238">
                  <c:v>221.99999999999989</c:v>
                </c:pt>
                <c:pt idx="2239">
                  <c:v>223.99999999999994</c:v>
                </c:pt>
                <c:pt idx="2240">
                  <c:v>225.99999999999997</c:v>
                </c:pt>
                <c:pt idx="2241">
                  <c:v>227.99999999999994</c:v>
                </c:pt>
                <c:pt idx="2242">
                  <c:v>222.00000000000006</c:v>
                </c:pt>
                <c:pt idx="2243">
                  <c:v>229</c:v>
                </c:pt>
                <c:pt idx="2244">
                  <c:v>227.99999999999994</c:v>
                </c:pt>
                <c:pt idx="2245">
                  <c:v>226.00000000000006</c:v>
                </c:pt>
                <c:pt idx="2246">
                  <c:v>234</c:v>
                </c:pt>
                <c:pt idx="2247">
                  <c:v>242</c:v>
                </c:pt>
                <c:pt idx="2248">
                  <c:v>245.00000000000003</c:v>
                </c:pt>
                <c:pt idx="2249">
                  <c:v>245.00000000000003</c:v>
                </c:pt>
                <c:pt idx="2250">
                  <c:v>250.99999999999997</c:v>
                </c:pt>
                <c:pt idx="2251">
                  <c:v>240.00000000000003</c:v>
                </c:pt>
                <c:pt idx="2252">
                  <c:v>242.99999999999997</c:v>
                </c:pt>
                <c:pt idx="2253">
                  <c:v>244.99999999999994</c:v>
                </c:pt>
                <c:pt idx="2254">
                  <c:v>243.99999999999994</c:v>
                </c:pt>
                <c:pt idx="2255">
                  <c:v>247.99999999999994</c:v>
                </c:pt>
                <c:pt idx="2256">
                  <c:v>251.99999999999994</c:v>
                </c:pt>
                <c:pt idx="2257">
                  <c:v>259</c:v>
                </c:pt>
                <c:pt idx="2258">
                  <c:v>260.00000000000006</c:v>
                </c:pt>
                <c:pt idx="2259">
                  <c:v>261.00000000000011</c:v>
                </c:pt>
                <c:pt idx="2260">
                  <c:v>258</c:v>
                </c:pt>
                <c:pt idx="2261">
                  <c:v>258</c:v>
                </c:pt>
                <c:pt idx="2262">
                  <c:v>260.00000000000006</c:v>
                </c:pt>
                <c:pt idx="2263">
                  <c:v>250.99999999999989</c:v>
                </c:pt>
                <c:pt idx="2264">
                  <c:v>255.99999999999997</c:v>
                </c:pt>
                <c:pt idx="2265">
                  <c:v>263.99999999999989</c:v>
                </c:pt>
                <c:pt idx="2266">
                  <c:v>256.99999999999994</c:v>
                </c:pt>
                <c:pt idx="2267">
                  <c:v>254.00000000000009</c:v>
                </c:pt>
                <c:pt idx="2268">
                  <c:v>248.00000000000006</c:v>
                </c:pt>
                <c:pt idx="2269">
                  <c:v>246.99999999999997</c:v>
                </c:pt>
                <c:pt idx="2270">
                  <c:v>240.00000000000003</c:v>
                </c:pt>
                <c:pt idx="2271">
                  <c:v>238.99999999999997</c:v>
                </c:pt>
                <c:pt idx="2272">
                  <c:v>223.99999999999994</c:v>
                </c:pt>
                <c:pt idx="2273">
                  <c:v>230.99999999999997</c:v>
                </c:pt>
                <c:pt idx="2274">
                  <c:v>232.00000000000003</c:v>
                </c:pt>
                <c:pt idx="2275">
                  <c:v>232.99999999999991</c:v>
                </c:pt>
                <c:pt idx="2276">
                  <c:v>225.99999999999997</c:v>
                </c:pt>
                <c:pt idx="2277">
                  <c:v>222.99999999999994</c:v>
                </c:pt>
                <c:pt idx="2278">
                  <c:v>234.99999999999997</c:v>
                </c:pt>
                <c:pt idx="2279">
                  <c:v>230.00000000000006</c:v>
                </c:pt>
                <c:pt idx="2280">
                  <c:v>222.99999999999994</c:v>
                </c:pt>
                <c:pt idx="2281">
                  <c:v>228.00000000000003</c:v>
                </c:pt>
                <c:pt idx="2282">
                  <c:v>225</c:v>
                </c:pt>
                <c:pt idx="2283">
                  <c:v>219.99999999999994</c:v>
                </c:pt>
                <c:pt idx="2284">
                  <c:v>221.99999999999997</c:v>
                </c:pt>
                <c:pt idx="2285">
                  <c:v>225.99999999999997</c:v>
                </c:pt>
                <c:pt idx="2286">
                  <c:v>222.99999999999986</c:v>
                </c:pt>
                <c:pt idx="2287">
                  <c:v>225.99999999999997</c:v>
                </c:pt>
                <c:pt idx="2288">
                  <c:v>221</c:v>
                </c:pt>
                <c:pt idx="2289">
                  <c:v>227.00000000000006</c:v>
                </c:pt>
                <c:pt idx="2290">
                  <c:v>221.99999999999989</c:v>
                </c:pt>
                <c:pt idx="2291">
                  <c:v>228.00000000000003</c:v>
                </c:pt>
                <c:pt idx="2292">
                  <c:v>234.99999999999989</c:v>
                </c:pt>
                <c:pt idx="2293">
                  <c:v>235.00000000000006</c:v>
                </c:pt>
                <c:pt idx="2294">
                  <c:v>239.99999999999994</c:v>
                </c:pt>
                <c:pt idx="2295">
                  <c:v>247.99999999999994</c:v>
                </c:pt>
                <c:pt idx="2296">
                  <c:v>247.00000000000006</c:v>
                </c:pt>
                <c:pt idx="2297">
                  <c:v>247.99999999999994</c:v>
                </c:pt>
                <c:pt idx="2298">
                  <c:v>250</c:v>
                </c:pt>
                <c:pt idx="2299">
                  <c:v>247.99999999999994</c:v>
                </c:pt>
                <c:pt idx="2300">
                  <c:v>245.00000000000003</c:v>
                </c:pt>
                <c:pt idx="2301">
                  <c:v>240.00000000000003</c:v>
                </c:pt>
                <c:pt idx="2302">
                  <c:v>230.00000000000006</c:v>
                </c:pt>
                <c:pt idx="2303">
                  <c:v>234</c:v>
                </c:pt>
                <c:pt idx="2304">
                  <c:v>235.99999999999994</c:v>
                </c:pt>
                <c:pt idx="2305">
                  <c:v>234</c:v>
                </c:pt>
                <c:pt idx="2306">
                  <c:v>229.99999999999997</c:v>
                </c:pt>
                <c:pt idx="2307">
                  <c:v>240.00000000000003</c:v>
                </c:pt>
                <c:pt idx="2308">
                  <c:v>243.99999999999994</c:v>
                </c:pt>
                <c:pt idx="2309">
                  <c:v>238.00000000000009</c:v>
                </c:pt>
                <c:pt idx="2310">
                  <c:v>237.00000000000011</c:v>
                </c:pt>
                <c:pt idx="2311">
                  <c:v>246.99999999999997</c:v>
                </c:pt>
                <c:pt idx="2312">
                  <c:v>246.00000000000009</c:v>
                </c:pt>
                <c:pt idx="2313">
                  <c:v>244.00000000000003</c:v>
                </c:pt>
                <c:pt idx="2314">
                  <c:v>246</c:v>
                </c:pt>
                <c:pt idx="2315">
                  <c:v>247.99999999999994</c:v>
                </c:pt>
                <c:pt idx="2316">
                  <c:v>246.99999999999997</c:v>
                </c:pt>
                <c:pt idx="2317">
                  <c:v>243.00000000000006</c:v>
                </c:pt>
                <c:pt idx="2318">
                  <c:v>242.00000000000009</c:v>
                </c:pt>
                <c:pt idx="2319">
                  <c:v>243.99999999999994</c:v>
                </c:pt>
                <c:pt idx="2320">
                  <c:v>242.99999999999989</c:v>
                </c:pt>
                <c:pt idx="2321">
                  <c:v>241.99999999999991</c:v>
                </c:pt>
                <c:pt idx="2322">
                  <c:v>237</c:v>
                </c:pt>
                <c:pt idx="2323">
                  <c:v>237</c:v>
                </c:pt>
                <c:pt idx="2324">
                  <c:v>229.99999999999997</c:v>
                </c:pt>
                <c:pt idx="2325">
                  <c:v>230.99999999999997</c:v>
                </c:pt>
                <c:pt idx="2326">
                  <c:v>223.00000000000006</c:v>
                </c:pt>
                <c:pt idx="2327">
                  <c:v>230.00000000000006</c:v>
                </c:pt>
                <c:pt idx="2328">
                  <c:v>229</c:v>
                </c:pt>
                <c:pt idx="2329">
                  <c:v>225.99999999999997</c:v>
                </c:pt>
                <c:pt idx="2330">
                  <c:v>227.00000000000006</c:v>
                </c:pt>
                <c:pt idx="2331">
                  <c:v>225.99999999999989</c:v>
                </c:pt>
                <c:pt idx="2332">
                  <c:v>222.99999999999994</c:v>
                </c:pt>
                <c:pt idx="2333">
                  <c:v>218.99999999999994</c:v>
                </c:pt>
                <c:pt idx="2334">
                  <c:v>216.00000000000011</c:v>
                </c:pt>
                <c:pt idx="2335">
                  <c:v>221</c:v>
                </c:pt>
                <c:pt idx="2336">
                  <c:v>223.99999999999994</c:v>
                </c:pt>
                <c:pt idx="2337">
                  <c:v>229</c:v>
                </c:pt>
                <c:pt idx="2338">
                  <c:v>222.00000000000006</c:v>
                </c:pt>
                <c:pt idx="2339">
                  <c:v>222.00000000000006</c:v>
                </c:pt>
                <c:pt idx="2340">
                  <c:v>217</c:v>
                </c:pt>
                <c:pt idx="2341">
                  <c:v>214.00000000000006</c:v>
                </c:pt>
                <c:pt idx="2342">
                  <c:v>211.00000000000011</c:v>
                </c:pt>
                <c:pt idx="2343">
                  <c:v>208.99999999999989</c:v>
                </c:pt>
                <c:pt idx="2344">
                  <c:v>208.99999999999989</c:v>
                </c:pt>
                <c:pt idx="2345">
                  <c:v>210.00000000000006</c:v>
                </c:pt>
                <c:pt idx="2346">
                  <c:v>211.99999999999991</c:v>
                </c:pt>
                <c:pt idx="2347">
                  <c:v>211.99999999999991</c:v>
                </c:pt>
                <c:pt idx="2348">
                  <c:v>206.00000000000006</c:v>
                </c:pt>
                <c:pt idx="2349">
                  <c:v>202.00000000000006</c:v>
                </c:pt>
                <c:pt idx="2350">
                  <c:v>203.00000000000003</c:v>
                </c:pt>
                <c:pt idx="2351">
                  <c:v>200.00000000000009</c:v>
                </c:pt>
                <c:pt idx="2352">
                  <c:v>202.00000000000006</c:v>
                </c:pt>
                <c:pt idx="2353">
                  <c:v>199.00000000000003</c:v>
                </c:pt>
                <c:pt idx="2354">
                  <c:v>196.99999999999989</c:v>
                </c:pt>
                <c:pt idx="2355">
                  <c:v>192</c:v>
                </c:pt>
                <c:pt idx="2356">
                  <c:v>188</c:v>
                </c:pt>
                <c:pt idx="2357">
                  <c:v>187</c:v>
                </c:pt>
                <c:pt idx="2358">
                  <c:v>185.00000000000006</c:v>
                </c:pt>
                <c:pt idx="2359">
                  <c:v>187</c:v>
                </c:pt>
                <c:pt idx="2360">
                  <c:v>189.99999999999994</c:v>
                </c:pt>
                <c:pt idx="2361">
                  <c:v>189.00000000000006</c:v>
                </c:pt>
                <c:pt idx="2362">
                  <c:v>196.99999999999997</c:v>
                </c:pt>
                <c:pt idx="2363">
                  <c:v>196</c:v>
                </c:pt>
                <c:pt idx="2364">
                  <c:v>194.00000000000003</c:v>
                </c:pt>
                <c:pt idx="2365">
                  <c:v>193.00000000000006</c:v>
                </c:pt>
                <c:pt idx="2366">
                  <c:v>191.99999999999991</c:v>
                </c:pt>
                <c:pt idx="2367">
                  <c:v>194.00000000000003</c:v>
                </c:pt>
                <c:pt idx="2368">
                  <c:v>193.99999999999994</c:v>
                </c:pt>
                <c:pt idx="2369">
                  <c:v>192.99999999999997</c:v>
                </c:pt>
                <c:pt idx="2370">
                  <c:v>199.99999999999991</c:v>
                </c:pt>
                <c:pt idx="2371">
                  <c:v>194.99999999999994</c:v>
                </c:pt>
                <c:pt idx="2372">
                  <c:v>195.99999999999991</c:v>
                </c:pt>
                <c:pt idx="2373">
                  <c:v>200</c:v>
                </c:pt>
                <c:pt idx="2374">
                  <c:v>197.99999999999986</c:v>
                </c:pt>
                <c:pt idx="2375">
                  <c:v>213.00000000000009</c:v>
                </c:pt>
                <c:pt idx="2376">
                  <c:v>207.00000000000003</c:v>
                </c:pt>
                <c:pt idx="2377">
                  <c:v>208</c:v>
                </c:pt>
                <c:pt idx="2378">
                  <c:v>212.99999999999989</c:v>
                </c:pt>
                <c:pt idx="2379">
                  <c:v>212.00000000000011</c:v>
                </c:pt>
                <c:pt idx="2380">
                  <c:v>217.99999999999997</c:v>
                </c:pt>
                <c:pt idx="2381">
                  <c:v>222.00000000000006</c:v>
                </c:pt>
                <c:pt idx="2382">
                  <c:v>217.99999999999997</c:v>
                </c:pt>
                <c:pt idx="2383">
                  <c:v>223.00000000000006</c:v>
                </c:pt>
                <c:pt idx="2384">
                  <c:v>223.00000000000006</c:v>
                </c:pt>
                <c:pt idx="2385">
                  <c:v>226.00000000000006</c:v>
                </c:pt>
                <c:pt idx="2386">
                  <c:v>225.99999999999997</c:v>
                </c:pt>
                <c:pt idx="2387">
                  <c:v>228.99999999999991</c:v>
                </c:pt>
                <c:pt idx="2388">
                  <c:v>230.99999999999997</c:v>
                </c:pt>
                <c:pt idx="2389">
                  <c:v>232.00000000000003</c:v>
                </c:pt>
                <c:pt idx="2390">
                  <c:v>223.99999999999994</c:v>
                </c:pt>
                <c:pt idx="2391">
                  <c:v>223.99999999999994</c:v>
                </c:pt>
                <c:pt idx="2392">
                  <c:v>226.99999999999994</c:v>
                </c:pt>
                <c:pt idx="2393">
                  <c:v>225.99999999999997</c:v>
                </c:pt>
                <c:pt idx="2394">
                  <c:v>228.00000000000003</c:v>
                </c:pt>
                <c:pt idx="2395">
                  <c:v>222.99999999999994</c:v>
                </c:pt>
                <c:pt idx="2396">
                  <c:v>223.99999999999994</c:v>
                </c:pt>
                <c:pt idx="2397">
                  <c:v>217.99999999999997</c:v>
                </c:pt>
                <c:pt idx="2398">
                  <c:v>226.00000000000006</c:v>
                </c:pt>
                <c:pt idx="2399">
                  <c:v>219.00000000000003</c:v>
                </c:pt>
                <c:pt idx="2400">
                  <c:v>214.99999999999994</c:v>
                </c:pt>
                <c:pt idx="2401">
                  <c:v>210.99999999999994</c:v>
                </c:pt>
                <c:pt idx="2402">
                  <c:v>206.00000000000006</c:v>
                </c:pt>
                <c:pt idx="2403">
                  <c:v>225.00000000000009</c:v>
                </c:pt>
                <c:pt idx="2404">
                  <c:v>216</c:v>
                </c:pt>
                <c:pt idx="2405">
                  <c:v>210.99999999999994</c:v>
                </c:pt>
                <c:pt idx="2406">
                  <c:v>209.00000000000009</c:v>
                </c:pt>
                <c:pt idx="2407">
                  <c:v>208.99999999999989</c:v>
                </c:pt>
                <c:pt idx="2408">
                  <c:v>208.99999999999989</c:v>
                </c:pt>
                <c:pt idx="2409">
                  <c:v>208.99999999999989</c:v>
                </c:pt>
                <c:pt idx="2410">
                  <c:v>207.99999999999991</c:v>
                </c:pt>
                <c:pt idx="2411">
                  <c:v>207.99999999999991</c:v>
                </c:pt>
                <c:pt idx="2412">
                  <c:v>205.99999999999997</c:v>
                </c:pt>
                <c:pt idx="2413">
                  <c:v>201.99999999999994</c:v>
                </c:pt>
                <c:pt idx="2414">
                  <c:v>204.00000000000009</c:v>
                </c:pt>
                <c:pt idx="2415">
                  <c:v>201.99999999999994</c:v>
                </c:pt>
                <c:pt idx="2416">
                  <c:v>204</c:v>
                </c:pt>
                <c:pt idx="2417">
                  <c:v>204.99999999999997</c:v>
                </c:pt>
                <c:pt idx="2418">
                  <c:v>204.99999999999997</c:v>
                </c:pt>
                <c:pt idx="2419">
                  <c:v>203.99999999999991</c:v>
                </c:pt>
                <c:pt idx="2420">
                  <c:v>205.00000000000006</c:v>
                </c:pt>
                <c:pt idx="2421">
                  <c:v>203.99999999999991</c:v>
                </c:pt>
                <c:pt idx="2422">
                  <c:v>209</c:v>
                </c:pt>
                <c:pt idx="2423">
                  <c:v>197.99999999999994</c:v>
                </c:pt>
                <c:pt idx="2424">
                  <c:v>200.99999999999997</c:v>
                </c:pt>
                <c:pt idx="2425">
                  <c:v>187</c:v>
                </c:pt>
                <c:pt idx="2426">
                  <c:v>185.99999999999994</c:v>
                </c:pt>
                <c:pt idx="2427">
                  <c:v>183.00000000000009</c:v>
                </c:pt>
                <c:pt idx="2428">
                  <c:v>194.99999999999994</c:v>
                </c:pt>
                <c:pt idx="2429">
                  <c:v>197.99999999999994</c:v>
                </c:pt>
                <c:pt idx="2430">
                  <c:v>195.99999999999991</c:v>
                </c:pt>
                <c:pt idx="2431">
                  <c:v>198.00000000000006</c:v>
                </c:pt>
                <c:pt idx="2432">
                  <c:v>199.00000000000003</c:v>
                </c:pt>
                <c:pt idx="2433">
                  <c:v>190.00000000000003</c:v>
                </c:pt>
                <c:pt idx="2434">
                  <c:v>190.00000000000003</c:v>
                </c:pt>
                <c:pt idx="2435">
                  <c:v>187</c:v>
                </c:pt>
                <c:pt idx="2436">
                  <c:v>183.00000000000009</c:v>
                </c:pt>
                <c:pt idx="2437">
                  <c:v>183.00000000000009</c:v>
                </c:pt>
                <c:pt idx="2438">
                  <c:v>179</c:v>
                </c:pt>
                <c:pt idx="2439">
                  <c:v>176.99999999999994</c:v>
                </c:pt>
                <c:pt idx="2440">
                  <c:v>186.00000000000003</c:v>
                </c:pt>
                <c:pt idx="2441">
                  <c:v>188.99999999999997</c:v>
                </c:pt>
                <c:pt idx="2442">
                  <c:v>188.99999999999997</c:v>
                </c:pt>
                <c:pt idx="2443">
                  <c:v>179.99999999999989</c:v>
                </c:pt>
                <c:pt idx="2444">
                  <c:v>179.99999999999989</c:v>
                </c:pt>
                <c:pt idx="2445">
                  <c:v>184</c:v>
                </c:pt>
                <c:pt idx="2446">
                  <c:v>183.99999999999989</c:v>
                </c:pt>
                <c:pt idx="2447">
                  <c:v>179.99999999999997</c:v>
                </c:pt>
                <c:pt idx="2448">
                  <c:v>176.99999999999994</c:v>
                </c:pt>
                <c:pt idx="2449">
                  <c:v>174.99999999999991</c:v>
                </c:pt>
                <c:pt idx="2450">
                  <c:v>176.99999999999994</c:v>
                </c:pt>
                <c:pt idx="2451">
                  <c:v>182.99999999999991</c:v>
                </c:pt>
                <c:pt idx="2452">
                  <c:v>182.99999999999991</c:v>
                </c:pt>
                <c:pt idx="2453">
                  <c:v>180.99999999999997</c:v>
                </c:pt>
                <c:pt idx="2454">
                  <c:v>180.00000000000006</c:v>
                </c:pt>
                <c:pt idx="2455">
                  <c:v>184.99999999999997</c:v>
                </c:pt>
                <c:pt idx="2456">
                  <c:v>187</c:v>
                </c:pt>
                <c:pt idx="2457">
                  <c:v>187</c:v>
                </c:pt>
                <c:pt idx="2458">
                  <c:v>183.99999999999989</c:v>
                </c:pt>
                <c:pt idx="2459">
                  <c:v>192</c:v>
                </c:pt>
                <c:pt idx="2460">
                  <c:v>188</c:v>
                </c:pt>
                <c:pt idx="2461">
                  <c:v>190.00000000000003</c:v>
                </c:pt>
                <c:pt idx="2462">
                  <c:v>192</c:v>
                </c:pt>
                <c:pt idx="2463">
                  <c:v>192.99999999999997</c:v>
                </c:pt>
                <c:pt idx="2464">
                  <c:v>194.00000000000003</c:v>
                </c:pt>
                <c:pt idx="2465">
                  <c:v>188</c:v>
                </c:pt>
                <c:pt idx="2466">
                  <c:v>186.99999999999991</c:v>
                </c:pt>
                <c:pt idx="2467">
                  <c:v>185.99999999999994</c:v>
                </c:pt>
                <c:pt idx="2468">
                  <c:v>196</c:v>
                </c:pt>
                <c:pt idx="2469">
                  <c:v>195.00000000000003</c:v>
                </c:pt>
                <c:pt idx="2470">
                  <c:v>195.00000000000011</c:v>
                </c:pt>
                <c:pt idx="2471">
                  <c:v>196.00000000000009</c:v>
                </c:pt>
                <c:pt idx="2472">
                  <c:v>194.00000000000003</c:v>
                </c:pt>
                <c:pt idx="2473">
                  <c:v>193.00000000000006</c:v>
                </c:pt>
                <c:pt idx="2474">
                  <c:v>192.00000000000009</c:v>
                </c:pt>
                <c:pt idx="2475">
                  <c:v>186.99999999999991</c:v>
                </c:pt>
                <c:pt idx="2476">
                  <c:v>191</c:v>
                </c:pt>
                <c:pt idx="2477">
                  <c:v>195.99999999999991</c:v>
                </c:pt>
                <c:pt idx="2478">
                  <c:v>202.00000000000006</c:v>
                </c:pt>
                <c:pt idx="2479">
                  <c:v>207.00000000000003</c:v>
                </c:pt>
                <c:pt idx="2480">
                  <c:v>208</c:v>
                </c:pt>
                <c:pt idx="2481">
                  <c:v>208</c:v>
                </c:pt>
                <c:pt idx="2482">
                  <c:v>201.99999999999994</c:v>
                </c:pt>
                <c:pt idx="2483">
                  <c:v>198.00000000000006</c:v>
                </c:pt>
                <c:pt idx="2484">
                  <c:v>200.00000000000009</c:v>
                </c:pt>
                <c:pt idx="2485">
                  <c:v>192.99999999999997</c:v>
                </c:pt>
                <c:pt idx="2486">
                  <c:v>193.00000000000006</c:v>
                </c:pt>
                <c:pt idx="2487">
                  <c:v>192.00000000000009</c:v>
                </c:pt>
                <c:pt idx="2488">
                  <c:v>191</c:v>
                </c:pt>
                <c:pt idx="2489">
                  <c:v>188</c:v>
                </c:pt>
                <c:pt idx="2490">
                  <c:v>188</c:v>
                </c:pt>
                <c:pt idx="2491">
                  <c:v>184.00000000000009</c:v>
                </c:pt>
                <c:pt idx="2492">
                  <c:v>183</c:v>
                </c:pt>
                <c:pt idx="2493">
                  <c:v>185.99999999999994</c:v>
                </c:pt>
                <c:pt idx="2494">
                  <c:v>183.99999999999989</c:v>
                </c:pt>
                <c:pt idx="2495">
                  <c:v>185.99999999999994</c:v>
                </c:pt>
                <c:pt idx="2496">
                  <c:v>183.00000000000009</c:v>
                </c:pt>
                <c:pt idx="2497">
                  <c:v>179.99999999999997</c:v>
                </c:pt>
                <c:pt idx="2498">
                  <c:v>178.99999999999991</c:v>
                </c:pt>
                <c:pt idx="2499">
                  <c:v>179.99999999999997</c:v>
                </c:pt>
                <c:pt idx="2500">
                  <c:v>175.99999999999997</c:v>
                </c:pt>
                <c:pt idx="2501">
                  <c:v>175</c:v>
                </c:pt>
                <c:pt idx="2502">
                  <c:v>173.00000000000006</c:v>
                </c:pt>
                <c:pt idx="2503">
                  <c:v>175</c:v>
                </c:pt>
                <c:pt idx="2504">
                  <c:v>168.99999999999994</c:v>
                </c:pt>
                <c:pt idx="2505">
                  <c:v>169.00000000000003</c:v>
                </c:pt>
                <c:pt idx="2506">
                  <c:v>169.00000000000003</c:v>
                </c:pt>
                <c:pt idx="2507">
                  <c:v>165.00000000000003</c:v>
                </c:pt>
                <c:pt idx="2508">
                  <c:v>160.00000000000006</c:v>
                </c:pt>
                <c:pt idx="2509">
                  <c:v>157.00000000000003</c:v>
                </c:pt>
                <c:pt idx="2510">
                  <c:v>154</c:v>
                </c:pt>
                <c:pt idx="2511">
                  <c:v>164.99999999999994</c:v>
                </c:pt>
                <c:pt idx="2512">
                  <c:v>165.00000000000003</c:v>
                </c:pt>
                <c:pt idx="2513">
                  <c:v>167.99999999999997</c:v>
                </c:pt>
                <c:pt idx="2514">
                  <c:v>167</c:v>
                </c:pt>
                <c:pt idx="2515">
                  <c:v>170.00000000000003</c:v>
                </c:pt>
                <c:pt idx="2516">
                  <c:v>170.00000000000011</c:v>
                </c:pt>
                <c:pt idx="2517">
                  <c:v>166</c:v>
                </c:pt>
                <c:pt idx="2518">
                  <c:v>162</c:v>
                </c:pt>
                <c:pt idx="2519">
                  <c:v>161.00000000000003</c:v>
                </c:pt>
                <c:pt idx="2520">
                  <c:v>166</c:v>
                </c:pt>
                <c:pt idx="2521">
                  <c:v>161.99999999999991</c:v>
                </c:pt>
                <c:pt idx="2522">
                  <c:v>159.99999999999997</c:v>
                </c:pt>
                <c:pt idx="2523">
                  <c:v>159.99999999999997</c:v>
                </c:pt>
                <c:pt idx="2524">
                  <c:v>158</c:v>
                </c:pt>
                <c:pt idx="2525">
                  <c:v>159.99999999999997</c:v>
                </c:pt>
                <c:pt idx="2526">
                  <c:v>159.00000000000009</c:v>
                </c:pt>
                <c:pt idx="2527">
                  <c:v>156.99999999999994</c:v>
                </c:pt>
                <c:pt idx="2528">
                  <c:v>156.99999999999994</c:v>
                </c:pt>
                <c:pt idx="2529">
                  <c:v>154.99999999999997</c:v>
                </c:pt>
                <c:pt idx="2530">
                  <c:v>158</c:v>
                </c:pt>
                <c:pt idx="2531">
                  <c:v>163.00000000000009</c:v>
                </c:pt>
                <c:pt idx="2532">
                  <c:v>165.00000000000003</c:v>
                </c:pt>
                <c:pt idx="2533">
                  <c:v>162.00000000000011</c:v>
                </c:pt>
                <c:pt idx="2534">
                  <c:v>161.00000000000003</c:v>
                </c:pt>
                <c:pt idx="2535">
                  <c:v>164.00000000000006</c:v>
                </c:pt>
                <c:pt idx="2536">
                  <c:v>169.00000000000003</c:v>
                </c:pt>
                <c:pt idx="2537">
                  <c:v>170.00000000000003</c:v>
                </c:pt>
                <c:pt idx="2538">
                  <c:v>171.99999999999997</c:v>
                </c:pt>
                <c:pt idx="2539">
                  <c:v>172.99999999999994</c:v>
                </c:pt>
                <c:pt idx="2540">
                  <c:v>173.99999999999994</c:v>
                </c:pt>
                <c:pt idx="2541">
                  <c:v>168.99999999999994</c:v>
                </c:pt>
                <c:pt idx="2542">
                  <c:v>173.00000000000006</c:v>
                </c:pt>
                <c:pt idx="2543">
                  <c:v>182.00000000000003</c:v>
                </c:pt>
                <c:pt idx="2544">
                  <c:v>180.99999999999997</c:v>
                </c:pt>
                <c:pt idx="2545">
                  <c:v>180.99999999999989</c:v>
                </c:pt>
                <c:pt idx="2546">
                  <c:v>184</c:v>
                </c:pt>
                <c:pt idx="2547">
                  <c:v>188.99999999999989</c:v>
                </c:pt>
                <c:pt idx="2548">
                  <c:v>175</c:v>
                </c:pt>
                <c:pt idx="2549">
                  <c:v>180.00000000000006</c:v>
                </c:pt>
                <c:pt idx="2550">
                  <c:v>179</c:v>
                </c:pt>
                <c:pt idx="2551">
                  <c:v>183</c:v>
                </c:pt>
                <c:pt idx="2552">
                  <c:v>183.00000000000009</c:v>
                </c:pt>
                <c:pt idx="2553">
                  <c:v>182.00000000000003</c:v>
                </c:pt>
                <c:pt idx="2554">
                  <c:v>178.99999999999991</c:v>
                </c:pt>
                <c:pt idx="2555">
                  <c:v>179</c:v>
                </c:pt>
                <c:pt idx="2556">
                  <c:v>183</c:v>
                </c:pt>
                <c:pt idx="2557">
                  <c:v>181.00000000000006</c:v>
                </c:pt>
                <c:pt idx="2558">
                  <c:v>179.99999999999989</c:v>
                </c:pt>
                <c:pt idx="2559">
                  <c:v>178.99999999999991</c:v>
                </c:pt>
                <c:pt idx="2560">
                  <c:v>176.99999999999994</c:v>
                </c:pt>
                <c:pt idx="2561">
                  <c:v>181.99999999999994</c:v>
                </c:pt>
                <c:pt idx="2562">
                  <c:v>184.00000000000009</c:v>
                </c:pt>
                <c:pt idx="2563">
                  <c:v>188.99999999999997</c:v>
                </c:pt>
                <c:pt idx="2564">
                  <c:v>185.00000000000006</c:v>
                </c:pt>
                <c:pt idx="2565">
                  <c:v>187.99999999999989</c:v>
                </c:pt>
                <c:pt idx="2566">
                  <c:v>183.99999999999989</c:v>
                </c:pt>
                <c:pt idx="2567">
                  <c:v>188.99999999999997</c:v>
                </c:pt>
                <c:pt idx="2568">
                  <c:v>191.00000000000011</c:v>
                </c:pt>
                <c:pt idx="2569">
                  <c:v>183</c:v>
                </c:pt>
                <c:pt idx="2570">
                  <c:v>191</c:v>
                </c:pt>
                <c:pt idx="2571">
                  <c:v>173.00000000000006</c:v>
                </c:pt>
                <c:pt idx="2572">
                  <c:v>171.00000000000009</c:v>
                </c:pt>
                <c:pt idx="2573">
                  <c:v>172.99999999999994</c:v>
                </c:pt>
                <c:pt idx="2574">
                  <c:v>161.00000000000003</c:v>
                </c:pt>
                <c:pt idx="2575">
                  <c:v>160.00000000000006</c:v>
                </c:pt>
                <c:pt idx="2576">
                  <c:v>162.99999999999989</c:v>
                </c:pt>
                <c:pt idx="2577">
                  <c:v>167</c:v>
                </c:pt>
                <c:pt idx="2578">
                  <c:v>167</c:v>
                </c:pt>
                <c:pt idx="2579">
                  <c:v>167</c:v>
                </c:pt>
                <c:pt idx="2580">
                  <c:v>175.99999999999997</c:v>
                </c:pt>
                <c:pt idx="2581">
                  <c:v>173.00000000000006</c:v>
                </c:pt>
                <c:pt idx="2582">
                  <c:v>179.99999999999997</c:v>
                </c:pt>
                <c:pt idx="2583">
                  <c:v>182.99999999999991</c:v>
                </c:pt>
                <c:pt idx="2584">
                  <c:v>185.00000000000006</c:v>
                </c:pt>
                <c:pt idx="2585">
                  <c:v>182.00000000000003</c:v>
                </c:pt>
                <c:pt idx="2586">
                  <c:v>186.00000000000003</c:v>
                </c:pt>
                <c:pt idx="2587">
                  <c:v>184.00000000000009</c:v>
                </c:pt>
                <c:pt idx="2588">
                  <c:v>182.00000000000003</c:v>
                </c:pt>
                <c:pt idx="2589">
                  <c:v>182.00000000000003</c:v>
                </c:pt>
                <c:pt idx="2590">
                  <c:v>175</c:v>
                </c:pt>
                <c:pt idx="2591">
                  <c:v>174.00000000000003</c:v>
                </c:pt>
                <c:pt idx="2592">
                  <c:v>182.00000000000003</c:v>
                </c:pt>
                <c:pt idx="2593">
                  <c:v>181.00000000000006</c:v>
                </c:pt>
                <c:pt idx="2594">
                  <c:v>178.99999999999991</c:v>
                </c:pt>
                <c:pt idx="2595">
                  <c:v>182.00000000000003</c:v>
                </c:pt>
                <c:pt idx="2596">
                  <c:v>186.99999999999991</c:v>
                </c:pt>
                <c:pt idx="2597">
                  <c:v>181.00000000000006</c:v>
                </c:pt>
                <c:pt idx="2598">
                  <c:v>183</c:v>
                </c:pt>
                <c:pt idx="2599">
                  <c:v>186.99999999999991</c:v>
                </c:pt>
                <c:pt idx="2600">
                  <c:v>196.00000000000009</c:v>
                </c:pt>
                <c:pt idx="2601">
                  <c:v>193.00000000000006</c:v>
                </c:pt>
                <c:pt idx="2602">
                  <c:v>193.00000000000006</c:v>
                </c:pt>
                <c:pt idx="2603">
                  <c:v>190.99999999999991</c:v>
                </c:pt>
                <c:pt idx="2604">
                  <c:v>190.99999999999991</c:v>
                </c:pt>
                <c:pt idx="2605">
                  <c:v>201.00000000000006</c:v>
                </c:pt>
                <c:pt idx="2606">
                  <c:v>208</c:v>
                </c:pt>
                <c:pt idx="2607">
                  <c:v>204.99999999999997</c:v>
                </c:pt>
                <c:pt idx="2608">
                  <c:v>199.00000000000003</c:v>
                </c:pt>
                <c:pt idx="2609">
                  <c:v>199.00000000000003</c:v>
                </c:pt>
                <c:pt idx="2610">
                  <c:v>214.00000000000006</c:v>
                </c:pt>
                <c:pt idx="2611">
                  <c:v>218.99999999999994</c:v>
                </c:pt>
                <c:pt idx="2612">
                  <c:v>217</c:v>
                </c:pt>
                <c:pt idx="2613">
                  <c:v>192.99999999999997</c:v>
                </c:pt>
                <c:pt idx="2614">
                  <c:v>195.99999999999991</c:v>
                </c:pt>
                <c:pt idx="2615">
                  <c:v>198.00000000000006</c:v>
                </c:pt>
                <c:pt idx="2616">
                  <c:v>198.00000000000006</c:v>
                </c:pt>
                <c:pt idx="2617">
                  <c:v>186.99999999999991</c:v>
                </c:pt>
                <c:pt idx="2618">
                  <c:v>187.99999999999989</c:v>
                </c:pt>
                <c:pt idx="2619">
                  <c:v>189.00000000000006</c:v>
                </c:pt>
                <c:pt idx="2620">
                  <c:v>192.99999999999997</c:v>
                </c:pt>
                <c:pt idx="2621">
                  <c:v>192.99999999999997</c:v>
                </c:pt>
                <c:pt idx="2622">
                  <c:v>194.99999999999994</c:v>
                </c:pt>
                <c:pt idx="2623">
                  <c:v>199.00000000000003</c:v>
                </c:pt>
                <c:pt idx="2624">
                  <c:v>199.00000000000003</c:v>
                </c:pt>
                <c:pt idx="2625">
                  <c:v>179</c:v>
                </c:pt>
                <c:pt idx="2626">
                  <c:v>181.99999999999994</c:v>
                </c:pt>
                <c:pt idx="2627">
                  <c:v>175.00000000000009</c:v>
                </c:pt>
                <c:pt idx="2628">
                  <c:v>179.99999999999997</c:v>
                </c:pt>
                <c:pt idx="2629">
                  <c:v>179.99999999999997</c:v>
                </c:pt>
                <c:pt idx="2630">
                  <c:v>179</c:v>
                </c:pt>
                <c:pt idx="2631">
                  <c:v>184</c:v>
                </c:pt>
                <c:pt idx="2632">
                  <c:v>181.00000000000006</c:v>
                </c:pt>
                <c:pt idx="2633">
                  <c:v>184</c:v>
                </c:pt>
                <c:pt idx="2634">
                  <c:v>185.99999999999994</c:v>
                </c:pt>
                <c:pt idx="2635">
                  <c:v>199.00000000000003</c:v>
                </c:pt>
                <c:pt idx="2636">
                  <c:v>184</c:v>
                </c:pt>
                <c:pt idx="2637">
                  <c:v>180.99999999999989</c:v>
                </c:pt>
                <c:pt idx="2638">
                  <c:v>183</c:v>
                </c:pt>
                <c:pt idx="2639">
                  <c:v>185.99999999999994</c:v>
                </c:pt>
                <c:pt idx="2640">
                  <c:v>186.99999999999991</c:v>
                </c:pt>
                <c:pt idx="2641">
                  <c:v>186.99999999999991</c:v>
                </c:pt>
                <c:pt idx="2642">
                  <c:v>145.99999999999991</c:v>
                </c:pt>
                <c:pt idx="2643">
                  <c:v>156.00000000000006</c:v>
                </c:pt>
                <c:pt idx="2644">
                  <c:v>165.00000000000003</c:v>
                </c:pt>
                <c:pt idx="2645">
                  <c:v>169.99999999999994</c:v>
                </c:pt>
                <c:pt idx="2646">
                  <c:v>161.99999999999991</c:v>
                </c:pt>
                <c:pt idx="2647">
                  <c:v>147.00000000000006</c:v>
                </c:pt>
                <c:pt idx="2648">
                  <c:v>133</c:v>
                </c:pt>
                <c:pt idx="2649">
                  <c:v>131.00000000000006</c:v>
                </c:pt>
                <c:pt idx="2650">
                  <c:v>125.99999999999997</c:v>
                </c:pt>
                <c:pt idx="2651">
                  <c:v>135.99999999999994</c:v>
                </c:pt>
                <c:pt idx="2652">
                  <c:v>152.99999999999994</c:v>
                </c:pt>
                <c:pt idx="2653">
                  <c:v>157.00000000000003</c:v>
                </c:pt>
                <c:pt idx="2654">
                  <c:v>154.99999999999989</c:v>
                </c:pt>
                <c:pt idx="2655">
                  <c:v>152.99999999999994</c:v>
                </c:pt>
                <c:pt idx="2656">
                  <c:v>127.99999999999994</c:v>
                </c:pt>
                <c:pt idx="2657">
                  <c:v>117</c:v>
                </c:pt>
                <c:pt idx="2658">
                  <c:v>117</c:v>
                </c:pt>
                <c:pt idx="2659">
                  <c:v>117.99999999999997</c:v>
                </c:pt>
                <c:pt idx="2660">
                  <c:v>117.99999999999997</c:v>
                </c:pt>
                <c:pt idx="2661">
                  <c:v>109.99999999999997</c:v>
                </c:pt>
                <c:pt idx="2662">
                  <c:v>139.99999999999986</c:v>
                </c:pt>
                <c:pt idx="2663">
                  <c:v>129.99999999999989</c:v>
                </c:pt>
                <c:pt idx="2664">
                  <c:v>134</c:v>
                </c:pt>
                <c:pt idx="2665">
                  <c:v>133</c:v>
                </c:pt>
                <c:pt idx="2666">
                  <c:v>120.99999999999991</c:v>
                </c:pt>
                <c:pt idx="2667">
                  <c:v>114.99999999999986</c:v>
                </c:pt>
                <c:pt idx="2668">
                  <c:v>130.00000000000006</c:v>
                </c:pt>
                <c:pt idx="2669">
                  <c:v>127.99999999999994</c:v>
                </c:pt>
                <c:pt idx="2670">
                  <c:v>130.00000000000006</c:v>
                </c:pt>
                <c:pt idx="2671">
                  <c:v>131.00000000000006</c:v>
                </c:pt>
                <c:pt idx="2672">
                  <c:v>118.99999999999994</c:v>
                </c:pt>
                <c:pt idx="2673">
                  <c:v>115.00000000000003</c:v>
                </c:pt>
                <c:pt idx="2674">
                  <c:v>114.00000000000006</c:v>
                </c:pt>
                <c:pt idx="2675">
                  <c:v>116.00000000000001</c:v>
                </c:pt>
                <c:pt idx="2676">
                  <c:v>114.00000000000006</c:v>
                </c:pt>
                <c:pt idx="2677">
                  <c:v>108</c:v>
                </c:pt>
                <c:pt idx="2678">
                  <c:v>99.000000000000028</c:v>
                </c:pt>
                <c:pt idx="2679">
                  <c:v>101.00000000000016</c:v>
                </c:pt>
                <c:pt idx="2680">
                  <c:v>113.00000000000009</c:v>
                </c:pt>
                <c:pt idx="2681">
                  <c:v>108</c:v>
                </c:pt>
                <c:pt idx="2682">
                  <c:v>106.00000000000006</c:v>
                </c:pt>
                <c:pt idx="2683">
                  <c:v>87.999999999999901</c:v>
                </c:pt>
                <c:pt idx="2684">
                  <c:v>87.999999999999901</c:v>
                </c:pt>
                <c:pt idx="2685">
                  <c:v>92.999999999999972</c:v>
                </c:pt>
                <c:pt idx="2686">
                  <c:v>92</c:v>
                </c:pt>
                <c:pt idx="2687">
                  <c:v>100</c:v>
                </c:pt>
                <c:pt idx="2688">
                  <c:v>94.999999999999929</c:v>
                </c:pt>
                <c:pt idx="2689">
                  <c:v>91.000000000000014</c:v>
                </c:pt>
                <c:pt idx="2690">
                  <c:v>76.999999999999957</c:v>
                </c:pt>
                <c:pt idx="2691">
                  <c:v>69.999999999999929</c:v>
                </c:pt>
                <c:pt idx="2692">
                  <c:v>69.999999999999929</c:v>
                </c:pt>
                <c:pt idx="2693">
                  <c:v>69.999999999999929</c:v>
                </c:pt>
                <c:pt idx="2694">
                  <c:v>73.000000000000043</c:v>
                </c:pt>
                <c:pt idx="2695">
                  <c:v>77.999999999999943</c:v>
                </c:pt>
                <c:pt idx="2696">
                  <c:v>81.999999999999858</c:v>
                </c:pt>
                <c:pt idx="2697">
                  <c:v>78.999999999999915</c:v>
                </c:pt>
                <c:pt idx="2698">
                  <c:v>61.999999999999922</c:v>
                </c:pt>
                <c:pt idx="2699">
                  <c:v>70.000000000000114</c:v>
                </c:pt>
                <c:pt idx="2700">
                  <c:v>86.000000000000114</c:v>
                </c:pt>
                <c:pt idx="2701">
                  <c:v>86.000000000000114</c:v>
                </c:pt>
                <c:pt idx="2702">
                  <c:v>83</c:v>
                </c:pt>
                <c:pt idx="2703">
                  <c:v>87.000000000000099</c:v>
                </c:pt>
                <c:pt idx="2704">
                  <c:v>88.000000000000085</c:v>
                </c:pt>
                <c:pt idx="2705">
                  <c:v>84.999999999999972</c:v>
                </c:pt>
                <c:pt idx="2706">
                  <c:v>83.999999999999986</c:v>
                </c:pt>
                <c:pt idx="2707">
                  <c:v>81.999999999999858</c:v>
                </c:pt>
                <c:pt idx="2708">
                  <c:v>85.999999999999943</c:v>
                </c:pt>
                <c:pt idx="2709">
                  <c:v>86.999999999999915</c:v>
                </c:pt>
                <c:pt idx="2710">
                  <c:v>88.999999999999886</c:v>
                </c:pt>
                <c:pt idx="2711">
                  <c:v>80.000000000000071</c:v>
                </c:pt>
                <c:pt idx="2712">
                  <c:v>80.000000000000071</c:v>
                </c:pt>
                <c:pt idx="2713">
                  <c:v>79.000000000000085</c:v>
                </c:pt>
                <c:pt idx="2714">
                  <c:v>81.000000000000057</c:v>
                </c:pt>
                <c:pt idx="2715">
                  <c:v>84.000000000000171</c:v>
                </c:pt>
                <c:pt idx="2716">
                  <c:v>80.000000000000071</c:v>
                </c:pt>
                <c:pt idx="2717">
                  <c:v>91.000000000000014</c:v>
                </c:pt>
                <c:pt idx="2718">
                  <c:v>91.000000000000014</c:v>
                </c:pt>
                <c:pt idx="2719">
                  <c:v>91.000000000000014</c:v>
                </c:pt>
                <c:pt idx="2720">
                  <c:v>96.000000000000085</c:v>
                </c:pt>
                <c:pt idx="2721">
                  <c:v>99.000000000000028</c:v>
                </c:pt>
                <c:pt idx="2722">
                  <c:v>89.000000000000057</c:v>
                </c:pt>
                <c:pt idx="2723">
                  <c:v>94.000000000000128</c:v>
                </c:pt>
                <c:pt idx="2724">
                  <c:v>96.000000000000085</c:v>
                </c:pt>
                <c:pt idx="2725">
                  <c:v>97.000000000000057</c:v>
                </c:pt>
                <c:pt idx="2726">
                  <c:v>92.999999999999972</c:v>
                </c:pt>
                <c:pt idx="2727">
                  <c:v>86.000000000000114</c:v>
                </c:pt>
                <c:pt idx="2728">
                  <c:v>83</c:v>
                </c:pt>
                <c:pt idx="2729">
                  <c:v>83.999999999999986</c:v>
                </c:pt>
                <c:pt idx="2730">
                  <c:v>89.999999999999858</c:v>
                </c:pt>
                <c:pt idx="2731">
                  <c:v>86.999999999999915</c:v>
                </c:pt>
                <c:pt idx="2732">
                  <c:v>86.999999999999915</c:v>
                </c:pt>
                <c:pt idx="2733">
                  <c:v>83.999999999999986</c:v>
                </c:pt>
                <c:pt idx="2734">
                  <c:v>82.000000000000028</c:v>
                </c:pt>
                <c:pt idx="2735">
                  <c:v>76.999999999999957</c:v>
                </c:pt>
                <c:pt idx="2736">
                  <c:v>81.000000000000057</c:v>
                </c:pt>
                <c:pt idx="2737">
                  <c:v>79.000000000000085</c:v>
                </c:pt>
                <c:pt idx="2738">
                  <c:v>87.999999999999901</c:v>
                </c:pt>
                <c:pt idx="2739">
                  <c:v>87.999999999999901</c:v>
                </c:pt>
                <c:pt idx="2740">
                  <c:v>83.999999999999986</c:v>
                </c:pt>
                <c:pt idx="2741">
                  <c:v>84.999999999999972</c:v>
                </c:pt>
                <c:pt idx="2742">
                  <c:v>84.999999999999972</c:v>
                </c:pt>
                <c:pt idx="2743">
                  <c:v>100.99999999999997</c:v>
                </c:pt>
                <c:pt idx="2744">
                  <c:v>101.99999999999996</c:v>
                </c:pt>
                <c:pt idx="2745">
                  <c:v>106.99999999999986</c:v>
                </c:pt>
                <c:pt idx="2746">
                  <c:v>109.99999999999997</c:v>
                </c:pt>
                <c:pt idx="2747">
                  <c:v>108.99999999999999</c:v>
                </c:pt>
                <c:pt idx="2748">
                  <c:v>103.99999999999991</c:v>
                </c:pt>
                <c:pt idx="2749">
                  <c:v>103.99999999999991</c:v>
                </c:pt>
                <c:pt idx="2750">
                  <c:v>101.99999999999996</c:v>
                </c:pt>
                <c:pt idx="2751">
                  <c:v>92.999999999999972</c:v>
                </c:pt>
                <c:pt idx="2752">
                  <c:v>93.999999999999943</c:v>
                </c:pt>
                <c:pt idx="2753">
                  <c:v>94.999999999999929</c:v>
                </c:pt>
                <c:pt idx="2754">
                  <c:v>101.00000000000016</c:v>
                </c:pt>
                <c:pt idx="2755">
                  <c:v>111.00000000000011</c:v>
                </c:pt>
                <c:pt idx="2756">
                  <c:v>110.00000000000014</c:v>
                </c:pt>
                <c:pt idx="2757">
                  <c:v>106.00000000000006</c:v>
                </c:pt>
                <c:pt idx="2758">
                  <c:v>108.99999999999999</c:v>
                </c:pt>
                <c:pt idx="2759">
                  <c:v>108</c:v>
                </c:pt>
                <c:pt idx="2760">
                  <c:v>98.000000000000043</c:v>
                </c:pt>
                <c:pt idx="2761">
                  <c:v>100.99999999999997</c:v>
                </c:pt>
                <c:pt idx="2762">
                  <c:v>115.00000000000003</c:v>
                </c:pt>
                <c:pt idx="2763">
                  <c:v>123.00000000000004</c:v>
                </c:pt>
                <c:pt idx="2764">
                  <c:v>131.00000000000006</c:v>
                </c:pt>
                <c:pt idx="2765">
                  <c:v>104.99999999999989</c:v>
                </c:pt>
                <c:pt idx="2766">
                  <c:v>114.99999999999986</c:v>
                </c:pt>
                <c:pt idx="2767">
                  <c:v>105.99999999999987</c:v>
                </c:pt>
                <c:pt idx="2768">
                  <c:v>101.99999999999996</c:v>
                </c:pt>
                <c:pt idx="2769">
                  <c:v>104.99999999999989</c:v>
                </c:pt>
                <c:pt idx="2770">
                  <c:v>107.99999999999983</c:v>
                </c:pt>
                <c:pt idx="2771">
                  <c:v>117</c:v>
                </c:pt>
                <c:pt idx="2772">
                  <c:v>118.00000000000014</c:v>
                </c:pt>
                <c:pt idx="2773">
                  <c:v>131.00000000000006</c:v>
                </c:pt>
                <c:pt idx="2774">
                  <c:v>135.00000000000014</c:v>
                </c:pt>
                <c:pt idx="2775">
                  <c:v>148.00000000000006</c:v>
                </c:pt>
                <c:pt idx="2776">
                  <c:v>145.00000000000011</c:v>
                </c:pt>
                <c:pt idx="2777">
                  <c:v>130.99999999999989</c:v>
                </c:pt>
                <c:pt idx="2778">
                  <c:v>125</c:v>
                </c:pt>
                <c:pt idx="2779">
                  <c:v>119.99999999999993</c:v>
                </c:pt>
                <c:pt idx="2780">
                  <c:v>118.99999999999994</c:v>
                </c:pt>
                <c:pt idx="2781">
                  <c:v>112.9999999999999</c:v>
                </c:pt>
                <c:pt idx="2782">
                  <c:v>111.99999999999991</c:v>
                </c:pt>
                <c:pt idx="2783">
                  <c:v>125</c:v>
                </c:pt>
                <c:pt idx="2784">
                  <c:v>129.00000000000009</c:v>
                </c:pt>
                <c:pt idx="2785">
                  <c:v>142.99999999999997</c:v>
                </c:pt>
                <c:pt idx="2786">
                  <c:v>138.00000000000009</c:v>
                </c:pt>
                <c:pt idx="2787">
                  <c:v>139.00000000000006</c:v>
                </c:pt>
                <c:pt idx="2788">
                  <c:v>134.99999999999997</c:v>
                </c:pt>
                <c:pt idx="2789">
                  <c:v>130.99999999999989</c:v>
                </c:pt>
                <c:pt idx="2790">
                  <c:v>125.99999999999997</c:v>
                </c:pt>
                <c:pt idx="2791">
                  <c:v>127.99999999999994</c:v>
                </c:pt>
                <c:pt idx="2792">
                  <c:v>127.99999999999994</c:v>
                </c:pt>
                <c:pt idx="2793">
                  <c:v>134.99999999999997</c:v>
                </c:pt>
                <c:pt idx="2794">
                  <c:v>136.99999999999991</c:v>
                </c:pt>
                <c:pt idx="2795">
                  <c:v>147.99999999999986</c:v>
                </c:pt>
                <c:pt idx="2796">
                  <c:v>141</c:v>
                </c:pt>
                <c:pt idx="2797">
                  <c:v>143.99999999999994</c:v>
                </c:pt>
                <c:pt idx="2798">
                  <c:v>145.00000000000011</c:v>
                </c:pt>
                <c:pt idx="2799">
                  <c:v>148.00000000000006</c:v>
                </c:pt>
                <c:pt idx="2800">
                  <c:v>155.00000000000006</c:v>
                </c:pt>
                <c:pt idx="2801">
                  <c:v>151.00000000000017</c:v>
                </c:pt>
                <c:pt idx="2802">
                  <c:v>152.00000000000014</c:v>
                </c:pt>
                <c:pt idx="2803">
                  <c:v>142</c:v>
                </c:pt>
                <c:pt idx="2804">
                  <c:v>139.00000000000006</c:v>
                </c:pt>
                <c:pt idx="2805">
                  <c:v>127.00000000000014</c:v>
                </c:pt>
                <c:pt idx="2806">
                  <c:v>132.00000000000003</c:v>
                </c:pt>
                <c:pt idx="2807">
                  <c:v>134</c:v>
                </c:pt>
                <c:pt idx="2808">
                  <c:v>144.00000000000011</c:v>
                </c:pt>
                <c:pt idx="2809">
                  <c:v>141</c:v>
                </c:pt>
                <c:pt idx="2810">
                  <c:v>135.00000000000014</c:v>
                </c:pt>
                <c:pt idx="2811">
                  <c:v>142.99999999999997</c:v>
                </c:pt>
                <c:pt idx="2812">
                  <c:v>138.00000000000009</c:v>
                </c:pt>
                <c:pt idx="2813">
                  <c:v>134</c:v>
                </c:pt>
                <c:pt idx="2814">
                  <c:v>132.00000000000003</c:v>
                </c:pt>
                <c:pt idx="2815">
                  <c:v>125.99999999999997</c:v>
                </c:pt>
                <c:pt idx="2816">
                  <c:v>119.00000000000013</c:v>
                </c:pt>
                <c:pt idx="2817">
                  <c:v>117.99999999999997</c:v>
                </c:pt>
                <c:pt idx="2818">
                  <c:v>112.0000000000001</c:v>
                </c:pt>
                <c:pt idx="2819">
                  <c:v>112.0000000000001</c:v>
                </c:pt>
                <c:pt idx="2820">
                  <c:v>124.00000000000003</c:v>
                </c:pt>
                <c:pt idx="2821">
                  <c:v>124.00000000000003</c:v>
                </c:pt>
                <c:pt idx="2822">
                  <c:v>118.99999999999994</c:v>
                </c:pt>
                <c:pt idx="2823">
                  <c:v>126.99999999999996</c:v>
                </c:pt>
                <c:pt idx="2824">
                  <c:v>126.99999999999996</c:v>
                </c:pt>
                <c:pt idx="2825">
                  <c:v>132.00000000000003</c:v>
                </c:pt>
                <c:pt idx="2826">
                  <c:v>123.00000000000004</c:v>
                </c:pt>
                <c:pt idx="2827">
                  <c:v>123.00000000000004</c:v>
                </c:pt>
                <c:pt idx="2828">
                  <c:v>121.00000000000009</c:v>
                </c:pt>
                <c:pt idx="2829">
                  <c:v>123.00000000000004</c:v>
                </c:pt>
                <c:pt idx="2830">
                  <c:v>125</c:v>
                </c:pt>
                <c:pt idx="2831">
                  <c:v>124.00000000000003</c:v>
                </c:pt>
                <c:pt idx="2832">
                  <c:v>131.00000000000006</c:v>
                </c:pt>
                <c:pt idx="2833">
                  <c:v>131.00000000000006</c:v>
                </c:pt>
                <c:pt idx="2834">
                  <c:v>130.00000000000006</c:v>
                </c:pt>
                <c:pt idx="2835">
                  <c:v>125</c:v>
                </c:pt>
                <c:pt idx="2836">
                  <c:v>124.00000000000003</c:v>
                </c:pt>
                <c:pt idx="2837">
                  <c:v>125.99999999999997</c:v>
                </c:pt>
                <c:pt idx="2838">
                  <c:v>125.99999999999997</c:v>
                </c:pt>
                <c:pt idx="2839">
                  <c:v>124.00000000000003</c:v>
                </c:pt>
                <c:pt idx="2840">
                  <c:v>111.00000000000011</c:v>
                </c:pt>
                <c:pt idx="2841">
                  <c:v>106.00000000000006</c:v>
                </c:pt>
                <c:pt idx="2842">
                  <c:v>105.00000000000007</c:v>
                </c:pt>
                <c:pt idx="2843">
                  <c:v>122.99999999999986</c:v>
                </c:pt>
                <c:pt idx="2844">
                  <c:v>125</c:v>
                </c:pt>
                <c:pt idx="2845">
                  <c:v>127.99999999999994</c:v>
                </c:pt>
                <c:pt idx="2846">
                  <c:v>129.99999999999989</c:v>
                </c:pt>
                <c:pt idx="2847">
                  <c:v>128.99999999999991</c:v>
                </c:pt>
                <c:pt idx="2848">
                  <c:v>118.00000000000014</c:v>
                </c:pt>
                <c:pt idx="2849">
                  <c:v>114.00000000000006</c:v>
                </c:pt>
                <c:pt idx="2850">
                  <c:v>114.00000000000006</c:v>
                </c:pt>
                <c:pt idx="2851">
                  <c:v>113.00000000000009</c:v>
                </c:pt>
                <c:pt idx="2852">
                  <c:v>104.00000000000009</c:v>
                </c:pt>
                <c:pt idx="2853">
                  <c:v>108.99999999999999</c:v>
                </c:pt>
                <c:pt idx="2854">
                  <c:v>108</c:v>
                </c:pt>
                <c:pt idx="2855">
                  <c:v>106.00000000000006</c:v>
                </c:pt>
                <c:pt idx="2856">
                  <c:v>104.99999999999989</c:v>
                </c:pt>
                <c:pt idx="2857">
                  <c:v>98.000000000000043</c:v>
                </c:pt>
                <c:pt idx="2858">
                  <c:v>114.00000000000006</c:v>
                </c:pt>
                <c:pt idx="2859">
                  <c:v>117</c:v>
                </c:pt>
                <c:pt idx="2860">
                  <c:v>122.00000000000006</c:v>
                </c:pt>
                <c:pt idx="2861">
                  <c:v>117.99999999999997</c:v>
                </c:pt>
                <c:pt idx="2862">
                  <c:v>126.99999999999996</c:v>
                </c:pt>
                <c:pt idx="2863">
                  <c:v>108.99999999999999</c:v>
                </c:pt>
                <c:pt idx="2864">
                  <c:v>108.99999999999999</c:v>
                </c:pt>
                <c:pt idx="2865">
                  <c:v>108.99999999999999</c:v>
                </c:pt>
                <c:pt idx="2866">
                  <c:v>109.99999999999997</c:v>
                </c:pt>
                <c:pt idx="2867">
                  <c:v>108</c:v>
                </c:pt>
                <c:pt idx="2868">
                  <c:v>108.99999999999999</c:v>
                </c:pt>
                <c:pt idx="2869">
                  <c:v>106.00000000000006</c:v>
                </c:pt>
                <c:pt idx="2870">
                  <c:v>100</c:v>
                </c:pt>
                <c:pt idx="2871">
                  <c:v>99.000000000000028</c:v>
                </c:pt>
                <c:pt idx="2872">
                  <c:v>90.000000000000028</c:v>
                </c:pt>
                <c:pt idx="2873">
                  <c:v>85.999999999999943</c:v>
                </c:pt>
                <c:pt idx="2874">
                  <c:v>88.000000000000085</c:v>
                </c:pt>
                <c:pt idx="2875">
                  <c:v>98.000000000000043</c:v>
                </c:pt>
                <c:pt idx="2876">
                  <c:v>89.000000000000057</c:v>
                </c:pt>
                <c:pt idx="2877">
                  <c:v>92.000000000000171</c:v>
                </c:pt>
                <c:pt idx="2878">
                  <c:v>86.000000000000114</c:v>
                </c:pt>
                <c:pt idx="2879">
                  <c:v>90.000000000000028</c:v>
                </c:pt>
                <c:pt idx="2880">
                  <c:v>96.999999999999886</c:v>
                </c:pt>
                <c:pt idx="2881">
                  <c:v>100</c:v>
                </c:pt>
                <c:pt idx="2882">
                  <c:v>66.000000000000014</c:v>
                </c:pt>
                <c:pt idx="2883">
                  <c:v>69.999999999999929</c:v>
                </c:pt>
                <c:pt idx="2884">
                  <c:v>67.999999999999972</c:v>
                </c:pt>
                <c:pt idx="2885">
                  <c:v>63.999999999999879</c:v>
                </c:pt>
                <c:pt idx="2886">
                  <c:v>75</c:v>
                </c:pt>
                <c:pt idx="2887">
                  <c:v>64.000000000000057</c:v>
                </c:pt>
                <c:pt idx="2888">
                  <c:v>64.000000000000057</c:v>
                </c:pt>
                <c:pt idx="2889">
                  <c:v>65.000000000000028</c:v>
                </c:pt>
                <c:pt idx="2890">
                  <c:v>66.000000000000014</c:v>
                </c:pt>
                <c:pt idx="2891">
                  <c:v>60.999999999999943</c:v>
                </c:pt>
                <c:pt idx="2892">
                  <c:v>80.999999999999872</c:v>
                </c:pt>
                <c:pt idx="2893">
                  <c:v>76.999999999999957</c:v>
                </c:pt>
                <c:pt idx="2894">
                  <c:v>76.999999999999957</c:v>
                </c:pt>
                <c:pt idx="2895">
                  <c:v>61.999999999999922</c:v>
                </c:pt>
                <c:pt idx="2896">
                  <c:v>61.999999999999922</c:v>
                </c:pt>
                <c:pt idx="2897">
                  <c:v>76.999999999999957</c:v>
                </c:pt>
                <c:pt idx="2898">
                  <c:v>76.999999999999957</c:v>
                </c:pt>
                <c:pt idx="2899">
                  <c:v>74.000000000000028</c:v>
                </c:pt>
                <c:pt idx="2900">
                  <c:v>79.000000000000085</c:v>
                </c:pt>
                <c:pt idx="2901">
                  <c:v>74.000000000000028</c:v>
                </c:pt>
                <c:pt idx="2902">
                  <c:v>60.999999999999943</c:v>
                </c:pt>
                <c:pt idx="2903">
                  <c:v>77.999999999999943</c:v>
                </c:pt>
                <c:pt idx="2904">
                  <c:v>76.999999999999957</c:v>
                </c:pt>
                <c:pt idx="2905">
                  <c:v>74.000000000000028</c:v>
                </c:pt>
                <c:pt idx="2906">
                  <c:v>82.000000000000028</c:v>
                </c:pt>
                <c:pt idx="2907">
                  <c:v>78.999999999999915</c:v>
                </c:pt>
                <c:pt idx="2908">
                  <c:v>67</c:v>
                </c:pt>
                <c:pt idx="2909">
                  <c:v>66.000000000000014</c:v>
                </c:pt>
                <c:pt idx="2910">
                  <c:v>73.000000000000043</c:v>
                </c:pt>
                <c:pt idx="2911">
                  <c:v>73.000000000000043</c:v>
                </c:pt>
                <c:pt idx="2912">
                  <c:v>64.000000000000057</c:v>
                </c:pt>
                <c:pt idx="2913">
                  <c:v>73.000000000000043</c:v>
                </c:pt>
                <c:pt idx="2914">
                  <c:v>74.000000000000028</c:v>
                </c:pt>
                <c:pt idx="2915">
                  <c:v>71.000000000000085</c:v>
                </c:pt>
                <c:pt idx="2916">
                  <c:v>67</c:v>
                </c:pt>
                <c:pt idx="2917">
                  <c:v>67</c:v>
                </c:pt>
                <c:pt idx="2918">
                  <c:v>58.999999999999986</c:v>
                </c:pt>
                <c:pt idx="2919">
                  <c:v>59.999999999999964</c:v>
                </c:pt>
                <c:pt idx="2920">
                  <c:v>60.999999999999943</c:v>
                </c:pt>
                <c:pt idx="2921">
                  <c:v>64.000000000000057</c:v>
                </c:pt>
                <c:pt idx="2922">
                  <c:v>59.999999999999964</c:v>
                </c:pt>
                <c:pt idx="2923">
                  <c:v>59.000000000000163</c:v>
                </c:pt>
                <c:pt idx="2924">
                  <c:v>63.000000000000078</c:v>
                </c:pt>
                <c:pt idx="2925">
                  <c:v>83</c:v>
                </c:pt>
                <c:pt idx="2926">
                  <c:v>80.000000000000071</c:v>
                </c:pt>
                <c:pt idx="2927">
                  <c:v>75</c:v>
                </c:pt>
                <c:pt idx="2928">
                  <c:v>62.999999999999901</c:v>
                </c:pt>
                <c:pt idx="2929">
                  <c:v>63.999999999999879</c:v>
                </c:pt>
                <c:pt idx="2930">
                  <c:v>69.999999999999929</c:v>
                </c:pt>
                <c:pt idx="2931">
                  <c:v>65.000000000000028</c:v>
                </c:pt>
                <c:pt idx="2932">
                  <c:v>61.999999999999922</c:v>
                </c:pt>
                <c:pt idx="2933">
                  <c:v>57.000000000000028</c:v>
                </c:pt>
                <c:pt idx="2934">
                  <c:v>57.000000000000028</c:v>
                </c:pt>
                <c:pt idx="2935">
                  <c:v>54.000000000000092</c:v>
                </c:pt>
                <c:pt idx="2936">
                  <c:v>50</c:v>
                </c:pt>
                <c:pt idx="2937">
                  <c:v>50.999999999999979</c:v>
                </c:pt>
                <c:pt idx="2938">
                  <c:v>61.999999999999922</c:v>
                </c:pt>
                <c:pt idx="2939">
                  <c:v>59.999999999999964</c:v>
                </c:pt>
                <c:pt idx="2940">
                  <c:v>58.000000000000007</c:v>
                </c:pt>
                <c:pt idx="2941">
                  <c:v>62.999999999999901</c:v>
                </c:pt>
                <c:pt idx="2942">
                  <c:v>53.999999999999915</c:v>
                </c:pt>
                <c:pt idx="2943">
                  <c:v>50.999999999999979</c:v>
                </c:pt>
                <c:pt idx="2944">
                  <c:v>51.999999999999957</c:v>
                </c:pt>
                <c:pt idx="2945">
                  <c:v>53.000000000000114</c:v>
                </c:pt>
                <c:pt idx="2946">
                  <c:v>54.000000000000092</c:v>
                </c:pt>
                <c:pt idx="2947">
                  <c:v>54.000000000000092</c:v>
                </c:pt>
                <c:pt idx="2948">
                  <c:v>58.000000000000007</c:v>
                </c:pt>
                <c:pt idx="2949">
                  <c:v>59.000000000000163</c:v>
                </c:pt>
                <c:pt idx="2950">
                  <c:v>41.999999999999993</c:v>
                </c:pt>
                <c:pt idx="2951">
                  <c:v>42.999999999999972</c:v>
                </c:pt>
                <c:pt idx="2952">
                  <c:v>46.000000000000085</c:v>
                </c:pt>
                <c:pt idx="2953">
                  <c:v>48.000000000000043</c:v>
                </c:pt>
                <c:pt idx="2954">
                  <c:v>46.000000000000085</c:v>
                </c:pt>
                <c:pt idx="2955">
                  <c:v>42.999999999999972</c:v>
                </c:pt>
                <c:pt idx="2956">
                  <c:v>42.999999999999972</c:v>
                </c:pt>
                <c:pt idx="2957">
                  <c:v>36.999999999999922</c:v>
                </c:pt>
                <c:pt idx="2958">
                  <c:v>38.999999999999879</c:v>
                </c:pt>
                <c:pt idx="2959">
                  <c:v>38.999999999999879</c:v>
                </c:pt>
                <c:pt idx="2960">
                  <c:v>40.000000000000036</c:v>
                </c:pt>
                <c:pt idx="2961">
                  <c:v>40.000000000000036</c:v>
                </c:pt>
                <c:pt idx="2962">
                  <c:v>40.000000000000036</c:v>
                </c:pt>
                <c:pt idx="2963">
                  <c:v>35.999999999999943</c:v>
                </c:pt>
                <c:pt idx="2964">
                  <c:v>36.999999999999922</c:v>
                </c:pt>
                <c:pt idx="2965">
                  <c:v>44.999999999999929</c:v>
                </c:pt>
                <c:pt idx="2966">
                  <c:v>41.000000000000014</c:v>
                </c:pt>
                <c:pt idx="2967">
                  <c:v>35.999999999999943</c:v>
                </c:pt>
                <c:pt idx="2968">
                  <c:v>34.999999999999964</c:v>
                </c:pt>
                <c:pt idx="2969">
                  <c:v>34.999999999999964</c:v>
                </c:pt>
                <c:pt idx="2970">
                  <c:v>36.999999999999922</c:v>
                </c:pt>
                <c:pt idx="2971">
                  <c:v>41.999999999999993</c:v>
                </c:pt>
                <c:pt idx="2972">
                  <c:v>58.000000000000007</c:v>
                </c:pt>
                <c:pt idx="2973">
                  <c:v>57.000000000000028</c:v>
                </c:pt>
                <c:pt idx="2974">
                  <c:v>58.000000000000007</c:v>
                </c:pt>
                <c:pt idx="2975">
                  <c:v>58.000000000000007</c:v>
                </c:pt>
                <c:pt idx="2976">
                  <c:v>54.999999999999893</c:v>
                </c:pt>
                <c:pt idx="2977">
                  <c:v>52.999999999999936</c:v>
                </c:pt>
                <c:pt idx="2978">
                  <c:v>57.000000000000028</c:v>
                </c:pt>
                <c:pt idx="2979">
                  <c:v>59.999999999999964</c:v>
                </c:pt>
                <c:pt idx="2980">
                  <c:v>69.999999999999929</c:v>
                </c:pt>
                <c:pt idx="2981">
                  <c:v>70.999999999999915</c:v>
                </c:pt>
                <c:pt idx="2982">
                  <c:v>74.000000000000028</c:v>
                </c:pt>
                <c:pt idx="2983">
                  <c:v>69.999999999999929</c:v>
                </c:pt>
                <c:pt idx="2984">
                  <c:v>70.999999999999915</c:v>
                </c:pt>
                <c:pt idx="2985">
                  <c:v>68.999999999999943</c:v>
                </c:pt>
                <c:pt idx="2986">
                  <c:v>75</c:v>
                </c:pt>
                <c:pt idx="2987">
                  <c:v>75</c:v>
                </c:pt>
                <c:pt idx="2988">
                  <c:v>67.999999999999972</c:v>
                </c:pt>
                <c:pt idx="2989">
                  <c:v>70.000000000000114</c:v>
                </c:pt>
                <c:pt idx="2990">
                  <c:v>83</c:v>
                </c:pt>
                <c:pt idx="2991">
                  <c:v>85.000000000000142</c:v>
                </c:pt>
                <c:pt idx="2992">
                  <c:v>81.000000000000057</c:v>
                </c:pt>
                <c:pt idx="2993">
                  <c:v>82.000000000000028</c:v>
                </c:pt>
                <c:pt idx="2994">
                  <c:v>83.999999999999986</c:v>
                </c:pt>
                <c:pt idx="2995">
                  <c:v>91.000000000000014</c:v>
                </c:pt>
                <c:pt idx="2996">
                  <c:v>84.999999999999972</c:v>
                </c:pt>
                <c:pt idx="2997">
                  <c:v>79.000000000000085</c:v>
                </c:pt>
                <c:pt idx="2998">
                  <c:v>60.000000000000142</c:v>
                </c:pt>
                <c:pt idx="2999">
                  <c:v>59.000000000000163</c:v>
                </c:pt>
                <c:pt idx="3000">
                  <c:v>64.000000000000057</c:v>
                </c:pt>
                <c:pt idx="3001">
                  <c:v>61.000000000000121</c:v>
                </c:pt>
                <c:pt idx="3002">
                  <c:v>65.000000000000028</c:v>
                </c:pt>
                <c:pt idx="3003">
                  <c:v>63.000000000000078</c:v>
                </c:pt>
                <c:pt idx="3004">
                  <c:v>63.000000000000078</c:v>
                </c:pt>
                <c:pt idx="3005">
                  <c:v>63.000000000000078</c:v>
                </c:pt>
                <c:pt idx="3006">
                  <c:v>55.000000000000071</c:v>
                </c:pt>
                <c:pt idx="3007">
                  <c:v>49.000000000000021</c:v>
                </c:pt>
                <c:pt idx="3008">
                  <c:v>47.000000000000064</c:v>
                </c:pt>
                <c:pt idx="3009">
                  <c:v>49.000000000000021</c:v>
                </c:pt>
                <c:pt idx="3010">
                  <c:v>57.000000000000028</c:v>
                </c:pt>
                <c:pt idx="3011">
                  <c:v>51.999999999999957</c:v>
                </c:pt>
                <c:pt idx="3012">
                  <c:v>57.000000000000028</c:v>
                </c:pt>
                <c:pt idx="3013">
                  <c:v>58.999999999999986</c:v>
                </c:pt>
                <c:pt idx="3014">
                  <c:v>59.999999999999964</c:v>
                </c:pt>
                <c:pt idx="3015">
                  <c:v>49.000000000000021</c:v>
                </c:pt>
                <c:pt idx="3016">
                  <c:v>50.999999999999979</c:v>
                </c:pt>
                <c:pt idx="3017">
                  <c:v>50</c:v>
                </c:pt>
                <c:pt idx="3018">
                  <c:v>55.000000000000071</c:v>
                </c:pt>
                <c:pt idx="3019">
                  <c:v>56.00000000000005</c:v>
                </c:pt>
                <c:pt idx="3020">
                  <c:v>57.000000000000028</c:v>
                </c:pt>
                <c:pt idx="3021">
                  <c:v>54.999999999999893</c:v>
                </c:pt>
                <c:pt idx="3022">
                  <c:v>50.999999999999979</c:v>
                </c:pt>
                <c:pt idx="3023">
                  <c:v>46.999999999999886</c:v>
                </c:pt>
                <c:pt idx="3024">
                  <c:v>46.999999999999886</c:v>
                </c:pt>
                <c:pt idx="3025">
                  <c:v>42.999999999999972</c:v>
                </c:pt>
                <c:pt idx="3026">
                  <c:v>50.999999999999979</c:v>
                </c:pt>
                <c:pt idx="3027">
                  <c:v>53.999999999999915</c:v>
                </c:pt>
                <c:pt idx="3028">
                  <c:v>55.000000000000071</c:v>
                </c:pt>
                <c:pt idx="3029">
                  <c:v>55.000000000000071</c:v>
                </c:pt>
                <c:pt idx="3030">
                  <c:v>51.999999999999957</c:v>
                </c:pt>
                <c:pt idx="3031">
                  <c:v>48.000000000000043</c:v>
                </c:pt>
                <c:pt idx="3032">
                  <c:v>56.00000000000005</c:v>
                </c:pt>
                <c:pt idx="3033">
                  <c:v>56.00000000000005</c:v>
                </c:pt>
                <c:pt idx="3034">
                  <c:v>61.999999999999922</c:v>
                </c:pt>
                <c:pt idx="3035">
                  <c:v>68.999999999999943</c:v>
                </c:pt>
                <c:pt idx="3036">
                  <c:v>58.999999999999986</c:v>
                </c:pt>
                <c:pt idx="3037">
                  <c:v>51.999999999999957</c:v>
                </c:pt>
                <c:pt idx="3038">
                  <c:v>49.000000000000021</c:v>
                </c:pt>
                <c:pt idx="3039">
                  <c:v>49.000000000000021</c:v>
                </c:pt>
                <c:pt idx="3040">
                  <c:v>50</c:v>
                </c:pt>
                <c:pt idx="3041">
                  <c:v>44.000000000000128</c:v>
                </c:pt>
                <c:pt idx="3042">
                  <c:v>39.000000000000057</c:v>
                </c:pt>
                <c:pt idx="3043">
                  <c:v>48.999999999999844</c:v>
                </c:pt>
                <c:pt idx="3044">
                  <c:v>47.999999999999865</c:v>
                </c:pt>
                <c:pt idx="3045">
                  <c:v>46.999999999999886</c:v>
                </c:pt>
                <c:pt idx="3046">
                  <c:v>45.999999999999908</c:v>
                </c:pt>
                <c:pt idx="3047">
                  <c:v>48.999999999999844</c:v>
                </c:pt>
                <c:pt idx="3048">
                  <c:v>41.999999999999993</c:v>
                </c:pt>
                <c:pt idx="3049">
                  <c:v>41.000000000000014</c:v>
                </c:pt>
                <c:pt idx="3050">
                  <c:v>41.000000000000014</c:v>
                </c:pt>
                <c:pt idx="3051">
                  <c:v>41.000000000000014</c:v>
                </c:pt>
                <c:pt idx="3052">
                  <c:v>37.999999999999901</c:v>
                </c:pt>
                <c:pt idx="3053">
                  <c:v>42.999999999999972</c:v>
                </c:pt>
                <c:pt idx="3054">
                  <c:v>42.999999999999972</c:v>
                </c:pt>
                <c:pt idx="3055">
                  <c:v>47.000000000000064</c:v>
                </c:pt>
                <c:pt idx="3056">
                  <c:v>46.000000000000085</c:v>
                </c:pt>
                <c:pt idx="3057">
                  <c:v>48.000000000000043</c:v>
                </c:pt>
                <c:pt idx="3058">
                  <c:v>43.99999999999995</c:v>
                </c:pt>
                <c:pt idx="3059">
                  <c:v>41.999999999999993</c:v>
                </c:pt>
                <c:pt idx="3060">
                  <c:v>35.999999999999943</c:v>
                </c:pt>
                <c:pt idx="3061">
                  <c:v>35.999999999999943</c:v>
                </c:pt>
                <c:pt idx="3062">
                  <c:v>38.999999999999879</c:v>
                </c:pt>
                <c:pt idx="3063">
                  <c:v>35.999999999999943</c:v>
                </c:pt>
                <c:pt idx="3064">
                  <c:v>37.999999999999901</c:v>
                </c:pt>
                <c:pt idx="3065">
                  <c:v>41.000000000000014</c:v>
                </c:pt>
                <c:pt idx="3066">
                  <c:v>40.000000000000036</c:v>
                </c:pt>
                <c:pt idx="3067">
                  <c:v>43.99999999999995</c:v>
                </c:pt>
                <c:pt idx="3068">
                  <c:v>44.999999999999929</c:v>
                </c:pt>
                <c:pt idx="3069">
                  <c:v>47.999999999999865</c:v>
                </c:pt>
                <c:pt idx="3070">
                  <c:v>56.999999999999851</c:v>
                </c:pt>
                <c:pt idx="3071">
                  <c:v>54.999999999999893</c:v>
                </c:pt>
                <c:pt idx="3072">
                  <c:v>51.999999999999957</c:v>
                </c:pt>
                <c:pt idx="3073">
                  <c:v>47.999999999999865</c:v>
                </c:pt>
                <c:pt idx="3074">
                  <c:v>47.999999999999865</c:v>
                </c:pt>
                <c:pt idx="3075">
                  <c:v>46.000000000000085</c:v>
                </c:pt>
                <c:pt idx="3076">
                  <c:v>43.000000000000149</c:v>
                </c:pt>
                <c:pt idx="3077">
                  <c:v>45.000000000000107</c:v>
                </c:pt>
                <c:pt idx="3078">
                  <c:v>44.000000000000128</c:v>
                </c:pt>
                <c:pt idx="3079">
                  <c:v>45.000000000000107</c:v>
                </c:pt>
                <c:pt idx="3080">
                  <c:v>50</c:v>
                </c:pt>
                <c:pt idx="3081">
                  <c:v>46.000000000000085</c:v>
                </c:pt>
                <c:pt idx="3082">
                  <c:v>41.999999999999993</c:v>
                </c:pt>
                <c:pt idx="3083">
                  <c:v>44.000000000000128</c:v>
                </c:pt>
                <c:pt idx="3084">
                  <c:v>45.000000000000107</c:v>
                </c:pt>
                <c:pt idx="3085">
                  <c:v>41.000000000000014</c:v>
                </c:pt>
                <c:pt idx="3086">
                  <c:v>37.000000000000099</c:v>
                </c:pt>
                <c:pt idx="3087">
                  <c:v>33.000000000000007</c:v>
                </c:pt>
                <c:pt idx="3088">
                  <c:v>33.000000000000007</c:v>
                </c:pt>
                <c:pt idx="3089">
                  <c:v>33.999999999999986</c:v>
                </c:pt>
                <c:pt idx="3090">
                  <c:v>39.000000000000057</c:v>
                </c:pt>
                <c:pt idx="3091">
                  <c:v>38.000000000000078</c:v>
                </c:pt>
                <c:pt idx="3092">
                  <c:v>46.000000000000085</c:v>
                </c:pt>
                <c:pt idx="3093">
                  <c:v>41.000000000000014</c:v>
                </c:pt>
                <c:pt idx="3094">
                  <c:v>41.000000000000014</c:v>
                </c:pt>
                <c:pt idx="3095">
                  <c:v>39.000000000000057</c:v>
                </c:pt>
                <c:pt idx="3096">
                  <c:v>40.000000000000036</c:v>
                </c:pt>
                <c:pt idx="3097">
                  <c:v>36.000000000000121</c:v>
                </c:pt>
                <c:pt idx="3098">
                  <c:v>49.000000000000021</c:v>
                </c:pt>
                <c:pt idx="3099">
                  <c:v>50.999999999999979</c:v>
                </c:pt>
                <c:pt idx="3100">
                  <c:v>53.999999999999915</c:v>
                </c:pt>
                <c:pt idx="3101">
                  <c:v>58.999999999999986</c:v>
                </c:pt>
                <c:pt idx="3102">
                  <c:v>58.000000000000007</c:v>
                </c:pt>
                <c:pt idx="3103">
                  <c:v>60.999999999999943</c:v>
                </c:pt>
                <c:pt idx="3104">
                  <c:v>62.999999999999901</c:v>
                </c:pt>
                <c:pt idx="3105">
                  <c:v>61.999999999999922</c:v>
                </c:pt>
                <c:pt idx="3106">
                  <c:v>66.000000000000014</c:v>
                </c:pt>
                <c:pt idx="3107">
                  <c:v>63.999999999999879</c:v>
                </c:pt>
                <c:pt idx="3108">
                  <c:v>57.000000000000028</c:v>
                </c:pt>
                <c:pt idx="3109">
                  <c:v>59.999999999999964</c:v>
                </c:pt>
                <c:pt idx="3110">
                  <c:v>62.000000000000099</c:v>
                </c:pt>
                <c:pt idx="3111">
                  <c:v>59.999999999999964</c:v>
                </c:pt>
                <c:pt idx="3112">
                  <c:v>57.000000000000028</c:v>
                </c:pt>
                <c:pt idx="3113">
                  <c:v>63.000000000000078</c:v>
                </c:pt>
                <c:pt idx="3114">
                  <c:v>64.000000000000057</c:v>
                </c:pt>
                <c:pt idx="3115">
                  <c:v>66.000000000000014</c:v>
                </c:pt>
                <c:pt idx="3116">
                  <c:v>56.00000000000005</c:v>
                </c:pt>
                <c:pt idx="3117">
                  <c:v>50.999999999999979</c:v>
                </c:pt>
                <c:pt idx="3118">
                  <c:v>51.999999999999957</c:v>
                </c:pt>
                <c:pt idx="3119">
                  <c:v>51.999999999999957</c:v>
                </c:pt>
                <c:pt idx="3120">
                  <c:v>43.99999999999995</c:v>
                </c:pt>
                <c:pt idx="3121">
                  <c:v>42.999999999999972</c:v>
                </c:pt>
                <c:pt idx="3122">
                  <c:v>45.000000000000107</c:v>
                </c:pt>
                <c:pt idx="3123">
                  <c:v>51.999999999999957</c:v>
                </c:pt>
                <c:pt idx="3124">
                  <c:v>55.999999999999872</c:v>
                </c:pt>
                <c:pt idx="3125">
                  <c:v>56.00000000000005</c:v>
                </c:pt>
                <c:pt idx="3126">
                  <c:v>56.00000000000005</c:v>
                </c:pt>
                <c:pt idx="3127">
                  <c:v>57.000000000000028</c:v>
                </c:pt>
                <c:pt idx="3128">
                  <c:v>57.000000000000028</c:v>
                </c:pt>
                <c:pt idx="3129">
                  <c:v>56.00000000000005</c:v>
                </c:pt>
                <c:pt idx="3130">
                  <c:v>45.000000000000107</c:v>
                </c:pt>
                <c:pt idx="3131">
                  <c:v>45.000000000000107</c:v>
                </c:pt>
                <c:pt idx="3132">
                  <c:v>44.000000000000128</c:v>
                </c:pt>
                <c:pt idx="3133">
                  <c:v>43.000000000000149</c:v>
                </c:pt>
                <c:pt idx="3134">
                  <c:v>41.999999999999993</c:v>
                </c:pt>
                <c:pt idx="3135">
                  <c:v>49.000000000000021</c:v>
                </c:pt>
                <c:pt idx="3136">
                  <c:v>50</c:v>
                </c:pt>
                <c:pt idx="3137">
                  <c:v>41.000000000000014</c:v>
                </c:pt>
                <c:pt idx="3138">
                  <c:v>42.999999999999972</c:v>
                </c:pt>
                <c:pt idx="3139">
                  <c:v>42.999999999999972</c:v>
                </c:pt>
                <c:pt idx="3140">
                  <c:v>42.999999999999972</c:v>
                </c:pt>
                <c:pt idx="3141">
                  <c:v>46</c:v>
                </c:pt>
                <c:pt idx="3142">
                  <c:v>52.000000000000043</c:v>
                </c:pt>
                <c:pt idx="3143">
                  <c:v>49.999999999999915</c:v>
                </c:pt>
                <c:pt idx="3144">
                  <c:v>48.999999999999929</c:v>
                </c:pt>
                <c:pt idx="3145">
                  <c:v>41.999999999999901</c:v>
                </c:pt>
                <c:pt idx="3146">
                  <c:v>45.000000000000014</c:v>
                </c:pt>
                <c:pt idx="3147">
                  <c:v>49.000000000000021</c:v>
                </c:pt>
                <c:pt idx="3148">
                  <c:v>53.999999999999915</c:v>
                </c:pt>
                <c:pt idx="3149">
                  <c:v>53.999999999999915</c:v>
                </c:pt>
                <c:pt idx="3150">
                  <c:v>48.000000000000043</c:v>
                </c:pt>
                <c:pt idx="3151">
                  <c:v>49.000000000000021</c:v>
                </c:pt>
                <c:pt idx="3152">
                  <c:v>49.000000000000021</c:v>
                </c:pt>
                <c:pt idx="3153">
                  <c:v>51.999999999999957</c:v>
                </c:pt>
                <c:pt idx="3154">
                  <c:v>52.999999999999936</c:v>
                </c:pt>
                <c:pt idx="3155">
                  <c:v>56.00000000000005</c:v>
                </c:pt>
                <c:pt idx="3156">
                  <c:v>58.999999999999986</c:v>
                </c:pt>
                <c:pt idx="3157">
                  <c:v>56.00000000000005</c:v>
                </c:pt>
                <c:pt idx="3158">
                  <c:v>55.000000000000071</c:v>
                </c:pt>
                <c:pt idx="3159">
                  <c:v>56.00000000000005</c:v>
                </c:pt>
                <c:pt idx="3160">
                  <c:v>57.000000000000028</c:v>
                </c:pt>
                <c:pt idx="3161">
                  <c:v>56.00000000000005</c:v>
                </c:pt>
                <c:pt idx="3162">
                  <c:v>57.000000000000028</c:v>
                </c:pt>
                <c:pt idx="3163">
                  <c:v>61.999999999999922</c:v>
                </c:pt>
                <c:pt idx="3164">
                  <c:v>60.999999999999943</c:v>
                </c:pt>
                <c:pt idx="3165">
                  <c:v>58.000000000000007</c:v>
                </c:pt>
                <c:pt idx="3166">
                  <c:v>59.999999999999964</c:v>
                </c:pt>
                <c:pt idx="3167">
                  <c:v>58.999999999999986</c:v>
                </c:pt>
                <c:pt idx="3168">
                  <c:v>55.999999999999957</c:v>
                </c:pt>
                <c:pt idx="3169">
                  <c:v>56.999999999999943</c:v>
                </c:pt>
                <c:pt idx="3170">
                  <c:v>54.999999999999986</c:v>
                </c:pt>
                <c:pt idx="3171">
                  <c:v>46.999999999999972</c:v>
                </c:pt>
                <c:pt idx="3172">
                  <c:v>46</c:v>
                </c:pt>
                <c:pt idx="3173">
                  <c:v>59.000000000000071</c:v>
                </c:pt>
                <c:pt idx="3174">
                  <c:v>60.000000000000057</c:v>
                </c:pt>
                <c:pt idx="3175">
                  <c:v>62.000000000000014</c:v>
                </c:pt>
                <c:pt idx="3176">
                  <c:v>61.000000000000028</c:v>
                </c:pt>
                <c:pt idx="3177">
                  <c:v>64.999999999999943</c:v>
                </c:pt>
                <c:pt idx="3178">
                  <c:v>61.000000000000028</c:v>
                </c:pt>
                <c:pt idx="3179">
                  <c:v>61.000000000000028</c:v>
                </c:pt>
                <c:pt idx="3180">
                  <c:v>61.000000000000028</c:v>
                </c:pt>
                <c:pt idx="3181">
                  <c:v>64.999999999999943</c:v>
                </c:pt>
                <c:pt idx="3182">
                  <c:v>64.999999999999943</c:v>
                </c:pt>
                <c:pt idx="3183">
                  <c:v>66.000000000000099</c:v>
                </c:pt>
                <c:pt idx="3184">
                  <c:v>67.000000000000085</c:v>
                </c:pt>
                <c:pt idx="3185">
                  <c:v>66.000000000000099</c:v>
                </c:pt>
                <c:pt idx="3186">
                  <c:v>69.000000000000043</c:v>
                </c:pt>
                <c:pt idx="3187">
                  <c:v>74.000000000000114</c:v>
                </c:pt>
                <c:pt idx="3188">
                  <c:v>77.000000000000043</c:v>
                </c:pt>
                <c:pt idx="3189">
                  <c:v>75</c:v>
                </c:pt>
                <c:pt idx="3190">
                  <c:v>66.000000000000014</c:v>
                </c:pt>
                <c:pt idx="3191">
                  <c:v>59.999999999999964</c:v>
                </c:pt>
                <c:pt idx="3192">
                  <c:v>61.000000000000121</c:v>
                </c:pt>
                <c:pt idx="3193">
                  <c:v>68.999999999999943</c:v>
                </c:pt>
                <c:pt idx="3194">
                  <c:v>67.999999999999972</c:v>
                </c:pt>
                <c:pt idx="3195">
                  <c:v>63.000000000000078</c:v>
                </c:pt>
                <c:pt idx="3196">
                  <c:v>67</c:v>
                </c:pt>
                <c:pt idx="3197">
                  <c:v>67.999999999999972</c:v>
                </c:pt>
                <c:pt idx="3198">
                  <c:v>64.000000000000057</c:v>
                </c:pt>
                <c:pt idx="3199">
                  <c:v>62.000000000000099</c:v>
                </c:pt>
                <c:pt idx="3200">
                  <c:v>63.000000000000078</c:v>
                </c:pt>
                <c:pt idx="3201">
                  <c:v>65.000000000000028</c:v>
                </c:pt>
                <c:pt idx="3202">
                  <c:v>65.000000000000028</c:v>
                </c:pt>
                <c:pt idx="3203">
                  <c:v>59.000000000000163</c:v>
                </c:pt>
                <c:pt idx="3204">
                  <c:v>59.000000000000163</c:v>
                </c:pt>
                <c:pt idx="3205">
                  <c:v>62.000000000000099</c:v>
                </c:pt>
                <c:pt idx="3206">
                  <c:v>64.999999999999943</c:v>
                </c:pt>
                <c:pt idx="3207">
                  <c:v>66.000000000000099</c:v>
                </c:pt>
                <c:pt idx="3208">
                  <c:v>66.000000000000099</c:v>
                </c:pt>
                <c:pt idx="3209">
                  <c:v>66.000000000000099</c:v>
                </c:pt>
                <c:pt idx="3210">
                  <c:v>70.000000000000014</c:v>
                </c:pt>
                <c:pt idx="3211">
                  <c:v>68.000000000000057</c:v>
                </c:pt>
                <c:pt idx="3212">
                  <c:v>70.000000000000114</c:v>
                </c:pt>
                <c:pt idx="3213">
                  <c:v>75.999999999999972</c:v>
                </c:pt>
                <c:pt idx="3214">
                  <c:v>75.999999999999972</c:v>
                </c:pt>
                <c:pt idx="3215">
                  <c:v>72.000000000000057</c:v>
                </c:pt>
                <c:pt idx="3216">
                  <c:v>73.000000000000043</c:v>
                </c:pt>
                <c:pt idx="3217">
                  <c:v>63.000000000000078</c:v>
                </c:pt>
                <c:pt idx="3218">
                  <c:v>63.000000000000078</c:v>
                </c:pt>
                <c:pt idx="3219">
                  <c:v>63.000000000000078</c:v>
                </c:pt>
                <c:pt idx="3220">
                  <c:v>64.000000000000057</c:v>
                </c:pt>
                <c:pt idx="3221">
                  <c:v>55.000000000000071</c:v>
                </c:pt>
                <c:pt idx="3222">
                  <c:v>49.000000000000021</c:v>
                </c:pt>
                <c:pt idx="3223">
                  <c:v>49.000000000000021</c:v>
                </c:pt>
                <c:pt idx="3224">
                  <c:v>48.000000000000043</c:v>
                </c:pt>
                <c:pt idx="3225">
                  <c:v>45.000000000000107</c:v>
                </c:pt>
                <c:pt idx="3226">
                  <c:v>44.000000000000128</c:v>
                </c:pt>
                <c:pt idx="3227">
                  <c:v>47.000000000000064</c:v>
                </c:pt>
                <c:pt idx="3228">
                  <c:v>41.999999999999993</c:v>
                </c:pt>
                <c:pt idx="3229">
                  <c:v>41.000000000000014</c:v>
                </c:pt>
                <c:pt idx="3230">
                  <c:v>37.999999999999901</c:v>
                </c:pt>
                <c:pt idx="3231">
                  <c:v>33.999999999999986</c:v>
                </c:pt>
                <c:pt idx="3232">
                  <c:v>35.999999999999943</c:v>
                </c:pt>
                <c:pt idx="3233">
                  <c:v>46.000000000000085</c:v>
                </c:pt>
                <c:pt idx="3234">
                  <c:v>46.000000000000085</c:v>
                </c:pt>
                <c:pt idx="3235">
                  <c:v>51.999999999999957</c:v>
                </c:pt>
                <c:pt idx="3236">
                  <c:v>52.999999999999936</c:v>
                </c:pt>
                <c:pt idx="3237">
                  <c:v>52.999999999999936</c:v>
                </c:pt>
                <c:pt idx="3238">
                  <c:v>47.000000000000064</c:v>
                </c:pt>
                <c:pt idx="3239">
                  <c:v>48.000000000000043</c:v>
                </c:pt>
                <c:pt idx="3240">
                  <c:v>51.999999999999957</c:v>
                </c:pt>
                <c:pt idx="3241">
                  <c:v>64.000000000000057</c:v>
                </c:pt>
                <c:pt idx="3242">
                  <c:v>67.999999999999972</c:v>
                </c:pt>
                <c:pt idx="3243">
                  <c:v>63.999999999999879</c:v>
                </c:pt>
                <c:pt idx="3244">
                  <c:v>63.999999999999879</c:v>
                </c:pt>
                <c:pt idx="3245">
                  <c:v>68.999999999999943</c:v>
                </c:pt>
                <c:pt idx="3246">
                  <c:v>67.999999999999972</c:v>
                </c:pt>
                <c:pt idx="3247">
                  <c:v>69.999999999999929</c:v>
                </c:pt>
                <c:pt idx="3248">
                  <c:v>69.999999999999929</c:v>
                </c:pt>
                <c:pt idx="3249">
                  <c:v>71.999999999999886</c:v>
                </c:pt>
                <c:pt idx="3250">
                  <c:v>72.000000000000057</c:v>
                </c:pt>
                <c:pt idx="3251">
                  <c:v>69.000000000000128</c:v>
                </c:pt>
                <c:pt idx="3252">
                  <c:v>75.999999999999972</c:v>
                </c:pt>
                <c:pt idx="3253">
                  <c:v>80.000000000000071</c:v>
                </c:pt>
                <c:pt idx="3254">
                  <c:v>80.000000000000071</c:v>
                </c:pt>
                <c:pt idx="3255">
                  <c:v>74.000000000000028</c:v>
                </c:pt>
                <c:pt idx="3256">
                  <c:v>70.000000000000114</c:v>
                </c:pt>
                <c:pt idx="3257">
                  <c:v>68.999999999999943</c:v>
                </c:pt>
                <c:pt idx="3258">
                  <c:v>67.999999999999972</c:v>
                </c:pt>
                <c:pt idx="3259">
                  <c:v>67.999999999999972</c:v>
                </c:pt>
                <c:pt idx="3260">
                  <c:v>69.999999999999929</c:v>
                </c:pt>
                <c:pt idx="3261">
                  <c:v>71.000000000000085</c:v>
                </c:pt>
                <c:pt idx="3262">
                  <c:v>65.000000000000028</c:v>
                </c:pt>
                <c:pt idx="3263">
                  <c:v>60.999999999999943</c:v>
                </c:pt>
                <c:pt idx="3264">
                  <c:v>62.000000000000099</c:v>
                </c:pt>
                <c:pt idx="3265">
                  <c:v>71.000000000000085</c:v>
                </c:pt>
                <c:pt idx="3266">
                  <c:v>73.000000000000043</c:v>
                </c:pt>
                <c:pt idx="3267">
                  <c:v>73.000000000000043</c:v>
                </c:pt>
                <c:pt idx="3268">
                  <c:v>76.999999999999957</c:v>
                </c:pt>
                <c:pt idx="3269">
                  <c:v>76.999999999999957</c:v>
                </c:pt>
                <c:pt idx="3270">
                  <c:v>76.999999999999957</c:v>
                </c:pt>
                <c:pt idx="3271">
                  <c:v>72.000000000000057</c:v>
                </c:pt>
                <c:pt idx="3272">
                  <c:v>75</c:v>
                </c:pt>
                <c:pt idx="3273">
                  <c:v>86.000000000000114</c:v>
                </c:pt>
                <c:pt idx="3274">
                  <c:v>88.000000000000085</c:v>
                </c:pt>
                <c:pt idx="3275">
                  <c:v>90.000000000000028</c:v>
                </c:pt>
                <c:pt idx="3276">
                  <c:v>91.000000000000014</c:v>
                </c:pt>
                <c:pt idx="3277">
                  <c:v>80.000000000000071</c:v>
                </c:pt>
                <c:pt idx="3278">
                  <c:v>86.999999999999915</c:v>
                </c:pt>
                <c:pt idx="3279">
                  <c:v>86.999999999999915</c:v>
                </c:pt>
                <c:pt idx="3280">
                  <c:v>89.000000000000057</c:v>
                </c:pt>
                <c:pt idx="3281">
                  <c:v>89.000000000000057</c:v>
                </c:pt>
                <c:pt idx="3282">
                  <c:v>99.000000000000028</c:v>
                </c:pt>
                <c:pt idx="3283">
                  <c:v>99.000000000000028</c:v>
                </c:pt>
                <c:pt idx="3284">
                  <c:v>94.999999999999929</c:v>
                </c:pt>
                <c:pt idx="3285">
                  <c:v>82.000000000000028</c:v>
                </c:pt>
                <c:pt idx="3286">
                  <c:v>78.999999999999915</c:v>
                </c:pt>
                <c:pt idx="3287">
                  <c:v>75</c:v>
                </c:pt>
                <c:pt idx="3288">
                  <c:v>86.000000000000114</c:v>
                </c:pt>
                <c:pt idx="3289">
                  <c:v>87.000000000000099</c:v>
                </c:pt>
                <c:pt idx="3290">
                  <c:v>89.000000000000057</c:v>
                </c:pt>
                <c:pt idx="3291">
                  <c:v>95.000000000000114</c:v>
                </c:pt>
                <c:pt idx="3292">
                  <c:v>95.000000000000114</c:v>
                </c:pt>
                <c:pt idx="3293">
                  <c:v>83</c:v>
                </c:pt>
                <c:pt idx="3294">
                  <c:v>82.000000000000028</c:v>
                </c:pt>
                <c:pt idx="3295">
                  <c:v>85.000000000000142</c:v>
                </c:pt>
                <c:pt idx="3296">
                  <c:v>89.000000000000057</c:v>
                </c:pt>
                <c:pt idx="3297">
                  <c:v>90.000000000000028</c:v>
                </c:pt>
                <c:pt idx="3298">
                  <c:v>103.00000000000003</c:v>
                </c:pt>
                <c:pt idx="3299">
                  <c:v>105.99999999999996</c:v>
                </c:pt>
                <c:pt idx="3300">
                  <c:v>121.99999999999997</c:v>
                </c:pt>
                <c:pt idx="3301">
                  <c:v>114.99999999999994</c:v>
                </c:pt>
                <c:pt idx="3302">
                  <c:v>117.00000000000009</c:v>
                </c:pt>
                <c:pt idx="3303">
                  <c:v>113.99999999999997</c:v>
                </c:pt>
                <c:pt idx="3304">
                  <c:v>117.00000000000009</c:v>
                </c:pt>
                <c:pt idx="3305">
                  <c:v>121.99999999999997</c:v>
                </c:pt>
                <c:pt idx="3306">
                  <c:v>114.99999999999994</c:v>
                </c:pt>
                <c:pt idx="3307">
                  <c:v>104.99999999999999</c:v>
                </c:pt>
                <c:pt idx="3308">
                  <c:v>87.000000000000014</c:v>
                </c:pt>
                <c:pt idx="3309">
                  <c:v>90.000000000000028</c:v>
                </c:pt>
                <c:pt idx="3310">
                  <c:v>99.000000000000028</c:v>
                </c:pt>
                <c:pt idx="3311">
                  <c:v>105.00000000000007</c:v>
                </c:pt>
                <c:pt idx="3312">
                  <c:v>97.000000000000057</c:v>
                </c:pt>
                <c:pt idx="3313">
                  <c:v>98.000000000000043</c:v>
                </c:pt>
                <c:pt idx="3314">
                  <c:v>92</c:v>
                </c:pt>
                <c:pt idx="3315">
                  <c:v>97.999999999999957</c:v>
                </c:pt>
                <c:pt idx="3316">
                  <c:v>90.999999999999929</c:v>
                </c:pt>
                <c:pt idx="3317">
                  <c:v>98.999999999999929</c:v>
                </c:pt>
                <c:pt idx="3318">
                  <c:v>90.999999999999929</c:v>
                </c:pt>
                <c:pt idx="3319">
                  <c:v>91.999999999999901</c:v>
                </c:pt>
                <c:pt idx="3320">
                  <c:v>81.999999999999943</c:v>
                </c:pt>
                <c:pt idx="3321">
                  <c:v>113.00000000000009</c:v>
                </c:pt>
                <c:pt idx="3322">
                  <c:v>117</c:v>
                </c:pt>
                <c:pt idx="3323">
                  <c:v>96.000000000000085</c:v>
                </c:pt>
                <c:pt idx="3324">
                  <c:v>98.000000000000043</c:v>
                </c:pt>
                <c:pt idx="3325">
                  <c:v>114.00000000000006</c:v>
                </c:pt>
                <c:pt idx="3326">
                  <c:v>115.00000000000003</c:v>
                </c:pt>
                <c:pt idx="3327">
                  <c:v>104.99999999999989</c:v>
                </c:pt>
                <c:pt idx="3328">
                  <c:v>99.000000000000028</c:v>
                </c:pt>
                <c:pt idx="3329">
                  <c:v>100.99999999999997</c:v>
                </c:pt>
                <c:pt idx="3330">
                  <c:v>116.00000000000001</c:v>
                </c:pt>
                <c:pt idx="3331">
                  <c:v>118.99999999999994</c:v>
                </c:pt>
                <c:pt idx="3332">
                  <c:v>107.00000000000003</c:v>
                </c:pt>
                <c:pt idx="3333">
                  <c:v>100</c:v>
                </c:pt>
                <c:pt idx="3334">
                  <c:v>102.99999999999994</c:v>
                </c:pt>
                <c:pt idx="3335">
                  <c:v>107.00000000000003</c:v>
                </c:pt>
                <c:pt idx="3336">
                  <c:v>108</c:v>
                </c:pt>
                <c:pt idx="3337">
                  <c:v>101.99999999999996</c:v>
                </c:pt>
                <c:pt idx="3338">
                  <c:v>98.000000000000043</c:v>
                </c:pt>
                <c:pt idx="3339">
                  <c:v>94.999999999999929</c:v>
                </c:pt>
                <c:pt idx="3340">
                  <c:v>83</c:v>
                </c:pt>
                <c:pt idx="3341">
                  <c:v>80.000000000000071</c:v>
                </c:pt>
                <c:pt idx="3342">
                  <c:v>76.999999999999957</c:v>
                </c:pt>
                <c:pt idx="3343">
                  <c:v>80.999999999999957</c:v>
                </c:pt>
                <c:pt idx="3344">
                  <c:v>82.000000000000114</c:v>
                </c:pt>
                <c:pt idx="3345">
                  <c:v>84.000000000000071</c:v>
                </c:pt>
                <c:pt idx="3346">
                  <c:v>79</c:v>
                </c:pt>
                <c:pt idx="3347">
                  <c:v>76.000000000000071</c:v>
                </c:pt>
                <c:pt idx="3348">
                  <c:v>74.999999999999915</c:v>
                </c:pt>
                <c:pt idx="3349">
                  <c:v>74.999999999999915</c:v>
                </c:pt>
                <c:pt idx="3350">
                  <c:v>71.999999999999972</c:v>
                </c:pt>
                <c:pt idx="3351">
                  <c:v>65.999999999999929</c:v>
                </c:pt>
                <c:pt idx="3352">
                  <c:v>63.999999999999972</c:v>
                </c:pt>
                <c:pt idx="3353">
                  <c:v>69.000000000000043</c:v>
                </c:pt>
                <c:pt idx="3354">
                  <c:v>69.000000000000043</c:v>
                </c:pt>
                <c:pt idx="3355">
                  <c:v>71.999999999999972</c:v>
                </c:pt>
                <c:pt idx="3356">
                  <c:v>71.999999999999972</c:v>
                </c:pt>
                <c:pt idx="3357">
                  <c:v>66.999999999999901</c:v>
                </c:pt>
                <c:pt idx="3358">
                  <c:v>64.999999999999943</c:v>
                </c:pt>
                <c:pt idx="3359">
                  <c:v>67.000000000000085</c:v>
                </c:pt>
                <c:pt idx="3360">
                  <c:v>72.999999999999957</c:v>
                </c:pt>
                <c:pt idx="3361">
                  <c:v>68.000000000000057</c:v>
                </c:pt>
                <c:pt idx="3362">
                  <c:v>69.000000000000043</c:v>
                </c:pt>
                <c:pt idx="3363">
                  <c:v>72.999999999999957</c:v>
                </c:pt>
                <c:pt idx="3364">
                  <c:v>79</c:v>
                </c:pt>
                <c:pt idx="3365">
                  <c:v>92.999999999999972</c:v>
                </c:pt>
                <c:pt idx="3366">
                  <c:v>91.000000000000014</c:v>
                </c:pt>
                <c:pt idx="3367">
                  <c:v>90.000000000000028</c:v>
                </c:pt>
                <c:pt idx="3368">
                  <c:v>92</c:v>
                </c:pt>
                <c:pt idx="3369">
                  <c:v>92.999999999999972</c:v>
                </c:pt>
                <c:pt idx="3370">
                  <c:v>88.999999999999972</c:v>
                </c:pt>
                <c:pt idx="3371">
                  <c:v>93.000000000000057</c:v>
                </c:pt>
                <c:pt idx="3372">
                  <c:v>87.999999999999986</c:v>
                </c:pt>
                <c:pt idx="3373">
                  <c:v>89.999999999999943</c:v>
                </c:pt>
                <c:pt idx="3374">
                  <c:v>87.999999999999986</c:v>
                </c:pt>
                <c:pt idx="3375">
                  <c:v>87.000000000000014</c:v>
                </c:pt>
                <c:pt idx="3376">
                  <c:v>80.999999999999957</c:v>
                </c:pt>
                <c:pt idx="3377">
                  <c:v>80.999999999999957</c:v>
                </c:pt>
                <c:pt idx="3378">
                  <c:v>79</c:v>
                </c:pt>
                <c:pt idx="3379">
                  <c:v>80.999999999999957</c:v>
                </c:pt>
                <c:pt idx="3380">
                  <c:v>83</c:v>
                </c:pt>
                <c:pt idx="3381">
                  <c:v>85.999999999999943</c:v>
                </c:pt>
                <c:pt idx="3382">
                  <c:v>92.999999999999972</c:v>
                </c:pt>
                <c:pt idx="3383">
                  <c:v>87.999999999999901</c:v>
                </c:pt>
                <c:pt idx="3384">
                  <c:v>86.999999999999915</c:v>
                </c:pt>
                <c:pt idx="3385">
                  <c:v>75</c:v>
                </c:pt>
                <c:pt idx="3386">
                  <c:v>84.999999999999972</c:v>
                </c:pt>
                <c:pt idx="3387">
                  <c:v>84.999999999999972</c:v>
                </c:pt>
                <c:pt idx="3388">
                  <c:v>84.999999999999972</c:v>
                </c:pt>
                <c:pt idx="3389">
                  <c:v>85.999999999999943</c:v>
                </c:pt>
                <c:pt idx="3390">
                  <c:v>82.000000000000028</c:v>
                </c:pt>
                <c:pt idx="3391">
                  <c:v>86.999999999999915</c:v>
                </c:pt>
                <c:pt idx="3392">
                  <c:v>83</c:v>
                </c:pt>
                <c:pt idx="3397">
                  <c:v>89.000000000000057</c:v>
                </c:pt>
                <c:pt idx="3403">
                  <c:v>70.000000000000014</c:v>
                </c:pt>
                <c:pt idx="3408">
                  <c:v>67</c:v>
                </c:pt>
                <c:pt idx="3413">
                  <c:v>78.000000000000028</c:v>
                </c:pt>
                <c:pt idx="3418">
                  <c:v>73.000000000000043</c:v>
                </c:pt>
                <c:pt idx="3424">
                  <c:v>83.999999999999986</c:v>
                </c:pt>
                <c:pt idx="3430">
                  <c:v>79.999999999999986</c:v>
                </c:pt>
                <c:pt idx="3433">
                  <c:v>87.999999999999986</c:v>
                </c:pt>
                <c:pt idx="3438">
                  <c:v>73.999999999999929</c:v>
                </c:pt>
                <c:pt idx="3444">
                  <c:v>73.000000000000043</c:v>
                </c:pt>
                <c:pt idx="3450">
                  <c:v>62.000000000000014</c:v>
                </c:pt>
                <c:pt idx="3456">
                  <c:v>50.999999999999979</c:v>
                </c:pt>
                <c:pt idx="3461">
                  <c:v>49.000000000000021</c:v>
                </c:pt>
                <c:pt idx="3467">
                  <c:v>53.000000000000028</c:v>
                </c:pt>
                <c:pt idx="3473">
                  <c:v>50</c:v>
                </c:pt>
                <c:pt idx="3478">
                  <c:v>37.000000000000014</c:v>
                </c:pt>
                <c:pt idx="3483">
                  <c:v>39.999999999999943</c:v>
                </c:pt>
                <c:pt idx="3488">
                  <c:v>41.000000000000014</c:v>
                </c:pt>
                <c:pt idx="3504">
                  <c:v>21.999999999999975</c:v>
                </c:pt>
                <c:pt idx="3510">
                  <c:v>12.999999999999989</c:v>
                </c:pt>
                <c:pt idx="3516">
                  <c:v>3.0000000000000249</c:v>
                </c:pt>
                <c:pt idx="3521">
                  <c:v>4.0000000000000036</c:v>
                </c:pt>
                <c:pt idx="3526">
                  <c:v>1.0000000000000675</c:v>
                </c:pt>
                <c:pt idx="3532">
                  <c:v>20.000000000000018</c:v>
                </c:pt>
                <c:pt idx="3538">
                  <c:v>18.99999999999995</c:v>
                </c:pt>
                <c:pt idx="3543">
                  <c:v>8.0000000000000071</c:v>
                </c:pt>
                <c:pt idx="3548">
                  <c:v>-6.9999999999999396</c:v>
                </c:pt>
                <c:pt idx="3553">
                  <c:v>-8.0000000000000071</c:v>
                </c:pt>
                <c:pt idx="3559">
                  <c:v>-7.0000000000000284</c:v>
                </c:pt>
                <c:pt idx="3565">
                  <c:v>-14.999999999999947</c:v>
                </c:pt>
                <c:pt idx="3570">
                  <c:v>-3.0000000000000249</c:v>
                </c:pt>
                <c:pt idx="3576">
                  <c:v>-2.0000000000000462</c:v>
                </c:pt>
                <c:pt idx="3582">
                  <c:v>-1.0000000000000675</c:v>
                </c:pt>
                <c:pt idx="3587">
                  <c:v>-8.0000000000000071</c:v>
                </c:pt>
                <c:pt idx="3592">
                  <c:v>-5.9999999999999609</c:v>
                </c:pt>
                <c:pt idx="3598">
                  <c:v>-7.0000000000000284</c:v>
                </c:pt>
                <c:pt idx="3603">
                  <c:v>-10.000000000000053</c:v>
                </c:pt>
                <c:pt idx="3608">
                  <c:v>3.0000000000000249</c:v>
                </c:pt>
                <c:pt idx="3613">
                  <c:v>9.9999999999999645</c:v>
                </c:pt>
                <c:pt idx="3619">
                  <c:v>6.0000000000000497</c:v>
                </c:pt>
                <c:pt idx="3625">
                  <c:v>7.0000000000000284</c:v>
                </c:pt>
                <c:pt idx="3630">
                  <c:v>7.0000000000000284</c:v>
                </c:pt>
                <c:pt idx="3635">
                  <c:v>6.0000000000000497</c:v>
                </c:pt>
                <c:pt idx="3641">
                  <c:v>-8.0000000000000071</c:v>
                </c:pt>
                <c:pt idx="3647">
                  <c:v>-13.999999999999968</c:v>
                </c:pt>
                <c:pt idx="3651">
                  <c:v>-10.000000000000053</c:v>
                </c:pt>
                <c:pt idx="3658">
                  <c:v>-12.000000000000011</c:v>
                </c:pt>
                <c:pt idx="3663">
                  <c:v>-13.999999999999968</c:v>
                </c:pt>
                <c:pt idx="3668">
                  <c:v>-16.999999999999993</c:v>
                </c:pt>
                <c:pt idx="3674">
                  <c:v>-12.999999999999989</c:v>
                </c:pt>
                <c:pt idx="3679">
                  <c:v>-9.9999999999999645</c:v>
                </c:pt>
                <c:pt idx="3685">
                  <c:v>-8.0000000000000071</c:v>
                </c:pt>
                <c:pt idx="3691">
                  <c:v>-18.00000000000006</c:v>
                </c:pt>
                <c:pt idx="3694">
                  <c:v>-20.000000000000018</c:v>
                </c:pt>
                <c:pt idx="3699">
                  <c:v>-16.000000000000014</c:v>
                </c:pt>
                <c:pt idx="3705">
                  <c:v>-12.000000000000011</c:v>
                </c:pt>
                <c:pt idx="3711">
                  <c:v>2.0000000000000462</c:v>
                </c:pt>
                <c:pt idx="3717">
                  <c:v>5.9999999999999609</c:v>
                </c:pt>
                <c:pt idx="3722">
                  <c:v>18.99999999999995</c:v>
                </c:pt>
                <c:pt idx="3728">
                  <c:v>20.000000000000018</c:v>
                </c:pt>
                <c:pt idx="3731">
                  <c:v>27.000000000000046</c:v>
                </c:pt>
                <c:pt idx="3732">
                  <c:v>20.000000000000018</c:v>
                </c:pt>
                <c:pt idx="3733">
                  <c:v>15.999999999999925</c:v>
                </c:pt>
                <c:pt idx="3734">
                  <c:v>23.000000000000043</c:v>
                </c:pt>
                <c:pt idx="3735">
                  <c:v>13.999999999999968</c:v>
                </c:pt>
                <c:pt idx="3736">
                  <c:v>12.999999999999989</c:v>
                </c:pt>
                <c:pt idx="3737">
                  <c:v>25.999999999999979</c:v>
                </c:pt>
                <c:pt idx="3738">
                  <c:v>8.9999999999999858</c:v>
                </c:pt>
                <c:pt idx="3739">
                  <c:v>27.999999999999936</c:v>
                </c:pt>
                <c:pt idx="3740">
                  <c:v>30.000000000000071</c:v>
                </c:pt>
                <c:pt idx="3741">
                  <c:v>41.000000000000014</c:v>
                </c:pt>
                <c:pt idx="3742">
                  <c:v>33.999999999999986</c:v>
                </c:pt>
                <c:pt idx="3743">
                  <c:v>31.00000000000005</c:v>
                </c:pt>
                <c:pt idx="3744">
                  <c:v>37.000000000000014</c:v>
                </c:pt>
                <c:pt idx="3745">
                  <c:v>36.000000000000028</c:v>
                </c:pt>
                <c:pt idx="3746">
                  <c:v>33.999999999999986</c:v>
                </c:pt>
                <c:pt idx="3748">
                  <c:v>34.999999999999964</c:v>
                </c:pt>
                <c:pt idx="3749">
                  <c:v>31.99999999999994</c:v>
                </c:pt>
                <c:pt idx="3750">
                  <c:v>28.000000000000025</c:v>
                </c:pt>
                <c:pt idx="3751">
                  <c:v>20.999999999999996</c:v>
                </c:pt>
                <c:pt idx="3752">
                  <c:v>18.99999999999995</c:v>
                </c:pt>
                <c:pt idx="3753">
                  <c:v>25.999999999999979</c:v>
                </c:pt>
                <c:pt idx="3755">
                  <c:v>19.999999999999929</c:v>
                </c:pt>
                <c:pt idx="3756">
                  <c:v>34.999999999999964</c:v>
                </c:pt>
                <c:pt idx="3757">
                  <c:v>20.999999999999996</c:v>
                </c:pt>
                <c:pt idx="3758">
                  <c:v>35.999999999999943</c:v>
                </c:pt>
                <c:pt idx="3759">
                  <c:v>29.000000000000004</c:v>
                </c:pt>
                <c:pt idx="3760">
                  <c:v>33.999999999999986</c:v>
                </c:pt>
                <c:pt idx="3761">
                  <c:v>45.000000000000014</c:v>
                </c:pt>
                <c:pt idx="3763">
                  <c:v>26.000000000000068</c:v>
                </c:pt>
                <c:pt idx="3764">
                  <c:v>37.999999999999986</c:v>
                </c:pt>
                <c:pt idx="3765">
                  <c:v>36.000000000000028</c:v>
                </c:pt>
                <c:pt idx="3766">
                  <c:v>29.999999999999982</c:v>
                </c:pt>
                <c:pt idx="3767">
                  <c:v>36.000000000000028</c:v>
                </c:pt>
                <c:pt idx="3768">
                  <c:v>31.99999999999994</c:v>
                </c:pt>
                <c:pt idx="3769">
                  <c:v>51.999999999999957</c:v>
                </c:pt>
                <c:pt idx="3770">
                  <c:v>36.000000000000028</c:v>
                </c:pt>
                <c:pt idx="3771">
                  <c:v>37.000000000000014</c:v>
                </c:pt>
                <c:pt idx="3772">
                  <c:v>46</c:v>
                </c:pt>
                <c:pt idx="3773">
                  <c:v>57.000000000000028</c:v>
                </c:pt>
                <c:pt idx="3774">
                  <c:v>54.999999999999986</c:v>
                </c:pt>
                <c:pt idx="3775">
                  <c:v>66.000000000000014</c:v>
                </c:pt>
                <c:pt idx="3776">
                  <c:v>55.999999999999957</c:v>
                </c:pt>
                <c:pt idx="3777">
                  <c:v>60.000000000000057</c:v>
                </c:pt>
                <c:pt idx="3778">
                  <c:v>37.000000000000014</c:v>
                </c:pt>
                <c:pt idx="3779">
                  <c:v>22.999999999999954</c:v>
                </c:pt>
                <c:pt idx="3780">
                  <c:v>39.999999999999943</c:v>
                </c:pt>
                <c:pt idx="3781">
                  <c:v>37.000000000000014</c:v>
                </c:pt>
                <c:pt idx="3782">
                  <c:v>58.999999999999986</c:v>
                </c:pt>
                <c:pt idx="3783">
                  <c:v>53.000000000000028</c:v>
                </c:pt>
                <c:pt idx="3784">
                  <c:v>51.000000000000071</c:v>
                </c:pt>
                <c:pt idx="3785">
                  <c:v>57.000000000000028</c:v>
                </c:pt>
                <c:pt idx="3786">
                  <c:v>61.000000000000028</c:v>
                </c:pt>
                <c:pt idx="3787">
                  <c:v>53.000000000000028</c:v>
                </c:pt>
                <c:pt idx="3788">
                  <c:v>58.000000000000007</c:v>
                </c:pt>
                <c:pt idx="3789">
                  <c:v>50.999999999999979</c:v>
                </c:pt>
                <c:pt idx="3790">
                  <c:v>54</c:v>
                </c:pt>
                <c:pt idx="3791">
                  <c:v>54.999999999999986</c:v>
                </c:pt>
                <c:pt idx="3794">
                  <c:v>43.99999999999995</c:v>
                </c:pt>
                <c:pt idx="3795">
                  <c:v>50.999999999999979</c:v>
                </c:pt>
                <c:pt idx="3796">
                  <c:v>54.999999999999986</c:v>
                </c:pt>
                <c:pt idx="3797">
                  <c:v>45.999999999999908</c:v>
                </c:pt>
                <c:pt idx="3798">
                  <c:v>51.999999999999957</c:v>
                </c:pt>
                <c:pt idx="3799">
                  <c:v>32.000000000000028</c:v>
                </c:pt>
                <c:pt idx="3800">
                  <c:v>40.999999999999929</c:v>
                </c:pt>
                <c:pt idx="3801">
                  <c:v>42.999999999999972</c:v>
                </c:pt>
                <c:pt idx="3802">
                  <c:v>41.000000000000014</c:v>
                </c:pt>
                <c:pt idx="3803">
                  <c:v>37.000000000000014</c:v>
                </c:pt>
                <c:pt idx="3804">
                  <c:v>46</c:v>
                </c:pt>
                <c:pt idx="3805">
                  <c:v>38.000000000000078</c:v>
                </c:pt>
                <c:pt idx="3806">
                  <c:v>41.000000000000014</c:v>
                </c:pt>
                <c:pt idx="3807">
                  <c:v>46.999999999999972</c:v>
                </c:pt>
                <c:pt idx="3808">
                  <c:v>45.000000000000014</c:v>
                </c:pt>
                <c:pt idx="3809">
                  <c:v>46</c:v>
                </c:pt>
                <c:pt idx="3810">
                  <c:v>50.999999999999979</c:v>
                </c:pt>
                <c:pt idx="3811">
                  <c:v>46</c:v>
                </c:pt>
                <c:pt idx="3812">
                  <c:v>58.000000000000007</c:v>
                </c:pt>
                <c:pt idx="3813">
                  <c:v>42.999999999999972</c:v>
                </c:pt>
                <c:pt idx="3815">
                  <c:v>45.000000000000014</c:v>
                </c:pt>
                <c:pt idx="3816">
                  <c:v>61.000000000000028</c:v>
                </c:pt>
                <c:pt idx="3817">
                  <c:v>59.999999999999964</c:v>
                </c:pt>
                <c:pt idx="3818">
                  <c:v>69.999999999999929</c:v>
                </c:pt>
                <c:pt idx="3819">
                  <c:v>61.000000000000028</c:v>
                </c:pt>
                <c:pt idx="3820">
                  <c:v>54.999999999999986</c:v>
                </c:pt>
                <c:pt idx="3821">
                  <c:v>54.999999999999986</c:v>
                </c:pt>
                <c:pt idx="3822">
                  <c:v>59.999999999999964</c:v>
                </c:pt>
                <c:pt idx="3823">
                  <c:v>50.999999999999979</c:v>
                </c:pt>
                <c:pt idx="3824">
                  <c:v>54.999999999999986</c:v>
                </c:pt>
                <c:pt idx="3825">
                  <c:v>58.999999999999986</c:v>
                </c:pt>
                <c:pt idx="3826">
                  <c:v>62.999999999999986</c:v>
                </c:pt>
                <c:pt idx="3827">
                  <c:v>63.000000000000078</c:v>
                </c:pt>
                <c:pt idx="3828">
                  <c:v>61.000000000000028</c:v>
                </c:pt>
                <c:pt idx="3829">
                  <c:v>60.000000000000057</c:v>
                </c:pt>
                <c:pt idx="3830">
                  <c:v>66.000000000000014</c:v>
                </c:pt>
                <c:pt idx="3831">
                  <c:v>61.000000000000028</c:v>
                </c:pt>
                <c:pt idx="3832">
                  <c:v>53.000000000000028</c:v>
                </c:pt>
                <c:pt idx="3833">
                  <c:v>66.000000000000014</c:v>
                </c:pt>
                <c:pt idx="3834">
                  <c:v>50.999999999999979</c:v>
                </c:pt>
                <c:pt idx="3835">
                  <c:v>50.999999999999979</c:v>
                </c:pt>
                <c:pt idx="3836">
                  <c:v>58.999999999999986</c:v>
                </c:pt>
                <c:pt idx="3837">
                  <c:v>53.000000000000028</c:v>
                </c:pt>
                <c:pt idx="3838">
                  <c:v>66.999999999999901</c:v>
                </c:pt>
                <c:pt idx="3839">
                  <c:v>50.000000000000085</c:v>
                </c:pt>
                <c:pt idx="3840">
                  <c:v>53.000000000000028</c:v>
                </c:pt>
                <c:pt idx="3841">
                  <c:v>59.000000000000071</c:v>
                </c:pt>
                <c:pt idx="3842">
                  <c:v>57.000000000000028</c:v>
                </c:pt>
                <c:pt idx="3843">
                  <c:v>56.00000000000005</c:v>
                </c:pt>
                <c:pt idx="3844">
                  <c:v>58.000000000000007</c:v>
                </c:pt>
                <c:pt idx="3845">
                  <c:v>58.000000000000007</c:v>
                </c:pt>
                <c:pt idx="3846">
                  <c:v>58.000000000000007</c:v>
                </c:pt>
                <c:pt idx="3847">
                  <c:v>63.000000000000078</c:v>
                </c:pt>
                <c:pt idx="3848">
                  <c:v>57.000000000000028</c:v>
                </c:pt>
                <c:pt idx="3850">
                  <c:v>55.000000000000071</c:v>
                </c:pt>
                <c:pt idx="3851">
                  <c:v>58.999999999999986</c:v>
                </c:pt>
                <c:pt idx="3852">
                  <c:v>60.000000000000057</c:v>
                </c:pt>
                <c:pt idx="3853">
                  <c:v>48.000000000000043</c:v>
                </c:pt>
                <c:pt idx="3854">
                  <c:v>48.000000000000043</c:v>
                </c:pt>
                <c:pt idx="3855">
                  <c:v>54.999999999999893</c:v>
                </c:pt>
                <c:pt idx="3856">
                  <c:v>59.000000000000071</c:v>
                </c:pt>
                <c:pt idx="3857">
                  <c:v>45.000000000000014</c:v>
                </c:pt>
                <c:pt idx="3858">
                  <c:v>59.999999999999964</c:v>
                </c:pt>
                <c:pt idx="3859">
                  <c:v>69.000000000000043</c:v>
                </c:pt>
                <c:pt idx="3860">
                  <c:v>70.000000000000014</c:v>
                </c:pt>
                <c:pt idx="3861">
                  <c:v>71.000000000000085</c:v>
                </c:pt>
                <c:pt idx="3862">
                  <c:v>77.000000000000043</c:v>
                </c:pt>
                <c:pt idx="3863">
                  <c:v>76.000000000000071</c:v>
                </c:pt>
                <c:pt idx="3864">
                  <c:v>77.000000000000043</c:v>
                </c:pt>
                <c:pt idx="3865">
                  <c:v>76.999999999999957</c:v>
                </c:pt>
                <c:pt idx="3866">
                  <c:v>76.000000000000071</c:v>
                </c:pt>
                <c:pt idx="3867">
                  <c:v>69.999999999999929</c:v>
                </c:pt>
                <c:pt idx="3868">
                  <c:v>68.000000000000057</c:v>
                </c:pt>
                <c:pt idx="3871">
                  <c:v>75.999999999999972</c:v>
                </c:pt>
                <c:pt idx="3872">
                  <c:v>72.000000000000057</c:v>
                </c:pt>
                <c:pt idx="3873">
                  <c:v>62.999999999999986</c:v>
                </c:pt>
                <c:pt idx="3874">
                  <c:v>65.999999999999929</c:v>
                </c:pt>
                <c:pt idx="3875">
                  <c:v>67.000000000000085</c:v>
                </c:pt>
                <c:pt idx="3876">
                  <c:v>66.999999999999901</c:v>
                </c:pt>
                <c:pt idx="3877">
                  <c:v>64.000000000000057</c:v>
                </c:pt>
                <c:pt idx="3879">
                  <c:v>70.000000000000014</c:v>
                </c:pt>
                <c:pt idx="3880">
                  <c:v>65.999999999999929</c:v>
                </c:pt>
                <c:pt idx="3882">
                  <c:v>72.000000000000057</c:v>
                </c:pt>
                <c:pt idx="3883">
                  <c:v>68.000000000000057</c:v>
                </c:pt>
                <c:pt idx="3884">
                  <c:v>68.999999999999943</c:v>
                </c:pt>
                <c:pt idx="3885">
                  <c:v>62.999999999999901</c:v>
                </c:pt>
                <c:pt idx="3886">
                  <c:v>60.000000000000057</c:v>
                </c:pt>
                <c:pt idx="3887">
                  <c:v>60.000000000000057</c:v>
                </c:pt>
                <c:pt idx="3888">
                  <c:v>63.000000000000078</c:v>
                </c:pt>
                <c:pt idx="3889">
                  <c:v>63.000000000000078</c:v>
                </c:pt>
                <c:pt idx="3890">
                  <c:v>61.000000000000028</c:v>
                </c:pt>
                <c:pt idx="3891">
                  <c:v>49.000000000000021</c:v>
                </c:pt>
                <c:pt idx="3892">
                  <c:v>57.000000000000028</c:v>
                </c:pt>
                <c:pt idx="3893">
                  <c:v>49.000000000000021</c:v>
                </c:pt>
                <c:pt idx="3894">
                  <c:v>53.000000000000028</c:v>
                </c:pt>
                <c:pt idx="3895">
                  <c:v>51.000000000000071</c:v>
                </c:pt>
                <c:pt idx="3896">
                  <c:v>51.999999999999957</c:v>
                </c:pt>
                <c:pt idx="3897">
                  <c:v>47.000000000000064</c:v>
                </c:pt>
                <c:pt idx="3898">
                  <c:v>46</c:v>
                </c:pt>
                <c:pt idx="3899">
                  <c:v>56.00000000000005</c:v>
                </c:pt>
                <c:pt idx="3900">
                  <c:v>57.000000000000028</c:v>
                </c:pt>
                <c:pt idx="3901">
                  <c:v>54.000000000000092</c:v>
                </c:pt>
                <c:pt idx="3902">
                  <c:v>57.000000000000028</c:v>
                </c:pt>
                <c:pt idx="3903">
                  <c:v>53.999999999999915</c:v>
                </c:pt>
                <c:pt idx="3904">
                  <c:v>59.999999999999964</c:v>
                </c:pt>
                <c:pt idx="3905">
                  <c:v>60.000000000000057</c:v>
                </c:pt>
                <c:pt idx="3906">
                  <c:v>61.000000000000028</c:v>
                </c:pt>
                <c:pt idx="3907">
                  <c:v>50.999999999999886</c:v>
                </c:pt>
                <c:pt idx="3908">
                  <c:v>55.000000000000071</c:v>
                </c:pt>
                <c:pt idx="3910">
                  <c:v>53.999999999999915</c:v>
                </c:pt>
                <c:pt idx="3911">
                  <c:v>57.999999999999915</c:v>
                </c:pt>
                <c:pt idx="3912">
                  <c:v>63.999999999999879</c:v>
                </c:pt>
                <c:pt idx="3913">
                  <c:v>61.999999999999922</c:v>
                </c:pt>
                <c:pt idx="3915">
                  <c:v>68.999999999999943</c:v>
                </c:pt>
                <c:pt idx="3916">
                  <c:v>68.999999999999943</c:v>
                </c:pt>
                <c:pt idx="3917">
                  <c:v>73.999999999999929</c:v>
                </c:pt>
                <c:pt idx="3918">
                  <c:v>61.000000000000121</c:v>
                </c:pt>
                <c:pt idx="3919">
                  <c:v>64.999999999999943</c:v>
                </c:pt>
                <c:pt idx="3920">
                  <c:v>61.000000000000028</c:v>
                </c:pt>
                <c:pt idx="3921">
                  <c:v>65.999999999999929</c:v>
                </c:pt>
                <c:pt idx="3922">
                  <c:v>65.999999999999929</c:v>
                </c:pt>
                <c:pt idx="3923">
                  <c:v>60.999999999999943</c:v>
                </c:pt>
                <c:pt idx="3924">
                  <c:v>62.999999999999986</c:v>
                </c:pt>
                <c:pt idx="3925">
                  <c:v>65.999999999999929</c:v>
                </c:pt>
                <c:pt idx="3926">
                  <c:v>52.999999999999936</c:v>
                </c:pt>
                <c:pt idx="3927">
                  <c:v>62.000000000000014</c:v>
                </c:pt>
                <c:pt idx="3928">
                  <c:v>58.000000000000007</c:v>
                </c:pt>
                <c:pt idx="3929">
                  <c:v>68.999999999999943</c:v>
                </c:pt>
                <c:pt idx="3930">
                  <c:v>61.000000000000121</c:v>
                </c:pt>
                <c:pt idx="3931">
                  <c:v>58.999999999999986</c:v>
                </c:pt>
                <c:pt idx="3932">
                  <c:v>56.999999999999943</c:v>
                </c:pt>
                <c:pt idx="3933">
                  <c:v>64.999999999999943</c:v>
                </c:pt>
                <c:pt idx="3934">
                  <c:v>65.999999999999929</c:v>
                </c:pt>
                <c:pt idx="3935">
                  <c:v>65.999999999999929</c:v>
                </c:pt>
                <c:pt idx="3936">
                  <c:v>65.000000000000028</c:v>
                </c:pt>
                <c:pt idx="3937">
                  <c:v>63.999999999999879</c:v>
                </c:pt>
                <c:pt idx="3938">
                  <c:v>58.000000000000099</c:v>
                </c:pt>
                <c:pt idx="3939">
                  <c:v>59.999999999999964</c:v>
                </c:pt>
                <c:pt idx="3940">
                  <c:v>56.00000000000005</c:v>
                </c:pt>
                <c:pt idx="3941">
                  <c:v>57.000000000000028</c:v>
                </c:pt>
                <c:pt idx="3942">
                  <c:v>55.000000000000071</c:v>
                </c:pt>
                <c:pt idx="3943">
                  <c:v>60.000000000000057</c:v>
                </c:pt>
                <c:pt idx="3944">
                  <c:v>56.999999999999943</c:v>
                </c:pt>
                <c:pt idx="3945">
                  <c:v>54.999999999999986</c:v>
                </c:pt>
                <c:pt idx="3946">
                  <c:v>53.000000000000028</c:v>
                </c:pt>
                <c:pt idx="3947">
                  <c:v>60.999999999999943</c:v>
                </c:pt>
                <c:pt idx="3948">
                  <c:v>56.00000000000005</c:v>
                </c:pt>
                <c:pt idx="3949">
                  <c:v>54</c:v>
                </c:pt>
                <c:pt idx="3950">
                  <c:v>60.000000000000057</c:v>
                </c:pt>
                <c:pt idx="3951">
                  <c:v>58.999999999999986</c:v>
                </c:pt>
                <c:pt idx="3952">
                  <c:v>54.999999999999986</c:v>
                </c:pt>
                <c:pt idx="3953">
                  <c:v>59.999999999999964</c:v>
                </c:pt>
                <c:pt idx="3954">
                  <c:v>58.000000000000007</c:v>
                </c:pt>
                <c:pt idx="3955">
                  <c:v>65.000000000000028</c:v>
                </c:pt>
                <c:pt idx="3956">
                  <c:v>64.999999999999943</c:v>
                </c:pt>
                <c:pt idx="3957">
                  <c:v>64.999999999999943</c:v>
                </c:pt>
                <c:pt idx="3958">
                  <c:v>66.000000000000099</c:v>
                </c:pt>
                <c:pt idx="3959">
                  <c:v>76.000000000000071</c:v>
                </c:pt>
                <c:pt idx="3960">
                  <c:v>85.999999999999943</c:v>
                </c:pt>
                <c:pt idx="3961">
                  <c:v>79</c:v>
                </c:pt>
                <c:pt idx="3962">
                  <c:v>80.999999999999957</c:v>
                </c:pt>
                <c:pt idx="3963">
                  <c:v>76.999999999999957</c:v>
                </c:pt>
                <c:pt idx="3964">
                  <c:v>83.999999999999986</c:v>
                </c:pt>
                <c:pt idx="3965">
                  <c:v>69.000000000000043</c:v>
                </c:pt>
                <c:pt idx="3966">
                  <c:v>76.999999999999957</c:v>
                </c:pt>
                <c:pt idx="3967">
                  <c:v>67</c:v>
                </c:pt>
                <c:pt idx="3968">
                  <c:v>79</c:v>
                </c:pt>
                <c:pt idx="3969">
                  <c:v>80.000000000000071</c:v>
                </c:pt>
                <c:pt idx="3970">
                  <c:v>75</c:v>
                </c:pt>
                <c:pt idx="3971">
                  <c:v>76.000000000000071</c:v>
                </c:pt>
                <c:pt idx="3972">
                  <c:v>76.999999999999957</c:v>
                </c:pt>
                <c:pt idx="3973">
                  <c:v>69.000000000000043</c:v>
                </c:pt>
                <c:pt idx="3974">
                  <c:v>74.000000000000028</c:v>
                </c:pt>
                <c:pt idx="3975">
                  <c:v>75.999999999999972</c:v>
                </c:pt>
                <c:pt idx="3976">
                  <c:v>76.999999999999957</c:v>
                </c:pt>
                <c:pt idx="3977">
                  <c:v>63.999999999999972</c:v>
                </c:pt>
                <c:pt idx="3978">
                  <c:v>71.999999999999972</c:v>
                </c:pt>
                <c:pt idx="3979">
                  <c:v>64.000000000000057</c:v>
                </c:pt>
                <c:pt idx="3980">
                  <c:v>73.000000000000043</c:v>
                </c:pt>
                <c:pt idx="3981">
                  <c:v>67.999999999999972</c:v>
                </c:pt>
                <c:pt idx="3982">
                  <c:v>75</c:v>
                </c:pt>
                <c:pt idx="3983">
                  <c:v>67</c:v>
                </c:pt>
                <c:pt idx="3984">
                  <c:v>67</c:v>
                </c:pt>
                <c:pt idx="3985">
                  <c:v>67</c:v>
                </c:pt>
                <c:pt idx="3986">
                  <c:v>69.999999999999929</c:v>
                </c:pt>
                <c:pt idx="3987">
                  <c:v>69.000000000000043</c:v>
                </c:pt>
                <c:pt idx="3990">
                  <c:v>75</c:v>
                </c:pt>
                <c:pt idx="3991">
                  <c:v>84.999999999999972</c:v>
                </c:pt>
                <c:pt idx="3992">
                  <c:v>80.999999999999957</c:v>
                </c:pt>
                <c:pt idx="3993">
                  <c:v>76.000000000000071</c:v>
                </c:pt>
                <c:pt idx="3994">
                  <c:v>70.000000000000014</c:v>
                </c:pt>
                <c:pt idx="3995">
                  <c:v>77.999999999999943</c:v>
                </c:pt>
                <c:pt idx="3996">
                  <c:v>72.999999999999957</c:v>
                </c:pt>
                <c:pt idx="3997">
                  <c:v>79</c:v>
                </c:pt>
                <c:pt idx="3998">
                  <c:v>82.000000000000028</c:v>
                </c:pt>
                <c:pt idx="4000">
                  <c:v>82.000000000000028</c:v>
                </c:pt>
                <c:pt idx="4001">
                  <c:v>74.000000000000028</c:v>
                </c:pt>
                <c:pt idx="4002">
                  <c:v>79.999999999999986</c:v>
                </c:pt>
                <c:pt idx="4003">
                  <c:v>71</c:v>
                </c:pt>
                <c:pt idx="4005">
                  <c:v>60.000000000000057</c:v>
                </c:pt>
                <c:pt idx="4006">
                  <c:v>62.999999999999986</c:v>
                </c:pt>
                <c:pt idx="4007">
                  <c:v>59.999999999999964</c:v>
                </c:pt>
                <c:pt idx="4008">
                  <c:v>55.000000000000071</c:v>
                </c:pt>
                <c:pt idx="4009">
                  <c:v>61.999999999999922</c:v>
                </c:pt>
                <c:pt idx="4010">
                  <c:v>53.000000000000028</c:v>
                </c:pt>
                <c:pt idx="4011">
                  <c:v>58.999999999999986</c:v>
                </c:pt>
                <c:pt idx="4012">
                  <c:v>50.999999999999979</c:v>
                </c:pt>
                <c:pt idx="4013">
                  <c:v>58.999999999999986</c:v>
                </c:pt>
                <c:pt idx="4014">
                  <c:v>56.00000000000005</c:v>
                </c:pt>
                <c:pt idx="4015">
                  <c:v>61.000000000000028</c:v>
                </c:pt>
                <c:pt idx="4016">
                  <c:v>62.999999999999986</c:v>
                </c:pt>
                <c:pt idx="4018">
                  <c:v>74.000000000000028</c:v>
                </c:pt>
                <c:pt idx="4019">
                  <c:v>75</c:v>
                </c:pt>
                <c:pt idx="4020">
                  <c:v>76.000000000000071</c:v>
                </c:pt>
                <c:pt idx="4021">
                  <c:v>79</c:v>
                </c:pt>
                <c:pt idx="4022">
                  <c:v>71</c:v>
                </c:pt>
                <c:pt idx="4023">
                  <c:v>67.999999999999972</c:v>
                </c:pt>
                <c:pt idx="4025">
                  <c:v>67.999999999999972</c:v>
                </c:pt>
                <c:pt idx="4026">
                  <c:v>75.999999999999972</c:v>
                </c:pt>
                <c:pt idx="4027">
                  <c:v>71</c:v>
                </c:pt>
                <c:pt idx="4028">
                  <c:v>79.999999999999986</c:v>
                </c:pt>
                <c:pt idx="4029">
                  <c:v>69.000000000000043</c:v>
                </c:pt>
                <c:pt idx="4030">
                  <c:v>58.999999999999986</c:v>
                </c:pt>
                <c:pt idx="4031">
                  <c:v>76.999999999999957</c:v>
                </c:pt>
                <c:pt idx="4033">
                  <c:v>65.000000000000028</c:v>
                </c:pt>
                <c:pt idx="4034">
                  <c:v>62.999999999999986</c:v>
                </c:pt>
                <c:pt idx="4035">
                  <c:v>67</c:v>
                </c:pt>
                <c:pt idx="4036">
                  <c:v>75.999999999999972</c:v>
                </c:pt>
                <c:pt idx="4037">
                  <c:v>61.000000000000028</c:v>
                </c:pt>
                <c:pt idx="4038">
                  <c:v>66.000000000000014</c:v>
                </c:pt>
                <c:pt idx="4039">
                  <c:v>57.000000000000028</c:v>
                </c:pt>
                <c:pt idx="4040">
                  <c:v>57.000000000000028</c:v>
                </c:pt>
                <c:pt idx="4041">
                  <c:v>60.999999999999943</c:v>
                </c:pt>
                <c:pt idx="4042">
                  <c:v>67</c:v>
                </c:pt>
                <c:pt idx="4043">
                  <c:v>62.000000000000014</c:v>
                </c:pt>
                <c:pt idx="4044">
                  <c:v>58.999999999999986</c:v>
                </c:pt>
                <c:pt idx="4045">
                  <c:v>59.999999999999964</c:v>
                </c:pt>
                <c:pt idx="4046">
                  <c:v>53.000000000000028</c:v>
                </c:pt>
                <c:pt idx="4047">
                  <c:v>67</c:v>
                </c:pt>
                <c:pt idx="4048">
                  <c:v>60.999999999999943</c:v>
                </c:pt>
                <c:pt idx="4049">
                  <c:v>56.999999999999943</c:v>
                </c:pt>
                <c:pt idx="4050">
                  <c:v>55.999999999999957</c:v>
                </c:pt>
                <c:pt idx="4051">
                  <c:v>54.999999999999986</c:v>
                </c:pt>
                <c:pt idx="4052">
                  <c:v>62.000000000000014</c:v>
                </c:pt>
                <c:pt idx="4054">
                  <c:v>57.000000000000028</c:v>
                </c:pt>
                <c:pt idx="4055">
                  <c:v>56.00000000000005</c:v>
                </c:pt>
                <c:pt idx="4056">
                  <c:v>47.999999999999957</c:v>
                </c:pt>
                <c:pt idx="4057">
                  <c:v>54.999999999999986</c:v>
                </c:pt>
                <c:pt idx="4058">
                  <c:v>54.999999999999986</c:v>
                </c:pt>
                <c:pt idx="4059">
                  <c:v>41.000000000000014</c:v>
                </c:pt>
                <c:pt idx="4060">
                  <c:v>57.000000000000028</c:v>
                </c:pt>
                <c:pt idx="4061">
                  <c:v>55.999999999999957</c:v>
                </c:pt>
                <c:pt idx="4062">
                  <c:v>54.999999999999986</c:v>
                </c:pt>
                <c:pt idx="4063">
                  <c:v>62.000000000000014</c:v>
                </c:pt>
                <c:pt idx="4064">
                  <c:v>58.000000000000007</c:v>
                </c:pt>
                <c:pt idx="4065">
                  <c:v>59.999999999999964</c:v>
                </c:pt>
                <c:pt idx="4066">
                  <c:v>57.000000000000028</c:v>
                </c:pt>
                <c:pt idx="4067">
                  <c:v>58.000000000000007</c:v>
                </c:pt>
                <c:pt idx="4068">
                  <c:v>58.999999999999986</c:v>
                </c:pt>
                <c:pt idx="4069">
                  <c:v>61.000000000000028</c:v>
                </c:pt>
                <c:pt idx="4070">
                  <c:v>60.999999999999943</c:v>
                </c:pt>
                <c:pt idx="4071">
                  <c:v>62.000000000000014</c:v>
                </c:pt>
                <c:pt idx="4072">
                  <c:v>55.999999999999957</c:v>
                </c:pt>
                <c:pt idx="4073">
                  <c:v>62.000000000000014</c:v>
                </c:pt>
                <c:pt idx="4076">
                  <c:v>54.999999999999986</c:v>
                </c:pt>
                <c:pt idx="4077">
                  <c:v>54</c:v>
                </c:pt>
                <c:pt idx="4078">
                  <c:v>54</c:v>
                </c:pt>
                <c:pt idx="4079">
                  <c:v>53.000000000000028</c:v>
                </c:pt>
                <c:pt idx="4080">
                  <c:v>54.999999999999986</c:v>
                </c:pt>
                <c:pt idx="4081">
                  <c:v>58.000000000000007</c:v>
                </c:pt>
                <c:pt idx="4082">
                  <c:v>58.000000000000007</c:v>
                </c:pt>
                <c:pt idx="4083">
                  <c:v>56.00000000000005</c:v>
                </c:pt>
                <c:pt idx="4084">
                  <c:v>68.999999999999943</c:v>
                </c:pt>
                <c:pt idx="4085">
                  <c:v>62.999999999999986</c:v>
                </c:pt>
                <c:pt idx="4086">
                  <c:v>62.000000000000014</c:v>
                </c:pt>
                <c:pt idx="4087">
                  <c:v>63.999999999999972</c:v>
                </c:pt>
                <c:pt idx="4088">
                  <c:v>64.999999999999943</c:v>
                </c:pt>
                <c:pt idx="4089">
                  <c:v>66.000000000000014</c:v>
                </c:pt>
                <c:pt idx="4090">
                  <c:v>68.000000000000057</c:v>
                </c:pt>
                <c:pt idx="4091">
                  <c:v>73.000000000000043</c:v>
                </c:pt>
                <c:pt idx="4092">
                  <c:v>71</c:v>
                </c:pt>
                <c:pt idx="4093">
                  <c:v>67</c:v>
                </c:pt>
                <c:pt idx="4094">
                  <c:v>69.999999999999929</c:v>
                </c:pt>
                <c:pt idx="4095">
                  <c:v>75</c:v>
                </c:pt>
                <c:pt idx="4096">
                  <c:v>69.999999999999929</c:v>
                </c:pt>
                <c:pt idx="4097">
                  <c:v>71.999999999999972</c:v>
                </c:pt>
                <c:pt idx="4098">
                  <c:v>75</c:v>
                </c:pt>
                <c:pt idx="4099">
                  <c:v>72.000000000000057</c:v>
                </c:pt>
                <c:pt idx="4100">
                  <c:v>75</c:v>
                </c:pt>
                <c:pt idx="4101">
                  <c:v>82.999999999999915</c:v>
                </c:pt>
                <c:pt idx="4102">
                  <c:v>83.999999999999986</c:v>
                </c:pt>
                <c:pt idx="4103">
                  <c:v>103.00000000000003</c:v>
                </c:pt>
                <c:pt idx="4104">
                  <c:v>92.999999999999972</c:v>
                </c:pt>
                <c:pt idx="4105">
                  <c:v>83.999999999999986</c:v>
                </c:pt>
                <c:pt idx="4106">
                  <c:v>83.999999999999986</c:v>
                </c:pt>
                <c:pt idx="4107">
                  <c:v>83</c:v>
                </c:pt>
                <c:pt idx="4108">
                  <c:v>79</c:v>
                </c:pt>
                <c:pt idx="4109">
                  <c:v>83</c:v>
                </c:pt>
                <c:pt idx="4111">
                  <c:v>87.999999999999986</c:v>
                </c:pt>
                <c:pt idx="4112">
                  <c:v>92</c:v>
                </c:pt>
                <c:pt idx="4113">
                  <c:v>94.000000000000043</c:v>
                </c:pt>
                <c:pt idx="4114">
                  <c:v>99.000000000000028</c:v>
                </c:pt>
                <c:pt idx="4115">
                  <c:v>98.000000000000043</c:v>
                </c:pt>
                <c:pt idx="4116">
                  <c:v>89.000000000000057</c:v>
                </c:pt>
                <c:pt idx="4117">
                  <c:v>90.000000000000028</c:v>
                </c:pt>
                <c:pt idx="4118">
                  <c:v>92</c:v>
                </c:pt>
                <c:pt idx="4119">
                  <c:v>100</c:v>
                </c:pt>
                <c:pt idx="4120">
                  <c:v>98.999999999999929</c:v>
                </c:pt>
                <c:pt idx="4121">
                  <c:v>95.000000000000014</c:v>
                </c:pt>
                <c:pt idx="4122">
                  <c:v>93.999999999999943</c:v>
                </c:pt>
                <c:pt idx="4123">
                  <c:v>102.00000000000004</c:v>
                </c:pt>
                <c:pt idx="4124">
                  <c:v>98.000000000000043</c:v>
                </c:pt>
                <c:pt idx="4125">
                  <c:v>95.999999999999915</c:v>
                </c:pt>
                <c:pt idx="4126">
                  <c:v>88.999999999999972</c:v>
                </c:pt>
                <c:pt idx="4127">
                  <c:v>92</c:v>
                </c:pt>
                <c:pt idx="4128">
                  <c:v>79.999999999999986</c:v>
                </c:pt>
                <c:pt idx="4129">
                  <c:v>80.999999999999957</c:v>
                </c:pt>
                <c:pt idx="4130">
                  <c:v>78.000000000000028</c:v>
                </c:pt>
                <c:pt idx="4132">
                  <c:v>87.000000000000014</c:v>
                </c:pt>
                <c:pt idx="4133">
                  <c:v>82.000000000000028</c:v>
                </c:pt>
                <c:pt idx="4134">
                  <c:v>78.000000000000028</c:v>
                </c:pt>
                <c:pt idx="4135">
                  <c:v>75</c:v>
                </c:pt>
                <c:pt idx="4136">
                  <c:v>67</c:v>
                </c:pt>
                <c:pt idx="4137">
                  <c:v>72.999999999999957</c:v>
                </c:pt>
                <c:pt idx="4138">
                  <c:v>74.000000000000028</c:v>
                </c:pt>
                <c:pt idx="4139">
                  <c:v>71</c:v>
                </c:pt>
                <c:pt idx="4140">
                  <c:v>74.000000000000028</c:v>
                </c:pt>
                <c:pt idx="4141">
                  <c:v>67</c:v>
                </c:pt>
                <c:pt idx="4142">
                  <c:v>64.000000000000057</c:v>
                </c:pt>
                <c:pt idx="4143">
                  <c:v>61.000000000000028</c:v>
                </c:pt>
                <c:pt idx="4144">
                  <c:v>67</c:v>
                </c:pt>
                <c:pt idx="4145">
                  <c:v>62.999999999999986</c:v>
                </c:pt>
                <c:pt idx="4146">
                  <c:v>62.999999999999986</c:v>
                </c:pt>
                <c:pt idx="4147">
                  <c:v>62.999999999999986</c:v>
                </c:pt>
                <c:pt idx="4148">
                  <c:v>62.000000000000014</c:v>
                </c:pt>
                <c:pt idx="4149">
                  <c:v>58.999999999999986</c:v>
                </c:pt>
                <c:pt idx="4150">
                  <c:v>60.999999999999943</c:v>
                </c:pt>
                <c:pt idx="4151">
                  <c:v>69.999999999999929</c:v>
                </c:pt>
                <c:pt idx="4152">
                  <c:v>67</c:v>
                </c:pt>
                <c:pt idx="4153">
                  <c:v>77.000000000000043</c:v>
                </c:pt>
                <c:pt idx="4154">
                  <c:v>83.999999999999986</c:v>
                </c:pt>
                <c:pt idx="4155">
                  <c:v>80.000000000000071</c:v>
                </c:pt>
                <c:pt idx="4156">
                  <c:v>75</c:v>
                </c:pt>
                <c:pt idx="4157">
                  <c:v>75.000000000000085</c:v>
                </c:pt>
                <c:pt idx="4158">
                  <c:v>67</c:v>
                </c:pt>
                <c:pt idx="4159">
                  <c:v>73.000000000000043</c:v>
                </c:pt>
                <c:pt idx="4160">
                  <c:v>70.000000000000014</c:v>
                </c:pt>
                <c:pt idx="4161">
                  <c:v>74.000000000000028</c:v>
                </c:pt>
                <c:pt idx="4162">
                  <c:v>66.000000000000014</c:v>
                </c:pt>
                <c:pt idx="4163">
                  <c:v>64.000000000000057</c:v>
                </c:pt>
                <c:pt idx="4164">
                  <c:v>64.999999999999943</c:v>
                </c:pt>
                <c:pt idx="4165">
                  <c:v>63.000000000000078</c:v>
                </c:pt>
                <c:pt idx="4166">
                  <c:v>59.999999999999964</c:v>
                </c:pt>
                <c:pt idx="4167">
                  <c:v>64.999999999999943</c:v>
                </c:pt>
                <c:pt idx="4168">
                  <c:v>58.000000000000007</c:v>
                </c:pt>
                <c:pt idx="4171">
                  <c:v>55.999999999999957</c:v>
                </c:pt>
                <c:pt idx="4172">
                  <c:v>58.999999999999986</c:v>
                </c:pt>
                <c:pt idx="4173">
                  <c:v>62.000000000000014</c:v>
                </c:pt>
                <c:pt idx="4175">
                  <c:v>61.000000000000028</c:v>
                </c:pt>
                <c:pt idx="4176">
                  <c:v>61.000000000000028</c:v>
                </c:pt>
                <c:pt idx="4177">
                  <c:v>58.999999999999986</c:v>
                </c:pt>
                <c:pt idx="4178">
                  <c:v>66.000000000000014</c:v>
                </c:pt>
                <c:pt idx="4179">
                  <c:v>63.999999999999972</c:v>
                </c:pt>
                <c:pt idx="4180">
                  <c:v>61.000000000000028</c:v>
                </c:pt>
                <c:pt idx="4181">
                  <c:v>61.000000000000028</c:v>
                </c:pt>
                <c:pt idx="4182">
                  <c:v>61.000000000000028</c:v>
                </c:pt>
                <c:pt idx="4183">
                  <c:v>62.999999999999986</c:v>
                </c:pt>
                <c:pt idx="4184">
                  <c:v>62.000000000000014</c:v>
                </c:pt>
                <c:pt idx="4185">
                  <c:v>52.000000000000043</c:v>
                </c:pt>
                <c:pt idx="4186">
                  <c:v>51.999999999999957</c:v>
                </c:pt>
                <c:pt idx="4187">
                  <c:v>46.999999999999972</c:v>
                </c:pt>
                <c:pt idx="4188">
                  <c:v>46.999999999999972</c:v>
                </c:pt>
                <c:pt idx="4189">
                  <c:v>47.999999999999957</c:v>
                </c:pt>
                <c:pt idx="4190">
                  <c:v>47.999999999999957</c:v>
                </c:pt>
                <c:pt idx="4191">
                  <c:v>52.000000000000043</c:v>
                </c:pt>
                <c:pt idx="4192">
                  <c:v>56.00000000000005</c:v>
                </c:pt>
                <c:pt idx="4193">
                  <c:v>54</c:v>
                </c:pt>
                <c:pt idx="4194">
                  <c:v>52.999999999999936</c:v>
                </c:pt>
                <c:pt idx="4195">
                  <c:v>45.000000000000014</c:v>
                </c:pt>
                <c:pt idx="4196">
                  <c:v>52.000000000000043</c:v>
                </c:pt>
                <c:pt idx="4197">
                  <c:v>46.999999999999972</c:v>
                </c:pt>
                <c:pt idx="4198">
                  <c:v>52.999999999999936</c:v>
                </c:pt>
                <c:pt idx="4199">
                  <c:v>46</c:v>
                </c:pt>
                <c:pt idx="4200">
                  <c:v>38.999999999999972</c:v>
                </c:pt>
                <c:pt idx="4201">
                  <c:v>41.999999999999993</c:v>
                </c:pt>
                <c:pt idx="4202">
                  <c:v>47.000000000000064</c:v>
                </c:pt>
                <c:pt idx="4203">
                  <c:v>40.000000000000036</c:v>
                </c:pt>
                <c:pt idx="4204">
                  <c:v>40.000000000000036</c:v>
                </c:pt>
                <c:pt idx="4205">
                  <c:v>40.000000000000036</c:v>
                </c:pt>
                <c:pt idx="4206">
                  <c:v>39.999999999999943</c:v>
                </c:pt>
                <c:pt idx="4207">
                  <c:v>37.999999999999986</c:v>
                </c:pt>
                <c:pt idx="4208">
                  <c:v>41.999999999999993</c:v>
                </c:pt>
                <c:pt idx="4209">
                  <c:v>40.000000000000036</c:v>
                </c:pt>
                <c:pt idx="4210">
                  <c:v>41.000000000000014</c:v>
                </c:pt>
                <c:pt idx="4211">
                  <c:v>33.999999999999986</c:v>
                </c:pt>
                <c:pt idx="4212">
                  <c:v>37.999999999999986</c:v>
                </c:pt>
                <c:pt idx="4213">
                  <c:v>30.999999999999961</c:v>
                </c:pt>
                <c:pt idx="4214">
                  <c:v>33.999999999999986</c:v>
                </c:pt>
                <c:pt idx="4215">
                  <c:v>29.000000000000004</c:v>
                </c:pt>
                <c:pt idx="4216">
                  <c:v>27.000000000000046</c:v>
                </c:pt>
                <c:pt idx="4217">
                  <c:v>27.999999999999936</c:v>
                </c:pt>
                <c:pt idx="4218">
                  <c:v>25</c:v>
                </c:pt>
                <c:pt idx="4219">
                  <c:v>27.000000000000046</c:v>
                </c:pt>
                <c:pt idx="4220">
                  <c:v>32.000000000000028</c:v>
                </c:pt>
                <c:pt idx="4221">
                  <c:v>21.999999999999975</c:v>
                </c:pt>
                <c:pt idx="4222">
                  <c:v>22.999999999999954</c:v>
                </c:pt>
                <c:pt idx="4223">
                  <c:v>34.999999999999964</c:v>
                </c:pt>
                <c:pt idx="4224">
                  <c:v>5.9999999999999609</c:v>
                </c:pt>
                <c:pt idx="4225">
                  <c:v>17.999999999999972</c:v>
                </c:pt>
                <c:pt idx="4226">
                  <c:v>16.000000000000014</c:v>
                </c:pt>
                <c:pt idx="4227">
                  <c:v>15.000000000000036</c:v>
                </c:pt>
                <c:pt idx="4228">
                  <c:v>24.000000000000021</c:v>
                </c:pt>
                <c:pt idx="4229">
                  <c:v>12.999999999999989</c:v>
                </c:pt>
                <c:pt idx="4230">
                  <c:v>13.999999999999968</c:v>
                </c:pt>
                <c:pt idx="4231">
                  <c:v>6.0000000000000497</c:v>
                </c:pt>
                <c:pt idx="4232">
                  <c:v>24.000000000000021</c:v>
                </c:pt>
                <c:pt idx="4233">
                  <c:v>27.000000000000046</c:v>
                </c:pt>
                <c:pt idx="4234">
                  <c:v>16.999999999999993</c:v>
                </c:pt>
                <c:pt idx="4235">
                  <c:v>21.999999999999975</c:v>
                </c:pt>
                <c:pt idx="4236">
                  <c:v>20.999999999999996</c:v>
                </c:pt>
                <c:pt idx="4237">
                  <c:v>17.999999999999972</c:v>
                </c:pt>
                <c:pt idx="4238">
                  <c:v>13.999999999999968</c:v>
                </c:pt>
                <c:pt idx="4239">
                  <c:v>15.000000000000036</c:v>
                </c:pt>
                <c:pt idx="4240">
                  <c:v>13.999999999999968</c:v>
                </c:pt>
                <c:pt idx="4241">
                  <c:v>17.999999999999972</c:v>
                </c:pt>
                <c:pt idx="4242">
                  <c:v>20.000000000000018</c:v>
                </c:pt>
                <c:pt idx="4245">
                  <c:v>12.000000000000011</c:v>
                </c:pt>
                <c:pt idx="4246">
                  <c:v>12.999999999999989</c:v>
                </c:pt>
                <c:pt idx="4247">
                  <c:v>12.000000000000011</c:v>
                </c:pt>
                <c:pt idx="4248">
                  <c:v>8.0000000000000071</c:v>
                </c:pt>
                <c:pt idx="4249">
                  <c:v>17.999999999999972</c:v>
                </c:pt>
                <c:pt idx="4250">
                  <c:v>12.999999999999989</c:v>
                </c:pt>
                <c:pt idx="4251">
                  <c:v>15.000000000000036</c:v>
                </c:pt>
                <c:pt idx="4252">
                  <c:v>8.9999999999999858</c:v>
                </c:pt>
                <c:pt idx="4253">
                  <c:v>7.0000000000000284</c:v>
                </c:pt>
                <c:pt idx="4254">
                  <c:v>11.000000000000032</c:v>
                </c:pt>
                <c:pt idx="4255">
                  <c:v>9.0000000000000746</c:v>
                </c:pt>
                <c:pt idx="4256">
                  <c:v>9.0000000000000746</c:v>
                </c:pt>
                <c:pt idx="4257">
                  <c:v>8.9999999999999858</c:v>
                </c:pt>
                <c:pt idx="4258">
                  <c:v>7.0000000000000284</c:v>
                </c:pt>
                <c:pt idx="4259">
                  <c:v>8.0000000000000071</c:v>
                </c:pt>
                <c:pt idx="4260">
                  <c:v>8.0000000000000071</c:v>
                </c:pt>
                <c:pt idx="4262">
                  <c:v>6.0000000000000497</c:v>
                </c:pt>
                <c:pt idx="4263">
                  <c:v>-1.9999999999999574</c:v>
                </c:pt>
                <c:pt idx="4264">
                  <c:v>-8.0000000000000071</c:v>
                </c:pt>
                <c:pt idx="4265">
                  <c:v>-2.9999999999999361</c:v>
                </c:pt>
                <c:pt idx="4267">
                  <c:v>1.9999999999999574</c:v>
                </c:pt>
                <c:pt idx="4268">
                  <c:v>-4.0000000000000036</c:v>
                </c:pt>
                <c:pt idx="4269">
                  <c:v>2.0000000000000462</c:v>
                </c:pt>
                <c:pt idx="4270">
                  <c:v>0</c:v>
                </c:pt>
                <c:pt idx="4271">
                  <c:v>4.0000000000000036</c:v>
                </c:pt>
                <c:pt idx="4273">
                  <c:v>0</c:v>
                </c:pt>
                <c:pt idx="4274">
                  <c:v>7.0000000000000284</c:v>
                </c:pt>
                <c:pt idx="4275">
                  <c:v>4.9999999999999822</c:v>
                </c:pt>
                <c:pt idx="4276">
                  <c:v>4.9999999999999822</c:v>
                </c:pt>
                <c:pt idx="4277">
                  <c:v>0.99999999999997868</c:v>
                </c:pt>
                <c:pt idx="4278">
                  <c:v>0</c:v>
                </c:pt>
                <c:pt idx="4280">
                  <c:v>7.0000000000000284</c:v>
                </c:pt>
                <c:pt idx="4281">
                  <c:v>1.9999999999999574</c:v>
                </c:pt>
                <c:pt idx="4282">
                  <c:v>5.9999999999999609</c:v>
                </c:pt>
                <c:pt idx="4283">
                  <c:v>3.0000000000000249</c:v>
                </c:pt>
                <c:pt idx="4284">
                  <c:v>-0.99999999999997868</c:v>
                </c:pt>
                <c:pt idx="4285">
                  <c:v>0.99999999999997868</c:v>
                </c:pt>
                <c:pt idx="4286">
                  <c:v>2.9999999999999361</c:v>
                </c:pt>
                <c:pt idx="4288">
                  <c:v>8.9999999999999858</c:v>
                </c:pt>
                <c:pt idx="4289">
                  <c:v>0</c:v>
                </c:pt>
                <c:pt idx="4290">
                  <c:v>-6.9999999999999396</c:v>
                </c:pt>
                <c:pt idx="4291">
                  <c:v>-1.9999999999999574</c:v>
                </c:pt>
                <c:pt idx="4292">
                  <c:v>-0.99999999999997868</c:v>
                </c:pt>
                <c:pt idx="4293">
                  <c:v>-0.99999999999997868</c:v>
                </c:pt>
                <c:pt idx="4294">
                  <c:v>0</c:v>
                </c:pt>
                <c:pt idx="4295">
                  <c:v>-5.0000000000000711</c:v>
                </c:pt>
                <c:pt idx="4296">
                  <c:v>0.99999999999997868</c:v>
                </c:pt>
                <c:pt idx="4297">
                  <c:v>-1.0000000000000675</c:v>
                </c:pt>
                <c:pt idx="4298">
                  <c:v>-4.0000000000000036</c:v>
                </c:pt>
                <c:pt idx="4299">
                  <c:v>0.99999999999997868</c:v>
                </c:pt>
                <c:pt idx="4300">
                  <c:v>0</c:v>
                </c:pt>
                <c:pt idx="4301">
                  <c:v>-0.99999999999997868</c:v>
                </c:pt>
                <c:pt idx="4302">
                  <c:v>2.9999999999999361</c:v>
                </c:pt>
                <c:pt idx="4303">
                  <c:v>-9.0000000000000746</c:v>
                </c:pt>
                <c:pt idx="4304">
                  <c:v>-2.9999999999999361</c:v>
                </c:pt>
                <c:pt idx="4305">
                  <c:v>-1.9999999999999574</c:v>
                </c:pt>
                <c:pt idx="4306">
                  <c:v>-4.0000000000000036</c:v>
                </c:pt>
                <c:pt idx="4307">
                  <c:v>-3.0000000000000249</c:v>
                </c:pt>
                <c:pt idx="4308">
                  <c:v>0</c:v>
                </c:pt>
                <c:pt idx="4309">
                  <c:v>-8.9999999999999858</c:v>
                </c:pt>
                <c:pt idx="4310">
                  <c:v>-4.0000000000000036</c:v>
                </c:pt>
                <c:pt idx="4311">
                  <c:v>-4.0000000000000924</c:v>
                </c:pt>
                <c:pt idx="4312">
                  <c:v>-4.0000000000000924</c:v>
                </c:pt>
                <c:pt idx="4313">
                  <c:v>-1.9999999999999574</c:v>
                </c:pt>
                <c:pt idx="4314">
                  <c:v>-0.99999999999997868</c:v>
                </c:pt>
                <c:pt idx="4315">
                  <c:v>-0.99999999999997868</c:v>
                </c:pt>
                <c:pt idx="4316">
                  <c:v>-8.0000000000000071</c:v>
                </c:pt>
                <c:pt idx="4317">
                  <c:v>-2.0000000000000462</c:v>
                </c:pt>
                <c:pt idx="4318">
                  <c:v>-1.0000000000000675</c:v>
                </c:pt>
                <c:pt idx="4319">
                  <c:v>-2.9999999999999361</c:v>
                </c:pt>
                <c:pt idx="4320">
                  <c:v>-4.0000000000000036</c:v>
                </c:pt>
                <c:pt idx="4321">
                  <c:v>-4.0000000000000036</c:v>
                </c:pt>
                <c:pt idx="4322">
                  <c:v>-8.9999999999999858</c:v>
                </c:pt>
                <c:pt idx="4323">
                  <c:v>0.99999999999997868</c:v>
                </c:pt>
                <c:pt idx="4324">
                  <c:v>-2.9999999999999361</c:v>
                </c:pt>
                <c:pt idx="4325">
                  <c:v>-8.0000000000000071</c:v>
                </c:pt>
                <c:pt idx="4326">
                  <c:v>-3.0000000000000249</c:v>
                </c:pt>
                <c:pt idx="4327">
                  <c:v>-5.9999999999999609</c:v>
                </c:pt>
                <c:pt idx="4328">
                  <c:v>-4.9999999999999822</c:v>
                </c:pt>
                <c:pt idx="4329">
                  <c:v>3.0000000000000249</c:v>
                </c:pt>
                <c:pt idx="4330">
                  <c:v>4.0000000000000036</c:v>
                </c:pt>
                <c:pt idx="4331">
                  <c:v>4.0000000000000036</c:v>
                </c:pt>
                <c:pt idx="4332">
                  <c:v>1.9999999999999574</c:v>
                </c:pt>
                <c:pt idx="4333">
                  <c:v>4.9999999999999822</c:v>
                </c:pt>
                <c:pt idx="4334">
                  <c:v>7.0000000000000284</c:v>
                </c:pt>
                <c:pt idx="4335">
                  <c:v>7.0000000000000284</c:v>
                </c:pt>
                <c:pt idx="4336">
                  <c:v>4.0000000000000036</c:v>
                </c:pt>
                <c:pt idx="4339">
                  <c:v>7.9999999999999183</c:v>
                </c:pt>
                <c:pt idx="4340">
                  <c:v>6.9999999999999396</c:v>
                </c:pt>
                <c:pt idx="4341">
                  <c:v>8.0000000000000071</c:v>
                </c:pt>
                <c:pt idx="4342">
                  <c:v>-3.0000000000000249</c:v>
                </c:pt>
                <c:pt idx="4343">
                  <c:v>4.9999999999999822</c:v>
                </c:pt>
                <c:pt idx="4344">
                  <c:v>0.99999999999997868</c:v>
                </c:pt>
                <c:pt idx="4345">
                  <c:v>4.0000000000000036</c:v>
                </c:pt>
                <c:pt idx="4346">
                  <c:v>6.9999999999999396</c:v>
                </c:pt>
                <c:pt idx="4347">
                  <c:v>7.0000000000000284</c:v>
                </c:pt>
                <c:pt idx="4348">
                  <c:v>4.0000000000000036</c:v>
                </c:pt>
                <c:pt idx="4349">
                  <c:v>1.9999999999999574</c:v>
                </c:pt>
                <c:pt idx="4350">
                  <c:v>1.9999999999999574</c:v>
                </c:pt>
                <c:pt idx="4351">
                  <c:v>4.0000000000000036</c:v>
                </c:pt>
                <c:pt idx="4352">
                  <c:v>0.99999999999997868</c:v>
                </c:pt>
                <c:pt idx="4353">
                  <c:v>0</c:v>
                </c:pt>
                <c:pt idx="4354">
                  <c:v>1.9999999999999574</c:v>
                </c:pt>
                <c:pt idx="4355">
                  <c:v>7.0000000000000284</c:v>
                </c:pt>
                <c:pt idx="4356">
                  <c:v>2.0000000000000462</c:v>
                </c:pt>
                <c:pt idx="4357">
                  <c:v>1.9999999999999574</c:v>
                </c:pt>
                <c:pt idx="4358">
                  <c:v>-3.0000000000000249</c:v>
                </c:pt>
                <c:pt idx="4359">
                  <c:v>2.0000000000000462</c:v>
                </c:pt>
                <c:pt idx="4360">
                  <c:v>-3.0000000000000249</c:v>
                </c:pt>
                <c:pt idx="4361">
                  <c:v>3.0000000000000249</c:v>
                </c:pt>
                <c:pt idx="4362">
                  <c:v>0</c:v>
                </c:pt>
                <c:pt idx="4363">
                  <c:v>-1.9999999999999574</c:v>
                </c:pt>
                <c:pt idx="4364">
                  <c:v>0</c:v>
                </c:pt>
                <c:pt idx="4365">
                  <c:v>-0.99999999999997868</c:v>
                </c:pt>
                <c:pt idx="4366">
                  <c:v>-4.0000000000000036</c:v>
                </c:pt>
                <c:pt idx="4367">
                  <c:v>-0.99999999999997868</c:v>
                </c:pt>
                <c:pt idx="4368">
                  <c:v>0</c:v>
                </c:pt>
                <c:pt idx="4369">
                  <c:v>-3.0000000000000249</c:v>
                </c:pt>
                <c:pt idx="4370">
                  <c:v>-7.0000000000000284</c:v>
                </c:pt>
                <c:pt idx="4371">
                  <c:v>-3.9999999999999147</c:v>
                </c:pt>
                <c:pt idx="4373">
                  <c:v>-5.9999999999999609</c:v>
                </c:pt>
                <c:pt idx="4374">
                  <c:v>0.99999999999997868</c:v>
                </c:pt>
                <c:pt idx="4375">
                  <c:v>-8.0000000000000071</c:v>
                </c:pt>
                <c:pt idx="4376">
                  <c:v>-4.0000000000000036</c:v>
                </c:pt>
                <c:pt idx="4377">
                  <c:v>-7.0000000000000284</c:v>
                </c:pt>
                <c:pt idx="4378">
                  <c:v>-4.9999999999999822</c:v>
                </c:pt>
                <c:pt idx="4379">
                  <c:v>-4.9999999999999822</c:v>
                </c:pt>
                <c:pt idx="4380">
                  <c:v>-5.0000000000000711</c:v>
                </c:pt>
                <c:pt idx="4381">
                  <c:v>1.9999999999999574</c:v>
                </c:pt>
                <c:pt idx="4382">
                  <c:v>-4.9999999999999822</c:v>
                </c:pt>
                <c:pt idx="4383">
                  <c:v>-5.9999999999999609</c:v>
                </c:pt>
                <c:pt idx="4384">
                  <c:v>-2.0000000000000462</c:v>
                </c:pt>
                <c:pt idx="4385">
                  <c:v>-6.0000000000000497</c:v>
                </c:pt>
                <c:pt idx="4386">
                  <c:v>-1.9999999999999574</c:v>
                </c:pt>
                <c:pt idx="4387">
                  <c:v>-2.9999999999999361</c:v>
                </c:pt>
                <c:pt idx="4388">
                  <c:v>-9.9999999999999645</c:v>
                </c:pt>
                <c:pt idx="4389">
                  <c:v>-1.9999999999999574</c:v>
                </c:pt>
                <c:pt idx="4390">
                  <c:v>-5.9999999999999609</c:v>
                </c:pt>
                <c:pt idx="4391">
                  <c:v>0.99999999999997868</c:v>
                </c:pt>
                <c:pt idx="4392">
                  <c:v>-4.0000000000000036</c:v>
                </c:pt>
                <c:pt idx="4394">
                  <c:v>-6.0000000000000497</c:v>
                </c:pt>
                <c:pt idx="4395">
                  <c:v>-7.0000000000000284</c:v>
                </c:pt>
                <c:pt idx="4396">
                  <c:v>-4.9999999999999822</c:v>
                </c:pt>
                <c:pt idx="4397">
                  <c:v>-4.0000000000000036</c:v>
                </c:pt>
                <c:pt idx="4398">
                  <c:v>1.0000000000000675</c:v>
                </c:pt>
                <c:pt idx="4400">
                  <c:v>0</c:v>
                </c:pt>
                <c:pt idx="4401">
                  <c:v>0.99999999999997868</c:v>
                </c:pt>
                <c:pt idx="4402">
                  <c:v>-3.0000000000000249</c:v>
                </c:pt>
                <c:pt idx="4403">
                  <c:v>1.9999999999999574</c:v>
                </c:pt>
                <c:pt idx="4404">
                  <c:v>-2.9999999999999361</c:v>
                </c:pt>
                <c:pt idx="4405">
                  <c:v>-0.99999999999997868</c:v>
                </c:pt>
                <c:pt idx="4406">
                  <c:v>0.99999999999997868</c:v>
                </c:pt>
                <c:pt idx="4407">
                  <c:v>-2.0000000000000462</c:v>
                </c:pt>
                <c:pt idx="4408">
                  <c:v>-1.9999999999999574</c:v>
                </c:pt>
                <c:pt idx="4409">
                  <c:v>-1.9999999999999574</c:v>
                </c:pt>
                <c:pt idx="4410">
                  <c:v>-3.0000000000000249</c:v>
                </c:pt>
                <c:pt idx="4411">
                  <c:v>0</c:v>
                </c:pt>
                <c:pt idx="4412">
                  <c:v>-2.9999999999999361</c:v>
                </c:pt>
                <c:pt idx="4413">
                  <c:v>-6.0000000000000497</c:v>
                </c:pt>
                <c:pt idx="4414">
                  <c:v>-3.0000000000000249</c:v>
                </c:pt>
                <c:pt idx="4415">
                  <c:v>-0.99999999999997868</c:v>
                </c:pt>
                <c:pt idx="4416">
                  <c:v>-3.0000000000000249</c:v>
                </c:pt>
                <c:pt idx="4417">
                  <c:v>3.0000000000000249</c:v>
                </c:pt>
                <c:pt idx="4418">
                  <c:v>-3.0000000000000249</c:v>
                </c:pt>
                <c:pt idx="4419">
                  <c:v>-11.000000000000032</c:v>
                </c:pt>
                <c:pt idx="4420">
                  <c:v>-4.0000000000000036</c:v>
                </c:pt>
                <c:pt idx="4421">
                  <c:v>-8.0000000000000071</c:v>
                </c:pt>
                <c:pt idx="4422">
                  <c:v>-8.0000000000000071</c:v>
                </c:pt>
                <c:pt idx="4423">
                  <c:v>-16.000000000000014</c:v>
                </c:pt>
                <c:pt idx="4424">
                  <c:v>-4.0000000000000036</c:v>
                </c:pt>
                <c:pt idx="4425">
                  <c:v>-4.9999999999999822</c:v>
                </c:pt>
                <c:pt idx="4426">
                  <c:v>-5.9999999999999609</c:v>
                </c:pt>
                <c:pt idx="4427">
                  <c:v>-8.9999999999999858</c:v>
                </c:pt>
                <c:pt idx="4428">
                  <c:v>2.0000000000000462</c:v>
                </c:pt>
                <c:pt idx="4429">
                  <c:v>-6.0000000000000497</c:v>
                </c:pt>
                <c:pt idx="4433">
                  <c:v>-8.9999999999999858</c:v>
                </c:pt>
                <c:pt idx="4434">
                  <c:v>-4.9999999999999822</c:v>
                </c:pt>
                <c:pt idx="4437">
                  <c:v>-1.0000000000000675</c:v>
                </c:pt>
                <c:pt idx="4438">
                  <c:v>-8.0000000000000071</c:v>
                </c:pt>
                <c:pt idx="4439">
                  <c:v>-5.9999999999999609</c:v>
                </c:pt>
                <c:pt idx="4440">
                  <c:v>-8.0000000000000071</c:v>
                </c:pt>
                <c:pt idx="4441">
                  <c:v>-8.0000000000000071</c:v>
                </c:pt>
                <c:pt idx="4442">
                  <c:v>-14.000000000000057</c:v>
                </c:pt>
                <c:pt idx="4443">
                  <c:v>-5.9999999999999609</c:v>
                </c:pt>
                <c:pt idx="4444">
                  <c:v>-15.000000000000036</c:v>
                </c:pt>
                <c:pt idx="4445">
                  <c:v>-19.000000000000039</c:v>
                </c:pt>
                <c:pt idx="4446">
                  <c:v>-11.000000000000032</c:v>
                </c:pt>
                <c:pt idx="4447">
                  <c:v>-12.999999999999989</c:v>
                </c:pt>
                <c:pt idx="4448">
                  <c:v>-12.999999999999989</c:v>
                </c:pt>
                <c:pt idx="4449">
                  <c:v>-10.000000000000053</c:v>
                </c:pt>
                <c:pt idx="4450">
                  <c:v>-14.999999999999947</c:v>
                </c:pt>
                <c:pt idx="4451">
                  <c:v>-16.000000000000014</c:v>
                </c:pt>
                <c:pt idx="4452">
                  <c:v>-16.999999999999993</c:v>
                </c:pt>
                <c:pt idx="4453">
                  <c:v>-15.000000000000036</c:v>
                </c:pt>
                <c:pt idx="4454">
                  <c:v>-12.999999999999989</c:v>
                </c:pt>
                <c:pt idx="4455">
                  <c:v>-25</c:v>
                </c:pt>
                <c:pt idx="4456">
                  <c:v>-16.999999999999993</c:v>
                </c:pt>
                <c:pt idx="4457">
                  <c:v>-15.000000000000036</c:v>
                </c:pt>
                <c:pt idx="4458">
                  <c:v>-16.999999999999993</c:v>
                </c:pt>
                <c:pt idx="4459">
                  <c:v>-7.0000000000000284</c:v>
                </c:pt>
                <c:pt idx="4460">
                  <c:v>-2.0000000000000462</c:v>
                </c:pt>
                <c:pt idx="4461">
                  <c:v>-7.0000000000000284</c:v>
                </c:pt>
                <c:pt idx="4462">
                  <c:v>-5.0000000000000711</c:v>
                </c:pt>
                <c:pt idx="4463">
                  <c:v>-8.9999999999999858</c:v>
                </c:pt>
                <c:pt idx="4464">
                  <c:v>-7.0000000000000284</c:v>
                </c:pt>
                <c:pt idx="4465">
                  <c:v>-6.9999999999999396</c:v>
                </c:pt>
                <c:pt idx="4466">
                  <c:v>-8.0000000000000071</c:v>
                </c:pt>
                <c:pt idx="4467">
                  <c:v>-8.0000000000000071</c:v>
                </c:pt>
                <c:pt idx="4468">
                  <c:v>-11.000000000000032</c:v>
                </c:pt>
                <c:pt idx="4469">
                  <c:v>-10.000000000000053</c:v>
                </c:pt>
                <c:pt idx="4470">
                  <c:v>-7.0000000000000284</c:v>
                </c:pt>
                <c:pt idx="4471">
                  <c:v>-10.000000000000053</c:v>
                </c:pt>
                <c:pt idx="4472">
                  <c:v>-12.999999999999989</c:v>
                </c:pt>
                <c:pt idx="4473">
                  <c:v>-12.000000000000011</c:v>
                </c:pt>
                <c:pt idx="4474">
                  <c:v>-9.9999999999999645</c:v>
                </c:pt>
                <c:pt idx="4475">
                  <c:v>-7.0000000000000284</c:v>
                </c:pt>
                <c:pt idx="4476">
                  <c:v>-7.9999999999999183</c:v>
                </c:pt>
                <c:pt idx="4477">
                  <c:v>-16.999999999999993</c:v>
                </c:pt>
                <c:pt idx="4478">
                  <c:v>-3.0000000000000249</c:v>
                </c:pt>
                <c:pt idx="4479">
                  <c:v>-6.9999999999999396</c:v>
                </c:pt>
                <c:pt idx="4480">
                  <c:v>-4.9999999999999822</c:v>
                </c:pt>
                <c:pt idx="4481">
                  <c:v>-3.0000000000000249</c:v>
                </c:pt>
                <c:pt idx="4482">
                  <c:v>-4.9999999999999822</c:v>
                </c:pt>
                <c:pt idx="4483">
                  <c:v>-8.0000000000000071</c:v>
                </c:pt>
                <c:pt idx="4484">
                  <c:v>-10.999999999999943</c:v>
                </c:pt>
                <c:pt idx="4485">
                  <c:v>-4.9999999999999822</c:v>
                </c:pt>
                <c:pt idx="4486">
                  <c:v>-8.9999999999999858</c:v>
                </c:pt>
                <c:pt idx="4487">
                  <c:v>-9.9999999999999645</c:v>
                </c:pt>
                <c:pt idx="4488">
                  <c:v>-9.0000000000000746</c:v>
                </c:pt>
                <c:pt idx="4489">
                  <c:v>7.0000000000000284</c:v>
                </c:pt>
                <c:pt idx="4490">
                  <c:v>-8.0000000000000071</c:v>
                </c:pt>
                <c:pt idx="4491">
                  <c:v>-4.9999999999999822</c:v>
                </c:pt>
                <c:pt idx="4492">
                  <c:v>-5.9999999999999609</c:v>
                </c:pt>
                <c:pt idx="4493">
                  <c:v>-4.9999999999999822</c:v>
                </c:pt>
                <c:pt idx="4494">
                  <c:v>-7.0000000000000284</c:v>
                </c:pt>
                <c:pt idx="4495">
                  <c:v>-8.0000000000000071</c:v>
                </c:pt>
                <c:pt idx="4496">
                  <c:v>-8.0000000000000071</c:v>
                </c:pt>
                <c:pt idx="4497">
                  <c:v>-2.9999999999999361</c:v>
                </c:pt>
                <c:pt idx="4500">
                  <c:v>-4.9999999999999822</c:v>
                </c:pt>
                <c:pt idx="4501">
                  <c:v>-0.99999999999997868</c:v>
                </c:pt>
                <c:pt idx="4502">
                  <c:v>-5.9999999999999609</c:v>
                </c:pt>
                <c:pt idx="4503">
                  <c:v>-2.9999999999999361</c:v>
                </c:pt>
                <c:pt idx="4504">
                  <c:v>-12.999999999999989</c:v>
                </c:pt>
                <c:pt idx="4505">
                  <c:v>-7.0000000000000284</c:v>
                </c:pt>
                <c:pt idx="4506">
                  <c:v>-8.9999999999999858</c:v>
                </c:pt>
                <c:pt idx="4507">
                  <c:v>-8.0000000000000071</c:v>
                </c:pt>
                <c:pt idx="4508">
                  <c:v>-3.9999999999999147</c:v>
                </c:pt>
                <c:pt idx="4509">
                  <c:v>-11.000000000000032</c:v>
                </c:pt>
                <c:pt idx="4510">
                  <c:v>-15.000000000000036</c:v>
                </c:pt>
                <c:pt idx="4511">
                  <c:v>-7.0000000000000284</c:v>
                </c:pt>
                <c:pt idx="4512">
                  <c:v>-4.9999999999999822</c:v>
                </c:pt>
                <c:pt idx="4513">
                  <c:v>-4.0000000000000036</c:v>
                </c:pt>
                <c:pt idx="4514">
                  <c:v>0</c:v>
                </c:pt>
                <c:pt idx="4515">
                  <c:v>-4.9999999999999822</c:v>
                </c:pt>
                <c:pt idx="4516">
                  <c:v>0</c:v>
                </c:pt>
                <c:pt idx="4517">
                  <c:v>-3.0000000000000249</c:v>
                </c:pt>
                <c:pt idx="4518">
                  <c:v>-7.0000000000000284</c:v>
                </c:pt>
                <c:pt idx="4519">
                  <c:v>-6.9999999999999396</c:v>
                </c:pt>
                <c:pt idx="4520">
                  <c:v>-12.000000000000011</c:v>
                </c:pt>
                <c:pt idx="4521">
                  <c:v>-6.9999999999999396</c:v>
                </c:pt>
                <c:pt idx="4523">
                  <c:v>-8.9999999999999858</c:v>
                </c:pt>
                <c:pt idx="4524">
                  <c:v>-6.0000000000000497</c:v>
                </c:pt>
                <c:pt idx="4525">
                  <c:v>-6.0000000000000497</c:v>
                </c:pt>
                <c:pt idx="4526">
                  <c:v>-5.9999999999999609</c:v>
                </c:pt>
                <c:pt idx="4528">
                  <c:v>-3.0000000000000249</c:v>
                </c:pt>
                <c:pt idx="4529">
                  <c:v>-13.999999999999968</c:v>
                </c:pt>
                <c:pt idx="4530">
                  <c:v>-8.9999999999999858</c:v>
                </c:pt>
                <c:pt idx="4531">
                  <c:v>-12.999999999999989</c:v>
                </c:pt>
                <c:pt idx="4532">
                  <c:v>-8.0000000000000071</c:v>
                </c:pt>
                <c:pt idx="4533">
                  <c:v>-1.9999999999999574</c:v>
                </c:pt>
                <c:pt idx="4535">
                  <c:v>-8.9999999999999858</c:v>
                </c:pt>
                <c:pt idx="4536">
                  <c:v>-6.0000000000000497</c:v>
                </c:pt>
                <c:pt idx="4537">
                  <c:v>-7.0000000000000284</c:v>
                </c:pt>
                <c:pt idx="4538">
                  <c:v>-12.999999999999989</c:v>
                </c:pt>
                <c:pt idx="4539">
                  <c:v>-5.9999999999999609</c:v>
                </c:pt>
                <c:pt idx="4540">
                  <c:v>-6.9999999999999396</c:v>
                </c:pt>
                <c:pt idx="4541">
                  <c:v>-3.0000000000000249</c:v>
                </c:pt>
                <c:pt idx="4543">
                  <c:v>-10.999999999999943</c:v>
                </c:pt>
                <c:pt idx="4544">
                  <c:v>-8.0000000000000071</c:v>
                </c:pt>
                <c:pt idx="4545">
                  <c:v>-12.999999999999989</c:v>
                </c:pt>
                <c:pt idx="4546">
                  <c:v>-6.0000000000000497</c:v>
                </c:pt>
                <c:pt idx="4547">
                  <c:v>-5.9999999999999609</c:v>
                </c:pt>
                <c:pt idx="4548">
                  <c:v>-6.0000000000000497</c:v>
                </c:pt>
                <c:pt idx="4549">
                  <c:v>0</c:v>
                </c:pt>
                <c:pt idx="4550">
                  <c:v>-4.0000000000000036</c:v>
                </c:pt>
                <c:pt idx="4551">
                  <c:v>-2.0000000000000462</c:v>
                </c:pt>
                <c:pt idx="4552">
                  <c:v>-11.000000000000032</c:v>
                </c:pt>
                <c:pt idx="4553">
                  <c:v>-9.9999999999999645</c:v>
                </c:pt>
                <c:pt idx="4554">
                  <c:v>-8.0000000000000071</c:v>
                </c:pt>
                <c:pt idx="4555">
                  <c:v>-7.0000000000000284</c:v>
                </c:pt>
                <c:pt idx="4556">
                  <c:v>-8.0000000000000071</c:v>
                </c:pt>
                <c:pt idx="4557">
                  <c:v>-3.0000000000000249</c:v>
                </c:pt>
                <c:pt idx="4558">
                  <c:v>-7.0000000000000284</c:v>
                </c:pt>
                <c:pt idx="4559">
                  <c:v>-4.0000000000000036</c:v>
                </c:pt>
                <c:pt idx="4560">
                  <c:v>-8.9999999999999858</c:v>
                </c:pt>
                <c:pt idx="4561">
                  <c:v>-8.0000000000000071</c:v>
                </c:pt>
                <c:pt idx="4562">
                  <c:v>-8.9999999999999858</c:v>
                </c:pt>
                <c:pt idx="4563">
                  <c:v>-8.0000000000000071</c:v>
                </c:pt>
                <c:pt idx="4564">
                  <c:v>-4.9999999999999822</c:v>
                </c:pt>
                <c:pt idx="4565">
                  <c:v>-12.999999999999989</c:v>
                </c:pt>
                <c:pt idx="4566">
                  <c:v>-10.000000000000053</c:v>
                </c:pt>
                <c:pt idx="4567">
                  <c:v>-13.999999999999968</c:v>
                </c:pt>
                <c:pt idx="4568">
                  <c:v>-4.9999999999999822</c:v>
                </c:pt>
                <c:pt idx="4569">
                  <c:v>-11.000000000000032</c:v>
                </c:pt>
                <c:pt idx="4570">
                  <c:v>-7.0000000000000284</c:v>
                </c:pt>
                <c:pt idx="4571">
                  <c:v>-7.9999999999999183</c:v>
                </c:pt>
                <c:pt idx="4572">
                  <c:v>-6.9999999999999396</c:v>
                </c:pt>
                <c:pt idx="4573">
                  <c:v>-8.0000000000000071</c:v>
                </c:pt>
                <c:pt idx="4575">
                  <c:v>-5.9999999999999609</c:v>
                </c:pt>
                <c:pt idx="4576">
                  <c:v>-7.0000000000000284</c:v>
                </c:pt>
                <c:pt idx="4577">
                  <c:v>-6.9999999999999396</c:v>
                </c:pt>
                <c:pt idx="4578">
                  <c:v>-6.9999999999999396</c:v>
                </c:pt>
                <c:pt idx="4579">
                  <c:v>-8.0000000000000071</c:v>
                </c:pt>
                <c:pt idx="4580">
                  <c:v>-8.9999999999999858</c:v>
                </c:pt>
                <c:pt idx="4581">
                  <c:v>-9.9999999999999645</c:v>
                </c:pt>
                <c:pt idx="4582">
                  <c:v>-8.0000000000000071</c:v>
                </c:pt>
                <c:pt idx="4583">
                  <c:v>-12.000000000000011</c:v>
                </c:pt>
                <c:pt idx="4584">
                  <c:v>-11.000000000000032</c:v>
                </c:pt>
                <c:pt idx="4585">
                  <c:v>-8.0000000000000071</c:v>
                </c:pt>
                <c:pt idx="4586">
                  <c:v>-8.9999999999999858</c:v>
                </c:pt>
                <c:pt idx="4587">
                  <c:v>-6.0000000000000497</c:v>
                </c:pt>
                <c:pt idx="4588">
                  <c:v>-2.0000000000000462</c:v>
                </c:pt>
                <c:pt idx="4589">
                  <c:v>-5.9999999999999609</c:v>
                </c:pt>
                <c:pt idx="4590">
                  <c:v>-3.0000000000000249</c:v>
                </c:pt>
                <c:pt idx="4591">
                  <c:v>-8.9999999999999858</c:v>
                </c:pt>
                <c:pt idx="4592">
                  <c:v>-5.9999999999999609</c:v>
                </c:pt>
                <c:pt idx="4593">
                  <c:v>-8.9999999999999858</c:v>
                </c:pt>
                <c:pt idx="4594">
                  <c:v>-8.0000000000000071</c:v>
                </c:pt>
                <c:pt idx="4595">
                  <c:v>-7.0000000000000284</c:v>
                </c:pt>
                <c:pt idx="4596">
                  <c:v>-10.000000000000053</c:v>
                </c:pt>
                <c:pt idx="4597">
                  <c:v>-8.0000000000000071</c:v>
                </c:pt>
                <c:pt idx="4599">
                  <c:v>-10.000000000000053</c:v>
                </c:pt>
                <c:pt idx="4600">
                  <c:v>-9.9999999999999645</c:v>
                </c:pt>
                <c:pt idx="4601">
                  <c:v>-8.0000000000000071</c:v>
                </c:pt>
                <c:pt idx="4602">
                  <c:v>-9.0000000000000746</c:v>
                </c:pt>
                <c:pt idx="4603">
                  <c:v>-6.9999999999999396</c:v>
                </c:pt>
                <c:pt idx="4604">
                  <c:v>-8.9999999999999858</c:v>
                </c:pt>
                <c:pt idx="4605">
                  <c:v>-12.000000000000011</c:v>
                </c:pt>
                <c:pt idx="4606">
                  <c:v>-8.0000000000000071</c:v>
                </c:pt>
                <c:pt idx="4607">
                  <c:v>-6.9999999999999396</c:v>
                </c:pt>
                <c:pt idx="4608">
                  <c:v>-6.0000000000000497</c:v>
                </c:pt>
                <c:pt idx="4609">
                  <c:v>-9.9999999999999645</c:v>
                </c:pt>
                <c:pt idx="4610">
                  <c:v>-8.9999999999999858</c:v>
                </c:pt>
                <c:pt idx="4611">
                  <c:v>-8.0000000000000071</c:v>
                </c:pt>
                <c:pt idx="4612">
                  <c:v>-9.9999999999999645</c:v>
                </c:pt>
                <c:pt idx="4613">
                  <c:v>-6.0000000000000497</c:v>
                </c:pt>
                <c:pt idx="4614">
                  <c:v>-9.9999999999999645</c:v>
                </c:pt>
                <c:pt idx="4615">
                  <c:v>-9.9999999999999645</c:v>
                </c:pt>
                <c:pt idx="4616">
                  <c:v>-8.9999999999999858</c:v>
                </c:pt>
                <c:pt idx="4617">
                  <c:v>-8.9999999999999858</c:v>
                </c:pt>
                <c:pt idx="4618">
                  <c:v>-8.9999999999999858</c:v>
                </c:pt>
                <c:pt idx="4619">
                  <c:v>-10.999999999999943</c:v>
                </c:pt>
                <c:pt idx="4620">
                  <c:v>-9.0000000000000746</c:v>
                </c:pt>
                <c:pt idx="4621">
                  <c:v>-6.9999999999999396</c:v>
                </c:pt>
                <c:pt idx="4622">
                  <c:v>-8.9999999999999858</c:v>
                </c:pt>
                <c:pt idx="4623">
                  <c:v>-4.9999999999999822</c:v>
                </c:pt>
                <c:pt idx="4624">
                  <c:v>-2.9999999999999361</c:v>
                </c:pt>
                <c:pt idx="4625">
                  <c:v>-4.9999999999999822</c:v>
                </c:pt>
                <c:pt idx="4626">
                  <c:v>-5.9999999999999609</c:v>
                </c:pt>
                <c:pt idx="4627">
                  <c:v>-3.0000000000000249</c:v>
                </c:pt>
                <c:pt idx="4628">
                  <c:v>-3.9999999999999147</c:v>
                </c:pt>
                <c:pt idx="4629">
                  <c:v>-2.0000000000000462</c:v>
                </c:pt>
                <c:pt idx="4630">
                  <c:v>-4.9999999999999822</c:v>
                </c:pt>
                <c:pt idx="4631">
                  <c:v>-2.9999999999999361</c:v>
                </c:pt>
                <c:pt idx="4632">
                  <c:v>-0.99999999999997868</c:v>
                </c:pt>
                <c:pt idx="4634">
                  <c:v>-0.99999999999997868</c:v>
                </c:pt>
                <c:pt idx="4635">
                  <c:v>2.9999999999999361</c:v>
                </c:pt>
                <c:pt idx="4636">
                  <c:v>3.0000000000000249</c:v>
                </c:pt>
                <c:pt idx="4637">
                  <c:v>8.0000000000000071</c:v>
                </c:pt>
                <c:pt idx="4638">
                  <c:v>4.9999999999999822</c:v>
                </c:pt>
                <c:pt idx="4639">
                  <c:v>1.9999999999999574</c:v>
                </c:pt>
                <c:pt idx="4640">
                  <c:v>0.99999999999997868</c:v>
                </c:pt>
                <c:pt idx="4641">
                  <c:v>4.9999999999999822</c:v>
                </c:pt>
                <c:pt idx="4642">
                  <c:v>-3.0000000000000249</c:v>
                </c:pt>
                <c:pt idx="4643">
                  <c:v>0</c:v>
                </c:pt>
                <c:pt idx="4644">
                  <c:v>5.9999999999999609</c:v>
                </c:pt>
                <c:pt idx="4645">
                  <c:v>3.0000000000000249</c:v>
                </c:pt>
                <c:pt idx="4646">
                  <c:v>5.9999999999999609</c:v>
                </c:pt>
                <c:pt idx="4647">
                  <c:v>3.0000000000000249</c:v>
                </c:pt>
                <c:pt idx="4648">
                  <c:v>-2.0000000000000462</c:v>
                </c:pt>
                <c:pt idx="4649">
                  <c:v>3.0000000000000249</c:v>
                </c:pt>
                <c:pt idx="4650">
                  <c:v>7.0000000000000284</c:v>
                </c:pt>
                <c:pt idx="4651">
                  <c:v>0.99999999999997868</c:v>
                </c:pt>
                <c:pt idx="4652">
                  <c:v>3.0000000000000249</c:v>
                </c:pt>
                <c:pt idx="4653">
                  <c:v>0</c:v>
                </c:pt>
                <c:pt idx="4654">
                  <c:v>2.9999999999999361</c:v>
                </c:pt>
                <c:pt idx="4655">
                  <c:v>6.0000000000000497</c:v>
                </c:pt>
                <c:pt idx="4656">
                  <c:v>2.9999999999999361</c:v>
                </c:pt>
                <c:pt idx="4657">
                  <c:v>3.0000000000000249</c:v>
                </c:pt>
                <c:pt idx="4658">
                  <c:v>2.0000000000000462</c:v>
                </c:pt>
                <c:pt idx="4661">
                  <c:v>4.9999999999999822</c:v>
                </c:pt>
                <c:pt idx="4662">
                  <c:v>3.0000000000000249</c:v>
                </c:pt>
                <c:pt idx="4663">
                  <c:v>-0.99999999999997868</c:v>
                </c:pt>
                <c:pt idx="4664">
                  <c:v>0.99999999999997868</c:v>
                </c:pt>
                <c:pt idx="4665">
                  <c:v>4.0000000000000036</c:v>
                </c:pt>
                <c:pt idx="4666">
                  <c:v>-0.99999999999997868</c:v>
                </c:pt>
                <c:pt idx="4667">
                  <c:v>-0.99999999999997868</c:v>
                </c:pt>
                <c:pt idx="4668">
                  <c:v>1.0000000000000675</c:v>
                </c:pt>
                <c:pt idx="4669">
                  <c:v>0</c:v>
                </c:pt>
                <c:pt idx="4670">
                  <c:v>-3.0000000000000249</c:v>
                </c:pt>
                <c:pt idx="4671">
                  <c:v>1.0000000000000675</c:v>
                </c:pt>
                <c:pt idx="4672">
                  <c:v>0.99999999999997868</c:v>
                </c:pt>
                <c:pt idx="4673">
                  <c:v>-1.9999999999999574</c:v>
                </c:pt>
                <c:pt idx="4674">
                  <c:v>0.99999999999997868</c:v>
                </c:pt>
                <c:pt idx="4675">
                  <c:v>0</c:v>
                </c:pt>
                <c:pt idx="4676">
                  <c:v>0.99999999999997868</c:v>
                </c:pt>
                <c:pt idx="4677">
                  <c:v>-2.0000000000000462</c:v>
                </c:pt>
                <c:pt idx="4678">
                  <c:v>4.0000000000000036</c:v>
                </c:pt>
                <c:pt idx="4679">
                  <c:v>0</c:v>
                </c:pt>
                <c:pt idx="4680">
                  <c:v>2.0000000000000462</c:v>
                </c:pt>
                <c:pt idx="4681">
                  <c:v>0</c:v>
                </c:pt>
                <c:pt idx="4682">
                  <c:v>-4.0000000000000036</c:v>
                </c:pt>
                <c:pt idx="4683">
                  <c:v>-1.9999999999999574</c:v>
                </c:pt>
                <c:pt idx="4684">
                  <c:v>0.99999999999997868</c:v>
                </c:pt>
                <c:pt idx="4685">
                  <c:v>1.0000000000000675</c:v>
                </c:pt>
                <c:pt idx="4686">
                  <c:v>-1.0000000000000675</c:v>
                </c:pt>
                <c:pt idx="4687">
                  <c:v>0</c:v>
                </c:pt>
                <c:pt idx="4688">
                  <c:v>0</c:v>
                </c:pt>
                <c:pt idx="4689">
                  <c:v>3.0000000000000249</c:v>
                </c:pt>
                <c:pt idx="4690">
                  <c:v>-0.99999999999997868</c:v>
                </c:pt>
                <c:pt idx="4694">
                  <c:v>0.99999999999997868</c:v>
                </c:pt>
                <c:pt idx="4695">
                  <c:v>2.0000000000000462</c:v>
                </c:pt>
                <c:pt idx="4698">
                  <c:v>-4.9999999999999822</c:v>
                </c:pt>
                <c:pt idx="4699">
                  <c:v>-4.9999999999999822</c:v>
                </c:pt>
                <c:pt idx="4700">
                  <c:v>0.99999999999997868</c:v>
                </c:pt>
                <c:pt idx="4701">
                  <c:v>0</c:v>
                </c:pt>
                <c:pt idx="4702">
                  <c:v>-2.0000000000000462</c:v>
                </c:pt>
                <c:pt idx="4703">
                  <c:v>-1.9999999999999574</c:v>
                </c:pt>
                <c:pt idx="4704">
                  <c:v>4.9999999999999822</c:v>
                </c:pt>
                <c:pt idx="4705">
                  <c:v>-0.99999999999997868</c:v>
                </c:pt>
                <c:pt idx="4706">
                  <c:v>-4.9999999999999822</c:v>
                </c:pt>
                <c:pt idx="4707">
                  <c:v>2.0000000000000462</c:v>
                </c:pt>
                <c:pt idx="4708">
                  <c:v>-0.99999999999997868</c:v>
                </c:pt>
                <c:pt idx="4709">
                  <c:v>0</c:v>
                </c:pt>
                <c:pt idx="4710">
                  <c:v>0.99999999999997868</c:v>
                </c:pt>
                <c:pt idx="4711">
                  <c:v>7.0000000000000284</c:v>
                </c:pt>
                <c:pt idx="4712">
                  <c:v>0</c:v>
                </c:pt>
                <c:pt idx="4713">
                  <c:v>0.99999999999997868</c:v>
                </c:pt>
                <c:pt idx="4714">
                  <c:v>-4.0000000000000036</c:v>
                </c:pt>
                <c:pt idx="4715">
                  <c:v>1.9999999999999574</c:v>
                </c:pt>
                <c:pt idx="4716">
                  <c:v>4.9999999999999822</c:v>
                </c:pt>
                <c:pt idx="4717">
                  <c:v>-1.9999999999999574</c:v>
                </c:pt>
                <c:pt idx="4718">
                  <c:v>0.99999999999997868</c:v>
                </c:pt>
                <c:pt idx="4719">
                  <c:v>2.0000000000000462</c:v>
                </c:pt>
                <c:pt idx="4720">
                  <c:v>0</c:v>
                </c:pt>
                <c:pt idx="4721">
                  <c:v>4.0000000000000036</c:v>
                </c:pt>
                <c:pt idx="4722">
                  <c:v>5.0000000000000711</c:v>
                </c:pt>
                <c:pt idx="4723">
                  <c:v>-0.99999999999997868</c:v>
                </c:pt>
                <c:pt idx="4724">
                  <c:v>4.0000000000000036</c:v>
                </c:pt>
                <c:pt idx="4725">
                  <c:v>4.0000000000000036</c:v>
                </c:pt>
                <c:pt idx="4726">
                  <c:v>4.0000000000000036</c:v>
                </c:pt>
                <c:pt idx="4727">
                  <c:v>3.9999999999999147</c:v>
                </c:pt>
                <c:pt idx="4728">
                  <c:v>4.0000000000000036</c:v>
                </c:pt>
                <c:pt idx="4729">
                  <c:v>4.0000000000000036</c:v>
                </c:pt>
                <c:pt idx="4730">
                  <c:v>5.9999999999999609</c:v>
                </c:pt>
                <c:pt idx="4731">
                  <c:v>6.9999999999999396</c:v>
                </c:pt>
                <c:pt idx="4732">
                  <c:v>4.0000000000000036</c:v>
                </c:pt>
                <c:pt idx="4733">
                  <c:v>4.9999999999999822</c:v>
                </c:pt>
                <c:pt idx="4734">
                  <c:v>7.0000000000000284</c:v>
                </c:pt>
                <c:pt idx="4735">
                  <c:v>7.0000000000000284</c:v>
                </c:pt>
                <c:pt idx="4736">
                  <c:v>3.0000000000000249</c:v>
                </c:pt>
                <c:pt idx="4737">
                  <c:v>4.0000000000000036</c:v>
                </c:pt>
                <c:pt idx="4738">
                  <c:v>7.0000000000000284</c:v>
                </c:pt>
                <c:pt idx="4739">
                  <c:v>4.0000000000000036</c:v>
                </c:pt>
                <c:pt idx="4740">
                  <c:v>4.0000000000000036</c:v>
                </c:pt>
                <c:pt idx="4741">
                  <c:v>8.9999999999999858</c:v>
                </c:pt>
                <c:pt idx="4742">
                  <c:v>5.9999999999999609</c:v>
                </c:pt>
                <c:pt idx="4743">
                  <c:v>4.9999999999999822</c:v>
                </c:pt>
                <c:pt idx="4744">
                  <c:v>3.0000000000000249</c:v>
                </c:pt>
                <c:pt idx="4745">
                  <c:v>5.9999999999999609</c:v>
                </c:pt>
                <c:pt idx="4746">
                  <c:v>6.0000000000000497</c:v>
                </c:pt>
                <c:pt idx="4747">
                  <c:v>4.9999999999999822</c:v>
                </c:pt>
                <c:pt idx="4748">
                  <c:v>6.9999999999999396</c:v>
                </c:pt>
                <c:pt idx="4749">
                  <c:v>4.0000000000000036</c:v>
                </c:pt>
                <c:pt idx="4750">
                  <c:v>6.0000000000000497</c:v>
                </c:pt>
                <c:pt idx="4751">
                  <c:v>3.0000000000000249</c:v>
                </c:pt>
                <c:pt idx="4752">
                  <c:v>6.9999999999999396</c:v>
                </c:pt>
                <c:pt idx="4753">
                  <c:v>3.0000000000000249</c:v>
                </c:pt>
                <c:pt idx="4754">
                  <c:v>4.0000000000000036</c:v>
                </c:pt>
                <c:pt idx="4755">
                  <c:v>2.9999999999999361</c:v>
                </c:pt>
                <c:pt idx="4756">
                  <c:v>8.0000000000000071</c:v>
                </c:pt>
                <c:pt idx="4757">
                  <c:v>4.9999999999999822</c:v>
                </c:pt>
                <c:pt idx="4758">
                  <c:v>4.9999999999999822</c:v>
                </c:pt>
                <c:pt idx="4759">
                  <c:v>9.9999999999999645</c:v>
                </c:pt>
                <c:pt idx="4760">
                  <c:v>4.9999999999999822</c:v>
                </c:pt>
                <c:pt idx="4761">
                  <c:v>7.0000000000000284</c:v>
                </c:pt>
                <c:pt idx="4762">
                  <c:v>4.0000000000000036</c:v>
                </c:pt>
                <c:pt idx="4763">
                  <c:v>3.0000000000000249</c:v>
                </c:pt>
                <c:pt idx="4764">
                  <c:v>5.9999999999999609</c:v>
                </c:pt>
                <c:pt idx="4765">
                  <c:v>6.0000000000000497</c:v>
                </c:pt>
                <c:pt idx="4766">
                  <c:v>6.0000000000000497</c:v>
                </c:pt>
                <c:pt idx="4767">
                  <c:v>6.0000000000000497</c:v>
                </c:pt>
                <c:pt idx="4770">
                  <c:v>4.9999999999999822</c:v>
                </c:pt>
                <c:pt idx="4771">
                  <c:v>8.9999999999999858</c:v>
                </c:pt>
                <c:pt idx="4772">
                  <c:v>5.9999999999999609</c:v>
                </c:pt>
                <c:pt idx="4773">
                  <c:v>5.0000000000000711</c:v>
                </c:pt>
                <c:pt idx="4774">
                  <c:v>6.9999999999999396</c:v>
                </c:pt>
                <c:pt idx="4775">
                  <c:v>5.9999999999999609</c:v>
                </c:pt>
                <c:pt idx="4776">
                  <c:v>8.0000000000000071</c:v>
                </c:pt>
                <c:pt idx="4777">
                  <c:v>4.0000000000000036</c:v>
                </c:pt>
                <c:pt idx="4778">
                  <c:v>4.0000000000000036</c:v>
                </c:pt>
                <c:pt idx="4779">
                  <c:v>12.999999999999989</c:v>
                </c:pt>
                <c:pt idx="4780">
                  <c:v>6.0000000000000497</c:v>
                </c:pt>
                <c:pt idx="4781">
                  <c:v>5.9999999999999609</c:v>
                </c:pt>
                <c:pt idx="4782">
                  <c:v>-1.9999999999999574</c:v>
                </c:pt>
                <c:pt idx="4784">
                  <c:v>3.0000000000000249</c:v>
                </c:pt>
                <c:pt idx="4785">
                  <c:v>7.0000000000000284</c:v>
                </c:pt>
                <c:pt idx="4786">
                  <c:v>4.0000000000000036</c:v>
                </c:pt>
                <c:pt idx="4787">
                  <c:v>5.9999999999999609</c:v>
                </c:pt>
                <c:pt idx="4789">
                  <c:v>4.0000000000000036</c:v>
                </c:pt>
                <c:pt idx="4790">
                  <c:v>4.9999999999999822</c:v>
                </c:pt>
                <c:pt idx="4791">
                  <c:v>4.0000000000000036</c:v>
                </c:pt>
                <c:pt idx="4792">
                  <c:v>4.9999999999999822</c:v>
                </c:pt>
                <c:pt idx="4793">
                  <c:v>4.9999999999999822</c:v>
                </c:pt>
                <c:pt idx="4794">
                  <c:v>4.0000000000000036</c:v>
                </c:pt>
                <c:pt idx="4795">
                  <c:v>4.9999999999999822</c:v>
                </c:pt>
                <c:pt idx="4796">
                  <c:v>2.0000000000000462</c:v>
                </c:pt>
                <c:pt idx="4798">
                  <c:v>5.0000000000000711</c:v>
                </c:pt>
                <c:pt idx="4799">
                  <c:v>4.9999999999999822</c:v>
                </c:pt>
                <c:pt idx="4800">
                  <c:v>4.0000000000000036</c:v>
                </c:pt>
                <c:pt idx="4801">
                  <c:v>7.0000000000000284</c:v>
                </c:pt>
                <c:pt idx="4802">
                  <c:v>5.0000000000000711</c:v>
                </c:pt>
                <c:pt idx="4803">
                  <c:v>4.0000000000000036</c:v>
                </c:pt>
                <c:pt idx="4805">
                  <c:v>7.0000000000000284</c:v>
                </c:pt>
                <c:pt idx="4806">
                  <c:v>6.0000000000000497</c:v>
                </c:pt>
                <c:pt idx="4807">
                  <c:v>8.0000000000000071</c:v>
                </c:pt>
                <c:pt idx="4808">
                  <c:v>4.0000000000000036</c:v>
                </c:pt>
                <c:pt idx="4809">
                  <c:v>7.0000000000000284</c:v>
                </c:pt>
                <c:pt idx="4810">
                  <c:v>6.9999999999999396</c:v>
                </c:pt>
                <c:pt idx="4811">
                  <c:v>7.0000000000000284</c:v>
                </c:pt>
                <c:pt idx="4813">
                  <c:v>7.0000000000000284</c:v>
                </c:pt>
                <c:pt idx="4814">
                  <c:v>5.9999999999999609</c:v>
                </c:pt>
                <c:pt idx="4815">
                  <c:v>6.0000000000000497</c:v>
                </c:pt>
                <c:pt idx="4816">
                  <c:v>7.0000000000000284</c:v>
                </c:pt>
                <c:pt idx="4817">
                  <c:v>3.0000000000000249</c:v>
                </c:pt>
                <c:pt idx="4818">
                  <c:v>5.9999999999999609</c:v>
                </c:pt>
                <c:pt idx="4819">
                  <c:v>6.0000000000000497</c:v>
                </c:pt>
                <c:pt idx="4820">
                  <c:v>6.0000000000000497</c:v>
                </c:pt>
                <c:pt idx="4821">
                  <c:v>8.0000000000000071</c:v>
                </c:pt>
                <c:pt idx="4822">
                  <c:v>8.0000000000000071</c:v>
                </c:pt>
                <c:pt idx="4823">
                  <c:v>5.0000000000000711</c:v>
                </c:pt>
                <c:pt idx="4824">
                  <c:v>7.0000000000000284</c:v>
                </c:pt>
                <c:pt idx="4825">
                  <c:v>6.0000000000000497</c:v>
                </c:pt>
                <c:pt idx="4826">
                  <c:v>4.9999999999999822</c:v>
                </c:pt>
                <c:pt idx="4827">
                  <c:v>4.9999999999999822</c:v>
                </c:pt>
                <c:pt idx="4828">
                  <c:v>5.9999999999999609</c:v>
                </c:pt>
                <c:pt idx="4829">
                  <c:v>6.9999999999999396</c:v>
                </c:pt>
                <c:pt idx="4830">
                  <c:v>8.0000000000000071</c:v>
                </c:pt>
                <c:pt idx="4831">
                  <c:v>8.9999999999999858</c:v>
                </c:pt>
                <c:pt idx="4832">
                  <c:v>8.9999999999999858</c:v>
                </c:pt>
                <c:pt idx="4833">
                  <c:v>10.999999999999943</c:v>
                </c:pt>
                <c:pt idx="4836">
                  <c:v>12.000000000000011</c:v>
                </c:pt>
                <c:pt idx="4837">
                  <c:v>9.9999999999999645</c:v>
                </c:pt>
                <c:pt idx="4838">
                  <c:v>12.000000000000011</c:v>
                </c:pt>
                <c:pt idx="4839">
                  <c:v>9.9999999999999645</c:v>
                </c:pt>
                <c:pt idx="4840">
                  <c:v>11.000000000000032</c:v>
                </c:pt>
                <c:pt idx="4841">
                  <c:v>12.000000000000011</c:v>
                </c:pt>
                <c:pt idx="4842">
                  <c:v>12.000000000000011</c:v>
                </c:pt>
                <c:pt idx="4843">
                  <c:v>8.9999999999999858</c:v>
                </c:pt>
                <c:pt idx="4844">
                  <c:v>9.9999999999999645</c:v>
                </c:pt>
                <c:pt idx="4845">
                  <c:v>8.9999999999999858</c:v>
                </c:pt>
                <c:pt idx="4846">
                  <c:v>8.9999999999999858</c:v>
                </c:pt>
                <c:pt idx="4847">
                  <c:v>8.9999999999999858</c:v>
                </c:pt>
                <c:pt idx="4848">
                  <c:v>11.000000000000032</c:v>
                </c:pt>
                <c:pt idx="4849">
                  <c:v>8.9999999999999858</c:v>
                </c:pt>
                <c:pt idx="4850">
                  <c:v>8.9999999999999858</c:v>
                </c:pt>
                <c:pt idx="4851">
                  <c:v>9.0000000000000746</c:v>
                </c:pt>
                <c:pt idx="4852">
                  <c:v>9.0000000000000746</c:v>
                </c:pt>
                <c:pt idx="4853">
                  <c:v>11.000000000000032</c:v>
                </c:pt>
                <c:pt idx="4854">
                  <c:v>6.9999999999999396</c:v>
                </c:pt>
                <c:pt idx="4855">
                  <c:v>5.0000000000000711</c:v>
                </c:pt>
                <c:pt idx="4856">
                  <c:v>10.999999999999943</c:v>
                </c:pt>
                <c:pt idx="4857">
                  <c:v>12.000000000000011</c:v>
                </c:pt>
                <c:pt idx="4858">
                  <c:v>7.0000000000000284</c:v>
                </c:pt>
                <c:pt idx="4859">
                  <c:v>12.999999999999989</c:v>
                </c:pt>
                <c:pt idx="4860">
                  <c:v>12.999999999999989</c:v>
                </c:pt>
                <c:pt idx="4861">
                  <c:v>11.000000000000032</c:v>
                </c:pt>
                <c:pt idx="4862">
                  <c:v>7.0000000000000284</c:v>
                </c:pt>
                <c:pt idx="4863">
                  <c:v>10.000000000000053</c:v>
                </c:pt>
                <c:pt idx="4864">
                  <c:v>11.000000000000032</c:v>
                </c:pt>
                <c:pt idx="4865">
                  <c:v>8.0000000000000071</c:v>
                </c:pt>
                <c:pt idx="4866">
                  <c:v>8.9999999999999858</c:v>
                </c:pt>
                <c:pt idx="4867">
                  <c:v>8.0000000000000071</c:v>
                </c:pt>
                <c:pt idx="4868">
                  <c:v>12.999999999999989</c:v>
                </c:pt>
                <c:pt idx="4869">
                  <c:v>12.999999999999989</c:v>
                </c:pt>
                <c:pt idx="4870">
                  <c:v>16.999999999999993</c:v>
                </c:pt>
                <c:pt idx="4871">
                  <c:v>6.9999999999999396</c:v>
                </c:pt>
                <c:pt idx="4872">
                  <c:v>12.000000000000011</c:v>
                </c:pt>
                <c:pt idx="4873">
                  <c:v>12.999999999999989</c:v>
                </c:pt>
                <c:pt idx="4874">
                  <c:v>12.000000000000011</c:v>
                </c:pt>
                <c:pt idx="4875">
                  <c:v>16.000000000000014</c:v>
                </c:pt>
                <c:pt idx="4876">
                  <c:v>12.000000000000011</c:v>
                </c:pt>
                <c:pt idx="4877">
                  <c:v>8.0000000000000071</c:v>
                </c:pt>
                <c:pt idx="4878">
                  <c:v>16.000000000000014</c:v>
                </c:pt>
                <c:pt idx="4879">
                  <c:v>20.000000000000018</c:v>
                </c:pt>
                <c:pt idx="4880">
                  <c:v>16.999999999999993</c:v>
                </c:pt>
                <c:pt idx="4881">
                  <c:v>14.000000000000057</c:v>
                </c:pt>
                <c:pt idx="4882">
                  <c:v>16.000000000000014</c:v>
                </c:pt>
                <c:pt idx="4883">
                  <c:v>15.000000000000036</c:v>
                </c:pt>
                <c:pt idx="4884">
                  <c:v>14.999999999999991</c:v>
                </c:pt>
                <c:pt idx="4885">
                  <c:v>12.000000000000011</c:v>
                </c:pt>
                <c:pt idx="4886">
                  <c:v>13.999999999999968</c:v>
                </c:pt>
                <c:pt idx="4887">
                  <c:v>12.999999999999989</c:v>
                </c:pt>
                <c:pt idx="4888">
                  <c:v>18.999999999999993</c:v>
                </c:pt>
                <c:pt idx="4889">
                  <c:v>12.999999999999989</c:v>
                </c:pt>
                <c:pt idx="4890">
                  <c:v>11.000000000000032</c:v>
                </c:pt>
                <c:pt idx="4891">
                  <c:v>12.999999999999989</c:v>
                </c:pt>
                <c:pt idx="4892">
                  <c:v>11.999999999999966</c:v>
                </c:pt>
                <c:pt idx="4893">
                  <c:v>14.999999999999991</c:v>
                </c:pt>
                <c:pt idx="4894">
                  <c:v>8.0000000000000071</c:v>
                </c:pt>
                <c:pt idx="4895">
                  <c:v>11.999999999999966</c:v>
                </c:pt>
                <c:pt idx="4896">
                  <c:v>13.000000000000034</c:v>
                </c:pt>
                <c:pt idx="4897">
                  <c:v>27.999999999999979</c:v>
                </c:pt>
                <c:pt idx="4898">
                  <c:v>16.999999999999993</c:v>
                </c:pt>
                <c:pt idx="4899">
                  <c:v>14.000000000000057</c:v>
                </c:pt>
                <c:pt idx="4900">
                  <c:v>11.999999999999922</c:v>
                </c:pt>
                <c:pt idx="4901">
                  <c:v>8.9999999999999858</c:v>
                </c:pt>
                <c:pt idx="4902">
                  <c:v>10.000000000000053</c:v>
                </c:pt>
                <c:pt idx="4903">
                  <c:v>12.999999999999989</c:v>
                </c:pt>
                <c:pt idx="4904">
                  <c:v>11.000000000000032</c:v>
                </c:pt>
                <c:pt idx="4905">
                  <c:v>9.0000000000000746</c:v>
                </c:pt>
                <c:pt idx="4906">
                  <c:v>6.0000000000000497</c:v>
                </c:pt>
                <c:pt idx="4907">
                  <c:v>6.0000000000000497</c:v>
                </c:pt>
                <c:pt idx="4908">
                  <c:v>7.0000000000000284</c:v>
                </c:pt>
                <c:pt idx="4909">
                  <c:v>4.9999999999999822</c:v>
                </c:pt>
                <c:pt idx="4910">
                  <c:v>4.0000000000000036</c:v>
                </c:pt>
                <c:pt idx="4911">
                  <c:v>7.0000000000000284</c:v>
                </c:pt>
                <c:pt idx="4912">
                  <c:v>5.9999999999999609</c:v>
                </c:pt>
                <c:pt idx="4913">
                  <c:v>9.0000000000000746</c:v>
                </c:pt>
                <c:pt idx="4914">
                  <c:v>5.9999999999999609</c:v>
                </c:pt>
                <c:pt idx="4915">
                  <c:v>5.0000000000000711</c:v>
                </c:pt>
                <c:pt idx="4916">
                  <c:v>4.9999999999999822</c:v>
                </c:pt>
                <c:pt idx="4917">
                  <c:v>4.0000000000000036</c:v>
                </c:pt>
                <c:pt idx="4918">
                  <c:v>9.9999999999999645</c:v>
                </c:pt>
                <c:pt idx="4919">
                  <c:v>0</c:v>
                </c:pt>
                <c:pt idx="4920">
                  <c:v>4.9999999999999822</c:v>
                </c:pt>
                <c:pt idx="4921">
                  <c:v>4.9999999999999822</c:v>
                </c:pt>
                <c:pt idx="4922">
                  <c:v>4.0000000000000036</c:v>
                </c:pt>
                <c:pt idx="4923">
                  <c:v>7.0000000000000284</c:v>
                </c:pt>
                <c:pt idx="4924">
                  <c:v>7.0000000000000284</c:v>
                </c:pt>
                <c:pt idx="4925">
                  <c:v>6.9999999999999396</c:v>
                </c:pt>
                <c:pt idx="4926">
                  <c:v>8.0000000000000071</c:v>
                </c:pt>
                <c:pt idx="4927">
                  <c:v>4.0000000000000036</c:v>
                </c:pt>
                <c:pt idx="4928">
                  <c:v>8.9999999999999858</c:v>
                </c:pt>
                <c:pt idx="4929">
                  <c:v>8.0000000000000071</c:v>
                </c:pt>
                <c:pt idx="4930">
                  <c:v>6.9999999999999396</c:v>
                </c:pt>
                <c:pt idx="4931">
                  <c:v>7.0000000000000284</c:v>
                </c:pt>
                <c:pt idx="4932">
                  <c:v>6.0000000000000497</c:v>
                </c:pt>
                <c:pt idx="4933">
                  <c:v>6.9999999999999396</c:v>
                </c:pt>
                <c:pt idx="4934">
                  <c:v>3.0000000000000249</c:v>
                </c:pt>
                <c:pt idx="4935">
                  <c:v>2.0000000000000018</c:v>
                </c:pt>
                <c:pt idx="4936">
                  <c:v>7.0000000000000284</c:v>
                </c:pt>
                <c:pt idx="4937">
                  <c:v>7.9999999999999627</c:v>
                </c:pt>
                <c:pt idx="4938">
                  <c:v>6.999999999999984</c:v>
                </c:pt>
                <c:pt idx="4939">
                  <c:v>6.999999999999984</c:v>
                </c:pt>
                <c:pt idx="4940">
                  <c:v>4.9999999999999822</c:v>
                </c:pt>
                <c:pt idx="4941">
                  <c:v>2.9999999999999805</c:v>
                </c:pt>
                <c:pt idx="4942">
                  <c:v>4.0000000000000036</c:v>
                </c:pt>
                <c:pt idx="4943">
                  <c:v>7.0000000000000284</c:v>
                </c:pt>
                <c:pt idx="4944">
                  <c:v>2.9999999999999805</c:v>
                </c:pt>
                <c:pt idx="4945">
                  <c:v>4.9999999999999822</c:v>
                </c:pt>
                <c:pt idx="4946">
                  <c:v>3.0000000000000249</c:v>
                </c:pt>
                <c:pt idx="4947">
                  <c:v>2.9999999999999805</c:v>
                </c:pt>
                <c:pt idx="4948">
                  <c:v>0</c:v>
                </c:pt>
                <c:pt idx="4949">
                  <c:v>4.9999999999999822</c:v>
                </c:pt>
                <c:pt idx="4950">
                  <c:v>5.0000000000000266</c:v>
                </c:pt>
                <c:pt idx="4951">
                  <c:v>0</c:v>
                </c:pt>
                <c:pt idx="4954">
                  <c:v>4.9999999999999822</c:v>
                </c:pt>
                <c:pt idx="4955">
                  <c:v>0</c:v>
                </c:pt>
                <c:pt idx="4956">
                  <c:v>0.99999999999997868</c:v>
                </c:pt>
                <c:pt idx="4959">
                  <c:v>0</c:v>
                </c:pt>
                <c:pt idx="4960">
                  <c:v>0</c:v>
                </c:pt>
                <c:pt idx="4961">
                  <c:v>1.0000000000000231</c:v>
                </c:pt>
                <c:pt idx="4962">
                  <c:v>6.0000000000000053</c:v>
                </c:pt>
                <c:pt idx="4963">
                  <c:v>4.9999999999999822</c:v>
                </c:pt>
                <c:pt idx="4964">
                  <c:v>12.999999999999989</c:v>
                </c:pt>
                <c:pt idx="4965">
                  <c:v>4.9999999999999822</c:v>
                </c:pt>
                <c:pt idx="4966">
                  <c:v>8.0000000000000071</c:v>
                </c:pt>
                <c:pt idx="4967">
                  <c:v>6.0000000000000053</c:v>
                </c:pt>
                <c:pt idx="4968">
                  <c:v>12.999999999999989</c:v>
                </c:pt>
                <c:pt idx="4969">
                  <c:v>8.0000000000000071</c:v>
                </c:pt>
                <c:pt idx="4970">
                  <c:v>12.000000000000011</c:v>
                </c:pt>
                <c:pt idx="4971">
                  <c:v>10.000000000000009</c:v>
                </c:pt>
                <c:pt idx="4972">
                  <c:v>6.999999999999984</c:v>
                </c:pt>
                <c:pt idx="4973">
                  <c:v>7.9999999999999627</c:v>
                </c:pt>
                <c:pt idx="4974">
                  <c:v>8.9999999999999858</c:v>
                </c:pt>
                <c:pt idx="4975">
                  <c:v>6.999999999999984</c:v>
                </c:pt>
                <c:pt idx="4976">
                  <c:v>4.0000000000000036</c:v>
                </c:pt>
                <c:pt idx="4977">
                  <c:v>6.999999999999984</c:v>
                </c:pt>
                <c:pt idx="4978">
                  <c:v>6.999999999999984</c:v>
                </c:pt>
                <c:pt idx="4979">
                  <c:v>8.9999999999999858</c:v>
                </c:pt>
                <c:pt idx="4980">
                  <c:v>8.0000000000000071</c:v>
                </c:pt>
                <c:pt idx="4981">
                  <c:v>8.0000000000000071</c:v>
                </c:pt>
                <c:pt idx="4982">
                  <c:v>12.999999999999989</c:v>
                </c:pt>
                <c:pt idx="4983">
                  <c:v>8.0000000000000071</c:v>
                </c:pt>
                <c:pt idx="4984">
                  <c:v>4.9999999999999822</c:v>
                </c:pt>
                <c:pt idx="4985">
                  <c:v>6.999999999999984</c:v>
                </c:pt>
                <c:pt idx="4986">
                  <c:v>8.0000000000000071</c:v>
                </c:pt>
                <c:pt idx="4987">
                  <c:v>3.9999999999999591</c:v>
                </c:pt>
                <c:pt idx="4988">
                  <c:v>13.000000000000034</c:v>
                </c:pt>
                <c:pt idx="4989">
                  <c:v>6.999999999999984</c:v>
                </c:pt>
                <c:pt idx="4990">
                  <c:v>8.9999999999999858</c:v>
                </c:pt>
                <c:pt idx="4991">
                  <c:v>4.0000000000000036</c:v>
                </c:pt>
                <c:pt idx="4992">
                  <c:v>10.000000000000009</c:v>
                </c:pt>
                <c:pt idx="4993">
                  <c:v>7.0000000000000284</c:v>
                </c:pt>
                <c:pt idx="4994">
                  <c:v>3.9999999999999591</c:v>
                </c:pt>
                <c:pt idx="4995">
                  <c:v>9.0000000000000302</c:v>
                </c:pt>
                <c:pt idx="4996">
                  <c:v>6.0000000000000053</c:v>
                </c:pt>
                <c:pt idx="4997">
                  <c:v>13.999999999999968</c:v>
                </c:pt>
                <c:pt idx="4998">
                  <c:v>7.0000000000000284</c:v>
                </c:pt>
                <c:pt idx="4999">
                  <c:v>16.999999999999993</c:v>
                </c:pt>
                <c:pt idx="5000">
                  <c:v>7.0000000000000284</c:v>
                </c:pt>
                <c:pt idx="5001">
                  <c:v>14.999999999999947</c:v>
                </c:pt>
                <c:pt idx="5002">
                  <c:v>8.0000000000000071</c:v>
                </c:pt>
                <c:pt idx="5003">
                  <c:v>-4.0000000000000036</c:v>
                </c:pt>
                <c:pt idx="5004">
                  <c:v>8.0000000000000071</c:v>
                </c:pt>
                <c:pt idx="5005">
                  <c:v>10.000000000000053</c:v>
                </c:pt>
                <c:pt idx="5006">
                  <c:v>8.9999999999999858</c:v>
                </c:pt>
                <c:pt idx="5007">
                  <c:v>6.0000000000000497</c:v>
                </c:pt>
                <c:pt idx="5008">
                  <c:v>8.9999999999999858</c:v>
                </c:pt>
                <c:pt idx="5009">
                  <c:v>9.0000000000000746</c:v>
                </c:pt>
                <c:pt idx="5010">
                  <c:v>4.9999999999999822</c:v>
                </c:pt>
                <c:pt idx="5011">
                  <c:v>8.9999999999999858</c:v>
                </c:pt>
                <c:pt idx="5012">
                  <c:v>10.000000000000009</c:v>
                </c:pt>
                <c:pt idx="5013">
                  <c:v>10.999999999999943</c:v>
                </c:pt>
                <c:pt idx="5014">
                  <c:v>11.000000000000032</c:v>
                </c:pt>
                <c:pt idx="5015">
                  <c:v>12.000000000000011</c:v>
                </c:pt>
                <c:pt idx="5016">
                  <c:v>9.9999999999999645</c:v>
                </c:pt>
                <c:pt idx="5017">
                  <c:v>10.999999999999988</c:v>
                </c:pt>
                <c:pt idx="5018">
                  <c:v>18.00000000000006</c:v>
                </c:pt>
                <c:pt idx="5019">
                  <c:v>12.000000000000011</c:v>
                </c:pt>
                <c:pt idx="5020">
                  <c:v>8.9999999999999858</c:v>
                </c:pt>
                <c:pt idx="5021">
                  <c:v>8.0000000000000071</c:v>
                </c:pt>
                <c:pt idx="5022">
                  <c:v>12.000000000000011</c:v>
                </c:pt>
                <c:pt idx="5025">
                  <c:v>10.000000000000009</c:v>
                </c:pt>
                <c:pt idx="5026">
                  <c:v>10.000000000000009</c:v>
                </c:pt>
                <c:pt idx="5027">
                  <c:v>12.000000000000011</c:v>
                </c:pt>
                <c:pt idx="5028">
                  <c:v>12.999999999999989</c:v>
                </c:pt>
                <c:pt idx="5029">
                  <c:v>12.999999999999989</c:v>
                </c:pt>
                <c:pt idx="5030">
                  <c:v>14.000000000000012</c:v>
                </c:pt>
                <c:pt idx="5031">
                  <c:v>12.000000000000011</c:v>
                </c:pt>
                <c:pt idx="5032">
                  <c:v>14.000000000000012</c:v>
                </c:pt>
                <c:pt idx="5033">
                  <c:v>10.999999999999988</c:v>
                </c:pt>
                <c:pt idx="5034">
                  <c:v>9.0000000000000302</c:v>
                </c:pt>
                <c:pt idx="5035">
                  <c:v>10.999999999999988</c:v>
                </c:pt>
                <c:pt idx="5036">
                  <c:v>12.999999999999989</c:v>
                </c:pt>
                <c:pt idx="5037">
                  <c:v>12.000000000000011</c:v>
                </c:pt>
                <c:pt idx="5038">
                  <c:v>8.0000000000000071</c:v>
                </c:pt>
                <c:pt idx="5039">
                  <c:v>10.999999999999988</c:v>
                </c:pt>
                <c:pt idx="5040">
                  <c:v>10.999999999999988</c:v>
                </c:pt>
                <c:pt idx="5041">
                  <c:v>12.999999999999989</c:v>
                </c:pt>
                <c:pt idx="5042">
                  <c:v>10.999999999999988</c:v>
                </c:pt>
                <c:pt idx="5043">
                  <c:v>20.000000000000018</c:v>
                </c:pt>
                <c:pt idx="5044">
                  <c:v>12.000000000000011</c:v>
                </c:pt>
                <c:pt idx="5045">
                  <c:v>20.000000000000018</c:v>
                </c:pt>
                <c:pt idx="5046">
                  <c:v>13.000000000000034</c:v>
                </c:pt>
                <c:pt idx="5047">
                  <c:v>20.999999999999996</c:v>
                </c:pt>
                <c:pt idx="5048">
                  <c:v>11.999999999999966</c:v>
                </c:pt>
                <c:pt idx="5049">
                  <c:v>15.000000000000036</c:v>
                </c:pt>
                <c:pt idx="5050">
                  <c:v>15.000000000000036</c:v>
                </c:pt>
                <c:pt idx="5051">
                  <c:v>10.000000000000053</c:v>
                </c:pt>
                <c:pt idx="5054">
                  <c:v>13.999999999999968</c:v>
                </c:pt>
                <c:pt idx="5055">
                  <c:v>12.000000000000011</c:v>
                </c:pt>
                <c:pt idx="5056">
                  <c:v>13.000000000000078</c:v>
                </c:pt>
                <c:pt idx="5057">
                  <c:v>15.000000000000036</c:v>
                </c:pt>
                <c:pt idx="5058">
                  <c:v>12.000000000000011</c:v>
                </c:pt>
                <c:pt idx="5060">
                  <c:v>17.000000000000036</c:v>
                </c:pt>
                <c:pt idx="5061">
                  <c:v>15.000000000000036</c:v>
                </c:pt>
                <c:pt idx="5062">
                  <c:v>15.000000000000036</c:v>
                </c:pt>
                <c:pt idx="5063">
                  <c:v>13.999999999999968</c:v>
                </c:pt>
                <c:pt idx="5064">
                  <c:v>17.999999999999972</c:v>
                </c:pt>
                <c:pt idx="5065">
                  <c:v>17.999999999999972</c:v>
                </c:pt>
                <c:pt idx="5066">
                  <c:v>14.999999999999947</c:v>
                </c:pt>
                <c:pt idx="5068">
                  <c:v>15.000000000000036</c:v>
                </c:pt>
                <c:pt idx="5069">
                  <c:v>6.0000000000000497</c:v>
                </c:pt>
                <c:pt idx="5070">
                  <c:v>14.000000000000057</c:v>
                </c:pt>
                <c:pt idx="5071">
                  <c:v>13.999999999999968</c:v>
                </c:pt>
                <c:pt idx="5072">
                  <c:v>16.999999999999993</c:v>
                </c:pt>
                <c:pt idx="5073">
                  <c:v>9.9999999999999645</c:v>
                </c:pt>
                <c:pt idx="5074">
                  <c:v>8.0000000000000071</c:v>
                </c:pt>
                <c:pt idx="5075">
                  <c:v>10.000000000000053</c:v>
                </c:pt>
                <c:pt idx="5076">
                  <c:v>4.9999999999999822</c:v>
                </c:pt>
                <c:pt idx="5077">
                  <c:v>9.9999999999999645</c:v>
                </c:pt>
                <c:pt idx="5078">
                  <c:v>12.999999999999989</c:v>
                </c:pt>
                <c:pt idx="5079">
                  <c:v>20.000000000000018</c:v>
                </c:pt>
                <c:pt idx="5080">
                  <c:v>12.000000000000011</c:v>
                </c:pt>
                <c:pt idx="5081">
                  <c:v>8.9999999999999858</c:v>
                </c:pt>
                <c:pt idx="5082">
                  <c:v>24.000000000000021</c:v>
                </c:pt>
                <c:pt idx="5083">
                  <c:v>7.0000000000000284</c:v>
                </c:pt>
                <c:pt idx="5084">
                  <c:v>4.0000000000000036</c:v>
                </c:pt>
                <c:pt idx="5085">
                  <c:v>6.9999999999999396</c:v>
                </c:pt>
                <c:pt idx="5086">
                  <c:v>14.000000000000057</c:v>
                </c:pt>
                <c:pt idx="5087">
                  <c:v>25</c:v>
                </c:pt>
                <c:pt idx="5088">
                  <c:v>10.000000000000053</c:v>
                </c:pt>
                <c:pt idx="5089">
                  <c:v>14.000000000000057</c:v>
                </c:pt>
                <c:pt idx="5090">
                  <c:v>14.000000000000057</c:v>
                </c:pt>
                <c:pt idx="5091">
                  <c:v>17.999999999999972</c:v>
                </c:pt>
                <c:pt idx="5092">
                  <c:v>16.000000000000014</c:v>
                </c:pt>
                <c:pt idx="5093">
                  <c:v>12.000000000000011</c:v>
                </c:pt>
                <c:pt idx="5094">
                  <c:v>4.9999999999999822</c:v>
                </c:pt>
                <c:pt idx="5095">
                  <c:v>6.0000000000000497</c:v>
                </c:pt>
                <c:pt idx="5096">
                  <c:v>8.9999999999999858</c:v>
                </c:pt>
                <c:pt idx="5097">
                  <c:v>18.00000000000006</c:v>
                </c:pt>
                <c:pt idx="5098">
                  <c:v>11.000000000000032</c:v>
                </c:pt>
                <c:pt idx="5099">
                  <c:v>12.999999999999989</c:v>
                </c:pt>
                <c:pt idx="5100">
                  <c:v>8.0000000000000071</c:v>
                </c:pt>
                <c:pt idx="5101">
                  <c:v>8.9999999999999858</c:v>
                </c:pt>
                <c:pt idx="5102">
                  <c:v>12.999999999999989</c:v>
                </c:pt>
                <c:pt idx="5103">
                  <c:v>12.999999999999989</c:v>
                </c:pt>
                <c:pt idx="5104">
                  <c:v>15.000000000000036</c:v>
                </c:pt>
                <c:pt idx="5105">
                  <c:v>14.999999999999947</c:v>
                </c:pt>
                <c:pt idx="5106">
                  <c:v>16.999999999999993</c:v>
                </c:pt>
                <c:pt idx="5107">
                  <c:v>20.000000000000018</c:v>
                </c:pt>
                <c:pt idx="5108">
                  <c:v>20.000000000000018</c:v>
                </c:pt>
                <c:pt idx="5109">
                  <c:v>10.000000000000053</c:v>
                </c:pt>
                <c:pt idx="5110">
                  <c:v>12.000000000000011</c:v>
                </c:pt>
                <c:pt idx="5111">
                  <c:v>15.000000000000036</c:v>
                </c:pt>
                <c:pt idx="5112">
                  <c:v>14.999999999999947</c:v>
                </c:pt>
                <c:pt idx="5113">
                  <c:v>23.000000000000043</c:v>
                </c:pt>
                <c:pt idx="5114">
                  <c:v>16.999999999999993</c:v>
                </c:pt>
                <c:pt idx="5115">
                  <c:v>8.0000000000000071</c:v>
                </c:pt>
                <c:pt idx="5116">
                  <c:v>14.999999999999947</c:v>
                </c:pt>
                <c:pt idx="5117">
                  <c:v>12.000000000000011</c:v>
                </c:pt>
                <c:pt idx="5118">
                  <c:v>8.0000000000000071</c:v>
                </c:pt>
                <c:pt idx="5119">
                  <c:v>11.000000000000032</c:v>
                </c:pt>
                <c:pt idx="5120">
                  <c:v>8.0000000000000071</c:v>
                </c:pt>
                <c:pt idx="5121">
                  <c:v>15.000000000000036</c:v>
                </c:pt>
                <c:pt idx="5122">
                  <c:v>12.000000000000011</c:v>
                </c:pt>
                <c:pt idx="5123">
                  <c:v>12.000000000000011</c:v>
                </c:pt>
                <c:pt idx="5124">
                  <c:v>14.000000000000057</c:v>
                </c:pt>
                <c:pt idx="5125">
                  <c:v>12.000000000000011</c:v>
                </c:pt>
                <c:pt idx="5126">
                  <c:v>12.000000000000011</c:v>
                </c:pt>
                <c:pt idx="5127">
                  <c:v>16.000000000000014</c:v>
                </c:pt>
                <c:pt idx="5128">
                  <c:v>16.999999999999993</c:v>
                </c:pt>
                <c:pt idx="5129">
                  <c:v>14.000000000000057</c:v>
                </c:pt>
                <c:pt idx="5130">
                  <c:v>11.000000000000032</c:v>
                </c:pt>
                <c:pt idx="5131">
                  <c:v>14.000000000000057</c:v>
                </c:pt>
                <c:pt idx="5132">
                  <c:v>17.999999999999972</c:v>
                </c:pt>
                <c:pt idx="5133">
                  <c:v>8.9999999999999858</c:v>
                </c:pt>
                <c:pt idx="5134">
                  <c:v>16.000000000000014</c:v>
                </c:pt>
                <c:pt idx="5135">
                  <c:v>21.999999999999975</c:v>
                </c:pt>
                <c:pt idx="5136">
                  <c:v>13.999999999999968</c:v>
                </c:pt>
                <c:pt idx="5137">
                  <c:v>16.999999999999993</c:v>
                </c:pt>
                <c:pt idx="5138">
                  <c:v>14.000000000000057</c:v>
                </c:pt>
                <c:pt idx="5139">
                  <c:v>12.999999999999989</c:v>
                </c:pt>
                <c:pt idx="5140">
                  <c:v>17.999999999999972</c:v>
                </c:pt>
                <c:pt idx="5141">
                  <c:v>14.999999999999947</c:v>
                </c:pt>
                <c:pt idx="5142">
                  <c:v>8.9999999999999858</c:v>
                </c:pt>
                <c:pt idx="5143">
                  <c:v>16.000000000000014</c:v>
                </c:pt>
                <c:pt idx="5144">
                  <c:v>21.999999999999975</c:v>
                </c:pt>
                <c:pt idx="5145">
                  <c:v>10.999999999999943</c:v>
                </c:pt>
                <c:pt idx="5146">
                  <c:v>13.999999999999968</c:v>
                </c:pt>
                <c:pt idx="5147">
                  <c:v>12.000000000000011</c:v>
                </c:pt>
                <c:pt idx="5148">
                  <c:v>16.000000000000014</c:v>
                </c:pt>
                <c:pt idx="5149">
                  <c:v>14.999999999999947</c:v>
                </c:pt>
                <c:pt idx="5150">
                  <c:v>13.999999999999968</c:v>
                </c:pt>
                <c:pt idx="5151">
                  <c:v>17.999999999999972</c:v>
                </c:pt>
                <c:pt idx="5152">
                  <c:v>12.000000000000011</c:v>
                </c:pt>
                <c:pt idx="5153">
                  <c:v>18.99999999999995</c:v>
                </c:pt>
                <c:pt idx="5154">
                  <c:v>14.000000000000057</c:v>
                </c:pt>
                <c:pt idx="5155">
                  <c:v>15.999999999999925</c:v>
                </c:pt>
                <c:pt idx="5156">
                  <c:v>14.000000000000057</c:v>
                </c:pt>
                <c:pt idx="5157">
                  <c:v>8.9999999999999858</c:v>
                </c:pt>
                <c:pt idx="5158">
                  <c:v>14.999999999999947</c:v>
                </c:pt>
                <c:pt idx="5159">
                  <c:v>12.999999999999989</c:v>
                </c:pt>
                <c:pt idx="5160">
                  <c:v>19.000000000000039</c:v>
                </c:pt>
                <c:pt idx="5161">
                  <c:v>17.000000000000082</c:v>
                </c:pt>
                <c:pt idx="5162">
                  <c:v>22.000000000000064</c:v>
                </c:pt>
                <c:pt idx="5163">
                  <c:v>12.999999999999989</c:v>
                </c:pt>
                <c:pt idx="5164">
                  <c:v>16.000000000000014</c:v>
                </c:pt>
                <c:pt idx="5165">
                  <c:v>9.9999999999999645</c:v>
                </c:pt>
                <c:pt idx="5166">
                  <c:v>15.000000000000036</c:v>
                </c:pt>
                <c:pt idx="5167">
                  <c:v>9.9999999999999645</c:v>
                </c:pt>
                <c:pt idx="5168">
                  <c:v>13.999999999999968</c:v>
                </c:pt>
                <c:pt idx="5169">
                  <c:v>20.000000000000018</c:v>
                </c:pt>
                <c:pt idx="5170">
                  <c:v>15.000000000000036</c:v>
                </c:pt>
                <c:pt idx="5171">
                  <c:v>10.000000000000053</c:v>
                </c:pt>
                <c:pt idx="5172">
                  <c:v>4.9999999999999822</c:v>
                </c:pt>
                <c:pt idx="5173">
                  <c:v>10.000000000000053</c:v>
                </c:pt>
                <c:pt idx="5175">
                  <c:v>4.9999999999999822</c:v>
                </c:pt>
                <c:pt idx="5176">
                  <c:v>8.9999999999999858</c:v>
                </c:pt>
                <c:pt idx="5177">
                  <c:v>0.99999999999997868</c:v>
                </c:pt>
                <c:pt idx="5178">
                  <c:v>9.9999999999999645</c:v>
                </c:pt>
                <c:pt idx="5179">
                  <c:v>4.0000000000000036</c:v>
                </c:pt>
                <c:pt idx="5180">
                  <c:v>12.000000000000011</c:v>
                </c:pt>
                <c:pt idx="5181">
                  <c:v>13.999999999999968</c:v>
                </c:pt>
                <c:pt idx="5182">
                  <c:v>8.9999999999999858</c:v>
                </c:pt>
                <c:pt idx="5183">
                  <c:v>7.0000000000000284</c:v>
                </c:pt>
                <c:pt idx="5184">
                  <c:v>12.999999999999989</c:v>
                </c:pt>
                <c:pt idx="5185">
                  <c:v>10.999999999999943</c:v>
                </c:pt>
                <c:pt idx="5186">
                  <c:v>16.999999999999993</c:v>
                </c:pt>
                <c:pt idx="5187">
                  <c:v>10.000000000000053</c:v>
                </c:pt>
                <c:pt idx="5188">
                  <c:v>16.999999999999993</c:v>
                </c:pt>
                <c:pt idx="5189">
                  <c:v>13.999999999999968</c:v>
                </c:pt>
                <c:pt idx="5190">
                  <c:v>15.000000000000036</c:v>
                </c:pt>
                <c:pt idx="5191">
                  <c:v>12.999999999999989</c:v>
                </c:pt>
                <c:pt idx="5192">
                  <c:v>13.999999999999968</c:v>
                </c:pt>
                <c:pt idx="5193">
                  <c:v>13.999999999999968</c:v>
                </c:pt>
                <c:pt idx="5194">
                  <c:v>15.000000000000036</c:v>
                </c:pt>
                <c:pt idx="5195">
                  <c:v>8.9999999999999858</c:v>
                </c:pt>
                <c:pt idx="5196">
                  <c:v>8.9999999999999858</c:v>
                </c:pt>
                <c:pt idx="5197">
                  <c:v>17.999999999999972</c:v>
                </c:pt>
                <c:pt idx="5198">
                  <c:v>5.9999999999999609</c:v>
                </c:pt>
                <c:pt idx="5199">
                  <c:v>5.0000000000000711</c:v>
                </c:pt>
                <c:pt idx="5200">
                  <c:v>10.999999999999943</c:v>
                </c:pt>
                <c:pt idx="5201">
                  <c:v>20.000000000000018</c:v>
                </c:pt>
                <c:pt idx="5202">
                  <c:v>13.000000000000078</c:v>
                </c:pt>
                <c:pt idx="5203">
                  <c:v>5.9999999999999609</c:v>
                </c:pt>
                <c:pt idx="5204">
                  <c:v>16.000000000000014</c:v>
                </c:pt>
                <c:pt idx="5205">
                  <c:v>16.000000000000014</c:v>
                </c:pt>
                <c:pt idx="5206">
                  <c:v>11.000000000000032</c:v>
                </c:pt>
                <c:pt idx="5207">
                  <c:v>12.000000000000011</c:v>
                </c:pt>
                <c:pt idx="5208">
                  <c:v>9.9999999999999645</c:v>
                </c:pt>
                <c:pt idx="5209">
                  <c:v>13.999999999999968</c:v>
                </c:pt>
                <c:pt idx="5210">
                  <c:v>8.9999999999999858</c:v>
                </c:pt>
                <c:pt idx="5211">
                  <c:v>8.9999999999999858</c:v>
                </c:pt>
                <c:pt idx="5212">
                  <c:v>10.999999999999943</c:v>
                </c:pt>
                <c:pt idx="5214">
                  <c:v>8.9999999999999858</c:v>
                </c:pt>
                <c:pt idx="5215">
                  <c:v>12.999999999999989</c:v>
                </c:pt>
                <c:pt idx="5216">
                  <c:v>15.000000000000036</c:v>
                </c:pt>
                <c:pt idx="5217">
                  <c:v>13.999999999999968</c:v>
                </c:pt>
                <c:pt idx="5219">
                  <c:v>20.999999999999996</c:v>
                </c:pt>
                <c:pt idx="5220">
                  <c:v>6.9999999999999396</c:v>
                </c:pt>
                <c:pt idx="5221">
                  <c:v>12.000000000000011</c:v>
                </c:pt>
                <c:pt idx="5222">
                  <c:v>12.999999999999989</c:v>
                </c:pt>
                <c:pt idx="5223">
                  <c:v>10.999999999999943</c:v>
                </c:pt>
                <c:pt idx="5224">
                  <c:v>9.9999999999999645</c:v>
                </c:pt>
                <c:pt idx="5225">
                  <c:v>14.999999999999947</c:v>
                </c:pt>
                <c:pt idx="5226">
                  <c:v>8.9999999999999858</c:v>
                </c:pt>
                <c:pt idx="5227">
                  <c:v>8.9999999999999858</c:v>
                </c:pt>
                <c:pt idx="5228">
                  <c:v>12.000000000000011</c:v>
                </c:pt>
                <c:pt idx="5229">
                  <c:v>10.999999999999943</c:v>
                </c:pt>
                <c:pt idx="5230">
                  <c:v>13.999999999999968</c:v>
                </c:pt>
                <c:pt idx="5231">
                  <c:v>8.9999999999999858</c:v>
                </c:pt>
                <c:pt idx="5232">
                  <c:v>9.9999999999999645</c:v>
                </c:pt>
                <c:pt idx="5233">
                  <c:v>12.999999999999989</c:v>
                </c:pt>
                <c:pt idx="5234">
                  <c:v>13.999999999999968</c:v>
                </c:pt>
                <c:pt idx="5235">
                  <c:v>10.999999999999943</c:v>
                </c:pt>
                <c:pt idx="5236">
                  <c:v>15.000000000000036</c:v>
                </c:pt>
                <c:pt idx="5237">
                  <c:v>20.999999999999996</c:v>
                </c:pt>
                <c:pt idx="5238">
                  <c:v>13.999999999999968</c:v>
                </c:pt>
                <c:pt idx="5239">
                  <c:v>7.0000000000000284</c:v>
                </c:pt>
                <c:pt idx="5240">
                  <c:v>7.0000000000000284</c:v>
                </c:pt>
                <c:pt idx="5241">
                  <c:v>10.999999999999943</c:v>
                </c:pt>
                <c:pt idx="5242">
                  <c:v>4.0000000000000036</c:v>
                </c:pt>
                <c:pt idx="5243">
                  <c:v>18.99999999999995</c:v>
                </c:pt>
                <c:pt idx="5244">
                  <c:v>10.999999999999943</c:v>
                </c:pt>
                <c:pt idx="5245">
                  <c:v>8.0000000000000071</c:v>
                </c:pt>
                <c:pt idx="5246">
                  <c:v>13.999999999999968</c:v>
                </c:pt>
                <c:pt idx="5247">
                  <c:v>17.999999999999972</c:v>
                </c:pt>
                <c:pt idx="5248">
                  <c:v>9.0000000000000746</c:v>
                </c:pt>
                <c:pt idx="5249">
                  <c:v>4.0000000000000036</c:v>
                </c:pt>
                <c:pt idx="5250">
                  <c:v>11.999999999999922</c:v>
                </c:pt>
                <c:pt idx="5251">
                  <c:v>10.000000000000053</c:v>
                </c:pt>
                <c:pt idx="5252">
                  <c:v>10.999999999999943</c:v>
                </c:pt>
                <c:pt idx="5253">
                  <c:v>12.000000000000011</c:v>
                </c:pt>
                <c:pt idx="5254">
                  <c:v>11.000000000000032</c:v>
                </c:pt>
                <c:pt idx="5255">
                  <c:v>6.0000000000000497</c:v>
                </c:pt>
                <c:pt idx="5256">
                  <c:v>10.999999999999943</c:v>
                </c:pt>
                <c:pt idx="5257">
                  <c:v>5.9999999999999609</c:v>
                </c:pt>
                <c:pt idx="5258">
                  <c:v>16.999999999999993</c:v>
                </c:pt>
                <c:pt idx="5259">
                  <c:v>12.999999999999989</c:v>
                </c:pt>
                <c:pt idx="5260">
                  <c:v>10.999999999999943</c:v>
                </c:pt>
                <c:pt idx="5261">
                  <c:v>8.9999999999999858</c:v>
                </c:pt>
                <c:pt idx="5262">
                  <c:v>12.999999999999989</c:v>
                </c:pt>
                <c:pt idx="5263">
                  <c:v>7.0000000000000284</c:v>
                </c:pt>
                <c:pt idx="5264">
                  <c:v>10.999999999999943</c:v>
                </c:pt>
                <c:pt idx="5265">
                  <c:v>12.000000000000011</c:v>
                </c:pt>
                <c:pt idx="5266">
                  <c:v>10.999999999999943</c:v>
                </c:pt>
                <c:pt idx="5267">
                  <c:v>8.0000000000000071</c:v>
                </c:pt>
                <c:pt idx="5268">
                  <c:v>15.000000000000036</c:v>
                </c:pt>
                <c:pt idx="5269">
                  <c:v>8.9999999999999858</c:v>
                </c:pt>
                <c:pt idx="5270">
                  <c:v>11.000000000000032</c:v>
                </c:pt>
                <c:pt idx="5271">
                  <c:v>12.000000000000011</c:v>
                </c:pt>
                <c:pt idx="5272">
                  <c:v>4.0000000000000036</c:v>
                </c:pt>
                <c:pt idx="5273">
                  <c:v>8.0000000000000071</c:v>
                </c:pt>
                <c:pt idx="5274">
                  <c:v>10.000000000000053</c:v>
                </c:pt>
                <c:pt idx="5275">
                  <c:v>8.9999999999999858</c:v>
                </c:pt>
                <c:pt idx="5276">
                  <c:v>12.000000000000011</c:v>
                </c:pt>
                <c:pt idx="5277">
                  <c:v>8.9999999999999858</c:v>
                </c:pt>
                <c:pt idx="5278">
                  <c:v>15.000000000000036</c:v>
                </c:pt>
                <c:pt idx="5279">
                  <c:v>13.999999999999968</c:v>
                </c:pt>
                <c:pt idx="5280">
                  <c:v>8.0000000000000071</c:v>
                </c:pt>
                <c:pt idx="5281">
                  <c:v>11.000000000000032</c:v>
                </c:pt>
                <c:pt idx="5282">
                  <c:v>6.0000000000000497</c:v>
                </c:pt>
                <c:pt idx="5283">
                  <c:v>9.9999999999999645</c:v>
                </c:pt>
                <c:pt idx="5284">
                  <c:v>7.0000000000000284</c:v>
                </c:pt>
                <c:pt idx="5285">
                  <c:v>10.999999999999943</c:v>
                </c:pt>
                <c:pt idx="5286">
                  <c:v>11.000000000000032</c:v>
                </c:pt>
                <c:pt idx="5287">
                  <c:v>12.000000000000011</c:v>
                </c:pt>
                <c:pt idx="5288">
                  <c:v>4.9999999999999822</c:v>
                </c:pt>
                <c:pt idx="5289">
                  <c:v>11.999999999999922</c:v>
                </c:pt>
                <c:pt idx="5290">
                  <c:v>12.999999999999989</c:v>
                </c:pt>
                <c:pt idx="5291">
                  <c:v>9.9999999999999645</c:v>
                </c:pt>
                <c:pt idx="5292">
                  <c:v>9.9999999999999645</c:v>
                </c:pt>
                <c:pt idx="5293">
                  <c:v>15.999999999999925</c:v>
                </c:pt>
                <c:pt idx="5294">
                  <c:v>12.999999999999989</c:v>
                </c:pt>
                <c:pt idx="5295">
                  <c:v>10.999999999999943</c:v>
                </c:pt>
                <c:pt idx="5296">
                  <c:v>11.000000000000032</c:v>
                </c:pt>
                <c:pt idx="5297">
                  <c:v>10.999999999999943</c:v>
                </c:pt>
                <c:pt idx="5300">
                  <c:v>13.000000000000078</c:v>
                </c:pt>
                <c:pt idx="5301">
                  <c:v>8.0000000000000071</c:v>
                </c:pt>
                <c:pt idx="5302">
                  <c:v>9.9999999999999645</c:v>
                </c:pt>
                <c:pt idx="5303">
                  <c:v>8.9999999999999858</c:v>
                </c:pt>
                <c:pt idx="5305">
                  <c:v>12.999999999999989</c:v>
                </c:pt>
                <c:pt idx="5306">
                  <c:v>17.999999999999972</c:v>
                </c:pt>
                <c:pt idx="5307">
                  <c:v>8.9999999999999858</c:v>
                </c:pt>
                <c:pt idx="5308">
                  <c:v>14.000000000000057</c:v>
                </c:pt>
                <c:pt idx="5309">
                  <c:v>12.000000000000011</c:v>
                </c:pt>
                <c:pt idx="5310">
                  <c:v>8.9999999999999858</c:v>
                </c:pt>
                <c:pt idx="5311">
                  <c:v>9.9999999999999645</c:v>
                </c:pt>
                <c:pt idx="5312">
                  <c:v>21.999999999999975</c:v>
                </c:pt>
                <c:pt idx="5313">
                  <c:v>12.000000000000011</c:v>
                </c:pt>
                <c:pt idx="5314">
                  <c:v>10.000000000000053</c:v>
                </c:pt>
                <c:pt idx="5315">
                  <c:v>8.0000000000000071</c:v>
                </c:pt>
                <c:pt idx="5316">
                  <c:v>14.000000000000057</c:v>
                </c:pt>
                <c:pt idx="5317">
                  <c:v>15.000000000000036</c:v>
                </c:pt>
                <c:pt idx="5318">
                  <c:v>14.999999999999947</c:v>
                </c:pt>
                <c:pt idx="5319">
                  <c:v>6.9999999999999396</c:v>
                </c:pt>
                <c:pt idx="5320">
                  <c:v>14.999999999999947</c:v>
                </c:pt>
                <c:pt idx="5321">
                  <c:v>13.000000000000078</c:v>
                </c:pt>
                <c:pt idx="5322">
                  <c:v>6.0000000000000497</c:v>
                </c:pt>
                <c:pt idx="5323">
                  <c:v>8.9999999999999858</c:v>
                </c:pt>
                <c:pt idx="5324">
                  <c:v>14.000000000000057</c:v>
                </c:pt>
                <c:pt idx="5325">
                  <c:v>18.00000000000006</c:v>
                </c:pt>
                <c:pt idx="5326">
                  <c:v>12.000000000000011</c:v>
                </c:pt>
                <c:pt idx="5327">
                  <c:v>8.0000000000000071</c:v>
                </c:pt>
                <c:pt idx="5328">
                  <c:v>7.0000000000000284</c:v>
                </c:pt>
                <c:pt idx="5329">
                  <c:v>13.999999999999968</c:v>
                </c:pt>
                <c:pt idx="5330">
                  <c:v>14.999999999999947</c:v>
                </c:pt>
                <c:pt idx="5331">
                  <c:v>12.999999999999989</c:v>
                </c:pt>
                <c:pt idx="5332">
                  <c:v>20.000000000000018</c:v>
                </c:pt>
                <c:pt idx="5333">
                  <c:v>14.000000000000057</c:v>
                </c:pt>
                <c:pt idx="5334">
                  <c:v>14.000000000000057</c:v>
                </c:pt>
                <c:pt idx="5335">
                  <c:v>8.0000000000000071</c:v>
                </c:pt>
                <c:pt idx="5336">
                  <c:v>16.000000000000014</c:v>
                </c:pt>
                <c:pt idx="5337">
                  <c:v>15.000000000000036</c:v>
                </c:pt>
                <c:pt idx="5338">
                  <c:v>11.000000000000032</c:v>
                </c:pt>
                <c:pt idx="5339">
                  <c:v>15.999999999999925</c:v>
                </c:pt>
                <c:pt idx="5340">
                  <c:v>13.999999999999968</c:v>
                </c:pt>
                <c:pt idx="5341">
                  <c:v>16.999999999999993</c:v>
                </c:pt>
                <c:pt idx="5342">
                  <c:v>12.999999999999989</c:v>
                </c:pt>
                <c:pt idx="5343">
                  <c:v>13.999999999999968</c:v>
                </c:pt>
                <c:pt idx="5344">
                  <c:v>9.0000000000000746</c:v>
                </c:pt>
                <c:pt idx="5345">
                  <c:v>14.000000000000057</c:v>
                </c:pt>
                <c:pt idx="5346">
                  <c:v>14.000000000000057</c:v>
                </c:pt>
                <c:pt idx="5347">
                  <c:v>8.9999999999999858</c:v>
                </c:pt>
                <c:pt idx="5348">
                  <c:v>15.000000000000036</c:v>
                </c:pt>
                <c:pt idx="5349">
                  <c:v>12.000000000000011</c:v>
                </c:pt>
                <c:pt idx="5350">
                  <c:v>16.000000000000014</c:v>
                </c:pt>
                <c:pt idx="5351">
                  <c:v>11.000000000000032</c:v>
                </c:pt>
                <c:pt idx="5352">
                  <c:v>23.000000000000043</c:v>
                </c:pt>
                <c:pt idx="5353">
                  <c:v>11.000000000000032</c:v>
                </c:pt>
                <c:pt idx="5354">
                  <c:v>16.000000000000014</c:v>
                </c:pt>
                <c:pt idx="5355">
                  <c:v>8.0000000000000071</c:v>
                </c:pt>
                <c:pt idx="5356">
                  <c:v>16.000000000000014</c:v>
                </c:pt>
                <c:pt idx="5357">
                  <c:v>12.000000000000011</c:v>
                </c:pt>
                <c:pt idx="5358">
                  <c:v>20.000000000000018</c:v>
                </c:pt>
                <c:pt idx="5359">
                  <c:v>16.000000000000014</c:v>
                </c:pt>
                <c:pt idx="5360">
                  <c:v>16.000000000000014</c:v>
                </c:pt>
                <c:pt idx="5361">
                  <c:v>10.000000000000053</c:v>
                </c:pt>
                <c:pt idx="5362">
                  <c:v>8.0000000000000071</c:v>
                </c:pt>
                <c:pt idx="5363">
                  <c:v>12.000000000000011</c:v>
                </c:pt>
                <c:pt idx="5364">
                  <c:v>12.000000000000011</c:v>
                </c:pt>
                <c:pt idx="5365">
                  <c:v>12.000000000000011</c:v>
                </c:pt>
                <c:pt idx="5366">
                  <c:v>8.0000000000000071</c:v>
                </c:pt>
                <c:pt idx="5367">
                  <c:v>14.000000000000057</c:v>
                </c:pt>
                <c:pt idx="5368">
                  <c:v>12.999999999999989</c:v>
                </c:pt>
                <c:pt idx="5369">
                  <c:v>12.999999999999989</c:v>
                </c:pt>
                <c:pt idx="5370">
                  <c:v>9.9999999999999645</c:v>
                </c:pt>
                <c:pt idx="5371">
                  <c:v>16.000000000000014</c:v>
                </c:pt>
                <c:pt idx="5372">
                  <c:v>12.000000000000011</c:v>
                </c:pt>
                <c:pt idx="5373">
                  <c:v>12.999999999999989</c:v>
                </c:pt>
                <c:pt idx="5374">
                  <c:v>13.999999999999968</c:v>
                </c:pt>
                <c:pt idx="5375">
                  <c:v>14.999999999999947</c:v>
                </c:pt>
                <c:pt idx="5376">
                  <c:v>12.999999999999989</c:v>
                </c:pt>
                <c:pt idx="5377">
                  <c:v>13.999999999999968</c:v>
                </c:pt>
                <c:pt idx="5378">
                  <c:v>14.000000000000057</c:v>
                </c:pt>
                <c:pt idx="5379">
                  <c:v>15.000000000000036</c:v>
                </c:pt>
                <c:pt idx="5380">
                  <c:v>20.000000000000018</c:v>
                </c:pt>
                <c:pt idx="5381">
                  <c:v>16.999999999999993</c:v>
                </c:pt>
                <c:pt idx="5382">
                  <c:v>16.000000000000014</c:v>
                </c:pt>
                <c:pt idx="5383">
                  <c:v>15.000000000000036</c:v>
                </c:pt>
                <c:pt idx="5384">
                  <c:v>16.000000000000014</c:v>
                </c:pt>
                <c:pt idx="5385">
                  <c:v>13.999999999999968</c:v>
                </c:pt>
                <c:pt idx="5386">
                  <c:v>12.000000000000011</c:v>
                </c:pt>
                <c:pt idx="5387">
                  <c:v>16.000000000000014</c:v>
                </c:pt>
                <c:pt idx="5388">
                  <c:v>14.999999999999947</c:v>
                </c:pt>
                <c:pt idx="5389">
                  <c:v>16.999999999999993</c:v>
                </c:pt>
                <c:pt idx="5390">
                  <c:v>19.000000000000039</c:v>
                </c:pt>
                <c:pt idx="5391">
                  <c:v>16.000000000000014</c:v>
                </c:pt>
                <c:pt idx="5392">
                  <c:v>16.000000000000014</c:v>
                </c:pt>
                <c:pt idx="5393">
                  <c:v>7.0000000000000284</c:v>
                </c:pt>
                <c:pt idx="5394">
                  <c:v>15.999999999999925</c:v>
                </c:pt>
                <c:pt idx="5395">
                  <c:v>16.000000000000014</c:v>
                </c:pt>
                <c:pt idx="5396">
                  <c:v>16.000000000000014</c:v>
                </c:pt>
                <c:pt idx="5397">
                  <c:v>15.000000000000036</c:v>
                </c:pt>
                <c:pt idx="5398">
                  <c:v>19.000000000000039</c:v>
                </c:pt>
                <c:pt idx="5399">
                  <c:v>13.999999999999968</c:v>
                </c:pt>
                <c:pt idx="5400">
                  <c:v>16.000000000000014</c:v>
                </c:pt>
                <c:pt idx="5401">
                  <c:v>16.000000000000014</c:v>
                </c:pt>
                <c:pt idx="5402">
                  <c:v>15.000000000000036</c:v>
                </c:pt>
                <c:pt idx="5403">
                  <c:v>22.000000000000064</c:v>
                </c:pt>
                <c:pt idx="5404">
                  <c:v>16.000000000000014</c:v>
                </c:pt>
                <c:pt idx="5405">
                  <c:v>13.999999999999968</c:v>
                </c:pt>
                <c:pt idx="5406">
                  <c:v>14.999999999999947</c:v>
                </c:pt>
                <c:pt idx="5407">
                  <c:v>15.000000000000036</c:v>
                </c:pt>
                <c:pt idx="5408">
                  <c:v>15.999999999999925</c:v>
                </c:pt>
                <c:pt idx="5409">
                  <c:v>16.000000000000014</c:v>
                </c:pt>
                <c:pt idx="5410">
                  <c:v>16.000000000000014</c:v>
                </c:pt>
                <c:pt idx="5411">
                  <c:v>19.000000000000039</c:v>
                </c:pt>
                <c:pt idx="5412">
                  <c:v>15.000000000000036</c:v>
                </c:pt>
                <c:pt idx="5413">
                  <c:v>12.999999999999989</c:v>
                </c:pt>
                <c:pt idx="5414">
                  <c:v>16.000000000000014</c:v>
                </c:pt>
                <c:pt idx="5416">
                  <c:v>16.000000000000014</c:v>
                </c:pt>
                <c:pt idx="5417">
                  <c:v>15.000000000000036</c:v>
                </c:pt>
                <c:pt idx="5418">
                  <c:v>16.000000000000014</c:v>
                </c:pt>
                <c:pt idx="5419">
                  <c:v>15.000000000000036</c:v>
                </c:pt>
                <c:pt idx="5420">
                  <c:v>14.000000000000057</c:v>
                </c:pt>
                <c:pt idx="5421">
                  <c:v>12.000000000000011</c:v>
                </c:pt>
                <c:pt idx="5422">
                  <c:v>9.9999999999999645</c:v>
                </c:pt>
                <c:pt idx="5423">
                  <c:v>16.999999999999993</c:v>
                </c:pt>
                <c:pt idx="5424">
                  <c:v>13.999999999999968</c:v>
                </c:pt>
                <c:pt idx="5425">
                  <c:v>14.999999999999947</c:v>
                </c:pt>
                <c:pt idx="5426">
                  <c:v>13.999999999999968</c:v>
                </c:pt>
                <c:pt idx="5427">
                  <c:v>13.999999999999968</c:v>
                </c:pt>
                <c:pt idx="5428">
                  <c:v>13.999999999999968</c:v>
                </c:pt>
                <c:pt idx="5429">
                  <c:v>16.000000000000014</c:v>
                </c:pt>
                <c:pt idx="5430">
                  <c:v>14.999999999999947</c:v>
                </c:pt>
                <c:pt idx="5431">
                  <c:v>16.999999999999993</c:v>
                </c:pt>
                <c:pt idx="5432">
                  <c:v>13.999999999999968</c:v>
                </c:pt>
                <c:pt idx="5433">
                  <c:v>13.999999999999968</c:v>
                </c:pt>
                <c:pt idx="5434">
                  <c:v>15.999999999999925</c:v>
                </c:pt>
                <c:pt idx="5435">
                  <c:v>12.999999999999989</c:v>
                </c:pt>
                <c:pt idx="5436">
                  <c:v>12.999999999999989</c:v>
                </c:pt>
                <c:pt idx="5437">
                  <c:v>12.000000000000011</c:v>
                </c:pt>
                <c:pt idx="5438">
                  <c:v>14.000000000000057</c:v>
                </c:pt>
                <c:pt idx="5439">
                  <c:v>12.999999999999989</c:v>
                </c:pt>
                <c:pt idx="5440">
                  <c:v>12.999999999999989</c:v>
                </c:pt>
                <c:pt idx="5441">
                  <c:v>12.999999999999989</c:v>
                </c:pt>
                <c:pt idx="5442">
                  <c:v>12.000000000000011</c:v>
                </c:pt>
                <c:pt idx="5443">
                  <c:v>13.999999999999968</c:v>
                </c:pt>
                <c:pt idx="5444">
                  <c:v>13.999999999999968</c:v>
                </c:pt>
                <c:pt idx="5445">
                  <c:v>15.000000000000036</c:v>
                </c:pt>
                <c:pt idx="5446">
                  <c:v>12.000000000000011</c:v>
                </c:pt>
                <c:pt idx="5447">
                  <c:v>15.000000000000036</c:v>
                </c:pt>
                <c:pt idx="5448">
                  <c:v>13.999999999999968</c:v>
                </c:pt>
                <c:pt idx="5449">
                  <c:v>12.999999999999989</c:v>
                </c:pt>
                <c:pt idx="5450">
                  <c:v>13.999999999999968</c:v>
                </c:pt>
                <c:pt idx="5451">
                  <c:v>12.999999999999989</c:v>
                </c:pt>
                <c:pt idx="5452">
                  <c:v>12.000000000000011</c:v>
                </c:pt>
                <c:pt idx="5453">
                  <c:v>14.000000000000057</c:v>
                </c:pt>
                <c:pt idx="5454">
                  <c:v>12.000000000000011</c:v>
                </c:pt>
                <c:pt idx="5455">
                  <c:v>12.000000000000011</c:v>
                </c:pt>
                <c:pt idx="5456">
                  <c:v>15.000000000000036</c:v>
                </c:pt>
                <c:pt idx="5457">
                  <c:v>11.000000000000032</c:v>
                </c:pt>
                <c:pt idx="5458">
                  <c:v>16.000000000000014</c:v>
                </c:pt>
                <c:pt idx="5459">
                  <c:v>12.999999999999989</c:v>
                </c:pt>
                <c:pt idx="5460">
                  <c:v>12.999999999999989</c:v>
                </c:pt>
                <c:pt idx="5461">
                  <c:v>16.000000000000014</c:v>
                </c:pt>
                <c:pt idx="5462">
                  <c:v>16.999999999999993</c:v>
                </c:pt>
                <c:pt idx="5463">
                  <c:v>16.000000000000014</c:v>
                </c:pt>
                <c:pt idx="5464">
                  <c:v>14.999999999999947</c:v>
                </c:pt>
                <c:pt idx="5465">
                  <c:v>16.999999999999993</c:v>
                </c:pt>
                <c:pt idx="5466">
                  <c:v>10.999999999999943</c:v>
                </c:pt>
                <c:pt idx="5467">
                  <c:v>12.999999999999989</c:v>
                </c:pt>
                <c:pt idx="5468">
                  <c:v>12.999999999999989</c:v>
                </c:pt>
                <c:pt idx="5469">
                  <c:v>15.000000000000036</c:v>
                </c:pt>
                <c:pt idx="5470">
                  <c:v>16.000000000000014</c:v>
                </c:pt>
                <c:pt idx="5471">
                  <c:v>16.999999999999993</c:v>
                </c:pt>
                <c:pt idx="5472">
                  <c:v>17.999999999999972</c:v>
                </c:pt>
                <c:pt idx="5473">
                  <c:v>18.00000000000006</c:v>
                </c:pt>
                <c:pt idx="5476">
                  <c:v>16.999999999999993</c:v>
                </c:pt>
                <c:pt idx="5477">
                  <c:v>16.999999999999993</c:v>
                </c:pt>
                <c:pt idx="5478">
                  <c:v>11.000000000000032</c:v>
                </c:pt>
                <c:pt idx="5480">
                  <c:v>12.000000000000011</c:v>
                </c:pt>
                <c:pt idx="5481">
                  <c:v>14.999999999999947</c:v>
                </c:pt>
                <c:pt idx="5482">
                  <c:v>12.000000000000011</c:v>
                </c:pt>
                <c:pt idx="5483">
                  <c:v>14.999999999999947</c:v>
                </c:pt>
                <c:pt idx="5484">
                  <c:v>12.000000000000011</c:v>
                </c:pt>
                <c:pt idx="5485">
                  <c:v>14.999999999999947</c:v>
                </c:pt>
                <c:pt idx="5486">
                  <c:v>16.000000000000014</c:v>
                </c:pt>
                <c:pt idx="5487">
                  <c:v>11.000000000000032</c:v>
                </c:pt>
                <c:pt idx="5488">
                  <c:v>17.999999999999972</c:v>
                </c:pt>
                <c:pt idx="5489">
                  <c:v>12.999999999999989</c:v>
                </c:pt>
                <c:pt idx="5490">
                  <c:v>14.999999999999947</c:v>
                </c:pt>
                <c:pt idx="5491">
                  <c:v>11.000000000000032</c:v>
                </c:pt>
                <c:pt idx="5492">
                  <c:v>12.000000000000011</c:v>
                </c:pt>
                <c:pt idx="5493">
                  <c:v>13.999999999999968</c:v>
                </c:pt>
                <c:pt idx="5494">
                  <c:v>12.999999999999989</c:v>
                </c:pt>
                <c:pt idx="5495">
                  <c:v>11.000000000000032</c:v>
                </c:pt>
                <c:pt idx="5496">
                  <c:v>14.999999999999947</c:v>
                </c:pt>
                <c:pt idx="5497">
                  <c:v>16.999999999999993</c:v>
                </c:pt>
                <c:pt idx="5498">
                  <c:v>16.000000000000014</c:v>
                </c:pt>
                <c:pt idx="5499">
                  <c:v>15.000000000000036</c:v>
                </c:pt>
                <c:pt idx="5500">
                  <c:v>11.000000000000032</c:v>
                </c:pt>
                <c:pt idx="5501">
                  <c:v>12.999999999999989</c:v>
                </c:pt>
                <c:pt idx="5502">
                  <c:v>14.999999999999947</c:v>
                </c:pt>
                <c:pt idx="5503">
                  <c:v>16.999999999999993</c:v>
                </c:pt>
                <c:pt idx="5504">
                  <c:v>14.000000000000057</c:v>
                </c:pt>
                <c:pt idx="5505">
                  <c:v>15.000000000000036</c:v>
                </c:pt>
                <c:pt idx="5506">
                  <c:v>13.999999999999968</c:v>
                </c:pt>
                <c:pt idx="5507">
                  <c:v>19.000000000000039</c:v>
                </c:pt>
                <c:pt idx="5508">
                  <c:v>16.000000000000014</c:v>
                </c:pt>
                <c:pt idx="5509">
                  <c:v>16.999999999999993</c:v>
                </c:pt>
                <c:pt idx="5510">
                  <c:v>15.999999999999925</c:v>
                </c:pt>
                <c:pt idx="5511">
                  <c:v>14.000000000000057</c:v>
                </c:pt>
                <c:pt idx="5512">
                  <c:v>16.999999999999993</c:v>
                </c:pt>
                <c:pt idx="5513">
                  <c:v>13.999999999999968</c:v>
                </c:pt>
                <c:pt idx="5514">
                  <c:v>15.000000000000036</c:v>
                </c:pt>
                <c:pt idx="5515">
                  <c:v>15.999999999999925</c:v>
                </c:pt>
                <c:pt idx="5516">
                  <c:v>18.00000000000006</c:v>
                </c:pt>
                <c:pt idx="5517">
                  <c:v>13.000000000000078</c:v>
                </c:pt>
                <c:pt idx="5518">
                  <c:v>11.000000000000032</c:v>
                </c:pt>
                <c:pt idx="5519">
                  <c:v>15.999999999999925</c:v>
                </c:pt>
                <c:pt idx="5520">
                  <c:v>12.000000000000011</c:v>
                </c:pt>
                <c:pt idx="5521">
                  <c:v>18.00000000000006</c:v>
                </c:pt>
                <c:pt idx="5522">
                  <c:v>17.999999999999972</c:v>
                </c:pt>
                <c:pt idx="5523">
                  <c:v>16.000000000000014</c:v>
                </c:pt>
                <c:pt idx="5524">
                  <c:v>18.00000000000006</c:v>
                </c:pt>
                <c:pt idx="5525">
                  <c:v>16.000000000000014</c:v>
                </c:pt>
                <c:pt idx="5526">
                  <c:v>18.00000000000006</c:v>
                </c:pt>
                <c:pt idx="5527">
                  <c:v>14.999999999999947</c:v>
                </c:pt>
                <c:pt idx="5528">
                  <c:v>18.00000000000006</c:v>
                </c:pt>
                <c:pt idx="5529">
                  <c:v>14.999999999999947</c:v>
                </c:pt>
                <c:pt idx="5530">
                  <c:v>20.999999999999996</c:v>
                </c:pt>
                <c:pt idx="5531">
                  <c:v>13.999999999999968</c:v>
                </c:pt>
                <c:pt idx="5532">
                  <c:v>17.999999999999972</c:v>
                </c:pt>
                <c:pt idx="5533">
                  <c:v>13.999999999999968</c:v>
                </c:pt>
                <c:pt idx="5534">
                  <c:v>16.999999999999993</c:v>
                </c:pt>
                <c:pt idx="5535">
                  <c:v>17.999999999999972</c:v>
                </c:pt>
                <c:pt idx="5536">
                  <c:v>18.00000000000006</c:v>
                </c:pt>
                <c:pt idx="5537">
                  <c:v>15.000000000000036</c:v>
                </c:pt>
                <c:pt idx="5538">
                  <c:v>17.999999999999972</c:v>
                </c:pt>
                <c:pt idx="5539">
                  <c:v>16.999999999999993</c:v>
                </c:pt>
                <c:pt idx="5540">
                  <c:v>16.999999999999993</c:v>
                </c:pt>
                <c:pt idx="5541">
                  <c:v>16.000000000000014</c:v>
                </c:pt>
                <c:pt idx="5542">
                  <c:v>19.000000000000039</c:v>
                </c:pt>
                <c:pt idx="5543">
                  <c:v>18.00000000000006</c:v>
                </c:pt>
                <c:pt idx="5544">
                  <c:v>20.000000000000018</c:v>
                </c:pt>
                <c:pt idx="5545">
                  <c:v>16.999999999999993</c:v>
                </c:pt>
                <c:pt idx="5546">
                  <c:v>20.000000000000018</c:v>
                </c:pt>
                <c:pt idx="5547">
                  <c:v>16.999999999999993</c:v>
                </c:pt>
                <c:pt idx="5548">
                  <c:v>15.000000000000036</c:v>
                </c:pt>
                <c:pt idx="5549">
                  <c:v>16.999999999999993</c:v>
                </c:pt>
                <c:pt idx="5550">
                  <c:v>19.000000000000039</c:v>
                </c:pt>
                <c:pt idx="5551">
                  <c:v>21.000000000000085</c:v>
                </c:pt>
                <c:pt idx="5552">
                  <c:v>15.000000000000036</c:v>
                </c:pt>
                <c:pt idx="5555">
                  <c:v>20.000000000000018</c:v>
                </c:pt>
                <c:pt idx="5556">
                  <c:v>20.000000000000018</c:v>
                </c:pt>
                <c:pt idx="5557">
                  <c:v>18.99999999999995</c:v>
                </c:pt>
                <c:pt idx="5558">
                  <c:v>13.999999999999968</c:v>
                </c:pt>
                <c:pt idx="5559">
                  <c:v>12.999999999999989</c:v>
                </c:pt>
                <c:pt idx="5560">
                  <c:v>14.999999999999947</c:v>
                </c:pt>
                <c:pt idx="5561">
                  <c:v>15.000000000000036</c:v>
                </c:pt>
                <c:pt idx="5562">
                  <c:v>11.000000000000032</c:v>
                </c:pt>
                <c:pt idx="5563">
                  <c:v>21.999999999999975</c:v>
                </c:pt>
                <c:pt idx="5564">
                  <c:v>17.999999999999972</c:v>
                </c:pt>
                <c:pt idx="5566">
                  <c:v>15.000000000000036</c:v>
                </c:pt>
                <c:pt idx="5567">
                  <c:v>12.999999999999989</c:v>
                </c:pt>
                <c:pt idx="5568">
                  <c:v>11.000000000000032</c:v>
                </c:pt>
                <c:pt idx="5569">
                  <c:v>16.999999999999993</c:v>
                </c:pt>
                <c:pt idx="5570">
                  <c:v>16.000000000000014</c:v>
                </c:pt>
                <c:pt idx="5571">
                  <c:v>16.000000000000014</c:v>
                </c:pt>
                <c:pt idx="5572">
                  <c:v>18.99999999999995</c:v>
                </c:pt>
                <c:pt idx="5573">
                  <c:v>24.000000000000021</c:v>
                </c:pt>
                <c:pt idx="5574">
                  <c:v>18.00000000000006</c:v>
                </c:pt>
                <c:pt idx="5575">
                  <c:v>19.000000000000039</c:v>
                </c:pt>
                <c:pt idx="5576">
                  <c:v>13.000000000000078</c:v>
                </c:pt>
                <c:pt idx="5577">
                  <c:v>12.999999999999989</c:v>
                </c:pt>
                <c:pt idx="5578">
                  <c:v>16.000000000000014</c:v>
                </c:pt>
                <c:pt idx="5579">
                  <c:v>14.999999999999947</c:v>
                </c:pt>
                <c:pt idx="5580">
                  <c:v>19.000000000000039</c:v>
                </c:pt>
                <c:pt idx="5581">
                  <c:v>15.000000000000036</c:v>
                </c:pt>
                <c:pt idx="5582">
                  <c:v>17.999999999999972</c:v>
                </c:pt>
                <c:pt idx="5583">
                  <c:v>16.999999999999993</c:v>
                </c:pt>
                <c:pt idx="5584">
                  <c:v>13.999999999999968</c:v>
                </c:pt>
                <c:pt idx="5585">
                  <c:v>12.000000000000011</c:v>
                </c:pt>
                <c:pt idx="5586">
                  <c:v>13.999999999999968</c:v>
                </c:pt>
                <c:pt idx="5587">
                  <c:v>15.999999999999925</c:v>
                </c:pt>
                <c:pt idx="5588">
                  <c:v>11.000000000000032</c:v>
                </c:pt>
                <c:pt idx="5589">
                  <c:v>14.000000000000057</c:v>
                </c:pt>
                <c:pt idx="5590">
                  <c:v>8.0000000000000071</c:v>
                </c:pt>
                <c:pt idx="5591">
                  <c:v>15.000000000000036</c:v>
                </c:pt>
                <c:pt idx="5592">
                  <c:v>16.999999999999993</c:v>
                </c:pt>
                <c:pt idx="5593">
                  <c:v>14.000000000000057</c:v>
                </c:pt>
                <c:pt idx="5594">
                  <c:v>15.000000000000036</c:v>
                </c:pt>
                <c:pt idx="5595">
                  <c:v>12.999999999999989</c:v>
                </c:pt>
                <c:pt idx="5596">
                  <c:v>12.999999999999989</c:v>
                </c:pt>
                <c:pt idx="5597">
                  <c:v>9.9999999999999645</c:v>
                </c:pt>
                <c:pt idx="5598">
                  <c:v>13.999999999999968</c:v>
                </c:pt>
                <c:pt idx="5599">
                  <c:v>13.999999999999968</c:v>
                </c:pt>
                <c:pt idx="5600">
                  <c:v>16.999999999999993</c:v>
                </c:pt>
                <c:pt idx="5601">
                  <c:v>16.999999999999993</c:v>
                </c:pt>
                <c:pt idx="5602">
                  <c:v>12.000000000000011</c:v>
                </c:pt>
                <c:pt idx="5603">
                  <c:v>16.000000000000014</c:v>
                </c:pt>
                <c:pt idx="5604">
                  <c:v>16.999999999999993</c:v>
                </c:pt>
                <c:pt idx="5605">
                  <c:v>18.00000000000006</c:v>
                </c:pt>
                <c:pt idx="5606">
                  <c:v>14.999999999999947</c:v>
                </c:pt>
                <c:pt idx="5607">
                  <c:v>21.999999999999975</c:v>
                </c:pt>
                <c:pt idx="5608">
                  <c:v>23.000000000000043</c:v>
                </c:pt>
                <c:pt idx="5609">
                  <c:v>16.000000000000014</c:v>
                </c:pt>
                <c:pt idx="5610">
                  <c:v>16.000000000000014</c:v>
                </c:pt>
                <c:pt idx="5611">
                  <c:v>12.999999999999989</c:v>
                </c:pt>
                <c:pt idx="5612">
                  <c:v>12.999999999999989</c:v>
                </c:pt>
                <c:pt idx="5613">
                  <c:v>9.0000000000000746</c:v>
                </c:pt>
                <c:pt idx="5614">
                  <c:v>16.000000000000014</c:v>
                </c:pt>
                <c:pt idx="5615">
                  <c:v>14.000000000000057</c:v>
                </c:pt>
                <c:pt idx="5616">
                  <c:v>14.000000000000057</c:v>
                </c:pt>
                <c:pt idx="5617">
                  <c:v>12.000000000000011</c:v>
                </c:pt>
                <c:pt idx="5618">
                  <c:v>16.000000000000014</c:v>
                </c:pt>
                <c:pt idx="5619">
                  <c:v>12.999999999999989</c:v>
                </c:pt>
                <c:pt idx="5620">
                  <c:v>13.999999999999968</c:v>
                </c:pt>
                <c:pt idx="5621">
                  <c:v>16.999999999999993</c:v>
                </c:pt>
                <c:pt idx="5622">
                  <c:v>13.999999999999968</c:v>
                </c:pt>
                <c:pt idx="5623">
                  <c:v>14.999999999999947</c:v>
                </c:pt>
                <c:pt idx="5624">
                  <c:v>13.999999999999968</c:v>
                </c:pt>
                <c:pt idx="5625">
                  <c:v>11.999999999999922</c:v>
                </c:pt>
                <c:pt idx="5626">
                  <c:v>14.999999999999947</c:v>
                </c:pt>
                <c:pt idx="5627">
                  <c:v>12.000000000000011</c:v>
                </c:pt>
                <c:pt idx="5628">
                  <c:v>8.0000000000000071</c:v>
                </c:pt>
                <c:pt idx="5629">
                  <c:v>11.999999999999922</c:v>
                </c:pt>
                <c:pt idx="5630">
                  <c:v>13.999999999999968</c:v>
                </c:pt>
                <c:pt idx="5631">
                  <c:v>12.999999999999989</c:v>
                </c:pt>
                <c:pt idx="5632">
                  <c:v>13.999999999999968</c:v>
                </c:pt>
                <c:pt idx="5633">
                  <c:v>12.999999999999989</c:v>
                </c:pt>
                <c:pt idx="5634">
                  <c:v>12.999999999999989</c:v>
                </c:pt>
                <c:pt idx="5635">
                  <c:v>14.999999999999947</c:v>
                </c:pt>
                <c:pt idx="5636">
                  <c:v>12.999999999999989</c:v>
                </c:pt>
                <c:pt idx="5637">
                  <c:v>12.999999999999989</c:v>
                </c:pt>
                <c:pt idx="5638">
                  <c:v>9.9999999999999645</c:v>
                </c:pt>
                <c:pt idx="5639">
                  <c:v>11.000000000000032</c:v>
                </c:pt>
                <c:pt idx="5640">
                  <c:v>15.000000000000036</c:v>
                </c:pt>
                <c:pt idx="5641">
                  <c:v>15.000000000000036</c:v>
                </c:pt>
                <c:pt idx="5642">
                  <c:v>13.999999999999968</c:v>
                </c:pt>
                <c:pt idx="5643">
                  <c:v>9.0000000000000746</c:v>
                </c:pt>
                <c:pt idx="5644">
                  <c:v>13.999999999999968</c:v>
                </c:pt>
                <c:pt idx="5645">
                  <c:v>16.000000000000014</c:v>
                </c:pt>
                <c:pt idx="5646">
                  <c:v>13.999999999999968</c:v>
                </c:pt>
                <c:pt idx="5647">
                  <c:v>12.999999999999989</c:v>
                </c:pt>
                <c:pt idx="5648">
                  <c:v>12.999999999999989</c:v>
                </c:pt>
                <c:pt idx="5649">
                  <c:v>12.000000000000011</c:v>
                </c:pt>
                <c:pt idx="5650">
                  <c:v>9.9999999999999645</c:v>
                </c:pt>
                <c:pt idx="5651">
                  <c:v>12.000000000000011</c:v>
                </c:pt>
                <c:pt idx="5652">
                  <c:v>8.9999999999999858</c:v>
                </c:pt>
                <c:pt idx="5653">
                  <c:v>16.000000000000014</c:v>
                </c:pt>
                <c:pt idx="5654">
                  <c:v>13.000000000000078</c:v>
                </c:pt>
                <c:pt idx="5655">
                  <c:v>18.00000000000006</c:v>
                </c:pt>
                <c:pt idx="5656">
                  <c:v>16.000000000000014</c:v>
                </c:pt>
                <c:pt idx="5657">
                  <c:v>9.0000000000000746</c:v>
                </c:pt>
                <c:pt idx="5658">
                  <c:v>8.9999999999999858</c:v>
                </c:pt>
                <c:pt idx="5659">
                  <c:v>15.000000000000036</c:v>
                </c:pt>
                <c:pt idx="5660">
                  <c:v>6.9999999999999396</c:v>
                </c:pt>
                <c:pt idx="5661">
                  <c:v>12.999999999999989</c:v>
                </c:pt>
                <c:pt idx="5662">
                  <c:v>16.000000000000014</c:v>
                </c:pt>
                <c:pt idx="5663">
                  <c:v>10.999999999999943</c:v>
                </c:pt>
                <c:pt idx="5664">
                  <c:v>16.999999999999993</c:v>
                </c:pt>
                <c:pt idx="5665">
                  <c:v>15.000000000000036</c:v>
                </c:pt>
                <c:pt idx="5666">
                  <c:v>12.000000000000011</c:v>
                </c:pt>
                <c:pt idx="5667">
                  <c:v>13.999999999999968</c:v>
                </c:pt>
                <c:pt idx="5668">
                  <c:v>14.000000000000057</c:v>
                </c:pt>
                <c:pt idx="5669">
                  <c:v>12.999999999999989</c:v>
                </c:pt>
                <c:pt idx="5670">
                  <c:v>9.0000000000000746</c:v>
                </c:pt>
                <c:pt idx="5671">
                  <c:v>10.999999999999943</c:v>
                </c:pt>
                <c:pt idx="5672">
                  <c:v>11.000000000000032</c:v>
                </c:pt>
                <c:pt idx="5673">
                  <c:v>12.999999999999989</c:v>
                </c:pt>
                <c:pt idx="5674">
                  <c:v>10.000000000000053</c:v>
                </c:pt>
                <c:pt idx="5675">
                  <c:v>10.000000000000053</c:v>
                </c:pt>
                <c:pt idx="5676">
                  <c:v>9.9999999999999645</c:v>
                </c:pt>
                <c:pt idx="5677">
                  <c:v>11.999999999999922</c:v>
                </c:pt>
                <c:pt idx="5678">
                  <c:v>10.000000000000053</c:v>
                </c:pt>
                <c:pt idx="5679">
                  <c:v>15.999999999999925</c:v>
                </c:pt>
                <c:pt idx="5680">
                  <c:v>16.000000000000014</c:v>
                </c:pt>
                <c:pt idx="5681">
                  <c:v>13.000000000000078</c:v>
                </c:pt>
                <c:pt idx="5682">
                  <c:v>17.999999999999972</c:v>
                </c:pt>
                <c:pt idx="5683">
                  <c:v>12.000000000000011</c:v>
                </c:pt>
                <c:pt idx="5684">
                  <c:v>11.999999999999922</c:v>
                </c:pt>
                <c:pt idx="5685">
                  <c:v>11.000000000000032</c:v>
                </c:pt>
                <c:pt idx="5686">
                  <c:v>9.9999999999999645</c:v>
                </c:pt>
                <c:pt idx="5687">
                  <c:v>10.999999999999943</c:v>
                </c:pt>
                <c:pt idx="5688">
                  <c:v>14.999999999999947</c:v>
                </c:pt>
                <c:pt idx="5689">
                  <c:v>12.999999999999989</c:v>
                </c:pt>
                <c:pt idx="5690">
                  <c:v>12.000000000000011</c:v>
                </c:pt>
                <c:pt idx="5691">
                  <c:v>9.9999999999999645</c:v>
                </c:pt>
                <c:pt idx="5692">
                  <c:v>8.0000000000000071</c:v>
                </c:pt>
                <c:pt idx="5693">
                  <c:v>15.000000000000036</c:v>
                </c:pt>
                <c:pt idx="5694">
                  <c:v>12.000000000000011</c:v>
                </c:pt>
                <c:pt idx="5695">
                  <c:v>9.9999999999999645</c:v>
                </c:pt>
                <c:pt idx="5696">
                  <c:v>8.9999999999999858</c:v>
                </c:pt>
                <c:pt idx="5697">
                  <c:v>8.0000000000000071</c:v>
                </c:pt>
                <c:pt idx="5698">
                  <c:v>13.999999999999968</c:v>
                </c:pt>
                <c:pt idx="5699">
                  <c:v>12.000000000000011</c:v>
                </c:pt>
                <c:pt idx="5700">
                  <c:v>12.999999999999989</c:v>
                </c:pt>
                <c:pt idx="5701">
                  <c:v>13.999999999999968</c:v>
                </c:pt>
                <c:pt idx="5702">
                  <c:v>16.999999999999993</c:v>
                </c:pt>
                <c:pt idx="5703">
                  <c:v>12.000000000000011</c:v>
                </c:pt>
                <c:pt idx="5704">
                  <c:v>8.9999999999999858</c:v>
                </c:pt>
                <c:pt idx="5705">
                  <c:v>14.999999999999947</c:v>
                </c:pt>
                <c:pt idx="5706">
                  <c:v>15.000000000000036</c:v>
                </c:pt>
                <c:pt idx="5707">
                  <c:v>10.999999999999943</c:v>
                </c:pt>
                <c:pt idx="5708">
                  <c:v>10.000000000000053</c:v>
                </c:pt>
                <c:pt idx="5709">
                  <c:v>8.9999999999999858</c:v>
                </c:pt>
                <c:pt idx="5710">
                  <c:v>13.999999999999968</c:v>
                </c:pt>
                <c:pt idx="5711">
                  <c:v>21.000000000000085</c:v>
                </c:pt>
                <c:pt idx="5712">
                  <c:v>12.000000000000011</c:v>
                </c:pt>
                <c:pt idx="5713">
                  <c:v>13.999999999999968</c:v>
                </c:pt>
                <c:pt idx="5714">
                  <c:v>8.9999999999999858</c:v>
                </c:pt>
                <c:pt idx="5715">
                  <c:v>13.999999999999968</c:v>
                </c:pt>
                <c:pt idx="5716">
                  <c:v>15.000000000000036</c:v>
                </c:pt>
                <c:pt idx="5717">
                  <c:v>9.9999999999999645</c:v>
                </c:pt>
                <c:pt idx="5718">
                  <c:v>11.000000000000032</c:v>
                </c:pt>
                <c:pt idx="5719">
                  <c:v>12.000000000000011</c:v>
                </c:pt>
                <c:pt idx="5720">
                  <c:v>8.9999999999999858</c:v>
                </c:pt>
                <c:pt idx="5721">
                  <c:v>25</c:v>
                </c:pt>
                <c:pt idx="5722">
                  <c:v>12.999999999999989</c:v>
                </c:pt>
                <c:pt idx="5723">
                  <c:v>16.000000000000014</c:v>
                </c:pt>
                <c:pt idx="5724">
                  <c:v>12.999999999999989</c:v>
                </c:pt>
                <c:pt idx="5725">
                  <c:v>10.000000000000053</c:v>
                </c:pt>
                <c:pt idx="5726">
                  <c:v>6.0000000000000497</c:v>
                </c:pt>
                <c:pt idx="5727">
                  <c:v>14.000000000000057</c:v>
                </c:pt>
                <c:pt idx="5728">
                  <c:v>7.0000000000000284</c:v>
                </c:pt>
                <c:pt idx="5729">
                  <c:v>9.9999999999999645</c:v>
                </c:pt>
                <c:pt idx="5730">
                  <c:v>10.000000000000053</c:v>
                </c:pt>
                <c:pt idx="5731">
                  <c:v>6.0000000000000497</c:v>
                </c:pt>
                <c:pt idx="5732">
                  <c:v>11.000000000000032</c:v>
                </c:pt>
                <c:pt idx="5733">
                  <c:v>13.999999999999968</c:v>
                </c:pt>
                <c:pt idx="5737">
                  <c:v>5.0000000000000711</c:v>
                </c:pt>
                <c:pt idx="5738">
                  <c:v>12.000000000000011</c:v>
                </c:pt>
                <c:pt idx="5741">
                  <c:v>8.0000000000000071</c:v>
                </c:pt>
                <c:pt idx="5742">
                  <c:v>0.99999999999997868</c:v>
                </c:pt>
                <c:pt idx="5743">
                  <c:v>8.0000000000000071</c:v>
                </c:pt>
                <c:pt idx="5744">
                  <c:v>-3.0000000000000249</c:v>
                </c:pt>
                <c:pt idx="5745">
                  <c:v>4.9999999999999822</c:v>
                </c:pt>
                <c:pt idx="5746">
                  <c:v>8.0000000000000071</c:v>
                </c:pt>
                <c:pt idx="5747">
                  <c:v>2.0000000000000462</c:v>
                </c:pt>
                <c:pt idx="5748">
                  <c:v>4.0000000000000036</c:v>
                </c:pt>
                <c:pt idx="5749">
                  <c:v>5.0000000000000711</c:v>
                </c:pt>
                <c:pt idx="5750">
                  <c:v>6.0000000000000497</c:v>
                </c:pt>
                <c:pt idx="5751">
                  <c:v>7.0000000000000284</c:v>
                </c:pt>
                <c:pt idx="5752">
                  <c:v>7.0000000000000284</c:v>
                </c:pt>
                <c:pt idx="5753">
                  <c:v>8.9999999999999858</c:v>
                </c:pt>
                <c:pt idx="5754">
                  <c:v>2.9999999999999361</c:v>
                </c:pt>
                <c:pt idx="5755">
                  <c:v>9.9999999999999645</c:v>
                </c:pt>
                <c:pt idx="5756">
                  <c:v>4.9999999999999822</c:v>
                </c:pt>
                <c:pt idx="5757">
                  <c:v>8.0000000000000071</c:v>
                </c:pt>
                <c:pt idx="5758">
                  <c:v>12.999999999999989</c:v>
                </c:pt>
                <c:pt idx="5759">
                  <c:v>12.999999999999989</c:v>
                </c:pt>
                <c:pt idx="5760">
                  <c:v>7.0000000000000284</c:v>
                </c:pt>
                <c:pt idx="5761">
                  <c:v>8.0000000000000071</c:v>
                </c:pt>
                <c:pt idx="5762">
                  <c:v>7.0000000000000284</c:v>
                </c:pt>
                <c:pt idx="5763">
                  <c:v>4.0000000000000036</c:v>
                </c:pt>
                <c:pt idx="5764">
                  <c:v>5.0000000000000711</c:v>
                </c:pt>
                <c:pt idx="5765">
                  <c:v>4.9999999999999822</c:v>
                </c:pt>
                <c:pt idx="5766">
                  <c:v>4.9999999999999822</c:v>
                </c:pt>
                <c:pt idx="5767">
                  <c:v>13.000000000000078</c:v>
                </c:pt>
                <c:pt idx="5768">
                  <c:v>7.0000000000000284</c:v>
                </c:pt>
                <c:pt idx="5769">
                  <c:v>8.0000000000000071</c:v>
                </c:pt>
                <c:pt idx="5770">
                  <c:v>8.9999999999999858</c:v>
                </c:pt>
                <c:pt idx="5771">
                  <c:v>6.9999999999999396</c:v>
                </c:pt>
                <c:pt idx="5772">
                  <c:v>4.9999999999999822</c:v>
                </c:pt>
                <c:pt idx="5773">
                  <c:v>6.9999999999999396</c:v>
                </c:pt>
                <c:pt idx="5774">
                  <c:v>8.9999999999999858</c:v>
                </c:pt>
                <c:pt idx="5775">
                  <c:v>10.000000000000053</c:v>
                </c:pt>
                <c:pt idx="5776">
                  <c:v>8.0000000000000071</c:v>
                </c:pt>
                <c:pt idx="5777">
                  <c:v>7.0000000000000284</c:v>
                </c:pt>
                <c:pt idx="5778">
                  <c:v>6.0000000000000497</c:v>
                </c:pt>
                <c:pt idx="5779">
                  <c:v>11.000000000000032</c:v>
                </c:pt>
                <c:pt idx="5780">
                  <c:v>7.0000000000000284</c:v>
                </c:pt>
                <c:pt idx="5781">
                  <c:v>4.0000000000000036</c:v>
                </c:pt>
                <c:pt idx="5782">
                  <c:v>12.000000000000011</c:v>
                </c:pt>
                <c:pt idx="5783">
                  <c:v>12.999999999999989</c:v>
                </c:pt>
                <c:pt idx="5784">
                  <c:v>6.9999999999999396</c:v>
                </c:pt>
                <c:pt idx="5785">
                  <c:v>13.999999999999968</c:v>
                </c:pt>
                <c:pt idx="5786">
                  <c:v>8.0000000000000071</c:v>
                </c:pt>
                <c:pt idx="5787">
                  <c:v>9.0000000000000746</c:v>
                </c:pt>
                <c:pt idx="5788">
                  <c:v>9.9999999999999645</c:v>
                </c:pt>
                <c:pt idx="5789">
                  <c:v>5.9999999999999609</c:v>
                </c:pt>
                <c:pt idx="5790">
                  <c:v>6.9999999999999396</c:v>
                </c:pt>
                <c:pt idx="5791">
                  <c:v>6.0000000000000497</c:v>
                </c:pt>
                <c:pt idx="5792">
                  <c:v>8.9999999999999858</c:v>
                </c:pt>
                <c:pt idx="5793">
                  <c:v>4.9999999999999822</c:v>
                </c:pt>
                <c:pt idx="5794">
                  <c:v>4.9999999999999822</c:v>
                </c:pt>
                <c:pt idx="5795">
                  <c:v>8.0000000000000071</c:v>
                </c:pt>
                <c:pt idx="5796">
                  <c:v>9.9999999999999645</c:v>
                </c:pt>
                <c:pt idx="5797">
                  <c:v>7.0000000000000284</c:v>
                </c:pt>
                <c:pt idx="5798">
                  <c:v>10.000000000000053</c:v>
                </c:pt>
                <c:pt idx="5799">
                  <c:v>6.0000000000000497</c:v>
                </c:pt>
                <c:pt idx="5800">
                  <c:v>5.9999999999999609</c:v>
                </c:pt>
                <c:pt idx="5801">
                  <c:v>7.0000000000000284</c:v>
                </c:pt>
                <c:pt idx="5802">
                  <c:v>10.999999999999943</c:v>
                </c:pt>
                <c:pt idx="5805">
                  <c:v>8.0000000000000071</c:v>
                </c:pt>
                <c:pt idx="5806">
                  <c:v>7.0000000000000284</c:v>
                </c:pt>
                <c:pt idx="5807">
                  <c:v>3.0000000000000249</c:v>
                </c:pt>
                <c:pt idx="5808">
                  <c:v>7.0000000000000284</c:v>
                </c:pt>
                <c:pt idx="5809">
                  <c:v>12.000000000000011</c:v>
                </c:pt>
                <c:pt idx="5810">
                  <c:v>7.0000000000000284</c:v>
                </c:pt>
                <c:pt idx="5811">
                  <c:v>12.999999999999989</c:v>
                </c:pt>
                <c:pt idx="5812">
                  <c:v>6.0000000000000497</c:v>
                </c:pt>
                <c:pt idx="5813">
                  <c:v>9.0000000000000746</c:v>
                </c:pt>
                <c:pt idx="5814">
                  <c:v>8.0000000000000071</c:v>
                </c:pt>
                <c:pt idx="5815">
                  <c:v>13.999999999999968</c:v>
                </c:pt>
                <c:pt idx="5816">
                  <c:v>6.9999999999999396</c:v>
                </c:pt>
                <c:pt idx="5817">
                  <c:v>8.0000000000000071</c:v>
                </c:pt>
                <c:pt idx="5818">
                  <c:v>9.9999999999999645</c:v>
                </c:pt>
                <c:pt idx="5819">
                  <c:v>6.0000000000000497</c:v>
                </c:pt>
                <c:pt idx="5820">
                  <c:v>11.999999999999922</c:v>
                </c:pt>
                <c:pt idx="5821">
                  <c:v>6.0000000000000497</c:v>
                </c:pt>
                <c:pt idx="5822">
                  <c:v>10.000000000000053</c:v>
                </c:pt>
                <c:pt idx="5823">
                  <c:v>5.9999999999999609</c:v>
                </c:pt>
                <c:pt idx="5824">
                  <c:v>14.000000000000057</c:v>
                </c:pt>
                <c:pt idx="5825">
                  <c:v>9.9999999999999645</c:v>
                </c:pt>
                <c:pt idx="5827">
                  <c:v>14.999999999999947</c:v>
                </c:pt>
                <c:pt idx="5828">
                  <c:v>4.9999999999999822</c:v>
                </c:pt>
                <c:pt idx="5829">
                  <c:v>8.0000000000000071</c:v>
                </c:pt>
                <c:pt idx="5830">
                  <c:v>9.9999999999999645</c:v>
                </c:pt>
                <c:pt idx="5831">
                  <c:v>10.000000000000053</c:v>
                </c:pt>
                <c:pt idx="5832">
                  <c:v>4.0000000000000036</c:v>
                </c:pt>
                <c:pt idx="5833">
                  <c:v>12.000000000000011</c:v>
                </c:pt>
                <c:pt idx="5834">
                  <c:v>10.000000000000053</c:v>
                </c:pt>
                <c:pt idx="5835">
                  <c:v>12.000000000000011</c:v>
                </c:pt>
                <c:pt idx="5836">
                  <c:v>8.0000000000000071</c:v>
                </c:pt>
                <c:pt idx="5837">
                  <c:v>6.9999999999999396</c:v>
                </c:pt>
                <c:pt idx="5838">
                  <c:v>8.9999999999999858</c:v>
                </c:pt>
                <c:pt idx="5840">
                  <c:v>6.9999999999999396</c:v>
                </c:pt>
                <c:pt idx="5841">
                  <c:v>8.9999999999999858</c:v>
                </c:pt>
                <c:pt idx="5842">
                  <c:v>4.9999999999999822</c:v>
                </c:pt>
                <c:pt idx="5843">
                  <c:v>10.000000000000053</c:v>
                </c:pt>
                <c:pt idx="5844">
                  <c:v>10.000000000000053</c:v>
                </c:pt>
                <c:pt idx="5845">
                  <c:v>8.0000000000000071</c:v>
                </c:pt>
                <c:pt idx="5846">
                  <c:v>7.0000000000000284</c:v>
                </c:pt>
                <c:pt idx="5847">
                  <c:v>9.9999999999999645</c:v>
                </c:pt>
                <c:pt idx="5848">
                  <c:v>12.999999999999989</c:v>
                </c:pt>
                <c:pt idx="5849">
                  <c:v>8.9999999999999858</c:v>
                </c:pt>
                <c:pt idx="5850">
                  <c:v>9.9999999999999645</c:v>
                </c:pt>
                <c:pt idx="5851">
                  <c:v>8.9999999999999858</c:v>
                </c:pt>
                <c:pt idx="5852">
                  <c:v>9.0000000000000746</c:v>
                </c:pt>
                <c:pt idx="5853">
                  <c:v>12.999999999999989</c:v>
                </c:pt>
                <c:pt idx="5854">
                  <c:v>7.0000000000000284</c:v>
                </c:pt>
                <c:pt idx="5855">
                  <c:v>12.000000000000011</c:v>
                </c:pt>
                <c:pt idx="5856">
                  <c:v>9.9999999999999645</c:v>
                </c:pt>
                <c:pt idx="5857">
                  <c:v>0.99999999999997868</c:v>
                </c:pt>
                <c:pt idx="5858">
                  <c:v>5.9999999999999609</c:v>
                </c:pt>
                <c:pt idx="5859">
                  <c:v>11.999999999999922</c:v>
                </c:pt>
                <c:pt idx="5860">
                  <c:v>10.000000000000053</c:v>
                </c:pt>
                <c:pt idx="5861">
                  <c:v>8.9999999999999858</c:v>
                </c:pt>
                <c:pt idx="5862">
                  <c:v>11.000000000000032</c:v>
                </c:pt>
                <c:pt idx="5863">
                  <c:v>12.000000000000011</c:v>
                </c:pt>
                <c:pt idx="5864">
                  <c:v>8.9999999999999858</c:v>
                </c:pt>
                <c:pt idx="5865">
                  <c:v>11.999999999999922</c:v>
                </c:pt>
                <c:pt idx="5866">
                  <c:v>9.9999999999999645</c:v>
                </c:pt>
                <c:pt idx="5867">
                  <c:v>8.9999999999999858</c:v>
                </c:pt>
                <c:pt idx="5868">
                  <c:v>8.9999999999999858</c:v>
                </c:pt>
                <c:pt idx="5869">
                  <c:v>12.999999999999989</c:v>
                </c:pt>
                <c:pt idx="5870">
                  <c:v>7.9999999999999183</c:v>
                </c:pt>
                <c:pt idx="5871">
                  <c:v>10.000000000000053</c:v>
                </c:pt>
                <c:pt idx="5872">
                  <c:v>8.0000000000000071</c:v>
                </c:pt>
                <c:pt idx="5873">
                  <c:v>12.000000000000011</c:v>
                </c:pt>
                <c:pt idx="5874">
                  <c:v>9.9999999999999645</c:v>
                </c:pt>
                <c:pt idx="5875">
                  <c:v>8.9999999999999858</c:v>
                </c:pt>
                <c:pt idx="5876">
                  <c:v>9.9999999999999645</c:v>
                </c:pt>
                <c:pt idx="5877">
                  <c:v>8.9999999999999858</c:v>
                </c:pt>
                <c:pt idx="5878">
                  <c:v>4.9999999999999822</c:v>
                </c:pt>
                <c:pt idx="5879">
                  <c:v>4.9999999999999822</c:v>
                </c:pt>
                <c:pt idx="5880">
                  <c:v>9.9999999999999645</c:v>
                </c:pt>
                <c:pt idx="5881">
                  <c:v>9.0000000000000746</c:v>
                </c:pt>
                <c:pt idx="5882">
                  <c:v>6.9999999999999396</c:v>
                </c:pt>
                <c:pt idx="5883">
                  <c:v>9.9999999999999645</c:v>
                </c:pt>
                <c:pt idx="5884">
                  <c:v>8.9999999999999858</c:v>
                </c:pt>
                <c:pt idx="5885">
                  <c:v>4.9999999999999822</c:v>
                </c:pt>
                <c:pt idx="5886">
                  <c:v>6.0000000000000497</c:v>
                </c:pt>
                <c:pt idx="5887">
                  <c:v>11.000000000000032</c:v>
                </c:pt>
                <c:pt idx="5888">
                  <c:v>11.000000000000032</c:v>
                </c:pt>
                <c:pt idx="5889">
                  <c:v>12.999999999999989</c:v>
                </c:pt>
                <c:pt idx="5890">
                  <c:v>8.0000000000000071</c:v>
                </c:pt>
                <c:pt idx="5891">
                  <c:v>4.0000000000000036</c:v>
                </c:pt>
                <c:pt idx="5892">
                  <c:v>4.9999999999999822</c:v>
                </c:pt>
                <c:pt idx="5893">
                  <c:v>8.0000000000000071</c:v>
                </c:pt>
                <c:pt idx="5894">
                  <c:v>6.9999999999999396</c:v>
                </c:pt>
                <c:pt idx="5895">
                  <c:v>10.000000000000053</c:v>
                </c:pt>
                <c:pt idx="5896">
                  <c:v>1.9999999999999574</c:v>
                </c:pt>
                <c:pt idx="5897">
                  <c:v>8.9999999999999858</c:v>
                </c:pt>
                <c:pt idx="5898">
                  <c:v>6.9999999999999396</c:v>
                </c:pt>
                <c:pt idx="5899">
                  <c:v>8.9999999999999858</c:v>
                </c:pt>
                <c:pt idx="5900">
                  <c:v>8.9999999999999858</c:v>
                </c:pt>
                <c:pt idx="5901">
                  <c:v>4.9999999999999822</c:v>
                </c:pt>
                <c:pt idx="5902">
                  <c:v>17.999999999999972</c:v>
                </c:pt>
                <c:pt idx="5903">
                  <c:v>7.0000000000000284</c:v>
                </c:pt>
                <c:pt idx="5904">
                  <c:v>11.000000000000032</c:v>
                </c:pt>
                <c:pt idx="5905">
                  <c:v>7.0000000000000284</c:v>
                </c:pt>
                <c:pt idx="5906">
                  <c:v>12.000000000000011</c:v>
                </c:pt>
                <c:pt idx="5907">
                  <c:v>8.9999999999999858</c:v>
                </c:pt>
                <c:pt idx="5908">
                  <c:v>7.0000000000000284</c:v>
                </c:pt>
                <c:pt idx="5909">
                  <c:v>7.0000000000000284</c:v>
                </c:pt>
                <c:pt idx="5910">
                  <c:v>5.9999999999999609</c:v>
                </c:pt>
                <c:pt idx="5911">
                  <c:v>5.9999999999999609</c:v>
                </c:pt>
                <c:pt idx="5912">
                  <c:v>9.9999999999999645</c:v>
                </c:pt>
                <c:pt idx="5913">
                  <c:v>12.999999999999989</c:v>
                </c:pt>
                <c:pt idx="5914">
                  <c:v>8.9999999999999858</c:v>
                </c:pt>
                <c:pt idx="5915">
                  <c:v>3.9999999999999147</c:v>
                </c:pt>
                <c:pt idx="5916">
                  <c:v>9.9999999999999645</c:v>
                </c:pt>
                <c:pt idx="5917">
                  <c:v>8.9999999999999858</c:v>
                </c:pt>
                <c:pt idx="5918">
                  <c:v>11.000000000000032</c:v>
                </c:pt>
                <c:pt idx="5919">
                  <c:v>7.0000000000000284</c:v>
                </c:pt>
                <c:pt idx="5920">
                  <c:v>11.000000000000032</c:v>
                </c:pt>
                <c:pt idx="5921">
                  <c:v>12.999999999999989</c:v>
                </c:pt>
                <c:pt idx="5922">
                  <c:v>3.0000000000000249</c:v>
                </c:pt>
                <c:pt idx="5923">
                  <c:v>10.999999999999943</c:v>
                </c:pt>
                <c:pt idx="5924">
                  <c:v>0.99999999999997868</c:v>
                </c:pt>
                <c:pt idx="5925">
                  <c:v>4.9999999999999822</c:v>
                </c:pt>
                <c:pt idx="5926">
                  <c:v>8.9999999999999858</c:v>
                </c:pt>
                <c:pt idx="5927">
                  <c:v>4.9999999999999822</c:v>
                </c:pt>
                <c:pt idx="5928">
                  <c:v>9.0000000000000746</c:v>
                </c:pt>
                <c:pt idx="5929">
                  <c:v>4.9999999999999822</c:v>
                </c:pt>
                <c:pt idx="5930">
                  <c:v>8.0000000000000071</c:v>
                </c:pt>
                <c:pt idx="5931">
                  <c:v>8.9999999999999858</c:v>
                </c:pt>
                <c:pt idx="5932">
                  <c:v>8.9999999999999858</c:v>
                </c:pt>
                <c:pt idx="5933">
                  <c:v>8.9999999999999858</c:v>
                </c:pt>
                <c:pt idx="5934">
                  <c:v>4.0000000000000036</c:v>
                </c:pt>
                <c:pt idx="5935">
                  <c:v>12.000000000000011</c:v>
                </c:pt>
                <c:pt idx="5936">
                  <c:v>10.000000000000053</c:v>
                </c:pt>
                <c:pt idx="5937">
                  <c:v>12.000000000000011</c:v>
                </c:pt>
                <c:pt idx="5938">
                  <c:v>10.000000000000053</c:v>
                </c:pt>
                <c:pt idx="5939">
                  <c:v>7.0000000000000284</c:v>
                </c:pt>
                <c:pt idx="5940">
                  <c:v>6.0000000000000497</c:v>
                </c:pt>
                <c:pt idx="5941">
                  <c:v>8.9999999999999858</c:v>
                </c:pt>
                <c:pt idx="5942">
                  <c:v>12.000000000000011</c:v>
                </c:pt>
                <c:pt idx="5943">
                  <c:v>12.000000000000011</c:v>
                </c:pt>
                <c:pt idx="5944">
                  <c:v>8.9999999999999858</c:v>
                </c:pt>
                <c:pt idx="5945">
                  <c:v>10.000000000000053</c:v>
                </c:pt>
                <c:pt idx="5946">
                  <c:v>11.999999999999922</c:v>
                </c:pt>
                <c:pt idx="5947">
                  <c:v>0</c:v>
                </c:pt>
                <c:pt idx="5948">
                  <c:v>11.999999999999922</c:v>
                </c:pt>
                <c:pt idx="5949">
                  <c:v>6.9999999999999396</c:v>
                </c:pt>
                <c:pt idx="5950">
                  <c:v>9.9999999999999645</c:v>
                </c:pt>
                <c:pt idx="5951">
                  <c:v>8.9999999999999858</c:v>
                </c:pt>
                <c:pt idx="5952">
                  <c:v>9.9999999999999645</c:v>
                </c:pt>
                <c:pt idx="5953">
                  <c:v>6.0000000000000497</c:v>
                </c:pt>
                <c:pt idx="5954">
                  <c:v>7.0000000000000284</c:v>
                </c:pt>
                <c:pt idx="5955">
                  <c:v>4.0000000000000036</c:v>
                </c:pt>
                <c:pt idx="5956">
                  <c:v>11.000000000000032</c:v>
                </c:pt>
                <c:pt idx="5957">
                  <c:v>7.0000000000000284</c:v>
                </c:pt>
                <c:pt idx="5959">
                  <c:v>4.9999999999999822</c:v>
                </c:pt>
                <c:pt idx="5960">
                  <c:v>10.000000000000053</c:v>
                </c:pt>
                <c:pt idx="5961">
                  <c:v>4.9999999999999822</c:v>
                </c:pt>
                <c:pt idx="5962">
                  <c:v>4.9999999999999822</c:v>
                </c:pt>
                <c:pt idx="5963">
                  <c:v>4.9999999999999822</c:v>
                </c:pt>
                <c:pt idx="5964">
                  <c:v>8.9999999999999858</c:v>
                </c:pt>
                <c:pt idx="5965">
                  <c:v>4.0000000000000036</c:v>
                </c:pt>
                <c:pt idx="5966">
                  <c:v>4.0000000000000036</c:v>
                </c:pt>
                <c:pt idx="5967">
                  <c:v>8.9999999999999858</c:v>
                </c:pt>
                <c:pt idx="5968">
                  <c:v>3.0000000000000249</c:v>
                </c:pt>
                <c:pt idx="5969">
                  <c:v>4.0000000000000036</c:v>
                </c:pt>
                <c:pt idx="5970">
                  <c:v>4.9999999999999822</c:v>
                </c:pt>
                <c:pt idx="5971">
                  <c:v>2.0000000000000462</c:v>
                </c:pt>
                <c:pt idx="5972">
                  <c:v>8.9999999999999858</c:v>
                </c:pt>
                <c:pt idx="5973">
                  <c:v>8.9999999999999858</c:v>
                </c:pt>
                <c:pt idx="5974">
                  <c:v>5.9999999999999609</c:v>
                </c:pt>
                <c:pt idx="5975">
                  <c:v>1.9999999999999574</c:v>
                </c:pt>
                <c:pt idx="5976">
                  <c:v>11.000000000000032</c:v>
                </c:pt>
                <c:pt idx="5977">
                  <c:v>4.0000000000000924</c:v>
                </c:pt>
                <c:pt idx="5978">
                  <c:v>0.99999999999997868</c:v>
                </c:pt>
                <c:pt idx="5979">
                  <c:v>6.0000000000000497</c:v>
                </c:pt>
                <c:pt idx="5980">
                  <c:v>0</c:v>
                </c:pt>
                <c:pt idx="5981">
                  <c:v>4.9999999999999822</c:v>
                </c:pt>
                <c:pt idx="5982">
                  <c:v>4.0000000000000036</c:v>
                </c:pt>
                <c:pt idx="5983">
                  <c:v>3.0000000000000249</c:v>
                </c:pt>
                <c:pt idx="5984">
                  <c:v>1.0000000000000675</c:v>
                </c:pt>
                <c:pt idx="5985">
                  <c:v>2.9999999999999361</c:v>
                </c:pt>
                <c:pt idx="5986">
                  <c:v>0.99999999999997868</c:v>
                </c:pt>
                <c:pt idx="5987">
                  <c:v>4.0000000000000036</c:v>
                </c:pt>
                <c:pt idx="5988">
                  <c:v>12.000000000000011</c:v>
                </c:pt>
                <c:pt idx="5989">
                  <c:v>10.999999999999943</c:v>
                </c:pt>
                <c:pt idx="5990">
                  <c:v>8.9999999999999858</c:v>
                </c:pt>
                <c:pt idx="5991">
                  <c:v>6.9999999999999396</c:v>
                </c:pt>
                <c:pt idx="5992">
                  <c:v>8.0000000000000071</c:v>
                </c:pt>
                <c:pt idx="5993">
                  <c:v>11.000000000000032</c:v>
                </c:pt>
                <c:pt idx="5994">
                  <c:v>8.9999999999999858</c:v>
                </c:pt>
                <c:pt idx="5998">
                  <c:v>4.9999999999999822</c:v>
                </c:pt>
                <c:pt idx="5999">
                  <c:v>6.9999999999999396</c:v>
                </c:pt>
                <c:pt idx="6002">
                  <c:v>14.000000000000057</c:v>
                </c:pt>
                <c:pt idx="6003">
                  <c:v>9.0000000000000746</c:v>
                </c:pt>
                <c:pt idx="6004">
                  <c:v>1.0000000000000675</c:v>
                </c:pt>
                <c:pt idx="6005">
                  <c:v>4.0000000000000036</c:v>
                </c:pt>
                <c:pt idx="6006">
                  <c:v>0.99999999999997868</c:v>
                </c:pt>
                <c:pt idx="6007">
                  <c:v>6.9999999999999396</c:v>
                </c:pt>
                <c:pt idx="6008">
                  <c:v>4.9999999999999822</c:v>
                </c:pt>
                <c:pt idx="6009">
                  <c:v>1.9999999999999574</c:v>
                </c:pt>
                <c:pt idx="6010">
                  <c:v>0.99999999999997868</c:v>
                </c:pt>
                <c:pt idx="6011">
                  <c:v>2.0000000000000462</c:v>
                </c:pt>
                <c:pt idx="6012">
                  <c:v>4.9999999999999822</c:v>
                </c:pt>
                <c:pt idx="6013">
                  <c:v>1.9999999999999574</c:v>
                </c:pt>
                <c:pt idx="6014">
                  <c:v>0.99999999999997868</c:v>
                </c:pt>
                <c:pt idx="6015">
                  <c:v>2.0000000000000462</c:v>
                </c:pt>
                <c:pt idx="6016">
                  <c:v>5.0000000000000711</c:v>
                </c:pt>
                <c:pt idx="6017">
                  <c:v>1.9999999999999574</c:v>
                </c:pt>
                <c:pt idx="6018">
                  <c:v>-0.99999999999997868</c:v>
                </c:pt>
                <c:pt idx="6019">
                  <c:v>5.9999999999999609</c:v>
                </c:pt>
                <c:pt idx="6020">
                  <c:v>7.0000000000000284</c:v>
                </c:pt>
                <c:pt idx="6021">
                  <c:v>8.0000000000000071</c:v>
                </c:pt>
                <c:pt idx="6022">
                  <c:v>4.9999999999999822</c:v>
                </c:pt>
                <c:pt idx="6023">
                  <c:v>8.9999999999999858</c:v>
                </c:pt>
                <c:pt idx="6024">
                  <c:v>5.9999999999999609</c:v>
                </c:pt>
                <c:pt idx="6025">
                  <c:v>5.0000000000000711</c:v>
                </c:pt>
                <c:pt idx="6026">
                  <c:v>8.0000000000000071</c:v>
                </c:pt>
                <c:pt idx="6027">
                  <c:v>2.0000000000000462</c:v>
                </c:pt>
                <c:pt idx="6028">
                  <c:v>3.0000000000000249</c:v>
                </c:pt>
                <c:pt idx="6029">
                  <c:v>4.9999999999999822</c:v>
                </c:pt>
                <c:pt idx="6030">
                  <c:v>0.99999999999997868</c:v>
                </c:pt>
                <c:pt idx="6031">
                  <c:v>4.9999999999999822</c:v>
                </c:pt>
                <c:pt idx="6032">
                  <c:v>4.9999999999999822</c:v>
                </c:pt>
                <c:pt idx="6033">
                  <c:v>6.9999999999999396</c:v>
                </c:pt>
                <c:pt idx="6034">
                  <c:v>3.9999999999999591</c:v>
                </c:pt>
                <c:pt idx="6035">
                  <c:v>7.0000000000000284</c:v>
                </c:pt>
                <c:pt idx="6036">
                  <c:v>0</c:v>
                </c:pt>
                <c:pt idx="6037">
                  <c:v>6.0000000000000053</c:v>
                </c:pt>
                <c:pt idx="6038">
                  <c:v>10.999999999999988</c:v>
                </c:pt>
                <c:pt idx="6039">
                  <c:v>6.0000000000000053</c:v>
                </c:pt>
                <c:pt idx="6040">
                  <c:v>9.0000000000000302</c:v>
                </c:pt>
                <c:pt idx="6041">
                  <c:v>8.9999999999999858</c:v>
                </c:pt>
                <c:pt idx="6042">
                  <c:v>12.999999999999989</c:v>
                </c:pt>
                <c:pt idx="6043">
                  <c:v>2.0000000000000018</c:v>
                </c:pt>
                <c:pt idx="6044">
                  <c:v>4.0000000000000036</c:v>
                </c:pt>
                <c:pt idx="6045">
                  <c:v>8.0000000000000071</c:v>
                </c:pt>
                <c:pt idx="6046">
                  <c:v>6.0000000000000053</c:v>
                </c:pt>
                <c:pt idx="6047">
                  <c:v>4.9999999999999822</c:v>
                </c:pt>
                <c:pt idx="6048">
                  <c:v>2.9999999999999805</c:v>
                </c:pt>
                <c:pt idx="6049">
                  <c:v>8.9999999999999858</c:v>
                </c:pt>
                <c:pt idx="6050">
                  <c:v>10.000000000000009</c:v>
                </c:pt>
                <c:pt idx="6051">
                  <c:v>8.9999999999999858</c:v>
                </c:pt>
                <c:pt idx="6052">
                  <c:v>17.000000000000036</c:v>
                </c:pt>
                <c:pt idx="6053">
                  <c:v>10.999999999999943</c:v>
                </c:pt>
                <c:pt idx="6054">
                  <c:v>20.000000000000018</c:v>
                </c:pt>
                <c:pt idx="6055">
                  <c:v>7.0000000000000284</c:v>
                </c:pt>
                <c:pt idx="6056">
                  <c:v>17.999999999999972</c:v>
                </c:pt>
                <c:pt idx="6057">
                  <c:v>8.9999999999999858</c:v>
                </c:pt>
                <c:pt idx="6058">
                  <c:v>12.999999999999989</c:v>
                </c:pt>
                <c:pt idx="6059">
                  <c:v>8.9999999999999858</c:v>
                </c:pt>
                <c:pt idx="6060">
                  <c:v>10.000000000000053</c:v>
                </c:pt>
                <c:pt idx="6061">
                  <c:v>8.9999999999999858</c:v>
                </c:pt>
                <c:pt idx="6062">
                  <c:v>9.9999999999999645</c:v>
                </c:pt>
                <c:pt idx="6063">
                  <c:v>8.0000000000000071</c:v>
                </c:pt>
                <c:pt idx="6064">
                  <c:v>9.9999999999999645</c:v>
                </c:pt>
                <c:pt idx="6065">
                  <c:v>9.9999999999999645</c:v>
                </c:pt>
                <c:pt idx="6066">
                  <c:v>9.9999999999999645</c:v>
                </c:pt>
                <c:pt idx="6067">
                  <c:v>8.9999999999999858</c:v>
                </c:pt>
                <c:pt idx="6068">
                  <c:v>9.9999999999999645</c:v>
                </c:pt>
                <c:pt idx="6069">
                  <c:v>8.0000000000000071</c:v>
                </c:pt>
                <c:pt idx="6070">
                  <c:v>8.0000000000000071</c:v>
                </c:pt>
                <c:pt idx="6071">
                  <c:v>12.999999999999989</c:v>
                </c:pt>
                <c:pt idx="6072">
                  <c:v>8.0000000000000071</c:v>
                </c:pt>
                <c:pt idx="6073">
                  <c:v>10.000000000000053</c:v>
                </c:pt>
                <c:pt idx="6074">
                  <c:v>7.0000000000000284</c:v>
                </c:pt>
                <c:pt idx="6075">
                  <c:v>1.9999999999999574</c:v>
                </c:pt>
                <c:pt idx="6076">
                  <c:v>0</c:v>
                </c:pt>
                <c:pt idx="6077">
                  <c:v>7.0000000000000284</c:v>
                </c:pt>
                <c:pt idx="6080">
                  <c:v>4.9999999999999822</c:v>
                </c:pt>
                <c:pt idx="6081">
                  <c:v>4.9999999999999822</c:v>
                </c:pt>
                <c:pt idx="6082">
                  <c:v>4.0000000000000036</c:v>
                </c:pt>
                <c:pt idx="6083">
                  <c:v>8.0000000000000071</c:v>
                </c:pt>
                <c:pt idx="6084">
                  <c:v>10.999999999999943</c:v>
                </c:pt>
                <c:pt idx="6085">
                  <c:v>8.0000000000000071</c:v>
                </c:pt>
                <c:pt idx="6086">
                  <c:v>3.0000000000000249</c:v>
                </c:pt>
                <c:pt idx="6088">
                  <c:v>8.9999999999999858</c:v>
                </c:pt>
                <c:pt idx="6089">
                  <c:v>6.9999999999999396</c:v>
                </c:pt>
                <c:pt idx="6090">
                  <c:v>8.9999999999999858</c:v>
                </c:pt>
                <c:pt idx="6091">
                  <c:v>4.0000000000000036</c:v>
                </c:pt>
                <c:pt idx="6092">
                  <c:v>10.000000000000009</c:v>
                </c:pt>
                <c:pt idx="6093">
                  <c:v>10.000000000000009</c:v>
                </c:pt>
                <c:pt idx="6094">
                  <c:v>10.000000000000009</c:v>
                </c:pt>
                <c:pt idx="6095">
                  <c:v>6.999999999999984</c:v>
                </c:pt>
                <c:pt idx="6096">
                  <c:v>6.999999999999984</c:v>
                </c:pt>
                <c:pt idx="6097">
                  <c:v>10.000000000000009</c:v>
                </c:pt>
                <c:pt idx="6098">
                  <c:v>4.9999999999999822</c:v>
                </c:pt>
                <c:pt idx="6099">
                  <c:v>8.0000000000000071</c:v>
                </c:pt>
                <c:pt idx="6100">
                  <c:v>6.0000000000000497</c:v>
                </c:pt>
                <c:pt idx="6101">
                  <c:v>7.0000000000000284</c:v>
                </c:pt>
                <c:pt idx="6102">
                  <c:v>4.9999999999999822</c:v>
                </c:pt>
                <c:pt idx="6103">
                  <c:v>6.0000000000000053</c:v>
                </c:pt>
                <c:pt idx="6104">
                  <c:v>6.0000000000000053</c:v>
                </c:pt>
                <c:pt idx="6105">
                  <c:v>9.9999999999999645</c:v>
                </c:pt>
                <c:pt idx="6106">
                  <c:v>12.000000000000011</c:v>
                </c:pt>
                <c:pt idx="6107">
                  <c:v>0</c:v>
                </c:pt>
                <c:pt idx="6108">
                  <c:v>16.999999999999993</c:v>
                </c:pt>
                <c:pt idx="6109">
                  <c:v>9.0000000000000302</c:v>
                </c:pt>
                <c:pt idx="6110">
                  <c:v>2.0000000000000018</c:v>
                </c:pt>
                <c:pt idx="6111">
                  <c:v>14.000000000000012</c:v>
                </c:pt>
                <c:pt idx="6112">
                  <c:v>2.9999999999999805</c:v>
                </c:pt>
                <c:pt idx="6113">
                  <c:v>16.000000000000014</c:v>
                </c:pt>
                <c:pt idx="6114">
                  <c:v>4.9999999999999822</c:v>
                </c:pt>
                <c:pt idx="6115">
                  <c:v>4.9999999999999822</c:v>
                </c:pt>
                <c:pt idx="6116">
                  <c:v>4.0000000000000036</c:v>
                </c:pt>
                <c:pt idx="6117">
                  <c:v>4.0000000000000036</c:v>
                </c:pt>
                <c:pt idx="6118">
                  <c:v>4.0000000000000036</c:v>
                </c:pt>
                <c:pt idx="6119">
                  <c:v>8.9999999999999858</c:v>
                </c:pt>
                <c:pt idx="6120">
                  <c:v>8.9999999999999858</c:v>
                </c:pt>
                <c:pt idx="6121">
                  <c:v>10.999999999999988</c:v>
                </c:pt>
                <c:pt idx="6122">
                  <c:v>6.999999999999984</c:v>
                </c:pt>
                <c:pt idx="6123">
                  <c:v>14.000000000000012</c:v>
                </c:pt>
                <c:pt idx="6124">
                  <c:v>3.9999999999999591</c:v>
                </c:pt>
                <c:pt idx="6125">
                  <c:v>8.9999999999999858</c:v>
                </c:pt>
                <c:pt idx="6126">
                  <c:v>6.0000000000000053</c:v>
                </c:pt>
                <c:pt idx="6127">
                  <c:v>14.000000000000012</c:v>
                </c:pt>
                <c:pt idx="6128">
                  <c:v>7.9999999999999627</c:v>
                </c:pt>
                <c:pt idx="6129">
                  <c:v>4.0000000000000036</c:v>
                </c:pt>
                <c:pt idx="6130">
                  <c:v>7.0000000000000284</c:v>
                </c:pt>
                <c:pt idx="6131">
                  <c:v>2.0000000000000018</c:v>
                </c:pt>
                <c:pt idx="6132">
                  <c:v>0.99999999999997868</c:v>
                </c:pt>
                <c:pt idx="6133">
                  <c:v>0</c:v>
                </c:pt>
                <c:pt idx="6134">
                  <c:v>2.9999999999999805</c:v>
                </c:pt>
                <c:pt idx="6135">
                  <c:v>-2.0000000000000462</c:v>
                </c:pt>
                <c:pt idx="6136">
                  <c:v>4.9999999999999822</c:v>
                </c:pt>
                <c:pt idx="6137">
                  <c:v>-1.0000000000000231</c:v>
                </c:pt>
                <c:pt idx="6138">
                  <c:v>0</c:v>
                </c:pt>
                <c:pt idx="6139">
                  <c:v>4.0000000000000036</c:v>
                </c:pt>
                <c:pt idx="6140">
                  <c:v>11.000000000000032</c:v>
                </c:pt>
                <c:pt idx="6141">
                  <c:v>0</c:v>
                </c:pt>
                <c:pt idx="6142">
                  <c:v>7.0000000000000284</c:v>
                </c:pt>
                <c:pt idx="6143">
                  <c:v>4.0000000000000036</c:v>
                </c:pt>
                <c:pt idx="6144">
                  <c:v>4.9999999999999822</c:v>
                </c:pt>
                <c:pt idx="6145">
                  <c:v>2.0000000000000462</c:v>
                </c:pt>
                <c:pt idx="6146">
                  <c:v>-0.99999999999997868</c:v>
                </c:pt>
                <c:pt idx="6147">
                  <c:v>10.000000000000009</c:v>
                </c:pt>
                <c:pt idx="6148">
                  <c:v>0</c:v>
                </c:pt>
                <c:pt idx="6149">
                  <c:v>8.9999999999999858</c:v>
                </c:pt>
                <c:pt idx="6150">
                  <c:v>1.0000000000000675</c:v>
                </c:pt>
                <c:pt idx="6151">
                  <c:v>0</c:v>
                </c:pt>
                <c:pt idx="6152">
                  <c:v>15.000000000000036</c:v>
                </c:pt>
                <c:pt idx="6153">
                  <c:v>3.0000000000000249</c:v>
                </c:pt>
                <c:pt idx="6154">
                  <c:v>2.0000000000000462</c:v>
                </c:pt>
                <c:pt idx="6155">
                  <c:v>8.0000000000000071</c:v>
                </c:pt>
                <c:pt idx="6156">
                  <c:v>-2.0000000000000462</c:v>
                </c:pt>
                <c:pt idx="6157">
                  <c:v>2.0000000000000462</c:v>
                </c:pt>
                <c:pt idx="6158">
                  <c:v>-2.0000000000000462</c:v>
                </c:pt>
                <c:pt idx="6159">
                  <c:v>7.0000000000000284</c:v>
                </c:pt>
                <c:pt idx="6160">
                  <c:v>4.9999999999999822</c:v>
                </c:pt>
                <c:pt idx="6161">
                  <c:v>10.000000000000053</c:v>
                </c:pt>
                <c:pt idx="6162">
                  <c:v>8.0000000000000071</c:v>
                </c:pt>
                <c:pt idx="6163">
                  <c:v>1.9999999999999574</c:v>
                </c:pt>
                <c:pt idx="6164">
                  <c:v>0</c:v>
                </c:pt>
                <c:pt idx="6165">
                  <c:v>-2.9999999999999361</c:v>
                </c:pt>
                <c:pt idx="6166">
                  <c:v>9.0000000000000746</c:v>
                </c:pt>
                <c:pt idx="6167">
                  <c:v>3.0000000000000249</c:v>
                </c:pt>
                <c:pt idx="6168">
                  <c:v>3.0000000000000249</c:v>
                </c:pt>
                <c:pt idx="6169">
                  <c:v>6.0000000000000497</c:v>
                </c:pt>
                <c:pt idx="6170">
                  <c:v>0.99999999999997868</c:v>
                </c:pt>
                <c:pt idx="6171">
                  <c:v>5.9999999999999609</c:v>
                </c:pt>
                <c:pt idx="6172">
                  <c:v>-2.0000000000000462</c:v>
                </c:pt>
                <c:pt idx="6173">
                  <c:v>3.0000000000000249</c:v>
                </c:pt>
                <c:pt idx="6174">
                  <c:v>5.0000000000000711</c:v>
                </c:pt>
                <c:pt idx="6175">
                  <c:v>5.0000000000000711</c:v>
                </c:pt>
                <c:pt idx="6176">
                  <c:v>4.9999999999999822</c:v>
                </c:pt>
                <c:pt idx="6177">
                  <c:v>2.0000000000000462</c:v>
                </c:pt>
                <c:pt idx="6178">
                  <c:v>7.0000000000000284</c:v>
                </c:pt>
                <c:pt idx="6179">
                  <c:v>4.0000000000000036</c:v>
                </c:pt>
                <c:pt idx="6180">
                  <c:v>8.0000000000000071</c:v>
                </c:pt>
                <c:pt idx="6181">
                  <c:v>4.9999999999999822</c:v>
                </c:pt>
                <c:pt idx="6182">
                  <c:v>12.000000000000011</c:v>
                </c:pt>
                <c:pt idx="6183">
                  <c:v>-2.9999999999999361</c:v>
                </c:pt>
                <c:pt idx="6184">
                  <c:v>5.9999999999999609</c:v>
                </c:pt>
                <c:pt idx="6185">
                  <c:v>8.0000000000000071</c:v>
                </c:pt>
                <c:pt idx="6186">
                  <c:v>4.9999999999999822</c:v>
                </c:pt>
                <c:pt idx="6187">
                  <c:v>11.000000000000032</c:v>
                </c:pt>
                <c:pt idx="6188">
                  <c:v>8.0000000000000071</c:v>
                </c:pt>
                <c:pt idx="6189">
                  <c:v>8.0000000000000071</c:v>
                </c:pt>
                <c:pt idx="6190">
                  <c:v>5.9999999999999609</c:v>
                </c:pt>
                <c:pt idx="6191">
                  <c:v>5.0000000000000711</c:v>
                </c:pt>
                <c:pt idx="6192">
                  <c:v>8.0000000000000071</c:v>
                </c:pt>
                <c:pt idx="6193">
                  <c:v>3.0000000000000249</c:v>
                </c:pt>
                <c:pt idx="6194">
                  <c:v>7.0000000000000284</c:v>
                </c:pt>
                <c:pt idx="6195">
                  <c:v>4.0000000000000036</c:v>
                </c:pt>
                <c:pt idx="6196">
                  <c:v>8.9999999999999858</c:v>
                </c:pt>
                <c:pt idx="6197">
                  <c:v>14.000000000000057</c:v>
                </c:pt>
                <c:pt idx="6198">
                  <c:v>12.999999999999989</c:v>
                </c:pt>
                <c:pt idx="6199">
                  <c:v>0</c:v>
                </c:pt>
                <c:pt idx="6200">
                  <c:v>4.9999999999999822</c:v>
                </c:pt>
                <c:pt idx="6201">
                  <c:v>-0.99999999999997868</c:v>
                </c:pt>
                <c:pt idx="6202">
                  <c:v>7.0000000000000284</c:v>
                </c:pt>
                <c:pt idx="6203">
                  <c:v>3.0000000000000249</c:v>
                </c:pt>
                <c:pt idx="6204">
                  <c:v>7.0000000000000284</c:v>
                </c:pt>
                <c:pt idx="6205">
                  <c:v>7.0000000000000284</c:v>
                </c:pt>
                <c:pt idx="6206">
                  <c:v>9.9999999999999645</c:v>
                </c:pt>
                <c:pt idx="6207">
                  <c:v>5.9999999999999609</c:v>
                </c:pt>
                <c:pt idx="6208">
                  <c:v>2.0000000000000462</c:v>
                </c:pt>
                <c:pt idx="6209">
                  <c:v>2.0000000000000462</c:v>
                </c:pt>
                <c:pt idx="6210">
                  <c:v>3.0000000000000249</c:v>
                </c:pt>
                <c:pt idx="6211">
                  <c:v>2.0000000000000462</c:v>
                </c:pt>
                <c:pt idx="6212">
                  <c:v>14.000000000000057</c:v>
                </c:pt>
                <c:pt idx="6213">
                  <c:v>5.9999999999999609</c:v>
                </c:pt>
                <c:pt idx="6214">
                  <c:v>6.0000000000000497</c:v>
                </c:pt>
                <c:pt idx="6215">
                  <c:v>5.9999999999999609</c:v>
                </c:pt>
                <c:pt idx="6216">
                  <c:v>9.9999999999999645</c:v>
                </c:pt>
                <c:pt idx="6217">
                  <c:v>7.0000000000000284</c:v>
                </c:pt>
                <c:pt idx="6218">
                  <c:v>4.0000000000000036</c:v>
                </c:pt>
                <c:pt idx="6219">
                  <c:v>8.9999999999999858</c:v>
                </c:pt>
                <c:pt idx="6220">
                  <c:v>4.9999999999999822</c:v>
                </c:pt>
                <c:pt idx="6221">
                  <c:v>5.9999999999999609</c:v>
                </c:pt>
                <c:pt idx="6222">
                  <c:v>11.000000000000032</c:v>
                </c:pt>
                <c:pt idx="6223">
                  <c:v>5.9999999999999609</c:v>
                </c:pt>
                <c:pt idx="6224">
                  <c:v>0.99999999999997868</c:v>
                </c:pt>
                <c:pt idx="6225">
                  <c:v>1.0000000000000675</c:v>
                </c:pt>
                <c:pt idx="6226">
                  <c:v>-0.99999999999997868</c:v>
                </c:pt>
                <c:pt idx="6227">
                  <c:v>-4.0000000000000036</c:v>
                </c:pt>
                <c:pt idx="6228">
                  <c:v>4.0000000000000036</c:v>
                </c:pt>
                <c:pt idx="6229">
                  <c:v>6.9999999999999396</c:v>
                </c:pt>
                <c:pt idx="6230">
                  <c:v>3.0000000000000249</c:v>
                </c:pt>
                <c:pt idx="6231">
                  <c:v>12.999999999999989</c:v>
                </c:pt>
                <c:pt idx="6232">
                  <c:v>7.0000000000000284</c:v>
                </c:pt>
                <c:pt idx="6233">
                  <c:v>5.9999999999999609</c:v>
                </c:pt>
                <c:pt idx="6234">
                  <c:v>8.9999999999999858</c:v>
                </c:pt>
                <c:pt idx="6235">
                  <c:v>6.9999999999999396</c:v>
                </c:pt>
                <c:pt idx="6236">
                  <c:v>8.0000000000000071</c:v>
                </c:pt>
                <c:pt idx="6237">
                  <c:v>6.9999999999999396</c:v>
                </c:pt>
                <c:pt idx="6238">
                  <c:v>6.0000000000000497</c:v>
                </c:pt>
                <c:pt idx="6239">
                  <c:v>7.0000000000000284</c:v>
                </c:pt>
                <c:pt idx="6240">
                  <c:v>5.0000000000000711</c:v>
                </c:pt>
                <c:pt idx="6241">
                  <c:v>4.0000000000000036</c:v>
                </c:pt>
                <c:pt idx="6242">
                  <c:v>1.0000000000000675</c:v>
                </c:pt>
                <c:pt idx="6243">
                  <c:v>-4.0000000000000036</c:v>
                </c:pt>
                <c:pt idx="6244">
                  <c:v>4.9999999999999822</c:v>
                </c:pt>
                <c:pt idx="6245">
                  <c:v>8.9999999999999858</c:v>
                </c:pt>
                <c:pt idx="6246">
                  <c:v>3.0000000000000249</c:v>
                </c:pt>
                <c:pt idx="6247">
                  <c:v>4.9999999999999822</c:v>
                </c:pt>
                <c:pt idx="6248">
                  <c:v>1.9999999999999574</c:v>
                </c:pt>
                <c:pt idx="6249">
                  <c:v>4.0000000000000036</c:v>
                </c:pt>
                <c:pt idx="6250">
                  <c:v>6.9999999999999396</c:v>
                </c:pt>
                <c:pt idx="6251">
                  <c:v>2.9999999999999361</c:v>
                </c:pt>
                <c:pt idx="6252">
                  <c:v>9.9999999999999645</c:v>
                </c:pt>
                <c:pt idx="6253">
                  <c:v>8.9999999999999858</c:v>
                </c:pt>
                <c:pt idx="6254">
                  <c:v>7.9999999999999183</c:v>
                </c:pt>
                <c:pt idx="6255">
                  <c:v>5.9999999999999609</c:v>
                </c:pt>
                <c:pt idx="6259">
                  <c:v>9.9999999999999645</c:v>
                </c:pt>
                <c:pt idx="6260">
                  <c:v>1.9999999999999574</c:v>
                </c:pt>
                <c:pt idx="6263">
                  <c:v>10.999999999999943</c:v>
                </c:pt>
                <c:pt idx="6264">
                  <c:v>3.0000000000000249</c:v>
                </c:pt>
                <c:pt idx="6265">
                  <c:v>0</c:v>
                </c:pt>
                <c:pt idx="6266">
                  <c:v>-0.99999999999997868</c:v>
                </c:pt>
                <c:pt idx="6267">
                  <c:v>-4.0000000000000036</c:v>
                </c:pt>
                <c:pt idx="6268">
                  <c:v>-4.9999999999999822</c:v>
                </c:pt>
                <c:pt idx="6269">
                  <c:v>0.99999999999997868</c:v>
                </c:pt>
                <c:pt idx="6270">
                  <c:v>2.0000000000000462</c:v>
                </c:pt>
                <c:pt idx="6271">
                  <c:v>3.0000000000000249</c:v>
                </c:pt>
                <c:pt idx="6272">
                  <c:v>4.0000000000000036</c:v>
                </c:pt>
                <c:pt idx="6273">
                  <c:v>5.9999999999999609</c:v>
                </c:pt>
                <c:pt idx="6274">
                  <c:v>2.9999999999999361</c:v>
                </c:pt>
                <c:pt idx="6275">
                  <c:v>1.0000000000000675</c:v>
                </c:pt>
                <c:pt idx="6276">
                  <c:v>4.9999999999999822</c:v>
                </c:pt>
                <c:pt idx="6277">
                  <c:v>3.0000000000000249</c:v>
                </c:pt>
                <c:pt idx="6278">
                  <c:v>3.0000000000000249</c:v>
                </c:pt>
                <c:pt idx="6279">
                  <c:v>5.9999999999999609</c:v>
                </c:pt>
                <c:pt idx="6280">
                  <c:v>0.99999999999997868</c:v>
                </c:pt>
                <c:pt idx="6281">
                  <c:v>3.0000000000000249</c:v>
                </c:pt>
                <c:pt idx="6282">
                  <c:v>8.0000000000000071</c:v>
                </c:pt>
                <c:pt idx="6283">
                  <c:v>4.0000000000000036</c:v>
                </c:pt>
                <c:pt idx="6284">
                  <c:v>4.0000000000000036</c:v>
                </c:pt>
                <c:pt idx="6285">
                  <c:v>5.0000000000000711</c:v>
                </c:pt>
                <c:pt idx="6286">
                  <c:v>4.9999999999999822</c:v>
                </c:pt>
                <c:pt idx="6287">
                  <c:v>2.0000000000000462</c:v>
                </c:pt>
                <c:pt idx="6288">
                  <c:v>-4.0000000000000036</c:v>
                </c:pt>
                <c:pt idx="6289">
                  <c:v>4.0000000000000036</c:v>
                </c:pt>
                <c:pt idx="6290">
                  <c:v>6.0000000000000497</c:v>
                </c:pt>
                <c:pt idx="6291">
                  <c:v>-0.99999999999997868</c:v>
                </c:pt>
                <c:pt idx="6292">
                  <c:v>4.0000000000000036</c:v>
                </c:pt>
                <c:pt idx="6293">
                  <c:v>2.0000000000000462</c:v>
                </c:pt>
                <c:pt idx="6294">
                  <c:v>4.0000000000000036</c:v>
                </c:pt>
                <c:pt idx="6295">
                  <c:v>4.0000000000000036</c:v>
                </c:pt>
                <c:pt idx="6296">
                  <c:v>5.9999999999999609</c:v>
                </c:pt>
                <c:pt idx="6297">
                  <c:v>4.9999999999999822</c:v>
                </c:pt>
                <c:pt idx="6298">
                  <c:v>5.0000000000000711</c:v>
                </c:pt>
                <c:pt idx="6299">
                  <c:v>1.9999999999999574</c:v>
                </c:pt>
                <c:pt idx="6300">
                  <c:v>1.9999999999999574</c:v>
                </c:pt>
                <c:pt idx="6301">
                  <c:v>2.9999999999999361</c:v>
                </c:pt>
                <c:pt idx="6302">
                  <c:v>4.0000000000000036</c:v>
                </c:pt>
                <c:pt idx="6303">
                  <c:v>4.9999999999999822</c:v>
                </c:pt>
                <c:pt idx="6304">
                  <c:v>5.0000000000000711</c:v>
                </c:pt>
                <c:pt idx="6305">
                  <c:v>4.9999999999999822</c:v>
                </c:pt>
                <c:pt idx="6306">
                  <c:v>5.9999999999999609</c:v>
                </c:pt>
                <c:pt idx="6307">
                  <c:v>3.0000000000000249</c:v>
                </c:pt>
                <c:pt idx="6308">
                  <c:v>-6.0000000000000497</c:v>
                </c:pt>
                <c:pt idx="6309">
                  <c:v>0.99999999999997868</c:v>
                </c:pt>
                <c:pt idx="6310">
                  <c:v>2.0000000000000018</c:v>
                </c:pt>
                <c:pt idx="6311">
                  <c:v>5.0000000000000266</c:v>
                </c:pt>
                <c:pt idx="6312">
                  <c:v>6.0000000000000053</c:v>
                </c:pt>
                <c:pt idx="6313">
                  <c:v>6.0000000000000053</c:v>
                </c:pt>
                <c:pt idx="6314">
                  <c:v>6.0000000000000053</c:v>
                </c:pt>
                <c:pt idx="6315">
                  <c:v>9.0000000000000302</c:v>
                </c:pt>
                <c:pt idx="6316">
                  <c:v>4.9999999999999822</c:v>
                </c:pt>
                <c:pt idx="6317">
                  <c:v>5.0000000000000266</c:v>
                </c:pt>
                <c:pt idx="6318">
                  <c:v>4.0000000000000036</c:v>
                </c:pt>
                <c:pt idx="6319">
                  <c:v>4.0000000000000036</c:v>
                </c:pt>
                <c:pt idx="6320">
                  <c:v>11.999999999999966</c:v>
                </c:pt>
                <c:pt idx="6321">
                  <c:v>10.000000000000009</c:v>
                </c:pt>
                <c:pt idx="6322">
                  <c:v>10.000000000000009</c:v>
                </c:pt>
                <c:pt idx="6323">
                  <c:v>12.000000000000011</c:v>
                </c:pt>
                <c:pt idx="6324">
                  <c:v>13.999999999999968</c:v>
                </c:pt>
                <c:pt idx="6325">
                  <c:v>9.9999999999999645</c:v>
                </c:pt>
                <c:pt idx="6326">
                  <c:v>9.9999999999999645</c:v>
                </c:pt>
                <c:pt idx="6327">
                  <c:v>14.000000000000012</c:v>
                </c:pt>
                <c:pt idx="6328">
                  <c:v>23</c:v>
                </c:pt>
                <c:pt idx="6329">
                  <c:v>8.0000000000000071</c:v>
                </c:pt>
                <c:pt idx="6330">
                  <c:v>4.0000000000000036</c:v>
                </c:pt>
                <c:pt idx="6331">
                  <c:v>4.9999999999999822</c:v>
                </c:pt>
                <c:pt idx="6332">
                  <c:v>4.0000000000000036</c:v>
                </c:pt>
                <c:pt idx="6335">
                  <c:v>7.0000000000000284</c:v>
                </c:pt>
                <c:pt idx="6336">
                  <c:v>8.0000000000000071</c:v>
                </c:pt>
                <c:pt idx="6337">
                  <c:v>4.9999999999999822</c:v>
                </c:pt>
                <c:pt idx="6338">
                  <c:v>6.9999999999999396</c:v>
                </c:pt>
                <c:pt idx="6339">
                  <c:v>9.9999999999999645</c:v>
                </c:pt>
                <c:pt idx="6340">
                  <c:v>9.9999999999999645</c:v>
                </c:pt>
                <c:pt idx="6341">
                  <c:v>8.0000000000000071</c:v>
                </c:pt>
                <c:pt idx="6342">
                  <c:v>9.0000000000000746</c:v>
                </c:pt>
                <c:pt idx="6343">
                  <c:v>13.999999999999968</c:v>
                </c:pt>
                <c:pt idx="6344">
                  <c:v>8.0000000000000071</c:v>
                </c:pt>
                <c:pt idx="6345">
                  <c:v>10.999999999999943</c:v>
                </c:pt>
                <c:pt idx="6346">
                  <c:v>10.999999999999943</c:v>
                </c:pt>
                <c:pt idx="6347">
                  <c:v>7.9999999999999183</c:v>
                </c:pt>
                <c:pt idx="6348">
                  <c:v>6.0000000000000497</c:v>
                </c:pt>
                <c:pt idx="6349">
                  <c:v>6.9999999999999396</c:v>
                </c:pt>
                <c:pt idx="6350">
                  <c:v>8.9999999999999858</c:v>
                </c:pt>
                <c:pt idx="6351">
                  <c:v>12.000000000000011</c:v>
                </c:pt>
                <c:pt idx="6352">
                  <c:v>10.999999999999943</c:v>
                </c:pt>
                <c:pt idx="6353">
                  <c:v>16.000000000000014</c:v>
                </c:pt>
                <c:pt idx="6354">
                  <c:v>10.000000000000053</c:v>
                </c:pt>
                <c:pt idx="6355">
                  <c:v>8.0000000000000071</c:v>
                </c:pt>
                <c:pt idx="6356">
                  <c:v>12.999999999999989</c:v>
                </c:pt>
                <c:pt idx="6357">
                  <c:v>8.0000000000000071</c:v>
                </c:pt>
                <c:pt idx="6358">
                  <c:v>4.9999999999999822</c:v>
                </c:pt>
                <c:pt idx="6359">
                  <c:v>8.0000000000000071</c:v>
                </c:pt>
                <c:pt idx="6360">
                  <c:v>10.000000000000053</c:v>
                </c:pt>
                <c:pt idx="6361">
                  <c:v>10.000000000000053</c:v>
                </c:pt>
                <c:pt idx="6362">
                  <c:v>8.0000000000000071</c:v>
                </c:pt>
                <c:pt idx="6363">
                  <c:v>8.0000000000000071</c:v>
                </c:pt>
                <c:pt idx="6364">
                  <c:v>6.9999999999999396</c:v>
                </c:pt>
                <c:pt idx="6365">
                  <c:v>8.0000000000000071</c:v>
                </c:pt>
                <c:pt idx="6366">
                  <c:v>4.9999999999999822</c:v>
                </c:pt>
                <c:pt idx="6367">
                  <c:v>4.9999999999999822</c:v>
                </c:pt>
                <c:pt idx="6368">
                  <c:v>9.9999999999999645</c:v>
                </c:pt>
                <c:pt idx="6369">
                  <c:v>13.000000000000078</c:v>
                </c:pt>
                <c:pt idx="6370">
                  <c:v>11.000000000000032</c:v>
                </c:pt>
                <c:pt idx="6371">
                  <c:v>11.000000000000032</c:v>
                </c:pt>
                <c:pt idx="6372">
                  <c:v>7.0000000000000284</c:v>
                </c:pt>
                <c:pt idx="6373">
                  <c:v>9.9999999999999645</c:v>
                </c:pt>
                <c:pt idx="6374">
                  <c:v>7.0000000000000284</c:v>
                </c:pt>
                <c:pt idx="6375">
                  <c:v>8.0000000000000071</c:v>
                </c:pt>
                <c:pt idx="6376">
                  <c:v>11.000000000000032</c:v>
                </c:pt>
                <c:pt idx="6377">
                  <c:v>8.0000000000000071</c:v>
                </c:pt>
                <c:pt idx="6378">
                  <c:v>8.9999999999999858</c:v>
                </c:pt>
                <c:pt idx="6379">
                  <c:v>7.0000000000000284</c:v>
                </c:pt>
                <c:pt idx="6380">
                  <c:v>-1.9999999999999574</c:v>
                </c:pt>
                <c:pt idx="6381">
                  <c:v>11.000000000000032</c:v>
                </c:pt>
                <c:pt idx="6382">
                  <c:v>8.0000000000000071</c:v>
                </c:pt>
                <c:pt idx="6383">
                  <c:v>8.0000000000000071</c:v>
                </c:pt>
                <c:pt idx="6384">
                  <c:v>5.0000000000000711</c:v>
                </c:pt>
                <c:pt idx="6385">
                  <c:v>8.0000000000000071</c:v>
                </c:pt>
                <c:pt idx="6386">
                  <c:v>8.9999999999999858</c:v>
                </c:pt>
                <c:pt idx="6387">
                  <c:v>5.0000000000000711</c:v>
                </c:pt>
                <c:pt idx="6388">
                  <c:v>9.9999999999999645</c:v>
                </c:pt>
                <c:pt idx="6389">
                  <c:v>12.000000000000011</c:v>
                </c:pt>
                <c:pt idx="6390">
                  <c:v>8.0000000000000071</c:v>
                </c:pt>
                <c:pt idx="6391">
                  <c:v>4.9999999999999822</c:v>
                </c:pt>
                <c:pt idx="6392">
                  <c:v>3.0000000000000249</c:v>
                </c:pt>
                <c:pt idx="6393">
                  <c:v>1.0000000000000675</c:v>
                </c:pt>
                <c:pt idx="6394">
                  <c:v>4.0000000000000036</c:v>
                </c:pt>
                <c:pt idx="6395">
                  <c:v>4.0000000000000036</c:v>
                </c:pt>
                <c:pt idx="6396">
                  <c:v>2.9999999999999361</c:v>
                </c:pt>
                <c:pt idx="6397">
                  <c:v>4.0000000000000036</c:v>
                </c:pt>
                <c:pt idx="6398">
                  <c:v>4.9999999999999822</c:v>
                </c:pt>
                <c:pt idx="6399">
                  <c:v>4.0000000000000036</c:v>
                </c:pt>
                <c:pt idx="6400">
                  <c:v>4.9999999999999822</c:v>
                </c:pt>
                <c:pt idx="6401">
                  <c:v>3.9999999999999147</c:v>
                </c:pt>
                <c:pt idx="6402">
                  <c:v>4.0000000000000036</c:v>
                </c:pt>
                <c:pt idx="6403">
                  <c:v>-1.0000000000000675</c:v>
                </c:pt>
                <c:pt idx="6404">
                  <c:v>2.9999999999999361</c:v>
                </c:pt>
                <c:pt idx="6405">
                  <c:v>6.0000000000000497</c:v>
                </c:pt>
                <c:pt idx="6406">
                  <c:v>5.9999999999999609</c:v>
                </c:pt>
                <c:pt idx="6407">
                  <c:v>1.9999999999999574</c:v>
                </c:pt>
                <c:pt idx="6408">
                  <c:v>2.9999999999999361</c:v>
                </c:pt>
                <c:pt idx="6409">
                  <c:v>5.9999999999999609</c:v>
                </c:pt>
                <c:pt idx="6410">
                  <c:v>5.9999999999999609</c:v>
                </c:pt>
                <c:pt idx="6411">
                  <c:v>3.0000000000000249</c:v>
                </c:pt>
                <c:pt idx="6412">
                  <c:v>1.9999999999999574</c:v>
                </c:pt>
                <c:pt idx="6413">
                  <c:v>0.99999999999997868</c:v>
                </c:pt>
                <c:pt idx="6414">
                  <c:v>1.9999999999999574</c:v>
                </c:pt>
                <c:pt idx="6415">
                  <c:v>1.9999999999999574</c:v>
                </c:pt>
                <c:pt idx="6416">
                  <c:v>3.0000000000000249</c:v>
                </c:pt>
                <c:pt idx="6417">
                  <c:v>1.9999999999999574</c:v>
                </c:pt>
                <c:pt idx="6418">
                  <c:v>-4.0000000000000036</c:v>
                </c:pt>
                <c:pt idx="6419">
                  <c:v>4.0000000000000036</c:v>
                </c:pt>
                <c:pt idx="6420">
                  <c:v>3.0000000000000249</c:v>
                </c:pt>
                <c:pt idx="6421">
                  <c:v>3.0000000000000249</c:v>
                </c:pt>
                <c:pt idx="6422">
                  <c:v>1.9999999999999574</c:v>
                </c:pt>
                <c:pt idx="6423">
                  <c:v>4.0000000000000036</c:v>
                </c:pt>
                <c:pt idx="6424">
                  <c:v>8.0000000000000071</c:v>
                </c:pt>
                <c:pt idx="6425">
                  <c:v>3.0000000000000249</c:v>
                </c:pt>
                <c:pt idx="6426">
                  <c:v>6.9999999999999396</c:v>
                </c:pt>
                <c:pt idx="6427">
                  <c:v>3.0000000000000249</c:v>
                </c:pt>
                <c:pt idx="6428">
                  <c:v>5.9999999999999609</c:v>
                </c:pt>
                <c:pt idx="6429">
                  <c:v>5.9999999999999609</c:v>
                </c:pt>
                <c:pt idx="6430">
                  <c:v>4.9999999999999822</c:v>
                </c:pt>
                <c:pt idx="6431">
                  <c:v>0.99999999999997868</c:v>
                </c:pt>
                <c:pt idx="6432">
                  <c:v>3.0000000000000249</c:v>
                </c:pt>
                <c:pt idx="6433">
                  <c:v>6.9999999999999396</c:v>
                </c:pt>
                <c:pt idx="6434">
                  <c:v>1.0000000000000675</c:v>
                </c:pt>
                <c:pt idx="6435">
                  <c:v>0</c:v>
                </c:pt>
                <c:pt idx="6436">
                  <c:v>5.9999999999999609</c:v>
                </c:pt>
                <c:pt idx="6437">
                  <c:v>7.0000000000000284</c:v>
                </c:pt>
                <c:pt idx="6438">
                  <c:v>11.000000000000032</c:v>
                </c:pt>
                <c:pt idx="6439">
                  <c:v>2.0000000000000462</c:v>
                </c:pt>
                <c:pt idx="6440">
                  <c:v>4.9999999999999822</c:v>
                </c:pt>
                <c:pt idx="6441">
                  <c:v>7.0000000000000284</c:v>
                </c:pt>
                <c:pt idx="6442">
                  <c:v>6.9999999999999396</c:v>
                </c:pt>
                <c:pt idx="6443">
                  <c:v>7.0000000000000284</c:v>
                </c:pt>
                <c:pt idx="6444">
                  <c:v>7.0000000000000284</c:v>
                </c:pt>
                <c:pt idx="6445">
                  <c:v>8.0000000000000071</c:v>
                </c:pt>
                <c:pt idx="6446">
                  <c:v>10.000000000000053</c:v>
                </c:pt>
                <c:pt idx="6447">
                  <c:v>5.0000000000000711</c:v>
                </c:pt>
                <c:pt idx="6448">
                  <c:v>8.9999999999999858</c:v>
                </c:pt>
                <c:pt idx="6449">
                  <c:v>7.0000000000000284</c:v>
                </c:pt>
                <c:pt idx="6450">
                  <c:v>8.0000000000000071</c:v>
                </c:pt>
                <c:pt idx="6451">
                  <c:v>8.0000000000000071</c:v>
                </c:pt>
                <c:pt idx="6452">
                  <c:v>6.999999999999984</c:v>
                </c:pt>
                <c:pt idx="6453">
                  <c:v>10.000000000000009</c:v>
                </c:pt>
                <c:pt idx="6454">
                  <c:v>6.999999999999984</c:v>
                </c:pt>
                <c:pt idx="6455">
                  <c:v>9.9999999999999645</c:v>
                </c:pt>
                <c:pt idx="6456">
                  <c:v>10.999999999999943</c:v>
                </c:pt>
                <c:pt idx="6457">
                  <c:v>8.9999999999999858</c:v>
                </c:pt>
                <c:pt idx="6458">
                  <c:v>10.999999999999988</c:v>
                </c:pt>
                <c:pt idx="6459">
                  <c:v>9.9999999999999645</c:v>
                </c:pt>
                <c:pt idx="6460">
                  <c:v>5.9999999999999609</c:v>
                </c:pt>
                <c:pt idx="6461">
                  <c:v>8.0000000000000071</c:v>
                </c:pt>
                <c:pt idx="6462">
                  <c:v>8.9999999999999858</c:v>
                </c:pt>
                <c:pt idx="6463">
                  <c:v>4.0000000000000036</c:v>
                </c:pt>
                <c:pt idx="6464">
                  <c:v>7.9999999999999627</c:v>
                </c:pt>
                <c:pt idx="6465">
                  <c:v>7.9999999999999627</c:v>
                </c:pt>
                <c:pt idx="6466">
                  <c:v>6.999999999999984</c:v>
                </c:pt>
                <c:pt idx="6467">
                  <c:v>8.0000000000000071</c:v>
                </c:pt>
                <c:pt idx="6468">
                  <c:v>10.000000000000009</c:v>
                </c:pt>
                <c:pt idx="6469">
                  <c:v>8.0000000000000071</c:v>
                </c:pt>
                <c:pt idx="6470">
                  <c:v>8.9999999999999858</c:v>
                </c:pt>
                <c:pt idx="6471">
                  <c:v>7.0000000000000284</c:v>
                </c:pt>
                <c:pt idx="6472">
                  <c:v>10.000000000000009</c:v>
                </c:pt>
                <c:pt idx="6473">
                  <c:v>6.999999999999984</c:v>
                </c:pt>
                <c:pt idx="6474">
                  <c:v>8.0000000000000071</c:v>
                </c:pt>
                <c:pt idx="6475">
                  <c:v>9.0000000000000302</c:v>
                </c:pt>
                <c:pt idx="6476">
                  <c:v>6.999999999999984</c:v>
                </c:pt>
                <c:pt idx="6477">
                  <c:v>10.000000000000009</c:v>
                </c:pt>
                <c:pt idx="6478">
                  <c:v>8.0000000000000071</c:v>
                </c:pt>
                <c:pt idx="6479">
                  <c:v>8.0000000000000071</c:v>
                </c:pt>
                <c:pt idx="6480">
                  <c:v>8.9999999999999858</c:v>
                </c:pt>
                <c:pt idx="6481">
                  <c:v>6.0000000000000053</c:v>
                </c:pt>
                <c:pt idx="6482">
                  <c:v>4.9999999999999822</c:v>
                </c:pt>
                <c:pt idx="6483">
                  <c:v>12.999999999999989</c:v>
                </c:pt>
                <c:pt idx="6484">
                  <c:v>7.0000000000000284</c:v>
                </c:pt>
                <c:pt idx="6485">
                  <c:v>4.0000000000000036</c:v>
                </c:pt>
                <c:pt idx="6486">
                  <c:v>8.0000000000000071</c:v>
                </c:pt>
                <c:pt idx="6487">
                  <c:v>4.0000000000000036</c:v>
                </c:pt>
                <c:pt idx="6488">
                  <c:v>6.0000000000000053</c:v>
                </c:pt>
                <c:pt idx="6489">
                  <c:v>8.0000000000000071</c:v>
                </c:pt>
                <c:pt idx="6490">
                  <c:v>8.0000000000000071</c:v>
                </c:pt>
                <c:pt idx="6491">
                  <c:v>10.000000000000053</c:v>
                </c:pt>
                <c:pt idx="6492">
                  <c:v>14.000000000000012</c:v>
                </c:pt>
                <c:pt idx="6493">
                  <c:v>8.9999999999999858</c:v>
                </c:pt>
                <c:pt idx="6494">
                  <c:v>6.0000000000000053</c:v>
                </c:pt>
                <c:pt idx="6495">
                  <c:v>5.9999999999999609</c:v>
                </c:pt>
                <c:pt idx="6496">
                  <c:v>8.0000000000000071</c:v>
                </c:pt>
                <c:pt idx="6497">
                  <c:v>6.999999999999984</c:v>
                </c:pt>
                <c:pt idx="6498">
                  <c:v>6.0000000000000053</c:v>
                </c:pt>
                <c:pt idx="6499">
                  <c:v>13.000000000000034</c:v>
                </c:pt>
                <c:pt idx="6500">
                  <c:v>6.0000000000000497</c:v>
                </c:pt>
                <c:pt idx="6501">
                  <c:v>6.0000000000000053</c:v>
                </c:pt>
                <c:pt idx="6502">
                  <c:v>13.000000000000034</c:v>
                </c:pt>
                <c:pt idx="6503">
                  <c:v>0</c:v>
                </c:pt>
                <c:pt idx="6504">
                  <c:v>4.0000000000000036</c:v>
                </c:pt>
                <c:pt idx="6505">
                  <c:v>4.0000000000000036</c:v>
                </c:pt>
                <c:pt idx="6506">
                  <c:v>3.0000000000000249</c:v>
                </c:pt>
                <c:pt idx="6507">
                  <c:v>4.9999999999999822</c:v>
                </c:pt>
                <c:pt idx="6508">
                  <c:v>2.9999999999999805</c:v>
                </c:pt>
                <c:pt idx="6509">
                  <c:v>4.9999999999999822</c:v>
                </c:pt>
                <c:pt idx="6510">
                  <c:v>5.9999999999999609</c:v>
                </c:pt>
                <c:pt idx="6511">
                  <c:v>4.0000000000000036</c:v>
                </c:pt>
                <c:pt idx="6512">
                  <c:v>10.000000000000009</c:v>
                </c:pt>
                <c:pt idx="6513">
                  <c:v>8.9999999999999858</c:v>
                </c:pt>
                <c:pt idx="6514">
                  <c:v>6.999999999999984</c:v>
                </c:pt>
                <c:pt idx="6515">
                  <c:v>11.000000000000032</c:v>
                </c:pt>
                <c:pt idx="6516">
                  <c:v>8.0000000000000071</c:v>
                </c:pt>
                <c:pt idx="6517">
                  <c:v>5.9999999999999609</c:v>
                </c:pt>
                <c:pt idx="6519">
                  <c:v>10.000000000000009</c:v>
                </c:pt>
                <c:pt idx="6520">
                  <c:v>8.0000000000000071</c:v>
                </c:pt>
                <c:pt idx="6521">
                  <c:v>10.000000000000009</c:v>
                </c:pt>
                <c:pt idx="6522">
                  <c:v>2.0000000000000018</c:v>
                </c:pt>
                <c:pt idx="6524">
                  <c:v>0</c:v>
                </c:pt>
                <c:pt idx="6525">
                  <c:v>2.0000000000000018</c:v>
                </c:pt>
                <c:pt idx="6526">
                  <c:v>0</c:v>
                </c:pt>
                <c:pt idx="6527">
                  <c:v>-2.9999999999999805</c:v>
                </c:pt>
                <c:pt idx="6528">
                  <c:v>2.0000000000000018</c:v>
                </c:pt>
                <c:pt idx="6529">
                  <c:v>0.99999999999997868</c:v>
                </c:pt>
                <c:pt idx="6530">
                  <c:v>2.9999999999999805</c:v>
                </c:pt>
                <c:pt idx="6531">
                  <c:v>1.0000000000000231</c:v>
                </c:pt>
                <c:pt idx="6532">
                  <c:v>-4.0000000000000036</c:v>
                </c:pt>
                <c:pt idx="6533">
                  <c:v>2.9999999999999805</c:v>
                </c:pt>
                <c:pt idx="6534">
                  <c:v>0.99999999999997868</c:v>
                </c:pt>
                <c:pt idx="6535">
                  <c:v>0.99999999999997868</c:v>
                </c:pt>
                <c:pt idx="6536">
                  <c:v>2.9999999999999805</c:v>
                </c:pt>
                <c:pt idx="6537">
                  <c:v>2.9999999999999805</c:v>
                </c:pt>
                <c:pt idx="6538">
                  <c:v>4.0000000000000036</c:v>
                </c:pt>
                <c:pt idx="6539">
                  <c:v>2.0000000000000018</c:v>
                </c:pt>
                <c:pt idx="6540">
                  <c:v>3.0000000000000249</c:v>
                </c:pt>
                <c:pt idx="6541">
                  <c:v>2.9999999999999805</c:v>
                </c:pt>
                <c:pt idx="6542">
                  <c:v>0</c:v>
                </c:pt>
                <c:pt idx="6543">
                  <c:v>-0.99999999999997868</c:v>
                </c:pt>
                <c:pt idx="6544">
                  <c:v>0.99999999999997868</c:v>
                </c:pt>
                <c:pt idx="6545">
                  <c:v>2.0000000000000462</c:v>
                </c:pt>
                <c:pt idx="6546">
                  <c:v>4.0000000000000036</c:v>
                </c:pt>
                <c:pt idx="6547">
                  <c:v>2.0000000000000018</c:v>
                </c:pt>
                <c:pt idx="6548">
                  <c:v>-3.0000000000000249</c:v>
                </c:pt>
                <c:pt idx="6549">
                  <c:v>4.0000000000000036</c:v>
                </c:pt>
                <c:pt idx="6550">
                  <c:v>4.0000000000000036</c:v>
                </c:pt>
                <c:pt idx="6551">
                  <c:v>6.0000000000000053</c:v>
                </c:pt>
                <c:pt idx="6552">
                  <c:v>6.0000000000000053</c:v>
                </c:pt>
                <c:pt idx="6553">
                  <c:v>6.999999999999984</c:v>
                </c:pt>
                <c:pt idx="6554">
                  <c:v>6.0000000000000053</c:v>
                </c:pt>
                <c:pt idx="6555">
                  <c:v>7.9999999999999627</c:v>
                </c:pt>
                <c:pt idx="6556">
                  <c:v>8.9999999999999858</c:v>
                </c:pt>
                <c:pt idx="6557">
                  <c:v>6.999999999999984</c:v>
                </c:pt>
                <c:pt idx="6558">
                  <c:v>10.000000000000009</c:v>
                </c:pt>
                <c:pt idx="6559">
                  <c:v>8.9999999999999858</c:v>
                </c:pt>
                <c:pt idx="6560">
                  <c:v>8.0000000000000071</c:v>
                </c:pt>
                <c:pt idx="6561">
                  <c:v>4.0000000000000036</c:v>
                </c:pt>
                <c:pt idx="6562">
                  <c:v>5.9999999999999609</c:v>
                </c:pt>
                <c:pt idx="6563">
                  <c:v>5.0000000000000266</c:v>
                </c:pt>
                <c:pt idx="6564">
                  <c:v>8.9999999999999858</c:v>
                </c:pt>
                <c:pt idx="6565">
                  <c:v>6.999999999999984</c:v>
                </c:pt>
                <c:pt idx="6566">
                  <c:v>10.999999999999988</c:v>
                </c:pt>
                <c:pt idx="6567">
                  <c:v>5.9999999999999609</c:v>
                </c:pt>
                <c:pt idx="6568">
                  <c:v>-1.0000000000000231</c:v>
                </c:pt>
                <c:pt idx="6569">
                  <c:v>6.0000000000000053</c:v>
                </c:pt>
                <c:pt idx="6570">
                  <c:v>8.9999999999999858</c:v>
                </c:pt>
                <c:pt idx="6571">
                  <c:v>10.999999999999988</c:v>
                </c:pt>
                <c:pt idx="6572">
                  <c:v>4.0000000000000036</c:v>
                </c:pt>
                <c:pt idx="6573">
                  <c:v>6.999999999999984</c:v>
                </c:pt>
                <c:pt idx="6574">
                  <c:v>4.0000000000000036</c:v>
                </c:pt>
                <c:pt idx="6575">
                  <c:v>3.0000000000000249</c:v>
                </c:pt>
                <c:pt idx="6576">
                  <c:v>0.99999999999997868</c:v>
                </c:pt>
                <c:pt idx="6577">
                  <c:v>5.9999999999999609</c:v>
                </c:pt>
                <c:pt idx="6578">
                  <c:v>8.0000000000000071</c:v>
                </c:pt>
                <c:pt idx="6579">
                  <c:v>6.0000000000000053</c:v>
                </c:pt>
                <c:pt idx="6580">
                  <c:v>4.9999999999999822</c:v>
                </c:pt>
                <c:pt idx="6581">
                  <c:v>6.999999999999984</c:v>
                </c:pt>
                <c:pt idx="6582">
                  <c:v>4.0000000000000036</c:v>
                </c:pt>
                <c:pt idx="6585">
                  <c:v>4.0000000000000036</c:v>
                </c:pt>
                <c:pt idx="6586">
                  <c:v>5.9999999999999609</c:v>
                </c:pt>
                <c:pt idx="6587">
                  <c:v>4.0000000000000036</c:v>
                </c:pt>
                <c:pt idx="6588">
                  <c:v>4.0000000000000036</c:v>
                </c:pt>
                <c:pt idx="6589">
                  <c:v>4.0000000000000036</c:v>
                </c:pt>
                <c:pt idx="6590">
                  <c:v>4.9999999999999822</c:v>
                </c:pt>
                <c:pt idx="6591">
                  <c:v>4.9999999999999822</c:v>
                </c:pt>
                <c:pt idx="6592">
                  <c:v>1.9999999999999574</c:v>
                </c:pt>
                <c:pt idx="6593">
                  <c:v>8.0000000000000071</c:v>
                </c:pt>
                <c:pt idx="6594">
                  <c:v>8.0000000000000071</c:v>
                </c:pt>
                <c:pt idx="6595">
                  <c:v>8.0000000000000071</c:v>
                </c:pt>
                <c:pt idx="6596">
                  <c:v>4.9999999999999822</c:v>
                </c:pt>
                <c:pt idx="6597">
                  <c:v>7.0000000000000284</c:v>
                </c:pt>
                <c:pt idx="6598">
                  <c:v>8.0000000000000071</c:v>
                </c:pt>
                <c:pt idx="6599">
                  <c:v>7.0000000000000284</c:v>
                </c:pt>
                <c:pt idx="6600">
                  <c:v>2.0000000000000018</c:v>
                </c:pt>
                <c:pt idx="6601">
                  <c:v>6.0000000000000053</c:v>
                </c:pt>
                <c:pt idx="6602">
                  <c:v>10.000000000000009</c:v>
                </c:pt>
                <c:pt idx="6603">
                  <c:v>4.9999999999999822</c:v>
                </c:pt>
                <c:pt idx="6604">
                  <c:v>6.0000000000000053</c:v>
                </c:pt>
                <c:pt idx="6605">
                  <c:v>9.0000000000000302</c:v>
                </c:pt>
                <c:pt idx="6606">
                  <c:v>3.0000000000000249</c:v>
                </c:pt>
                <c:pt idx="6607">
                  <c:v>7.0000000000000284</c:v>
                </c:pt>
                <c:pt idx="6608">
                  <c:v>9.0000000000000302</c:v>
                </c:pt>
                <c:pt idx="6609">
                  <c:v>8.0000000000000071</c:v>
                </c:pt>
                <c:pt idx="6610">
                  <c:v>6.0000000000000053</c:v>
                </c:pt>
                <c:pt idx="6611">
                  <c:v>11.000000000000032</c:v>
                </c:pt>
                <c:pt idx="6612">
                  <c:v>6.999999999999984</c:v>
                </c:pt>
                <c:pt idx="6613">
                  <c:v>12.000000000000011</c:v>
                </c:pt>
                <c:pt idx="6614">
                  <c:v>6.0000000000000053</c:v>
                </c:pt>
                <c:pt idx="6615">
                  <c:v>4.0000000000000036</c:v>
                </c:pt>
                <c:pt idx="6616">
                  <c:v>4.9999999999999822</c:v>
                </c:pt>
                <c:pt idx="6617">
                  <c:v>6.999999999999984</c:v>
                </c:pt>
                <c:pt idx="6618">
                  <c:v>5.9999999999999609</c:v>
                </c:pt>
                <c:pt idx="6619">
                  <c:v>6.0000000000000053</c:v>
                </c:pt>
                <c:pt idx="6620">
                  <c:v>6.0000000000000053</c:v>
                </c:pt>
                <c:pt idx="6621">
                  <c:v>3.9999999999999591</c:v>
                </c:pt>
                <c:pt idx="6622">
                  <c:v>6.999999999999984</c:v>
                </c:pt>
                <c:pt idx="6623">
                  <c:v>8.0000000000000071</c:v>
                </c:pt>
                <c:pt idx="6624">
                  <c:v>4.0000000000000036</c:v>
                </c:pt>
                <c:pt idx="6625">
                  <c:v>8.9999999999999858</c:v>
                </c:pt>
                <c:pt idx="6626">
                  <c:v>8.0000000000000071</c:v>
                </c:pt>
                <c:pt idx="6627">
                  <c:v>10.999999999999988</c:v>
                </c:pt>
                <c:pt idx="6628">
                  <c:v>10.999999999999988</c:v>
                </c:pt>
                <c:pt idx="6629">
                  <c:v>8.0000000000000071</c:v>
                </c:pt>
                <c:pt idx="6630">
                  <c:v>6.0000000000000053</c:v>
                </c:pt>
                <c:pt idx="6631">
                  <c:v>4.9999999999999822</c:v>
                </c:pt>
                <c:pt idx="6632">
                  <c:v>8.0000000000000071</c:v>
                </c:pt>
                <c:pt idx="6633">
                  <c:v>6.0000000000000053</c:v>
                </c:pt>
                <c:pt idx="6634">
                  <c:v>9.0000000000000302</c:v>
                </c:pt>
                <c:pt idx="6635">
                  <c:v>7.0000000000000284</c:v>
                </c:pt>
                <c:pt idx="6636">
                  <c:v>6.999999999999984</c:v>
                </c:pt>
                <c:pt idx="6637">
                  <c:v>9.0000000000000302</c:v>
                </c:pt>
                <c:pt idx="6638">
                  <c:v>9.0000000000000302</c:v>
                </c:pt>
                <c:pt idx="6639">
                  <c:v>10.000000000000009</c:v>
                </c:pt>
                <c:pt idx="6640">
                  <c:v>7.0000000000000284</c:v>
                </c:pt>
                <c:pt idx="6641">
                  <c:v>14.000000000000012</c:v>
                </c:pt>
                <c:pt idx="6642">
                  <c:v>5.9999999999999609</c:v>
                </c:pt>
                <c:pt idx="6643">
                  <c:v>8.9999999999999858</c:v>
                </c:pt>
                <c:pt idx="6644">
                  <c:v>8.0000000000000071</c:v>
                </c:pt>
                <c:pt idx="6645">
                  <c:v>6.999999999999984</c:v>
                </c:pt>
                <c:pt idx="6646">
                  <c:v>8.0000000000000071</c:v>
                </c:pt>
                <c:pt idx="6647">
                  <c:v>7.0000000000000284</c:v>
                </c:pt>
                <c:pt idx="6648">
                  <c:v>8.9999999999999858</c:v>
                </c:pt>
                <c:pt idx="6649">
                  <c:v>6.0000000000000053</c:v>
                </c:pt>
                <c:pt idx="6650">
                  <c:v>9.0000000000000302</c:v>
                </c:pt>
                <c:pt idx="6651">
                  <c:v>2.0000000000000018</c:v>
                </c:pt>
                <c:pt idx="6652">
                  <c:v>6.999999999999984</c:v>
                </c:pt>
                <c:pt idx="6653">
                  <c:v>6.0000000000000053</c:v>
                </c:pt>
                <c:pt idx="6654">
                  <c:v>2.9999999999999805</c:v>
                </c:pt>
                <c:pt idx="6655">
                  <c:v>0</c:v>
                </c:pt>
                <c:pt idx="6656">
                  <c:v>3.0000000000000249</c:v>
                </c:pt>
                <c:pt idx="6657">
                  <c:v>6.0000000000000053</c:v>
                </c:pt>
                <c:pt idx="6658">
                  <c:v>1.0000000000000231</c:v>
                </c:pt>
                <c:pt idx="6659">
                  <c:v>10.999999999999988</c:v>
                </c:pt>
                <c:pt idx="6660">
                  <c:v>6.0000000000000053</c:v>
                </c:pt>
                <c:pt idx="6661">
                  <c:v>7.9999999999999627</c:v>
                </c:pt>
                <c:pt idx="6662">
                  <c:v>9.9999999999999645</c:v>
                </c:pt>
                <c:pt idx="6663">
                  <c:v>7.0000000000000284</c:v>
                </c:pt>
                <c:pt idx="6664">
                  <c:v>6.999999999999984</c:v>
                </c:pt>
                <c:pt idx="6665">
                  <c:v>5.9999999999999609</c:v>
                </c:pt>
                <c:pt idx="6666">
                  <c:v>10.000000000000009</c:v>
                </c:pt>
                <c:pt idx="6667">
                  <c:v>9.9999999999999645</c:v>
                </c:pt>
                <c:pt idx="6668">
                  <c:v>4.0000000000000036</c:v>
                </c:pt>
                <c:pt idx="6669">
                  <c:v>6.0000000000000053</c:v>
                </c:pt>
                <c:pt idx="6670">
                  <c:v>7.9999999999999627</c:v>
                </c:pt>
                <c:pt idx="6671">
                  <c:v>8.0000000000000071</c:v>
                </c:pt>
                <c:pt idx="6672">
                  <c:v>8.0000000000000071</c:v>
                </c:pt>
                <c:pt idx="6673">
                  <c:v>9.9999999999999645</c:v>
                </c:pt>
                <c:pt idx="6674">
                  <c:v>8.0000000000000071</c:v>
                </c:pt>
                <c:pt idx="6675">
                  <c:v>8.9999999999999858</c:v>
                </c:pt>
                <c:pt idx="6676">
                  <c:v>6.0000000000000053</c:v>
                </c:pt>
                <c:pt idx="6677">
                  <c:v>4.9999999999999822</c:v>
                </c:pt>
                <c:pt idx="6678">
                  <c:v>12.000000000000011</c:v>
                </c:pt>
                <c:pt idx="6679">
                  <c:v>6.999999999999984</c:v>
                </c:pt>
                <c:pt idx="6680">
                  <c:v>6.0000000000000053</c:v>
                </c:pt>
                <c:pt idx="6681">
                  <c:v>6.0000000000000053</c:v>
                </c:pt>
                <c:pt idx="6682">
                  <c:v>5.0000000000000266</c:v>
                </c:pt>
                <c:pt idx="6683">
                  <c:v>5.9999999999999609</c:v>
                </c:pt>
                <c:pt idx="6684">
                  <c:v>8.0000000000000071</c:v>
                </c:pt>
                <c:pt idx="6685">
                  <c:v>3.0000000000000249</c:v>
                </c:pt>
                <c:pt idx="6686">
                  <c:v>4.9999999999999822</c:v>
                </c:pt>
                <c:pt idx="6687">
                  <c:v>6.999999999999984</c:v>
                </c:pt>
                <c:pt idx="6688">
                  <c:v>8.9999999999999858</c:v>
                </c:pt>
                <c:pt idx="6689">
                  <c:v>6.999999999999984</c:v>
                </c:pt>
                <c:pt idx="6690">
                  <c:v>6.0000000000000053</c:v>
                </c:pt>
                <c:pt idx="6691">
                  <c:v>4.9999999999999822</c:v>
                </c:pt>
                <c:pt idx="6692">
                  <c:v>7.0000000000000284</c:v>
                </c:pt>
                <c:pt idx="6693">
                  <c:v>6.0000000000000053</c:v>
                </c:pt>
                <c:pt idx="6694">
                  <c:v>8.9999999999999858</c:v>
                </c:pt>
                <c:pt idx="6695">
                  <c:v>6.0000000000000053</c:v>
                </c:pt>
                <c:pt idx="6696">
                  <c:v>4.0000000000000036</c:v>
                </c:pt>
                <c:pt idx="6697">
                  <c:v>2.0000000000000018</c:v>
                </c:pt>
                <c:pt idx="6698">
                  <c:v>7.0000000000000284</c:v>
                </c:pt>
                <c:pt idx="6699">
                  <c:v>6.999999999999984</c:v>
                </c:pt>
                <c:pt idx="6700">
                  <c:v>7.0000000000000284</c:v>
                </c:pt>
                <c:pt idx="6701">
                  <c:v>8.0000000000000071</c:v>
                </c:pt>
                <c:pt idx="6702">
                  <c:v>4.9999999999999822</c:v>
                </c:pt>
                <c:pt idx="6703">
                  <c:v>4.0000000000000036</c:v>
                </c:pt>
                <c:pt idx="6704">
                  <c:v>11.000000000000032</c:v>
                </c:pt>
                <c:pt idx="6705">
                  <c:v>3.0000000000000249</c:v>
                </c:pt>
                <c:pt idx="6706">
                  <c:v>6.0000000000000053</c:v>
                </c:pt>
                <c:pt idx="6707">
                  <c:v>6.999999999999984</c:v>
                </c:pt>
                <c:pt idx="6708">
                  <c:v>6.0000000000000053</c:v>
                </c:pt>
                <c:pt idx="6709">
                  <c:v>7.0000000000000284</c:v>
                </c:pt>
                <c:pt idx="6710">
                  <c:v>7.0000000000000284</c:v>
                </c:pt>
                <c:pt idx="6711">
                  <c:v>4.0000000000000036</c:v>
                </c:pt>
                <c:pt idx="6712">
                  <c:v>8.9999999999999858</c:v>
                </c:pt>
                <c:pt idx="6713">
                  <c:v>8.0000000000000071</c:v>
                </c:pt>
                <c:pt idx="6714">
                  <c:v>7.0000000000000284</c:v>
                </c:pt>
                <c:pt idx="6715">
                  <c:v>6.0000000000000053</c:v>
                </c:pt>
                <c:pt idx="6716">
                  <c:v>5.0000000000000266</c:v>
                </c:pt>
                <c:pt idx="6717">
                  <c:v>10.000000000000009</c:v>
                </c:pt>
                <c:pt idx="6718">
                  <c:v>6.999999999999984</c:v>
                </c:pt>
                <c:pt idx="6719">
                  <c:v>8.0000000000000071</c:v>
                </c:pt>
                <c:pt idx="6720">
                  <c:v>4.0000000000000036</c:v>
                </c:pt>
                <c:pt idx="6721">
                  <c:v>6.0000000000000053</c:v>
                </c:pt>
                <c:pt idx="6722">
                  <c:v>4.9999999999999822</c:v>
                </c:pt>
                <c:pt idx="6723">
                  <c:v>4.0000000000000036</c:v>
                </c:pt>
                <c:pt idx="6724">
                  <c:v>4.0000000000000036</c:v>
                </c:pt>
                <c:pt idx="6725">
                  <c:v>6.0000000000000053</c:v>
                </c:pt>
                <c:pt idx="6726">
                  <c:v>6.0000000000000053</c:v>
                </c:pt>
                <c:pt idx="6727">
                  <c:v>8.0000000000000071</c:v>
                </c:pt>
                <c:pt idx="6728">
                  <c:v>6.999999999999984</c:v>
                </c:pt>
                <c:pt idx="6729">
                  <c:v>7.0000000000000284</c:v>
                </c:pt>
                <c:pt idx="6730">
                  <c:v>2.9999999999999805</c:v>
                </c:pt>
                <c:pt idx="6731">
                  <c:v>5.9999999999999609</c:v>
                </c:pt>
                <c:pt idx="6732">
                  <c:v>3.9999999999999591</c:v>
                </c:pt>
                <c:pt idx="6733">
                  <c:v>2.0000000000000018</c:v>
                </c:pt>
                <c:pt idx="6734">
                  <c:v>3.9999999999999591</c:v>
                </c:pt>
                <c:pt idx="6735">
                  <c:v>4.9999999999999822</c:v>
                </c:pt>
                <c:pt idx="6736">
                  <c:v>5.0000000000000266</c:v>
                </c:pt>
                <c:pt idx="6737">
                  <c:v>6.0000000000000053</c:v>
                </c:pt>
                <c:pt idx="6738">
                  <c:v>6.0000000000000053</c:v>
                </c:pt>
                <c:pt idx="6739">
                  <c:v>3.0000000000000249</c:v>
                </c:pt>
                <c:pt idx="6740">
                  <c:v>8.0000000000000071</c:v>
                </c:pt>
                <c:pt idx="6741">
                  <c:v>8.0000000000000071</c:v>
                </c:pt>
                <c:pt idx="6742">
                  <c:v>4.9999999999999822</c:v>
                </c:pt>
                <c:pt idx="6743">
                  <c:v>4.9999999999999822</c:v>
                </c:pt>
                <c:pt idx="6744">
                  <c:v>3.9999999999999591</c:v>
                </c:pt>
                <c:pt idx="6745">
                  <c:v>0</c:v>
                </c:pt>
                <c:pt idx="6746">
                  <c:v>8.9999999999999858</c:v>
                </c:pt>
                <c:pt idx="6747">
                  <c:v>4.0000000000000036</c:v>
                </c:pt>
                <c:pt idx="6748">
                  <c:v>4.9999999999999822</c:v>
                </c:pt>
                <c:pt idx="6749">
                  <c:v>6.999999999999984</c:v>
                </c:pt>
                <c:pt idx="6750">
                  <c:v>1.9999999999999574</c:v>
                </c:pt>
                <c:pt idx="6751">
                  <c:v>4.0000000000000036</c:v>
                </c:pt>
                <c:pt idx="6752">
                  <c:v>6.0000000000000053</c:v>
                </c:pt>
                <c:pt idx="6753">
                  <c:v>13.000000000000034</c:v>
                </c:pt>
                <c:pt idx="6754">
                  <c:v>0</c:v>
                </c:pt>
                <c:pt idx="6755">
                  <c:v>2.9999999999999805</c:v>
                </c:pt>
                <c:pt idx="6756">
                  <c:v>3.0000000000000249</c:v>
                </c:pt>
                <c:pt idx="6757">
                  <c:v>0.99999999999997868</c:v>
                </c:pt>
                <c:pt idx="6758">
                  <c:v>7.0000000000000284</c:v>
                </c:pt>
                <c:pt idx="6759">
                  <c:v>2.0000000000000018</c:v>
                </c:pt>
                <c:pt idx="6760">
                  <c:v>9.0000000000000302</c:v>
                </c:pt>
                <c:pt idx="6761">
                  <c:v>6.0000000000000053</c:v>
                </c:pt>
                <c:pt idx="6762">
                  <c:v>4.0000000000000036</c:v>
                </c:pt>
                <c:pt idx="6763">
                  <c:v>4.0000000000000036</c:v>
                </c:pt>
                <c:pt idx="6764">
                  <c:v>4.0000000000000036</c:v>
                </c:pt>
                <c:pt idx="6765">
                  <c:v>0.99999999999997868</c:v>
                </c:pt>
                <c:pt idx="6766">
                  <c:v>7.0000000000000284</c:v>
                </c:pt>
                <c:pt idx="6767">
                  <c:v>4.0000000000000036</c:v>
                </c:pt>
                <c:pt idx="6768">
                  <c:v>8.9999999999999858</c:v>
                </c:pt>
                <c:pt idx="6769">
                  <c:v>4.0000000000000036</c:v>
                </c:pt>
                <c:pt idx="6770">
                  <c:v>0.99999999999997868</c:v>
                </c:pt>
                <c:pt idx="6771">
                  <c:v>4.0000000000000036</c:v>
                </c:pt>
                <c:pt idx="6772">
                  <c:v>7.0000000000000284</c:v>
                </c:pt>
                <c:pt idx="6773">
                  <c:v>2.9999999999999805</c:v>
                </c:pt>
                <c:pt idx="6774">
                  <c:v>5.0000000000000266</c:v>
                </c:pt>
                <c:pt idx="6775">
                  <c:v>6.0000000000000053</c:v>
                </c:pt>
                <c:pt idx="6776">
                  <c:v>6.0000000000000053</c:v>
                </c:pt>
                <c:pt idx="6777">
                  <c:v>2.0000000000000018</c:v>
                </c:pt>
                <c:pt idx="6778">
                  <c:v>2.0000000000000018</c:v>
                </c:pt>
                <c:pt idx="6780">
                  <c:v>4.0000000000000036</c:v>
                </c:pt>
                <c:pt idx="6781">
                  <c:v>2.0000000000000018</c:v>
                </c:pt>
                <c:pt idx="6782">
                  <c:v>4.9999999999999822</c:v>
                </c:pt>
                <c:pt idx="6783">
                  <c:v>3.0000000000000249</c:v>
                </c:pt>
                <c:pt idx="6784">
                  <c:v>3.0000000000000249</c:v>
                </c:pt>
                <c:pt idx="6785">
                  <c:v>0</c:v>
                </c:pt>
                <c:pt idx="6786">
                  <c:v>-0.99999999999997868</c:v>
                </c:pt>
                <c:pt idx="6787">
                  <c:v>0</c:v>
                </c:pt>
                <c:pt idx="6788">
                  <c:v>1.0000000000000231</c:v>
                </c:pt>
                <c:pt idx="6789">
                  <c:v>0.99999999999997868</c:v>
                </c:pt>
                <c:pt idx="6790">
                  <c:v>2.0000000000000462</c:v>
                </c:pt>
                <c:pt idx="6791">
                  <c:v>1.9999999999999574</c:v>
                </c:pt>
                <c:pt idx="6792">
                  <c:v>-2.0000000000000018</c:v>
                </c:pt>
                <c:pt idx="6793">
                  <c:v>0</c:v>
                </c:pt>
                <c:pt idx="6794">
                  <c:v>1.0000000000000231</c:v>
                </c:pt>
                <c:pt idx="6795">
                  <c:v>2.9999999999999805</c:v>
                </c:pt>
                <c:pt idx="6796">
                  <c:v>6.0000000000000053</c:v>
                </c:pt>
                <c:pt idx="6797">
                  <c:v>6.0000000000000053</c:v>
                </c:pt>
                <c:pt idx="6798">
                  <c:v>6.0000000000000053</c:v>
                </c:pt>
                <c:pt idx="6799">
                  <c:v>6.0000000000000053</c:v>
                </c:pt>
                <c:pt idx="6800">
                  <c:v>2.0000000000000018</c:v>
                </c:pt>
                <c:pt idx="6801">
                  <c:v>2.9999999999999805</c:v>
                </c:pt>
                <c:pt idx="6802">
                  <c:v>2.9999999999999805</c:v>
                </c:pt>
                <c:pt idx="6803">
                  <c:v>5.9999999999999609</c:v>
                </c:pt>
                <c:pt idx="6804">
                  <c:v>1.0000000000000231</c:v>
                </c:pt>
                <c:pt idx="6805">
                  <c:v>2.0000000000000018</c:v>
                </c:pt>
                <c:pt idx="6806">
                  <c:v>8.0000000000000071</c:v>
                </c:pt>
                <c:pt idx="6807">
                  <c:v>4.0000000000000036</c:v>
                </c:pt>
                <c:pt idx="6808">
                  <c:v>1.9999999999999574</c:v>
                </c:pt>
                <c:pt idx="6809">
                  <c:v>3.9999999999999591</c:v>
                </c:pt>
                <c:pt idx="6810">
                  <c:v>6.0000000000000053</c:v>
                </c:pt>
                <c:pt idx="6811">
                  <c:v>5.9999999999999609</c:v>
                </c:pt>
                <c:pt idx="6812">
                  <c:v>0.99999999999997868</c:v>
                </c:pt>
                <c:pt idx="6813">
                  <c:v>2.0000000000000018</c:v>
                </c:pt>
                <c:pt idx="6814">
                  <c:v>0.99999999999997868</c:v>
                </c:pt>
                <c:pt idx="6815">
                  <c:v>5.0000000000000266</c:v>
                </c:pt>
                <c:pt idx="6816">
                  <c:v>1.0000000000000231</c:v>
                </c:pt>
                <c:pt idx="6817">
                  <c:v>3.0000000000000249</c:v>
                </c:pt>
                <c:pt idx="6818">
                  <c:v>3.0000000000000249</c:v>
                </c:pt>
                <c:pt idx="6819">
                  <c:v>4.0000000000000036</c:v>
                </c:pt>
                <c:pt idx="6820">
                  <c:v>4.0000000000000036</c:v>
                </c:pt>
                <c:pt idx="6821">
                  <c:v>0.99999999999997868</c:v>
                </c:pt>
                <c:pt idx="6822">
                  <c:v>6.999999999999984</c:v>
                </c:pt>
                <c:pt idx="6823">
                  <c:v>6.0000000000000053</c:v>
                </c:pt>
                <c:pt idx="6824">
                  <c:v>4.0000000000000036</c:v>
                </c:pt>
                <c:pt idx="6825">
                  <c:v>2.0000000000000018</c:v>
                </c:pt>
                <c:pt idx="6826">
                  <c:v>4.0000000000000036</c:v>
                </c:pt>
                <c:pt idx="6827">
                  <c:v>10.000000000000009</c:v>
                </c:pt>
                <c:pt idx="6828">
                  <c:v>4.9999999999999822</c:v>
                </c:pt>
                <c:pt idx="6829">
                  <c:v>4.9999999999999822</c:v>
                </c:pt>
                <c:pt idx="6830">
                  <c:v>3.0000000000000249</c:v>
                </c:pt>
                <c:pt idx="6831">
                  <c:v>7.0000000000000284</c:v>
                </c:pt>
                <c:pt idx="6832">
                  <c:v>4.0000000000000036</c:v>
                </c:pt>
                <c:pt idx="6833">
                  <c:v>6.0000000000000053</c:v>
                </c:pt>
                <c:pt idx="6834">
                  <c:v>2.0000000000000018</c:v>
                </c:pt>
                <c:pt idx="6835">
                  <c:v>1.0000000000000231</c:v>
                </c:pt>
                <c:pt idx="6836">
                  <c:v>4.0000000000000036</c:v>
                </c:pt>
                <c:pt idx="6837">
                  <c:v>1.0000000000000231</c:v>
                </c:pt>
                <c:pt idx="6838">
                  <c:v>10.000000000000009</c:v>
                </c:pt>
                <c:pt idx="6839">
                  <c:v>4.0000000000000036</c:v>
                </c:pt>
                <c:pt idx="6840">
                  <c:v>4.0000000000000036</c:v>
                </c:pt>
                <c:pt idx="6841">
                  <c:v>2.9999999999999805</c:v>
                </c:pt>
                <c:pt idx="6842">
                  <c:v>8.0000000000000071</c:v>
                </c:pt>
                <c:pt idx="6843">
                  <c:v>3.0000000000000249</c:v>
                </c:pt>
                <c:pt idx="6844">
                  <c:v>4.9999999999999822</c:v>
                </c:pt>
                <c:pt idx="6845">
                  <c:v>6.0000000000000053</c:v>
                </c:pt>
                <c:pt idx="6846">
                  <c:v>5.9999999999999609</c:v>
                </c:pt>
                <c:pt idx="6847">
                  <c:v>6.0000000000000053</c:v>
                </c:pt>
                <c:pt idx="6848">
                  <c:v>5.0000000000000266</c:v>
                </c:pt>
                <c:pt idx="6849">
                  <c:v>8.9999999999999858</c:v>
                </c:pt>
                <c:pt idx="6850">
                  <c:v>4.0000000000000036</c:v>
                </c:pt>
                <c:pt idx="6851">
                  <c:v>7.9999999999999627</c:v>
                </c:pt>
                <c:pt idx="6852">
                  <c:v>7.0000000000000284</c:v>
                </c:pt>
                <c:pt idx="6853">
                  <c:v>7.0000000000000284</c:v>
                </c:pt>
                <c:pt idx="6854">
                  <c:v>6.999999999999984</c:v>
                </c:pt>
                <c:pt idx="6855">
                  <c:v>5.0000000000000266</c:v>
                </c:pt>
                <c:pt idx="6856">
                  <c:v>4.9999999999999822</c:v>
                </c:pt>
                <c:pt idx="6857">
                  <c:v>8.9999999999999858</c:v>
                </c:pt>
                <c:pt idx="6860">
                  <c:v>6.0000000000000053</c:v>
                </c:pt>
                <c:pt idx="6861">
                  <c:v>10.000000000000009</c:v>
                </c:pt>
                <c:pt idx="6862">
                  <c:v>2.9999999999999805</c:v>
                </c:pt>
                <c:pt idx="6863">
                  <c:v>6.999999999999984</c:v>
                </c:pt>
                <c:pt idx="6864">
                  <c:v>4.0000000000000036</c:v>
                </c:pt>
                <c:pt idx="6865">
                  <c:v>6.0000000000000497</c:v>
                </c:pt>
                <c:pt idx="6866">
                  <c:v>3.9999999999999591</c:v>
                </c:pt>
                <c:pt idx="6867">
                  <c:v>2.0000000000000462</c:v>
                </c:pt>
                <c:pt idx="6868">
                  <c:v>2.9999999999999805</c:v>
                </c:pt>
                <c:pt idx="6870">
                  <c:v>3.9999999999999591</c:v>
                </c:pt>
                <c:pt idx="6871">
                  <c:v>4.9999999999999822</c:v>
                </c:pt>
                <c:pt idx="6872">
                  <c:v>5.9999999999999609</c:v>
                </c:pt>
                <c:pt idx="6873">
                  <c:v>1.0000000000000675</c:v>
                </c:pt>
                <c:pt idx="6874">
                  <c:v>7.0000000000000284</c:v>
                </c:pt>
                <c:pt idx="6875">
                  <c:v>4.0000000000000036</c:v>
                </c:pt>
                <c:pt idx="6876">
                  <c:v>0.99999999999997868</c:v>
                </c:pt>
                <c:pt idx="6877">
                  <c:v>4.9999999999999822</c:v>
                </c:pt>
                <c:pt idx="6878">
                  <c:v>0</c:v>
                </c:pt>
                <c:pt idx="6879">
                  <c:v>3.0000000000000249</c:v>
                </c:pt>
                <c:pt idx="6880">
                  <c:v>4.0000000000000036</c:v>
                </c:pt>
                <c:pt idx="6881">
                  <c:v>9.9999999999999645</c:v>
                </c:pt>
                <c:pt idx="6882">
                  <c:v>0</c:v>
                </c:pt>
                <c:pt idx="6883">
                  <c:v>2.0000000000000018</c:v>
                </c:pt>
                <c:pt idx="6884">
                  <c:v>2.0000000000000018</c:v>
                </c:pt>
                <c:pt idx="6885">
                  <c:v>4.9999999999999822</c:v>
                </c:pt>
                <c:pt idx="6886">
                  <c:v>3.0000000000000249</c:v>
                </c:pt>
                <c:pt idx="6887">
                  <c:v>4.0000000000000036</c:v>
                </c:pt>
                <c:pt idx="6888">
                  <c:v>3.0000000000000249</c:v>
                </c:pt>
                <c:pt idx="6889">
                  <c:v>2.9999999999999805</c:v>
                </c:pt>
                <c:pt idx="6890">
                  <c:v>6.999999999999984</c:v>
                </c:pt>
                <c:pt idx="6891">
                  <c:v>6.999999999999984</c:v>
                </c:pt>
                <c:pt idx="6892">
                  <c:v>3.0000000000000249</c:v>
                </c:pt>
                <c:pt idx="6893">
                  <c:v>-2.0000000000000018</c:v>
                </c:pt>
                <c:pt idx="6894">
                  <c:v>6.999999999999984</c:v>
                </c:pt>
                <c:pt idx="6895">
                  <c:v>5.9999999999999609</c:v>
                </c:pt>
                <c:pt idx="6896">
                  <c:v>7.0000000000000284</c:v>
                </c:pt>
                <c:pt idx="6897">
                  <c:v>4.9999999999999822</c:v>
                </c:pt>
                <c:pt idx="6898">
                  <c:v>5.0000000000000266</c:v>
                </c:pt>
                <c:pt idx="6899">
                  <c:v>4.0000000000000036</c:v>
                </c:pt>
                <c:pt idx="6900">
                  <c:v>7.9999999999999627</c:v>
                </c:pt>
                <c:pt idx="6901">
                  <c:v>7.0000000000000284</c:v>
                </c:pt>
                <c:pt idx="6902">
                  <c:v>6.0000000000000053</c:v>
                </c:pt>
                <c:pt idx="6903">
                  <c:v>4.0000000000000036</c:v>
                </c:pt>
                <c:pt idx="6904">
                  <c:v>2.9999999999999805</c:v>
                </c:pt>
                <c:pt idx="6905">
                  <c:v>6.999999999999984</c:v>
                </c:pt>
                <c:pt idx="6906">
                  <c:v>5.0000000000000266</c:v>
                </c:pt>
                <c:pt idx="6907">
                  <c:v>4.9999999999999822</c:v>
                </c:pt>
                <c:pt idx="6908">
                  <c:v>4.9999999999999822</c:v>
                </c:pt>
                <c:pt idx="6909">
                  <c:v>5.9999999999999609</c:v>
                </c:pt>
                <c:pt idx="6910">
                  <c:v>1.9999999999999574</c:v>
                </c:pt>
                <c:pt idx="6911">
                  <c:v>6.0000000000000497</c:v>
                </c:pt>
                <c:pt idx="6912">
                  <c:v>1.0000000000000675</c:v>
                </c:pt>
                <c:pt idx="6913">
                  <c:v>0.99999999999997868</c:v>
                </c:pt>
                <c:pt idx="6914">
                  <c:v>3.0000000000000249</c:v>
                </c:pt>
                <c:pt idx="6915">
                  <c:v>0.99999999999997868</c:v>
                </c:pt>
                <c:pt idx="6916">
                  <c:v>6.0000000000000497</c:v>
                </c:pt>
                <c:pt idx="6917">
                  <c:v>-0.99999999999997868</c:v>
                </c:pt>
                <c:pt idx="6918">
                  <c:v>-0.99999999999997868</c:v>
                </c:pt>
                <c:pt idx="6919">
                  <c:v>2.9999999999999361</c:v>
                </c:pt>
                <c:pt idx="6920">
                  <c:v>2.0000000000000462</c:v>
                </c:pt>
                <c:pt idx="6921">
                  <c:v>1.9999999999999574</c:v>
                </c:pt>
                <c:pt idx="6922">
                  <c:v>2.9999999999999361</c:v>
                </c:pt>
                <c:pt idx="6923">
                  <c:v>0</c:v>
                </c:pt>
                <c:pt idx="6924">
                  <c:v>3.0000000000000249</c:v>
                </c:pt>
                <c:pt idx="6925">
                  <c:v>5.0000000000000266</c:v>
                </c:pt>
                <c:pt idx="6926">
                  <c:v>-2.9999999999999361</c:v>
                </c:pt>
                <c:pt idx="6927">
                  <c:v>1.0000000000000231</c:v>
                </c:pt>
                <c:pt idx="6928">
                  <c:v>0.99999999999997868</c:v>
                </c:pt>
                <c:pt idx="6929">
                  <c:v>0.99999999999997868</c:v>
                </c:pt>
                <c:pt idx="6930">
                  <c:v>4.9999999999999822</c:v>
                </c:pt>
                <c:pt idx="6931">
                  <c:v>1.0000000000000231</c:v>
                </c:pt>
                <c:pt idx="6932">
                  <c:v>1.0000000000000231</c:v>
                </c:pt>
                <c:pt idx="6933">
                  <c:v>-0.99999999999997868</c:v>
                </c:pt>
                <c:pt idx="6934">
                  <c:v>2.0000000000000018</c:v>
                </c:pt>
                <c:pt idx="6935">
                  <c:v>2.9999999999999805</c:v>
                </c:pt>
                <c:pt idx="6936">
                  <c:v>4.0000000000000036</c:v>
                </c:pt>
                <c:pt idx="6937">
                  <c:v>6.0000000000000053</c:v>
                </c:pt>
                <c:pt idx="6938">
                  <c:v>-4.9999999999999822</c:v>
                </c:pt>
                <c:pt idx="6939">
                  <c:v>1.0000000000000231</c:v>
                </c:pt>
                <c:pt idx="6940">
                  <c:v>2.0000000000000018</c:v>
                </c:pt>
                <c:pt idx="6941">
                  <c:v>2.0000000000000018</c:v>
                </c:pt>
                <c:pt idx="6942">
                  <c:v>4.0000000000000036</c:v>
                </c:pt>
                <c:pt idx="6943">
                  <c:v>2.9999999999999805</c:v>
                </c:pt>
                <c:pt idx="6944">
                  <c:v>1.9999999999999574</c:v>
                </c:pt>
                <c:pt idx="6945">
                  <c:v>-1.0000000000000231</c:v>
                </c:pt>
                <c:pt idx="6946">
                  <c:v>-0.99999999999997868</c:v>
                </c:pt>
                <c:pt idx="6947">
                  <c:v>4.0000000000000036</c:v>
                </c:pt>
                <c:pt idx="6948">
                  <c:v>-0.99999999999997868</c:v>
                </c:pt>
                <c:pt idx="6949">
                  <c:v>2.0000000000000018</c:v>
                </c:pt>
                <c:pt idx="6950">
                  <c:v>1.0000000000000231</c:v>
                </c:pt>
                <c:pt idx="6951">
                  <c:v>2.9999999999999805</c:v>
                </c:pt>
                <c:pt idx="6952">
                  <c:v>-1.0000000000000231</c:v>
                </c:pt>
                <c:pt idx="6953">
                  <c:v>1.9999999999999574</c:v>
                </c:pt>
                <c:pt idx="6954">
                  <c:v>2.0000000000000018</c:v>
                </c:pt>
                <c:pt idx="6955">
                  <c:v>2.0000000000000018</c:v>
                </c:pt>
                <c:pt idx="6956">
                  <c:v>0</c:v>
                </c:pt>
                <c:pt idx="6957">
                  <c:v>-2.0000000000000018</c:v>
                </c:pt>
                <c:pt idx="6958">
                  <c:v>0</c:v>
                </c:pt>
                <c:pt idx="6959">
                  <c:v>0.99999999999997868</c:v>
                </c:pt>
                <c:pt idx="6960">
                  <c:v>2.0000000000000018</c:v>
                </c:pt>
                <c:pt idx="6961">
                  <c:v>3.0000000000000249</c:v>
                </c:pt>
                <c:pt idx="6962">
                  <c:v>2.9999999999999805</c:v>
                </c:pt>
                <c:pt idx="6963">
                  <c:v>1.9999999999999574</c:v>
                </c:pt>
                <c:pt idx="6964">
                  <c:v>2.0000000000000018</c:v>
                </c:pt>
                <c:pt idx="6965">
                  <c:v>2.9999999999999805</c:v>
                </c:pt>
                <c:pt idx="6966">
                  <c:v>0.99999999999997868</c:v>
                </c:pt>
                <c:pt idx="6967">
                  <c:v>0.99999999999997868</c:v>
                </c:pt>
                <c:pt idx="6968">
                  <c:v>-1.9999999999999574</c:v>
                </c:pt>
                <c:pt idx="6969">
                  <c:v>2.9999999999999805</c:v>
                </c:pt>
                <c:pt idx="6970">
                  <c:v>0</c:v>
                </c:pt>
                <c:pt idx="6971">
                  <c:v>1.0000000000000231</c:v>
                </c:pt>
                <c:pt idx="6972">
                  <c:v>0</c:v>
                </c:pt>
                <c:pt idx="6973">
                  <c:v>2.0000000000000018</c:v>
                </c:pt>
                <c:pt idx="6974">
                  <c:v>0.99999999999997868</c:v>
                </c:pt>
                <c:pt idx="6975">
                  <c:v>0.99999999999997868</c:v>
                </c:pt>
                <c:pt idx="6976">
                  <c:v>0</c:v>
                </c:pt>
                <c:pt idx="6977">
                  <c:v>4.0000000000000036</c:v>
                </c:pt>
                <c:pt idx="6978">
                  <c:v>5.9999999999999609</c:v>
                </c:pt>
                <c:pt idx="6979">
                  <c:v>0</c:v>
                </c:pt>
                <c:pt idx="6980">
                  <c:v>6.0000000000000053</c:v>
                </c:pt>
                <c:pt idx="6981">
                  <c:v>-1.9999999999999574</c:v>
                </c:pt>
                <c:pt idx="6982">
                  <c:v>2.9999999999999805</c:v>
                </c:pt>
                <c:pt idx="6983">
                  <c:v>6.999999999999984</c:v>
                </c:pt>
                <c:pt idx="6984">
                  <c:v>2.9999999999999805</c:v>
                </c:pt>
                <c:pt idx="6985">
                  <c:v>1.9999999999999574</c:v>
                </c:pt>
                <c:pt idx="6986">
                  <c:v>2.0000000000000018</c:v>
                </c:pt>
                <c:pt idx="6987">
                  <c:v>0</c:v>
                </c:pt>
                <c:pt idx="6988">
                  <c:v>4.0000000000000036</c:v>
                </c:pt>
                <c:pt idx="6989">
                  <c:v>2.9999999999999805</c:v>
                </c:pt>
                <c:pt idx="6990">
                  <c:v>1.0000000000000231</c:v>
                </c:pt>
                <c:pt idx="6991">
                  <c:v>2.0000000000000462</c:v>
                </c:pt>
                <c:pt idx="6992">
                  <c:v>4.0000000000000036</c:v>
                </c:pt>
                <c:pt idx="6993">
                  <c:v>2.9999999999999805</c:v>
                </c:pt>
                <c:pt idx="6994">
                  <c:v>3.0000000000000249</c:v>
                </c:pt>
                <c:pt idx="6995">
                  <c:v>3.0000000000000249</c:v>
                </c:pt>
                <c:pt idx="6996">
                  <c:v>1.0000000000000231</c:v>
                </c:pt>
                <c:pt idx="6997">
                  <c:v>1.0000000000000231</c:v>
                </c:pt>
                <c:pt idx="6998">
                  <c:v>0</c:v>
                </c:pt>
                <c:pt idx="6999">
                  <c:v>2.0000000000000018</c:v>
                </c:pt>
                <c:pt idx="7000">
                  <c:v>-3.0000000000000249</c:v>
                </c:pt>
                <c:pt idx="7001">
                  <c:v>-1.0000000000000231</c:v>
                </c:pt>
                <c:pt idx="7002">
                  <c:v>4.9999999999999822</c:v>
                </c:pt>
                <c:pt idx="7003">
                  <c:v>7.0000000000000284</c:v>
                </c:pt>
                <c:pt idx="7004">
                  <c:v>4.0000000000000036</c:v>
                </c:pt>
                <c:pt idx="7005">
                  <c:v>0.99999999999997868</c:v>
                </c:pt>
                <c:pt idx="7006">
                  <c:v>4.0000000000000036</c:v>
                </c:pt>
                <c:pt idx="7007">
                  <c:v>0.99999999999997868</c:v>
                </c:pt>
                <c:pt idx="7008">
                  <c:v>2.0000000000000018</c:v>
                </c:pt>
                <c:pt idx="7009">
                  <c:v>6.0000000000000053</c:v>
                </c:pt>
                <c:pt idx="7010">
                  <c:v>0</c:v>
                </c:pt>
                <c:pt idx="7011">
                  <c:v>6.0000000000000053</c:v>
                </c:pt>
                <c:pt idx="7012">
                  <c:v>4.0000000000000036</c:v>
                </c:pt>
                <c:pt idx="7013">
                  <c:v>-0.99999999999997868</c:v>
                </c:pt>
                <c:pt idx="7014">
                  <c:v>2.9999999999999805</c:v>
                </c:pt>
                <c:pt idx="7015">
                  <c:v>4.0000000000000036</c:v>
                </c:pt>
                <c:pt idx="7016">
                  <c:v>2.9999999999999805</c:v>
                </c:pt>
                <c:pt idx="7017">
                  <c:v>3.0000000000000249</c:v>
                </c:pt>
                <c:pt idx="7018">
                  <c:v>2.0000000000000018</c:v>
                </c:pt>
                <c:pt idx="7019">
                  <c:v>4.0000000000000036</c:v>
                </c:pt>
                <c:pt idx="7020">
                  <c:v>2.9999999999999805</c:v>
                </c:pt>
                <c:pt idx="7021">
                  <c:v>2.9999999999999805</c:v>
                </c:pt>
                <c:pt idx="7022">
                  <c:v>0.99999999999997868</c:v>
                </c:pt>
                <c:pt idx="7023">
                  <c:v>-2.0000000000000018</c:v>
                </c:pt>
                <c:pt idx="7024">
                  <c:v>3.0000000000000249</c:v>
                </c:pt>
                <c:pt idx="7025">
                  <c:v>4.0000000000000036</c:v>
                </c:pt>
                <c:pt idx="7026">
                  <c:v>4.0000000000000036</c:v>
                </c:pt>
                <c:pt idx="7027">
                  <c:v>4.0000000000000036</c:v>
                </c:pt>
                <c:pt idx="7028">
                  <c:v>2.9999999999999805</c:v>
                </c:pt>
                <c:pt idx="7029">
                  <c:v>4.0000000000000036</c:v>
                </c:pt>
                <c:pt idx="7030">
                  <c:v>2.0000000000000018</c:v>
                </c:pt>
                <c:pt idx="7031">
                  <c:v>4.9999999999999822</c:v>
                </c:pt>
                <c:pt idx="7032">
                  <c:v>4.9999999999999822</c:v>
                </c:pt>
                <c:pt idx="7033">
                  <c:v>1.9999999999999574</c:v>
                </c:pt>
                <c:pt idx="7034">
                  <c:v>4.0000000000000036</c:v>
                </c:pt>
                <c:pt idx="7035">
                  <c:v>6.0000000000000053</c:v>
                </c:pt>
                <c:pt idx="7036">
                  <c:v>4.0000000000000036</c:v>
                </c:pt>
                <c:pt idx="7037">
                  <c:v>2.9999999999999805</c:v>
                </c:pt>
                <c:pt idx="7038">
                  <c:v>5.0000000000000266</c:v>
                </c:pt>
                <c:pt idx="7041">
                  <c:v>8.0000000000000071</c:v>
                </c:pt>
                <c:pt idx="7042">
                  <c:v>6.0000000000000053</c:v>
                </c:pt>
                <c:pt idx="7043">
                  <c:v>4.0000000000000036</c:v>
                </c:pt>
                <c:pt idx="7045">
                  <c:v>4.0000000000000036</c:v>
                </c:pt>
                <c:pt idx="7046">
                  <c:v>2.9999999999999805</c:v>
                </c:pt>
                <c:pt idx="7047">
                  <c:v>2.0000000000000018</c:v>
                </c:pt>
                <c:pt idx="7048">
                  <c:v>9.9999999999999645</c:v>
                </c:pt>
                <c:pt idx="7049">
                  <c:v>2.9999999999999805</c:v>
                </c:pt>
                <c:pt idx="7050">
                  <c:v>5.0000000000000266</c:v>
                </c:pt>
                <c:pt idx="7051">
                  <c:v>5.9999999999999609</c:v>
                </c:pt>
                <c:pt idx="7052">
                  <c:v>4.0000000000000036</c:v>
                </c:pt>
                <c:pt idx="7053">
                  <c:v>5.9999999999999609</c:v>
                </c:pt>
                <c:pt idx="7054">
                  <c:v>4.0000000000000036</c:v>
                </c:pt>
                <c:pt idx="7055">
                  <c:v>4.0000000000000036</c:v>
                </c:pt>
                <c:pt idx="7056">
                  <c:v>7.0000000000000284</c:v>
                </c:pt>
                <c:pt idx="7057">
                  <c:v>5.0000000000000711</c:v>
                </c:pt>
                <c:pt idx="7058">
                  <c:v>6.9999999999999396</c:v>
                </c:pt>
                <c:pt idx="7059">
                  <c:v>2.9999999999999361</c:v>
                </c:pt>
                <c:pt idx="7060">
                  <c:v>4.9999999999999822</c:v>
                </c:pt>
                <c:pt idx="7061">
                  <c:v>4.9999999999999822</c:v>
                </c:pt>
                <c:pt idx="7062">
                  <c:v>8.0000000000000071</c:v>
                </c:pt>
                <c:pt idx="7063">
                  <c:v>5.9999999999999609</c:v>
                </c:pt>
                <c:pt idx="7064">
                  <c:v>6.0000000000000497</c:v>
                </c:pt>
                <c:pt idx="7065">
                  <c:v>6.0000000000000497</c:v>
                </c:pt>
                <c:pt idx="7066">
                  <c:v>4.9999999999999822</c:v>
                </c:pt>
                <c:pt idx="7067">
                  <c:v>5.9999999999999609</c:v>
                </c:pt>
                <c:pt idx="7068">
                  <c:v>1.0000000000000675</c:v>
                </c:pt>
                <c:pt idx="7069">
                  <c:v>4.0000000000000036</c:v>
                </c:pt>
                <c:pt idx="7070">
                  <c:v>6.0000000000000497</c:v>
                </c:pt>
                <c:pt idx="7071">
                  <c:v>4.9999999999999822</c:v>
                </c:pt>
                <c:pt idx="7072">
                  <c:v>5.9999999999999609</c:v>
                </c:pt>
                <c:pt idx="7073">
                  <c:v>7.0000000000000284</c:v>
                </c:pt>
                <c:pt idx="7074">
                  <c:v>5.0000000000000711</c:v>
                </c:pt>
                <c:pt idx="7075">
                  <c:v>5.9999999999999609</c:v>
                </c:pt>
                <c:pt idx="7076">
                  <c:v>0.99999999999997868</c:v>
                </c:pt>
                <c:pt idx="7077">
                  <c:v>3.0000000000000249</c:v>
                </c:pt>
                <c:pt idx="7078">
                  <c:v>5.9999999999999609</c:v>
                </c:pt>
                <c:pt idx="7079">
                  <c:v>5.0000000000000711</c:v>
                </c:pt>
                <c:pt idx="7080">
                  <c:v>4.9999999999999822</c:v>
                </c:pt>
                <c:pt idx="7081">
                  <c:v>6.9999999999999396</c:v>
                </c:pt>
                <c:pt idx="7082">
                  <c:v>6.0000000000000497</c:v>
                </c:pt>
                <c:pt idx="7083">
                  <c:v>3.0000000000000249</c:v>
                </c:pt>
                <c:pt idx="7084">
                  <c:v>4.9999999999999822</c:v>
                </c:pt>
                <c:pt idx="7085">
                  <c:v>4.0000000000000036</c:v>
                </c:pt>
                <c:pt idx="7086">
                  <c:v>4.9999999999999822</c:v>
                </c:pt>
                <c:pt idx="7087">
                  <c:v>4.0000000000000036</c:v>
                </c:pt>
                <c:pt idx="7088">
                  <c:v>5.0000000000000266</c:v>
                </c:pt>
                <c:pt idx="7089">
                  <c:v>6.999999999999984</c:v>
                </c:pt>
                <c:pt idx="7090">
                  <c:v>4.0000000000000036</c:v>
                </c:pt>
                <c:pt idx="7091">
                  <c:v>4.9999999999999822</c:v>
                </c:pt>
                <c:pt idx="7092">
                  <c:v>4.9999999999999822</c:v>
                </c:pt>
                <c:pt idx="7093">
                  <c:v>8.0000000000000071</c:v>
                </c:pt>
                <c:pt idx="7094">
                  <c:v>0.99999999999997868</c:v>
                </c:pt>
                <c:pt idx="7095">
                  <c:v>3.0000000000000249</c:v>
                </c:pt>
                <c:pt idx="7096">
                  <c:v>6.0000000000000053</c:v>
                </c:pt>
                <c:pt idx="7097">
                  <c:v>5.0000000000000266</c:v>
                </c:pt>
                <c:pt idx="7098">
                  <c:v>6.0000000000000053</c:v>
                </c:pt>
                <c:pt idx="7099">
                  <c:v>4.9999999999999822</c:v>
                </c:pt>
                <c:pt idx="7100">
                  <c:v>3.0000000000000249</c:v>
                </c:pt>
                <c:pt idx="7101">
                  <c:v>8.9999999999999858</c:v>
                </c:pt>
                <c:pt idx="7102">
                  <c:v>8.0000000000000071</c:v>
                </c:pt>
                <c:pt idx="7103">
                  <c:v>9.9999999999999645</c:v>
                </c:pt>
                <c:pt idx="7104">
                  <c:v>4.0000000000000036</c:v>
                </c:pt>
                <c:pt idx="7105">
                  <c:v>5.9999999999999609</c:v>
                </c:pt>
                <c:pt idx="7106">
                  <c:v>6.0000000000000497</c:v>
                </c:pt>
                <c:pt idx="7107">
                  <c:v>4.9999999999999822</c:v>
                </c:pt>
                <c:pt idx="7108">
                  <c:v>8.0000000000000071</c:v>
                </c:pt>
                <c:pt idx="7109">
                  <c:v>7.0000000000000284</c:v>
                </c:pt>
                <c:pt idx="7110">
                  <c:v>6.9999999999999396</c:v>
                </c:pt>
                <c:pt idx="7111">
                  <c:v>4.9999999999999822</c:v>
                </c:pt>
                <c:pt idx="7112">
                  <c:v>5.9999999999999609</c:v>
                </c:pt>
                <c:pt idx="7115">
                  <c:v>4.0000000000000036</c:v>
                </c:pt>
                <c:pt idx="7116">
                  <c:v>7.0000000000000284</c:v>
                </c:pt>
                <c:pt idx="7117">
                  <c:v>6.9999999999999396</c:v>
                </c:pt>
                <c:pt idx="7118">
                  <c:v>8.0000000000000071</c:v>
                </c:pt>
                <c:pt idx="7119">
                  <c:v>3.0000000000000249</c:v>
                </c:pt>
                <c:pt idx="7120">
                  <c:v>0</c:v>
                </c:pt>
                <c:pt idx="7121">
                  <c:v>4.9999999999999822</c:v>
                </c:pt>
                <c:pt idx="7122">
                  <c:v>11.000000000000032</c:v>
                </c:pt>
                <c:pt idx="7123">
                  <c:v>5.9999999999999609</c:v>
                </c:pt>
                <c:pt idx="7124">
                  <c:v>7.0000000000000284</c:v>
                </c:pt>
                <c:pt idx="7125">
                  <c:v>5.9999999999999609</c:v>
                </c:pt>
                <c:pt idx="7126">
                  <c:v>5.0000000000000711</c:v>
                </c:pt>
                <c:pt idx="7127">
                  <c:v>4.9999999999999822</c:v>
                </c:pt>
                <c:pt idx="7128">
                  <c:v>5.9999999999999609</c:v>
                </c:pt>
                <c:pt idx="7129">
                  <c:v>0.99999999999997868</c:v>
                </c:pt>
                <c:pt idx="7131">
                  <c:v>5.9999999999999609</c:v>
                </c:pt>
                <c:pt idx="7132">
                  <c:v>5.9999999999999609</c:v>
                </c:pt>
                <c:pt idx="7133">
                  <c:v>3.0000000000000249</c:v>
                </c:pt>
                <c:pt idx="7134">
                  <c:v>4.0000000000000036</c:v>
                </c:pt>
                <c:pt idx="7135">
                  <c:v>4.0000000000000036</c:v>
                </c:pt>
                <c:pt idx="7136">
                  <c:v>4.0000000000000036</c:v>
                </c:pt>
                <c:pt idx="7137">
                  <c:v>3.0000000000000249</c:v>
                </c:pt>
                <c:pt idx="7138">
                  <c:v>7.0000000000000284</c:v>
                </c:pt>
                <c:pt idx="7139">
                  <c:v>4.0000000000000036</c:v>
                </c:pt>
                <c:pt idx="7140">
                  <c:v>4.9999999999999822</c:v>
                </c:pt>
                <c:pt idx="7141">
                  <c:v>5.9999999999999609</c:v>
                </c:pt>
                <c:pt idx="7142">
                  <c:v>6.0000000000000497</c:v>
                </c:pt>
                <c:pt idx="7143">
                  <c:v>4.0000000000000036</c:v>
                </c:pt>
                <c:pt idx="7144">
                  <c:v>6.0000000000000497</c:v>
                </c:pt>
                <c:pt idx="7145">
                  <c:v>4.9999999999999822</c:v>
                </c:pt>
                <c:pt idx="7146">
                  <c:v>4.0000000000000036</c:v>
                </c:pt>
                <c:pt idx="7147">
                  <c:v>6.0000000000000497</c:v>
                </c:pt>
                <c:pt idx="7148">
                  <c:v>7.0000000000000284</c:v>
                </c:pt>
                <c:pt idx="7150">
                  <c:v>5.9999999999999609</c:v>
                </c:pt>
                <c:pt idx="7151">
                  <c:v>5.9999999999999609</c:v>
                </c:pt>
                <c:pt idx="7152">
                  <c:v>8.9999999999999858</c:v>
                </c:pt>
                <c:pt idx="7153">
                  <c:v>8.0000000000000071</c:v>
                </c:pt>
                <c:pt idx="7154">
                  <c:v>4.0000000000000036</c:v>
                </c:pt>
                <c:pt idx="7155">
                  <c:v>8.0000000000000071</c:v>
                </c:pt>
                <c:pt idx="7156">
                  <c:v>4.0000000000000036</c:v>
                </c:pt>
                <c:pt idx="7157">
                  <c:v>8.9999999999999858</c:v>
                </c:pt>
                <c:pt idx="7158">
                  <c:v>4.9999999999999822</c:v>
                </c:pt>
                <c:pt idx="7159">
                  <c:v>5.9999999999999609</c:v>
                </c:pt>
                <c:pt idx="7160">
                  <c:v>8.9999999999999858</c:v>
                </c:pt>
                <c:pt idx="7161">
                  <c:v>0.99999999999997868</c:v>
                </c:pt>
                <c:pt idx="7162">
                  <c:v>3.0000000000000249</c:v>
                </c:pt>
                <c:pt idx="7163">
                  <c:v>1.9999999999999574</c:v>
                </c:pt>
                <c:pt idx="7164">
                  <c:v>8.9999999999999858</c:v>
                </c:pt>
                <c:pt idx="7165">
                  <c:v>4.9999999999999822</c:v>
                </c:pt>
                <c:pt idx="7166">
                  <c:v>12.999999999999989</c:v>
                </c:pt>
                <c:pt idx="7167">
                  <c:v>1.9999999999999574</c:v>
                </c:pt>
                <c:pt idx="7168">
                  <c:v>6.0000000000000497</c:v>
                </c:pt>
                <c:pt idx="7169">
                  <c:v>7.0000000000000284</c:v>
                </c:pt>
                <c:pt idx="7170">
                  <c:v>6.9999999999999396</c:v>
                </c:pt>
                <c:pt idx="7171">
                  <c:v>5.9999999999999609</c:v>
                </c:pt>
                <c:pt idx="7172">
                  <c:v>2.9999999999999361</c:v>
                </c:pt>
                <c:pt idx="7173">
                  <c:v>8.0000000000000071</c:v>
                </c:pt>
                <c:pt idx="7174">
                  <c:v>5.0000000000000711</c:v>
                </c:pt>
                <c:pt idx="7175">
                  <c:v>8.0000000000000071</c:v>
                </c:pt>
                <c:pt idx="7176">
                  <c:v>8.0000000000000071</c:v>
                </c:pt>
                <c:pt idx="7177">
                  <c:v>10.000000000000053</c:v>
                </c:pt>
                <c:pt idx="7178">
                  <c:v>10.000000000000053</c:v>
                </c:pt>
                <c:pt idx="7179">
                  <c:v>7.0000000000000284</c:v>
                </c:pt>
                <c:pt idx="7180">
                  <c:v>1.0000000000000675</c:v>
                </c:pt>
                <c:pt idx="7181">
                  <c:v>8.9999999999999858</c:v>
                </c:pt>
                <c:pt idx="7182">
                  <c:v>8.9999999999999858</c:v>
                </c:pt>
                <c:pt idx="7183">
                  <c:v>4.9999999999999822</c:v>
                </c:pt>
                <c:pt idx="7184">
                  <c:v>8.9999999999999858</c:v>
                </c:pt>
                <c:pt idx="7185">
                  <c:v>13.999999999999968</c:v>
                </c:pt>
                <c:pt idx="7186">
                  <c:v>8.0000000000000071</c:v>
                </c:pt>
                <c:pt idx="7187">
                  <c:v>6.0000000000000497</c:v>
                </c:pt>
                <c:pt idx="7188">
                  <c:v>2.9999999999999361</c:v>
                </c:pt>
                <c:pt idx="7189">
                  <c:v>8.0000000000000071</c:v>
                </c:pt>
                <c:pt idx="7190">
                  <c:v>8.0000000000000071</c:v>
                </c:pt>
                <c:pt idx="7191">
                  <c:v>8.0000000000000071</c:v>
                </c:pt>
                <c:pt idx="7192">
                  <c:v>6.0000000000000497</c:v>
                </c:pt>
                <c:pt idx="7193">
                  <c:v>9.9999999999999645</c:v>
                </c:pt>
                <c:pt idx="7194">
                  <c:v>8.9999999999999858</c:v>
                </c:pt>
                <c:pt idx="7195">
                  <c:v>12.000000000000011</c:v>
                </c:pt>
                <c:pt idx="7196">
                  <c:v>16.000000000000014</c:v>
                </c:pt>
                <c:pt idx="7197">
                  <c:v>14.999999999999947</c:v>
                </c:pt>
                <c:pt idx="7198">
                  <c:v>8.0000000000000071</c:v>
                </c:pt>
                <c:pt idx="7199">
                  <c:v>11.000000000000032</c:v>
                </c:pt>
                <c:pt idx="7200">
                  <c:v>9.0000000000000746</c:v>
                </c:pt>
                <c:pt idx="7201">
                  <c:v>10.999999999999943</c:v>
                </c:pt>
                <c:pt idx="7202">
                  <c:v>8.9999999999999858</c:v>
                </c:pt>
                <c:pt idx="7203">
                  <c:v>8.9999999999999858</c:v>
                </c:pt>
                <c:pt idx="7204">
                  <c:v>11.000000000000032</c:v>
                </c:pt>
                <c:pt idx="7205">
                  <c:v>9.0000000000000746</c:v>
                </c:pt>
                <c:pt idx="7206">
                  <c:v>8.9999999999999858</c:v>
                </c:pt>
                <c:pt idx="7207">
                  <c:v>5.9999999999999609</c:v>
                </c:pt>
                <c:pt idx="7208">
                  <c:v>12.000000000000011</c:v>
                </c:pt>
                <c:pt idx="7209">
                  <c:v>6.0000000000000497</c:v>
                </c:pt>
                <c:pt idx="7210">
                  <c:v>5.9999999999999609</c:v>
                </c:pt>
                <c:pt idx="7211">
                  <c:v>11.000000000000032</c:v>
                </c:pt>
                <c:pt idx="7212">
                  <c:v>6.0000000000000497</c:v>
                </c:pt>
                <c:pt idx="7213">
                  <c:v>8.9999999999999858</c:v>
                </c:pt>
                <c:pt idx="7214">
                  <c:v>4.9999999999999822</c:v>
                </c:pt>
                <c:pt idx="7215">
                  <c:v>8.9999999999999858</c:v>
                </c:pt>
                <c:pt idx="7216">
                  <c:v>9.9999999999999645</c:v>
                </c:pt>
                <c:pt idx="7217">
                  <c:v>6.9999999999999396</c:v>
                </c:pt>
                <c:pt idx="7218">
                  <c:v>8.0000000000000071</c:v>
                </c:pt>
                <c:pt idx="7219">
                  <c:v>10.999999999999943</c:v>
                </c:pt>
                <c:pt idx="7220">
                  <c:v>10.999999999999943</c:v>
                </c:pt>
                <c:pt idx="7221">
                  <c:v>4.0000000000000036</c:v>
                </c:pt>
                <c:pt idx="7222">
                  <c:v>8.9999999999999858</c:v>
                </c:pt>
                <c:pt idx="7223">
                  <c:v>4.0000000000000036</c:v>
                </c:pt>
                <c:pt idx="7224">
                  <c:v>12.000000000000011</c:v>
                </c:pt>
                <c:pt idx="7225">
                  <c:v>16.999999999999993</c:v>
                </c:pt>
                <c:pt idx="7226">
                  <c:v>17.999999999999972</c:v>
                </c:pt>
                <c:pt idx="7227">
                  <c:v>20.000000000000018</c:v>
                </c:pt>
                <c:pt idx="7228">
                  <c:v>15.000000000000036</c:v>
                </c:pt>
                <c:pt idx="7229">
                  <c:v>16.000000000000014</c:v>
                </c:pt>
                <c:pt idx="7230">
                  <c:v>18.99999999999995</c:v>
                </c:pt>
                <c:pt idx="7231">
                  <c:v>12.000000000000011</c:v>
                </c:pt>
                <c:pt idx="7232">
                  <c:v>16.999999999999993</c:v>
                </c:pt>
                <c:pt idx="7233">
                  <c:v>12.999999999999989</c:v>
                </c:pt>
                <c:pt idx="7234">
                  <c:v>9.9999999999999645</c:v>
                </c:pt>
                <c:pt idx="7235">
                  <c:v>14.000000000000057</c:v>
                </c:pt>
                <c:pt idx="7236">
                  <c:v>16.000000000000014</c:v>
                </c:pt>
                <c:pt idx="7237">
                  <c:v>11.000000000000032</c:v>
                </c:pt>
                <c:pt idx="7238">
                  <c:v>11.000000000000032</c:v>
                </c:pt>
                <c:pt idx="7239">
                  <c:v>10.000000000000053</c:v>
                </c:pt>
                <c:pt idx="7240">
                  <c:v>11.000000000000032</c:v>
                </c:pt>
                <c:pt idx="7241">
                  <c:v>14.999999999999947</c:v>
                </c:pt>
                <c:pt idx="7242">
                  <c:v>8.0000000000000071</c:v>
                </c:pt>
                <c:pt idx="7243">
                  <c:v>17.000000000000082</c:v>
                </c:pt>
                <c:pt idx="7244">
                  <c:v>10.000000000000053</c:v>
                </c:pt>
                <c:pt idx="7245">
                  <c:v>7.0000000000000284</c:v>
                </c:pt>
                <c:pt idx="7246">
                  <c:v>13.999999999999968</c:v>
                </c:pt>
                <c:pt idx="7247">
                  <c:v>13.999999999999968</c:v>
                </c:pt>
                <c:pt idx="7248">
                  <c:v>13.999999999999968</c:v>
                </c:pt>
                <c:pt idx="7249">
                  <c:v>11.000000000000032</c:v>
                </c:pt>
                <c:pt idx="7250">
                  <c:v>10.999999999999943</c:v>
                </c:pt>
                <c:pt idx="7251">
                  <c:v>10.999999999999943</c:v>
                </c:pt>
                <c:pt idx="7252">
                  <c:v>9.0000000000000746</c:v>
                </c:pt>
                <c:pt idx="7253">
                  <c:v>8.0000000000000071</c:v>
                </c:pt>
                <c:pt idx="7254">
                  <c:v>12.000000000000011</c:v>
                </c:pt>
                <c:pt idx="7255">
                  <c:v>11.999999999999922</c:v>
                </c:pt>
                <c:pt idx="7256">
                  <c:v>12.000000000000011</c:v>
                </c:pt>
                <c:pt idx="7257">
                  <c:v>12.000000000000011</c:v>
                </c:pt>
                <c:pt idx="7258">
                  <c:v>15.999999999999925</c:v>
                </c:pt>
                <c:pt idx="7259">
                  <c:v>12.000000000000011</c:v>
                </c:pt>
                <c:pt idx="7260">
                  <c:v>12.999999999999989</c:v>
                </c:pt>
                <c:pt idx="7261">
                  <c:v>16.000000000000014</c:v>
                </c:pt>
                <c:pt idx="7262">
                  <c:v>3.0000000000000249</c:v>
                </c:pt>
                <c:pt idx="7263">
                  <c:v>10.000000000000053</c:v>
                </c:pt>
                <c:pt idx="7264">
                  <c:v>15.000000000000036</c:v>
                </c:pt>
                <c:pt idx="7265">
                  <c:v>12.999999999999989</c:v>
                </c:pt>
                <c:pt idx="7266">
                  <c:v>13.999999999999968</c:v>
                </c:pt>
                <c:pt idx="7267">
                  <c:v>14.999999999999947</c:v>
                </c:pt>
                <c:pt idx="7268">
                  <c:v>10.999999999999943</c:v>
                </c:pt>
                <c:pt idx="7269">
                  <c:v>12.999999999999989</c:v>
                </c:pt>
                <c:pt idx="7270">
                  <c:v>16.999999999999993</c:v>
                </c:pt>
                <c:pt idx="7271">
                  <c:v>10.999999999999943</c:v>
                </c:pt>
                <c:pt idx="7272">
                  <c:v>12.999999999999989</c:v>
                </c:pt>
                <c:pt idx="7273">
                  <c:v>16.000000000000014</c:v>
                </c:pt>
                <c:pt idx="7274">
                  <c:v>11.000000000000032</c:v>
                </c:pt>
                <c:pt idx="7275">
                  <c:v>17.000000000000082</c:v>
                </c:pt>
                <c:pt idx="7276">
                  <c:v>16.999999999999993</c:v>
                </c:pt>
                <c:pt idx="7277">
                  <c:v>15.000000000000036</c:v>
                </c:pt>
                <c:pt idx="7278">
                  <c:v>16.999999999999993</c:v>
                </c:pt>
                <c:pt idx="7279">
                  <c:v>12.999999999999989</c:v>
                </c:pt>
                <c:pt idx="7280">
                  <c:v>18.000000000000014</c:v>
                </c:pt>
                <c:pt idx="7281">
                  <c:v>18.00000000000006</c:v>
                </c:pt>
                <c:pt idx="7282">
                  <c:v>11.000000000000032</c:v>
                </c:pt>
                <c:pt idx="7283">
                  <c:v>19.000000000000039</c:v>
                </c:pt>
                <c:pt idx="7284">
                  <c:v>11.000000000000032</c:v>
                </c:pt>
                <c:pt idx="7285">
                  <c:v>11.000000000000032</c:v>
                </c:pt>
                <c:pt idx="7286">
                  <c:v>15.000000000000036</c:v>
                </c:pt>
                <c:pt idx="7287">
                  <c:v>16.999999999999993</c:v>
                </c:pt>
                <c:pt idx="7288">
                  <c:v>18.99999999999995</c:v>
                </c:pt>
                <c:pt idx="7289">
                  <c:v>19.000000000000039</c:v>
                </c:pt>
                <c:pt idx="7290">
                  <c:v>9.9999999999999645</c:v>
                </c:pt>
                <c:pt idx="7291">
                  <c:v>18.99999999999995</c:v>
                </c:pt>
                <c:pt idx="7292">
                  <c:v>14.000000000000057</c:v>
                </c:pt>
                <c:pt idx="7293">
                  <c:v>11.000000000000032</c:v>
                </c:pt>
                <c:pt idx="7294">
                  <c:v>12.999999999999989</c:v>
                </c:pt>
                <c:pt idx="7295">
                  <c:v>15.000000000000036</c:v>
                </c:pt>
                <c:pt idx="7296">
                  <c:v>16.999999999999993</c:v>
                </c:pt>
                <c:pt idx="7297">
                  <c:v>8.9999999999999858</c:v>
                </c:pt>
                <c:pt idx="7298">
                  <c:v>16.000000000000014</c:v>
                </c:pt>
                <c:pt idx="7302">
                  <c:v>13.999999999999968</c:v>
                </c:pt>
                <c:pt idx="7303">
                  <c:v>7.0000000000000284</c:v>
                </c:pt>
                <c:pt idx="7306">
                  <c:v>-0.99999999999997868</c:v>
                </c:pt>
                <c:pt idx="7307">
                  <c:v>10.999999999999943</c:v>
                </c:pt>
                <c:pt idx="7308">
                  <c:v>7.0000000000000284</c:v>
                </c:pt>
                <c:pt idx="7309">
                  <c:v>10.000000000000053</c:v>
                </c:pt>
                <c:pt idx="7310">
                  <c:v>14.999999999999947</c:v>
                </c:pt>
                <c:pt idx="7311">
                  <c:v>11.000000000000032</c:v>
                </c:pt>
                <c:pt idx="7312">
                  <c:v>13.999999999999968</c:v>
                </c:pt>
                <c:pt idx="7313">
                  <c:v>11.000000000000032</c:v>
                </c:pt>
                <c:pt idx="7314">
                  <c:v>13.999999999999968</c:v>
                </c:pt>
                <c:pt idx="7315">
                  <c:v>8.9999999999999858</c:v>
                </c:pt>
                <c:pt idx="7316">
                  <c:v>11.999999999999966</c:v>
                </c:pt>
                <c:pt idx="7317">
                  <c:v>10.000000000000009</c:v>
                </c:pt>
                <c:pt idx="7318">
                  <c:v>14.999999999999991</c:v>
                </c:pt>
                <c:pt idx="7319">
                  <c:v>11.000000000000032</c:v>
                </c:pt>
                <c:pt idx="7320">
                  <c:v>27</c:v>
                </c:pt>
                <c:pt idx="7321">
                  <c:v>9.9999999999999645</c:v>
                </c:pt>
                <c:pt idx="7322">
                  <c:v>15.99999999999997</c:v>
                </c:pt>
                <c:pt idx="7323">
                  <c:v>10.000000000000053</c:v>
                </c:pt>
                <c:pt idx="7324">
                  <c:v>13.999999999999968</c:v>
                </c:pt>
                <c:pt idx="7325">
                  <c:v>15.000000000000036</c:v>
                </c:pt>
                <c:pt idx="7326">
                  <c:v>16.999999999999993</c:v>
                </c:pt>
                <c:pt idx="7327">
                  <c:v>12.000000000000011</c:v>
                </c:pt>
                <c:pt idx="7328">
                  <c:v>12.000000000000011</c:v>
                </c:pt>
                <c:pt idx="7329">
                  <c:v>12.000000000000011</c:v>
                </c:pt>
                <c:pt idx="7330">
                  <c:v>6.999999999999984</c:v>
                </c:pt>
                <c:pt idx="7331">
                  <c:v>16.999999999999993</c:v>
                </c:pt>
                <c:pt idx="7332">
                  <c:v>13.999999999999968</c:v>
                </c:pt>
                <c:pt idx="7333">
                  <c:v>6.999999999999984</c:v>
                </c:pt>
                <c:pt idx="7334">
                  <c:v>10.000000000000009</c:v>
                </c:pt>
                <c:pt idx="7335">
                  <c:v>20.99999999999995</c:v>
                </c:pt>
                <c:pt idx="7336">
                  <c:v>13.999999999999968</c:v>
                </c:pt>
                <c:pt idx="7337">
                  <c:v>15.000000000000036</c:v>
                </c:pt>
                <c:pt idx="7338">
                  <c:v>10.000000000000009</c:v>
                </c:pt>
                <c:pt idx="7339">
                  <c:v>14.999999999999991</c:v>
                </c:pt>
                <c:pt idx="7340">
                  <c:v>17.999999999999972</c:v>
                </c:pt>
                <c:pt idx="7341">
                  <c:v>12.000000000000011</c:v>
                </c:pt>
                <c:pt idx="7342">
                  <c:v>15.000000000000036</c:v>
                </c:pt>
                <c:pt idx="7343">
                  <c:v>14.000000000000012</c:v>
                </c:pt>
                <c:pt idx="7344">
                  <c:v>12.999999999999989</c:v>
                </c:pt>
                <c:pt idx="7345">
                  <c:v>12.000000000000011</c:v>
                </c:pt>
                <c:pt idx="7346">
                  <c:v>13.999999999999968</c:v>
                </c:pt>
                <c:pt idx="7347">
                  <c:v>8.0000000000000071</c:v>
                </c:pt>
                <c:pt idx="7348">
                  <c:v>6.999999999999984</c:v>
                </c:pt>
                <c:pt idx="7349">
                  <c:v>15.99999999999997</c:v>
                </c:pt>
                <c:pt idx="7350">
                  <c:v>16.000000000000014</c:v>
                </c:pt>
                <c:pt idx="7351">
                  <c:v>24.000000000000021</c:v>
                </c:pt>
                <c:pt idx="7352">
                  <c:v>21.999999999999975</c:v>
                </c:pt>
                <c:pt idx="7353">
                  <c:v>32.000000000000028</c:v>
                </c:pt>
                <c:pt idx="7354">
                  <c:v>20.999999999999996</c:v>
                </c:pt>
                <c:pt idx="7355">
                  <c:v>22.000000000000021</c:v>
                </c:pt>
                <c:pt idx="7356">
                  <c:v>14.999999999999991</c:v>
                </c:pt>
                <c:pt idx="7357">
                  <c:v>23</c:v>
                </c:pt>
                <c:pt idx="7358">
                  <c:v>16.999999999999993</c:v>
                </c:pt>
                <c:pt idx="7359">
                  <c:v>25</c:v>
                </c:pt>
                <c:pt idx="7360">
                  <c:v>30.999999999999961</c:v>
                </c:pt>
                <c:pt idx="7361">
                  <c:v>29.999999999999982</c:v>
                </c:pt>
                <c:pt idx="7362">
                  <c:v>22.999999999999954</c:v>
                </c:pt>
                <c:pt idx="7365">
                  <c:v>23.000000000000043</c:v>
                </c:pt>
                <c:pt idx="7366">
                  <c:v>18.999999999999993</c:v>
                </c:pt>
                <c:pt idx="7367">
                  <c:v>23.999999999999979</c:v>
                </c:pt>
                <c:pt idx="7368">
                  <c:v>21.000000000000043</c:v>
                </c:pt>
                <c:pt idx="7369">
                  <c:v>18.99999999999995</c:v>
                </c:pt>
                <c:pt idx="7370">
                  <c:v>27.000000000000046</c:v>
                </c:pt>
                <c:pt idx="7371">
                  <c:v>20.000000000000018</c:v>
                </c:pt>
                <c:pt idx="7372">
                  <c:v>20.000000000000018</c:v>
                </c:pt>
                <c:pt idx="7373">
                  <c:v>20.000000000000018</c:v>
                </c:pt>
                <c:pt idx="7374">
                  <c:v>24.000000000000021</c:v>
                </c:pt>
                <c:pt idx="7375">
                  <c:v>27.999999999999979</c:v>
                </c:pt>
                <c:pt idx="7376">
                  <c:v>26.999999999999957</c:v>
                </c:pt>
                <c:pt idx="7377">
                  <c:v>22.000000000000064</c:v>
                </c:pt>
                <c:pt idx="7378">
                  <c:v>14.999999999999947</c:v>
                </c:pt>
                <c:pt idx="7379">
                  <c:v>26.000000000000021</c:v>
                </c:pt>
                <c:pt idx="7380">
                  <c:v>30.999999999999961</c:v>
                </c:pt>
                <c:pt idx="7381">
                  <c:v>26.000000000000021</c:v>
                </c:pt>
                <c:pt idx="7382">
                  <c:v>23.999999999999932</c:v>
                </c:pt>
                <c:pt idx="7383">
                  <c:v>27.000000000000046</c:v>
                </c:pt>
                <c:pt idx="7384">
                  <c:v>23.000000000000043</c:v>
                </c:pt>
                <c:pt idx="7385">
                  <c:v>19.999999999999929</c:v>
                </c:pt>
                <c:pt idx="7386">
                  <c:v>20.999999999999996</c:v>
                </c:pt>
                <c:pt idx="7387">
                  <c:v>28.000000000000025</c:v>
                </c:pt>
                <c:pt idx="7388">
                  <c:v>17.999999999999972</c:v>
                </c:pt>
                <c:pt idx="7389">
                  <c:v>22.999999999999954</c:v>
                </c:pt>
                <c:pt idx="7390">
                  <c:v>18.00000000000006</c:v>
                </c:pt>
                <c:pt idx="7391">
                  <c:v>20.000000000000018</c:v>
                </c:pt>
                <c:pt idx="7393">
                  <c:v>26.999999999999957</c:v>
                </c:pt>
                <c:pt idx="7394">
                  <c:v>20.000000000000018</c:v>
                </c:pt>
                <c:pt idx="7395">
                  <c:v>17.999999999999972</c:v>
                </c:pt>
                <c:pt idx="7396">
                  <c:v>20.999999999999996</c:v>
                </c:pt>
                <c:pt idx="7397">
                  <c:v>12.999999999999989</c:v>
                </c:pt>
                <c:pt idx="7398">
                  <c:v>20.999999999999996</c:v>
                </c:pt>
                <c:pt idx="7399">
                  <c:v>20.000000000000018</c:v>
                </c:pt>
                <c:pt idx="7400">
                  <c:v>29.999999999999982</c:v>
                </c:pt>
                <c:pt idx="7401">
                  <c:v>20.000000000000018</c:v>
                </c:pt>
                <c:pt idx="7402">
                  <c:v>16.999999999999993</c:v>
                </c:pt>
                <c:pt idx="7403">
                  <c:v>16.000000000000014</c:v>
                </c:pt>
                <c:pt idx="7404">
                  <c:v>24.000000000000021</c:v>
                </c:pt>
                <c:pt idx="7405">
                  <c:v>20.999999999999996</c:v>
                </c:pt>
                <c:pt idx="7406">
                  <c:v>20.000000000000018</c:v>
                </c:pt>
                <c:pt idx="7407">
                  <c:v>23.000000000000043</c:v>
                </c:pt>
                <c:pt idx="7408">
                  <c:v>18.00000000000006</c:v>
                </c:pt>
                <c:pt idx="7409">
                  <c:v>20.000000000000018</c:v>
                </c:pt>
                <c:pt idx="7410">
                  <c:v>21.999999999999975</c:v>
                </c:pt>
                <c:pt idx="7411">
                  <c:v>20.999999999999996</c:v>
                </c:pt>
                <c:pt idx="7412">
                  <c:v>21.999999999999975</c:v>
                </c:pt>
                <c:pt idx="7413">
                  <c:v>16.000000000000014</c:v>
                </c:pt>
                <c:pt idx="7414">
                  <c:v>18.99999999999995</c:v>
                </c:pt>
                <c:pt idx="7415">
                  <c:v>26.000000000000068</c:v>
                </c:pt>
                <c:pt idx="7416">
                  <c:v>20.999999999999996</c:v>
                </c:pt>
                <c:pt idx="7417">
                  <c:v>24.000000000000021</c:v>
                </c:pt>
                <c:pt idx="7418">
                  <c:v>19.999999999999929</c:v>
                </c:pt>
                <c:pt idx="7419">
                  <c:v>31.99999999999994</c:v>
                </c:pt>
                <c:pt idx="7420">
                  <c:v>23.000000000000043</c:v>
                </c:pt>
                <c:pt idx="7421">
                  <c:v>25</c:v>
                </c:pt>
                <c:pt idx="7422">
                  <c:v>20.000000000000018</c:v>
                </c:pt>
                <c:pt idx="7423">
                  <c:v>18.00000000000006</c:v>
                </c:pt>
                <c:pt idx="7424">
                  <c:v>22.999999999999954</c:v>
                </c:pt>
                <c:pt idx="7425">
                  <c:v>22.000000000000064</c:v>
                </c:pt>
                <c:pt idx="7426">
                  <c:v>17.999999999999972</c:v>
                </c:pt>
                <c:pt idx="7427">
                  <c:v>22.999999999999954</c:v>
                </c:pt>
                <c:pt idx="7428">
                  <c:v>15.000000000000036</c:v>
                </c:pt>
                <c:pt idx="7429">
                  <c:v>18.99999999999995</c:v>
                </c:pt>
                <c:pt idx="7430">
                  <c:v>16.999999999999993</c:v>
                </c:pt>
                <c:pt idx="7431">
                  <c:v>19.000000000000039</c:v>
                </c:pt>
                <c:pt idx="7432">
                  <c:v>16.000000000000014</c:v>
                </c:pt>
                <c:pt idx="7433">
                  <c:v>21.999999999999975</c:v>
                </c:pt>
                <c:pt idx="7434">
                  <c:v>25.999999999999979</c:v>
                </c:pt>
                <c:pt idx="7435">
                  <c:v>20.999999999999996</c:v>
                </c:pt>
                <c:pt idx="7436">
                  <c:v>16.000000000000014</c:v>
                </c:pt>
                <c:pt idx="7437">
                  <c:v>8.9999999999999858</c:v>
                </c:pt>
                <c:pt idx="7438">
                  <c:v>18.99999999999995</c:v>
                </c:pt>
                <c:pt idx="7439">
                  <c:v>16.999999999999993</c:v>
                </c:pt>
                <c:pt idx="7440">
                  <c:v>25</c:v>
                </c:pt>
                <c:pt idx="7441">
                  <c:v>18.99999999999995</c:v>
                </c:pt>
                <c:pt idx="7442">
                  <c:v>21.999999999999975</c:v>
                </c:pt>
                <c:pt idx="7443">
                  <c:v>20.000000000000018</c:v>
                </c:pt>
                <c:pt idx="7444">
                  <c:v>14.999999999999947</c:v>
                </c:pt>
                <c:pt idx="7445">
                  <c:v>20.000000000000018</c:v>
                </c:pt>
                <c:pt idx="7446">
                  <c:v>25</c:v>
                </c:pt>
                <c:pt idx="7447">
                  <c:v>23.000000000000043</c:v>
                </c:pt>
                <c:pt idx="7448">
                  <c:v>33.999999999999986</c:v>
                </c:pt>
                <c:pt idx="7449">
                  <c:v>22.000000000000064</c:v>
                </c:pt>
                <c:pt idx="7450">
                  <c:v>24.000000000000021</c:v>
                </c:pt>
                <c:pt idx="7451">
                  <c:v>17.999999999999972</c:v>
                </c:pt>
                <c:pt idx="7452">
                  <c:v>16.000000000000014</c:v>
                </c:pt>
                <c:pt idx="7453">
                  <c:v>27.000000000000046</c:v>
                </c:pt>
                <c:pt idx="7454">
                  <c:v>16.999999999999993</c:v>
                </c:pt>
                <c:pt idx="7455">
                  <c:v>16.999999999999993</c:v>
                </c:pt>
                <c:pt idx="7456">
                  <c:v>18.99999999999995</c:v>
                </c:pt>
                <c:pt idx="7457">
                  <c:v>15.000000000000036</c:v>
                </c:pt>
                <c:pt idx="7458">
                  <c:v>20.000000000000018</c:v>
                </c:pt>
                <c:pt idx="7459">
                  <c:v>19.000000000000039</c:v>
                </c:pt>
                <c:pt idx="7460">
                  <c:v>16.000000000000014</c:v>
                </c:pt>
                <c:pt idx="7461">
                  <c:v>21.999999999999975</c:v>
                </c:pt>
                <c:pt idx="7462">
                  <c:v>12.000000000000011</c:v>
                </c:pt>
                <c:pt idx="7463">
                  <c:v>20.999999999999996</c:v>
                </c:pt>
                <c:pt idx="7464">
                  <c:v>18.99999999999995</c:v>
                </c:pt>
                <c:pt idx="7465">
                  <c:v>14.999999999999947</c:v>
                </c:pt>
                <c:pt idx="7466">
                  <c:v>17.999999999999972</c:v>
                </c:pt>
                <c:pt idx="7467">
                  <c:v>19.999999999999929</c:v>
                </c:pt>
                <c:pt idx="7468">
                  <c:v>19.000000000000039</c:v>
                </c:pt>
                <c:pt idx="7469">
                  <c:v>20.999999999999996</c:v>
                </c:pt>
                <c:pt idx="7470">
                  <c:v>20.999999999999996</c:v>
                </c:pt>
                <c:pt idx="7471">
                  <c:v>12.999999999999989</c:v>
                </c:pt>
                <c:pt idx="7472">
                  <c:v>21.999999999999975</c:v>
                </c:pt>
                <c:pt idx="7473">
                  <c:v>25</c:v>
                </c:pt>
                <c:pt idx="7474">
                  <c:v>16.000000000000014</c:v>
                </c:pt>
                <c:pt idx="7475">
                  <c:v>20.999999999999996</c:v>
                </c:pt>
                <c:pt idx="7476">
                  <c:v>29.000000000000004</c:v>
                </c:pt>
                <c:pt idx="7477">
                  <c:v>25.999999999999979</c:v>
                </c:pt>
                <c:pt idx="7478">
                  <c:v>25.999999999999979</c:v>
                </c:pt>
                <c:pt idx="7479">
                  <c:v>20.999999999999996</c:v>
                </c:pt>
                <c:pt idx="7480">
                  <c:v>20.000000000000018</c:v>
                </c:pt>
                <c:pt idx="7481">
                  <c:v>23.999999999999932</c:v>
                </c:pt>
                <c:pt idx="7482">
                  <c:v>17.999999999999972</c:v>
                </c:pt>
                <c:pt idx="7483">
                  <c:v>20.000000000000018</c:v>
                </c:pt>
                <c:pt idx="7484">
                  <c:v>22.000000000000064</c:v>
                </c:pt>
                <c:pt idx="7485">
                  <c:v>25</c:v>
                </c:pt>
                <c:pt idx="7486">
                  <c:v>25.999999999999979</c:v>
                </c:pt>
                <c:pt idx="7487">
                  <c:v>20.999999999999996</c:v>
                </c:pt>
                <c:pt idx="7488">
                  <c:v>22.999999999999954</c:v>
                </c:pt>
                <c:pt idx="7489">
                  <c:v>29.000000000000004</c:v>
                </c:pt>
                <c:pt idx="7490">
                  <c:v>28.000000000000025</c:v>
                </c:pt>
                <c:pt idx="7491">
                  <c:v>30.000000000000071</c:v>
                </c:pt>
                <c:pt idx="7492">
                  <c:v>36.000000000000028</c:v>
                </c:pt>
                <c:pt idx="7493">
                  <c:v>33.999999999999986</c:v>
                </c:pt>
                <c:pt idx="7494">
                  <c:v>37.999999999999986</c:v>
                </c:pt>
                <c:pt idx="7495">
                  <c:v>29.999999999999982</c:v>
                </c:pt>
                <c:pt idx="7496">
                  <c:v>27.000000000000046</c:v>
                </c:pt>
                <c:pt idx="7497">
                  <c:v>30.999999999999961</c:v>
                </c:pt>
                <c:pt idx="7498">
                  <c:v>23.999999999999932</c:v>
                </c:pt>
                <c:pt idx="7499">
                  <c:v>25</c:v>
                </c:pt>
                <c:pt idx="7500">
                  <c:v>39.000000000000014</c:v>
                </c:pt>
                <c:pt idx="7501">
                  <c:v>33.999999999999986</c:v>
                </c:pt>
                <c:pt idx="7502">
                  <c:v>25</c:v>
                </c:pt>
                <c:pt idx="7503">
                  <c:v>39.000000000000057</c:v>
                </c:pt>
                <c:pt idx="7504">
                  <c:v>27.999999999999979</c:v>
                </c:pt>
                <c:pt idx="7505">
                  <c:v>33.000000000000007</c:v>
                </c:pt>
                <c:pt idx="7506">
                  <c:v>40.999999999999972</c:v>
                </c:pt>
                <c:pt idx="7507">
                  <c:v>29.00000000000005</c:v>
                </c:pt>
                <c:pt idx="7508">
                  <c:v>46.999999999999972</c:v>
                </c:pt>
                <c:pt idx="7509">
                  <c:v>31.00000000000005</c:v>
                </c:pt>
                <c:pt idx="7510">
                  <c:v>23.000000000000043</c:v>
                </c:pt>
                <c:pt idx="7511">
                  <c:v>26.999999999999957</c:v>
                </c:pt>
                <c:pt idx="7512">
                  <c:v>20.000000000000018</c:v>
                </c:pt>
                <c:pt idx="7513">
                  <c:v>16.000000000000014</c:v>
                </c:pt>
                <c:pt idx="7514">
                  <c:v>22.000000000000064</c:v>
                </c:pt>
                <c:pt idx="7515">
                  <c:v>20.999999999999996</c:v>
                </c:pt>
                <c:pt idx="7516">
                  <c:v>20.000000000000018</c:v>
                </c:pt>
                <c:pt idx="7517">
                  <c:v>28.000000000000025</c:v>
                </c:pt>
                <c:pt idx="7518">
                  <c:v>33.000000000000007</c:v>
                </c:pt>
                <c:pt idx="7519">
                  <c:v>31.99999999999994</c:v>
                </c:pt>
                <c:pt idx="7520">
                  <c:v>20.000000000000018</c:v>
                </c:pt>
                <c:pt idx="7521">
                  <c:v>37.000000000000014</c:v>
                </c:pt>
                <c:pt idx="7522">
                  <c:v>34.999999999999964</c:v>
                </c:pt>
                <c:pt idx="7523">
                  <c:v>48.999999999999979</c:v>
                </c:pt>
                <c:pt idx="7524">
                  <c:v>41.99999999999995</c:v>
                </c:pt>
                <c:pt idx="7525">
                  <c:v>41.000000000000014</c:v>
                </c:pt>
                <c:pt idx="7526">
                  <c:v>44.000000000000043</c:v>
                </c:pt>
                <c:pt idx="7527">
                  <c:v>31.000000000000007</c:v>
                </c:pt>
                <c:pt idx="7528">
                  <c:v>41.000000000000014</c:v>
                </c:pt>
                <c:pt idx="7529">
                  <c:v>38.999999999999972</c:v>
                </c:pt>
                <c:pt idx="7530">
                  <c:v>36.999999999999964</c:v>
                </c:pt>
                <c:pt idx="7531">
                  <c:v>40.000000000000036</c:v>
                </c:pt>
                <c:pt idx="7532">
                  <c:v>45.000000000000014</c:v>
                </c:pt>
                <c:pt idx="7533">
                  <c:v>34.999999999999964</c:v>
                </c:pt>
                <c:pt idx="7534">
                  <c:v>42.000000000000036</c:v>
                </c:pt>
                <c:pt idx="7535">
                  <c:v>39.999999999999943</c:v>
                </c:pt>
                <c:pt idx="7536">
                  <c:v>39.000000000000014</c:v>
                </c:pt>
                <c:pt idx="7537">
                  <c:v>39.999999999999993</c:v>
                </c:pt>
                <c:pt idx="7538">
                  <c:v>48.999999999999979</c:v>
                </c:pt>
                <c:pt idx="7539">
                  <c:v>52.999999999999979</c:v>
                </c:pt>
                <c:pt idx="7540">
                  <c:v>42.999999999999972</c:v>
                </c:pt>
                <c:pt idx="7541">
                  <c:v>41.000000000000014</c:v>
                </c:pt>
                <c:pt idx="7542">
                  <c:v>50</c:v>
                </c:pt>
                <c:pt idx="7543">
                  <c:v>49.999999999999957</c:v>
                </c:pt>
                <c:pt idx="7544">
                  <c:v>44.999999999999972</c:v>
                </c:pt>
                <c:pt idx="7545">
                  <c:v>48</c:v>
                </c:pt>
                <c:pt idx="7546">
                  <c:v>50</c:v>
                </c:pt>
                <c:pt idx="7547">
                  <c:v>60.999999999999986</c:v>
                </c:pt>
                <c:pt idx="7548">
                  <c:v>54</c:v>
                </c:pt>
                <c:pt idx="7549">
                  <c:v>50.999999999999979</c:v>
                </c:pt>
                <c:pt idx="7550">
                  <c:v>56.999999999999986</c:v>
                </c:pt>
                <c:pt idx="7551">
                  <c:v>54.999999999999986</c:v>
                </c:pt>
                <c:pt idx="7552">
                  <c:v>52</c:v>
                </c:pt>
                <c:pt idx="7553">
                  <c:v>58.999999999999986</c:v>
                </c:pt>
                <c:pt idx="7554">
                  <c:v>52</c:v>
                </c:pt>
                <c:pt idx="7555">
                  <c:v>48</c:v>
                </c:pt>
                <c:pt idx="7556">
                  <c:v>48</c:v>
                </c:pt>
                <c:pt idx="7557">
                  <c:v>48</c:v>
                </c:pt>
                <c:pt idx="7558">
                  <c:v>53.000000000000028</c:v>
                </c:pt>
                <c:pt idx="7559">
                  <c:v>51.000000000000021</c:v>
                </c:pt>
                <c:pt idx="7560">
                  <c:v>49.000000000000021</c:v>
                </c:pt>
                <c:pt idx="7564">
                  <c:v>47.000000000000021</c:v>
                </c:pt>
                <c:pt idx="7565">
                  <c:v>46</c:v>
                </c:pt>
                <c:pt idx="7566">
                  <c:v>48</c:v>
                </c:pt>
                <c:pt idx="7568">
                  <c:v>41.000000000000014</c:v>
                </c:pt>
                <c:pt idx="7569">
                  <c:v>48</c:v>
                </c:pt>
                <c:pt idx="7570">
                  <c:v>64.000000000000014</c:v>
                </c:pt>
                <c:pt idx="7571">
                  <c:v>50.999999999999979</c:v>
                </c:pt>
                <c:pt idx="7572">
                  <c:v>37.000000000000014</c:v>
                </c:pt>
                <c:pt idx="7573">
                  <c:v>42.000000000000036</c:v>
                </c:pt>
                <c:pt idx="7574">
                  <c:v>46.000000000000043</c:v>
                </c:pt>
                <c:pt idx="7575">
                  <c:v>55.000000000000028</c:v>
                </c:pt>
                <c:pt idx="7576">
                  <c:v>46.000000000000043</c:v>
                </c:pt>
                <c:pt idx="7577">
                  <c:v>46</c:v>
                </c:pt>
                <c:pt idx="7578">
                  <c:v>60.999999999999986</c:v>
                </c:pt>
                <c:pt idx="7579">
                  <c:v>54</c:v>
                </c:pt>
                <c:pt idx="7580">
                  <c:v>54</c:v>
                </c:pt>
                <c:pt idx="7581">
                  <c:v>62.000000000000014</c:v>
                </c:pt>
                <c:pt idx="7582">
                  <c:v>61.000000000000028</c:v>
                </c:pt>
                <c:pt idx="7583">
                  <c:v>74.000000000000028</c:v>
                </c:pt>
                <c:pt idx="7584">
                  <c:v>64.999999999999986</c:v>
                </c:pt>
                <c:pt idx="7585">
                  <c:v>52.999999999999979</c:v>
                </c:pt>
                <c:pt idx="7586">
                  <c:v>52.999999999999979</c:v>
                </c:pt>
                <c:pt idx="7587">
                  <c:v>48</c:v>
                </c:pt>
                <c:pt idx="7588">
                  <c:v>55.000000000000028</c:v>
                </c:pt>
                <c:pt idx="7589">
                  <c:v>58.000000000000007</c:v>
                </c:pt>
                <c:pt idx="7590">
                  <c:v>57.000000000000028</c:v>
                </c:pt>
                <c:pt idx="7591">
                  <c:v>49.000000000000021</c:v>
                </c:pt>
                <c:pt idx="7592">
                  <c:v>43.000000000000014</c:v>
                </c:pt>
                <c:pt idx="7593">
                  <c:v>48.999999999999979</c:v>
                </c:pt>
                <c:pt idx="7594">
                  <c:v>52</c:v>
                </c:pt>
                <c:pt idx="7595">
                  <c:v>49.000000000000021</c:v>
                </c:pt>
                <c:pt idx="7596">
                  <c:v>48</c:v>
                </c:pt>
                <c:pt idx="7597">
                  <c:v>52</c:v>
                </c:pt>
                <c:pt idx="7598">
                  <c:v>54</c:v>
                </c:pt>
                <c:pt idx="7599">
                  <c:v>58.000000000000007</c:v>
                </c:pt>
                <c:pt idx="7600">
                  <c:v>52</c:v>
                </c:pt>
                <c:pt idx="7601">
                  <c:v>60.999999999999986</c:v>
                </c:pt>
                <c:pt idx="7602">
                  <c:v>60.000000000000007</c:v>
                </c:pt>
                <c:pt idx="7603">
                  <c:v>55.999999999999957</c:v>
                </c:pt>
                <c:pt idx="7604">
                  <c:v>52</c:v>
                </c:pt>
                <c:pt idx="7605">
                  <c:v>62.000000000000014</c:v>
                </c:pt>
                <c:pt idx="7606">
                  <c:v>59.000000000000028</c:v>
                </c:pt>
                <c:pt idx="7607">
                  <c:v>67.000000000000043</c:v>
                </c:pt>
                <c:pt idx="7608">
                  <c:v>64.000000000000014</c:v>
                </c:pt>
                <c:pt idx="7609">
                  <c:v>61.999999999999964</c:v>
                </c:pt>
                <c:pt idx="7610">
                  <c:v>62.999999999999986</c:v>
                </c:pt>
                <c:pt idx="7611">
                  <c:v>69.999999999999972</c:v>
                </c:pt>
                <c:pt idx="7612">
                  <c:v>54.999999999999986</c:v>
                </c:pt>
                <c:pt idx="7613">
                  <c:v>68.000000000000014</c:v>
                </c:pt>
                <c:pt idx="7614">
                  <c:v>73</c:v>
                </c:pt>
                <c:pt idx="7615">
                  <c:v>78.000000000000028</c:v>
                </c:pt>
                <c:pt idx="7616">
                  <c:v>69.999999999999972</c:v>
                </c:pt>
                <c:pt idx="7617">
                  <c:v>66.000000000000014</c:v>
                </c:pt>
                <c:pt idx="7618">
                  <c:v>63.000000000000036</c:v>
                </c:pt>
                <c:pt idx="7619">
                  <c:v>60.000000000000007</c:v>
                </c:pt>
                <c:pt idx="7620">
                  <c:v>61.999999999999964</c:v>
                </c:pt>
                <c:pt idx="7621">
                  <c:v>60.000000000000007</c:v>
                </c:pt>
                <c:pt idx="7622">
                  <c:v>58.999999999999986</c:v>
                </c:pt>
                <c:pt idx="7623">
                  <c:v>58.000000000000007</c:v>
                </c:pt>
                <c:pt idx="7624">
                  <c:v>63.999999999999972</c:v>
                </c:pt>
                <c:pt idx="7625">
                  <c:v>60.000000000000007</c:v>
                </c:pt>
                <c:pt idx="7626">
                  <c:v>52</c:v>
                </c:pt>
                <c:pt idx="7627">
                  <c:v>54</c:v>
                </c:pt>
                <c:pt idx="7628">
                  <c:v>58.000000000000007</c:v>
                </c:pt>
                <c:pt idx="7629">
                  <c:v>64.999999999999986</c:v>
                </c:pt>
                <c:pt idx="7630">
                  <c:v>64.000000000000014</c:v>
                </c:pt>
                <c:pt idx="7631">
                  <c:v>70.000000000000014</c:v>
                </c:pt>
                <c:pt idx="7632">
                  <c:v>73</c:v>
                </c:pt>
                <c:pt idx="7633">
                  <c:v>59.000000000000028</c:v>
                </c:pt>
                <c:pt idx="7634">
                  <c:v>51.999999999999957</c:v>
                </c:pt>
                <c:pt idx="7635">
                  <c:v>52.999999999999979</c:v>
                </c:pt>
                <c:pt idx="7636">
                  <c:v>54</c:v>
                </c:pt>
                <c:pt idx="7637">
                  <c:v>52.999999999999979</c:v>
                </c:pt>
                <c:pt idx="7640">
                  <c:v>54</c:v>
                </c:pt>
                <c:pt idx="7641">
                  <c:v>48.999999999999979</c:v>
                </c:pt>
                <c:pt idx="7642">
                  <c:v>52</c:v>
                </c:pt>
                <c:pt idx="7643">
                  <c:v>58.000000000000007</c:v>
                </c:pt>
                <c:pt idx="7644">
                  <c:v>43.999999999999993</c:v>
                </c:pt>
                <c:pt idx="7645">
                  <c:v>48</c:v>
                </c:pt>
                <c:pt idx="7646">
                  <c:v>55.000000000000028</c:v>
                </c:pt>
                <c:pt idx="7647">
                  <c:v>46</c:v>
                </c:pt>
                <c:pt idx="7648">
                  <c:v>46</c:v>
                </c:pt>
                <c:pt idx="7649">
                  <c:v>46</c:v>
                </c:pt>
                <c:pt idx="7650">
                  <c:v>50</c:v>
                </c:pt>
                <c:pt idx="7651">
                  <c:v>41.000000000000014</c:v>
                </c:pt>
                <c:pt idx="7652">
                  <c:v>43.000000000000014</c:v>
                </c:pt>
                <c:pt idx="7654">
                  <c:v>48</c:v>
                </c:pt>
                <c:pt idx="7655">
                  <c:v>37.999999999999986</c:v>
                </c:pt>
                <c:pt idx="7656">
                  <c:v>43.000000000000014</c:v>
                </c:pt>
                <c:pt idx="7657">
                  <c:v>48</c:v>
                </c:pt>
                <c:pt idx="7658">
                  <c:v>40.999999999999972</c:v>
                </c:pt>
                <c:pt idx="7659">
                  <c:v>37.999999999999986</c:v>
                </c:pt>
                <c:pt idx="7660">
                  <c:v>41.999999999999993</c:v>
                </c:pt>
                <c:pt idx="7661">
                  <c:v>35.999999999999986</c:v>
                </c:pt>
                <c:pt idx="7662">
                  <c:v>43.999999999999993</c:v>
                </c:pt>
                <c:pt idx="7663">
                  <c:v>53.000000000000028</c:v>
                </c:pt>
                <c:pt idx="7664">
                  <c:v>46</c:v>
                </c:pt>
                <c:pt idx="7665">
                  <c:v>46</c:v>
                </c:pt>
                <c:pt idx="7666">
                  <c:v>43.000000000000014</c:v>
                </c:pt>
                <c:pt idx="7667">
                  <c:v>39.999999999999993</c:v>
                </c:pt>
                <c:pt idx="7668">
                  <c:v>46</c:v>
                </c:pt>
                <c:pt idx="7669">
                  <c:v>43.000000000000014</c:v>
                </c:pt>
                <c:pt idx="7670">
                  <c:v>42.999999999999972</c:v>
                </c:pt>
                <c:pt idx="7671">
                  <c:v>41.000000000000014</c:v>
                </c:pt>
                <c:pt idx="7672">
                  <c:v>41.000000000000014</c:v>
                </c:pt>
                <c:pt idx="7673">
                  <c:v>47.000000000000021</c:v>
                </c:pt>
                <c:pt idx="7674">
                  <c:v>48.999999999999979</c:v>
                </c:pt>
                <c:pt idx="7675">
                  <c:v>41.000000000000014</c:v>
                </c:pt>
                <c:pt idx="7676">
                  <c:v>40.000000000000036</c:v>
                </c:pt>
                <c:pt idx="7677">
                  <c:v>50.999999999999979</c:v>
                </c:pt>
                <c:pt idx="7678">
                  <c:v>47.999999999999957</c:v>
                </c:pt>
                <c:pt idx="7679">
                  <c:v>37.000000000000014</c:v>
                </c:pt>
                <c:pt idx="7680">
                  <c:v>37.999999999999986</c:v>
                </c:pt>
                <c:pt idx="7681">
                  <c:v>39.999999999999993</c:v>
                </c:pt>
                <c:pt idx="7682">
                  <c:v>42.999999999999972</c:v>
                </c:pt>
                <c:pt idx="7683">
                  <c:v>40.999999999999972</c:v>
                </c:pt>
                <c:pt idx="7684">
                  <c:v>38.999999999999972</c:v>
                </c:pt>
                <c:pt idx="7685">
                  <c:v>42.999999999999972</c:v>
                </c:pt>
                <c:pt idx="7686">
                  <c:v>39.999999999999993</c:v>
                </c:pt>
                <c:pt idx="7687">
                  <c:v>48</c:v>
                </c:pt>
                <c:pt idx="7688">
                  <c:v>37.999999999999986</c:v>
                </c:pt>
                <c:pt idx="7689">
                  <c:v>38.999999999999972</c:v>
                </c:pt>
                <c:pt idx="7690">
                  <c:v>46</c:v>
                </c:pt>
                <c:pt idx="7691">
                  <c:v>45.000000000000014</c:v>
                </c:pt>
                <c:pt idx="7692">
                  <c:v>43.000000000000014</c:v>
                </c:pt>
                <c:pt idx="7693">
                  <c:v>40.999999999999972</c:v>
                </c:pt>
                <c:pt idx="7694">
                  <c:v>42.999999999999972</c:v>
                </c:pt>
                <c:pt idx="7695">
                  <c:v>45.000000000000014</c:v>
                </c:pt>
                <c:pt idx="7696">
                  <c:v>46</c:v>
                </c:pt>
                <c:pt idx="7697">
                  <c:v>33.999999999999986</c:v>
                </c:pt>
                <c:pt idx="7698">
                  <c:v>40.999999999999972</c:v>
                </c:pt>
                <c:pt idx="7699">
                  <c:v>39.999999999999993</c:v>
                </c:pt>
                <c:pt idx="7700">
                  <c:v>40.000000000000036</c:v>
                </c:pt>
                <c:pt idx="7701">
                  <c:v>42.999999999999972</c:v>
                </c:pt>
                <c:pt idx="7702">
                  <c:v>51.000000000000021</c:v>
                </c:pt>
                <c:pt idx="7703">
                  <c:v>44.999999999999972</c:v>
                </c:pt>
                <c:pt idx="7704">
                  <c:v>48</c:v>
                </c:pt>
                <c:pt idx="7705">
                  <c:v>45.000000000000014</c:v>
                </c:pt>
                <c:pt idx="7706">
                  <c:v>50</c:v>
                </c:pt>
                <c:pt idx="7707">
                  <c:v>40.999999999999972</c:v>
                </c:pt>
                <c:pt idx="7708">
                  <c:v>54.999999999999986</c:v>
                </c:pt>
                <c:pt idx="7709">
                  <c:v>41.000000000000014</c:v>
                </c:pt>
                <c:pt idx="7710">
                  <c:v>39.999999999999993</c:v>
                </c:pt>
                <c:pt idx="7711">
                  <c:v>41.000000000000014</c:v>
                </c:pt>
                <c:pt idx="7712">
                  <c:v>37.000000000000014</c:v>
                </c:pt>
                <c:pt idx="7713">
                  <c:v>30.999999999999961</c:v>
                </c:pt>
                <c:pt idx="7714">
                  <c:v>29.999999999999982</c:v>
                </c:pt>
                <c:pt idx="7715">
                  <c:v>26.999999999999957</c:v>
                </c:pt>
                <c:pt idx="7716">
                  <c:v>31.000000000000007</c:v>
                </c:pt>
                <c:pt idx="7717">
                  <c:v>28.000000000000025</c:v>
                </c:pt>
                <c:pt idx="7718">
                  <c:v>25</c:v>
                </c:pt>
                <c:pt idx="7719">
                  <c:v>34.999999999999964</c:v>
                </c:pt>
                <c:pt idx="7720">
                  <c:v>32.000000000000028</c:v>
                </c:pt>
                <c:pt idx="7721">
                  <c:v>30.000000000000028</c:v>
                </c:pt>
                <c:pt idx="7722">
                  <c:v>32.000000000000028</c:v>
                </c:pt>
                <c:pt idx="7723">
                  <c:v>39.000000000000014</c:v>
                </c:pt>
                <c:pt idx="7724">
                  <c:v>24.000000000000021</c:v>
                </c:pt>
                <c:pt idx="7725">
                  <c:v>17.999999999999972</c:v>
                </c:pt>
                <c:pt idx="7726">
                  <c:v>29.000000000000004</c:v>
                </c:pt>
                <c:pt idx="7727">
                  <c:v>20.999999999999996</c:v>
                </c:pt>
                <c:pt idx="7728">
                  <c:v>22.000000000000021</c:v>
                </c:pt>
                <c:pt idx="7729">
                  <c:v>28.000000000000025</c:v>
                </c:pt>
                <c:pt idx="7730">
                  <c:v>25</c:v>
                </c:pt>
                <c:pt idx="7731">
                  <c:v>27.999999999999979</c:v>
                </c:pt>
                <c:pt idx="7732">
                  <c:v>29.000000000000004</c:v>
                </c:pt>
                <c:pt idx="7733">
                  <c:v>33.000000000000007</c:v>
                </c:pt>
                <c:pt idx="7734">
                  <c:v>26.000000000000021</c:v>
                </c:pt>
                <c:pt idx="7735">
                  <c:v>25</c:v>
                </c:pt>
                <c:pt idx="7736">
                  <c:v>29.000000000000004</c:v>
                </c:pt>
                <c:pt idx="7737">
                  <c:v>29.000000000000004</c:v>
                </c:pt>
                <c:pt idx="7738">
                  <c:v>28.000000000000025</c:v>
                </c:pt>
                <c:pt idx="7739">
                  <c:v>35.000000000000007</c:v>
                </c:pt>
                <c:pt idx="7740">
                  <c:v>37.999999999999986</c:v>
                </c:pt>
                <c:pt idx="7741">
                  <c:v>36.999999999999964</c:v>
                </c:pt>
                <c:pt idx="7742">
                  <c:v>37.000000000000014</c:v>
                </c:pt>
                <c:pt idx="7743">
                  <c:v>34.000000000000028</c:v>
                </c:pt>
                <c:pt idx="7744">
                  <c:v>35.999999999999986</c:v>
                </c:pt>
                <c:pt idx="7745">
                  <c:v>40.999999999999972</c:v>
                </c:pt>
                <c:pt idx="7746">
                  <c:v>41.999999999999993</c:v>
                </c:pt>
                <c:pt idx="7747">
                  <c:v>26.000000000000021</c:v>
                </c:pt>
                <c:pt idx="7748">
                  <c:v>29.999999999999982</c:v>
                </c:pt>
                <c:pt idx="7749">
                  <c:v>31.999999999999986</c:v>
                </c:pt>
                <c:pt idx="7750">
                  <c:v>29.999999999999982</c:v>
                </c:pt>
                <c:pt idx="7751">
                  <c:v>35.000000000000007</c:v>
                </c:pt>
                <c:pt idx="7752">
                  <c:v>29.000000000000004</c:v>
                </c:pt>
                <c:pt idx="7753">
                  <c:v>33.999999999999986</c:v>
                </c:pt>
                <c:pt idx="7754">
                  <c:v>29.999999999999982</c:v>
                </c:pt>
                <c:pt idx="7755">
                  <c:v>27</c:v>
                </c:pt>
                <c:pt idx="7756">
                  <c:v>25</c:v>
                </c:pt>
                <c:pt idx="7757">
                  <c:v>26.000000000000021</c:v>
                </c:pt>
                <c:pt idx="7758">
                  <c:v>31.000000000000007</c:v>
                </c:pt>
                <c:pt idx="7759">
                  <c:v>31.000000000000007</c:v>
                </c:pt>
                <c:pt idx="7760">
                  <c:v>30.000000000000028</c:v>
                </c:pt>
                <c:pt idx="7761">
                  <c:v>31.999999999999986</c:v>
                </c:pt>
                <c:pt idx="7762">
                  <c:v>32.999999999999964</c:v>
                </c:pt>
                <c:pt idx="7763">
                  <c:v>38.000000000000036</c:v>
                </c:pt>
                <c:pt idx="7764">
                  <c:v>37.999999999999986</c:v>
                </c:pt>
                <c:pt idx="7765">
                  <c:v>37.999999999999986</c:v>
                </c:pt>
                <c:pt idx="7766">
                  <c:v>36.000000000000028</c:v>
                </c:pt>
                <c:pt idx="7767">
                  <c:v>37.000000000000014</c:v>
                </c:pt>
                <c:pt idx="7768">
                  <c:v>41.000000000000014</c:v>
                </c:pt>
                <c:pt idx="7769">
                  <c:v>30.999999999999961</c:v>
                </c:pt>
                <c:pt idx="7770">
                  <c:v>41.000000000000014</c:v>
                </c:pt>
                <c:pt idx="7771">
                  <c:v>40.000000000000036</c:v>
                </c:pt>
                <c:pt idx="7772">
                  <c:v>37.000000000000014</c:v>
                </c:pt>
                <c:pt idx="7773">
                  <c:v>32.999999999999964</c:v>
                </c:pt>
                <c:pt idx="7774">
                  <c:v>34.999999999999964</c:v>
                </c:pt>
                <c:pt idx="7775">
                  <c:v>30.999999999999961</c:v>
                </c:pt>
                <c:pt idx="7776">
                  <c:v>35.999999999999986</c:v>
                </c:pt>
                <c:pt idx="7777">
                  <c:v>31.00000000000005</c:v>
                </c:pt>
                <c:pt idx="7778">
                  <c:v>33.000000000000007</c:v>
                </c:pt>
                <c:pt idx="7779">
                  <c:v>30.000000000000028</c:v>
                </c:pt>
                <c:pt idx="7780">
                  <c:v>25</c:v>
                </c:pt>
                <c:pt idx="7781">
                  <c:v>31.999999999999986</c:v>
                </c:pt>
                <c:pt idx="7782">
                  <c:v>37.999999999999986</c:v>
                </c:pt>
                <c:pt idx="7783">
                  <c:v>32.000000000000028</c:v>
                </c:pt>
                <c:pt idx="7784">
                  <c:v>33.999999999999986</c:v>
                </c:pt>
                <c:pt idx="7785">
                  <c:v>37.999999999999986</c:v>
                </c:pt>
                <c:pt idx="7786">
                  <c:v>31.999999999999986</c:v>
                </c:pt>
                <c:pt idx="7787">
                  <c:v>34.000000000000028</c:v>
                </c:pt>
                <c:pt idx="7788">
                  <c:v>31.000000000000007</c:v>
                </c:pt>
                <c:pt idx="7789">
                  <c:v>27.999999999999979</c:v>
                </c:pt>
                <c:pt idx="7790">
                  <c:v>32.000000000000028</c:v>
                </c:pt>
                <c:pt idx="7791">
                  <c:v>28.000000000000025</c:v>
                </c:pt>
                <c:pt idx="7792">
                  <c:v>36.999999999999964</c:v>
                </c:pt>
                <c:pt idx="7793">
                  <c:v>36.000000000000028</c:v>
                </c:pt>
                <c:pt idx="7794">
                  <c:v>34.999999999999964</c:v>
                </c:pt>
                <c:pt idx="7795">
                  <c:v>30.999999999999961</c:v>
                </c:pt>
                <c:pt idx="7796">
                  <c:v>35.000000000000007</c:v>
                </c:pt>
                <c:pt idx="7797">
                  <c:v>32.999999999999964</c:v>
                </c:pt>
                <c:pt idx="7798">
                  <c:v>38.000000000000036</c:v>
                </c:pt>
                <c:pt idx="7799">
                  <c:v>35.999999999999986</c:v>
                </c:pt>
                <c:pt idx="7800">
                  <c:v>32.999999999999964</c:v>
                </c:pt>
                <c:pt idx="7801">
                  <c:v>35.000000000000007</c:v>
                </c:pt>
                <c:pt idx="7802">
                  <c:v>31.999999999999986</c:v>
                </c:pt>
                <c:pt idx="7803">
                  <c:v>37.000000000000014</c:v>
                </c:pt>
                <c:pt idx="7804">
                  <c:v>37.000000000000014</c:v>
                </c:pt>
                <c:pt idx="7805">
                  <c:v>32.000000000000028</c:v>
                </c:pt>
                <c:pt idx="7806">
                  <c:v>33.999999999999986</c:v>
                </c:pt>
                <c:pt idx="7807">
                  <c:v>33.000000000000007</c:v>
                </c:pt>
                <c:pt idx="7808">
                  <c:v>41.000000000000014</c:v>
                </c:pt>
                <c:pt idx="7809">
                  <c:v>32.000000000000028</c:v>
                </c:pt>
                <c:pt idx="7810">
                  <c:v>30.000000000000028</c:v>
                </c:pt>
                <c:pt idx="7811">
                  <c:v>36.000000000000028</c:v>
                </c:pt>
                <c:pt idx="7812">
                  <c:v>37.000000000000014</c:v>
                </c:pt>
                <c:pt idx="7813">
                  <c:v>33.000000000000007</c:v>
                </c:pt>
                <c:pt idx="7814">
                  <c:v>34.000000000000028</c:v>
                </c:pt>
                <c:pt idx="7815">
                  <c:v>38.000000000000036</c:v>
                </c:pt>
                <c:pt idx="7816">
                  <c:v>27.999999999999979</c:v>
                </c:pt>
                <c:pt idx="7817">
                  <c:v>29.999999999999982</c:v>
                </c:pt>
                <c:pt idx="7818">
                  <c:v>31.999999999999986</c:v>
                </c:pt>
                <c:pt idx="7819">
                  <c:v>36.000000000000028</c:v>
                </c:pt>
                <c:pt idx="7820">
                  <c:v>35.000000000000007</c:v>
                </c:pt>
                <c:pt idx="7821">
                  <c:v>29.999999999999982</c:v>
                </c:pt>
                <c:pt idx="7824">
                  <c:v>27.999999999999979</c:v>
                </c:pt>
                <c:pt idx="7825">
                  <c:v>27.999999999999979</c:v>
                </c:pt>
                <c:pt idx="7826">
                  <c:v>29.000000000000004</c:v>
                </c:pt>
                <c:pt idx="7827">
                  <c:v>28.000000000000025</c:v>
                </c:pt>
                <c:pt idx="7829">
                  <c:v>25</c:v>
                </c:pt>
                <c:pt idx="7830">
                  <c:v>25</c:v>
                </c:pt>
                <c:pt idx="7831">
                  <c:v>27.999999999999979</c:v>
                </c:pt>
                <c:pt idx="7832">
                  <c:v>25</c:v>
                </c:pt>
                <c:pt idx="7833">
                  <c:v>24.000000000000021</c:v>
                </c:pt>
                <c:pt idx="7834">
                  <c:v>21.999999999999975</c:v>
                </c:pt>
                <c:pt idx="7835">
                  <c:v>26.000000000000021</c:v>
                </c:pt>
                <c:pt idx="7836">
                  <c:v>25</c:v>
                </c:pt>
                <c:pt idx="7837">
                  <c:v>25</c:v>
                </c:pt>
                <c:pt idx="7838">
                  <c:v>25.999999999999979</c:v>
                </c:pt>
                <c:pt idx="7839">
                  <c:v>26.000000000000021</c:v>
                </c:pt>
                <c:pt idx="7840">
                  <c:v>26.000000000000021</c:v>
                </c:pt>
                <c:pt idx="7841">
                  <c:v>25</c:v>
                </c:pt>
                <c:pt idx="7842">
                  <c:v>27.999999999999979</c:v>
                </c:pt>
                <c:pt idx="7843">
                  <c:v>25.999999999999979</c:v>
                </c:pt>
                <c:pt idx="7844">
                  <c:v>27</c:v>
                </c:pt>
                <c:pt idx="7845">
                  <c:v>28.000000000000025</c:v>
                </c:pt>
                <c:pt idx="7846">
                  <c:v>25</c:v>
                </c:pt>
                <c:pt idx="7847">
                  <c:v>25.999999999999979</c:v>
                </c:pt>
                <c:pt idx="7848">
                  <c:v>29.999999999999982</c:v>
                </c:pt>
                <c:pt idx="7849">
                  <c:v>29.999999999999982</c:v>
                </c:pt>
                <c:pt idx="7850">
                  <c:v>27.999999999999979</c:v>
                </c:pt>
                <c:pt idx="7851">
                  <c:v>29.000000000000004</c:v>
                </c:pt>
                <c:pt idx="7852">
                  <c:v>29.999999999999982</c:v>
                </c:pt>
                <c:pt idx="7853">
                  <c:v>40.999999999999972</c:v>
                </c:pt>
                <c:pt idx="7854">
                  <c:v>40.000000000000036</c:v>
                </c:pt>
                <c:pt idx="7855">
                  <c:v>37.999999999999986</c:v>
                </c:pt>
                <c:pt idx="7856">
                  <c:v>30.999999999999961</c:v>
                </c:pt>
                <c:pt idx="7857">
                  <c:v>33.999999999999986</c:v>
                </c:pt>
                <c:pt idx="7858">
                  <c:v>35.000000000000007</c:v>
                </c:pt>
                <c:pt idx="7859">
                  <c:v>37.000000000000014</c:v>
                </c:pt>
                <c:pt idx="7860">
                  <c:v>37.000000000000014</c:v>
                </c:pt>
                <c:pt idx="7861">
                  <c:v>33.999999999999986</c:v>
                </c:pt>
                <c:pt idx="7862">
                  <c:v>37.000000000000014</c:v>
                </c:pt>
                <c:pt idx="7863">
                  <c:v>33.000000000000007</c:v>
                </c:pt>
                <c:pt idx="7864">
                  <c:v>29.000000000000004</c:v>
                </c:pt>
                <c:pt idx="7865">
                  <c:v>20.000000000000018</c:v>
                </c:pt>
                <c:pt idx="7866">
                  <c:v>29.000000000000004</c:v>
                </c:pt>
                <c:pt idx="7867">
                  <c:v>32.000000000000028</c:v>
                </c:pt>
                <c:pt idx="7868">
                  <c:v>34.000000000000028</c:v>
                </c:pt>
                <c:pt idx="7869">
                  <c:v>31.999999999999986</c:v>
                </c:pt>
                <c:pt idx="7870">
                  <c:v>33.000000000000007</c:v>
                </c:pt>
                <c:pt idx="7871">
                  <c:v>33.000000000000007</c:v>
                </c:pt>
                <c:pt idx="7872">
                  <c:v>30.000000000000028</c:v>
                </c:pt>
                <c:pt idx="7873">
                  <c:v>35.999999999999986</c:v>
                </c:pt>
                <c:pt idx="7874">
                  <c:v>32.000000000000028</c:v>
                </c:pt>
                <c:pt idx="7875">
                  <c:v>31.000000000000007</c:v>
                </c:pt>
                <c:pt idx="7876">
                  <c:v>35.000000000000007</c:v>
                </c:pt>
                <c:pt idx="7877">
                  <c:v>33.000000000000007</c:v>
                </c:pt>
                <c:pt idx="7878">
                  <c:v>33.999999999999986</c:v>
                </c:pt>
                <c:pt idx="7879">
                  <c:v>32.000000000000028</c:v>
                </c:pt>
                <c:pt idx="7880">
                  <c:v>29.999999999999982</c:v>
                </c:pt>
                <c:pt idx="7881">
                  <c:v>29.000000000000004</c:v>
                </c:pt>
                <c:pt idx="7882">
                  <c:v>37.000000000000014</c:v>
                </c:pt>
                <c:pt idx="7883">
                  <c:v>33.999999999999986</c:v>
                </c:pt>
                <c:pt idx="7884">
                  <c:v>33.000000000000007</c:v>
                </c:pt>
                <c:pt idx="7885">
                  <c:v>34.000000000000028</c:v>
                </c:pt>
                <c:pt idx="7886">
                  <c:v>37.000000000000014</c:v>
                </c:pt>
                <c:pt idx="7887">
                  <c:v>37.999999999999986</c:v>
                </c:pt>
                <c:pt idx="7888">
                  <c:v>36.000000000000028</c:v>
                </c:pt>
                <c:pt idx="7889">
                  <c:v>32.000000000000028</c:v>
                </c:pt>
                <c:pt idx="7890">
                  <c:v>35.999999999999986</c:v>
                </c:pt>
                <c:pt idx="7891">
                  <c:v>35.000000000000007</c:v>
                </c:pt>
                <c:pt idx="7892">
                  <c:v>33.999999999999986</c:v>
                </c:pt>
                <c:pt idx="7895">
                  <c:v>33.000000000000007</c:v>
                </c:pt>
                <c:pt idx="7896">
                  <c:v>36.000000000000028</c:v>
                </c:pt>
                <c:pt idx="7897">
                  <c:v>37.000000000000014</c:v>
                </c:pt>
                <c:pt idx="7898">
                  <c:v>35.999999999999986</c:v>
                </c:pt>
                <c:pt idx="7899">
                  <c:v>29.000000000000004</c:v>
                </c:pt>
                <c:pt idx="7900">
                  <c:v>31.000000000000007</c:v>
                </c:pt>
                <c:pt idx="7901">
                  <c:v>30.000000000000028</c:v>
                </c:pt>
                <c:pt idx="7902">
                  <c:v>34.000000000000028</c:v>
                </c:pt>
                <c:pt idx="7903">
                  <c:v>32.000000000000028</c:v>
                </c:pt>
                <c:pt idx="7904">
                  <c:v>33.000000000000007</c:v>
                </c:pt>
                <c:pt idx="7905">
                  <c:v>29.999999999999982</c:v>
                </c:pt>
                <c:pt idx="7906">
                  <c:v>31.999999999999986</c:v>
                </c:pt>
                <c:pt idx="7907">
                  <c:v>33.000000000000007</c:v>
                </c:pt>
                <c:pt idx="7908">
                  <c:v>31.999999999999986</c:v>
                </c:pt>
                <c:pt idx="7909">
                  <c:v>35.000000000000007</c:v>
                </c:pt>
                <c:pt idx="7910">
                  <c:v>35.000000000000007</c:v>
                </c:pt>
                <c:pt idx="7911">
                  <c:v>42.999999999999972</c:v>
                </c:pt>
                <c:pt idx="7912">
                  <c:v>38.000000000000036</c:v>
                </c:pt>
                <c:pt idx="7913">
                  <c:v>31.999999999999986</c:v>
                </c:pt>
                <c:pt idx="7914">
                  <c:v>36.000000000000028</c:v>
                </c:pt>
                <c:pt idx="7915">
                  <c:v>31.000000000000007</c:v>
                </c:pt>
                <c:pt idx="7916">
                  <c:v>31.999999999999986</c:v>
                </c:pt>
                <c:pt idx="7917">
                  <c:v>35.000000000000007</c:v>
                </c:pt>
                <c:pt idx="7918">
                  <c:v>46</c:v>
                </c:pt>
                <c:pt idx="7919">
                  <c:v>35.000000000000007</c:v>
                </c:pt>
                <c:pt idx="7920">
                  <c:v>41.000000000000014</c:v>
                </c:pt>
                <c:pt idx="7921">
                  <c:v>33.999999999999986</c:v>
                </c:pt>
                <c:pt idx="7922">
                  <c:v>31.999999999999986</c:v>
                </c:pt>
                <c:pt idx="7923">
                  <c:v>33.000000000000007</c:v>
                </c:pt>
                <c:pt idx="7924">
                  <c:v>33.999999999999986</c:v>
                </c:pt>
                <c:pt idx="7925">
                  <c:v>29.000000000000004</c:v>
                </c:pt>
                <c:pt idx="7926">
                  <c:v>35.000000000000007</c:v>
                </c:pt>
                <c:pt idx="7927">
                  <c:v>22.000000000000021</c:v>
                </c:pt>
                <c:pt idx="7928">
                  <c:v>31.999999999999986</c:v>
                </c:pt>
                <c:pt idx="7929">
                  <c:v>33.999999999999986</c:v>
                </c:pt>
                <c:pt idx="7930">
                  <c:v>35.000000000000007</c:v>
                </c:pt>
                <c:pt idx="7931">
                  <c:v>34.999999999999964</c:v>
                </c:pt>
                <c:pt idx="7932">
                  <c:v>37.999999999999986</c:v>
                </c:pt>
                <c:pt idx="7933">
                  <c:v>35.999999999999986</c:v>
                </c:pt>
                <c:pt idx="7934">
                  <c:v>33.000000000000007</c:v>
                </c:pt>
                <c:pt idx="7935">
                  <c:v>49.000000000000021</c:v>
                </c:pt>
                <c:pt idx="7936">
                  <c:v>43.000000000000014</c:v>
                </c:pt>
                <c:pt idx="7937">
                  <c:v>40.999999999999972</c:v>
                </c:pt>
                <c:pt idx="7938">
                  <c:v>43.999999999999993</c:v>
                </c:pt>
                <c:pt idx="7939">
                  <c:v>58.000000000000007</c:v>
                </c:pt>
                <c:pt idx="7940">
                  <c:v>67.999999999999972</c:v>
                </c:pt>
                <c:pt idx="7941">
                  <c:v>62.000000000000014</c:v>
                </c:pt>
                <c:pt idx="7942">
                  <c:v>58.999999999999986</c:v>
                </c:pt>
                <c:pt idx="7943">
                  <c:v>50</c:v>
                </c:pt>
                <c:pt idx="7944">
                  <c:v>56.000000000000007</c:v>
                </c:pt>
                <c:pt idx="7945">
                  <c:v>54</c:v>
                </c:pt>
                <c:pt idx="7946">
                  <c:v>53.999999999999957</c:v>
                </c:pt>
                <c:pt idx="7947">
                  <c:v>50</c:v>
                </c:pt>
                <c:pt idx="7948">
                  <c:v>52.999999999999979</c:v>
                </c:pt>
                <c:pt idx="7949">
                  <c:v>43.999999999999993</c:v>
                </c:pt>
                <c:pt idx="7950">
                  <c:v>44.999999999999972</c:v>
                </c:pt>
                <c:pt idx="7951">
                  <c:v>49.000000000000021</c:v>
                </c:pt>
                <c:pt idx="7952">
                  <c:v>54.999999999999986</c:v>
                </c:pt>
                <c:pt idx="7953">
                  <c:v>56.999999999999986</c:v>
                </c:pt>
                <c:pt idx="7954">
                  <c:v>58.999999999999986</c:v>
                </c:pt>
                <c:pt idx="7955">
                  <c:v>60.999999999999986</c:v>
                </c:pt>
                <c:pt idx="7956">
                  <c:v>56.999999999999986</c:v>
                </c:pt>
                <c:pt idx="7957">
                  <c:v>46</c:v>
                </c:pt>
                <c:pt idx="7958">
                  <c:v>46</c:v>
                </c:pt>
                <c:pt idx="7959">
                  <c:v>41.000000000000014</c:v>
                </c:pt>
                <c:pt idx="7960">
                  <c:v>40.999999999999972</c:v>
                </c:pt>
                <c:pt idx="7961">
                  <c:v>43.999999999999993</c:v>
                </c:pt>
                <c:pt idx="7962">
                  <c:v>42.999999999999972</c:v>
                </c:pt>
                <c:pt idx="7963">
                  <c:v>35.999999999999986</c:v>
                </c:pt>
                <c:pt idx="7964">
                  <c:v>37.999999999999986</c:v>
                </c:pt>
                <c:pt idx="7965">
                  <c:v>37.999999999999986</c:v>
                </c:pt>
                <c:pt idx="7966">
                  <c:v>37.999999999999986</c:v>
                </c:pt>
                <c:pt idx="7967">
                  <c:v>37.999999999999986</c:v>
                </c:pt>
                <c:pt idx="7968">
                  <c:v>34.999999999999964</c:v>
                </c:pt>
                <c:pt idx="7969">
                  <c:v>41.999999999999993</c:v>
                </c:pt>
                <c:pt idx="7970">
                  <c:v>37.000000000000014</c:v>
                </c:pt>
                <c:pt idx="7971">
                  <c:v>34.999999999999964</c:v>
                </c:pt>
                <c:pt idx="7972">
                  <c:v>39.000000000000014</c:v>
                </c:pt>
                <c:pt idx="7973">
                  <c:v>33.999999999999986</c:v>
                </c:pt>
                <c:pt idx="7974">
                  <c:v>33.000000000000007</c:v>
                </c:pt>
                <c:pt idx="7975">
                  <c:v>31.000000000000007</c:v>
                </c:pt>
                <c:pt idx="7976">
                  <c:v>25.999999999999979</c:v>
                </c:pt>
                <c:pt idx="7977">
                  <c:v>29.999999999999982</c:v>
                </c:pt>
                <c:pt idx="7978">
                  <c:v>31.000000000000007</c:v>
                </c:pt>
                <c:pt idx="7979">
                  <c:v>32.000000000000028</c:v>
                </c:pt>
                <c:pt idx="7980">
                  <c:v>23.999999999999979</c:v>
                </c:pt>
                <c:pt idx="7981">
                  <c:v>31.999999999999986</c:v>
                </c:pt>
                <c:pt idx="7982">
                  <c:v>28.999999999999957</c:v>
                </c:pt>
                <c:pt idx="7983">
                  <c:v>24.000000000000021</c:v>
                </c:pt>
                <c:pt idx="7984">
                  <c:v>29.000000000000004</c:v>
                </c:pt>
                <c:pt idx="7985">
                  <c:v>31.00000000000005</c:v>
                </c:pt>
                <c:pt idx="7986">
                  <c:v>27</c:v>
                </c:pt>
                <c:pt idx="7987">
                  <c:v>31.999999999999986</c:v>
                </c:pt>
                <c:pt idx="7988">
                  <c:v>31.999999999999986</c:v>
                </c:pt>
                <c:pt idx="7989">
                  <c:v>33.999999999999986</c:v>
                </c:pt>
                <c:pt idx="7990">
                  <c:v>37.000000000000014</c:v>
                </c:pt>
                <c:pt idx="7991">
                  <c:v>33.000000000000007</c:v>
                </c:pt>
                <c:pt idx="7992">
                  <c:v>31.000000000000007</c:v>
                </c:pt>
                <c:pt idx="7993">
                  <c:v>33.999999999999986</c:v>
                </c:pt>
                <c:pt idx="7994">
                  <c:v>35.999999999999986</c:v>
                </c:pt>
                <c:pt idx="7995">
                  <c:v>31.000000000000007</c:v>
                </c:pt>
                <c:pt idx="7996">
                  <c:v>35.000000000000007</c:v>
                </c:pt>
                <c:pt idx="7997">
                  <c:v>37.999999999999986</c:v>
                </c:pt>
                <c:pt idx="7998">
                  <c:v>43.000000000000014</c:v>
                </c:pt>
                <c:pt idx="7999">
                  <c:v>37.999999999999986</c:v>
                </c:pt>
                <c:pt idx="8000">
                  <c:v>41.000000000000014</c:v>
                </c:pt>
                <c:pt idx="8001">
                  <c:v>44.000000000000043</c:v>
                </c:pt>
                <c:pt idx="8002">
                  <c:v>38.999999999999972</c:v>
                </c:pt>
                <c:pt idx="8003">
                  <c:v>36.000000000000028</c:v>
                </c:pt>
                <c:pt idx="8004">
                  <c:v>33.999999999999986</c:v>
                </c:pt>
                <c:pt idx="8005">
                  <c:v>33.000000000000007</c:v>
                </c:pt>
                <c:pt idx="8006">
                  <c:v>41.000000000000014</c:v>
                </c:pt>
                <c:pt idx="8007">
                  <c:v>33.999999999999986</c:v>
                </c:pt>
                <c:pt idx="8008">
                  <c:v>37.999999999999986</c:v>
                </c:pt>
                <c:pt idx="8009">
                  <c:v>32.000000000000028</c:v>
                </c:pt>
                <c:pt idx="8010">
                  <c:v>34.000000000000028</c:v>
                </c:pt>
                <c:pt idx="8011">
                  <c:v>38.000000000000036</c:v>
                </c:pt>
                <c:pt idx="8012">
                  <c:v>36.000000000000028</c:v>
                </c:pt>
                <c:pt idx="8013">
                  <c:v>33.000000000000007</c:v>
                </c:pt>
                <c:pt idx="8014">
                  <c:v>34.999999999999964</c:v>
                </c:pt>
                <c:pt idx="8015">
                  <c:v>33.999999999999986</c:v>
                </c:pt>
                <c:pt idx="8016">
                  <c:v>42.000000000000036</c:v>
                </c:pt>
                <c:pt idx="8017">
                  <c:v>39.999999999999993</c:v>
                </c:pt>
                <c:pt idx="8018">
                  <c:v>46</c:v>
                </c:pt>
                <c:pt idx="8019">
                  <c:v>35.999999999999986</c:v>
                </c:pt>
                <c:pt idx="8020">
                  <c:v>39.999999999999993</c:v>
                </c:pt>
                <c:pt idx="8021">
                  <c:v>39.999999999999993</c:v>
                </c:pt>
                <c:pt idx="8022">
                  <c:v>46.999999999999972</c:v>
                </c:pt>
                <c:pt idx="8023">
                  <c:v>35.999999999999986</c:v>
                </c:pt>
                <c:pt idx="8024">
                  <c:v>41.000000000000014</c:v>
                </c:pt>
                <c:pt idx="8025">
                  <c:v>42.999999999999972</c:v>
                </c:pt>
                <c:pt idx="8026">
                  <c:v>37.000000000000014</c:v>
                </c:pt>
                <c:pt idx="8027">
                  <c:v>40.999999999999972</c:v>
                </c:pt>
                <c:pt idx="8028">
                  <c:v>38.999999999999972</c:v>
                </c:pt>
                <c:pt idx="8029">
                  <c:v>37.000000000000014</c:v>
                </c:pt>
                <c:pt idx="8030">
                  <c:v>39.999999999999993</c:v>
                </c:pt>
                <c:pt idx="8031">
                  <c:v>37.000000000000014</c:v>
                </c:pt>
                <c:pt idx="8032">
                  <c:v>35.999999999999986</c:v>
                </c:pt>
                <c:pt idx="8033">
                  <c:v>38.000000000000036</c:v>
                </c:pt>
                <c:pt idx="8034">
                  <c:v>36.999999999999964</c:v>
                </c:pt>
                <c:pt idx="8035">
                  <c:v>39.000000000000014</c:v>
                </c:pt>
                <c:pt idx="8036">
                  <c:v>40.000000000000036</c:v>
                </c:pt>
                <c:pt idx="8037">
                  <c:v>37.999999999999986</c:v>
                </c:pt>
                <c:pt idx="8038">
                  <c:v>35.999999999999986</c:v>
                </c:pt>
                <c:pt idx="8039">
                  <c:v>33.000000000000007</c:v>
                </c:pt>
                <c:pt idx="8040">
                  <c:v>34.000000000000028</c:v>
                </c:pt>
                <c:pt idx="8041">
                  <c:v>33.000000000000007</c:v>
                </c:pt>
                <c:pt idx="8042">
                  <c:v>31.999999999999986</c:v>
                </c:pt>
                <c:pt idx="8043">
                  <c:v>39.999999999999993</c:v>
                </c:pt>
                <c:pt idx="8044">
                  <c:v>42.999999999999972</c:v>
                </c:pt>
                <c:pt idx="8045">
                  <c:v>46</c:v>
                </c:pt>
                <c:pt idx="8046">
                  <c:v>39.999999999999993</c:v>
                </c:pt>
                <c:pt idx="8047">
                  <c:v>37.999999999999986</c:v>
                </c:pt>
                <c:pt idx="8048">
                  <c:v>50</c:v>
                </c:pt>
                <c:pt idx="8049">
                  <c:v>47.000000000000021</c:v>
                </c:pt>
                <c:pt idx="8050">
                  <c:v>50</c:v>
                </c:pt>
                <c:pt idx="8051">
                  <c:v>46.999999999999972</c:v>
                </c:pt>
                <c:pt idx="8052">
                  <c:v>51.000000000000021</c:v>
                </c:pt>
                <c:pt idx="8053">
                  <c:v>52.999999999999979</c:v>
                </c:pt>
                <c:pt idx="8054">
                  <c:v>46.999999999999972</c:v>
                </c:pt>
                <c:pt idx="8055">
                  <c:v>47.999999999999957</c:v>
                </c:pt>
                <c:pt idx="8056">
                  <c:v>43.000000000000014</c:v>
                </c:pt>
                <c:pt idx="8057">
                  <c:v>48</c:v>
                </c:pt>
                <c:pt idx="8058">
                  <c:v>43.999999999999993</c:v>
                </c:pt>
                <c:pt idx="8059">
                  <c:v>35.999999999999986</c:v>
                </c:pt>
                <c:pt idx="8060">
                  <c:v>40.999999999999972</c:v>
                </c:pt>
                <c:pt idx="8061">
                  <c:v>56.999999999999986</c:v>
                </c:pt>
                <c:pt idx="8062">
                  <c:v>44.999999999999972</c:v>
                </c:pt>
                <c:pt idx="8063">
                  <c:v>50</c:v>
                </c:pt>
                <c:pt idx="8064">
                  <c:v>51.000000000000021</c:v>
                </c:pt>
                <c:pt idx="8065">
                  <c:v>50</c:v>
                </c:pt>
                <c:pt idx="8066">
                  <c:v>52</c:v>
                </c:pt>
                <c:pt idx="8067">
                  <c:v>46</c:v>
                </c:pt>
                <c:pt idx="8068">
                  <c:v>48.999999999999979</c:v>
                </c:pt>
                <c:pt idx="8069">
                  <c:v>46</c:v>
                </c:pt>
                <c:pt idx="8070">
                  <c:v>46</c:v>
                </c:pt>
                <c:pt idx="8071">
                  <c:v>41.000000000000014</c:v>
                </c:pt>
                <c:pt idx="8072">
                  <c:v>35.999999999999986</c:v>
                </c:pt>
                <c:pt idx="8073">
                  <c:v>37.999999999999986</c:v>
                </c:pt>
                <c:pt idx="8074">
                  <c:v>37.999999999999986</c:v>
                </c:pt>
                <c:pt idx="8075">
                  <c:v>38.999999999999972</c:v>
                </c:pt>
                <c:pt idx="8076">
                  <c:v>37.999999999999986</c:v>
                </c:pt>
                <c:pt idx="8077">
                  <c:v>41.999999999999993</c:v>
                </c:pt>
                <c:pt idx="8078">
                  <c:v>41.999999999999993</c:v>
                </c:pt>
                <c:pt idx="8079">
                  <c:v>39.999999999999993</c:v>
                </c:pt>
                <c:pt idx="8080">
                  <c:v>41.999999999999993</c:v>
                </c:pt>
                <c:pt idx="8081">
                  <c:v>37.999999999999986</c:v>
                </c:pt>
                <c:pt idx="8082">
                  <c:v>46</c:v>
                </c:pt>
                <c:pt idx="8084">
                  <c:v>41.999999999999993</c:v>
                </c:pt>
                <c:pt idx="8085">
                  <c:v>43.000000000000014</c:v>
                </c:pt>
                <c:pt idx="8086">
                  <c:v>48</c:v>
                </c:pt>
                <c:pt idx="8087">
                  <c:v>43.000000000000014</c:v>
                </c:pt>
                <c:pt idx="8089">
                  <c:v>46</c:v>
                </c:pt>
                <c:pt idx="8090">
                  <c:v>39.999999999999993</c:v>
                </c:pt>
                <c:pt idx="8091">
                  <c:v>46</c:v>
                </c:pt>
                <c:pt idx="8092">
                  <c:v>43.000000000000014</c:v>
                </c:pt>
                <c:pt idx="8093">
                  <c:v>45.000000000000014</c:v>
                </c:pt>
                <c:pt idx="8094">
                  <c:v>48</c:v>
                </c:pt>
                <c:pt idx="8095">
                  <c:v>53.000000000000028</c:v>
                </c:pt>
                <c:pt idx="8096">
                  <c:v>50</c:v>
                </c:pt>
                <c:pt idx="8097">
                  <c:v>43.999999999999993</c:v>
                </c:pt>
                <c:pt idx="8098">
                  <c:v>37.000000000000014</c:v>
                </c:pt>
                <c:pt idx="8099">
                  <c:v>43.000000000000014</c:v>
                </c:pt>
                <c:pt idx="8100">
                  <c:v>46</c:v>
                </c:pt>
                <c:pt idx="8101">
                  <c:v>39.000000000000014</c:v>
                </c:pt>
                <c:pt idx="8102">
                  <c:v>41.999999999999993</c:v>
                </c:pt>
                <c:pt idx="8103">
                  <c:v>39.000000000000014</c:v>
                </c:pt>
                <c:pt idx="8104">
                  <c:v>35.999999999999986</c:v>
                </c:pt>
                <c:pt idx="8105">
                  <c:v>39.000000000000014</c:v>
                </c:pt>
                <c:pt idx="8106">
                  <c:v>38.000000000000036</c:v>
                </c:pt>
                <c:pt idx="8107">
                  <c:v>43.000000000000014</c:v>
                </c:pt>
                <c:pt idx="8108">
                  <c:v>37.999999999999986</c:v>
                </c:pt>
                <c:pt idx="8109">
                  <c:v>40.000000000000036</c:v>
                </c:pt>
                <c:pt idx="8110">
                  <c:v>40.999999999999972</c:v>
                </c:pt>
                <c:pt idx="8111">
                  <c:v>39.999999999999993</c:v>
                </c:pt>
                <c:pt idx="8112">
                  <c:v>35.999999999999986</c:v>
                </c:pt>
                <c:pt idx="8113">
                  <c:v>39.999999999999993</c:v>
                </c:pt>
                <c:pt idx="8114">
                  <c:v>37.999999999999986</c:v>
                </c:pt>
                <c:pt idx="8115">
                  <c:v>41.999999999999993</c:v>
                </c:pt>
                <c:pt idx="8116">
                  <c:v>43.000000000000014</c:v>
                </c:pt>
                <c:pt idx="8117">
                  <c:v>41.000000000000014</c:v>
                </c:pt>
                <c:pt idx="8118">
                  <c:v>39.000000000000014</c:v>
                </c:pt>
                <c:pt idx="8119">
                  <c:v>44.000000000000043</c:v>
                </c:pt>
                <c:pt idx="8120">
                  <c:v>39.999999999999993</c:v>
                </c:pt>
                <c:pt idx="8121">
                  <c:v>37.999999999999986</c:v>
                </c:pt>
                <c:pt idx="8122">
                  <c:v>37.000000000000014</c:v>
                </c:pt>
                <c:pt idx="8123">
                  <c:v>43.999999999999993</c:v>
                </c:pt>
                <c:pt idx="8124">
                  <c:v>37.999999999999986</c:v>
                </c:pt>
                <c:pt idx="8125">
                  <c:v>42.999999999999972</c:v>
                </c:pt>
                <c:pt idx="8126">
                  <c:v>37.999999999999986</c:v>
                </c:pt>
                <c:pt idx="8127">
                  <c:v>43.999999999999993</c:v>
                </c:pt>
                <c:pt idx="8128">
                  <c:v>39.999999999999993</c:v>
                </c:pt>
                <c:pt idx="8129">
                  <c:v>43.999999999999993</c:v>
                </c:pt>
                <c:pt idx="8130">
                  <c:v>37.999999999999986</c:v>
                </c:pt>
                <c:pt idx="8131">
                  <c:v>43.999999999999993</c:v>
                </c:pt>
                <c:pt idx="8132">
                  <c:v>47.000000000000021</c:v>
                </c:pt>
                <c:pt idx="8133">
                  <c:v>36.999999999999964</c:v>
                </c:pt>
                <c:pt idx="8134">
                  <c:v>39.999999999999993</c:v>
                </c:pt>
                <c:pt idx="8135">
                  <c:v>39.999999999999993</c:v>
                </c:pt>
                <c:pt idx="8136">
                  <c:v>41.999999999999993</c:v>
                </c:pt>
                <c:pt idx="8137">
                  <c:v>43.999999999999993</c:v>
                </c:pt>
                <c:pt idx="8138">
                  <c:v>43.999999999999993</c:v>
                </c:pt>
                <c:pt idx="8139">
                  <c:v>33.000000000000007</c:v>
                </c:pt>
                <c:pt idx="8140">
                  <c:v>41.999999999999993</c:v>
                </c:pt>
                <c:pt idx="8141">
                  <c:v>33.000000000000007</c:v>
                </c:pt>
                <c:pt idx="8142">
                  <c:v>41.000000000000014</c:v>
                </c:pt>
                <c:pt idx="8143">
                  <c:v>39.999999999999993</c:v>
                </c:pt>
                <c:pt idx="8144">
                  <c:v>39.999999999999993</c:v>
                </c:pt>
                <c:pt idx="8145">
                  <c:v>35.000000000000007</c:v>
                </c:pt>
                <c:pt idx="8146">
                  <c:v>38.999999999999972</c:v>
                </c:pt>
                <c:pt idx="8147">
                  <c:v>41.999999999999993</c:v>
                </c:pt>
                <c:pt idx="8148">
                  <c:v>37.999999999999986</c:v>
                </c:pt>
                <c:pt idx="8149">
                  <c:v>38.999999999999972</c:v>
                </c:pt>
                <c:pt idx="8150">
                  <c:v>40.999999999999972</c:v>
                </c:pt>
                <c:pt idx="8151">
                  <c:v>38.000000000000036</c:v>
                </c:pt>
                <c:pt idx="8152">
                  <c:v>39.999999999999993</c:v>
                </c:pt>
                <c:pt idx="8153">
                  <c:v>37.000000000000014</c:v>
                </c:pt>
                <c:pt idx="8154">
                  <c:v>37.000000000000014</c:v>
                </c:pt>
                <c:pt idx="8155">
                  <c:v>37.999999999999986</c:v>
                </c:pt>
                <c:pt idx="8156">
                  <c:v>39.999999999999993</c:v>
                </c:pt>
                <c:pt idx="8157">
                  <c:v>33.000000000000007</c:v>
                </c:pt>
                <c:pt idx="8158">
                  <c:v>35.000000000000007</c:v>
                </c:pt>
                <c:pt idx="8159">
                  <c:v>31.000000000000007</c:v>
                </c:pt>
                <c:pt idx="8160">
                  <c:v>30.000000000000028</c:v>
                </c:pt>
                <c:pt idx="8161">
                  <c:v>31.000000000000007</c:v>
                </c:pt>
                <c:pt idx="8162">
                  <c:v>33.999999999999986</c:v>
                </c:pt>
                <c:pt idx="8163">
                  <c:v>31.000000000000007</c:v>
                </c:pt>
                <c:pt idx="8164">
                  <c:v>33.000000000000007</c:v>
                </c:pt>
                <c:pt idx="8165">
                  <c:v>36.000000000000028</c:v>
                </c:pt>
                <c:pt idx="8166">
                  <c:v>35.000000000000007</c:v>
                </c:pt>
                <c:pt idx="8167">
                  <c:v>32.999999999999964</c:v>
                </c:pt>
                <c:pt idx="8170">
                  <c:v>38.999999999999972</c:v>
                </c:pt>
                <c:pt idx="8171">
                  <c:v>43.999999999999993</c:v>
                </c:pt>
                <c:pt idx="8172">
                  <c:v>33.999999999999986</c:v>
                </c:pt>
                <c:pt idx="8173">
                  <c:v>39.999999999999993</c:v>
                </c:pt>
                <c:pt idx="8174">
                  <c:v>41.999999999999993</c:v>
                </c:pt>
                <c:pt idx="8175">
                  <c:v>39.999999999999993</c:v>
                </c:pt>
                <c:pt idx="8176">
                  <c:v>41.999999999999993</c:v>
                </c:pt>
                <c:pt idx="8177">
                  <c:v>31.00000000000005</c:v>
                </c:pt>
                <c:pt idx="8178">
                  <c:v>42.000000000000036</c:v>
                </c:pt>
                <c:pt idx="8179">
                  <c:v>39.000000000000014</c:v>
                </c:pt>
                <c:pt idx="8180">
                  <c:v>43.999999999999993</c:v>
                </c:pt>
                <c:pt idx="8181">
                  <c:v>43.000000000000014</c:v>
                </c:pt>
                <c:pt idx="8182">
                  <c:v>43.999999999999993</c:v>
                </c:pt>
                <c:pt idx="8183">
                  <c:v>41.000000000000014</c:v>
                </c:pt>
                <c:pt idx="8184">
                  <c:v>47.000000000000021</c:v>
                </c:pt>
                <c:pt idx="8185">
                  <c:v>39.999999999999993</c:v>
                </c:pt>
                <c:pt idx="8186">
                  <c:v>45.000000000000014</c:v>
                </c:pt>
                <c:pt idx="8187">
                  <c:v>46</c:v>
                </c:pt>
                <c:pt idx="8188">
                  <c:v>41.000000000000014</c:v>
                </c:pt>
                <c:pt idx="8189">
                  <c:v>50</c:v>
                </c:pt>
                <c:pt idx="8190">
                  <c:v>49.000000000000021</c:v>
                </c:pt>
                <c:pt idx="8191">
                  <c:v>46</c:v>
                </c:pt>
                <c:pt idx="8192">
                  <c:v>38.999999999999972</c:v>
                </c:pt>
                <c:pt idx="8193">
                  <c:v>43.999999999999993</c:v>
                </c:pt>
                <c:pt idx="8194">
                  <c:v>43.999999999999993</c:v>
                </c:pt>
                <c:pt idx="8195">
                  <c:v>44.000000000000043</c:v>
                </c:pt>
                <c:pt idx="8196">
                  <c:v>37.999999999999986</c:v>
                </c:pt>
                <c:pt idx="8197">
                  <c:v>41.999999999999993</c:v>
                </c:pt>
                <c:pt idx="8198">
                  <c:v>41.999999999999993</c:v>
                </c:pt>
                <c:pt idx="8199">
                  <c:v>39.000000000000014</c:v>
                </c:pt>
                <c:pt idx="8200">
                  <c:v>45.000000000000014</c:v>
                </c:pt>
                <c:pt idx="8201">
                  <c:v>41.999999999999993</c:v>
                </c:pt>
                <c:pt idx="8202">
                  <c:v>51.000000000000021</c:v>
                </c:pt>
                <c:pt idx="8203">
                  <c:v>48</c:v>
                </c:pt>
                <c:pt idx="8204">
                  <c:v>56.000000000000007</c:v>
                </c:pt>
                <c:pt idx="8205">
                  <c:v>57.000000000000028</c:v>
                </c:pt>
                <c:pt idx="8206">
                  <c:v>53.000000000000028</c:v>
                </c:pt>
                <c:pt idx="8207">
                  <c:v>60.000000000000007</c:v>
                </c:pt>
                <c:pt idx="8208">
                  <c:v>58.999999999999986</c:v>
                </c:pt>
                <c:pt idx="8209">
                  <c:v>62.000000000000014</c:v>
                </c:pt>
                <c:pt idx="8210">
                  <c:v>60.999999999999986</c:v>
                </c:pt>
                <c:pt idx="8211">
                  <c:v>60.999999999999986</c:v>
                </c:pt>
                <c:pt idx="8212">
                  <c:v>57.000000000000028</c:v>
                </c:pt>
                <c:pt idx="8213">
                  <c:v>59.000000000000028</c:v>
                </c:pt>
                <c:pt idx="8214">
                  <c:v>67</c:v>
                </c:pt>
                <c:pt idx="8215">
                  <c:v>67</c:v>
                </c:pt>
                <c:pt idx="8216">
                  <c:v>62.000000000000014</c:v>
                </c:pt>
                <c:pt idx="8217">
                  <c:v>60.000000000000007</c:v>
                </c:pt>
                <c:pt idx="8218">
                  <c:v>55.000000000000028</c:v>
                </c:pt>
                <c:pt idx="8219">
                  <c:v>54.999999999999986</c:v>
                </c:pt>
                <c:pt idx="8220">
                  <c:v>56.000000000000007</c:v>
                </c:pt>
                <c:pt idx="8221">
                  <c:v>56.000000000000007</c:v>
                </c:pt>
                <c:pt idx="8222">
                  <c:v>59.999999999999964</c:v>
                </c:pt>
                <c:pt idx="8223">
                  <c:v>52.999999999999979</c:v>
                </c:pt>
                <c:pt idx="8224">
                  <c:v>62.999999999999986</c:v>
                </c:pt>
                <c:pt idx="8225">
                  <c:v>87.000000000000014</c:v>
                </c:pt>
                <c:pt idx="8226">
                  <c:v>83.999999999999986</c:v>
                </c:pt>
                <c:pt idx="8227">
                  <c:v>75</c:v>
                </c:pt>
                <c:pt idx="8228">
                  <c:v>68.000000000000014</c:v>
                </c:pt>
                <c:pt idx="8229">
                  <c:v>76.000000000000028</c:v>
                </c:pt>
                <c:pt idx="8230">
                  <c:v>69.999999999999972</c:v>
                </c:pt>
                <c:pt idx="8231">
                  <c:v>69</c:v>
                </c:pt>
                <c:pt idx="8232">
                  <c:v>73</c:v>
                </c:pt>
                <c:pt idx="8233">
                  <c:v>53.000000000000028</c:v>
                </c:pt>
                <c:pt idx="8234">
                  <c:v>64.000000000000014</c:v>
                </c:pt>
                <c:pt idx="8235">
                  <c:v>64.999999999999986</c:v>
                </c:pt>
                <c:pt idx="8236">
                  <c:v>59.000000000000028</c:v>
                </c:pt>
                <c:pt idx="8237">
                  <c:v>68.000000000000014</c:v>
                </c:pt>
                <c:pt idx="8238">
                  <c:v>69.000000000000043</c:v>
                </c:pt>
                <c:pt idx="8239">
                  <c:v>63.999999999999972</c:v>
                </c:pt>
                <c:pt idx="8240">
                  <c:v>81</c:v>
                </c:pt>
                <c:pt idx="8241">
                  <c:v>83</c:v>
                </c:pt>
                <c:pt idx="8242">
                  <c:v>81</c:v>
                </c:pt>
                <c:pt idx="8243">
                  <c:v>90.999999999999972</c:v>
                </c:pt>
                <c:pt idx="8244">
                  <c:v>80.000000000000028</c:v>
                </c:pt>
                <c:pt idx="8245">
                  <c:v>98</c:v>
                </c:pt>
                <c:pt idx="8246">
                  <c:v>82.999999999999957</c:v>
                </c:pt>
                <c:pt idx="8247">
                  <c:v>88.999999999999972</c:v>
                </c:pt>
                <c:pt idx="8248">
                  <c:v>75</c:v>
                </c:pt>
                <c:pt idx="8249">
                  <c:v>67</c:v>
                </c:pt>
                <c:pt idx="8250">
                  <c:v>73.999999999999972</c:v>
                </c:pt>
                <c:pt idx="8251">
                  <c:v>67.999999999999972</c:v>
                </c:pt>
                <c:pt idx="8252">
                  <c:v>64.999999999999986</c:v>
                </c:pt>
                <c:pt idx="8253">
                  <c:v>75</c:v>
                </c:pt>
                <c:pt idx="8254">
                  <c:v>74.000000000000028</c:v>
                </c:pt>
                <c:pt idx="8255">
                  <c:v>68.000000000000014</c:v>
                </c:pt>
                <c:pt idx="8256">
                  <c:v>77.999999999999986</c:v>
                </c:pt>
                <c:pt idx="8257">
                  <c:v>71</c:v>
                </c:pt>
                <c:pt idx="8258">
                  <c:v>73.999999999999972</c:v>
                </c:pt>
                <c:pt idx="8259">
                  <c:v>81</c:v>
                </c:pt>
                <c:pt idx="8260">
                  <c:v>73</c:v>
                </c:pt>
                <c:pt idx="8261">
                  <c:v>81</c:v>
                </c:pt>
                <c:pt idx="8262">
                  <c:v>76.000000000000028</c:v>
                </c:pt>
                <c:pt idx="8263">
                  <c:v>71</c:v>
                </c:pt>
                <c:pt idx="8264">
                  <c:v>81.999999999999986</c:v>
                </c:pt>
                <c:pt idx="8265">
                  <c:v>83</c:v>
                </c:pt>
                <c:pt idx="8266">
                  <c:v>79</c:v>
                </c:pt>
                <c:pt idx="8267">
                  <c:v>76.000000000000028</c:v>
                </c:pt>
                <c:pt idx="8268">
                  <c:v>75.000000000000028</c:v>
                </c:pt>
                <c:pt idx="8269">
                  <c:v>83</c:v>
                </c:pt>
                <c:pt idx="8270">
                  <c:v>89.000000000000014</c:v>
                </c:pt>
                <c:pt idx="8271">
                  <c:v>89.999999999999986</c:v>
                </c:pt>
                <c:pt idx="8272">
                  <c:v>85.999999999999986</c:v>
                </c:pt>
                <c:pt idx="8273">
                  <c:v>73.999999999999972</c:v>
                </c:pt>
                <c:pt idx="8274">
                  <c:v>87.999999999999986</c:v>
                </c:pt>
                <c:pt idx="8275">
                  <c:v>89.999999999999986</c:v>
                </c:pt>
                <c:pt idx="8276">
                  <c:v>85.000000000000014</c:v>
                </c:pt>
                <c:pt idx="8277">
                  <c:v>93.000000000000014</c:v>
                </c:pt>
                <c:pt idx="8278">
                  <c:v>88.999999999999972</c:v>
                </c:pt>
                <c:pt idx="8279">
                  <c:v>82.000000000000028</c:v>
                </c:pt>
                <c:pt idx="8280">
                  <c:v>84.000000000000028</c:v>
                </c:pt>
                <c:pt idx="8281">
                  <c:v>75.999999999999972</c:v>
                </c:pt>
                <c:pt idx="8282">
                  <c:v>75</c:v>
                </c:pt>
                <c:pt idx="8283">
                  <c:v>69</c:v>
                </c:pt>
                <c:pt idx="8284">
                  <c:v>79.000000000000028</c:v>
                </c:pt>
                <c:pt idx="8285">
                  <c:v>84.999999999999972</c:v>
                </c:pt>
                <c:pt idx="8286">
                  <c:v>94.000000000000014</c:v>
                </c:pt>
                <c:pt idx="8287">
                  <c:v>90.999999999999972</c:v>
                </c:pt>
                <c:pt idx="8288">
                  <c:v>87.000000000000014</c:v>
                </c:pt>
                <c:pt idx="8289">
                  <c:v>89.000000000000014</c:v>
                </c:pt>
                <c:pt idx="8290">
                  <c:v>87.000000000000014</c:v>
                </c:pt>
                <c:pt idx="8291">
                  <c:v>85.999999999999986</c:v>
                </c:pt>
                <c:pt idx="8292">
                  <c:v>82.000000000000028</c:v>
                </c:pt>
                <c:pt idx="8293">
                  <c:v>98</c:v>
                </c:pt>
                <c:pt idx="8294">
                  <c:v>82.999999999999957</c:v>
                </c:pt>
                <c:pt idx="8295">
                  <c:v>117.00000000000001</c:v>
                </c:pt>
                <c:pt idx="8296">
                  <c:v>114.00000000000001</c:v>
                </c:pt>
                <c:pt idx="8297">
                  <c:v>120</c:v>
                </c:pt>
                <c:pt idx="8298">
                  <c:v>126.00000000000003</c:v>
                </c:pt>
                <c:pt idx="8299">
                  <c:v>127</c:v>
                </c:pt>
                <c:pt idx="8300">
                  <c:v>107.00000000000003</c:v>
                </c:pt>
                <c:pt idx="8301">
                  <c:v>99.000000000000028</c:v>
                </c:pt>
                <c:pt idx="8302">
                  <c:v>106</c:v>
                </c:pt>
                <c:pt idx="8303">
                  <c:v>96</c:v>
                </c:pt>
                <c:pt idx="8304">
                  <c:v>106</c:v>
                </c:pt>
                <c:pt idx="8305">
                  <c:v>114.99999999999999</c:v>
                </c:pt>
                <c:pt idx="8306">
                  <c:v>130.99999999999997</c:v>
                </c:pt>
                <c:pt idx="8307">
                  <c:v>127</c:v>
                </c:pt>
                <c:pt idx="8308">
                  <c:v>117.99999999999997</c:v>
                </c:pt>
                <c:pt idx="8309">
                  <c:v>139</c:v>
                </c:pt>
                <c:pt idx="8310">
                  <c:v>130</c:v>
                </c:pt>
                <c:pt idx="8311">
                  <c:v>149.00000000000003</c:v>
                </c:pt>
                <c:pt idx="8312">
                  <c:v>167.00000000000003</c:v>
                </c:pt>
                <c:pt idx="8313">
                  <c:v>164</c:v>
                </c:pt>
                <c:pt idx="8314">
                  <c:v>167</c:v>
                </c:pt>
                <c:pt idx="8315">
                  <c:v>195</c:v>
                </c:pt>
                <c:pt idx="8316">
                  <c:v>190</c:v>
                </c:pt>
                <c:pt idx="8317">
                  <c:v>191</c:v>
                </c:pt>
                <c:pt idx="8318">
                  <c:v>168.00000000000003</c:v>
                </c:pt>
                <c:pt idx="8319">
                  <c:v>162</c:v>
                </c:pt>
                <c:pt idx="8320">
                  <c:v>167</c:v>
                </c:pt>
                <c:pt idx="8321">
                  <c:v>176.00000000000003</c:v>
                </c:pt>
                <c:pt idx="8322">
                  <c:v>161.99999999999997</c:v>
                </c:pt>
                <c:pt idx="8323">
                  <c:v>163.99999999999997</c:v>
                </c:pt>
                <c:pt idx="8324">
                  <c:v>140.99999999999997</c:v>
                </c:pt>
                <c:pt idx="8325">
                  <c:v>136</c:v>
                </c:pt>
                <c:pt idx="8326">
                  <c:v>116.00000000000001</c:v>
                </c:pt>
                <c:pt idx="8327">
                  <c:v>96</c:v>
                </c:pt>
                <c:pt idx="8328">
                  <c:v>110.99999999999999</c:v>
                </c:pt>
                <c:pt idx="8329">
                  <c:v>106</c:v>
                </c:pt>
                <c:pt idx="8330">
                  <c:v>112.00000000000001</c:v>
                </c:pt>
                <c:pt idx="8331">
                  <c:v>120.00000000000001</c:v>
                </c:pt>
                <c:pt idx="8332">
                  <c:v>135</c:v>
                </c:pt>
                <c:pt idx="8333">
                  <c:v>132.00000000000003</c:v>
                </c:pt>
                <c:pt idx="8334">
                  <c:v>135</c:v>
                </c:pt>
                <c:pt idx="8335">
                  <c:v>133</c:v>
                </c:pt>
                <c:pt idx="8336">
                  <c:v>127.99999999999999</c:v>
                </c:pt>
                <c:pt idx="8337">
                  <c:v>127.99999999999999</c:v>
                </c:pt>
                <c:pt idx="8338">
                  <c:v>123</c:v>
                </c:pt>
                <c:pt idx="8339">
                  <c:v>132.99999999999997</c:v>
                </c:pt>
                <c:pt idx="8340">
                  <c:v>128</c:v>
                </c:pt>
                <c:pt idx="8341">
                  <c:v>122.00000000000001</c:v>
                </c:pt>
                <c:pt idx="8342">
                  <c:v>121.99999999999997</c:v>
                </c:pt>
                <c:pt idx="8343">
                  <c:v>117.99999999999997</c:v>
                </c:pt>
                <c:pt idx="8345">
                  <c:v>114.00000000000001</c:v>
                </c:pt>
                <c:pt idx="8346">
                  <c:v>118</c:v>
                </c:pt>
                <c:pt idx="8347">
                  <c:v>130</c:v>
                </c:pt>
                <c:pt idx="8348">
                  <c:v>141</c:v>
                </c:pt>
                <c:pt idx="8349">
                  <c:v>145.00000000000003</c:v>
                </c:pt>
                <c:pt idx="8350">
                  <c:v>139</c:v>
                </c:pt>
                <c:pt idx="8351">
                  <c:v>144</c:v>
                </c:pt>
                <c:pt idx="8352">
                  <c:v>153.00000000000003</c:v>
                </c:pt>
                <c:pt idx="8353">
                  <c:v>152</c:v>
                </c:pt>
                <c:pt idx="8354">
                  <c:v>150.99999999999997</c:v>
                </c:pt>
                <c:pt idx="8355">
                  <c:v>145</c:v>
                </c:pt>
                <c:pt idx="8356">
                  <c:v>134</c:v>
                </c:pt>
                <c:pt idx="8357">
                  <c:v>125.99999999999997</c:v>
                </c:pt>
                <c:pt idx="8358">
                  <c:v>136</c:v>
                </c:pt>
                <c:pt idx="8359">
                  <c:v>134</c:v>
                </c:pt>
                <c:pt idx="8360">
                  <c:v>132.99999999999997</c:v>
                </c:pt>
                <c:pt idx="8361">
                  <c:v>141</c:v>
                </c:pt>
                <c:pt idx="8362">
                  <c:v>140</c:v>
                </c:pt>
                <c:pt idx="8363">
                  <c:v>128.99999999999997</c:v>
                </c:pt>
                <c:pt idx="8364">
                  <c:v>130.00000000000003</c:v>
                </c:pt>
                <c:pt idx="8365">
                  <c:v>126.00000000000003</c:v>
                </c:pt>
                <c:pt idx="8366">
                  <c:v>127</c:v>
                </c:pt>
                <c:pt idx="8367">
                  <c:v>123</c:v>
                </c:pt>
                <c:pt idx="8368">
                  <c:v>122.00000000000001</c:v>
                </c:pt>
                <c:pt idx="8369">
                  <c:v>127</c:v>
                </c:pt>
                <c:pt idx="8370">
                  <c:v>132</c:v>
                </c:pt>
                <c:pt idx="8371">
                  <c:v>126</c:v>
                </c:pt>
                <c:pt idx="8372">
                  <c:v>117.00000000000001</c:v>
                </c:pt>
                <c:pt idx="8373">
                  <c:v>110.99999999999999</c:v>
                </c:pt>
                <c:pt idx="8374">
                  <c:v>106.99999999999999</c:v>
                </c:pt>
                <c:pt idx="8375">
                  <c:v>112.00000000000001</c:v>
                </c:pt>
                <c:pt idx="8376">
                  <c:v>100</c:v>
                </c:pt>
                <c:pt idx="8377">
                  <c:v>96.999999999999972</c:v>
                </c:pt>
                <c:pt idx="8378">
                  <c:v>100</c:v>
                </c:pt>
                <c:pt idx="8379">
                  <c:v>108.99999999999999</c:v>
                </c:pt>
                <c:pt idx="8380">
                  <c:v>117</c:v>
                </c:pt>
                <c:pt idx="8381">
                  <c:v>119.99999999999997</c:v>
                </c:pt>
                <c:pt idx="8382">
                  <c:v>130</c:v>
                </c:pt>
                <c:pt idx="8383">
                  <c:v>125</c:v>
                </c:pt>
                <c:pt idx="8384">
                  <c:v>119.99999999999997</c:v>
                </c:pt>
                <c:pt idx="8385">
                  <c:v>117</c:v>
                </c:pt>
                <c:pt idx="8386">
                  <c:v>119</c:v>
                </c:pt>
                <c:pt idx="8387">
                  <c:v>121</c:v>
                </c:pt>
                <c:pt idx="8388">
                  <c:v>123</c:v>
                </c:pt>
                <c:pt idx="8389">
                  <c:v>123.99999999999997</c:v>
                </c:pt>
                <c:pt idx="8390">
                  <c:v>126</c:v>
                </c:pt>
                <c:pt idx="8391">
                  <c:v>123.99999999999997</c:v>
                </c:pt>
                <c:pt idx="8392">
                  <c:v>110.00000000000001</c:v>
                </c:pt>
                <c:pt idx="8393">
                  <c:v>114.00000000000001</c:v>
                </c:pt>
                <c:pt idx="8394">
                  <c:v>121.00000000000001</c:v>
                </c:pt>
                <c:pt idx="8395">
                  <c:v>125.00000000000003</c:v>
                </c:pt>
                <c:pt idx="8396">
                  <c:v>121.00000000000001</c:v>
                </c:pt>
                <c:pt idx="8397">
                  <c:v>113.99999999999999</c:v>
                </c:pt>
                <c:pt idx="8398">
                  <c:v>116.00000000000001</c:v>
                </c:pt>
                <c:pt idx="8399">
                  <c:v>118.00000000000001</c:v>
                </c:pt>
                <c:pt idx="8400">
                  <c:v>119.00000000000001</c:v>
                </c:pt>
                <c:pt idx="8401">
                  <c:v>108</c:v>
                </c:pt>
                <c:pt idx="8402">
                  <c:v>104.99999999999999</c:v>
                </c:pt>
                <c:pt idx="8403">
                  <c:v>108.99999999999999</c:v>
                </c:pt>
                <c:pt idx="8404">
                  <c:v>102</c:v>
                </c:pt>
                <c:pt idx="8405">
                  <c:v>103</c:v>
                </c:pt>
                <c:pt idx="8406">
                  <c:v>100</c:v>
                </c:pt>
                <c:pt idx="8407">
                  <c:v>112.99999999999999</c:v>
                </c:pt>
                <c:pt idx="8408">
                  <c:v>112.00000000000001</c:v>
                </c:pt>
                <c:pt idx="8409">
                  <c:v>110.99999999999999</c:v>
                </c:pt>
                <c:pt idx="8410">
                  <c:v>105.00000000000003</c:v>
                </c:pt>
                <c:pt idx="8411">
                  <c:v>113.99999999999997</c:v>
                </c:pt>
                <c:pt idx="8412">
                  <c:v>117</c:v>
                </c:pt>
                <c:pt idx="8413">
                  <c:v>115.99999999999999</c:v>
                </c:pt>
                <c:pt idx="8414">
                  <c:v>111.99999999999999</c:v>
                </c:pt>
                <c:pt idx="8415">
                  <c:v>115.99999999999999</c:v>
                </c:pt>
                <c:pt idx="8416">
                  <c:v>120</c:v>
                </c:pt>
                <c:pt idx="8417">
                  <c:v>127</c:v>
                </c:pt>
                <c:pt idx="8420">
                  <c:v>136</c:v>
                </c:pt>
                <c:pt idx="8421">
                  <c:v>134</c:v>
                </c:pt>
                <c:pt idx="8422">
                  <c:v>126.00000000000003</c:v>
                </c:pt>
                <c:pt idx="8423">
                  <c:v>134.00000000000003</c:v>
                </c:pt>
                <c:pt idx="8424">
                  <c:v>143.00000000000003</c:v>
                </c:pt>
                <c:pt idx="8425">
                  <c:v>140</c:v>
                </c:pt>
                <c:pt idx="8426">
                  <c:v>138.99999999999997</c:v>
                </c:pt>
                <c:pt idx="8427">
                  <c:v>149.00000000000003</c:v>
                </c:pt>
                <c:pt idx="8428">
                  <c:v>152.99999999999997</c:v>
                </c:pt>
                <c:pt idx="8429">
                  <c:v>156.99999999999997</c:v>
                </c:pt>
                <c:pt idx="8430">
                  <c:v>150</c:v>
                </c:pt>
                <c:pt idx="8431">
                  <c:v>139</c:v>
                </c:pt>
                <c:pt idx="8432">
                  <c:v>141</c:v>
                </c:pt>
                <c:pt idx="8433">
                  <c:v>146</c:v>
                </c:pt>
                <c:pt idx="8434">
                  <c:v>143</c:v>
                </c:pt>
                <c:pt idx="8436">
                  <c:v>146</c:v>
                </c:pt>
                <c:pt idx="8437">
                  <c:v>145.00000000000003</c:v>
                </c:pt>
                <c:pt idx="8438">
                  <c:v>140</c:v>
                </c:pt>
                <c:pt idx="8439">
                  <c:v>137</c:v>
                </c:pt>
                <c:pt idx="8440">
                  <c:v>137</c:v>
                </c:pt>
                <c:pt idx="8441">
                  <c:v>147.00000000000003</c:v>
                </c:pt>
                <c:pt idx="8442">
                  <c:v>146</c:v>
                </c:pt>
                <c:pt idx="8443">
                  <c:v>142</c:v>
                </c:pt>
                <c:pt idx="8444">
                  <c:v>152.99999999999997</c:v>
                </c:pt>
                <c:pt idx="8445">
                  <c:v>152</c:v>
                </c:pt>
                <c:pt idx="8446">
                  <c:v>154</c:v>
                </c:pt>
                <c:pt idx="8447">
                  <c:v>154</c:v>
                </c:pt>
                <c:pt idx="8448">
                  <c:v>157</c:v>
                </c:pt>
                <c:pt idx="8449">
                  <c:v>152</c:v>
                </c:pt>
                <c:pt idx="8450">
                  <c:v>146.99999999999997</c:v>
                </c:pt>
                <c:pt idx="8451">
                  <c:v>144.99999999999997</c:v>
                </c:pt>
                <c:pt idx="8452">
                  <c:v>130</c:v>
                </c:pt>
                <c:pt idx="8453">
                  <c:v>123</c:v>
                </c:pt>
                <c:pt idx="8454">
                  <c:v>129</c:v>
                </c:pt>
                <c:pt idx="8455">
                  <c:v>129</c:v>
                </c:pt>
                <c:pt idx="8456">
                  <c:v>134.00000000000003</c:v>
                </c:pt>
                <c:pt idx="8457">
                  <c:v>118</c:v>
                </c:pt>
                <c:pt idx="8458">
                  <c:v>114.00000000000001</c:v>
                </c:pt>
                <c:pt idx="8459">
                  <c:v>123</c:v>
                </c:pt>
                <c:pt idx="8460">
                  <c:v>126</c:v>
                </c:pt>
                <c:pt idx="8461">
                  <c:v>123</c:v>
                </c:pt>
                <c:pt idx="8462">
                  <c:v>129</c:v>
                </c:pt>
                <c:pt idx="8463">
                  <c:v>135.00000000000003</c:v>
                </c:pt>
                <c:pt idx="8464">
                  <c:v>130.00000000000003</c:v>
                </c:pt>
                <c:pt idx="8465">
                  <c:v>146</c:v>
                </c:pt>
                <c:pt idx="8466">
                  <c:v>136</c:v>
                </c:pt>
                <c:pt idx="8467">
                  <c:v>131.99999999999997</c:v>
                </c:pt>
                <c:pt idx="8468">
                  <c:v>125</c:v>
                </c:pt>
                <c:pt idx="8469">
                  <c:v>129.99999999999997</c:v>
                </c:pt>
                <c:pt idx="8470">
                  <c:v>132</c:v>
                </c:pt>
                <c:pt idx="8471">
                  <c:v>123</c:v>
                </c:pt>
                <c:pt idx="8472">
                  <c:v>118.00000000000001</c:v>
                </c:pt>
                <c:pt idx="8473">
                  <c:v>121</c:v>
                </c:pt>
                <c:pt idx="8474">
                  <c:v>121</c:v>
                </c:pt>
                <c:pt idx="8475">
                  <c:v>125.99999999999997</c:v>
                </c:pt>
                <c:pt idx="8476">
                  <c:v>125</c:v>
                </c:pt>
                <c:pt idx="8477">
                  <c:v>127.99999999999999</c:v>
                </c:pt>
                <c:pt idx="8478">
                  <c:v>123</c:v>
                </c:pt>
                <c:pt idx="8479">
                  <c:v>113.00000000000001</c:v>
                </c:pt>
                <c:pt idx="8480">
                  <c:v>107.99999999999999</c:v>
                </c:pt>
                <c:pt idx="8481">
                  <c:v>111.99999999999999</c:v>
                </c:pt>
                <c:pt idx="8482">
                  <c:v>114.00000000000001</c:v>
                </c:pt>
                <c:pt idx="8483">
                  <c:v>107.99999999999999</c:v>
                </c:pt>
                <c:pt idx="8484">
                  <c:v>120.00000000000001</c:v>
                </c:pt>
                <c:pt idx="8485">
                  <c:v>114.00000000000001</c:v>
                </c:pt>
                <c:pt idx="8486">
                  <c:v>108</c:v>
                </c:pt>
                <c:pt idx="8487">
                  <c:v>106.00000000000003</c:v>
                </c:pt>
                <c:pt idx="8488">
                  <c:v>107.00000000000003</c:v>
                </c:pt>
                <c:pt idx="8489">
                  <c:v>100</c:v>
                </c:pt>
                <c:pt idx="8490">
                  <c:v>89.999999999999986</c:v>
                </c:pt>
                <c:pt idx="8491">
                  <c:v>96.999999999999972</c:v>
                </c:pt>
                <c:pt idx="8492">
                  <c:v>96</c:v>
                </c:pt>
                <c:pt idx="8493">
                  <c:v>95.000000000000014</c:v>
                </c:pt>
                <c:pt idx="8494">
                  <c:v>110.99999999999999</c:v>
                </c:pt>
                <c:pt idx="8495">
                  <c:v>87.999999999999986</c:v>
                </c:pt>
                <c:pt idx="8496">
                  <c:v>109.00000000000003</c:v>
                </c:pt>
                <c:pt idx="8497">
                  <c:v>106.00000000000003</c:v>
                </c:pt>
                <c:pt idx="8498">
                  <c:v>98</c:v>
                </c:pt>
                <c:pt idx="8499">
                  <c:v>89.000000000000014</c:v>
                </c:pt>
                <c:pt idx="8500">
                  <c:v>83.999999999999986</c:v>
                </c:pt>
                <c:pt idx="8501">
                  <c:v>84.000000000000014</c:v>
                </c:pt>
                <c:pt idx="8502">
                  <c:v>78</c:v>
                </c:pt>
                <c:pt idx="8503">
                  <c:v>89.000000000000014</c:v>
                </c:pt>
                <c:pt idx="8504">
                  <c:v>79.999999999999986</c:v>
                </c:pt>
                <c:pt idx="8505">
                  <c:v>83</c:v>
                </c:pt>
                <c:pt idx="8506">
                  <c:v>76.000000000000028</c:v>
                </c:pt>
                <c:pt idx="8507">
                  <c:v>73.999999999999972</c:v>
                </c:pt>
                <c:pt idx="8508">
                  <c:v>76</c:v>
                </c:pt>
                <c:pt idx="8509">
                  <c:v>78.999999999999986</c:v>
                </c:pt>
                <c:pt idx="8510">
                  <c:v>77</c:v>
                </c:pt>
                <c:pt idx="8511">
                  <c:v>73.000000000000014</c:v>
                </c:pt>
                <c:pt idx="8512">
                  <c:v>67</c:v>
                </c:pt>
                <c:pt idx="8513">
                  <c:v>68</c:v>
                </c:pt>
                <c:pt idx="8514">
                  <c:v>65.000000000000014</c:v>
                </c:pt>
                <c:pt idx="8515">
                  <c:v>70</c:v>
                </c:pt>
                <c:pt idx="8516">
                  <c:v>69.000000000000014</c:v>
                </c:pt>
                <c:pt idx="8517">
                  <c:v>75</c:v>
                </c:pt>
                <c:pt idx="8518">
                  <c:v>78</c:v>
                </c:pt>
                <c:pt idx="8519">
                  <c:v>81</c:v>
                </c:pt>
                <c:pt idx="8520">
                  <c:v>80</c:v>
                </c:pt>
                <c:pt idx="8521">
                  <c:v>92</c:v>
                </c:pt>
                <c:pt idx="8522">
                  <c:v>88.000000000000014</c:v>
                </c:pt>
                <c:pt idx="8523">
                  <c:v>89.999999999999986</c:v>
                </c:pt>
                <c:pt idx="8524">
                  <c:v>91.000000000000014</c:v>
                </c:pt>
                <c:pt idx="8525">
                  <c:v>83.999999999999986</c:v>
                </c:pt>
                <c:pt idx="8526">
                  <c:v>89.000000000000014</c:v>
                </c:pt>
                <c:pt idx="8527">
                  <c:v>79.999999999999986</c:v>
                </c:pt>
                <c:pt idx="8528">
                  <c:v>68.000000000000014</c:v>
                </c:pt>
                <c:pt idx="8529">
                  <c:v>78</c:v>
                </c:pt>
                <c:pt idx="8530">
                  <c:v>70</c:v>
                </c:pt>
                <c:pt idx="8531">
                  <c:v>66.000000000000014</c:v>
                </c:pt>
                <c:pt idx="8532">
                  <c:v>63.000000000000014</c:v>
                </c:pt>
                <c:pt idx="8533">
                  <c:v>68.999999999999972</c:v>
                </c:pt>
                <c:pt idx="8534">
                  <c:v>67</c:v>
                </c:pt>
                <c:pt idx="8535">
                  <c:v>64.999999999999986</c:v>
                </c:pt>
                <c:pt idx="8536">
                  <c:v>70</c:v>
                </c:pt>
                <c:pt idx="8537">
                  <c:v>76</c:v>
                </c:pt>
                <c:pt idx="8538">
                  <c:v>71.000000000000014</c:v>
                </c:pt>
                <c:pt idx="8539">
                  <c:v>76</c:v>
                </c:pt>
                <c:pt idx="8540">
                  <c:v>81.000000000000028</c:v>
                </c:pt>
                <c:pt idx="8541">
                  <c:v>74</c:v>
                </c:pt>
                <c:pt idx="8542">
                  <c:v>79.999999999999986</c:v>
                </c:pt>
                <c:pt idx="8543">
                  <c:v>77</c:v>
                </c:pt>
                <c:pt idx="8544">
                  <c:v>77</c:v>
                </c:pt>
                <c:pt idx="8545">
                  <c:v>77.000000000000028</c:v>
                </c:pt>
                <c:pt idx="8546">
                  <c:v>79</c:v>
                </c:pt>
                <c:pt idx="8547">
                  <c:v>79</c:v>
                </c:pt>
                <c:pt idx="8548">
                  <c:v>77.999999999999986</c:v>
                </c:pt>
                <c:pt idx="8549">
                  <c:v>73</c:v>
                </c:pt>
                <c:pt idx="8550">
                  <c:v>70</c:v>
                </c:pt>
                <c:pt idx="8551">
                  <c:v>65.999999999999986</c:v>
                </c:pt>
                <c:pt idx="8552">
                  <c:v>66.000000000000014</c:v>
                </c:pt>
                <c:pt idx="8553">
                  <c:v>63.000000000000014</c:v>
                </c:pt>
                <c:pt idx="8554">
                  <c:v>60.999999999999986</c:v>
                </c:pt>
                <c:pt idx="8555">
                  <c:v>66.000000000000014</c:v>
                </c:pt>
                <c:pt idx="8556">
                  <c:v>61.000000000000007</c:v>
                </c:pt>
                <c:pt idx="8557">
                  <c:v>65.000000000000028</c:v>
                </c:pt>
                <c:pt idx="8558">
                  <c:v>66.000000000000014</c:v>
                </c:pt>
                <c:pt idx="8559">
                  <c:v>68</c:v>
                </c:pt>
                <c:pt idx="8560">
                  <c:v>70.000000000000014</c:v>
                </c:pt>
                <c:pt idx="8561">
                  <c:v>74.999999999999972</c:v>
                </c:pt>
                <c:pt idx="8562">
                  <c:v>71</c:v>
                </c:pt>
                <c:pt idx="8563">
                  <c:v>76.999999999999986</c:v>
                </c:pt>
                <c:pt idx="8564">
                  <c:v>81.999999999999986</c:v>
                </c:pt>
                <c:pt idx="8565">
                  <c:v>82</c:v>
                </c:pt>
                <c:pt idx="8566">
                  <c:v>82</c:v>
                </c:pt>
                <c:pt idx="8567">
                  <c:v>81</c:v>
                </c:pt>
                <c:pt idx="8568">
                  <c:v>83</c:v>
                </c:pt>
                <c:pt idx="8569">
                  <c:v>83.999999999999986</c:v>
                </c:pt>
                <c:pt idx="8570">
                  <c:v>81.999999999999986</c:v>
                </c:pt>
                <c:pt idx="8571">
                  <c:v>81</c:v>
                </c:pt>
                <c:pt idx="8572">
                  <c:v>84.999999999999986</c:v>
                </c:pt>
                <c:pt idx="8573">
                  <c:v>84.999999999999986</c:v>
                </c:pt>
                <c:pt idx="8574">
                  <c:v>83</c:v>
                </c:pt>
                <c:pt idx="8575">
                  <c:v>81</c:v>
                </c:pt>
                <c:pt idx="8576">
                  <c:v>80.999999999999986</c:v>
                </c:pt>
                <c:pt idx="8577">
                  <c:v>82</c:v>
                </c:pt>
                <c:pt idx="8578">
                  <c:v>78.999999999999986</c:v>
                </c:pt>
                <c:pt idx="8579">
                  <c:v>79</c:v>
                </c:pt>
                <c:pt idx="8580">
                  <c:v>83.999999999999986</c:v>
                </c:pt>
                <c:pt idx="8581">
                  <c:v>83.999999999999986</c:v>
                </c:pt>
                <c:pt idx="8582">
                  <c:v>80.000000000000028</c:v>
                </c:pt>
                <c:pt idx="8583">
                  <c:v>79.999999999999986</c:v>
                </c:pt>
                <c:pt idx="8584">
                  <c:v>79</c:v>
                </c:pt>
                <c:pt idx="8585">
                  <c:v>75.999999999999972</c:v>
                </c:pt>
                <c:pt idx="8586">
                  <c:v>72.999999999999972</c:v>
                </c:pt>
                <c:pt idx="8587">
                  <c:v>73</c:v>
                </c:pt>
                <c:pt idx="8588">
                  <c:v>73</c:v>
                </c:pt>
                <c:pt idx="8589">
                  <c:v>72.999999999999972</c:v>
                </c:pt>
                <c:pt idx="8590">
                  <c:v>67</c:v>
                </c:pt>
                <c:pt idx="8591">
                  <c:v>69.999999999999972</c:v>
                </c:pt>
                <c:pt idx="8592">
                  <c:v>71</c:v>
                </c:pt>
                <c:pt idx="8593">
                  <c:v>71</c:v>
                </c:pt>
                <c:pt idx="8594">
                  <c:v>75</c:v>
                </c:pt>
                <c:pt idx="8595">
                  <c:v>71</c:v>
                </c:pt>
                <c:pt idx="8596">
                  <c:v>69</c:v>
                </c:pt>
                <c:pt idx="8597">
                  <c:v>72</c:v>
                </c:pt>
                <c:pt idx="8598">
                  <c:v>68</c:v>
                </c:pt>
                <c:pt idx="8599">
                  <c:v>69.999999999999972</c:v>
                </c:pt>
                <c:pt idx="8600">
                  <c:v>70.999999999999972</c:v>
                </c:pt>
                <c:pt idx="8601">
                  <c:v>64.999999999999986</c:v>
                </c:pt>
                <c:pt idx="8602">
                  <c:v>64.999999999999986</c:v>
                </c:pt>
                <c:pt idx="8603">
                  <c:v>64.999999999999986</c:v>
                </c:pt>
                <c:pt idx="8607">
                  <c:v>69</c:v>
                </c:pt>
                <c:pt idx="8608">
                  <c:v>75</c:v>
                </c:pt>
                <c:pt idx="8611">
                  <c:v>69</c:v>
                </c:pt>
                <c:pt idx="8612">
                  <c:v>70.000000000000014</c:v>
                </c:pt>
                <c:pt idx="8613">
                  <c:v>64.000000000000014</c:v>
                </c:pt>
                <c:pt idx="8614">
                  <c:v>60.999999999999986</c:v>
                </c:pt>
                <c:pt idx="8615">
                  <c:v>61.000000000000007</c:v>
                </c:pt>
                <c:pt idx="8616">
                  <c:v>63.000000000000014</c:v>
                </c:pt>
                <c:pt idx="8617">
                  <c:v>67</c:v>
                </c:pt>
                <c:pt idx="8618">
                  <c:v>60.999999999999986</c:v>
                </c:pt>
                <c:pt idx="8619">
                  <c:v>57.999999999999986</c:v>
                </c:pt>
                <c:pt idx="8620">
                  <c:v>60.000000000000007</c:v>
                </c:pt>
                <c:pt idx="8621">
                  <c:v>63.999999999999993</c:v>
                </c:pt>
                <c:pt idx="8622">
                  <c:v>66.000000000000014</c:v>
                </c:pt>
                <c:pt idx="8623">
                  <c:v>62.999999999999986</c:v>
                </c:pt>
                <c:pt idx="8624">
                  <c:v>67.000000000000014</c:v>
                </c:pt>
                <c:pt idx="8625">
                  <c:v>63.000000000000014</c:v>
                </c:pt>
                <c:pt idx="8626">
                  <c:v>63.999999999999993</c:v>
                </c:pt>
                <c:pt idx="8627">
                  <c:v>72.000000000000014</c:v>
                </c:pt>
                <c:pt idx="8628">
                  <c:v>70.000000000000014</c:v>
                </c:pt>
                <c:pt idx="8629">
                  <c:v>72</c:v>
                </c:pt>
                <c:pt idx="8630">
                  <c:v>65.999999999999972</c:v>
                </c:pt>
                <c:pt idx="8631">
                  <c:v>68.000000000000014</c:v>
                </c:pt>
                <c:pt idx="8632">
                  <c:v>67</c:v>
                </c:pt>
                <c:pt idx="8633">
                  <c:v>62.000000000000014</c:v>
                </c:pt>
                <c:pt idx="8634">
                  <c:v>62.999999999999986</c:v>
                </c:pt>
                <c:pt idx="8635">
                  <c:v>70.000000000000014</c:v>
                </c:pt>
                <c:pt idx="8636">
                  <c:v>71</c:v>
                </c:pt>
                <c:pt idx="8637">
                  <c:v>67</c:v>
                </c:pt>
                <c:pt idx="8638">
                  <c:v>72.000000000000014</c:v>
                </c:pt>
                <c:pt idx="8639">
                  <c:v>70.000000000000014</c:v>
                </c:pt>
                <c:pt idx="8640">
                  <c:v>74</c:v>
                </c:pt>
                <c:pt idx="8641">
                  <c:v>68.000000000000014</c:v>
                </c:pt>
                <c:pt idx="8642">
                  <c:v>65.999999999999972</c:v>
                </c:pt>
                <c:pt idx="8643">
                  <c:v>71.000000000000014</c:v>
                </c:pt>
                <c:pt idx="8644">
                  <c:v>70</c:v>
                </c:pt>
                <c:pt idx="8645">
                  <c:v>68.999999999999972</c:v>
                </c:pt>
                <c:pt idx="8646">
                  <c:v>68.000000000000014</c:v>
                </c:pt>
                <c:pt idx="8647">
                  <c:v>68</c:v>
                </c:pt>
                <c:pt idx="8648">
                  <c:v>69.000000000000014</c:v>
                </c:pt>
                <c:pt idx="8649">
                  <c:v>73.000000000000014</c:v>
                </c:pt>
                <c:pt idx="8650">
                  <c:v>76.000000000000028</c:v>
                </c:pt>
                <c:pt idx="8651">
                  <c:v>77</c:v>
                </c:pt>
                <c:pt idx="8652">
                  <c:v>77</c:v>
                </c:pt>
                <c:pt idx="8653">
                  <c:v>75</c:v>
                </c:pt>
                <c:pt idx="8654">
                  <c:v>73.999999999999972</c:v>
                </c:pt>
                <c:pt idx="8655">
                  <c:v>73.999999999999972</c:v>
                </c:pt>
                <c:pt idx="8656">
                  <c:v>71.999999999999972</c:v>
                </c:pt>
                <c:pt idx="8657">
                  <c:v>74.000000000000028</c:v>
                </c:pt>
                <c:pt idx="8658">
                  <c:v>69.000000000000014</c:v>
                </c:pt>
                <c:pt idx="8659">
                  <c:v>68.000000000000014</c:v>
                </c:pt>
                <c:pt idx="8660">
                  <c:v>68.000000000000014</c:v>
                </c:pt>
                <c:pt idx="8661">
                  <c:v>67.999999999999972</c:v>
                </c:pt>
                <c:pt idx="8662">
                  <c:v>65.999999999999986</c:v>
                </c:pt>
                <c:pt idx="8663">
                  <c:v>64.999999999999986</c:v>
                </c:pt>
                <c:pt idx="8664">
                  <c:v>68.999999999999972</c:v>
                </c:pt>
                <c:pt idx="8665">
                  <c:v>68.999999999999972</c:v>
                </c:pt>
                <c:pt idx="8666">
                  <c:v>71.999999999999972</c:v>
                </c:pt>
                <c:pt idx="8667">
                  <c:v>68.999999999999972</c:v>
                </c:pt>
                <c:pt idx="8668">
                  <c:v>72.999999999999972</c:v>
                </c:pt>
                <c:pt idx="8669">
                  <c:v>69.999999999999972</c:v>
                </c:pt>
                <c:pt idx="8670">
                  <c:v>77</c:v>
                </c:pt>
                <c:pt idx="8671">
                  <c:v>77.999999999999986</c:v>
                </c:pt>
                <c:pt idx="8672">
                  <c:v>82.999999999999986</c:v>
                </c:pt>
                <c:pt idx="8675">
                  <c:v>79.999999999999986</c:v>
                </c:pt>
                <c:pt idx="8676">
                  <c:v>73</c:v>
                </c:pt>
                <c:pt idx="8677">
                  <c:v>68</c:v>
                </c:pt>
                <c:pt idx="8678">
                  <c:v>54</c:v>
                </c:pt>
                <c:pt idx="8679">
                  <c:v>59.000000000000007</c:v>
                </c:pt>
                <c:pt idx="8680">
                  <c:v>58.000000000000007</c:v>
                </c:pt>
                <c:pt idx="8681">
                  <c:v>64.000000000000014</c:v>
                </c:pt>
                <c:pt idx="8682">
                  <c:v>60.000000000000007</c:v>
                </c:pt>
                <c:pt idx="8683">
                  <c:v>60.000000000000007</c:v>
                </c:pt>
                <c:pt idx="8684">
                  <c:v>59.000000000000007</c:v>
                </c:pt>
                <c:pt idx="8685">
                  <c:v>62.000000000000014</c:v>
                </c:pt>
                <c:pt idx="8686">
                  <c:v>55.000000000000007</c:v>
                </c:pt>
                <c:pt idx="8687">
                  <c:v>61.000000000000007</c:v>
                </c:pt>
                <c:pt idx="8688">
                  <c:v>61.000000000000007</c:v>
                </c:pt>
                <c:pt idx="8689">
                  <c:v>54</c:v>
                </c:pt>
                <c:pt idx="8690">
                  <c:v>59.999999999999986</c:v>
                </c:pt>
                <c:pt idx="8691">
                  <c:v>54</c:v>
                </c:pt>
                <c:pt idx="8692">
                  <c:v>57.000000000000007</c:v>
                </c:pt>
                <c:pt idx="8693">
                  <c:v>59.000000000000007</c:v>
                </c:pt>
                <c:pt idx="8694">
                  <c:v>59.000000000000007</c:v>
                </c:pt>
                <c:pt idx="8695">
                  <c:v>56.000000000000007</c:v>
                </c:pt>
                <c:pt idx="8697">
                  <c:v>52</c:v>
                </c:pt>
                <c:pt idx="8698">
                  <c:v>58.000000000000007</c:v>
                </c:pt>
                <c:pt idx="8699">
                  <c:v>51</c:v>
                </c:pt>
                <c:pt idx="8700">
                  <c:v>51</c:v>
                </c:pt>
                <c:pt idx="8701">
                  <c:v>49</c:v>
                </c:pt>
                <c:pt idx="8702">
                  <c:v>54</c:v>
                </c:pt>
                <c:pt idx="8703">
                  <c:v>55.000000000000007</c:v>
                </c:pt>
                <c:pt idx="8704">
                  <c:v>53</c:v>
                </c:pt>
                <c:pt idx="8705">
                  <c:v>64.000000000000014</c:v>
                </c:pt>
                <c:pt idx="8706">
                  <c:v>63.000000000000014</c:v>
                </c:pt>
                <c:pt idx="8707">
                  <c:v>58.000000000000007</c:v>
                </c:pt>
                <c:pt idx="8708">
                  <c:v>61.999999999999986</c:v>
                </c:pt>
                <c:pt idx="8709">
                  <c:v>55.999999999999986</c:v>
                </c:pt>
                <c:pt idx="8710">
                  <c:v>60.999999999999986</c:v>
                </c:pt>
                <c:pt idx="8711">
                  <c:v>54</c:v>
                </c:pt>
                <c:pt idx="8712">
                  <c:v>60.999999999999986</c:v>
                </c:pt>
                <c:pt idx="8713">
                  <c:v>56.999999999999986</c:v>
                </c:pt>
                <c:pt idx="8714">
                  <c:v>60.999999999999986</c:v>
                </c:pt>
                <c:pt idx="8715">
                  <c:v>61.999999999999964</c:v>
                </c:pt>
                <c:pt idx="8716">
                  <c:v>62.000000000000014</c:v>
                </c:pt>
                <c:pt idx="8717">
                  <c:v>63.000000000000014</c:v>
                </c:pt>
                <c:pt idx="8718">
                  <c:v>69</c:v>
                </c:pt>
                <c:pt idx="8719">
                  <c:v>63.999999999999993</c:v>
                </c:pt>
                <c:pt idx="8720">
                  <c:v>62.000000000000014</c:v>
                </c:pt>
                <c:pt idx="8721">
                  <c:v>59.999999999999986</c:v>
                </c:pt>
                <c:pt idx="8722">
                  <c:v>73</c:v>
                </c:pt>
                <c:pt idx="8723">
                  <c:v>71</c:v>
                </c:pt>
                <c:pt idx="8724">
                  <c:v>71.000000000000014</c:v>
                </c:pt>
                <c:pt idx="8725">
                  <c:v>67.000000000000014</c:v>
                </c:pt>
                <c:pt idx="8726">
                  <c:v>69.000000000000014</c:v>
                </c:pt>
                <c:pt idx="8727">
                  <c:v>68.000000000000014</c:v>
                </c:pt>
                <c:pt idx="8728">
                  <c:v>65.000000000000014</c:v>
                </c:pt>
                <c:pt idx="8729">
                  <c:v>63.000000000000014</c:v>
                </c:pt>
                <c:pt idx="8730">
                  <c:v>67.000000000000014</c:v>
                </c:pt>
                <c:pt idx="8731">
                  <c:v>63.000000000000014</c:v>
                </c:pt>
                <c:pt idx="8732">
                  <c:v>67</c:v>
                </c:pt>
                <c:pt idx="8733">
                  <c:v>72.000000000000014</c:v>
                </c:pt>
                <c:pt idx="8734">
                  <c:v>73.000000000000014</c:v>
                </c:pt>
                <c:pt idx="8735">
                  <c:v>79</c:v>
                </c:pt>
                <c:pt idx="8736">
                  <c:v>69</c:v>
                </c:pt>
                <c:pt idx="8737">
                  <c:v>64.999999999999986</c:v>
                </c:pt>
                <c:pt idx="8738">
                  <c:v>74.000000000000028</c:v>
                </c:pt>
                <c:pt idx="8739">
                  <c:v>67</c:v>
                </c:pt>
                <c:pt idx="8740">
                  <c:v>67.999999999999972</c:v>
                </c:pt>
                <c:pt idx="8741">
                  <c:v>71</c:v>
                </c:pt>
                <c:pt idx="8742">
                  <c:v>64.999999999999986</c:v>
                </c:pt>
                <c:pt idx="8743">
                  <c:v>68.000000000000014</c:v>
                </c:pt>
                <c:pt idx="8744">
                  <c:v>59.999999999999964</c:v>
                </c:pt>
                <c:pt idx="8745">
                  <c:v>61.000000000000028</c:v>
                </c:pt>
                <c:pt idx="8746">
                  <c:v>67</c:v>
                </c:pt>
                <c:pt idx="8747">
                  <c:v>67</c:v>
                </c:pt>
                <c:pt idx="8748">
                  <c:v>67.000000000000014</c:v>
                </c:pt>
                <c:pt idx="8749">
                  <c:v>70</c:v>
                </c:pt>
                <c:pt idx="8750">
                  <c:v>70.000000000000014</c:v>
                </c:pt>
                <c:pt idx="8751">
                  <c:v>68</c:v>
                </c:pt>
                <c:pt idx="8752">
                  <c:v>72.000000000000014</c:v>
                </c:pt>
                <c:pt idx="8753">
                  <c:v>74</c:v>
                </c:pt>
                <c:pt idx="8754">
                  <c:v>74.000000000000028</c:v>
                </c:pt>
                <c:pt idx="8755">
                  <c:v>74.000000000000028</c:v>
                </c:pt>
                <c:pt idx="8756">
                  <c:v>73</c:v>
                </c:pt>
                <c:pt idx="8757">
                  <c:v>70.000000000000014</c:v>
                </c:pt>
                <c:pt idx="8758">
                  <c:v>67.000000000000043</c:v>
                </c:pt>
                <c:pt idx="8759">
                  <c:v>66.000000000000014</c:v>
                </c:pt>
                <c:pt idx="8760">
                  <c:v>65.999999999999972</c:v>
                </c:pt>
                <c:pt idx="8761">
                  <c:v>62.000000000000014</c:v>
                </c:pt>
                <c:pt idx="8762">
                  <c:v>68</c:v>
                </c:pt>
                <c:pt idx="8763">
                  <c:v>56.000000000000007</c:v>
                </c:pt>
                <c:pt idx="8764">
                  <c:v>67.999999999999972</c:v>
                </c:pt>
                <c:pt idx="8765">
                  <c:v>61.999999999999964</c:v>
                </c:pt>
                <c:pt idx="8766">
                  <c:v>64.000000000000014</c:v>
                </c:pt>
                <c:pt idx="8767">
                  <c:v>64.000000000000014</c:v>
                </c:pt>
                <c:pt idx="8768">
                  <c:v>60.000000000000007</c:v>
                </c:pt>
                <c:pt idx="8769">
                  <c:v>59.000000000000028</c:v>
                </c:pt>
                <c:pt idx="8770">
                  <c:v>62.999999999999986</c:v>
                </c:pt>
                <c:pt idx="8771">
                  <c:v>58.999999999999986</c:v>
                </c:pt>
                <c:pt idx="8772">
                  <c:v>67.000000000000014</c:v>
                </c:pt>
                <c:pt idx="8773">
                  <c:v>58.000000000000007</c:v>
                </c:pt>
                <c:pt idx="8774">
                  <c:v>60.999999999999986</c:v>
                </c:pt>
                <c:pt idx="8775">
                  <c:v>61.000000000000007</c:v>
                </c:pt>
                <c:pt idx="8776">
                  <c:v>63.999999999999993</c:v>
                </c:pt>
                <c:pt idx="8777">
                  <c:v>58.000000000000007</c:v>
                </c:pt>
                <c:pt idx="8778">
                  <c:v>60.000000000000007</c:v>
                </c:pt>
                <c:pt idx="8779">
                  <c:v>60.000000000000007</c:v>
                </c:pt>
                <c:pt idx="8780">
                  <c:v>63.999999999999993</c:v>
                </c:pt>
                <c:pt idx="8781">
                  <c:v>70.000000000000014</c:v>
                </c:pt>
                <c:pt idx="8782">
                  <c:v>64.999999999999986</c:v>
                </c:pt>
                <c:pt idx="8783">
                  <c:v>70.000000000000014</c:v>
                </c:pt>
                <c:pt idx="8784">
                  <c:v>64.000000000000014</c:v>
                </c:pt>
                <c:pt idx="8785">
                  <c:v>64.000000000000014</c:v>
                </c:pt>
                <c:pt idx="8786">
                  <c:v>60.999999999999986</c:v>
                </c:pt>
                <c:pt idx="8787">
                  <c:v>67</c:v>
                </c:pt>
                <c:pt idx="8788">
                  <c:v>57.000000000000007</c:v>
                </c:pt>
                <c:pt idx="8789">
                  <c:v>64.000000000000014</c:v>
                </c:pt>
                <c:pt idx="8790">
                  <c:v>65.999999999999986</c:v>
                </c:pt>
                <c:pt idx="8791">
                  <c:v>58.000000000000007</c:v>
                </c:pt>
                <c:pt idx="8792">
                  <c:v>57.999999999999986</c:v>
                </c:pt>
                <c:pt idx="8793">
                  <c:v>56.000000000000028</c:v>
                </c:pt>
                <c:pt idx="8794">
                  <c:v>58.999999999999986</c:v>
                </c:pt>
                <c:pt idx="8795">
                  <c:v>58.999999999999986</c:v>
                </c:pt>
                <c:pt idx="8796">
                  <c:v>58.999999999999986</c:v>
                </c:pt>
                <c:pt idx="8797">
                  <c:v>59.000000000000028</c:v>
                </c:pt>
                <c:pt idx="8798">
                  <c:v>60.000000000000007</c:v>
                </c:pt>
                <c:pt idx="8799">
                  <c:v>52</c:v>
                </c:pt>
                <c:pt idx="8800">
                  <c:v>56.000000000000007</c:v>
                </c:pt>
                <c:pt idx="8801">
                  <c:v>56.000000000000007</c:v>
                </c:pt>
                <c:pt idx="8802">
                  <c:v>60.000000000000007</c:v>
                </c:pt>
                <c:pt idx="8803">
                  <c:v>56.999999999999986</c:v>
                </c:pt>
                <c:pt idx="8804">
                  <c:v>61.999999999999986</c:v>
                </c:pt>
                <c:pt idx="8805">
                  <c:v>58.999999999999986</c:v>
                </c:pt>
                <c:pt idx="8806">
                  <c:v>66.000000000000014</c:v>
                </c:pt>
                <c:pt idx="8807">
                  <c:v>64.000000000000014</c:v>
                </c:pt>
                <c:pt idx="8808">
                  <c:v>68.000000000000014</c:v>
                </c:pt>
                <c:pt idx="8809">
                  <c:v>64.000000000000014</c:v>
                </c:pt>
                <c:pt idx="8810">
                  <c:v>66.000000000000014</c:v>
                </c:pt>
                <c:pt idx="8811">
                  <c:v>69.000000000000014</c:v>
                </c:pt>
                <c:pt idx="8812">
                  <c:v>67</c:v>
                </c:pt>
                <c:pt idx="8813">
                  <c:v>63.999999999999993</c:v>
                </c:pt>
                <c:pt idx="8814">
                  <c:v>64.000000000000014</c:v>
                </c:pt>
                <c:pt idx="8815">
                  <c:v>62.999999999999986</c:v>
                </c:pt>
                <c:pt idx="8816">
                  <c:v>64.999999999999986</c:v>
                </c:pt>
                <c:pt idx="8817">
                  <c:v>62.000000000000014</c:v>
                </c:pt>
                <c:pt idx="8818">
                  <c:v>64.000000000000014</c:v>
                </c:pt>
                <c:pt idx="8819">
                  <c:v>64.000000000000014</c:v>
                </c:pt>
                <c:pt idx="8820">
                  <c:v>57.999999999999986</c:v>
                </c:pt>
                <c:pt idx="8821">
                  <c:v>61.999999999999986</c:v>
                </c:pt>
                <c:pt idx="8822">
                  <c:v>61.000000000000007</c:v>
                </c:pt>
                <c:pt idx="8823">
                  <c:v>59.999999999999986</c:v>
                </c:pt>
                <c:pt idx="8824">
                  <c:v>60.000000000000007</c:v>
                </c:pt>
                <c:pt idx="8825">
                  <c:v>60.999999999999986</c:v>
                </c:pt>
                <c:pt idx="8826">
                  <c:v>60.999999999999986</c:v>
                </c:pt>
                <c:pt idx="8827">
                  <c:v>64.000000000000014</c:v>
                </c:pt>
                <c:pt idx="8828">
                  <c:v>60.000000000000007</c:v>
                </c:pt>
                <c:pt idx="8829">
                  <c:v>58.000000000000007</c:v>
                </c:pt>
                <c:pt idx="8830">
                  <c:v>62.999999999999986</c:v>
                </c:pt>
                <c:pt idx="8831">
                  <c:v>61.999999999999964</c:v>
                </c:pt>
                <c:pt idx="8832">
                  <c:v>55.000000000000028</c:v>
                </c:pt>
                <c:pt idx="8833">
                  <c:v>64.999999999999986</c:v>
                </c:pt>
                <c:pt idx="8834">
                  <c:v>59.999999999999964</c:v>
                </c:pt>
                <c:pt idx="8835">
                  <c:v>55.999999999999986</c:v>
                </c:pt>
                <c:pt idx="8836">
                  <c:v>55.000000000000028</c:v>
                </c:pt>
                <c:pt idx="8837">
                  <c:v>58.000000000000007</c:v>
                </c:pt>
                <c:pt idx="8838">
                  <c:v>59.999999999999964</c:v>
                </c:pt>
                <c:pt idx="8839">
                  <c:v>58.999999999999986</c:v>
                </c:pt>
                <c:pt idx="8840">
                  <c:v>63.000000000000036</c:v>
                </c:pt>
                <c:pt idx="8841">
                  <c:v>56.999999999999986</c:v>
                </c:pt>
                <c:pt idx="8842">
                  <c:v>58.000000000000007</c:v>
                </c:pt>
                <c:pt idx="8843">
                  <c:v>55.000000000000028</c:v>
                </c:pt>
                <c:pt idx="8844">
                  <c:v>57.999999999999964</c:v>
                </c:pt>
                <c:pt idx="8845">
                  <c:v>58.000000000000007</c:v>
                </c:pt>
                <c:pt idx="8846">
                  <c:v>58.999999999999986</c:v>
                </c:pt>
                <c:pt idx="8847">
                  <c:v>57.000000000000028</c:v>
                </c:pt>
                <c:pt idx="8848">
                  <c:v>57.000000000000028</c:v>
                </c:pt>
                <c:pt idx="8849">
                  <c:v>56.000000000000007</c:v>
                </c:pt>
                <c:pt idx="8850">
                  <c:v>51.000000000000021</c:v>
                </c:pt>
                <c:pt idx="8851">
                  <c:v>54.999999999999986</c:v>
                </c:pt>
                <c:pt idx="8852">
                  <c:v>54.999999999999986</c:v>
                </c:pt>
                <c:pt idx="8853">
                  <c:v>52</c:v>
                </c:pt>
                <c:pt idx="8854">
                  <c:v>50.999999999999979</c:v>
                </c:pt>
                <c:pt idx="8855">
                  <c:v>51</c:v>
                </c:pt>
                <c:pt idx="8856">
                  <c:v>52</c:v>
                </c:pt>
                <c:pt idx="8857">
                  <c:v>52.999999999999979</c:v>
                </c:pt>
                <c:pt idx="8858">
                  <c:v>51</c:v>
                </c:pt>
                <c:pt idx="8859">
                  <c:v>52</c:v>
                </c:pt>
                <c:pt idx="8860">
                  <c:v>52</c:v>
                </c:pt>
                <c:pt idx="8861">
                  <c:v>54</c:v>
                </c:pt>
                <c:pt idx="8862">
                  <c:v>52.999999999999979</c:v>
                </c:pt>
                <c:pt idx="8863">
                  <c:v>50</c:v>
                </c:pt>
                <c:pt idx="8864">
                  <c:v>50.999999999999979</c:v>
                </c:pt>
                <c:pt idx="8868">
                  <c:v>54.999999999999986</c:v>
                </c:pt>
                <c:pt idx="8869">
                  <c:v>52</c:v>
                </c:pt>
                <c:pt idx="8872">
                  <c:v>50</c:v>
                </c:pt>
                <c:pt idx="8873">
                  <c:v>52</c:v>
                </c:pt>
                <c:pt idx="8874">
                  <c:v>52</c:v>
                </c:pt>
                <c:pt idx="8875">
                  <c:v>51.000000000000021</c:v>
                </c:pt>
                <c:pt idx="8876">
                  <c:v>50.999999999999979</c:v>
                </c:pt>
                <c:pt idx="8877">
                  <c:v>52.999999999999979</c:v>
                </c:pt>
                <c:pt idx="8878">
                  <c:v>51.000000000000021</c:v>
                </c:pt>
                <c:pt idx="8879">
                  <c:v>52.999999999999979</c:v>
                </c:pt>
                <c:pt idx="8880">
                  <c:v>53.999999999999979</c:v>
                </c:pt>
                <c:pt idx="8881">
                  <c:v>70.000000000000014</c:v>
                </c:pt>
                <c:pt idx="8882">
                  <c:v>65.999999999999986</c:v>
                </c:pt>
                <c:pt idx="8883">
                  <c:v>68</c:v>
                </c:pt>
                <c:pt idx="8884">
                  <c:v>68</c:v>
                </c:pt>
                <c:pt idx="8885">
                  <c:v>69.000000000000014</c:v>
                </c:pt>
                <c:pt idx="8886">
                  <c:v>72</c:v>
                </c:pt>
                <c:pt idx="8887">
                  <c:v>71.000000000000014</c:v>
                </c:pt>
                <c:pt idx="8888">
                  <c:v>75</c:v>
                </c:pt>
                <c:pt idx="8889">
                  <c:v>73</c:v>
                </c:pt>
                <c:pt idx="8890">
                  <c:v>71</c:v>
                </c:pt>
                <c:pt idx="8891">
                  <c:v>69</c:v>
                </c:pt>
                <c:pt idx="8892">
                  <c:v>73</c:v>
                </c:pt>
                <c:pt idx="8893">
                  <c:v>71</c:v>
                </c:pt>
                <c:pt idx="8894">
                  <c:v>68.000000000000014</c:v>
                </c:pt>
                <c:pt idx="8895">
                  <c:v>71</c:v>
                </c:pt>
                <c:pt idx="8896">
                  <c:v>72.000000000000014</c:v>
                </c:pt>
                <c:pt idx="8897">
                  <c:v>75.000000000000028</c:v>
                </c:pt>
                <c:pt idx="8898">
                  <c:v>70</c:v>
                </c:pt>
                <c:pt idx="8899">
                  <c:v>73</c:v>
                </c:pt>
                <c:pt idx="8900">
                  <c:v>73</c:v>
                </c:pt>
                <c:pt idx="8901">
                  <c:v>73.999999999999972</c:v>
                </c:pt>
                <c:pt idx="8902">
                  <c:v>68.000000000000014</c:v>
                </c:pt>
                <c:pt idx="8903">
                  <c:v>70.000000000000014</c:v>
                </c:pt>
                <c:pt idx="8904">
                  <c:v>68.000000000000014</c:v>
                </c:pt>
                <c:pt idx="8905">
                  <c:v>69</c:v>
                </c:pt>
                <c:pt idx="8906">
                  <c:v>69</c:v>
                </c:pt>
                <c:pt idx="8907">
                  <c:v>72.999999999999972</c:v>
                </c:pt>
                <c:pt idx="8908">
                  <c:v>68.000000000000014</c:v>
                </c:pt>
                <c:pt idx="8909">
                  <c:v>69.000000000000043</c:v>
                </c:pt>
                <c:pt idx="8910">
                  <c:v>63.000000000000036</c:v>
                </c:pt>
                <c:pt idx="8911">
                  <c:v>63.000000000000014</c:v>
                </c:pt>
                <c:pt idx="8912">
                  <c:v>64.000000000000014</c:v>
                </c:pt>
                <c:pt idx="8913">
                  <c:v>69</c:v>
                </c:pt>
                <c:pt idx="8914">
                  <c:v>65.999999999999986</c:v>
                </c:pt>
                <c:pt idx="8915">
                  <c:v>66.000000000000014</c:v>
                </c:pt>
                <c:pt idx="8916">
                  <c:v>64.000000000000014</c:v>
                </c:pt>
                <c:pt idx="8917">
                  <c:v>67</c:v>
                </c:pt>
                <c:pt idx="8918">
                  <c:v>68</c:v>
                </c:pt>
                <c:pt idx="8919">
                  <c:v>64.000000000000014</c:v>
                </c:pt>
                <c:pt idx="8920">
                  <c:v>70</c:v>
                </c:pt>
                <c:pt idx="8921">
                  <c:v>67</c:v>
                </c:pt>
                <c:pt idx="8922">
                  <c:v>63.999999999999993</c:v>
                </c:pt>
                <c:pt idx="8923">
                  <c:v>67.000000000000014</c:v>
                </c:pt>
                <c:pt idx="8924">
                  <c:v>65.000000000000014</c:v>
                </c:pt>
                <c:pt idx="8925">
                  <c:v>65.999999999999986</c:v>
                </c:pt>
                <c:pt idx="8926">
                  <c:v>64.999999999999986</c:v>
                </c:pt>
                <c:pt idx="8927">
                  <c:v>63.000000000000014</c:v>
                </c:pt>
                <c:pt idx="8928">
                  <c:v>60.000000000000007</c:v>
                </c:pt>
                <c:pt idx="8929">
                  <c:v>58.000000000000007</c:v>
                </c:pt>
                <c:pt idx="8930">
                  <c:v>63.000000000000014</c:v>
                </c:pt>
                <c:pt idx="8931">
                  <c:v>62.999999999999986</c:v>
                </c:pt>
                <c:pt idx="8932">
                  <c:v>58.999999999999986</c:v>
                </c:pt>
                <c:pt idx="8933">
                  <c:v>64.000000000000014</c:v>
                </c:pt>
                <c:pt idx="8934">
                  <c:v>61.000000000000007</c:v>
                </c:pt>
                <c:pt idx="8935">
                  <c:v>61.000000000000007</c:v>
                </c:pt>
                <c:pt idx="8936">
                  <c:v>63.000000000000014</c:v>
                </c:pt>
                <c:pt idx="8937">
                  <c:v>56.999999999999986</c:v>
                </c:pt>
                <c:pt idx="8938">
                  <c:v>49.999999999999979</c:v>
                </c:pt>
                <c:pt idx="8939">
                  <c:v>56.000000000000007</c:v>
                </c:pt>
                <c:pt idx="8940">
                  <c:v>59.999999999999986</c:v>
                </c:pt>
                <c:pt idx="8941">
                  <c:v>59.000000000000007</c:v>
                </c:pt>
                <c:pt idx="8942">
                  <c:v>60.000000000000007</c:v>
                </c:pt>
                <c:pt idx="8943">
                  <c:v>58.000000000000007</c:v>
                </c:pt>
                <c:pt idx="8944">
                  <c:v>60.000000000000007</c:v>
                </c:pt>
                <c:pt idx="8945">
                  <c:v>53</c:v>
                </c:pt>
                <c:pt idx="8946">
                  <c:v>54.999999999999986</c:v>
                </c:pt>
                <c:pt idx="8947">
                  <c:v>56.999999999999986</c:v>
                </c:pt>
                <c:pt idx="8950">
                  <c:v>57.000000000000007</c:v>
                </c:pt>
                <c:pt idx="8951">
                  <c:v>56.000000000000007</c:v>
                </c:pt>
                <c:pt idx="8952">
                  <c:v>54.999999999999986</c:v>
                </c:pt>
                <c:pt idx="8953">
                  <c:v>56.000000000000007</c:v>
                </c:pt>
                <c:pt idx="8954">
                  <c:v>59.999999999999964</c:v>
                </c:pt>
                <c:pt idx="8955">
                  <c:v>56.000000000000007</c:v>
                </c:pt>
                <c:pt idx="8956">
                  <c:v>55.000000000000007</c:v>
                </c:pt>
                <c:pt idx="8959">
                  <c:v>58.000000000000007</c:v>
                </c:pt>
                <c:pt idx="8960">
                  <c:v>54</c:v>
                </c:pt>
                <c:pt idx="8961">
                  <c:v>58.000000000000007</c:v>
                </c:pt>
                <c:pt idx="8962">
                  <c:v>51.000000000000021</c:v>
                </c:pt>
                <c:pt idx="8963">
                  <c:v>53.000000000000028</c:v>
                </c:pt>
                <c:pt idx="8964">
                  <c:v>54</c:v>
                </c:pt>
                <c:pt idx="8965">
                  <c:v>50.999999999999979</c:v>
                </c:pt>
                <c:pt idx="8966">
                  <c:v>50</c:v>
                </c:pt>
                <c:pt idx="8967">
                  <c:v>47</c:v>
                </c:pt>
                <c:pt idx="8968">
                  <c:v>53</c:v>
                </c:pt>
                <c:pt idx="8969">
                  <c:v>55.000000000000007</c:v>
                </c:pt>
                <c:pt idx="8970">
                  <c:v>56.000000000000007</c:v>
                </c:pt>
                <c:pt idx="8971">
                  <c:v>53</c:v>
                </c:pt>
                <c:pt idx="8972">
                  <c:v>50</c:v>
                </c:pt>
                <c:pt idx="8973">
                  <c:v>49</c:v>
                </c:pt>
                <c:pt idx="8974">
                  <c:v>48</c:v>
                </c:pt>
                <c:pt idx="8975">
                  <c:v>48</c:v>
                </c:pt>
                <c:pt idx="8976">
                  <c:v>44.999999999999993</c:v>
                </c:pt>
                <c:pt idx="8977">
                  <c:v>48</c:v>
                </c:pt>
                <c:pt idx="8978">
                  <c:v>49</c:v>
                </c:pt>
                <c:pt idx="8979">
                  <c:v>51</c:v>
                </c:pt>
                <c:pt idx="8980">
                  <c:v>53</c:v>
                </c:pt>
                <c:pt idx="8981">
                  <c:v>51.999999999999979</c:v>
                </c:pt>
                <c:pt idx="8982">
                  <c:v>48</c:v>
                </c:pt>
                <c:pt idx="8983">
                  <c:v>41.000000000000014</c:v>
                </c:pt>
                <c:pt idx="8984">
                  <c:v>43.000000000000014</c:v>
                </c:pt>
                <c:pt idx="8985">
                  <c:v>47</c:v>
                </c:pt>
                <c:pt idx="8986">
                  <c:v>41.999999999999993</c:v>
                </c:pt>
                <c:pt idx="8987">
                  <c:v>43.999999999999993</c:v>
                </c:pt>
                <c:pt idx="8988">
                  <c:v>46</c:v>
                </c:pt>
                <c:pt idx="8989">
                  <c:v>46</c:v>
                </c:pt>
                <c:pt idx="8990">
                  <c:v>49</c:v>
                </c:pt>
                <c:pt idx="8991">
                  <c:v>42.999999999999993</c:v>
                </c:pt>
                <c:pt idx="8992">
                  <c:v>41.000000000000014</c:v>
                </c:pt>
                <c:pt idx="8993">
                  <c:v>43.999999999999993</c:v>
                </c:pt>
                <c:pt idx="8994">
                  <c:v>42.999999999999993</c:v>
                </c:pt>
                <c:pt idx="8995">
                  <c:v>43.000000000000014</c:v>
                </c:pt>
                <c:pt idx="8996">
                  <c:v>38.000000000000014</c:v>
                </c:pt>
                <c:pt idx="8997">
                  <c:v>41.000000000000014</c:v>
                </c:pt>
                <c:pt idx="8998">
                  <c:v>44.000000000000014</c:v>
                </c:pt>
                <c:pt idx="8999">
                  <c:v>43.000000000000014</c:v>
                </c:pt>
                <c:pt idx="9000">
                  <c:v>40.999999999999993</c:v>
                </c:pt>
                <c:pt idx="9001">
                  <c:v>47</c:v>
                </c:pt>
                <c:pt idx="9002">
                  <c:v>40.000000000000014</c:v>
                </c:pt>
                <c:pt idx="9003">
                  <c:v>38.000000000000014</c:v>
                </c:pt>
                <c:pt idx="9004">
                  <c:v>40.999999999999993</c:v>
                </c:pt>
                <c:pt idx="9005">
                  <c:v>38.000000000000014</c:v>
                </c:pt>
                <c:pt idx="9006">
                  <c:v>40.999999999999993</c:v>
                </c:pt>
                <c:pt idx="9007">
                  <c:v>41.999999999999993</c:v>
                </c:pt>
                <c:pt idx="9008">
                  <c:v>41.000000000000014</c:v>
                </c:pt>
                <c:pt idx="9009">
                  <c:v>42.000000000000014</c:v>
                </c:pt>
                <c:pt idx="9010">
                  <c:v>42.999999999999993</c:v>
                </c:pt>
                <c:pt idx="9011">
                  <c:v>38.999999999999993</c:v>
                </c:pt>
                <c:pt idx="9012">
                  <c:v>49.999999999999979</c:v>
                </c:pt>
                <c:pt idx="9013">
                  <c:v>50</c:v>
                </c:pt>
                <c:pt idx="9014">
                  <c:v>49</c:v>
                </c:pt>
                <c:pt idx="9015">
                  <c:v>51</c:v>
                </c:pt>
                <c:pt idx="9016">
                  <c:v>46</c:v>
                </c:pt>
                <c:pt idx="9017">
                  <c:v>49</c:v>
                </c:pt>
                <c:pt idx="9019">
                  <c:v>46</c:v>
                </c:pt>
                <c:pt idx="9020">
                  <c:v>46</c:v>
                </c:pt>
                <c:pt idx="9021">
                  <c:v>48</c:v>
                </c:pt>
                <c:pt idx="9022">
                  <c:v>48</c:v>
                </c:pt>
                <c:pt idx="9023">
                  <c:v>42.999999999999993</c:v>
                </c:pt>
                <c:pt idx="9024">
                  <c:v>46</c:v>
                </c:pt>
                <c:pt idx="9025">
                  <c:v>51</c:v>
                </c:pt>
                <c:pt idx="9026">
                  <c:v>48</c:v>
                </c:pt>
                <c:pt idx="9027">
                  <c:v>48</c:v>
                </c:pt>
                <c:pt idx="9028">
                  <c:v>49</c:v>
                </c:pt>
                <c:pt idx="9029">
                  <c:v>48</c:v>
                </c:pt>
                <c:pt idx="9030">
                  <c:v>49</c:v>
                </c:pt>
                <c:pt idx="9031">
                  <c:v>43.999999999999993</c:v>
                </c:pt>
                <c:pt idx="9032">
                  <c:v>46.000000000000007</c:v>
                </c:pt>
                <c:pt idx="9033">
                  <c:v>42.999999999999986</c:v>
                </c:pt>
                <c:pt idx="9034">
                  <c:v>47.000000000000007</c:v>
                </c:pt>
                <c:pt idx="9035">
                  <c:v>45.000000000000007</c:v>
                </c:pt>
                <c:pt idx="9036">
                  <c:v>43.999999999999986</c:v>
                </c:pt>
                <c:pt idx="9037">
                  <c:v>43.999999999999986</c:v>
                </c:pt>
                <c:pt idx="9038">
                  <c:v>45.999999999999986</c:v>
                </c:pt>
                <c:pt idx="9039">
                  <c:v>44.000000000000007</c:v>
                </c:pt>
                <c:pt idx="9040">
                  <c:v>41</c:v>
                </c:pt>
                <c:pt idx="9041">
                  <c:v>39</c:v>
                </c:pt>
                <c:pt idx="9042">
                  <c:v>38</c:v>
                </c:pt>
                <c:pt idx="9043">
                  <c:v>41</c:v>
                </c:pt>
                <c:pt idx="9044">
                  <c:v>43.999999999999993</c:v>
                </c:pt>
                <c:pt idx="9045">
                  <c:v>46.000000000000007</c:v>
                </c:pt>
                <c:pt idx="9046">
                  <c:v>45.000000000000007</c:v>
                </c:pt>
                <c:pt idx="9047">
                  <c:v>43.000000000000007</c:v>
                </c:pt>
                <c:pt idx="9048">
                  <c:v>37</c:v>
                </c:pt>
                <c:pt idx="9049">
                  <c:v>42.000000000000007</c:v>
                </c:pt>
                <c:pt idx="9050">
                  <c:v>43.000000000000007</c:v>
                </c:pt>
                <c:pt idx="9051">
                  <c:v>40.000000000000014</c:v>
                </c:pt>
                <c:pt idx="9052">
                  <c:v>45.999999999999986</c:v>
                </c:pt>
                <c:pt idx="9053">
                  <c:v>46</c:v>
                </c:pt>
                <c:pt idx="9054">
                  <c:v>41.999999999999993</c:v>
                </c:pt>
                <c:pt idx="9055">
                  <c:v>47</c:v>
                </c:pt>
                <c:pt idx="9056">
                  <c:v>44.999999999999993</c:v>
                </c:pt>
                <c:pt idx="9057">
                  <c:v>48</c:v>
                </c:pt>
                <c:pt idx="9058">
                  <c:v>38.999999999999993</c:v>
                </c:pt>
                <c:pt idx="9059">
                  <c:v>40.999999999999979</c:v>
                </c:pt>
                <c:pt idx="9060">
                  <c:v>44.000000000000007</c:v>
                </c:pt>
                <c:pt idx="9061">
                  <c:v>42.000000000000007</c:v>
                </c:pt>
                <c:pt idx="9062">
                  <c:v>41</c:v>
                </c:pt>
                <c:pt idx="9063">
                  <c:v>44.000000000000007</c:v>
                </c:pt>
                <c:pt idx="9064">
                  <c:v>41</c:v>
                </c:pt>
                <c:pt idx="9065">
                  <c:v>40</c:v>
                </c:pt>
                <c:pt idx="9066">
                  <c:v>39</c:v>
                </c:pt>
                <c:pt idx="9067">
                  <c:v>44.999999999999993</c:v>
                </c:pt>
                <c:pt idx="9069">
                  <c:v>42.999999999999993</c:v>
                </c:pt>
                <c:pt idx="9070">
                  <c:v>44.999999999999993</c:v>
                </c:pt>
                <c:pt idx="9071">
                  <c:v>44.999999999999993</c:v>
                </c:pt>
                <c:pt idx="9072">
                  <c:v>43.999999999999993</c:v>
                </c:pt>
                <c:pt idx="9073">
                  <c:v>42.999999999999993</c:v>
                </c:pt>
                <c:pt idx="9074">
                  <c:v>44.999999999999993</c:v>
                </c:pt>
                <c:pt idx="9075">
                  <c:v>43.999999999999993</c:v>
                </c:pt>
                <c:pt idx="9076">
                  <c:v>38.999999999999993</c:v>
                </c:pt>
                <c:pt idx="9077">
                  <c:v>60</c:v>
                </c:pt>
                <c:pt idx="9078">
                  <c:v>53</c:v>
                </c:pt>
                <c:pt idx="9079">
                  <c:v>55.000000000000007</c:v>
                </c:pt>
                <c:pt idx="9080">
                  <c:v>52</c:v>
                </c:pt>
                <c:pt idx="9081">
                  <c:v>51</c:v>
                </c:pt>
                <c:pt idx="9082">
                  <c:v>49</c:v>
                </c:pt>
                <c:pt idx="9083">
                  <c:v>49</c:v>
                </c:pt>
                <c:pt idx="9084">
                  <c:v>48</c:v>
                </c:pt>
                <c:pt idx="9085">
                  <c:v>48</c:v>
                </c:pt>
                <c:pt idx="9086">
                  <c:v>47</c:v>
                </c:pt>
                <c:pt idx="9087">
                  <c:v>43.999999999999993</c:v>
                </c:pt>
                <c:pt idx="9088">
                  <c:v>41.999999999999993</c:v>
                </c:pt>
                <c:pt idx="9089">
                  <c:v>43.999999999999993</c:v>
                </c:pt>
                <c:pt idx="9090">
                  <c:v>41.999999999999993</c:v>
                </c:pt>
                <c:pt idx="9091">
                  <c:v>43.999999999999993</c:v>
                </c:pt>
                <c:pt idx="9092">
                  <c:v>43.999999999999993</c:v>
                </c:pt>
                <c:pt idx="9093">
                  <c:v>40.999999999999993</c:v>
                </c:pt>
                <c:pt idx="9094">
                  <c:v>43.999999999999993</c:v>
                </c:pt>
                <c:pt idx="9095">
                  <c:v>39.999999999999993</c:v>
                </c:pt>
                <c:pt idx="9096">
                  <c:v>42.999999999999993</c:v>
                </c:pt>
                <c:pt idx="9097">
                  <c:v>42.999999999999993</c:v>
                </c:pt>
                <c:pt idx="9098">
                  <c:v>43.999999999999993</c:v>
                </c:pt>
                <c:pt idx="9099">
                  <c:v>44.999999999999986</c:v>
                </c:pt>
                <c:pt idx="9100">
                  <c:v>42.000000000000014</c:v>
                </c:pt>
                <c:pt idx="9101">
                  <c:v>44.999999999999993</c:v>
                </c:pt>
                <c:pt idx="9102">
                  <c:v>40.999999999999993</c:v>
                </c:pt>
                <c:pt idx="9103">
                  <c:v>41</c:v>
                </c:pt>
                <c:pt idx="9104">
                  <c:v>41</c:v>
                </c:pt>
                <c:pt idx="9105">
                  <c:v>39</c:v>
                </c:pt>
                <c:pt idx="9106">
                  <c:v>40</c:v>
                </c:pt>
                <c:pt idx="9107">
                  <c:v>36</c:v>
                </c:pt>
                <c:pt idx="9108">
                  <c:v>35</c:v>
                </c:pt>
                <c:pt idx="9109">
                  <c:v>36</c:v>
                </c:pt>
                <c:pt idx="9110">
                  <c:v>35</c:v>
                </c:pt>
                <c:pt idx="9111">
                  <c:v>35</c:v>
                </c:pt>
                <c:pt idx="9112">
                  <c:v>35</c:v>
                </c:pt>
                <c:pt idx="9113">
                  <c:v>34</c:v>
                </c:pt>
                <c:pt idx="9114">
                  <c:v>31.999999999999996</c:v>
                </c:pt>
                <c:pt idx="9115">
                  <c:v>32.999999999999993</c:v>
                </c:pt>
                <c:pt idx="9116">
                  <c:v>36</c:v>
                </c:pt>
                <c:pt idx="9117">
                  <c:v>34</c:v>
                </c:pt>
                <c:pt idx="9118">
                  <c:v>32.999999999999993</c:v>
                </c:pt>
                <c:pt idx="9119">
                  <c:v>34</c:v>
                </c:pt>
                <c:pt idx="9120">
                  <c:v>32.999999999999993</c:v>
                </c:pt>
                <c:pt idx="9121">
                  <c:v>32.999999999999993</c:v>
                </c:pt>
                <c:pt idx="9122">
                  <c:v>38</c:v>
                </c:pt>
                <c:pt idx="9123">
                  <c:v>34</c:v>
                </c:pt>
                <c:pt idx="9124">
                  <c:v>35</c:v>
                </c:pt>
                <c:pt idx="9125">
                  <c:v>34</c:v>
                </c:pt>
                <c:pt idx="9129">
                  <c:v>32.999999999999993</c:v>
                </c:pt>
                <c:pt idx="9130">
                  <c:v>34.000000000000007</c:v>
                </c:pt>
                <c:pt idx="9133">
                  <c:v>28.000000000000004</c:v>
                </c:pt>
                <c:pt idx="9134">
                  <c:v>32</c:v>
                </c:pt>
                <c:pt idx="9135">
                  <c:v>28.999999999999996</c:v>
                </c:pt>
                <c:pt idx="9136">
                  <c:v>36.000000000000007</c:v>
                </c:pt>
                <c:pt idx="9137">
                  <c:v>35</c:v>
                </c:pt>
                <c:pt idx="9138">
                  <c:v>33</c:v>
                </c:pt>
                <c:pt idx="9139">
                  <c:v>27.999999999999996</c:v>
                </c:pt>
                <c:pt idx="9140">
                  <c:v>30</c:v>
                </c:pt>
                <c:pt idx="9141">
                  <c:v>24.000000000000004</c:v>
                </c:pt>
                <c:pt idx="9142">
                  <c:v>28.000000000000004</c:v>
                </c:pt>
                <c:pt idx="9143">
                  <c:v>28.000000000000004</c:v>
                </c:pt>
                <c:pt idx="9144">
                  <c:v>28.999999999999996</c:v>
                </c:pt>
                <c:pt idx="9145">
                  <c:v>29.000000000000004</c:v>
                </c:pt>
                <c:pt idx="9146">
                  <c:v>30.000000000000004</c:v>
                </c:pt>
                <c:pt idx="9147">
                  <c:v>15.999999999999998</c:v>
                </c:pt>
                <c:pt idx="9148">
                  <c:v>24.000000000000004</c:v>
                </c:pt>
                <c:pt idx="9149">
                  <c:v>28.999999999999996</c:v>
                </c:pt>
                <c:pt idx="9150">
                  <c:v>25.999999999999996</c:v>
                </c:pt>
                <c:pt idx="9151">
                  <c:v>26.999999999999996</c:v>
                </c:pt>
                <c:pt idx="9152">
                  <c:v>30.999999999999993</c:v>
                </c:pt>
                <c:pt idx="9153">
                  <c:v>27</c:v>
                </c:pt>
                <c:pt idx="9154">
                  <c:v>31.000000000000007</c:v>
                </c:pt>
                <c:pt idx="9155">
                  <c:v>30.999999999999993</c:v>
                </c:pt>
                <c:pt idx="9156">
                  <c:v>30.999999999999993</c:v>
                </c:pt>
                <c:pt idx="9157">
                  <c:v>30.999999999999993</c:v>
                </c:pt>
                <c:pt idx="9158">
                  <c:v>34</c:v>
                </c:pt>
                <c:pt idx="9159">
                  <c:v>34</c:v>
                </c:pt>
                <c:pt idx="9160">
                  <c:v>35</c:v>
                </c:pt>
                <c:pt idx="9161">
                  <c:v>32.999999999999993</c:v>
                </c:pt>
                <c:pt idx="9162">
                  <c:v>25.999999999999996</c:v>
                </c:pt>
                <c:pt idx="9163">
                  <c:v>27.999999999999996</c:v>
                </c:pt>
                <c:pt idx="9164">
                  <c:v>28.999999999999996</c:v>
                </c:pt>
                <c:pt idx="9165">
                  <c:v>32</c:v>
                </c:pt>
                <c:pt idx="9166">
                  <c:v>30</c:v>
                </c:pt>
                <c:pt idx="9167">
                  <c:v>32</c:v>
                </c:pt>
                <c:pt idx="9168">
                  <c:v>28.999999999999996</c:v>
                </c:pt>
                <c:pt idx="9169">
                  <c:v>25.000000000000007</c:v>
                </c:pt>
                <c:pt idx="9170">
                  <c:v>23.999999999999993</c:v>
                </c:pt>
                <c:pt idx="9171">
                  <c:v>25</c:v>
                </c:pt>
                <c:pt idx="9172">
                  <c:v>27</c:v>
                </c:pt>
                <c:pt idx="9173">
                  <c:v>25.000000000000007</c:v>
                </c:pt>
                <c:pt idx="9174">
                  <c:v>28.000000000000007</c:v>
                </c:pt>
                <c:pt idx="9175">
                  <c:v>30.999999999999993</c:v>
                </c:pt>
                <c:pt idx="9176">
                  <c:v>28.999999999999996</c:v>
                </c:pt>
                <c:pt idx="9177">
                  <c:v>25.000000000000007</c:v>
                </c:pt>
                <c:pt idx="9178">
                  <c:v>33</c:v>
                </c:pt>
                <c:pt idx="9179">
                  <c:v>23.000000000000004</c:v>
                </c:pt>
                <c:pt idx="9180">
                  <c:v>22.000000000000004</c:v>
                </c:pt>
                <c:pt idx="9181">
                  <c:v>23</c:v>
                </c:pt>
                <c:pt idx="9182">
                  <c:v>27</c:v>
                </c:pt>
                <c:pt idx="9184">
                  <c:v>21.000000000000004</c:v>
                </c:pt>
                <c:pt idx="9185">
                  <c:v>24</c:v>
                </c:pt>
                <c:pt idx="9186">
                  <c:v>24.000000000000004</c:v>
                </c:pt>
                <c:pt idx="9187">
                  <c:v>30.000000000000004</c:v>
                </c:pt>
                <c:pt idx="9188">
                  <c:v>28.000000000000004</c:v>
                </c:pt>
                <c:pt idx="9189">
                  <c:v>34</c:v>
                </c:pt>
                <c:pt idx="9190">
                  <c:v>33</c:v>
                </c:pt>
                <c:pt idx="9191">
                  <c:v>31</c:v>
                </c:pt>
                <c:pt idx="9192">
                  <c:v>32</c:v>
                </c:pt>
                <c:pt idx="9193">
                  <c:v>30</c:v>
                </c:pt>
                <c:pt idx="9194">
                  <c:v>36</c:v>
                </c:pt>
                <c:pt idx="9195">
                  <c:v>30</c:v>
                </c:pt>
                <c:pt idx="9196">
                  <c:v>31.000000000000007</c:v>
                </c:pt>
                <c:pt idx="9197">
                  <c:v>34</c:v>
                </c:pt>
                <c:pt idx="9200">
                  <c:v>31.000000000000007</c:v>
                </c:pt>
                <c:pt idx="9201">
                  <c:v>31</c:v>
                </c:pt>
                <c:pt idx="9202">
                  <c:v>32</c:v>
                </c:pt>
                <c:pt idx="9203">
                  <c:v>31</c:v>
                </c:pt>
                <c:pt idx="9204">
                  <c:v>31</c:v>
                </c:pt>
                <c:pt idx="9205">
                  <c:v>30.000000000000004</c:v>
                </c:pt>
                <c:pt idx="9206">
                  <c:v>26</c:v>
                </c:pt>
                <c:pt idx="9207">
                  <c:v>30.000000000000004</c:v>
                </c:pt>
                <c:pt idx="9208">
                  <c:v>33</c:v>
                </c:pt>
                <c:pt idx="9209">
                  <c:v>33</c:v>
                </c:pt>
                <c:pt idx="9210">
                  <c:v>33</c:v>
                </c:pt>
                <c:pt idx="9211">
                  <c:v>34</c:v>
                </c:pt>
                <c:pt idx="9212">
                  <c:v>29.000000000000004</c:v>
                </c:pt>
                <c:pt idx="9213">
                  <c:v>27</c:v>
                </c:pt>
                <c:pt idx="9214">
                  <c:v>31</c:v>
                </c:pt>
                <c:pt idx="9215">
                  <c:v>28.999999999999996</c:v>
                </c:pt>
                <c:pt idx="9216">
                  <c:v>37.000000000000007</c:v>
                </c:pt>
                <c:pt idx="9217">
                  <c:v>32.999999999999993</c:v>
                </c:pt>
                <c:pt idx="9219">
                  <c:v>37</c:v>
                </c:pt>
                <c:pt idx="9220">
                  <c:v>45.000000000000007</c:v>
                </c:pt>
                <c:pt idx="9221">
                  <c:v>41</c:v>
                </c:pt>
                <c:pt idx="9222">
                  <c:v>19.000000000000007</c:v>
                </c:pt>
                <c:pt idx="9223">
                  <c:v>29.999999999999993</c:v>
                </c:pt>
                <c:pt idx="9224">
                  <c:v>34</c:v>
                </c:pt>
                <c:pt idx="9225">
                  <c:v>31.999999999999996</c:v>
                </c:pt>
                <c:pt idx="9226">
                  <c:v>38</c:v>
                </c:pt>
                <c:pt idx="9227">
                  <c:v>27.999999999999993</c:v>
                </c:pt>
                <c:pt idx="9228">
                  <c:v>28.000000000000004</c:v>
                </c:pt>
                <c:pt idx="9229">
                  <c:v>31.000000000000007</c:v>
                </c:pt>
                <c:pt idx="9230">
                  <c:v>35</c:v>
                </c:pt>
                <c:pt idx="9231">
                  <c:v>34</c:v>
                </c:pt>
                <c:pt idx="9232">
                  <c:v>31.999999999999996</c:v>
                </c:pt>
                <c:pt idx="9233">
                  <c:v>32.999999999999993</c:v>
                </c:pt>
                <c:pt idx="9235">
                  <c:v>32.999999999999993</c:v>
                </c:pt>
                <c:pt idx="9236">
                  <c:v>35</c:v>
                </c:pt>
                <c:pt idx="9237">
                  <c:v>34</c:v>
                </c:pt>
                <c:pt idx="9238">
                  <c:v>31.000000000000007</c:v>
                </c:pt>
                <c:pt idx="9239">
                  <c:v>37.999999999999993</c:v>
                </c:pt>
                <c:pt idx="9240">
                  <c:v>42.000000000000007</c:v>
                </c:pt>
                <c:pt idx="9241">
                  <c:v>47.999999999999986</c:v>
                </c:pt>
                <c:pt idx="9242">
                  <c:v>20.999999999999986</c:v>
                </c:pt>
                <c:pt idx="9243">
                  <c:v>32.999999999999993</c:v>
                </c:pt>
                <c:pt idx="9244">
                  <c:v>37</c:v>
                </c:pt>
                <c:pt idx="9246">
                  <c:v>35.000000000000007</c:v>
                </c:pt>
                <c:pt idx="9247">
                  <c:v>27</c:v>
                </c:pt>
                <c:pt idx="9248">
                  <c:v>35</c:v>
                </c:pt>
                <c:pt idx="9249">
                  <c:v>47</c:v>
                </c:pt>
                <c:pt idx="9250">
                  <c:v>49</c:v>
                </c:pt>
                <c:pt idx="9251">
                  <c:v>46</c:v>
                </c:pt>
                <c:pt idx="9252">
                  <c:v>49</c:v>
                </c:pt>
                <c:pt idx="9253">
                  <c:v>41.999999999999993</c:v>
                </c:pt>
                <c:pt idx="9254">
                  <c:v>46</c:v>
                </c:pt>
                <c:pt idx="9255">
                  <c:v>38</c:v>
                </c:pt>
                <c:pt idx="9256">
                  <c:v>38.999999999999993</c:v>
                </c:pt>
                <c:pt idx="9257">
                  <c:v>41.999999999999993</c:v>
                </c:pt>
                <c:pt idx="9258">
                  <c:v>46</c:v>
                </c:pt>
                <c:pt idx="9259">
                  <c:v>48</c:v>
                </c:pt>
                <c:pt idx="9260">
                  <c:v>43.999999999999993</c:v>
                </c:pt>
                <c:pt idx="9261">
                  <c:v>46</c:v>
                </c:pt>
                <c:pt idx="9262">
                  <c:v>47.000000000000007</c:v>
                </c:pt>
                <c:pt idx="9263">
                  <c:v>43.999999999999993</c:v>
                </c:pt>
                <c:pt idx="9264">
                  <c:v>54</c:v>
                </c:pt>
                <c:pt idx="9265">
                  <c:v>43.999999999999986</c:v>
                </c:pt>
                <c:pt idx="9266">
                  <c:v>51.999999999999993</c:v>
                </c:pt>
                <c:pt idx="9267">
                  <c:v>51.999999999999993</c:v>
                </c:pt>
                <c:pt idx="9268">
                  <c:v>50</c:v>
                </c:pt>
                <c:pt idx="9269">
                  <c:v>36</c:v>
                </c:pt>
                <c:pt idx="9270">
                  <c:v>39.999999999999993</c:v>
                </c:pt>
                <c:pt idx="9271">
                  <c:v>35.000000000000007</c:v>
                </c:pt>
                <c:pt idx="9272">
                  <c:v>39.000000000000014</c:v>
                </c:pt>
                <c:pt idx="9273">
                  <c:v>36.000000000000007</c:v>
                </c:pt>
                <c:pt idx="9274">
                  <c:v>34</c:v>
                </c:pt>
                <c:pt idx="9275">
                  <c:v>42.000000000000007</c:v>
                </c:pt>
                <c:pt idx="9276">
                  <c:v>35</c:v>
                </c:pt>
                <c:pt idx="9277">
                  <c:v>37</c:v>
                </c:pt>
                <c:pt idx="9278">
                  <c:v>32.999999999999993</c:v>
                </c:pt>
                <c:pt idx="9279">
                  <c:v>37</c:v>
                </c:pt>
                <c:pt idx="9280">
                  <c:v>31.999999999999996</c:v>
                </c:pt>
                <c:pt idx="9281">
                  <c:v>39</c:v>
                </c:pt>
                <c:pt idx="9282">
                  <c:v>32.000000000000007</c:v>
                </c:pt>
                <c:pt idx="9283">
                  <c:v>34</c:v>
                </c:pt>
                <c:pt idx="9284">
                  <c:v>35.000000000000007</c:v>
                </c:pt>
                <c:pt idx="9285">
                  <c:v>40.999999999999993</c:v>
                </c:pt>
                <c:pt idx="9286">
                  <c:v>47.000000000000007</c:v>
                </c:pt>
                <c:pt idx="9287">
                  <c:v>36</c:v>
                </c:pt>
                <c:pt idx="9288">
                  <c:v>31.999999999999996</c:v>
                </c:pt>
                <c:pt idx="9289">
                  <c:v>42.000000000000007</c:v>
                </c:pt>
                <c:pt idx="9290">
                  <c:v>34.000000000000007</c:v>
                </c:pt>
                <c:pt idx="9291">
                  <c:v>39</c:v>
                </c:pt>
                <c:pt idx="9292">
                  <c:v>35</c:v>
                </c:pt>
                <c:pt idx="9295">
                  <c:v>39</c:v>
                </c:pt>
                <c:pt idx="9296">
                  <c:v>37</c:v>
                </c:pt>
                <c:pt idx="9297">
                  <c:v>36.000000000000007</c:v>
                </c:pt>
                <c:pt idx="9298">
                  <c:v>39</c:v>
                </c:pt>
                <c:pt idx="9299">
                  <c:v>41.999999999999993</c:v>
                </c:pt>
                <c:pt idx="9300">
                  <c:v>50.999999999999993</c:v>
                </c:pt>
                <c:pt idx="9301">
                  <c:v>42.000000000000007</c:v>
                </c:pt>
                <c:pt idx="9302">
                  <c:v>41</c:v>
                </c:pt>
                <c:pt idx="9303">
                  <c:v>38</c:v>
                </c:pt>
                <c:pt idx="9304">
                  <c:v>44.999999999999986</c:v>
                </c:pt>
                <c:pt idx="9305">
                  <c:v>38.999999999999993</c:v>
                </c:pt>
                <c:pt idx="9306">
                  <c:v>39.999999999999993</c:v>
                </c:pt>
                <c:pt idx="9307">
                  <c:v>31.000000000000007</c:v>
                </c:pt>
                <c:pt idx="9308">
                  <c:v>35</c:v>
                </c:pt>
                <c:pt idx="9309">
                  <c:v>40</c:v>
                </c:pt>
                <c:pt idx="9310">
                  <c:v>38</c:v>
                </c:pt>
                <c:pt idx="9311">
                  <c:v>36</c:v>
                </c:pt>
                <c:pt idx="9312">
                  <c:v>35</c:v>
                </c:pt>
                <c:pt idx="9313">
                  <c:v>34</c:v>
                </c:pt>
                <c:pt idx="9314">
                  <c:v>37</c:v>
                </c:pt>
                <c:pt idx="9315">
                  <c:v>42.000000000000007</c:v>
                </c:pt>
                <c:pt idx="9316">
                  <c:v>38.000000000000014</c:v>
                </c:pt>
                <c:pt idx="9317">
                  <c:v>36.000000000000007</c:v>
                </c:pt>
                <c:pt idx="9318">
                  <c:v>30.999999999999993</c:v>
                </c:pt>
                <c:pt idx="9319">
                  <c:v>32.999999999999993</c:v>
                </c:pt>
                <c:pt idx="9320">
                  <c:v>29.000000000000004</c:v>
                </c:pt>
                <c:pt idx="9321">
                  <c:v>32.000000000000007</c:v>
                </c:pt>
                <c:pt idx="9322">
                  <c:v>32.000000000000007</c:v>
                </c:pt>
                <c:pt idx="9323">
                  <c:v>35</c:v>
                </c:pt>
                <c:pt idx="9324">
                  <c:v>32.999999999999993</c:v>
                </c:pt>
                <c:pt idx="9325">
                  <c:v>35</c:v>
                </c:pt>
                <c:pt idx="9326">
                  <c:v>32.000000000000007</c:v>
                </c:pt>
                <c:pt idx="9327">
                  <c:v>29.999999999999993</c:v>
                </c:pt>
                <c:pt idx="9328">
                  <c:v>28.000000000000004</c:v>
                </c:pt>
                <c:pt idx="9329">
                  <c:v>35</c:v>
                </c:pt>
                <c:pt idx="9330">
                  <c:v>35</c:v>
                </c:pt>
                <c:pt idx="9331">
                  <c:v>30.000000000000004</c:v>
                </c:pt>
                <c:pt idx="9332">
                  <c:v>34</c:v>
                </c:pt>
                <c:pt idx="9333">
                  <c:v>34</c:v>
                </c:pt>
                <c:pt idx="9334">
                  <c:v>29.000000000000004</c:v>
                </c:pt>
                <c:pt idx="9335">
                  <c:v>35</c:v>
                </c:pt>
                <c:pt idx="9336">
                  <c:v>30.000000000000004</c:v>
                </c:pt>
                <c:pt idx="9337">
                  <c:v>34</c:v>
                </c:pt>
                <c:pt idx="9338">
                  <c:v>32.999999999999993</c:v>
                </c:pt>
                <c:pt idx="9339">
                  <c:v>31.999999999999996</c:v>
                </c:pt>
                <c:pt idx="9340">
                  <c:v>47</c:v>
                </c:pt>
                <c:pt idx="9341">
                  <c:v>36</c:v>
                </c:pt>
                <c:pt idx="9342">
                  <c:v>31.999999999999996</c:v>
                </c:pt>
                <c:pt idx="9343">
                  <c:v>37</c:v>
                </c:pt>
                <c:pt idx="9344">
                  <c:v>37.999999999999993</c:v>
                </c:pt>
                <c:pt idx="9345">
                  <c:v>33</c:v>
                </c:pt>
                <c:pt idx="9346">
                  <c:v>38</c:v>
                </c:pt>
                <c:pt idx="9347">
                  <c:v>46</c:v>
                </c:pt>
                <c:pt idx="9348">
                  <c:v>39</c:v>
                </c:pt>
                <c:pt idx="9349">
                  <c:v>40</c:v>
                </c:pt>
                <c:pt idx="9350">
                  <c:v>41</c:v>
                </c:pt>
                <c:pt idx="9351">
                  <c:v>42.999999999999993</c:v>
                </c:pt>
                <c:pt idx="9352">
                  <c:v>39</c:v>
                </c:pt>
                <c:pt idx="9353">
                  <c:v>44.999999999999993</c:v>
                </c:pt>
                <c:pt idx="9354">
                  <c:v>31.999999999999996</c:v>
                </c:pt>
                <c:pt idx="9355">
                  <c:v>35.999999999999986</c:v>
                </c:pt>
                <c:pt idx="9356">
                  <c:v>34.000000000000007</c:v>
                </c:pt>
                <c:pt idx="9357">
                  <c:v>36</c:v>
                </c:pt>
                <c:pt idx="9358">
                  <c:v>32.999999999999993</c:v>
                </c:pt>
                <c:pt idx="9359">
                  <c:v>32.999999999999993</c:v>
                </c:pt>
                <c:pt idx="9360">
                  <c:v>36</c:v>
                </c:pt>
                <c:pt idx="9361">
                  <c:v>36.000000000000007</c:v>
                </c:pt>
                <c:pt idx="9362">
                  <c:v>35</c:v>
                </c:pt>
                <c:pt idx="9363">
                  <c:v>36.000000000000007</c:v>
                </c:pt>
                <c:pt idx="9364">
                  <c:v>39</c:v>
                </c:pt>
                <c:pt idx="9365">
                  <c:v>37.999999999999993</c:v>
                </c:pt>
                <c:pt idx="9366">
                  <c:v>34</c:v>
                </c:pt>
                <c:pt idx="9367">
                  <c:v>36.000000000000007</c:v>
                </c:pt>
                <c:pt idx="9368">
                  <c:v>34</c:v>
                </c:pt>
                <c:pt idx="9369">
                  <c:v>36.000000000000007</c:v>
                </c:pt>
                <c:pt idx="9370">
                  <c:v>33</c:v>
                </c:pt>
                <c:pt idx="9371">
                  <c:v>38</c:v>
                </c:pt>
                <c:pt idx="9372">
                  <c:v>56.000000000000007</c:v>
                </c:pt>
                <c:pt idx="9373">
                  <c:v>39</c:v>
                </c:pt>
                <c:pt idx="9374">
                  <c:v>29.000000000000004</c:v>
                </c:pt>
                <c:pt idx="9376">
                  <c:v>38</c:v>
                </c:pt>
                <c:pt idx="9377">
                  <c:v>32.999999999999993</c:v>
                </c:pt>
                <c:pt idx="9378">
                  <c:v>34</c:v>
                </c:pt>
                <c:pt idx="9379">
                  <c:v>37</c:v>
                </c:pt>
                <c:pt idx="9380">
                  <c:v>38.999999999999993</c:v>
                </c:pt>
                <c:pt idx="9381">
                  <c:v>41.999999999999993</c:v>
                </c:pt>
                <c:pt idx="9382">
                  <c:v>38</c:v>
                </c:pt>
                <c:pt idx="9383">
                  <c:v>36</c:v>
                </c:pt>
                <c:pt idx="9384">
                  <c:v>38</c:v>
                </c:pt>
                <c:pt idx="9385">
                  <c:v>42.999999999999993</c:v>
                </c:pt>
                <c:pt idx="9386">
                  <c:v>41.999999999999993</c:v>
                </c:pt>
                <c:pt idx="9389">
                  <c:v>34</c:v>
                </c:pt>
                <c:pt idx="9390">
                  <c:v>43.999999999999993</c:v>
                </c:pt>
                <c:pt idx="9391">
                  <c:v>39</c:v>
                </c:pt>
                <c:pt idx="9394">
                  <c:v>39</c:v>
                </c:pt>
                <c:pt idx="9395">
                  <c:v>39</c:v>
                </c:pt>
                <c:pt idx="9396">
                  <c:v>40</c:v>
                </c:pt>
                <c:pt idx="9397">
                  <c:v>45</c:v>
                </c:pt>
                <c:pt idx="9398">
                  <c:v>38</c:v>
                </c:pt>
                <c:pt idx="9399">
                  <c:v>42.000000000000007</c:v>
                </c:pt>
                <c:pt idx="9400">
                  <c:v>37</c:v>
                </c:pt>
                <c:pt idx="9401">
                  <c:v>39</c:v>
                </c:pt>
                <c:pt idx="9402">
                  <c:v>45</c:v>
                </c:pt>
                <c:pt idx="9403">
                  <c:v>42</c:v>
                </c:pt>
                <c:pt idx="9404">
                  <c:v>42</c:v>
                </c:pt>
                <c:pt idx="9405">
                  <c:v>43</c:v>
                </c:pt>
                <c:pt idx="9406">
                  <c:v>45.000000000000007</c:v>
                </c:pt>
                <c:pt idx="9407">
                  <c:v>40</c:v>
                </c:pt>
                <c:pt idx="9408">
                  <c:v>42.000000000000007</c:v>
                </c:pt>
                <c:pt idx="9409">
                  <c:v>42.000000000000007</c:v>
                </c:pt>
                <c:pt idx="9410">
                  <c:v>41</c:v>
                </c:pt>
                <c:pt idx="9411">
                  <c:v>43</c:v>
                </c:pt>
                <c:pt idx="9412">
                  <c:v>41</c:v>
                </c:pt>
                <c:pt idx="9413">
                  <c:v>39</c:v>
                </c:pt>
                <c:pt idx="9414">
                  <c:v>45.000000000000007</c:v>
                </c:pt>
                <c:pt idx="9415">
                  <c:v>43.000000000000007</c:v>
                </c:pt>
                <c:pt idx="9416">
                  <c:v>40</c:v>
                </c:pt>
                <c:pt idx="9417">
                  <c:v>42.000000000000007</c:v>
                </c:pt>
                <c:pt idx="9418">
                  <c:v>43</c:v>
                </c:pt>
                <c:pt idx="9419">
                  <c:v>44.000000000000007</c:v>
                </c:pt>
                <c:pt idx="9420">
                  <c:v>47</c:v>
                </c:pt>
                <c:pt idx="9421">
                  <c:v>46</c:v>
                </c:pt>
                <c:pt idx="9422">
                  <c:v>48</c:v>
                </c:pt>
                <c:pt idx="9423">
                  <c:v>48.000000000000007</c:v>
                </c:pt>
                <c:pt idx="9424">
                  <c:v>39</c:v>
                </c:pt>
                <c:pt idx="9425">
                  <c:v>43.000000000000007</c:v>
                </c:pt>
                <c:pt idx="9426">
                  <c:v>43.000000000000007</c:v>
                </c:pt>
                <c:pt idx="9427">
                  <c:v>36</c:v>
                </c:pt>
                <c:pt idx="9428">
                  <c:v>41</c:v>
                </c:pt>
                <c:pt idx="9429">
                  <c:v>36</c:v>
                </c:pt>
                <c:pt idx="9430">
                  <c:v>39</c:v>
                </c:pt>
                <c:pt idx="9431">
                  <c:v>41</c:v>
                </c:pt>
                <c:pt idx="9432">
                  <c:v>39</c:v>
                </c:pt>
                <c:pt idx="9433">
                  <c:v>39</c:v>
                </c:pt>
                <c:pt idx="9434">
                  <c:v>39</c:v>
                </c:pt>
                <c:pt idx="9435">
                  <c:v>41</c:v>
                </c:pt>
                <c:pt idx="9436">
                  <c:v>40</c:v>
                </c:pt>
                <c:pt idx="9437">
                  <c:v>36</c:v>
                </c:pt>
                <c:pt idx="9438">
                  <c:v>42.999999999999993</c:v>
                </c:pt>
                <c:pt idx="9439">
                  <c:v>38</c:v>
                </c:pt>
                <c:pt idx="9440">
                  <c:v>36</c:v>
                </c:pt>
                <c:pt idx="9441">
                  <c:v>38</c:v>
                </c:pt>
                <c:pt idx="9442">
                  <c:v>41</c:v>
                </c:pt>
                <c:pt idx="9443">
                  <c:v>30.000000000000004</c:v>
                </c:pt>
                <c:pt idx="9444">
                  <c:v>32.000000000000007</c:v>
                </c:pt>
                <c:pt idx="9445">
                  <c:v>35</c:v>
                </c:pt>
                <c:pt idx="9446">
                  <c:v>29.000000000000004</c:v>
                </c:pt>
                <c:pt idx="9447">
                  <c:v>28.000000000000004</c:v>
                </c:pt>
                <c:pt idx="9448">
                  <c:v>30</c:v>
                </c:pt>
                <c:pt idx="9449">
                  <c:v>32.999999999999993</c:v>
                </c:pt>
                <c:pt idx="9450">
                  <c:v>30.999999999999993</c:v>
                </c:pt>
                <c:pt idx="9451">
                  <c:v>28.000000000000004</c:v>
                </c:pt>
                <c:pt idx="9452">
                  <c:v>31</c:v>
                </c:pt>
                <c:pt idx="9455">
                  <c:v>28.000000000000004</c:v>
                </c:pt>
                <c:pt idx="9456">
                  <c:v>31.999999999999996</c:v>
                </c:pt>
                <c:pt idx="9457">
                  <c:v>30.000000000000004</c:v>
                </c:pt>
                <c:pt idx="9458">
                  <c:v>26</c:v>
                </c:pt>
                <c:pt idx="9459">
                  <c:v>28.000000000000004</c:v>
                </c:pt>
                <c:pt idx="9460">
                  <c:v>39</c:v>
                </c:pt>
                <c:pt idx="9461">
                  <c:v>37</c:v>
                </c:pt>
                <c:pt idx="9462">
                  <c:v>36</c:v>
                </c:pt>
                <c:pt idx="9463">
                  <c:v>37</c:v>
                </c:pt>
                <c:pt idx="9464">
                  <c:v>41</c:v>
                </c:pt>
                <c:pt idx="9465">
                  <c:v>41</c:v>
                </c:pt>
                <c:pt idx="9466">
                  <c:v>36</c:v>
                </c:pt>
                <c:pt idx="9467">
                  <c:v>39</c:v>
                </c:pt>
                <c:pt idx="9468">
                  <c:v>37</c:v>
                </c:pt>
                <c:pt idx="9469">
                  <c:v>42.000000000000007</c:v>
                </c:pt>
                <c:pt idx="9470">
                  <c:v>37</c:v>
                </c:pt>
                <c:pt idx="9471">
                  <c:v>37</c:v>
                </c:pt>
                <c:pt idx="9472">
                  <c:v>39</c:v>
                </c:pt>
                <c:pt idx="9473">
                  <c:v>38.000000000000007</c:v>
                </c:pt>
                <c:pt idx="9474">
                  <c:v>43</c:v>
                </c:pt>
                <c:pt idx="9475">
                  <c:v>41</c:v>
                </c:pt>
                <c:pt idx="9476">
                  <c:v>38</c:v>
                </c:pt>
                <c:pt idx="9477">
                  <c:v>42.000000000000007</c:v>
                </c:pt>
                <c:pt idx="9478">
                  <c:v>44.000000000000007</c:v>
                </c:pt>
                <c:pt idx="9479">
                  <c:v>41</c:v>
                </c:pt>
                <c:pt idx="9480">
                  <c:v>35.000000000000007</c:v>
                </c:pt>
                <c:pt idx="9481">
                  <c:v>40</c:v>
                </c:pt>
                <c:pt idx="9482">
                  <c:v>36.000000000000007</c:v>
                </c:pt>
                <c:pt idx="9483">
                  <c:v>41</c:v>
                </c:pt>
                <c:pt idx="9484">
                  <c:v>38</c:v>
                </c:pt>
                <c:pt idx="9485">
                  <c:v>38</c:v>
                </c:pt>
                <c:pt idx="9486">
                  <c:v>40</c:v>
                </c:pt>
                <c:pt idx="9487">
                  <c:v>40</c:v>
                </c:pt>
                <c:pt idx="9488">
                  <c:v>39</c:v>
                </c:pt>
                <c:pt idx="9490">
                  <c:v>35</c:v>
                </c:pt>
                <c:pt idx="9491">
                  <c:v>40</c:v>
                </c:pt>
                <c:pt idx="9492">
                  <c:v>35</c:v>
                </c:pt>
                <c:pt idx="9493">
                  <c:v>37</c:v>
                </c:pt>
                <c:pt idx="9494">
                  <c:v>41</c:v>
                </c:pt>
                <c:pt idx="9495">
                  <c:v>38</c:v>
                </c:pt>
                <c:pt idx="9496">
                  <c:v>34</c:v>
                </c:pt>
                <c:pt idx="9497">
                  <c:v>36</c:v>
                </c:pt>
                <c:pt idx="9498">
                  <c:v>39</c:v>
                </c:pt>
                <c:pt idx="9499">
                  <c:v>38</c:v>
                </c:pt>
                <c:pt idx="9500">
                  <c:v>35</c:v>
                </c:pt>
                <c:pt idx="9501">
                  <c:v>39</c:v>
                </c:pt>
                <c:pt idx="9502">
                  <c:v>34</c:v>
                </c:pt>
                <c:pt idx="9503">
                  <c:v>35</c:v>
                </c:pt>
                <c:pt idx="9504">
                  <c:v>41</c:v>
                </c:pt>
                <c:pt idx="9505">
                  <c:v>36.000000000000007</c:v>
                </c:pt>
                <c:pt idx="9506">
                  <c:v>41</c:v>
                </c:pt>
                <c:pt idx="9507">
                  <c:v>39</c:v>
                </c:pt>
                <c:pt idx="9508">
                  <c:v>39</c:v>
                </c:pt>
                <c:pt idx="9509">
                  <c:v>43.000000000000007</c:v>
                </c:pt>
                <c:pt idx="9510">
                  <c:v>48</c:v>
                </c:pt>
                <c:pt idx="9511">
                  <c:v>43.000000000000007</c:v>
                </c:pt>
                <c:pt idx="9512">
                  <c:v>45</c:v>
                </c:pt>
                <c:pt idx="9513">
                  <c:v>46</c:v>
                </c:pt>
                <c:pt idx="9514">
                  <c:v>41</c:v>
                </c:pt>
                <c:pt idx="9515">
                  <c:v>39</c:v>
                </c:pt>
                <c:pt idx="9516">
                  <c:v>41</c:v>
                </c:pt>
                <c:pt idx="9517">
                  <c:v>43.000000000000007</c:v>
                </c:pt>
                <c:pt idx="9518">
                  <c:v>50</c:v>
                </c:pt>
                <c:pt idx="9519">
                  <c:v>45</c:v>
                </c:pt>
                <c:pt idx="9520">
                  <c:v>37</c:v>
                </c:pt>
                <c:pt idx="9521">
                  <c:v>37</c:v>
                </c:pt>
                <c:pt idx="9522">
                  <c:v>34</c:v>
                </c:pt>
                <c:pt idx="9523">
                  <c:v>32</c:v>
                </c:pt>
                <c:pt idx="9524">
                  <c:v>32</c:v>
                </c:pt>
                <c:pt idx="9525">
                  <c:v>33</c:v>
                </c:pt>
                <c:pt idx="9526">
                  <c:v>37</c:v>
                </c:pt>
                <c:pt idx="9527">
                  <c:v>33</c:v>
                </c:pt>
                <c:pt idx="9528">
                  <c:v>31</c:v>
                </c:pt>
                <c:pt idx="9529">
                  <c:v>36</c:v>
                </c:pt>
                <c:pt idx="9530">
                  <c:v>34</c:v>
                </c:pt>
                <c:pt idx="9531">
                  <c:v>30</c:v>
                </c:pt>
                <c:pt idx="9532">
                  <c:v>35</c:v>
                </c:pt>
                <c:pt idx="9533">
                  <c:v>36</c:v>
                </c:pt>
                <c:pt idx="9534">
                  <c:v>32</c:v>
                </c:pt>
                <c:pt idx="9535">
                  <c:v>35</c:v>
                </c:pt>
                <c:pt idx="9536">
                  <c:v>36</c:v>
                </c:pt>
                <c:pt idx="9537">
                  <c:v>32</c:v>
                </c:pt>
                <c:pt idx="9538">
                  <c:v>31</c:v>
                </c:pt>
                <c:pt idx="9539">
                  <c:v>30.000000000000004</c:v>
                </c:pt>
                <c:pt idx="9540">
                  <c:v>34</c:v>
                </c:pt>
                <c:pt idx="9541">
                  <c:v>28.000000000000004</c:v>
                </c:pt>
                <c:pt idx="9542">
                  <c:v>32</c:v>
                </c:pt>
                <c:pt idx="9543">
                  <c:v>26</c:v>
                </c:pt>
                <c:pt idx="9544">
                  <c:v>33</c:v>
                </c:pt>
                <c:pt idx="9545">
                  <c:v>36</c:v>
                </c:pt>
                <c:pt idx="9546">
                  <c:v>33</c:v>
                </c:pt>
                <c:pt idx="9547">
                  <c:v>27</c:v>
                </c:pt>
                <c:pt idx="9548">
                  <c:v>34</c:v>
                </c:pt>
                <c:pt idx="9549">
                  <c:v>32</c:v>
                </c:pt>
                <c:pt idx="9550">
                  <c:v>30.000000000000004</c:v>
                </c:pt>
                <c:pt idx="9551">
                  <c:v>30</c:v>
                </c:pt>
                <c:pt idx="9552">
                  <c:v>30.000000000000004</c:v>
                </c:pt>
                <c:pt idx="9553">
                  <c:v>25</c:v>
                </c:pt>
                <c:pt idx="9554">
                  <c:v>29.000000000000004</c:v>
                </c:pt>
                <c:pt idx="9555">
                  <c:v>32</c:v>
                </c:pt>
                <c:pt idx="9556">
                  <c:v>24.000000000000004</c:v>
                </c:pt>
                <c:pt idx="9557">
                  <c:v>23</c:v>
                </c:pt>
                <c:pt idx="9558">
                  <c:v>31</c:v>
                </c:pt>
                <c:pt idx="9559">
                  <c:v>22.000000000000004</c:v>
                </c:pt>
                <c:pt idx="9560">
                  <c:v>25</c:v>
                </c:pt>
                <c:pt idx="9561">
                  <c:v>27</c:v>
                </c:pt>
                <c:pt idx="9562">
                  <c:v>28.000000000000004</c:v>
                </c:pt>
                <c:pt idx="9563">
                  <c:v>26</c:v>
                </c:pt>
                <c:pt idx="9564">
                  <c:v>25</c:v>
                </c:pt>
                <c:pt idx="9565">
                  <c:v>26</c:v>
                </c:pt>
                <c:pt idx="9566">
                  <c:v>30</c:v>
                </c:pt>
                <c:pt idx="9567">
                  <c:v>26</c:v>
                </c:pt>
                <c:pt idx="9568">
                  <c:v>28.000000000000004</c:v>
                </c:pt>
                <c:pt idx="9569">
                  <c:v>26</c:v>
                </c:pt>
                <c:pt idx="9570">
                  <c:v>21</c:v>
                </c:pt>
                <c:pt idx="9571">
                  <c:v>24.000000000000004</c:v>
                </c:pt>
                <c:pt idx="9572">
                  <c:v>31</c:v>
                </c:pt>
                <c:pt idx="9573">
                  <c:v>32</c:v>
                </c:pt>
                <c:pt idx="9574">
                  <c:v>26</c:v>
                </c:pt>
                <c:pt idx="9575">
                  <c:v>30.000000000000004</c:v>
                </c:pt>
                <c:pt idx="9576">
                  <c:v>24.000000000000004</c:v>
                </c:pt>
                <c:pt idx="9577">
                  <c:v>27</c:v>
                </c:pt>
                <c:pt idx="9578">
                  <c:v>27.999999999999996</c:v>
                </c:pt>
                <c:pt idx="9579">
                  <c:v>27</c:v>
                </c:pt>
                <c:pt idx="9580">
                  <c:v>24</c:v>
                </c:pt>
                <c:pt idx="9581">
                  <c:v>28.000000000000004</c:v>
                </c:pt>
                <c:pt idx="9582">
                  <c:v>22.000000000000004</c:v>
                </c:pt>
                <c:pt idx="9583">
                  <c:v>27</c:v>
                </c:pt>
                <c:pt idx="9584">
                  <c:v>26</c:v>
                </c:pt>
                <c:pt idx="9585">
                  <c:v>28.000000000000004</c:v>
                </c:pt>
                <c:pt idx="9586">
                  <c:v>26</c:v>
                </c:pt>
                <c:pt idx="9587">
                  <c:v>27</c:v>
                </c:pt>
                <c:pt idx="9588">
                  <c:v>31</c:v>
                </c:pt>
                <c:pt idx="9590">
                  <c:v>30.000000000000004</c:v>
                </c:pt>
                <c:pt idx="9591">
                  <c:v>41</c:v>
                </c:pt>
                <c:pt idx="9592">
                  <c:v>38.000000000000007</c:v>
                </c:pt>
                <c:pt idx="9593">
                  <c:v>33</c:v>
                </c:pt>
                <c:pt idx="9594">
                  <c:v>36</c:v>
                </c:pt>
                <c:pt idx="9595">
                  <c:v>31</c:v>
                </c:pt>
                <c:pt idx="9596">
                  <c:v>36</c:v>
                </c:pt>
                <c:pt idx="9597">
                  <c:v>33</c:v>
                </c:pt>
                <c:pt idx="9598">
                  <c:v>32</c:v>
                </c:pt>
                <c:pt idx="9599">
                  <c:v>29.000000000000004</c:v>
                </c:pt>
                <c:pt idx="9600">
                  <c:v>30</c:v>
                </c:pt>
                <c:pt idx="9601">
                  <c:v>32</c:v>
                </c:pt>
                <c:pt idx="9602">
                  <c:v>28.000000000000004</c:v>
                </c:pt>
                <c:pt idx="9604">
                  <c:v>35</c:v>
                </c:pt>
                <c:pt idx="9605">
                  <c:v>32.000000000000007</c:v>
                </c:pt>
                <c:pt idx="9606">
                  <c:v>36</c:v>
                </c:pt>
                <c:pt idx="9607">
                  <c:v>38</c:v>
                </c:pt>
                <c:pt idx="9608">
                  <c:v>34</c:v>
                </c:pt>
                <c:pt idx="9609">
                  <c:v>35</c:v>
                </c:pt>
                <c:pt idx="9610">
                  <c:v>35</c:v>
                </c:pt>
                <c:pt idx="9611">
                  <c:v>37</c:v>
                </c:pt>
                <c:pt idx="9612">
                  <c:v>35</c:v>
                </c:pt>
                <c:pt idx="9613">
                  <c:v>35</c:v>
                </c:pt>
                <c:pt idx="9614">
                  <c:v>35</c:v>
                </c:pt>
                <c:pt idx="9615">
                  <c:v>38</c:v>
                </c:pt>
                <c:pt idx="9616">
                  <c:v>38</c:v>
                </c:pt>
                <c:pt idx="9617">
                  <c:v>49.000000000000007</c:v>
                </c:pt>
                <c:pt idx="9618">
                  <c:v>47</c:v>
                </c:pt>
                <c:pt idx="9619">
                  <c:v>50</c:v>
                </c:pt>
                <c:pt idx="9620">
                  <c:v>48</c:v>
                </c:pt>
                <c:pt idx="9621">
                  <c:v>46</c:v>
                </c:pt>
                <c:pt idx="9622">
                  <c:v>50</c:v>
                </c:pt>
                <c:pt idx="9623">
                  <c:v>50</c:v>
                </c:pt>
                <c:pt idx="9624">
                  <c:v>52</c:v>
                </c:pt>
                <c:pt idx="9625">
                  <c:v>52</c:v>
                </c:pt>
                <c:pt idx="9626">
                  <c:v>64</c:v>
                </c:pt>
                <c:pt idx="9627">
                  <c:v>60.000000000000007</c:v>
                </c:pt>
                <c:pt idx="9628">
                  <c:v>59.000000000000007</c:v>
                </c:pt>
                <c:pt idx="9629">
                  <c:v>59</c:v>
                </c:pt>
                <c:pt idx="9630">
                  <c:v>56.999999999999993</c:v>
                </c:pt>
                <c:pt idx="9631">
                  <c:v>59</c:v>
                </c:pt>
                <c:pt idx="9632">
                  <c:v>54</c:v>
                </c:pt>
                <c:pt idx="9633">
                  <c:v>43</c:v>
                </c:pt>
                <c:pt idx="9634">
                  <c:v>52</c:v>
                </c:pt>
                <c:pt idx="9635">
                  <c:v>51</c:v>
                </c:pt>
                <c:pt idx="9636">
                  <c:v>46</c:v>
                </c:pt>
                <c:pt idx="9637">
                  <c:v>49.000000000000007</c:v>
                </c:pt>
                <c:pt idx="9638">
                  <c:v>49.000000000000007</c:v>
                </c:pt>
                <c:pt idx="9639">
                  <c:v>53</c:v>
                </c:pt>
                <c:pt idx="9640">
                  <c:v>47</c:v>
                </c:pt>
                <c:pt idx="9641">
                  <c:v>44.999999999999993</c:v>
                </c:pt>
                <c:pt idx="9642">
                  <c:v>48</c:v>
                </c:pt>
                <c:pt idx="9643">
                  <c:v>51</c:v>
                </c:pt>
                <c:pt idx="9644">
                  <c:v>43.999999999999993</c:v>
                </c:pt>
                <c:pt idx="9645">
                  <c:v>51</c:v>
                </c:pt>
                <c:pt idx="9646">
                  <c:v>50</c:v>
                </c:pt>
                <c:pt idx="9647">
                  <c:v>53</c:v>
                </c:pt>
                <c:pt idx="9648">
                  <c:v>50</c:v>
                </c:pt>
                <c:pt idx="9650">
                  <c:v>50</c:v>
                </c:pt>
                <c:pt idx="9651">
                  <c:v>54</c:v>
                </c:pt>
                <c:pt idx="9652">
                  <c:v>52</c:v>
                </c:pt>
                <c:pt idx="9653">
                  <c:v>54</c:v>
                </c:pt>
                <c:pt idx="9654">
                  <c:v>54</c:v>
                </c:pt>
                <c:pt idx="9655">
                  <c:v>59.000000000000007</c:v>
                </c:pt>
                <c:pt idx="9656">
                  <c:v>59.000000000000007</c:v>
                </c:pt>
                <c:pt idx="9657">
                  <c:v>59.000000000000007</c:v>
                </c:pt>
                <c:pt idx="9658">
                  <c:v>63</c:v>
                </c:pt>
                <c:pt idx="9659">
                  <c:v>56.000000000000007</c:v>
                </c:pt>
                <c:pt idx="9660">
                  <c:v>57.000000000000007</c:v>
                </c:pt>
                <c:pt idx="9661">
                  <c:v>54</c:v>
                </c:pt>
                <c:pt idx="9662">
                  <c:v>59.000000000000007</c:v>
                </c:pt>
                <c:pt idx="9663">
                  <c:v>61.000000000000007</c:v>
                </c:pt>
                <c:pt idx="9664">
                  <c:v>59.000000000000007</c:v>
                </c:pt>
                <c:pt idx="9665">
                  <c:v>63</c:v>
                </c:pt>
                <c:pt idx="9666">
                  <c:v>62.000000000000014</c:v>
                </c:pt>
                <c:pt idx="9667">
                  <c:v>60</c:v>
                </c:pt>
                <c:pt idx="9668">
                  <c:v>64</c:v>
                </c:pt>
                <c:pt idx="9669">
                  <c:v>57.000000000000007</c:v>
                </c:pt>
                <c:pt idx="9670">
                  <c:v>63</c:v>
                </c:pt>
                <c:pt idx="9671">
                  <c:v>65.999999999999986</c:v>
                </c:pt>
                <c:pt idx="9672">
                  <c:v>66</c:v>
                </c:pt>
                <c:pt idx="9673">
                  <c:v>69</c:v>
                </c:pt>
                <c:pt idx="9674">
                  <c:v>70</c:v>
                </c:pt>
                <c:pt idx="9675">
                  <c:v>68</c:v>
                </c:pt>
                <c:pt idx="9676">
                  <c:v>74</c:v>
                </c:pt>
                <c:pt idx="9677">
                  <c:v>72</c:v>
                </c:pt>
                <c:pt idx="9678">
                  <c:v>76</c:v>
                </c:pt>
                <c:pt idx="9679">
                  <c:v>86.999999999999986</c:v>
                </c:pt>
                <c:pt idx="9680">
                  <c:v>86.000000000000014</c:v>
                </c:pt>
                <c:pt idx="9681">
                  <c:v>79</c:v>
                </c:pt>
                <c:pt idx="9682">
                  <c:v>80</c:v>
                </c:pt>
                <c:pt idx="9683">
                  <c:v>84.000000000000014</c:v>
                </c:pt>
                <c:pt idx="9684">
                  <c:v>77</c:v>
                </c:pt>
                <c:pt idx="9685">
                  <c:v>75</c:v>
                </c:pt>
                <c:pt idx="9686">
                  <c:v>72</c:v>
                </c:pt>
                <c:pt idx="9687">
                  <c:v>68</c:v>
                </c:pt>
                <c:pt idx="9688">
                  <c:v>78</c:v>
                </c:pt>
                <c:pt idx="9689">
                  <c:v>80</c:v>
                </c:pt>
                <c:pt idx="9690">
                  <c:v>80</c:v>
                </c:pt>
                <c:pt idx="9691">
                  <c:v>81</c:v>
                </c:pt>
                <c:pt idx="9692">
                  <c:v>75</c:v>
                </c:pt>
                <c:pt idx="9693">
                  <c:v>75</c:v>
                </c:pt>
                <c:pt idx="9694">
                  <c:v>73</c:v>
                </c:pt>
                <c:pt idx="9695">
                  <c:v>72</c:v>
                </c:pt>
                <c:pt idx="9696">
                  <c:v>71.000000000000014</c:v>
                </c:pt>
                <c:pt idx="9697">
                  <c:v>68</c:v>
                </c:pt>
                <c:pt idx="9698">
                  <c:v>69</c:v>
                </c:pt>
                <c:pt idx="9699">
                  <c:v>68</c:v>
                </c:pt>
                <c:pt idx="9700">
                  <c:v>68</c:v>
                </c:pt>
                <c:pt idx="9701">
                  <c:v>73</c:v>
                </c:pt>
                <c:pt idx="9702">
                  <c:v>74</c:v>
                </c:pt>
                <c:pt idx="9703">
                  <c:v>72.999999999999986</c:v>
                </c:pt>
                <c:pt idx="9704">
                  <c:v>69</c:v>
                </c:pt>
                <c:pt idx="9705">
                  <c:v>66.000000000000014</c:v>
                </c:pt>
                <c:pt idx="9706">
                  <c:v>64</c:v>
                </c:pt>
                <c:pt idx="9707">
                  <c:v>70</c:v>
                </c:pt>
                <c:pt idx="9708">
                  <c:v>68.000000000000014</c:v>
                </c:pt>
                <c:pt idx="9709">
                  <c:v>71.000000000000014</c:v>
                </c:pt>
                <c:pt idx="9710">
                  <c:v>66.000000000000014</c:v>
                </c:pt>
                <c:pt idx="9711">
                  <c:v>67</c:v>
                </c:pt>
                <c:pt idx="9712">
                  <c:v>68</c:v>
                </c:pt>
                <c:pt idx="9713">
                  <c:v>60</c:v>
                </c:pt>
                <c:pt idx="9714">
                  <c:v>63.999999999999993</c:v>
                </c:pt>
                <c:pt idx="9715">
                  <c:v>60.999999999999986</c:v>
                </c:pt>
                <c:pt idx="9716">
                  <c:v>59.000000000000007</c:v>
                </c:pt>
                <c:pt idx="9717">
                  <c:v>65.000000000000014</c:v>
                </c:pt>
                <c:pt idx="9718">
                  <c:v>65.999999999999986</c:v>
                </c:pt>
                <c:pt idx="9719">
                  <c:v>69</c:v>
                </c:pt>
                <c:pt idx="9720">
                  <c:v>69</c:v>
                </c:pt>
                <c:pt idx="9721">
                  <c:v>71.000000000000014</c:v>
                </c:pt>
                <c:pt idx="9722">
                  <c:v>68</c:v>
                </c:pt>
                <c:pt idx="9723">
                  <c:v>68</c:v>
                </c:pt>
                <c:pt idx="9724">
                  <c:v>75</c:v>
                </c:pt>
                <c:pt idx="9725">
                  <c:v>78.999999999999986</c:v>
                </c:pt>
                <c:pt idx="9726">
                  <c:v>75</c:v>
                </c:pt>
                <c:pt idx="9727">
                  <c:v>78</c:v>
                </c:pt>
                <c:pt idx="9730">
                  <c:v>76</c:v>
                </c:pt>
                <c:pt idx="9731">
                  <c:v>76</c:v>
                </c:pt>
                <c:pt idx="9732">
                  <c:v>65.999999999999986</c:v>
                </c:pt>
                <c:pt idx="9733">
                  <c:v>69</c:v>
                </c:pt>
                <c:pt idx="9734">
                  <c:v>46</c:v>
                </c:pt>
                <c:pt idx="9735">
                  <c:v>49.000000000000007</c:v>
                </c:pt>
                <c:pt idx="9737">
                  <c:v>46</c:v>
                </c:pt>
                <c:pt idx="9738">
                  <c:v>47</c:v>
                </c:pt>
                <c:pt idx="9740">
                  <c:v>46</c:v>
                </c:pt>
                <c:pt idx="9741">
                  <c:v>45</c:v>
                </c:pt>
                <c:pt idx="9743">
                  <c:v>43</c:v>
                </c:pt>
                <c:pt idx="9744">
                  <c:v>41</c:v>
                </c:pt>
                <c:pt idx="9745">
                  <c:v>40</c:v>
                </c:pt>
                <c:pt idx="9746">
                  <c:v>47</c:v>
                </c:pt>
                <c:pt idx="9747">
                  <c:v>48</c:v>
                </c:pt>
                <c:pt idx="9748">
                  <c:v>47</c:v>
                </c:pt>
                <c:pt idx="9749">
                  <c:v>52</c:v>
                </c:pt>
                <c:pt idx="9750">
                  <c:v>50</c:v>
                </c:pt>
                <c:pt idx="9751">
                  <c:v>47</c:v>
                </c:pt>
                <c:pt idx="9752">
                  <c:v>50</c:v>
                </c:pt>
                <c:pt idx="9753">
                  <c:v>49.000000000000007</c:v>
                </c:pt>
                <c:pt idx="9754">
                  <c:v>52</c:v>
                </c:pt>
                <c:pt idx="9755">
                  <c:v>47</c:v>
                </c:pt>
                <c:pt idx="9756">
                  <c:v>48.999999999999993</c:v>
                </c:pt>
                <c:pt idx="9757">
                  <c:v>48.000000000000007</c:v>
                </c:pt>
                <c:pt idx="9758">
                  <c:v>46</c:v>
                </c:pt>
                <c:pt idx="9759">
                  <c:v>45</c:v>
                </c:pt>
                <c:pt idx="9760">
                  <c:v>47</c:v>
                </c:pt>
                <c:pt idx="9761">
                  <c:v>47</c:v>
                </c:pt>
                <c:pt idx="9762">
                  <c:v>47</c:v>
                </c:pt>
                <c:pt idx="9763">
                  <c:v>46</c:v>
                </c:pt>
                <c:pt idx="9765">
                  <c:v>44.000000000000007</c:v>
                </c:pt>
                <c:pt idx="9766">
                  <c:v>46.000000000000007</c:v>
                </c:pt>
                <c:pt idx="9767">
                  <c:v>42.000000000000007</c:v>
                </c:pt>
                <c:pt idx="9768">
                  <c:v>43.000000000000007</c:v>
                </c:pt>
                <c:pt idx="9769">
                  <c:v>40</c:v>
                </c:pt>
                <c:pt idx="9770">
                  <c:v>38</c:v>
                </c:pt>
                <c:pt idx="9771">
                  <c:v>36</c:v>
                </c:pt>
                <c:pt idx="9772">
                  <c:v>43.000000000000007</c:v>
                </c:pt>
                <c:pt idx="9773">
                  <c:v>36</c:v>
                </c:pt>
                <c:pt idx="9774">
                  <c:v>39</c:v>
                </c:pt>
                <c:pt idx="9775">
                  <c:v>37.000000000000014</c:v>
                </c:pt>
                <c:pt idx="9776">
                  <c:v>40</c:v>
                </c:pt>
                <c:pt idx="9777">
                  <c:v>38.000000000000014</c:v>
                </c:pt>
                <c:pt idx="9778">
                  <c:v>39</c:v>
                </c:pt>
                <c:pt idx="9779">
                  <c:v>40</c:v>
                </c:pt>
                <c:pt idx="9780">
                  <c:v>48</c:v>
                </c:pt>
                <c:pt idx="9781">
                  <c:v>36.999999999999993</c:v>
                </c:pt>
                <c:pt idx="9782">
                  <c:v>44.000000000000007</c:v>
                </c:pt>
                <c:pt idx="9783">
                  <c:v>42.000000000000007</c:v>
                </c:pt>
                <c:pt idx="9784">
                  <c:v>41.000000000000007</c:v>
                </c:pt>
                <c:pt idx="9785">
                  <c:v>39.000000000000007</c:v>
                </c:pt>
                <c:pt idx="9787">
                  <c:v>46</c:v>
                </c:pt>
                <c:pt idx="9788">
                  <c:v>41</c:v>
                </c:pt>
                <c:pt idx="9789">
                  <c:v>40</c:v>
                </c:pt>
                <c:pt idx="9790">
                  <c:v>39</c:v>
                </c:pt>
                <c:pt idx="9791">
                  <c:v>38</c:v>
                </c:pt>
                <c:pt idx="9792">
                  <c:v>42</c:v>
                </c:pt>
                <c:pt idx="9794">
                  <c:v>37</c:v>
                </c:pt>
                <c:pt idx="9795">
                  <c:v>36.000000000000007</c:v>
                </c:pt>
                <c:pt idx="9796">
                  <c:v>36.000000000000007</c:v>
                </c:pt>
                <c:pt idx="9797">
                  <c:v>33</c:v>
                </c:pt>
                <c:pt idx="9798">
                  <c:v>34</c:v>
                </c:pt>
                <c:pt idx="9799">
                  <c:v>36</c:v>
                </c:pt>
                <c:pt idx="9800">
                  <c:v>41</c:v>
                </c:pt>
                <c:pt idx="9801">
                  <c:v>36.000000000000007</c:v>
                </c:pt>
                <c:pt idx="9802">
                  <c:v>39</c:v>
                </c:pt>
                <c:pt idx="9803">
                  <c:v>35</c:v>
                </c:pt>
                <c:pt idx="9804">
                  <c:v>36.000000000000007</c:v>
                </c:pt>
                <c:pt idx="9805">
                  <c:v>32</c:v>
                </c:pt>
                <c:pt idx="9806">
                  <c:v>36</c:v>
                </c:pt>
                <c:pt idx="9807">
                  <c:v>32.999999999999993</c:v>
                </c:pt>
                <c:pt idx="9808">
                  <c:v>41</c:v>
                </c:pt>
                <c:pt idx="9809">
                  <c:v>36</c:v>
                </c:pt>
                <c:pt idx="9810">
                  <c:v>41</c:v>
                </c:pt>
                <c:pt idx="9811">
                  <c:v>38.999999999999993</c:v>
                </c:pt>
                <c:pt idx="9812">
                  <c:v>38.999999999999993</c:v>
                </c:pt>
                <c:pt idx="9813">
                  <c:v>38</c:v>
                </c:pt>
                <c:pt idx="9814">
                  <c:v>33.000000000000007</c:v>
                </c:pt>
                <c:pt idx="9815">
                  <c:v>37</c:v>
                </c:pt>
                <c:pt idx="9816">
                  <c:v>34</c:v>
                </c:pt>
                <c:pt idx="9817">
                  <c:v>35</c:v>
                </c:pt>
                <c:pt idx="9818">
                  <c:v>36.999999999999993</c:v>
                </c:pt>
                <c:pt idx="9819">
                  <c:v>36.000000000000007</c:v>
                </c:pt>
                <c:pt idx="9820">
                  <c:v>35</c:v>
                </c:pt>
                <c:pt idx="9821">
                  <c:v>34</c:v>
                </c:pt>
                <c:pt idx="9822">
                  <c:v>37.000000000000007</c:v>
                </c:pt>
                <c:pt idx="9823">
                  <c:v>36.000000000000007</c:v>
                </c:pt>
                <c:pt idx="9824">
                  <c:v>37.000000000000007</c:v>
                </c:pt>
                <c:pt idx="9825">
                  <c:v>40</c:v>
                </c:pt>
                <c:pt idx="9826">
                  <c:v>39.000000000000007</c:v>
                </c:pt>
                <c:pt idx="9827">
                  <c:v>36.000000000000007</c:v>
                </c:pt>
                <c:pt idx="9828">
                  <c:v>39</c:v>
                </c:pt>
                <c:pt idx="9829">
                  <c:v>38</c:v>
                </c:pt>
                <c:pt idx="9830">
                  <c:v>33</c:v>
                </c:pt>
                <c:pt idx="9831">
                  <c:v>38</c:v>
                </c:pt>
                <c:pt idx="9832">
                  <c:v>30.999999999999993</c:v>
                </c:pt>
                <c:pt idx="9833">
                  <c:v>37</c:v>
                </c:pt>
                <c:pt idx="9834">
                  <c:v>36</c:v>
                </c:pt>
                <c:pt idx="9835">
                  <c:v>40</c:v>
                </c:pt>
                <c:pt idx="9836">
                  <c:v>35</c:v>
                </c:pt>
                <c:pt idx="9837">
                  <c:v>35</c:v>
                </c:pt>
                <c:pt idx="9838">
                  <c:v>36</c:v>
                </c:pt>
                <c:pt idx="9839">
                  <c:v>35</c:v>
                </c:pt>
                <c:pt idx="9840">
                  <c:v>32.999999999999993</c:v>
                </c:pt>
                <c:pt idx="9841">
                  <c:v>35</c:v>
                </c:pt>
                <c:pt idx="9842">
                  <c:v>31.999999999999996</c:v>
                </c:pt>
                <c:pt idx="9843">
                  <c:v>32.999999999999993</c:v>
                </c:pt>
                <c:pt idx="9844">
                  <c:v>34.000000000000007</c:v>
                </c:pt>
                <c:pt idx="9845">
                  <c:v>36.999999999999993</c:v>
                </c:pt>
                <c:pt idx="9846">
                  <c:v>35</c:v>
                </c:pt>
                <c:pt idx="9847">
                  <c:v>33</c:v>
                </c:pt>
                <c:pt idx="9848">
                  <c:v>36</c:v>
                </c:pt>
                <c:pt idx="9849">
                  <c:v>34</c:v>
                </c:pt>
                <c:pt idx="9851">
                  <c:v>38</c:v>
                </c:pt>
                <c:pt idx="9852">
                  <c:v>34</c:v>
                </c:pt>
                <c:pt idx="9853">
                  <c:v>31</c:v>
                </c:pt>
                <c:pt idx="9854">
                  <c:v>49</c:v>
                </c:pt>
                <c:pt idx="9855">
                  <c:v>49</c:v>
                </c:pt>
                <c:pt idx="9856">
                  <c:v>50</c:v>
                </c:pt>
                <c:pt idx="9857">
                  <c:v>48</c:v>
                </c:pt>
                <c:pt idx="9858">
                  <c:v>45.000000000000007</c:v>
                </c:pt>
                <c:pt idx="9859">
                  <c:v>45</c:v>
                </c:pt>
                <c:pt idx="9860">
                  <c:v>47</c:v>
                </c:pt>
                <c:pt idx="9861">
                  <c:v>49.000000000000007</c:v>
                </c:pt>
                <c:pt idx="9862">
                  <c:v>48.000000000000007</c:v>
                </c:pt>
                <c:pt idx="9863">
                  <c:v>50</c:v>
                </c:pt>
                <c:pt idx="9864">
                  <c:v>48</c:v>
                </c:pt>
                <c:pt idx="9865">
                  <c:v>48</c:v>
                </c:pt>
                <c:pt idx="9866">
                  <c:v>46</c:v>
                </c:pt>
                <c:pt idx="9867">
                  <c:v>42.999999999999993</c:v>
                </c:pt>
                <c:pt idx="9868">
                  <c:v>44</c:v>
                </c:pt>
                <c:pt idx="9869">
                  <c:v>45</c:v>
                </c:pt>
                <c:pt idx="9871">
                  <c:v>45</c:v>
                </c:pt>
                <c:pt idx="9872">
                  <c:v>42</c:v>
                </c:pt>
                <c:pt idx="9873">
                  <c:v>44</c:v>
                </c:pt>
                <c:pt idx="9874">
                  <c:v>44.999999999999993</c:v>
                </c:pt>
                <c:pt idx="9875">
                  <c:v>40.000000000000007</c:v>
                </c:pt>
                <c:pt idx="9876">
                  <c:v>43.000000000000007</c:v>
                </c:pt>
                <c:pt idx="9877">
                  <c:v>49</c:v>
                </c:pt>
                <c:pt idx="9878">
                  <c:v>45</c:v>
                </c:pt>
                <c:pt idx="9879">
                  <c:v>45</c:v>
                </c:pt>
                <c:pt idx="9880">
                  <c:v>40</c:v>
                </c:pt>
                <c:pt idx="9881">
                  <c:v>42</c:v>
                </c:pt>
                <c:pt idx="9882">
                  <c:v>38.999999999999993</c:v>
                </c:pt>
                <c:pt idx="9883">
                  <c:v>38.999999999999993</c:v>
                </c:pt>
                <c:pt idx="9884">
                  <c:v>40</c:v>
                </c:pt>
                <c:pt idx="9885">
                  <c:v>38</c:v>
                </c:pt>
                <c:pt idx="9886">
                  <c:v>35</c:v>
                </c:pt>
                <c:pt idx="9887">
                  <c:v>38</c:v>
                </c:pt>
                <c:pt idx="9888">
                  <c:v>38.000000000000007</c:v>
                </c:pt>
                <c:pt idx="9889">
                  <c:v>37.000000000000007</c:v>
                </c:pt>
                <c:pt idx="9890">
                  <c:v>40</c:v>
                </c:pt>
                <c:pt idx="9891">
                  <c:v>40</c:v>
                </c:pt>
                <c:pt idx="9892">
                  <c:v>37.000000000000007</c:v>
                </c:pt>
                <c:pt idx="9893">
                  <c:v>32</c:v>
                </c:pt>
                <c:pt idx="9894">
                  <c:v>37</c:v>
                </c:pt>
                <c:pt idx="9895">
                  <c:v>36</c:v>
                </c:pt>
                <c:pt idx="9896">
                  <c:v>37</c:v>
                </c:pt>
                <c:pt idx="9897">
                  <c:v>36</c:v>
                </c:pt>
                <c:pt idx="9898">
                  <c:v>37</c:v>
                </c:pt>
                <c:pt idx="9899">
                  <c:v>39</c:v>
                </c:pt>
                <c:pt idx="9900">
                  <c:v>39</c:v>
                </c:pt>
                <c:pt idx="9901">
                  <c:v>38.000000000000007</c:v>
                </c:pt>
                <c:pt idx="9902">
                  <c:v>38</c:v>
                </c:pt>
                <c:pt idx="9903">
                  <c:v>38</c:v>
                </c:pt>
                <c:pt idx="9904">
                  <c:v>37</c:v>
                </c:pt>
                <c:pt idx="9905">
                  <c:v>43.999999999999993</c:v>
                </c:pt>
                <c:pt idx="9906">
                  <c:v>41</c:v>
                </c:pt>
                <c:pt idx="9907">
                  <c:v>36</c:v>
                </c:pt>
                <c:pt idx="9908">
                  <c:v>38</c:v>
                </c:pt>
                <c:pt idx="9911">
                  <c:v>35</c:v>
                </c:pt>
                <c:pt idx="9912">
                  <c:v>40</c:v>
                </c:pt>
                <c:pt idx="9913">
                  <c:v>41</c:v>
                </c:pt>
                <c:pt idx="9915">
                  <c:v>39.000000000000007</c:v>
                </c:pt>
                <c:pt idx="9916">
                  <c:v>38.000000000000007</c:v>
                </c:pt>
                <c:pt idx="9917">
                  <c:v>36.000000000000007</c:v>
                </c:pt>
                <c:pt idx="9918">
                  <c:v>40</c:v>
                </c:pt>
                <c:pt idx="9919">
                  <c:v>38</c:v>
                </c:pt>
                <c:pt idx="9920">
                  <c:v>40</c:v>
                </c:pt>
                <c:pt idx="9921">
                  <c:v>39.000000000000007</c:v>
                </c:pt>
                <c:pt idx="9922">
                  <c:v>44</c:v>
                </c:pt>
                <c:pt idx="9923">
                  <c:v>37</c:v>
                </c:pt>
                <c:pt idx="9924">
                  <c:v>38</c:v>
                </c:pt>
                <c:pt idx="9925">
                  <c:v>36.000000000000007</c:v>
                </c:pt>
                <c:pt idx="9926">
                  <c:v>36.000000000000007</c:v>
                </c:pt>
                <c:pt idx="9927">
                  <c:v>35</c:v>
                </c:pt>
                <c:pt idx="9928">
                  <c:v>35</c:v>
                </c:pt>
                <c:pt idx="9929">
                  <c:v>36</c:v>
                </c:pt>
                <c:pt idx="9930">
                  <c:v>37.999999999999993</c:v>
                </c:pt>
                <c:pt idx="9931">
                  <c:v>38</c:v>
                </c:pt>
                <c:pt idx="9932">
                  <c:v>40</c:v>
                </c:pt>
                <c:pt idx="9933">
                  <c:v>41</c:v>
                </c:pt>
                <c:pt idx="9934">
                  <c:v>40</c:v>
                </c:pt>
                <c:pt idx="9935">
                  <c:v>36.999999999999986</c:v>
                </c:pt>
                <c:pt idx="9936">
                  <c:v>38</c:v>
                </c:pt>
                <c:pt idx="9937">
                  <c:v>34</c:v>
                </c:pt>
                <c:pt idx="9938">
                  <c:v>34</c:v>
                </c:pt>
                <c:pt idx="9939">
                  <c:v>35</c:v>
                </c:pt>
                <c:pt idx="9940">
                  <c:v>35.999999999999986</c:v>
                </c:pt>
                <c:pt idx="9941">
                  <c:v>36</c:v>
                </c:pt>
                <c:pt idx="9942">
                  <c:v>34</c:v>
                </c:pt>
                <c:pt idx="9943">
                  <c:v>30.999999999999993</c:v>
                </c:pt>
                <c:pt idx="9944">
                  <c:v>28.999999999999993</c:v>
                </c:pt>
                <c:pt idx="9945">
                  <c:v>32.999999999999993</c:v>
                </c:pt>
                <c:pt idx="9946">
                  <c:v>30.999999999999993</c:v>
                </c:pt>
                <c:pt idx="9947">
                  <c:v>27</c:v>
                </c:pt>
                <c:pt idx="9948">
                  <c:v>25</c:v>
                </c:pt>
                <c:pt idx="9949">
                  <c:v>31.999999999999996</c:v>
                </c:pt>
                <c:pt idx="9950">
                  <c:v>29.999999999999993</c:v>
                </c:pt>
                <c:pt idx="9951">
                  <c:v>35</c:v>
                </c:pt>
                <c:pt idx="9952">
                  <c:v>32.999999999999993</c:v>
                </c:pt>
                <c:pt idx="9953">
                  <c:v>30.000000000000004</c:v>
                </c:pt>
                <c:pt idx="9954">
                  <c:v>33.000000000000007</c:v>
                </c:pt>
                <c:pt idx="9955">
                  <c:v>35</c:v>
                </c:pt>
                <c:pt idx="9956">
                  <c:v>31.000000000000007</c:v>
                </c:pt>
                <c:pt idx="9957">
                  <c:v>33.000000000000007</c:v>
                </c:pt>
                <c:pt idx="9958">
                  <c:v>35</c:v>
                </c:pt>
                <c:pt idx="9959">
                  <c:v>32.999999999999993</c:v>
                </c:pt>
                <c:pt idx="9960">
                  <c:v>34.000000000000007</c:v>
                </c:pt>
                <c:pt idx="9961">
                  <c:v>30.000000000000004</c:v>
                </c:pt>
                <c:pt idx="9962">
                  <c:v>27</c:v>
                </c:pt>
                <c:pt idx="9963">
                  <c:v>30.000000000000004</c:v>
                </c:pt>
                <c:pt idx="9964">
                  <c:v>30.000000000000004</c:v>
                </c:pt>
                <c:pt idx="9965">
                  <c:v>30.999999999999993</c:v>
                </c:pt>
                <c:pt idx="9966">
                  <c:v>28.000000000000004</c:v>
                </c:pt>
                <c:pt idx="9967">
                  <c:v>30.000000000000004</c:v>
                </c:pt>
                <c:pt idx="9968">
                  <c:v>33.000000000000007</c:v>
                </c:pt>
                <c:pt idx="9969">
                  <c:v>31.000000000000007</c:v>
                </c:pt>
                <c:pt idx="9970">
                  <c:v>30.000000000000004</c:v>
                </c:pt>
                <c:pt idx="9971">
                  <c:v>30.999999999999993</c:v>
                </c:pt>
                <c:pt idx="9972">
                  <c:v>28.000000000000004</c:v>
                </c:pt>
                <c:pt idx="9973">
                  <c:v>30</c:v>
                </c:pt>
                <c:pt idx="9974">
                  <c:v>30</c:v>
                </c:pt>
                <c:pt idx="9975">
                  <c:v>27.999999999999996</c:v>
                </c:pt>
                <c:pt idx="9976">
                  <c:v>32</c:v>
                </c:pt>
                <c:pt idx="9977">
                  <c:v>27.999999999999996</c:v>
                </c:pt>
                <c:pt idx="9980">
                  <c:v>30</c:v>
                </c:pt>
                <c:pt idx="9981">
                  <c:v>28.999999999999996</c:v>
                </c:pt>
                <c:pt idx="9982">
                  <c:v>30</c:v>
                </c:pt>
                <c:pt idx="9983">
                  <c:v>27.999999999999996</c:v>
                </c:pt>
                <c:pt idx="9984">
                  <c:v>30</c:v>
                </c:pt>
                <c:pt idx="9985">
                  <c:v>32</c:v>
                </c:pt>
                <c:pt idx="9986">
                  <c:v>30</c:v>
                </c:pt>
                <c:pt idx="9987">
                  <c:v>32</c:v>
                </c:pt>
                <c:pt idx="9988">
                  <c:v>28.999999999999996</c:v>
                </c:pt>
                <c:pt idx="9989">
                  <c:v>27</c:v>
                </c:pt>
                <c:pt idx="9990">
                  <c:v>27.999999999999996</c:v>
                </c:pt>
                <c:pt idx="9991">
                  <c:v>32</c:v>
                </c:pt>
                <c:pt idx="9992">
                  <c:v>33.000000000000007</c:v>
                </c:pt>
                <c:pt idx="9993">
                  <c:v>30.000000000000004</c:v>
                </c:pt>
                <c:pt idx="9994">
                  <c:v>26.999999999999989</c:v>
                </c:pt>
                <c:pt idx="9995">
                  <c:v>30.999999999999993</c:v>
                </c:pt>
                <c:pt idx="9996">
                  <c:v>28.999999999999993</c:v>
                </c:pt>
                <c:pt idx="9997">
                  <c:v>27</c:v>
                </c:pt>
                <c:pt idx="9998">
                  <c:v>29.000000000000004</c:v>
                </c:pt>
                <c:pt idx="9999">
                  <c:v>29.000000000000004</c:v>
                </c:pt>
                <c:pt idx="10001">
                  <c:v>30.000000000000004</c:v>
                </c:pt>
                <c:pt idx="10002">
                  <c:v>26</c:v>
                </c:pt>
                <c:pt idx="10003">
                  <c:v>32</c:v>
                </c:pt>
                <c:pt idx="10004">
                  <c:v>32</c:v>
                </c:pt>
                <c:pt idx="10005">
                  <c:v>33</c:v>
                </c:pt>
                <c:pt idx="10006">
                  <c:v>29.000000000000004</c:v>
                </c:pt>
                <c:pt idx="10007">
                  <c:v>30.000000000000004</c:v>
                </c:pt>
                <c:pt idx="10008">
                  <c:v>32</c:v>
                </c:pt>
                <c:pt idx="10009">
                  <c:v>31.999999999999996</c:v>
                </c:pt>
                <c:pt idx="10010">
                  <c:v>31.999999999999996</c:v>
                </c:pt>
                <c:pt idx="10011">
                  <c:v>29.999999999999993</c:v>
                </c:pt>
                <c:pt idx="10012">
                  <c:v>31.999999999999996</c:v>
                </c:pt>
                <c:pt idx="10013">
                  <c:v>27.999999999999993</c:v>
                </c:pt>
                <c:pt idx="10015">
                  <c:v>34.000000000000007</c:v>
                </c:pt>
                <c:pt idx="10016">
                  <c:v>38.000000000000007</c:v>
                </c:pt>
                <c:pt idx="10017">
                  <c:v>30</c:v>
                </c:pt>
                <c:pt idx="10018">
                  <c:v>34</c:v>
                </c:pt>
                <c:pt idx="10019">
                  <c:v>35</c:v>
                </c:pt>
                <c:pt idx="10020">
                  <c:v>52</c:v>
                </c:pt>
                <c:pt idx="10021">
                  <c:v>44.000000000000007</c:v>
                </c:pt>
                <c:pt idx="10022">
                  <c:v>35</c:v>
                </c:pt>
                <c:pt idx="10023">
                  <c:v>40</c:v>
                </c:pt>
                <c:pt idx="10024">
                  <c:v>41</c:v>
                </c:pt>
                <c:pt idx="10025">
                  <c:v>36.999999999999993</c:v>
                </c:pt>
                <c:pt idx="10026">
                  <c:v>46</c:v>
                </c:pt>
                <c:pt idx="10027">
                  <c:v>40</c:v>
                </c:pt>
                <c:pt idx="10028">
                  <c:v>47</c:v>
                </c:pt>
                <c:pt idx="10029">
                  <c:v>46</c:v>
                </c:pt>
                <c:pt idx="10030">
                  <c:v>45</c:v>
                </c:pt>
                <c:pt idx="10031">
                  <c:v>43.999999999999993</c:v>
                </c:pt>
                <c:pt idx="10032">
                  <c:v>34</c:v>
                </c:pt>
                <c:pt idx="10033">
                  <c:v>40</c:v>
                </c:pt>
                <c:pt idx="10034">
                  <c:v>40</c:v>
                </c:pt>
                <c:pt idx="10035">
                  <c:v>42</c:v>
                </c:pt>
                <c:pt idx="10036">
                  <c:v>40</c:v>
                </c:pt>
                <c:pt idx="10037">
                  <c:v>42</c:v>
                </c:pt>
                <c:pt idx="10038">
                  <c:v>42.999999999999993</c:v>
                </c:pt>
                <c:pt idx="10039">
                  <c:v>46</c:v>
                </c:pt>
                <c:pt idx="10040">
                  <c:v>47</c:v>
                </c:pt>
                <c:pt idx="10041">
                  <c:v>48</c:v>
                </c:pt>
                <c:pt idx="10042">
                  <c:v>45.000000000000007</c:v>
                </c:pt>
                <c:pt idx="10043">
                  <c:v>40</c:v>
                </c:pt>
                <c:pt idx="10044">
                  <c:v>41</c:v>
                </c:pt>
                <c:pt idx="10045">
                  <c:v>36</c:v>
                </c:pt>
                <c:pt idx="10046">
                  <c:v>40</c:v>
                </c:pt>
                <c:pt idx="10047">
                  <c:v>35</c:v>
                </c:pt>
                <c:pt idx="10048">
                  <c:v>37</c:v>
                </c:pt>
                <c:pt idx="10049">
                  <c:v>38</c:v>
                </c:pt>
                <c:pt idx="10050">
                  <c:v>38</c:v>
                </c:pt>
                <c:pt idx="10051">
                  <c:v>39</c:v>
                </c:pt>
                <c:pt idx="10052">
                  <c:v>37</c:v>
                </c:pt>
                <c:pt idx="10053">
                  <c:v>39</c:v>
                </c:pt>
                <c:pt idx="10054">
                  <c:v>41</c:v>
                </c:pt>
                <c:pt idx="10055">
                  <c:v>37</c:v>
                </c:pt>
                <c:pt idx="10056">
                  <c:v>39</c:v>
                </c:pt>
                <c:pt idx="10057">
                  <c:v>38</c:v>
                </c:pt>
                <c:pt idx="10058">
                  <c:v>45.000000000000007</c:v>
                </c:pt>
                <c:pt idx="10059">
                  <c:v>42</c:v>
                </c:pt>
                <c:pt idx="10060">
                  <c:v>39.000000000000007</c:v>
                </c:pt>
                <c:pt idx="10061">
                  <c:v>40.000000000000007</c:v>
                </c:pt>
                <c:pt idx="10062">
                  <c:v>39.000000000000007</c:v>
                </c:pt>
                <c:pt idx="10063">
                  <c:v>40</c:v>
                </c:pt>
                <c:pt idx="10064">
                  <c:v>42</c:v>
                </c:pt>
                <c:pt idx="10065">
                  <c:v>40</c:v>
                </c:pt>
                <c:pt idx="10066">
                  <c:v>42.000000000000007</c:v>
                </c:pt>
                <c:pt idx="10067">
                  <c:v>41</c:v>
                </c:pt>
                <c:pt idx="10068">
                  <c:v>41</c:v>
                </c:pt>
                <c:pt idx="10069">
                  <c:v>40</c:v>
                </c:pt>
                <c:pt idx="10070">
                  <c:v>43.999999999999993</c:v>
                </c:pt>
                <c:pt idx="10071">
                  <c:v>42</c:v>
                </c:pt>
                <c:pt idx="10072">
                  <c:v>40.999999999999993</c:v>
                </c:pt>
                <c:pt idx="10073">
                  <c:v>42.000000000000007</c:v>
                </c:pt>
                <c:pt idx="10074">
                  <c:v>43.000000000000007</c:v>
                </c:pt>
                <c:pt idx="10075">
                  <c:v>43.000000000000007</c:v>
                </c:pt>
                <c:pt idx="10076">
                  <c:v>39</c:v>
                </c:pt>
                <c:pt idx="10077">
                  <c:v>42.000000000000007</c:v>
                </c:pt>
                <c:pt idx="10078">
                  <c:v>42.000000000000007</c:v>
                </c:pt>
                <c:pt idx="10079">
                  <c:v>40</c:v>
                </c:pt>
                <c:pt idx="10080">
                  <c:v>42.000000000000007</c:v>
                </c:pt>
                <c:pt idx="10081">
                  <c:v>43.000000000000007</c:v>
                </c:pt>
                <c:pt idx="10082">
                  <c:v>41</c:v>
                </c:pt>
                <c:pt idx="10083">
                  <c:v>40</c:v>
                </c:pt>
                <c:pt idx="10084">
                  <c:v>41.999999999999993</c:v>
                </c:pt>
                <c:pt idx="10085">
                  <c:v>41.999999999999993</c:v>
                </c:pt>
                <c:pt idx="10086">
                  <c:v>42</c:v>
                </c:pt>
                <c:pt idx="10088">
                  <c:v>40.000000000000007</c:v>
                </c:pt>
                <c:pt idx="10089">
                  <c:v>43.000000000000007</c:v>
                </c:pt>
                <c:pt idx="10090">
                  <c:v>41</c:v>
                </c:pt>
                <c:pt idx="10091">
                  <c:v>42.999999999999993</c:v>
                </c:pt>
                <c:pt idx="10092">
                  <c:v>38.000000000000007</c:v>
                </c:pt>
                <c:pt idx="10093">
                  <c:v>41.999999999999993</c:v>
                </c:pt>
                <c:pt idx="10094">
                  <c:v>36.999999999999993</c:v>
                </c:pt>
                <c:pt idx="10095">
                  <c:v>38</c:v>
                </c:pt>
                <c:pt idx="10096">
                  <c:v>36.999999999999993</c:v>
                </c:pt>
                <c:pt idx="10097">
                  <c:v>37.999999999999993</c:v>
                </c:pt>
                <c:pt idx="10098">
                  <c:v>41</c:v>
                </c:pt>
                <c:pt idx="10099">
                  <c:v>39</c:v>
                </c:pt>
                <c:pt idx="10100">
                  <c:v>41</c:v>
                </c:pt>
                <c:pt idx="10101">
                  <c:v>39.000000000000007</c:v>
                </c:pt>
                <c:pt idx="10102">
                  <c:v>39</c:v>
                </c:pt>
                <c:pt idx="10103">
                  <c:v>38</c:v>
                </c:pt>
                <c:pt idx="10104">
                  <c:v>43.000000000000007</c:v>
                </c:pt>
                <c:pt idx="10105">
                  <c:v>40</c:v>
                </c:pt>
                <c:pt idx="10106">
                  <c:v>37.999999999999993</c:v>
                </c:pt>
                <c:pt idx="10107">
                  <c:v>41</c:v>
                </c:pt>
                <c:pt idx="10108">
                  <c:v>39.000000000000007</c:v>
                </c:pt>
                <c:pt idx="10109">
                  <c:v>38.000000000000007</c:v>
                </c:pt>
                <c:pt idx="10110">
                  <c:v>43</c:v>
                </c:pt>
                <c:pt idx="10112">
                  <c:v>40</c:v>
                </c:pt>
                <c:pt idx="10113">
                  <c:v>41</c:v>
                </c:pt>
                <c:pt idx="10114">
                  <c:v>43</c:v>
                </c:pt>
                <c:pt idx="10115">
                  <c:v>39</c:v>
                </c:pt>
                <c:pt idx="10116">
                  <c:v>41</c:v>
                </c:pt>
                <c:pt idx="10117">
                  <c:v>44</c:v>
                </c:pt>
                <c:pt idx="10118">
                  <c:v>41</c:v>
                </c:pt>
                <c:pt idx="10119">
                  <c:v>45</c:v>
                </c:pt>
                <c:pt idx="10120">
                  <c:v>40</c:v>
                </c:pt>
                <c:pt idx="10121">
                  <c:v>41</c:v>
                </c:pt>
                <c:pt idx="10122">
                  <c:v>41</c:v>
                </c:pt>
                <c:pt idx="10123">
                  <c:v>49.000000000000007</c:v>
                </c:pt>
                <c:pt idx="10124">
                  <c:v>42.000000000000007</c:v>
                </c:pt>
                <c:pt idx="10125">
                  <c:v>41</c:v>
                </c:pt>
                <c:pt idx="10126">
                  <c:v>45</c:v>
                </c:pt>
                <c:pt idx="10127">
                  <c:v>44</c:v>
                </c:pt>
                <c:pt idx="10128">
                  <c:v>42.999999999999993</c:v>
                </c:pt>
                <c:pt idx="10129">
                  <c:v>46</c:v>
                </c:pt>
                <c:pt idx="10130">
                  <c:v>43</c:v>
                </c:pt>
                <c:pt idx="10131">
                  <c:v>43</c:v>
                </c:pt>
                <c:pt idx="10132">
                  <c:v>41</c:v>
                </c:pt>
                <c:pt idx="10136">
                  <c:v>44.000000000000007</c:v>
                </c:pt>
                <c:pt idx="10137">
                  <c:v>43.000000000000007</c:v>
                </c:pt>
                <c:pt idx="10138">
                  <c:v>45</c:v>
                </c:pt>
                <c:pt idx="10139">
                  <c:v>45</c:v>
                </c:pt>
                <c:pt idx="10140">
                  <c:v>46</c:v>
                </c:pt>
                <c:pt idx="10141">
                  <c:v>47</c:v>
                </c:pt>
                <c:pt idx="10142">
                  <c:v>46</c:v>
                </c:pt>
                <c:pt idx="10143">
                  <c:v>46</c:v>
                </c:pt>
                <c:pt idx="10144">
                  <c:v>47</c:v>
                </c:pt>
                <c:pt idx="10145">
                  <c:v>47</c:v>
                </c:pt>
                <c:pt idx="10146">
                  <c:v>46</c:v>
                </c:pt>
                <c:pt idx="10147">
                  <c:v>43</c:v>
                </c:pt>
                <c:pt idx="10148">
                  <c:v>45</c:v>
                </c:pt>
                <c:pt idx="10149">
                  <c:v>44.999999999999993</c:v>
                </c:pt>
                <c:pt idx="10150">
                  <c:v>47</c:v>
                </c:pt>
                <c:pt idx="10151">
                  <c:v>43.000000000000007</c:v>
                </c:pt>
                <c:pt idx="10152">
                  <c:v>43.000000000000007</c:v>
                </c:pt>
                <c:pt idx="10153">
                  <c:v>43.000000000000007</c:v>
                </c:pt>
                <c:pt idx="10154">
                  <c:v>45.000000000000007</c:v>
                </c:pt>
                <c:pt idx="10155">
                  <c:v>49.000000000000007</c:v>
                </c:pt>
                <c:pt idx="10156">
                  <c:v>47</c:v>
                </c:pt>
                <c:pt idx="10157">
                  <c:v>51</c:v>
                </c:pt>
                <c:pt idx="10158">
                  <c:v>51</c:v>
                </c:pt>
                <c:pt idx="10159">
                  <c:v>49.000000000000007</c:v>
                </c:pt>
                <c:pt idx="10160">
                  <c:v>54</c:v>
                </c:pt>
                <c:pt idx="10161">
                  <c:v>51</c:v>
                </c:pt>
                <c:pt idx="10162">
                  <c:v>52</c:v>
                </c:pt>
                <c:pt idx="10163">
                  <c:v>55.000000000000007</c:v>
                </c:pt>
                <c:pt idx="10164">
                  <c:v>53.999999999999993</c:v>
                </c:pt>
                <c:pt idx="10165">
                  <c:v>53</c:v>
                </c:pt>
                <c:pt idx="10166">
                  <c:v>51</c:v>
                </c:pt>
                <c:pt idx="10167">
                  <c:v>53</c:v>
                </c:pt>
                <c:pt idx="10171">
                  <c:v>53</c:v>
                </c:pt>
                <c:pt idx="10172">
                  <c:v>54.999999999999993</c:v>
                </c:pt>
                <c:pt idx="10175">
                  <c:v>55.000000000000007</c:v>
                </c:pt>
                <c:pt idx="10176">
                  <c:v>52</c:v>
                </c:pt>
                <c:pt idx="10177">
                  <c:v>56.000000000000007</c:v>
                </c:pt>
                <c:pt idx="10178">
                  <c:v>56.999999999999993</c:v>
                </c:pt>
                <c:pt idx="10179">
                  <c:v>54</c:v>
                </c:pt>
                <c:pt idx="10180">
                  <c:v>50</c:v>
                </c:pt>
                <c:pt idx="10181">
                  <c:v>52</c:v>
                </c:pt>
                <c:pt idx="10182">
                  <c:v>52</c:v>
                </c:pt>
                <c:pt idx="10183">
                  <c:v>52</c:v>
                </c:pt>
                <c:pt idx="10184">
                  <c:v>52</c:v>
                </c:pt>
                <c:pt idx="10185">
                  <c:v>50</c:v>
                </c:pt>
                <c:pt idx="10186">
                  <c:v>51</c:v>
                </c:pt>
                <c:pt idx="10187">
                  <c:v>48.000000000000007</c:v>
                </c:pt>
                <c:pt idx="10188">
                  <c:v>50</c:v>
                </c:pt>
                <c:pt idx="10189">
                  <c:v>48</c:v>
                </c:pt>
                <c:pt idx="10190">
                  <c:v>50</c:v>
                </c:pt>
                <c:pt idx="10191">
                  <c:v>48</c:v>
                </c:pt>
                <c:pt idx="10192">
                  <c:v>51.000000000000014</c:v>
                </c:pt>
                <c:pt idx="10193">
                  <c:v>51</c:v>
                </c:pt>
                <c:pt idx="10194">
                  <c:v>50</c:v>
                </c:pt>
                <c:pt idx="10195">
                  <c:v>50.000000000000014</c:v>
                </c:pt>
                <c:pt idx="10196">
                  <c:v>49.000000000000007</c:v>
                </c:pt>
                <c:pt idx="10197">
                  <c:v>49.000000000000007</c:v>
                </c:pt>
                <c:pt idx="10198">
                  <c:v>52</c:v>
                </c:pt>
                <c:pt idx="10199">
                  <c:v>48</c:v>
                </c:pt>
                <c:pt idx="10200">
                  <c:v>51</c:v>
                </c:pt>
                <c:pt idx="10201">
                  <c:v>48.000000000000007</c:v>
                </c:pt>
                <c:pt idx="10202">
                  <c:v>53</c:v>
                </c:pt>
                <c:pt idx="10203">
                  <c:v>55.000000000000007</c:v>
                </c:pt>
                <c:pt idx="10204">
                  <c:v>54</c:v>
                </c:pt>
                <c:pt idx="10205">
                  <c:v>50</c:v>
                </c:pt>
                <c:pt idx="10206">
                  <c:v>47</c:v>
                </c:pt>
                <c:pt idx="10207">
                  <c:v>49.000000000000007</c:v>
                </c:pt>
                <c:pt idx="10208">
                  <c:v>50</c:v>
                </c:pt>
                <c:pt idx="10209">
                  <c:v>50</c:v>
                </c:pt>
                <c:pt idx="10210">
                  <c:v>49.000000000000007</c:v>
                </c:pt>
                <c:pt idx="10211">
                  <c:v>49.000000000000007</c:v>
                </c:pt>
                <c:pt idx="10212">
                  <c:v>46</c:v>
                </c:pt>
                <c:pt idx="10213">
                  <c:v>46</c:v>
                </c:pt>
                <c:pt idx="10214">
                  <c:v>48.000000000000007</c:v>
                </c:pt>
                <c:pt idx="10215">
                  <c:v>50</c:v>
                </c:pt>
                <c:pt idx="10216">
                  <c:v>46.000000000000007</c:v>
                </c:pt>
                <c:pt idx="10217">
                  <c:v>46</c:v>
                </c:pt>
                <c:pt idx="10218">
                  <c:v>43.000000000000007</c:v>
                </c:pt>
                <c:pt idx="10219">
                  <c:v>44.000000000000007</c:v>
                </c:pt>
                <c:pt idx="10220">
                  <c:v>41</c:v>
                </c:pt>
                <c:pt idx="10221">
                  <c:v>36</c:v>
                </c:pt>
                <c:pt idx="10222">
                  <c:v>41</c:v>
                </c:pt>
                <c:pt idx="10223">
                  <c:v>46</c:v>
                </c:pt>
                <c:pt idx="10224">
                  <c:v>44.999999999999993</c:v>
                </c:pt>
                <c:pt idx="10225">
                  <c:v>45</c:v>
                </c:pt>
                <c:pt idx="10226">
                  <c:v>45</c:v>
                </c:pt>
                <c:pt idx="10227">
                  <c:v>43.000000000000007</c:v>
                </c:pt>
                <c:pt idx="10228">
                  <c:v>44</c:v>
                </c:pt>
                <c:pt idx="10229">
                  <c:v>45</c:v>
                </c:pt>
                <c:pt idx="10230">
                  <c:v>42.000000000000007</c:v>
                </c:pt>
                <c:pt idx="10231">
                  <c:v>40</c:v>
                </c:pt>
                <c:pt idx="10232">
                  <c:v>39</c:v>
                </c:pt>
                <c:pt idx="10233">
                  <c:v>41</c:v>
                </c:pt>
                <c:pt idx="10234">
                  <c:v>43</c:v>
                </c:pt>
                <c:pt idx="10235">
                  <c:v>40</c:v>
                </c:pt>
                <c:pt idx="10236">
                  <c:v>43</c:v>
                </c:pt>
                <c:pt idx="10237">
                  <c:v>43</c:v>
                </c:pt>
                <c:pt idx="10238">
                  <c:v>47</c:v>
                </c:pt>
                <c:pt idx="10241">
                  <c:v>42</c:v>
                </c:pt>
                <c:pt idx="10242">
                  <c:v>40</c:v>
                </c:pt>
                <c:pt idx="10243">
                  <c:v>41</c:v>
                </c:pt>
                <c:pt idx="10244">
                  <c:v>39</c:v>
                </c:pt>
                <c:pt idx="10245">
                  <c:v>38</c:v>
                </c:pt>
                <c:pt idx="10246">
                  <c:v>41</c:v>
                </c:pt>
                <c:pt idx="10247">
                  <c:v>44.000000000000007</c:v>
                </c:pt>
                <c:pt idx="10248">
                  <c:v>41</c:v>
                </c:pt>
                <c:pt idx="10249">
                  <c:v>41</c:v>
                </c:pt>
                <c:pt idx="10250">
                  <c:v>40</c:v>
                </c:pt>
                <c:pt idx="10251">
                  <c:v>37</c:v>
                </c:pt>
                <c:pt idx="10254">
                  <c:v>39</c:v>
                </c:pt>
                <c:pt idx="10255">
                  <c:v>38</c:v>
                </c:pt>
                <c:pt idx="10256">
                  <c:v>43</c:v>
                </c:pt>
                <c:pt idx="10257">
                  <c:v>43.000000000000007</c:v>
                </c:pt>
                <c:pt idx="10258">
                  <c:v>42</c:v>
                </c:pt>
                <c:pt idx="10259">
                  <c:v>39</c:v>
                </c:pt>
                <c:pt idx="10261">
                  <c:v>39</c:v>
                </c:pt>
                <c:pt idx="10262">
                  <c:v>38</c:v>
                </c:pt>
                <c:pt idx="10263">
                  <c:v>41</c:v>
                </c:pt>
                <c:pt idx="10264">
                  <c:v>40</c:v>
                </c:pt>
                <c:pt idx="10265">
                  <c:v>42.000000000000007</c:v>
                </c:pt>
                <c:pt idx="10266">
                  <c:v>45</c:v>
                </c:pt>
                <c:pt idx="10267">
                  <c:v>43.000000000000007</c:v>
                </c:pt>
                <c:pt idx="10268">
                  <c:v>43.000000000000007</c:v>
                </c:pt>
                <c:pt idx="10269">
                  <c:v>43</c:v>
                </c:pt>
                <c:pt idx="10270">
                  <c:v>45.000000000000007</c:v>
                </c:pt>
                <c:pt idx="10271">
                  <c:v>46</c:v>
                </c:pt>
                <c:pt idx="10272">
                  <c:v>44.000000000000007</c:v>
                </c:pt>
                <c:pt idx="10273">
                  <c:v>45</c:v>
                </c:pt>
                <c:pt idx="10274">
                  <c:v>47</c:v>
                </c:pt>
                <c:pt idx="10275">
                  <c:v>44</c:v>
                </c:pt>
                <c:pt idx="10276">
                  <c:v>44.999999999999993</c:v>
                </c:pt>
                <c:pt idx="10277">
                  <c:v>45.000000000000007</c:v>
                </c:pt>
                <c:pt idx="10278">
                  <c:v>44</c:v>
                </c:pt>
                <c:pt idx="10279">
                  <c:v>47</c:v>
                </c:pt>
                <c:pt idx="10280">
                  <c:v>45</c:v>
                </c:pt>
                <c:pt idx="10281">
                  <c:v>44.999999999999993</c:v>
                </c:pt>
                <c:pt idx="10282">
                  <c:v>47</c:v>
                </c:pt>
                <c:pt idx="10283">
                  <c:v>47</c:v>
                </c:pt>
                <c:pt idx="10284">
                  <c:v>45</c:v>
                </c:pt>
                <c:pt idx="10285">
                  <c:v>42.000000000000007</c:v>
                </c:pt>
                <c:pt idx="10286">
                  <c:v>41</c:v>
                </c:pt>
                <c:pt idx="10287">
                  <c:v>36.000000000000007</c:v>
                </c:pt>
                <c:pt idx="10289">
                  <c:v>39</c:v>
                </c:pt>
                <c:pt idx="10290">
                  <c:v>41</c:v>
                </c:pt>
                <c:pt idx="10291">
                  <c:v>40</c:v>
                </c:pt>
                <c:pt idx="10292">
                  <c:v>40</c:v>
                </c:pt>
                <c:pt idx="10293">
                  <c:v>41</c:v>
                </c:pt>
                <c:pt idx="10294">
                  <c:v>36.000000000000007</c:v>
                </c:pt>
                <c:pt idx="10295">
                  <c:v>40</c:v>
                </c:pt>
                <c:pt idx="10296">
                  <c:v>36.000000000000007</c:v>
                </c:pt>
                <c:pt idx="10297">
                  <c:v>39</c:v>
                </c:pt>
                <c:pt idx="10298">
                  <c:v>37.000000000000007</c:v>
                </c:pt>
                <c:pt idx="10299">
                  <c:v>35</c:v>
                </c:pt>
                <c:pt idx="10300">
                  <c:v>39</c:v>
                </c:pt>
                <c:pt idx="10301">
                  <c:v>34</c:v>
                </c:pt>
                <c:pt idx="10302">
                  <c:v>35</c:v>
                </c:pt>
                <c:pt idx="10303">
                  <c:v>33</c:v>
                </c:pt>
                <c:pt idx="10304">
                  <c:v>35</c:v>
                </c:pt>
                <c:pt idx="10305">
                  <c:v>31.000000000000007</c:v>
                </c:pt>
                <c:pt idx="10306">
                  <c:v>28.000000000000004</c:v>
                </c:pt>
                <c:pt idx="10307">
                  <c:v>33</c:v>
                </c:pt>
                <c:pt idx="10308">
                  <c:v>32</c:v>
                </c:pt>
                <c:pt idx="10309">
                  <c:v>32</c:v>
                </c:pt>
                <c:pt idx="10310">
                  <c:v>31</c:v>
                </c:pt>
                <c:pt idx="10311">
                  <c:v>35</c:v>
                </c:pt>
                <c:pt idx="10312">
                  <c:v>33</c:v>
                </c:pt>
                <c:pt idx="10313">
                  <c:v>30</c:v>
                </c:pt>
                <c:pt idx="10314">
                  <c:v>33</c:v>
                </c:pt>
                <c:pt idx="10315">
                  <c:v>30.000000000000004</c:v>
                </c:pt>
                <c:pt idx="10316">
                  <c:v>31</c:v>
                </c:pt>
                <c:pt idx="10317">
                  <c:v>32</c:v>
                </c:pt>
                <c:pt idx="10318">
                  <c:v>32</c:v>
                </c:pt>
                <c:pt idx="10319">
                  <c:v>31.000000000000007</c:v>
                </c:pt>
                <c:pt idx="10320">
                  <c:v>33</c:v>
                </c:pt>
                <c:pt idx="10321">
                  <c:v>34</c:v>
                </c:pt>
                <c:pt idx="10322">
                  <c:v>31</c:v>
                </c:pt>
                <c:pt idx="10323">
                  <c:v>32</c:v>
                </c:pt>
                <c:pt idx="10324">
                  <c:v>32</c:v>
                </c:pt>
                <c:pt idx="10325">
                  <c:v>29.000000000000004</c:v>
                </c:pt>
                <c:pt idx="10326">
                  <c:v>28.999999999999996</c:v>
                </c:pt>
                <c:pt idx="10327">
                  <c:v>32.000000000000007</c:v>
                </c:pt>
                <c:pt idx="10328">
                  <c:v>34</c:v>
                </c:pt>
                <c:pt idx="10329">
                  <c:v>31.999999999999996</c:v>
                </c:pt>
                <c:pt idx="10330">
                  <c:v>32</c:v>
                </c:pt>
                <c:pt idx="10331">
                  <c:v>34</c:v>
                </c:pt>
                <c:pt idx="10332">
                  <c:v>37</c:v>
                </c:pt>
                <c:pt idx="10333">
                  <c:v>37</c:v>
                </c:pt>
                <c:pt idx="10334">
                  <c:v>34</c:v>
                </c:pt>
                <c:pt idx="10335">
                  <c:v>27</c:v>
                </c:pt>
                <c:pt idx="10336">
                  <c:v>25.000000000000007</c:v>
                </c:pt>
                <c:pt idx="10337">
                  <c:v>30.999999999999993</c:v>
                </c:pt>
                <c:pt idx="10338">
                  <c:v>29.000000000000004</c:v>
                </c:pt>
                <c:pt idx="10339">
                  <c:v>28.000000000000004</c:v>
                </c:pt>
                <c:pt idx="10340">
                  <c:v>28.000000000000004</c:v>
                </c:pt>
                <c:pt idx="10341">
                  <c:v>32.000000000000007</c:v>
                </c:pt>
                <c:pt idx="10342">
                  <c:v>27</c:v>
                </c:pt>
                <c:pt idx="10343">
                  <c:v>31.000000000000007</c:v>
                </c:pt>
                <c:pt idx="10344">
                  <c:v>27.000000000000007</c:v>
                </c:pt>
                <c:pt idx="10345">
                  <c:v>27.999999999999996</c:v>
                </c:pt>
                <c:pt idx="10346">
                  <c:v>29.999999999999993</c:v>
                </c:pt>
                <c:pt idx="10347">
                  <c:v>29.999999999999993</c:v>
                </c:pt>
                <c:pt idx="10348">
                  <c:v>32.999999999999993</c:v>
                </c:pt>
                <c:pt idx="10349">
                  <c:v>35</c:v>
                </c:pt>
                <c:pt idx="10350">
                  <c:v>32.000000000000007</c:v>
                </c:pt>
                <c:pt idx="10351">
                  <c:v>38</c:v>
                </c:pt>
                <c:pt idx="10352">
                  <c:v>26.999999999999996</c:v>
                </c:pt>
                <c:pt idx="10353">
                  <c:v>34</c:v>
                </c:pt>
                <c:pt idx="10354">
                  <c:v>36.000000000000007</c:v>
                </c:pt>
                <c:pt idx="10355">
                  <c:v>30.000000000000004</c:v>
                </c:pt>
                <c:pt idx="10356">
                  <c:v>36.000000000000007</c:v>
                </c:pt>
                <c:pt idx="10357">
                  <c:v>35</c:v>
                </c:pt>
                <c:pt idx="10358">
                  <c:v>30</c:v>
                </c:pt>
                <c:pt idx="10359">
                  <c:v>33</c:v>
                </c:pt>
                <c:pt idx="10360">
                  <c:v>30.000000000000004</c:v>
                </c:pt>
                <c:pt idx="10361">
                  <c:v>30.000000000000004</c:v>
                </c:pt>
                <c:pt idx="10362">
                  <c:v>31.000000000000007</c:v>
                </c:pt>
                <c:pt idx="10363">
                  <c:v>31.000000000000011</c:v>
                </c:pt>
                <c:pt idx="10364">
                  <c:v>28.999999999999993</c:v>
                </c:pt>
                <c:pt idx="10365">
                  <c:v>35</c:v>
                </c:pt>
                <c:pt idx="10366">
                  <c:v>31.000000000000011</c:v>
                </c:pt>
                <c:pt idx="10367">
                  <c:v>32.000000000000007</c:v>
                </c:pt>
                <c:pt idx="10368">
                  <c:v>30.000000000000004</c:v>
                </c:pt>
                <c:pt idx="10369">
                  <c:v>28.000000000000004</c:v>
                </c:pt>
                <c:pt idx="10370">
                  <c:v>31.000000000000007</c:v>
                </c:pt>
                <c:pt idx="10372">
                  <c:v>32.999999999999993</c:v>
                </c:pt>
                <c:pt idx="10373">
                  <c:v>34</c:v>
                </c:pt>
                <c:pt idx="10374">
                  <c:v>30.000000000000004</c:v>
                </c:pt>
                <c:pt idx="10375">
                  <c:v>32.999999999999993</c:v>
                </c:pt>
                <c:pt idx="10376">
                  <c:v>37.000000000000007</c:v>
                </c:pt>
                <c:pt idx="10377">
                  <c:v>32.999999999999993</c:v>
                </c:pt>
                <c:pt idx="10378">
                  <c:v>30</c:v>
                </c:pt>
                <c:pt idx="10379">
                  <c:v>31.999999999999996</c:v>
                </c:pt>
                <c:pt idx="10380">
                  <c:v>31</c:v>
                </c:pt>
                <c:pt idx="10381">
                  <c:v>25</c:v>
                </c:pt>
                <c:pt idx="10382">
                  <c:v>33</c:v>
                </c:pt>
                <c:pt idx="10383">
                  <c:v>33</c:v>
                </c:pt>
                <c:pt idx="10384">
                  <c:v>33</c:v>
                </c:pt>
                <c:pt idx="10385">
                  <c:v>34</c:v>
                </c:pt>
                <c:pt idx="10386">
                  <c:v>31.000000000000007</c:v>
                </c:pt>
                <c:pt idx="10387">
                  <c:v>33</c:v>
                </c:pt>
                <c:pt idx="10388">
                  <c:v>32.999999999999993</c:v>
                </c:pt>
                <c:pt idx="10389">
                  <c:v>31</c:v>
                </c:pt>
                <c:pt idx="10390">
                  <c:v>31</c:v>
                </c:pt>
                <c:pt idx="10391">
                  <c:v>32.999999999999993</c:v>
                </c:pt>
                <c:pt idx="10392">
                  <c:v>35</c:v>
                </c:pt>
                <c:pt idx="10393">
                  <c:v>35</c:v>
                </c:pt>
                <c:pt idx="10394">
                  <c:v>32</c:v>
                </c:pt>
                <c:pt idx="10395">
                  <c:v>30.000000000000004</c:v>
                </c:pt>
                <c:pt idx="10396">
                  <c:v>38</c:v>
                </c:pt>
                <c:pt idx="10397">
                  <c:v>29.000000000000004</c:v>
                </c:pt>
                <c:pt idx="10398">
                  <c:v>34</c:v>
                </c:pt>
                <c:pt idx="10399">
                  <c:v>31</c:v>
                </c:pt>
                <c:pt idx="10400">
                  <c:v>32</c:v>
                </c:pt>
                <c:pt idx="10401">
                  <c:v>33</c:v>
                </c:pt>
                <c:pt idx="10402">
                  <c:v>34</c:v>
                </c:pt>
                <c:pt idx="10403">
                  <c:v>31.000000000000007</c:v>
                </c:pt>
                <c:pt idx="10404">
                  <c:v>32.000000000000007</c:v>
                </c:pt>
                <c:pt idx="10405">
                  <c:v>36.000000000000007</c:v>
                </c:pt>
                <c:pt idx="10406">
                  <c:v>35</c:v>
                </c:pt>
                <c:pt idx="10407">
                  <c:v>33</c:v>
                </c:pt>
                <c:pt idx="10408">
                  <c:v>33</c:v>
                </c:pt>
                <c:pt idx="10409">
                  <c:v>32</c:v>
                </c:pt>
                <c:pt idx="10410">
                  <c:v>34</c:v>
                </c:pt>
                <c:pt idx="10411">
                  <c:v>34</c:v>
                </c:pt>
                <c:pt idx="10412">
                  <c:v>34</c:v>
                </c:pt>
                <c:pt idx="10413">
                  <c:v>33.000000000000007</c:v>
                </c:pt>
                <c:pt idx="10414">
                  <c:v>26.000000000000007</c:v>
                </c:pt>
                <c:pt idx="10415">
                  <c:v>35</c:v>
                </c:pt>
                <c:pt idx="10416">
                  <c:v>34</c:v>
                </c:pt>
                <c:pt idx="10417">
                  <c:v>35</c:v>
                </c:pt>
                <c:pt idx="10418">
                  <c:v>34</c:v>
                </c:pt>
                <c:pt idx="10419">
                  <c:v>33</c:v>
                </c:pt>
                <c:pt idx="10420">
                  <c:v>33</c:v>
                </c:pt>
                <c:pt idx="10421">
                  <c:v>39</c:v>
                </c:pt>
                <c:pt idx="10422">
                  <c:v>26</c:v>
                </c:pt>
                <c:pt idx="10423">
                  <c:v>34</c:v>
                </c:pt>
                <c:pt idx="10424">
                  <c:v>32</c:v>
                </c:pt>
                <c:pt idx="10425">
                  <c:v>36</c:v>
                </c:pt>
                <c:pt idx="10426">
                  <c:v>31</c:v>
                </c:pt>
                <c:pt idx="10427">
                  <c:v>31</c:v>
                </c:pt>
                <c:pt idx="10428">
                  <c:v>34</c:v>
                </c:pt>
                <c:pt idx="10432">
                  <c:v>32</c:v>
                </c:pt>
                <c:pt idx="10433">
                  <c:v>35</c:v>
                </c:pt>
                <c:pt idx="10436">
                  <c:v>28.000000000000004</c:v>
                </c:pt>
                <c:pt idx="10437">
                  <c:v>32.000000000000007</c:v>
                </c:pt>
                <c:pt idx="10438">
                  <c:v>33</c:v>
                </c:pt>
                <c:pt idx="10439">
                  <c:v>32.000000000000007</c:v>
                </c:pt>
                <c:pt idx="10440">
                  <c:v>35</c:v>
                </c:pt>
                <c:pt idx="10441">
                  <c:v>32</c:v>
                </c:pt>
                <c:pt idx="10442">
                  <c:v>28.999999999999996</c:v>
                </c:pt>
                <c:pt idx="10443">
                  <c:v>32</c:v>
                </c:pt>
                <c:pt idx="10444">
                  <c:v>31</c:v>
                </c:pt>
                <c:pt idx="10445">
                  <c:v>31</c:v>
                </c:pt>
                <c:pt idx="10446">
                  <c:v>31</c:v>
                </c:pt>
                <c:pt idx="10447">
                  <c:v>32</c:v>
                </c:pt>
                <c:pt idx="10448">
                  <c:v>31</c:v>
                </c:pt>
                <c:pt idx="10449">
                  <c:v>29.000000000000004</c:v>
                </c:pt>
                <c:pt idx="10450">
                  <c:v>29.000000000000004</c:v>
                </c:pt>
                <c:pt idx="10451">
                  <c:v>27</c:v>
                </c:pt>
                <c:pt idx="10452">
                  <c:v>27.999999999999996</c:v>
                </c:pt>
                <c:pt idx="10453">
                  <c:v>29.000000000000004</c:v>
                </c:pt>
                <c:pt idx="10454">
                  <c:v>36</c:v>
                </c:pt>
                <c:pt idx="10455">
                  <c:v>30</c:v>
                </c:pt>
                <c:pt idx="10456">
                  <c:v>29.000000000000004</c:v>
                </c:pt>
                <c:pt idx="10457">
                  <c:v>28.000000000000004</c:v>
                </c:pt>
                <c:pt idx="10458">
                  <c:v>31</c:v>
                </c:pt>
                <c:pt idx="10459">
                  <c:v>31</c:v>
                </c:pt>
                <c:pt idx="10460">
                  <c:v>31.000000000000007</c:v>
                </c:pt>
                <c:pt idx="10461">
                  <c:v>30.000000000000004</c:v>
                </c:pt>
                <c:pt idx="10462">
                  <c:v>31</c:v>
                </c:pt>
                <c:pt idx="10463">
                  <c:v>28.000000000000004</c:v>
                </c:pt>
                <c:pt idx="10464">
                  <c:v>30</c:v>
                </c:pt>
                <c:pt idx="10465">
                  <c:v>27.999999999999996</c:v>
                </c:pt>
                <c:pt idx="10466">
                  <c:v>28.999999999999996</c:v>
                </c:pt>
                <c:pt idx="10467">
                  <c:v>26</c:v>
                </c:pt>
                <c:pt idx="10468">
                  <c:v>27</c:v>
                </c:pt>
                <c:pt idx="10469">
                  <c:v>28.000000000000004</c:v>
                </c:pt>
                <c:pt idx="10470">
                  <c:v>26</c:v>
                </c:pt>
                <c:pt idx="10471">
                  <c:v>23</c:v>
                </c:pt>
                <c:pt idx="10472">
                  <c:v>27</c:v>
                </c:pt>
                <c:pt idx="10473">
                  <c:v>28.000000000000004</c:v>
                </c:pt>
                <c:pt idx="10474">
                  <c:v>27</c:v>
                </c:pt>
                <c:pt idx="10475">
                  <c:v>31.000000000000007</c:v>
                </c:pt>
                <c:pt idx="10476">
                  <c:v>28.000000000000004</c:v>
                </c:pt>
                <c:pt idx="10477">
                  <c:v>34</c:v>
                </c:pt>
                <c:pt idx="10478">
                  <c:v>35</c:v>
                </c:pt>
                <c:pt idx="10479">
                  <c:v>27.000000000000007</c:v>
                </c:pt>
                <c:pt idx="10480">
                  <c:v>33</c:v>
                </c:pt>
                <c:pt idx="10481">
                  <c:v>30</c:v>
                </c:pt>
                <c:pt idx="10482">
                  <c:v>40</c:v>
                </c:pt>
                <c:pt idx="10483">
                  <c:v>47</c:v>
                </c:pt>
                <c:pt idx="10484">
                  <c:v>47</c:v>
                </c:pt>
                <c:pt idx="10485">
                  <c:v>46</c:v>
                </c:pt>
                <c:pt idx="10486">
                  <c:v>67</c:v>
                </c:pt>
                <c:pt idx="10487">
                  <c:v>67</c:v>
                </c:pt>
                <c:pt idx="10488">
                  <c:v>74.000000000000014</c:v>
                </c:pt>
                <c:pt idx="10489">
                  <c:v>68</c:v>
                </c:pt>
                <c:pt idx="10490">
                  <c:v>65.999999999999986</c:v>
                </c:pt>
                <c:pt idx="10491">
                  <c:v>54</c:v>
                </c:pt>
                <c:pt idx="10492">
                  <c:v>39</c:v>
                </c:pt>
                <c:pt idx="10493">
                  <c:v>52</c:v>
                </c:pt>
                <c:pt idx="10494">
                  <c:v>56.000000000000007</c:v>
                </c:pt>
                <c:pt idx="10495">
                  <c:v>53</c:v>
                </c:pt>
                <c:pt idx="10496">
                  <c:v>34</c:v>
                </c:pt>
                <c:pt idx="10497">
                  <c:v>41</c:v>
                </c:pt>
                <c:pt idx="10498">
                  <c:v>49.000000000000007</c:v>
                </c:pt>
                <c:pt idx="10499">
                  <c:v>49</c:v>
                </c:pt>
                <c:pt idx="10500">
                  <c:v>52</c:v>
                </c:pt>
                <c:pt idx="10501">
                  <c:v>49</c:v>
                </c:pt>
                <c:pt idx="10502">
                  <c:v>53</c:v>
                </c:pt>
                <c:pt idx="10503">
                  <c:v>51</c:v>
                </c:pt>
                <c:pt idx="10504">
                  <c:v>57.000000000000007</c:v>
                </c:pt>
                <c:pt idx="10505">
                  <c:v>53</c:v>
                </c:pt>
                <c:pt idx="10506">
                  <c:v>44</c:v>
                </c:pt>
                <c:pt idx="10509">
                  <c:v>47</c:v>
                </c:pt>
                <c:pt idx="10510">
                  <c:v>50</c:v>
                </c:pt>
                <c:pt idx="10511">
                  <c:v>51</c:v>
                </c:pt>
                <c:pt idx="10512">
                  <c:v>51</c:v>
                </c:pt>
                <c:pt idx="10513">
                  <c:v>57.999999999999993</c:v>
                </c:pt>
                <c:pt idx="10514">
                  <c:v>55.999999999999993</c:v>
                </c:pt>
                <c:pt idx="10515">
                  <c:v>60.000000000000007</c:v>
                </c:pt>
                <c:pt idx="10516">
                  <c:v>51</c:v>
                </c:pt>
                <c:pt idx="10517">
                  <c:v>50</c:v>
                </c:pt>
                <c:pt idx="10518">
                  <c:v>51</c:v>
                </c:pt>
                <c:pt idx="10519">
                  <c:v>46</c:v>
                </c:pt>
                <c:pt idx="10520">
                  <c:v>45</c:v>
                </c:pt>
                <c:pt idx="10521">
                  <c:v>42.000000000000007</c:v>
                </c:pt>
                <c:pt idx="10523">
                  <c:v>54.999999999999993</c:v>
                </c:pt>
                <c:pt idx="10524">
                  <c:v>49.000000000000007</c:v>
                </c:pt>
                <c:pt idx="10525">
                  <c:v>57.000000000000007</c:v>
                </c:pt>
                <c:pt idx="10526">
                  <c:v>48</c:v>
                </c:pt>
                <c:pt idx="10527">
                  <c:v>53</c:v>
                </c:pt>
                <c:pt idx="10528">
                  <c:v>52</c:v>
                </c:pt>
                <c:pt idx="10529">
                  <c:v>50</c:v>
                </c:pt>
                <c:pt idx="10530">
                  <c:v>50</c:v>
                </c:pt>
                <c:pt idx="10531">
                  <c:v>52</c:v>
                </c:pt>
                <c:pt idx="10532">
                  <c:v>54</c:v>
                </c:pt>
                <c:pt idx="10533">
                  <c:v>57.000000000000007</c:v>
                </c:pt>
                <c:pt idx="10534">
                  <c:v>47</c:v>
                </c:pt>
                <c:pt idx="10535">
                  <c:v>44.999999999999993</c:v>
                </c:pt>
                <c:pt idx="10536">
                  <c:v>44</c:v>
                </c:pt>
                <c:pt idx="10537">
                  <c:v>48</c:v>
                </c:pt>
                <c:pt idx="10538">
                  <c:v>46</c:v>
                </c:pt>
                <c:pt idx="10539">
                  <c:v>46</c:v>
                </c:pt>
                <c:pt idx="10540">
                  <c:v>46</c:v>
                </c:pt>
                <c:pt idx="10541">
                  <c:v>38</c:v>
                </c:pt>
                <c:pt idx="10542">
                  <c:v>36</c:v>
                </c:pt>
                <c:pt idx="10544">
                  <c:v>38</c:v>
                </c:pt>
                <c:pt idx="10545">
                  <c:v>41</c:v>
                </c:pt>
                <c:pt idx="10546">
                  <c:v>37</c:v>
                </c:pt>
                <c:pt idx="10547">
                  <c:v>35</c:v>
                </c:pt>
                <c:pt idx="10548">
                  <c:v>35</c:v>
                </c:pt>
                <c:pt idx="10549">
                  <c:v>43</c:v>
                </c:pt>
                <c:pt idx="10550">
                  <c:v>42.000000000000007</c:v>
                </c:pt>
                <c:pt idx="10551">
                  <c:v>40</c:v>
                </c:pt>
                <c:pt idx="10552">
                  <c:v>40</c:v>
                </c:pt>
                <c:pt idx="10553">
                  <c:v>43.000000000000007</c:v>
                </c:pt>
                <c:pt idx="10554">
                  <c:v>39</c:v>
                </c:pt>
                <c:pt idx="10555">
                  <c:v>37</c:v>
                </c:pt>
                <c:pt idx="10556">
                  <c:v>37</c:v>
                </c:pt>
                <c:pt idx="10557">
                  <c:v>37</c:v>
                </c:pt>
                <c:pt idx="10558">
                  <c:v>35</c:v>
                </c:pt>
                <c:pt idx="10559">
                  <c:v>40</c:v>
                </c:pt>
                <c:pt idx="10560">
                  <c:v>36</c:v>
                </c:pt>
                <c:pt idx="10561">
                  <c:v>39</c:v>
                </c:pt>
                <c:pt idx="10562">
                  <c:v>40</c:v>
                </c:pt>
                <c:pt idx="10563">
                  <c:v>41</c:v>
                </c:pt>
                <c:pt idx="10564">
                  <c:v>41</c:v>
                </c:pt>
                <c:pt idx="10565">
                  <c:v>44</c:v>
                </c:pt>
                <c:pt idx="10566">
                  <c:v>35</c:v>
                </c:pt>
                <c:pt idx="10567">
                  <c:v>39</c:v>
                </c:pt>
                <c:pt idx="10568">
                  <c:v>37</c:v>
                </c:pt>
                <c:pt idx="10569">
                  <c:v>38</c:v>
                </c:pt>
                <c:pt idx="10570">
                  <c:v>38</c:v>
                </c:pt>
                <c:pt idx="10571">
                  <c:v>36</c:v>
                </c:pt>
                <c:pt idx="10572">
                  <c:v>40</c:v>
                </c:pt>
                <c:pt idx="10573">
                  <c:v>43.000000000000007</c:v>
                </c:pt>
                <c:pt idx="10574">
                  <c:v>36</c:v>
                </c:pt>
                <c:pt idx="10575">
                  <c:v>39</c:v>
                </c:pt>
                <c:pt idx="10576">
                  <c:v>36</c:v>
                </c:pt>
                <c:pt idx="10577">
                  <c:v>38</c:v>
                </c:pt>
                <c:pt idx="10578">
                  <c:v>34</c:v>
                </c:pt>
                <c:pt idx="10579">
                  <c:v>36</c:v>
                </c:pt>
                <c:pt idx="10580">
                  <c:v>34</c:v>
                </c:pt>
                <c:pt idx="10581">
                  <c:v>37.000000000000007</c:v>
                </c:pt>
                <c:pt idx="10582">
                  <c:v>39</c:v>
                </c:pt>
                <c:pt idx="10583">
                  <c:v>34</c:v>
                </c:pt>
                <c:pt idx="10584">
                  <c:v>36.000000000000007</c:v>
                </c:pt>
                <c:pt idx="10585">
                  <c:v>39.000000000000007</c:v>
                </c:pt>
                <c:pt idx="10586">
                  <c:v>38</c:v>
                </c:pt>
                <c:pt idx="10587">
                  <c:v>41</c:v>
                </c:pt>
                <c:pt idx="10588">
                  <c:v>37.999999999999993</c:v>
                </c:pt>
                <c:pt idx="10589">
                  <c:v>35</c:v>
                </c:pt>
                <c:pt idx="10590">
                  <c:v>40.000000000000007</c:v>
                </c:pt>
                <c:pt idx="10591">
                  <c:v>36</c:v>
                </c:pt>
                <c:pt idx="10592">
                  <c:v>39.000000000000014</c:v>
                </c:pt>
                <c:pt idx="10593">
                  <c:v>34</c:v>
                </c:pt>
                <c:pt idx="10594">
                  <c:v>37.000000000000007</c:v>
                </c:pt>
                <c:pt idx="10595">
                  <c:v>35</c:v>
                </c:pt>
                <c:pt idx="10596">
                  <c:v>37</c:v>
                </c:pt>
                <c:pt idx="10597">
                  <c:v>34</c:v>
                </c:pt>
                <c:pt idx="10598">
                  <c:v>31.000000000000007</c:v>
                </c:pt>
                <c:pt idx="10599">
                  <c:v>32.999999999999993</c:v>
                </c:pt>
                <c:pt idx="10600">
                  <c:v>34</c:v>
                </c:pt>
                <c:pt idx="10601">
                  <c:v>32</c:v>
                </c:pt>
                <c:pt idx="10602">
                  <c:v>35</c:v>
                </c:pt>
                <c:pt idx="10603">
                  <c:v>34</c:v>
                </c:pt>
                <c:pt idx="10604">
                  <c:v>37</c:v>
                </c:pt>
                <c:pt idx="10605">
                  <c:v>34</c:v>
                </c:pt>
                <c:pt idx="10606">
                  <c:v>38</c:v>
                </c:pt>
                <c:pt idx="10607">
                  <c:v>32.999999999999993</c:v>
                </c:pt>
                <c:pt idx="10608">
                  <c:v>34</c:v>
                </c:pt>
                <c:pt idx="10609">
                  <c:v>32</c:v>
                </c:pt>
                <c:pt idx="10610">
                  <c:v>31</c:v>
                </c:pt>
                <c:pt idx="10611">
                  <c:v>31</c:v>
                </c:pt>
                <c:pt idx="10612">
                  <c:v>35</c:v>
                </c:pt>
                <c:pt idx="10613">
                  <c:v>34</c:v>
                </c:pt>
                <c:pt idx="10614">
                  <c:v>31</c:v>
                </c:pt>
                <c:pt idx="10615">
                  <c:v>38</c:v>
                </c:pt>
                <c:pt idx="10616">
                  <c:v>36</c:v>
                </c:pt>
                <c:pt idx="10617">
                  <c:v>31</c:v>
                </c:pt>
                <c:pt idx="10618">
                  <c:v>33</c:v>
                </c:pt>
                <c:pt idx="10619">
                  <c:v>30.000000000000004</c:v>
                </c:pt>
                <c:pt idx="10620">
                  <c:v>30.000000000000004</c:v>
                </c:pt>
                <c:pt idx="10621">
                  <c:v>28.000000000000004</c:v>
                </c:pt>
                <c:pt idx="10622">
                  <c:v>30.000000000000004</c:v>
                </c:pt>
                <c:pt idx="10623">
                  <c:v>29.000000000000004</c:v>
                </c:pt>
                <c:pt idx="10624">
                  <c:v>32.000000000000007</c:v>
                </c:pt>
                <c:pt idx="10625">
                  <c:v>31.000000000000007</c:v>
                </c:pt>
                <c:pt idx="10626">
                  <c:v>33.000000000000007</c:v>
                </c:pt>
                <c:pt idx="10627">
                  <c:v>30.000000000000004</c:v>
                </c:pt>
                <c:pt idx="10628">
                  <c:v>30.000000000000004</c:v>
                </c:pt>
                <c:pt idx="10629">
                  <c:v>30.999999999999993</c:v>
                </c:pt>
                <c:pt idx="10630">
                  <c:v>34</c:v>
                </c:pt>
                <c:pt idx="10631">
                  <c:v>30.000000000000004</c:v>
                </c:pt>
                <c:pt idx="10632">
                  <c:v>31.999999999999996</c:v>
                </c:pt>
                <c:pt idx="10633">
                  <c:v>33.000000000000007</c:v>
                </c:pt>
                <c:pt idx="10634">
                  <c:v>31.000000000000007</c:v>
                </c:pt>
                <c:pt idx="10635">
                  <c:v>31.000000000000007</c:v>
                </c:pt>
                <c:pt idx="10636">
                  <c:v>28.000000000000004</c:v>
                </c:pt>
                <c:pt idx="10637">
                  <c:v>31.999999999999996</c:v>
                </c:pt>
                <c:pt idx="10638">
                  <c:v>29.000000000000004</c:v>
                </c:pt>
                <c:pt idx="10639">
                  <c:v>28.999999999999996</c:v>
                </c:pt>
                <c:pt idx="10640">
                  <c:v>30</c:v>
                </c:pt>
                <c:pt idx="10641">
                  <c:v>32</c:v>
                </c:pt>
                <c:pt idx="10642">
                  <c:v>31</c:v>
                </c:pt>
                <c:pt idx="10643">
                  <c:v>31</c:v>
                </c:pt>
                <c:pt idx="10644">
                  <c:v>33</c:v>
                </c:pt>
                <c:pt idx="10645">
                  <c:v>31</c:v>
                </c:pt>
                <c:pt idx="10646">
                  <c:v>34</c:v>
                </c:pt>
                <c:pt idx="10647">
                  <c:v>30.000000000000004</c:v>
                </c:pt>
                <c:pt idx="10648">
                  <c:v>30.999999999999993</c:v>
                </c:pt>
                <c:pt idx="10649">
                  <c:v>28.999999999999996</c:v>
                </c:pt>
                <c:pt idx="10650">
                  <c:v>34</c:v>
                </c:pt>
                <c:pt idx="10651">
                  <c:v>32</c:v>
                </c:pt>
                <c:pt idx="10652">
                  <c:v>32</c:v>
                </c:pt>
                <c:pt idx="10653">
                  <c:v>30</c:v>
                </c:pt>
                <c:pt idx="10654">
                  <c:v>32</c:v>
                </c:pt>
                <c:pt idx="10655">
                  <c:v>32.000000000000007</c:v>
                </c:pt>
                <c:pt idx="10656">
                  <c:v>32.000000000000007</c:v>
                </c:pt>
                <c:pt idx="10657">
                  <c:v>33</c:v>
                </c:pt>
                <c:pt idx="10658">
                  <c:v>43.000000000000007</c:v>
                </c:pt>
                <c:pt idx="10659">
                  <c:v>30.000000000000004</c:v>
                </c:pt>
                <c:pt idx="10660">
                  <c:v>26</c:v>
                </c:pt>
                <c:pt idx="10661">
                  <c:v>25.000000000000007</c:v>
                </c:pt>
                <c:pt idx="10662">
                  <c:v>26.999999999999996</c:v>
                </c:pt>
                <c:pt idx="10663">
                  <c:v>29.000000000000011</c:v>
                </c:pt>
                <c:pt idx="10664">
                  <c:v>25.999999999999996</c:v>
                </c:pt>
                <c:pt idx="10665">
                  <c:v>28.000000000000007</c:v>
                </c:pt>
                <c:pt idx="10666">
                  <c:v>27.999999999999996</c:v>
                </c:pt>
                <c:pt idx="10667">
                  <c:v>25.999999999999996</c:v>
                </c:pt>
                <c:pt idx="10668">
                  <c:v>27.999999999999996</c:v>
                </c:pt>
                <c:pt idx="10669">
                  <c:v>27.999999999999996</c:v>
                </c:pt>
                <c:pt idx="10670">
                  <c:v>27.999999999999996</c:v>
                </c:pt>
                <c:pt idx="10671">
                  <c:v>25.999999999999996</c:v>
                </c:pt>
                <c:pt idx="10672">
                  <c:v>28.999999999999996</c:v>
                </c:pt>
                <c:pt idx="10673">
                  <c:v>30</c:v>
                </c:pt>
                <c:pt idx="10674">
                  <c:v>30.999999999999993</c:v>
                </c:pt>
                <c:pt idx="10675">
                  <c:v>28.000000000000004</c:v>
                </c:pt>
                <c:pt idx="10676">
                  <c:v>26.999999999999996</c:v>
                </c:pt>
                <c:pt idx="10677">
                  <c:v>27.999999999999996</c:v>
                </c:pt>
                <c:pt idx="10678">
                  <c:v>26.999999999999996</c:v>
                </c:pt>
                <c:pt idx="10679">
                  <c:v>26</c:v>
                </c:pt>
                <c:pt idx="10680">
                  <c:v>28.000000000000004</c:v>
                </c:pt>
                <c:pt idx="10681">
                  <c:v>29.000000000000004</c:v>
                </c:pt>
                <c:pt idx="10682">
                  <c:v>29.000000000000004</c:v>
                </c:pt>
                <c:pt idx="10683">
                  <c:v>29.000000000000004</c:v>
                </c:pt>
                <c:pt idx="10684">
                  <c:v>29.000000000000004</c:v>
                </c:pt>
                <c:pt idx="10685">
                  <c:v>30</c:v>
                </c:pt>
                <c:pt idx="10686">
                  <c:v>27.999999999999996</c:v>
                </c:pt>
                <c:pt idx="10687">
                  <c:v>25.999999999999996</c:v>
                </c:pt>
                <c:pt idx="10688">
                  <c:v>31</c:v>
                </c:pt>
                <c:pt idx="10689">
                  <c:v>27.999999999999996</c:v>
                </c:pt>
                <c:pt idx="10690">
                  <c:v>33</c:v>
                </c:pt>
                <c:pt idx="10693">
                  <c:v>24.999999999999993</c:v>
                </c:pt>
                <c:pt idx="10694">
                  <c:v>27.999999999999996</c:v>
                </c:pt>
                <c:pt idx="10695">
                  <c:v>23.999999999999993</c:v>
                </c:pt>
                <c:pt idx="10698">
                  <c:v>26</c:v>
                </c:pt>
                <c:pt idx="10699">
                  <c:v>28.999999999999996</c:v>
                </c:pt>
                <c:pt idx="10700">
                  <c:v>25.000000000000007</c:v>
                </c:pt>
                <c:pt idx="10701">
                  <c:v>27.999999999999996</c:v>
                </c:pt>
                <c:pt idx="10702">
                  <c:v>26.999999999999996</c:v>
                </c:pt>
                <c:pt idx="10703">
                  <c:v>28.999999999999996</c:v>
                </c:pt>
                <c:pt idx="10704">
                  <c:v>27</c:v>
                </c:pt>
                <c:pt idx="10705">
                  <c:v>24.000000000000004</c:v>
                </c:pt>
                <c:pt idx="10706">
                  <c:v>24.999999999999993</c:v>
                </c:pt>
                <c:pt idx="10707">
                  <c:v>26.999999999999996</c:v>
                </c:pt>
                <c:pt idx="10708">
                  <c:v>28.999999999999993</c:v>
                </c:pt>
                <c:pt idx="10709">
                  <c:v>27</c:v>
                </c:pt>
                <c:pt idx="10710">
                  <c:v>27.999999999999993</c:v>
                </c:pt>
                <c:pt idx="10711">
                  <c:v>30.999999999999993</c:v>
                </c:pt>
                <c:pt idx="10712">
                  <c:v>28.000000000000004</c:v>
                </c:pt>
                <c:pt idx="10713">
                  <c:v>26.999999999999996</c:v>
                </c:pt>
                <c:pt idx="10714">
                  <c:v>30.000000000000004</c:v>
                </c:pt>
                <c:pt idx="10715">
                  <c:v>27.999999999999996</c:v>
                </c:pt>
                <c:pt idx="10716">
                  <c:v>30.999999999999993</c:v>
                </c:pt>
                <c:pt idx="10717">
                  <c:v>30.000000000000004</c:v>
                </c:pt>
                <c:pt idx="10718">
                  <c:v>30.000000000000004</c:v>
                </c:pt>
                <c:pt idx="10719">
                  <c:v>31.000000000000007</c:v>
                </c:pt>
                <c:pt idx="10720">
                  <c:v>29.000000000000004</c:v>
                </c:pt>
                <c:pt idx="10723">
                  <c:v>24.999999999999996</c:v>
                </c:pt>
                <c:pt idx="10724">
                  <c:v>29.000000000000004</c:v>
                </c:pt>
                <c:pt idx="10727">
                  <c:v>31</c:v>
                </c:pt>
                <c:pt idx="10728">
                  <c:v>28.000000000000004</c:v>
                </c:pt>
                <c:pt idx="10729">
                  <c:v>30</c:v>
                </c:pt>
                <c:pt idx="10730">
                  <c:v>27</c:v>
                </c:pt>
                <c:pt idx="10731">
                  <c:v>32</c:v>
                </c:pt>
                <c:pt idx="10732">
                  <c:v>31</c:v>
                </c:pt>
                <c:pt idx="10733">
                  <c:v>26</c:v>
                </c:pt>
                <c:pt idx="10734">
                  <c:v>29.000000000000004</c:v>
                </c:pt>
                <c:pt idx="10735">
                  <c:v>32</c:v>
                </c:pt>
                <c:pt idx="10736">
                  <c:v>35</c:v>
                </c:pt>
                <c:pt idx="10737">
                  <c:v>29.000000000000004</c:v>
                </c:pt>
                <c:pt idx="10738">
                  <c:v>25</c:v>
                </c:pt>
                <c:pt idx="10739">
                  <c:v>27</c:v>
                </c:pt>
                <c:pt idx="10740">
                  <c:v>33</c:v>
                </c:pt>
                <c:pt idx="10741">
                  <c:v>29.000000000000004</c:v>
                </c:pt>
                <c:pt idx="10742">
                  <c:v>30.000000000000004</c:v>
                </c:pt>
                <c:pt idx="10743">
                  <c:v>30.000000000000004</c:v>
                </c:pt>
                <c:pt idx="10744">
                  <c:v>30</c:v>
                </c:pt>
                <c:pt idx="10745">
                  <c:v>29.000000000000004</c:v>
                </c:pt>
                <c:pt idx="10746">
                  <c:v>28.000000000000004</c:v>
                </c:pt>
                <c:pt idx="10747">
                  <c:v>30</c:v>
                </c:pt>
                <c:pt idx="10748">
                  <c:v>28.000000000000004</c:v>
                </c:pt>
                <c:pt idx="10749">
                  <c:v>30.000000000000004</c:v>
                </c:pt>
                <c:pt idx="10750">
                  <c:v>33</c:v>
                </c:pt>
                <c:pt idx="10751">
                  <c:v>30</c:v>
                </c:pt>
                <c:pt idx="10752">
                  <c:v>31</c:v>
                </c:pt>
                <c:pt idx="10753">
                  <c:v>31</c:v>
                </c:pt>
                <c:pt idx="10754">
                  <c:v>30.000000000000004</c:v>
                </c:pt>
                <c:pt idx="10755">
                  <c:v>30.000000000000004</c:v>
                </c:pt>
                <c:pt idx="10756">
                  <c:v>27.999999999999996</c:v>
                </c:pt>
                <c:pt idx="10757">
                  <c:v>30.000000000000004</c:v>
                </c:pt>
                <c:pt idx="10758">
                  <c:v>32</c:v>
                </c:pt>
                <c:pt idx="10759">
                  <c:v>27</c:v>
                </c:pt>
                <c:pt idx="10760">
                  <c:v>27</c:v>
                </c:pt>
                <c:pt idx="10761">
                  <c:v>27</c:v>
                </c:pt>
                <c:pt idx="10764">
                  <c:v>29.000000000000004</c:v>
                </c:pt>
                <c:pt idx="10765">
                  <c:v>31</c:v>
                </c:pt>
                <c:pt idx="10766">
                  <c:v>30</c:v>
                </c:pt>
                <c:pt idx="10767">
                  <c:v>33</c:v>
                </c:pt>
                <c:pt idx="10768">
                  <c:v>34</c:v>
                </c:pt>
                <c:pt idx="10769">
                  <c:v>31.000000000000007</c:v>
                </c:pt>
                <c:pt idx="10770">
                  <c:v>35</c:v>
                </c:pt>
                <c:pt idx="10771">
                  <c:v>29.000000000000004</c:v>
                </c:pt>
                <c:pt idx="10772">
                  <c:v>31</c:v>
                </c:pt>
                <c:pt idx="10773">
                  <c:v>33</c:v>
                </c:pt>
                <c:pt idx="10774">
                  <c:v>27</c:v>
                </c:pt>
                <c:pt idx="10775">
                  <c:v>28.000000000000004</c:v>
                </c:pt>
                <c:pt idx="10776">
                  <c:v>32</c:v>
                </c:pt>
                <c:pt idx="10777">
                  <c:v>31</c:v>
                </c:pt>
                <c:pt idx="10778">
                  <c:v>31</c:v>
                </c:pt>
                <c:pt idx="10779">
                  <c:v>30.000000000000004</c:v>
                </c:pt>
                <c:pt idx="10780">
                  <c:v>29.000000000000004</c:v>
                </c:pt>
                <c:pt idx="10781">
                  <c:v>43.000000000000007</c:v>
                </c:pt>
                <c:pt idx="10782">
                  <c:v>42.000000000000007</c:v>
                </c:pt>
                <c:pt idx="10783">
                  <c:v>37</c:v>
                </c:pt>
                <c:pt idx="10784">
                  <c:v>38</c:v>
                </c:pt>
                <c:pt idx="10785">
                  <c:v>42.000000000000007</c:v>
                </c:pt>
                <c:pt idx="10786">
                  <c:v>43.999999999999993</c:v>
                </c:pt>
                <c:pt idx="10787">
                  <c:v>44.000000000000007</c:v>
                </c:pt>
                <c:pt idx="10788">
                  <c:v>43.000000000000007</c:v>
                </c:pt>
                <c:pt idx="10789">
                  <c:v>46</c:v>
                </c:pt>
                <c:pt idx="10790">
                  <c:v>49</c:v>
                </c:pt>
                <c:pt idx="10791">
                  <c:v>44.000000000000007</c:v>
                </c:pt>
                <c:pt idx="10792">
                  <c:v>45</c:v>
                </c:pt>
                <c:pt idx="10793">
                  <c:v>48</c:v>
                </c:pt>
                <c:pt idx="10794">
                  <c:v>47.000000000000007</c:v>
                </c:pt>
                <c:pt idx="10795">
                  <c:v>43.000000000000007</c:v>
                </c:pt>
                <c:pt idx="10796">
                  <c:v>42.000000000000007</c:v>
                </c:pt>
                <c:pt idx="10797">
                  <c:v>43</c:v>
                </c:pt>
                <c:pt idx="10799">
                  <c:v>42.000000000000007</c:v>
                </c:pt>
                <c:pt idx="10800">
                  <c:v>42.000000000000007</c:v>
                </c:pt>
                <c:pt idx="10801">
                  <c:v>46</c:v>
                </c:pt>
                <c:pt idx="10802">
                  <c:v>41</c:v>
                </c:pt>
                <c:pt idx="10803">
                  <c:v>40</c:v>
                </c:pt>
                <c:pt idx="10804">
                  <c:v>43</c:v>
                </c:pt>
                <c:pt idx="10805">
                  <c:v>41</c:v>
                </c:pt>
                <c:pt idx="10806">
                  <c:v>43</c:v>
                </c:pt>
                <c:pt idx="10807">
                  <c:v>40</c:v>
                </c:pt>
                <c:pt idx="10808">
                  <c:v>45</c:v>
                </c:pt>
                <c:pt idx="10809">
                  <c:v>41</c:v>
                </c:pt>
                <c:pt idx="10810">
                  <c:v>42.000000000000007</c:v>
                </c:pt>
                <c:pt idx="10811">
                  <c:v>43</c:v>
                </c:pt>
                <c:pt idx="10812">
                  <c:v>45.000000000000007</c:v>
                </c:pt>
                <c:pt idx="10813">
                  <c:v>47</c:v>
                </c:pt>
                <c:pt idx="10814">
                  <c:v>48</c:v>
                </c:pt>
                <c:pt idx="10815">
                  <c:v>43.000000000000007</c:v>
                </c:pt>
                <c:pt idx="10816">
                  <c:v>44.000000000000007</c:v>
                </c:pt>
                <c:pt idx="10817">
                  <c:v>47</c:v>
                </c:pt>
                <c:pt idx="10818">
                  <c:v>48</c:v>
                </c:pt>
                <c:pt idx="10819">
                  <c:v>44.000000000000007</c:v>
                </c:pt>
                <c:pt idx="10820">
                  <c:v>44.000000000000007</c:v>
                </c:pt>
                <c:pt idx="10821">
                  <c:v>43.000000000000007</c:v>
                </c:pt>
                <c:pt idx="10822">
                  <c:v>49</c:v>
                </c:pt>
                <c:pt idx="10823">
                  <c:v>43.000000000000007</c:v>
                </c:pt>
                <c:pt idx="10824">
                  <c:v>46</c:v>
                </c:pt>
                <c:pt idx="10825">
                  <c:v>43.000000000000007</c:v>
                </c:pt>
                <c:pt idx="10826">
                  <c:v>42.000000000000007</c:v>
                </c:pt>
                <c:pt idx="10827">
                  <c:v>44.000000000000007</c:v>
                </c:pt>
                <c:pt idx="10828">
                  <c:v>45</c:v>
                </c:pt>
                <c:pt idx="10829">
                  <c:v>39</c:v>
                </c:pt>
                <c:pt idx="10830">
                  <c:v>43</c:v>
                </c:pt>
                <c:pt idx="10831">
                  <c:v>49</c:v>
                </c:pt>
                <c:pt idx="10832">
                  <c:v>47</c:v>
                </c:pt>
                <c:pt idx="10833">
                  <c:v>47</c:v>
                </c:pt>
                <c:pt idx="10834">
                  <c:v>45</c:v>
                </c:pt>
                <c:pt idx="10835">
                  <c:v>42.000000000000007</c:v>
                </c:pt>
                <c:pt idx="10836">
                  <c:v>45</c:v>
                </c:pt>
                <c:pt idx="10837">
                  <c:v>44</c:v>
                </c:pt>
                <c:pt idx="10838">
                  <c:v>44</c:v>
                </c:pt>
                <c:pt idx="10839">
                  <c:v>46</c:v>
                </c:pt>
                <c:pt idx="10840">
                  <c:v>45</c:v>
                </c:pt>
                <c:pt idx="10841">
                  <c:v>42</c:v>
                </c:pt>
                <c:pt idx="10842">
                  <c:v>42.000000000000007</c:v>
                </c:pt>
                <c:pt idx="10843">
                  <c:v>46</c:v>
                </c:pt>
                <c:pt idx="10844">
                  <c:v>45.000000000000007</c:v>
                </c:pt>
                <c:pt idx="10845">
                  <c:v>47</c:v>
                </c:pt>
                <c:pt idx="10846">
                  <c:v>45.000000000000007</c:v>
                </c:pt>
                <c:pt idx="10847">
                  <c:v>45.000000000000007</c:v>
                </c:pt>
                <c:pt idx="10848">
                  <c:v>42.000000000000007</c:v>
                </c:pt>
                <c:pt idx="10849">
                  <c:v>44.000000000000007</c:v>
                </c:pt>
                <c:pt idx="10850">
                  <c:v>43.999999999999993</c:v>
                </c:pt>
                <c:pt idx="10851">
                  <c:v>45.000000000000007</c:v>
                </c:pt>
                <c:pt idx="10852">
                  <c:v>48.000000000000007</c:v>
                </c:pt>
                <c:pt idx="10853">
                  <c:v>45.000000000000007</c:v>
                </c:pt>
                <c:pt idx="10854">
                  <c:v>43.000000000000007</c:v>
                </c:pt>
                <c:pt idx="10855">
                  <c:v>42.000000000000007</c:v>
                </c:pt>
                <c:pt idx="10856">
                  <c:v>39</c:v>
                </c:pt>
                <c:pt idx="10857">
                  <c:v>39</c:v>
                </c:pt>
                <c:pt idx="10858">
                  <c:v>41</c:v>
                </c:pt>
                <c:pt idx="10859">
                  <c:v>43.000000000000007</c:v>
                </c:pt>
                <c:pt idx="10860">
                  <c:v>41</c:v>
                </c:pt>
                <c:pt idx="10861">
                  <c:v>42.000000000000007</c:v>
                </c:pt>
                <c:pt idx="10862">
                  <c:v>40</c:v>
                </c:pt>
                <c:pt idx="10863">
                  <c:v>40</c:v>
                </c:pt>
                <c:pt idx="10864">
                  <c:v>41</c:v>
                </c:pt>
                <c:pt idx="10865">
                  <c:v>46</c:v>
                </c:pt>
                <c:pt idx="10866">
                  <c:v>41</c:v>
                </c:pt>
                <c:pt idx="10867">
                  <c:v>40</c:v>
                </c:pt>
                <c:pt idx="10868">
                  <c:v>40</c:v>
                </c:pt>
                <c:pt idx="10869">
                  <c:v>46</c:v>
                </c:pt>
                <c:pt idx="10870">
                  <c:v>41</c:v>
                </c:pt>
                <c:pt idx="10871">
                  <c:v>41</c:v>
                </c:pt>
                <c:pt idx="10872">
                  <c:v>42</c:v>
                </c:pt>
                <c:pt idx="10873">
                  <c:v>39</c:v>
                </c:pt>
                <c:pt idx="10874">
                  <c:v>42.000000000000007</c:v>
                </c:pt>
                <c:pt idx="10875">
                  <c:v>41</c:v>
                </c:pt>
                <c:pt idx="10876">
                  <c:v>36</c:v>
                </c:pt>
                <c:pt idx="10877">
                  <c:v>40</c:v>
                </c:pt>
                <c:pt idx="10878">
                  <c:v>39</c:v>
                </c:pt>
                <c:pt idx="10879">
                  <c:v>35</c:v>
                </c:pt>
                <c:pt idx="10880">
                  <c:v>42.000000000000007</c:v>
                </c:pt>
                <c:pt idx="10881">
                  <c:v>39</c:v>
                </c:pt>
                <c:pt idx="10882">
                  <c:v>38</c:v>
                </c:pt>
                <c:pt idx="10883">
                  <c:v>39</c:v>
                </c:pt>
                <c:pt idx="10884">
                  <c:v>37</c:v>
                </c:pt>
                <c:pt idx="10885">
                  <c:v>38</c:v>
                </c:pt>
                <c:pt idx="10886">
                  <c:v>43</c:v>
                </c:pt>
                <c:pt idx="10887">
                  <c:v>41</c:v>
                </c:pt>
                <c:pt idx="10888">
                  <c:v>39</c:v>
                </c:pt>
                <c:pt idx="10889">
                  <c:v>40</c:v>
                </c:pt>
                <c:pt idx="10890">
                  <c:v>41</c:v>
                </c:pt>
                <c:pt idx="10891">
                  <c:v>43.000000000000007</c:v>
                </c:pt>
                <c:pt idx="10892">
                  <c:v>41</c:v>
                </c:pt>
                <c:pt idx="10893">
                  <c:v>40</c:v>
                </c:pt>
                <c:pt idx="10894">
                  <c:v>44.000000000000007</c:v>
                </c:pt>
                <c:pt idx="10895">
                  <c:v>39</c:v>
                </c:pt>
                <c:pt idx="10896">
                  <c:v>40</c:v>
                </c:pt>
                <c:pt idx="10897">
                  <c:v>40</c:v>
                </c:pt>
                <c:pt idx="10898">
                  <c:v>41</c:v>
                </c:pt>
                <c:pt idx="10899">
                  <c:v>43</c:v>
                </c:pt>
                <c:pt idx="10900">
                  <c:v>39</c:v>
                </c:pt>
                <c:pt idx="10901">
                  <c:v>34</c:v>
                </c:pt>
                <c:pt idx="10902">
                  <c:v>40</c:v>
                </c:pt>
                <c:pt idx="10903">
                  <c:v>38</c:v>
                </c:pt>
                <c:pt idx="10904">
                  <c:v>44.999999999999993</c:v>
                </c:pt>
                <c:pt idx="10905">
                  <c:v>39</c:v>
                </c:pt>
                <c:pt idx="10906">
                  <c:v>42</c:v>
                </c:pt>
                <c:pt idx="10907">
                  <c:v>37</c:v>
                </c:pt>
                <c:pt idx="10908">
                  <c:v>37</c:v>
                </c:pt>
                <c:pt idx="10909">
                  <c:v>41</c:v>
                </c:pt>
                <c:pt idx="10910">
                  <c:v>37</c:v>
                </c:pt>
                <c:pt idx="10911">
                  <c:v>43</c:v>
                </c:pt>
                <c:pt idx="10912">
                  <c:v>43.000000000000007</c:v>
                </c:pt>
                <c:pt idx="10913">
                  <c:v>43.000000000000007</c:v>
                </c:pt>
                <c:pt idx="10914">
                  <c:v>39</c:v>
                </c:pt>
                <c:pt idx="10915">
                  <c:v>43</c:v>
                </c:pt>
                <c:pt idx="10916">
                  <c:v>36</c:v>
                </c:pt>
                <c:pt idx="10917">
                  <c:v>36.000000000000007</c:v>
                </c:pt>
                <c:pt idx="10918">
                  <c:v>42.000000000000007</c:v>
                </c:pt>
                <c:pt idx="10919">
                  <c:v>37</c:v>
                </c:pt>
                <c:pt idx="10920">
                  <c:v>46</c:v>
                </c:pt>
                <c:pt idx="10921">
                  <c:v>43.000000000000007</c:v>
                </c:pt>
                <c:pt idx="10922">
                  <c:v>40</c:v>
                </c:pt>
                <c:pt idx="10923">
                  <c:v>46</c:v>
                </c:pt>
                <c:pt idx="10924">
                  <c:v>40</c:v>
                </c:pt>
                <c:pt idx="10925">
                  <c:v>42</c:v>
                </c:pt>
                <c:pt idx="10926">
                  <c:v>39</c:v>
                </c:pt>
                <c:pt idx="10927">
                  <c:v>39</c:v>
                </c:pt>
                <c:pt idx="10928">
                  <c:v>45</c:v>
                </c:pt>
                <c:pt idx="10929">
                  <c:v>47</c:v>
                </c:pt>
                <c:pt idx="10930">
                  <c:v>45</c:v>
                </c:pt>
                <c:pt idx="10931">
                  <c:v>42</c:v>
                </c:pt>
                <c:pt idx="10932">
                  <c:v>41</c:v>
                </c:pt>
                <c:pt idx="10933">
                  <c:v>42</c:v>
                </c:pt>
                <c:pt idx="10934">
                  <c:v>44</c:v>
                </c:pt>
                <c:pt idx="10935">
                  <c:v>41</c:v>
                </c:pt>
                <c:pt idx="10936">
                  <c:v>41</c:v>
                </c:pt>
                <c:pt idx="10937">
                  <c:v>41</c:v>
                </c:pt>
                <c:pt idx="10938">
                  <c:v>40</c:v>
                </c:pt>
                <c:pt idx="10939">
                  <c:v>39</c:v>
                </c:pt>
                <c:pt idx="10940">
                  <c:v>48</c:v>
                </c:pt>
                <c:pt idx="10941">
                  <c:v>40</c:v>
                </c:pt>
                <c:pt idx="10943">
                  <c:v>39</c:v>
                </c:pt>
                <c:pt idx="10944">
                  <c:v>41</c:v>
                </c:pt>
                <c:pt idx="10945">
                  <c:v>42</c:v>
                </c:pt>
                <c:pt idx="10946">
                  <c:v>41</c:v>
                </c:pt>
                <c:pt idx="10947">
                  <c:v>38</c:v>
                </c:pt>
                <c:pt idx="10948">
                  <c:v>44</c:v>
                </c:pt>
                <c:pt idx="10949">
                  <c:v>47</c:v>
                </c:pt>
                <c:pt idx="10950">
                  <c:v>42.000000000000007</c:v>
                </c:pt>
                <c:pt idx="10951">
                  <c:v>45</c:v>
                </c:pt>
                <c:pt idx="10953">
                  <c:v>42</c:v>
                </c:pt>
                <c:pt idx="10954">
                  <c:v>41</c:v>
                </c:pt>
                <c:pt idx="10955">
                  <c:v>47</c:v>
                </c:pt>
                <c:pt idx="10956">
                  <c:v>46</c:v>
                </c:pt>
                <c:pt idx="10958">
                  <c:v>43.000000000000007</c:v>
                </c:pt>
                <c:pt idx="10959">
                  <c:v>39</c:v>
                </c:pt>
                <c:pt idx="10960">
                  <c:v>40</c:v>
                </c:pt>
                <c:pt idx="10961">
                  <c:v>37</c:v>
                </c:pt>
                <c:pt idx="10962">
                  <c:v>41</c:v>
                </c:pt>
                <c:pt idx="10963">
                  <c:v>38</c:v>
                </c:pt>
                <c:pt idx="10964">
                  <c:v>41</c:v>
                </c:pt>
                <c:pt idx="10965">
                  <c:v>37</c:v>
                </c:pt>
                <c:pt idx="10966">
                  <c:v>35</c:v>
                </c:pt>
                <c:pt idx="10967">
                  <c:v>46</c:v>
                </c:pt>
                <c:pt idx="10968">
                  <c:v>44.999999999999993</c:v>
                </c:pt>
                <c:pt idx="10969">
                  <c:v>44</c:v>
                </c:pt>
                <c:pt idx="10970">
                  <c:v>43</c:v>
                </c:pt>
                <c:pt idx="10971">
                  <c:v>44</c:v>
                </c:pt>
                <c:pt idx="10972">
                  <c:v>45</c:v>
                </c:pt>
                <c:pt idx="10973">
                  <c:v>46</c:v>
                </c:pt>
                <c:pt idx="10974">
                  <c:v>47</c:v>
                </c:pt>
                <c:pt idx="10975">
                  <c:v>48.000000000000007</c:v>
                </c:pt>
                <c:pt idx="10976">
                  <c:v>44.000000000000007</c:v>
                </c:pt>
                <c:pt idx="10977">
                  <c:v>46</c:v>
                </c:pt>
                <c:pt idx="10978">
                  <c:v>50</c:v>
                </c:pt>
                <c:pt idx="10979">
                  <c:v>52</c:v>
                </c:pt>
                <c:pt idx="10980">
                  <c:v>48</c:v>
                </c:pt>
                <c:pt idx="10981">
                  <c:v>61</c:v>
                </c:pt>
                <c:pt idx="10982">
                  <c:v>55.000000000000007</c:v>
                </c:pt>
                <c:pt idx="10983">
                  <c:v>49.000000000000007</c:v>
                </c:pt>
                <c:pt idx="10984">
                  <c:v>55.999999999999993</c:v>
                </c:pt>
                <c:pt idx="10985">
                  <c:v>50</c:v>
                </c:pt>
                <c:pt idx="10986">
                  <c:v>56.000000000000007</c:v>
                </c:pt>
                <c:pt idx="10987">
                  <c:v>53</c:v>
                </c:pt>
                <c:pt idx="10988">
                  <c:v>59</c:v>
                </c:pt>
                <c:pt idx="10989">
                  <c:v>53</c:v>
                </c:pt>
                <c:pt idx="10990">
                  <c:v>47</c:v>
                </c:pt>
                <c:pt idx="10991">
                  <c:v>47.000000000000007</c:v>
                </c:pt>
                <c:pt idx="10992">
                  <c:v>50</c:v>
                </c:pt>
                <c:pt idx="10993">
                  <c:v>54</c:v>
                </c:pt>
                <c:pt idx="10994">
                  <c:v>57.999999999999993</c:v>
                </c:pt>
                <c:pt idx="10995">
                  <c:v>52</c:v>
                </c:pt>
                <c:pt idx="10996">
                  <c:v>55.000000000000007</c:v>
                </c:pt>
                <c:pt idx="10997">
                  <c:v>56.999999999999993</c:v>
                </c:pt>
                <c:pt idx="10998">
                  <c:v>46</c:v>
                </c:pt>
                <c:pt idx="10999">
                  <c:v>33</c:v>
                </c:pt>
                <c:pt idx="11000">
                  <c:v>55.999999999999993</c:v>
                </c:pt>
                <c:pt idx="11001">
                  <c:v>48</c:v>
                </c:pt>
                <c:pt idx="11002">
                  <c:v>48</c:v>
                </c:pt>
                <c:pt idx="11003">
                  <c:v>57.999999999999993</c:v>
                </c:pt>
                <c:pt idx="11004">
                  <c:v>54</c:v>
                </c:pt>
                <c:pt idx="11005">
                  <c:v>52</c:v>
                </c:pt>
                <c:pt idx="11006">
                  <c:v>62</c:v>
                </c:pt>
                <c:pt idx="11007">
                  <c:v>50</c:v>
                </c:pt>
                <c:pt idx="11008">
                  <c:v>53</c:v>
                </c:pt>
                <c:pt idx="11009">
                  <c:v>50</c:v>
                </c:pt>
                <c:pt idx="11010">
                  <c:v>52</c:v>
                </c:pt>
                <c:pt idx="11011">
                  <c:v>52</c:v>
                </c:pt>
                <c:pt idx="11012">
                  <c:v>51</c:v>
                </c:pt>
                <c:pt idx="11013">
                  <c:v>56.000000000000007</c:v>
                </c:pt>
                <c:pt idx="11014">
                  <c:v>49.999999999999993</c:v>
                </c:pt>
                <c:pt idx="11015">
                  <c:v>50</c:v>
                </c:pt>
                <c:pt idx="11016">
                  <c:v>50</c:v>
                </c:pt>
                <c:pt idx="11017">
                  <c:v>54</c:v>
                </c:pt>
                <c:pt idx="11019">
                  <c:v>46</c:v>
                </c:pt>
                <c:pt idx="11020">
                  <c:v>46.000000000000007</c:v>
                </c:pt>
                <c:pt idx="11021">
                  <c:v>40.999999999999993</c:v>
                </c:pt>
                <c:pt idx="11022">
                  <c:v>46</c:v>
                </c:pt>
                <c:pt idx="11023">
                  <c:v>54</c:v>
                </c:pt>
                <c:pt idx="11024">
                  <c:v>63.999999999999993</c:v>
                </c:pt>
                <c:pt idx="11025">
                  <c:v>54.999999999999993</c:v>
                </c:pt>
                <c:pt idx="11026">
                  <c:v>61.999999999999986</c:v>
                </c:pt>
                <c:pt idx="11027">
                  <c:v>61</c:v>
                </c:pt>
                <c:pt idx="11028">
                  <c:v>58.000000000000007</c:v>
                </c:pt>
                <c:pt idx="11029">
                  <c:v>47</c:v>
                </c:pt>
                <c:pt idx="11030">
                  <c:v>47</c:v>
                </c:pt>
                <c:pt idx="11031">
                  <c:v>58.000000000000007</c:v>
                </c:pt>
                <c:pt idx="11034">
                  <c:v>50.000000000000014</c:v>
                </c:pt>
                <c:pt idx="11035">
                  <c:v>50.000000000000014</c:v>
                </c:pt>
                <c:pt idx="11036">
                  <c:v>52.000000000000014</c:v>
                </c:pt>
                <c:pt idx="11037">
                  <c:v>50.999999999999993</c:v>
                </c:pt>
                <c:pt idx="11038">
                  <c:v>44.000000000000007</c:v>
                </c:pt>
                <c:pt idx="11039">
                  <c:v>51</c:v>
                </c:pt>
                <c:pt idx="11040">
                  <c:v>52</c:v>
                </c:pt>
                <c:pt idx="11041">
                  <c:v>60.999999999999986</c:v>
                </c:pt>
                <c:pt idx="11042">
                  <c:v>60</c:v>
                </c:pt>
                <c:pt idx="11043">
                  <c:v>61</c:v>
                </c:pt>
                <c:pt idx="11044">
                  <c:v>52.999999999999993</c:v>
                </c:pt>
                <c:pt idx="11045">
                  <c:v>55.999999999999993</c:v>
                </c:pt>
                <c:pt idx="11046">
                  <c:v>61.000000000000007</c:v>
                </c:pt>
                <c:pt idx="11047">
                  <c:v>63.999999999999993</c:v>
                </c:pt>
                <c:pt idx="11048">
                  <c:v>53.999999999999979</c:v>
                </c:pt>
                <c:pt idx="11049">
                  <c:v>52</c:v>
                </c:pt>
                <c:pt idx="11051">
                  <c:v>52.999999999999993</c:v>
                </c:pt>
                <c:pt idx="11052">
                  <c:v>61</c:v>
                </c:pt>
                <c:pt idx="11053">
                  <c:v>49.999999999999986</c:v>
                </c:pt>
                <c:pt idx="11054">
                  <c:v>59</c:v>
                </c:pt>
                <c:pt idx="11055">
                  <c:v>52</c:v>
                </c:pt>
                <c:pt idx="11056">
                  <c:v>52.999999999999993</c:v>
                </c:pt>
                <c:pt idx="11057">
                  <c:v>51.999999999999993</c:v>
                </c:pt>
                <c:pt idx="11058">
                  <c:v>61</c:v>
                </c:pt>
                <c:pt idx="11059">
                  <c:v>55.999999999999993</c:v>
                </c:pt>
                <c:pt idx="11060">
                  <c:v>56.999999999999993</c:v>
                </c:pt>
                <c:pt idx="11061">
                  <c:v>64</c:v>
                </c:pt>
                <c:pt idx="11062">
                  <c:v>52.999999999999993</c:v>
                </c:pt>
                <c:pt idx="11063">
                  <c:v>55.000000000000007</c:v>
                </c:pt>
                <c:pt idx="11064">
                  <c:v>61.000000000000007</c:v>
                </c:pt>
                <c:pt idx="11065">
                  <c:v>62.000000000000014</c:v>
                </c:pt>
                <c:pt idx="11066">
                  <c:v>59.000000000000007</c:v>
                </c:pt>
                <c:pt idx="11067">
                  <c:v>59.000000000000007</c:v>
                </c:pt>
                <c:pt idx="11068">
                  <c:v>59.999999999999986</c:v>
                </c:pt>
                <c:pt idx="11069">
                  <c:v>55.000000000000007</c:v>
                </c:pt>
                <c:pt idx="11070">
                  <c:v>59.000000000000007</c:v>
                </c:pt>
                <c:pt idx="11071">
                  <c:v>65.999999999999986</c:v>
                </c:pt>
                <c:pt idx="11072">
                  <c:v>73</c:v>
                </c:pt>
                <c:pt idx="11073">
                  <c:v>73.000000000000014</c:v>
                </c:pt>
                <c:pt idx="11074">
                  <c:v>77.999999999999986</c:v>
                </c:pt>
                <c:pt idx="11075">
                  <c:v>50.000000000000021</c:v>
                </c:pt>
                <c:pt idx="11076">
                  <c:v>51.999999999999979</c:v>
                </c:pt>
                <c:pt idx="11077">
                  <c:v>60.999999999999986</c:v>
                </c:pt>
                <c:pt idx="11078">
                  <c:v>73.999999999999972</c:v>
                </c:pt>
                <c:pt idx="11079">
                  <c:v>64.999999999999986</c:v>
                </c:pt>
                <c:pt idx="11080">
                  <c:v>52</c:v>
                </c:pt>
                <c:pt idx="11081">
                  <c:v>57.000000000000007</c:v>
                </c:pt>
                <c:pt idx="11082">
                  <c:v>57.000000000000007</c:v>
                </c:pt>
                <c:pt idx="11083">
                  <c:v>63.000000000000014</c:v>
                </c:pt>
                <c:pt idx="11084">
                  <c:v>61.000000000000007</c:v>
                </c:pt>
                <c:pt idx="11085">
                  <c:v>50</c:v>
                </c:pt>
                <c:pt idx="11086">
                  <c:v>56.000000000000007</c:v>
                </c:pt>
                <c:pt idx="11087">
                  <c:v>41.999999999999993</c:v>
                </c:pt>
                <c:pt idx="11088">
                  <c:v>68</c:v>
                </c:pt>
                <c:pt idx="11089">
                  <c:v>58.000000000000007</c:v>
                </c:pt>
                <c:pt idx="11090">
                  <c:v>61.999999999999986</c:v>
                </c:pt>
                <c:pt idx="11091">
                  <c:v>65.000000000000014</c:v>
                </c:pt>
                <c:pt idx="11092">
                  <c:v>71</c:v>
                </c:pt>
                <c:pt idx="11093">
                  <c:v>58.000000000000007</c:v>
                </c:pt>
                <c:pt idx="11094">
                  <c:v>62.000000000000014</c:v>
                </c:pt>
                <c:pt idx="11095">
                  <c:v>61.000000000000007</c:v>
                </c:pt>
                <c:pt idx="11096">
                  <c:v>53.000000000000028</c:v>
                </c:pt>
                <c:pt idx="11097">
                  <c:v>65.000000000000014</c:v>
                </c:pt>
                <c:pt idx="11098">
                  <c:v>73</c:v>
                </c:pt>
                <c:pt idx="11099">
                  <c:v>71</c:v>
                </c:pt>
                <c:pt idx="11100">
                  <c:v>71</c:v>
                </c:pt>
                <c:pt idx="11101">
                  <c:v>61.000000000000007</c:v>
                </c:pt>
                <c:pt idx="11102">
                  <c:v>65.000000000000014</c:v>
                </c:pt>
                <c:pt idx="11103">
                  <c:v>62.999999999999986</c:v>
                </c:pt>
                <c:pt idx="11104">
                  <c:v>64</c:v>
                </c:pt>
                <c:pt idx="11105">
                  <c:v>71</c:v>
                </c:pt>
                <c:pt idx="11106">
                  <c:v>48.000000000000007</c:v>
                </c:pt>
                <c:pt idx="11107">
                  <c:v>56.999999999999986</c:v>
                </c:pt>
                <c:pt idx="11108">
                  <c:v>58.000000000000007</c:v>
                </c:pt>
                <c:pt idx="11109">
                  <c:v>74.999999999999986</c:v>
                </c:pt>
                <c:pt idx="11110">
                  <c:v>69</c:v>
                </c:pt>
                <c:pt idx="11111">
                  <c:v>57.999999999999986</c:v>
                </c:pt>
                <c:pt idx="11112">
                  <c:v>79</c:v>
                </c:pt>
                <c:pt idx="11113">
                  <c:v>65.999999999999986</c:v>
                </c:pt>
                <c:pt idx="11114">
                  <c:v>64.999999999999986</c:v>
                </c:pt>
                <c:pt idx="11115">
                  <c:v>67</c:v>
                </c:pt>
                <c:pt idx="11116">
                  <c:v>64</c:v>
                </c:pt>
                <c:pt idx="11117">
                  <c:v>59.000000000000007</c:v>
                </c:pt>
                <c:pt idx="11118">
                  <c:v>55.999999999999993</c:v>
                </c:pt>
                <c:pt idx="11119">
                  <c:v>65</c:v>
                </c:pt>
                <c:pt idx="11120">
                  <c:v>61.000000000000007</c:v>
                </c:pt>
                <c:pt idx="11121">
                  <c:v>61.000000000000007</c:v>
                </c:pt>
                <c:pt idx="11122">
                  <c:v>66.000000000000014</c:v>
                </c:pt>
                <c:pt idx="11123">
                  <c:v>70</c:v>
                </c:pt>
                <c:pt idx="11124">
                  <c:v>63.000000000000014</c:v>
                </c:pt>
                <c:pt idx="11125">
                  <c:v>69</c:v>
                </c:pt>
                <c:pt idx="11126">
                  <c:v>63.000000000000014</c:v>
                </c:pt>
                <c:pt idx="11127">
                  <c:v>69.999999999999972</c:v>
                </c:pt>
                <c:pt idx="11128">
                  <c:v>64.999999999999986</c:v>
                </c:pt>
                <c:pt idx="11129">
                  <c:v>67.000000000000014</c:v>
                </c:pt>
                <c:pt idx="11130">
                  <c:v>62.999999999999986</c:v>
                </c:pt>
                <c:pt idx="11131">
                  <c:v>60.000000000000007</c:v>
                </c:pt>
                <c:pt idx="11132">
                  <c:v>61.000000000000007</c:v>
                </c:pt>
                <c:pt idx="11133">
                  <c:v>65.999999999999986</c:v>
                </c:pt>
                <c:pt idx="11134">
                  <c:v>69</c:v>
                </c:pt>
                <c:pt idx="11135">
                  <c:v>59.999999999999986</c:v>
                </c:pt>
                <c:pt idx="11136">
                  <c:v>69</c:v>
                </c:pt>
                <c:pt idx="11137">
                  <c:v>54.999999999999986</c:v>
                </c:pt>
                <c:pt idx="11138">
                  <c:v>55.000000000000028</c:v>
                </c:pt>
                <c:pt idx="11139">
                  <c:v>66.000000000000014</c:v>
                </c:pt>
                <c:pt idx="11140">
                  <c:v>56.999999999999986</c:v>
                </c:pt>
                <c:pt idx="11141">
                  <c:v>57.999999999999986</c:v>
                </c:pt>
                <c:pt idx="11142">
                  <c:v>54.999999999999986</c:v>
                </c:pt>
                <c:pt idx="11144">
                  <c:v>63.000000000000036</c:v>
                </c:pt>
                <c:pt idx="11145">
                  <c:v>60.000000000000007</c:v>
                </c:pt>
                <c:pt idx="11146">
                  <c:v>69.000000000000043</c:v>
                </c:pt>
                <c:pt idx="11147">
                  <c:v>64.000000000000014</c:v>
                </c:pt>
                <c:pt idx="11148">
                  <c:v>64.000000000000014</c:v>
                </c:pt>
                <c:pt idx="11149">
                  <c:v>75</c:v>
                </c:pt>
                <c:pt idx="11150">
                  <c:v>44.999999999999972</c:v>
                </c:pt>
                <c:pt idx="11151">
                  <c:v>58.000000000000007</c:v>
                </c:pt>
                <c:pt idx="11152">
                  <c:v>61.999999999999964</c:v>
                </c:pt>
                <c:pt idx="11153">
                  <c:v>39.000000000000014</c:v>
                </c:pt>
                <c:pt idx="11154">
                  <c:v>69</c:v>
                </c:pt>
                <c:pt idx="11155">
                  <c:v>70.000000000000014</c:v>
                </c:pt>
                <c:pt idx="11156">
                  <c:v>70</c:v>
                </c:pt>
                <c:pt idx="11157">
                  <c:v>69</c:v>
                </c:pt>
                <c:pt idx="11158">
                  <c:v>78.000000000000028</c:v>
                </c:pt>
                <c:pt idx="11159">
                  <c:v>60.999999999999986</c:v>
                </c:pt>
                <c:pt idx="11160">
                  <c:v>64.000000000000014</c:v>
                </c:pt>
                <c:pt idx="11161">
                  <c:v>60.000000000000007</c:v>
                </c:pt>
                <c:pt idx="11162">
                  <c:v>75.999999999999972</c:v>
                </c:pt>
                <c:pt idx="11163">
                  <c:v>62.999999999999986</c:v>
                </c:pt>
                <c:pt idx="11164">
                  <c:v>54</c:v>
                </c:pt>
                <c:pt idx="11165">
                  <c:v>64.000000000000014</c:v>
                </c:pt>
                <c:pt idx="11166">
                  <c:v>54</c:v>
                </c:pt>
                <c:pt idx="11167">
                  <c:v>54</c:v>
                </c:pt>
                <c:pt idx="11168">
                  <c:v>49.000000000000021</c:v>
                </c:pt>
                <c:pt idx="11169">
                  <c:v>46</c:v>
                </c:pt>
                <c:pt idx="11170">
                  <c:v>52.999999999999979</c:v>
                </c:pt>
                <c:pt idx="11171">
                  <c:v>29.999999999999982</c:v>
                </c:pt>
                <c:pt idx="11172">
                  <c:v>54</c:v>
                </c:pt>
                <c:pt idx="11173">
                  <c:v>55.000000000000028</c:v>
                </c:pt>
                <c:pt idx="11174">
                  <c:v>62.000000000000014</c:v>
                </c:pt>
                <c:pt idx="11175">
                  <c:v>54</c:v>
                </c:pt>
                <c:pt idx="11176">
                  <c:v>56.000000000000007</c:v>
                </c:pt>
                <c:pt idx="11177">
                  <c:v>60.999999999999986</c:v>
                </c:pt>
                <c:pt idx="11178">
                  <c:v>60.000000000000007</c:v>
                </c:pt>
                <c:pt idx="11179">
                  <c:v>48.999999999999979</c:v>
                </c:pt>
                <c:pt idx="11180">
                  <c:v>44.999999999999972</c:v>
                </c:pt>
                <c:pt idx="11181">
                  <c:v>33.000000000000007</c:v>
                </c:pt>
                <c:pt idx="11182">
                  <c:v>62.000000000000014</c:v>
                </c:pt>
                <c:pt idx="11183">
                  <c:v>52.999999999999979</c:v>
                </c:pt>
                <c:pt idx="11184">
                  <c:v>52</c:v>
                </c:pt>
                <c:pt idx="11185">
                  <c:v>40.000000000000036</c:v>
                </c:pt>
                <c:pt idx="11186">
                  <c:v>54.999999999999986</c:v>
                </c:pt>
                <c:pt idx="11187">
                  <c:v>43.000000000000014</c:v>
                </c:pt>
                <c:pt idx="11188">
                  <c:v>45.000000000000014</c:v>
                </c:pt>
                <c:pt idx="11189">
                  <c:v>46.000000000000021</c:v>
                </c:pt>
                <c:pt idx="11190">
                  <c:v>39.999999999999993</c:v>
                </c:pt>
                <c:pt idx="11191">
                  <c:v>47.999999999999979</c:v>
                </c:pt>
                <c:pt idx="11192">
                  <c:v>52.999999999999979</c:v>
                </c:pt>
                <c:pt idx="11193">
                  <c:v>67.999999999999972</c:v>
                </c:pt>
                <c:pt idx="11194">
                  <c:v>64.000000000000014</c:v>
                </c:pt>
                <c:pt idx="11195">
                  <c:v>49.000000000000021</c:v>
                </c:pt>
                <c:pt idx="11196">
                  <c:v>43.999999999999993</c:v>
                </c:pt>
                <c:pt idx="11197">
                  <c:v>52.999999999999979</c:v>
                </c:pt>
                <c:pt idx="11198">
                  <c:v>48.999999999999979</c:v>
                </c:pt>
                <c:pt idx="11199">
                  <c:v>41.000000000000014</c:v>
                </c:pt>
                <c:pt idx="11200">
                  <c:v>47.000000000000021</c:v>
                </c:pt>
                <c:pt idx="11201">
                  <c:v>53.000000000000028</c:v>
                </c:pt>
                <c:pt idx="11202">
                  <c:v>54</c:v>
                </c:pt>
                <c:pt idx="11203">
                  <c:v>51.000000000000021</c:v>
                </c:pt>
                <c:pt idx="11204">
                  <c:v>46</c:v>
                </c:pt>
                <c:pt idx="11205">
                  <c:v>46.999999999999972</c:v>
                </c:pt>
                <c:pt idx="11206">
                  <c:v>68.000000000000014</c:v>
                </c:pt>
                <c:pt idx="11207">
                  <c:v>48.999999999999979</c:v>
                </c:pt>
                <c:pt idx="11208">
                  <c:v>53.999999999999957</c:v>
                </c:pt>
                <c:pt idx="11209">
                  <c:v>58.000000000000007</c:v>
                </c:pt>
                <c:pt idx="11210">
                  <c:v>56.999999999999986</c:v>
                </c:pt>
                <c:pt idx="11211">
                  <c:v>60.000000000000007</c:v>
                </c:pt>
                <c:pt idx="11212">
                  <c:v>56.000000000000007</c:v>
                </c:pt>
                <c:pt idx="11214">
                  <c:v>56.999999999999986</c:v>
                </c:pt>
                <c:pt idx="11215">
                  <c:v>58.999999999999986</c:v>
                </c:pt>
                <c:pt idx="11216">
                  <c:v>50.999999999999979</c:v>
                </c:pt>
                <c:pt idx="11217">
                  <c:v>60.999999999999986</c:v>
                </c:pt>
                <c:pt idx="11218">
                  <c:v>50.999999999999979</c:v>
                </c:pt>
                <c:pt idx="11219">
                  <c:v>58.999999999999986</c:v>
                </c:pt>
                <c:pt idx="11220">
                  <c:v>48</c:v>
                </c:pt>
                <c:pt idx="11221">
                  <c:v>54</c:v>
                </c:pt>
                <c:pt idx="11222">
                  <c:v>40.999999999999972</c:v>
                </c:pt>
                <c:pt idx="11223">
                  <c:v>47.000000000000021</c:v>
                </c:pt>
                <c:pt idx="11224">
                  <c:v>54</c:v>
                </c:pt>
                <c:pt idx="11225">
                  <c:v>46</c:v>
                </c:pt>
                <c:pt idx="11226">
                  <c:v>47.000000000000021</c:v>
                </c:pt>
                <c:pt idx="11227">
                  <c:v>57.000000000000028</c:v>
                </c:pt>
                <c:pt idx="11228">
                  <c:v>47.000000000000021</c:v>
                </c:pt>
                <c:pt idx="11229">
                  <c:v>38.000000000000036</c:v>
                </c:pt>
                <c:pt idx="11230">
                  <c:v>40.000000000000036</c:v>
                </c:pt>
                <c:pt idx="11231">
                  <c:v>50</c:v>
                </c:pt>
                <c:pt idx="11232">
                  <c:v>54</c:v>
                </c:pt>
                <c:pt idx="11233">
                  <c:v>53.000000000000028</c:v>
                </c:pt>
                <c:pt idx="11234">
                  <c:v>46</c:v>
                </c:pt>
                <c:pt idx="11235">
                  <c:v>54</c:v>
                </c:pt>
                <c:pt idx="11236">
                  <c:v>52.999999999999979</c:v>
                </c:pt>
                <c:pt idx="11237">
                  <c:v>49.000000000000021</c:v>
                </c:pt>
                <c:pt idx="11238">
                  <c:v>54</c:v>
                </c:pt>
                <c:pt idx="11239">
                  <c:v>50</c:v>
                </c:pt>
                <c:pt idx="11240">
                  <c:v>53.999999999999957</c:v>
                </c:pt>
                <c:pt idx="11241">
                  <c:v>29.999999999999982</c:v>
                </c:pt>
                <c:pt idx="11242">
                  <c:v>54</c:v>
                </c:pt>
                <c:pt idx="11243">
                  <c:v>52.999999999999979</c:v>
                </c:pt>
                <c:pt idx="11244">
                  <c:v>54.999999999999986</c:v>
                </c:pt>
                <c:pt idx="11245">
                  <c:v>50.000000000000043</c:v>
                </c:pt>
                <c:pt idx="11246">
                  <c:v>52.999999999999979</c:v>
                </c:pt>
                <c:pt idx="11247">
                  <c:v>53.000000000000028</c:v>
                </c:pt>
                <c:pt idx="11248">
                  <c:v>50</c:v>
                </c:pt>
                <c:pt idx="11249">
                  <c:v>57.000000000000028</c:v>
                </c:pt>
                <c:pt idx="11250">
                  <c:v>54.999999999999986</c:v>
                </c:pt>
                <c:pt idx="11251">
                  <c:v>48.999999999999979</c:v>
                </c:pt>
                <c:pt idx="11252">
                  <c:v>40.000000000000036</c:v>
                </c:pt>
                <c:pt idx="11253">
                  <c:v>50</c:v>
                </c:pt>
                <c:pt idx="11254">
                  <c:v>54.999999999999986</c:v>
                </c:pt>
                <c:pt idx="11255">
                  <c:v>46.999999999999972</c:v>
                </c:pt>
                <c:pt idx="11256">
                  <c:v>43.000000000000014</c:v>
                </c:pt>
                <c:pt idx="11257">
                  <c:v>56.999999999999986</c:v>
                </c:pt>
                <c:pt idx="11258">
                  <c:v>50</c:v>
                </c:pt>
                <c:pt idx="11259">
                  <c:v>50</c:v>
                </c:pt>
                <c:pt idx="11260">
                  <c:v>50</c:v>
                </c:pt>
                <c:pt idx="11261">
                  <c:v>48.999999999999979</c:v>
                </c:pt>
                <c:pt idx="11262">
                  <c:v>52</c:v>
                </c:pt>
                <c:pt idx="11263">
                  <c:v>60.000000000000007</c:v>
                </c:pt>
                <c:pt idx="11264">
                  <c:v>54</c:v>
                </c:pt>
                <c:pt idx="11265">
                  <c:v>46</c:v>
                </c:pt>
                <c:pt idx="11266">
                  <c:v>46</c:v>
                </c:pt>
                <c:pt idx="11267">
                  <c:v>47.999999999999957</c:v>
                </c:pt>
                <c:pt idx="11268">
                  <c:v>57.000000000000028</c:v>
                </c:pt>
                <c:pt idx="11269">
                  <c:v>62.999999999999986</c:v>
                </c:pt>
                <c:pt idx="11270">
                  <c:v>37.999999999999986</c:v>
                </c:pt>
                <c:pt idx="11271">
                  <c:v>54</c:v>
                </c:pt>
                <c:pt idx="11272">
                  <c:v>44.999999999999972</c:v>
                </c:pt>
                <c:pt idx="11273">
                  <c:v>66.000000000000014</c:v>
                </c:pt>
                <c:pt idx="11274">
                  <c:v>60.000000000000007</c:v>
                </c:pt>
                <c:pt idx="11275">
                  <c:v>56.999999999999986</c:v>
                </c:pt>
                <c:pt idx="11276">
                  <c:v>46.999999999999972</c:v>
                </c:pt>
                <c:pt idx="11277">
                  <c:v>65.000000000000028</c:v>
                </c:pt>
                <c:pt idx="11278">
                  <c:v>58.999999999999986</c:v>
                </c:pt>
                <c:pt idx="11279">
                  <c:v>51.000000000000021</c:v>
                </c:pt>
                <c:pt idx="11280">
                  <c:v>54</c:v>
                </c:pt>
                <c:pt idx="11281">
                  <c:v>59.000000000000028</c:v>
                </c:pt>
                <c:pt idx="11282">
                  <c:v>46</c:v>
                </c:pt>
                <c:pt idx="11283">
                  <c:v>41.999999999999993</c:v>
                </c:pt>
                <c:pt idx="11284">
                  <c:v>48.999999999999979</c:v>
                </c:pt>
                <c:pt idx="11285">
                  <c:v>41.999999999999993</c:v>
                </c:pt>
                <c:pt idx="11286">
                  <c:v>60.000000000000007</c:v>
                </c:pt>
                <c:pt idx="11289">
                  <c:v>60.000000000000007</c:v>
                </c:pt>
                <c:pt idx="11290">
                  <c:v>58.000000000000007</c:v>
                </c:pt>
                <c:pt idx="11291">
                  <c:v>52</c:v>
                </c:pt>
                <c:pt idx="11292">
                  <c:v>58.000000000000007</c:v>
                </c:pt>
                <c:pt idx="11293">
                  <c:v>54.999999999999986</c:v>
                </c:pt>
                <c:pt idx="11294">
                  <c:v>50.999999999999979</c:v>
                </c:pt>
                <c:pt idx="11295">
                  <c:v>50.999999999999979</c:v>
                </c:pt>
                <c:pt idx="11296">
                  <c:v>48</c:v>
                </c:pt>
                <c:pt idx="11297">
                  <c:v>58.000000000000007</c:v>
                </c:pt>
                <c:pt idx="11298">
                  <c:v>62.999999999999986</c:v>
                </c:pt>
                <c:pt idx="11299">
                  <c:v>50.999999999999979</c:v>
                </c:pt>
                <c:pt idx="11300">
                  <c:v>64.999999999999986</c:v>
                </c:pt>
                <c:pt idx="11301">
                  <c:v>61.999999999999964</c:v>
                </c:pt>
                <c:pt idx="11302">
                  <c:v>54</c:v>
                </c:pt>
                <c:pt idx="11304">
                  <c:v>50.999999999999979</c:v>
                </c:pt>
                <c:pt idx="11305">
                  <c:v>60.999999999999986</c:v>
                </c:pt>
                <c:pt idx="11306">
                  <c:v>55.999999999999957</c:v>
                </c:pt>
                <c:pt idx="11307">
                  <c:v>63.999999999999972</c:v>
                </c:pt>
                <c:pt idx="11308">
                  <c:v>61.000000000000028</c:v>
                </c:pt>
                <c:pt idx="11309">
                  <c:v>62.999999999999986</c:v>
                </c:pt>
                <c:pt idx="11310">
                  <c:v>54.999999999999986</c:v>
                </c:pt>
                <c:pt idx="11311">
                  <c:v>51.999999999999957</c:v>
                </c:pt>
                <c:pt idx="11312">
                  <c:v>62.000000000000014</c:v>
                </c:pt>
                <c:pt idx="11313">
                  <c:v>60.999999999999986</c:v>
                </c:pt>
                <c:pt idx="11314">
                  <c:v>67</c:v>
                </c:pt>
                <c:pt idx="11315">
                  <c:v>62.000000000000014</c:v>
                </c:pt>
                <c:pt idx="11316">
                  <c:v>67</c:v>
                </c:pt>
                <c:pt idx="11317">
                  <c:v>56.999999999999986</c:v>
                </c:pt>
                <c:pt idx="11318">
                  <c:v>64.999999999999986</c:v>
                </c:pt>
                <c:pt idx="11319">
                  <c:v>58.999999999999986</c:v>
                </c:pt>
                <c:pt idx="11320">
                  <c:v>60.000000000000007</c:v>
                </c:pt>
                <c:pt idx="11321">
                  <c:v>64.000000000000014</c:v>
                </c:pt>
                <c:pt idx="11322">
                  <c:v>61.000000000000028</c:v>
                </c:pt>
                <c:pt idx="11323">
                  <c:v>52.999999999999979</c:v>
                </c:pt>
                <c:pt idx="11324">
                  <c:v>52.999999999999979</c:v>
                </c:pt>
                <c:pt idx="11325">
                  <c:v>59.000000000000028</c:v>
                </c:pt>
                <c:pt idx="11326">
                  <c:v>54.999999999999986</c:v>
                </c:pt>
                <c:pt idx="11327">
                  <c:v>60.000000000000007</c:v>
                </c:pt>
                <c:pt idx="11328">
                  <c:v>56.999999999999986</c:v>
                </c:pt>
                <c:pt idx="11329">
                  <c:v>60.999999999999986</c:v>
                </c:pt>
                <c:pt idx="11330">
                  <c:v>64.999999999999986</c:v>
                </c:pt>
                <c:pt idx="11331">
                  <c:v>53.999999999999957</c:v>
                </c:pt>
                <c:pt idx="11332">
                  <c:v>53.000000000000028</c:v>
                </c:pt>
                <c:pt idx="11333">
                  <c:v>55.000000000000028</c:v>
                </c:pt>
                <c:pt idx="11334">
                  <c:v>59.000000000000028</c:v>
                </c:pt>
                <c:pt idx="11335">
                  <c:v>53.999999999999957</c:v>
                </c:pt>
                <c:pt idx="11336">
                  <c:v>54.999999999999986</c:v>
                </c:pt>
                <c:pt idx="11337">
                  <c:v>49.999999999999957</c:v>
                </c:pt>
                <c:pt idx="11338">
                  <c:v>55.999999999999957</c:v>
                </c:pt>
                <c:pt idx="11339">
                  <c:v>46</c:v>
                </c:pt>
                <c:pt idx="11340">
                  <c:v>56.000000000000007</c:v>
                </c:pt>
                <c:pt idx="11341">
                  <c:v>58.999999999999986</c:v>
                </c:pt>
                <c:pt idx="11342">
                  <c:v>52.999999999999979</c:v>
                </c:pt>
                <c:pt idx="11343">
                  <c:v>53.000000000000028</c:v>
                </c:pt>
                <c:pt idx="11344">
                  <c:v>56.999999999999986</c:v>
                </c:pt>
                <c:pt idx="11345">
                  <c:v>52</c:v>
                </c:pt>
                <c:pt idx="11346">
                  <c:v>61.000000000000028</c:v>
                </c:pt>
                <c:pt idx="11347">
                  <c:v>52</c:v>
                </c:pt>
                <c:pt idx="11348">
                  <c:v>60.000000000000007</c:v>
                </c:pt>
                <c:pt idx="11349">
                  <c:v>54.999999999999986</c:v>
                </c:pt>
                <c:pt idx="11350">
                  <c:v>62.000000000000014</c:v>
                </c:pt>
                <c:pt idx="11351">
                  <c:v>68.000000000000014</c:v>
                </c:pt>
                <c:pt idx="11352">
                  <c:v>56.000000000000007</c:v>
                </c:pt>
                <c:pt idx="11353">
                  <c:v>56.000000000000007</c:v>
                </c:pt>
                <c:pt idx="11354">
                  <c:v>62.999999999999986</c:v>
                </c:pt>
                <c:pt idx="11355">
                  <c:v>50</c:v>
                </c:pt>
                <c:pt idx="11356">
                  <c:v>56.999999999999986</c:v>
                </c:pt>
                <c:pt idx="11357">
                  <c:v>57.999999999999964</c:v>
                </c:pt>
                <c:pt idx="11358">
                  <c:v>56.999999999999986</c:v>
                </c:pt>
                <c:pt idx="11359">
                  <c:v>54</c:v>
                </c:pt>
                <c:pt idx="11360">
                  <c:v>66.000000000000014</c:v>
                </c:pt>
                <c:pt idx="11361">
                  <c:v>61.999999999999964</c:v>
                </c:pt>
                <c:pt idx="11362">
                  <c:v>55.000000000000028</c:v>
                </c:pt>
                <c:pt idx="11363">
                  <c:v>59.000000000000028</c:v>
                </c:pt>
                <c:pt idx="11364">
                  <c:v>56.000000000000007</c:v>
                </c:pt>
                <c:pt idx="11365">
                  <c:v>60.999999999999986</c:v>
                </c:pt>
                <c:pt idx="11366">
                  <c:v>54.999999999999986</c:v>
                </c:pt>
                <c:pt idx="11367">
                  <c:v>55.999999999999957</c:v>
                </c:pt>
                <c:pt idx="11368">
                  <c:v>54.999999999999986</c:v>
                </c:pt>
                <c:pt idx="11369">
                  <c:v>62.999999999999986</c:v>
                </c:pt>
                <c:pt idx="11370">
                  <c:v>60.999999999999986</c:v>
                </c:pt>
                <c:pt idx="11371">
                  <c:v>58.000000000000007</c:v>
                </c:pt>
                <c:pt idx="11372">
                  <c:v>50.999999999999979</c:v>
                </c:pt>
                <c:pt idx="11373">
                  <c:v>58.999999999999986</c:v>
                </c:pt>
                <c:pt idx="11374">
                  <c:v>54.999999999999986</c:v>
                </c:pt>
                <c:pt idx="11375">
                  <c:v>60.999999999999986</c:v>
                </c:pt>
                <c:pt idx="11376">
                  <c:v>56.999999999999986</c:v>
                </c:pt>
                <c:pt idx="11377">
                  <c:v>62.000000000000014</c:v>
                </c:pt>
                <c:pt idx="11378">
                  <c:v>59.000000000000028</c:v>
                </c:pt>
                <c:pt idx="11379">
                  <c:v>54</c:v>
                </c:pt>
                <c:pt idx="11380">
                  <c:v>54.999999999999986</c:v>
                </c:pt>
                <c:pt idx="11381">
                  <c:v>58.000000000000007</c:v>
                </c:pt>
                <c:pt idx="11382">
                  <c:v>58.000000000000007</c:v>
                </c:pt>
                <c:pt idx="11383">
                  <c:v>62.999999999999986</c:v>
                </c:pt>
                <c:pt idx="11384">
                  <c:v>52</c:v>
                </c:pt>
                <c:pt idx="11385">
                  <c:v>52.999999999999979</c:v>
                </c:pt>
                <c:pt idx="11386">
                  <c:v>58.999999999999986</c:v>
                </c:pt>
                <c:pt idx="11387">
                  <c:v>56.000000000000007</c:v>
                </c:pt>
                <c:pt idx="11388">
                  <c:v>53.000000000000028</c:v>
                </c:pt>
                <c:pt idx="11389">
                  <c:v>48</c:v>
                </c:pt>
                <c:pt idx="11390">
                  <c:v>54</c:v>
                </c:pt>
                <c:pt idx="11391">
                  <c:v>50</c:v>
                </c:pt>
                <c:pt idx="11392">
                  <c:v>61.999999999999964</c:v>
                </c:pt>
                <c:pt idx="11393">
                  <c:v>56.000000000000007</c:v>
                </c:pt>
                <c:pt idx="11394">
                  <c:v>56.999999999999986</c:v>
                </c:pt>
                <c:pt idx="11395">
                  <c:v>60.000000000000007</c:v>
                </c:pt>
                <c:pt idx="11396">
                  <c:v>54.999999999999986</c:v>
                </c:pt>
                <c:pt idx="11397">
                  <c:v>56.000000000000007</c:v>
                </c:pt>
                <c:pt idx="11398">
                  <c:v>60.000000000000007</c:v>
                </c:pt>
                <c:pt idx="11399">
                  <c:v>58.999999999999986</c:v>
                </c:pt>
                <c:pt idx="11400">
                  <c:v>55.000000000000028</c:v>
                </c:pt>
                <c:pt idx="11401">
                  <c:v>50.999999999999979</c:v>
                </c:pt>
                <c:pt idx="11402">
                  <c:v>60.000000000000007</c:v>
                </c:pt>
                <c:pt idx="11403">
                  <c:v>59.999999999999964</c:v>
                </c:pt>
                <c:pt idx="11404">
                  <c:v>59.000000000000028</c:v>
                </c:pt>
                <c:pt idx="11405">
                  <c:v>55.000000000000028</c:v>
                </c:pt>
                <c:pt idx="11406">
                  <c:v>57.000000000000028</c:v>
                </c:pt>
              </c:numCache>
            </c:numRef>
          </c:val>
          <c:smooth val="0"/>
          <c:extLst>
            <c:ext xmlns:c16="http://schemas.microsoft.com/office/drawing/2014/chart" uri="{C3380CC4-5D6E-409C-BE32-E72D297353CC}">
              <c16:uniqueId val="{00000002-9836-498A-B3F4-0700832F0C62}"/>
            </c:ext>
          </c:extLst>
        </c:ser>
        <c:ser>
          <c:idx val="1"/>
          <c:order val="1"/>
          <c:tx>
            <c:strRef>
              <c:f>Sheet1!$C$1</c:f>
              <c:strCache>
                <c:ptCount val="1"/>
                <c:pt idx="0">
                  <c:v>Italy</c:v>
                </c:pt>
              </c:strCache>
            </c:strRef>
          </c:tx>
          <c:spPr>
            <a:ln w="19050">
              <a:solidFill>
                <a:schemeClr val="accent4"/>
              </a:solidFill>
            </a:ln>
          </c:spPr>
          <c:marker>
            <c:symbol val="none"/>
          </c:marker>
          <c:dLbls>
            <c:dLbl>
              <c:idx val="11407"/>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34A-4F7F-8180-BA82DA667317}"/>
                </c:ext>
              </c:extLst>
            </c:dLbl>
            <c:dLbl>
              <c:idx val="133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836-498A-B3F4-0700832F0C6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Sheet1!$A$2:$A$11409</c:f>
              <c:numCache>
                <c:formatCode>yyyy\-mm\-dd</c:formatCode>
                <c:ptCount val="1140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numCache>
            </c:numRef>
          </c:cat>
          <c:val>
            <c:numRef>
              <c:f>Sheet1!$C$2:$C$11409</c:f>
              <c:numCache>
                <c:formatCode>General</c:formatCode>
                <c:ptCount val="11408"/>
                <c:pt idx="2349">
                  <c:v>510.00000000000006</c:v>
                </c:pt>
                <c:pt idx="2350">
                  <c:v>505</c:v>
                </c:pt>
                <c:pt idx="2351">
                  <c:v>506.99999999999994</c:v>
                </c:pt>
                <c:pt idx="2352">
                  <c:v>510.00000000000006</c:v>
                </c:pt>
                <c:pt idx="2353">
                  <c:v>508</c:v>
                </c:pt>
                <c:pt idx="2354">
                  <c:v>507</c:v>
                </c:pt>
                <c:pt idx="2355">
                  <c:v>509</c:v>
                </c:pt>
                <c:pt idx="2356">
                  <c:v>513</c:v>
                </c:pt>
                <c:pt idx="2357">
                  <c:v>517.00000000000011</c:v>
                </c:pt>
                <c:pt idx="2358">
                  <c:v>518.00000000000011</c:v>
                </c:pt>
                <c:pt idx="2359">
                  <c:v>519</c:v>
                </c:pt>
                <c:pt idx="2360">
                  <c:v>517.00000000000011</c:v>
                </c:pt>
                <c:pt idx="2361">
                  <c:v>517</c:v>
                </c:pt>
                <c:pt idx="2362">
                  <c:v>515</c:v>
                </c:pt>
                <c:pt idx="2363">
                  <c:v>518.00000000000011</c:v>
                </c:pt>
                <c:pt idx="2364">
                  <c:v>519</c:v>
                </c:pt>
                <c:pt idx="2365">
                  <c:v>528</c:v>
                </c:pt>
                <c:pt idx="2366">
                  <c:v>531</c:v>
                </c:pt>
                <c:pt idx="2367">
                  <c:v>523.99999999999989</c:v>
                </c:pt>
                <c:pt idx="2368">
                  <c:v>523</c:v>
                </c:pt>
                <c:pt idx="2369">
                  <c:v>525</c:v>
                </c:pt>
                <c:pt idx="2370">
                  <c:v>522</c:v>
                </c:pt>
                <c:pt idx="2371">
                  <c:v>520.99999999999989</c:v>
                </c:pt>
                <c:pt idx="2372">
                  <c:v>520.99999999999989</c:v>
                </c:pt>
                <c:pt idx="2373">
                  <c:v>519</c:v>
                </c:pt>
                <c:pt idx="2374">
                  <c:v>516</c:v>
                </c:pt>
                <c:pt idx="2375">
                  <c:v>521.00000000000011</c:v>
                </c:pt>
                <c:pt idx="2376">
                  <c:v>522.00000000000011</c:v>
                </c:pt>
                <c:pt idx="2377">
                  <c:v>525</c:v>
                </c:pt>
                <c:pt idx="2378">
                  <c:v>529.99999999999989</c:v>
                </c:pt>
                <c:pt idx="2379">
                  <c:v>528.00000000000011</c:v>
                </c:pt>
                <c:pt idx="2380">
                  <c:v>524</c:v>
                </c:pt>
                <c:pt idx="2381">
                  <c:v>519.99999999999989</c:v>
                </c:pt>
                <c:pt idx="2382">
                  <c:v>525</c:v>
                </c:pt>
                <c:pt idx="2383">
                  <c:v>532</c:v>
                </c:pt>
                <c:pt idx="2384">
                  <c:v>535</c:v>
                </c:pt>
                <c:pt idx="2385">
                  <c:v>536</c:v>
                </c:pt>
                <c:pt idx="2386">
                  <c:v>532</c:v>
                </c:pt>
                <c:pt idx="2387">
                  <c:v>533</c:v>
                </c:pt>
                <c:pt idx="2388">
                  <c:v>542.00000000000011</c:v>
                </c:pt>
                <c:pt idx="2389">
                  <c:v>546.99999999999989</c:v>
                </c:pt>
                <c:pt idx="2390">
                  <c:v>537</c:v>
                </c:pt>
                <c:pt idx="2391">
                  <c:v>545</c:v>
                </c:pt>
                <c:pt idx="2392">
                  <c:v>546.99999999999989</c:v>
                </c:pt>
                <c:pt idx="2393">
                  <c:v>550</c:v>
                </c:pt>
                <c:pt idx="2394">
                  <c:v>566.99999999999989</c:v>
                </c:pt>
                <c:pt idx="2395">
                  <c:v>569</c:v>
                </c:pt>
                <c:pt idx="2396">
                  <c:v>580</c:v>
                </c:pt>
                <c:pt idx="2397">
                  <c:v>590</c:v>
                </c:pt>
                <c:pt idx="2398">
                  <c:v>602</c:v>
                </c:pt>
                <c:pt idx="2399">
                  <c:v>594</c:v>
                </c:pt>
                <c:pt idx="2400">
                  <c:v>585</c:v>
                </c:pt>
                <c:pt idx="2401">
                  <c:v>585</c:v>
                </c:pt>
                <c:pt idx="2402">
                  <c:v>577.99999999999989</c:v>
                </c:pt>
                <c:pt idx="2403">
                  <c:v>588</c:v>
                </c:pt>
                <c:pt idx="2404">
                  <c:v>583</c:v>
                </c:pt>
                <c:pt idx="2405">
                  <c:v>586.99999999999989</c:v>
                </c:pt>
                <c:pt idx="2406">
                  <c:v>589</c:v>
                </c:pt>
                <c:pt idx="2407">
                  <c:v>594</c:v>
                </c:pt>
                <c:pt idx="2408">
                  <c:v>590</c:v>
                </c:pt>
                <c:pt idx="2409">
                  <c:v>590</c:v>
                </c:pt>
                <c:pt idx="2410">
                  <c:v>596</c:v>
                </c:pt>
                <c:pt idx="2411">
                  <c:v>597</c:v>
                </c:pt>
                <c:pt idx="2412">
                  <c:v>590</c:v>
                </c:pt>
                <c:pt idx="2413">
                  <c:v>578.99999999999989</c:v>
                </c:pt>
                <c:pt idx="2414">
                  <c:v>594</c:v>
                </c:pt>
                <c:pt idx="2415">
                  <c:v>595.99999999999989</c:v>
                </c:pt>
                <c:pt idx="2416">
                  <c:v>605</c:v>
                </c:pt>
                <c:pt idx="2417">
                  <c:v>602</c:v>
                </c:pt>
                <c:pt idx="2418">
                  <c:v>604</c:v>
                </c:pt>
                <c:pt idx="2419">
                  <c:v>600</c:v>
                </c:pt>
                <c:pt idx="2420">
                  <c:v>593</c:v>
                </c:pt>
                <c:pt idx="2421">
                  <c:v>594</c:v>
                </c:pt>
                <c:pt idx="2422">
                  <c:v>600</c:v>
                </c:pt>
                <c:pt idx="2423">
                  <c:v>597</c:v>
                </c:pt>
                <c:pt idx="2424">
                  <c:v>598</c:v>
                </c:pt>
                <c:pt idx="2425">
                  <c:v>592.99999999999989</c:v>
                </c:pt>
                <c:pt idx="2426">
                  <c:v>595.99999999999989</c:v>
                </c:pt>
                <c:pt idx="2427">
                  <c:v>596</c:v>
                </c:pt>
                <c:pt idx="2428">
                  <c:v>595.99999999999989</c:v>
                </c:pt>
                <c:pt idx="2429">
                  <c:v>598.99999999999989</c:v>
                </c:pt>
                <c:pt idx="2430">
                  <c:v>597.99999999999989</c:v>
                </c:pt>
                <c:pt idx="2431">
                  <c:v>594</c:v>
                </c:pt>
                <c:pt idx="2432">
                  <c:v>591</c:v>
                </c:pt>
                <c:pt idx="2433">
                  <c:v>593</c:v>
                </c:pt>
                <c:pt idx="2434">
                  <c:v>593</c:v>
                </c:pt>
                <c:pt idx="2435">
                  <c:v>590</c:v>
                </c:pt>
                <c:pt idx="2436">
                  <c:v>588</c:v>
                </c:pt>
                <c:pt idx="2437">
                  <c:v>589</c:v>
                </c:pt>
                <c:pt idx="2438">
                  <c:v>591.00000000000011</c:v>
                </c:pt>
                <c:pt idx="2439">
                  <c:v>591</c:v>
                </c:pt>
                <c:pt idx="2440">
                  <c:v>590</c:v>
                </c:pt>
                <c:pt idx="2441">
                  <c:v>589</c:v>
                </c:pt>
                <c:pt idx="2442">
                  <c:v>590</c:v>
                </c:pt>
                <c:pt idx="2443">
                  <c:v>587.99999999999989</c:v>
                </c:pt>
                <c:pt idx="2444">
                  <c:v>590</c:v>
                </c:pt>
                <c:pt idx="2445">
                  <c:v>592</c:v>
                </c:pt>
                <c:pt idx="2446">
                  <c:v>591.99999999999989</c:v>
                </c:pt>
                <c:pt idx="2447">
                  <c:v>592.00000000000011</c:v>
                </c:pt>
                <c:pt idx="2448">
                  <c:v>597.00000000000011</c:v>
                </c:pt>
                <c:pt idx="2449">
                  <c:v>614</c:v>
                </c:pt>
                <c:pt idx="2450">
                  <c:v>617</c:v>
                </c:pt>
                <c:pt idx="2451">
                  <c:v>620</c:v>
                </c:pt>
                <c:pt idx="2452">
                  <c:v>615</c:v>
                </c:pt>
                <c:pt idx="2453">
                  <c:v>609.00000000000011</c:v>
                </c:pt>
                <c:pt idx="2454">
                  <c:v>608</c:v>
                </c:pt>
                <c:pt idx="2455">
                  <c:v>603.99999999999989</c:v>
                </c:pt>
                <c:pt idx="2456">
                  <c:v>610</c:v>
                </c:pt>
                <c:pt idx="2457">
                  <c:v>609.00000000000011</c:v>
                </c:pt>
                <c:pt idx="2458">
                  <c:v>609.99999999999989</c:v>
                </c:pt>
                <c:pt idx="2459">
                  <c:v>620.00000000000011</c:v>
                </c:pt>
                <c:pt idx="2460">
                  <c:v>613</c:v>
                </c:pt>
                <c:pt idx="2461">
                  <c:v>614</c:v>
                </c:pt>
                <c:pt idx="2462">
                  <c:v>609</c:v>
                </c:pt>
                <c:pt idx="2463">
                  <c:v>602.99999999999989</c:v>
                </c:pt>
                <c:pt idx="2464">
                  <c:v>603</c:v>
                </c:pt>
                <c:pt idx="2465">
                  <c:v>598</c:v>
                </c:pt>
                <c:pt idx="2466">
                  <c:v>603.99999999999989</c:v>
                </c:pt>
                <c:pt idx="2467">
                  <c:v>601</c:v>
                </c:pt>
                <c:pt idx="2468">
                  <c:v>619</c:v>
                </c:pt>
                <c:pt idx="2469">
                  <c:v>620</c:v>
                </c:pt>
                <c:pt idx="2470">
                  <c:v>625</c:v>
                </c:pt>
                <c:pt idx="2471">
                  <c:v>624</c:v>
                </c:pt>
                <c:pt idx="2472">
                  <c:v>623.99999999999989</c:v>
                </c:pt>
                <c:pt idx="2473">
                  <c:v>619</c:v>
                </c:pt>
                <c:pt idx="2474">
                  <c:v>620</c:v>
                </c:pt>
                <c:pt idx="2475">
                  <c:v>612.99999999999989</c:v>
                </c:pt>
                <c:pt idx="2476">
                  <c:v>616</c:v>
                </c:pt>
                <c:pt idx="2477">
                  <c:v>618</c:v>
                </c:pt>
                <c:pt idx="2478">
                  <c:v>624.00000000000011</c:v>
                </c:pt>
                <c:pt idx="2479">
                  <c:v>638.00000000000011</c:v>
                </c:pt>
                <c:pt idx="2480">
                  <c:v>636</c:v>
                </c:pt>
                <c:pt idx="2481">
                  <c:v>640</c:v>
                </c:pt>
                <c:pt idx="2482">
                  <c:v>640</c:v>
                </c:pt>
                <c:pt idx="2483">
                  <c:v>639</c:v>
                </c:pt>
                <c:pt idx="2484">
                  <c:v>645</c:v>
                </c:pt>
                <c:pt idx="2485">
                  <c:v>643</c:v>
                </c:pt>
                <c:pt idx="2486">
                  <c:v>645</c:v>
                </c:pt>
                <c:pt idx="2487">
                  <c:v>644</c:v>
                </c:pt>
                <c:pt idx="2488">
                  <c:v>645.99999999999989</c:v>
                </c:pt>
                <c:pt idx="2489">
                  <c:v>640</c:v>
                </c:pt>
                <c:pt idx="2490">
                  <c:v>638</c:v>
                </c:pt>
                <c:pt idx="2491">
                  <c:v>637</c:v>
                </c:pt>
                <c:pt idx="2492">
                  <c:v>644</c:v>
                </c:pt>
                <c:pt idx="2493">
                  <c:v>644.99999999999989</c:v>
                </c:pt>
                <c:pt idx="2494">
                  <c:v>642.99999999999989</c:v>
                </c:pt>
                <c:pt idx="2495">
                  <c:v>649</c:v>
                </c:pt>
                <c:pt idx="2496">
                  <c:v>650.00000000000011</c:v>
                </c:pt>
                <c:pt idx="2497">
                  <c:v>648</c:v>
                </c:pt>
                <c:pt idx="2498">
                  <c:v>646.99999999999989</c:v>
                </c:pt>
                <c:pt idx="2499">
                  <c:v>650.99999999999989</c:v>
                </c:pt>
                <c:pt idx="2500">
                  <c:v>654.99999999999989</c:v>
                </c:pt>
                <c:pt idx="2501">
                  <c:v>651</c:v>
                </c:pt>
                <c:pt idx="2502">
                  <c:v>646.00000000000011</c:v>
                </c:pt>
                <c:pt idx="2503">
                  <c:v>643</c:v>
                </c:pt>
                <c:pt idx="2504">
                  <c:v>635</c:v>
                </c:pt>
                <c:pt idx="2505">
                  <c:v>640</c:v>
                </c:pt>
                <c:pt idx="2506">
                  <c:v>639</c:v>
                </c:pt>
                <c:pt idx="2507">
                  <c:v>635</c:v>
                </c:pt>
                <c:pt idx="2508">
                  <c:v>635</c:v>
                </c:pt>
                <c:pt idx="2509">
                  <c:v>633</c:v>
                </c:pt>
                <c:pt idx="2510">
                  <c:v>630</c:v>
                </c:pt>
                <c:pt idx="2511">
                  <c:v>632.99999999999989</c:v>
                </c:pt>
                <c:pt idx="2512">
                  <c:v>634</c:v>
                </c:pt>
                <c:pt idx="2513">
                  <c:v>627.99999999999989</c:v>
                </c:pt>
                <c:pt idx="2514">
                  <c:v>631</c:v>
                </c:pt>
                <c:pt idx="2515">
                  <c:v>631</c:v>
                </c:pt>
                <c:pt idx="2516">
                  <c:v>634</c:v>
                </c:pt>
                <c:pt idx="2517">
                  <c:v>637.00000000000011</c:v>
                </c:pt>
                <c:pt idx="2518">
                  <c:v>637</c:v>
                </c:pt>
                <c:pt idx="2519">
                  <c:v>634.00000000000011</c:v>
                </c:pt>
                <c:pt idx="2520">
                  <c:v>634</c:v>
                </c:pt>
                <c:pt idx="2521">
                  <c:v>634</c:v>
                </c:pt>
                <c:pt idx="2522">
                  <c:v>636</c:v>
                </c:pt>
                <c:pt idx="2523">
                  <c:v>638.00000000000011</c:v>
                </c:pt>
                <c:pt idx="2524">
                  <c:v>636</c:v>
                </c:pt>
                <c:pt idx="2525">
                  <c:v>634</c:v>
                </c:pt>
                <c:pt idx="2526">
                  <c:v>631.99999999999989</c:v>
                </c:pt>
                <c:pt idx="2527">
                  <c:v>634.00000000000011</c:v>
                </c:pt>
                <c:pt idx="2528">
                  <c:v>636</c:v>
                </c:pt>
                <c:pt idx="2529">
                  <c:v>634.00000000000011</c:v>
                </c:pt>
                <c:pt idx="2530">
                  <c:v>631</c:v>
                </c:pt>
                <c:pt idx="2531">
                  <c:v>633</c:v>
                </c:pt>
                <c:pt idx="2532">
                  <c:v>634</c:v>
                </c:pt>
                <c:pt idx="2533">
                  <c:v>636</c:v>
                </c:pt>
                <c:pt idx="2534">
                  <c:v>637</c:v>
                </c:pt>
                <c:pt idx="2535">
                  <c:v>640</c:v>
                </c:pt>
                <c:pt idx="2536">
                  <c:v>648.99999999999989</c:v>
                </c:pt>
                <c:pt idx="2537">
                  <c:v>646</c:v>
                </c:pt>
                <c:pt idx="2538">
                  <c:v>646</c:v>
                </c:pt>
                <c:pt idx="2539">
                  <c:v>644</c:v>
                </c:pt>
                <c:pt idx="2540">
                  <c:v>635</c:v>
                </c:pt>
                <c:pt idx="2541">
                  <c:v>627</c:v>
                </c:pt>
                <c:pt idx="2542">
                  <c:v>628.99999999999989</c:v>
                </c:pt>
                <c:pt idx="2543">
                  <c:v>627.99999999999989</c:v>
                </c:pt>
                <c:pt idx="2544">
                  <c:v>640</c:v>
                </c:pt>
                <c:pt idx="2545">
                  <c:v>644.99999999999989</c:v>
                </c:pt>
                <c:pt idx="2546">
                  <c:v>644.99999999999989</c:v>
                </c:pt>
                <c:pt idx="2547">
                  <c:v>646.99999999999989</c:v>
                </c:pt>
                <c:pt idx="2548">
                  <c:v>648</c:v>
                </c:pt>
                <c:pt idx="2549">
                  <c:v>654.00000000000011</c:v>
                </c:pt>
                <c:pt idx="2550">
                  <c:v>652</c:v>
                </c:pt>
                <c:pt idx="2551">
                  <c:v>647.00000000000011</c:v>
                </c:pt>
                <c:pt idx="2552">
                  <c:v>643.00000000000011</c:v>
                </c:pt>
                <c:pt idx="2553">
                  <c:v>641</c:v>
                </c:pt>
                <c:pt idx="2554">
                  <c:v>649</c:v>
                </c:pt>
                <c:pt idx="2555">
                  <c:v>654</c:v>
                </c:pt>
                <c:pt idx="2556">
                  <c:v>659</c:v>
                </c:pt>
                <c:pt idx="2557">
                  <c:v>660</c:v>
                </c:pt>
                <c:pt idx="2558">
                  <c:v>661</c:v>
                </c:pt>
                <c:pt idx="2559">
                  <c:v>659</c:v>
                </c:pt>
                <c:pt idx="2560">
                  <c:v>660</c:v>
                </c:pt>
                <c:pt idx="2561">
                  <c:v>665</c:v>
                </c:pt>
                <c:pt idx="2562">
                  <c:v>666.00000000000011</c:v>
                </c:pt>
                <c:pt idx="2563">
                  <c:v>661</c:v>
                </c:pt>
                <c:pt idx="2564">
                  <c:v>654</c:v>
                </c:pt>
                <c:pt idx="2565">
                  <c:v>656</c:v>
                </c:pt>
                <c:pt idx="2566">
                  <c:v>652</c:v>
                </c:pt>
                <c:pt idx="2567">
                  <c:v>662</c:v>
                </c:pt>
                <c:pt idx="2568">
                  <c:v>661</c:v>
                </c:pt>
                <c:pt idx="2569">
                  <c:v>650</c:v>
                </c:pt>
                <c:pt idx="2570">
                  <c:v>652</c:v>
                </c:pt>
                <c:pt idx="2571">
                  <c:v>652.99999999999989</c:v>
                </c:pt>
                <c:pt idx="2572">
                  <c:v>662.00000000000011</c:v>
                </c:pt>
                <c:pt idx="2573">
                  <c:v>662</c:v>
                </c:pt>
                <c:pt idx="2574">
                  <c:v>648</c:v>
                </c:pt>
                <c:pt idx="2575">
                  <c:v>647</c:v>
                </c:pt>
                <c:pt idx="2576">
                  <c:v>654.99999999999989</c:v>
                </c:pt>
                <c:pt idx="2577">
                  <c:v>659</c:v>
                </c:pt>
                <c:pt idx="2578">
                  <c:v>658</c:v>
                </c:pt>
                <c:pt idx="2579">
                  <c:v>658</c:v>
                </c:pt>
                <c:pt idx="2580">
                  <c:v>661</c:v>
                </c:pt>
                <c:pt idx="2581">
                  <c:v>663.99999999999989</c:v>
                </c:pt>
                <c:pt idx="2582">
                  <c:v>680</c:v>
                </c:pt>
                <c:pt idx="2583">
                  <c:v>687</c:v>
                </c:pt>
                <c:pt idx="2584">
                  <c:v>683.00000000000011</c:v>
                </c:pt>
                <c:pt idx="2585">
                  <c:v>670.00000000000011</c:v>
                </c:pt>
                <c:pt idx="2586">
                  <c:v>672</c:v>
                </c:pt>
                <c:pt idx="2587">
                  <c:v>669</c:v>
                </c:pt>
                <c:pt idx="2588">
                  <c:v>677.99999999999989</c:v>
                </c:pt>
                <c:pt idx="2589">
                  <c:v>675</c:v>
                </c:pt>
                <c:pt idx="2590">
                  <c:v>672.00000000000011</c:v>
                </c:pt>
                <c:pt idx="2591">
                  <c:v>670.00000000000011</c:v>
                </c:pt>
                <c:pt idx="2592">
                  <c:v>674</c:v>
                </c:pt>
                <c:pt idx="2593">
                  <c:v>674</c:v>
                </c:pt>
                <c:pt idx="2594">
                  <c:v>674</c:v>
                </c:pt>
                <c:pt idx="2595">
                  <c:v>671.00000000000011</c:v>
                </c:pt>
                <c:pt idx="2596">
                  <c:v>674</c:v>
                </c:pt>
                <c:pt idx="2597">
                  <c:v>672.00000000000011</c:v>
                </c:pt>
                <c:pt idx="2598">
                  <c:v>677.99999999999989</c:v>
                </c:pt>
                <c:pt idx="2599">
                  <c:v>673</c:v>
                </c:pt>
                <c:pt idx="2600">
                  <c:v>674</c:v>
                </c:pt>
                <c:pt idx="2601">
                  <c:v>670</c:v>
                </c:pt>
                <c:pt idx="2602">
                  <c:v>666.99999999999989</c:v>
                </c:pt>
                <c:pt idx="2603">
                  <c:v>663</c:v>
                </c:pt>
                <c:pt idx="2604">
                  <c:v>663</c:v>
                </c:pt>
                <c:pt idx="2605">
                  <c:v>663</c:v>
                </c:pt>
                <c:pt idx="2606">
                  <c:v>652.99999999999989</c:v>
                </c:pt>
                <c:pt idx="2607">
                  <c:v>646</c:v>
                </c:pt>
                <c:pt idx="2608">
                  <c:v>643</c:v>
                </c:pt>
                <c:pt idx="2609">
                  <c:v>643</c:v>
                </c:pt>
                <c:pt idx="2610">
                  <c:v>647.00000000000011</c:v>
                </c:pt>
                <c:pt idx="2611">
                  <c:v>649</c:v>
                </c:pt>
                <c:pt idx="2612">
                  <c:v>649</c:v>
                </c:pt>
                <c:pt idx="2613">
                  <c:v>627.99999999999989</c:v>
                </c:pt>
                <c:pt idx="2614">
                  <c:v>629.99999999999989</c:v>
                </c:pt>
                <c:pt idx="2615">
                  <c:v>631</c:v>
                </c:pt>
                <c:pt idx="2616">
                  <c:v>633</c:v>
                </c:pt>
                <c:pt idx="2617">
                  <c:v>634</c:v>
                </c:pt>
                <c:pt idx="2618">
                  <c:v>634</c:v>
                </c:pt>
                <c:pt idx="2619">
                  <c:v>633</c:v>
                </c:pt>
                <c:pt idx="2620">
                  <c:v>630.00000000000011</c:v>
                </c:pt>
                <c:pt idx="2621">
                  <c:v>630.00000000000011</c:v>
                </c:pt>
                <c:pt idx="2622">
                  <c:v>633</c:v>
                </c:pt>
                <c:pt idx="2623">
                  <c:v>635</c:v>
                </c:pt>
                <c:pt idx="2624">
                  <c:v>640</c:v>
                </c:pt>
                <c:pt idx="2625">
                  <c:v>620</c:v>
                </c:pt>
                <c:pt idx="2626">
                  <c:v>619</c:v>
                </c:pt>
                <c:pt idx="2627">
                  <c:v>618.00000000000011</c:v>
                </c:pt>
                <c:pt idx="2628">
                  <c:v>615</c:v>
                </c:pt>
                <c:pt idx="2629">
                  <c:v>611</c:v>
                </c:pt>
                <c:pt idx="2630">
                  <c:v>611</c:v>
                </c:pt>
                <c:pt idx="2631">
                  <c:v>615</c:v>
                </c:pt>
                <c:pt idx="2632">
                  <c:v>618</c:v>
                </c:pt>
                <c:pt idx="2633">
                  <c:v>617</c:v>
                </c:pt>
                <c:pt idx="2634">
                  <c:v>616</c:v>
                </c:pt>
                <c:pt idx="2635">
                  <c:v>618</c:v>
                </c:pt>
                <c:pt idx="2636">
                  <c:v>586.99999999999989</c:v>
                </c:pt>
                <c:pt idx="2637">
                  <c:v>586</c:v>
                </c:pt>
                <c:pt idx="2638">
                  <c:v>586.99999999999989</c:v>
                </c:pt>
                <c:pt idx="2639">
                  <c:v>588.99999999999989</c:v>
                </c:pt>
                <c:pt idx="2640">
                  <c:v>588.99999999999989</c:v>
                </c:pt>
                <c:pt idx="2641">
                  <c:v>589.99999999999989</c:v>
                </c:pt>
                <c:pt idx="2642">
                  <c:v>539</c:v>
                </c:pt>
                <c:pt idx="2643">
                  <c:v>540</c:v>
                </c:pt>
                <c:pt idx="2644">
                  <c:v>540</c:v>
                </c:pt>
                <c:pt idx="2645">
                  <c:v>543</c:v>
                </c:pt>
                <c:pt idx="2646">
                  <c:v>547.00000000000011</c:v>
                </c:pt>
                <c:pt idx="2647">
                  <c:v>547.00000000000011</c:v>
                </c:pt>
                <c:pt idx="2648">
                  <c:v>535</c:v>
                </c:pt>
                <c:pt idx="2649">
                  <c:v>537.00000000000011</c:v>
                </c:pt>
                <c:pt idx="2650">
                  <c:v>538.00000000000011</c:v>
                </c:pt>
                <c:pt idx="2651">
                  <c:v>536.99999999999989</c:v>
                </c:pt>
                <c:pt idx="2652">
                  <c:v>536</c:v>
                </c:pt>
                <c:pt idx="2653">
                  <c:v>536</c:v>
                </c:pt>
                <c:pt idx="2654">
                  <c:v>536.99999999999989</c:v>
                </c:pt>
                <c:pt idx="2655">
                  <c:v>539</c:v>
                </c:pt>
                <c:pt idx="2656">
                  <c:v>510.99999999999994</c:v>
                </c:pt>
                <c:pt idx="2657">
                  <c:v>509.99999999999994</c:v>
                </c:pt>
                <c:pt idx="2658">
                  <c:v>509.99999999999994</c:v>
                </c:pt>
                <c:pt idx="2659">
                  <c:v>509.99999999999994</c:v>
                </c:pt>
                <c:pt idx="2660">
                  <c:v>509</c:v>
                </c:pt>
                <c:pt idx="2661">
                  <c:v>508</c:v>
                </c:pt>
                <c:pt idx="2662">
                  <c:v>545.99999999999989</c:v>
                </c:pt>
                <c:pt idx="2663">
                  <c:v>546.99999999999989</c:v>
                </c:pt>
                <c:pt idx="2664">
                  <c:v>547.99999999999989</c:v>
                </c:pt>
                <c:pt idx="2665">
                  <c:v>547.99999999999989</c:v>
                </c:pt>
                <c:pt idx="2666">
                  <c:v>550</c:v>
                </c:pt>
                <c:pt idx="2667">
                  <c:v>551</c:v>
                </c:pt>
                <c:pt idx="2668">
                  <c:v>558</c:v>
                </c:pt>
                <c:pt idx="2669">
                  <c:v>556</c:v>
                </c:pt>
                <c:pt idx="2670">
                  <c:v>552.99999999999989</c:v>
                </c:pt>
                <c:pt idx="2671">
                  <c:v>550</c:v>
                </c:pt>
                <c:pt idx="2672">
                  <c:v>538.00000000000011</c:v>
                </c:pt>
                <c:pt idx="2673">
                  <c:v>547.00000000000011</c:v>
                </c:pt>
                <c:pt idx="2674">
                  <c:v>552.00000000000011</c:v>
                </c:pt>
                <c:pt idx="2675">
                  <c:v>552.00000000000011</c:v>
                </c:pt>
                <c:pt idx="2676">
                  <c:v>546.00000000000011</c:v>
                </c:pt>
                <c:pt idx="2677">
                  <c:v>548</c:v>
                </c:pt>
                <c:pt idx="2678">
                  <c:v>536.00000000000011</c:v>
                </c:pt>
                <c:pt idx="2679">
                  <c:v>532</c:v>
                </c:pt>
                <c:pt idx="2680">
                  <c:v>535.00000000000011</c:v>
                </c:pt>
                <c:pt idx="2681">
                  <c:v>533</c:v>
                </c:pt>
                <c:pt idx="2682">
                  <c:v>531</c:v>
                </c:pt>
                <c:pt idx="2683">
                  <c:v>509.99999999999994</c:v>
                </c:pt>
                <c:pt idx="2684">
                  <c:v>509.99999999999994</c:v>
                </c:pt>
                <c:pt idx="2685">
                  <c:v>509.99999999999994</c:v>
                </c:pt>
                <c:pt idx="2686">
                  <c:v>510.99999999999994</c:v>
                </c:pt>
                <c:pt idx="2687">
                  <c:v>512.99999999999989</c:v>
                </c:pt>
                <c:pt idx="2688">
                  <c:v>513.99999999999989</c:v>
                </c:pt>
                <c:pt idx="2689">
                  <c:v>508</c:v>
                </c:pt>
                <c:pt idx="2690">
                  <c:v>493</c:v>
                </c:pt>
                <c:pt idx="2691">
                  <c:v>493</c:v>
                </c:pt>
                <c:pt idx="2692">
                  <c:v>489.00000000000006</c:v>
                </c:pt>
                <c:pt idx="2693">
                  <c:v>482</c:v>
                </c:pt>
                <c:pt idx="2694">
                  <c:v>484.99999999999994</c:v>
                </c:pt>
                <c:pt idx="2695">
                  <c:v>486.99999999999994</c:v>
                </c:pt>
                <c:pt idx="2696">
                  <c:v>487.99999999999989</c:v>
                </c:pt>
                <c:pt idx="2697">
                  <c:v>487.99999999999989</c:v>
                </c:pt>
                <c:pt idx="2698">
                  <c:v>488.99999999999989</c:v>
                </c:pt>
                <c:pt idx="2699">
                  <c:v>495.00000000000011</c:v>
                </c:pt>
                <c:pt idx="2700">
                  <c:v>514</c:v>
                </c:pt>
                <c:pt idx="2701">
                  <c:v>512.00000000000011</c:v>
                </c:pt>
                <c:pt idx="2702">
                  <c:v>512.00000000000011</c:v>
                </c:pt>
                <c:pt idx="2703">
                  <c:v>514</c:v>
                </c:pt>
                <c:pt idx="2704">
                  <c:v>518</c:v>
                </c:pt>
                <c:pt idx="2705">
                  <c:v>505.99999999999989</c:v>
                </c:pt>
                <c:pt idx="2706">
                  <c:v>509</c:v>
                </c:pt>
                <c:pt idx="2707">
                  <c:v>509.99999999999994</c:v>
                </c:pt>
                <c:pt idx="2708">
                  <c:v>506.99999999999983</c:v>
                </c:pt>
                <c:pt idx="2709">
                  <c:v>495.99999999999989</c:v>
                </c:pt>
                <c:pt idx="2710">
                  <c:v>490.99999999999983</c:v>
                </c:pt>
                <c:pt idx="2711">
                  <c:v>472.00000000000006</c:v>
                </c:pt>
                <c:pt idx="2712">
                  <c:v>462.00000000000011</c:v>
                </c:pt>
                <c:pt idx="2713">
                  <c:v>452.00000000000011</c:v>
                </c:pt>
                <c:pt idx="2714">
                  <c:v>453.00000000000011</c:v>
                </c:pt>
                <c:pt idx="2715">
                  <c:v>452.00000000000011</c:v>
                </c:pt>
                <c:pt idx="2716">
                  <c:v>449</c:v>
                </c:pt>
                <c:pt idx="2717">
                  <c:v>449</c:v>
                </c:pt>
                <c:pt idx="2718">
                  <c:v>443</c:v>
                </c:pt>
                <c:pt idx="2719">
                  <c:v>440.00000000000006</c:v>
                </c:pt>
                <c:pt idx="2720">
                  <c:v>440.00000000000006</c:v>
                </c:pt>
                <c:pt idx="2721">
                  <c:v>435.99999999999994</c:v>
                </c:pt>
                <c:pt idx="2722">
                  <c:v>416</c:v>
                </c:pt>
                <c:pt idx="2723">
                  <c:v>412.00000000000011</c:v>
                </c:pt>
                <c:pt idx="2724">
                  <c:v>413.00000000000006</c:v>
                </c:pt>
                <c:pt idx="2725">
                  <c:v>411.00000000000011</c:v>
                </c:pt>
                <c:pt idx="2726">
                  <c:v>407</c:v>
                </c:pt>
                <c:pt idx="2727">
                  <c:v>403.00000000000011</c:v>
                </c:pt>
                <c:pt idx="2728">
                  <c:v>400</c:v>
                </c:pt>
                <c:pt idx="2729">
                  <c:v>403.99999999999989</c:v>
                </c:pt>
                <c:pt idx="2730">
                  <c:v>406.99999999999983</c:v>
                </c:pt>
                <c:pt idx="2731">
                  <c:v>404.99999999999989</c:v>
                </c:pt>
                <c:pt idx="2732">
                  <c:v>409.99999999999994</c:v>
                </c:pt>
                <c:pt idx="2733">
                  <c:v>407</c:v>
                </c:pt>
                <c:pt idx="2734">
                  <c:v>406.00000000000006</c:v>
                </c:pt>
                <c:pt idx="2735">
                  <c:v>400</c:v>
                </c:pt>
                <c:pt idx="2736">
                  <c:v>395.00000000000011</c:v>
                </c:pt>
                <c:pt idx="2737">
                  <c:v>396.00000000000011</c:v>
                </c:pt>
                <c:pt idx="2738">
                  <c:v>410.99999999999994</c:v>
                </c:pt>
                <c:pt idx="2739">
                  <c:v>412.99999999999989</c:v>
                </c:pt>
                <c:pt idx="2740">
                  <c:v>411.99999999999994</c:v>
                </c:pt>
                <c:pt idx="2741">
                  <c:v>409.99999999999994</c:v>
                </c:pt>
                <c:pt idx="2742">
                  <c:v>409.99999999999994</c:v>
                </c:pt>
                <c:pt idx="2743">
                  <c:v>420.99999999999989</c:v>
                </c:pt>
                <c:pt idx="2744">
                  <c:v>421.99999999999989</c:v>
                </c:pt>
                <c:pt idx="2745">
                  <c:v>420.99999999999989</c:v>
                </c:pt>
                <c:pt idx="2746">
                  <c:v>418.99999999999994</c:v>
                </c:pt>
                <c:pt idx="2747">
                  <c:v>423.99999999999983</c:v>
                </c:pt>
                <c:pt idx="2748">
                  <c:v>432</c:v>
                </c:pt>
                <c:pt idx="2749">
                  <c:v>433</c:v>
                </c:pt>
                <c:pt idx="2750">
                  <c:v>435.99999999999994</c:v>
                </c:pt>
                <c:pt idx="2751">
                  <c:v>441</c:v>
                </c:pt>
                <c:pt idx="2752">
                  <c:v>443.99999999999994</c:v>
                </c:pt>
                <c:pt idx="2753">
                  <c:v>443.99999999999994</c:v>
                </c:pt>
                <c:pt idx="2754">
                  <c:v>447.00000000000006</c:v>
                </c:pt>
                <c:pt idx="2755">
                  <c:v>453.00000000000011</c:v>
                </c:pt>
                <c:pt idx="2756">
                  <c:v>453.00000000000011</c:v>
                </c:pt>
                <c:pt idx="2757">
                  <c:v>451.00000000000017</c:v>
                </c:pt>
                <c:pt idx="2758">
                  <c:v>444.00000000000011</c:v>
                </c:pt>
                <c:pt idx="2759">
                  <c:v>444.00000000000011</c:v>
                </c:pt>
                <c:pt idx="2760">
                  <c:v>439.00000000000006</c:v>
                </c:pt>
                <c:pt idx="2761">
                  <c:v>439.00000000000006</c:v>
                </c:pt>
                <c:pt idx="2762">
                  <c:v>443</c:v>
                </c:pt>
                <c:pt idx="2763">
                  <c:v>443.99999999999994</c:v>
                </c:pt>
                <c:pt idx="2764">
                  <c:v>457</c:v>
                </c:pt>
                <c:pt idx="2765">
                  <c:v>428.99999999999989</c:v>
                </c:pt>
                <c:pt idx="2766">
                  <c:v>435.99999999999994</c:v>
                </c:pt>
                <c:pt idx="2767">
                  <c:v>444.99999999999994</c:v>
                </c:pt>
                <c:pt idx="2768">
                  <c:v>439.99999999999989</c:v>
                </c:pt>
                <c:pt idx="2769">
                  <c:v>439.99999999999989</c:v>
                </c:pt>
                <c:pt idx="2770">
                  <c:v>442</c:v>
                </c:pt>
                <c:pt idx="2771">
                  <c:v>451.00000000000017</c:v>
                </c:pt>
                <c:pt idx="2772">
                  <c:v>450</c:v>
                </c:pt>
                <c:pt idx="2773">
                  <c:v>463.00000000000006</c:v>
                </c:pt>
                <c:pt idx="2774">
                  <c:v>475</c:v>
                </c:pt>
                <c:pt idx="2775">
                  <c:v>491</c:v>
                </c:pt>
                <c:pt idx="2776">
                  <c:v>495.00000000000011</c:v>
                </c:pt>
                <c:pt idx="2777">
                  <c:v>480.99999999999989</c:v>
                </c:pt>
                <c:pt idx="2778">
                  <c:v>483</c:v>
                </c:pt>
                <c:pt idx="2779">
                  <c:v>477.99999999999994</c:v>
                </c:pt>
                <c:pt idx="2780">
                  <c:v>463.99999999999989</c:v>
                </c:pt>
                <c:pt idx="2781">
                  <c:v>443</c:v>
                </c:pt>
                <c:pt idx="2782">
                  <c:v>435.99999999999994</c:v>
                </c:pt>
                <c:pt idx="2783">
                  <c:v>453.00000000000011</c:v>
                </c:pt>
                <c:pt idx="2784">
                  <c:v>450</c:v>
                </c:pt>
                <c:pt idx="2785">
                  <c:v>443</c:v>
                </c:pt>
                <c:pt idx="2786">
                  <c:v>442</c:v>
                </c:pt>
                <c:pt idx="2787">
                  <c:v>441</c:v>
                </c:pt>
                <c:pt idx="2788">
                  <c:v>437.99999999999989</c:v>
                </c:pt>
                <c:pt idx="2789">
                  <c:v>435.99999999999994</c:v>
                </c:pt>
                <c:pt idx="2790">
                  <c:v>428.99999999999989</c:v>
                </c:pt>
                <c:pt idx="2791">
                  <c:v>423.99999999999983</c:v>
                </c:pt>
                <c:pt idx="2792">
                  <c:v>423.99999999999983</c:v>
                </c:pt>
                <c:pt idx="2793">
                  <c:v>418</c:v>
                </c:pt>
                <c:pt idx="2794">
                  <c:v>417</c:v>
                </c:pt>
                <c:pt idx="2795">
                  <c:v>412.99999999999989</c:v>
                </c:pt>
                <c:pt idx="2796">
                  <c:v>408</c:v>
                </c:pt>
                <c:pt idx="2797">
                  <c:v>418</c:v>
                </c:pt>
                <c:pt idx="2798">
                  <c:v>410.00000000000011</c:v>
                </c:pt>
                <c:pt idx="2799">
                  <c:v>408</c:v>
                </c:pt>
                <c:pt idx="2800">
                  <c:v>406.00000000000006</c:v>
                </c:pt>
                <c:pt idx="2801">
                  <c:v>403.00000000000011</c:v>
                </c:pt>
                <c:pt idx="2802">
                  <c:v>398.00000000000006</c:v>
                </c:pt>
                <c:pt idx="2803">
                  <c:v>394.00000000000011</c:v>
                </c:pt>
                <c:pt idx="2804">
                  <c:v>398.00000000000006</c:v>
                </c:pt>
                <c:pt idx="2805">
                  <c:v>399</c:v>
                </c:pt>
                <c:pt idx="2806">
                  <c:v>400</c:v>
                </c:pt>
                <c:pt idx="2807">
                  <c:v>402.00000000000011</c:v>
                </c:pt>
                <c:pt idx="2808">
                  <c:v>415.00000000000006</c:v>
                </c:pt>
                <c:pt idx="2809">
                  <c:v>415.00000000000006</c:v>
                </c:pt>
                <c:pt idx="2810">
                  <c:v>417</c:v>
                </c:pt>
                <c:pt idx="2811">
                  <c:v>418</c:v>
                </c:pt>
                <c:pt idx="2812">
                  <c:v>422.00000000000006</c:v>
                </c:pt>
                <c:pt idx="2813">
                  <c:v>424</c:v>
                </c:pt>
                <c:pt idx="2814">
                  <c:v>426</c:v>
                </c:pt>
                <c:pt idx="2815">
                  <c:v>426</c:v>
                </c:pt>
                <c:pt idx="2816">
                  <c:v>426</c:v>
                </c:pt>
                <c:pt idx="2817">
                  <c:v>423.00000000000006</c:v>
                </c:pt>
                <c:pt idx="2818">
                  <c:v>424</c:v>
                </c:pt>
                <c:pt idx="2819">
                  <c:v>423.00000000000006</c:v>
                </c:pt>
                <c:pt idx="2820">
                  <c:v>430.00000000000006</c:v>
                </c:pt>
                <c:pt idx="2821">
                  <c:v>425</c:v>
                </c:pt>
                <c:pt idx="2822">
                  <c:v>421.00000000000011</c:v>
                </c:pt>
                <c:pt idx="2823">
                  <c:v>420.00000000000011</c:v>
                </c:pt>
                <c:pt idx="2824">
                  <c:v>415.00000000000006</c:v>
                </c:pt>
                <c:pt idx="2825">
                  <c:v>416</c:v>
                </c:pt>
                <c:pt idx="2826">
                  <c:v>418.00000000000017</c:v>
                </c:pt>
                <c:pt idx="2827">
                  <c:v>418.00000000000017</c:v>
                </c:pt>
                <c:pt idx="2828">
                  <c:v>420.00000000000011</c:v>
                </c:pt>
                <c:pt idx="2829">
                  <c:v>420.00000000000011</c:v>
                </c:pt>
                <c:pt idx="2830">
                  <c:v>419.00000000000011</c:v>
                </c:pt>
                <c:pt idx="2831">
                  <c:v>419.00000000000011</c:v>
                </c:pt>
                <c:pt idx="2832">
                  <c:v>418.00000000000017</c:v>
                </c:pt>
                <c:pt idx="2833">
                  <c:v>421.00000000000011</c:v>
                </c:pt>
                <c:pt idx="2834">
                  <c:v>428.00000000000011</c:v>
                </c:pt>
                <c:pt idx="2835">
                  <c:v>433</c:v>
                </c:pt>
                <c:pt idx="2836">
                  <c:v>433</c:v>
                </c:pt>
                <c:pt idx="2837">
                  <c:v>436.00000000000011</c:v>
                </c:pt>
                <c:pt idx="2838">
                  <c:v>436.00000000000011</c:v>
                </c:pt>
                <c:pt idx="2839">
                  <c:v>436.00000000000011</c:v>
                </c:pt>
                <c:pt idx="2840">
                  <c:v>436.00000000000011</c:v>
                </c:pt>
                <c:pt idx="2841">
                  <c:v>436.00000000000011</c:v>
                </c:pt>
                <c:pt idx="2842">
                  <c:v>448.00000000000006</c:v>
                </c:pt>
                <c:pt idx="2843">
                  <c:v>471.99999999999989</c:v>
                </c:pt>
                <c:pt idx="2844">
                  <c:v>478.99999999999989</c:v>
                </c:pt>
                <c:pt idx="2845">
                  <c:v>478.99999999999989</c:v>
                </c:pt>
                <c:pt idx="2846">
                  <c:v>481.99999999999983</c:v>
                </c:pt>
                <c:pt idx="2847">
                  <c:v>483</c:v>
                </c:pt>
                <c:pt idx="2848">
                  <c:v>466</c:v>
                </c:pt>
                <c:pt idx="2849">
                  <c:v>476.00000000000017</c:v>
                </c:pt>
                <c:pt idx="2850">
                  <c:v>475</c:v>
                </c:pt>
                <c:pt idx="2851">
                  <c:v>472.00000000000006</c:v>
                </c:pt>
                <c:pt idx="2852">
                  <c:v>475</c:v>
                </c:pt>
                <c:pt idx="2853">
                  <c:v>481.00000000000006</c:v>
                </c:pt>
                <c:pt idx="2854">
                  <c:v>484.99999999999994</c:v>
                </c:pt>
                <c:pt idx="2855">
                  <c:v>486.99999999999994</c:v>
                </c:pt>
                <c:pt idx="2856">
                  <c:v>492</c:v>
                </c:pt>
                <c:pt idx="2857">
                  <c:v>491</c:v>
                </c:pt>
                <c:pt idx="2858">
                  <c:v>506.00000000000006</c:v>
                </c:pt>
                <c:pt idx="2859">
                  <c:v>510.99999999999994</c:v>
                </c:pt>
                <c:pt idx="2860">
                  <c:v>513.00000000000011</c:v>
                </c:pt>
                <c:pt idx="2861">
                  <c:v>509.99999999999994</c:v>
                </c:pt>
                <c:pt idx="2862">
                  <c:v>508</c:v>
                </c:pt>
                <c:pt idx="2863">
                  <c:v>478.99999999999989</c:v>
                </c:pt>
                <c:pt idx="2864">
                  <c:v>478.99999999999989</c:v>
                </c:pt>
                <c:pt idx="2865">
                  <c:v>478.99999999999989</c:v>
                </c:pt>
                <c:pt idx="2866">
                  <c:v>478.99999999999989</c:v>
                </c:pt>
                <c:pt idx="2867">
                  <c:v>474</c:v>
                </c:pt>
                <c:pt idx="2868">
                  <c:v>468.99999999999994</c:v>
                </c:pt>
                <c:pt idx="2869">
                  <c:v>472.00000000000006</c:v>
                </c:pt>
                <c:pt idx="2870">
                  <c:v>466</c:v>
                </c:pt>
                <c:pt idx="2871">
                  <c:v>467</c:v>
                </c:pt>
                <c:pt idx="2872">
                  <c:v>468</c:v>
                </c:pt>
                <c:pt idx="2873">
                  <c:v>469.99999999999994</c:v>
                </c:pt>
                <c:pt idx="2874">
                  <c:v>468</c:v>
                </c:pt>
                <c:pt idx="2875">
                  <c:v>466</c:v>
                </c:pt>
                <c:pt idx="2876">
                  <c:v>468.00000000000017</c:v>
                </c:pt>
                <c:pt idx="2877">
                  <c:v>469.00000000000011</c:v>
                </c:pt>
                <c:pt idx="2878">
                  <c:v>470.00000000000011</c:v>
                </c:pt>
                <c:pt idx="2879">
                  <c:v>476.00000000000017</c:v>
                </c:pt>
                <c:pt idx="2880">
                  <c:v>487.99999999999989</c:v>
                </c:pt>
                <c:pt idx="2881">
                  <c:v>491</c:v>
                </c:pt>
                <c:pt idx="2882">
                  <c:v>484.99999999999994</c:v>
                </c:pt>
                <c:pt idx="2883">
                  <c:v>485.99999999999994</c:v>
                </c:pt>
                <c:pt idx="2884">
                  <c:v>486.99999999999994</c:v>
                </c:pt>
                <c:pt idx="2885">
                  <c:v>486.99999999999994</c:v>
                </c:pt>
                <c:pt idx="2886">
                  <c:v>499</c:v>
                </c:pt>
                <c:pt idx="2887">
                  <c:v>494.99999999999994</c:v>
                </c:pt>
                <c:pt idx="2888">
                  <c:v>491</c:v>
                </c:pt>
                <c:pt idx="2889">
                  <c:v>489.00000000000006</c:v>
                </c:pt>
                <c:pt idx="2890">
                  <c:v>487.99999999999989</c:v>
                </c:pt>
                <c:pt idx="2891">
                  <c:v>485.99999999999994</c:v>
                </c:pt>
                <c:pt idx="2892">
                  <c:v>504.99999999999989</c:v>
                </c:pt>
                <c:pt idx="2893">
                  <c:v>514.99999999999989</c:v>
                </c:pt>
                <c:pt idx="2894">
                  <c:v>515.99999999999989</c:v>
                </c:pt>
                <c:pt idx="2895">
                  <c:v>515.99999999999989</c:v>
                </c:pt>
                <c:pt idx="2896">
                  <c:v>514.99999999999989</c:v>
                </c:pt>
                <c:pt idx="2897">
                  <c:v>541</c:v>
                </c:pt>
                <c:pt idx="2898">
                  <c:v>541</c:v>
                </c:pt>
                <c:pt idx="2899">
                  <c:v>541</c:v>
                </c:pt>
                <c:pt idx="2900">
                  <c:v>543</c:v>
                </c:pt>
                <c:pt idx="2901">
                  <c:v>543</c:v>
                </c:pt>
                <c:pt idx="2902">
                  <c:v>541</c:v>
                </c:pt>
                <c:pt idx="2903">
                  <c:v>552.99999999999989</c:v>
                </c:pt>
                <c:pt idx="2904">
                  <c:v>552.99999999999989</c:v>
                </c:pt>
                <c:pt idx="2905">
                  <c:v>549</c:v>
                </c:pt>
                <c:pt idx="2906">
                  <c:v>550</c:v>
                </c:pt>
                <c:pt idx="2907">
                  <c:v>548</c:v>
                </c:pt>
                <c:pt idx="2908">
                  <c:v>532</c:v>
                </c:pt>
                <c:pt idx="2909">
                  <c:v>530.00000000000011</c:v>
                </c:pt>
                <c:pt idx="2910">
                  <c:v>532</c:v>
                </c:pt>
                <c:pt idx="2911">
                  <c:v>533</c:v>
                </c:pt>
                <c:pt idx="2912">
                  <c:v>527.00000000000011</c:v>
                </c:pt>
                <c:pt idx="2913">
                  <c:v>530.00000000000011</c:v>
                </c:pt>
                <c:pt idx="2914">
                  <c:v>531</c:v>
                </c:pt>
                <c:pt idx="2915">
                  <c:v>566</c:v>
                </c:pt>
                <c:pt idx="2916">
                  <c:v>561.00000000000011</c:v>
                </c:pt>
                <c:pt idx="2917">
                  <c:v>560</c:v>
                </c:pt>
                <c:pt idx="2918">
                  <c:v>559</c:v>
                </c:pt>
                <c:pt idx="2919">
                  <c:v>560</c:v>
                </c:pt>
                <c:pt idx="2920">
                  <c:v>560</c:v>
                </c:pt>
                <c:pt idx="2921">
                  <c:v>560</c:v>
                </c:pt>
                <c:pt idx="2922">
                  <c:v>553.99999999999989</c:v>
                </c:pt>
                <c:pt idx="2923">
                  <c:v>541</c:v>
                </c:pt>
                <c:pt idx="2924">
                  <c:v>540</c:v>
                </c:pt>
                <c:pt idx="2925">
                  <c:v>531</c:v>
                </c:pt>
                <c:pt idx="2926">
                  <c:v>532</c:v>
                </c:pt>
                <c:pt idx="2927">
                  <c:v>524</c:v>
                </c:pt>
                <c:pt idx="2928">
                  <c:v>508</c:v>
                </c:pt>
                <c:pt idx="2929">
                  <c:v>508</c:v>
                </c:pt>
                <c:pt idx="2930">
                  <c:v>507</c:v>
                </c:pt>
                <c:pt idx="2931">
                  <c:v>508</c:v>
                </c:pt>
                <c:pt idx="2932">
                  <c:v>517</c:v>
                </c:pt>
                <c:pt idx="2933">
                  <c:v>516</c:v>
                </c:pt>
                <c:pt idx="2934">
                  <c:v>516</c:v>
                </c:pt>
                <c:pt idx="2935">
                  <c:v>520.00000000000011</c:v>
                </c:pt>
                <c:pt idx="2936">
                  <c:v>517</c:v>
                </c:pt>
                <c:pt idx="2937">
                  <c:v>509</c:v>
                </c:pt>
                <c:pt idx="2938">
                  <c:v>527.99999999999989</c:v>
                </c:pt>
                <c:pt idx="2939">
                  <c:v>526</c:v>
                </c:pt>
                <c:pt idx="2940">
                  <c:v>519.99999999999989</c:v>
                </c:pt>
                <c:pt idx="2941">
                  <c:v>521.99999999999989</c:v>
                </c:pt>
                <c:pt idx="2942">
                  <c:v>521.99999999999989</c:v>
                </c:pt>
                <c:pt idx="2943">
                  <c:v>515</c:v>
                </c:pt>
                <c:pt idx="2944">
                  <c:v>510.99999999999994</c:v>
                </c:pt>
                <c:pt idx="2945">
                  <c:v>501.00000000000017</c:v>
                </c:pt>
                <c:pt idx="2946">
                  <c:v>499</c:v>
                </c:pt>
                <c:pt idx="2947">
                  <c:v>497.00000000000006</c:v>
                </c:pt>
                <c:pt idx="2948">
                  <c:v>499</c:v>
                </c:pt>
                <c:pt idx="2949">
                  <c:v>500</c:v>
                </c:pt>
                <c:pt idx="2950">
                  <c:v>491</c:v>
                </c:pt>
                <c:pt idx="2951">
                  <c:v>484.99999999999994</c:v>
                </c:pt>
                <c:pt idx="2952">
                  <c:v>484.99999999999994</c:v>
                </c:pt>
                <c:pt idx="2953">
                  <c:v>483</c:v>
                </c:pt>
                <c:pt idx="2954">
                  <c:v>485.99999999999994</c:v>
                </c:pt>
                <c:pt idx="2955">
                  <c:v>501.99999999999994</c:v>
                </c:pt>
                <c:pt idx="2956">
                  <c:v>501.99999999999994</c:v>
                </c:pt>
                <c:pt idx="2957">
                  <c:v>496.99999999999989</c:v>
                </c:pt>
                <c:pt idx="2958">
                  <c:v>496.99999999999989</c:v>
                </c:pt>
                <c:pt idx="2959">
                  <c:v>497.99999999999989</c:v>
                </c:pt>
                <c:pt idx="2960">
                  <c:v>499</c:v>
                </c:pt>
                <c:pt idx="2961">
                  <c:v>498.00000000000006</c:v>
                </c:pt>
                <c:pt idx="2962">
                  <c:v>499</c:v>
                </c:pt>
                <c:pt idx="2963">
                  <c:v>493.99999999999994</c:v>
                </c:pt>
                <c:pt idx="2964">
                  <c:v>485.99999999999994</c:v>
                </c:pt>
                <c:pt idx="2965">
                  <c:v>465.00000000000006</c:v>
                </c:pt>
                <c:pt idx="2966">
                  <c:v>453.99999999999989</c:v>
                </c:pt>
                <c:pt idx="2967">
                  <c:v>444.99999999999994</c:v>
                </c:pt>
                <c:pt idx="2968">
                  <c:v>445.99999999999989</c:v>
                </c:pt>
                <c:pt idx="2969">
                  <c:v>445.99999999999989</c:v>
                </c:pt>
                <c:pt idx="2970">
                  <c:v>444.99999999999994</c:v>
                </c:pt>
                <c:pt idx="2971">
                  <c:v>443.99999999999994</c:v>
                </c:pt>
                <c:pt idx="2972">
                  <c:v>447.99999999999989</c:v>
                </c:pt>
                <c:pt idx="2973">
                  <c:v>446.99999999999989</c:v>
                </c:pt>
                <c:pt idx="2974">
                  <c:v>446.99999999999989</c:v>
                </c:pt>
                <c:pt idx="2975">
                  <c:v>447.99999999999989</c:v>
                </c:pt>
                <c:pt idx="2976">
                  <c:v>445.99999999999989</c:v>
                </c:pt>
                <c:pt idx="2977">
                  <c:v>439.99999999999989</c:v>
                </c:pt>
                <c:pt idx="2978">
                  <c:v>445.99999999999989</c:v>
                </c:pt>
                <c:pt idx="2979">
                  <c:v>446.99999999999989</c:v>
                </c:pt>
                <c:pt idx="2980">
                  <c:v>451.99999999999994</c:v>
                </c:pt>
                <c:pt idx="2981">
                  <c:v>454.99999999999989</c:v>
                </c:pt>
                <c:pt idx="2982">
                  <c:v>451.99999999999994</c:v>
                </c:pt>
                <c:pt idx="2983">
                  <c:v>448.99999999999983</c:v>
                </c:pt>
                <c:pt idx="2984">
                  <c:v>451.99999999999994</c:v>
                </c:pt>
                <c:pt idx="2985">
                  <c:v>461.99999999999994</c:v>
                </c:pt>
                <c:pt idx="2986">
                  <c:v>463.99999999999989</c:v>
                </c:pt>
                <c:pt idx="2987">
                  <c:v>468.99999999999994</c:v>
                </c:pt>
                <c:pt idx="2988">
                  <c:v>474</c:v>
                </c:pt>
                <c:pt idx="2989">
                  <c:v>475</c:v>
                </c:pt>
                <c:pt idx="2990">
                  <c:v>491</c:v>
                </c:pt>
                <c:pt idx="2991">
                  <c:v>492</c:v>
                </c:pt>
                <c:pt idx="2992">
                  <c:v>485.00000000000011</c:v>
                </c:pt>
                <c:pt idx="2993">
                  <c:v>484</c:v>
                </c:pt>
                <c:pt idx="2994">
                  <c:v>484.99999999999994</c:v>
                </c:pt>
                <c:pt idx="2995">
                  <c:v>493</c:v>
                </c:pt>
                <c:pt idx="2996">
                  <c:v>495.00000000000011</c:v>
                </c:pt>
                <c:pt idx="2997">
                  <c:v>497.00000000000006</c:v>
                </c:pt>
                <c:pt idx="2998">
                  <c:v>476.00000000000017</c:v>
                </c:pt>
                <c:pt idx="2999">
                  <c:v>478.00000000000011</c:v>
                </c:pt>
                <c:pt idx="3000">
                  <c:v>490.00000000000006</c:v>
                </c:pt>
                <c:pt idx="3001">
                  <c:v>487.00000000000011</c:v>
                </c:pt>
                <c:pt idx="3002">
                  <c:v>484.00000000000017</c:v>
                </c:pt>
                <c:pt idx="3003">
                  <c:v>472.00000000000006</c:v>
                </c:pt>
                <c:pt idx="3004">
                  <c:v>472.00000000000006</c:v>
                </c:pt>
                <c:pt idx="3005">
                  <c:v>473.00000000000006</c:v>
                </c:pt>
                <c:pt idx="3006">
                  <c:v>467</c:v>
                </c:pt>
                <c:pt idx="3007">
                  <c:v>456.00000000000006</c:v>
                </c:pt>
                <c:pt idx="3008">
                  <c:v>457</c:v>
                </c:pt>
                <c:pt idx="3009">
                  <c:v>459</c:v>
                </c:pt>
                <c:pt idx="3010">
                  <c:v>468.99999999999994</c:v>
                </c:pt>
                <c:pt idx="3011">
                  <c:v>467</c:v>
                </c:pt>
                <c:pt idx="3012">
                  <c:v>469.99999999999994</c:v>
                </c:pt>
                <c:pt idx="3013">
                  <c:v>471.99999999999989</c:v>
                </c:pt>
                <c:pt idx="3014">
                  <c:v>472.99999999999989</c:v>
                </c:pt>
                <c:pt idx="3015">
                  <c:v>464.00000000000006</c:v>
                </c:pt>
                <c:pt idx="3016">
                  <c:v>469.99999999999994</c:v>
                </c:pt>
                <c:pt idx="3017">
                  <c:v>468.99999999999994</c:v>
                </c:pt>
                <c:pt idx="3018">
                  <c:v>474</c:v>
                </c:pt>
                <c:pt idx="3019">
                  <c:v>475</c:v>
                </c:pt>
                <c:pt idx="3020">
                  <c:v>493</c:v>
                </c:pt>
                <c:pt idx="3021">
                  <c:v>490.99999999999983</c:v>
                </c:pt>
                <c:pt idx="3022">
                  <c:v>487.99999999999989</c:v>
                </c:pt>
                <c:pt idx="3023">
                  <c:v>484</c:v>
                </c:pt>
                <c:pt idx="3024">
                  <c:v>480.99999999999989</c:v>
                </c:pt>
                <c:pt idx="3025">
                  <c:v>478.99999999999989</c:v>
                </c:pt>
                <c:pt idx="3026">
                  <c:v>488.00000000000006</c:v>
                </c:pt>
                <c:pt idx="3027">
                  <c:v>489.00000000000006</c:v>
                </c:pt>
                <c:pt idx="3028">
                  <c:v>491</c:v>
                </c:pt>
                <c:pt idx="3029">
                  <c:v>492</c:v>
                </c:pt>
                <c:pt idx="3030">
                  <c:v>493</c:v>
                </c:pt>
                <c:pt idx="3031">
                  <c:v>490.00000000000006</c:v>
                </c:pt>
                <c:pt idx="3032">
                  <c:v>498.00000000000006</c:v>
                </c:pt>
                <c:pt idx="3033">
                  <c:v>498.00000000000006</c:v>
                </c:pt>
                <c:pt idx="3034">
                  <c:v>501.99999999999994</c:v>
                </c:pt>
                <c:pt idx="3035">
                  <c:v>503.99999999999989</c:v>
                </c:pt>
                <c:pt idx="3036">
                  <c:v>498.00000000000006</c:v>
                </c:pt>
                <c:pt idx="3037">
                  <c:v>492</c:v>
                </c:pt>
                <c:pt idx="3038">
                  <c:v>481.00000000000006</c:v>
                </c:pt>
                <c:pt idx="3039">
                  <c:v>480.00000000000006</c:v>
                </c:pt>
                <c:pt idx="3040">
                  <c:v>483</c:v>
                </c:pt>
                <c:pt idx="3041">
                  <c:v>482</c:v>
                </c:pt>
                <c:pt idx="3042">
                  <c:v>474</c:v>
                </c:pt>
                <c:pt idx="3043">
                  <c:v>478.99999999999989</c:v>
                </c:pt>
                <c:pt idx="3044">
                  <c:v>479.99999999999989</c:v>
                </c:pt>
                <c:pt idx="3045">
                  <c:v>481.99999999999983</c:v>
                </c:pt>
                <c:pt idx="3046">
                  <c:v>484</c:v>
                </c:pt>
                <c:pt idx="3047">
                  <c:v>480.99999999999989</c:v>
                </c:pt>
                <c:pt idx="3048">
                  <c:v>476.99999999999994</c:v>
                </c:pt>
                <c:pt idx="3049">
                  <c:v>474</c:v>
                </c:pt>
                <c:pt idx="3050">
                  <c:v>454.99999999999989</c:v>
                </c:pt>
                <c:pt idx="3051">
                  <c:v>456.00000000000006</c:v>
                </c:pt>
                <c:pt idx="3052">
                  <c:v>445.99999999999989</c:v>
                </c:pt>
                <c:pt idx="3053">
                  <c:v>444.99999999999994</c:v>
                </c:pt>
                <c:pt idx="3054">
                  <c:v>446.00000000000011</c:v>
                </c:pt>
                <c:pt idx="3055">
                  <c:v>452.99999999999994</c:v>
                </c:pt>
                <c:pt idx="3056">
                  <c:v>450</c:v>
                </c:pt>
                <c:pt idx="3057">
                  <c:v>449</c:v>
                </c:pt>
                <c:pt idx="3058">
                  <c:v>451</c:v>
                </c:pt>
                <c:pt idx="3059">
                  <c:v>445.00000000000011</c:v>
                </c:pt>
                <c:pt idx="3060">
                  <c:v>434</c:v>
                </c:pt>
                <c:pt idx="3061">
                  <c:v>440.00000000000006</c:v>
                </c:pt>
                <c:pt idx="3062">
                  <c:v>450</c:v>
                </c:pt>
                <c:pt idx="3063">
                  <c:v>442</c:v>
                </c:pt>
                <c:pt idx="3064">
                  <c:v>443</c:v>
                </c:pt>
                <c:pt idx="3065">
                  <c:v>446.00000000000011</c:v>
                </c:pt>
                <c:pt idx="3066">
                  <c:v>443.99999999999994</c:v>
                </c:pt>
                <c:pt idx="3067">
                  <c:v>446.00000000000011</c:v>
                </c:pt>
                <c:pt idx="3068">
                  <c:v>448.00000000000006</c:v>
                </c:pt>
                <c:pt idx="3069">
                  <c:v>451.99999999999994</c:v>
                </c:pt>
                <c:pt idx="3070">
                  <c:v>456.99999999999983</c:v>
                </c:pt>
                <c:pt idx="3071">
                  <c:v>455.99999999999989</c:v>
                </c:pt>
                <c:pt idx="3072">
                  <c:v>453.99999999999989</c:v>
                </c:pt>
                <c:pt idx="3073">
                  <c:v>451.99999999999994</c:v>
                </c:pt>
                <c:pt idx="3074">
                  <c:v>450</c:v>
                </c:pt>
                <c:pt idx="3075">
                  <c:v>442.00000000000017</c:v>
                </c:pt>
                <c:pt idx="3076">
                  <c:v>440.00000000000006</c:v>
                </c:pt>
                <c:pt idx="3077">
                  <c:v>441</c:v>
                </c:pt>
                <c:pt idx="3078">
                  <c:v>438.00000000000006</c:v>
                </c:pt>
                <c:pt idx="3079">
                  <c:v>437.00000000000011</c:v>
                </c:pt>
                <c:pt idx="3080">
                  <c:v>441</c:v>
                </c:pt>
                <c:pt idx="3081">
                  <c:v>437.00000000000011</c:v>
                </c:pt>
                <c:pt idx="3082">
                  <c:v>437.00000000000011</c:v>
                </c:pt>
                <c:pt idx="3083">
                  <c:v>438.00000000000006</c:v>
                </c:pt>
                <c:pt idx="3084">
                  <c:v>441</c:v>
                </c:pt>
                <c:pt idx="3085">
                  <c:v>448.00000000000006</c:v>
                </c:pt>
                <c:pt idx="3086">
                  <c:v>443.00000000000017</c:v>
                </c:pt>
                <c:pt idx="3087">
                  <c:v>437.00000000000011</c:v>
                </c:pt>
                <c:pt idx="3088">
                  <c:v>437.00000000000011</c:v>
                </c:pt>
                <c:pt idx="3089">
                  <c:v>437.00000000000011</c:v>
                </c:pt>
                <c:pt idx="3090">
                  <c:v>435.99999999999994</c:v>
                </c:pt>
                <c:pt idx="3091">
                  <c:v>441</c:v>
                </c:pt>
                <c:pt idx="3092">
                  <c:v>449</c:v>
                </c:pt>
                <c:pt idx="3093">
                  <c:v>449</c:v>
                </c:pt>
                <c:pt idx="3094">
                  <c:v>450</c:v>
                </c:pt>
                <c:pt idx="3095">
                  <c:v>451.99999999999994</c:v>
                </c:pt>
                <c:pt idx="3096">
                  <c:v>449</c:v>
                </c:pt>
                <c:pt idx="3097">
                  <c:v>445.00000000000011</c:v>
                </c:pt>
                <c:pt idx="3098">
                  <c:v>459</c:v>
                </c:pt>
                <c:pt idx="3099">
                  <c:v>460.99999999999994</c:v>
                </c:pt>
                <c:pt idx="3100">
                  <c:v>469.99999999999994</c:v>
                </c:pt>
                <c:pt idx="3101">
                  <c:v>468.99999999999994</c:v>
                </c:pt>
                <c:pt idx="3102">
                  <c:v>468.99999999999994</c:v>
                </c:pt>
                <c:pt idx="3103">
                  <c:v>468</c:v>
                </c:pt>
                <c:pt idx="3104">
                  <c:v>469.99999999999994</c:v>
                </c:pt>
                <c:pt idx="3105">
                  <c:v>470.99999999999989</c:v>
                </c:pt>
                <c:pt idx="3106">
                  <c:v>468.99999999999994</c:v>
                </c:pt>
                <c:pt idx="3107">
                  <c:v>471.99999999999989</c:v>
                </c:pt>
                <c:pt idx="3108">
                  <c:v>465.00000000000006</c:v>
                </c:pt>
                <c:pt idx="3109">
                  <c:v>466</c:v>
                </c:pt>
                <c:pt idx="3110">
                  <c:v>471.00000000000011</c:v>
                </c:pt>
                <c:pt idx="3111">
                  <c:v>467</c:v>
                </c:pt>
                <c:pt idx="3112">
                  <c:v>467</c:v>
                </c:pt>
                <c:pt idx="3113">
                  <c:v>470.00000000000011</c:v>
                </c:pt>
                <c:pt idx="3114">
                  <c:v>471.00000000000011</c:v>
                </c:pt>
                <c:pt idx="3115">
                  <c:v>473.00000000000006</c:v>
                </c:pt>
                <c:pt idx="3116">
                  <c:v>470.00000000000011</c:v>
                </c:pt>
                <c:pt idx="3117">
                  <c:v>461.00000000000011</c:v>
                </c:pt>
                <c:pt idx="3118">
                  <c:v>464.00000000000006</c:v>
                </c:pt>
                <c:pt idx="3119">
                  <c:v>464.00000000000006</c:v>
                </c:pt>
                <c:pt idx="3120">
                  <c:v>460.99999999999994</c:v>
                </c:pt>
                <c:pt idx="3121">
                  <c:v>457</c:v>
                </c:pt>
                <c:pt idx="3122">
                  <c:v>460.99999999999994</c:v>
                </c:pt>
                <c:pt idx="3123">
                  <c:v>466</c:v>
                </c:pt>
                <c:pt idx="3124">
                  <c:v>471.99999999999989</c:v>
                </c:pt>
                <c:pt idx="3125">
                  <c:v>481.00000000000006</c:v>
                </c:pt>
                <c:pt idx="3126">
                  <c:v>481.00000000000006</c:v>
                </c:pt>
                <c:pt idx="3127">
                  <c:v>481.00000000000006</c:v>
                </c:pt>
                <c:pt idx="3128">
                  <c:v>486.00000000000011</c:v>
                </c:pt>
                <c:pt idx="3129">
                  <c:v>485.00000000000011</c:v>
                </c:pt>
                <c:pt idx="3130">
                  <c:v>476.00000000000017</c:v>
                </c:pt>
                <c:pt idx="3131">
                  <c:v>476.00000000000017</c:v>
                </c:pt>
                <c:pt idx="3132">
                  <c:v>474</c:v>
                </c:pt>
                <c:pt idx="3133">
                  <c:v>473.00000000000006</c:v>
                </c:pt>
                <c:pt idx="3134">
                  <c:v>473.00000000000006</c:v>
                </c:pt>
                <c:pt idx="3135">
                  <c:v>478.00000000000011</c:v>
                </c:pt>
                <c:pt idx="3136">
                  <c:v>479.00000000000011</c:v>
                </c:pt>
                <c:pt idx="3137">
                  <c:v>476.99999999999994</c:v>
                </c:pt>
                <c:pt idx="3138">
                  <c:v>468</c:v>
                </c:pt>
                <c:pt idx="3139">
                  <c:v>468</c:v>
                </c:pt>
                <c:pt idx="3140">
                  <c:v>468</c:v>
                </c:pt>
                <c:pt idx="3141">
                  <c:v>469.00000000000006</c:v>
                </c:pt>
                <c:pt idx="3142">
                  <c:v>470</c:v>
                </c:pt>
                <c:pt idx="3143">
                  <c:v>471</c:v>
                </c:pt>
                <c:pt idx="3144">
                  <c:v>471</c:v>
                </c:pt>
                <c:pt idx="3145">
                  <c:v>466.99999999999989</c:v>
                </c:pt>
                <c:pt idx="3146">
                  <c:v>464.99999999999994</c:v>
                </c:pt>
                <c:pt idx="3147">
                  <c:v>468.99999999999994</c:v>
                </c:pt>
                <c:pt idx="3148">
                  <c:v>466</c:v>
                </c:pt>
                <c:pt idx="3149">
                  <c:v>467</c:v>
                </c:pt>
                <c:pt idx="3150">
                  <c:v>474</c:v>
                </c:pt>
                <c:pt idx="3151">
                  <c:v>468.99999999999994</c:v>
                </c:pt>
                <c:pt idx="3152">
                  <c:v>468</c:v>
                </c:pt>
                <c:pt idx="3153">
                  <c:v>467</c:v>
                </c:pt>
                <c:pt idx="3154">
                  <c:v>468</c:v>
                </c:pt>
                <c:pt idx="3155">
                  <c:v>471.00000000000011</c:v>
                </c:pt>
                <c:pt idx="3156">
                  <c:v>471.00000000000011</c:v>
                </c:pt>
                <c:pt idx="3157">
                  <c:v>474</c:v>
                </c:pt>
                <c:pt idx="3158">
                  <c:v>471.00000000000011</c:v>
                </c:pt>
                <c:pt idx="3159">
                  <c:v>471.00000000000011</c:v>
                </c:pt>
                <c:pt idx="3160">
                  <c:v>469.99999999999994</c:v>
                </c:pt>
                <c:pt idx="3161">
                  <c:v>469.99999999999994</c:v>
                </c:pt>
                <c:pt idx="3162">
                  <c:v>472.00000000000006</c:v>
                </c:pt>
                <c:pt idx="3163">
                  <c:v>474</c:v>
                </c:pt>
                <c:pt idx="3164">
                  <c:v>474</c:v>
                </c:pt>
                <c:pt idx="3165">
                  <c:v>474</c:v>
                </c:pt>
                <c:pt idx="3166">
                  <c:v>474</c:v>
                </c:pt>
                <c:pt idx="3167">
                  <c:v>471.00000000000011</c:v>
                </c:pt>
                <c:pt idx="3168">
                  <c:v>464.99999999999994</c:v>
                </c:pt>
                <c:pt idx="3169">
                  <c:v>463.99999999999994</c:v>
                </c:pt>
                <c:pt idx="3170">
                  <c:v>458.00000000000011</c:v>
                </c:pt>
                <c:pt idx="3171">
                  <c:v>452.00000000000006</c:v>
                </c:pt>
                <c:pt idx="3172">
                  <c:v>447.99999999999994</c:v>
                </c:pt>
                <c:pt idx="3173">
                  <c:v>462</c:v>
                </c:pt>
                <c:pt idx="3174">
                  <c:v>462</c:v>
                </c:pt>
                <c:pt idx="3175">
                  <c:v>461.00000000000006</c:v>
                </c:pt>
                <c:pt idx="3176">
                  <c:v>459.00000000000006</c:v>
                </c:pt>
                <c:pt idx="3177">
                  <c:v>461.00000000000006</c:v>
                </c:pt>
                <c:pt idx="3178">
                  <c:v>455</c:v>
                </c:pt>
                <c:pt idx="3179">
                  <c:v>454</c:v>
                </c:pt>
                <c:pt idx="3180">
                  <c:v>451.00000000000006</c:v>
                </c:pt>
                <c:pt idx="3181">
                  <c:v>451.00000000000006</c:v>
                </c:pt>
                <c:pt idx="3182">
                  <c:v>453</c:v>
                </c:pt>
                <c:pt idx="3183">
                  <c:v>450.00000000000011</c:v>
                </c:pt>
                <c:pt idx="3184">
                  <c:v>451.00000000000006</c:v>
                </c:pt>
                <c:pt idx="3185">
                  <c:v>454</c:v>
                </c:pt>
                <c:pt idx="3186">
                  <c:v>455.99999999999994</c:v>
                </c:pt>
                <c:pt idx="3187">
                  <c:v>461.00000000000006</c:v>
                </c:pt>
                <c:pt idx="3188">
                  <c:v>463.99999999999994</c:v>
                </c:pt>
                <c:pt idx="3189">
                  <c:v>462.00000000000011</c:v>
                </c:pt>
                <c:pt idx="3190">
                  <c:v>462.00000000000011</c:v>
                </c:pt>
                <c:pt idx="3191">
                  <c:v>459.99999999999994</c:v>
                </c:pt>
                <c:pt idx="3192">
                  <c:v>461.00000000000011</c:v>
                </c:pt>
                <c:pt idx="3193">
                  <c:v>465.00000000000006</c:v>
                </c:pt>
                <c:pt idx="3194">
                  <c:v>467</c:v>
                </c:pt>
                <c:pt idx="3195">
                  <c:v>468.99999999999994</c:v>
                </c:pt>
                <c:pt idx="3196">
                  <c:v>465.00000000000006</c:v>
                </c:pt>
                <c:pt idx="3197">
                  <c:v>468</c:v>
                </c:pt>
                <c:pt idx="3198">
                  <c:v>464.00000000000006</c:v>
                </c:pt>
                <c:pt idx="3199">
                  <c:v>462.00000000000011</c:v>
                </c:pt>
                <c:pt idx="3200">
                  <c:v>476.00000000000017</c:v>
                </c:pt>
                <c:pt idx="3201">
                  <c:v>472.00000000000006</c:v>
                </c:pt>
                <c:pt idx="3202">
                  <c:v>474</c:v>
                </c:pt>
                <c:pt idx="3203">
                  <c:v>468.00000000000017</c:v>
                </c:pt>
                <c:pt idx="3204">
                  <c:v>466</c:v>
                </c:pt>
                <c:pt idx="3205">
                  <c:v>462.00000000000011</c:v>
                </c:pt>
                <c:pt idx="3206">
                  <c:v>463</c:v>
                </c:pt>
                <c:pt idx="3207">
                  <c:v>467.00000000000006</c:v>
                </c:pt>
                <c:pt idx="3208">
                  <c:v>467.00000000000006</c:v>
                </c:pt>
                <c:pt idx="3209">
                  <c:v>467.00000000000006</c:v>
                </c:pt>
                <c:pt idx="3210">
                  <c:v>466.00000000000011</c:v>
                </c:pt>
                <c:pt idx="3211">
                  <c:v>467.00000000000006</c:v>
                </c:pt>
                <c:pt idx="3212">
                  <c:v>465.00000000000006</c:v>
                </c:pt>
                <c:pt idx="3213">
                  <c:v>468</c:v>
                </c:pt>
                <c:pt idx="3214">
                  <c:v>468</c:v>
                </c:pt>
                <c:pt idx="3215">
                  <c:v>466</c:v>
                </c:pt>
                <c:pt idx="3216">
                  <c:v>464.00000000000006</c:v>
                </c:pt>
                <c:pt idx="3217">
                  <c:v>454.00000000000011</c:v>
                </c:pt>
                <c:pt idx="3218">
                  <c:v>454.00000000000011</c:v>
                </c:pt>
                <c:pt idx="3219">
                  <c:v>454.00000000000011</c:v>
                </c:pt>
                <c:pt idx="3220">
                  <c:v>455.00000000000006</c:v>
                </c:pt>
                <c:pt idx="3221">
                  <c:v>451.00000000000017</c:v>
                </c:pt>
                <c:pt idx="3222">
                  <c:v>447.00000000000006</c:v>
                </c:pt>
                <c:pt idx="3223">
                  <c:v>443.00000000000017</c:v>
                </c:pt>
                <c:pt idx="3224">
                  <c:v>443.00000000000017</c:v>
                </c:pt>
                <c:pt idx="3225">
                  <c:v>446.00000000000011</c:v>
                </c:pt>
                <c:pt idx="3226">
                  <c:v>444.00000000000011</c:v>
                </c:pt>
                <c:pt idx="3227">
                  <c:v>444.00000000000011</c:v>
                </c:pt>
                <c:pt idx="3228">
                  <c:v>442</c:v>
                </c:pt>
                <c:pt idx="3229">
                  <c:v>441</c:v>
                </c:pt>
                <c:pt idx="3230">
                  <c:v>438.99999999999989</c:v>
                </c:pt>
                <c:pt idx="3231">
                  <c:v>436.99999999999994</c:v>
                </c:pt>
                <c:pt idx="3232">
                  <c:v>437.99999999999989</c:v>
                </c:pt>
                <c:pt idx="3233">
                  <c:v>451</c:v>
                </c:pt>
                <c:pt idx="3234">
                  <c:v>451.99999999999994</c:v>
                </c:pt>
                <c:pt idx="3235">
                  <c:v>456.00000000000006</c:v>
                </c:pt>
                <c:pt idx="3236">
                  <c:v>460.99999999999994</c:v>
                </c:pt>
                <c:pt idx="3237">
                  <c:v>460.99999999999994</c:v>
                </c:pt>
                <c:pt idx="3238">
                  <c:v>463.00000000000006</c:v>
                </c:pt>
                <c:pt idx="3239">
                  <c:v>463.00000000000006</c:v>
                </c:pt>
                <c:pt idx="3240">
                  <c:v>466</c:v>
                </c:pt>
                <c:pt idx="3241">
                  <c:v>484</c:v>
                </c:pt>
                <c:pt idx="3242">
                  <c:v>501</c:v>
                </c:pt>
                <c:pt idx="3243">
                  <c:v>493.99999999999994</c:v>
                </c:pt>
                <c:pt idx="3244">
                  <c:v>498.99999999999983</c:v>
                </c:pt>
                <c:pt idx="3245">
                  <c:v>519.99999999999989</c:v>
                </c:pt>
                <c:pt idx="3246">
                  <c:v>503.99999999999989</c:v>
                </c:pt>
                <c:pt idx="3247">
                  <c:v>510.99999999999994</c:v>
                </c:pt>
                <c:pt idx="3248">
                  <c:v>512.99999999999989</c:v>
                </c:pt>
                <c:pt idx="3249">
                  <c:v>517</c:v>
                </c:pt>
                <c:pt idx="3250">
                  <c:v>527.00000000000011</c:v>
                </c:pt>
                <c:pt idx="3251">
                  <c:v>516</c:v>
                </c:pt>
                <c:pt idx="3252">
                  <c:v>524</c:v>
                </c:pt>
                <c:pt idx="3253">
                  <c:v>515</c:v>
                </c:pt>
                <c:pt idx="3254">
                  <c:v>513.00000000000011</c:v>
                </c:pt>
                <c:pt idx="3255">
                  <c:v>499</c:v>
                </c:pt>
                <c:pt idx="3256">
                  <c:v>509</c:v>
                </c:pt>
                <c:pt idx="3257">
                  <c:v>509</c:v>
                </c:pt>
                <c:pt idx="3258">
                  <c:v>501.99999999999994</c:v>
                </c:pt>
                <c:pt idx="3259">
                  <c:v>501.99999999999994</c:v>
                </c:pt>
                <c:pt idx="3260">
                  <c:v>505.00000000000006</c:v>
                </c:pt>
                <c:pt idx="3261">
                  <c:v>519</c:v>
                </c:pt>
                <c:pt idx="3262">
                  <c:v>539</c:v>
                </c:pt>
                <c:pt idx="3263">
                  <c:v>531</c:v>
                </c:pt>
                <c:pt idx="3264">
                  <c:v>532</c:v>
                </c:pt>
                <c:pt idx="3265">
                  <c:v>533</c:v>
                </c:pt>
                <c:pt idx="3266">
                  <c:v>532</c:v>
                </c:pt>
                <c:pt idx="3267">
                  <c:v>526</c:v>
                </c:pt>
                <c:pt idx="3268">
                  <c:v>530.00000000000011</c:v>
                </c:pt>
                <c:pt idx="3269">
                  <c:v>532</c:v>
                </c:pt>
                <c:pt idx="3270">
                  <c:v>536.99999999999989</c:v>
                </c:pt>
                <c:pt idx="3271">
                  <c:v>531</c:v>
                </c:pt>
                <c:pt idx="3272">
                  <c:v>534</c:v>
                </c:pt>
                <c:pt idx="3273">
                  <c:v>550</c:v>
                </c:pt>
                <c:pt idx="3274">
                  <c:v>562.00000000000011</c:v>
                </c:pt>
                <c:pt idx="3275">
                  <c:v>593</c:v>
                </c:pt>
                <c:pt idx="3276">
                  <c:v>582</c:v>
                </c:pt>
                <c:pt idx="3277">
                  <c:v>561</c:v>
                </c:pt>
                <c:pt idx="3278">
                  <c:v>575</c:v>
                </c:pt>
                <c:pt idx="3279">
                  <c:v>574</c:v>
                </c:pt>
                <c:pt idx="3280">
                  <c:v>569</c:v>
                </c:pt>
                <c:pt idx="3281">
                  <c:v>575</c:v>
                </c:pt>
                <c:pt idx="3282">
                  <c:v>594.99999999999989</c:v>
                </c:pt>
                <c:pt idx="3283">
                  <c:v>586.99999999999989</c:v>
                </c:pt>
                <c:pt idx="3284">
                  <c:v>576</c:v>
                </c:pt>
                <c:pt idx="3285">
                  <c:v>523</c:v>
                </c:pt>
                <c:pt idx="3286">
                  <c:v>532</c:v>
                </c:pt>
                <c:pt idx="3287">
                  <c:v>520.99999999999989</c:v>
                </c:pt>
                <c:pt idx="3288">
                  <c:v>532</c:v>
                </c:pt>
                <c:pt idx="3289">
                  <c:v>532</c:v>
                </c:pt>
                <c:pt idx="3290">
                  <c:v>541</c:v>
                </c:pt>
                <c:pt idx="3291">
                  <c:v>547.00000000000011</c:v>
                </c:pt>
                <c:pt idx="3292">
                  <c:v>564</c:v>
                </c:pt>
                <c:pt idx="3293">
                  <c:v>572.00000000000011</c:v>
                </c:pt>
                <c:pt idx="3294">
                  <c:v>564</c:v>
                </c:pt>
                <c:pt idx="3295">
                  <c:v>551</c:v>
                </c:pt>
                <c:pt idx="3296">
                  <c:v>557</c:v>
                </c:pt>
                <c:pt idx="3297">
                  <c:v>555.00000000000011</c:v>
                </c:pt>
                <c:pt idx="3298">
                  <c:v>570</c:v>
                </c:pt>
                <c:pt idx="3299">
                  <c:v>574.00000000000011</c:v>
                </c:pt>
                <c:pt idx="3300">
                  <c:v>585</c:v>
                </c:pt>
                <c:pt idx="3301">
                  <c:v>587</c:v>
                </c:pt>
                <c:pt idx="3302">
                  <c:v>587</c:v>
                </c:pt>
                <c:pt idx="3303">
                  <c:v>599.00000000000011</c:v>
                </c:pt>
                <c:pt idx="3304">
                  <c:v>598.99999999999989</c:v>
                </c:pt>
                <c:pt idx="3305">
                  <c:v>606</c:v>
                </c:pt>
                <c:pt idx="3306">
                  <c:v>612</c:v>
                </c:pt>
                <c:pt idx="3307">
                  <c:v>605</c:v>
                </c:pt>
                <c:pt idx="3308">
                  <c:v>606.99999999999989</c:v>
                </c:pt>
                <c:pt idx="3309">
                  <c:v>611.99999999999989</c:v>
                </c:pt>
                <c:pt idx="3310">
                  <c:v>635</c:v>
                </c:pt>
                <c:pt idx="3311">
                  <c:v>647.00000000000011</c:v>
                </c:pt>
                <c:pt idx="3312">
                  <c:v>637.00000000000011</c:v>
                </c:pt>
                <c:pt idx="3313">
                  <c:v>648</c:v>
                </c:pt>
                <c:pt idx="3314">
                  <c:v>624</c:v>
                </c:pt>
                <c:pt idx="3315">
                  <c:v>638</c:v>
                </c:pt>
                <c:pt idx="3316">
                  <c:v>669</c:v>
                </c:pt>
                <c:pt idx="3317">
                  <c:v>640.99999999999989</c:v>
                </c:pt>
                <c:pt idx="3318">
                  <c:v>621</c:v>
                </c:pt>
                <c:pt idx="3319">
                  <c:v>625.99999999999989</c:v>
                </c:pt>
                <c:pt idx="3320">
                  <c:v>636</c:v>
                </c:pt>
                <c:pt idx="3321">
                  <c:v>645.00000000000011</c:v>
                </c:pt>
                <c:pt idx="3322">
                  <c:v>656</c:v>
                </c:pt>
                <c:pt idx="3323">
                  <c:v>665</c:v>
                </c:pt>
                <c:pt idx="3324">
                  <c:v>669</c:v>
                </c:pt>
                <c:pt idx="3325">
                  <c:v>683</c:v>
                </c:pt>
                <c:pt idx="3326">
                  <c:v>668</c:v>
                </c:pt>
                <c:pt idx="3327">
                  <c:v>643</c:v>
                </c:pt>
                <c:pt idx="3328">
                  <c:v>657</c:v>
                </c:pt>
                <c:pt idx="3329">
                  <c:v>674</c:v>
                </c:pt>
                <c:pt idx="3330">
                  <c:v>729.99999999999989</c:v>
                </c:pt>
                <c:pt idx="3331">
                  <c:v>779.99999999999989</c:v>
                </c:pt>
                <c:pt idx="3332">
                  <c:v>758</c:v>
                </c:pt>
                <c:pt idx="3333">
                  <c:v>744</c:v>
                </c:pt>
                <c:pt idx="3334">
                  <c:v>738.99999999999989</c:v>
                </c:pt>
                <c:pt idx="3335">
                  <c:v>741</c:v>
                </c:pt>
                <c:pt idx="3336">
                  <c:v>744.99999999999989</c:v>
                </c:pt>
                <c:pt idx="3337">
                  <c:v>738.00000000000011</c:v>
                </c:pt>
                <c:pt idx="3338">
                  <c:v>719.99999999999989</c:v>
                </c:pt>
                <c:pt idx="3339">
                  <c:v>716</c:v>
                </c:pt>
                <c:pt idx="3340">
                  <c:v>682</c:v>
                </c:pt>
                <c:pt idx="3341">
                  <c:v>686.99999999999989</c:v>
                </c:pt>
                <c:pt idx="3342">
                  <c:v>665</c:v>
                </c:pt>
                <c:pt idx="3343">
                  <c:v>649.00000000000011</c:v>
                </c:pt>
                <c:pt idx="3344">
                  <c:v>650.00000000000011</c:v>
                </c:pt>
                <c:pt idx="3345">
                  <c:v>657.00000000000011</c:v>
                </c:pt>
                <c:pt idx="3346">
                  <c:v>642.00000000000011</c:v>
                </c:pt>
                <c:pt idx="3347">
                  <c:v>623</c:v>
                </c:pt>
                <c:pt idx="3348">
                  <c:v>615</c:v>
                </c:pt>
                <c:pt idx="3349">
                  <c:v>612</c:v>
                </c:pt>
                <c:pt idx="3350">
                  <c:v>628</c:v>
                </c:pt>
                <c:pt idx="3351">
                  <c:v>619</c:v>
                </c:pt>
                <c:pt idx="3352">
                  <c:v>623.99999999999989</c:v>
                </c:pt>
                <c:pt idx="3353">
                  <c:v>621</c:v>
                </c:pt>
                <c:pt idx="3354">
                  <c:v>619</c:v>
                </c:pt>
                <c:pt idx="3355">
                  <c:v>620</c:v>
                </c:pt>
                <c:pt idx="3356">
                  <c:v>604</c:v>
                </c:pt>
                <c:pt idx="3357">
                  <c:v>594</c:v>
                </c:pt>
                <c:pt idx="3358">
                  <c:v>590</c:v>
                </c:pt>
                <c:pt idx="3359">
                  <c:v>592.00000000000011</c:v>
                </c:pt>
                <c:pt idx="3360">
                  <c:v>595</c:v>
                </c:pt>
                <c:pt idx="3361">
                  <c:v>598</c:v>
                </c:pt>
                <c:pt idx="3362">
                  <c:v>594</c:v>
                </c:pt>
                <c:pt idx="3363">
                  <c:v>605</c:v>
                </c:pt>
                <c:pt idx="3364">
                  <c:v>607.99999999999989</c:v>
                </c:pt>
                <c:pt idx="3365">
                  <c:v>623</c:v>
                </c:pt>
                <c:pt idx="3366">
                  <c:v>614</c:v>
                </c:pt>
                <c:pt idx="3367">
                  <c:v>612.99999999999989</c:v>
                </c:pt>
                <c:pt idx="3368">
                  <c:v>614</c:v>
                </c:pt>
                <c:pt idx="3369">
                  <c:v>612.00000000000011</c:v>
                </c:pt>
                <c:pt idx="3370">
                  <c:v>620</c:v>
                </c:pt>
                <c:pt idx="3371">
                  <c:v>631.99999999999989</c:v>
                </c:pt>
                <c:pt idx="3372">
                  <c:v>637</c:v>
                </c:pt>
                <c:pt idx="3373">
                  <c:v>636</c:v>
                </c:pt>
                <c:pt idx="3374">
                  <c:v>639</c:v>
                </c:pt>
                <c:pt idx="3375">
                  <c:v>646</c:v>
                </c:pt>
                <c:pt idx="3376">
                  <c:v>640</c:v>
                </c:pt>
                <c:pt idx="3377">
                  <c:v>629</c:v>
                </c:pt>
                <c:pt idx="3378">
                  <c:v>625.00000000000011</c:v>
                </c:pt>
                <c:pt idx="3379">
                  <c:v>622</c:v>
                </c:pt>
                <c:pt idx="3380">
                  <c:v>625</c:v>
                </c:pt>
                <c:pt idx="3381">
                  <c:v>651</c:v>
                </c:pt>
                <c:pt idx="3382">
                  <c:v>644.99999999999989</c:v>
                </c:pt>
                <c:pt idx="3383">
                  <c:v>644.99999999999989</c:v>
                </c:pt>
                <c:pt idx="3384">
                  <c:v>638.99999999999989</c:v>
                </c:pt>
                <c:pt idx="3385">
                  <c:v>616</c:v>
                </c:pt>
                <c:pt idx="3386">
                  <c:v>619.99999999999989</c:v>
                </c:pt>
                <c:pt idx="3387">
                  <c:v>619.99999999999989</c:v>
                </c:pt>
                <c:pt idx="3388">
                  <c:v>619.99999999999989</c:v>
                </c:pt>
                <c:pt idx="3389">
                  <c:v>619.99999999999989</c:v>
                </c:pt>
                <c:pt idx="3390">
                  <c:v>626</c:v>
                </c:pt>
                <c:pt idx="3391">
                  <c:v>626</c:v>
                </c:pt>
                <c:pt idx="3392">
                  <c:v>628.99999999999989</c:v>
                </c:pt>
                <c:pt idx="3397">
                  <c:v>655.00000000000011</c:v>
                </c:pt>
                <c:pt idx="3403">
                  <c:v>638</c:v>
                </c:pt>
                <c:pt idx="3408">
                  <c:v>619</c:v>
                </c:pt>
                <c:pt idx="3413">
                  <c:v>605</c:v>
                </c:pt>
                <c:pt idx="3418">
                  <c:v>589</c:v>
                </c:pt>
                <c:pt idx="3424">
                  <c:v>590.99999999999989</c:v>
                </c:pt>
                <c:pt idx="3430">
                  <c:v>625</c:v>
                </c:pt>
                <c:pt idx="3433">
                  <c:v>641.00000000000011</c:v>
                </c:pt>
                <c:pt idx="3438">
                  <c:v>632.99999999999989</c:v>
                </c:pt>
                <c:pt idx="3444">
                  <c:v>617</c:v>
                </c:pt>
                <c:pt idx="3450">
                  <c:v>606.99999999999989</c:v>
                </c:pt>
                <c:pt idx="3456">
                  <c:v>647</c:v>
                </c:pt>
                <c:pt idx="3461">
                  <c:v>667</c:v>
                </c:pt>
                <c:pt idx="3467">
                  <c:v>666</c:v>
                </c:pt>
                <c:pt idx="3473">
                  <c:v>626.00000000000011</c:v>
                </c:pt>
                <c:pt idx="3478">
                  <c:v>607</c:v>
                </c:pt>
                <c:pt idx="3483">
                  <c:v>582</c:v>
                </c:pt>
                <c:pt idx="3488">
                  <c:v>571.00000000000011</c:v>
                </c:pt>
                <c:pt idx="3493">
                  <c:v>531</c:v>
                </c:pt>
                <c:pt idx="3499">
                  <c:v>551</c:v>
                </c:pt>
                <c:pt idx="3504">
                  <c:v>518.00000000000011</c:v>
                </c:pt>
                <c:pt idx="3510">
                  <c:v>470.99999999999989</c:v>
                </c:pt>
                <c:pt idx="3516">
                  <c:v>449</c:v>
                </c:pt>
                <c:pt idx="3521">
                  <c:v>454.00000000000011</c:v>
                </c:pt>
                <c:pt idx="3526">
                  <c:v>437</c:v>
                </c:pt>
                <c:pt idx="3532">
                  <c:v>451.99999999999994</c:v>
                </c:pt>
                <c:pt idx="3538">
                  <c:v>464.00000000000006</c:v>
                </c:pt>
                <c:pt idx="3543">
                  <c:v>442.00000000000006</c:v>
                </c:pt>
                <c:pt idx="3548">
                  <c:v>362.00000000000011</c:v>
                </c:pt>
                <c:pt idx="3553">
                  <c:v>317.00000000000006</c:v>
                </c:pt>
                <c:pt idx="3559">
                  <c:v>324</c:v>
                </c:pt>
                <c:pt idx="3565">
                  <c:v>311.00000000000011</c:v>
                </c:pt>
                <c:pt idx="3570">
                  <c:v>319.00000000000006</c:v>
                </c:pt>
                <c:pt idx="3576">
                  <c:v>326.99999999999994</c:v>
                </c:pt>
                <c:pt idx="3582">
                  <c:v>347</c:v>
                </c:pt>
                <c:pt idx="3587">
                  <c:v>313.99999999999994</c:v>
                </c:pt>
                <c:pt idx="3592">
                  <c:v>302.00000000000006</c:v>
                </c:pt>
                <c:pt idx="3598">
                  <c:v>291</c:v>
                </c:pt>
                <c:pt idx="3603">
                  <c:v>288.99999999999994</c:v>
                </c:pt>
                <c:pt idx="3608">
                  <c:v>313.99999999999994</c:v>
                </c:pt>
                <c:pt idx="3613">
                  <c:v>332</c:v>
                </c:pt>
                <c:pt idx="3619">
                  <c:v>322</c:v>
                </c:pt>
                <c:pt idx="3625">
                  <c:v>367</c:v>
                </c:pt>
                <c:pt idx="3630">
                  <c:v>369.00000000000006</c:v>
                </c:pt>
                <c:pt idx="3635">
                  <c:v>318</c:v>
                </c:pt>
                <c:pt idx="3641">
                  <c:v>302.00000000000006</c:v>
                </c:pt>
                <c:pt idx="3647">
                  <c:v>279</c:v>
                </c:pt>
                <c:pt idx="3651">
                  <c:v>292</c:v>
                </c:pt>
                <c:pt idx="3658">
                  <c:v>302.00000000000006</c:v>
                </c:pt>
                <c:pt idx="3663">
                  <c:v>295</c:v>
                </c:pt>
                <c:pt idx="3668">
                  <c:v>278.00000000000011</c:v>
                </c:pt>
                <c:pt idx="3674">
                  <c:v>269.99999999999994</c:v>
                </c:pt>
                <c:pt idx="3679">
                  <c:v>263.00000000000006</c:v>
                </c:pt>
                <c:pt idx="3685">
                  <c:v>276.99999999999994</c:v>
                </c:pt>
                <c:pt idx="3691">
                  <c:v>271</c:v>
                </c:pt>
                <c:pt idx="3694">
                  <c:v>297.00000000000006</c:v>
                </c:pt>
                <c:pt idx="3699">
                  <c:v>297.99999999999994</c:v>
                </c:pt>
                <c:pt idx="3705">
                  <c:v>314.99999999999994</c:v>
                </c:pt>
                <c:pt idx="3711">
                  <c:v>305.99999999999994</c:v>
                </c:pt>
                <c:pt idx="3717">
                  <c:v>265.00000000000006</c:v>
                </c:pt>
                <c:pt idx="3722">
                  <c:v>276.99999999999994</c:v>
                </c:pt>
                <c:pt idx="3728">
                  <c:v>248.99999999999994</c:v>
                </c:pt>
                <c:pt idx="3731">
                  <c:v>247.00000000000006</c:v>
                </c:pt>
                <c:pt idx="3732">
                  <c:v>255.99999999999997</c:v>
                </c:pt>
                <c:pt idx="3733">
                  <c:v>253.00000000000003</c:v>
                </c:pt>
                <c:pt idx="3735">
                  <c:v>240.00000000000003</c:v>
                </c:pt>
                <c:pt idx="3736">
                  <c:v>240.00000000000003</c:v>
                </c:pt>
                <c:pt idx="3737">
                  <c:v>250.99999999999997</c:v>
                </c:pt>
                <c:pt idx="3738">
                  <c:v>255.99999999999997</c:v>
                </c:pt>
                <c:pt idx="3739">
                  <c:v>267</c:v>
                </c:pt>
                <c:pt idx="3740">
                  <c:v>264.00000000000006</c:v>
                </c:pt>
                <c:pt idx="3741">
                  <c:v>259.00000000000006</c:v>
                </c:pt>
                <c:pt idx="3742">
                  <c:v>259</c:v>
                </c:pt>
                <c:pt idx="3743">
                  <c:v>253.00000000000003</c:v>
                </c:pt>
                <c:pt idx="3744">
                  <c:v>253.99999999999991</c:v>
                </c:pt>
                <c:pt idx="3745">
                  <c:v>255.99999999999997</c:v>
                </c:pt>
                <c:pt idx="3746">
                  <c:v>259</c:v>
                </c:pt>
                <c:pt idx="3748">
                  <c:v>264.00000000000006</c:v>
                </c:pt>
                <c:pt idx="3749">
                  <c:v>272</c:v>
                </c:pt>
                <c:pt idx="3750">
                  <c:v>272</c:v>
                </c:pt>
                <c:pt idx="3751">
                  <c:v>272.99999999999994</c:v>
                </c:pt>
                <c:pt idx="3752">
                  <c:v>271.99999999999989</c:v>
                </c:pt>
                <c:pt idx="3753">
                  <c:v>277.99999999999994</c:v>
                </c:pt>
                <c:pt idx="3755">
                  <c:v>274</c:v>
                </c:pt>
                <c:pt idx="3756">
                  <c:v>276</c:v>
                </c:pt>
                <c:pt idx="3757">
                  <c:v>280</c:v>
                </c:pt>
                <c:pt idx="3758">
                  <c:v>288.99999999999989</c:v>
                </c:pt>
                <c:pt idx="3759">
                  <c:v>303</c:v>
                </c:pt>
                <c:pt idx="3760">
                  <c:v>304</c:v>
                </c:pt>
                <c:pt idx="3761">
                  <c:v>305.99999999999994</c:v>
                </c:pt>
                <c:pt idx="3763">
                  <c:v>307</c:v>
                </c:pt>
                <c:pt idx="3764">
                  <c:v>313.99999999999994</c:v>
                </c:pt>
                <c:pt idx="3765">
                  <c:v>322.00000000000006</c:v>
                </c:pt>
                <c:pt idx="3766">
                  <c:v>317</c:v>
                </c:pt>
                <c:pt idx="3767">
                  <c:v>318.99999999999994</c:v>
                </c:pt>
                <c:pt idx="3768">
                  <c:v>306.00000000000006</c:v>
                </c:pt>
                <c:pt idx="3769">
                  <c:v>313.99999999999994</c:v>
                </c:pt>
                <c:pt idx="3770">
                  <c:v>329.00000000000011</c:v>
                </c:pt>
                <c:pt idx="3771">
                  <c:v>337</c:v>
                </c:pt>
                <c:pt idx="3772">
                  <c:v>361.00000000000006</c:v>
                </c:pt>
                <c:pt idx="3773">
                  <c:v>370</c:v>
                </c:pt>
                <c:pt idx="3774">
                  <c:v>389.99999999999994</c:v>
                </c:pt>
                <c:pt idx="3775">
                  <c:v>374</c:v>
                </c:pt>
                <c:pt idx="3776">
                  <c:v>372</c:v>
                </c:pt>
                <c:pt idx="3777">
                  <c:v>364.99999999999994</c:v>
                </c:pt>
                <c:pt idx="3778">
                  <c:v>374</c:v>
                </c:pt>
                <c:pt idx="3779">
                  <c:v>368.00000000000006</c:v>
                </c:pt>
                <c:pt idx="3780">
                  <c:v>354</c:v>
                </c:pt>
                <c:pt idx="3781">
                  <c:v>351.00000000000006</c:v>
                </c:pt>
                <c:pt idx="3782">
                  <c:v>368</c:v>
                </c:pt>
                <c:pt idx="3783">
                  <c:v>393.00000000000006</c:v>
                </c:pt>
                <c:pt idx="3784">
                  <c:v>384</c:v>
                </c:pt>
                <c:pt idx="3785">
                  <c:v>377.99999999999994</c:v>
                </c:pt>
                <c:pt idx="3786">
                  <c:v>383.00000000000011</c:v>
                </c:pt>
                <c:pt idx="3787">
                  <c:v>380</c:v>
                </c:pt>
                <c:pt idx="3788">
                  <c:v>388</c:v>
                </c:pt>
                <c:pt idx="3789">
                  <c:v>385.00000000000006</c:v>
                </c:pt>
                <c:pt idx="3790">
                  <c:v>384</c:v>
                </c:pt>
                <c:pt idx="3791">
                  <c:v>365.00000000000006</c:v>
                </c:pt>
                <c:pt idx="3792">
                  <c:v>363.99999999999994</c:v>
                </c:pt>
                <c:pt idx="3793">
                  <c:v>370.00000000000011</c:v>
                </c:pt>
                <c:pt idx="3794">
                  <c:v>408</c:v>
                </c:pt>
                <c:pt idx="3795">
                  <c:v>411.00000000000006</c:v>
                </c:pt>
                <c:pt idx="3796">
                  <c:v>390.00000000000006</c:v>
                </c:pt>
                <c:pt idx="3797">
                  <c:v>386.99999999999994</c:v>
                </c:pt>
                <c:pt idx="3798">
                  <c:v>380.99999999999989</c:v>
                </c:pt>
                <c:pt idx="3799">
                  <c:v>380.99999999999994</c:v>
                </c:pt>
                <c:pt idx="3800">
                  <c:v>382</c:v>
                </c:pt>
                <c:pt idx="3801">
                  <c:v>407</c:v>
                </c:pt>
                <c:pt idx="3802">
                  <c:v>411.99999999999994</c:v>
                </c:pt>
                <c:pt idx="3803">
                  <c:v>396.00000000000011</c:v>
                </c:pt>
                <c:pt idx="3804">
                  <c:v>416.00000000000011</c:v>
                </c:pt>
                <c:pt idx="3805">
                  <c:v>411.00000000000011</c:v>
                </c:pt>
                <c:pt idx="3806">
                  <c:v>398.00000000000006</c:v>
                </c:pt>
                <c:pt idx="3807">
                  <c:v>392</c:v>
                </c:pt>
                <c:pt idx="3808">
                  <c:v>393.99999999999994</c:v>
                </c:pt>
                <c:pt idx="3809">
                  <c:v>395</c:v>
                </c:pt>
                <c:pt idx="3810">
                  <c:v>399.99999999999989</c:v>
                </c:pt>
                <c:pt idx="3811">
                  <c:v>397</c:v>
                </c:pt>
                <c:pt idx="3812">
                  <c:v>413.00000000000006</c:v>
                </c:pt>
                <c:pt idx="3813">
                  <c:v>438.99999999999994</c:v>
                </c:pt>
                <c:pt idx="3815">
                  <c:v>448.99999999999994</c:v>
                </c:pt>
                <c:pt idx="3816">
                  <c:v>467</c:v>
                </c:pt>
                <c:pt idx="3817">
                  <c:v>476.99999999999994</c:v>
                </c:pt>
                <c:pt idx="3818">
                  <c:v>472.99999999999994</c:v>
                </c:pt>
                <c:pt idx="3819">
                  <c:v>455.99999999999994</c:v>
                </c:pt>
                <c:pt idx="3820">
                  <c:v>463.99999999999994</c:v>
                </c:pt>
                <c:pt idx="3821">
                  <c:v>464.99999999999994</c:v>
                </c:pt>
                <c:pt idx="3822">
                  <c:v>459.99999999999994</c:v>
                </c:pt>
                <c:pt idx="3823">
                  <c:v>463.00000000000006</c:v>
                </c:pt>
                <c:pt idx="3824">
                  <c:v>463</c:v>
                </c:pt>
                <c:pt idx="3825">
                  <c:v>467.99999999999989</c:v>
                </c:pt>
                <c:pt idx="3826">
                  <c:v>463.99999999999994</c:v>
                </c:pt>
                <c:pt idx="3827">
                  <c:v>461.00000000000011</c:v>
                </c:pt>
                <c:pt idx="3828">
                  <c:v>463.00000000000006</c:v>
                </c:pt>
                <c:pt idx="3829">
                  <c:v>468.00000000000006</c:v>
                </c:pt>
                <c:pt idx="3830">
                  <c:v>472.00000000000006</c:v>
                </c:pt>
                <c:pt idx="3831">
                  <c:v>478</c:v>
                </c:pt>
                <c:pt idx="3832">
                  <c:v>475.00000000000011</c:v>
                </c:pt>
                <c:pt idx="3833">
                  <c:v>472.00000000000006</c:v>
                </c:pt>
                <c:pt idx="3834">
                  <c:v>473.00000000000006</c:v>
                </c:pt>
                <c:pt idx="3835">
                  <c:v>461.99999999999994</c:v>
                </c:pt>
                <c:pt idx="3836">
                  <c:v>456.00000000000006</c:v>
                </c:pt>
                <c:pt idx="3837">
                  <c:v>445</c:v>
                </c:pt>
                <c:pt idx="3838">
                  <c:v>447</c:v>
                </c:pt>
                <c:pt idx="3839">
                  <c:v>444.00000000000006</c:v>
                </c:pt>
                <c:pt idx="3840">
                  <c:v>430</c:v>
                </c:pt>
                <c:pt idx="3841">
                  <c:v>422</c:v>
                </c:pt>
                <c:pt idx="3842">
                  <c:v>424</c:v>
                </c:pt>
                <c:pt idx="3843">
                  <c:v>424</c:v>
                </c:pt>
                <c:pt idx="3844">
                  <c:v>410.99999999999994</c:v>
                </c:pt>
                <c:pt idx="3845">
                  <c:v>409.99999999999994</c:v>
                </c:pt>
                <c:pt idx="3846">
                  <c:v>397.00000000000006</c:v>
                </c:pt>
                <c:pt idx="3847">
                  <c:v>396.00000000000011</c:v>
                </c:pt>
                <c:pt idx="3848">
                  <c:v>399</c:v>
                </c:pt>
                <c:pt idx="3850">
                  <c:v>425</c:v>
                </c:pt>
                <c:pt idx="3851">
                  <c:v>452.99999999999994</c:v>
                </c:pt>
                <c:pt idx="3852">
                  <c:v>448.99999999999994</c:v>
                </c:pt>
                <c:pt idx="3853">
                  <c:v>456.00000000000006</c:v>
                </c:pt>
                <c:pt idx="3854">
                  <c:v>451.99999999999994</c:v>
                </c:pt>
                <c:pt idx="3855">
                  <c:v>462.99999999999989</c:v>
                </c:pt>
                <c:pt idx="3856">
                  <c:v>451.00000000000006</c:v>
                </c:pt>
                <c:pt idx="3857">
                  <c:v>453.00000000000011</c:v>
                </c:pt>
                <c:pt idx="3858">
                  <c:v>465.00000000000006</c:v>
                </c:pt>
                <c:pt idx="3859">
                  <c:v>469.00000000000006</c:v>
                </c:pt>
                <c:pt idx="3860">
                  <c:v>467.00000000000006</c:v>
                </c:pt>
                <c:pt idx="3861">
                  <c:v>465.00000000000006</c:v>
                </c:pt>
                <c:pt idx="3862">
                  <c:v>466.99999999999989</c:v>
                </c:pt>
                <c:pt idx="3863">
                  <c:v>467.00000000000006</c:v>
                </c:pt>
                <c:pt idx="3864">
                  <c:v>467.00000000000006</c:v>
                </c:pt>
                <c:pt idx="3865">
                  <c:v>463.00000000000006</c:v>
                </c:pt>
                <c:pt idx="3866">
                  <c:v>443.00000000000006</c:v>
                </c:pt>
                <c:pt idx="3867">
                  <c:v>427.99999999999994</c:v>
                </c:pt>
                <c:pt idx="3868">
                  <c:v>429</c:v>
                </c:pt>
                <c:pt idx="3869">
                  <c:v>446</c:v>
                </c:pt>
                <c:pt idx="3871">
                  <c:v>445.99999999999989</c:v>
                </c:pt>
                <c:pt idx="3872">
                  <c:v>451.99999999999994</c:v>
                </c:pt>
                <c:pt idx="3873">
                  <c:v>446</c:v>
                </c:pt>
                <c:pt idx="3874">
                  <c:v>446</c:v>
                </c:pt>
                <c:pt idx="3875">
                  <c:v>447.99999999999994</c:v>
                </c:pt>
                <c:pt idx="3876">
                  <c:v>447.99999999999994</c:v>
                </c:pt>
                <c:pt idx="3877">
                  <c:v>447.00000000000006</c:v>
                </c:pt>
                <c:pt idx="3878">
                  <c:v>442</c:v>
                </c:pt>
                <c:pt idx="3879">
                  <c:v>440.99999999999994</c:v>
                </c:pt>
                <c:pt idx="3880">
                  <c:v>441.99999999999989</c:v>
                </c:pt>
                <c:pt idx="3882">
                  <c:v>456.00000000000006</c:v>
                </c:pt>
                <c:pt idx="3883">
                  <c:v>449.99999999999989</c:v>
                </c:pt>
                <c:pt idx="3884">
                  <c:v>449</c:v>
                </c:pt>
                <c:pt idx="3885">
                  <c:v>461.99999999999994</c:v>
                </c:pt>
                <c:pt idx="3886">
                  <c:v>474.00000000000011</c:v>
                </c:pt>
                <c:pt idx="3887">
                  <c:v>471</c:v>
                </c:pt>
                <c:pt idx="3888">
                  <c:v>475.00000000000011</c:v>
                </c:pt>
                <c:pt idx="3889">
                  <c:v>471.00000000000011</c:v>
                </c:pt>
                <c:pt idx="3890">
                  <c:v>459</c:v>
                </c:pt>
                <c:pt idx="3891">
                  <c:v>461.00000000000006</c:v>
                </c:pt>
                <c:pt idx="3892">
                  <c:v>460.99999999999994</c:v>
                </c:pt>
                <c:pt idx="3893">
                  <c:v>459</c:v>
                </c:pt>
                <c:pt idx="3894">
                  <c:v>462</c:v>
                </c:pt>
                <c:pt idx="3895">
                  <c:v>467</c:v>
                </c:pt>
                <c:pt idx="3896">
                  <c:v>466.99999999999989</c:v>
                </c:pt>
                <c:pt idx="3898">
                  <c:v>464.99999999999994</c:v>
                </c:pt>
                <c:pt idx="3899">
                  <c:v>483</c:v>
                </c:pt>
                <c:pt idx="3900">
                  <c:v>490.00000000000006</c:v>
                </c:pt>
                <c:pt idx="3901">
                  <c:v>482</c:v>
                </c:pt>
                <c:pt idx="3902">
                  <c:v>477.99999999999994</c:v>
                </c:pt>
                <c:pt idx="3903">
                  <c:v>470.99999999999989</c:v>
                </c:pt>
                <c:pt idx="3904">
                  <c:v>484</c:v>
                </c:pt>
                <c:pt idx="3905">
                  <c:v>482.99999999999994</c:v>
                </c:pt>
                <c:pt idx="3906">
                  <c:v>474.99999999999989</c:v>
                </c:pt>
                <c:pt idx="3907">
                  <c:v>468.00000000000006</c:v>
                </c:pt>
                <c:pt idx="3908">
                  <c:v>476.99999999999994</c:v>
                </c:pt>
                <c:pt idx="3910">
                  <c:v>472.00000000000006</c:v>
                </c:pt>
                <c:pt idx="3911">
                  <c:v>472</c:v>
                </c:pt>
                <c:pt idx="3912">
                  <c:v>476.99999999999994</c:v>
                </c:pt>
                <c:pt idx="3913">
                  <c:v>474</c:v>
                </c:pt>
                <c:pt idx="3914">
                  <c:v>476.99999999999994</c:v>
                </c:pt>
                <c:pt idx="3915">
                  <c:v>472.00000000000006</c:v>
                </c:pt>
                <c:pt idx="3916">
                  <c:v>467</c:v>
                </c:pt>
                <c:pt idx="3917">
                  <c:v>471</c:v>
                </c:pt>
                <c:pt idx="3919">
                  <c:v>482.99999999999994</c:v>
                </c:pt>
                <c:pt idx="3920">
                  <c:v>497</c:v>
                </c:pt>
                <c:pt idx="3921">
                  <c:v>491.99999999999989</c:v>
                </c:pt>
                <c:pt idx="3922">
                  <c:v>492.99999999999989</c:v>
                </c:pt>
                <c:pt idx="3923">
                  <c:v>493.99999999999994</c:v>
                </c:pt>
                <c:pt idx="3924">
                  <c:v>467.00000000000006</c:v>
                </c:pt>
                <c:pt idx="3925">
                  <c:v>470</c:v>
                </c:pt>
                <c:pt idx="3926">
                  <c:v>477.99999999999994</c:v>
                </c:pt>
                <c:pt idx="3927">
                  <c:v>472</c:v>
                </c:pt>
                <c:pt idx="3928">
                  <c:v>476.99999999999994</c:v>
                </c:pt>
                <c:pt idx="3929">
                  <c:v>462.99999999999989</c:v>
                </c:pt>
                <c:pt idx="3930">
                  <c:v>463.00000000000006</c:v>
                </c:pt>
                <c:pt idx="3931">
                  <c:v>469.99999999999994</c:v>
                </c:pt>
                <c:pt idx="3932">
                  <c:v>477.00000000000006</c:v>
                </c:pt>
                <c:pt idx="3933">
                  <c:v>484.99999999999989</c:v>
                </c:pt>
                <c:pt idx="3934">
                  <c:v>487</c:v>
                </c:pt>
                <c:pt idx="3935">
                  <c:v>490.99999999999994</c:v>
                </c:pt>
                <c:pt idx="3936">
                  <c:v>489.00000000000006</c:v>
                </c:pt>
                <c:pt idx="3937">
                  <c:v>485.99999999999994</c:v>
                </c:pt>
                <c:pt idx="3938">
                  <c:v>483.00000000000011</c:v>
                </c:pt>
                <c:pt idx="3939">
                  <c:v>476.99999999999994</c:v>
                </c:pt>
                <c:pt idx="3940">
                  <c:v>477.00000000000006</c:v>
                </c:pt>
                <c:pt idx="3941">
                  <c:v>478</c:v>
                </c:pt>
                <c:pt idx="3942">
                  <c:v>479</c:v>
                </c:pt>
                <c:pt idx="3943">
                  <c:v>479</c:v>
                </c:pt>
                <c:pt idx="3944">
                  <c:v>482.99999999999994</c:v>
                </c:pt>
                <c:pt idx="3945">
                  <c:v>482.99999999999994</c:v>
                </c:pt>
                <c:pt idx="3946">
                  <c:v>481.99999999999994</c:v>
                </c:pt>
                <c:pt idx="3947">
                  <c:v>493</c:v>
                </c:pt>
                <c:pt idx="3948">
                  <c:v>496.00000000000011</c:v>
                </c:pt>
                <c:pt idx="3949">
                  <c:v>489.00000000000006</c:v>
                </c:pt>
                <c:pt idx="3950">
                  <c:v>497</c:v>
                </c:pt>
                <c:pt idx="3951">
                  <c:v>512.99999999999989</c:v>
                </c:pt>
                <c:pt idx="3952">
                  <c:v>511.99999999999994</c:v>
                </c:pt>
                <c:pt idx="3953">
                  <c:v>520.99999999999989</c:v>
                </c:pt>
                <c:pt idx="3954">
                  <c:v>557.99999999999989</c:v>
                </c:pt>
                <c:pt idx="3955">
                  <c:v>562.00000000000011</c:v>
                </c:pt>
                <c:pt idx="3956">
                  <c:v>560</c:v>
                </c:pt>
                <c:pt idx="3957">
                  <c:v>560</c:v>
                </c:pt>
                <c:pt idx="3958">
                  <c:v>577</c:v>
                </c:pt>
                <c:pt idx="3959">
                  <c:v>606.99999999999989</c:v>
                </c:pt>
                <c:pt idx="3960">
                  <c:v>610</c:v>
                </c:pt>
                <c:pt idx="3961">
                  <c:v>631</c:v>
                </c:pt>
                <c:pt idx="3962">
                  <c:v>607.99999999999989</c:v>
                </c:pt>
                <c:pt idx="3963">
                  <c:v>607</c:v>
                </c:pt>
                <c:pt idx="3964">
                  <c:v>611</c:v>
                </c:pt>
                <c:pt idx="3965">
                  <c:v>612</c:v>
                </c:pt>
                <c:pt idx="3966">
                  <c:v>633</c:v>
                </c:pt>
                <c:pt idx="3967">
                  <c:v>625.99999999999989</c:v>
                </c:pt>
                <c:pt idx="3968">
                  <c:v>646</c:v>
                </c:pt>
                <c:pt idx="3969">
                  <c:v>649</c:v>
                </c:pt>
                <c:pt idx="3970">
                  <c:v>640</c:v>
                </c:pt>
                <c:pt idx="3971">
                  <c:v>629.00000000000011</c:v>
                </c:pt>
                <c:pt idx="3972">
                  <c:v>646</c:v>
                </c:pt>
                <c:pt idx="3973">
                  <c:v>636</c:v>
                </c:pt>
                <c:pt idx="3974">
                  <c:v>627</c:v>
                </c:pt>
                <c:pt idx="3975">
                  <c:v>616</c:v>
                </c:pt>
                <c:pt idx="3976">
                  <c:v>628</c:v>
                </c:pt>
                <c:pt idx="3977">
                  <c:v>620.99999999999989</c:v>
                </c:pt>
                <c:pt idx="3978">
                  <c:v>621</c:v>
                </c:pt>
                <c:pt idx="3979">
                  <c:v>639</c:v>
                </c:pt>
                <c:pt idx="3980">
                  <c:v>638</c:v>
                </c:pt>
                <c:pt idx="3981">
                  <c:v>636</c:v>
                </c:pt>
                <c:pt idx="3982">
                  <c:v>634.00000000000011</c:v>
                </c:pt>
                <c:pt idx="3983">
                  <c:v>626.00000000000011</c:v>
                </c:pt>
                <c:pt idx="3984">
                  <c:v>620</c:v>
                </c:pt>
                <c:pt idx="3985">
                  <c:v>615</c:v>
                </c:pt>
                <c:pt idx="3986">
                  <c:v>626</c:v>
                </c:pt>
                <c:pt idx="3987">
                  <c:v>622.00000000000011</c:v>
                </c:pt>
                <c:pt idx="3990">
                  <c:v>640</c:v>
                </c:pt>
                <c:pt idx="3991">
                  <c:v>649</c:v>
                </c:pt>
                <c:pt idx="3992">
                  <c:v>641.99999999999989</c:v>
                </c:pt>
                <c:pt idx="3993">
                  <c:v>638.00000000000011</c:v>
                </c:pt>
                <c:pt idx="3994">
                  <c:v>639</c:v>
                </c:pt>
                <c:pt idx="3996">
                  <c:v>636.99999999999989</c:v>
                </c:pt>
                <c:pt idx="3997">
                  <c:v>627</c:v>
                </c:pt>
                <c:pt idx="3998">
                  <c:v>616</c:v>
                </c:pt>
                <c:pt idx="4000">
                  <c:v>592</c:v>
                </c:pt>
                <c:pt idx="4001">
                  <c:v>591.00000000000011</c:v>
                </c:pt>
                <c:pt idx="4002">
                  <c:v>583</c:v>
                </c:pt>
                <c:pt idx="4003">
                  <c:v>563</c:v>
                </c:pt>
                <c:pt idx="4004">
                  <c:v>559</c:v>
                </c:pt>
                <c:pt idx="4005">
                  <c:v>559</c:v>
                </c:pt>
                <c:pt idx="4006">
                  <c:v>523</c:v>
                </c:pt>
                <c:pt idx="4007">
                  <c:v>510.00000000000006</c:v>
                </c:pt>
                <c:pt idx="4008">
                  <c:v>516</c:v>
                </c:pt>
                <c:pt idx="4009">
                  <c:v>501</c:v>
                </c:pt>
                <c:pt idx="4010">
                  <c:v>509.00000000000006</c:v>
                </c:pt>
                <c:pt idx="4011">
                  <c:v>523</c:v>
                </c:pt>
                <c:pt idx="4012">
                  <c:v>525</c:v>
                </c:pt>
                <c:pt idx="4013">
                  <c:v>524.99999999999989</c:v>
                </c:pt>
                <c:pt idx="4014">
                  <c:v>527</c:v>
                </c:pt>
                <c:pt idx="4015">
                  <c:v>539</c:v>
                </c:pt>
                <c:pt idx="4016">
                  <c:v>541.99999999999989</c:v>
                </c:pt>
                <c:pt idx="4018">
                  <c:v>565</c:v>
                </c:pt>
                <c:pt idx="4019">
                  <c:v>572</c:v>
                </c:pt>
                <c:pt idx="4020">
                  <c:v>566</c:v>
                </c:pt>
                <c:pt idx="4021">
                  <c:v>552</c:v>
                </c:pt>
                <c:pt idx="4022">
                  <c:v>552</c:v>
                </c:pt>
                <c:pt idx="4023">
                  <c:v>548</c:v>
                </c:pt>
                <c:pt idx="4025">
                  <c:v>541</c:v>
                </c:pt>
                <c:pt idx="4026">
                  <c:v>552.99999999999989</c:v>
                </c:pt>
                <c:pt idx="4027">
                  <c:v>556</c:v>
                </c:pt>
                <c:pt idx="4028">
                  <c:v>559.99999999999989</c:v>
                </c:pt>
                <c:pt idx="4029">
                  <c:v>568</c:v>
                </c:pt>
                <c:pt idx="4030">
                  <c:v>571.00000000000011</c:v>
                </c:pt>
                <c:pt idx="4031">
                  <c:v>569.99999999999989</c:v>
                </c:pt>
                <c:pt idx="4033">
                  <c:v>573</c:v>
                </c:pt>
                <c:pt idx="4034">
                  <c:v>580.00000000000011</c:v>
                </c:pt>
                <c:pt idx="4035">
                  <c:v>577</c:v>
                </c:pt>
                <c:pt idx="4036">
                  <c:v>574</c:v>
                </c:pt>
                <c:pt idx="4037">
                  <c:v>564</c:v>
                </c:pt>
                <c:pt idx="4038">
                  <c:v>560</c:v>
                </c:pt>
                <c:pt idx="4039">
                  <c:v>548</c:v>
                </c:pt>
                <c:pt idx="4040">
                  <c:v>557</c:v>
                </c:pt>
                <c:pt idx="4041">
                  <c:v>555.00000000000011</c:v>
                </c:pt>
                <c:pt idx="4042">
                  <c:v>558.00000000000011</c:v>
                </c:pt>
                <c:pt idx="4043">
                  <c:v>563.00000000000011</c:v>
                </c:pt>
                <c:pt idx="4044">
                  <c:v>554</c:v>
                </c:pt>
                <c:pt idx="4045">
                  <c:v>549</c:v>
                </c:pt>
                <c:pt idx="4046">
                  <c:v>540</c:v>
                </c:pt>
                <c:pt idx="4047">
                  <c:v>550</c:v>
                </c:pt>
                <c:pt idx="4048">
                  <c:v>545</c:v>
                </c:pt>
                <c:pt idx="4049">
                  <c:v>534</c:v>
                </c:pt>
                <c:pt idx="4050">
                  <c:v>536</c:v>
                </c:pt>
                <c:pt idx="4051">
                  <c:v>530.99999999999989</c:v>
                </c:pt>
                <c:pt idx="4052">
                  <c:v>523</c:v>
                </c:pt>
                <c:pt idx="4053">
                  <c:v>531.99999999999989</c:v>
                </c:pt>
                <c:pt idx="4054">
                  <c:v>540</c:v>
                </c:pt>
                <c:pt idx="4055">
                  <c:v>543</c:v>
                </c:pt>
                <c:pt idx="4056">
                  <c:v>548</c:v>
                </c:pt>
                <c:pt idx="4057">
                  <c:v>550.99999999999989</c:v>
                </c:pt>
                <c:pt idx="4058">
                  <c:v>532</c:v>
                </c:pt>
                <c:pt idx="4059">
                  <c:v>519</c:v>
                </c:pt>
                <c:pt idx="4060">
                  <c:v>521.00000000000011</c:v>
                </c:pt>
                <c:pt idx="4061">
                  <c:v>519.99999999999989</c:v>
                </c:pt>
                <c:pt idx="4062">
                  <c:v>522.00000000000011</c:v>
                </c:pt>
                <c:pt idx="4063">
                  <c:v>520</c:v>
                </c:pt>
                <c:pt idx="4064">
                  <c:v>525</c:v>
                </c:pt>
                <c:pt idx="4065">
                  <c:v>525</c:v>
                </c:pt>
                <c:pt idx="4066">
                  <c:v>518</c:v>
                </c:pt>
                <c:pt idx="4067">
                  <c:v>508</c:v>
                </c:pt>
                <c:pt idx="4068">
                  <c:v>510.00000000000006</c:v>
                </c:pt>
                <c:pt idx="4069">
                  <c:v>492</c:v>
                </c:pt>
                <c:pt idx="4070">
                  <c:v>494.00000000000006</c:v>
                </c:pt>
                <c:pt idx="4071">
                  <c:v>492.00000000000006</c:v>
                </c:pt>
                <c:pt idx="4072">
                  <c:v>482</c:v>
                </c:pt>
                <c:pt idx="4073">
                  <c:v>478</c:v>
                </c:pt>
                <c:pt idx="4076">
                  <c:v>470.99999999999989</c:v>
                </c:pt>
                <c:pt idx="4077">
                  <c:v>476</c:v>
                </c:pt>
                <c:pt idx="4078">
                  <c:v>484.00000000000006</c:v>
                </c:pt>
                <c:pt idx="4079">
                  <c:v>484</c:v>
                </c:pt>
                <c:pt idx="4080">
                  <c:v>482</c:v>
                </c:pt>
                <c:pt idx="4081">
                  <c:v>478</c:v>
                </c:pt>
                <c:pt idx="4082">
                  <c:v>477.99999999999994</c:v>
                </c:pt>
                <c:pt idx="4083">
                  <c:v>480</c:v>
                </c:pt>
                <c:pt idx="4084">
                  <c:v>495</c:v>
                </c:pt>
                <c:pt idx="4085">
                  <c:v>500.00000000000011</c:v>
                </c:pt>
                <c:pt idx="4086">
                  <c:v>497.99999999999994</c:v>
                </c:pt>
                <c:pt idx="4087">
                  <c:v>501.99999999999994</c:v>
                </c:pt>
                <c:pt idx="4088">
                  <c:v>512.99999999999989</c:v>
                </c:pt>
                <c:pt idx="4089">
                  <c:v>512.99999999999989</c:v>
                </c:pt>
                <c:pt idx="4090">
                  <c:v>505.99999999999994</c:v>
                </c:pt>
                <c:pt idx="4091">
                  <c:v>501.99999999999994</c:v>
                </c:pt>
                <c:pt idx="4092">
                  <c:v>493.00000000000006</c:v>
                </c:pt>
                <c:pt idx="4093">
                  <c:v>487</c:v>
                </c:pt>
                <c:pt idx="4094">
                  <c:v>487.99999999999989</c:v>
                </c:pt>
                <c:pt idx="4095">
                  <c:v>481.99999999999994</c:v>
                </c:pt>
                <c:pt idx="4096">
                  <c:v>469.99999999999994</c:v>
                </c:pt>
                <c:pt idx="4097">
                  <c:v>470</c:v>
                </c:pt>
                <c:pt idx="4098">
                  <c:v>472.00000000000006</c:v>
                </c:pt>
                <c:pt idx="4099">
                  <c:v>471.00000000000011</c:v>
                </c:pt>
                <c:pt idx="4100">
                  <c:v>478.99999999999989</c:v>
                </c:pt>
                <c:pt idx="4101">
                  <c:v>480.99999999999994</c:v>
                </c:pt>
                <c:pt idx="4102">
                  <c:v>498.00000000000006</c:v>
                </c:pt>
                <c:pt idx="4103">
                  <c:v>518.00000000000011</c:v>
                </c:pt>
                <c:pt idx="4104">
                  <c:v>519</c:v>
                </c:pt>
                <c:pt idx="4105">
                  <c:v>507</c:v>
                </c:pt>
                <c:pt idx="4106">
                  <c:v>503.99999999999989</c:v>
                </c:pt>
                <c:pt idx="4107">
                  <c:v>516</c:v>
                </c:pt>
                <c:pt idx="4108">
                  <c:v>525.99999999999989</c:v>
                </c:pt>
                <c:pt idx="4109">
                  <c:v>525</c:v>
                </c:pt>
                <c:pt idx="4111">
                  <c:v>527</c:v>
                </c:pt>
                <c:pt idx="4112">
                  <c:v>527.99999999999989</c:v>
                </c:pt>
                <c:pt idx="4113">
                  <c:v>531.99999999999989</c:v>
                </c:pt>
                <c:pt idx="4114">
                  <c:v>539</c:v>
                </c:pt>
                <c:pt idx="4115">
                  <c:v>534</c:v>
                </c:pt>
                <c:pt idx="4116">
                  <c:v>525.00000000000011</c:v>
                </c:pt>
                <c:pt idx="4117">
                  <c:v>520</c:v>
                </c:pt>
                <c:pt idx="4118">
                  <c:v>516</c:v>
                </c:pt>
                <c:pt idx="4119">
                  <c:v>526.00000000000011</c:v>
                </c:pt>
                <c:pt idx="4120">
                  <c:v>530.99999999999989</c:v>
                </c:pt>
                <c:pt idx="4121">
                  <c:v>533.00000000000011</c:v>
                </c:pt>
                <c:pt idx="4122">
                  <c:v>527</c:v>
                </c:pt>
                <c:pt idx="4123">
                  <c:v>552</c:v>
                </c:pt>
                <c:pt idx="4124">
                  <c:v>585</c:v>
                </c:pt>
                <c:pt idx="4125">
                  <c:v>580.99999999999989</c:v>
                </c:pt>
                <c:pt idx="4126">
                  <c:v>578</c:v>
                </c:pt>
                <c:pt idx="4127">
                  <c:v>558</c:v>
                </c:pt>
                <c:pt idx="4128">
                  <c:v>544</c:v>
                </c:pt>
                <c:pt idx="4129">
                  <c:v>535</c:v>
                </c:pt>
                <c:pt idx="4130">
                  <c:v>536</c:v>
                </c:pt>
                <c:pt idx="4132">
                  <c:v>531</c:v>
                </c:pt>
                <c:pt idx="4133">
                  <c:v>528.99999999999989</c:v>
                </c:pt>
                <c:pt idx="4134">
                  <c:v>537</c:v>
                </c:pt>
                <c:pt idx="4135">
                  <c:v>533</c:v>
                </c:pt>
                <c:pt idx="4136">
                  <c:v>527</c:v>
                </c:pt>
                <c:pt idx="4137">
                  <c:v>529</c:v>
                </c:pt>
                <c:pt idx="4138">
                  <c:v>538</c:v>
                </c:pt>
                <c:pt idx="4139">
                  <c:v>538</c:v>
                </c:pt>
                <c:pt idx="4140">
                  <c:v>528.99999999999989</c:v>
                </c:pt>
                <c:pt idx="4141">
                  <c:v>536</c:v>
                </c:pt>
                <c:pt idx="4142">
                  <c:v>528</c:v>
                </c:pt>
                <c:pt idx="4143">
                  <c:v>529.00000000000011</c:v>
                </c:pt>
                <c:pt idx="4144">
                  <c:v>524</c:v>
                </c:pt>
                <c:pt idx="4145">
                  <c:v>532.99999999999989</c:v>
                </c:pt>
                <c:pt idx="4146">
                  <c:v>532</c:v>
                </c:pt>
                <c:pt idx="4147">
                  <c:v>527</c:v>
                </c:pt>
                <c:pt idx="4148">
                  <c:v>529.00000000000011</c:v>
                </c:pt>
                <c:pt idx="4149">
                  <c:v>519.99999999999989</c:v>
                </c:pt>
                <c:pt idx="4150">
                  <c:v>519</c:v>
                </c:pt>
                <c:pt idx="4151">
                  <c:v>520.99999999999989</c:v>
                </c:pt>
                <c:pt idx="4152">
                  <c:v>526</c:v>
                </c:pt>
                <c:pt idx="4153">
                  <c:v>522</c:v>
                </c:pt>
                <c:pt idx="4154">
                  <c:v>531.99999999999989</c:v>
                </c:pt>
                <c:pt idx="4155">
                  <c:v>537</c:v>
                </c:pt>
                <c:pt idx="4156">
                  <c:v>526.00000000000011</c:v>
                </c:pt>
                <c:pt idx="4157">
                  <c:v>516.00000000000011</c:v>
                </c:pt>
                <c:pt idx="4159">
                  <c:v>509</c:v>
                </c:pt>
                <c:pt idx="4160">
                  <c:v>507</c:v>
                </c:pt>
                <c:pt idx="4161">
                  <c:v>507</c:v>
                </c:pt>
                <c:pt idx="4162">
                  <c:v>509.99999999999994</c:v>
                </c:pt>
                <c:pt idx="4163">
                  <c:v>516</c:v>
                </c:pt>
                <c:pt idx="4164">
                  <c:v>513</c:v>
                </c:pt>
                <c:pt idx="4165">
                  <c:v>511.00000000000011</c:v>
                </c:pt>
                <c:pt idx="4166">
                  <c:v>508</c:v>
                </c:pt>
                <c:pt idx="4167">
                  <c:v>505.99999999999994</c:v>
                </c:pt>
                <c:pt idx="4168">
                  <c:v>493.99999999999994</c:v>
                </c:pt>
                <c:pt idx="4171">
                  <c:v>489.00000000000006</c:v>
                </c:pt>
                <c:pt idx="4172">
                  <c:v>487</c:v>
                </c:pt>
                <c:pt idx="4173">
                  <c:v>484.99999999999994</c:v>
                </c:pt>
                <c:pt idx="4175">
                  <c:v>472.99999999999994</c:v>
                </c:pt>
                <c:pt idx="4176">
                  <c:v>474.00000000000011</c:v>
                </c:pt>
                <c:pt idx="4177">
                  <c:v>463.99999999999989</c:v>
                </c:pt>
                <c:pt idx="4178">
                  <c:v>469.00000000000006</c:v>
                </c:pt>
                <c:pt idx="4179">
                  <c:v>468</c:v>
                </c:pt>
                <c:pt idx="4180">
                  <c:v>457.99999999999994</c:v>
                </c:pt>
                <c:pt idx="4181">
                  <c:v>465.00000000000006</c:v>
                </c:pt>
                <c:pt idx="4182">
                  <c:v>464.00000000000006</c:v>
                </c:pt>
                <c:pt idx="4183">
                  <c:v>468</c:v>
                </c:pt>
                <c:pt idx="4184">
                  <c:v>463</c:v>
                </c:pt>
                <c:pt idx="4185">
                  <c:v>457</c:v>
                </c:pt>
                <c:pt idx="4186">
                  <c:v>449</c:v>
                </c:pt>
                <c:pt idx="4187">
                  <c:v>434.99999999999994</c:v>
                </c:pt>
                <c:pt idx="4188">
                  <c:v>426.99999999999994</c:v>
                </c:pt>
                <c:pt idx="4189">
                  <c:v>436.99999999999994</c:v>
                </c:pt>
                <c:pt idx="4190">
                  <c:v>450.99999999999989</c:v>
                </c:pt>
                <c:pt idx="4191">
                  <c:v>437</c:v>
                </c:pt>
                <c:pt idx="4192">
                  <c:v>450</c:v>
                </c:pt>
                <c:pt idx="4193">
                  <c:v>458.99999999999989</c:v>
                </c:pt>
                <c:pt idx="4194">
                  <c:v>451.99999999999994</c:v>
                </c:pt>
                <c:pt idx="4195">
                  <c:v>443.99999999999994</c:v>
                </c:pt>
                <c:pt idx="4196">
                  <c:v>436.00000000000011</c:v>
                </c:pt>
                <c:pt idx="4197">
                  <c:v>421.00000000000011</c:v>
                </c:pt>
                <c:pt idx="4198">
                  <c:v>424.99999999999989</c:v>
                </c:pt>
                <c:pt idx="4199">
                  <c:v>425</c:v>
                </c:pt>
                <c:pt idx="4200">
                  <c:v>420</c:v>
                </c:pt>
                <c:pt idx="4201">
                  <c:v>416</c:v>
                </c:pt>
                <c:pt idx="4202">
                  <c:v>413.99999999999994</c:v>
                </c:pt>
                <c:pt idx="4203">
                  <c:v>409.00000000000006</c:v>
                </c:pt>
                <c:pt idx="4204">
                  <c:v>422.99999999999994</c:v>
                </c:pt>
                <c:pt idx="4205">
                  <c:v>416</c:v>
                </c:pt>
                <c:pt idx="4206">
                  <c:v>432</c:v>
                </c:pt>
                <c:pt idx="4207">
                  <c:v>453</c:v>
                </c:pt>
                <c:pt idx="4208">
                  <c:v>458</c:v>
                </c:pt>
                <c:pt idx="4209">
                  <c:v>471</c:v>
                </c:pt>
                <c:pt idx="4210">
                  <c:v>467</c:v>
                </c:pt>
                <c:pt idx="4211">
                  <c:v>445.99999999999989</c:v>
                </c:pt>
                <c:pt idx="4212">
                  <c:v>441</c:v>
                </c:pt>
                <c:pt idx="4213">
                  <c:v>437</c:v>
                </c:pt>
                <c:pt idx="4214">
                  <c:v>436.00000000000006</c:v>
                </c:pt>
                <c:pt idx="4215">
                  <c:v>425.99999999999989</c:v>
                </c:pt>
                <c:pt idx="4216">
                  <c:v>413.99999999999994</c:v>
                </c:pt>
                <c:pt idx="4217">
                  <c:v>409.99999999999994</c:v>
                </c:pt>
                <c:pt idx="4218">
                  <c:v>417</c:v>
                </c:pt>
                <c:pt idx="4219">
                  <c:v>419.00000000000011</c:v>
                </c:pt>
                <c:pt idx="4220">
                  <c:v>409</c:v>
                </c:pt>
                <c:pt idx="4221">
                  <c:v>412.99999999999989</c:v>
                </c:pt>
                <c:pt idx="4222">
                  <c:v>416.99999999999989</c:v>
                </c:pt>
                <c:pt idx="4223">
                  <c:v>421</c:v>
                </c:pt>
                <c:pt idx="4224">
                  <c:v>423.99999999999994</c:v>
                </c:pt>
                <c:pt idx="4225">
                  <c:v>427.00000000000006</c:v>
                </c:pt>
                <c:pt idx="4226">
                  <c:v>419.00000000000006</c:v>
                </c:pt>
                <c:pt idx="4227">
                  <c:v>422</c:v>
                </c:pt>
                <c:pt idx="4228">
                  <c:v>423.00000000000006</c:v>
                </c:pt>
                <c:pt idx="4229">
                  <c:v>419.99999999999994</c:v>
                </c:pt>
                <c:pt idx="4230">
                  <c:v>420</c:v>
                </c:pt>
                <c:pt idx="4231">
                  <c:v>416</c:v>
                </c:pt>
                <c:pt idx="4232">
                  <c:v>418.00000000000006</c:v>
                </c:pt>
                <c:pt idx="4233">
                  <c:v>427.00000000000006</c:v>
                </c:pt>
                <c:pt idx="4234">
                  <c:v>426.99999999999994</c:v>
                </c:pt>
                <c:pt idx="4235">
                  <c:v>436.99999999999994</c:v>
                </c:pt>
                <c:pt idx="4236">
                  <c:v>447.99999999999994</c:v>
                </c:pt>
                <c:pt idx="4237">
                  <c:v>448.00000000000006</c:v>
                </c:pt>
                <c:pt idx="4238">
                  <c:v>440.99999999999994</c:v>
                </c:pt>
                <c:pt idx="4239">
                  <c:v>439.99999999999994</c:v>
                </c:pt>
                <c:pt idx="4240">
                  <c:v>437</c:v>
                </c:pt>
                <c:pt idx="4241">
                  <c:v>432.99999999999994</c:v>
                </c:pt>
                <c:pt idx="4242">
                  <c:v>423.99999999999994</c:v>
                </c:pt>
                <c:pt idx="4245">
                  <c:v>414.99999999999994</c:v>
                </c:pt>
                <c:pt idx="4246">
                  <c:v>408</c:v>
                </c:pt>
                <c:pt idx="4247">
                  <c:v>404</c:v>
                </c:pt>
                <c:pt idx="4248">
                  <c:v>406.00000000000006</c:v>
                </c:pt>
                <c:pt idx="4249">
                  <c:v>393.99999999999994</c:v>
                </c:pt>
                <c:pt idx="4250">
                  <c:v>394.99999999999994</c:v>
                </c:pt>
                <c:pt idx="4251">
                  <c:v>404.00000000000011</c:v>
                </c:pt>
                <c:pt idx="4252">
                  <c:v>398.00000000000006</c:v>
                </c:pt>
                <c:pt idx="4253">
                  <c:v>395</c:v>
                </c:pt>
                <c:pt idx="4254">
                  <c:v>367.00000000000006</c:v>
                </c:pt>
                <c:pt idx="4255">
                  <c:v>359.00000000000006</c:v>
                </c:pt>
                <c:pt idx="4256">
                  <c:v>359.00000000000006</c:v>
                </c:pt>
                <c:pt idx="4258">
                  <c:v>351.00000000000006</c:v>
                </c:pt>
                <c:pt idx="4259">
                  <c:v>355.99999999999994</c:v>
                </c:pt>
                <c:pt idx="4260">
                  <c:v>353</c:v>
                </c:pt>
                <c:pt idx="4262">
                  <c:v>342</c:v>
                </c:pt>
                <c:pt idx="4263">
                  <c:v>337.00000000000011</c:v>
                </c:pt>
                <c:pt idx="4264">
                  <c:v>332</c:v>
                </c:pt>
                <c:pt idx="4265">
                  <c:v>331.00000000000006</c:v>
                </c:pt>
                <c:pt idx="4266">
                  <c:v>333</c:v>
                </c:pt>
                <c:pt idx="4267">
                  <c:v>339.00000000000006</c:v>
                </c:pt>
                <c:pt idx="4268">
                  <c:v>342</c:v>
                </c:pt>
                <c:pt idx="4269">
                  <c:v>334.00000000000006</c:v>
                </c:pt>
                <c:pt idx="4270">
                  <c:v>328</c:v>
                </c:pt>
                <c:pt idx="4271">
                  <c:v>333</c:v>
                </c:pt>
                <c:pt idx="4273">
                  <c:v>325.99999999999989</c:v>
                </c:pt>
                <c:pt idx="4274">
                  <c:v>317.00000000000006</c:v>
                </c:pt>
                <c:pt idx="4275">
                  <c:v>318.00000000000006</c:v>
                </c:pt>
                <c:pt idx="4276">
                  <c:v>318</c:v>
                </c:pt>
                <c:pt idx="4277">
                  <c:v>316</c:v>
                </c:pt>
                <c:pt idx="4278">
                  <c:v>317</c:v>
                </c:pt>
                <c:pt idx="4280">
                  <c:v>312</c:v>
                </c:pt>
                <c:pt idx="4281">
                  <c:v>309</c:v>
                </c:pt>
                <c:pt idx="4282">
                  <c:v>311.00000000000006</c:v>
                </c:pt>
                <c:pt idx="4283">
                  <c:v>313</c:v>
                </c:pt>
                <c:pt idx="4284">
                  <c:v>320.00000000000011</c:v>
                </c:pt>
                <c:pt idx="4285">
                  <c:v>309.99999999999994</c:v>
                </c:pt>
                <c:pt idx="4286">
                  <c:v>309</c:v>
                </c:pt>
                <c:pt idx="4288">
                  <c:v>315.99999999999994</c:v>
                </c:pt>
                <c:pt idx="4289">
                  <c:v>309.99999999999994</c:v>
                </c:pt>
                <c:pt idx="4290">
                  <c:v>310.00000000000006</c:v>
                </c:pt>
                <c:pt idx="4291">
                  <c:v>308</c:v>
                </c:pt>
                <c:pt idx="4292">
                  <c:v>308</c:v>
                </c:pt>
                <c:pt idx="4293">
                  <c:v>312.00000000000011</c:v>
                </c:pt>
                <c:pt idx="4294">
                  <c:v>311.00000000000006</c:v>
                </c:pt>
                <c:pt idx="4295">
                  <c:v>301.99999999999994</c:v>
                </c:pt>
                <c:pt idx="4296">
                  <c:v>294.00000000000006</c:v>
                </c:pt>
                <c:pt idx="4297">
                  <c:v>285.99999999999994</c:v>
                </c:pt>
                <c:pt idx="4298">
                  <c:v>286.00000000000006</c:v>
                </c:pt>
                <c:pt idx="4299">
                  <c:v>290.00000000000006</c:v>
                </c:pt>
                <c:pt idx="4300">
                  <c:v>284.99999999999994</c:v>
                </c:pt>
                <c:pt idx="4301">
                  <c:v>287.99999999999989</c:v>
                </c:pt>
                <c:pt idx="4302">
                  <c:v>290.00000000000006</c:v>
                </c:pt>
                <c:pt idx="4303">
                  <c:v>287.99999999999989</c:v>
                </c:pt>
                <c:pt idx="4304">
                  <c:v>290.00000000000006</c:v>
                </c:pt>
                <c:pt idx="4305">
                  <c:v>286.00000000000011</c:v>
                </c:pt>
                <c:pt idx="4306">
                  <c:v>285.00000000000006</c:v>
                </c:pt>
                <c:pt idx="4307">
                  <c:v>277.00000000000006</c:v>
                </c:pt>
                <c:pt idx="4308">
                  <c:v>279</c:v>
                </c:pt>
                <c:pt idx="4309">
                  <c:v>274</c:v>
                </c:pt>
                <c:pt idx="4310">
                  <c:v>275</c:v>
                </c:pt>
                <c:pt idx="4311">
                  <c:v>276.99999999999994</c:v>
                </c:pt>
                <c:pt idx="4312">
                  <c:v>277.99999999999994</c:v>
                </c:pt>
                <c:pt idx="4313">
                  <c:v>284.99999999999994</c:v>
                </c:pt>
                <c:pt idx="4314">
                  <c:v>295.00000000000011</c:v>
                </c:pt>
                <c:pt idx="4315">
                  <c:v>310.00000000000006</c:v>
                </c:pt>
                <c:pt idx="4316">
                  <c:v>315.00000000000006</c:v>
                </c:pt>
                <c:pt idx="4317">
                  <c:v>310.99999999999994</c:v>
                </c:pt>
                <c:pt idx="4318">
                  <c:v>302.99999999999994</c:v>
                </c:pt>
                <c:pt idx="4319">
                  <c:v>291.00000000000011</c:v>
                </c:pt>
                <c:pt idx="4320">
                  <c:v>293.99999999999994</c:v>
                </c:pt>
                <c:pt idx="4321">
                  <c:v>295</c:v>
                </c:pt>
                <c:pt idx="4322">
                  <c:v>294.99999999999994</c:v>
                </c:pt>
                <c:pt idx="4323">
                  <c:v>314.00000000000006</c:v>
                </c:pt>
                <c:pt idx="4324">
                  <c:v>317.00000000000006</c:v>
                </c:pt>
                <c:pt idx="4325">
                  <c:v>318.99999999999994</c:v>
                </c:pt>
                <c:pt idx="4326">
                  <c:v>319.00000000000006</c:v>
                </c:pt>
                <c:pt idx="4327">
                  <c:v>309.00000000000006</c:v>
                </c:pt>
                <c:pt idx="4328">
                  <c:v>307</c:v>
                </c:pt>
                <c:pt idx="4329">
                  <c:v>307</c:v>
                </c:pt>
                <c:pt idx="4330">
                  <c:v>305.99999999999994</c:v>
                </c:pt>
                <c:pt idx="4331">
                  <c:v>313.00000000000006</c:v>
                </c:pt>
                <c:pt idx="4332">
                  <c:v>313.99999999999994</c:v>
                </c:pt>
                <c:pt idx="4333">
                  <c:v>318.00000000000006</c:v>
                </c:pt>
                <c:pt idx="4334">
                  <c:v>326.99999999999994</c:v>
                </c:pt>
                <c:pt idx="4335">
                  <c:v>322.00000000000006</c:v>
                </c:pt>
                <c:pt idx="4336">
                  <c:v>320</c:v>
                </c:pt>
                <c:pt idx="4338">
                  <c:v>315.00000000000006</c:v>
                </c:pt>
                <c:pt idx="4339">
                  <c:v>325</c:v>
                </c:pt>
                <c:pt idx="4340">
                  <c:v>325</c:v>
                </c:pt>
                <c:pt idx="4341">
                  <c:v>330</c:v>
                </c:pt>
                <c:pt idx="4342">
                  <c:v>319.99999999999994</c:v>
                </c:pt>
                <c:pt idx="4343">
                  <c:v>320</c:v>
                </c:pt>
                <c:pt idx="4344">
                  <c:v>320</c:v>
                </c:pt>
                <c:pt idx="4345">
                  <c:v>321</c:v>
                </c:pt>
                <c:pt idx="4346">
                  <c:v>321</c:v>
                </c:pt>
                <c:pt idx="4347">
                  <c:v>322.00000000000006</c:v>
                </c:pt>
                <c:pt idx="4348">
                  <c:v>317.00000000000006</c:v>
                </c:pt>
                <c:pt idx="4349">
                  <c:v>314.00000000000006</c:v>
                </c:pt>
                <c:pt idx="4350">
                  <c:v>317</c:v>
                </c:pt>
                <c:pt idx="4351">
                  <c:v>319.00000000000006</c:v>
                </c:pt>
                <c:pt idx="4352">
                  <c:v>315.99999999999994</c:v>
                </c:pt>
                <c:pt idx="4353">
                  <c:v>311.00000000000006</c:v>
                </c:pt>
                <c:pt idx="4354">
                  <c:v>309</c:v>
                </c:pt>
                <c:pt idx="4355">
                  <c:v>303</c:v>
                </c:pt>
                <c:pt idx="4356">
                  <c:v>300.00000000000011</c:v>
                </c:pt>
                <c:pt idx="4357">
                  <c:v>300.99999999999989</c:v>
                </c:pt>
                <c:pt idx="4358">
                  <c:v>299</c:v>
                </c:pt>
                <c:pt idx="4359">
                  <c:v>300.00000000000011</c:v>
                </c:pt>
                <c:pt idx="4360">
                  <c:v>298.00000000000006</c:v>
                </c:pt>
                <c:pt idx="4361">
                  <c:v>305.99999999999994</c:v>
                </c:pt>
                <c:pt idx="4362">
                  <c:v>299</c:v>
                </c:pt>
                <c:pt idx="4363">
                  <c:v>288</c:v>
                </c:pt>
                <c:pt idx="4364">
                  <c:v>284.99999999999994</c:v>
                </c:pt>
                <c:pt idx="4365">
                  <c:v>284</c:v>
                </c:pt>
                <c:pt idx="4366">
                  <c:v>272</c:v>
                </c:pt>
                <c:pt idx="4367">
                  <c:v>263.99999999999994</c:v>
                </c:pt>
                <c:pt idx="4368">
                  <c:v>245.00000000000003</c:v>
                </c:pt>
                <c:pt idx="4369">
                  <c:v>248.00000000000006</c:v>
                </c:pt>
                <c:pt idx="4370">
                  <c:v>247.00000000000006</c:v>
                </c:pt>
                <c:pt idx="4371">
                  <c:v>236.00000000000011</c:v>
                </c:pt>
                <c:pt idx="4373">
                  <c:v>227.00000000000006</c:v>
                </c:pt>
                <c:pt idx="4374">
                  <c:v>225</c:v>
                </c:pt>
                <c:pt idx="4375">
                  <c:v>227.00000000000006</c:v>
                </c:pt>
                <c:pt idx="4376">
                  <c:v>221.99999999999997</c:v>
                </c:pt>
                <c:pt idx="4377">
                  <c:v>222.00000000000006</c:v>
                </c:pt>
                <c:pt idx="4378">
                  <c:v>217</c:v>
                </c:pt>
                <c:pt idx="4379">
                  <c:v>222.99999999999994</c:v>
                </c:pt>
                <c:pt idx="4380">
                  <c:v>223.00000000000006</c:v>
                </c:pt>
                <c:pt idx="4381">
                  <c:v>226.99999999999994</c:v>
                </c:pt>
                <c:pt idx="4382">
                  <c:v>234.00000000000009</c:v>
                </c:pt>
                <c:pt idx="4383">
                  <c:v>225.99999999999997</c:v>
                </c:pt>
                <c:pt idx="4384">
                  <c:v>221.99999999999989</c:v>
                </c:pt>
                <c:pt idx="4385">
                  <c:v>217.99999999999997</c:v>
                </c:pt>
                <c:pt idx="4386">
                  <c:v>217.00000000000009</c:v>
                </c:pt>
                <c:pt idx="4387">
                  <c:v>213.00000000000009</c:v>
                </c:pt>
                <c:pt idx="4388">
                  <c:v>211.00000000000003</c:v>
                </c:pt>
                <c:pt idx="4389">
                  <c:v>209.99999999999997</c:v>
                </c:pt>
                <c:pt idx="4390">
                  <c:v>213</c:v>
                </c:pt>
                <c:pt idx="4391">
                  <c:v>217.99999999999997</c:v>
                </c:pt>
                <c:pt idx="4392">
                  <c:v>215.00000000000003</c:v>
                </c:pt>
                <c:pt idx="4394">
                  <c:v>210.00000000000006</c:v>
                </c:pt>
                <c:pt idx="4395">
                  <c:v>201.99999999999994</c:v>
                </c:pt>
                <c:pt idx="4396">
                  <c:v>191</c:v>
                </c:pt>
                <c:pt idx="4397">
                  <c:v>195.00000000000003</c:v>
                </c:pt>
                <c:pt idx="4398">
                  <c:v>192.00000000000009</c:v>
                </c:pt>
                <c:pt idx="4399">
                  <c:v>192.99999999999997</c:v>
                </c:pt>
                <c:pt idx="4400">
                  <c:v>189.99999999999994</c:v>
                </c:pt>
                <c:pt idx="4401">
                  <c:v>184</c:v>
                </c:pt>
                <c:pt idx="4402">
                  <c:v>176.99999999999994</c:v>
                </c:pt>
                <c:pt idx="4403">
                  <c:v>177.99999999999994</c:v>
                </c:pt>
                <c:pt idx="4404">
                  <c:v>167</c:v>
                </c:pt>
                <c:pt idx="4405">
                  <c:v>171.99999999999997</c:v>
                </c:pt>
                <c:pt idx="4406">
                  <c:v>172.99999999999994</c:v>
                </c:pt>
                <c:pt idx="4407">
                  <c:v>176.99999999999994</c:v>
                </c:pt>
                <c:pt idx="4408">
                  <c:v>178.00000000000003</c:v>
                </c:pt>
                <c:pt idx="4409">
                  <c:v>171</c:v>
                </c:pt>
                <c:pt idx="4410">
                  <c:v>171.99999999999997</c:v>
                </c:pt>
                <c:pt idx="4411">
                  <c:v>181.99999999999994</c:v>
                </c:pt>
                <c:pt idx="4412">
                  <c:v>189.00000000000006</c:v>
                </c:pt>
                <c:pt idx="4413">
                  <c:v>185.99999999999994</c:v>
                </c:pt>
                <c:pt idx="4414">
                  <c:v>191</c:v>
                </c:pt>
                <c:pt idx="4415">
                  <c:v>189.00000000000006</c:v>
                </c:pt>
                <c:pt idx="4416">
                  <c:v>186.99999999999991</c:v>
                </c:pt>
                <c:pt idx="4417">
                  <c:v>183</c:v>
                </c:pt>
                <c:pt idx="4418">
                  <c:v>183</c:v>
                </c:pt>
                <c:pt idx="4419">
                  <c:v>177.00000000000006</c:v>
                </c:pt>
                <c:pt idx="4420">
                  <c:v>174.00000000000003</c:v>
                </c:pt>
                <c:pt idx="4421">
                  <c:v>174.00000000000003</c:v>
                </c:pt>
                <c:pt idx="4422">
                  <c:v>174.00000000000003</c:v>
                </c:pt>
                <c:pt idx="4423">
                  <c:v>172.99999999999994</c:v>
                </c:pt>
                <c:pt idx="4424">
                  <c:v>171</c:v>
                </c:pt>
                <c:pt idx="4425">
                  <c:v>168.99999999999994</c:v>
                </c:pt>
                <c:pt idx="4426">
                  <c:v>171.99999999999997</c:v>
                </c:pt>
                <c:pt idx="4427">
                  <c:v>172.00000000000006</c:v>
                </c:pt>
                <c:pt idx="4428">
                  <c:v>174.00000000000003</c:v>
                </c:pt>
                <c:pt idx="4429">
                  <c:v>175.99999999999997</c:v>
                </c:pt>
                <c:pt idx="4433">
                  <c:v>179.99999999999997</c:v>
                </c:pt>
                <c:pt idx="4434">
                  <c:v>179.00000000000009</c:v>
                </c:pt>
                <c:pt idx="4437">
                  <c:v>163.99999999999997</c:v>
                </c:pt>
                <c:pt idx="4438">
                  <c:v>167.99999999999997</c:v>
                </c:pt>
                <c:pt idx="4440">
                  <c:v>167.99999999999997</c:v>
                </c:pt>
                <c:pt idx="4441">
                  <c:v>167</c:v>
                </c:pt>
                <c:pt idx="4442">
                  <c:v>164.99999999999994</c:v>
                </c:pt>
                <c:pt idx="4443">
                  <c:v>166</c:v>
                </c:pt>
                <c:pt idx="4444">
                  <c:v>162</c:v>
                </c:pt>
                <c:pt idx="4445">
                  <c:v>155.99999999999997</c:v>
                </c:pt>
                <c:pt idx="4446">
                  <c:v>155.99999999999997</c:v>
                </c:pt>
                <c:pt idx="4447">
                  <c:v>159</c:v>
                </c:pt>
                <c:pt idx="4448">
                  <c:v>156.00000000000006</c:v>
                </c:pt>
                <c:pt idx="4449">
                  <c:v>155.99999999999997</c:v>
                </c:pt>
                <c:pt idx="4450">
                  <c:v>153.00000000000003</c:v>
                </c:pt>
                <c:pt idx="4451">
                  <c:v>150.99999999999997</c:v>
                </c:pt>
                <c:pt idx="4452">
                  <c:v>150</c:v>
                </c:pt>
                <c:pt idx="4453">
                  <c:v>150.99999999999997</c:v>
                </c:pt>
                <c:pt idx="4454">
                  <c:v>149.00000000000003</c:v>
                </c:pt>
                <c:pt idx="4455">
                  <c:v>145.99999999999991</c:v>
                </c:pt>
                <c:pt idx="4456">
                  <c:v>150.99999999999997</c:v>
                </c:pt>
                <c:pt idx="4457">
                  <c:v>157.00000000000003</c:v>
                </c:pt>
                <c:pt idx="4458">
                  <c:v>166</c:v>
                </c:pt>
                <c:pt idx="4459">
                  <c:v>176.99999999999994</c:v>
                </c:pt>
                <c:pt idx="4460">
                  <c:v>178.00000000000003</c:v>
                </c:pt>
                <c:pt idx="4461">
                  <c:v>166</c:v>
                </c:pt>
                <c:pt idx="4462">
                  <c:v>160.99999999999994</c:v>
                </c:pt>
                <c:pt idx="4463">
                  <c:v>161.00000000000003</c:v>
                </c:pt>
                <c:pt idx="4464">
                  <c:v>166</c:v>
                </c:pt>
                <c:pt idx="4465">
                  <c:v>171.99999999999997</c:v>
                </c:pt>
                <c:pt idx="4466">
                  <c:v>171</c:v>
                </c:pt>
                <c:pt idx="4467">
                  <c:v>175.99999999999997</c:v>
                </c:pt>
                <c:pt idx="4468">
                  <c:v>184</c:v>
                </c:pt>
                <c:pt idx="4469">
                  <c:v>184.99999999999997</c:v>
                </c:pt>
                <c:pt idx="4470">
                  <c:v>198.00000000000006</c:v>
                </c:pt>
                <c:pt idx="4471">
                  <c:v>199.00000000000003</c:v>
                </c:pt>
                <c:pt idx="4472">
                  <c:v>192.99999999999997</c:v>
                </c:pt>
                <c:pt idx="4473">
                  <c:v>186.00000000000003</c:v>
                </c:pt>
                <c:pt idx="4474">
                  <c:v>186.00000000000003</c:v>
                </c:pt>
                <c:pt idx="4475">
                  <c:v>187</c:v>
                </c:pt>
                <c:pt idx="4476">
                  <c:v>190.00000000000003</c:v>
                </c:pt>
                <c:pt idx="4477">
                  <c:v>192</c:v>
                </c:pt>
                <c:pt idx="4478">
                  <c:v>211.00000000000003</c:v>
                </c:pt>
                <c:pt idx="4479">
                  <c:v>221</c:v>
                </c:pt>
                <c:pt idx="4480">
                  <c:v>210.99999999999994</c:v>
                </c:pt>
                <c:pt idx="4481">
                  <c:v>218.99999999999994</c:v>
                </c:pt>
                <c:pt idx="4482">
                  <c:v>212</c:v>
                </c:pt>
                <c:pt idx="4483">
                  <c:v>198.99999999999994</c:v>
                </c:pt>
                <c:pt idx="4484">
                  <c:v>203.00000000000003</c:v>
                </c:pt>
                <c:pt idx="4485">
                  <c:v>207.00000000000003</c:v>
                </c:pt>
                <c:pt idx="4486">
                  <c:v>213</c:v>
                </c:pt>
                <c:pt idx="4487">
                  <c:v>218.00000000000006</c:v>
                </c:pt>
                <c:pt idx="4488">
                  <c:v>217.99999999999997</c:v>
                </c:pt>
                <c:pt idx="4489">
                  <c:v>235.99999999999994</c:v>
                </c:pt>
                <c:pt idx="4490">
                  <c:v>221.99999999999997</c:v>
                </c:pt>
                <c:pt idx="4491">
                  <c:v>218.99999999999994</c:v>
                </c:pt>
                <c:pt idx="4492">
                  <c:v>208</c:v>
                </c:pt>
                <c:pt idx="4493">
                  <c:v>202.99999999999994</c:v>
                </c:pt>
                <c:pt idx="4494">
                  <c:v>215.99999999999991</c:v>
                </c:pt>
                <c:pt idx="4495">
                  <c:v>219.99999999999994</c:v>
                </c:pt>
                <c:pt idx="4496">
                  <c:v>209</c:v>
                </c:pt>
                <c:pt idx="4497">
                  <c:v>214.00000000000006</c:v>
                </c:pt>
                <c:pt idx="4500">
                  <c:v>219.00000000000003</c:v>
                </c:pt>
                <c:pt idx="4501">
                  <c:v>216</c:v>
                </c:pt>
                <c:pt idx="4502">
                  <c:v>209.99999999999997</c:v>
                </c:pt>
                <c:pt idx="4503">
                  <c:v>200</c:v>
                </c:pt>
                <c:pt idx="4504">
                  <c:v>190.00000000000003</c:v>
                </c:pt>
                <c:pt idx="4505">
                  <c:v>192</c:v>
                </c:pt>
                <c:pt idx="4506">
                  <c:v>189.00000000000006</c:v>
                </c:pt>
                <c:pt idx="4507">
                  <c:v>184.99999999999997</c:v>
                </c:pt>
                <c:pt idx="4508">
                  <c:v>185.00000000000006</c:v>
                </c:pt>
                <c:pt idx="4509">
                  <c:v>175</c:v>
                </c:pt>
                <c:pt idx="4510">
                  <c:v>168.99999999999994</c:v>
                </c:pt>
                <c:pt idx="4511">
                  <c:v>175.99999999999997</c:v>
                </c:pt>
                <c:pt idx="4512">
                  <c:v>173.99999999999994</c:v>
                </c:pt>
                <c:pt idx="4513">
                  <c:v>179.99999999999997</c:v>
                </c:pt>
                <c:pt idx="4514">
                  <c:v>181.99999999999994</c:v>
                </c:pt>
                <c:pt idx="4515">
                  <c:v>183</c:v>
                </c:pt>
                <c:pt idx="4516">
                  <c:v>183</c:v>
                </c:pt>
                <c:pt idx="4517">
                  <c:v>176.99999999999994</c:v>
                </c:pt>
                <c:pt idx="4519">
                  <c:v>181.00000000000006</c:v>
                </c:pt>
                <c:pt idx="4520">
                  <c:v>182.00000000000003</c:v>
                </c:pt>
                <c:pt idx="4521">
                  <c:v>183</c:v>
                </c:pt>
                <c:pt idx="4523">
                  <c:v>179</c:v>
                </c:pt>
                <c:pt idx="4524">
                  <c:v>179.99999999999997</c:v>
                </c:pt>
                <c:pt idx="4525">
                  <c:v>171.99999999999997</c:v>
                </c:pt>
                <c:pt idx="4526">
                  <c:v>169.00000000000003</c:v>
                </c:pt>
                <c:pt idx="4528">
                  <c:v>164.99999999999994</c:v>
                </c:pt>
                <c:pt idx="4529">
                  <c:v>165.00000000000003</c:v>
                </c:pt>
                <c:pt idx="4530">
                  <c:v>163.99999999999997</c:v>
                </c:pt>
                <c:pt idx="4531">
                  <c:v>159</c:v>
                </c:pt>
                <c:pt idx="4532">
                  <c:v>158</c:v>
                </c:pt>
                <c:pt idx="4533">
                  <c:v>156.00000000000006</c:v>
                </c:pt>
                <c:pt idx="4535">
                  <c:v>142</c:v>
                </c:pt>
                <c:pt idx="4536">
                  <c:v>139.99999999999994</c:v>
                </c:pt>
                <c:pt idx="4537">
                  <c:v>140.00000000000003</c:v>
                </c:pt>
                <c:pt idx="4538">
                  <c:v>141</c:v>
                </c:pt>
                <c:pt idx="4539">
                  <c:v>146.99999999999997</c:v>
                </c:pt>
                <c:pt idx="4540">
                  <c:v>143.00000000000006</c:v>
                </c:pt>
                <c:pt idx="4541">
                  <c:v>138.99999999999997</c:v>
                </c:pt>
                <c:pt idx="4543">
                  <c:v>146.99999999999997</c:v>
                </c:pt>
                <c:pt idx="4544">
                  <c:v>142.99999999999997</c:v>
                </c:pt>
                <c:pt idx="4545">
                  <c:v>135.00000000000006</c:v>
                </c:pt>
                <c:pt idx="4546">
                  <c:v>135.99999999999994</c:v>
                </c:pt>
                <c:pt idx="4547">
                  <c:v>139.00000000000006</c:v>
                </c:pt>
                <c:pt idx="4548">
                  <c:v>142</c:v>
                </c:pt>
                <c:pt idx="4549">
                  <c:v>154</c:v>
                </c:pt>
                <c:pt idx="4550">
                  <c:v>155.99999999999997</c:v>
                </c:pt>
                <c:pt idx="4551">
                  <c:v>146</c:v>
                </c:pt>
                <c:pt idx="4552">
                  <c:v>136.00000000000003</c:v>
                </c:pt>
                <c:pt idx="4553">
                  <c:v>143.00000000000006</c:v>
                </c:pt>
                <c:pt idx="4554">
                  <c:v>144.00000000000003</c:v>
                </c:pt>
                <c:pt idx="4555">
                  <c:v>137</c:v>
                </c:pt>
                <c:pt idx="4556">
                  <c:v>134</c:v>
                </c:pt>
                <c:pt idx="4557">
                  <c:v>128.00000000000003</c:v>
                </c:pt>
                <c:pt idx="4558">
                  <c:v>127.00000000000004</c:v>
                </c:pt>
                <c:pt idx="4559">
                  <c:v>125.99999999999997</c:v>
                </c:pt>
                <c:pt idx="4560">
                  <c:v>121</c:v>
                </c:pt>
                <c:pt idx="4561">
                  <c:v>120.00000000000001</c:v>
                </c:pt>
                <c:pt idx="4562">
                  <c:v>118.00000000000006</c:v>
                </c:pt>
                <c:pt idx="4563">
                  <c:v>125</c:v>
                </c:pt>
                <c:pt idx="4564">
                  <c:v>121</c:v>
                </c:pt>
                <c:pt idx="4565">
                  <c:v>116.00000000000001</c:v>
                </c:pt>
                <c:pt idx="4566">
                  <c:v>112.00000000000001</c:v>
                </c:pt>
                <c:pt idx="4567">
                  <c:v>106.00000000000006</c:v>
                </c:pt>
                <c:pt idx="4568">
                  <c:v>104</c:v>
                </c:pt>
                <c:pt idx="4569">
                  <c:v>102.99999999999994</c:v>
                </c:pt>
                <c:pt idx="4570">
                  <c:v>99.000000000000028</c:v>
                </c:pt>
                <c:pt idx="4571">
                  <c:v>94.000000000000043</c:v>
                </c:pt>
                <c:pt idx="4572">
                  <c:v>96</c:v>
                </c:pt>
                <c:pt idx="4573">
                  <c:v>95.000000000000014</c:v>
                </c:pt>
                <c:pt idx="4574">
                  <c:v>92</c:v>
                </c:pt>
                <c:pt idx="4575">
                  <c:v>95.000000000000014</c:v>
                </c:pt>
                <c:pt idx="4576">
                  <c:v>97.000000000000057</c:v>
                </c:pt>
                <c:pt idx="4577">
                  <c:v>94.000000000000043</c:v>
                </c:pt>
                <c:pt idx="4578">
                  <c:v>95.000000000000014</c:v>
                </c:pt>
                <c:pt idx="4579">
                  <c:v>96.999999999999972</c:v>
                </c:pt>
                <c:pt idx="4580">
                  <c:v>89.999999999999943</c:v>
                </c:pt>
                <c:pt idx="4581">
                  <c:v>80.999999999999957</c:v>
                </c:pt>
                <c:pt idx="4582">
                  <c:v>83.999999999999986</c:v>
                </c:pt>
                <c:pt idx="4583">
                  <c:v>86.999999999999915</c:v>
                </c:pt>
                <c:pt idx="4584">
                  <c:v>88.999999999999972</c:v>
                </c:pt>
                <c:pt idx="4585">
                  <c:v>97.999999999999957</c:v>
                </c:pt>
                <c:pt idx="4586">
                  <c:v>95.000000000000014</c:v>
                </c:pt>
                <c:pt idx="4587">
                  <c:v>93.999999999999943</c:v>
                </c:pt>
                <c:pt idx="4588">
                  <c:v>98.999999999999929</c:v>
                </c:pt>
                <c:pt idx="4589">
                  <c:v>104.99999999999999</c:v>
                </c:pt>
                <c:pt idx="4590">
                  <c:v>103.00000000000003</c:v>
                </c:pt>
                <c:pt idx="4591">
                  <c:v>103.00000000000003</c:v>
                </c:pt>
                <c:pt idx="4592">
                  <c:v>97.000000000000057</c:v>
                </c:pt>
                <c:pt idx="4593">
                  <c:v>98.000000000000043</c:v>
                </c:pt>
                <c:pt idx="4594">
                  <c:v>96</c:v>
                </c:pt>
                <c:pt idx="4595">
                  <c:v>96</c:v>
                </c:pt>
                <c:pt idx="4596">
                  <c:v>96.999999999999972</c:v>
                </c:pt>
                <c:pt idx="4597">
                  <c:v>100.99999999999997</c:v>
                </c:pt>
                <c:pt idx="4599">
                  <c:v>104.99999999999999</c:v>
                </c:pt>
                <c:pt idx="4600">
                  <c:v>104</c:v>
                </c:pt>
                <c:pt idx="4601">
                  <c:v>99.000000000000028</c:v>
                </c:pt>
                <c:pt idx="4602">
                  <c:v>95.000000000000014</c:v>
                </c:pt>
                <c:pt idx="4603">
                  <c:v>95.000000000000014</c:v>
                </c:pt>
                <c:pt idx="4604">
                  <c:v>96.999999999999972</c:v>
                </c:pt>
                <c:pt idx="4605">
                  <c:v>98.000000000000043</c:v>
                </c:pt>
                <c:pt idx="4606">
                  <c:v>100</c:v>
                </c:pt>
                <c:pt idx="4607">
                  <c:v>105.00000000000007</c:v>
                </c:pt>
                <c:pt idx="4608">
                  <c:v>101.99999999999996</c:v>
                </c:pt>
                <c:pt idx="4609">
                  <c:v>97.000000000000057</c:v>
                </c:pt>
                <c:pt idx="4610">
                  <c:v>90.000000000000028</c:v>
                </c:pt>
                <c:pt idx="4611">
                  <c:v>85.999999999999943</c:v>
                </c:pt>
                <c:pt idx="4612">
                  <c:v>86.000000000000028</c:v>
                </c:pt>
                <c:pt idx="4613">
                  <c:v>83</c:v>
                </c:pt>
                <c:pt idx="4614">
                  <c:v>79</c:v>
                </c:pt>
                <c:pt idx="4615">
                  <c:v>83</c:v>
                </c:pt>
                <c:pt idx="4616">
                  <c:v>87.000000000000014</c:v>
                </c:pt>
                <c:pt idx="4617">
                  <c:v>83.999999999999986</c:v>
                </c:pt>
                <c:pt idx="4618">
                  <c:v>85.000000000000057</c:v>
                </c:pt>
                <c:pt idx="4619">
                  <c:v>73.000000000000043</c:v>
                </c:pt>
                <c:pt idx="4620">
                  <c:v>72.999999999999957</c:v>
                </c:pt>
                <c:pt idx="4621">
                  <c:v>77.000000000000043</c:v>
                </c:pt>
                <c:pt idx="4622">
                  <c:v>75</c:v>
                </c:pt>
                <c:pt idx="4623">
                  <c:v>72.000000000000057</c:v>
                </c:pt>
                <c:pt idx="4624">
                  <c:v>62.999999999999986</c:v>
                </c:pt>
                <c:pt idx="4625">
                  <c:v>62.999999999999986</c:v>
                </c:pt>
                <c:pt idx="4626">
                  <c:v>66.000000000000014</c:v>
                </c:pt>
                <c:pt idx="4627">
                  <c:v>62.999999999999986</c:v>
                </c:pt>
                <c:pt idx="4628">
                  <c:v>61.000000000000028</c:v>
                </c:pt>
                <c:pt idx="4629">
                  <c:v>67</c:v>
                </c:pt>
                <c:pt idx="4630">
                  <c:v>67.000000000000085</c:v>
                </c:pt>
                <c:pt idx="4631">
                  <c:v>77.000000000000043</c:v>
                </c:pt>
                <c:pt idx="4632">
                  <c:v>75.999999999999972</c:v>
                </c:pt>
                <c:pt idx="4634">
                  <c:v>67</c:v>
                </c:pt>
                <c:pt idx="4635">
                  <c:v>77.999999999999943</c:v>
                </c:pt>
                <c:pt idx="4636">
                  <c:v>66.000000000000014</c:v>
                </c:pt>
                <c:pt idx="4637">
                  <c:v>71.999999999999972</c:v>
                </c:pt>
                <c:pt idx="4638">
                  <c:v>75</c:v>
                </c:pt>
                <c:pt idx="4639">
                  <c:v>62.999999999999986</c:v>
                </c:pt>
                <c:pt idx="4640">
                  <c:v>54.999999999999986</c:v>
                </c:pt>
                <c:pt idx="4641">
                  <c:v>54</c:v>
                </c:pt>
                <c:pt idx="4642">
                  <c:v>50</c:v>
                </c:pt>
                <c:pt idx="4643">
                  <c:v>51.999999999999957</c:v>
                </c:pt>
                <c:pt idx="4644">
                  <c:v>54.999999999999986</c:v>
                </c:pt>
                <c:pt idx="4645">
                  <c:v>54</c:v>
                </c:pt>
                <c:pt idx="4646">
                  <c:v>50.999999999999979</c:v>
                </c:pt>
                <c:pt idx="4647">
                  <c:v>53.000000000000028</c:v>
                </c:pt>
                <c:pt idx="4648">
                  <c:v>53.000000000000028</c:v>
                </c:pt>
                <c:pt idx="4649">
                  <c:v>58.000000000000007</c:v>
                </c:pt>
                <c:pt idx="4650">
                  <c:v>67</c:v>
                </c:pt>
                <c:pt idx="4651">
                  <c:v>59.999999999999964</c:v>
                </c:pt>
                <c:pt idx="4652">
                  <c:v>67</c:v>
                </c:pt>
                <c:pt idx="4653">
                  <c:v>65.000000000000028</c:v>
                </c:pt>
                <c:pt idx="4654">
                  <c:v>62.999999999999986</c:v>
                </c:pt>
                <c:pt idx="4655">
                  <c:v>64.000000000000057</c:v>
                </c:pt>
                <c:pt idx="4656">
                  <c:v>62.000000000000014</c:v>
                </c:pt>
                <c:pt idx="4657">
                  <c:v>62.000000000000014</c:v>
                </c:pt>
                <c:pt idx="4658">
                  <c:v>65.000000000000028</c:v>
                </c:pt>
                <c:pt idx="4659">
                  <c:v>63.999999999999972</c:v>
                </c:pt>
                <c:pt idx="4660">
                  <c:v>65.000000000000028</c:v>
                </c:pt>
                <c:pt idx="4661">
                  <c:v>66.000000000000014</c:v>
                </c:pt>
                <c:pt idx="4662">
                  <c:v>63.999999999999972</c:v>
                </c:pt>
                <c:pt idx="4663">
                  <c:v>58.999999999999986</c:v>
                </c:pt>
                <c:pt idx="4664">
                  <c:v>55.999999999999957</c:v>
                </c:pt>
                <c:pt idx="4665">
                  <c:v>57.000000000000028</c:v>
                </c:pt>
                <c:pt idx="4666">
                  <c:v>54</c:v>
                </c:pt>
                <c:pt idx="4667">
                  <c:v>50.999999999999979</c:v>
                </c:pt>
                <c:pt idx="4668">
                  <c:v>49.000000000000021</c:v>
                </c:pt>
                <c:pt idx="4669">
                  <c:v>52.999999999999936</c:v>
                </c:pt>
                <c:pt idx="4670">
                  <c:v>51.999999999999957</c:v>
                </c:pt>
                <c:pt idx="4671">
                  <c:v>50</c:v>
                </c:pt>
                <c:pt idx="4672">
                  <c:v>50</c:v>
                </c:pt>
                <c:pt idx="4673">
                  <c:v>49.000000000000021</c:v>
                </c:pt>
                <c:pt idx="4674">
                  <c:v>48.999999999999929</c:v>
                </c:pt>
                <c:pt idx="4675">
                  <c:v>46</c:v>
                </c:pt>
                <c:pt idx="4676">
                  <c:v>46</c:v>
                </c:pt>
                <c:pt idx="4677">
                  <c:v>44.999999999999929</c:v>
                </c:pt>
                <c:pt idx="4678">
                  <c:v>46</c:v>
                </c:pt>
                <c:pt idx="4680">
                  <c:v>46.999999999999972</c:v>
                </c:pt>
                <c:pt idx="4681">
                  <c:v>44.999999999999929</c:v>
                </c:pt>
                <c:pt idx="4682">
                  <c:v>45.000000000000014</c:v>
                </c:pt>
                <c:pt idx="4683">
                  <c:v>45.000000000000014</c:v>
                </c:pt>
                <c:pt idx="4684">
                  <c:v>46</c:v>
                </c:pt>
                <c:pt idx="4685">
                  <c:v>46.000000000000085</c:v>
                </c:pt>
                <c:pt idx="4686">
                  <c:v>41.999999999999993</c:v>
                </c:pt>
                <c:pt idx="4687">
                  <c:v>43.000000000000057</c:v>
                </c:pt>
                <c:pt idx="4688">
                  <c:v>41.000000000000014</c:v>
                </c:pt>
                <c:pt idx="4689">
                  <c:v>37.999999999999986</c:v>
                </c:pt>
                <c:pt idx="4690">
                  <c:v>33.000000000000007</c:v>
                </c:pt>
                <c:pt idx="4694">
                  <c:v>27.999999999999936</c:v>
                </c:pt>
                <c:pt idx="4695">
                  <c:v>29.000000000000004</c:v>
                </c:pt>
                <c:pt idx="4698">
                  <c:v>25</c:v>
                </c:pt>
                <c:pt idx="4699">
                  <c:v>27.999999999999936</c:v>
                </c:pt>
                <c:pt idx="4701">
                  <c:v>29.000000000000004</c:v>
                </c:pt>
                <c:pt idx="4702">
                  <c:v>29.000000000000004</c:v>
                </c:pt>
                <c:pt idx="4703">
                  <c:v>31.00000000000005</c:v>
                </c:pt>
                <c:pt idx="4704">
                  <c:v>33.000000000000007</c:v>
                </c:pt>
                <c:pt idx="4705">
                  <c:v>31.00000000000005</c:v>
                </c:pt>
                <c:pt idx="4706">
                  <c:v>29.999999999999982</c:v>
                </c:pt>
                <c:pt idx="4707">
                  <c:v>33.000000000000007</c:v>
                </c:pt>
                <c:pt idx="4708">
                  <c:v>33.000000000000007</c:v>
                </c:pt>
                <c:pt idx="4709">
                  <c:v>32.000000000000028</c:v>
                </c:pt>
                <c:pt idx="4710">
                  <c:v>33.000000000000007</c:v>
                </c:pt>
                <c:pt idx="4711">
                  <c:v>33.999999999999986</c:v>
                </c:pt>
                <c:pt idx="4712">
                  <c:v>33.000000000000007</c:v>
                </c:pt>
                <c:pt idx="4713">
                  <c:v>33.999999999999986</c:v>
                </c:pt>
                <c:pt idx="4714">
                  <c:v>33.000000000000007</c:v>
                </c:pt>
                <c:pt idx="4715">
                  <c:v>36.000000000000028</c:v>
                </c:pt>
                <c:pt idx="4716">
                  <c:v>37.999999999999986</c:v>
                </c:pt>
                <c:pt idx="4717">
                  <c:v>39.000000000000057</c:v>
                </c:pt>
                <c:pt idx="4718">
                  <c:v>37.999999999999986</c:v>
                </c:pt>
                <c:pt idx="4719">
                  <c:v>39.000000000000057</c:v>
                </c:pt>
                <c:pt idx="4720">
                  <c:v>38.999999999999972</c:v>
                </c:pt>
                <c:pt idx="4721">
                  <c:v>37.999999999999986</c:v>
                </c:pt>
                <c:pt idx="4722">
                  <c:v>36.000000000000028</c:v>
                </c:pt>
                <c:pt idx="4723">
                  <c:v>33.000000000000007</c:v>
                </c:pt>
                <c:pt idx="4724">
                  <c:v>36.000000000000028</c:v>
                </c:pt>
                <c:pt idx="4725">
                  <c:v>37.000000000000014</c:v>
                </c:pt>
                <c:pt idx="4726">
                  <c:v>37.000000000000014</c:v>
                </c:pt>
                <c:pt idx="4727">
                  <c:v>37.999999999999986</c:v>
                </c:pt>
                <c:pt idx="4728">
                  <c:v>38.999999999999972</c:v>
                </c:pt>
                <c:pt idx="4729">
                  <c:v>40.000000000000036</c:v>
                </c:pt>
                <c:pt idx="4730">
                  <c:v>41.999999999999993</c:v>
                </c:pt>
                <c:pt idx="4731">
                  <c:v>38.999999999999972</c:v>
                </c:pt>
                <c:pt idx="4732">
                  <c:v>37.999999999999986</c:v>
                </c:pt>
                <c:pt idx="4733">
                  <c:v>39.999999999999943</c:v>
                </c:pt>
                <c:pt idx="4734">
                  <c:v>41.000000000000014</c:v>
                </c:pt>
                <c:pt idx="4735">
                  <c:v>41.000000000000014</c:v>
                </c:pt>
                <c:pt idx="4736">
                  <c:v>39.999999999999943</c:v>
                </c:pt>
                <c:pt idx="4737">
                  <c:v>40.000000000000036</c:v>
                </c:pt>
                <c:pt idx="4738">
                  <c:v>40.000000000000036</c:v>
                </c:pt>
                <c:pt idx="4739">
                  <c:v>37.000000000000014</c:v>
                </c:pt>
                <c:pt idx="4740">
                  <c:v>35.000000000000057</c:v>
                </c:pt>
                <c:pt idx="4741">
                  <c:v>33.999999999999986</c:v>
                </c:pt>
                <c:pt idx="4742">
                  <c:v>29.999999999999982</c:v>
                </c:pt>
                <c:pt idx="4743">
                  <c:v>26.999999999999957</c:v>
                </c:pt>
                <c:pt idx="4744">
                  <c:v>32.000000000000028</c:v>
                </c:pt>
                <c:pt idx="4745">
                  <c:v>32.000000000000028</c:v>
                </c:pt>
                <c:pt idx="4746">
                  <c:v>33.000000000000007</c:v>
                </c:pt>
                <c:pt idx="4747">
                  <c:v>33.000000000000007</c:v>
                </c:pt>
                <c:pt idx="4748">
                  <c:v>30.999999999999961</c:v>
                </c:pt>
                <c:pt idx="4749">
                  <c:v>29.999999999999982</c:v>
                </c:pt>
                <c:pt idx="4750">
                  <c:v>32.000000000000028</c:v>
                </c:pt>
                <c:pt idx="4751">
                  <c:v>30.999999999999961</c:v>
                </c:pt>
                <c:pt idx="4752">
                  <c:v>29.000000000000004</c:v>
                </c:pt>
                <c:pt idx="4753">
                  <c:v>26.999999999999957</c:v>
                </c:pt>
                <c:pt idx="4754">
                  <c:v>25</c:v>
                </c:pt>
                <c:pt idx="4755">
                  <c:v>26.999999999999957</c:v>
                </c:pt>
                <c:pt idx="4756">
                  <c:v>26.999999999999957</c:v>
                </c:pt>
                <c:pt idx="4757">
                  <c:v>25</c:v>
                </c:pt>
                <c:pt idx="4758">
                  <c:v>25</c:v>
                </c:pt>
                <c:pt idx="4759">
                  <c:v>29.000000000000004</c:v>
                </c:pt>
                <c:pt idx="4760">
                  <c:v>27.000000000000046</c:v>
                </c:pt>
                <c:pt idx="4761">
                  <c:v>25.999999999999979</c:v>
                </c:pt>
                <c:pt idx="4762">
                  <c:v>24.000000000000021</c:v>
                </c:pt>
                <c:pt idx="4763">
                  <c:v>25</c:v>
                </c:pt>
                <c:pt idx="4764">
                  <c:v>25.999999999999979</c:v>
                </c:pt>
                <c:pt idx="4765">
                  <c:v>24.000000000000021</c:v>
                </c:pt>
                <c:pt idx="4766">
                  <c:v>24.000000000000021</c:v>
                </c:pt>
                <c:pt idx="4767">
                  <c:v>24.000000000000021</c:v>
                </c:pt>
                <c:pt idx="4770">
                  <c:v>25</c:v>
                </c:pt>
                <c:pt idx="4771">
                  <c:v>25.999999999999979</c:v>
                </c:pt>
                <c:pt idx="4772">
                  <c:v>23.999999999999932</c:v>
                </c:pt>
                <c:pt idx="4773">
                  <c:v>24.000000000000021</c:v>
                </c:pt>
                <c:pt idx="4774">
                  <c:v>25</c:v>
                </c:pt>
                <c:pt idx="4775">
                  <c:v>23.999999999999932</c:v>
                </c:pt>
                <c:pt idx="4776">
                  <c:v>25</c:v>
                </c:pt>
                <c:pt idx="4777">
                  <c:v>23.999999999999932</c:v>
                </c:pt>
                <c:pt idx="4778">
                  <c:v>22.999999999999954</c:v>
                </c:pt>
                <c:pt idx="4779">
                  <c:v>29.000000000000004</c:v>
                </c:pt>
                <c:pt idx="4780">
                  <c:v>25</c:v>
                </c:pt>
                <c:pt idx="4781">
                  <c:v>25</c:v>
                </c:pt>
                <c:pt idx="4782">
                  <c:v>22.000000000000064</c:v>
                </c:pt>
                <c:pt idx="4784">
                  <c:v>23.000000000000043</c:v>
                </c:pt>
                <c:pt idx="4785">
                  <c:v>23.000000000000043</c:v>
                </c:pt>
                <c:pt idx="4786">
                  <c:v>21.999999999999975</c:v>
                </c:pt>
                <c:pt idx="4787">
                  <c:v>21.999999999999975</c:v>
                </c:pt>
                <c:pt idx="4788">
                  <c:v>22.999999999999954</c:v>
                </c:pt>
                <c:pt idx="4789">
                  <c:v>23.000000000000043</c:v>
                </c:pt>
                <c:pt idx="4790">
                  <c:v>21.999999999999975</c:v>
                </c:pt>
                <c:pt idx="4791">
                  <c:v>22.000000000000064</c:v>
                </c:pt>
                <c:pt idx="4792">
                  <c:v>23.000000000000043</c:v>
                </c:pt>
                <c:pt idx="4793">
                  <c:v>25</c:v>
                </c:pt>
                <c:pt idx="4794">
                  <c:v>25</c:v>
                </c:pt>
                <c:pt idx="4795">
                  <c:v>25</c:v>
                </c:pt>
                <c:pt idx="4796">
                  <c:v>24.000000000000021</c:v>
                </c:pt>
                <c:pt idx="4798">
                  <c:v>25</c:v>
                </c:pt>
                <c:pt idx="4799">
                  <c:v>25.999999999999979</c:v>
                </c:pt>
                <c:pt idx="4800">
                  <c:v>25.999999999999979</c:v>
                </c:pt>
                <c:pt idx="4801">
                  <c:v>29.000000000000004</c:v>
                </c:pt>
                <c:pt idx="4802">
                  <c:v>29.000000000000004</c:v>
                </c:pt>
                <c:pt idx="4803">
                  <c:v>28.000000000000025</c:v>
                </c:pt>
                <c:pt idx="4805">
                  <c:v>29.000000000000004</c:v>
                </c:pt>
                <c:pt idx="4806">
                  <c:v>27.000000000000046</c:v>
                </c:pt>
                <c:pt idx="4807">
                  <c:v>28.000000000000025</c:v>
                </c:pt>
                <c:pt idx="4808">
                  <c:v>25.999999999999979</c:v>
                </c:pt>
                <c:pt idx="4809">
                  <c:v>27.000000000000046</c:v>
                </c:pt>
                <c:pt idx="4810">
                  <c:v>26.999999999999957</c:v>
                </c:pt>
                <c:pt idx="4811">
                  <c:v>26.999999999999957</c:v>
                </c:pt>
                <c:pt idx="4813">
                  <c:v>27.000000000000046</c:v>
                </c:pt>
                <c:pt idx="4814">
                  <c:v>27.999999999999936</c:v>
                </c:pt>
                <c:pt idx="4815">
                  <c:v>27.000000000000046</c:v>
                </c:pt>
                <c:pt idx="4816">
                  <c:v>26.999999999999957</c:v>
                </c:pt>
                <c:pt idx="4817">
                  <c:v>24.000000000000021</c:v>
                </c:pt>
                <c:pt idx="4818">
                  <c:v>25.999999999999979</c:v>
                </c:pt>
                <c:pt idx="4819">
                  <c:v>29.000000000000004</c:v>
                </c:pt>
                <c:pt idx="4820">
                  <c:v>30.000000000000071</c:v>
                </c:pt>
                <c:pt idx="4821">
                  <c:v>31.99999999999994</c:v>
                </c:pt>
                <c:pt idx="4822">
                  <c:v>30.999999999999961</c:v>
                </c:pt>
                <c:pt idx="4823">
                  <c:v>29.000000000000004</c:v>
                </c:pt>
                <c:pt idx="4824">
                  <c:v>30.999999999999961</c:v>
                </c:pt>
                <c:pt idx="4825">
                  <c:v>31.00000000000005</c:v>
                </c:pt>
                <c:pt idx="4826">
                  <c:v>29.000000000000004</c:v>
                </c:pt>
                <c:pt idx="4827">
                  <c:v>28.000000000000025</c:v>
                </c:pt>
                <c:pt idx="4828">
                  <c:v>27.999999999999936</c:v>
                </c:pt>
                <c:pt idx="4829">
                  <c:v>28.000000000000025</c:v>
                </c:pt>
                <c:pt idx="4830">
                  <c:v>28.000000000000025</c:v>
                </c:pt>
                <c:pt idx="4831">
                  <c:v>28.000000000000025</c:v>
                </c:pt>
                <c:pt idx="4832">
                  <c:v>28.000000000000025</c:v>
                </c:pt>
                <c:pt idx="4833">
                  <c:v>29.999999999999982</c:v>
                </c:pt>
                <c:pt idx="4834">
                  <c:v>29.999999999999982</c:v>
                </c:pt>
                <c:pt idx="4835">
                  <c:v>27.999999999999936</c:v>
                </c:pt>
                <c:pt idx="4836">
                  <c:v>31.00000000000005</c:v>
                </c:pt>
                <c:pt idx="4837">
                  <c:v>29.000000000000004</c:v>
                </c:pt>
                <c:pt idx="4838">
                  <c:v>30.000000000000071</c:v>
                </c:pt>
                <c:pt idx="4839">
                  <c:v>25.999999999999979</c:v>
                </c:pt>
                <c:pt idx="4840">
                  <c:v>27.000000000000046</c:v>
                </c:pt>
                <c:pt idx="4841">
                  <c:v>26.999999999999957</c:v>
                </c:pt>
                <c:pt idx="4842">
                  <c:v>28.000000000000025</c:v>
                </c:pt>
                <c:pt idx="4843">
                  <c:v>27.000000000000046</c:v>
                </c:pt>
                <c:pt idx="4844">
                  <c:v>26.999999999999957</c:v>
                </c:pt>
                <c:pt idx="4845">
                  <c:v>28.000000000000025</c:v>
                </c:pt>
                <c:pt idx="4846">
                  <c:v>29.000000000000004</c:v>
                </c:pt>
                <c:pt idx="4847">
                  <c:v>29.999999999999982</c:v>
                </c:pt>
                <c:pt idx="4848">
                  <c:v>29.999999999999982</c:v>
                </c:pt>
                <c:pt idx="4849">
                  <c:v>29.000000000000004</c:v>
                </c:pt>
                <c:pt idx="4850">
                  <c:v>29.999999999999982</c:v>
                </c:pt>
                <c:pt idx="4851">
                  <c:v>29.000000000000004</c:v>
                </c:pt>
                <c:pt idx="4852">
                  <c:v>28.000000000000025</c:v>
                </c:pt>
                <c:pt idx="4853">
                  <c:v>26.999999999999957</c:v>
                </c:pt>
                <c:pt idx="4854">
                  <c:v>26.999999999999957</c:v>
                </c:pt>
                <c:pt idx="4855">
                  <c:v>27.000000000000046</c:v>
                </c:pt>
                <c:pt idx="4856">
                  <c:v>29.999999999999982</c:v>
                </c:pt>
                <c:pt idx="4857">
                  <c:v>32.000000000000028</c:v>
                </c:pt>
                <c:pt idx="4858">
                  <c:v>31.00000000000005</c:v>
                </c:pt>
                <c:pt idx="4859">
                  <c:v>36.000000000000028</c:v>
                </c:pt>
                <c:pt idx="4860">
                  <c:v>34.999999999999964</c:v>
                </c:pt>
                <c:pt idx="4861">
                  <c:v>33.999999999999986</c:v>
                </c:pt>
                <c:pt idx="4862">
                  <c:v>34.999999999999964</c:v>
                </c:pt>
                <c:pt idx="4863">
                  <c:v>42.000000000000085</c:v>
                </c:pt>
                <c:pt idx="4864">
                  <c:v>41.999999999999993</c:v>
                </c:pt>
                <c:pt idx="4865">
                  <c:v>46.999999999999972</c:v>
                </c:pt>
                <c:pt idx="4866">
                  <c:v>43.99999999999995</c:v>
                </c:pt>
                <c:pt idx="4867">
                  <c:v>46</c:v>
                </c:pt>
                <c:pt idx="4868">
                  <c:v>57.000000000000028</c:v>
                </c:pt>
                <c:pt idx="4869">
                  <c:v>54.999999999999986</c:v>
                </c:pt>
                <c:pt idx="4870">
                  <c:v>53.000000000000028</c:v>
                </c:pt>
                <c:pt idx="4871">
                  <c:v>42.999999999999972</c:v>
                </c:pt>
                <c:pt idx="4872">
                  <c:v>44.000000000000043</c:v>
                </c:pt>
                <c:pt idx="4873">
                  <c:v>46</c:v>
                </c:pt>
                <c:pt idx="4874">
                  <c:v>45.000000000000014</c:v>
                </c:pt>
                <c:pt idx="4875">
                  <c:v>45.000000000000014</c:v>
                </c:pt>
                <c:pt idx="4876">
                  <c:v>47.999999999999957</c:v>
                </c:pt>
                <c:pt idx="4877">
                  <c:v>45.000000000000014</c:v>
                </c:pt>
                <c:pt idx="4878">
                  <c:v>46</c:v>
                </c:pt>
                <c:pt idx="4879">
                  <c:v>50</c:v>
                </c:pt>
                <c:pt idx="4880">
                  <c:v>47.999999999999957</c:v>
                </c:pt>
                <c:pt idx="4881">
                  <c:v>47.000000000000064</c:v>
                </c:pt>
                <c:pt idx="4882">
                  <c:v>48.000000000000043</c:v>
                </c:pt>
                <c:pt idx="4883">
                  <c:v>46.999999999999972</c:v>
                </c:pt>
                <c:pt idx="4884">
                  <c:v>51.000000000000021</c:v>
                </c:pt>
                <c:pt idx="4885">
                  <c:v>46.999999999999972</c:v>
                </c:pt>
                <c:pt idx="4886">
                  <c:v>42.999999999999972</c:v>
                </c:pt>
                <c:pt idx="4887">
                  <c:v>42.999999999999972</c:v>
                </c:pt>
                <c:pt idx="4888">
                  <c:v>47.000000000000021</c:v>
                </c:pt>
                <c:pt idx="4889">
                  <c:v>46</c:v>
                </c:pt>
                <c:pt idx="4890">
                  <c:v>47.000000000000064</c:v>
                </c:pt>
                <c:pt idx="4891">
                  <c:v>46.999999999999972</c:v>
                </c:pt>
                <c:pt idx="4892">
                  <c:v>47.999999999999957</c:v>
                </c:pt>
                <c:pt idx="4893">
                  <c:v>53.000000000000028</c:v>
                </c:pt>
                <c:pt idx="4894">
                  <c:v>53.000000000000028</c:v>
                </c:pt>
                <c:pt idx="4895">
                  <c:v>52.999999999999936</c:v>
                </c:pt>
                <c:pt idx="4896">
                  <c:v>48.999999999999979</c:v>
                </c:pt>
                <c:pt idx="4897">
                  <c:v>50.000000000000043</c:v>
                </c:pt>
                <c:pt idx="4898">
                  <c:v>46.999999999999972</c:v>
                </c:pt>
                <c:pt idx="4899">
                  <c:v>49.000000000000021</c:v>
                </c:pt>
                <c:pt idx="4900">
                  <c:v>48.999999999999929</c:v>
                </c:pt>
                <c:pt idx="4901">
                  <c:v>43.000000000000057</c:v>
                </c:pt>
                <c:pt idx="4902">
                  <c:v>46</c:v>
                </c:pt>
                <c:pt idx="4903">
                  <c:v>41.000000000000014</c:v>
                </c:pt>
                <c:pt idx="4904">
                  <c:v>38.999999999999972</c:v>
                </c:pt>
                <c:pt idx="4905">
                  <c:v>38.000000000000078</c:v>
                </c:pt>
                <c:pt idx="4906">
                  <c:v>37.999999999999986</c:v>
                </c:pt>
                <c:pt idx="4907">
                  <c:v>33.000000000000007</c:v>
                </c:pt>
                <c:pt idx="4908">
                  <c:v>33.000000000000007</c:v>
                </c:pt>
                <c:pt idx="4909">
                  <c:v>31.99999999999994</c:v>
                </c:pt>
                <c:pt idx="4910">
                  <c:v>33.000000000000007</c:v>
                </c:pt>
                <c:pt idx="4911">
                  <c:v>32.000000000000028</c:v>
                </c:pt>
                <c:pt idx="4912">
                  <c:v>34.999999999999964</c:v>
                </c:pt>
                <c:pt idx="4913">
                  <c:v>35.000000000000057</c:v>
                </c:pt>
                <c:pt idx="4914">
                  <c:v>33.000000000000007</c:v>
                </c:pt>
                <c:pt idx="4915">
                  <c:v>33.000000000000007</c:v>
                </c:pt>
                <c:pt idx="4916">
                  <c:v>34.999999999999964</c:v>
                </c:pt>
                <c:pt idx="4917">
                  <c:v>33.000000000000007</c:v>
                </c:pt>
                <c:pt idx="4918">
                  <c:v>31.99999999999994</c:v>
                </c:pt>
                <c:pt idx="4919">
                  <c:v>28.000000000000025</c:v>
                </c:pt>
                <c:pt idx="4920">
                  <c:v>29.999999999999982</c:v>
                </c:pt>
                <c:pt idx="4921">
                  <c:v>28.000000000000025</c:v>
                </c:pt>
                <c:pt idx="4922">
                  <c:v>29.000000000000004</c:v>
                </c:pt>
                <c:pt idx="4923">
                  <c:v>25.999999999999979</c:v>
                </c:pt>
                <c:pt idx="4924">
                  <c:v>26.000000000000068</c:v>
                </c:pt>
                <c:pt idx="4925">
                  <c:v>27.999999999999936</c:v>
                </c:pt>
                <c:pt idx="4926">
                  <c:v>29.999999999999982</c:v>
                </c:pt>
                <c:pt idx="4927">
                  <c:v>25</c:v>
                </c:pt>
                <c:pt idx="4928">
                  <c:v>23.999999999999932</c:v>
                </c:pt>
                <c:pt idx="4929">
                  <c:v>24.000000000000021</c:v>
                </c:pt>
                <c:pt idx="4930">
                  <c:v>23.999999999999932</c:v>
                </c:pt>
                <c:pt idx="4931">
                  <c:v>19.000000000000039</c:v>
                </c:pt>
                <c:pt idx="4932">
                  <c:v>18.00000000000006</c:v>
                </c:pt>
                <c:pt idx="4933">
                  <c:v>14.999999999999947</c:v>
                </c:pt>
                <c:pt idx="4934">
                  <c:v>12.000000000000011</c:v>
                </c:pt>
                <c:pt idx="4935">
                  <c:v>15.99999999999997</c:v>
                </c:pt>
                <c:pt idx="4936">
                  <c:v>19.000000000000039</c:v>
                </c:pt>
                <c:pt idx="4937">
                  <c:v>19.999999999999972</c:v>
                </c:pt>
                <c:pt idx="4938">
                  <c:v>18.999999999999993</c:v>
                </c:pt>
                <c:pt idx="4939">
                  <c:v>17.999999999999972</c:v>
                </c:pt>
                <c:pt idx="4941">
                  <c:v>15.99999999999997</c:v>
                </c:pt>
                <c:pt idx="4942">
                  <c:v>14.000000000000012</c:v>
                </c:pt>
                <c:pt idx="4943">
                  <c:v>14.000000000000012</c:v>
                </c:pt>
                <c:pt idx="4944">
                  <c:v>12.999999999999989</c:v>
                </c:pt>
                <c:pt idx="4945">
                  <c:v>12.999999999999989</c:v>
                </c:pt>
                <c:pt idx="4946">
                  <c:v>10.999999999999988</c:v>
                </c:pt>
                <c:pt idx="4947">
                  <c:v>11.999999999999966</c:v>
                </c:pt>
                <c:pt idx="4948">
                  <c:v>9.0000000000000302</c:v>
                </c:pt>
                <c:pt idx="4949">
                  <c:v>8.0000000000000071</c:v>
                </c:pt>
                <c:pt idx="4950">
                  <c:v>6.999999999999984</c:v>
                </c:pt>
                <c:pt idx="4951">
                  <c:v>0</c:v>
                </c:pt>
                <c:pt idx="4954">
                  <c:v>11.000000000000032</c:v>
                </c:pt>
                <c:pt idx="4955">
                  <c:v>13.000000000000034</c:v>
                </c:pt>
                <c:pt idx="4956">
                  <c:v>17.999999999999972</c:v>
                </c:pt>
                <c:pt idx="4959">
                  <c:v>20.000000000000018</c:v>
                </c:pt>
                <c:pt idx="4960">
                  <c:v>16.999999999999993</c:v>
                </c:pt>
                <c:pt idx="4961">
                  <c:v>17.000000000000036</c:v>
                </c:pt>
                <c:pt idx="4962">
                  <c:v>16.999999999999993</c:v>
                </c:pt>
                <c:pt idx="4963">
                  <c:v>18.999999999999993</c:v>
                </c:pt>
                <c:pt idx="4964">
                  <c:v>20.999999999999996</c:v>
                </c:pt>
                <c:pt idx="4965">
                  <c:v>18.999999999999993</c:v>
                </c:pt>
                <c:pt idx="4966">
                  <c:v>21.999999999999975</c:v>
                </c:pt>
                <c:pt idx="4967">
                  <c:v>23</c:v>
                </c:pt>
                <c:pt idx="4968">
                  <c:v>27.999999999999979</c:v>
                </c:pt>
                <c:pt idx="4969">
                  <c:v>24.000000000000021</c:v>
                </c:pt>
                <c:pt idx="4970">
                  <c:v>23.999999999999979</c:v>
                </c:pt>
                <c:pt idx="4971">
                  <c:v>23</c:v>
                </c:pt>
                <c:pt idx="4972">
                  <c:v>22.000000000000021</c:v>
                </c:pt>
                <c:pt idx="4973">
                  <c:v>25</c:v>
                </c:pt>
                <c:pt idx="4974">
                  <c:v>26.000000000000021</c:v>
                </c:pt>
                <c:pt idx="4975">
                  <c:v>25</c:v>
                </c:pt>
                <c:pt idx="4976">
                  <c:v>24.000000000000021</c:v>
                </c:pt>
                <c:pt idx="4977">
                  <c:v>23</c:v>
                </c:pt>
                <c:pt idx="4978">
                  <c:v>23</c:v>
                </c:pt>
                <c:pt idx="4979">
                  <c:v>23</c:v>
                </c:pt>
                <c:pt idx="4980">
                  <c:v>22.000000000000021</c:v>
                </c:pt>
                <c:pt idx="4981">
                  <c:v>21.999999999999975</c:v>
                </c:pt>
                <c:pt idx="4982">
                  <c:v>20.999999999999996</c:v>
                </c:pt>
                <c:pt idx="4983">
                  <c:v>20.999999999999996</c:v>
                </c:pt>
                <c:pt idx="4984">
                  <c:v>17.999999999999972</c:v>
                </c:pt>
                <c:pt idx="4985">
                  <c:v>19.999999999999972</c:v>
                </c:pt>
                <c:pt idx="4986">
                  <c:v>18.999999999999993</c:v>
                </c:pt>
                <c:pt idx="4987">
                  <c:v>17.999999999999972</c:v>
                </c:pt>
                <c:pt idx="4988">
                  <c:v>20.000000000000018</c:v>
                </c:pt>
                <c:pt idx="4989">
                  <c:v>18.999999999999993</c:v>
                </c:pt>
                <c:pt idx="4990">
                  <c:v>20.000000000000018</c:v>
                </c:pt>
                <c:pt idx="4991">
                  <c:v>18.999999999999993</c:v>
                </c:pt>
                <c:pt idx="4992">
                  <c:v>21.000000000000043</c:v>
                </c:pt>
                <c:pt idx="4993">
                  <c:v>20.000000000000018</c:v>
                </c:pt>
                <c:pt idx="4994">
                  <c:v>18.999999999999993</c:v>
                </c:pt>
                <c:pt idx="4995">
                  <c:v>22.000000000000021</c:v>
                </c:pt>
                <c:pt idx="4996">
                  <c:v>20.999999999999996</c:v>
                </c:pt>
                <c:pt idx="4997">
                  <c:v>24.000000000000021</c:v>
                </c:pt>
                <c:pt idx="4998">
                  <c:v>21.000000000000085</c:v>
                </c:pt>
                <c:pt idx="4999">
                  <c:v>23.999999999999932</c:v>
                </c:pt>
                <c:pt idx="5000">
                  <c:v>23.000000000000043</c:v>
                </c:pt>
                <c:pt idx="5001">
                  <c:v>25</c:v>
                </c:pt>
                <c:pt idx="5002">
                  <c:v>24.000000000000021</c:v>
                </c:pt>
                <c:pt idx="5003">
                  <c:v>16.999999999999993</c:v>
                </c:pt>
                <c:pt idx="5004">
                  <c:v>21.999999999999975</c:v>
                </c:pt>
                <c:pt idx="5005">
                  <c:v>23.000000000000043</c:v>
                </c:pt>
                <c:pt idx="5006">
                  <c:v>21.999999999999975</c:v>
                </c:pt>
                <c:pt idx="5007">
                  <c:v>20.000000000000018</c:v>
                </c:pt>
                <c:pt idx="5008">
                  <c:v>21.999999999999975</c:v>
                </c:pt>
                <c:pt idx="5009">
                  <c:v>25</c:v>
                </c:pt>
                <c:pt idx="5010">
                  <c:v>21.999999999999975</c:v>
                </c:pt>
                <c:pt idx="5011">
                  <c:v>23.000000000000043</c:v>
                </c:pt>
                <c:pt idx="5012">
                  <c:v>24.999999999999957</c:v>
                </c:pt>
                <c:pt idx="5013">
                  <c:v>24.000000000000021</c:v>
                </c:pt>
                <c:pt idx="5014">
                  <c:v>25</c:v>
                </c:pt>
                <c:pt idx="5015">
                  <c:v>23.000000000000043</c:v>
                </c:pt>
                <c:pt idx="5016">
                  <c:v>23.000000000000043</c:v>
                </c:pt>
                <c:pt idx="5017">
                  <c:v>23.999999999999979</c:v>
                </c:pt>
                <c:pt idx="5018">
                  <c:v>25.999999999999979</c:v>
                </c:pt>
                <c:pt idx="5019">
                  <c:v>27.000000000000046</c:v>
                </c:pt>
                <c:pt idx="5020">
                  <c:v>25.999999999999979</c:v>
                </c:pt>
                <c:pt idx="5021">
                  <c:v>24.000000000000021</c:v>
                </c:pt>
                <c:pt idx="5022">
                  <c:v>24.000000000000021</c:v>
                </c:pt>
                <c:pt idx="5025">
                  <c:v>23.999999999999979</c:v>
                </c:pt>
                <c:pt idx="5026">
                  <c:v>25.000000000000043</c:v>
                </c:pt>
                <c:pt idx="5027">
                  <c:v>25.999999999999979</c:v>
                </c:pt>
                <c:pt idx="5028">
                  <c:v>27</c:v>
                </c:pt>
                <c:pt idx="5029">
                  <c:v>26.000000000000021</c:v>
                </c:pt>
                <c:pt idx="5030">
                  <c:v>25.999999999999979</c:v>
                </c:pt>
                <c:pt idx="5031">
                  <c:v>27</c:v>
                </c:pt>
                <c:pt idx="5032">
                  <c:v>26.000000000000021</c:v>
                </c:pt>
                <c:pt idx="5033">
                  <c:v>25</c:v>
                </c:pt>
                <c:pt idx="5034">
                  <c:v>21.000000000000043</c:v>
                </c:pt>
                <c:pt idx="5035">
                  <c:v>25</c:v>
                </c:pt>
                <c:pt idx="5036">
                  <c:v>26.000000000000021</c:v>
                </c:pt>
                <c:pt idx="5037">
                  <c:v>27</c:v>
                </c:pt>
                <c:pt idx="5038">
                  <c:v>19.999999999999972</c:v>
                </c:pt>
                <c:pt idx="5039">
                  <c:v>22.999999999999954</c:v>
                </c:pt>
                <c:pt idx="5040">
                  <c:v>24.999999999999957</c:v>
                </c:pt>
                <c:pt idx="5041">
                  <c:v>26.000000000000021</c:v>
                </c:pt>
                <c:pt idx="5042">
                  <c:v>23.999999999999979</c:v>
                </c:pt>
                <c:pt idx="5043">
                  <c:v>27.000000000000046</c:v>
                </c:pt>
                <c:pt idx="5044">
                  <c:v>25.999999999999979</c:v>
                </c:pt>
                <c:pt idx="5045">
                  <c:v>25.999999999999979</c:v>
                </c:pt>
                <c:pt idx="5046">
                  <c:v>25.000000000000043</c:v>
                </c:pt>
                <c:pt idx="5047">
                  <c:v>26.999999999999957</c:v>
                </c:pt>
                <c:pt idx="5048">
                  <c:v>23</c:v>
                </c:pt>
                <c:pt idx="5049">
                  <c:v>25.999999999999979</c:v>
                </c:pt>
                <c:pt idx="5050">
                  <c:v>25.999999999999979</c:v>
                </c:pt>
                <c:pt idx="5051">
                  <c:v>24.000000000000021</c:v>
                </c:pt>
                <c:pt idx="5053">
                  <c:v>27</c:v>
                </c:pt>
                <c:pt idx="5054">
                  <c:v>25.999999999999979</c:v>
                </c:pt>
                <c:pt idx="5055">
                  <c:v>25</c:v>
                </c:pt>
                <c:pt idx="5056">
                  <c:v>25</c:v>
                </c:pt>
                <c:pt idx="5057">
                  <c:v>28.000000000000025</c:v>
                </c:pt>
                <c:pt idx="5058">
                  <c:v>25</c:v>
                </c:pt>
                <c:pt idx="5060">
                  <c:v>27.999999999999979</c:v>
                </c:pt>
                <c:pt idx="5061">
                  <c:v>29.999999999999982</c:v>
                </c:pt>
                <c:pt idx="5062">
                  <c:v>28.000000000000025</c:v>
                </c:pt>
                <c:pt idx="5063">
                  <c:v>30.999999999999961</c:v>
                </c:pt>
                <c:pt idx="5064">
                  <c:v>33.999999999999986</c:v>
                </c:pt>
                <c:pt idx="5065">
                  <c:v>29.999999999999982</c:v>
                </c:pt>
                <c:pt idx="5066">
                  <c:v>26.999999999999957</c:v>
                </c:pt>
                <c:pt idx="5068">
                  <c:v>28.000000000000025</c:v>
                </c:pt>
                <c:pt idx="5069">
                  <c:v>25</c:v>
                </c:pt>
                <c:pt idx="5070">
                  <c:v>29.000000000000004</c:v>
                </c:pt>
                <c:pt idx="5071">
                  <c:v>28.999999999999915</c:v>
                </c:pt>
                <c:pt idx="5072">
                  <c:v>26.999999999999957</c:v>
                </c:pt>
                <c:pt idx="5073">
                  <c:v>26.999999999999957</c:v>
                </c:pt>
                <c:pt idx="5074">
                  <c:v>26.000000000000068</c:v>
                </c:pt>
                <c:pt idx="5075">
                  <c:v>25.999999999999979</c:v>
                </c:pt>
                <c:pt idx="5076">
                  <c:v>20.999999999999996</c:v>
                </c:pt>
                <c:pt idx="5077">
                  <c:v>25</c:v>
                </c:pt>
                <c:pt idx="5078">
                  <c:v>25.999999999999979</c:v>
                </c:pt>
                <c:pt idx="5079">
                  <c:v>25.999999999999979</c:v>
                </c:pt>
                <c:pt idx="5080">
                  <c:v>23.000000000000043</c:v>
                </c:pt>
                <c:pt idx="5081">
                  <c:v>23.000000000000043</c:v>
                </c:pt>
                <c:pt idx="5082">
                  <c:v>26.000000000000068</c:v>
                </c:pt>
                <c:pt idx="5083">
                  <c:v>27.000000000000046</c:v>
                </c:pt>
                <c:pt idx="5084">
                  <c:v>23.000000000000043</c:v>
                </c:pt>
                <c:pt idx="5085">
                  <c:v>24.000000000000021</c:v>
                </c:pt>
                <c:pt idx="5086">
                  <c:v>29.000000000000092</c:v>
                </c:pt>
                <c:pt idx="5087">
                  <c:v>28.000000000000025</c:v>
                </c:pt>
                <c:pt idx="5088">
                  <c:v>27.000000000000046</c:v>
                </c:pt>
                <c:pt idx="5089">
                  <c:v>26.000000000000068</c:v>
                </c:pt>
                <c:pt idx="5090">
                  <c:v>29.000000000000004</c:v>
                </c:pt>
                <c:pt idx="5091">
                  <c:v>28.000000000000025</c:v>
                </c:pt>
                <c:pt idx="5092">
                  <c:v>24.000000000000021</c:v>
                </c:pt>
                <c:pt idx="5093">
                  <c:v>20.999999999999996</c:v>
                </c:pt>
                <c:pt idx="5094">
                  <c:v>17.999999999999972</c:v>
                </c:pt>
                <c:pt idx="5095">
                  <c:v>20.000000000000018</c:v>
                </c:pt>
                <c:pt idx="5096">
                  <c:v>24.000000000000021</c:v>
                </c:pt>
                <c:pt idx="5097">
                  <c:v>26.000000000000068</c:v>
                </c:pt>
                <c:pt idx="5098">
                  <c:v>25</c:v>
                </c:pt>
                <c:pt idx="5099">
                  <c:v>27.000000000000046</c:v>
                </c:pt>
                <c:pt idx="5100">
                  <c:v>24.000000000000021</c:v>
                </c:pt>
                <c:pt idx="5101">
                  <c:v>23.000000000000043</c:v>
                </c:pt>
                <c:pt idx="5102">
                  <c:v>25.999999999999979</c:v>
                </c:pt>
                <c:pt idx="5103">
                  <c:v>29.000000000000004</c:v>
                </c:pt>
                <c:pt idx="5104">
                  <c:v>29.999999999999982</c:v>
                </c:pt>
                <c:pt idx="5105">
                  <c:v>29.999999999999982</c:v>
                </c:pt>
                <c:pt idx="5106">
                  <c:v>30.999999999999961</c:v>
                </c:pt>
                <c:pt idx="5107">
                  <c:v>29.000000000000004</c:v>
                </c:pt>
                <c:pt idx="5108">
                  <c:v>29.999999999999982</c:v>
                </c:pt>
                <c:pt idx="5109">
                  <c:v>23.000000000000043</c:v>
                </c:pt>
                <c:pt idx="5110">
                  <c:v>25.999999999999979</c:v>
                </c:pt>
                <c:pt idx="5111">
                  <c:v>25</c:v>
                </c:pt>
                <c:pt idx="5112">
                  <c:v>22.999999999999954</c:v>
                </c:pt>
                <c:pt idx="5113">
                  <c:v>31.00000000000005</c:v>
                </c:pt>
                <c:pt idx="5114">
                  <c:v>29.999999999999982</c:v>
                </c:pt>
                <c:pt idx="5115">
                  <c:v>26.999999999999957</c:v>
                </c:pt>
                <c:pt idx="5116">
                  <c:v>30.999999999999961</c:v>
                </c:pt>
                <c:pt idx="5117">
                  <c:v>25.999999999999979</c:v>
                </c:pt>
                <c:pt idx="5118">
                  <c:v>20.999999999999996</c:v>
                </c:pt>
                <c:pt idx="5119">
                  <c:v>24.000000000000021</c:v>
                </c:pt>
                <c:pt idx="5120">
                  <c:v>18.99999999999995</c:v>
                </c:pt>
                <c:pt idx="5121">
                  <c:v>22.999999999999954</c:v>
                </c:pt>
                <c:pt idx="5122">
                  <c:v>20.000000000000018</c:v>
                </c:pt>
                <c:pt idx="5123">
                  <c:v>25</c:v>
                </c:pt>
                <c:pt idx="5124">
                  <c:v>25</c:v>
                </c:pt>
                <c:pt idx="5125">
                  <c:v>27.000000000000046</c:v>
                </c:pt>
                <c:pt idx="5126">
                  <c:v>26.999999999999957</c:v>
                </c:pt>
                <c:pt idx="5127">
                  <c:v>29.000000000000004</c:v>
                </c:pt>
                <c:pt idx="5128">
                  <c:v>29.999999999999982</c:v>
                </c:pt>
                <c:pt idx="5129">
                  <c:v>26.000000000000068</c:v>
                </c:pt>
                <c:pt idx="5130">
                  <c:v>21.999999999999975</c:v>
                </c:pt>
                <c:pt idx="5131">
                  <c:v>25</c:v>
                </c:pt>
                <c:pt idx="5132">
                  <c:v>25</c:v>
                </c:pt>
                <c:pt idx="5133">
                  <c:v>21.999999999999975</c:v>
                </c:pt>
                <c:pt idx="5134">
                  <c:v>25.999999999999979</c:v>
                </c:pt>
                <c:pt idx="5135">
                  <c:v>25.999999999999979</c:v>
                </c:pt>
                <c:pt idx="5136">
                  <c:v>25</c:v>
                </c:pt>
                <c:pt idx="5137">
                  <c:v>22.999999999999954</c:v>
                </c:pt>
                <c:pt idx="5138">
                  <c:v>24.000000000000021</c:v>
                </c:pt>
                <c:pt idx="5139">
                  <c:v>22.999999999999954</c:v>
                </c:pt>
                <c:pt idx="5140">
                  <c:v>25.999999999999979</c:v>
                </c:pt>
                <c:pt idx="5141">
                  <c:v>21.999999999999975</c:v>
                </c:pt>
                <c:pt idx="5142">
                  <c:v>20.000000000000018</c:v>
                </c:pt>
                <c:pt idx="5143">
                  <c:v>25.999999999999979</c:v>
                </c:pt>
                <c:pt idx="5144">
                  <c:v>25.999999999999979</c:v>
                </c:pt>
                <c:pt idx="5145">
                  <c:v>20.999999999999996</c:v>
                </c:pt>
                <c:pt idx="5146">
                  <c:v>24.000000000000021</c:v>
                </c:pt>
                <c:pt idx="5147">
                  <c:v>24.000000000000021</c:v>
                </c:pt>
                <c:pt idx="5148">
                  <c:v>27.000000000000046</c:v>
                </c:pt>
                <c:pt idx="5149">
                  <c:v>26.999999999999957</c:v>
                </c:pt>
                <c:pt idx="5150">
                  <c:v>25</c:v>
                </c:pt>
                <c:pt idx="5151">
                  <c:v>26.999999999999957</c:v>
                </c:pt>
                <c:pt idx="5152">
                  <c:v>20.999999999999996</c:v>
                </c:pt>
                <c:pt idx="5153">
                  <c:v>21.999999999999975</c:v>
                </c:pt>
                <c:pt idx="5154">
                  <c:v>23.000000000000043</c:v>
                </c:pt>
                <c:pt idx="5155">
                  <c:v>26.999999999999957</c:v>
                </c:pt>
                <c:pt idx="5156">
                  <c:v>26.000000000000068</c:v>
                </c:pt>
                <c:pt idx="5157">
                  <c:v>23.000000000000043</c:v>
                </c:pt>
                <c:pt idx="5158">
                  <c:v>23.999999999999932</c:v>
                </c:pt>
                <c:pt idx="5159">
                  <c:v>25</c:v>
                </c:pt>
                <c:pt idx="5160">
                  <c:v>23.000000000000043</c:v>
                </c:pt>
                <c:pt idx="5161">
                  <c:v>25</c:v>
                </c:pt>
                <c:pt idx="5162">
                  <c:v>23.000000000000043</c:v>
                </c:pt>
                <c:pt idx="5163">
                  <c:v>19.999999999999929</c:v>
                </c:pt>
                <c:pt idx="5164">
                  <c:v>25</c:v>
                </c:pt>
                <c:pt idx="5165">
                  <c:v>20.000000000000018</c:v>
                </c:pt>
                <c:pt idx="5166">
                  <c:v>22.000000000000064</c:v>
                </c:pt>
                <c:pt idx="5167">
                  <c:v>20.000000000000018</c:v>
                </c:pt>
                <c:pt idx="5168">
                  <c:v>23.999999999999932</c:v>
                </c:pt>
                <c:pt idx="5169">
                  <c:v>25</c:v>
                </c:pt>
                <c:pt idx="5170">
                  <c:v>24.000000000000021</c:v>
                </c:pt>
                <c:pt idx="5171">
                  <c:v>19.000000000000039</c:v>
                </c:pt>
                <c:pt idx="5172">
                  <c:v>19.000000000000039</c:v>
                </c:pt>
                <c:pt idx="5173">
                  <c:v>22.000000000000064</c:v>
                </c:pt>
                <c:pt idx="5174">
                  <c:v>21.999999999999975</c:v>
                </c:pt>
                <c:pt idx="5175">
                  <c:v>17.999999999999972</c:v>
                </c:pt>
                <c:pt idx="5176">
                  <c:v>18.99999999999995</c:v>
                </c:pt>
                <c:pt idx="5177">
                  <c:v>14.999999999999947</c:v>
                </c:pt>
                <c:pt idx="5178">
                  <c:v>18.99999999999995</c:v>
                </c:pt>
                <c:pt idx="5179">
                  <c:v>16.999999999999993</c:v>
                </c:pt>
                <c:pt idx="5180">
                  <c:v>20.999999999999996</c:v>
                </c:pt>
                <c:pt idx="5181">
                  <c:v>23.000000000000043</c:v>
                </c:pt>
                <c:pt idx="5182">
                  <c:v>22.999999999999954</c:v>
                </c:pt>
                <c:pt idx="5183">
                  <c:v>18.99999999999995</c:v>
                </c:pt>
                <c:pt idx="5184">
                  <c:v>23.000000000000043</c:v>
                </c:pt>
                <c:pt idx="5185">
                  <c:v>22.999999999999954</c:v>
                </c:pt>
                <c:pt idx="5186">
                  <c:v>21.999999999999975</c:v>
                </c:pt>
                <c:pt idx="5187">
                  <c:v>20.999999999999996</c:v>
                </c:pt>
                <c:pt idx="5188">
                  <c:v>22.999999999999954</c:v>
                </c:pt>
                <c:pt idx="5189">
                  <c:v>18.99999999999995</c:v>
                </c:pt>
                <c:pt idx="5190">
                  <c:v>21.999999999999975</c:v>
                </c:pt>
                <c:pt idx="5191">
                  <c:v>15.999999999999925</c:v>
                </c:pt>
                <c:pt idx="5192">
                  <c:v>21.999999999999975</c:v>
                </c:pt>
                <c:pt idx="5193">
                  <c:v>23.999999999999932</c:v>
                </c:pt>
                <c:pt idx="5194">
                  <c:v>24.000000000000021</c:v>
                </c:pt>
                <c:pt idx="5195">
                  <c:v>17.999999999999972</c:v>
                </c:pt>
                <c:pt idx="5196">
                  <c:v>17.999999999999972</c:v>
                </c:pt>
                <c:pt idx="5197">
                  <c:v>22.999999999999954</c:v>
                </c:pt>
                <c:pt idx="5198">
                  <c:v>14.999999999999947</c:v>
                </c:pt>
                <c:pt idx="5199">
                  <c:v>14.000000000000057</c:v>
                </c:pt>
                <c:pt idx="5200">
                  <c:v>20.999999999999996</c:v>
                </c:pt>
                <c:pt idx="5201">
                  <c:v>21.999999999999975</c:v>
                </c:pt>
                <c:pt idx="5202">
                  <c:v>21.000000000000085</c:v>
                </c:pt>
                <c:pt idx="5203">
                  <c:v>16.000000000000014</c:v>
                </c:pt>
                <c:pt idx="5204">
                  <c:v>19.000000000000039</c:v>
                </c:pt>
                <c:pt idx="5205">
                  <c:v>18.99999999999995</c:v>
                </c:pt>
                <c:pt idx="5206">
                  <c:v>20.999999999999996</c:v>
                </c:pt>
                <c:pt idx="5207">
                  <c:v>15.000000000000036</c:v>
                </c:pt>
                <c:pt idx="5208">
                  <c:v>18.99999999999995</c:v>
                </c:pt>
                <c:pt idx="5209">
                  <c:v>24.000000000000021</c:v>
                </c:pt>
                <c:pt idx="5210">
                  <c:v>20.000000000000018</c:v>
                </c:pt>
                <c:pt idx="5211">
                  <c:v>20.999999999999996</c:v>
                </c:pt>
                <c:pt idx="5212">
                  <c:v>23.999999999999932</c:v>
                </c:pt>
                <c:pt idx="5214">
                  <c:v>25</c:v>
                </c:pt>
                <c:pt idx="5215">
                  <c:v>25.999999999999979</c:v>
                </c:pt>
                <c:pt idx="5216">
                  <c:v>27.000000000000046</c:v>
                </c:pt>
                <c:pt idx="5217">
                  <c:v>25.999999999999979</c:v>
                </c:pt>
                <c:pt idx="5219">
                  <c:v>25</c:v>
                </c:pt>
                <c:pt idx="5220">
                  <c:v>17.999999999999972</c:v>
                </c:pt>
                <c:pt idx="5221">
                  <c:v>19.000000000000039</c:v>
                </c:pt>
                <c:pt idx="5222">
                  <c:v>21.999999999999975</c:v>
                </c:pt>
                <c:pt idx="5223">
                  <c:v>17.999999999999972</c:v>
                </c:pt>
                <c:pt idx="5224">
                  <c:v>20.999999999999996</c:v>
                </c:pt>
                <c:pt idx="5225">
                  <c:v>17.999999999999972</c:v>
                </c:pt>
                <c:pt idx="5226">
                  <c:v>20.999999999999908</c:v>
                </c:pt>
                <c:pt idx="5227">
                  <c:v>19.000000000000039</c:v>
                </c:pt>
                <c:pt idx="5228">
                  <c:v>20.999999999999996</c:v>
                </c:pt>
                <c:pt idx="5229">
                  <c:v>23.999999999999932</c:v>
                </c:pt>
                <c:pt idx="5230">
                  <c:v>20.999999999999996</c:v>
                </c:pt>
                <c:pt idx="5231">
                  <c:v>18.99999999999995</c:v>
                </c:pt>
                <c:pt idx="5232">
                  <c:v>20.999999999999996</c:v>
                </c:pt>
                <c:pt idx="5233">
                  <c:v>20.000000000000018</c:v>
                </c:pt>
                <c:pt idx="5234">
                  <c:v>22.999999999999954</c:v>
                </c:pt>
                <c:pt idx="5235">
                  <c:v>21.999999999999975</c:v>
                </c:pt>
                <c:pt idx="5236">
                  <c:v>23.000000000000043</c:v>
                </c:pt>
                <c:pt idx="5237">
                  <c:v>22.999999999999954</c:v>
                </c:pt>
                <c:pt idx="5238">
                  <c:v>21.999999999999975</c:v>
                </c:pt>
                <c:pt idx="5239">
                  <c:v>17.999999999999972</c:v>
                </c:pt>
                <c:pt idx="5240">
                  <c:v>17.000000000000082</c:v>
                </c:pt>
                <c:pt idx="5241">
                  <c:v>20.999999999999996</c:v>
                </c:pt>
                <c:pt idx="5242">
                  <c:v>15.000000000000036</c:v>
                </c:pt>
                <c:pt idx="5243">
                  <c:v>20.999999999999996</c:v>
                </c:pt>
                <c:pt idx="5244">
                  <c:v>21.999999999999975</c:v>
                </c:pt>
                <c:pt idx="5245">
                  <c:v>19.000000000000039</c:v>
                </c:pt>
                <c:pt idx="5246">
                  <c:v>22.999999999999954</c:v>
                </c:pt>
                <c:pt idx="5247">
                  <c:v>23.999999999999932</c:v>
                </c:pt>
                <c:pt idx="5248">
                  <c:v>23.000000000000043</c:v>
                </c:pt>
                <c:pt idx="5249">
                  <c:v>19.000000000000039</c:v>
                </c:pt>
                <c:pt idx="5250">
                  <c:v>22.999999999999954</c:v>
                </c:pt>
                <c:pt idx="5251">
                  <c:v>23.000000000000043</c:v>
                </c:pt>
                <c:pt idx="5252">
                  <c:v>21.999999999999975</c:v>
                </c:pt>
                <c:pt idx="5253">
                  <c:v>24.000000000000021</c:v>
                </c:pt>
                <c:pt idx="5254">
                  <c:v>24.000000000000021</c:v>
                </c:pt>
                <c:pt idx="5255">
                  <c:v>18.00000000000006</c:v>
                </c:pt>
                <c:pt idx="5256">
                  <c:v>23.999999999999932</c:v>
                </c:pt>
                <c:pt idx="5257">
                  <c:v>20.000000000000018</c:v>
                </c:pt>
                <c:pt idx="5258">
                  <c:v>25</c:v>
                </c:pt>
                <c:pt idx="5259">
                  <c:v>26.000000000000068</c:v>
                </c:pt>
                <c:pt idx="5260">
                  <c:v>25</c:v>
                </c:pt>
                <c:pt idx="5261">
                  <c:v>22.999999999999954</c:v>
                </c:pt>
                <c:pt idx="5262">
                  <c:v>25</c:v>
                </c:pt>
                <c:pt idx="5263">
                  <c:v>20.000000000000018</c:v>
                </c:pt>
                <c:pt idx="5264">
                  <c:v>25</c:v>
                </c:pt>
                <c:pt idx="5265">
                  <c:v>25.999999999999979</c:v>
                </c:pt>
                <c:pt idx="5266">
                  <c:v>23.999999999999932</c:v>
                </c:pt>
                <c:pt idx="5267">
                  <c:v>23.000000000000043</c:v>
                </c:pt>
                <c:pt idx="5268">
                  <c:v>25.999999999999979</c:v>
                </c:pt>
                <c:pt idx="5269">
                  <c:v>21.999999999999975</c:v>
                </c:pt>
                <c:pt idx="5270">
                  <c:v>25</c:v>
                </c:pt>
                <c:pt idx="5271">
                  <c:v>24.000000000000021</c:v>
                </c:pt>
                <c:pt idx="5272">
                  <c:v>20.999999999999996</c:v>
                </c:pt>
                <c:pt idx="5273">
                  <c:v>24.000000000000021</c:v>
                </c:pt>
                <c:pt idx="5274">
                  <c:v>23.000000000000043</c:v>
                </c:pt>
                <c:pt idx="5275">
                  <c:v>25</c:v>
                </c:pt>
                <c:pt idx="5276">
                  <c:v>25.999999999999979</c:v>
                </c:pt>
                <c:pt idx="5277">
                  <c:v>25</c:v>
                </c:pt>
                <c:pt idx="5278">
                  <c:v>28.000000000000025</c:v>
                </c:pt>
                <c:pt idx="5279">
                  <c:v>27.000000000000046</c:v>
                </c:pt>
                <c:pt idx="5280">
                  <c:v>25</c:v>
                </c:pt>
                <c:pt idx="5281">
                  <c:v>25.999999999999979</c:v>
                </c:pt>
                <c:pt idx="5282">
                  <c:v>23.000000000000043</c:v>
                </c:pt>
                <c:pt idx="5283">
                  <c:v>26.999999999999957</c:v>
                </c:pt>
                <c:pt idx="5284">
                  <c:v>25</c:v>
                </c:pt>
                <c:pt idx="5285">
                  <c:v>26.999999999999957</c:v>
                </c:pt>
                <c:pt idx="5286">
                  <c:v>25.999999999999979</c:v>
                </c:pt>
                <c:pt idx="5287">
                  <c:v>29.000000000000004</c:v>
                </c:pt>
                <c:pt idx="5288">
                  <c:v>23.000000000000043</c:v>
                </c:pt>
                <c:pt idx="5289">
                  <c:v>26.999999999999957</c:v>
                </c:pt>
                <c:pt idx="5290">
                  <c:v>26.999999999999957</c:v>
                </c:pt>
                <c:pt idx="5291">
                  <c:v>24.000000000000021</c:v>
                </c:pt>
                <c:pt idx="5292">
                  <c:v>25.999999999999979</c:v>
                </c:pt>
                <c:pt idx="5293">
                  <c:v>26.999999999999957</c:v>
                </c:pt>
                <c:pt idx="5294">
                  <c:v>24.000000000000021</c:v>
                </c:pt>
                <c:pt idx="5295">
                  <c:v>26.999999999999957</c:v>
                </c:pt>
                <c:pt idx="5296">
                  <c:v>27.000000000000046</c:v>
                </c:pt>
                <c:pt idx="5297">
                  <c:v>26.999999999999957</c:v>
                </c:pt>
                <c:pt idx="5300">
                  <c:v>28.000000000000025</c:v>
                </c:pt>
                <c:pt idx="5301">
                  <c:v>-8.0000000000000071</c:v>
                </c:pt>
                <c:pt idx="5302">
                  <c:v>22.999999999999954</c:v>
                </c:pt>
                <c:pt idx="5303">
                  <c:v>24.000000000000021</c:v>
                </c:pt>
                <c:pt idx="5305">
                  <c:v>25.999999999999979</c:v>
                </c:pt>
                <c:pt idx="5306">
                  <c:v>27.000000000000046</c:v>
                </c:pt>
                <c:pt idx="5307">
                  <c:v>25</c:v>
                </c:pt>
                <c:pt idx="5308">
                  <c:v>30.000000000000071</c:v>
                </c:pt>
                <c:pt idx="5309">
                  <c:v>29.000000000000004</c:v>
                </c:pt>
                <c:pt idx="5310">
                  <c:v>27.999999999999936</c:v>
                </c:pt>
                <c:pt idx="5311">
                  <c:v>26.999999999999957</c:v>
                </c:pt>
                <c:pt idx="5312">
                  <c:v>27.999999999999936</c:v>
                </c:pt>
                <c:pt idx="5313">
                  <c:v>28.000000000000025</c:v>
                </c:pt>
                <c:pt idx="5314">
                  <c:v>29.000000000000004</c:v>
                </c:pt>
                <c:pt idx="5315">
                  <c:v>27.000000000000046</c:v>
                </c:pt>
                <c:pt idx="5316">
                  <c:v>26.000000000000068</c:v>
                </c:pt>
                <c:pt idx="5317">
                  <c:v>33.999999999999986</c:v>
                </c:pt>
                <c:pt idx="5318">
                  <c:v>33.000000000000007</c:v>
                </c:pt>
                <c:pt idx="5319">
                  <c:v>29.999999999999982</c:v>
                </c:pt>
                <c:pt idx="5320">
                  <c:v>33.999999999999986</c:v>
                </c:pt>
                <c:pt idx="5321">
                  <c:v>32.000000000000028</c:v>
                </c:pt>
                <c:pt idx="5322">
                  <c:v>27.000000000000046</c:v>
                </c:pt>
                <c:pt idx="5323">
                  <c:v>25.999999999999979</c:v>
                </c:pt>
                <c:pt idx="5324">
                  <c:v>31.00000000000005</c:v>
                </c:pt>
                <c:pt idx="5325">
                  <c:v>29.999999999999982</c:v>
                </c:pt>
                <c:pt idx="5326">
                  <c:v>26.999999999999957</c:v>
                </c:pt>
                <c:pt idx="5327">
                  <c:v>28.000000000000025</c:v>
                </c:pt>
                <c:pt idx="5328">
                  <c:v>25</c:v>
                </c:pt>
                <c:pt idx="5329">
                  <c:v>31.99999999999994</c:v>
                </c:pt>
                <c:pt idx="5330">
                  <c:v>32.000000000000028</c:v>
                </c:pt>
                <c:pt idx="5331">
                  <c:v>29.999999999999982</c:v>
                </c:pt>
                <c:pt idx="5332">
                  <c:v>26.999999999999957</c:v>
                </c:pt>
                <c:pt idx="5333">
                  <c:v>33.000000000000007</c:v>
                </c:pt>
                <c:pt idx="5334">
                  <c:v>33.000000000000007</c:v>
                </c:pt>
                <c:pt idx="5335">
                  <c:v>25.999999999999979</c:v>
                </c:pt>
                <c:pt idx="5336">
                  <c:v>34.999999999999964</c:v>
                </c:pt>
                <c:pt idx="5337">
                  <c:v>34.999999999999964</c:v>
                </c:pt>
                <c:pt idx="5338">
                  <c:v>34.000000000000071</c:v>
                </c:pt>
                <c:pt idx="5339">
                  <c:v>35.999999999999943</c:v>
                </c:pt>
                <c:pt idx="5340">
                  <c:v>34.999999999999964</c:v>
                </c:pt>
                <c:pt idx="5341">
                  <c:v>33.999999999999986</c:v>
                </c:pt>
                <c:pt idx="5342">
                  <c:v>31.00000000000005</c:v>
                </c:pt>
                <c:pt idx="5343">
                  <c:v>31.99999999999994</c:v>
                </c:pt>
                <c:pt idx="5344">
                  <c:v>32.000000000000028</c:v>
                </c:pt>
                <c:pt idx="5345">
                  <c:v>33.000000000000007</c:v>
                </c:pt>
                <c:pt idx="5346">
                  <c:v>33.000000000000007</c:v>
                </c:pt>
                <c:pt idx="5347">
                  <c:v>32.000000000000028</c:v>
                </c:pt>
                <c:pt idx="5348">
                  <c:v>34.000000000000071</c:v>
                </c:pt>
                <c:pt idx="5349">
                  <c:v>33.999999999999986</c:v>
                </c:pt>
                <c:pt idx="5350">
                  <c:v>35.000000000000057</c:v>
                </c:pt>
                <c:pt idx="5351">
                  <c:v>32.000000000000028</c:v>
                </c:pt>
                <c:pt idx="5352">
                  <c:v>34.999999999999964</c:v>
                </c:pt>
                <c:pt idx="5353">
                  <c:v>29.999999999999982</c:v>
                </c:pt>
                <c:pt idx="5354">
                  <c:v>30.999999999999961</c:v>
                </c:pt>
                <c:pt idx="5355">
                  <c:v>29.999999999999982</c:v>
                </c:pt>
                <c:pt idx="5356">
                  <c:v>33.000000000000007</c:v>
                </c:pt>
                <c:pt idx="5357">
                  <c:v>32.000000000000028</c:v>
                </c:pt>
                <c:pt idx="5358">
                  <c:v>34.999999999999964</c:v>
                </c:pt>
                <c:pt idx="5359">
                  <c:v>33.000000000000007</c:v>
                </c:pt>
                <c:pt idx="5360">
                  <c:v>34.000000000000071</c:v>
                </c:pt>
                <c:pt idx="5361">
                  <c:v>30.000000000000071</c:v>
                </c:pt>
                <c:pt idx="5362">
                  <c:v>29.999999999999982</c:v>
                </c:pt>
                <c:pt idx="5363">
                  <c:v>32.000000000000028</c:v>
                </c:pt>
                <c:pt idx="5364">
                  <c:v>32.000000000000028</c:v>
                </c:pt>
                <c:pt idx="5365">
                  <c:v>33.000000000000007</c:v>
                </c:pt>
                <c:pt idx="5366">
                  <c:v>30.999999999999961</c:v>
                </c:pt>
                <c:pt idx="5367">
                  <c:v>33.999999999999986</c:v>
                </c:pt>
                <c:pt idx="5368">
                  <c:v>33.999999999999986</c:v>
                </c:pt>
                <c:pt idx="5369">
                  <c:v>34.000000000000071</c:v>
                </c:pt>
                <c:pt idx="5370">
                  <c:v>33.999999999999986</c:v>
                </c:pt>
                <c:pt idx="5371">
                  <c:v>35.999999999999943</c:v>
                </c:pt>
                <c:pt idx="5372">
                  <c:v>33.000000000000007</c:v>
                </c:pt>
                <c:pt idx="5373">
                  <c:v>33.999999999999986</c:v>
                </c:pt>
                <c:pt idx="5374">
                  <c:v>33.999999999999986</c:v>
                </c:pt>
                <c:pt idx="5375">
                  <c:v>33.999999999999986</c:v>
                </c:pt>
                <c:pt idx="5376">
                  <c:v>33.999999999999986</c:v>
                </c:pt>
                <c:pt idx="5377">
                  <c:v>33.999999999999986</c:v>
                </c:pt>
                <c:pt idx="5378">
                  <c:v>35.000000000000057</c:v>
                </c:pt>
                <c:pt idx="5379">
                  <c:v>36.000000000000028</c:v>
                </c:pt>
                <c:pt idx="5380">
                  <c:v>37.999999999999986</c:v>
                </c:pt>
                <c:pt idx="5381">
                  <c:v>37.999999999999986</c:v>
                </c:pt>
                <c:pt idx="5382">
                  <c:v>37.999999999999986</c:v>
                </c:pt>
                <c:pt idx="5383">
                  <c:v>35.000000000000057</c:v>
                </c:pt>
                <c:pt idx="5384">
                  <c:v>33.000000000000007</c:v>
                </c:pt>
                <c:pt idx="5385">
                  <c:v>33.999999999999986</c:v>
                </c:pt>
                <c:pt idx="5386">
                  <c:v>33.999999999999986</c:v>
                </c:pt>
                <c:pt idx="5387">
                  <c:v>37.000000000000014</c:v>
                </c:pt>
                <c:pt idx="5388">
                  <c:v>35.999999999999943</c:v>
                </c:pt>
                <c:pt idx="5389">
                  <c:v>37.000000000000014</c:v>
                </c:pt>
                <c:pt idx="5390">
                  <c:v>37.000000000000014</c:v>
                </c:pt>
                <c:pt idx="5391">
                  <c:v>36.000000000000028</c:v>
                </c:pt>
                <c:pt idx="5392">
                  <c:v>35.000000000000057</c:v>
                </c:pt>
                <c:pt idx="5393">
                  <c:v>33.000000000000007</c:v>
                </c:pt>
                <c:pt idx="5394">
                  <c:v>35.999999999999943</c:v>
                </c:pt>
                <c:pt idx="5395">
                  <c:v>36.000000000000028</c:v>
                </c:pt>
                <c:pt idx="5396">
                  <c:v>37.000000000000014</c:v>
                </c:pt>
                <c:pt idx="5397">
                  <c:v>36.000000000000028</c:v>
                </c:pt>
                <c:pt idx="5398">
                  <c:v>37.000000000000014</c:v>
                </c:pt>
                <c:pt idx="5399">
                  <c:v>34.999999999999964</c:v>
                </c:pt>
                <c:pt idx="5400">
                  <c:v>35.999999999999943</c:v>
                </c:pt>
                <c:pt idx="5401">
                  <c:v>36.000000000000028</c:v>
                </c:pt>
                <c:pt idx="5402">
                  <c:v>36.000000000000028</c:v>
                </c:pt>
                <c:pt idx="5403">
                  <c:v>37.000000000000014</c:v>
                </c:pt>
                <c:pt idx="5404">
                  <c:v>37.000000000000014</c:v>
                </c:pt>
                <c:pt idx="5405">
                  <c:v>37.999999999999986</c:v>
                </c:pt>
                <c:pt idx="5406">
                  <c:v>37.999999999999986</c:v>
                </c:pt>
                <c:pt idx="5407">
                  <c:v>38.999999999999972</c:v>
                </c:pt>
                <c:pt idx="5408">
                  <c:v>38.999999999999972</c:v>
                </c:pt>
                <c:pt idx="5409">
                  <c:v>38.999999999999972</c:v>
                </c:pt>
                <c:pt idx="5410">
                  <c:v>37.999999999999986</c:v>
                </c:pt>
                <c:pt idx="5411">
                  <c:v>37.000000000000014</c:v>
                </c:pt>
                <c:pt idx="5412">
                  <c:v>37.999999999999986</c:v>
                </c:pt>
                <c:pt idx="5413">
                  <c:v>37.999999999999986</c:v>
                </c:pt>
                <c:pt idx="5414">
                  <c:v>37.999999999999986</c:v>
                </c:pt>
                <c:pt idx="5416">
                  <c:v>35.999999999999943</c:v>
                </c:pt>
                <c:pt idx="5417">
                  <c:v>36.000000000000028</c:v>
                </c:pt>
                <c:pt idx="5418">
                  <c:v>37.000000000000014</c:v>
                </c:pt>
                <c:pt idx="5419">
                  <c:v>37.000000000000014</c:v>
                </c:pt>
                <c:pt idx="5420">
                  <c:v>37.000000000000014</c:v>
                </c:pt>
                <c:pt idx="5421">
                  <c:v>38.000000000000078</c:v>
                </c:pt>
                <c:pt idx="5422">
                  <c:v>37.999999999999986</c:v>
                </c:pt>
                <c:pt idx="5423">
                  <c:v>41.000000000000014</c:v>
                </c:pt>
                <c:pt idx="5424">
                  <c:v>39.999999999999943</c:v>
                </c:pt>
                <c:pt idx="5425">
                  <c:v>41.000000000000014</c:v>
                </c:pt>
                <c:pt idx="5426">
                  <c:v>38.999999999999972</c:v>
                </c:pt>
                <c:pt idx="5427">
                  <c:v>38.999999999999972</c:v>
                </c:pt>
                <c:pt idx="5428">
                  <c:v>38.999999999999972</c:v>
                </c:pt>
                <c:pt idx="5429">
                  <c:v>41.000000000000014</c:v>
                </c:pt>
                <c:pt idx="5430">
                  <c:v>40.999999999999929</c:v>
                </c:pt>
                <c:pt idx="5431">
                  <c:v>41.000000000000014</c:v>
                </c:pt>
                <c:pt idx="5432">
                  <c:v>39.999999999999943</c:v>
                </c:pt>
                <c:pt idx="5433">
                  <c:v>3.0000000000000249</c:v>
                </c:pt>
                <c:pt idx="5434">
                  <c:v>39.999999999999943</c:v>
                </c:pt>
                <c:pt idx="5435">
                  <c:v>37.999999999999986</c:v>
                </c:pt>
                <c:pt idx="5436">
                  <c:v>38.999999999999972</c:v>
                </c:pt>
                <c:pt idx="5437">
                  <c:v>40.000000000000036</c:v>
                </c:pt>
                <c:pt idx="5438">
                  <c:v>40.000000000000036</c:v>
                </c:pt>
                <c:pt idx="5439">
                  <c:v>39.999999999999943</c:v>
                </c:pt>
                <c:pt idx="5440">
                  <c:v>40.000000000000036</c:v>
                </c:pt>
                <c:pt idx="5441">
                  <c:v>38.999999999999972</c:v>
                </c:pt>
                <c:pt idx="5442">
                  <c:v>37.999999999999986</c:v>
                </c:pt>
                <c:pt idx="5443">
                  <c:v>38.999999999999972</c:v>
                </c:pt>
                <c:pt idx="5444">
                  <c:v>38.999999999999972</c:v>
                </c:pt>
                <c:pt idx="5445">
                  <c:v>40.000000000000036</c:v>
                </c:pt>
                <c:pt idx="5446">
                  <c:v>39.000000000000057</c:v>
                </c:pt>
                <c:pt idx="5447">
                  <c:v>41.000000000000014</c:v>
                </c:pt>
                <c:pt idx="5448">
                  <c:v>39.999999999999943</c:v>
                </c:pt>
                <c:pt idx="5449">
                  <c:v>38.999999999999972</c:v>
                </c:pt>
                <c:pt idx="5450">
                  <c:v>39.999999999999943</c:v>
                </c:pt>
                <c:pt idx="5451">
                  <c:v>40.000000000000036</c:v>
                </c:pt>
                <c:pt idx="5452">
                  <c:v>38.999999999999972</c:v>
                </c:pt>
                <c:pt idx="5453">
                  <c:v>40.000000000000036</c:v>
                </c:pt>
                <c:pt idx="5454">
                  <c:v>37.999999999999986</c:v>
                </c:pt>
                <c:pt idx="5455">
                  <c:v>38.999999999999972</c:v>
                </c:pt>
                <c:pt idx="5456">
                  <c:v>41.000000000000014</c:v>
                </c:pt>
                <c:pt idx="5457">
                  <c:v>39.000000000000057</c:v>
                </c:pt>
                <c:pt idx="5458">
                  <c:v>41.000000000000014</c:v>
                </c:pt>
                <c:pt idx="5459">
                  <c:v>41.999999999999993</c:v>
                </c:pt>
                <c:pt idx="5460">
                  <c:v>41.000000000000014</c:v>
                </c:pt>
                <c:pt idx="5461">
                  <c:v>41.999999999999993</c:v>
                </c:pt>
                <c:pt idx="5462">
                  <c:v>39.999999999999943</c:v>
                </c:pt>
                <c:pt idx="5463">
                  <c:v>39.000000000000057</c:v>
                </c:pt>
                <c:pt idx="5464">
                  <c:v>38.999999999999972</c:v>
                </c:pt>
                <c:pt idx="5465">
                  <c:v>39.999999999999943</c:v>
                </c:pt>
                <c:pt idx="5466">
                  <c:v>38.999999999999972</c:v>
                </c:pt>
                <c:pt idx="5467">
                  <c:v>38.999999999999972</c:v>
                </c:pt>
                <c:pt idx="5468">
                  <c:v>38.999999999999972</c:v>
                </c:pt>
                <c:pt idx="5469">
                  <c:v>40.000000000000036</c:v>
                </c:pt>
                <c:pt idx="5470">
                  <c:v>41.000000000000014</c:v>
                </c:pt>
                <c:pt idx="5471">
                  <c:v>43.000000000000057</c:v>
                </c:pt>
                <c:pt idx="5472">
                  <c:v>41.999999999999993</c:v>
                </c:pt>
                <c:pt idx="5473">
                  <c:v>41.999999999999993</c:v>
                </c:pt>
                <c:pt idx="5476">
                  <c:v>42.999999999999972</c:v>
                </c:pt>
                <c:pt idx="5477">
                  <c:v>40.999999999999929</c:v>
                </c:pt>
                <c:pt idx="5478">
                  <c:v>41.000000000000014</c:v>
                </c:pt>
                <c:pt idx="5480">
                  <c:v>41.000000000000014</c:v>
                </c:pt>
                <c:pt idx="5481">
                  <c:v>39.999999999999943</c:v>
                </c:pt>
                <c:pt idx="5482">
                  <c:v>40.000000000000036</c:v>
                </c:pt>
                <c:pt idx="5483">
                  <c:v>38.999999999999972</c:v>
                </c:pt>
                <c:pt idx="5484">
                  <c:v>37.000000000000014</c:v>
                </c:pt>
                <c:pt idx="5485">
                  <c:v>37.999999999999986</c:v>
                </c:pt>
                <c:pt idx="5486">
                  <c:v>38.000000000000078</c:v>
                </c:pt>
                <c:pt idx="5487">
                  <c:v>37.000000000000014</c:v>
                </c:pt>
                <c:pt idx="5488">
                  <c:v>39.999999999999943</c:v>
                </c:pt>
                <c:pt idx="5489">
                  <c:v>37.999999999999986</c:v>
                </c:pt>
                <c:pt idx="5490">
                  <c:v>37.999999999999986</c:v>
                </c:pt>
                <c:pt idx="5491">
                  <c:v>37.000000000000014</c:v>
                </c:pt>
                <c:pt idx="5492">
                  <c:v>37.000000000000014</c:v>
                </c:pt>
                <c:pt idx="5493">
                  <c:v>37.000000000000014</c:v>
                </c:pt>
                <c:pt idx="5494">
                  <c:v>36.000000000000028</c:v>
                </c:pt>
                <c:pt idx="5495">
                  <c:v>34.999999999999964</c:v>
                </c:pt>
                <c:pt idx="5496">
                  <c:v>38.999999999999972</c:v>
                </c:pt>
                <c:pt idx="5497">
                  <c:v>37.999999999999986</c:v>
                </c:pt>
                <c:pt idx="5498">
                  <c:v>38.999999999999972</c:v>
                </c:pt>
                <c:pt idx="5499">
                  <c:v>37.999999999999986</c:v>
                </c:pt>
                <c:pt idx="5500">
                  <c:v>38.000000000000078</c:v>
                </c:pt>
                <c:pt idx="5501">
                  <c:v>37.999999999999986</c:v>
                </c:pt>
                <c:pt idx="5502">
                  <c:v>37.999999999999986</c:v>
                </c:pt>
                <c:pt idx="5503">
                  <c:v>37.999999999999986</c:v>
                </c:pt>
                <c:pt idx="5504">
                  <c:v>38.000000000000078</c:v>
                </c:pt>
                <c:pt idx="5505">
                  <c:v>39.000000000000057</c:v>
                </c:pt>
                <c:pt idx="5506">
                  <c:v>40.000000000000036</c:v>
                </c:pt>
                <c:pt idx="5507">
                  <c:v>41.000000000000014</c:v>
                </c:pt>
                <c:pt idx="5508">
                  <c:v>41.000000000000014</c:v>
                </c:pt>
                <c:pt idx="5509">
                  <c:v>40.999999999999929</c:v>
                </c:pt>
                <c:pt idx="5510">
                  <c:v>39.999999999999943</c:v>
                </c:pt>
                <c:pt idx="5511">
                  <c:v>40.000000000000036</c:v>
                </c:pt>
                <c:pt idx="5512">
                  <c:v>40.000000000000036</c:v>
                </c:pt>
                <c:pt idx="5513">
                  <c:v>39.999999999999943</c:v>
                </c:pt>
                <c:pt idx="5514">
                  <c:v>40.000000000000036</c:v>
                </c:pt>
                <c:pt idx="5515">
                  <c:v>41.999999999999993</c:v>
                </c:pt>
                <c:pt idx="5516">
                  <c:v>43.000000000000057</c:v>
                </c:pt>
                <c:pt idx="5517">
                  <c:v>41.000000000000014</c:v>
                </c:pt>
                <c:pt idx="5518">
                  <c:v>41.000000000000014</c:v>
                </c:pt>
                <c:pt idx="5519">
                  <c:v>42.999999999999972</c:v>
                </c:pt>
                <c:pt idx="5520">
                  <c:v>43.000000000000057</c:v>
                </c:pt>
                <c:pt idx="5521">
                  <c:v>43.000000000000057</c:v>
                </c:pt>
                <c:pt idx="5522">
                  <c:v>42.999999999999972</c:v>
                </c:pt>
                <c:pt idx="5523">
                  <c:v>44.000000000000043</c:v>
                </c:pt>
                <c:pt idx="5524">
                  <c:v>45.000000000000014</c:v>
                </c:pt>
                <c:pt idx="5525">
                  <c:v>42.999999999999972</c:v>
                </c:pt>
                <c:pt idx="5526">
                  <c:v>44.000000000000043</c:v>
                </c:pt>
                <c:pt idx="5527">
                  <c:v>43.99999999999995</c:v>
                </c:pt>
                <c:pt idx="5528">
                  <c:v>45.000000000000014</c:v>
                </c:pt>
                <c:pt idx="5529">
                  <c:v>43.99999999999995</c:v>
                </c:pt>
                <c:pt idx="5530">
                  <c:v>46</c:v>
                </c:pt>
                <c:pt idx="5531">
                  <c:v>44.000000000000043</c:v>
                </c:pt>
                <c:pt idx="5532">
                  <c:v>48.000000000000043</c:v>
                </c:pt>
                <c:pt idx="5533">
                  <c:v>46.999999999999972</c:v>
                </c:pt>
                <c:pt idx="5534">
                  <c:v>46.999999999999972</c:v>
                </c:pt>
                <c:pt idx="5535">
                  <c:v>46</c:v>
                </c:pt>
                <c:pt idx="5536">
                  <c:v>45.000000000000014</c:v>
                </c:pt>
                <c:pt idx="5537">
                  <c:v>46</c:v>
                </c:pt>
                <c:pt idx="5538">
                  <c:v>46</c:v>
                </c:pt>
                <c:pt idx="5539">
                  <c:v>48.999999999999929</c:v>
                </c:pt>
                <c:pt idx="5540">
                  <c:v>50.999999999999979</c:v>
                </c:pt>
                <c:pt idx="5541">
                  <c:v>50</c:v>
                </c:pt>
                <c:pt idx="5542">
                  <c:v>51.000000000000071</c:v>
                </c:pt>
                <c:pt idx="5543">
                  <c:v>49.000000000000021</c:v>
                </c:pt>
                <c:pt idx="5544">
                  <c:v>47.999999999999957</c:v>
                </c:pt>
                <c:pt idx="5545">
                  <c:v>46.999999999999972</c:v>
                </c:pt>
                <c:pt idx="5546">
                  <c:v>50</c:v>
                </c:pt>
                <c:pt idx="5547">
                  <c:v>47.999999999999957</c:v>
                </c:pt>
                <c:pt idx="5548">
                  <c:v>46</c:v>
                </c:pt>
                <c:pt idx="5549">
                  <c:v>46.999999999999972</c:v>
                </c:pt>
                <c:pt idx="5550">
                  <c:v>46.999999999999972</c:v>
                </c:pt>
                <c:pt idx="5551">
                  <c:v>48.000000000000043</c:v>
                </c:pt>
                <c:pt idx="5552">
                  <c:v>45.000000000000014</c:v>
                </c:pt>
                <c:pt idx="5555">
                  <c:v>45.000000000000014</c:v>
                </c:pt>
                <c:pt idx="5556">
                  <c:v>46</c:v>
                </c:pt>
                <c:pt idx="5557">
                  <c:v>42.999999999999972</c:v>
                </c:pt>
                <c:pt idx="5558">
                  <c:v>42.999999999999972</c:v>
                </c:pt>
                <c:pt idx="5559">
                  <c:v>41.999999999999993</c:v>
                </c:pt>
                <c:pt idx="5560">
                  <c:v>42.999999999999972</c:v>
                </c:pt>
                <c:pt idx="5561">
                  <c:v>43.000000000000057</c:v>
                </c:pt>
                <c:pt idx="5562">
                  <c:v>41.999999999999993</c:v>
                </c:pt>
                <c:pt idx="5563">
                  <c:v>46</c:v>
                </c:pt>
                <c:pt idx="5564">
                  <c:v>45.000000000000014</c:v>
                </c:pt>
                <c:pt idx="5566">
                  <c:v>42.000000000000085</c:v>
                </c:pt>
                <c:pt idx="5567">
                  <c:v>42.999999999999972</c:v>
                </c:pt>
                <c:pt idx="5568">
                  <c:v>40.000000000000036</c:v>
                </c:pt>
                <c:pt idx="5569">
                  <c:v>43.000000000000057</c:v>
                </c:pt>
                <c:pt idx="5570">
                  <c:v>44.000000000000043</c:v>
                </c:pt>
                <c:pt idx="5571">
                  <c:v>41.999999999999993</c:v>
                </c:pt>
                <c:pt idx="5572">
                  <c:v>44.999999999999929</c:v>
                </c:pt>
                <c:pt idx="5573">
                  <c:v>44.000000000000043</c:v>
                </c:pt>
                <c:pt idx="5574">
                  <c:v>42.000000000000085</c:v>
                </c:pt>
                <c:pt idx="5575">
                  <c:v>41.000000000000014</c:v>
                </c:pt>
                <c:pt idx="5576">
                  <c:v>37.000000000000014</c:v>
                </c:pt>
                <c:pt idx="5577">
                  <c:v>37.000000000000014</c:v>
                </c:pt>
                <c:pt idx="5578">
                  <c:v>37.000000000000014</c:v>
                </c:pt>
                <c:pt idx="5579">
                  <c:v>37.999999999999986</c:v>
                </c:pt>
                <c:pt idx="5580">
                  <c:v>40.000000000000036</c:v>
                </c:pt>
                <c:pt idx="5581">
                  <c:v>37.000000000000014</c:v>
                </c:pt>
                <c:pt idx="5582">
                  <c:v>38.999999999999972</c:v>
                </c:pt>
                <c:pt idx="5583">
                  <c:v>37.999999999999986</c:v>
                </c:pt>
                <c:pt idx="5584">
                  <c:v>37.999999999999986</c:v>
                </c:pt>
                <c:pt idx="5585">
                  <c:v>37.000000000000014</c:v>
                </c:pt>
                <c:pt idx="5586">
                  <c:v>38.999999999999972</c:v>
                </c:pt>
                <c:pt idx="5587">
                  <c:v>41.000000000000014</c:v>
                </c:pt>
                <c:pt idx="5588">
                  <c:v>39.000000000000057</c:v>
                </c:pt>
                <c:pt idx="5589">
                  <c:v>40.000000000000036</c:v>
                </c:pt>
                <c:pt idx="5590">
                  <c:v>38.000000000000078</c:v>
                </c:pt>
                <c:pt idx="5591">
                  <c:v>40.000000000000036</c:v>
                </c:pt>
                <c:pt idx="5592">
                  <c:v>40.000000000000036</c:v>
                </c:pt>
                <c:pt idx="5593">
                  <c:v>39.000000000000057</c:v>
                </c:pt>
                <c:pt idx="5594">
                  <c:v>39.000000000000057</c:v>
                </c:pt>
                <c:pt idx="5595">
                  <c:v>35.999999999999943</c:v>
                </c:pt>
                <c:pt idx="5596">
                  <c:v>35.999999999999943</c:v>
                </c:pt>
                <c:pt idx="5597">
                  <c:v>36.000000000000028</c:v>
                </c:pt>
                <c:pt idx="5598">
                  <c:v>37.000000000000014</c:v>
                </c:pt>
                <c:pt idx="5599">
                  <c:v>38.999999999999972</c:v>
                </c:pt>
                <c:pt idx="5600">
                  <c:v>40.999999999999929</c:v>
                </c:pt>
                <c:pt idx="5601">
                  <c:v>41.000000000000014</c:v>
                </c:pt>
                <c:pt idx="5602">
                  <c:v>39.999999999999943</c:v>
                </c:pt>
                <c:pt idx="5603">
                  <c:v>41.999999999999993</c:v>
                </c:pt>
                <c:pt idx="5604">
                  <c:v>41.000000000000014</c:v>
                </c:pt>
                <c:pt idx="5605">
                  <c:v>43.000000000000057</c:v>
                </c:pt>
                <c:pt idx="5606">
                  <c:v>42.999999999999972</c:v>
                </c:pt>
                <c:pt idx="5607">
                  <c:v>44.000000000000043</c:v>
                </c:pt>
                <c:pt idx="5608">
                  <c:v>44.000000000000043</c:v>
                </c:pt>
                <c:pt idx="5609">
                  <c:v>41.000000000000014</c:v>
                </c:pt>
                <c:pt idx="5610">
                  <c:v>40.000000000000036</c:v>
                </c:pt>
                <c:pt idx="5611">
                  <c:v>39.999999999999943</c:v>
                </c:pt>
                <c:pt idx="5612">
                  <c:v>38.999999999999972</c:v>
                </c:pt>
                <c:pt idx="5613">
                  <c:v>39.000000000000057</c:v>
                </c:pt>
                <c:pt idx="5614">
                  <c:v>40.000000000000036</c:v>
                </c:pt>
                <c:pt idx="5615">
                  <c:v>39.000000000000057</c:v>
                </c:pt>
                <c:pt idx="5616">
                  <c:v>40.000000000000036</c:v>
                </c:pt>
                <c:pt idx="5617">
                  <c:v>40.000000000000036</c:v>
                </c:pt>
                <c:pt idx="5618">
                  <c:v>41.999999999999993</c:v>
                </c:pt>
                <c:pt idx="5619">
                  <c:v>41.000000000000014</c:v>
                </c:pt>
                <c:pt idx="5620">
                  <c:v>39.999999999999943</c:v>
                </c:pt>
                <c:pt idx="5621">
                  <c:v>41.000000000000014</c:v>
                </c:pt>
                <c:pt idx="5622">
                  <c:v>39.999999999999943</c:v>
                </c:pt>
                <c:pt idx="5623">
                  <c:v>39.999999999999943</c:v>
                </c:pt>
                <c:pt idx="5624">
                  <c:v>39.999999999999943</c:v>
                </c:pt>
                <c:pt idx="5625">
                  <c:v>38.999999999999972</c:v>
                </c:pt>
                <c:pt idx="5626">
                  <c:v>39.999999999999943</c:v>
                </c:pt>
                <c:pt idx="5627">
                  <c:v>39.000000000000057</c:v>
                </c:pt>
                <c:pt idx="5628">
                  <c:v>39.000000000000057</c:v>
                </c:pt>
                <c:pt idx="5629">
                  <c:v>39.999999999999943</c:v>
                </c:pt>
                <c:pt idx="5630">
                  <c:v>40.999999999999929</c:v>
                </c:pt>
                <c:pt idx="5631">
                  <c:v>40.000000000000036</c:v>
                </c:pt>
                <c:pt idx="5632">
                  <c:v>39.999999999999943</c:v>
                </c:pt>
                <c:pt idx="5633">
                  <c:v>40.999999999999929</c:v>
                </c:pt>
                <c:pt idx="5634">
                  <c:v>39.999999999999943</c:v>
                </c:pt>
                <c:pt idx="5635">
                  <c:v>39.999999999999943</c:v>
                </c:pt>
                <c:pt idx="5636">
                  <c:v>40.000000000000036</c:v>
                </c:pt>
                <c:pt idx="5637">
                  <c:v>38.999999999999972</c:v>
                </c:pt>
                <c:pt idx="5638">
                  <c:v>38.999999999999972</c:v>
                </c:pt>
                <c:pt idx="5639">
                  <c:v>39.000000000000057</c:v>
                </c:pt>
                <c:pt idx="5640">
                  <c:v>41.000000000000014</c:v>
                </c:pt>
                <c:pt idx="5641">
                  <c:v>40.000000000000036</c:v>
                </c:pt>
                <c:pt idx="5642">
                  <c:v>39.999999999999943</c:v>
                </c:pt>
                <c:pt idx="5643">
                  <c:v>38.000000000000078</c:v>
                </c:pt>
                <c:pt idx="5644">
                  <c:v>41.000000000000014</c:v>
                </c:pt>
                <c:pt idx="5645">
                  <c:v>41.000000000000014</c:v>
                </c:pt>
                <c:pt idx="5646">
                  <c:v>38.999999999999972</c:v>
                </c:pt>
                <c:pt idx="5647">
                  <c:v>38.999999999999972</c:v>
                </c:pt>
                <c:pt idx="5648">
                  <c:v>37.999999999999986</c:v>
                </c:pt>
                <c:pt idx="5649">
                  <c:v>37.000000000000014</c:v>
                </c:pt>
                <c:pt idx="5650">
                  <c:v>37.000000000000014</c:v>
                </c:pt>
                <c:pt idx="5651">
                  <c:v>37.000000000000014</c:v>
                </c:pt>
                <c:pt idx="5652">
                  <c:v>36.000000000000028</c:v>
                </c:pt>
                <c:pt idx="5653">
                  <c:v>37.999999999999986</c:v>
                </c:pt>
                <c:pt idx="5654">
                  <c:v>37.000000000000014</c:v>
                </c:pt>
                <c:pt idx="5655">
                  <c:v>37.999999999999986</c:v>
                </c:pt>
                <c:pt idx="5656">
                  <c:v>37.000000000000014</c:v>
                </c:pt>
                <c:pt idx="5657">
                  <c:v>36.000000000000028</c:v>
                </c:pt>
                <c:pt idx="5658">
                  <c:v>36.000000000000028</c:v>
                </c:pt>
                <c:pt idx="5659">
                  <c:v>37.999999999999986</c:v>
                </c:pt>
                <c:pt idx="5660">
                  <c:v>37.000000000000014</c:v>
                </c:pt>
                <c:pt idx="5661">
                  <c:v>40.000000000000036</c:v>
                </c:pt>
                <c:pt idx="5662">
                  <c:v>41.000000000000014</c:v>
                </c:pt>
                <c:pt idx="5663">
                  <c:v>38.999999999999972</c:v>
                </c:pt>
                <c:pt idx="5664">
                  <c:v>41.999999999999993</c:v>
                </c:pt>
                <c:pt idx="5665">
                  <c:v>40.000000000000036</c:v>
                </c:pt>
                <c:pt idx="5666">
                  <c:v>38.999999999999972</c:v>
                </c:pt>
                <c:pt idx="5667">
                  <c:v>39.999999999999943</c:v>
                </c:pt>
                <c:pt idx="5668">
                  <c:v>39.000000000000057</c:v>
                </c:pt>
                <c:pt idx="5669">
                  <c:v>38.999999999999972</c:v>
                </c:pt>
                <c:pt idx="5670">
                  <c:v>36.000000000000028</c:v>
                </c:pt>
                <c:pt idx="5671">
                  <c:v>37.000000000000014</c:v>
                </c:pt>
                <c:pt idx="5672">
                  <c:v>36.000000000000028</c:v>
                </c:pt>
                <c:pt idx="5673">
                  <c:v>38.999999999999972</c:v>
                </c:pt>
                <c:pt idx="5674">
                  <c:v>36.000000000000028</c:v>
                </c:pt>
                <c:pt idx="5675">
                  <c:v>36.000000000000028</c:v>
                </c:pt>
                <c:pt idx="5676">
                  <c:v>33.999999999999986</c:v>
                </c:pt>
                <c:pt idx="5677">
                  <c:v>35.999999999999943</c:v>
                </c:pt>
                <c:pt idx="5678">
                  <c:v>36.000000000000028</c:v>
                </c:pt>
                <c:pt idx="5679">
                  <c:v>37.999999999999986</c:v>
                </c:pt>
                <c:pt idx="5680">
                  <c:v>39.000000000000057</c:v>
                </c:pt>
                <c:pt idx="5681">
                  <c:v>37.000000000000014</c:v>
                </c:pt>
                <c:pt idx="5682">
                  <c:v>38.999999999999972</c:v>
                </c:pt>
                <c:pt idx="5683">
                  <c:v>36.000000000000028</c:v>
                </c:pt>
                <c:pt idx="5684">
                  <c:v>35.999999999999943</c:v>
                </c:pt>
                <c:pt idx="5685">
                  <c:v>36.000000000000028</c:v>
                </c:pt>
                <c:pt idx="5686">
                  <c:v>35.999999999999943</c:v>
                </c:pt>
                <c:pt idx="5687">
                  <c:v>35.999999999999943</c:v>
                </c:pt>
                <c:pt idx="5688">
                  <c:v>37.999999999999986</c:v>
                </c:pt>
                <c:pt idx="5689">
                  <c:v>37.000000000000014</c:v>
                </c:pt>
                <c:pt idx="5690">
                  <c:v>37.000000000000014</c:v>
                </c:pt>
                <c:pt idx="5691">
                  <c:v>34.999999999999964</c:v>
                </c:pt>
                <c:pt idx="5692">
                  <c:v>34.999999999999964</c:v>
                </c:pt>
                <c:pt idx="5693">
                  <c:v>37.000000000000014</c:v>
                </c:pt>
                <c:pt idx="5694">
                  <c:v>36.000000000000028</c:v>
                </c:pt>
                <c:pt idx="5695">
                  <c:v>34.999999999999964</c:v>
                </c:pt>
                <c:pt idx="5696">
                  <c:v>35.999999999999943</c:v>
                </c:pt>
                <c:pt idx="5697">
                  <c:v>35.999999999999943</c:v>
                </c:pt>
                <c:pt idx="5698">
                  <c:v>37.999999999999986</c:v>
                </c:pt>
                <c:pt idx="5699">
                  <c:v>37.999999999999986</c:v>
                </c:pt>
                <c:pt idx="5700">
                  <c:v>37.999999999999986</c:v>
                </c:pt>
                <c:pt idx="5701">
                  <c:v>37.000000000000014</c:v>
                </c:pt>
                <c:pt idx="5702">
                  <c:v>35.999999999999943</c:v>
                </c:pt>
                <c:pt idx="5703">
                  <c:v>36.000000000000028</c:v>
                </c:pt>
                <c:pt idx="5704">
                  <c:v>34.999999999999964</c:v>
                </c:pt>
                <c:pt idx="5705">
                  <c:v>35.999999999999943</c:v>
                </c:pt>
                <c:pt idx="5706">
                  <c:v>37.000000000000014</c:v>
                </c:pt>
                <c:pt idx="5707">
                  <c:v>33.999999999999986</c:v>
                </c:pt>
                <c:pt idx="5708">
                  <c:v>33.999999999999986</c:v>
                </c:pt>
                <c:pt idx="5709">
                  <c:v>33.999999999999986</c:v>
                </c:pt>
                <c:pt idx="5710">
                  <c:v>34.999999999999964</c:v>
                </c:pt>
                <c:pt idx="5711">
                  <c:v>36.000000000000028</c:v>
                </c:pt>
                <c:pt idx="5712">
                  <c:v>33.999999999999986</c:v>
                </c:pt>
                <c:pt idx="5713">
                  <c:v>33.999999999999986</c:v>
                </c:pt>
                <c:pt idx="5714">
                  <c:v>32.000000000000028</c:v>
                </c:pt>
                <c:pt idx="5715">
                  <c:v>33.999999999999986</c:v>
                </c:pt>
                <c:pt idx="5716">
                  <c:v>33.999999999999986</c:v>
                </c:pt>
                <c:pt idx="5717">
                  <c:v>33.000000000000007</c:v>
                </c:pt>
                <c:pt idx="5718">
                  <c:v>34.999999999999964</c:v>
                </c:pt>
                <c:pt idx="5719">
                  <c:v>37.999999999999986</c:v>
                </c:pt>
                <c:pt idx="5720">
                  <c:v>36.000000000000028</c:v>
                </c:pt>
                <c:pt idx="5721">
                  <c:v>39.000000000000057</c:v>
                </c:pt>
                <c:pt idx="5722">
                  <c:v>33.999999999999986</c:v>
                </c:pt>
                <c:pt idx="5723">
                  <c:v>36.000000000000028</c:v>
                </c:pt>
                <c:pt idx="5724">
                  <c:v>33.000000000000007</c:v>
                </c:pt>
                <c:pt idx="5725">
                  <c:v>31.00000000000005</c:v>
                </c:pt>
                <c:pt idx="5726">
                  <c:v>31.00000000000005</c:v>
                </c:pt>
                <c:pt idx="5727">
                  <c:v>32.000000000000028</c:v>
                </c:pt>
                <c:pt idx="5728">
                  <c:v>26.999999999999957</c:v>
                </c:pt>
                <c:pt idx="5729">
                  <c:v>27.999999999999936</c:v>
                </c:pt>
                <c:pt idx="5730">
                  <c:v>29.000000000000004</c:v>
                </c:pt>
                <c:pt idx="5731">
                  <c:v>25</c:v>
                </c:pt>
                <c:pt idx="5732">
                  <c:v>28.000000000000025</c:v>
                </c:pt>
                <c:pt idx="5733">
                  <c:v>27.999999999999936</c:v>
                </c:pt>
                <c:pt idx="5737">
                  <c:v>26.000000000000068</c:v>
                </c:pt>
                <c:pt idx="5738">
                  <c:v>28.000000000000025</c:v>
                </c:pt>
                <c:pt idx="5741">
                  <c:v>26.999999999999957</c:v>
                </c:pt>
                <c:pt idx="5742">
                  <c:v>24.000000000000021</c:v>
                </c:pt>
                <c:pt idx="5743">
                  <c:v>25</c:v>
                </c:pt>
                <c:pt idx="5744">
                  <c:v>22.999999999999954</c:v>
                </c:pt>
                <c:pt idx="5745">
                  <c:v>25</c:v>
                </c:pt>
                <c:pt idx="5746">
                  <c:v>26.999999999999957</c:v>
                </c:pt>
                <c:pt idx="5747">
                  <c:v>25.999999999999979</c:v>
                </c:pt>
                <c:pt idx="5748">
                  <c:v>29.000000000000004</c:v>
                </c:pt>
                <c:pt idx="5749">
                  <c:v>29.000000000000004</c:v>
                </c:pt>
                <c:pt idx="5750">
                  <c:v>29.999999999999982</c:v>
                </c:pt>
                <c:pt idx="5751">
                  <c:v>28.000000000000025</c:v>
                </c:pt>
                <c:pt idx="5752">
                  <c:v>30.000000000000071</c:v>
                </c:pt>
                <c:pt idx="5753">
                  <c:v>29.999999999999982</c:v>
                </c:pt>
                <c:pt idx="5754">
                  <c:v>27.999999999999936</c:v>
                </c:pt>
                <c:pt idx="5755">
                  <c:v>29.999999999999982</c:v>
                </c:pt>
                <c:pt idx="5756">
                  <c:v>29.000000000000004</c:v>
                </c:pt>
                <c:pt idx="5757">
                  <c:v>29.000000000000004</c:v>
                </c:pt>
                <c:pt idx="5758">
                  <c:v>30.999999999999961</c:v>
                </c:pt>
                <c:pt idx="5759">
                  <c:v>31.99999999999994</c:v>
                </c:pt>
                <c:pt idx="5760">
                  <c:v>28.000000000000025</c:v>
                </c:pt>
                <c:pt idx="5761">
                  <c:v>29.000000000000004</c:v>
                </c:pt>
                <c:pt idx="5762">
                  <c:v>29.000000000000004</c:v>
                </c:pt>
                <c:pt idx="5763">
                  <c:v>28.000000000000025</c:v>
                </c:pt>
                <c:pt idx="5764">
                  <c:v>28.000000000000025</c:v>
                </c:pt>
                <c:pt idx="5765">
                  <c:v>26.999999999999957</c:v>
                </c:pt>
                <c:pt idx="5766">
                  <c:v>28.999999999999915</c:v>
                </c:pt>
                <c:pt idx="5767">
                  <c:v>33.000000000000007</c:v>
                </c:pt>
                <c:pt idx="5768">
                  <c:v>29.999999999999982</c:v>
                </c:pt>
                <c:pt idx="5769">
                  <c:v>29.999999999999982</c:v>
                </c:pt>
                <c:pt idx="5770">
                  <c:v>28.000000000000025</c:v>
                </c:pt>
                <c:pt idx="5771">
                  <c:v>27.999999999999936</c:v>
                </c:pt>
                <c:pt idx="5772">
                  <c:v>25.999999999999979</c:v>
                </c:pt>
                <c:pt idx="5773">
                  <c:v>26.999999999999957</c:v>
                </c:pt>
                <c:pt idx="5774">
                  <c:v>26.999999999999957</c:v>
                </c:pt>
                <c:pt idx="5775">
                  <c:v>27.000000000000046</c:v>
                </c:pt>
                <c:pt idx="5776">
                  <c:v>27.000000000000046</c:v>
                </c:pt>
                <c:pt idx="5777">
                  <c:v>27.000000000000046</c:v>
                </c:pt>
                <c:pt idx="5778">
                  <c:v>27.000000000000046</c:v>
                </c:pt>
                <c:pt idx="5779">
                  <c:v>29.000000000000004</c:v>
                </c:pt>
                <c:pt idx="5780">
                  <c:v>28.000000000000025</c:v>
                </c:pt>
                <c:pt idx="5781">
                  <c:v>26.999999999999957</c:v>
                </c:pt>
                <c:pt idx="5782">
                  <c:v>28.000000000000025</c:v>
                </c:pt>
                <c:pt idx="5783">
                  <c:v>25.999999999999979</c:v>
                </c:pt>
                <c:pt idx="5784">
                  <c:v>25</c:v>
                </c:pt>
                <c:pt idx="5785">
                  <c:v>27.999999999999936</c:v>
                </c:pt>
                <c:pt idx="5786">
                  <c:v>24.000000000000021</c:v>
                </c:pt>
                <c:pt idx="5787">
                  <c:v>26.000000000000068</c:v>
                </c:pt>
                <c:pt idx="5788">
                  <c:v>25.999999999999979</c:v>
                </c:pt>
                <c:pt idx="5789">
                  <c:v>25</c:v>
                </c:pt>
                <c:pt idx="5790">
                  <c:v>23.999999999999932</c:v>
                </c:pt>
                <c:pt idx="5791">
                  <c:v>24.000000000000021</c:v>
                </c:pt>
                <c:pt idx="5792">
                  <c:v>26.000000000000068</c:v>
                </c:pt>
                <c:pt idx="5793">
                  <c:v>25</c:v>
                </c:pt>
                <c:pt idx="5794">
                  <c:v>24.000000000000021</c:v>
                </c:pt>
                <c:pt idx="5795">
                  <c:v>24.000000000000021</c:v>
                </c:pt>
                <c:pt idx="5796">
                  <c:v>25.999999999999979</c:v>
                </c:pt>
                <c:pt idx="5797">
                  <c:v>25</c:v>
                </c:pt>
                <c:pt idx="5798">
                  <c:v>26.000000000000068</c:v>
                </c:pt>
                <c:pt idx="5799">
                  <c:v>24.000000000000021</c:v>
                </c:pt>
                <c:pt idx="5800">
                  <c:v>24.000000000000021</c:v>
                </c:pt>
                <c:pt idx="5801">
                  <c:v>24.000000000000021</c:v>
                </c:pt>
                <c:pt idx="5802">
                  <c:v>25</c:v>
                </c:pt>
                <c:pt idx="5805">
                  <c:v>25.999999999999979</c:v>
                </c:pt>
                <c:pt idx="5806">
                  <c:v>25</c:v>
                </c:pt>
                <c:pt idx="5807">
                  <c:v>24.000000000000021</c:v>
                </c:pt>
                <c:pt idx="5808">
                  <c:v>24.000000000000021</c:v>
                </c:pt>
                <c:pt idx="5809">
                  <c:v>25.999999999999979</c:v>
                </c:pt>
                <c:pt idx="5810">
                  <c:v>25</c:v>
                </c:pt>
                <c:pt idx="5811">
                  <c:v>26.000000000000068</c:v>
                </c:pt>
                <c:pt idx="5812">
                  <c:v>25</c:v>
                </c:pt>
                <c:pt idx="5813">
                  <c:v>26.000000000000068</c:v>
                </c:pt>
                <c:pt idx="5814">
                  <c:v>25.999999999999979</c:v>
                </c:pt>
                <c:pt idx="5815">
                  <c:v>26.999999999999957</c:v>
                </c:pt>
                <c:pt idx="5816">
                  <c:v>23.999999999999932</c:v>
                </c:pt>
                <c:pt idx="5817">
                  <c:v>25</c:v>
                </c:pt>
                <c:pt idx="5818">
                  <c:v>23.999999999999932</c:v>
                </c:pt>
                <c:pt idx="5819">
                  <c:v>23.000000000000043</c:v>
                </c:pt>
                <c:pt idx="5820">
                  <c:v>25</c:v>
                </c:pt>
                <c:pt idx="5821">
                  <c:v>23.000000000000043</c:v>
                </c:pt>
                <c:pt idx="5822">
                  <c:v>24.000000000000021</c:v>
                </c:pt>
                <c:pt idx="5823">
                  <c:v>24.000000000000021</c:v>
                </c:pt>
                <c:pt idx="5824">
                  <c:v>25.999999999999979</c:v>
                </c:pt>
                <c:pt idx="5825">
                  <c:v>25</c:v>
                </c:pt>
                <c:pt idx="5827">
                  <c:v>26.999999999999957</c:v>
                </c:pt>
                <c:pt idx="5828">
                  <c:v>25</c:v>
                </c:pt>
                <c:pt idx="5829">
                  <c:v>23.999999999999932</c:v>
                </c:pt>
                <c:pt idx="5830">
                  <c:v>25.999999999999979</c:v>
                </c:pt>
                <c:pt idx="5831">
                  <c:v>25</c:v>
                </c:pt>
                <c:pt idx="5832">
                  <c:v>25</c:v>
                </c:pt>
                <c:pt idx="5833">
                  <c:v>25</c:v>
                </c:pt>
                <c:pt idx="5834">
                  <c:v>24.000000000000021</c:v>
                </c:pt>
                <c:pt idx="5835">
                  <c:v>26.000000000000068</c:v>
                </c:pt>
                <c:pt idx="5836">
                  <c:v>23.000000000000043</c:v>
                </c:pt>
                <c:pt idx="5837">
                  <c:v>21.999999999999975</c:v>
                </c:pt>
                <c:pt idx="5838">
                  <c:v>24.000000000000021</c:v>
                </c:pt>
                <c:pt idx="5839">
                  <c:v>23.000000000000043</c:v>
                </c:pt>
                <c:pt idx="5840">
                  <c:v>21.999999999999975</c:v>
                </c:pt>
                <c:pt idx="5841">
                  <c:v>22.999999999999954</c:v>
                </c:pt>
                <c:pt idx="5842">
                  <c:v>22.999999999999954</c:v>
                </c:pt>
                <c:pt idx="5843">
                  <c:v>23.000000000000043</c:v>
                </c:pt>
                <c:pt idx="5844">
                  <c:v>23.000000000000043</c:v>
                </c:pt>
                <c:pt idx="5845">
                  <c:v>21.999999999999975</c:v>
                </c:pt>
                <c:pt idx="5846">
                  <c:v>21.999999999999975</c:v>
                </c:pt>
                <c:pt idx="5847">
                  <c:v>22.999999999999954</c:v>
                </c:pt>
                <c:pt idx="5848">
                  <c:v>23.999999999999932</c:v>
                </c:pt>
                <c:pt idx="5849">
                  <c:v>23.000000000000043</c:v>
                </c:pt>
                <c:pt idx="5850">
                  <c:v>22.999999999999954</c:v>
                </c:pt>
                <c:pt idx="5851">
                  <c:v>23.000000000000043</c:v>
                </c:pt>
                <c:pt idx="5852">
                  <c:v>23.000000000000043</c:v>
                </c:pt>
                <c:pt idx="5853">
                  <c:v>24.000000000000021</c:v>
                </c:pt>
                <c:pt idx="5854">
                  <c:v>21.999999999999975</c:v>
                </c:pt>
                <c:pt idx="5855">
                  <c:v>24.000000000000021</c:v>
                </c:pt>
                <c:pt idx="5856">
                  <c:v>22.999999999999954</c:v>
                </c:pt>
                <c:pt idx="5857">
                  <c:v>20.000000000000018</c:v>
                </c:pt>
                <c:pt idx="5858">
                  <c:v>21.999999999999975</c:v>
                </c:pt>
                <c:pt idx="5859">
                  <c:v>25</c:v>
                </c:pt>
                <c:pt idx="5860">
                  <c:v>25</c:v>
                </c:pt>
                <c:pt idx="5861">
                  <c:v>23.999999999999932</c:v>
                </c:pt>
                <c:pt idx="5862">
                  <c:v>24.000000000000021</c:v>
                </c:pt>
                <c:pt idx="5863">
                  <c:v>25.999999999999979</c:v>
                </c:pt>
                <c:pt idx="5864">
                  <c:v>24.000000000000021</c:v>
                </c:pt>
                <c:pt idx="5865">
                  <c:v>25</c:v>
                </c:pt>
                <c:pt idx="5866">
                  <c:v>24.000000000000021</c:v>
                </c:pt>
                <c:pt idx="5867">
                  <c:v>25</c:v>
                </c:pt>
                <c:pt idx="5868">
                  <c:v>25</c:v>
                </c:pt>
                <c:pt idx="5869">
                  <c:v>26.000000000000068</c:v>
                </c:pt>
                <c:pt idx="5870">
                  <c:v>23.999999999999932</c:v>
                </c:pt>
                <c:pt idx="5871">
                  <c:v>24.000000000000021</c:v>
                </c:pt>
                <c:pt idx="5872">
                  <c:v>24.000000000000021</c:v>
                </c:pt>
                <c:pt idx="5873">
                  <c:v>25</c:v>
                </c:pt>
                <c:pt idx="5874">
                  <c:v>24.000000000000021</c:v>
                </c:pt>
                <c:pt idx="5875">
                  <c:v>24.000000000000021</c:v>
                </c:pt>
                <c:pt idx="5876">
                  <c:v>25</c:v>
                </c:pt>
                <c:pt idx="5877">
                  <c:v>22.999999999999954</c:v>
                </c:pt>
                <c:pt idx="5878">
                  <c:v>21.999999999999975</c:v>
                </c:pt>
                <c:pt idx="5879">
                  <c:v>21.999999999999975</c:v>
                </c:pt>
                <c:pt idx="5880">
                  <c:v>25.999999999999979</c:v>
                </c:pt>
                <c:pt idx="5881">
                  <c:v>24.000000000000021</c:v>
                </c:pt>
                <c:pt idx="5882">
                  <c:v>22.999999999999954</c:v>
                </c:pt>
                <c:pt idx="5883">
                  <c:v>24.000000000000021</c:v>
                </c:pt>
                <c:pt idx="5884">
                  <c:v>24.000000000000021</c:v>
                </c:pt>
                <c:pt idx="5885">
                  <c:v>22.999999999999954</c:v>
                </c:pt>
                <c:pt idx="5886">
                  <c:v>22.000000000000064</c:v>
                </c:pt>
                <c:pt idx="5887">
                  <c:v>25</c:v>
                </c:pt>
                <c:pt idx="5888">
                  <c:v>25.999999999999979</c:v>
                </c:pt>
                <c:pt idx="5889">
                  <c:v>25.999999999999979</c:v>
                </c:pt>
                <c:pt idx="5890">
                  <c:v>25</c:v>
                </c:pt>
                <c:pt idx="5891">
                  <c:v>25</c:v>
                </c:pt>
                <c:pt idx="5892">
                  <c:v>23.999999999999932</c:v>
                </c:pt>
                <c:pt idx="5893">
                  <c:v>24.000000000000021</c:v>
                </c:pt>
                <c:pt idx="5894">
                  <c:v>24.000000000000021</c:v>
                </c:pt>
                <c:pt idx="5895">
                  <c:v>21.000000000000085</c:v>
                </c:pt>
                <c:pt idx="5896">
                  <c:v>22.999999999999954</c:v>
                </c:pt>
                <c:pt idx="5897">
                  <c:v>25</c:v>
                </c:pt>
                <c:pt idx="5898">
                  <c:v>24.000000000000021</c:v>
                </c:pt>
                <c:pt idx="5899">
                  <c:v>23.999999999999932</c:v>
                </c:pt>
                <c:pt idx="5900">
                  <c:v>25</c:v>
                </c:pt>
                <c:pt idx="5901">
                  <c:v>24.000000000000021</c:v>
                </c:pt>
                <c:pt idx="5903">
                  <c:v>23.000000000000043</c:v>
                </c:pt>
                <c:pt idx="5904">
                  <c:v>24.000000000000021</c:v>
                </c:pt>
                <c:pt idx="5905">
                  <c:v>21.999999999999975</c:v>
                </c:pt>
                <c:pt idx="5906">
                  <c:v>25</c:v>
                </c:pt>
                <c:pt idx="5907">
                  <c:v>22.000000000000064</c:v>
                </c:pt>
                <c:pt idx="5908">
                  <c:v>21.999999999999975</c:v>
                </c:pt>
                <c:pt idx="5909">
                  <c:v>22.000000000000064</c:v>
                </c:pt>
                <c:pt idx="5910">
                  <c:v>21.999999999999975</c:v>
                </c:pt>
                <c:pt idx="5911">
                  <c:v>21.999999999999975</c:v>
                </c:pt>
                <c:pt idx="5912">
                  <c:v>24.000000000000021</c:v>
                </c:pt>
                <c:pt idx="5913">
                  <c:v>25</c:v>
                </c:pt>
                <c:pt idx="5914">
                  <c:v>23.000000000000043</c:v>
                </c:pt>
                <c:pt idx="5915">
                  <c:v>21.999999999999975</c:v>
                </c:pt>
                <c:pt idx="5916">
                  <c:v>23.000000000000043</c:v>
                </c:pt>
                <c:pt idx="5917">
                  <c:v>22.999999999999954</c:v>
                </c:pt>
                <c:pt idx="5918">
                  <c:v>25</c:v>
                </c:pt>
                <c:pt idx="5919">
                  <c:v>23.000000000000043</c:v>
                </c:pt>
                <c:pt idx="5920">
                  <c:v>24.000000000000021</c:v>
                </c:pt>
                <c:pt idx="5921">
                  <c:v>23.999999999999932</c:v>
                </c:pt>
                <c:pt idx="5922">
                  <c:v>20.999999999999996</c:v>
                </c:pt>
                <c:pt idx="5923">
                  <c:v>23.999999999999932</c:v>
                </c:pt>
                <c:pt idx="5924">
                  <c:v>20.000000000000018</c:v>
                </c:pt>
                <c:pt idx="5925">
                  <c:v>21.999999999999975</c:v>
                </c:pt>
                <c:pt idx="5926">
                  <c:v>21.999999999999975</c:v>
                </c:pt>
                <c:pt idx="5927">
                  <c:v>20.999999999999996</c:v>
                </c:pt>
                <c:pt idx="5928">
                  <c:v>22.000000000000064</c:v>
                </c:pt>
                <c:pt idx="5929">
                  <c:v>21.999999999999975</c:v>
                </c:pt>
                <c:pt idx="5930">
                  <c:v>21.999999999999975</c:v>
                </c:pt>
                <c:pt idx="5931">
                  <c:v>24.000000000000021</c:v>
                </c:pt>
                <c:pt idx="5932">
                  <c:v>23.000000000000043</c:v>
                </c:pt>
                <c:pt idx="5933">
                  <c:v>29.999999999999982</c:v>
                </c:pt>
                <c:pt idx="5934">
                  <c:v>29.999999999999982</c:v>
                </c:pt>
                <c:pt idx="5935">
                  <c:v>33.000000000000007</c:v>
                </c:pt>
                <c:pt idx="5936">
                  <c:v>32.000000000000028</c:v>
                </c:pt>
                <c:pt idx="5937">
                  <c:v>31.00000000000005</c:v>
                </c:pt>
                <c:pt idx="5938">
                  <c:v>32.000000000000028</c:v>
                </c:pt>
                <c:pt idx="5939">
                  <c:v>30.000000000000071</c:v>
                </c:pt>
                <c:pt idx="5940">
                  <c:v>29.000000000000004</c:v>
                </c:pt>
                <c:pt idx="5941">
                  <c:v>29.999999999999982</c:v>
                </c:pt>
                <c:pt idx="5942">
                  <c:v>31.99999999999994</c:v>
                </c:pt>
                <c:pt idx="5943">
                  <c:v>29.999999999999982</c:v>
                </c:pt>
                <c:pt idx="5944">
                  <c:v>29.000000000000004</c:v>
                </c:pt>
                <c:pt idx="5945">
                  <c:v>30.000000000000071</c:v>
                </c:pt>
                <c:pt idx="5946">
                  <c:v>28.999999999999915</c:v>
                </c:pt>
                <c:pt idx="5947">
                  <c:v>25</c:v>
                </c:pt>
                <c:pt idx="5948">
                  <c:v>28.999999999999915</c:v>
                </c:pt>
                <c:pt idx="5949">
                  <c:v>27.999999999999936</c:v>
                </c:pt>
                <c:pt idx="5950">
                  <c:v>29.000000000000004</c:v>
                </c:pt>
                <c:pt idx="5951">
                  <c:v>29.999999999999982</c:v>
                </c:pt>
                <c:pt idx="5952">
                  <c:v>27.999999999999936</c:v>
                </c:pt>
                <c:pt idx="5953">
                  <c:v>27.000000000000046</c:v>
                </c:pt>
                <c:pt idx="5954">
                  <c:v>28.000000000000025</c:v>
                </c:pt>
                <c:pt idx="5955">
                  <c:v>29.000000000000004</c:v>
                </c:pt>
                <c:pt idx="5956">
                  <c:v>28.000000000000025</c:v>
                </c:pt>
                <c:pt idx="5957">
                  <c:v>27.000000000000046</c:v>
                </c:pt>
                <c:pt idx="5958">
                  <c:v>27.000000000000046</c:v>
                </c:pt>
                <c:pt idx="5959">
                  <c:v>27.000000000000046</c:v>
                </c:pt>
                <c:pt idx="5960">
                  <c:v>28.000000000000025</c:v>
                </c:pt>
                <c:pt idx="5961">
                  <c:v>25.999999999999979</c:v>
                </c:pt>
                <c:pt idx="5962">
                  <c:v>26.000000000000068</c:v>
                </c:pt>
                <c:pt idx="5963">
                  <c:v>25.999999999999979</c:v>
                </c:pt>
                <c:pt idx="5964">
                  <c:v>28.000000000000025</c:v>
                </c:pt>
                <c:pt idx="5965">
                  <c:v>27.000000000000046</c:v>
                </c:pt>
                <c:pt idx="5966">
                  <c:v>27.000000000000046</c:v>
                </c:pt>
                <c:pt idx="5967">
                  <c:v>26.999999999999957</c:v>
                </c:pt>
                <c:pt idx="5968">
                  <c:v>25.999999999999979</c:v>
                </c:pt>
                <c:pt idx="5969">
                  <c:v>25</c:v>
                </c:pt>
                <c:pt idx="5970">
                  <c:v>25.999999999999979</c:v>
                </c:pt>
                <c:pt idx="5971">
                  <c:v>25</c:v>
                </c:pt>
                <c:pt idx="5972">
                  <c:v>26.999999999999957</c:v>
                </c:pt>
                <c:pt idx="5973">
                  <c:v>25.999999999999979</c:v>
                </c:pt>
                <c:pt idx="5974">
                  <c:v>23.999999999999932</c:v>
                </c:pt>
                <c:pt idx="5975">
                  <c:v>24.000000000000021</c:v>
                </c:pt>
                <c:pt idx="5976">
                  <c:v>24.000000000000021</c:v>
                </c:pt>
                <c:pt idx="5977">
                  <c:v>23.000000000000043</c:v>
                </c:pt>
                <c:pt idx="5978">
                  <c:v>21.999999999999975</c:v>
                </c:pt>
                <c:pt idx="5979">
                  <c:v>23.000000000000043</c:v>
                </c:pt>
                <c:pt idx="5980">
                  <c:v>20.000000000000018</c:v>
                </c:pt>
                <c:pt idx="5981">
                  <c:v>21.999999999999975</c:v>
                </c:pt>
                <c:pt idx="5982">
                  <c:v>21.999999999999975</c:v>
                </c:pt>
                <c:pt idx="5983">
                  <c:v>20.000000000000018</c:v>
                </c:pt>
                <c:pt idx="5984">
                  <c:v>20.000000000000018</c:v>
                </c:pt>
                <c:pt idx="5985">
                  <c:v>21.999999999999975</c:v>
                </c:pt>
                <c:pt idx="5986">
                  <c:v>20.999999999999996</c:v>
                </c:pt>
                <c:pt idx="5987">
                  <c:v>22.000000000000064</c:v>
                </c:pt>
                <c:pt idx="5988">
                  <c:v>23.000000000000043</c:v>
                </c:pt>
                <c:pt idx="5989">
                  <c:v>21.999999999999975</c:v>
                </c:pt>
                <c:pt idx="5990">
                  <c:v>21.999999999999975</c:v>
                </c:pt>
                <c:pt idx="5991">
                  <c:v>20.999999999999996</c:v>
                </c:pt>
                <c:pt idx="5992">
                  <c:v>22.000000000000064</c:v>
                </c:pt>
                <c:pt idx="5993">
                  <c:v>23.000000000000043</c:v>
                </c:pt>
                <c:pt idx="5994">
                  <c:v>24.000000000000021</c:v>
                </c:pt>
                <c:pt idx="5998">
                  <c:v>23.000000000000043</c:v>
                </c:pt>
                <c:pt idx="5999">
                  <c:v>24.000000000000021</c:v>
                </c:pt>
                <c:pt idx="6002">
                  <c:v>24.000000000000021</c:v>
                </c:pt>
                <c:pt idx="6003">
                  <c:v>23.000000000000043</c:v>
                </c:pt>
                <c:pt idx="6004">
                  <c:v>18.00000000000006</c:v>
                </c:pt>
                <c:pt idx="6005">
                  <c:v>20.000000000000018</c:v>
                </c:pt>
                <c:pt idx="6006">
                  <c:v>17.999999999999972</c:v>
                </c:pt>
                <c:pt idx="6007">
                  <c:v>17.999999999999972</c:v>
                </c:pt>
                <c:pt idx="6008">
                  <c:v>17.999999999999972</c:v>
                </c:pt>
                <c:pt idx="6009">
                  <c:v>17.999999999999972</c:v>
                </c:pt>
                <c:pt idx="6010">
                  <c:v>16.000000000000014</c:v>
                </c:pt>
                <c:pt idx="6011">
                  <c:v>18.00000000000006</c:v>
                </c:pt>
                <c:pt idx="6012">
                  <c:v>19.999999999999929</c:v>
                </c:pt>
                <c:pt idx="6013">
                  <c:v>19.999999999999929</c:v>
                </c:pt>
                <c:pt idx="6014">
                  <c:v>20.000000000000018</c:v>
                </c:pt>
                <c:pt idx="6015">
                  <c:v>19.000000000000039</c:v>
                </c:pt>
                <c:pt idx="6016">
                  <c:v>19.000000000000039</c:v>
                </c:pt>
                <c:pt idx="6017">
                  <c:v>17.999999999999972</c:v>
                </c:pt>
                <c:pt idx="6018">
                  <c:v>18.00000000000006</c:v>
                </c:pt>
                <c:pt idx="6019">
                  <c:v>19.000000000000039</c:v>
                </c:pt>
                <c:pt idx="6020">
                  <c:v>20.999999999999996</c:v>
                </c:pt>
                <c:pt idx="6021">
                  <c:v>21.999999999999975</c:v>
                </c:pt>
                <c:pt idx="6022">
                  <c:v>20.000000000000018</c:v>
                </c:pt>
                <c:pt idx="6023">
                  <c:v>21.999999999999975</c:v>
                </c:pt>
                <c:pt idx="6024">
                  <c:v>21.999999999999975</c:v>
                </c:pt>
                <c:pt idx="6025">
                  <c:v>21.000000000000085</c:v>
                </c:pt>
                <c:pt idx="6026">
                  <c:v>21.999999999999975</c:v>
                </c:pt>
                <c:pt idx="6027">
                  <c:v>19.000000000000039</c:v>
                </c:pt>
                <c:pt idx="6028">
                  <c:v>19.000000000000039</c:v>
                </c:pt>
                <c:pt idx="6029">
                  <c:v>19.000000000000039</c:v>
                </c:pt>
                <c:pt idx="6030">
                  <c:v>18.00000000000006</c:v>
                </c:pt>
                <c:pt idx="6031">
                  <c:v>20.999999999999996</c:v>
                </c:pt>
                <c:pt idx="6032">
                  <c:v>20.99999999999995</c:v>
                </c:pt>
                <c:pt idx="6033">
                  <c:v>20.000000000000018</c:v>
                </c:pt>
                <c:pt idx="6034">
                  <c:v>21.000000000000043</c:v>
                </c:pt>
                <c:pt idx="6035">
                  <c:v>20.999999999999996</c:v>
                </c:pt>
                <c:pt idx="6036">
                  <c:v>17.999999999999972</c:v>
                </c:pt>
                <c:pt idx="6037">
                  <c:v>20.99999999999995</c:v>
                </c:pt>
                <c:pt idx="6038">
                  <c:v>21.999999999999975</c:v>
                </c:pt>
                <c:pt idx="6039">
                  <c:v>20.000000000000018</c:v>
                </c:pt>
                <c:pt idx="6040">
                  <c:v>20.000000000000018</c:v>
                </c:pt>
                <c:pt idx="6041">
                  <c:v>20.999999999999996</c:v>
                </c:pt>
                <c:pt idx="6042">
                  <c:v>20.000000000000018</c:v>
                </c:pt>
                <c:pt idx="6043">
                  <c:v>18.000000000000014</c:v>
                </c:pt>
                <c:pt idx="6044">
                  <c:v>18.999999999999993</c:v>
                </c:pt>
                <c:pt idx="6045">
                  <c:v>18.999999999999993</c:v>
                </c:pt>
                <c:pt idx="6046">
                  <c:v>18.000000000000014</c:v>
                </c:pt>
                <c:pt idx="6047">
                  <c:v>16.999999999999993</c:v>
                </c:pt>
                <c:pt idx="6048">
                  <c:v>16.999999999999993</c:v>
                </c:pt>
                <c:pt idx="6049">
                  <c:v>16.999999999999993</c:v>
                </c:pt>
                <c:pt idx="6050">
                  <c:v>16.999999999999993</c:v>
                </c:pt>
                <c:pt idx="6051">
                  <c:v>16.999999999999993</c:v>
                </c:pt>
                <c:pt idx="6052">
                  <c:v>22.000000000000021</c:v>
                </c:pt>
                <c:pt idx="6053">
                  <c:v>18.99999999999995</c:v>
                </c:pt>
                <c:pt idx="6054">
                  <c:v>20.999999999999996</c:v>
                </c:pt>
                <c:pt idx="6055">
                  <c:v>16.999999999999993</c:v>
                </c:pt>
                <c:pt idx="6056">
                  <c:v>20.999999999999996</c:v>
                </c:pt>
                <c:pt idx="6057">
                  <c:v>15.999999999999925</c:v>
                </c:pt>
                <c:pt idx="6058">
                  <c:v>18.00000000000006</c:v>
                </c:pt>
                <c:pt idx="6059">
                  <c:v>18.99999999999995</c:v>
                </c:pt>
                <c:pt idx="6060">
                  <c:v>19.000000000000039</c:v>
                </c:pt>
                <c:pt idx="6061">
                  <c:v>18.99999999999995</c:v>
                </c:pt>
                <c:pt idx="6062">
                  <c:v>19.999999999999929</c:v>
                </c:pt>
                <c:pt idx="6063">
                  <c:v>18.99999999999995</c:v>
                </c:pt>
                <c:pt idx="6064">
                  <c:v>19.000000000000039</c:v>
                </c:pt>
                <c:pt idx="6065">
                  <c:v>20.000000000000018</c:v>
                </c:pt>
                <c:pt idx="6066">
                  <c:v>17.999999999999972</c:v>
                </c:pt>
                <c:pt idx="6067">
                  <c:v>16.999999999999993</c:v>
                </c:pt>
                <c:pt idx="6068">
                  <c:v>18.99999999999995</c:v>
                </c:pt>
                <c:pt idx="6069">
                  <c:v>16.999999999999993</c:v>
                </c:pt>
                <c:pt idx="6070">
                  <c:v>16.999999999999993</c:v>
                </c:pt>
                <c:pt idx="6071">
                  <c:v>17.999999999999972</c:v>
                </c:pt>
                <c:pt idx="6072">
                  <c:v>17.999999999999972</c:v>
                </c:pt>
                <c:pt idx="6073">
                  <c:v>16.999999999999993</c:v>
                </c:pt>
                <c:pt idx="6074">
                  <c:v>16.000000000000014</c:v>
                </c:pt>
                <c:pt idx="6075">
                  <c:v>13.999999999999968</c:v>
                </c:pt>
                <c:pt idx="6076">
                  <c:v>13.999999999999968</c:v>
                </c:pt>
                <c:pt idx="6077">
                  <c:v>15.000000000000036</c:v>
                </c:pt>
                <c:pt idx="6080">
                  <c:v>12.999999999999989</c:v>
                </c:pt>
                <c:pt idx="6081">
                  <c:v>13.999999999999968</c:v>
                </c:pt>
                <c:pt idx="6082">
                  <c:v>13.999999999999968</c:v>
                </c:pt>
                <c:pt idx="6083">
                  <c:v>16.999999999999993</c:v>
                </c:pt>
                <c:pt idx="6084">
                  <c:v>16.999999999999993</c:v>
                </c:pt>
                <c:pt idx="6085">
                  <c:v>15.000000000000036</c:v>
                </c:pt>
                <c:pt idx="6086">
                  <c:v>20.999999999999996</c:v>
                </c:pt>
                <c:pt idx="6088">
                  <c:v>21.999999999999975</c:v>
                </c:pt>
                <c:pt idx="6089">
                  <c:v>20.999999999999996</c:v>
                </c:pt>
                <c:pt idx="6090">
                  <c:v>20.999999999999996</c:v>
                </c:pt>
                <c:pt idx="6091">
                  <c:v>20.000000000000018</c:v>
                </c:pt>
                <c:pt idx="6092">
                  <c:v>23</c:v>
                </c:pt>
                <c:pt idx="6093">
                  <c:v>23.999999999999979</c:v>
                </c:pt>
                <c:pt idx="6094">
                  <c:v>23</c:v>
                </c:pt>
                <c:pt idx="6095">
                  <c:v>23.999999999999979</c:v>
                </c:pt>
                <c:pt idx="6096">
                  <c:v>22.000000000000021</c:v>
                </c:pt>
                <c:pt idx="6097">
                  <c:v>23</c:v>
                </c:pt>
                <c:pt idx="6098">
                  <c:v>20.999999999999996</c:v>
                </c:pt>
                <c:pt idx="6099">
                  <c:v>22.999999999999954</c:v>
                </c:pt>
                <c:pt idx="6100">
                  <c:v>20.999999999999996</c:v>
                </c:pt>
                <c:pt idx="6101">
                  <c:v>22.000000000000021</c:v>
                </c:pt>
                <c:pt idx="6102">
                  <c:v>20.000000000000018</c:v>
                </c:pt>
                <c:pt idx="6103">
                  <c:v>21.999999999999975</c:v>
                </c:pt>
                <c:pt idx="6104">
                  <c:v>21.999999999999975</c:v>
                </c:pt>
                <c:pt idx="6105">
                  <c:v>23.999999999999979</c:v>
                </c:pt>
                <c:pt idx="6106">
                  <c:v>23.000000000000043</c:v>
                </c:pt>
                <c:pt idx="6107">
                  <c:v>20.000000000000018</c:v>
                </c:pt>
                <c:pt idx="6108">
                  <c:v>22.000000000000021</c:v>
                </c:pt>
                <c:pt idx="6109">
                  <c:v>21.000000000000043</c:v>
                </c:pt>
                <c:pt idx="6110">
                  <c:v>18.999999999999993</c:v>
                </c:pt>
                <c:pt idx="6111">
                  <c:v>24.000000000000021</c:v>
                </c:pt>
                <c:pt idx="6112">
                  <c:v>18.999999999999993</c:v>
                </c:pt>
                <c:pt idx="6113">
                  <c:v>23</c:v>
                </c:pt>
                <c:pt idx="6114">
                  <c:v>20.000000000000018</c:v>
                </c:pt>
                <c:pt idx="6115">
                  <c:v>18.99999999999995</c:v>
                </c:pt>
                <c:pt idx="6116">
                  <c:v>17.999999999999972</c:v>
                </c:pt>
                <c:pt idx="6117">
                  <c:v>18.99999999999995</c:v>
                </c:pt>
                <c:pt idx="6118">
                  <c:v>20.999999999999996</c:v>
                </c:pt>
                <c:pt idx="6119">
                  <c:v>21.999999999999975</c:v>
                </c:pt>
                <c:pt idx="6120">
                  <c:v>22.999999999999954</c:v>
                </c:pt>
                <c:pt idx="6121">
                  <c:v>22.000000000000021</c:v>
                </c:pt>
                <c:pt idx="6122">
                  <c:v>18.999999999999993</c:v>
                </c:pt>
                <c:pt idx="6123">
                  <c:v>22.000000000000021</c:v>
                </c:pt>
                <c:pt idx="6124">
                  <c:v>18.999999999999993</c:v>
                </c:pt>
                <c:pt idx="6125">
                  <c:v>21.999999999999975</c:v>
                </c:pt>
                <c:pt idx="6126">
                  <c:v>20.000000000000018</c:v>
                </c:pt>
                <c:pt idx="6127">
                  <c:v>20.999999999999996</c:v>
                </c:pt>
                <c:pt idx="6128">
                  <c:v>17.999999999999972</c:v>
                </c:pt>
                <c:pt idx="6129">
                  <c:v>18.999999999999993</c:v>
                </c:pt>
                <c:pt idx="6130">
                  <c:v>19.000000000000039</c:v>
                </c:pt>
                <c:pt idx="6131">
                  <c:v>16.000000000000014</c:v>
                </c:pt>
                <c:pt idx="6132">
                  <c:v>12.000000000000011</c:v>
                </c:pt>
                <c:pt idx="6133">
                  <c:v>12.999999999999989</c:v>
                </c:pt>
                <c:pt idx="6134">
                  <c:v>13.999999999999968</c:v>
                </c:pt>
                <c:pt idx="6135">
                  <c:v>9.9999999999999645</c:v>
                </c:pt>
                <c:pt idx="6136">
                  <c:v>14.999999999999947</c:v>
                </c:pt>
                <c:pt idx="6137">
                  <c:v>12.999999999999989</c:v>
                </c:pt>
                <c:pt idx="6138">
                  <c:v>15.99999999999997</c:v>
                </c:pt>
                <c:pt idx="6139">
                  <c:v>16.999999999999993</c:v>
                </c:pt>
                <c:pt idx="6140">
                  <c:v>16.000000000000014</c:v>
                </c:pt>
                <c:pt idx="6141">
                  <c:v>16.000000000000014</c:v>
                </c:pt>
                <c:pt idx="6142">
                  <c:v>17.999999999999972</c:v>
                </c:pt>
                <c:pt idx="6143">
                  <c:v>17.999999999999972</c:v>
                </c:pt>
                <c:pt idx="6144">
                  <c:v>16.999999999999993</c:v>
                </c:pt>
                <c:pt idx="6145">
                  <c:v>17.000000000000082</c:v>
                </c:pt>
                <c:pt idx="6146">
                  <c:v>15.000000000000036</c:v>
                </c:pt>
                <c:pt idx="6147">
                  <c:v>18.999999999999993</c:v>
                </c:pt>
                <c:pt idx="6148">
                  <c:v>14.000000000000057</c:v>
                </c:pt>
                <c:pt idx="6149">
                  <c:v>18.99999999999995</c:v>
                </c:pt>
                <c:pt idx="6150">
                  <c:v>14.000000000000057</c:v>
                </c:pt>
                <c:pt idx="6151">
                  <c:v>16.999999999999993</c:v>
                </c:pt>
                <c:pt idx="6152">
                  <c:v>20.999999999999996</c:v>
                </c:pt>
                <c:pt idx="6153">
                  <c:v>16.999999999999993</c:v>
                </c:pt>
                <c:pt idx="6154">
                  <c:v>17.999999999999972</c:v>
                </c:pt>
                <c:pt idx="6155">
                  <c:v>18.00000000000006</c:v>
                </c:pt>
                <c:pt idx="6156">
                  <c:v>16.000000000000014</c:v>
                </c:pt>
                <c:pt idx="6157">
                  <c:v>15.000000000000036</c:v>
                </c:pt>
                <c:pt idx="6158">
                  <c:v>16.000000000000014</c:v>
                </c:pt>
                <c:pt idx="6159">
                  <c:v>17.000000000000082</c:v>
                </c:pt>
                <c:pt idx="6160">
                  <c:v>16.000000000000014</c:v>
                </c:pt>
                <c:pt idx="6161">
                  <c:v>16.000000000000014</c:v>
                </c:pt>
                <c:pt idx="6162">
                  <c:v>18.99999999999995</c:v>
                </c:pt>
                <c:pt idx="6163">
                  <c:v>15.999999999999925</c:v>
                </c:pt>
                <c:pt idx="6164">
                  <c:v>16.000000000000014</c:v>
                </c:pt>
                <c:pt idx="6165">
                  <c:v>15.000000000000036</c:v>
                </c:pt>
                <c:pt idx="6166">
                  <c:v>16.000000000000014</c:v>
                </c:pt>
                <c:pt idx="6167">
                  <c:v>16.000000000000014</c:v>
                </c:pt>
                <c:pt idx="6168">
                  <c:v>16.999999999999993</c:v>
                </c:pt>
                <c:pt idx="6169">
                  <c:v>16.999999999999993</c:v>
                </c:pt>
                <c:pt idx="6170">
                  <c:v>16.000000000000014</c:v>
                </c:pt>
                <c:pt idx="6171">
                  <c:v>16.999999999999993</c:v>
                </c:pt>
                <c:pt idx="6172">
                  <c:v>14.999999999999947</c:v>
                </c:pt>
                <c:pt idx="6173">
                  <c:v>15.000000000000036</c:v>
                </c:pt>
                <c:pt idx="6174">
                  <c:v>16.000000000000014</c:v>
                </c:pt>
                <c:pt idx="6175">
                  <c:v>13.000000000000078</c:v>
                </c:pt>
                <c:pt idx="6176">
                  <c:v>16.000000000000014</c:v>
                </c:pt>
                <c:pt idx="6177">
                  <c:v>14.000000000000057</c:v>
                </c:pt>
                <c:pt idx="6178">
                  <c:v>13.999999999999968</c:v>
                </c:pt>
                <c:pt idx="6179">
                  <c:v>15.000000000000036</c:v>
                </c:pt>
                <c:pt idx="6180">
                  <c:v>14.000000000000057</c:v>
                </c:pt>
                <c:pt idx="6181">
                  <c:v>12.999999999999989</c:v>
                </c:pt>
                <c:pt idx="6182">
                  <c:v>16.000000000000014</c:v>
                </c:pt>
                <c:pt idx="6183">
                  <c:v>10.000000000000053</c:v>
                </c:pt>
                <c:pt idx="6184">
                  <c:v>14.999999999999947</c:v>
                </c:pt>
                <c:pt idx="6185">
                  <c:v>13.999999999999968</c:v>
                </c:pt>
                <c:pt idx="6186">
                  <c:v>12.999999999999989</c:v>
                </c:pt>
                <c:pt idx="6187">
                  <c:v>13.999999999999968</c:v>
                </c:pt>
                <c:pt idx="6188">
                  <c:v>13.999999999999968</c:v>
                </c:pt>
                <c:pt idx="6189">
                  <c:v>15.000000000000036</c:v>
                </c:pt>
                <c:pt idx="6190">
                  <c:v>15.000000000000036</c:v>
                </c:pt>
                <c:pt idx="6191">
                  <c:v>15.000000000000036</c:v>
                </c:pt>
                <c:pt idx="6192">
                  <c:v>16.000000000000014</c:v>
                </c:pt>
                <c:pt idx="6193">
                  <c:v>14.000000000000057</c:v>
                </c:pt>
                <c:pt idx="6194">
                  <c:v>16.000000000000014</c:v>
                </c:pt>
                <c:pt idx="6195">
                  <c:v>15.000000000000036</c:v>
                </c:pt>
                <c:pt idx="6196">
                  <c:v>16.999999999999993</c:v>
                </c:pt>
                <c:pt idx="6197">
                  <c:v>21.000000000000085</c:v>
                </c:pt>
                <c:pt idx="6198">
                  <c:v>20.999999999999996</c:v>
                </c:pt>
                <c:pt idx="6199">
                  <c:v>16.999999999999993</c:v>
                </c:pt>
                <c:pt idx="6200">
                  <c:v>17.999999999999972</c:v>
                </c:pt>
                <c:pt idx="6201">
                  <c:v>16.999999999999993</c:v>
                </c:pt>
                <c:pt idx="6202">
                  <c:v>16.999999999999993</c:v>
                </c:pt>
                <c:pt idx="6203">
                  <c:v>13.999999999999968</c:v>
                </c:pt>
                <c:pt idx="6204">
                  <c:v>15.000000000000036</c:v>
                </c:pt>
                <c:pt idx="6205">
                  <c:v>16.000000000000014</c:v>
                </c:pt>
                <c:pt idx="6206">
                  <c:v>16.000000000000014</c:v>
                </c:pt>
                <c:pt idx="6207">
                  <c:v>16.000000000000014</c:v>
                </c:pt>
                <c:pt idx="6208">
                  <c:v>15.000000000000036</c:v>
                </c:pt>
                <c:pt idx="6209">
                  <c:v>14.000000000000057</c:v>
                </c:pt>
                <c:pt idx="6210">
                  <c:v>12.999999999999989</c:v>
                </c:pt>
                <c:pt idx="6211">
                  <c:v>12.000000000000011</c:v>
                </c:pt>
                <c:pt idx="6212">
                  <c:v>16.999999999999993</c:v>
                </c:pt>
                <c:pt idx="6213">
                  <c:v>16.999999999999993</c:v>
                </c:pt>
                <c:pt idx="6214">
                  <c:v>16.000000000000014</c:v>
                </c:pt>
                <c:pt idx="6215">
                  <c:v>16.000000000000014</c:v>
                </c:pt>
                <c:pt idx="6216">
                  <c:v>16.999999999999993</c:v>
                </c:pt>
                <c:pt idx="6217">
                  <c:v>16.000000000000014</c:v>
                </c:pt>
                <c:pt idx="6218">
                  <c:v>15.000000000000036</c:v>
                </c:pt>
                <c:pt idx="6219">
                  <c:v>16.000000000000014</c:v>
                </c:pt>
                <c:pt idx="6220">
                  <c:v>15.000000000000036</c:v>
                </c:pt>
                <c:pt idx="6221">
                  <c:v>16.000000000000014</c:v>
                </c:pt>
                <c:pt idx="6222">
                  <c:v>17.999999999999972</c:v>
                </c:pt>
                <c:pt idx="6223">
                  <c:v>16.999999999999993</c:v>
                </c:pt>
                <c:pt idx="6224">
                  <c:v>14.999999999999947</c:v>
                </c:pt>
                <c:pt idx="6225">
                  <c:v>15.000000000000036</c:v>
                </c:pt>
                <c:pt idx="6226">
                  <c:v>14.999999999999947</c:v>
                </c:pt>
                <c:pt idx="6227">
                  <c:v>14.000000000000057</c:v>
                </c:pt>
                <c:pt idx="6228">
                  <c:v>16.000000000000014</c:v>
                </c:pt>
                <c:pt idx="6229">
                  <c:v>16.000000000000014</c:v>
                </c:pt>
                <c:pt idx="6230">
                  <c:v>15.000000000000036</c:v>
                </c:pt>
                <c:pt idx="6231">
                  <c:v>16.000000000000014</c:v>
                </c:pt>
                <c:pt idx="6232">
                  <c:v>16.000000000000014</c:v>
                </c:pt>
                <c:pt idx="6233">
                  <c:v>16.000000000000014</c:v>
                </c:pt>
                <c:pt idx="6234">
                  <c:v>16.000000000000014</c:v>
                </c:pt>
                <c:pt idx="6235">
                  <c:v>16.999999999999993</c:v>
                </c:pt>
                <c:pt idx="6236">
                  <c:v>16.999999999999993</c:v>
                </c:pt>
                <c:pt idx="6237">
                  <c:v>16.000000000000014</c:v>
                </c:pt>
                <c:pt idx="6238">
                  <c:v>16.000000000000014</c:v>
                </c:pt>
                <c:pt idx="6239">
                  <c:v>16.999999999999993</c:v>
                </c:pt>
                <c:pt idx="6240">
                  <c:v>16.000000000000014</c:v>
                </c:pt>
                <c:pt idx="6241">
                  <c:v>16.999999999999993</c:v>
                </c:pt>
                <c:pt idx="6242">
                  <c:v>15.000000000000036</c:v>
                </c:pt>
                <c:pt idx="6243">
                  <c:v>15.000000000000036</c:v>
                </c:pt>
                <c:pt idx="6244">
                  <c:v>16.999999999999993</c:v>
                </c:pt>
                <c:pt idx="6245">
                  <c:v>17.999999999999972</c:v>
                </c:pt>
                <c:pt idx="6246">
                  <c:v>16.000000000000014</c:v>
                </c:pt>
                <c:pt idx="6247">
                  <c:v>16.999999999999993</c:v>
                </c:pt>
                <c:pt idx="6248">
                  <c:v>16.999999999999993</c:v>
                </c:pt>
                <c:pt idx="6249">
                  <c:v>16.999999999999993</c:v>
                </c:pt>
                <c:pt idx="6250">
                  <c:v>17.999999999999972</c:v>
                </c:pt>
                <c:pt idx="6251">
                  <c:v>16.999999999999993</c:v>
                </c:pt>
                <c:pt idx="6252">
                  <c:v>20.000000000000018</c:v>
                </c:pt>
                <c:pt idx="6253">
                  <c:v>20.000000000000018</c:v>
                </c:pt>
                <c:pt idx="6254">
                  <c:v>18.99999999999995</c:v>
                </c:pt>
                <c:pt idx="6255">
                  <c:v>18.99999999999995</c:v>
                </c:pt>
                <c:pt idx="6259">
                  <c:v>19.000000000000039</c:v>
                </c:pt>
                <c:pt idx="6260">
                  <c:v>13.999999999999968</c:v>
                </c:pt>
                <c:pt idx="6263">
                  <c:v>15.999999999999925</c:v>
                </c:pt>
                <c:pt idx="6264">
                  <c:v>15.000000000000036</c:v>
                </c:pt>
                <c:pt idx="6265">
                  <c:v>14.000000000000057</c:v>
                </c:pt>
                <c:pt idx="6266">
                  <c:v>12.999999999999989</c:v>
                </c:pt>
                <c:pt idx="6267">
                  <c:v>12.000000000000011</c:v>
                </c:pt>
                <c:pt idx="6268">
                  <c:v>12.000000000000011</c:v>
                </c:pt>
                <c:pt idx="6269">
                  <c:v>13.999999999999968</c:v>
                </c:pt>
                <c:pt idx="6270">
                  <c:v>13.999999999999968</c:v>
                </c:pt>
                <c:pt idx="6271">
                  <c:v>15.000000000000036</c:v>
                </c:pt>
                <c:pt idx="6272">
                  <c:v>14.999999999999947</c:v>
                </c:pt>
                <c:pt idx="6273">
                  <c:v>13.999999999999968</c:v>
                </c:pt>
                <c:pt idx="6274">
                  <c:v>14.999999999999947</c:v>
                </c:pt>
                <c:pt idx="6275">
                  <c:v>14.000000000000057</c:v>
                </c:pt>
                <c:pt idx="6276">
                  <c:v>16.000000000000014</c:v>
                </c:pt>
                <c:pt idx="6277">
                  <c:v>14.999999999999947</c:v>
                </c:pt>
                <c:pt idx="6278">
                  <c:v>16.000000000000014</c:v>
                </c:pt>
                <c:pt idx="6279">
                  <c:v>16.999999999999993</c:v>
                </c:pt>
                <c:pt idx="6280">
                  <c:v>13.999999999999968</c:v>
                </c:pt>
                <c:pt idx="6281">
                  <c:v>15.000000000000036</c:v>
                </c:pt>
                <c:pt idx="6282">
                  <c:v>16.000000000000014</c:v>
                </c:pt>
                <c:pt idx="6283">
                  <c:v>16.000000000000014</c:v>
                </c:pt>
                <c:pt idx="6284">
                  <c:v>15.000000000000036</c:v>
                </c:pt>
                <c:pt idx="6285">
                  <c:v>14.000000000000057</c:v>
                </c:pt>
                <c:pt idx="6286">
                  <c:v>23.000000000000043</c:v>
                </c:pt>
                <c:pt idx="6287">
                  <c:v>23.000000000000043</c:v>
                </c:pt>
                <c:pt idx="6288">
                  <c:v>20.999999999999996</c:v>
                </c:pt>
                <c:pt idx="6289">
                  <c:v>25</c:v>
                </c:pt>
                <c:pt idx="6290">
                  <c:v>25.999999999999979</c:v>
                </c:pt>
                <c:pt idx="6291">
                  <c:v>24.000000000000021</c:v>
                </c:pt>
                <c:pt idx="6292">
                  <c:v>24.000000000000021</c:v>
                </c:pt>
                <c:pt idx="6293">
                  <c:v>24.000000000000021</c:v>
                </c:pt>
                <c:pt idx="6294">
                  <c:v>25</c:v>
                </c:pt>
                <c:pt idx="6295">
                  <c:v>25</c:v>
                </c:pt>
                <c:pt idx="6296">
                  <c:v>24.000000000000021</c:v>
                </c:pt>
                <c:pt idx="6297">
                  <c:v>25</c:v>
                </c:pt>
                <c:pt idx="6298">
                  <c:v>24.000000000000021</c:v>
                </c:pt>
                <c:pt idx="6299">
                  <c:v>24.000000000000021</c:v>
                </c:pt>
                <c:pt idx="6300">
                  <c:v>24.000000000000021</c:v>
                </c:pt>
                <c:pt idx="6301">
                  <c:v>23.999999999999932</c:v>
                </c:pt>
                <c:pt idx="6302">
                  <c:v>25</c:v>
                </c:pt>
                <c:pt idx="6303">
                  <c:v>25</c:v>
                </c:pt>
                <c:pt idx="6304">
                  <c:v>26.000000000000068</c:v>
                </c:pt>
                <c:pt idx="6305">
                  <c:v>25</c:v>
                </c:pt>
                <c:pt idx="6306">
                  <c:v>25</c:v>
                </c:pt>
                <c:pt idx="6307">
                  <c:v>25</c:v>
                </c:pt>
                <c:pt idx="6308">
                  <c:v>19.999999999999929</c:v>
                </c:pt>
                <c:pt idx="6309">
                  <c:v>23.999999999999979</c:v>
                </c:pt>
                <c:pt idx="6310">
                  <c:v>24.000000000000021</c:v>
                </c:pt>
                <c:pt idx="6311">
                  <c:v>25.000000000000043</c:v>
                </c:pt>
                <c:pt idx="6312">
                  <c:v>24.000000000000021</c:v>
                </c:pt>
                <c:pt idx="6313">
                  <c:v>25</c:v>
                </c:pt>
                <c:pt idx="6314">
                  <c:v>27</c:v>
                </c:pt>
                <c:pt idx="6315">
                  <c:v>27</c:v>
                </c:pt>
                <c:pt idx="6316">
                  <c:v>25</c:v>
                </c:pt>
                <c:pt idx="6317">
                  <c:v>26.000000000000021</c:v>
                </c:pt>
                <c:pt idx="6318">
                  <c:v>25.999999999999979</c:v>
                </c:pt>
                <c:pt idx="6319">
                  <c:v>26.000000000000021</c:v>
                </c:pt>
                <c:pt idx="6320">
                  <c:v>27</c:v>
                </c:pt>
                <c:pt idx="6321">
                  <c:v>25.999999999999979</c:v>
                </c:pt>
                <c:pt idx="6322">
                  <c:v>25.999999999999979</c:v>
                </c:pt>
                <c:pt idx="6323">
                  <c:v>27.999999999999979</c:v>
                </c:pt>
                <c:pt idx="6324">
                  <c:v>29.000000000000004</c:v>
                </c:pt>
                <c:pt idx="6325">
                  <c:v>27.000000000000046</c:v>
                </c:pt>
                <c:pt idx="6326">
                  <c:v>27.000000000000046</c:v>
                </c:pt>
                <c:pt idx="6327">
                  <c:v>26.000000000000021</c:v>
                </c:pt>
                <c:pt idx="6328">
                  <c:v>28.999999999999957</c:v>
                </c:pt>
                <c:pt idx="6329">
                  <c:v>27.000000000000046</c:v>
                </c:pt>
                <c:pt idx="6330">
                  <c:v>26.000000000000068</c:v>
                </c:pt>
                <c:pt idx="6331">
                  <c:v>25.999999999999979</c:v>
                </c:pt>
                <c:pt idx="6332">
                  <c:v>25.999999999999979</c:v>
                </c:pt>
                <c:pt idx="6335">
                  <c:v>26.000000000000068</c:v>
                </c:pt>
                <c:pt idx="6336">
                  <c:v>26.999999999999957</c:v>
                </c:pt>
                <c:pt idx="6337">
                  <c:v>25</c:v>
                </c:pt>
                <c:pt idx="6338">
                  <c:v>23.999999999999932</c:v>
                </c:pt>
                <c:pt idx="6339">
                  <c:v>25</c:v>
                </c:pt>
                <c:pt idx="6340">
                  <c:v>25</c:v>
                </c:pt>
                <c:pt idx="6341">
                  <c:v>25</c:v>
                </c:pt>
                <c:pt idx="6342">
                  <c:v>24.000000000000021</c:v>
                </c:pt>
                <c:pt idx="6343">
                  <c:v>25</c:v>
                </c:pt>
                <c:pt idx="6344">
                  <c:v>24.000000000000021</c:v>
                </c:pt>
                <c:pt idx="6345">
                  <c:v>25</c:v>
                </c:pt>
                <c:pt idx="6346">
                  <c:v>25</c:v>
                </c:pt>
                <c:pt idx="6347">
                  <c:v>25</c:v>
                </c:pt>
                <c:pt idx="6348">
                  <c:v>24.000000000000021</c:v>
                </c:pt>
                <c:pt idx="6349">
                  <c:v>23.999999999999932</c:v>
                </c:pt>
                <c:pt idx="6350">
                  <c:v>24.000000000000021</c:v>
                </c:pt>
                <c:pt idx="6351">
                  <c:v>24.000000000000021</c:v>
                </c:pt>
                <c:pt idx="6352">
                  <c:v>25</c:v>
                </c:pt>
                <c:pt idx="6353">
                  <c:v>27.000000000000046</c:v>
                </c:pt>
                <c:pt idx="6354">
                  <c:v>25</c:v>
                </c:pt>
                <c:pt idx="6355">
                  <c:v>23.999999999999932</c:v>
                </c:pt>
                <c:pt idx="6356">
                  <c:v>25</c:v>
                </c:pt>
                <c:pt idx="6357">
                  <c:v>23.000000000000043</c:v>
                </c:pt>
                <c:pt idx="6358">
                  <c:v>23.000000000000043</c:v>
                </c:pt>
                <c:pt idx="6359">
                  <c:v>23.000000000000043</c:v>
                </c:pt>
                <c:pt idx="6360">
                  <c:v>24.000000000000021</c:v>
                </c:pt>
                <c:pt idx="6361">
                  <c:v>23.000000000000043</c:v>
                </c:pt>
                <c:pt idx="6362">
                  <c:v>24.000000000000021</c:v>
                </c:pt>
                <c:pt idx="6363">
                  <c:v>23.000000000000043</c:v>
                </c:pt>
                <c:pt idx="6364">
                  <c:v>24.000000000000021</c:v>
                </c:pt>
                <c:pt idx="6365">
                  <c:v>24.000000000000021</c:v>
                </c:pt>
                <c:pt idx="6366">
                  <c:v>21.999999999999975</c:v>
                </c:pt>
                <c:pt idx="6367">
                  <c:v>22.000000000000064</c:v>
                </c:pt>
                <c:pt idx="6368">
                  <c:v>23.000000000000043</c:v>
                </c:pt>
                <c:pt idx="6369">
                  <c:v>27.000000000000046</c:v>
                </c:pt>
                <c:pt idx="6370">
                  <c:v>25</c:v>
                </c:pt>
                <c:pt idx="6371">
                  <c:v>24.000000000000021</c:v>
                </c:pt>
                <c:pt idx="6372">
                  <c:v>24.000000000000021</c:v>
                </c:pt>
                <c:pt idx="6373">
                  <c:v>24.000000000000021</c:v>
                </c:pt>
                <c:pt idx="6374">
                  <c:v>23.000000000000043</c:v>
                </c:pt>
                <c:pt idx="6375">
                  <c:v>22.999999999999954</c:v>
                </c:pt>
                <c:pt idx="6376">
                  <c:v>24.000000000000021</c:v>
                </c:pt>
                <c:pt idx="6377">
                  <c:v>24.000000000000021</c:v>
                </c:pt>
                <c:pt idx="6378">
                  <c:v>23.999999999999932</c:v>
                </c:pt>
                <c:pt idx="6379">
                  <c:v>21.999999999999975</c:v>
                </c:pt>
                <c:pt idx="6380">
                  <c:v>19.000000000000039</c:v>
                </c:pt>
                <c:pt idx="6381">
                  <c:v>22.999999999999954</c:v>
                </c:pt>
                <c:pt idx="6382">
                  <c:v>23.000000000000043</c:v>
                </c:pt>
                <c:pt idx="6383">
                  <c:v>21.999999999999975</c:v>
                </c:pt>
                <c:pt idx="6384">
                  <c:v>22.000000000000064</c:v>
                </c:pt>
                <c:pt idx="6385">
                  <c:v>21.999999999999975</c:v>
                </c:pt>
                <c:pt idx="6386">
                  <c:v>24.000000000000021</c:v>
                </c:pt>
                <c:pt idx="6387">
                  <c:v>22.000000000000064</c:v>
                </c:pt>
                <c:pt idx="6388">
                  <c:v>24.000000000000021</c:v>
                </c:pt>
                <c:pt idx="6389">
                  <c:v>24.000000000000021</c:v>
                </c:pt>
                <c:pt idx="6390">
                  <c:v>24.000000000000021</c:v>
                </c:pt>
                <c:pt idx="6391">
                  <c:v>24.000000000000021</c:v>
                </c:pt>
                <c:pt idx="6392">
                  <c:v>19.000000000000039</c:v>
                </c:pt>
                <c:pt idx="6393">
                  <c:v>19.000000000000039</c:v>
                </c:pt>
                <c:pt idx="6394">
                  <c:v>20.999999999999996</c:v>
                </c:pt>
                <c:pt idx="6395">
                  <c:v>18.99999999999995</c:v>
                </c:pt>
                <c:pt idx="6396">
                  <c:v>20.000000000000018</c:v>
                </c:pt>
                <c:pt idx="6397">
                  <c:v>20.999999999999996</c:v>
                </c:pt>
                <c:pt idx="6398">
                  <c:v>20.000000000000018</c:v>
                </c:pt>
                <c:pt idx="6399">
                  <c:v>20.999999999999996</c:v>
                </c:pt>
                <c:pt idx="6400">
                  <c:v>20.999999999999996</c:v>
                </c:pt>
                <c:pt idx="6401">
                  <c:v>20.999999999999996</c:v>
                </c:pt>
                <c:pt idx="6402">
                  <c:v>20.999999999999996</c:v>
                </c:pt>
                <c:pt idx="6403">
                  <c:v>18.99999999999995</c:v>
                </c:pt>
                <c:pt idx="6404">
                  <c:v>19.999999999999929</c:v>
                </c:pt>
                <c:pt idx="6405">
                  <c:v>21.999999999999975</c:v>
                </c:pt>
                <c:pt idx="6406">
                  <c:v>20.999999999999996</c:v>
                </c:pt>
                <c:pt idx="6407">
                  <c:v>20.000000000000018</c:v>
                </c:pt>
                <c:pt idx="6408">
                  <c:v>20.000000000000018</c:v>
                </c:pt>
                <c:pt idx="6409">
                  <c:v>19.999999999999929</c:v>
                </c:pt>
                <c:pt idx="6410">
                  <c:v>20.999999999999996</c:v>
                </c:pt>
                <c:pt idx="6411">
                  <c:v>20.000000000000018</c:v>
                </c:pt>
                <c:pt idx="6412">
                  <c:v>18.99999999999995</c:v>
                </c:pt>
                <c:pt idx="6413">
                  <c:v>19.999999999999929</c:v>
                </c:pt>
                <c:pt idx="6414">
                  <c:v>16.999999999999993</c:v>
                </c:pt>
                <c:pt idx="6415">
                  <c:v>18.99999999999995</c:v>
                </c:pt>
                <c:pt idx="6416">
                  <c:v>20.000000000000018</c:v>
                </c:pt>
                <c:pt idx="6417">
                  <c:v>19.999999999999929</c:v>
                </c:pt>
                <c:pt idx="6418">
                  <c:v>16.999999999999993</c:v>
                </c:pt>
                <c:pt idx="6419">
                  <c:v>19.000000000000039</c:v>
                </c:pt>
                <c:pt idx="6420">
                  <c:v>20.000000000000018</c:v>
                </c:pt>
                <c:pt idx="6421">
                  <c:v>18.99999999999995</c:v>
                </c:pt>
                <c:pt idx="6422">
                  <c:v>18.99999999999995</c:v>
                </c:pt>
                <c:pt idx="6423">
                  <c:v>20.000000000000018</c:v>
                </c:pt>
                <c:pt idx="6424">
                  <c:v>20.999999999999996</c:v>
                </c:pt>
                <c:pt idx="6425">
                  <c:v>20.000000000000018</c:v>
                </c:pt>
                <c:pt idx="6426">
                  <c:v>20.999999999999996</c:v>
                </c:pt>
                <c:pt idx="6427">
                  <c:v>20.000000000000018</c:v>
                </c:pt>
                <c:pt idx="6428">
                  <c:v>20.999999999999996</c:v>
                </c:pt>
                <c:pt idx="6429">
                  <c:v>20.999999999999996</c:v>
                </c:pt>
                <c:pt idx="6430">
                  <c:v>20.000000000000018</c:v>
                </c:pt>
                <c:pt idx="6431">
                  <c:v>20.999999999999996</c:v>
                </c:pt>
                <c:pt idx="6432">
                  <c:v>20.000000000000018</c:v>
                </c:pt>
                <c:pt idx="6433">
                  <c:v>20.999999999999996</c:v>
                </c:pt>
                <c:pt idx="6434">
                  <c:v>19.000000000000039</c:v>
                </c:pt>
                <c:pt idx="6435">
                  <c:v>19.000000000000039</c:v>
                </c:pt>
                <c:pt idx="6436">
                  <c:v>24.000000000000021</c:v>
                </c:pt>
                <c:pt idx="6437">
                  <c:v>25</c:v>
                </c:pt>
                <c:pt idx="6438">
                  <c:v>26.000000000000068</c:v>
                </c:pt>
                <c:pt idx="6439">
                  <c:v>23.000000000000043</c:v>
                </c:pt>
                <c:pt idx="6440">
                  <c:v>25</c:v>
                </c:pt>
                <c:pt idx="6441">
                  <c:v>24.000000000000021</c:v>
                </c:pt>
                <c:pt idx="6442">
                  <c:v>23.999999999999932</c:v>
                </c:pt>
                <c:pt idx="6443">
                  <c:v>21.999999999999975</c:v>
                </c:pt>
                <c:pt idx="6444">
                  <c:v>23.000000000000043</c:v>
                </c:pt>
                <c:pt idx="6445">
                  <c:v>21.999999999999975</c:v>
                </c:pt>
                <c:pt idx="6446">
                  <c:v>24.000000000000021</c:v>
                </c:pt>
                <c:pt idx="6447">
                  <c:v>22.000000000000064</c:v>
                </c:pt>
                <c:pt idx="6448">
                  <c:v>24.000000000000021</c:v>
                </c:pt>
                <c:pt idx="6449">
                  <c:v>23.000000000000043</c:v>
                </c:pt>
                <c:pt idx="6450">
                  <c:v>23.000000000000043</c:v>
                </c:pt>
                <c:pt idx="6451">
                  <c:v>23.000000000000043</c:v>
                </c:pt>
                <c:pt idx="6452">
                  <c:v>22.000000000000021</c:v>
                </c:pt>
                <c:pt idx="6453">
                  <c:v>23</c:v>
                </c:pt>
                <c:pt idx="6454">
                  <c:v>23</c:v>
                </c:pt>
                <c:pt idx="6455">
                  <c:v>23.000000000000043</c:v>
                </c:pt>
                <c:pt idx="6456">
                  <c:v>24.000000000000021</c:v>
                </c:pt>
                <c:pt idx="6457">
                  <c:v>24.000000000000021</c:v>
                </c:pt>
                <c:pt idx="6458">
                  <c:v>23.999999999999979</c:v>
                </c:pt>
                <c:pt idx="6459">
                  <c:v>25.999999999999979</c:v>
                </c:pt>
                <c:pt idx="6460">
                  <c:v>23.000000000000043</c:v>
                </c:pt>
                <c:pt idx="6461">
                  <c:v>25</c:v>
                </c:pt>
                <c:pt idx="6462">
                  <c:v>24.000000000000021</c:v>
                </c:pt>
                <c:pt idx="6463">
                  <c:v>22.000000000000064</c:v>
                </c:pt>
                <c:pt idx="6464">
                  <c:v>23</c:v>
                </c:pt>
                <c:pt idx="6465">
                  <c:v>23.999999999999979</c:v>
                </c:pt>
                <c:pt idx="6466">
                  <c:v>23.999999999999979</c:v>
                </c:pt>
                <c:pt idx="6467">
                  <c:v>22.999999999999954</c:v>
                </c:pt>
                <c:pt idx="6468">
                  <c:v>23</c:v>
                </c:pt>
                <c:pt idx="6469">
                  <c:v>22.999999999999954</c:v>
                </c:pt>
                <c:pt idx="6470">
                  <c:v>24.000000000000021</c:v>
                </c:pt>
                <c:pt idx="6471">
                  <c:v>22.000000000000021</c:v>
                </c:pt>
                <c:pt idx="6472">
                  <c:v>24.000000000000021</c:v>
                </c:pt>
                <c:pt idx="6473">
                  <c:v>23</c:v>
                </c:pt>
                <c:pt idx="6474">
                  <c:v>22.000000000000021</c:v>
                </c:pt>
                <c:pt idx="6475">
                  <c:v>23.000000000000043</c:v>
                </c:pt>
                <c:pt idx="6476">
                  <c:v>23</c:v>
                </c:pt>
                <c:pt idx="6477">
                  <c:v>23.999999999999979</c:v>
                </c:pt>
                <c:pt idx="6478">
                  <c:v>23</c:v>
                </c:pt>
                <c:pt idx="6479">
                  <c:v>22.000000000000021</c:v>
                </c:pt>
                <c:pt idx="6480">
                  <c:v>22.999999999999954</c:v>
                </c:pt>
                <c:pt idx="6481">
                  <c:v>23</c:v>
                </c:pt>
                <c:pt idx="6482">
                  <c:v>22.000000000000021</c:v>
                </c:pt>
                <c:pt idx="6483">
                  <c:v>25</c:v>
                </c:pt>
                <c:pt idx="6484">
                  <c:v>21.999999999999975</c:v>
                </c:pt>
                <c:pt idx="6485">
                  <c:v>20.999999999999996</c:v>
                </c:pt>
                <c:pt idx="6486">
                  <c:v>21.999999999999975</c:v>
                </c:pt>
                <c:pt idx="6487">
                  <c:v>20.000000000000018</c:v>
                </c:pt>
                <c:pt idx="6488">
                  <c:v>22.000000000000021</c:v>
                </c:pt>
                <c:pt idx="6489">
                  <c:v>20.999999999999996</c:v>
                </c:pt>
                <c:pt idx="6490">
                  <c:v>21.000000000000043</c:v>
                </c:pt>
                <c:pt idx="6491">
                  <c:v>23.000000000000043</c:v>
                </c:pt>
                <c:pt idx="6492">
                  <c:v>23.000000000000043</c:v>
                </c:pt>
                <c:pt idx="6493">
                  <c:v>21.999999999999975</c:v>
                </c:pt>
                <c:pt idx="6494">
                  <c:v>20.999999999999996</c:v>
                </c:pt>
                <c:pt idx="6495">
                  <c:v>20.999999999999996</c:v>
                </c:pt>
                <c:pt idx="6496">
                  <c:v>21.000000000000043</c:v>
                </c:pt>
                <c:pt idx="6497">
                  <c:v>21.999999999999975</c:v>
                </c:pt>
                <c:pt idx="6498">
                  <c:v>20.999999999999996</c:v>
                </c:pt>
                <c:pt idx="6499">
                  <c:v>24.000000000000021</c:v>
                </c:pt>
                <c:pt idx="6500">
                  <c:v>22.000000000000021</c:v>
                </c:pt>
                <c:pt idx="6501">
                  <c:v>20.000000000000018</c:v>
                </c:pt>
                <c:pt idx="6502">
                  <c:v>24.000000000000021</c:v>
                </c:pt>
                <c:pt idx="6503">
                  <c:v>20.000000000000018</c:v>
                </c:pt>
                <c:pt idx="6504">
                  <c:v>20.999999999999996</c:v>
                </c:pt>
                <c:pt idx="6505">
                  <c:v>20.999999999999996</c:v>
                </c:pt>
                <c:pt idx="6506">
                  <c:v>23</c:v>
                </c:pt>
                <c:pt idx="6507">
                  <c:v>19.999999999999972</c:v>
                </c:pt>
                <c:pt idx="6508">
                  <c:v>19.999999999999972</c:v>
                </c:pt>
                <c:pt idx="6509">
                  <c:v>20.999999999999996</c:v>
                </c:pt>
                <c:pt idx="6510">
                  <c:v>21.999999999999975</c:v>
                </c:pt>
                <c:pt idx="6511">
                  <c:v>19.999999999999972</c:v>
                </c:pt>
                <c:pt idx="6512">
                  <c:v>20.999999999999996</c:v>
                </c:pt>
                <c:pt idx="6513">
                  <c:v>22.000000000000021</c:v>
                </c:pt>
                <c:pt idx="6514">
                  <c:v>20.999999999999996</c:v>
                </c:pt>
                <c:pt idx="6515">
                  <c:v>23.000000000000043</c:v>
                </c:pt>
                <c:pt idx="6516">
                  <c:v>21.999999999999975</c:v>
                </c:pt>
                <c:pt idx="6517">
                  <c:v>20.999999999999996</c:v>
                </c:pt>
                <c:pt idx="6519">
                  <c:v>23.000000000000043</c:v>
                </c:pt>
                <c:pt idx="6520">
                  <c:v>20.999999999999996</c:v>
                </c:pt>
                <c:pt idx="6521">
                  <c:v>22.000000000000021</c:v>
                </c:pt>
                <c:pt idx="6522">
                  <c:v>18.999999999999993</c:v>
                </c:pt>
                <c:pt idx="6524">
                  <c:v>16.999999999999993</c:v>
                </c:pt>
                <c:pt idx="6525">
                  <c:v>16.000000000000014</c:v>
                </c:pt>
                <c:pt idx="6526">
                  <c:v>16.000000000000014</c:v>
                </c:pt>
                <c:pt idx="6527">
                  <c:v>13.000000000000034</c:v>
                </c:pt>
                <c:pt idx="6528">
                  <c:v>16.000000000000014</c:v>
                </c:pt>
                <c:pt idx="6529">
                  <c:v>14.999999999999991</c:v>
                </c:pt>
                <c:pt idx="6530">
                  <c:v>14.999999999999947</c:v>
                </c:pt>
                <c:pt idx="6531">
                  <c:v>15.000000000000036</c:v>
                </c:pt>
                <c:pt idx="6532">
                  <c:v>12.999999999999989</c:v>
                </c:pt>
                <c:pt idx="6533">
                  <c:v>15.99999999999997</c:v>
                </c:pt>
                <c:pt idx="6534">
                  <c:v>13.999999999999968</c:v>
                </c:pt>
                <c:pt idx="6535">
                  <c:v>14.000000000000012</c:v>
                </c:pt>
                <c:pt idx="6536">
                  <c:v>14.999999999999991</c:v>
                </c:pt>
                <c:pt idx="6537">
                  <c:v>14.999999999999991</c:v>
                </c:pt>
                <c:pt idx="6538">
                  <c:v>15.99999999999997</c:v>
                </c:pt>
                <c:pt idx="6539">
                  <c:v>14.000000000000012</c:v>
                </c:pt>
                <c:pt idx="6540">
                  <c:v>14.000000000000012</c:v>
                </c:pt>
                <c:pt idx="6541">
                  <c:v>14.999999999999991</c:v>
                </c:pt>
                <c:pt idx="6542">
                  <c:v>12.999999999999989</c:v>
                </c:pt>
                <c:pt idx="6543">
                  <c:v>14.000000000000012</c:v>
                </c:pt>
                <c:pt idx="6544">
                  <c:v>12.999999999999989</c:v>
                </c:pt>
                <c:pt idx="6545">
                  <c:v>14.000000000000012</c:v>
                </c:pt>
                <c:pt idx="6546">
                  <c:v>13.000000000000034</c:v>
                </c:pt>
                <c:pt idx="6547">
                  <c:v>14.000000000000012</c:v>
                </c:pt>
                <c:pt idx="6548">
                  <c:v>10.999999999999988</c:v>
                </c:pt>
                <c:pt idx="6549">
                  <c:v>12.999999999999989</c:v>
                </c:pt>
                <c:pt idx="6550">
                  <c:v>12.000000000000011</c:v>
                </c:pt>
                <c:pt idx="6551">
                  <c:v>12.999999999999989</c:v>
                </c:pt>
                <c:pt idx="6552">
                  <c:v>13.999999999999968</c:v>
                </c:pt>
                <c:pt idx="6553">
                  <c:v>14.000000000000012</c:v>
                </c:pt>
                <c:pt idx="6554">
                  <c:v>12.999999999999989</c:v>
                </c:pt>
                <c:pt idx="6555">
                  <c:v>14.999999999999991</c:v>
                </c:pt>
                <c:pt idx="6556">
                  <c:v>13.999999999999968</c:v>
                </c:pt>
                <c:pt idx="6557">
                  <c:v>14.999999999999991</c:v>
                </c:pt>
                <c:pt idx="6558">
                  <c:v>14.000000000000012</c:v>
                </c:pt>
                <c:pt idx="6559">
                  <c:v>14.000000000000012</c:v>
                </c:pt>
                <c:pt idx="6560">
                  <c:v>14.000000000000012</c:v>
                </c:pt>
                <c:pt idx="6561">
                  <c:v>12.000000000000011</c:v>
                </c:pt>
                <c:pt idx="6562">
                  <c:v>12.000000000000011</c:v>
                </c:pt>
                <c:pt idx="6563">
                  <c:v>14.000000000000012</c:v>
                </c:pt>
                <c:pt idx="6564">
                  <c:v>13.999999999999968</c:v>
                </c:pt>
                <c:pt idx="6565">
                  <c:v>14.999999999999991</c:v>
                </c:pt>
                <c:pt idx="6566">
                  <c:v>16.999999999999993</c:v>
                </c:pt>
                <c:pt idx="6567">
                  <c:v>12.999999999999989</c:v>
                </c:pt>
                <c:pt idx="6568">
                  <c:v>10.999999999999988</c:v>
                </c:pt>
                <c:pt idx="6569">
                  <c:v>14.999999999999991</c:v>
                </c:pt>
                <c:pt idx="6570">
                  <c:v>14.000000000000012</c:v>
                </c:pt>
                <c:pt idx="6571">
                  <c:v>16.999999999999993</c:v>
                </c:pt>
                <c:pt idx="6572">
                  <c:v>13.000000000000034</c:v>
                </c:pt>
                <c:pt idx="6573">
                  <c:v>14.000000000000012</c:v>
                </c:pt>
                <c:pt idx="6574">
                  <c:v>12.999999999999989</c:v>
                </c:pt>
                <c:pt idx="6575">
                  <c:v>11.000000000000032</c:v>
                </c:pt>
                <c:pt idx="6576">
                  <c:v>12.999999999999989</c:v>
                </c:pt>
                <c:pt idx="6577">
                  <c:v>12.999999999999989</c:v>
                </c:pt>
                <c:pt idx="6578">
                  <c:v>15.000000000000036</c:v>
                </c:pt>
                <c:pt idx="6579">
                  <c:v>14.000000000000012</c:v>
                </c:pt>
                <c:pt idx="6580">
                  <c:v>14.999999999999991</c:v>
                </c:pt>
                <c:pt idx="6581">
                  <c:v>16.999999999999993</c:v>
                </c:pt>
                <c:pt idx="6582">
                  <c:v>12.999999999999989</c:v>
                </c:pt>
                <c:pt idx="6585">
                  <c:v>14.999999999999991</c:v>
                </c:pt>
                <c:pt idx="6586">
                  <c:v>16.000000000000014</c:v>
                </c:pt>
                <c:pt idx="6587">
                  <c:v>14.999999999999991</c:v>
                </c:pt>
                <c:pt idx="6588">
                  <c:v>16.000000000000014</c:v>
                </c:pt>
                <c:pt idx="6589">
                  <c:v>14.999999999999991</c:v>
                </c:pt>
                <c:pt idx="6590">
                  <c:v>16.000000000000014</c:v>
                </c:pt>
                <c:pt idx="6591">
                  <c:v>13.999999999999968</c:v>
                </c:pt>
                <c:pt idx="6592">
                  <c:v>12.999999999999989</c:v>
                </c:pt>
                <c:pt idx="6593">
                  <c:v>16.000000000000014</c:v>
                </c:pt>
                <c:pt idx="6594">
                  <c:v>16.000000000000014</c:v>
                </c:pt>
                <c:pt idx="6595">
                  <c:v>16.999999999999993</c:v>
                </c:pt>
                <c:pt idx="6596">
                  <c:v>16.000000000000014</c:v>
                </c:pt>
                <c:pt idx="6597">
                  <c:v>16.999999999999993</c:v>
                </c:pt>
                <c:pt idx="6598">
                  <c:v>18.000000000000014</c:v>
                </c:pt>
                <c:pt idx="6599">
                  <c:v>18.999999999999993</c:v>
                </c:pt>
                <c:pt idx="6600">
                  <c:v>16.999999999999993</c:v>
                </c:pt>
                <c:pt idx="6601">
                  <c:v>18.999999999999993</c:v>
                </c:pt>
                <c:pt idx="6602">
                  <c:v>20.000000000000018</c:v>
                </c:pt>
                <c:pt idx="6603">
                  <c:v>16.999999999999993</c:v>
                </c:pt>
                <c:pt idx="6604">
                  <c:v>16.999999999999993</c:v>
                </c:pt>
                <c:pt idx="6605">
                  <c:v>18.000000000000014</c:v>
                </c:pt>
                <c:pt idx="6606">
                  <c:v>18.000000000000014</c:v>
                </c:pt>
                <c:pt idx="6607">
                  <c:v>19.000000000000039</c:v>
                </c:pt>
                <c:pt idx="6608">
                  <c:v>22.000000000000021</c:v>
                </c:pt>
                <c:pt idx="6609">
                  <c:v>20.000000000000018</c:v>
                </c:pt>
                <c:pt idx="6610">
                  <c:v>18.999999999999993</c:v>
                </c:pt>
                <c:pt idx="6611">
                  <c:v>25</c:v>
                </c:pt>
                <c:pt idx="6612">
                  <c:v>25</c:v>
                </c:pt>
                <c:pt idx="6613">
                  <c:v>26.000000000000021</c:v>
                </c:pt>
                <c:pt idx="6614">
                  <c:v>23.999999999999979</c:v>
                </c:pt>
                <c:pt idx="6615">
                  <c:v>23</c:v>
                </c:pt>
                <c:pt idx="6616">
                  <c:v>23</c:v>
                </c:pt>
                <c:pt idx="6617">
                  <c:v>23.999999999999979</c:v>
                </c:pt>
                <c:pt idx="6618">
                  <c:v>25</c:v>
                </c:pt>
                <c:pt idx="6619">
                  <c:v>23.000000000000043</c:v>
                </c:pt>
                <c:pt idx="6620">
                  <c:v>25.999999999999979</c:v>
                </c:pt>
                <c:pt idx="6621">
                  <c:v>23.999999999999979</c:v>
                </c:pt>
                <c:pt idx="6622">
                  <c:v>25</c:v>
                </c:pt>
                <c:pt idx="6623">
                  <c:v>26.000000000000021</c:v>
                </c:pt>
                <c:pt idx="6624">
                  <c:v>23</c:v>
                </c:pt>
                <c:pt idx="6625">
                  <c:v>27.999999999999979</c:v>
                </c:pt>
                <c:pt idx="6626">
                  <c:v>27</c:v>
                </c:pt>
                <c:pt idx="6627">
                  <c:v>25.999999999999979</c:v>
                </c:pt>
                <c:pt idx="6628">
                  <c:v>27.999999999999979</c:v>
                </c:pt>
                <c:pt idx="6629">
                  <c:v>27.999999999999979</c:v>
                </c:pt>
                <c:pt idx="6630">
                  <c:v>29.000000000000004</c:v>
                </c:pt>
                <c:pt idx="6631">
                  <c:v>27</c:v>
                </c:pt>
                <c:pt idx="6632">
                  <c:v>29.000000000000004</c:v>
                </c:pt>
                <c:pt idx="6633">
                  <c:v>27.999999999999979</c:v>
                </c:pt>
                <c:pt idx="6634">
                  <c:v>29.000000000000004</c:v>
                </c:pt>
                <c:pt idx="6635">
                  <c:v>29.000000000000004</c:v>
                </c:pt>
                <c:pt idx="6636">
                  <c:v>29.000000000000004</c:v>
                </c:pt>
                <c:pt idx="6637">
                  <c:v>28.000000000000025</c:v>
                </c:pt>
                <c:pt idx="6638">
                  <c:v>28.000000000000025</c:v>
                </c:pt>
                <c:pt idx="6639">
                  <c:v>27.999999999999979</c:v>
                </c:pt>
                <c:pt idx="6640">
                  <c:v>27</c:v>
                </c:pt>
                <c:pt idx="6641">
                  <c:v>31.000000000000007</c:v>
                </c:pt>
                <c:pt idx="6642">
                  <c:v>25.999999999999979</c:v>
                </c:pt>
                <c:pt idx="6643">
                  <c:v>29.000000000000004</c:v>
                </c:pt>
                <c:pt idx="6644">
                  <c:v>27.999999999999979</c:v>
                </c:pt>
                <c:pt idx="6645">
                  <c:v>29.000000000000004</c:v>
                </c:pt>
                <c:pt idx="6646">
                  <c:v>27.999999999999979</c:v>
                </c:pt>
                <c:pt idx="6647">
                  <c:v>26.000000000000021</c:v>
                </c:pt>
                <c:pt idx="6648">
                  <c:v>27</c:v>
                </c:pt>
                <c:pt idx="6649">
                  <c:v>25.999999999999979</c:v>
                </c:pt>
                <c:pt idx="6650">
                  <c:v>28.000000000000025</c:v>
                </c:pt>
                <c:pt idx="6651">
                  <c:v>26.000000000000021</c:v>
                </c:pt>
                <c:pt idx="6652">
                  <c:v>27.999999999999979</c:v>
                </c:pt>
                <c:pt idx="6653">
                  <c:v>25</c:v>
                </c:pt>
                <c:pt idx="6654">
                  <c:v>25.999999999999979</c:v>
                </c:pt>
                <c:pt idx="6655">
                  <c:v>22.000000000000021</c:v>
                </c:pt>
                <c:pt idx="6656">
                  <c:v>23</c:v>
                </c:pt>
                <c:pt idx="6657">
                  <c:v>28.000000000000025</c:v>
                </c:pt>
                <c:pt idx="6658">
                  <c:v>23</c:v>
                </c:pt>
                <c:pt idx="6659">
                  <c:v>25</c:v>
                </c:pt>
                <c:pt idx="6660">
                  <c:v>23</c:v>
                </c:pt>
                <c:pt idx="6661">
                  <c:v>23.999999999999979</c:v>
                </c:pt>
                <c:pt idx="6662">
                  <c:v>23.999999999999979</c:v>
                </c:pt>
                <c:pt idx="6663">
                  <c:v>23.000000000000043</c:v>
                </c:pt>
                <c:pt idx="6664">
                  <c:v>21.999999999999975</c:v>
                </c:pt>
                <c:pt idx="6665">
                  <c:v>21.999999999999975</c:v>
                </c:pt>
                <c:pt idx="6666">
                  <c:v>23.000000000000043</c:v>
                </c:pt>
                <c:pt idx="6667">
                  <c:v>23</c:v>
                </c:pt>
                <c:pt idx="6668">
                  <c:v>20.999999999999996</c:v>
                </c:pt>
                <c:pt idx="6669">
                  <c:v>20.999999999999996</c:v>
                </c:pt>
                <c:pt idx="6670">
                  <c:v>21.999999999999975</c:v>
                </c:pt>
                <c:pt idx="6671">
                  <c:v>23</c:v>
                </c:pt>
                <c:pt idx="6672">
                  <c:v>22.000000000000021</c:v>
                </c:pt>
                <c:pt idx="6673">
                  <c:v>21.999999999999975</c:v>
                </c:pt>
                <c:pt idx="6674">
                  <c:v>22.000000000000021</c:v>
                </c:pt>
                <c:pt idx="6675">
                  <c:v>22.999999999999954</c:v>
                </c:pt>
                <c:pt idx="6676">
                  <c:v>21.000000000000043</c:v>
                </c:pt>
                <c:pt idx="6677">
                  <c:v>19.999999999999972</c:v>
                </c:pt>
                <c:pt idx="6678">
                  <c:v>22.000000000000021</c:v>
                </c:pt>
                <c:pt idx="6679">
                  <c:v>20.999999999999996</c:v>
                </c:pt>
                <c:pt idx="6680">
                  <c:v>22.000000000000021</c:v>
                </c:pt>
                <c:pt idx="6681">
                  <c:v>22.000000000000021</c:v>
                </c:pt>
                <c:pt idx="6682">
                  <c:v>20.999999999999996</c:v>
                </c:pt>
                <c:pt idx="6683">
                  <c:v>21.999999999999975</c:v>
                </c:pt>
                <c:pt idx="6684">
                  <c:v>22.000000000000021</c:v>
                </c:pt>
                <c:pt idx="6685">
                  <c:v>21.000000000000043</c:v>
                </c:pt>
                <c:pt idx="6686">
                  <c:v>20.999999999999996</c:v>
                </c:pt>
                <c:pt idx="6687">
                  <c:v>23</c:v>
                </c:pt>
                <c:pt idx="6688">
                  <c:v>23</c:v>
                </c:pt>
                <c:pt idx="6689">
                  <c:v>21.999999999999975</c:v>
                </c:pt>
                <c:pt idx="6690">
                  <c:v>22.000000000000021</c:v>
                </c:pt>
                <c:pt idx="6691">
                  <c:v>19.999999999999972</c:v>
                </c:pt>
                <c:pt idx="6692">
                  <c:v>22.000000000000021</c:v>
                </c:pt>
                <c:pt idx="6693">
                  <c:v>22.000000000000021</c:v>
                </c:pt>
                <c:pt idx="6694">
                  <c:v>21.999999999999975</c:v>
                </c:pt>
                <c:pt idx="6695">
                  <c:v>22.000000000000021</c:v>
                </c:pt>
                <c:pt idx="6696">
                  <c:v>20.999999999999996</c:v>
                </c:pt>
                <c:pt idx="6697">
                  <c:v>20.999999999999996</c:v>
                </c:pt>
                <c:pt idx="6698">
                  <c:v>23</c:v>
                </c:pt>
                <c:pt idx="6699">
                  <c:v>23</c:v>
                </c:pt>
                <c:pt idx="6700">
                  <c:v>23.000000000000043</c:v>
                </c:pt>
                <c:pt idx="6701">
                  <c:v>23.000000000000043</c:v>
                </c:pt>
                <c:pt idx="6702">
                  <c:v>22.000000000000021</c:v>
                </c:pt>
                <c:pt idx="6703">
                  <c:v>22.000000000000021</c:v>
                </c:pt>
                <c:pt idx="6704">
                  <c:v>23.000000000000043</c:v>
                </c:pt>
                <c:pt idx="6705">
                  <c:v>22.000000000000021</c:v>
                </c:pt>
                <c:pt idx="6706">
                  <c:v>21.000000000000043</c:v>
                </c:pt>
                <c:pt idx="6707">
                  <c:v>21.999999999999975</c:v>
                </c:pt>
                <c:pt idx="6708">
                  <c:v>20.999999999999996</c:v>
                </c:pt>
                <c:pt idx="6709">
                  <c:v>20.999999999999996</c:v>
                </c:pt>
                <c:pt idx="6710">
                  <c:v>22.000000000000021</c:v>
                </c:pt>
                <c:pt idx="6711">
                  <c:v>21.000000000000043</c:v>
                </c:pt>
                <c:pt idx="6712">
                  <c:v>21.999999999999975</c:v>
                </c:pt>
                <c:pt idx="6713">
                  <c:v>20.999999999999996</c:v>
                </c:pt>
                <c:pt idx="6714">
                  <c:v>22.000000000000021</c:v>
                </c:pt>
                <c:pt idx="6715">
                  <c:v>22.000000000000021</c:v>
                </c:pt>
                <c:pt idx="6716">
                  <c:v>22.000000000000021</c:v>
                </c:pt>
                <c:pt idx="6717">
                  <c:v>23</c:v>
                </c:pt>
                <c:pt idx="6718">
                  <c:v>21.999999999999975</c:v>
                </c:pt>
                <c:pt idx="6719">
                  <c:v>20.999999999999996</c:v>
                </c:pt>
                <c:pt idx="6720">
                  <c:v>19.999999999999972</c:v>
                </c:pt>
                <c:pt idx="6721">
                  <c:v>20.999999999999996</c:v>
                </c:pt>
                <c:pt idx="6722">
                  <c:v>20.999999999999996</c:v>
                </c:pt>
                <c:pt idx="6723">
                  <c:v>20.999999999999996</c:v>
                </c:pt>
                <c:pt idx="6724">
                  <c:v>20.000000000000018</c:v>
                </c:pt>
                <c:pt idx="6725">
                  <c:v>20.999999999999996</c:v>
                </c:pt>
                <c:pt idx="6726">
                  <c:v>20.999999999999996</c:v>
                </c:pt>
                <c:pt idx="6727">
                  <c:v>20.999999999999996</c:v>
                </c:pt>
                <c:pt idx="6728">
                  <c:v>20.999999999999996</c:v>
                </c:pt>
                <c:pt idx="6729">
                  <c:v>21.000000000000043</c:v>
                </c:pt>
                <c:pt idx="6730">
                  <c:v>18.999999999999993</c:v>
                </c:pt>
                <c:pt idx="6731">
                  <c:v>19.999999999999972</c:v>
                </c:pt>
                <c:pt idx="6732">
                  <c:v>19.999999999999972</c:v>
                </c:pt>
                <c:pt idx="6733">
                  <c:v>18.999999999999993</c:v>
                </c:pt>
                <c:pt idx="6734">
                  <c:v>19.999999999999972</c:v>
                </c:pt>
                <c:pt idx="6735">
                  <c:v>18.999999999999993</c:v>
                </c:pt>
                <c:pt idx="6736">
                  <c:v>22.000000000000021</c:v>
                </c:pt>
                <c:pt idx="6737">
                  <c:v>20.999999999999996</c:v>
                </c:pt>
                <c:pt idx="6738">
                  <c:v>22.000000000000021</c:v>
                </c:pt>
                <c:pt idx="6739">
                  <c:v>22.000000000000021</c:v>
                </c:pt>
                <c:pt idx="6740">
                  <c:v>20.999999999999996</c:v>
                </c:pt>
                <c:pt idx="6741">
                  <c:v>22.000000000000021</c:v>
                </c:pt>
                <c:pt idx="6742">
                  <c:v>19.999999999999972</c:v>
                </c:pt>
                <c:pt idx="6743">
                  <c:v>20.000000000000018</c:v>
                </c:pt>
                <c:pt idx="6744">
                  <c:v>20.999999999999996</c:v>
                </c:pt>
                <c:pt idx="6745">
                  <c:v>18.999999999999993</c:v>
                </c:pt>
                <c:pt idx="6746">
                  <c:v>23.999999999999979</c:v>
                </c:pt>
                <c:pt idx="6747">
                  <c:v>20.999999999999996</c:v>
                </c:pt>
                <c:pt idx="6748">
                  <c:v>21.999999999999975</c:v>
                </c:pt>
                <c:pt idx="6749">
                  <c:v>22.000000000000021</c:v>
                </c:pt>
                <c:pt idx="6750">
                  <c:v>19.999999999999972</c:v>
                </c:pt>
                <c:pt idx="6751">
                  <c:v>18.999999999999993</c:v>
                </c:pt>
                <c:pt idx="6752">
                  <c:v>22.000000000000021</c:v>
                </c:pt>
                <c:pt idx="6753">
                  <c:v>22.000000000000021</c:v>
                </c:pt>
                <c:pt idx="6754">
                  <c:v>18.000000000000014</c:v>
                </c:pt>
                <c:pt idx="6755">
                  <c:v>18.999999999999993</c:v>
                </c:pt>
                <c:pt idx="6756">
                  <c:v>18.999999999999993</c:v>
                </c:pt>
                <c:pt idx="6757">
                  <c:v>18.999999999999993</c:v>
                </c:pt>
                <c:pt idx="6758">
                  <c:v>21.000000000000043</c:v>
                </c:pt>
                <c:pt idx="6759">
                  <c:v>20.999999999999996</c:v>
                </c:pt>
                <c:pt idx="6760">
                  <c:v>22.000000000000021</c:v>
                </c:pt>
                <c:pt idx="6761">
                  <c:v>20.999999999999996</c:v>
                </c:pt>
                <c:pt idx="6762">
                  <c:v>20.999999999999996</c:v>
                </c:pt>
                <c:pt idx="6763">
                  <c:v>20.999999999999996</c:v>
                </c:pt>
                <c:pt idx="6764">
                  <c:v>20.999999999999996</c:v>
                </c:pt>
                <c:pt idx="6765">
                  <c:v>18.999999999999993</c:v>
                </c:pt>
                <c:pt idx="6766">
                  <c:v>22.000000000000021</c:v>
                </c:pt>
                <c:pt idx="6767">
                  <c:v>20.999999999999996</c:v>
                </c:pt>
                <c:pt idx="6768">
                  <c:v>22.000000000000021</c:v>
                </c:pt>
                <c:pt idx="6769">
                  <c:v>19.999999999999972</c:v>
                </c:pt>
                <c:pt idx="6770">
                  <c:v>19.999999999999972</c:v>
                </c:pt>
                <c:pt idx="6771">
                  <c:v>20.999999999999996</c:v>
                </c:pt>
                <c:pt idx="6772">
                  <c:v>22.000000000000021</c:v>
                </c:pt>
                <c:pt idx="6773">
                  <c:v>20.999999999999996</c:v>
                </c:pt>
                <c:pt idx="6774">
                  <c:v>23.000000000000043</c:v>
                </c:pt>
                <c:pt idx="6775">
                  <c:v>23</c:v>
                </c:pt>
                <c:pt idx="6776">
                  <c:v>22.000000000000021</c:v>
                </c:pt>
                <c:pt idx="6777">
                  <c:v>20.999999999999996</c:v>
                </c:pt>
                <c:pt idx="6778">
                  <c:v>21.999999999999975</c:v>
                </c:pt>
                <c:pt idx="6780">
                  <c:v>22.000000000000021</c:v>
                </c:pt>
                <c:pt idx="6781">
                  <c:v>21.999999999999975</c:v>
                </c:pt>
                <c:pt idx="6782">
                  <c:v>23.999999999999979</c:v>
                </c:pt>
                <c:pt idx="6783">
                  <c:v>24.000000000000021</c:v>
                </c:pt>
                <c:pt idx="6784">
                  <c:v>23</c:v>
                </c:pt>
                <c:pt idx="6785">
                  <c:v>22.000000000000021</c:v>
                </c:pt>
                <c:pt idx="6786">
                  <c:v>20.999999999999996</c:v>
                </c:pt>
                <c:pt idx="6787">
                  <c:v>21.999999999999975</c:v>
                </c:pt>
                <c:pt idx="6788">
                  <c:v>22.000000000000021</c:v>
                </c:pt>
                <c:pt idx="6789">
                  <c:v>21.999999999999975</c:v>
                </c:pt>
                <c:pt idx="6790">
                  <c:v>21.000000000000043</c:v>
                </c:pt>
                <c:pt idx="6791">
                  <c:v>20.999999999999996</c:v>
                </c:pt>
                <c:pt idx="6792">
                  <c:v>20.000000000000018</c:v>
                </c:pt>
                <c:pt idx="6793">
                  <c:v>21.000000000000043</c:v>
                </c:pt>
                <c:pt idx="6794">
                  <c:v>21.000000000000043</c:v>
                </c:pt>
                <c:pt idx="6795">
                  <c:v>21.999999999999975</c:v>
                </c:pt>
                <c:pt idx="6796">
                  <c:v>23</c:v>
                </c:pt>
                <c:pt idx="6797">
                  <c:v>24.000000000000021</c:v>
                </c:pt>
                <c:pt idx="6798">
                  <c:v>23.999999999999979</c:v>
                </c:pt>
                <c:pt idx="6799">
                  <c:v>25</c:v>
                </c:pt>
                <c:pt idx="6800">
                  <c:v>20.999999999999996</c:v>
                </c:pt>
                <c:pt idx="6801">
                  <c:v>21.999999999999975</c:v>
                </c:pt>
                <c:pt idx="6802">
                  <c:v>23</c:v>
                </c:pt>
                <c:pt idx="6803">
                  <c:v>23</c:v>
                </c:pt>
                <c:pt idx="6804">
                  <c:v>23</c:v>
                </c:pt>
                <c:pt idx="6805">
                  <c:v>23</c:v>
                </c:pt>
                <c:pt idx="6806">
                  <c:v>26.000000000000021</c:v>
                </c:pt>
                <c:pt idx="6807">
                  <c:v>23</c:v>
                </c:pt>
                <c:pt idx="6808">
                  <c:v>23.999999999999979</c:v>
                </c:pt>
                <c:pt idx="6809">
                  <c:v>21.999999999999975</c:v>
                </c:pt>
                <c:pt idx="6810">
                  <c:v>23</c:v>
                </c:pt>
                <c:pt idx="6811">
                  <c:v>21.999999999999975</c:v>
                </c:pt>
                <c:pt idx="6812">
                  <c:v>23</c:v>
                </c:pt>
                <c:pt idx="6813">
                  <c:v>20.999999999999996</c:v>
                </c:pt>
                <c:pt idx="6814">
                  <c:v>20.999999999999996</c:v>
                </c:pt>
                <c:pt idx="6815">
                  <c:v>23</c:v>
                </c:pt>
                <c:pt idx="6816">
                  <c:v>22.000000000000021</c:v>
                </c:pt>
                <c:pt idx="6817">
                  <c:v>21.999999999999975</c:v>
                </c:pt>
                <c:pt idx="6818">
                  <c:v>23</c:v>
                </c:pt>
                <c:pt idx="6819">
                  <c:v>21.999999999999975</c:v>
                </c:pt>
                <c:pt idx="6820">
                  <c:v>22.000000000000021</c:v>
                </c:pt>
                <c:pt idx="6821">
                  <c:v>20.999999999999996</c:v>
                </c:pt>
                <c:pt idx="6822">
                  <c:v>23</c:v>
                </c:pt>
                <c:pt idx="6823">
                  <c:v>23</c:v>
                </c:pt>
                <c:pt idx="6824">
                  <c:v>23</c:v>
                </c:pt>
                <c:pt idx="6825">
                  <c:v>21.999999999999975</c:v>
                </c:pt>
                <c:pt idx="6826">
                  <c:v>21.999999999999975</c:v>
                </c:pt>
                <c:pt idx="6827">
                  <c:v>31.000000000000007</c:v>
                </c:pt>
                <c:pt idx="6828">
                  <c:v>27.999999999999979</c:v>
                </c:pt>
                <c:pt idx="6829">
                  <c:v>27.999999999999979</c:v>
                </c:pt>
                <c:pt idx="6830">
                  <c:v>29.000000000000004</c:v>
                </c:pt>
                <c:pt idx="6831">
                  <c:v>30.000000000000028</c:v>
                </c:pt>
                <c:pt idx="6832">
                  <c:v>27</c:v>
                </c:pt>
                <c:pt idx="6833">
                  <c:v>27.999999999999979</c:v>
                </c:pt>
                <c:pt idx="6834">
                  <c:v>27</c:v>
                </c:pt>
                <c:pt idx="6835">
                  <c:v>27</c:v>
                </c:pt>
                <c:pt idx="6836">
                  <c:v>29.000000000000004</c:v>
                </c:pt>
                <c:pt idx="6837">
                  <c:v>29.000000000000004</c:v>
                </c:pt>
                <c:pt idx="6838">
                  <c:v>32.000000000000028</c:v>
                </c:pt>
                <c:pt idx="6839">
                  <c:v>29.000000000000004</c:v>
                </c:pt>
                <c:pt idx="6840">
                  <c:v>27</c:v>
                </c:pt>
                <c:pt idx="6841">
                  <c:v>27.999999999999979</c:v>
                </c:pt>
                <c:pt idx="6842">
                  <c:v>30.000000000000028</c:v>
                </c:pt>
                <c:pt idx="6843">
                  <c:v>29.000000000000004</c:v>
                </c:pt>
                <c:pt idx="6844">
                  <c:v>29.000000000000004</c:v>
                </c:pt>
                <c:pt idx="6845">
                  <c:v>27.999999999999979</c:v>
                </c:pt>
                <c:pt idx="6846">
                  <c:v>29.000000000000004</c:v>
                </c:pt>
                <c:pt idx="6847">
                  <c:v>29.999999999999982</c:v>
                </c:pt>
                <c:pt idx="6848">
                  <c:v>29.999999999999982</c:v>
                </c:pt>
                <c:pt idx="6849">
                  <c:v>31.99999999999994</c:v>
                </c:pt>
                <c:pt idx="6850">
                  <c:v>30.999999999999961</c:v>
                </c:pt>
                <c:pt idx="6851">
                  <c:v>33.000000000000007</c:v>
                </c:pt>
                <c:pt idx="6852">
                  <c:v>31.000000000000007</c:v>
                </c:pt>
                <c:pt idx="6853">
                  <c:v>31.000000000000007</c:v>
                </c:pt>
                <c:pt idx="6854">
                  <c:v>32.000000000000028</c:v>
                </c:pt>
                <c:pt idx="6855">
                  <c:v>31.999999999999986</c:v>
                </c:pt>
                <c:pt idx="6856">
                  <c:v>31.000000000000007</c:v>
                </c:pt>
                <c:pt idx="6857">
                  <c:v>35.000000000000007</c:v>
                </c:pt>
                <c:pt idx="6860">
                  <c:v>33.000000000000007</c:v>
                </c:pt>
                <c:pt idx="6861">
                  <c:v>37.000000000000014</c:v>
                </c:pt>
                <c:pt idx="6862">
                  <c:v>32.999999999999964</c:v>
                </c:pt>
                <c:pt idx="6863">
                  <c:v>34.000000000000028</c:v>
                </c:pt>
                <c:pt idx="6864">
                  <c:v>33.999999999999986</c:v>
                </c:pt>
                <c:pt idx="6865">
                  <c:v>31.00000000000005</c:v>
                </c:pt>
                <c:pt idx="6866">
                  <c:v>34.000000000000028</c:v>
                </c:pt>
                <c:pt idx="6867">
                  <c:v>32.000000000000028</c:v>
                </c:pt>
                <c:pt idx="6868">
                  <c:v>31.999999999999986</c:v>
                </c:pt>
                <c:pt idx="6870">
                  <c:v>31.000000000000007</c:v>
                </c:pt>
                <c:pt idx="6871">
                  <c:v>29.999999999999982</c:v>
                </c:pt>
                <c:pt idx="6872">
                  <c:v>30.999999999999961</c:v>
                </c:pt>
                <c:pt idx="6873">
                  <c:v>31.00000000000005</c:v>
                </c:pt>
                <c:pt idx="6874">
                  <c:v>32.000000000000028</c:v>
                </c:pt>
                <c:pt idx="6875">
                  <c:v>31.00000000000005</c:v>
                </c:pt>
                <c:pt idx="6876">
                  <c:v>29.999999999999982</c:v>
                </c:pt>
                <c:pt idx="6877">
                  <c:v>29.999999999999982</c:v>
                </c:pt>
                <c:pt idx="6878">
                  <c:v>29.999999999999982</c:v>
                </c:pt>
                <c:pt idx="6879">
                  <c:v>32.000000000000028</c:v>
                </c:pt>
                <c:pt idx="6880">
                  <c:v>31.99999999999994</c:v>
                </c:pt>
                <c:pt idx="6881">
                  <c:v>33.999999999999986</c:v>
                </c:pt>
                <c:pt idx="6882">
                  <c:v>30.999999999999961</c:v>
                </c:pt>
                <c:pt idx="6883">
                  <c:v>31.999999999999986</c:v>
                </c:pt>
                <c:pt idx="6884">
                  <c:v>33.000000000000007</c:v>
                </c:pt>
                <c:pt idx="6885">
                  <c:v>35.000000000000007</c:v>
                </c:pt>
                <c:pt idx="6886">
                  <c:v>32.000000000000028</c:v>
                </c:pt>
                <c:pt idx="6887">
                  <c:v>34.000000000000028</c:v>
                </c:pt>
                <c:pt idx="6888">
                  <c:v>35.000000000000007</c:v>
                </c:pt>
                <c:pt idx="6889">
                  <c:v>33.999999999999986</c:v>
                </c:pt>
                <c:pt idx="6890">
                  <c:v>34.999999999999964</c:v>
                </c:pt>
                <c:pt idx="6891">
                  <c:v>35.999999999999986</c:v>
                </c:pt>
                <c:pt idx="6892">
                  <c:v>35.000000000000057</c:v>
                </c:pt>
                <c:pt idx="6893">
                  <c:v>33.000000000000007</c:v>
                </c:pt>
                <c:pt idx="6894">
                  <c:v>35.999999999999986</c:v>
                </c:pt>
                <c:pt idx="6895">
                  <c:v>34.999999999999964</c:v>
                </c:pt>
                <c:pt idx="6896">
                  <c:v>34.999999999999964</c:v>
                </c:pt>
                <c:pt idx="6897">
                  <c:v>33.999999999999986</c:v>
                </c:pt>
                <c:pt idx="6898">
                  <c:v>33.00000000000005</c:v>
                </c:pt>
                <c:pt idx="6899">
                  <c:v>34.000000000000028</c:v>
                </c:pt>
                <c:pt idx="6900">
                  <c:v>34.999999999999964</c:v>
                </c:pt>
                <c:pt idx="6901">
                  <c:v>33.999999999999986</c:v>
                </c:pt>
                <c:pt idx="6902">
                  <c:v>33.00000000000005</c:v>
                </c:pt>
                <c:pt idx="6903">
                  <c:v>33.000000000000007</c:v>
                </c:pt>
                <c:pt idx="6904">
                  <c:v>32.999999999999964</c:v>
                </c:pt>
                <c:pt idx="6905">
                  <c:v>33.999999999999943</c:v>
                </c:pt>
                <c:pt idx="6906">
                  <c:v>32.999999999999964</c:v>
                </c:pt>
                <c:pt idx="6907">
                  <c:v>33.000000000000007</c:v>
                </c:pt>
                <c:pt idx="6908">
                  <c:v>32.000000000000028</c:v>
                </c:pt>
                <c:pt idx="6909">
                  <c:v>33.999999999999986</c:v>
                </c:pt>
                <c:pt idx="6910">
                  <c:v>30.999999999999961</c:v>
                </c:pt>
                <c:pt idx="6911">
                  <c:v>33.000000000000007</c:v>
                </c:pt>
                <c:pt idx="6912">
                  <c:v>32.000000000000028</c:v>
                </c:pt>
                <c:pt idx="6913">
                  <c:v>29.999999999999982</c:v>
                </c:pt>
                <c:pt idx="6914">
                  <c:v>31.00000000000005</c:v>
                </c:pt>
                <c:pt idx="6915">
                  <c:v>29.999999999999982</c:v>
                </c:pt>
                <c:pt idx="6916">
                  <c:v>29.999999999999982</c:v>
                </c:pt>
                <c:pt idx="6917">
                  <c:v>29.000000000000004</c:v>
                </c:pt>
                <c:pt idx="6918">
                  <c:v>29.999999999999982</c:v>
                </c:pt>
                <c:pt idx="6919">
                  <c:v>29.999999999999982</c:v>
                </c:pt>
                <c:pt idx="6920">
                  <c:v>29.999999999999982</c:v>
                </c:pt>
                <c:pt idx="6921">
                  <c:v>29.000000000000004</c:v>
                </c:pt>
                <c:pt idx="6922">
                  <c:v>29.999999999999982</c:v>
                </c:pt>
                <c:pt idx="6923">
                  <c:v>29.999999999999982</c:v>
                </c:pt>
                <c:pt idx="6924">
                  <c:v>29.999999999999982</c:v>
                </c:pt>
                <c:pt idx="6925">
                  <c:v>31.000000000000007</c:v>
                </c:pt>
                <c:pt idx="6926">
                  <c:v>30.000000000000071</c:v>
                </c:pt>
                <c:pt idx="6927">
                  <c:v>28.999999999999957</c:v>
                </c:pt>
                <c:pt idx="6928">
                  <c:v>29.000000000000004</c:v>
                </c:pt>
                <c:pt idx="6929">
                  <c:v>29.000000000000004</c:v>
                </c:pt>
                <c:pt idx="6930">
                  <c:v>28.999999999999957</c:v>
                </c:pt>
                <c:pt idx="6931">
                  <c:v>28.999999999999957</c:v>
                </c:pt>
                <c:pt idx="6932">
                  <c:v>29.00000000000005</c:v>
                </c:pt>
                <c:pt idx="6933">
                  <c:v>30.000000000000028</c:v>
                </c:pt>
                <c:pt idx="6934">
                  <c:v>29.999999999999982</c:v>
                </c:pt>
                <c:pt idx="6935">
                  <c:v>28.999999999999957</c:v>
                </c:pt>
                <c:pt idx="6936">
                  <c:v>29.999999999999982</c:v>
                </c:pt>
                <c:pt idx="6937">
                  <c:v>31.00000000000005</c:v>
                </c:pt>
                <c:pt idx="6938">
                  <c:v>28.000000000000025</c:v>
                </c:pt>
                <c:pt idx="6939">
                  <c:v>29.00000000000005</c:v>
                </c:pt>
                <c:pt idx="6940">
                  <c:v>27.999999999999979</c:v>
                </c:pt>
                <c:pt idx="6941">
                  <c:v>29.000000000000004</c:v>
                </c:pt>
                <c:pt idx="6942">
                  <c:v>29.00000000000005</c:v>
                </c:pt>
                <c:pt idx="6943">
                  <c:v>29.000000000000004</c:v>
                </c:pt>
                <c:pt idx="6944">
                  <c:v>27.999999999999936</c:v>
                </c:pt>
                <c:pt idx="6945">
                  <c:v>27.999999999999936</c:v>
                </c:pt>
                <c:pt idx="6946">
                  <c:v>28.000000000000025</c:v>
                </c:pt>
                <c:pt idx="6947">
                  <c:v>28.999999999999957</c:v>
                </c:pt>
                <c:pt idx="6948">
                  <c:v>28.000000000000025</c:v>
                </c:pt>
                <c:pt idx="6949">
                  <c:v>29.00000000000005</c:v>
                </c:pt>
                <c:pt idx="6950">
                  <c:v>28.999999999999957</c:v>
                </c:pt>
                <c:pt idx="6951">
                  <c:v>27.999999999999936</c:v>
                </c:pt>
                <c:pt idx="6952">
                  <c:v>27.999999999999936</c:v>
                </c:pt>
                <c:pt idx="6953">
                  <c:v>29.999999999999982</c:v>
                </c:pt>
                <c:pt idx="6954">
                  <c:v>29.000000000000004</c:v>
                </c:pt>
                <c:pt idx="6955">
                  <c:v>28.999999999999957</c:v>
                </c:pt>
                <c:pt idx="6956">
                  <c:v>29.000000000000004</c:v>
                </c:pt>
                <c:pt idx="6957">
                  <c:v>28.000000000000025</c:v>
                </c:pt>
                <c:pt idx="6958">
                  <c:v>29.000000000000004</c:v>
                </c:pt>
                <c:pt idx="6959">
                  <c:v>29.000000000000004</c:v>
                </c:pt>
                <c:pt idx="6960">
                  <c:v>27</c:v>
                </c:pt>
                <c:pt idx="6961">
                  <c:v>29.999999999999982</c:v>
                </c:pt>
                <c:pt idx="6962">
                  <c:v>29.999999999999982</c:v>
                </c:pt>
                <c:pt idx="6963">
                  <c:v>27.999999999999936</c:v>
                </c:pt>
                <c:pt idx="6964">
                  <c:v>26.999999999999957</c:v>
                </c:pt>
                <c:pt idx="6965">
                  <c:v>27.999999999999936</c:v>
                </c:pt>
                <c:pt idx="6966">
                  <c:v>26.999999999999957</c:v>
                </c:pt>
                <c:pt idx="6967">
                  <c:v>26.999999999999957</c:v>
                </c:pt>
                <c:pt idx="6968">
                  <c:v>27.000000000000046</c:v>
                </c:pt>
                <c:pt idx="6969">
                  <c:v>28.999999999999957</c:v>
                </c:pt>
                <c:pt idx="6970">
                  <c:v>29.000000000000004</c:v>
                </c:pt>
                <c:pt idx="6971">
                  <c:v>27.999999999999979</c:v>
                </c:pt>
                <c:pt idx="6972">
                  <c:v>27.999999999999936</c:v>
                </c:pt>
                <c:pt idx="6973">
                  <c:v>29.000000000000004</c:v>
                </c:pt>
                <c:pt idx="6974">
                  <c:v>29.000000000000004</c:v>
                </c:pt>
                <c:pt idx="6975">
                  <c:v>27.999999999999979</c:v>
                </c:pt>
                <c:pt idx="6976">
                  <c:v>27</c:v>
                </c:pt>
                <c:pt idx="6977">
                  <c:v>29.000000000000004</c:v>
                </c:pt>
                <c:pt idx="6978">
                  <c:v>29.999999999999982</c:v>
                </c:pt>
                <c:pt idx="6979">
                  <c:v>29.000000000000004</c:v>
                </c:pt>
                <c:pt idx="6980">
                  <c:v>28.999999999999957</c:v>
                </c:pt>
                <c:pt idx="6981">
                  <c:v>27.000000000000046</c:v>
                </c:pt>
                <c:pt idx="6982">
                  <c:v>29.000000000000004</c:v>
                </c:pt>
                <c:pt idx="6983">
                  <c:v>31.999999999999986</c:v>
                </c:pt>
                <c:pt idx="6984">
                  <c:v>29.999999999999982</c:v>
                </c:pt>
                <c:pt idx="6985">
                  <c:v>27.999999999999936</c:v>
                </c:pt>
                <c:pt idx="6986">
                  <c:v>28.000000000000025</c:v>
                </c:pt>
                <c:pt idx="6987">
                  <c:v>27</c:v>
                </c:pt>
                <c:pt idx="6988">
                  <c:v>28.000000000000025</c:v>
                </c:pt>
                <c:pt idx="6989">
                  <c:v>26.999999999999957</c:v>
                </c:pt>
                <c:pt idx="6990">
                  <c:v>27.000000000000046</c:v>
                </c:pt>
                <c:pt idx="6991">
                  <c:v>27.000000000000046</c:v>
                </c:pt>
                <c:pt idx="6992">
                  <c:v>28.999999999999957</c:v>
                </c:pt>
                <c:pt idx="6993">
                  <c:v>29.000000000000004</c:v>
                </c:pt>
                <c:pt idx="6994">
                  <c:v>29.00000000000005</c:v>
                </c:pt>
                <c:pt idx="6995">
                  <c:v>29.00000000000005</c:v>
                </c:pt>
                <c:pt idx="6996">
                  <c:v>29.000000000000004</c:v>
                </c:pt>
                <c:pt idx="6997">
                  <c:v>27.999999999999979</c:v>
                </c:pt>
                <c:pt idx="6998">
                  <c:v>26.999999999999957</c:v>
                </c:pt>
                <c:pt idx="6999">
                  <c:v>26.999999999999957</c:v>
                </c:pt>
                <c:pt idx="7000">
                  <c:v>25.999999999999979</c:v>
                </c:pt>
                <c:pt idx="7001">
                  <c:v>23.999999999999979</c:v>
                </c:pt>
                <c:pt idx="7002">
                  <c:v>25.999999999999979</c:v>
                </c:pt>
                <c:pt idx="7003">
                  <c:v>27</c:v>
                </c:pt>
                <c:pt idx="7004">
                  <c:v>24.999999999999957</c:v>
                </c:pt>
                <c:pt idx="7005">
                  <c:v>24.000000000000021</c:v>
                </c:pt>
                <c:pt idx="7006">
                  <c:v>26.000000000000021</c:v>
                </c:pt>
                <c:pt idx="7007">
                  <c:v>24.000000000000021</c:v>
                </c:pt>
                <c:pt idx="7008">
                  <c:v>25</c:v>
                </c:pt>
                <c:pt idx="7009">
                  <c:v>25</c:v>
                </c:pt>
                <c:pt idx="7010">
                  <c:v>27</c:v>
                </c:pt>
                <c:pt idx="7011">
                  <c:v>27</c:v>
                </c:pt>
                <c:pt idx="7012">
                  <c:v>26.000000000000021</c:v>
                </c:pt>
                <c:pt idx="7013">
                  <c:v>25.999999999999979</c:v>
                </c:pt>
                <c:pt idx="7014">
                  <c:v>25.999999999999979</c:v>
                </c:pt>
                <c:pt idx="7015">
                  <c:v>27</c:v>
                </c:pt>
                <c:pt idx="7016">
                  <c:v>25</c:v>
                </c:pt>
                <c:pt idx="7017">
                  <c:v>25</c:v>
                </c:pt>
                <c:pt idx="7018">
                  <c:v>25.999999999999979</c:v>
                </c:pt>
                <c:pt idx="7019">
                  <c:v>25</c:v>
                </c:pt>
                <c:pt idx="7020">
                  <c:v>25</c:v>
                </c:pt>
                <c:pt idx="7021">
                  <c:v>25</c:v>
                </c:pt>
                <c:pt idx="7022">
                  <c:v>25.999999999999979</c:v>
                </c:pt>
                <c:pt idx="7023">
                  <c:v>25.999999999999979</c:v>
                </c:pt>
                <c:pt idx="7024">
                  <c:v>27</c:v>
                </c:pt>
                <c:pt idx="7025">
                  <c:v>27</c:v>
                </c:pt>
                <c:pt idx="7026">
                  <c:v>27</c:v>
                </c:pt>
                <c:pt idx="7027">
                  <c:v>28.000000000000025</c:v>
                </c:pt>
                <c:pt idx="7028">
                  <c:v>27</c:v>
                </c:pt>
                <c:pt idx="7029">
                  <c:v>26.000000000000021</c:v>
                </c:pt>
                <c:pt idx="7030">
                  <c:v>26.000000000000021</c:v>
                </c:pt>
                <c:pt idx="7031">
                  <c:v>25.999999999999979</c:v>
                </c:pt>
                <c:pt idx="7032">
                  <c:v>25.999999999999979</c:v>
                </c:pt>
                <c:pt idx="7033">
                  <c:v>25</c:v>
                </c:pt>
                <c:pt idx="7034">
                  <c:v>27.000000000000046</c:v>
                </c:pt>
                <c:pt idx="7035">
                  <c:v>26.999999999999957</c:v>
                </c:pt>
                <c:pt idx="7036">
                  <c:v>27</c:v>
                </c:pt>
                <c:pt idx="7037">
                  <c:v>25.999999999999979</c:v>
                </c:pt>
                <c:pt idx="7038">
                  <c:v>26.000000000000021</c:v>
                </c:pt>
                <c:pt idx="7041">
                  <c:v>25.999999999999979</c:v>
                </c:pt>
                <c:pt idx="7042">
                  <c:v>28.999999999999957</c:v>
                </c:pt>
                <c:pt idx="7043">
                  <c:v>27</c:v>
                </c:pt>
                <c:pt idx="7045">
                  <c:v>28.000000000000025</c:v>
                </c:pt>
                <c:pt idx="7046">
                  <c:v>26.000000000000021</c:v>
                </c:pt>
                <c:pt idx="7047">
                  <c:v>27</c:v>
                </c:pt>
                <c:pt idx="7048">
                  <c:v>27.000000000000046</c:v>
                </c:pt>
                <c:pt idx="7049">
                  <c:v>25.000000000000043</c:v>
                </c:pt>
                <c:pt idx="7050">
                  <c:v>26.000000000000021</c:v>
                </c:pt>
                <c:pt idx="7051">
                  <c:v>25.999999999999979</c:v>
                </c:pt>
                <c:pt idx="7052">
                  <c:v>25</c:v>
                </c:pt>
                <c:pt idx="7053">
                  <c:v>25</c:v>
                </c:pt>
                <c:pt idx="7054">
                  <c:v>25</c:v>
                </c:pt>
                <c:pt idx="7055">
                  <c:v>24.000000000000021</c:v>
                </c:pt>
                <c:pt idx="7056">
                  <c:v>24.000000000000021</c:v>
                </c:pt>
                <c:pt idx="7057">
                  <c:v>25</c:v>
                </c:pt>
                <c:pt idx="7058">
                  <c:v>22.999999999999954</c:v>
                </c:pt>
                <c:pt idx="7059">
                  <c:v>21.999999999999975</c:v>
                </c:pt>
                <c:pt idx="7060">
                  <c:v>20.999999999999996</c:v>
                </c:pt>
                <c:pt idx="7061">
                  <c:v>21.999999999999975</c:v>
                </c:pt>
                <c:pt idx="7062">
                  <c:v>22.999999999999954</c:v>
                </c:pt>
                <c:pt idx="7063">
                  <c:v>24.000000000000021</c:v>
                </c:pt>
                <c:pt idx="7064">
                  <c:v>24.000000000000021</c:v>
                </c:pt>
                <c:pt idx="7065">
                  <c:v>25</c:v>
                </c:pt>
                <c:pt idx="7066">
                  <c:v>25</c:v>
                </c:pt>
                <c:pt idx="7067">
                  <c:v>23.999999999999932</c:v>
                </c:pt>
                <c:pt idx="7068">
                  <c:v>23.000000000000043</c:v>
                </c:pt>
                <c:pt idx="7069">
                  <c:v>22.999999999999954</c:v>
                </c:pt>
                <c:pt idx="7070">
                  <c:v>24.000000000000021</c:v>
                </c:pt>
                <c:pt idx="7071">
                  <c:v>22.999999999999954</c:v>
                </c:pt>
                <c:pt idx="7072">
                  <c:v>22.999999999999954</c:v>
                </c:pt>
                <c:pt idx="7073">
                  <c:v>23.000000000000043</c:v>
                </c:pt>
                <c:pt idx="7074">
                  <c:v>23.000000000000043</c:v>
                </c:pt>
                <c:pt idx="7075">
                  <c:v>22.999999999999954</c:v>
                </c:pt>
                <c:pt idx="7076">
                  <c:v>21.999999999999975</c:v>
                </c:pt>
                <c:pt idx="7077">
                  <c:v>23.000000000000043</c:v>
                </c:pt>
                <c:pt idx="7078">
                  <c:v>22.999999999999954</c:v>
                </c:pt>
                <c:pt idx="7079">
                  <c:v>23.000000000000043</c:v>
                </c:pt>
                <c:pt idx="7080">
                  <c:v>22.999999999999954</c:v>
                </c:pt>
                <c:pt idx="7081">
                  <c:v>25.999999999999979</c:v>
                </c:pt>
                <c:pt idx="7082">
                  <c:v>24.000000000000021</c:v>
                </c:pt>
                <c:pt idx="7083">
                  <c:v>22.000000000000064</c:v>
                </c:pt>
                <c:pt idx="7084">
                  <c:v>23.000000000000043</c:v>
                </c:pt>
                <c:pt idx="7085">
                  <c:v>23.000000000000043</c:v>
                </c:pt>
                <c:pt idx="7086">
                  <c:v>22.999999999999954</c:v>
                </c:pt>
                <c:pt idx="7087">
                  <c:v>21.999999999999975</c:v>
                </c:pt>
                <c:pt idx="7088">
                  <c:v>23</c:v>
                </c:pt>
                <c:pt idx="7089">
                  <c:v>23.999999999999979</c:v>
                </c:pt>
                <c:pt idx="7090">
                  <c:v>23.000000000000043</c:v>
                </c:pt>
                <c:pt idx="7091">
                  <c:v>23.000000000000043</c:v>
                </c:pt>
                <c:pt idx="7092">
                  <c:v>22.000000000000021</c:v>
                </c:pt>
                <c:pt idx="7093">
                  <c:v>23.000000000000043</c:v>
                </c:pt>
                <c:pt idx="7094">
                  <c:v>20.999999999999996</c:v>
                </c:pt>
                <c:pt idx="7095">
                  <c:v>20.999999999999996</c:v>
                </c:pt>
                <c:pt idx="7096">
                  <c:v>25</c:v>
                </c:pt>
                <c:pt idx="7097">
                  <c:v>23.999999999999979</c:v>
                </c:pt>
                <c:pt idx="7098">
                  <c:v>24.999999999999957</c:v>
                </c:pt>
                <c:pt idx="7099">
                  <c:v>24.000000000000021</c:v>
                </c:pt>
                <c:pt idx="7100">
                  <c:v>24.000000000000021</c:v>
                </c:pt>
                <c:pt idx="7101">
                  <c:v>27</c:v>
                </c:pt>
                <c:pt idx="7102">
                  <c:v>25.000000000000043</c:v>
                </c:pt>
                <c:pt idx="7103">
                  <c:v>25.999999999999979</c:v>
                </c:pt>
                <c:pt idx="7104">
                  <c:v>23.000000000000043</c:v>
                </c:pt>
                <c:pt idx="7105">
                  <c:v>25</c:v>
                </c:pt>
                <c:pt idx="7106">
                  <c:v>23.000000000000043</c:v>
                </c:pt>
                <c:pt idx="7107">
                  <c:v>23.000000000000043</c:v>
                </c:pt>
                <c:pt idx="7108">
                  <c:v>22.999999999999954</c:v>
                </c:pt>
                <c:pt idx="7109">
                  <c:v>21.999999999999975</c:v>
                </c:pt>
                <c:pt idx="7110">
                  <c:v>22.999999999999954</c:v>
                </c:pt>
                <c:pt idx="7111">
                  <c:v>21.999999999999975</c:v>
                </c:pt>
                <c:pt idx="7112">
                  <c:v>20.999999999999996</c:v>
                </c:pt>
                <c:pt idx="7115">
                  <c:v>20.000000000000018</c:v>
                </c:pt>
                <c:pt idx="7116">
                  <c:v>21.999999999999975</c:v>
                </c:pt>
                <c:pt idx="7117">
                  <c:v>20.999999999999996</c:v>
                </c:pt>
                <c:pt idx="7118">
                  <c:v>20.999999999999996</c:v>
                </c:pt>
                <c:pt idx="7119">
                  <c:v>22.000000000000064</c:v>
                </c:pt>
                <c:pt idx="7120">
                  <c:v>20.999999999999996</c:v>
                </c:pt>
                <c:pt idx="7121">
                  <c:v>22.999999999999954</c:v>
                </c:pt>
                <c:pt idx="7122">
                  <c:v>23.000000000000043</c:v>
                </c:pt>
                <c:pt idx="7123">
                  <c:v>21.999999999999975</c:v>
                </c:pt>
                <c:pt idx="7124">
                  <c:v>23.000000000000043</c:v>
                </c:pt>
                <c:pt idx="7125">
                  <c:v>22.999999999999954</c:v>
                </c:pt>
                <c:pt idx="7126">
                  <c:v>22.000000000000064</c:v>
                </c:pt>
                <c:pt idx="7127">
                  <c:v>21.999999999999975</c:v>
                </c:pt>
                <c:pt idx="7128">
                  <c:v>21.999999999999975</c:v>
                </c:pt>
                <c:pt idx="7129">
                  <c:v>20.999999999999996</c:v>
                </c:pt>
                <c:pt idx="7131">
                  <c:v>21.999999999999975</c:v>
                </c:pt>
                <c:pt idx="7132">
                  <c:v>20.999999999999996</c:v>
                </c:pt>
                <c:pt idx="7133">
                  <c:v>20.999999999999996</c:v>
                </c:pt>
                <c:pt idx="7134">
                  <c:v>20.000000000000018</c:v>
                </c:pt>
                <c:pt idx="7135">
                  <c:v>20.000000000000018</c:v>
                </c:pt>
                <c:pt idx="7136">
                  <c:v>20.000000000000018</c:v>
                </c:pt>
                <c:pt idx="7137">
                  <c:v>20.000000000000018</c:v>
                </c:pt>
                <c:pt idx="7138">
                  <c:v>21.999999999999975</c:v>
                </c:pt>
                <c:pt idx="7139">
                  <c:v>20.999999999999996</c:v>
                </c:pt>
                <c:pt idx="7140">
                  <c:v>20.000000000000018</c:v>
                </c:pt>
                <c:pt idx="7141">
                  <c:v>20.999999999999996</c:v>
                </c:pt>
                <c:pt idx="7142">
                  <c:v>20.000000000000018</c:v>
                </c:pt>
                <c:pt idx="7143">
                  <c:v>20.000000000000018</c:v>
                </c:pt>
                <c:pt idx="7144">
                  <c:v>20.999999999999996</c:v>
                </c:pt>
                <c:pt idx="7145">
                  <c:v>19.999999999999929</c:v>
                </c:pt>
                <c:pt idx="7146">
                  <c:v>21.000000000000085</c:v>
                </c:pt>
                <c:pt idx="7147">
                  <c:v>21.000000000000085</c:v>
                </c:pt>
                <c:pt idx="7148">
                  <c:v>20.000000000000018</c:v>
                </c:pt>
                <c:pt idx="7150">
                  <c:v>20.999999999999996</c:v>
                </c:pt>
                <c:pt idx="7151">
                  <c:v>20.000000000000018</c:v>
                </c:pt>
                <c:pt idx="7152">
                  <c:v>20.999999999999996</c:v>
                </c:pt>
                <c:pt idx="7153">
                  <c:v>20.999999999999996</c:v>
                </c:pt>
                <c:pt idx="7154">
                  <c:v>18.99999999999995</c:v>
                </c:pt>
                <c:pt idx="7155">
                  <c:v>20.000000000000018</c:v>
                </c:pt>
                <c:pt idx="7156">
                  <c:v>19.000000000000039</c:v>
                </c:pt>
                <c:pt idx="7157">
                  <c:v>18.99999999999995</c:v>
                </c:pt>
                <c:pt idx="7158">
                  <c:v>19.999999999999929</c:v>
                </c:pt>
                <c:pt idx="7159">
                  <c:v>20.000000000000018</c:v>
                </c:pt>
                <c:pt idx="7160">
                  <c:v>19.999999999999929</c:v>
                </c:pt>
                <c:pt idx="7161">
                  <c:v>17.999999999999972</c:v>
                </c:pt>
                <c:pt idx="7162">
                  <c:v>20.999999999999996</c:v>
                </c:pt>
                <c:pt idx="7163">
                  <c:v>20.999999999999996</c:v>
                </c:pt>
                <c:pt idx="7164">
                  <c:v>24.000000000000021</c:v>
                </c:pt>
                <c:pt idx="7165">
                  <c:v>21.999999999999975</c:v>
                </c:pt>
                <c:pt idx="7166">
                  <c:v>25</c:v>
                </c:pt>
                <c:pt idx="7167">
                  <c:v>18.99999999999995</c:v>
                </c:pt>
                <c:pt idx="7168">
                  <c:v>23.000000000000043</c:v>
                </c:pt>
                <c:pt idx="7169">
                  <c:v>22.000000000000064</c:v>
                </c:pt>
                <c:pt idx="7170">
                  <c:v>22.999999999999954</c:v>
                </c:pt>
                <c:pt idx="7171">
                  <c:v>23.999999999999932</c:v>
                </c:pt>
                <c:pt idx="7172">
                  <c:v>21.999999999999975</c:v>
                </c:pt>
                <c:pt idx="7173">
                  <c:v>22.999999999999954</c:v>
                </c:pt>
                <c:pt idx="7174">
                  <c:v>24.000000000000021</c:v>
                </c:pt>
                <c:pt idx="7175">
                  <c:v>24.000000000000021</c:v>
                </c:pt>
                <c:pt idx="7176">
                  <c:v>24.000000000000021</c:v>
                </c:pt>
                <c:pt idx="7177">
                  <c:v>24.000000000000021</c:v>
                </c:pt>
                <c:pt idx="7178">
                  <c:v>24.000000000000021</c:v>
                </c:pt>
                <c:pt idx="7179">
                  <c:v>21.999999999999975</c:v>
                </c:pt>
                <c:pt idx="7180">
                  <c:v>20.999999999999996</c:v>
                </c:pt>
                <c:pt idx="7181">
                  <c:v>24.000000000000021</c:v>
                </c:pt>
                <c:pt idx="7182">
                  <c:v>25</c:v>
                </c:pt>
                <c:pt idx="7183">
                  <c:v>22.999999999999954</c:v>
                </c:pt>
                <c:pt idx="7184">
                  <c:v>25</c:v>
                </c:pt>
                <c:pt idx="7185">
                  <c:v>26.999999999999957</c:v>
                </c:pt>
                <c:pt idx="7186">
                  <c:v>25.999999999999979</c:v>
                </c:pt>
                <c:pt idx="7187">
                  <c:v>25</c:v>
                </c:pt>
                <c:pt idx="7188">
                  <c:v>25</c:v>
                </c:pt>
                <c:pt idx="7189">
                  <c:v>25.999999999999979</c:v>
                </c:pt>
                <c:pt idx="7190">
                  <c:v>25.999999999999979</c:v>
                </c:pt>
                <c:pt idx="7191">
                  <c:v>27.000000000000046</c:v>
                </c:pt>
                <c:pt idx="7192">
                  <c:v>27.000000000000046</c:v>
                </c:pt>
                <c:pt idx="7193">
                  <c:v>29.999999999999982</c:v>
                </c:pt>
                <c:pt idx="7194">
                  <c:v>33.000000000000007</c:v>
                </c:pt>
                <c:pt idx="7195">
                  <c:v>32.000000000000028</c:v>
                </c:pt>
                <c:pt idx="7196">
                  <c:v>32.000000000000028</c:v>
                </c:pt>
                <c:pt idx="7197">
                  <c:v>30.999999999999961</c:v>
                </c:pt>
                <c:pt idx="7198">
                  <c:v>28.000000000000025</c:v>
                </c:pt>
                <c:pt idx="7199">
                  <c:v>29.999999999999982</c:v>
                </c:pt>
                <c:pt idx="7200">
                  <c:v>27.000000000000046</c:v>
                </c:pt>
                <c:pt idx="7201">
                  <c:v>25.999999999999979</c:v>
                </c:pt>
                <c:pt idx="7202">
                  <c:v>26.999999999999957</c:v>
                </c:pt>
                <c:pt idx="7203">
                  <c:v>27.000000000000046</c:v>
                </c:pt>
                <c:pt idx="7204">
                  <c:v>27.000000000000046</c:v>
                </c:pt>
                <c:pt idx="7205">
                  <c:v>27.000000000000046</c:v>
                </c:pt>
                <c:pt idx="7206">
                  <c:v>26.999999999999957</c:v>
                </c:pt>
                <c:pt idx="7207">
                  <c:v>28.000000000000025</c:v>
                </c:pt>
                <c:pt idx="7208">
                  <c:v>29.999999999999982</c:v>
                </c:pt>
                <c:pt idx="7209">
                  <c:v>27.000000000000046</c:v>
                </c:pt>
                <c:pt idx="7210">
                  <c:v>28.999999999999915</c:v>
                </c:pt>
                <c:pt idx="7211">
                  <c:v>28.000000000000025</c:v>
                </c:pt>
                <c:pt idx="7212">
                  <c:v>28.000000000000025</c:v>
                </c:pt>
                <c:pt idx="7213">
                  <c:v>28.000000000000025</c:v>
                </c:pt>
                <c:pt idx="7214">
                  <c:v>27.000000000000046</c:v>
                </c:pt>
                <c:pt idx="7215">
                  <c:v>28.999999999999915</c:v>
                </c:pt>
                <c:pt idx="7216">
                  <c:v>29.000000000000004</c:v>
                </c:pt>
                <c:pt idx="7217">
                  <c:v>34.999999999999964</c:v>
                </c:pt>
                <c:pt idx="7218">
                  <c:v>33.999999999999986</c:v>
                </c:pt>
                <c:pt idx="7219">
                  <c:v>33.999999999999986</c:v>
                </c:pt>
                <c:pt idx="7220">
                  <c:v>33.000000000000007</c:v>
                </c:pt>
                <c:pt idx="7221">
                  <c:v>32.000000000000028</c:v>
                </c:pt>
                <c:pt idx="7222">
                  <c:v>34.000000000000071</c:v>
                </c:pt>
                <c:pt idx="7223">
                  <c:v>36.000000000000028</c:v>
                </c:pt>
                <c:pt idx="7224">
                  <c:v>37.999999999999986</c:v>
                </c:pt>
                <c:pt idx="7225">
                  <c:v>37.999999999999986</c:v>
                </c:pt>
                <c:pt idx="7226">
                  <c:v>37.000000000000014</c:v>
                </c:pt>
                <c:pt idx="7227">
                  <c:v>38.000000000000078</c:v>
                </c:pt>
                <c:pt idx="7228">
                  <c:v>35.000000000000057</c:v>
                </c:pt>
                <c:pt idx="7229">
                  <c:v>35.000000000000057</c:v>
                </c:pt>
                <c:pt idx="7230">
                  <c:v>37.999999999999986</c:v>
                </c:pt>
                <c:pt idx="7231">
                  <c:v>32.000000000000028</c:v>
                </c:pt>
                <c:pt idx="7232">
                  <c:v>37.000000000000014</c:v>
                </c:pt>
                <c:pt idx="7233">
                  <c:v>33.999999999999986</c:v>
                </c:pt>
                <c:pt idx="7234">
                  <c:v>31.99999999999994</c:v>
                </c:pt>
                <c:pt idx="7235">
                  <c:v>34.000000000000071</c:v>
                </c:pt>
                <c:pt idx="7236">
                  <c:v>34.999999999999964</c:v>
                </c:pt>
                <c:pt idx="7237">
                  <c:v>33.000000000000007</c:v>
                </c:pt>
                <c:pt idx="7238">
                  <c:v>33.000000000000007</c:v>
                </c:pt>
                <c:pt idx="7239">
                  <c:v>31.00000000000005</c:v>
                </c:pt>
                <c:pt idx="7240">
                  <c:v>32.000000000000028</c:v>
                </c:pt>
                <c:pt idx="7241">
                  <c:v>31.99999999999994</c:v>
                </c:pt>
                <c:pt idx="7242">
                  <c:v>27.999999999999936</c:v>
                </c:pt>
                <c:pt idx="7243">
                  <c:v>32.000000000000028</c:v>
                </c:pt>
                <c:pt idx="7244">
                  <c:v>28.000000000000025</c:v>
                </c:pt>
                <c:pt idx="7245">
                  <c:v>29.000000000000004</c:v>
                </c:pt>
                <c:pt idx="7246">
                  <c:v>29.999999999999982</c:v>
                </c:pt>
                <c:pt idx="7247">
                  <c:v>29.999999999999982</c:v>
                </c:pt>
                <c:pt idx="7248">
                  <c:v>29.999999999999982</c:v>
                </c:pt>
                <c:pt idx="7249">
                  <c:v>28.000000000000025</c:v>
                </c:pt>
                <c:pt idx="7250">
                  <c:v>29.000000000000004</c:v>
                </c:pt>
                <c:pt idx="7251">
                  <c:v>29.999999999999982</c:v>
                </c:pt>
                <c:pt idx="7252">
                  <c:v>29.000000000000004</c:v>
                </c:pt>
                <c:pt idx="7253">
                  <c:v>32.000000000000028</c:v>
                </c:pt>
                <c:pt idx="7254">
                  <c:v>30.000000000000071</c:v>
                </c:pt>
                <c:pt idx="7255">
                  <c:v>31.99999999999994</c:v>
                </c:pt>
                <c:pt idx="7256">
                  <c:v>32.000000000000028</c:v>
                </c:pt>
                <c:pt idx="7257">
                  <c:v>30.999999999999961</c:v>
                </c:pt>
                <c:pt idx="7258">
                  <c:v>33.999999999999986</c:v>
                </c:pt>
                <c:pt idx="7259">
                  <c:v>33.000000000000007</c:v>
                </c:pt>
                <c:pt idx="7260">
                  <c:v>34.999999999999964</c:v>
                </c:pt>
                <c:pt idx="7261">
                  <c:v>34.999999999999964</c:v>
                </c:pt>
                <c:pt idx="7262">
                  <c:v>29.999999999999982</c:v>
                </c:pt>
                <c:pt idx="7263">
                  <c:v>33.999999999999986</c:v>
                </c:pt>
                <c:pt idx="7264">
                  <c:v>36.000000000000028</c:v>
                </c:pt>
                <c:pt idx="7265">
                  <c:v>35.000000000000057</c:v>
                </c:pt>
                <c:pt idx="7266">
                  <c:v>33.999999999999986</c:v>
                </c:pt>
                <c:pt idx="7267">
                  <c:v>35.999999999999943</c:v>
                </c:pt>
                <c:pt idx="7268">
                  <c:v>34.999999999999964</c:v>
                </c:pt>
                <c:pt idx="7269">
                  <c:v>33.999999999999986</c:v>
                </c:pt>
                <c:pt idx="7270">
                  <c:v>36.000000000000028</c:v>
                </c:pt>
                <c:pt idx="7271">
                  <c:v>32.000000000000028</c:v>
                </c:pt>
                <c:pt idx="7272">
                  <c:v>34.999999999999964</c:v>
                </c:pt>
                <c:pt idx="7273">
                  <c:v>35.999999999999943</c:v>
                </c:pt>
                <c:pt idx="7274">
                  <c:v>34.999999999999964</c:v>
                </c:pt>
                <c:pt idx="7275">
                  <c:v>38.000000000000078</c:v>
                </c:pt>
                <c:pt idx="7276">
                  <c:v>39.999999999999943</c:v>
                </c:pt>
                <c:pt idx="7277">
                  <c:v>40.000000000000036</c:v>
                </c:pt>
                <c:pt idx="7278">
                  <c:v>40.000000000000036</c:v>
                </c:pt>
                <c:pt idx="7279">
                  <c:v>37.000000000000014</c:v>
                </c:pt>
                <c:pt idx="7280">
                  <c:v>38.000000000000036</c:v>
                </c:pt>
                <c:pt idx="7281">
                  <c:v>37.000000000000014</c:v>
                </c:pt>
                <c:pt idx="7282">
                  <c:v>36.000000000000028</c:v>
                </c:pt>
                <c:pt idx="7283">
                  <c:v>38.000000000000078</c:v>
                </c:pt>
                <c:pt idx="7284">
                  <c:v>35.000000000000057</c:v>
                </c:pt>
                <c:pt idx="7285">
                  <c:v>37.000000000000014</c:v>
                </c:pt>
                <c:pt idx="7286">
                  <c:v>37.000000000000014</c:v>
                </c:pt>
                <c:pt idx="7287">
                  <c:v>34.999999999999964</c:v>
                </c:pt>
                <c:pt idx="7288">
                  <c:v>37.000000000000014</c:v>
                </c:pt>
                <c:pt idx="7289">
                  <c:v>33.999999999999986</c:v>
                </c:pt>
                <c:pt idx="7290">
                  <c:v>29.000000000000004</c:v>
                </c:pt>
                <c:pt idx="7291">
                  <c:v>31.99999999999994</c:v>
                </c:pt>
                <c:pt idx="7292">
                  <c:v>31.00000000000005</c:v>
                </c:pt>
                <c:pt idx="7293">
                  <c:v>29.999999999999982</c:v>
                </c:pt>
                <c:pt idx="7294">
                  <c:v>31.99999999999994</c:v>
                </c:pt>
                <c:pt idx="7295">
                  <c:v>32.000000000000028</c:v>
                </c:pt>
                <c:pt idx="7296">
                  <c:v>33.000000000000007</c:v>
                </c:pt>
                <c:pt idx="7297">
                  <c:v>30.999999999999961</c:v>
                </c:pt>
                <c:pt idx="7298">
                  <c:v>33.000000000000007</c:v>
                </c:pt>
                <c:pt idx="7302">
                  <c:v>33.999999999999986</c:v>
                </c:pt>
                <c:pt idx="7303">
                  <c:v>33.000000000000007</c:v>
                </c:pt>
                <c:pt idx="7306">
                  <c:v>29.999999999999982</c:v>
                </c:pt>
                <c:pt idx="7307">
                  <c:v>30.999999999999961</c:v>
                </c:pt>
                <c:pt idx="7308">
                  <c:v>32.000000000000028</c:v>
                </c:pt>
                <c:pt idx="7309">
                  <c:v>33.999999999999986</c:v>
                </c:pt>
                <c:pt idx="7310">
                  <c:v>36.000000000000028</c:v>
                </c:pt>
                <c:pt idx="7311">
                  <c:v>35.000000000000057</c:v>
                </c:pt>
                <c:pt idx="7312">
                  <c:v>37.999999999999986</c:v>
                </c:pt>
                <c:pt idx="7313">
                  <c:v>39.000000000000057</c:v>
                </c:pt>
                <c:pt idx="7314">
                  <c:v>37.999999999999986</c:v>
                </c:pt>
                <c:pt idx="7315">
                  <c:v>35.999999999999943</c:v>
                </c:pt>
                <c:pt idx="7316">
                  <c:v>36.999999999999964</c:v>
                </c:pt>
                <c:pt idx="7317">
                  <c:v>35.999999999999986</c:v>
                </c:pt>
                <c:pt idx="7318">
                  <c:v>38.000000000000036</c:v>
                </c:pt>
                <c:pt idx="7319">
                  <c:v>37.000000000000014</c:v>
                </c:pt>
                <c:pt idx="7320">
                  <c:v>43.000000000000014</c:v>
                </c:pt>
                <c:pt idx="7321">
                  <c:v>37.999999999999986</c:v>
                </c:pt>
                <c:pt idx="7322">
                  <c:v>41.99999999999995</c:v>
                </c:pt>
                <c:pt idx="7323">
                  <c:v>41.000000000000014</c:v>
                </c:pt>
                <c:pt idx="7324">
                  <c:v>41.000000000000014</c:v>
                </c:pt>
                <c:pt idx="7325">
                  <c:v>38.999999999999972</c:v>
                </c:pt>
                <c:pt idx="7326">
                  <c:v>40.000000000000036</c:v>
                </c:pt>
                <c:pt idx="7327">
                  <c:v>37.000000000000014</c:v>
                </c:pt>
                <c:pt idx="7328">
                  <c:v>37.999999999999986</c:v>
                </c:pt>
                <c:pt idx="7329">
                  <c:v>37.000000000000014</c:v>
                </c:pt>
                <c:pt idx="7330">
                  <c:v>36.999999999999964</c:v>
                </c:pt>
                <c:pt idx="7331">
                  <c:v>41.999999999999993</c:v>
                </c:pt>
                <c:pt idx="7332">
                  <c:v>38.999999999999972</c:v>
                </c:pt>
                <c:pt idx="7333">
                  <c:v>38.000000000000036</c:v>
                </c:pt>
                <c:pt idx="7334">
                  <c:v>39.000000000000014</c:v>
                </c:pt>
                <c:pt idx="7335">
                  <c:v>43.999999999999993</c:v>
                </c:pt>
                <c:pt idx="7336">
                  <c:v>37.999999999999986</c:v>
                </c:pt>
                <c:pt idx="7337">
                  <c:v>39.000000000000057</c:v>
                </c:pt>
                <c:pt idx="7338">
                  <c:v>39.000000000000014</c:v>
                </c:pt>
                <c:pt idx="7339">
                  <c:v>39.000000000000014</c:v>
                </c:pt>
                <c:pt idx="7340">
                  <c:v>40.000000000000036</c:v>
                </c:pt>
                <c:pt idx="7341">
                  <c:v>38.000000000000078</c:v>
                </c:pt>
                <c:pt idx="7342">
                  <c:v>41.999999999999993</c:v>
                </c:pt>
                <c:pt idx="7343">
                  <c:v>42.000000000000036</c:v>
                </c:pt>
                <c:pt idx="7344">
                  <c:v>41.000000000000014</c:v>
                </c:pt>
                <c:pt idx="7345">
                  <c:v>43.000000000000057</c:v>
                </c:pt>
                <c:pt idx="7346">
                  <c:v>45.000000000000014</c:v>
                </c:pt>
                <c:pt idx="7347">
                  <c:v>42.000000000000085</c:v>
                </c:pt>
                <c:pt idx="7348">
                  <c:v>43.000000000000014</c:v>
                </c:pt>
                <c:pt idx="7349">
                  <c:v>44.999999999999972</c:v>
                </c:pt>
                <c:pt idx="7350">
                  <c:v>50</c:v>
                </c:pt>
                <c:pt idx="7351">
                  <c:v>55.999999999999957</c:v>
                </c:pt>
                <c:pt idx="7352">
                  <c:v>59.999999999999964</c:v>
                </c:pt>
                <c:pt idx="7353">
                  <c:v>70.000000000000014</c:v>
                </c:pt>
                <c:pt idx="7354">
                  <c:v>63.999999999999972</c:v>
                </c:pt>
                <c:pt idx="7355">
                  <c:v>60.999999999999986</c:v>
                </c:pt>
                <c:pt idx="7356">
                  <c:v>56.000000000000007</c:v>
                </c:pt>
                <c:pt idx="7357">
                  <c:v>62.999999999999986</c:v>
                </c:pt>
                <c:pt idx="7358">
                  <c:v>62.000000000000014</c:v>
                </c:pt>
                <c:pt idx="7359">
                  <c:v>65.000000000000028</c:v>
                </c:pt>
                <c:pt idx="7360">
                  <c:v>67</c:v>
                </c:pt>
                <c:pt idx="7361">
                  <c:v>60.000000000000057</c:v>
                </c:pt>
                <c:pt idx="7362">
                  <c:v>55.999999999999957</c:v>
                </c:pt>
                <c:pt idx="7365">
                  <c:v>54</c:v>
                </c:pt>
                <c:pt idx="7366">
                  <c:v>52</c:v>
                </c:pt>
                <c:pt idx="7367">
                  <c:v>55.000000000000028</c:v>
                </c:pt>
                <c:pt idx="7368">
                  <c:v>52</c:v>
                </c:pt>
                <c:pt idx="7369">
                  <c:v>51.999999999999957</c:v>
                </c:pt>
                <c:pt idx="7370">
                  <c:v>50</c:v>
                </c:pt>
                <c:pt idx="7371">
                  <c:v>46</c:v>
                </c:pt>
                <c:pt idx="7372">
                  <c:v>48.000000000000043</c:v>
                </c:pt>
                <c:pt idx="7373">
                  <c:v>46</c:v>
                </c:pt>
                <c:pt idx="7374">
                  <c:v>46.999999999999972</c:v>
                </c:pt>
                <c:pt idx="7375">
                  <c:v>50.000000000000043</c:v>
                </c:pt>
                <c:pt idx="7376">
                  <c:v>49.000000000000021</c:v>
                </c:pt>
                <c:pt idx="7377">
                  <c:v>52.000000000000043</c:v>
                </c:pt>
                <c:pt idx="7378">
                  <c:v>47.999999999999957</c:v>
                </c:pt>
                <c:pt idx="7379">
                  <c:v>52</c:v>
                </c:pt>
                <c:pt idx="7380">
                  <c:v>54.999999999999986</c:v>
                </c:pt>
                <c:pt idx="7381">
                  <c:v>53.999999999999957</c:v>
                </c:pt>
                <c:pt idx="7382">
                  <c:v>50</c:v>
                </c:pt>
                <c:pt idx="7383">
                  <c:v>49.000000000000021</c:v>
                </c:pt>
                <c:pt idx="7384">
                  <c:v>47.000000000000064</c:v>
                </c:pt>
                <c:pt idx="7385">
                  <c:v>46</c:v>
                </c:pt>
                <c:pt idx="7386">
                  <c:v>48.000000000000043</c:v>
                </c:pt>
                <c:pt idx="7387">
                  <c:v>50.999999999999979</c:v>
                </c:pt>
                <c:pt idx="7388">
                  <c:v>46</c:v>
                </c:pt>
                <c:pt idx="7389">
                  <c:v>46</c:v>
                </c:pt>
                <c:pt idx="7390">
                  <c:v>52.000000000000043</c:v>
                </c:pt>
                <c:pt idx="7391">
                  <c:v>50.999999999999979</c:v>
                </c:pt>
                <c:pt idx="7393">
                  <c:v>51.999999999999957</c:v>
                </c:pt>
                <c:pt idx="7394">
                  <c:v>46.999999999999972</c:v>
                </c:pt>
                <c:pt idx="7395">
                  <c:v>47.999999999999957</c:v>
                </c:pt>
                <c:pt idx="7396">
                  <c:v>48.000000000000043</c:v>
                </c:pt>
                <c:pt idx="7397">
                  <c:v>48.000000000000043</c:v>
                </c:pt>
                <c:pt idx="7398">
                  <c:v>51.999999999999957</c:v>
                </c:pt>
                <c:pt idx="7399">
                  <c:v>51.999999999999957</c:v>
                </c:pt>
                <c:pt idx="7400">
                  <c:v>60.000000000000057</c:v>
                </c:pt>
                <c:pt idx="7401">
                  <c:v>49.000000000000021</c:v>
                </c:pt>
                <c:pt idx="7402">
                  <c:v>46.999999999999972</c:v>
                </c:pt>
                <c:pt idx="7403">
                  <c:v>45.000000000000014</c:v>
                </c:pt>
                <c:pt idx="7404">
                  <c:v>53.000000000000028</c:v>
                </c:pt>
                <c:pt idx="7405">
                  <c:v>50</c:v>
                </c:pt>
                <c:pt idx="7406">
                  <c:v>47.000000000000064</c:v>
                </c:pt>
                <c:pt idx="7407">
                  <c:v>51.999999999999957</c:v>
                </c:pt>
                <c:pt idx="7408">
                  <c:v>50</c:v>
                </c:pt>
                <c:pt idx="7409">
                  <c:v>50</c:v>
                </c:pt>
                <c:pt idx="7410">
                  <c:v>50.999999999999979</c:v>
                </c:pt>
                <c:pt idx="7411">
                  <c:v>51.999999999999957</c:v>
                </c:pt>
                <c:pt idx="7412">
                  <c:v>50.999999999999979</c:v>
                </c:pt>
                <c:pt idx="7413">
                  <c:v>49.000000000000021</c:v>
                </c:pt>
                <c:pt idx="7414">
                  <c:v>52.999999999999936</c:v>
                </c:pt>
                <c:pt idx="7415">
                  <c:v>55.000000000000071</c:v>
                </c:pt>
                <c:pt idx="7416">
                  <c:v>52.999999999999936</c:v>
                </c:pt>
                <c:pt idx="7417">
                  <c:v>50</c:v>
                </c:pt>
                <c:pt idx="7418">
                  <c:v>54</c:v>
                </c:pt>
                <c:pt idx="7419">
                  <c:v>56.999999999999943</c:v>
                </c:pt>
                <c:pt idx="7420">
                  <c:v>59.999999999999964</c:v>
                </c:pt>
                <c:pt idx="7421">
                  <c:v>62.000000000000014</c:v>
                </c:pt>
                <c:pt idx="7422">
                  <c:v>58.000000000000007</c:v>
                </c:pt>
                <c:pt idx="7423">
                  <c:v>58.999999999999986</c:v>
                </c:pt>
                <c:pt idx="7424">
                  <c:v>60.999999999999943</c:v>
                </c:pt>
                <c:pt idx="7425">
                  <c:v>61.000000000000028</c:v>
                </c:pt>
                <c:pt idx="7426">
                  <c:v>56.999999999999943</c:v>
                </c:pt>
                <c:pt idx="7427">
                  <c:v>56.999999999999943</c:v>
                </c:pt>
                <c:pt idx="7428">
                  <c:v>55.000000000000071</c:v>
                </c:pt>
                <c:pt idx="7429">
                  <c:v>60.999999999999943</c:v>
                </c:pt>
                <c:pt idx="7430">
                  <c:v>60.000000000000057</c:v>
                </c:pt>
                <c:pt idx="7431">
                  <c:v>62.000000000000014</c:v>
                </c:pt>
                <c:pt idx="7432">
                  <c:v>60.999999999999943</c:v>
                </c:pt>
                <c:pt idx="7433">
                  <c:v>63.999999999999972</c:v>
                </c:pt>
                <c:pt idx="7434">
                  <c:v>70.000000000000014</c:v>
                </c:pt>
                <c:pt idx="7435">
                  <c:v>62.000000000000014</c:v>
                </c:pt>
                <c:pt idx="7436">
                  <c:v>58.000000000000007</c:v>
                </c:pt>
                <c:pt idx="7437">
                  <c:v>58.000000000000007</c:v>
                </c:pt>
                <c:pt idx="7438">
                  <c:v>58.999999999999986</c:v>
                </c:pt>
                <c:pt idx="7439">
                  <c:v>58.999999999999986</c:v>
                </c:pt>
                <c:pt idx="7440">
                  <c:v>62.999999999999986</c:v>
                </c:pt>
                <c:pt idx="7441">
                  <c:v>57.999999999999915</c:v>
                </c:pt>
                <c:pt idx="7442">
                  <c:v>62.000000000000014</c:v>
                </c:pt>
                <c:pt idx="7443">
                  <c:v>58.000000000000007</c:v>
                </c:pt>
                <c:pt idx="7444">
                  <c:v>58.000000000000007</c:v>
                </c:pt>
                <c:pt idx="7445">
                  <c:v>62.999999999999986</c:v>
                </c:pt>
                <c:pt idx="7446">
                  <c:v>61.000000000000028</c:v>
                </c:pt>
                <c:pt idx="7447">
                  <c:v>62.999999999999986</c:v>
                </c:pt>
                <c:pt idx="7448">
                  <c:v>66.000000000000014</c:v>
                </c:pt>
                <c:pt idx="7449">
                  <c:v>61.000000000000028</c:v>
                </c:pt>
                <c:pt idx="7450">
                  <c:v>58.000000000000007</c:v>
                </c:pt>
                <c:pt idx="7451">
                  <c:v>55.999999999999957</c:v>
                </c:pt>
                <c:pt idx="7452">
                  <c:v>58.999999999999986</c:v>
                </c:pt>
                <c:pt idx="7453">
                  <c:v>62.000000000000014</c:v>
                </c:pt>
                <c:pt idx="7454">
                  <c:v>58.999999999999986</c:v>
                </c:pt>
                <c:pt idx="7455">
                  <c:v>58.999999999999986</c:v>
                </c:pt>
                <c:pt idx="7456">
                  <c:v>64.999999999999943</c:v>
                </c:pt>
                <c:pt idx="7457">
                  <c:v>62.000000000000014</c:v>
                </c:pt>
                <c:pt idx="7458">
                  <c:v>61.000000000000028</c:v>
                </c:pt>
                <c:pt idx="7459">
                  <c:v>58.999999999999986</c:v>
                </c:pt>
                <c:pt idx="7460">
                  <c:v>58.999999999999986</c:v>
                </c:pt>
                <c:pt idx="7461">
                  <c:v>58.999999999999986</c:v>
                </c:pt>
                <c:pt idx="7462">
                  <c:v>56.00000000000005</c:v>
                </c:pt>
                <c:pt idx="7463">
                  <c:v>58.999999999999986</c:v>
                </c:pt>
                <c:pt idx="7464">
                  <c:v>58.000000000000007</c:v>
                </c:pt>
                <c:pt idx="7465">
                  <c:v>56.999999999999943</c:v>
                </c:pt>
                <c:pt idx="7466">
                  <c:v>58.999999999999986</c:v>
                </c:pt>
                <c:pt idx="7467">
                  <c:v>62.000000000000014</c:v>
                </c:pt>
                <c:pt idx="7468">
                  <c:v>61.000000000000028</c:v>
                </c:pt>
                <c:pt idx="7469">
                  <c:v>62.999999999999986</c:v>
                </c:pt>
                <c:pt idx="7470">
                  <c:v>64.000000000000057</c:v>
                </c:pt>
                <c:pt idx="7471">
                  <c:v>62.000000000000014</c:v>
                </c:pt>
                <c:pt idx="7472">
                  <c:v>63.999999999999972</c:v>
                </c:pt>
                <c:pt idx="7473">
                  <c:v>60.000000000000057</c:v>
                </c:pt>
                <c:pt idx="7474">
                  <c:v>60.999999999999943</c:v>
                </c:pt>
                <c:pt idx="7475">
                  <c:v>66.000000000000014</c:v>
                </c:pt>
                <c:pt idx="7476">
                  <c:v>63.999999999999972</c:v>
                </c:pt>
                <c:pt idx="7477">
                  <c:v>64.999999999999943</c:v>
                </c:pt>
                <c:pt idx="7478">
                  <c:v>67</c:v>
                </c:pt>
                <c:pt idx="7479">
                  <c:v>66.000000000000014</c:v>
                </c:pt>
                <c:pt idx="7480">
                  <c:v>62.000000000000014</c:v>
                </c:pt>
                <c:pt idx="7481">
                  <c:v>63.999999999999972</c:v>
                </c:pt>
                <c:pt idx="7482">
                  <c:v>59.999999999999964</c:v>
                </c:pt>
                <c:pt idx="7483">
                  <c:v>66.000000000000014</c:v>
                </c:pt>
                <c:pt idx="7484">
                  <c:v>66.000000000000014</c:v>
                </c:pt>
                <c:pt idx="7485">
                  <c:v>70.000000000000014</c:v>
                </c:pt>
                <c:pt idx="7486">
                  <c:v>67.999999999999972</c:v>
                </c:pt>
                <c:pt idx="7487">
                  <c:v>67</c:v>
                </c:pt>
                <c:pt idx="7488">
                  <c:v>65.999999999999929</c:v>
                </c:pt>
                <c:pt idx="7489">
                  <c:v>71</c:v>
                </c:pt>
                <c:pt idx="7490">
                  <c:v>75</c:v>
                </c:pt>
                <c:pt idx="7491">
                  <c:v>73.000000000000043</c:v>
                </c:pt>
                <c:pt idx="7492">
                  <c:v>83</c:v>
                </c:pt>
                <c:pt idx="7493">
                  <c:v>75.999999999999972</c:v>
                </c:pt>
                <c:pt idx="7494">
                  <c:v>75</c:v>
                </c:pt>
                <c:pt idx="7495">
                  <c:v>71</c:v>
                </c:pt>
                <c:pt idx="7496">
                  <c:v>71</c:v>
                </c:pt>
                <c:pt idx="7497">
                  <c:v>69.999999999999929</c:v>
                </c:pt>
                <c:pt idx="7498">
                  <c:v>67.999999999999972</c:v>
                </c:pt>
                <c:pt idx="7499">
                  <c:v>84.999999999999972</c:v>
                </c:pt>
                <c:pt idx="7500">
                  <c:v>88.000000000000028</c:v>
                </c:pt>
                <c:pt idx="7501">
                  <c:v>87.000000000000014</c:v>
                </c:pt>
                <c:pt idx="7502">
                  <c:v>83</c:v>
                </c:pt>
                <c:pt idx="7503">
                  <c:v>87.000000000000014</c:v>
                </c:pt>
                <c:pt idx="7504">
                  <c:v>82.999999999999957</c:v>
                </c:pt>
                <c:pt idx="7505">
                  <c:v>83</c:v>
                </c:pt>
                <c:pt idx="7506">
                  <c:v>89.000000000000014</c:v>
                </c:pt>
                <c:pt idx="7507">
                  <c:v>85.000000000000014</c:v>
                </c:pt>
                <c:pt idx="7508">
                  <c:v>99.000000000000028</c:v>
                </c:pt>
                <c:pt idx="7509">
                  <c:v>83.999999999999986</c:v>
                </c:pt>
                <c:pt idx="7510">
                  <c:v>76.000000000000071</c:v>
                </c:pt>
                <c:pt idx="7511">
                  <c:v>71.999999999999972</c:v>
                </c:pt>
                <c:pt idx="7512">
                  <c:v>70.000000000000014</c:v>
                </c:pt>
                <c:pt idx="7513">
                  <c:v>72.000000000000057</c:v>
                </c:pt>
                <c:pt idx="7514">
                  <c:v>70.000000000000014</c:v>
                </c:pt>
                <c:pt idx="7515">
                  <c:v>73.000000000000043</c:v>
                </c:pt>
                <c:pt idx="7516">
                  <c:v>78.000000000000028</c:v>
                </c:pt>
                <c:pt idx="7517">
                  <c:v>86.000000000000028</c:v>
                </c:pt>
                <c:pt idx="7518">
                  <c:v>94.000000000000043</c:v>
                </c:pt>
                <c:pt idx="7519">
                  <c:v>96</c:v>
                </c:pt>
                <c:pt idx="7520">
                  <c:v>93.999999999999943</c:v>
                </c:pt>
                <c:pt idx="7521">
                  <c:v>108</c:v>
                </c:pt>
                <c:pt idx="7522">
                  <c:v>146</c:v>
                </c:pt>
                <c:pt idx="7523">
                  <c:v>148.99999999999997</c:v>
                </c:pt>
                <c:pt idx="7524">
                  <c:v>140</c:v>
                </c:pt>
                <c:pt idx="7525">
                  <c:v>125</c:v>
                </c:pt>
                <c:pt idx="7526">
                  <c:v>118.00000000000006</c:v>
                </c:pt>
                <c:pt idx="7527">
                  <c:v>109.00000000000003</c:v>
                </c:pt>
                <c:pt idx="7528">
                  <c:v>105.99999999999996</c:v>
                </c:pt>
                <c:pt idx="7529">
                  <c:v>103.00000000000003</c:v>
                </c:pt>
                <c:pt idx="7530">
                  <c:v>108.99999999999994</c:v>
                </c:pt>
                <c:pt idx="7531">
                  <c:v>112.00000000000001</c:v>
                </c:pt>
                <c:pt idx="7532">
                  <c:v>121</c:v>
                </c:pt>
                <c:pt idx="7533">
                  <c:v>115.00000000000003</c:v>
                </c:pt>
                <c:pt idx="7534">
                  <c:v>117.00000000000004</c:v>
                </c:pt>
                <c:pt idx="7535">
                  <c:v>121</c:v>
                </c:pt>
                <c:pt idx="7536">
                  <c:v>117</c:v>
                </c:pt>
                <c:pt idx="7537">
                  <c:v>119.99999999999997</c:v>
                </c:pt>
                <c:pt idx="7538">
                  <c:v>121.00000000000004</c:v>
                </c:pt>
                <c:pt idx="7539">
                  <c:v>121.00000000000004</c:v>
                </c:pt>
                <c:pt idx="7540">
                  <c:v>116.00000000000001</c:v>
                </c:pt>
                <c:pt idx="7541">
                  <c:v>121</c:v>
                </c:pt>
                <c:pt idx="7542">
                  <c:v>129.00000000000006</c:v>
                </c:pt>
                <c:pt idx="7543">
                  <c:v>131.99999999999997</c:v>
                </c:pt>
                <c:pt idx="7544">
                  <c:v>132.99999999999997</c:v>
                </c:pt>
                <c:pt idx="7545">
                  <c:v>127</c:v>
                </c:pt>
                <c:pt idx="7546">
                  <c:v>133</c:v>
                </c:pt>
                <c:pt idx="7547">
                  <c:v>148</c:v>
                </c:pt>
                <c:pt idx="7548">
                  <c:v>144.00000000000003</c:v>
                </c:pt>
                <c:pt idx="7549">
                  <c:v>146.99999999999997</c:v>
                </c:pt>
                <c:pt idx="7550">
                  <c:v>140</c:v>
                </c:pt>
                <c:pt idx="7551">
                  <c:v>134</c:v>
                </c:pt>
                <c:pt idx="7552">
                  <c:v>131</c:v>
                </c:pt>
                <c:pt idx="7553">
                  <c:v>142</c:v>
                </c:pt>
                <c:pt idx="7554">
                  <c:v>143.00000000000003</c:v>
                </c:pt>
                <c:pt idx="7555">
                  <c:v>137.99999999999994</c:v>
                </c:pt>
                <c:pt idx="7556">
                  <c:v>139</c:v>
                </c:pt>
                <c:pt idx="7557">
                  <c:v>138.99999999999997</c:v>
                </c:pt>
                <c:pt idx="7558">
                  <c:v>143.00000000000006</c:v>
                </c:pt>
                <c:pt idx="7559">
                  <c:v>154.99999999999997</c:v>
                </c:pt>
                <c:pt idx="7560">
                  <c:v>146.99999999999997</c:v>
                </c:pt>
                <c:pt idx="7564">
                  <c:v>160</c:v>
                </c:pt>
                <c:pt idx="7565">
                  <c:v>156</c:v>
                </c:pt>
                <c:pt idx="7568">
                  <c:v>148.00000000000006</c:v>
                </c:pt>
                <c:pt idx="7569">
                  <c:v>146.99999999999997</c:v>
                </c:pt>
                <c:pt idx="7570">
                  <c:v>148.99999999999997</c:v>
                </c:pt>
                <c:pt idx="7571">
                  <c:v>139.99999999999994</c:v>
                </c:pt>
                <c:pt idx="7572">
                  <c:v>132.00000000000003</c:v>
                </c:pt>
                <c:pt idx="7573">
                  <c:v>138.00000000000003</c:v>
                </c:pt>
                <c:pt idx="7574">
                  <c:v>150.99999999999997</c:v>
                </c:pt>
                <c:pt idx="7575">
                  <c:v>162.00000000000006</c:v>
                </c:pt>
                <c:pt idx="7576">
                  <c:v>156.00000000000006</c:v>
                </c:pt>
                <c:pt idx="7577">
                  <c:v>165</c:v>
                </c:pt>
                <c:pt idx="7578">
                  <c:v>164</c:v>
                </c:pt>
                <c:pt idx="7579">
                  <c:v>155.00000000000006</c:v>
                </c:pt>
                <c:pt idx="7580">
                  <c:v>160.00000000000006</c:v>
                </c:pt>
                <c:pt idx="7581">
                  <c:v>171.99999999999997</c:v>
                </c:pt>
                <c:pt idx="7582">
                  <c:v>166</c:v>
                </c:pt>
                <c:pt idx="7583">
                  <c:v>175.99999999999997</c:v>
                </c:pt>
                <c:pt idx="7584">
                  <c:v>176.00000000000003</c:v>
                </c:pt>
                <c:pt idx="7585">
                  <c:v>159.99999999999997</c:v>
                </c:pt>
                <c:pt idx="7586">
                  <c:v>151.99999999999994</c:v>
                </c:pt>
                <c:pt idx="7587">
                  <c:v>146.00000000000003</c:v>
                </c:pt>
                <c:pt idx="7588">
                  <c:v>141</c:v>
                </c:pt>
                <c:pt idx="7589">
                  <c:v>138.00000000000003</c:v>
                </c:pt>
                <c:pt idx="7590">
                  <c:v>132.00000000000003</c:v>
                </c:pt>
                <c:pt idx="7591">
                  <c:v>121</c:v>
                </c:pt>
                <c:pt idx="7592">
                  <c:v>119</c:v>
                </c:pt>
                <c:pt idx="7593">
                  <c:v>123.99999999999997</c:v>
                </c:pt>
                <c:pt idx="7594">
                  <c:v>119</c:v>
                </c:pt>
                <c:pt idx="7595">
                  <c:v>117.99999999999997</c:v>
                </c:pt>
                <c:pt idx="7596">
                  <c:v>125.99999999999997</c:v>
                </c:pt>
                <c:pt idx="7597">
                  <c:v>141</c:v>
                </c:pt>
                <c:pt idx="7598">
                  <c:v>150</c:v>
                </c:pt>
                <c:pt idx="7599">
                  <c:v>154.00000000000006</c:v>
                </c:pt>
                <c:pt idx="7600">
                  <c:v>158.00000000000006</c:v>
                </c:pt>
                <c:pt idx="7601">
                  <c:v>157.00000000000003</c:v>
                </c:pt>
                <c:pt idx="7602">
                  <c:v>147.00000000000003</c:v>
                </c:pt>
                <c:pt idx="7603">
                  <c:v>146</c:v>
                </c:pt>
                <c:pt idx="7604">
                  <c:v>140</c:v>
                </c:pt>
                <c:pt idx="7605">
                  <c:v>154.00000000000006</c:v>
                </c:pt>
                <c:pt idx="7606">
                  <c:v>153.99999999999997</c:v>
                </c:pt>
                <c:pt idx="7607">
                  <c:v>161</c:v>
                </c:pt>
                <c:pt idx="7608">
                  <c:v>157.00000000000003</c:v>
                </c:pt>
                <c:pt idx="7609">
                  <c:v>162</c:v>
                </c:pt>
                <c:pt idx="7610">
                  <c:v>159.99999999999997</c:v>
                </c:pt>
                <c:pt idx="7611">
                  <c:v>155.00000000000003</c:v>
                </c:pt>
                <c:pt idx="7612">
                  <c:v>144</c:v>
                </c:pt>
                <c:pt idx="7613">
                  <c:v>159.00000000000003</c:v>
                </c:pt>
                <c:pt idx="7614">
                  <c:v>158</c:v>
                </c:pt>
                <c:pt idx="7615">
                  <c:v>158.00000000000006</c:v>
                </c:pt>
                <c:pt idx="7616">
                  <c:v>148</c:v>
                </c:pt>
                <c:pt idx="7617">
                  <c:v>154</c:v>
                </c:pt>
                <c:pt idx="7618">
                  <c:v>153.00000000000006</c:v>
                </c:pt>
                <c:pt idx="7619">
                  <c:v>142</c:v>
                </c:pt>
                <c:pt idx="7620">
                  <c:v>138.00000000000003</c:v>
                </c:pt>
                <c:pt idx="7621">
                  <c:v>134.99999999999997</c:v>
                </c:pt>
                <c:pt idx="7622">
                  <c:v>136.99999999999997</c:v>
                </c:pt>
                <c:pt idx="7623">
                  <c:v>133</c:v>
                </c:pt>
                <c:pt idx="7624">
                  <c:v>130.99999999999997</c:v>
                </c:pt>
                <c:pt idx="7625">
                  <c:v>133.00000000000006</c:v>
                </c:pt>
                <c:pt idx="7626">
                  <c:v>126.99999999999996</c:v>
                </c:pt>
                <c:pt idx="7627">
                  <c:v>127</c:v>
                </c:pt>
                <c:pt idx="7628">
                  <c:v>128.99999999999997</c:v>
                </c:pt>
                <c:pt idx="7629">
                  <c:v>141</c:v>
                </c:pt>
                <c:pt idx="7630">
                  <c:v>143.00000000000006</c:v>
                </c:pt>
                <c:pt idx="7631">
                  <c:v>140.99999999999997</c:v>
                </c:pt>
                <c:pt idx="7632">
                  <c:v>138</c:v>
                </c:pt>
                <c:pt idx="7633">
                  <c:v>125.00000000000004</c:v>
                </c:pt>
                <c:pt idx="7634">
                  <c:v>117.99999999999997</c:v>
                </c:pt>
                <c:pt idx="7635">
                  <c:v>126.00000000000003</c:v>
                </c:pt>
                <c:pt idx="7636">
                  <c:v>127.99999999999999</c:v>
                </c:pt>
                <c:pt idx="7637">
                  <c:v>122.00000000000001</c:v>
                </c:pt>
                <c:pt idx="7640">
                  <c:v>122.99999999999996</c:v>
                </c:pt>
                <c:pt idx="7641">
                  <c:v>120.99999999999996</c:v>
                </c:pt>
                <c:pt idx="7642">
                  <c:v>118.00000000000001</c:v>
                </c:pt>
                <c:pt idx="7643">
                  <c:v>116.00000000000001</c:v>
                </c:pt>
                <c:pt idx="7644">
                  <c:v>112.00000000000001</c:v>
                </c:pt>
                <c:pt idx="7645">
                  <c:v>119.99999999999997</c:v>
                </c:pt>
                <c:pt idx="7646">
                  <c:v>121.00000000000004</c:v>
                </c:pt>
                <c:pt idx="7647">
                  <c:v>113.00000000000003</c:v>
                </c:pt>
                <c:pt idx="7648">
                  <c:v>114.99999999999994</c:v>
                </c:pt>
                <c:pt idx="7649">
                  <c:v>118.00000000000001</c:v>
                </c:pt>
                <c:pt idx="7650">
                  <c:v>119.00000000000004</c:v>
                </c:pt>
                <c:pt idx="7651">
                  <c:v>127.00000000000004</c:v>
                </c:pt>
                <c:pt idx="7652">
                  <c:v>125</c:v>
                </c:pt>
                <c:pt idx="7654">
                  <c:v>120.00000000000001</c:v>
                </c:pt>
                <c:pt idx="7655">
                  <c:v>112.00000000000001</c:v>
                </c:pt>
                <c:pt idx="7656">
                  <c:v>111.99999999999997</c:v>
                </c:pt>
                <c:pt idx="7657">
                  <c:v>101.99999999999996</c:v>
                </c:pt>
                <c:pt idx="7658">
                  <c:v>95.999999999999957</c:v>
                </c:pt>
                <c:pt idx="7659">
                  <c:v>96.999999999999972</c:v>
                </c:pt>
                <c:pt idx="7660">
                  <c:v>100</c:v>
                </c:pt>
                <c:pt idx="7661">
                  <c:v>104.99999999999999</c:v>
                </c:pt>
                <c:pt idx="7662">
                  <c:v>113.99999999999997</c:v>
                </c:pt>
                <c:pt idx="7663">
                  <c:v>113.99999999999997</c:v>
                </c:pt>
                <c:pt idx="7664">
                  <c:v>106</c:v>
                </c:pt>
                <c:pt idx="7665">
                  <c:v>104</c:v>
                </c:pt>
                <c:pt idx="7666">
                  <c:v>98.999999999999972</c:v>
                </c:pt>
                <c:pt idx="7667">
                  <c:v>98.999999999999972</c:v>
                </c:pt>
                <c:pt idx="7668">
                  <c:v>100.99999999999997</c:v>
                </c:pt>
                <c:pt idx="7669">
                  <c:v>96</c:v>
                </c:pt>
                <c:pt idx="7670">
                  <c:v>97.999999999999957</c:v>
                </c:pt>
                <c:pt idx="7671">
                  <c:v>99.000000000000028</c:v>
                </c:pt>
                <c:pt idx="7672">
                  <c:v>104.99999999999999</c:v>
                </c:pt>
                <c:pt idx="7673">
                  <c:v>109.00000000000003</c:v>
                </c:pt>
                <c:pt idx="7674">
                  <c:v>106</c:v>
                </c:pt>
                <c:pt idx="7675">
                  <c:v>101.99999999999996</c:v>
                </c:pt>
                <c:pt idx="7676">
                  <c:v>108.99999999999999</c:v>
                </c:pt>
                <c:pt idx="7677">
                  <c:v>115.00000000000003</c:v>
                </c:pt>
                <c:pt idx="7678">
                  <c:v>109.99999999999997</c:v>
                </c:pt>
                <c:pt idx="7679">
                  <c:v>106.00000000000006</c:v>
                </c:pt>
                <c:pt idx="7680">
                  <c:v>112.00000000000001</c:v>
                </c:pt>
                <c:pt idx="7681">
                  <c:v>110.00000000000001</c:v>
                </c:pt>
                <c:pt idx="7682">
                  <c:v>113.99999999999997</c:v>
                </c:pt>
                <c:pt idx="7683">
                  <c:v>113.99999999999997</c:v>
                </c:pt>
                <c:pt idx="7684">
                  <c:v>112.00000000000001</c:v>
                </c:pt>
                <c:pt idx="7685">
                  <c:v>114.99999999999999</c:v>
                </c:pt>
                <c:pt idx="7686">
                  <c:v>114.99999999999999</c:v>
                </c:pt>
                <c:pt idx="7687">
                  <c:v>117</c:v>
                </c:pt>
                <c:pt idx="7688">
                  <c:v>111.00000000000003</c:v>
                </c:pt>
                <c:pt idx="7689">
                  <c:v>117</c:v>
                </c:pt>
                <c:pt idx="7690">
                  <c:v>121.99999999999997</c:v>
                </c:pt>
                <c:pt idx="7691">
                  <c:v>121</c:v>
                </c:pt>
                <c:pt idx="7692">
                  <c:v>115.99999999999997</c:v>
                </c:pt>
                <c:pt idx="7693">
                  <c:v>119</c:v>
                </c:pt>
                <c:pt idx="7694">
                  <c:v>115.00000000000003</c:v>
                </c:pt>
                <c:pt idx="7695">
                  <c:v>112.99999999999999</c:v>
                </c:pt>
                <c:pt idx="7696">
                  <c:v>111.99999999999997</c:v>
                </c:pt>
                <c:pt idx="7697">
                  <c:v>101.99999999999996</c:v>
                </c:pt>
                <c:pt idx="7698">
                  <c:v>107.99999999999996</c:v>
                </c:pt>
                <c:pt idx="7699">
                  <c:v>108.99999999999999</c:v>
                </c:pt>
                <c:pt idx="7700">
                  <c:v>114.00000000000006</c:v>
                </c:pt>
                <c:pt idx="7701">
                  <c:v>118.99999999999994</c:v>
                </c:pt>
                <c:pt idx="7702">
                  <c:v>119.99999999999997</c:v>
                </c:pt>
                <c:pt idx="7703">
                  <c:v>119</c:v>
                </c:pt>
                <c:pt idx="7704">
                  <c:v>122.00000000000001</c:v>
                </c:pt>
                <c:pt idx="7705">
                  <c:v>117.99999999999997</c:v>
                </c:pt>
                <c:pt idx="7706">
                  <c:v>114.00000000000006</c:v>
                </c:pt>
                <c:pt idx="7707">
                  <c:v>109.00000000000003</c:v>
                </c:pt>
                <c:pt idx="7708">
                  <c:v>109.99999999999997</c:v>
                </c:pt>
                <c:pt idx="7709">
                  <c:v>97.999999999999957</c:v>
                </c:pt>
                <c:pt idx="7710">
                  <c:v>97.999999999999957</c:v>
                </c:pt>
                <c:pt idx="7711">
                  <c:v>96</c:v>
                </c:pt>
                <c:pt idx="7712">
                  <c:v>96</c:v>
                </c:pt>
                <c:pt idx="7713">
                  <c:v>89.999999999999943</c:v>
                </c:pt>
                <c:pt idx="7714">
                  <c:v>89.000000000000014</c:v>
                </c:pt>
                <c:pt idx="7715">
                  <c:v>84.999999999999972</c:v>
                </c:pt>
                <c:pt idx="7716">
                  <c:v>85.999999999999986</c:v>
                </c:pt>
                <c:pt idx="7717">
                  <c:v>86.000000000000028</c:v>
                </c:pt>
                <c:pt idx="7718">
                  <c:v>85.000000000000057</c:v>
                </c:pt>
                <c:pt idx="7719">
                  <c:v>87.000000000000014</c:v>
                </c:pt>
                <c:pt idx="7720">
                  <c:v>83.999999999999986</c:v>
                </c:pt>
                <c:pt idx="7721">
                  <c:v>83.000000000000057</c:v>
                </c:pt>
                <c:pt idx="7722">
                  <c:v>84.000000000000028</c:v>
                </c:pt>
                <c:pt idx="7723">
                  <c:v>82.000000000000028</c:v>
                </c:pt>
                <c:pt idx="7724">
                  <c:v>71</c:v>
                </c:pt>
                <c:pt idx="7725">
                  <c:v>65.999999999999972</c:v>
                </c:pt>
                <c:pt idx="7726">
                  <c:v>79.000000000000043</c:v>
                </c:pt>
                <c:pt idx="7727">
                  <c:v>75</c:v>
                </c:pt>
                <c:pt idx="7728">
                  <c:v>78.999999999999957</c:v>
                </c:pt>
                <c:pt idx="7729">
                  <c:v>87.000000000000014</c:v>
                </c:pt>
                <c:pt idx="7730">
                  <c:v>82.000000000000028</c:v>
                </c:pt>
                <c:pt idx="7731">
                  <c:v>84.999999999999972</c:v>
                </c:pt>
                <c:pt idx="7732">
                  <c:v>85.999999999999986</c:v>
                </c:pt>
                <c:pt idx="7733">
                  <c:v>83</c:v>
                </c:pt>
                <c:pt idx="7734">
                  <c:v>79</c:v>
                </c:pt>
                <c:pt idx="7735">
                  <c:v>79.999999999999986</c:v>
                </c:pt>
                <c:pt idx="7736">
                  <c:v>81.999999999999986</c:v>
                </c:pt>
                <c:pt idx="7737">
                  <c:v>82.000000000000028</c:v>
                </c:pt>
                <c:pt idx="7738">
                  <c:v>82.000000000000028</c:v>
                </c:pt>
                <c:pt idx="7739">
                  <c:v>84.999999999999972</c:v>
                </c:pt>
                <c:pt idx="7740">
                  <c:v>87.999999999999986</c:v>
                </c:pt>
                <c:pt idx="7741">
                  <c:v>91.999999999999943</c:v>
                </c:pt>
                <c:pt idx="7742">
                  <c:v>89.999999999999986</c:v>
                </c:pt>
                <c:pt idx="7743">
                  <c:v>90.999999999999972</c:v>
                </c:pt>
                <c:pt idx="7744">
                  <c:v>93.000000000000014</c:v>
                </c:pt>
                <c:pt idx="7745">
                  <c:v>93.000000000000014</c:v>
                </c:pt>
                <c:pt idx="7746">
                  <c:v>91.000000000000014</c:v>
                </c:pt>
                <c:pt idx="7747">
                  <c:v>79</c:v>
                </c:pt>
                <c:pt idx="7748">
                  <c:v>80.999999999999957</c:v>
                </c:pt>
                <c:pt idx="7749">
                  <c:v>82.999999999999957</c:v>
                </c:pt>
                <c:pt idx="7750">
                  <c:v>79.999999999999986</c:v>
                </c:pt>
                <c:pt idx="7751">
                  <c:v>78.000000000000028</c:v>
                </c:pt>
                <c:pt idx="7752">
                  <c:v>74.000000000000028</c:v>
                </c:pt>
                <c:pt idx="7753">
                  <c:v>77.999999999999943</c:v>
                </c:pt>
                <c:pt idx="7754">
                  <c:v>73</c:v>
                </c:pt>
                <c:pt idx="7755">
                  <c:v>72.000000000000014</c:v>
                </c:pt>
                <c:pt idx="7756">
                  <c:v>71.999999999999972</c:v>
                </c:pt>
                <c:pt idx="7757">
                  <c:v>75.999999999999972</c:v>
                </c:pt>
                <c:pt idx="7758">
                  <c:v>75.999999999999972</c:v>
                </c:pt>
                <c:pt idx="7759">
                  <c:v>77.999999999999986</c:v>
                </c:pt>
                <c:pt idx="7760">
                  <c:v>89.000000000000014</c:v>
                </c:pt>
                <c:pt idx="7761">
                  <c:v>89.999999999999943</c:v>
                </c:pt>
                <c:pt idx="7762">
                  <c:v>91.999999999999943</c:v>
                </c:pt>
                <c:pt idx="7763">
                  <c:v>94.999999999999972</c:v>
                </c:pt>
                <c:pt idx="7764">
                  <c:v>93.000000000000014</c:v>
                </c:pt>
                <c:pt idx="7765">
                  <c:v>92.999999999999972</c:v>
                </c:pt>
                <c:pt idx="7766">
                  <c:v>92.000000000000043</c:v>
                </c:pt>
                <c:pt idx="7767">
                  <c:v>92</c:v>
                </c:pt>
                <c:pt idx="7768">
                  <c:v>90.000000000000028</c:v>
                </c:pt>
                <c:pt idx="7769">
                  <c:v>84.999999999999972</c:v>
                </c:pt>
                <c:pt idx="7770">
                  <c:v>94.000000000000043</c:v>
                </c:pt>
                <c:pt idx="7771">
                  <c:v>94.000000000000043</c:v>
                </c:pt>
                <c:pt idx="7772">
                  <c:v>92</c:v>
                </c:pt>
                <c:pt idx="7773">
                  <c:v>91.000000000000014</c:v>
                </c:pt>
                <c:pt idx="7774">
                  <c:v>87.999999999999986</c:v>
                </c:pt>
                <c:pt idx="7775">
                  <c:v>87.000000000000014</c:v>
                </c:pt>
                <c:pt idx="7776">
                  <c:v>87.999999999999986</c:v>
                </c:pt>
                <c:pt idx="7777">
                  <c:v>87.000000000000014</c:v>
                </c:pt>
                <c:pt idx="7778">
                  <c:v>87.999999999999986</c:v>
                </c:pt>
                <c:pt idx="7779">
                  <c:v>85.000000000000057</c:v>
                </c:pt>
                <c:pt idx="7780">
                  <c:v>81.999999999999986</c:v>
                </c:pt>
                <c:pt idx="7781">
                  <c:v>85.000000000000014</c:v>
                </c:pt>
                <c:pt idx="7782">
                  <c:v>85.999999999999943</c:v>
                </c:pt>
                <c:pt idx="7783">
                  <c:v>83.999999999999986</c:v>
                </c:pt>
                <c:pt idx="7784">
                  <c:v>86.000000000000028</c:v>
                </c:pt>
                <c:pt idx="7785">
                  <c:v>85.000000000000014</c:v>
                </c:pt>
                <c:pt idx="7786">
                  <c:v>83</c:v>
                </c:pt>
                <c:pt idx="7787">
                  <c:v>82.000000000000028</c:v>
                </c:pt>
                <c:pt idx="7788">
                  <c:v>77.999999999999986</c:v>
                </c:pt>
                <c:pt idx="7789">
                  <c:v>75.999999999999972</c:v>
                </c:pt>
                <c:pt idx="7790">
                  <c:v>79</c:v>
                </c:pt>
                <c:pt idx="7791">
                  <c:v>74.000000000000028</c:v>
                </c:pt>
                <c:pt idx="7792">
                  <c:v>79</c:v>
                </c:pt>
                <c:pt idx="7793">
                  <c:v>78.000000000000028</c:v>
                </c:pt>
                <c:pt idx="7794">
                  <c:v>83</c:v>
                </c:pt>
                <c:pt idx="7795">
                  <c:v>79.999999999999986</c:v>
                </c:pt>
                <c:pt idx="7796">
                  <c:v>82.000000000000028</c:v>
                </c:pt>
                <c:pt idx="7797">
                  <c:v>83.999999999999943</c:v>
                </c:pt>
                <c:pt idx="7798">
                  <c:v>88.000000000000028</c:v>
                </c:pt>
                <c:pt idx="7799">
                  <c:v>86.999999999999972</c:v>
                </c:pt>
                <c:pt idx="7800">
                  <c:v>86.999999999999972</c:v>
                </c:pt>
                <c:pt idx="7801">
                  <c:v>88.999999999999972</c:v>
                </c:pt>
                <c:pt idx="7802">
                  <c:v>91.000000000000014</c:v>
                </c:pt>
                <c:pt idx="7803">
                  <c:v>98</c:v>
                </c:pt>
                <c:pt idx="7804">
                  <c:v>95.999999999999957</c:v>
                </c:pt>
                <c:pt idx="7805">
                  <c:v>89.000000000000014</c:v>
                </c:pt>
                <c:pt idx="7806">
                  <c:v>87.999999999999986</c:v>
                </c:pt>
                <c:pt idx="7807">
                  <c:v>85.000000000000014</c:v>
                </c:pt>
                <c:pt idx="7808">
                  <c:v>90.000000000000028</c:v>
                </c:pt>
                <c:pt idx="7809">
                  <c:v>82.000000000000028</c:v>
                </c:pt>
                <c:pt idx="7810">
                  <c:v>85.000000000000014</c:v>
                </c:pt>
                <c:pt idx="7811">
                  <c:v>92.000000000000043</c:v>
                </c:pt>
                <c:pt idx="7812">
                  <c:v>96</c:v>
                </c:pt>
                <c:pt idx="7813">
                  <c:v>89.000000000000014</c:v>
                </c:pt>
                <c:pt idx="7814">
                  <c:v>89.999999999999986</c:v>
                </c:pt>
                <c:pt idx="7815">
                  <c:v>90.999999999999972</c:v>
                </c:pt>
                <c:pt idx="7816">
                  <c:v>84.999999999999972</c:v>
                </c:pt>
                <c:pt idx="7817">
                  <c:v>89.000000000000014</c:v>
                </c:pt>
                <c:pt idx="7818">
                  <c:v>90.999999999999972</c:v>
                </c:pt>
                <c:pt idx="7819">
                  <c:v>94</c:v>
                </c:pt>
                <c:pt idx="7820">
                  <c:v>84.000000000000028</c:v>
                </c:pt>
                <c:pt idx="7821">
                  <c:v>80.999999999999957</c:v>
                </c:pt>
                <c:pt idx="7824">
                  <c:v>77.999999999999986</c:v>
                </c:pt>
                <c:pt idx="7825">
                  <c:v>79.999999999999986</c:v>
                </c:pt>
                <c:pt idx="7826">
                  <c:v>80.000000000000028</c:v>
                </c:pt>
                <c:pt idx="7829">
                  <c:v>74.999999999999957</c:v>
                </c:pt>
                <c:pt idx="7830">
                  <c:v>74.999999999999957</c:v>
                </c:pt>
                <c:pt idx="7831">
                  <c:v>76.999999999999957</c:v>
                </c:pt>
                <c:pt idx="7832">
                  <c:v>76.999999999999957</c:v>
                </c:pt>
                <c:pt idx="7833">
                  <c:v>75.999999999999972</c:v>
                </c:pt>
                <c:pt idx="7834">
                  <c:v>74.000000000000028</c:v>
                </c:pt>
                <c:pt idx="7835">
                  <c:v>78.000000000000028</c:v>
                </c:pt>
                <c:pt idx="7836">
                  <c:v>79.999999999999986</c:v>
                </c:pt>
                <c:pt idx="7837">
                  <c:v>80.999999999999957</c:v>
                </c:pt>
                <c:pt idx="7838">
                  <c:v>83.999999999999986</c:v>
                </c:pt>
                <c:pt idx="7839">
                  <c:v>82.999999999999957</c:v>
                </c:pt>
                <c:pt idx="7840">
                  <c:v>77.999999999999986</c:v>
                </c:pt>
                <c:pt idx="7841">
                  <c:v>82.999999999999957</c:v>
                </c:pt>
                <c:pt idx="7842">
                  <c:v>89.999999999999943</c:v>
                </c:pt>
                <c:pt idx="7843">
                  <c:v>87.999999999999943</c:v>
                </c:pt>
                <c:pt idx="7844">
                  <c:v>85.999999999999943</c:v>
                </c:pt>
                <c:pt idx="7845">
                  <c:v>83.999999999999986</c:v>
                </c:pt>
                <c:pt idx="7846">
                  <c:v>85.999999999999986</c:v>
                </c:pt>
                <c:pt idx="7847">
                  <c:v>92.999999999999972</c:v>
                </c:pt>
                <c:pt idx="7848">
                  <c:v>93.000000000000014</c:v>
                </c:pt>
                <c:pt idx="7849">
                  <c:v>88.999999999999972</c:v>
                </c:pt>
                <c:pt idx="7850">
                  <c:v>85.999999999999986</c:v>
                </c:pt>
                <c:pt idx="7851">
                  <c:v>87.000000000000014</c:v>
                </c:pt>
                <c:pt idx="7852">
                  <c:v>87.000000000000014</c:v>
                </c:pt>
                <c:pt idx="7853">
                  <c:v>95.999999999999957</c:v>
                </c:pt>
                <c:pt idx="7854">
                  <c:v>98.000000000000043</c:v>
                </c:pt>
                <c:pt idx="7855">
                  <c:v>92.999999999999972</c:v>
                </c:pt>
                <c:pt idx="7856">
                  <c:v>80.999999999999957</c:v>
                </c:pt>
                <c:pt idx="7857">
                  <c:v>79.999999999999986</c:v>
                </c:pt>
                <c:pt idx="7858">
                  <c:v>86.999999999999972</c:v>
                </c:pt>
                <c:pt idx="7859">
                  <c:v>87.999999999999986</c:v>
                </c:pt>
                <c:pt idx="7860">
                  <c:v>88.999999999999972</c:v>
                </c:pt>
                <c:pt idx="7861">
                  <c:v>86.000000000000028</c:v>
                </c:pt>
                <c:pt idx="7862">
                  <c:v>85.999999999999986</c:v>
                </c:pt>
                <c:pt idx="7863">
                  <c:v>83</c:v>
                </c:pt>
                <c:pt idx="7864">
                  <c:v>82.000000000000028</c:v>
                </c:pt>
                <c:pt idx="7865">
                  <c:v>81.999999999999986</c:v>
                </c:pt>
                <c:pt idx="7866">
                  <c:v>88.999999999999972</c:v>
                </c:pt>
                <c:pt idx="7867">
                  <c:v>94.000000000000043</c:v>
                </c:pt>
                <c:pt idx="7868">
                  <c:v>92</c:v>
                </c:pt>
                <c:pt idx="7869">
                  <c:v>85.999999999999986</c:v>
                </c:pt>
                <c:pt idx="7870">
                  <c:v>87.999999999999986</c:v>
                </c:pt>
                <c:pt idx="7871">
                  <c:v>85.999999999999986</c:v>
                </c:pt>
                <c:pt idx="7872">
                  <c:v>83.999999999999986</c:v>
                </c:pt>
                <c:pt idx="7873">
                  <c:v>85.000000000000014</c:v>
                </c:pt>
                <c:pt idx="7874">
                  <c:v>81</c:v>
                </c:pt>
                <c:pt idx="7875">
                  <c:v>81</c:v>
                </c:pt>
                <c:pt idx="7876">
                  <c:v>81</c:v>
                </c:pt>
                <c:pt idx="7877">
                  <c:v>79</c:v>
                </c:pt>
                <c:pt idx="7878">
                  <c:v>79</c:v>
                </c:pt>
                <c:pt idx="7879">
                  <c:v>81</c:v>
                </c:pt>
                <c:pt idx="7880">
                  <c:v>79</c:v>
                </c:pt>
                <c:pt idx="7881">
                  <c:v>80.000000000000028</c:v>
                </c:pt>
                <c:pt idx="7882">
                  <c:v>86.000000000000028</c:v>
                </c:pt>
                <c:pt idx="7883">
                  <c:v>87.000000000000014</c:v>
                </c:pt>
                <c:pt idx="7884">
                  <c:v>89.000000000000014</c:v>
                </c:pt>
                <c:pt idx="7885">
                  <c:v>87.000000000000014</c:v>
                </c:pt>
                <c:pt idx="7886">
                  <c:v>88.000000000000028</c:v>
                </c:pt>
                <c:pt idx="7887">
                  <c:v>83.999999999999986</c:v>
                </c:pt>
                <c:pt idx="7888">
                  <c:v>78.000000000000028</c:v>
                </c:pt>
                <c:pt idx="7889">
                  <c:v>88.999999999999972</c:v>
                </c:pt>
                <c:pt idx="7890">
                  <c:v>90.999999999999972</c:v>
                </c:pt>
                <c:pt idx="7891">
                  <c:v>91.000000000000014</c:v>
                </c:pt>
                <c:pt idx="7892">
                  <c:v>87.999999999999986</c:v>
                </c:pt>
                <c:pt idx="7895">
                  <c:v>86.000000000000028</c:v>
                </c:pt>
                <c:pt idx="7896">
                  <c:v>90.000000000000028</c:v>
                </c:pt>
                <c:pt idx="7897">
                  <c:v>92</c:v>
                </c:pt>
                <c:pt idx="7898">
                  <c:v>87.999999999999986</c:v>
                </c:pt>
                <c:pt idx="7899">
                  <c:v>81</c:v>
                </c:pt>
                <c:pt idx="7900">
                  <c:v>81</c:v>
                </c:pt>
                <c:pt idx="7901">
                  <c:v>85.000000000000014</c:v>
                </c:pt>
                <c:pt idx="7902">
                  <c:v>87.999999999999986</c:v>
                </c:pt>
                <c:pt idx="7903">
                  <c:v>86.000000000000028</c:v>
                </c:pt>
                <c:pt idx="7904">
                  <c:v>89.000000000000014</c:v>
                </c:pt>
                <c:pt idx="7905">
                  <c:v>87.000000000000014</c:v>
                </c:pt>
                <c:pt idx="7906">
                  <c:v>87.999999999999986</c:v>
                </c:pt>
                <c:pt idx="7907">
                  <c:v>93.000000000000014</c:v>
                </c:pt>
                <c:pt idx="7908">
                  <c:v>93.000000000000014</c:v>
                </c:pt>
                <c:pt idx="7909">
                  <c:v>102.00000000000004</c:v>
                </c:pt>
                <c:pt idx="7910">
                  <c:v>103.00000000000003</c:v>
                </c:pt>
                <c:pt idx="7911">
                  <c:v>121</c:v>
                </c:pt>
                <c:pt idx="7912">
                  <c:v>116.00000000000001</c:v>
                </c:pt>
                <c:pt idx="7913">
                  <c:v>105.00000000000003</c:v>
                </c:pt>
                <c:pt idx="7914">
                  <c:v>103.00000000000003</c:v>
                </c:pt>
                <c:pt idx="7915">
                  <c:v>106.99999999999999</c:v>
                </c:pt>
                <c:pt idx="7916">
                  <c:v>121</c:v>
                </c:pt>
                <c:pt idx="7917">
                  <c:v>133</c:v>
                </c:pt>
                <c:pt idx="7918">
                  <c:v>163.00000000000003</c:v>
                </c:pt>
                <c:pt idx="7919">
                  <c:v>104</c:v>
                </c:pt>
                <c:pt idx="7920">
                  <c:v>112.99999999999999</c:v>
                </c:pt>
                <c:pt idx="7921">
                  <c:v>104.99999999999999</c:v>
                </c:pt>
                <c:pt idx="7922">
                  <c:v>102</c:v>
                </c:pt>
                <c:pt idx="7923">
                  <c:v>108</c:v>
                </c:pt>
                <c:pt idx="7924">
                  <c:v>110.00000000000001</c:v>
                </c:pt>
                <c:pt idx="7925">
                  <c:v>110.00000000000001</c:v>
                </c:pt>
                <c:pt idx="7926">
                  <c:v>118.00000000000001</c:v>
                </c:pt>
                <c:pt idx="7927">
                  <c:v>126.00000000000003</c:v>
                </c:pt>
                <c:pt idx="7928">
                  <c:v>133</c:v>
                </c:pt>
                <c:pt idx="7929">
                  <c:v>131.99999999999997</c:v>
                </c:pt>
                <c:pt idx="7930">
                  <c:v>143.00000000000003</c:v>
                </c:pt>
                <c:pt idx="7931">
                  <c:v>142</c:v>
                </c:pt>
                <c:pt idx="7932">
                  <c:v>149.00000000000003</c:v>
                </c:pt>
                <c:pt idx="7933">
                  <c:v>151.00000000000003</c:v>
                </c:pt>
                <c:pt idx="7934">
                  <c:v>154</c:v>
                </c:pt>
                <c:pt idx="7935">
                  <c:v>166</c:v>
                </c:pt>
                <c:pt idx="7936">
                  <c:v>165.00000000000003</c:v>
                </c:pt>
                <c:pt idx="7937">
                  <c:v>166</c:v>
                </c:pt>
                <c:pt idx="7938">
                  <c:v>169.00000000000003</c:v>
                </c:pt>
                <c:pt idx="7939">
                  <c:v>178.99999999999997</c:v>
                </c:pt>
                <c:pt idx="7940">
                  <c:v>187.99999999999994</c:v>
                </c:pt>
                <c:pt idx="7941">
                  <c:v>173.99999999999997</c:v>
                </c:pt>
                <c:pt idx="7942">
                  <c:v>154</c:v>
                </c:pt>
                <c:pt idx="7943">
                  <c:v>146.99999999999997</c:v>
                </c:pt>
                <c:pt idx="7944">
                  <c:v>150.99999999999997</c:v>
                </c:pt>
                <c:pt idx="7945">
                  <c:v>146</c:v>
                </c:pt>
                <c:pt idx="7946">
                  <c:v>147.99999999999994</c:v>
                </c:pt>
                <c:pt idx="7947">
                  <c:v>141</c:v>
                </c:pt>
                <c:pt idx="7948">
                  <c:v>136.99999999999997</c:v>
                </c:pt>
                <c:pt idx="7949">
                  <c:v>125</c:v>
                </c:pt>
                <c:pt idx="7950">
                  <c:v>138.99999999999997</c:v>
                </c:pt>
                <c:pt idx="7951">
                  <c:v>145.00000000000003</c:v>
                </c:pt>
                <c:pt idx="7952">
                  <c:v>150.99999999999997</c:v>
                </c:pt>
                <c:pt idx="7953">
                  <c:v>153.99999999999997</c:v>
                </c:pt>
                <c:pt idx="7954">
                  <c:v>159.99999999999997</c:v>
                </c:pt>
                <c:pt idx="7955">
                  <c:v>164.99999999999994</c:v>
                </c:pt>
                <c:pt idx="7956">
                  <c:v>160.99999999999994</c:v>
                </c:pt>
                <c:pt idx="7957">
                  <c:v>151.00000000000003</c:v>
                </c:pt>
                <c:pt idx="7958">
                  <c:v>147.99999999999994</c:v>
                </c:pt>
                <c:pt idx="7959">
                  <c:v>147.00000000000003</c:v>
                </c:pt>
                <c:pt idx="7960">
                  <c:v>147.00000000000003</c:v>
                </c:pt>
                <c:pt idx="7961">
                  <c:v>154</c:v>
                </c:pt>
                <c:pt idx="7962">
                  <c:v>147.99999999999994</c:v>
                </c:pt>
                <c:pt idx="7963">
                  <c:v>142</c:v>
                </c:pt>
                <c:pt idx="7964">
                  <c:v>145.99999999999994</c:v>
                </c:pt>
                <c:pt idx="7965">
                  <c:v>144.99999999999997</c:v>
                </c:pt>
                <c:pt idx="7966">
                  <c:v>147.99999999999994</c:v>
                </c:pt>
                <c:pt idx="7967">
                  <c:v>150</c:v>
                </c:pt>
                <c:pt idx="7968">
                  <c:v>145.00000000000003</c:v>
                </c:pt>
                <c:pt idx="7969">
                  <c:v>147.99999999999994</c:v>
                </c:pt>
                <c:pt idx="7970">
                  <c:v>138</c:v>
                </c:pt>
                <c:pt idx="7971">
                  <c:v>138</c:v>
                </c:pt>
                <c:pt idx="7972">
                  <c:v>140.99999999999997</c:v>
                </c:pt>
                <c:pt idx="7973">
                  <c:v>134.99999999999997</c:v>
                </c:pt>
                <c:pt idx="7974">
                  <c:v>131</c:v>
                </c:pt>
                <c:pt idx="7975">
                  <c:v>122.00000000000001</c:v>
                </c:pt>
                <c:pt idx="7976">
                  <c:v>121.99999999999997</c:v>
                </c:pt>
                <c:pt idx="7977">
                  <c:v>125.99999999999997</c:v>
                </c:pt>
                <c:pt idx="7978">
                  <c:v>131</c:v>
                </c:pt>
                <c:pt idx="7979">
                  <c:v>125</c:v>
                </c:pt>
                <c:pt idx="7980">
                  <c:v>123</c:v>
                </c:pt>
                <c:pt idx="7981">
                  <c:v>129</c:v>
                </c:pt>
                <c:pt idx="7982">
                  <c:v>125.99999999999997</c:v>
                </c:pt>
                <c:pt idx="7983">
                  <c:v>125</c:v>
                </c:pt>
                <c:pt idx="7984">
                  <c:v>127.99999999999999</c:v>
                </c:pt>
                <c:pt idx="7985">
                  <c:v>130.00000000000003</c:v>
                </c:pt>
                <c:pt idx="7986">
                  <c:v>135</c:v>
                </c:pt>
                <c:pt idx="7987">
                  <c:v>141</c:v>
                </c:pt>
                <c:pt idx="7988">
                  <c:v>146</c:v>
                </c:pt>
                <c:pt idx="7989">
                  <c:v>152</c:v>
                </c:pt>
                <c:pt idx="7990">
                  <c:v>149.00000000000003</c:v>
                </c:pt>
                <c:pt idx="7991">
                  <c:v>146</c:v>
                </c:pt>
                <c:pt idx="7992">
                  <c:v>146</c:v>
                </c:pt>
                <c:pt idx="7993">
                  <c:v>153.00000000000003</c:v>
                </c:pt>
                <c:pt idx="7994">
                  <c:v>152.99999999999997</c:v>
                </c:pt>
                <c:pt idx="7995">
                  <c:v>158</c:v>
                </c:pt>
                <c:pt idx="7996">
                  <c:v>162</c:v>
                </c:pt>
                <c:pt idx="7997">
                  <c:v>165</c:v>
                </c:pt>
                <c:pt idx="7998">
                  <c:v>169</c:v>
                </c:pt>
                <c:pt idx="7999">
                  <c:v>166</c:v>
                </c:pt>
                <c:pt idx="8000">
                  <c:v>169.99999999999997</c:v>
                </c:pt>
                <c:pt idx="8001">
                  <c:v>161.00000000000003</c:v>
                </c:pt>
                <c:pt idx="8002">
                  <c:v>159.99999999999997</c:v>
                </c:pt>
                <c:pt idx="8003">
                  <c:v>153.00000000000003</c:v>
                </c:pt>
                <c:pt idx="8004">
                  <c:v>152</c:v>
                </c:pt>
                <c:pt idx="8005">
                  <c:v>154</c:v>
                </c:pt>
                <c:pt idx="8006">
                  <c:v>160</c:v>
                </c:pt>
                <c:pt idx="8007">
                  <c:v>150.99999999999997</c:v>
                </c:pt>
                <c:pt idx="8008">
                  <c:v>150</c:v>
                </c:pt>
                <c:pt idx="8009">
                  <c:v>146</c:v>
                </c:pt>
                <c:pt idx="8010">
                  <c:v>154</c:v>
                </c:pt>
                <c:pt idx="8011">
                  <c:v>151.00000000000003</c:v>
                </c:pt>
                <c:pt idx="8012">
                  <c:v>148</c:v>
                </c:pt>
                <c:pt idx="8013">
                  <c:v>145.00000000000003</c:v>
                </c:pt>
                <c:pt idx="8014">
                  <c:v>150</c:v>
                </c:pt>
                <c:pt idx="8015">
                  <c:v>147.00000000000003</c:v>
                </c:pt>
                <c:pt idx="8016">
                  <c:v>155.00000000000003</c:v>
                </c:pt>
                <c:pt idx="8017">
                  <c:v>163</c:v>
                </c:pt>
                <c:pt idx="8018">
                  <c:v>164</c:v>
                </c:pt>
                <c:pt idx="8019">
                  <c:v>161.99999999999997</c:v>
                </c:pt>
                <c:pt idx="8020">
                  <c:v>169.99999999999997</c:v>
                </c:pt>
                <c:pt idx="8021">
                  <c:v>173</c:v>
                </c:pt>
                <c:pt idx="8022">
                  <c:v>167.99999999999997</c:v>
                </c:pt>
                <c:pt idx="8023">
                  <c:v>156</c:v>
                </c:pt>
                <c:pt idx="8024">
                  <c:v>159.00000000000003</c:v>
                </c:pt>
                <c:pt idx="8025">
                  <c:v>159</c:v>
                </c:pt>
                <c:pt idx="8026">
                  <c:v>155.00000000000003</c:v>
                </c:pt>
                <c:pt idx="8027">
                  <c:v>154</c:v>
                </c:pt>
                <c:pt idx="8028">
                  <c:v>150.99999999999997</c:v>
                </c:pt>
                <c:pt idx="8029">
                  <c:v>146.99999999999997</c:v>
                </c:pt>
                <c:pt idx="8030">
                  <c:v>150.99999999999997</c:v>
                </c:pt>
                <c:pt idx="8031">
                  <c:v>148</c:v>
                </c:pt>
                <c:pt idx="8032">
                  <c:v>146</c:v>
                </c:pt>
                <c:pt idx="8033">
                  <c:v>144.00000000000003</c:v>
                </c:pt>
                <c:pt idx="8034">
                  <c:v>140</c:v>
                </c:pt>
                <c:pt idx="8035">
                  <c:v>138</c:v>
                </c:pt>
                <c:pt idx="8036">
                  <c:v>141</c:v>
                </c:pt>
                <c:pt idx="8037">
                  <c:v>139</c:v>
                </c:pt>
                <c:pt idx="8038">
                  <c:v>140.99999999999997</c:v>
                </c:pt>
                <c:pt idx="8039">
                  <c:v>137</c:v>
                </c:pt>
                <c:pt idx="8040">
                  <c:v>131.99999999999997</c:v>
                </c:pt>
                <c:pt idx="8041">
                  <c:v>133</c:v>
                </c:pt>
                <c:pt idx="8042">
                  <c:v>140</c:v>
                </c:pt>
                <c:pt idx="8043">
                  <c:v>141</c:v>
                </c:pt>
                <c:pt idx="8044">
                  <c:v>148</c:v>
                </c:pt>
                <c:pt idx="8045">
                  <c:v>152</c:v>
                </c:pt>
                <c:pt idx="8046">
                  <c:v>148.99999999999997</c:v>
                </c:pt>
                <c:pt idx="8047">
                  <c:v>148.99999999999997</c:v>
                </c:pt>
                <c:pt idx="8048">
                  <c:v>163</c:v>
                </c:pt>
                <c:pt idx="8049">
                  <c:v>163</c:v>
                </c:pt>
                <c:pt idx="8050">
                  <c:v>167.00000000000003</c:v>
                </c:pt>
                <c:pt idx="8051">
                  <c:v>165.99999999999997</c:v>
                </c:pt>
                <c:pt idx="8052">
                  <c:v>178.00000000000003</c:v>
                </c:pt>
                <c:pt idx="8053">
                  <c:v>181.99999999999997</c:v>
                </c:pt>
                <c:pt idx="8054">
                  <c:v>164.99999999999994</c:v>
                </c:pt>
                <c:pt idx="8055">
                  <c:v>158</c:v>
                </c:pt>
                <c:pt idx="8056">
                  <c:v>161.00000000000003</c:v>
                </c:pt>
                <c:pt idx="8057">
                  <c:v>162.99999999999994</c:v>
                </c:pt>
                <c:pt idx="8058">
                  <c:v>159</c:v>
                </c:pt>
                <c:pt idx="8059">
                  <c:v>149.00000000000003</c:v>
                </c:pt>
                <c:pt idx="8060">
                  <c:v>159.99999999999997</c:v>
                </c:pt>
                <c:pt idx="8061">
                  <c:v>177</c:v>
                </c:pt>
                <c:pt idx="8062">
                  <c:v>167.99999999999997</c:v>
                </c:pt>
                <c:pt idx="8063">
                  <c:v>175.00000000000006</c:v>
                </c:pt>
                <c:pt idx="8064">
                  <c:v>179</c:v>
                </c:pt>
                <c:pt idx="8065">
                  <c:v>203.00000000000003</c:v>
                </c:pt>
                <c:pt idx="8066">
                  <c:v>183</c:v>
                </c:pt>
                <c:pt idx="8067">
                  <c:v>165.00000000000003</c:v>
                </c:pt>
                <c:pt idx="8068">
                  <c:v>157.99999999999997</c:v>
                </c:pt>
                <c:pt idx="8069">
                  <c:v>169</c:v>
                </c:pt>
                <c:pt idx="8070">
                  <c:v>167.00000000000003</c:v>
                </c:pt>
                <c:pt idx="8071">
                  <c:v>157.00000000000003</c:v>
                </c:pt>
                <c:pt idx="8072">
                  <c:v>157.99999999999997</c:v>
                </c:pt>
                <c:pt idx="8073">
                  <c:v>160</c:v>
                </c:pt>
                <c:pt idx="8074">
                  <c:v>164</c:v>
                </c:pt>
                <c:pt idx="8075">
                  <c:v>163.99999999999997</c:v>
                </c:pt>
                <c:pt idx="8076">
                  <c:v>159.99999999999997</c:v>
                </c:pt>
                <c:pt idx="8077">
                  <c:v>158</c:v>
                </c:pt>
                <c:pt idx="8078">
                  <c:v>162</c:v>
                </c:pt>
                <c:pt idx="8079">
                  <c:v>167</c:v>
                </c:pt>
                <c:pt idx="8080">
                  <c:v>173.00000000000006</c:v>
                </c:pt>
                <c:pt idx="8081">
                  <c:v>173</c:v>
                </c:pt>
                <c:pt idx="8082">
                  <c:v>177.99999999999997</c:v>
                </c:pt>
                <c:pt idx="8084">
                  <c:v>171</c:v>
                </c:pt>
                <c:pt idx="8085">
                  <c:v>179.99999999999997</c:v>
                </c:pt>
                <c:pt idx="8086">
                  <c:v>187</c:v>
                </c:pt>
                <c:pt idx="8087">
                  <c:v>190</c:v>
                </c:pt>
                <c:pt idx="8089">
                  <c:v>186</c:v>
                </c:pt>
                <c:pt idx="8090">
                  <c:v>175.99999999999997</c:v>
                </c:pt>
                <c:pt idx="8091">
                  <c:v>174.99999999999994</c:v>
                </c:pt>
                <c:pt idx="8092">
                  <c:v>175.00000000000006</c:v>
                </c:pt>
                <c:pt idx="8093">
                  <c:v>188.00000000000003</c:v>
                </c:pt>
                <c:pt idx="8094">
                  <c:v>196.00000000000003</c:v>
                </c:pt>
                <c:pt idx="8095">
                  <c:v>200</c:v>
                </c:pt>
                <c:pt idx="8096">
                  <c:v>182.99999999999997</c:v>
                </c:pt>
                <c:pt idx="8097">
                  <c:v>170.00000000000003</c:v>
                </c:pt>
                <c:pt idx="8098">
                  <c:v>164</c:v>
                </c:pt>
                <c:pt idx="8099">
                  <c:v>170.00000000000003</c:v>
                </c:pt>
                <c:pt idx="8100">
                  <c:v>172.00000000000003</c:v>
                </c:pt>
                <c:pt idx="8101">
                  <c:v>166</c:v>
                </c:pt>
                <c:pt idx="8102">
                  <c:v>163</c:v>
                </c:pt>
                <c:pt idx="8103">
                  <c:v>156</c:v>
                </c:pt>
                <c:pt idx="8104">
                  <c:v>151.00000000000003</c:v>
                </c:pt>
                <c:pt idx="8105">
                  <c:v>160.00000000000006</c:v>
                </c:pt>
                <c:pt idx="8106">
                  <c:v>160</c:v>
                </c:pt>
                <c:pt idx="8107">
                  <c:v>166.00000000000006</c:v>
                </c:pt>
                <c:pt idx="8108">
                  <c:v>161.00000000000003</c:v>
                </c:pt>
                <c:pt idx="8109">
                  <c:v>160.00000000000006</c:v>
                </c:pt>
                <c:pt idx="8110">
                  <c:v>148</c:v>
                </c:pt>
                <c:pt idx="8111">
                  <c:v>135</c:v>
                </c:pt>
                <c:pt idx="8112">
                  <c:v>135</c:v>
                </c:pt>
                <c:pt idx="8113">
                  <c:v>138</c:v>
                </c:pt>
                <c:pt idx="8114">
                  <c:v>138</c:v>
                </c:pt>
                <c:pt idx="8115">
                  <c:v>150</c:v>
                </c:pt>
                <c:pt idx="8116">
                  <c:v>148.00000000000006</c:v>
                </c:pt>
                <c:pt idx="8117">
                  <c:v>150</c:v>
                </c:pt>
                <c:pt idx="8118">
                  <c:v>150.99999999999997</c:v>
                </c:pt>
                <c:pt idx="8119">
                  <c:v>154</c:v>
                </c:pt>
                <c:pt idx="8120">
                  <c:v>153.00000000000003</c:v>
                </c:pt>
                <c:pt idx="8121">
                  <c:v>150</c:v>
                </c:pt>
                <c:pt idx="8122">
                  <c:v>154</c:v>
                </c:pt>
                <c:pt idx="8123">
                  <c:v>159</c:v>
                </c:pt>
                <c:pt idx="8124">
                  <c:v>161</c:v>
                </c:pt>
                <c:pt idx="8125">
                  <c:v>167</c:v>
                </c:pt>
                <c:pt idx="8126">
                  <c:v>170.00000000000003</c:v>
                </c:pt>
                <c:pt idx="8127">
                  <c:v>172.00000000000003</c:v>
                </c:pt>
                <c:pt idx="8128">
                  <c:v>169.99999999999997</c:v>
                </c:pt>
                <c:pt idx="8129">
                  <c:v>171.00000000000003</c:v>
                </c:pt>
                <c:pt idx="8130">
                  <c:v>164.00000000000006</c:v>
                </c:pt>
                <c:pt idx="8131">
                  <c:v>172.00000000000003</c:v>
                </c:pt>
                <c:pt idx="8132">
                  <c:v>167.99999999999997</c:v>
                </c:pt>
                <c:pt idx="8133">
                  <c:v>167</c:v>
                </c:pt>
                <c:pt idx="8134">
                  <c:v>167.99999999999997</c:v>
                </c:pt>
                <c:pt idx="8135">
                  <c:v>175</c:v>
                </c:pt>
                <c:pt idx="8136">
                  <c:v>181.99999999999994</c:v>
                </c:pt>
                <c:pt idx="8137">
                  <c:v>182.99999999999997</c:v>
                </c:pt>
                <c:pt idx="8138">
                  <c:v>184.99999999999997</c:v>
                </c:pt>
                <c:pt idx="8139">
                  <c:v>161</c:v>
                </c:pt>
                <c:pt idx="8140">
                  <c:v>171</c:v>
                </c:pt>
                <c:pt idx="8141">
                  <c:v>165</c:v>
                </c:pt>
                <c:pt idx="8142">
                  <c:v>169.00000000000003</c:v>
                </c:pt>
                <c:pt idx="8143">
                  <c:v>165.99999999999997</c:v>
                </c:pt>
                <c:pt idx="8144">
                  <c:v>160</c:v>
                </c:pt>
                <c:pt idx="8145">
                  <c:v>158</c:v>
                </c:pt>
                <c:pt idx="8146">
                  <c:v>164</c:v>
                </c:pt>
                <c:pt idx="8147">
                  <c:v>163.99999999999997</c:v>
                </c:pt>
                <c:pt idx="8148">
                  <c:v>159</c:v>
                </c:pt>
                <c:pt idx="8149">
                  <c:v>158</c:v>
                </c:pt>
                <c:pt idx="8150">
                  <c:v>159</c:v>
                </c:pt>
                <c:pt idx="8151">
                  <c:v>155.00000000000003</c:v>
                </c:pt>
                <c:pt idx="8152">
                  <c:v>156</c:v>
                </c:pt>
                <c:pt idx="8153">
                  <c:v>155.00000000000003</c:v>
                </c:pt>
                <c:pt idx="8154">
                  <c:v>150.00000000000006</c:v>
                </c:pt>
                <c:pt idx="8155">
                  <c:v>151.00000000000003</c:v>
                </c:pt>
                <c:pt idx="8156">
                  <c:v>146.00000000000003</c:v>
                </c:pt>
                <c:pt idx="8157">
                  <c:v>141</c:v>
                </c:pt>
                <c:pt idx="8158">
                  <c:v>140</c:v>
                </c:pt>
                <c:pt idx="8159">
                  <c:v>134.00000000000003</c:v>
                </c:pt>
                <c:pt idx="8160">
                  <c:v>132.99999999999997</c:v>
                </c:pt>
                <c:pt idx="8161">
                  <c:v>132.99999999999997</c:v>
                </c:pt>
                <c:pt idx="8162">
                  <c:v>140.99999999999997</c:v>
                </c:pt>
                <c:pt idx="8163">
                  <c:v>144</c:v>
                </c:pt>
                <c:pt idx="8164">
                  <c:v>156.99999999999997</c:v>
                </c:pt>
                <c:pt idx="8165">
                  <c:v>158</c:v>
                </c:pt>
                <c:pt idx="8166">
                  <c:v>154</c:v>
                </c:pt>
                <c:pt idx="8167">
                  <c:v>156.99999999999994</c:v>
                </c:pt>
                <c:pt idx="8170">
                  <c:v>164</c:v>
                </c:pt>
                <c:pt idx="8171">
                  <c:v>168.00000000000003</c:v>
                </c:pt>
                <c:pt idx="8172">
                  <c:v>163.99999999999997</c:v>
                </c:pt>
                <c:pt idx="8173">
                  <c:v>163</c:v>
                </c:pt>
                <c:pt idx="8174">
                  <c:v>161.00000000000003</c:v>
                </c:pt>
                <c:pt idx="8175">
                  <c:v>157.99999999999997</c:v>
                </c:pt>
                <c:pt idx="8176">
                  <c:v>154</c:v>
                </c:pt>
                <c:pt idx="8177">
                  <c:v>156.00000000000006</c:v>
                </c:pt>
                <c:pt idx="8178">
                  <c:v>167.00000000000003</c:v>
                </c:pt>
                <c:pt idx="8179">
                  <c:v>170.00000000000003</c:v>
                </c:pt>
                <c:pt idx="8180">
                  <c:v>168.00000000000003</c:v>
                </c:pt>
                <c:pt idx="8181">
                  <c:v>165.00000000000003</c:v>
                </c:pt>
                <c:pt idx="8182">
                  <c:v>166</c:v>
                </c:pt>
                <c:pt idx="8183">
                  <c:v>164</c:v>
                </c:pt>
                <c:pt idx="8184">
                  <c:v>168.00000000000003</c:v>
                </c:pt>
                <c:pt idx="8185">
                  <c:v>162</c:v>
                </c:pt>
                <c:pt idx="8186">
                  <c:v>169.00000000000003</c:v>
                </c:pt>
                <c:pt idx="8187">
                  <c:v>169.99999999999997</c:v>
                </c:pt>
                <c:pt idx="8188">
                  <c:v>170.99999999999994</c:v>
                </c:pt>
                <c:pt idx="8189">
                  <c:v>187.00000000000006</c:v>
                </c:pt>
                <c:pt idx="8190">
                  <c:v>181</c:v>
                </c:pt>
                <c:pt idx="8191">
                  <c:v>176.00000000000003</c:v>
                </c:pt>
                <c:pt idx="8192">
                  <c:v>171</c:v>
                </c:pt>
                <c:pt idx="8193">
                  <c:v>180.99999999999997</c:v>
                </c:pt>
                <c:pt idx="8194">
                  <c:v>186</c:v>
                </c:pt>
                <c:pt idx="8195">
                  <c:v>179.99999999999997</c:v>
                </c:pt>
                <c:pt idx="8196">
                  <c:v>177</c:v>
                </c:pt>
                <c:pt idx="8197">
                  <c:v>178.00000000000003</c:v>
                </c:pt>
                <c:pt idx="8198">
                  <c:v>167.99999999999997</c:v>
                </c:pt>
                <c:pt idx="8199">
                  <c:v>167</c:v>
                </c:pt>
                <c:pt idx="8200">
                  <c:v>172.00000000000006</c:v>
                </c:pt>
                <c:pt idx="8201">
                  <c:v>174.00000000000003</c:v>
                </c:pt>
                <c:pt idx="8202">
                  <c:v>182.00000000000003</c:v>
                </c:pt>
                <c:pt idx="8203">
                  <c:v>186.99999999999997</c:v>
                </c:pt>
                <c:pt idx="8204">
                  <c:v>192</c:v>
                </c:pt>
                <c:pt idx="8205">
                  <c:v>186.99999999999997</c:v>
                </c:pt>
                <c:pt idx="8206">
                  <c:v>189.00000000000006</c:v>
                </c:pt>
                <c:pt idx="8207">
                  <c:v>204</c:v>
                </c:pt>
                <c:pt idx="8208">
                  <c:v>194.99999999999997</c:v>
                </c:pt>
                <c:pt idx="8209">
                  <c:v>200.99999999999997</c:v>
                </c:pt>
                <c:pt idx="8210">
                  <c:v>194.00000000000003</c:v>
                </c:pt>
                <c:pt idx="8211">
                  <c:v>199.00000000000003</c:v>
                </c:pt>
                <c:pt idx="8212">
                  <c:v>207.00000000000003</c:v>
                </c:pt>
                <c:pt idx="8213">
                  <c:v>214.00000000000006</c:v>
                </c:pt>
                <c:pt idx="8214">
                  <c:v>223</c:v>
                </c:pt>
                <c:pt idx="8215">
                  <c:v>218.99999999999994</c:v>
                </c:pt>
                <c:pt idx="8216">
                  <c:v>207.00000000000003</c:v>
                </c:pt>
                <c:pt idx="8217">
                  <c:v>196.99999999999997</c:v>
                </c:pt>
                <c:pt idx="8218">
                  <c:v>186</c:v>
                </c:pt>
                <c:pt idx="8219">
                  <c:v>192.99999999999997</c:v>
                </c:pt>
                <c:pt idx="8220">
                  <c:v>200</c:v>
                </c:pt>
                <c:pt idx="8221">
                  <c:v>218.00000000000003</c:v>
                </c:pt>
                <c:pt idx="8222">
                  <c:v>225</c:v>
                </c:pt>
                <c:pt idx="8223">
                  <c:v>237.99999999999994</c:v>
                </c:pt>
                <c:pt idx="8224">
                  <c:v>276</c:v>
                </c:pt>
                <c:pt idx="8225">
                  <c:v>307</c:v>
                </c:pt>
                <c:pt idx="8226">
                  <c:v>283</c:v>
                </c:pt>
                <c:pt idx="8227">
                  <c:v>296.00000000000006</c:v>
                </c:pt>
                <c:pt idx="8228">
                  <c:v>304.00000000000006</c:v>
                </c:pt>
                <c:pt idx="8229">
                  <c:v>334</c:v>
                </c:pt>
                <c:pt idx="8230">
                  <c:v>308</c:v>
                </c:pt>
                <c:pt idx="8231">
                  <c:v>296</c:v>
                </c:pt>
                <c:pt idx="8232">
                  <c:v>273</c:v>
                </c:pt>
                <c:pt idx="8233">
                  <c:v>244</c:v>
                </c:pt>
                <c:pt idx="8234">
                  <c:v>276.99999999999994</c:v>
                </c:pt>
                <c:pt idx="8235">
                  <c:v>288.99999999999994</c:v>
                </c:pt>
                <c:pt idx="8236">
                  <c:v>309.00000000000006</c:v>
                </c:pt>
                <c:pt idx="8237">
                  <c:v>324</c:v>
                </c:pt>
                <c:pt idx="8238">
                  <c:v>334</c:v>
                </c:pt>
                <c:pt idx="8239">
                  <c:v>329</c:v>
                </c:pt>
                <c:pt idx="8240">
                  <c:v>375</c:v>
                </c:pt>
                <c:pt idx="8241">
                  <c:v>373</c:v>
                </c:pt>
                <c:pt idx="8242">
                  <c:v>367</c:v>
                </c:pt>
                <c:pt idx="8243">
                  <c:v>388</c:v>
                </c:pt>
                <c:pt idx="8244">
                  <c:v>298</c:v>
                </c:pt>
                <c:pt idx="8245">
                  <c:v>289.99999999999994</c:v>
                </c:pt>
                <c:pt idx="8246">
                  <c:v>281.99999999999994</c:v>
                </c:pt>
                <c:pt idx="8247">
                  <c:v>285</c:v>
                </c:pt>
                <c:pt idx="8248">
                  <c:v>276.99999999999994</c:v>
                </c:pt>
                <c:pt idx="8250">
                  <c:v>275</c:v>
                </c:pt>
                <c:pt idx="8251">
                  <c:v>274</c:v>
                </c:pt>
                <c:pt idx="8252">
                  <c:v>278.99999999999994</c:v>
                </c:pt>
                <c:pt idx="8253">
                  <c:v>291</c:v>
                </c:pt>
                <c:pt idx="8254">
                  <c:v>290</c:v>
                </c:pt>
                <c:pt idx="8255">
                  <c:v>286.99999999999994</c:v>
                </c:pt>
                <c:pt idx="8256">
                  <c:v>293.99999999999994</c:v>
                </c:pt>
                <c:pt idx="8257">
                  <c:v>287</c:v>
                </c:pt>
                <c:pt idx="8258">
                  <c:v>294</c:v>
                </c:pt>
                <c:pt idx="8259">
                  <c:v>299</c:v>
                </c:pt>
                <c:pt idx="8260">
                  <c:v>299.99999999999994</c:v>
                </c:pt>
                <c:pt idx="8261">
                  <c:v>302</c:v>
                </c:pt>
                <c:pt idx="8262">
                  <c:v>301</c:v>
                </c:pt>
                <c:pt idx="8263">
                  <c:v>332</c:v>
                </c:pt>
                <c:pt idx="8264">
                  <c:v>368</c:v>
                </c:pt>
                <c:pt idx="8265">
                  <c:v>375</c:v>
                </c:pt>
                <c:pt idx="8266">
                  <c:v>363.99999999999994</c:v>
                </c:pt>
                <c:pt idx="8267">
                  <c:v>361</c:v>
                </c:pt>
                <c:pt idx="8268">
                  <c:v>379</c:v>
                </c:pt>
                <c:pt idx="8269">
                  <c:v>405</c:v>
                </c:pt>
                <c:pt idx="8270">
                  <c:v>424</c:v>
                </c:pt>
                <c:pt idx="8271">
                  <c:v>411.00000000000006</c:v>
                </c:pt>
                <c:pt idx="8272">
                  <c:v>394</c:v>
                </c:pt>
                <c:pt idx="8273">
                  <c:v>378.99999999999994</c:v>
                </c:pt>
                <c:pt idx="8274">
                  <c:v>411.00000000000006</c:v>
                </c:pt>
                <c:pt idx="8275">
                  <c:v>425</c:v>
                </c:pt>
                <c:pt idx="8276">
                  <c:v>425</c:v>
                </c:pt>
                <c:pt idx="8277">
                  <c:v>434</c:v>
                </c:pt>
                <c:pt idx="8278">
                  <c:v>422</c:v>
                </c:pt>
                <c:pt idx="8279">
                  <c:v>417</c:v>
                </c:pt>
                <c:pt idx="8280">
                  <c:v>403</c:v>
                </c:pt>
                <c:pt idx="8281">
                  <c:v>401.99999999999994</c:v>
                </c:pt>
                <c:pt idx="8282">
                  <c:v>398</c:v>
                </c:pt>
                <c:pt idx="8283">
                  <c:v>388</c:v>
                </c:pt>
                <c:pt idx="8284">
                  <c:v>401</c:v>
                </c:pt>
                <c:pt idx="8285">
                  <c:v>408</c:v>
                </c:pt>
                <c:pt idx="8286">
                  <c:v>409.00000000000006</c:v>
                </c:pt>
                <c:pt idx="8287">
                  <c:v>386</c:v>
                </c:pt>
                <c:pt idx="8288">
                  <c:v>384.00000000000006</c:v>
                </c:pt>
                <c:pt idx="8289">
                  <c:v>376</c:v>
                </c:pt>
                <c:pt idx="8290">
                  <c:v>377.00000000000006</c:v>
                </c:pt>
                <c:pt idx="8291">
                  <c:v>375.00000000000006</c:v>
                </c:pt>
                <c:pt idx="8292">
                  <c:v>386.00000000000006</c:v>
                </c:pt>
                <c:pt idx="8293">
                  <c:v>385</c:v>
                </c:pt>
                <c:pt idx="8294">
                  <c:v>375</c:v>
                </c:pt>
                <c:pt idx="8295">
                  <c:v>405</c:v>
                </c:pt>
                <c:pt idx="8296">
                  <c:v>397.99999999999994</c:v>
                </c:pt>
                <c:pt idx="8297">
                  <c:v>413</c:v>
                </c:pt>
                <c:pt idx="8298">
                  <c:v>422.00000000000006</c:v>
                </c:pt>
                <c:pt idx="8299">
                  <c:v>413</c:v>
                </c:pt>
                <c:pt idx="8300">
                  <c:v>401.99999999999994</c:v>
                </c:pt>
                <c:pt idx="8301">
                  <c:v>408</c:v>
                </c:pt>
                <c:pt idx="8302">
                  <c:v>397</c:v>
                </c:pt>
                <c:pt idx="8303">
                  <c:v>390.00000000000006</c:v>
                </c:pt>
                <c:pt idx="8304">
                  <c:v>424</c:v>
                </c:pt>
                <c:pt idx="8305">
                  <c:v>463.00000000000006</c:v>
                </c:pt>
                <c:pt idx="8306">
                  <c:v>459</c:v>
                </c:pt>
                <c:pt idx="8307">
                  <c:v>470</c:v>
                </c:pt>
                <c:pt idx="8308">
                  <c:v>464.00000000000006</c:v>
                </c:pt>
                <c:pt idx="8309">
                  <c:v>506.00000000000006</c:v>
                </c:pt>
                <c:pt idx="8310">
                  <c:v>509</c:v>
                </c:pt>
                <c:pt idx="8311">
                  <c:v>575</c:v>
                </c:pt>
                <c:pt idx="8312">
                  <c:v>536</c:v>
                </c:pt>
                <c:pt idx="8313">
                  <c:v>516</c:v>
                </c:pt>
                <c:pt idx="8314">
                  <c:v>502.00000000000006</c:v>
                </c:pt>
                <c:pt idx="8315">
                  <c:v>559</c:v>
                </c:pt>
                <c:pt idx="8316">
                  <c:v>547.00000000000011</c:v>
                </c:pt>
                <c:pt idx="8317">
                  <c:v>560</c:v>
                </c:pt>
                <c:pt idx="8318">
                  <c:v>515</c:v>
                </c:pt>
                <c:pt idx="8319">
                  <c:v>517</c:v>
                </c:pt>
                <c:pt idx="8320">
                  <c:v>521</c:v>
                </c:pt>
                <c:pt idx="8321">
                  <c:v>536.99999999999989</c:v>
                </c:pt>
                <c:pt idx="8322">
                  <c:v>518</c:v>
                </c:pt>
                <c:pt idx="8323">
                  <c:v>545</c:v>
                </c:pt>
                <c:pt idx="8324">
                  <c:v>516</c:v>
                </c:pt>
                <c:pt idx="8325">
                  <c:v>542</c:v>
                </c:pt>
                <c:pt idx="8326">
                  <c:v>525</c:v>
                </c:pt>
                <c:pt idx="8327">
                  <c:v>491</c:v>
                </c:pt>
                <c:pt idx="8328">
                  <c:v>475</c:v>
                </c:pt>
                <c:pt idx="8329">
                  <c:v>440.00000000000006</c:v>
                </c:pt>
                <c:pt idx="8330">
                  <c:v>412</c:v>
                </c:pt>
                <c:pt idx="8331">
                  <c:v>430</c:v>
                </c:pt>
                <c:pt idx="8332">
                  <c:v>444.00000000000006</c:v>
                </c:pt>
                <c:pt idx="8333">
                  <c:v>502.00000000000006</c:v>
                </c:pt>
                <c:pt idx="8334">
                  <c:v>503.99999999999989</c:v>
                </c:pt>
                <c:pt idx="8335">
                  <c:v>505.99999999999994</c:v>
                </c:pt>
                <c:pt idx="8336">
                  <c:v>510.99999999999994</c:v>
                </c:pt>
                <c:pt idx="8337">
                  <c:v>519</c:v>
                </c:pt>
                <c:pt idx="8338">
                  <c:v>504</c:v>
                </c:pt>
                <c:pt idx="8339">
                  <c:v>499</c:v>
                </c:pt>
                <c:pt idx="8340">
                  <c:v>484.99999999999994</c:v>
                </c:pt>
                <c:pt idx="8341">
                  <c:v>482</c:v>
                </c:pt>
                <c:pt idx="8342">
                  <c:v>488</c:v>
                </c:pt>
                <c:pt idx="8343">
                  <c:v>514</c:v>
                </c:pt>
                <c:pt idx="8345">
                  <c:v>509</c:v>
                </c:pt>
                <c:pt idx="8346">
                  <c:v>497</c:v>
                </c:pt>
                <c:pt idx="8347">
                  <c:v>522</c:v>
                </c:pt>
                <c:pt idx="8348">
                  <c:v>524</c:v>
                </c:pt>
                <c:pt idx="8349">
                  <c:v>505</c:v>
                </c:pt>
                <c:pt idx="8350">
                  <c:v>498.00000000000006</c:v>
                </c:pt>
                <c:pt idx="8351">
                  <c:v>501</c:v>
                </c:pt>
                <c:pt idx="8352">
                  <c:v>518</c:v>
                </c:pt>
                <c:pt idx="8353">
                  <c:v>526</c:v>
                </c:pt>
                <c:pt idx="8354">
                  <c:v>528</c:v>
                </c:pt>
                <c:pt idx="8355">
                  <c:v>530</c:v>
                </c:pt>
                <c:pt idx="8356">
                  <c:v>517</c:v>
                </c:pt>
                <c:pt idx="8357">
                  <c:v>484</c:v>
                </c:pt>
                <c:pt idx="8358">
                  <c:v>480.00000000000006</c:v>
                </c:pt>
                <c:pt idx="8359">
                  <c:v>491</c:v>
                </c:pt>
                <c:pt idx="8360">
                  <c:v>472.00000000000006</c:v>
                </c:pt>
                <c:pt idx="8361">
                  <c:v>474</c:v>
                </c:pt>
                <c:pt idx="8362">
                  <c:v>463</c:v>
                </c:pt>
                <c:pt idx="8363">
                  <c:v>447</c:v>
                </c:pt>
                <c:pt idx="8364">
                  <c:v>423.00000000000006</c:v>
                </c:pt>
                <c:pt idx="8365">
                  <c:v>413.00000000000006</c:v>
                </c:pt>
                <c:pt idx="8366">
                  <c:v>432</c:v>
                </c:pt>
                <c:pt idx="8367">
                  <c:v>423.00000000000006</c:v>
                </c:pt>
                <c:pt idx="8368">
                  <c:v>401</c:v>
                </c:pt>
                <c:pt idx="8369">
                  <c:v>427.99999999999994</c:v>
                </c:pt>
                <c:pt idx="8370">
                  <c:v>421</c:v>
                </c:pt>
                <c:pt idx="8371">
                  <c:v>396</c:v>
                </c:pt>
                <c:pt idx="8372">
                  <c:v>394.00000000000006</c:v>
                </c:pt>
                <c:pt idx="8373">
                  <c:v>379</c:v>
                </c:pt>
                <c:pt idx="8374">
                  <c:v>386.00000000000006</c:v>
                </c:pt>
                <c:pt idx="8375">
                  <c:v>379</c:v>
                </c:pt>
                <c:pt idx="8376">
                  <c:v>364</c:v>
                </c:pt>
                <c:pt idx="8377">
                  <c:v>363.00000000000006</c:v>
                </c:pt>
                <c:pt idx="8378">
                  <c:v>362.00000000000006</c:v>
                </c:pt>
                <c:pt idx="8379">
                  <c:v>363</c:v>
                </c:pt>
                <c:pt idx="8380">
                  <c:v>371</c:v>
                </c:pt>
                <c:pt idx="8381">
                  <c:v>372</c:v>
                </c:pt>
                <c:pt idx="8382">
                  <c:v>400</c:v>
                </c:pt>
                <c:pt idx="8383">
                  <c:v>375.00000000000006</c:v>
                </c:pt>
                <c:pt idx="8384">
                  <c:v>353.99999999999994</c:v>
                </c:pt>
                <c:pt idx="8385">
                  <c:v>349</c:v>
                </c:pt>
                <c:pt idx="8386">
                  <c:v>359.00000000000006</c:v>
                </c:pt>
                <c:pt idx="8387">
                  <c:v>366.99999999999994</c:v>
                </c:pt>
                <c:pt idx="8388">
                  <c:v>363</c:v>
                </c:pt>
                <c:pt idx="8389">
                  <c:v>362</c:v>
                </c:pt>
                <c:pt idx="8390">
                  <c:v>358</c:v>
                </c:pt>
                <c:pt idx="8391">
                  <c:v>346.00000000000006</c:v>
                </c:pt>
                <c:pt idx="8392">
                  <c:v>317</c:v>
                </c:pt>
                <c:pt idx="8393">
                  <c:v>316</c:v>
                </c:pt>
                <c:pt idx="8394">
                  <c:v>318.99999999999994</c:v>
                </c:pt>
                <c:pt idx="8395">
                  <c:v>324</c:v>
                </c:pt>
                <c:pt idx="8396">
                  <c:v>329</c:v>
                </c:pt>
                <c:pt idx="8397">
                  <c:v>304</c:v>
                </c:pt>
                <c:pt idx="8398">
                  <c:v>301.99999999999994</c:v>
                </c:pt>
                <c:pt idx="8399">
                  <c:v>313.00000000000006</c:v>
                </c:pt>
                <c:pt idx="8400">
                  <c:v>314.00000000000006</c:v>
                </c:pt>
                <c:pt idx="8401">
                  <c:v>316.99999999999994</c:v>
                </c:pt>
                <c:pt idx="8402">
                  <c:v>309</c:v>
                </c:pt>
                <c:pt idx="8403">
                  <c:v>307</c:v>
                </c:pt>
                <c:pt idx="8404">
                  <c:v>301</c:v>
                </c:pt>
                <c:pt idx="8405">
                  <c:v>305</c:v>
                </c:pt>
                <c:pt idx="8406">
                  <c:v>309</c:v>
                </c:pt>
                <c:pt idx="8407">
                  <c:v>334.99999999999994</c:v>
                </c:pt>
                <c:pt idx="8408">
                  <c:v>345</c:v>
                </c:pt>
                <c:pt idx="8409">
                  <c:v>334</c:v>
                </c:pt>
                <c:pt idx="8410">
                  <c:v>334.00000000000006</c:v>
                </c:pt>
                <c:pt idx="8411">
                  <c:v>343</c:v>
                </c:pt>
                <c:pt idx="8412">
                  <c:v>350</c:v>
                </c:pt>
                <c:pt idx="8413">
                  <c:v>356.00000000000006</c:v>
                </c:pt>
                <c:pt idx="8414">
                  <c:v>342</c:v>
                </c:pt>
                <c:pt idx="8415">
                  <c:v>355</c:v>
                </c:pt>
                <c:pt idx="8416">
                  <c:v>369.00000000000006</c:v>
                </c:pt>
                <c:pt idx="8417">
                  <c:v>390</c:v>
                </c:pt>
                <c:pt idx="8420">
                  <c:v>409.99999999999994</c:v>
                </c:pt>
                <c:pt idx="8421">
                  <c:v>407</c:v>
                </c:pt>
                <c:pt idx="8422">
                  <c:v>395</c:v>
                </c:pt>
                <c:pt idx="8423">
                  <c:v>398</c:v>
                </c:pt>
                <c:pt idx="8424">
                  <c:v>401</c:v>
                </c:pt>
                <c:pt idx="8425">
                  <c:v>405</c:v>
                </c:pt>
                <c:pt idx="8426">
                  <c:v>400</c:v>
                </c:pt>
                <c:pt idx="8427">
                  <c:v>416</c:v>
                </c:pt>
                <c:pt idx="8428">
                  <c:v>426.99999999999994</c:v>
                </c:pt>
                <c:pt idx="8429">
                  <c:v>433</c:v>
                </c:pt>
                <c:pt idx="8430">
                  <c:v>432</c:v>
                </c:pt>
                <c:pt idx="8431">
                  <c:v>428</c:v>
                </c:pt>
                <c:pt idx="8432">
                  <c:v>421</c:v>
                </c:pt>
                <c:pt idx="8433">
                  <c:v>436.00000000000006</c:v>
                </c:pt>
                <c:pt idx="8434">
                  <c:v>435.00000000000006</c:v>
                </c:pt>
                <c:pt idx="8436">
                  <c:v>415.00000000000006</c:v>
                </c:pt>
                <c:pt idx="8437">
                  <c:v>415.00000000000006</c:v>
                </c:pt>
                <c:pt idx="8438">
                  <c:v>413.00000000000006</c:v>
                </c:pt>
                <c:pt idx="8439">
                  <c:v>414.00000000000006</c:v>
                </c:pt>
                <c:pt idx="8440">
                  <c:v>414.00000000000006</c:v>
                </c:pt>
                <c:pt idx="8441">
                  <c:v>434</c:v>
                </c:pt>
                <c:pt idx="8442">
                  <c:v>430</c:v>
                </c:pt>
                <c:pt idx="8443">
                  <c:v>427.99999999999994</c:v>
                </c:pt>
                <c:pt idx="8444">
                  <c:v>457</c:v>
                </c:pt>
                <c:pt idx="8445">
                  <c:v>452.99999999999994</c:v>
                </c:pt>
                <c:pt idx="8446">
                  <c:v>459.99999999999994</c:v>
                </c:pt>
                <c:pt idx="8447">
                  <c:v>467</c:v>
                </c:pt>
                <c:pt idx="8448">
                  <c:v>462</c:v>
                </c:pt>
                <c:pt idx="8449">
                  <c:v>457</c:v>
                </c:pt>
                <c:pt idx="8450">
                  <c:v>441</c:v>
                </c:pt>
                <c:pt idx="8451">
                  <c:v>447.00000000000006</c:v>
                </c:pt>
                <c:pt idx="8452">
                  <c:v>447</c:v>
                </c:pt>
                <c:pt idx="8453">
                  <c:v>438.00000000000006</c:v>
                </c:pt>
                <c:pt idx="8454">
                  <c:v>458</c:v>
                </c:pt>
                <c:pt idx="8455">
                  <c:v>461.99999999999994</c:v>
                </c:pt>
                <c:pt idx="8456">
                  <c:v>488.00000000000006</c:v>
                </c:pt>
                <c:pt idx="8457">
                  <c:v>480.99999999999994</c:v>
                </c:pt>
                <c:pt idx="8458">
                  <c:v>494.99999999999994</c:v>
                </c:pt>
                <c:pt idx="8459">
                  <c:v>461.99999999999994</c:v>
                </c:pt>
                <c:pt idx="8460">
                  <c:v>462</c:v>
                </c:pt>
                <c:pt idx="8461">
                  <c:v>444.99999999999994</c:v>
                </c:pt>
                <c:pt idx="8462">
                  <c:v>436.00000000000006</c:v>
                </c:pt>
                <c:pt idx="8463">
                  <c:v>454</c:v>
                </c:pt>
                <c:pt idx="8464">
                  <c:v>449</c:v>
                </c:pt>
                <c:pt idx="8465">
                  <c:v>491</c:v>
                </c:pt>
                <c:pt idx="8466">
                  <c:v>480.99999999999994</c:v>
                </c:pt>
                <c:pt idx="8467">
                  <c:v>484</c:v>
                </c:pt>
                <c:pt idx="8468">
                  <c:v>461.00000000000006</c:v>
                </c:pt>
                <c:pt idx="8469">
                  <c:v>474</c:v>
                </c:pt>
                <c:pt idx="8470">
                  <c:v>463</c:v>
                </c:pt>
                <c:pt idx="8471">
                  <c:v>430.99999999999994</c:v>
                </c:pt>
                <c:pt idx="8472">
                  <c:v>423.00000000000006</c:v>
                </c:pt>
                <c:pt idx="8473">
                  <c:v>434.99999999999994</c:v>
                </c:pt>
                <c:pt idx="8474">
                  <c:v>457</c:v>
                </c:pt>
                <c:pt idx="8475">
                  <c:v>467</c:v>
                </c:pt>
                <c:pt idx="8476">
                  <c:v>476</c:v>
                </c:pt>
                <c:pt idx="8477">
                  <c:v>484</c:v>
                </c:pt>
                <c:pt idx="8478">
                  <c:v>438.00000000000006</c:v>
                </c:pt>
                <c:pt idx="8479">
                  <c:v>421</c:v>
                </c:pt>
                <c:pt idx="8480">
                  <c:v>420</c:v>
                </c:pt>
                <c:pt idx="8481">
                  <c:v>422.00000000000006</c:v>
                </c:pt>
                <c:pt idx="8482">
                  <c:v>444.99999999999994</c:v>
                </c:pt>
                <c:pt idx="8483">
                  <c:v>470</c:v>
                </c:pt>
                <c:pt idx="8484">
                  <c:v>484</c:v>
                </c:pt>
                <c:pt idx="8485">
                  <c:v>464.00000000000006</c:v>
                </c:pt>
                <c:pt idx="8486">
                  <c:v>459</c:v>
                </c:pt>
                <c:pt idx="8487">
                  <c:v>461.00000000000006</c:v>
                </c:pt>
                <c:pt idx="8488">
                  <c:v>484</c:v>
                </c:pt>
                <c:pt idx="8489">
                  <c:v>488.99999999999994</c:v>
                </c:pt>
                <c:pt idx="8490">
                  <c:v>484</c:v>
                </c:pt>
                <c:pt idx="8491">
                  <c:v>482</c:v>
                </c:pt>
                <c:pt idx="8492">
                  <c:v>488</c:v>
                </c:pt>
                <c:pt idx="8493">
                  <c:v>488</c:v>
                </c:pt>
                <c:pt idx="8494">
                  <c:v>527.99999999999989</c:v>
                </c:pt>
                <c:pt idx="8495">
                  <c:v>519.99999999999989</c:v>
                </c:pt>
                <c:pt idx="8496">
                  <c:v>530.00000000000011</c:v>
                </c:pt>
                <c:pt idx="8497">
                  <c:v>505.99999999999994</c:v>
                </c:pt>
                <c:pt idx="8498">
                  <c:v>469.99999999999994</c:v>
                </c:pt>
                <c:pt idx="8499">
                  <c:v>469.00000000000006</c:v>
                </c:pt>
                <c:pt idx="8500">
                  <c:v>475</c:v>
                </c:pt>
                <c:pt idx="8501">
                  <c:v>465.00000000000006</c:v>
                </c:pt>
                <c:pt idx="8502">
                  <c:v>458</c:v>
                </c:pt>
                <c:pt idx="8503">
                  <c:v>484</c:v>
                </c:pt>
                <c:pt idx="8504">
                  <c:v>470.99999999999989</c:v>
                </c:pt>
                <c:pt idx="8505">
                  <c:v>457</c:v>
                </c:pt>
                <c:pt idx="8506">
                  <c:v>454.00000000000011</c:v>
                </c:pt>
                <c:pt idx="8507">
                  <c:v>443</c:v>
                </c:pt>
                <c:pt idx="8508">
                  <c:v>459</c:v>
                </c:pt>
                <c:pt idx="8509">
                  <c:v>454</c:v>
                </c:pt>
                <c:pt idx="8510">
                  <c:v>447.00000000000006</c:v>
                </c:pt>
                <c:pt idx="8512">
                  <c:v>431.00000000000006</c:v>
                </c:pt>
                <c:pt idx="8513">
                  <c:v>431.00000000000006</c:v>
                </c:pt>
                <c:pt idx="8514">
                  <c:v>426.99999999999994</c:v>
                </c:pt>
                <c:pt idx="8515">
                  <c:v>423.00000000000006</c:v>
                </c:pt>
                <c:pt idx="8516">
                  <c:v>418</c:v>
                </c:pt>
                <c:pt idx="8517">
                  <c:v>434.99999999999994</c:v>
                </c:pt>
                <c:pt idx="8518">
                  <c:v>447</c:v>
                </c:pt>
                <c:pt idx="8519">
                  <c:v>448.00000000000006</c:v>
                </c:pt>
                <c:pt idx="8520">
                  <c:v>451.99999999999994</c:v>
                </c:pt>
                <c:pt idx="8521">
                  <c:v>458</c:v>
                </c:pt>
                <c:pt idx="8522">
                  <c:v>451.99999999999994</c:v>
                </c:pt>
                <c:pt idx="8523">
                  <c:v>452.99999999999994</c:v>
                </c:pt>
                <c:pt idx="8524">
                  <c:v>459</c:v>
                </c:pt>
                <c:pt idx="8525">
                  <c:v>439.99999999999994</c:v>
                </c:pt>
                <c:pt idx="8526">
                  <c:v>440.00000000000006</c:v>
                </c:pt>
                <c:pt idx="8527">
                  <c:v>405.99999999999994</c:v>
                </c:pt>
                <c:pt idx="8528">
                  <c:v>363.99999999999994</c:v>
                </c:pt>
                <c:pt idx="8529">
                  <c:v>376.00000000000006</c:v>
                </c:pt>
                <c:pt idx="8530">
                  <c:v>376.00000000000006</c:v>
                </c:pt>
                <c:pt idx="8531">
                  <c:v>353.99999999999994</c:v>
                </c:pt>
                <c:pt idx="8532">
                  <c:v>351</c:v>
                </c:pt>
                <c:pt idx="8533">
                  <c:v>344.99999999999994</c:v>
                </c:pt>
                <c:pt idx="8534">
                  <c:v>349</c:v>
                </c:pt>
                <c:pt idx="8535">
                  <c:v>355</c:v>
                </c:pt>
                <c:pt idx="8536">
                  <c:v>347</c:v>
                </c:pt>
                <c:pt idx="8537">
                  <c:v>350</c:v>
                </c:pt>
                <c:pt idx="8538">
                  <c:v>351.99999999999994</c:v>
                </c:pt>
                <c:pt idx="8539">
                  <c:v>361.00000000000006</c:v>
                </c:pt>
                <c:pt idx="8540">
                  <c:v>365.00000000000006</c:v>
                </c:pt>
                <c:pt idx="8541">
                  <c:v>378</c:v>
                </c:pt>
                <c:pt idx="8542">
                  <c:v>383</c:v>
                </c:pt>
                <c:pt idx="8543">
                  <c:v>376.99999999999994</c:v>
                </c:pt>
                <c:pt idx="8544">
                  <c:v>369</c:v>
                </c:pt>
                <c:pt idx="8545">
                  <c:v>362</c:v>
                </c:pt>
                <c:pt idx="8546">
                  <c:v>363</c:v>
                </c:pt>
                <c:pt idx="8547">
                  <c:v>369</c:v>
                </c:pt>
                <c:pt idx="8548">
                  <c:v>367</c:v>
                </c:pt>
                <c:pt idx="8549">
                  <c:v>364</c:v>
                </c:pt>
                <c:pt idx="8550">
                  <c:v>363</c:v>
                </c:pt>
                <c:pt idx="8551">
                  <c:v>365.00000000000006</c:v>
                </c:pt>
                <c:pt idx="8552">
                  <c:v>366</c:v>
                </c:pt>
                <c:pt idx="8553">
                  <c:v>354</c:v>
                </c:pt>
                <c:pt idx="8554">
                  <c:v>354</c:v>
                </c:pt>
                <c:pt idx="8555">
                  <c:v>348</c:v>
                </c:pt>
                <c:pt idx="8556">
                  <c:v>328</c:v>
                </c:pt>
                <c:pt idx="8557">
                  <c:v>319.00000000000006</c:v>
                </c:pt>
                <c:pt idx="8558">
                  <c:v>315.99999999999994</c:v>
                </c:pt>
                <c:pt idx="8559">
                  <c:v>319.00000000000006</c:v>
                </c:pt>
                <c:pt idx="8560">
                  <c:v>330</c:v>
                </c:pt>
                <c:pt idx="8561">
                  <c:v>334</c:v>
                </c:pt>
                <c:pt idx="8562">
                  <c:v>328</c:v>
                </c:pt>
                <c:pt idx="8563">
                  <c:v>339.99999999999994</c:v>
                </c:pt>
                <c:pt idx="8564">
                  <c:v>355</c:v>
                </c:pt>
                <c:pt idx="8565">
                  <c:v>355.00000000000006</c:v>
                </c:pt>
                <c:pt idx="8566">
                  <c:v>350</c:v>
                </c:pt>
                <c:pt idx="8567">
                  <c:v>348.00000000000006</c:v>
                </c:pt>
                <c:pt idx="8568">
                  <c:v>353</c:v>
                </c:pt>
                <c:pt idx="8569">
                  <c:v>361.00000000000006</c:v>
                </c:pt>
                <c:pt idx="8570">
                  <c:v>353</c:v>
                </c:pt>
                <c:pt idx="8571">
                  <c:v>352.00000000000006</c:v>
                </c:pt>
                <c:pt idx="8572">
                  <c:v>364.99999999999994</c:v>
                </c:pt>
                <c:pt idx="8573">
                  <c:v>375</c:v>
                </c:pt>
                <c:pt idx="8574">
                  <c:v>372</c:v>
                </c:pt>
                <c:pt idx="8575">
                  <c:v>376</c:v>
                </c:pt>
                <c:pt idx="8576">
                  <c:v>363</c:v>
                </c:pt>
                <c:pt idx="8577">
                  <c:v>363</c:v>
                </c:pt>
                <c:pt idx="8578">
                  <c:v>359</c:v>
                </c:pt>
                <c:pt idx="8579">
                  <c:v>359</c:v>
                </c:pt>
                <c:pt idx="8580">
                  <c:v>357.99999999999994</c:v>
                </c:pt>
                <c:pt idx="8581">
                  <c:v>352</c:v>
                </c:pt>
                <c:pt idx="8582">
                  <c:v>343.00000000000006</c:v>
                </c:pt>
                <c:pt idx="8583">
                  <c:v>338</c:v>
                </c:pt>
                <c:pt idx="8584">
                  <c:v>340</c:v>
                </c:pt>
                <c:pt idx="8585">
                  <c:v>337</c:v>
                </c:pt>
                <c:pt idx="8586">
                  <c:v>328</c:v>
                </c:pt>
                <c:pt idx="8587">
                  <c:v>320</c:v>
                </c:pt>
                <c:pt idx="8588">
                  <c:v>320</c:v>
                </c:pt>
                <c:pt idx="8589">
                  <c:v>310.99999999999994</c:v>
                </c:pt>
                <c:pt idx="8590">
                  <c:v>304.00000000000006</c:v>
                </c:pt>
                <c:pt idx="8591">
                  <c:v>314</c:v>
                </c:pt>
                <c:pt idx="8592">
                  <c:v>326</c:v>
                </c:pt>
                <c:pt idx="8593">
                  <c:v>336.00000000000006</c:v>
                </c:pt>
                <c:pt idx="8594">
                  <c:v>360.00000000000006</c:v>
                </c:pt>
                <c:pt idx="8595">
                  <c:v>353</c:v>
                </c:pt>
                <c:pt idx="8596">
                  <c:v>338</c:v>
                </c:pt>
                <c:pt idx="8597">
                  <c:v>337</c:v>
                </c:pt>
                <c:pt idx="8598">
                  <c:v>328</c:v>
                </c:pt>
                <c:pt idx="8599">
                  <c:v>325.00000000000006</c:v>
                </c:pt>
                <c:pt idx="8600">
                  <c:v>314.99999999999994</c:v>
                </c:pt>
                <c:pt idx="8601">
                  <c:v>301.99999999999994</c:v>
                </c:pt>
                <c:pt idx="8602">
                  <c:v>305</c:v>
                </c:pt>
                <c:pt idx="8603">
                  <c:v>313</c:v>
                </c:pt>
                <c:pt idx="8607">
                  <c:v>319</c:v>
                </c:pt>
                <c:pt idx="8608">
                  <c:v>328</c:v>
                </c:pt>
                <c:pt idx="8611">
                  <c:v>293</c:v>
                </c:pt>
                <c:pt idx="8612">
                  <c:v>283</c:v>
                </c:pt>
                <c:pt idx="8613">
                  <c:v>276</c:v>
                </c:pt>
                <c:pt idx="8614">
                  <c:v>279</c:v>
                </c:pt>
                <c:pt idx="8615">
                  <c:v>280</c:v>
                </c:pt>
                <c:pt idx="8616">
                  <c:v>283</c:v>
                </c:pt>
                <c:pt idx="8617">
                  <c:v>268</c:v>
                </c:pt>
                <c:pt idx="8618">
                  <c:v>257</c:v>
                </c:pt>
                <c:pt idx="8619">
                  <c:v>261.00000000000006</c:v>
                </c:pt>
                <c:pt idx="8620">
                  <c:v>268</c:v>
                </c:pt>
                <c:pt idx="8621">
                  <c:v>271</c:v>
                </c:pt>
                <c:pt idx="8622">
                  <c:v>264</c:v>
                </c:pt>
                <c:pt idx="8623">
                  <c:v>263.00000000000006</c:v>
                </c:pt>
                <c:pt idx="8624">
                  <c:v>269.00000000000006</c:v>
                </c:pt>
                <c:pt idx="8625">
                  <c:v>267</c:v>
                </c:pt>
                <c:pt idx="8626">
                  <c:v>268.99999999999994</c:v>
                </c:pt>
                <c:pt idx="8627">
                  <c:v>273</c:v>
                </c:pt>
                <c:pt idx="8628">
                  <c:v>259.00000000000006</c:v>
                </c:pt>
                <c:pt idx="8629">
                  <c:v>259.99999999999994</c:v>
                </c:pt>
                <c:pt idx="8630">
                  <c:v>257</c:v>
                </c:pt>
                <c:pt idx="8631">
                  <c:v>258</c:v>
                </c:pt>
                <c:pt idx="8632">
                  <c:v>273</c:v>
                </c:pt>
                <c:pt idx="8633">
                  <c:v>267</c:v>
                </c:pt>
                <c:pt idx="8634">
                  <c:v>280</c:v>
                </c:pt>
                <c:pt idx="8635">
                  <c:v>287</c:v>
                </c:pt>
                <c:pt idx="8636">
                  <c:v>292.00000000000006</c:v>
                </c:pt>
                <c:pt idx="8637">
                  <c:v>299</c:v>
                </c:pt>
                <c:pt idx="8638">
                  <c:v>303</c:v>
                </c:pt>
                <c:pt idx="8639">
                  <c:v>305</c:v>
                </c:pt>
                <c:pt idx="8640">
                  <c:v>297.99999999999994</c:v>
                </c:pt>
                <c:pt idx="8641">
                  <c:v>282</c:v>
                </c:pt>
                <c:pt idx="8642">
                  <c:v>278</c:v>
                </c:pt>
                <c:pt idx="8643">
                  <c:v>277.99999999999994</c:v>
                </c:pt>
                <c:pt idx="8644">
                  <c:v>284.99999999999994</c:v>
                </c:pt>
                <c:pt idx="8645">
                  <c:v>284.99999999999994</c:v>
                </c:pt>
                <c:pt idx="8646">
                  <c:v>278.99999999999994</c:v>
                </c:pt>
                <c:pt idx="8647">
                  <c:v>293.00000000000006</c:v>
                </c:pt>
                <c:pt idx="8648">
                  <c:v>291</c:v>
                </c:pt>
                <c:pt idx="8649">
                  <c:v>281.00000000000006</c:v>
                </c:pt>
                <c:pt idx="8650">
                  <c:v>336.00000000000006</c:v>
                </c:pt>
                <c:pt idx="8651">
                  <c:v>345</c:v>
                </c:pt>
                <c:pt idx="8652">
                  <c:v>336</c:v>
                </c:pt>
                <c:pt idx="8653">
                  <c:v>333</c:v>
                </c:pt>
                <c:pt idx="8654">
                  <c:v>343</c:v>
                </c:pt>
                <c:pt idx="8655">
                  <c:v>332.99999999999994</c:v>
                </c:pt>
                <c:pt idx="8656">
                  <c:v>321</c:v>
                </c:pt>
                <c:pt idx="8657">
                  <c:v>321.00000000000006</c:v>
                </c:pt>
                <c:pt idx="8658">
                  <c:v>314.00000000000006</c:v>
                </c:pt>
                <c:pt idx="8659">
                  <c:v>320</c:v>
                </c:pt>
                <c:pt idx="8660">
                  <c:v>319.00000000000006</c:v>
                </c:pt>
                <c:pt idx="8661">
                  <c:v>324</c:v>
                </c:pt>
                <c:pt idx="8662">
                  <c:v>323.00000000000006</c:v>
                </c:pt>
                <c:pt idx="8663">
                  <c:v>321</c:v>
                </c:pt>
                <c:pt idx="8664">
                  <c:v>333</c:v>
                </c:pt>
                <c:pt idx="8665">
                  <c:v>331.99999999999994</c:v>
                </c:pt>
                <c:pt idx="8666">
                  <c:v>332</c:v>
                </c:pt>
                <c:pt idx="8667">
                  <c:v>326.99999999999994</c:v>
                </c:pt>
                <c:pt idx="8668">
                  <c:v>326.99999999999994</c:v>
                </c:pt>
                <c:pt idx="8669">
                  <c:v>317</c:v>
                </c:pt>
                <c:pt idx="8670">
                  <c:v>327.00000000000006</c:v>
                </c:pt>
                <c:pt idx="8671">
                  <c:v>347</c:v>
                </c:pt>
                <c:pt idx="8672">
                  <c:v>359</c:v>
                </c:pt>
                <c:pt idx="8675">
                  <c:v>343</c:v>
                </c:pt>
                <c:pt idx="8676">
                  <c:v>332</c:v>
                </c:pt>
                <c:pt idx="8677">
                  <c:v>331.00000000000006</c:v>
                </c:pt>
                <c:pt idx="8678">
                  <c:v>331</c:v>
                </c:pt>
                <c:pt idx="8679">
                  <c:v>320</c:v>
                </c:pt>
                <c:pt idx="8680">
                  <c:v>317</c:v>
                </c:pt>
                <c:pt idx="8681">
                  <c:v>311.99999999999994</c:v>
                </c:pt>
                <c:pt idx="8682">
                  <c:v>308</c:v>
                </c:pt>
                <c:pt idx="8683">
                  <c:v>319.00000000000006</c:v>
                </c:pt>
                <c:pt idx="8684">
                  <c:v>313.99999999999994</c:v>
                </c:pt>
                <c:pt idx="8685">
                  <c:v>313.99999999999994</c:v>
                </c:pt>
                <c:pt idx="8686">
                  <c:v>303.99999999999994</c:v>
                </c:pt>
                <c:pt idx="8687">
                  <c:v>307</c:v>
                </c:pt>
                <c:pt idx="8688">
                  <c:v>309</c:v>
                </c:pt>
                <c:pt idx="8689">
                  <c:v>297</c:v>
                </c:pt>
                <c:pt idx="8690">
                  <c:v>285</c:v>
                </c:pt>
                <c:pt idx="8691">
                  <c:v>279</c:v>
                </c:pt>
                <c:pt idx="8692">
                  <c:v>292</c:v>
                </c:pt>
                <c:pt idx="8693">
                  <c:v>296</c:v>
                </c:pt>
                <c:pt idx="8694">
                  <c:v>285</c:v>
                </c:pt>
                <c:pt idx="8695">
                  <c:v>279</c:v>
                </c:pt>
                <c:pt idx="8697">
                  <c:v>275</c:v>
                </c:pt>
                <c:pt idx="8698">
                  <c:v>267</c:v>
                </c:pt>
                <c:pt idx="8699">
                  <c:v>269.00000000000006</c:v>
                </c:pt>
                <c:pt idx="8700">
                  <c:v>265</c:v>
                </c:pt>
                <c:pt idx="8701">
                  <c:v>261</c:v>
                </c:pt>
                <c:pt idx="8702">
                  <c:v>269.00000000000006</c:v>
                </c:pt>
                <c:pt idx="8703">
                  <c:v>263</c:v>
                </c:pt>
                <c:pt idx="8704">
                  <c:v>263.99999999999994</c:v>
                </c:pt>
                <c:pt idx="8705">
                  <c:v>269</c:v>
                </c:pt>
                <c:pt idx="8706">
                  <c:v>273.00000000000006</c:v>
                </c:pt>
                <c:pt idx="8707">
                  <c:v>265</c:v>
                </c:pt>
                <c:pt idx="8708">
                  <c:v>267</c:v>
                </c:pt>
                <c:pt idx="8709">
                  <c:v>255.99999999999997</c:v>
                </c:pt>
                <c:pt idx="8710">
                  <c:v>260</c:v>
                </c:pt>
                <c:pt idx="8711">
                  <c:v>258</c:v>
                </c:pt>
                <c:pt idx="8712">
                  <c:v>268</c:v>
                </c:pt>
                <c:pt idx="8713">
                  <c:v>273</c:v>
                </c:pt>
                <c:pt idx="8714">
                  <c:v>268.99999999999994</c:v>
                </c:pt>
                <c:pt idx="8715">
                  <c:v>262.99999999999994</c:v>
                </c:pt>
                <c:pt idx="8716">
                  <c:v>271.00000000000006</c:v>
                </c:pt>
                <c:pt idx="8717">
                  <c:v>274</c:v>
                </c:pt>
                <c:pt idx="8718">
                  <c:v>274.99999999999994</c:v>
                </c:pt>
                <c:pt idx="8719">
                  <c:v>272.99999999999994</c:v>
                </c:pt>
                <c:pt idx="8720">
                  <c:v>263.00000000000006</c:v>
                </c:pt>
                <c:pt idx="8721">
                  <c:v>263</c:v>
                </c:pt>
                <c:pt idx="8722">
                  <c:v>279</c:v>
                </c:pt>
                <c:pt idx="8723">
                  <c:v>284.99999999999994</c:v>
                </c:pt>
                <c:pt idx="8724">
                  <c:v>276.99999999999994</c:v>
                </c:pt>
                <c:pt idx="8725">
                  <c:v>286.00000000000006</c:v>
                </c:pt>
                <c:pt idx="8726">
                  <c:v>277.99999999999994</c:v>
                </c:pt>
                <c:pt idx="8727">
                  <c:v>286</c:v>
                </c:pt>
                <c:pt idx="8728">
                  <c:v>280.99999999999994</c:v>
                </c:pt>
                <c:pt idx="8729">
                  <c:v>280.99999999999994</c:v>
                </c:pt>
                <c:pt idx="8730">
                  <c:v>278</c:v>
                </c:pt>
                <c:pt idx="8731">
                  <c:v>281.00000000000006</c:v>
                </c:pt>
                <c:pt idx="8732">
                  <c:v>295</c:v>
                </c:pt>
                <c:pt idx="8733">
                  <c:v>296</c:v>
                </c:pt>
                <c:pt idx="8734">
                  <c:v>300</c:v>
                </c:pt>
                <c:pt idx="8735">
                  <c:v>307</c:v>
                </c:pt>
                <c:pt idx="8736">
                  <c:v>307.99999999999994</c:v>
                </c:pt>
                <c:pt idx="8737">
                  <c:v>292</c:v>
                </c:pt>
                <c:pt idx="8738">
                  <c:v>290.00000000000006</c:v>
                </c:pt>
                <c:pt idx="8739">
                  <c:v>276</c:v>
                </c:pt>
                <c:pt idx="8740">
                  <c:v>278</c:v>
                </c:pt>
                <c:pt idx="8741">
                  <c:v>295</c:v>
                </c:pt>
                <c:pt idx="8742">
                  <c:v>286.00000000000006</c:v>
                </c:pt>
                <c:pt idx="8743">
                  <c:v>276</c:v>
                </c:pt>
                <c:pt idx="8744">
                  <c:v>271</c:v>
                </c:pt>
                <c:pt idx="8745">
                  <c:v>271</c:v>
                </c:pt>
                <c:pt idx="8746">
                  <c:v>290.00000000000006</c:v>
                </c:pt>
                <c:pt idx="8747">
                  <c:v>288.00000000000006</c:v>
                </c:pt>
                <c:pt idx="8748">
                  <c:v>296</c:v>
                </c:pt>
                <c:pt idx="8749">
                  <c:v>296</c:v>
                </c:pt>
                <c:pt idx="8750">
                  <c:v>296</c:v>
                </c:pt>
                <c:pt idx="8751">
                  <c:v>296</c:v>
                </c:pt>
                <c:pt idx="8752">
                  <c:v>299</c:v>
                </c:pt>
                <c:pt idx="8753">
                  <c:v>295</c:v>
                </c:pt>
                <c:pt idx="8754">
                  <c:v>288</c:v>
                </c:pt>
                <c:pt idx="8755">
                  <c:v>286</c:v>
                </c:pt>
                <c:pt idx="8756">
                  <c:v>280.99999999999994</c:v>
                </c:pt>
                <c:pt idx="8757">
                  <c:v>280</c:v>
                </c:pt>
                <c:pt idx="8758">
                  <c:v>280</c:v>
                </c:pt>
                <c:pt idx="8759">
                  <c:v>280</c:v>
                </c:pt>
                <c:pt idx="8760">
                  <c:v>280</c:v>
                </c:pt>
                <c:pt idx="8761">
                  <c:v>278</c:v>
                </c:pt>
                <c:pt idx="8762">
                  <c:v>282</c:v>
                </c:pt>
                <c:pt idx="8763">
                  <c:v>281</c:v>
                </c:pt>
                <c:pt idx="8764">
                  <c:v>278</c:v>
                </c:pt>
                <c:pt idx="8765">
                  <c:v>273</c:v>
                </c:pt>
                <c:pt idx="8766">
                  <c:v>275.00000000000006</c:v>
                </c:pt>
                <c:pt idx="8767">
                  <c:v>273</c:v>
                </c:pt>
                <c:pt idx="8768">
                  <c:v>266.99999999999994</c:v>
                </c:pt>
                <c:pt idx="8769">
                  <c:v>265.99999999999994</c:v>
                </c:pt>
                <c:pt idx="8770">
                  <c:v>259.99999999999994</c:v>
                </c:pt>
                <c:pt idx="8771">
                  <c:v>259</c:v>
                </c:pt>
                <c:pt idx="8773">
                  <c:v>252.99999999999997</c:v>
                </c:pt>
                <c:pt idx="8774">
                  <c:v>257</c:v>
                </c:pt>
                <c:pt idx="8775">
                  <c:v>263</c:v>
                </c:pt>
                <c:pt idx="8776">
                  <c:v>268.00000000000006</c:v>
                </c:pt>
                <c:pt idx="8777">
                  <c:v>262</c:v>
                </c:pt>
                <c:pt idx="8778">
                  <c:v>260</c:v>
                </c:pt>
                <c:pt idx="8779">
                  <c:v>265</c:v>
                </c:pt>
                <c:pt idx="8780">
                  <c:v>274</c:v>
                </c:pt>
                <c:pt idx="8781">
                  <c:v>280</c:v>
                </c:pt>
                <c:pt idx="8782">
                  <c:v>272</c:v>
                </c:pt>
                <c:pt idx="8783">
                  <c:v>273</c:v>
                </c:pt>
                <c:pt idx="8784">
                  <c:v>264</c:v>
                </c:pt>
                <c:pt idx="8785">
                  <c:v>258</c:v>
                </c:pt>
                <c:pt idx="8786">
                  <c:v>262</c:v>
                </c:pt>
                <c:pt idx="8787">
                  <c:v>266</c:v>
                </c:pt>
                <c:pt idx="8788">
                  <c:v>264.99999999999994</c:v>
                </c:pt>
                <c:pt idx="8789">
                  <c:v>270</c:v>
                </c:pt>
                <c:pt idx="8790">
                  <c:v>267</c:v>
                </c:pt>
                <c:pt idx="8791">
                  <c:v>264.00000000000006</c:v>
                </c:pt>
                <c:pt idx="8792">
                  <c:v>270</c:v>
                </c:pt>
                <c:pt idx="8793">
                  <c:v>271</c:v>
                </c:pt>
                <c:pt idx="8794">
                  <c:v>276</c:v>
                </c:pt>
                <c:pt idx="8795">
                  <c:v>269</c:v>
                </c:pt>
                <c:pt idx="8796">
                  <c:v>261.00000000000006</c:v>
                </c:pt>
                <c:pt idx="8797">
                  <c:v>257</c:v>
                </c:pt>
                <c:pt idx="8798">
                  <c:v>254</c:v>
                </c:pt>
                <c:pt idx="8799">
                  <c:v>250.99999999999997</c:v>
                </c:pt>
                <c:pt idx="8800">
                  <c:v>253.00000000000003</c:v>
                </c:pt>
                <c:pt idx="8801">
                  <c:v>259</c:v>
                </c:pt>
                <c:pt idx="8802">
                  <c:v>267.00000000000006</c:v>
                </c:pt>
                <c:pt idx="8803">
                  <c:v>277</c:v>
                </c:pt>
                <c:pt idx="8804">
                  <c:v>291</c:v>
                </c:pt>
                <c:pt idx="8805">
                  <c:v>278</c:v>
                </c:pt>
                <c:pt idx="8806">
                  <c:v>259.99999999999994</c:v>
                </c:pt>
                <c:pt idx="8807">
                  <c:v>258</c:v>
                </c:pt>
                <c:pt idx="8808">
                  <c:v>253.99999999999997</c:v>
                </c:pt>
                <c:pt idx="8809">
                  <c:v>251.00000000000003</c:v>
                </c:pt>
                <c:pt idx="8810">
                  <c:v>256</c:v>
                </c:pt>
                <c:pt idx="8811">
                  <c:v>262</c:v>
                </c:pt>
                <c:pt idx="8812">
                  <c:v>251.99999999999994</c:v>
                </c:pt>
                <c:pt idx="8813">
                  <c:v>248.99999999999994</c:v>
                </c:pt>
                <c:pt idx="8814">
                  <c:v>245.99999999999994</c:v>
                </c:pt>
                <c:pt idx="8815">
                  <c:v>240</c:v>
                </c:pt>
                <c:pt idx="8816">
                  <c:v>238</c:v>
                </c:pt>
                <c:pt idx="8817">
                  <c:v>239.00000000000006</c:v>
                </c:pt>
                <c:pt idx="8818">
                  <c:v>238.99999999999997</c:v>
                </c:pt>
                <c:pt idx="8819">
                  <c:v>238.99999999999997</c:v>
                </c:pt>
                <c:pt idx="8820">
                  <c:v>235.00000000000006</c:v>
                </c:pt>
                <c:pt idx="8821">
                  <c:v>237</c:v>
                </c:pt>
                <c:pt idx="8822">
                  <c:v>242</c:v>
                </c:pt>
                <c:pt idx="8823">
                  <c:v>248.00000000000006</c:v>
                </c:pt>
                <c:pt idx="8824">
                  <c:v>249.00000000000003</c:v>
                </c:pt>
                <c:pt idx="8825">
                  <c:v>244.99999999999997</c:v>
                </c:pt>
                <c:pt idx="8826">
                  <c:v>249.00000000000003</c:v>
                </c:pt>
                <c:pt idx="8827">
                  <c:v>251.00000000000003</c:v>
                </c:pt>
                <c:pt idx="8828">
                  <c:v>246</c:v>
                </c:pt>
                <c:pt idx="8829">
                  <c:v>244.99999999999997</c:v>
                </c:pt>
                <c:pt idx="8830">
                  <c:v>249.00000000000003</c:v>
                </c:pt>
                <c:pt idx="8831">
                  <c:v>247.00000000000003</c:v>
                </c:pt>
                <c:pt idx="8832">
                  <c:v>243.00000000000003</c:v>
                </c:pt>
                <c:pt idx="8833">
                  <c:v>247.00000000000003</c:v>
                </c:pt>
                <c:pt idx="8834">
                  <c:v>242</c:v>
                </c:pt>
                <c:pt idx="8835">
                  <c:v>239.99999999999994</c:v>
                </c:pt>
                <c:pt idx="8836">
                  <c:v>242.00000000000003</c:v>
                </c:pt>
                <c:pt idx="8837">
                  <c:v>240.00000000000003</c:v>
                </c:pt>
                <c:pt idx="8838">
                  <c:v>242.99999999999997</c:v>
                </c:pt>
                <c:pt idx="8839">
                  <c:v>242</c:v>
                </c:pt>
                <c:pt idx="8840">
                  <c:v>240.99999999999997</c:v>
                </c:pt>
                <c:pt idx="8841">
                  <c:v>238</c:v>
                </c:pt>
                <c:pt idx="8842">
                  <c:v>238</c:v>
                </c:pt>
                <c:pt idx="8843">
                  <c:v>236</c:v>
                </c:pt>
                <c:pt idx="8844">
                  <c:v>240.99999999999997</c:v>
                </c:pt>
                <c:pt idx="8845">
                  <c:v>239.99999999999994</c:v>
                </c:pt>
                <c:pt idx="8846">
                  <c:v>239.99999999999994</c:v>
                </c:pt>
                <c:pt idx="8847">
                  <c:v>238.99999999999997</c:v>
                </c:pt>
                <c:pt idx="8848">
                  <c:v>239</c:v>
                </c:pt>
                <c:pt idx="8849">
                  <c:v>238.00000000000003</c:v>
                </c:pt>
                <c:pt idx="8850">
                  <c:v>237</c:v>
                </c:pt>
                <c:pt idx="8851">
                  <c:v>242</c:v>
                </c:pt>
                <c:pt idx="8852">
                  <c:v>243.00000000000003</c:v>
                </c:pt>
                <c:pt idx="8853">
                  <c:v>240.99999999999997</c:v>
                </c:pt>
                <c:pt idx="8854">
                  <c:v>234.00000000000003</c:v>
                </c:pt>
                <c:pt idx="8855">
                  <c:v>228.00000000000003</c:v>
                </c:pt>
                <c:pt idx="8856">
                  <c:v>225.99999999999997</c:v>
                </c:pt>
                <c:pt idx="8857">
                  <c:v>229.99999999999997</c:v>
                </c:pt>
                <c:pt idx="8858">
                  <c:v>229</c:v>
                </c:pt>
                <c:pt idx="8859">
                  <c:v>225.99999999999997</c:v>
                </c:pt>
                <c:pt idx="8860">
                  <c:v>225.99999999999997</c:v>
                </c:pt>
                <c:pt idx="8861">
                  <c:v>225.99999999999997</c:v>
                </c:pt>
                <c:pt idx="8862">
                  <c:v>227</c:v>
                </c:pt>
                <c:pt idx="8863">
                  <c:v>227.00000000000006</c:v>
                </c:pt>
                <c:pt idx="8864">
                  <c:v>232.99999999999997</c:v>
                </c:pt>
                <c:pt idx="8868">
                  <c:v>231</c:v>
                </c:pt>
                <c:pt idx="8869">
                  <c:v>225</c:v>
                </c:pt>
                <c:pt idx="8872">
                  <c:v>206</c:v>
                </c:pt>
                <c:pt idx="8873">
                  <c:v>205.00000000000003</c:v>
                </c:pt>
                <c:pt idx="8874">
                  <c:v>205.00000000000003</c:v>
                </c:pt>
                <c:pt idx="8875">
                  <c:v>201.00000000000003</c:v>
                </c:pt>
                <c:pt idx="8876">
                  <c:v>200.99999999999997</c:v>
                </c:pt>
                <c:pt idx="8877">
                  <c:v>196</c:v>
                </c:pt>
                <c:pt idx="8878">
                  <c:v>204</c:v>
                </c:pt>
                <c:pt idx="8879">
                  <c:v>209</c:v>
                </c:pt>
                <c:pt idx="8880">
                  <c:v>209.99999999999997</c:v>
                </c:pt>
                <c:pt idx="8881">
                  <c:v>206.99999999999997</c:v>
                </c:pt>
                <c:pt idx="8882">
                  <c:v>207.00000000000003</c:v>
                </c:pt>
                <c:pt idx="8883">
                  <c:v>208</c:v>
                </c:pt>
                <c:pt idx="8884">
                  <c:v>207.00000000000003</c:v>
                </c:pt>
                <c:pt idx="8885">
                  <c:v>210.00000000000006</c:v>
                </c:pt>
                <c:pt idx="8886">
                  <c:v>208</c:v>
                </c:pt>
                <c:pt idx="8887">
                  <c:v>212</c:v>
                </c:pt>
                <c:pt idx="8888">
                  <c:v>227</c:v>
                </c:pt>
                <c:pt idx="8889">
                  <c:v>229</c:v>
                </c:pt>
                <c:pt idx="8890">
                  <c:v>219</c:v>
                </c:pt>
                <c:pt idx="8891">
                  <c:v>218.00000000000003</c:v>
                </c:pt>
                <c:pt idx="8892">
                  <c:v>225.99999999999997</c:v>
                </c:pt>
                <c:pt idx="8893">
                  <c:v>225</c:v>
                </c:pt>
                <c:pt idx="8894">
                  <c:v>221</c:v>
                </c:pt>
                <c:pt idx="8895">
                  <c:v>227</c:v>
                </c:pt>
                <c:pt idx="8896">
                  <c:v>225.99999999999997</c:v>
                </c:pt>
                <c:pt idx="8897">
                  <c:v>221.99999999999997</c:v>
                </c:pt>
                <c:pt idx="8898">
                  <c:v>219.00000000000003</c:v>
                </c:pt>
                <c:pt idx="8899">
                  <c:v>215</c:v>
                </c:pt>
                <c:pt idx="8900">
                  <c:v>213</c:v>
                </c:pt>
                <c:pt idx="8901">
                  <c:v>213</c:v>
                </c:pt>
                <c:pt idx="8902">
                  <c:v>215</c:v>
                </c:pt>
                <c:pt idx="8903">
                  <c:v>210</c:v>
                </c:pt>
                <c:pt idx="8904">
                  <c:v>201.00000000000003</c:v>
                </c:pt>
                <c:pt idx="8905">
                  <c:v>200.99999999999997</c:v>
                </c:pt>
                <c:pt idx="8906">
                  <c:v>201.00000000000003</c:v>
                </c:pt>
                <c:pt idx="8907">
                  <c:v>204</c:v>
                </c:pt>
                <c:pt idx="8908">
                  <c:v>202</c:v>
                </c:pt>
                <c:pt idx="8909">
                  <c:v>203.00000000000003</c:v>
                </c:pt>
                <c:pt idx="8910">
                  <c:v>199.00000000000003</c:v>
                </c:pt>
                <c:pt idx="8911">
                  <c:v>197.99999999999997</c:v>
                </c:pt>
                <c:pt idx="8912">
                  <c:v>201.00000000000003</c:v>
                </c:pt>
                <c:pt idx="8913">
                  <c:v>195.00000000000003</c:v>
                </c:pt>
                <c:pt idx="8914">
                  <c:v>196.00000000000003</c:v>
                </c:pt>
                <c:pt idx="8915">
                  <c:v>192</c:v>
                </c:pt>
                <c:pt idx="8916">
                  <c:v>185</c:v>
                </c:pt>
                <c:pt idx="8917">
                  <c:v>187</c:v>
                </c:pt>
                <c:pt idx="8918">
                  <c:v>188</c:v>
                </c:pt>
                <c:pt idx="8919">
                  <c:v>181.99999999999997</c:v>
                </c:pt>
                <c:pt idx="8920">
                  <c:v>188</c:v>
                </c:pt>
                <c:pt idx="8921">
                  <c:v>189</c:v>
                </c:pt>
                <c:pt idx="8922">
                  <c:v>190</c:v>
                </c:pt>
                <c:pt idx="8923">
                  <c:v>199</c:v>
                </c:pt>
                <c:pt idx="8924">
                  <c:v>192.00000000000003</c:v>
                </c:pt>
                <c:pt idx="8925">
                  <c:v>191</c:v>
                </c:pt>
                <c:pt idx="8926">
                  <c:v>189</c:v>
                </c:pt>
                <c:pt idx="8927">
                  <c:v>188</c:v>
                </c:pt>
                <c:pt idx="8928">
                  <c:v>186</c:v>
                </c:pt>
                <c:pt idx="8929">
                  <c:v>186</c:v>
                </c:pt>
                <c:pt idx="8930">
                  <c:v>192.00000000000003</c:v>
                </c:pt>
                <c:pt idx="8931">
                  <c:v>192</c:v>
                </c:pt>
                <c:pt idx="8932">
                  <c:v>187</c:v>
                </c:pt>
                <c:pt idx="8933">
                  <c:v>188</c:v>
                </c:pt>
                <c:pt idx="8934">
                  <c:v>185</c:v>
                </c:pt>
                <c:pt idx="8935">
                  <c:v>184</c:v>
                </c:pt>
                <c:pt idx="8936">
                  <c:v>185</c:v>
                </c:pt>
                <c:pt idx="8937">
                  <c:v>177.99999999999997</c:v>
                </c:pt>
                <c:pt idx="8938">
                  <c:v>172.99999999999997</c:v>
                </c:pt>
                <c:pt idx="8939">
                  <c:v>177</c:v>
                </c:pt>
                <c:pt idx="8940">
                  <c:v>180</c:v>
                </c:pt>
                <c:pt idx="8941">
                  <c:v>176.99999999999997</c:v>
                </c:pt>
                <c:pt idx="8942">
                  <c:v>177</c:v>
                </c:pt>
                <c:pt idx="8943">
                  <c:v>181</c:v>
                </c:pt>
                <c:pt idx="8944">
                  <c:v>182.00000000000003</c:v>
                </c:pt>
                <c:pt idx="8945">
                  <c:v>176</c:v>
                </c:pt>
                <c:pt idx="8946">
                  <c:v>173.99999999999997</c:v>
                </c:pt>
                <c:pt idx="8947">
                  <c:v>173.99999999999997</c:v>
                </c:pt>
                <c:pt idx="8950">
                  <c:v>172</c:v>
                </c:pt>
                <c:pt idx="8951">
                  <c:v>169</c:v>
                </c:pt>
                <c:pt idx="8952">
                  <c:v>172.00000000000003</c:v>
                </c:pt>
                <c:pt idx="8953">
                  <c:v>176.00000000000003</c:v>
                </c:pt>
                <c:pt idx="8954">
                  <c:v>179.99999999999997</c:v>
                </c:pt>
                <c:pt idx="8955">
                  <c:v>180.00000000000003</c:v>
                </c:pt>
                <c:pt idx="8956">
                  <c:v>176</c:v>
                </c:pt>
                <c:pt idx="8958">
                  <c:v>175</c:v>
                </c:pt>
                <c:pt idx="8959">
                  <c:v>176.00000000000003</c:v>
                </c:pt>
                <c:pt idx="8960">
                  <c:v>170.00000000000003</c:v>
                </c:pt>
                <c:pt idx="8961">
                  <c:v>171</c:v>
                </c:pt>
                <c:pt idx="8962">
                  <c:v>167</c:v>
                </c:pt>
                <c:pt idx="8963">
                  <c:v>165</c:v>
                </c:pt>
                <c:pt idx="8964">
                  <c:v>167</c:v>
                </c:pt>
                <c:pt idx="8965">
                  <c:v>167</c:v>
                </c:pt>
                <c:pt idx="8966">
                  <c:v>168.99999999999997</c:v>
                </c:pt>
                <c:pt idx="8967">
                  <c:v>174.99999999999997</c:v>
                </c:pt>
                <c:pt idx="8968">
                  <c:v>191</c:v>
                </c:pt>
                <c:pt idx="8969">
                  <c:v>198.00000000000003</c:v>
                </c:pt>
                <c:pt idx="8970">
                  <c:v>201.00000000000003</c:v>
                </c:pt>
                <c:pt idx="8971">
                  <c:v>200.99999999999997</c:v>
                </c:pt>
                <c:pt idx="8972">
                  <c:v>199.99999999999997</c:v>
                </c:pt>
                <c:pt idx="8973">
                  <c:v>192.99999999999997</c:v>
                </c:pt>
                <c:pt idx="8974">
                  <c:v>177.99999999999997</c:v>
                </c:pt>
                <c:pt idx="8975">
                  <c:v>176.99999999999997</c:v>
                </c:pt>
                <c:pt idx="8976">
                  <c:v>176.99999999999997</c:v>
                </c:pt>
                <c:pt idx="8977">
                  <c:v>179</c:v>
                </c:pt>
                <c:pt idx="8978">
                  <c:v>178</c:v>
                </c:pt>
                <c:pt idx="8979">
                  <c:v>178.99999999999997</c:v>
                </c:pt>
                <c:pt idx="8980">
                  <c:v>177</c:v>
                </c:pt>
                <c:pt idx="8981">
                  <c:v>178</c:v>
                </c:pt>
                <c:pt idx="8982">
                  <c:v>171</c:v>
                </c:pt>
                <c:pt idx="8983">
                  <c:v>160</c:v>
                </c:pt>
                <c:pt idx="8984">
                  <c:v>156</c:v>
                </c:pt>
                <c:pt idx="8985">
                  <c:v>156</c:v>
                </c:pt>
                <c:pt idx="8986">
                  <c:v>156.99999999999997</c:v>
                </c:pt>
                <c:pt idx="8987">
                  <c:v>161</c:v>
                </c:pt>
                <c:pt idx="8988">
                  <c:v>163</c:v>
                </c:pt>
                <c:pt idx="8989">
                  <c:v>161</c:v>
                </c:pt>
                <c:pt idx="8990">
                  <c:v>163</c:v>
                </c:pt>
                <c:pt idx="8991">
                  <c:v>162</c:v>
                </c:pt>
                <c:pt idx="8992">
                  <c:v>165</c:v>
                </c:pt>
                <c:pt idx="8993">
                  <c:v>168.00000000000003</c:v>
                </c:pt>
                <c:pt idx="8994">
                  <c:v>165</c:v>
                </c:pt>
                <c:pt idx="8995">
                  <c:v>165</c:v>
                </c:pt>
                <c:pt idx="8996">
                  <c:v>166</c:v>
                </c:pt>
                <c:pt idx="8997">
                  <c:v>167</c:v>
                </c:pt>
                <c:pt idx="8998">
                  <c:v>169.00000000000003</c:v>
                </c:pt>
                <c:pt idx="8999">
                  <c:v>168.00000000000003</c:v>
                </c:pt>
                <c:pt idx="9000">
                  <c:v>167.00000000000003</c:v>
                </c:pt>
                <c:pt idx="9001">
                  <c:v>171.00000000000003</c:v>
                </c:pt>
                <c:pt idx="9002">
                  <c:v>168</c:v>
                </c:pt>
                <c:pt idx="9003">
                  <c:v>163.00000000000003</c:v>
                </c:pt>
                <c:pt idx="9004">
                  <c:v>164.00000000000003</c:v>
                </c:pt>
                <c:pt idx="9005">
                  <c:v>167.00000000000003</c:v>
                </c:pt>
                <c:pt idx="9006">
                  <c:v>173.99999999999997</c:v>
                </c:pt>
                <c:pt idx="9007">
                  <c:v>180.99999999999997</c:v>
                </c:pt>
                <c:pt idx="9008">
                  <c:v>176.00000000000003</c:v>
                </c:pt>
                <c:pt idx="9009">
                  <c:v>176.00000000000003</c:v>
                </c:pt>
                <c:pt idx="9010">
                  <c:v>175</c:v>
                </c:pt>
                <c:pt idx="9011">
                  <c:v>169</c:v>
                </c:pt>
                <c:pt idx="9012">
                  <c:v>169.00000000000003</c:v>
                </c:pt>
                <c:pt idx="9013">
                  <c:v>172.99999999999997</c:v>
                </c:pt>
                <c:pt idx="9014">
                  <c:v>170</c:v>
                </c:pt>
                <c:pt idx="9015">
                  <c:v>170</c:v>
                </c:pt>
                <c:pt idx="9016">
                  <c:v>165</c:v>
                </c:pt>
                <c:pt idx="9017">
                  <c:v>164</c:v>
                </c:pt>
                <c:pt idx="9018">
                  <c:v>162</c:v>
                </c:pt>
                <c:pt idx="9019">
                  <c:v>161</c:v>
                </c:pt>
                <c:pt idx="9020">
                  <c:v>159</c:v>
                </c:pt>
                <c:pt idx="9021">
                  <c:v>160</c:v>
                </c:pt>
                <c:pt idx="9022">
                  <c:v>159</c:v>
                </c:pt>
                <c:pt idx="9023">
                  <c:v>165</c:v>
                </c:pt>
                <c:pt idx="9024">
                  <c:v>164</c:v>
                </c:pt>
                <c:pt idx="9025">
                  <c:v>162</c:v>
                </c:pt>
                <c:pt idx="9026">
                  <c:v>174</c:v>
                </c:pt>
                <c:pt idx="9027">
                  <c:v>177.99999999999997</c:v>
                </c:pt>
                <c:pt idx="9028">
                  <c:v>193.00000000000003</c:v>
                </c:pt>
                <c:pt idx="9029">
                  <c:v>181</c:v>
                </c:pt>
                <c:pt idx="9030">
                  <c:v>177</c:v>
                </c:pt>
                <c:pt idx="9031">
                  <c:v>174.00000000000003</c:v>
                </c:pt>
                <c:pt idx="9032">
                  <c:v>171.99999999999997</c:v>
                </c:pt>
                <c:pt idx="9034">
                  <c:v>168.00000000000003</c:v>
                </c:pt>
                <c:pt idx="9035">
                  <c:v>167</c:v>
                </c:pt>
                <c:pt idx="9036">
                  <c:v>164</c:v>
                </c:pt>
                <c:pt idx="9037">
                  <c:v>165</c:v>
                </c:pt>
                <c:pt idx="9038">
                  <c:v>166</c:v>
                </c:pt>
                <c:pt idx="9039">
                  <c:v>162</c:v>
                </c:pt>
                <c:pt idx="9040">
                  <c:v>154.99999999999997</c:v>
                </c:pt>
                <c:pt idx="9041">
                  <c:v>150</c:v>
                </c:pt>
                <c:pt idx="9042">
                  <c:v>156.99999999999997</c:v>
                </c:pt>
                <c:pt idx="9043">
                  <c:v>159.00000000000003</c:v>
                </c:pt>
                <c:pt idx="9044">
                  <c:v>157.99999999999997</c:v>
                </c:pt>
                <c:pt idx="9045">
                  <c:v>157.00000000000003</c:v>
                </c:pt>
                <c:pt idx="9046">
                  <c:v>154.99999999999997</c:v>
                </c:pt>
                <c:pt idx="9047">
                  <c:v>153.00000000000003</c:v>
                </c:pt>
                <c:pt idx="9048">
                  <c:v>140</c:v>
                </c:pt>
                <c:pt idx="9049">
                  <c:v>140</c:v>
                </c:pt>
                <c:pt idx="9050">
                  <c:v>142</c:v>
                </c:pt>
                <c:pt idx="9051">
                  <c:v>144.00000000000003</c:v>
                </c:pt>
                <c:pt idx="9052">
                  <c:v>147.00000000000003</c:v>
                </c:pt>
                <c:pt idx="9053">
                  <c:v>150</c:v>
                </c:pt>
                <c:pt idx="9054">
                  <c:v>146</c:v>
                </c:pt>
                <c:pt idx="9055">
                  <c:v>151.00000000000003</c:v>
                </c:pt>
                <c:pt idx="9056">
                  <c:v>144.00000000000003</c:v>
                </c:pt>
                <c:pt idx="9057">
                  <c:v>143.00000000000003</c:v>
                </c:pt>
                <c:pt idx="9058">
                  <c:v>139</c:v>
                </c:pt>
                <c:pt idx="9059">
                  <c:v>140.99999999999997</c:v>
                </c:pt>
                <c:pt idx="9060">
                  <c:v>148.99999999999997</c:v>
                </c:pt>
                <c:pt idx="9061">
                  <c:v>148</c:v>
                </c:pt>
                <c:pt idx="9062">
                  <c:v>146</c:v>
                </c:pt>
                <c:pt idx="9063">
                  <c:v>154</c:v>
                </c:pt>
                <c:pt idx="9064">
                  <c:v>158</c:v>
                </c:pt>
                <c:pt idx="9065">
                  <c:v>150</c:v>
                </c:pt>
                <c:pt idx="9066">
                  <c:v>148.99999999999997</c:v>
                </c:pt>
                <c:pt idx="9067">
                  <c:v>155</c:v>
                </c:pt>
                <c:pt idx="9069">
                  <c:v>152</c:v>
                </c:pt>
                <c:pt idx="9070">
                  <c:v>156</c:v>
                </c:pt>
                <c:pt idx="9071">
                  <c:v>159</c:v>
                </c:pt>
                <c:pt idx="9072">
                  <c:v>151</c:v>
                </c:pt>
                <c:pt idx="9073">
                  <c:v>150</c:v>
                </c:pt>
                <c:pt idx="9074">
                  <c:v>156</c:v>
                </c:pt>
                <c:pt idx="9075">
                  <c:v>159</c:v>
                </c:pt>
                <c:pt idx="9076">
                  <c:v>162</c:v>
                </c:pt>
                <c:pt idx="9077">
                  <c:v>194</c:v>
                </c:pt>
                <c:pt idx="9078">
                  <c:v>170</c:v>
                </c:pt>
                <c:pt idx="9079">
                  <c:v>173.00000000000003</c:v>
                </c:pt>
                <c:pt idx="9080">
                  <c:v>169</c:v>
                </c:pt>
                <c:pt idx="9081">
                  <c:v>168</c:v>
                </c:pt>
                <c:pt idx="9082">
                  <c:v>165</c:v>
                </c:pt>
                <c:pt idx="9083">
                  <c:v>166</c:v>
                </c:pt>
                <c:pt idx="9084">
                  <c:v>171</c:v>
                </c:pt>
                <c:pt idx="9085">
                  <c:v>172</c:v>
                </c:pt>
                <c:pt idx="9086">
                  <c:v>169.00000000000003</c:v>
                </c:pt>
                <c:pt idx="9087">
                  <c:v>170.00000000000003</c:v>
                </c:pt>
                <c:pt idx="9088">
                  <c:v>162</c:v>
                </c:pt>
                <c:pt idx="9089">
                  <c:v>159</c:v>
                </c:pt>
                <c:pt idx="9090">
                  <c:v>161</c:v>
                </c:pt>
                <c:pt idx="9091">
                  <c:v>166</c:v>
                </c:pt>
                <c:pt idx="9092">
                  <c:v>163</c:v>
                </c:pt>
                <c:pt idx="9093">
                  <c:v>160</c:v>
                </c:pt>
                <c:pt idx="9094">
                  <c:v>161</c:v>
                </c:pt>
                <c:pt idx="9095">
                  <c:v>156</c:v>
                </c:pt>
                <c:pt idx="9096">
                  <c:v>161</c:v>
                </c:pt>
                <c:pt idx="9097">
                  <c:v>164</c:v>
                </c:pt>
                <c:pt idx="9098">
                  <c:v>164</c:v>
                </c:pt>
                <c:pt idx="9099">
                  <c:v>163</c:v>
                </c:pt>
                <c:pt idx="9100">
                  <c:v>159</c:v>
                </c:pt>
                <c:pt idx="9101">
                  <c:v>159</c:v>
                </c:pt>
                <c:pt idx="9102">
                  <c:v>157</c:v>
                </c:pt>
                <c:pt idx="9103">
                  <c:v>154.99999999999997</c:v>
                </c:pt>
                <c:pt idx="9104">
                  <c:v>146.99999999999997</c:v>
                </c:pt>
                <c:pt idx="9105">
                  <c:v>147.00000000000003</c:v>
                </c:pt>
                <c:pt idx="9106">
                  <c:v>150</c:v>
                </c:pt>
                <c:pt idx="9107">
                  <c:v>148.99999999999997</c:v>
                </c:pt>
                <c:pt idx="9108">
                  <c:v>142.99999999999997</c:v>
                </c:pt>
                <c:pt idx="9109">
                  <c:v>142.99999999999997</c:v>
                </c:pt>
                <c:pt idx="9110">
                  <c:v>135</c:v>
                </c:pt>
                <c:pt idx="9111">
                  <c:v>131</c:v>
                </c:pt>
                <c:pt idx="9112">
                  <c:v>131.99999999999997</c:v>
                </c:pt>
                <c:pt idx="9113">
                  <c:v>127</c:v>
                </c:pt>
                <c:pt idx="9114">
                  <c:v>128.00000000000003</c:v>
                </c:pt>
                <c:pt idx="9115">
                  <c:v>136.99999999999997</c:v>
                </c:pt>
                <c:pt idx="9116">
                  <c:v>146</c:v>
                </c:pt>
                <c:pt idx="9117">
                  <c:v>142.99999999999997</c:v>
                </c:pt>
                <c:pt idx="9118">
                  <c:v>145.99999999999997</c:v>
                </c:pt>
                <c:pt idx="9119">
                  <c:v>142</c:v>
                </c:pt>
                <c:pt idx="9120">
                  <c:v>148.99999999999997</c:v>
                </c:pt>
                <c:pt idx="9121">
                  <c:v>147</c:v>
                </c:pt>
                <c:pt idx="9122">
                  <c:v>142</c:v>
                </c:pt>
                <c:pt idx="9123">
                  <c:v>142</c:v>
                </c:pt>
                <c:pt idx="9124">
                  <c:v>141</c:v>
                </c:pt>
                <c:pt idx="9125">
                  <c:v>140</c:v>
                </c:pt>
                <c:pt idx="9129">
                  <c:v>149</c:v>
                </c:pt>
                <c:pt idx="9130">
                  <c:v>143</c:v>
                </c:pt>
                <c:pt idx="9133">
                  <c:v>129</c:v>
                </c:pt>
                <c:pt idx="9134">
                  <c:v>131</c:v>
                </c:pt>
                <c:pt idx="9135">
                  <c:v>136</c:v>
                </c:pt>
                <c:pt idx="9136">
                  <c:v>147.00000000000003</c:v>
                </c:pt>
                <c:pt idx="9137">
                  <c:v>144.00000000000003</c:v>
                </c:pt>
                <c:pt idx="9138">
                  <c:v>139</c:v>
                </c:pt>
                <c:pt idx="9139">
                  <c:v>138</c:v>
                </c:pt>
                <c:pt idx="9140">
                  <c:v>135</c:v>
                </c:pt>
                <c:pt idx="9141">
                  <c:v>132</c:v>
                </c:pt>
                <c:pt idx="9142">
                  <c:v>134</c:v>
                </c:pt>
                <c:pt idx="9143">
                  <c:v>131</c:v>
                </c:pt>
                <c:pt idx="9144">
                  <c:v>131</c:v>
                </c:pt>
                <c:pt idx="9145">
                  <c:v>130.00000000000003</c:v>
                </c:pt>
                <c:pt idx="9146">
                  <c:v>130.00000000000003</c:v>
                </c:pt>
                <c:pt idx="9147">
                  <c:v>116.00000000000001</c:v>
                </c:pt>
                <c:pt idx="9148">
                  <c:v>117</c:v>
                </c:pt>
                <c:pt idx="9149">
                  <c:v>124</c:v>
                </c:pt>
                <c:pt idx="9150">
                  <c:v>120</c:v>
                </c:pt>
                <c:pt idx="9151">
                  <c:v>129</c:v>
                </c:pt>
                <c:pt idx="9152">
                  <c:v>135</c:v>
                </c:pt>
                <c:pt idx="9153">
                  <c:v>130.99999999999997</c:v>
                </c:pt>
                <c:pt idx="9154">
                  <c:v>135</c:v>
                </c:pt>
                <c:pt idx="9155">
                  <c:v>129</c:v>
                </c:pt>
                <c:pt idx="9156">
                  <c:v>128</c:v>
                </c:pt>
                <c:pt idx="9157">
                  <c:v>127</c:v>
                </c:pt>
                <c:pt idx="9158">
                  <c:v>129</c:v>
                </c:pt>
                <c:pt idx="9159">
                  <c:v>136</c:v>
                </c:pt>
                <c:pt idx="9160">
                  <c:v>135</c:v>
                </c:pt>
                <c:pt idx="9161">
                  <c:v>136</c:v>
                </c:pt>
                <c:pt idx="9162">
                  <c:v>131.99999999999997</c:v>
                </c:pt>
                <c:pt idx="9163">
                  <c:v>127.99999999999999</c:v>
                </c:pt>
                <c:pt idx="9164">
                  <c:v>132</c:v>
                </c:pt>
                <c:pt idx="9165">
                  <c:v>133</c:v>
                </c:pt>
                <c:pt idx="9166">
                  <c:v>128</c:v>
                </c:pt>
                <c:pt idx="9167">
                  <c:v>125.99999999999997</c:v>
                </c:pt>
                <c:pt idx="9168">
                  <c:v>123</c:v>
                </c:pt>
                <c:pt idx="9169">
                  <c:v>114.99999999999999</c:v>
                </c:pt>
                <c:pt idx="9170">
                  <c:v>110.99999999999999</c:v>
                </c:pt>
                <c:pt idx="9171">
                  <c:v>114.99999999999999</c:v>
                </c:pt>
                <c:pt idx="9172">
                  <c:v>110.00000000000001</c:v>
                </c:pt>
                <c:pt idx="9173">
                  <c:v>104</c:v>
                </c:pt>
                <c:pt idx="9174">
                  <c:v>104</c:v>
                </c:pt>
                <c:pt idx="9175">
                  <c:v>107.99999999999999</c:v>
                </c:pt>
                <c:pt idx="9176">
                  <c:v>106</c:v>
                </c:pt>
                <c:pt idx="9177">
                  <c:v>102</c:v>
                </c:pt>
                <c:pt idx="9178">
                  <c:v>99</c:v>
                </c:pt>
                <c:pt idx="9179">
                  <c:v>100</c:v>
                </c:pt>
                <c:pt idx="9180">
                  <c:v>101</c:v>
                </c:pt>
                <c:pt idx="9181">
                  <c:v>100</c:v>
                </c:pt>
                <c:pt idx="9182">
                  <c:v>93</c:v>
                </c:pt>
                <c:pt idx="9183">
                  <c:v>93</c:v>
                </c:pt>
                <c:pt idx="9184">
                  <c:v>93</c:v>
                </c:pt>
                <c:pt idx="9185">
                  <c:v>100</c:v>
                </c:pt>
                <c:pt idx="9186">
                  <c:v>112.99999999999999</c:v>
                </c:pt>
                <c:pt idx="9187">
                  <c:v>115.00000000000001</c:v>
                </c:pt>
                <c:pt idx="9188">
                  <c:v>108</c:v>
                </c:pt>
                <c:pt idx="9189">
                  <c:v>114.00000000000001</c:v>
                </c:pt>
                <c:pt idx="9190">
                  <c:v>114.00000000000001</c:v>
                </c:pt>
                <c:pt idx="9191">
                  <c:v>117</c:v>
                </c:pt>
                <c:pt idx="9192">
                  <c:v>119.00000000000001</c:v>
                </c:pt>
                <c:pt idx="9193">
                  <c:v>117.00000000000001</c:v>
                </c:pt>
                <c:pt idx="9194">
                  <c:v>121.00000000000001</c:v>
                </c:pt>
                <c:pt idx="9195">
                  <c:v>112.00000000000001</c:v>
                </c:pt>
                <c:pt idx="9196">
                  <c:v>110.00000000000001</c:v>
                </c:pt>
                <c:pt idx="9197">
                  <c:v>114.99999999999999</c:v>
                </c:pt>
                <c:pt idx="9200">
                  <c:v>113.00000000000001</c:v>
                </c:pt>
                <c:pt idx="9201">
                  <c:v>108.99999999999999</c:v>
                </c:pt>
                <c:pt idx="9202">
                  <c:v>114.00000000000001</c:v>
                </c:pt>
                <c:pt idx="9203">
                  <c:v>112.99999999999999</c:v>
                </c:pt>
                <c:pt idx="9204">
                  <c:v>114.99999999999999</c:v>
                </c:pt>
                <c:pt idx="9205">
                  <c:v>118</c:v>
                </c:pt>
                <c:pt idx="9206">
                  <c:v>120</c:v>
                </c:pt>
                <c:pt idx="9207">
                  <c:v>130</c:v>
                </c:pt>
                <c:pt idx="9208">
                  <c:v>142</c:v>
                </c:pt>
                <c:pt idx="9209">
                  <c:v>142</c:v>
                </c:pt>
                <c:pt idx="9210">
                  <c:v>143</c:v>
                </c:pt>
                <c:pt idx="9211">
                  <c:v>135</c:v>
                </c:pt>
                <c:pt idx="9212">
                  <c:v>127.99999999999999</c:v>
                </c:pt>
                <c:pt idx="9213">
                  <c:v>126.00000000000003</c:v>
                </c:pt>
                <c:pt idx="9214">
                  <c:v>132.99999999999997</c:v>
                </c:pt>
                <c:pt idx="9215">
                  <c:v>124.00000000000003</c:v>
                </c:pt>
                <c:pt idx="9216">
                  <c:v>125</c:v>
                </c:pt>
                <c:pt idx="9217">
                  <c:v>120</c:v>
                </c:pt>
                <c:pt idx="9219">
                  <c:v>114.00000000000001</c:v>
                </c:pt>
                <c:pt idx="9220">
                  <c:v>131</c:v>
                </c:pt>
                <c:pt idx="9221">
                  <c:v>136</c:v>
                </c:pt>
                <c:pt idx="9222">
                  <c:v>116.00000000000001</c:v>
                </c:pt>
                <c:pt idx="9223">
                  <c:v>119</c:v>
                </c:pt>
                <c:pt idx="9224">
                  <c:v>118</c:v>
                </c:pt>
                <c:pt idx="9225">
                  <c:v>120.00000000000001</c:v>
                </c:pt>
                <c:pt idx="9226">
                  <c:v>120.00000000000001</c:v>
                </c:pt>
                <c:pt idx="9227">
                  <c:v>119.99999999999997</c:v>
                </c:pt>
                <c:pt idx="9228">
                  <c:v>116.00000000000001</c:v>
                </c:pt>
                <c:pt idx="9229">
                  <c:v>125</c:v>
                </c:pt>
                <c:pt idx="9230">
                  <c:v>127</c:v>
                </c:pt>
                <c:pt idx="9231">
                  <c:v>123</c:v>
                </c:pt>
                <c:pt idx="9232">
                  <c:v>125.99999999999997</c:v>
                </c:pt>
                <c:pt idx="9233">
                  <c:v>125</c:v>
                </c:pt>
                <c:pt idx="9235">
                  <c:v>138</c:v>
                </c:pt>
                <c:pt idx="9236">
                  <c:v>143.00000000000003</c:v>
                </c:pt>
                <c:pt idx="9237">
                  <c:v>135</c:v>
                </c:pt>
                <c:pt idx="9238">
                  <c:v>135</c:v>
                </c:pt>
                <c:pt idx="9239">
                  <c:v>142.00000000000003</c:v>
                </c:pt>
                <c:pt idx="9240">
                  <c:v>147.00000000000003</c:v>
                </c:pt>
                <c:pt idx="9241">
                  <c:v>138</c:v>
                </c:pt>
                <c:pt idx="9242">
                  <c:v>127</c:v>
                </c:pt>
                <c:pt idx="9243">
                  <c:v>135</c:v>
                </c:pt>
                <c:pt idx="9244">
                  <c:v>141</c:v>
                </c:pt>
                <c:pt idx="9245">
                  <c:v>140</c:v>
                </c:pt>
                <c:pt idx="9246">
                  <c:v>136</c:v>
                </c:pt>
                <c:pt idx="9247">
                  <c:v>114.99999999999999</c:v>
                </c:pt>
                <c:pt idx="9248">
                  <c:v>133</c:v>
                </c:pt>
                <c:pt idx="9249">
                  <c:v>153</c:v>
                </c:pt>
                <c:pt idx="9250">
                  <c:v>154.99999999999997</c:v>
                </c:pt>
                <c:pt idx="9251">
                  <c:v>150.00000000000003</c:v>
                </c:pt>
                <c:pt idx="9252">
                  <c:v>156</c:v>
                </c:pt>
                <c:pt idx="9253">
                  <c:v>155</c:v>
                </c:pt>
                <c:pt idx="9254">
                  <c:v>137</c:v>
                </c:pt>
                <c:pt idx="9255">
                  <c:v>125.99999999999997</c:v>
                </c:pt>
                <c:pt idx="9256">
                  <c:v>129.99999999999997</c:v>
                </c:pt>
                <c:pt idx="9257">
                  <c:v>134</c:v>
                </c:pt>
                <c:pt idx="9258">
                  <c:v>129</c:v>
                </c:pt>
                <c:pt idx="9259">
                  <c:v>155.99999999999997</c:v>
                </c:pt>
                <c:pt idx="9260">
                  <c:v>163</c:v>
                </c:pt>
                <c:pt idx="9261">
                  <c:v>149.00000000000003</c:v>
                </c:pt>
                <c:pt idx="9262">
                  <c:v>147.00000000000003</c:v>
                </c:pt>
                <c:pt idx="9263">
                  <c:v>149</c:v>
                </c:pt>
                <c:pt idx="9264">
                  <c:v>159</c:v>
                </c:pt>
                <c:pt idx="9265">
                  <c:v>160</c:v>
                </c:pt>
                <c:pt idx="9266">
                  <c:v>159.00000000000003</c:v>
                </c:pt>
                <c:pt idx="9267">
                  <c:v>153.00000000000003</c:v>
                </c:pt>
                <c:pt idx="9268">
                  <c:v>130</c:v>
                </c:pt>
                <c:pt idx="9269">
                  <c:v>123.99999999999997</c:v>
                </c:pt>
                <c:pt idx="9270">
                  <c:v>126.99999999999999</c:v>
                </c:pt>
                <c:pt idx="9271">
                  <c:v>121</c:v>
                </c:pt>
                <c:pt idx="9272">
                  <c:v>125</c:v>
                </c:pt>
                <c:pt idx="9273">
                  <c:v>124</c:v>
                </c:pt>
                <c:pt idx="9274">
                  <c:v>119</c:v>
                </c:pt>
                <c:pt idx="9275">
                  <c:v>125</c:v>
                </c:pt>
                <c:pt idx="9276">
                  <c:v>125.99999999999997</c:v>
                </c:pt>
                <c:pt idx="9277">
                  <c:v>125</c:v>
                </c:pt>
                <c:pt idx="9278">
                  <c:v>121</c:v>
                </c:pt>
                <c:pt idx="9279">
                  <c:v>127</c:v>
                </c:pt>
                <c:pt idx="9280">
                  <c:v>121</c:v>
                </c:pt>
                <c:pt idx="9281">
                  <c:v>127</c:v>
                </c:pt>
                <c:pt idx="9282">
                  <c:v>125</c:v>
                </c:pt>
                <c:pt idx="9283">
                  <c:v>121</c:v>
                </c:pt>
                <c:pt idx="9284">
                  <c:v>118.00000000000001</c:v>
                </c:pt>
                <c:pt idx="9285">
                  <c:v>120</c:v>
                </c:pt>
                <c:pt idx="9286">
                  <c:v>128.00000000000003</c:v>
                </c:pt>
                <c:pt idx="9287">
                  <c:v>122.00000000000001</c:v>
                </c:pt>
                <c:pt idx="9288">
                  <c:v>123</c:v>
                </c:pt>
                <c:pt idx="9289">
                  <c:v>124.00000000000003</c:v>
                </c:pt>
                <c:pt idx="9290">
                  <c:v>119</c:v>
                </c:pt>
                <c:pt idx="9291">
                  <c:v>125</c:v>
                </c:pt>
                <c:pt idx="9292">
                  <c:v>121</c:v>
                </c:pt>
                <c:pt idx="9293">
                  <c:v>117</c:v>
                </c:pt>
                <c:pt idx="9294">
                  <c:v>114.99999999999999</c:v>
                </c:pt>
                <c:pt idx="9295">
                  <c:v>119</c:v>
                </c:pt>
                <c:pt idx="9296">
                  <c:v>119</c:v>
                </c:pt>
                <c:pt idx="9297">
                  <c:v>121</c:v>
                </c:pt>
                <c:pt idx="9298">
                  <c:v>129.99999999999997</c:v>
                </c:pt>
                <c:pt idx="9299">
                  <c:v>136</c:v>
                </c:pt>
                <c:pt idx="9300">
                  <c:v>129.99999999999997</c:v>
                </c:pt>
                <c:pt idx="9301">
                  <c:v>131</c:v>
                </c:pt>
                <c:pt idx="9302">
                  <c:v>124.00000000000003</c:v>
                </c:pt>
                <c:pt idx="9303">
                  <c:v>119.99999999999997</c:v>
                </c:pt>
                <c:pt idx="9304">
                  <c:v>121</c:v>
                </c:pt>
                <c:pt idx="9305">
                  <c:v>125.99999999999997</c:v>
                </c:pt>
                <c:pt idx="9306">
                  <c:v>131</c:v>
                </c:pt>
                <c:pt idx="9307">
                  <c:v>126</c:v>
                </c:pt>
                <c:pt idx="9308">
                  <c:v>129</c:v>
                </c:pt>
                <c:pt idx="9309">
                  <c:v>131.99999999999997</c:v>
                </c:pt>
                <c:pt idx="9310">
                  <c:v>127</c:v>
                </c:pt>
                <c:pt idx="9311">
                  <c:v>124.00000000000003</c:v>
                </c:pt>
                <c:pt idx="9312">
                  <c:v>125</c:v>
                </c:pt>
                <c:pt idx="9313">
                  <c:v>126.00000000000003</c:v>
                </c:pt>
                <c:pt idx="9314">
                  <c:v>129</c:v>
                </c:pt>
                <c:pt idx="9315">
                  <c:v>129</c:v>
                </c:pt>
                <c:pt idx="9316">
                  <c:v>128</c:v>
                </c:pt>
                <c:pt idx="9317">
                  <c:v>126.99999999999999</c:v>
                </c:pt>
                <c:pt idx="9318">
                  <c:v>123</c:v>
                </c:pt>
                <c:pt idx="9319">
                  <c:v>123</c:v>
                </c:pt>
                <c:pt idx="9320">
                  <c:v>126.00000000000003</c:v>
                </c:pt>
                <c:pt idx="9321">
                  <c:v>125</c:v>
                </c:pt>
                <c:pt idx="9322">
                  <c:v>125</c:v>
                </c:pt>
                <c:pt idx="9323">
                  <c:v>125</c:v>
                </c:pt>
                <c:pt idx="9324">
                  <c:v>125.99999999999997</c:v>
                </c:pt>
                <c:pt idx="9325">
                  <c:v>128</c:v>
                </c:pt>
                <c:pt idx="9326">
                  <c:v>123</c:v>
                </c:pt>
                <c:pt idx="9327">
                  <c:v>125</c:v>
                </c:pt>
                <c:pt idx="9328">
                  <c:v>126</c:v>
                </c:pt>
                <c:pt idx="9329">
                  <c:v>122</c:v>
                </c:pt>
                <c:pt idx="9330">
                  <c:v>124</c:v>
                </c:pt>
                <c:pt idx="9331">
                  <c:v>121</c:v>
                </c:pt>
                <c:pt idx="9332">
                  <c:v>124</c:v>
                </c:pt>
                <c:pt idx="9333">
                  <c:v>121</c:v>
                </c:pt>
                <c:pt idx="9334">
                  <c:v>119</c:v>
                </c:pt>
                <c:pt idx="9335">
                  <c:v>123</c:v>
                </c:pt>
                <c:pt idx="9336">
                  <c:v>121</c:v>
                </c:pt>
                <c:pt idx="9337">
                  <c:v>122</c:v>
                </c:pt>
                <c:pt idx="9338">
                  <c:v>120</c:v>
                </c:pt>
                <c:pt idx="9339">
                  <c:v>118</c:v>
                </c:pt>
                <c:pt idx="9340">
                  <c:v>118</c:v>
                </c:pt>
                <c:pt idx="9341">
                  <c:v>115.99999999999999</c:v>
                </c:pt>
                <c:pt idx="9342">
                  <c:v>108</c:v>
                </c:pt>
                <c:pt idx="9343">
                  <c:v>110.99999999999999</c:v>
                </c:pt>
                <c:pt idx="9344">
                  <c:v>111.00000000000001</c:v>
                </c:pt>
                <c:pt idx="9345">
                  <c:v>108</c:v>
                </c:pt>
                <c:pt idx="9346">
                  <c:v>110.00000000000001</c:v>
                </c:pt>
                <c:pt idx="9347">
                  <c:v>111.00000000000001</c:v>
                </c:pt>
                <c:pt idx="9348">
                  <c:v>110.99999999999999</c:v>
                </c:pt>
                <c:pt idx="9349">
                  <c:v>107.99999999999999</c:v>
                </c:pt>
                <c:pt idx="9350">
                  <c:v>112.00000000000001</c:v>
                </c:pt>
                <c:pt idx="9351">
                  <c:v>109.00000000000001</c:v>
                </c:pt>
                <c:pt idx="9352">
                  <c:v>110.99999999999999</c:v>
                </c:pt>
                <c:pt idx="9353">
                  <c:v>113.00000000000001</c:v>
                </c:pt>
                <c:pt idx="9354">
                  <c:v>110.99999999999999</c:v>
                </c:pt>
                <c:pt idx="9355">
                  <c:v>110.00000000000001</c:v>
                </c:pt>
                <c:pt idx="9356">
                  <c:v>105.00000000000003</c:v>
                </c:pt>
                <c:pt idx="9357">
                  <c:v>105</c:v>
                </c:pt>
                <c:pt idx="9358">
                  <c:v>102</c:v>
                </c:pt>
                <c:pt idx="9359">
                  <c:v>105.99999999999999</c:v>
                </c:pt>
                <c:pt idx="9360">
                  <c:v>107</c:v>
                </c:pt>
                <c:pt idx="9361">
                  <c:v>107</c:v>
                </c:pt>
                <c:pt idx="9362">
                  <c:v>105</c:v>
                </c:pt>
                <c:pt idx="9363">
                  <c:v>102</c:v>
                </c:pt>
                <c:pt idx="9364">
                  <c:v>104</c:v>
                </c:pt>
                <c:pt idx="9365">
                  <c:v>102</c:v>
                </c:pt>
                <c:pt idx="9366">
                  <c:v>100</c:v>
                </c:pt>
                <c:pt idx="9367">
                  <c:v>100</c:v>
                </c:pt>
                <c:pt idx="9368">
                  <c:v>97</c:v>
                </c:pt>
                <c:pt idx="9369">
                  <c:v>99</c:v>
                </c:pt>
                <c:pt idx="9370">
                  <c:v>96</c:v>
                </c:pt>
                <c:pt idx="9371">
                  <c:v>96.999999999999986</c:v>
                </c:pt>
                <c:pt idx="9372">
                  <c:v>109.00000000000001</c:v>
                </c:pt>
                <c:pt idx="9373">
                  <c:v>100.99999999999997</c:v>
                </c:pt>
                <c:pt idx="9374">
                  <c:v>101.00000000000003</c:v>
                </c:pt>
                <c:pt idx="9375">
                  <c:v>99</c:v>
                </c:pt>
                <c:pt idx="9376">
                  <c:v>99</c:v>
                </c:pt>
                <c:pt idx="9377">
                  <c:v>98</c:v>
                </c:pt>
                <c:pt idx="9378">
                  <c:v>100</c:v>
                </c:pt>
                <c:pt idx="9379">
                  <c:v>105.99999999999999</c:v>
                </c:pt>
                <c:pt idx="9380">
                  <c:v>108.99999999999999</c:v>
                </c:pt>
                <c:pt idx="9381">
                  <c:v>108.99999999999999</c:v>
                </c:pt>
                <c:pt idx="9382">
                  <c:v>106.99999999999999</c:v>
                </c:pt>
                <c:pt idx="9383">
                  <c:v>103</c:v>
                </c:pt>
                <c:pt idx="9384">
                  <c:v>104</c:v>
                </c:pt>
                <c:pt idx="9385">
                  <c:v>103</c:v>
                </c:pt>
                <c:pt idx="9386">
                  <c:v>109.00000000000001</c:v>
                </c:pt>
                <c:pt idx="9389">
                  <c:v>107</c:v>
                </c:pt>
                <c:pt idx="9390">
                  <c:v>106.99999999999999</c:v>
                </c:pt>
                <c:pt idx="9391">
                  <c:v>101.00000000000003</c:v>
                </c:pt>
                <c:pt idx="9394">
                  <c:v>99</c:v>
                </c:pt>
                <c:pt idx="9395">
                  <c:v>97</c:v>
                </c:pt>
                <c:pt idx="9396">
                  <c:v>99</c:v>
                </c:pt>
                <c:pt idx="9397">
                  <c:v>101</c:v>
                </c:pt>
                <c:pt idx="9398">
                  <c:v>102</c:v>
                </c:pt>
                <c:pt idx="9399">
                  <c:v>105</c:v>
                </c:pt>
                <c:pt idx="9400">
                  <c:v>106.99999999999999</c:v>
                </c:pt>
                <c:pt idx="9401">
                  <c:v>108</c:v>
                </c:pt>
                <c:pt idx="9402">
                  <c:v>109.00000000000001</c:v>
                </c:pt>
                <c:pt idx="9403">
                  <c:v>106</c:v>
                </c:pt>
                <c:pt idx="9404">
                  <c:v>111.00000000000001</c:v>
                </c:pt>
                <c:pt idx="9405">
                  <c:v>113.00000000000001</c:v>
                </c:pt>
                <c:pt idx="9406">
                  <c:v>127</c:v>
                </c:pt>
                <c:pt idx="9407">
                  <c:v>119</c:v>
                </c:pt>
                <c:pt idx="9408">
                  <c:v>117</c:v>
                </c:pt>
                <c:pt idx="9409">
                  <c:v>118.00000000000001</c:v>
                </c:pt>
                <c:pt idx="9410">
                  <c:v>120</c:v>
                </c:pt>
                <c:pt idx="9411">
                  <c:v>115.99999999999999</c:v>
                </c:pt>
                <c:pt idx="9412">
                  <c:v>115.99999999999999</c:v>
                </c:pt>
                <c:pt idx="9413">
                  <c:v>118</c:v>
                </c:pt>
                <c:pt idx="9414">
                  <c:v>122</c:v>
                </c:pt>
                <c:pt idx="9415">
                  <c:v>123</c:v>
                </c:pt>
                <c:pt idx="9416">
                  <c:v>126</c:v>
                </c:pt>
                <c:pt idx="9417">
                  <c:v>127</c:v>
                </c:pt>
                <c:pt idx="9418">
                  <c:v>136</c:v>
                </c:pt>
                <c:pt idx="9419">
                  <c:v>149</c:v>
                </c:pt>
                <c:pt idx="9420">
                  <c:v>156</c:v>
                </c:pt>
                <c:pt idx="9421">
                  <c:v>144.00000000000003</c:v>
                </c:pt>
                <c:pt idx="9422">
                  <c:v>157.99999999999997</c:v>
                </c:pt>
                <c:pt idx="9423">
                  <c:v>150.00000000000003</c:v>
                </c:pt>
                <c:pt idx="9424">
                  <c:v>136</c:v>
                </c:pt>
                <c:pt idx="9425">
                  <c:v>139</c:v>
                </c:pt>
                <c:pt idx="9426">
                  <c:v>140</c:v>
                </c:pt>
                <c:pt idx="9427">
                  <c:v>134</c:v>
                </c:pt>
                <c:pt idx="9428">
                  <c:v>138</c:v>
                </c:pt>
                <c:pt idx="9429">
                  <c:v>136</c:v>
                </c:pt>
                <c:pt idx="9430">
                  <c:v>139</c:v>
                </c:pt>
                <c:pt idx="9431">
                  <c:v>143</c:v>
                </c:pt>
                <c:pt idx="9432">
                  <c:v>140</c:v>
                </c:pt>
                <c:pt idx="9433">
                  <c:v>136</c:v>
                </c:pt>
                <c:pt idx="9434">
                  <c:v>139</c:v>
                </c:pt>
                <c:pt idx="9435">
                  <c:v>132.99999999999997</c:v>
                </c:pt>
                <c:pt idx="9436">
                  <c:v>128</c:v>
                </c:pt>
                <c:pt idx="9437">
                  <c:v>130</c:v>
                </c:pt>
                <c:pt idx="9438">
                  <c:v>132</c:v>
                </c:pt>
                <c:pt idx="9439">
                  <c:v>130</c:v>
                </c:pt>
                <c:pt idx="9440">
                  <c:v>133</c:v>
                </c:pt>
                <c:pt idx="9441">
                  <c:v>131</c:v>
                </c:pt>
                <c:pt idx="9442">
                  <c:v>122</c:v>
                </c:pt>
                <c:pt idx="9443">
                  <c:v>113.99999999999999</c:v>
                </c:pt>
                <c:pt idx="9444">
                  <c:v>112.00000000000001</c:v>
                </c:pt>
                <c:pt idx="9445">
                  <c:v>113.00000000000001</c:v>
                </c:pt>
                <c:pt idx="9446">
                  <c:v>110.00000000000001</c:v>
                </c:pt>
                <c:pt idx="9447">
                  <c:v>112.00000000000001</c:v>
                </c:pt>
                <c:pt idx="9448">
                  <c:v>112.00000000000001</c:v>
                </c:pt>
                <c:pt idx="9449">
                  <c:v>115.00000000000001</c:v>
                </c:pt>
                <c:pt idx="9450">
                  <c:v>113.00000000000001</c:v>
                </c:pt>
                <c:pt idx="9451">
                  <c:v>116.00000000000001</c:v>
                </c:pt>
                <c:pt idx="9452">
                  <c:v>120.00000000000001</c:v>
                </c:pt>
                <c:pt idx="9455">
                  <c:v>119</c:v>
                </c:pt>
                <c:pt idx="9456">
                  <c:v>118</c:v>
                </c:pt>
                <c:pt idx="9457">
                  <c:v>117</c:v>
                </c:pt>
                <c:pt idx="9458">
                  <c:v>116.00000000000001</c:v>
                </c:pt>
                <c:pt idx="9459">
                  <c:v>120</c:v>
                </c:pt>
                <c:pt idx="9460">
                  <c:v>125</c:v>
                </c:pt>
                <c:pt idx="9461">
                  <c:v>126</c:v>
                </c:pt>
                <c:pt idx="9462">
                  <c:v>129.99999999999997</c:v>
                </c:pt>
                <c:pt idx="9463">
                  <c:v>134</c:v>
                </c:pt>
                <c:pt idx="9464">
                  <c:v>131.99999999999997</c:v>
                </c:pt>
                <c:pt idx="9465">
                  <c:v>132.99999999999997</c:v>
                </c:pt>
                <c:pt idx="9466">
                  <c:v>125.99999999999997</c:v>
                </c:pt>
                <c:pt idx="9467">
                  <c:v>129.99999999999997</c:v>
                </c:pt>
                <c:pt idx="9468">
                  <c:v>130.99999999999997</c:v>
                </c:pt>
                <c:pt idx="9469">
                  <c:v>132.99999999999997</c:v>
                </c:pt>
                <c:pt idx="9470">
                  <c:v>131</c:v>
                </c:pt>
                <c:pt idx="9471">
                  <c:v>134</c:v>
                </c:pt>
                <c:pt idx="9472">
                  <c:v>135</c:v>
                </c:pt>
                <c:pt idx="9473">
                  <c:v>134</c:v>
                </c:pt>
                <c:pt idx="9474">
                  <c:v>135</c:v>
                </c:pt>
                <c:pt idx="9475">
                  <c:v>139</c:v>
                </c:pt>
                <c:pt idx="9476">
                  <c:v>130</c:v>
                </c:pt>
                <c:pt idx="9477">
                  <c:v>137</c:v>
                </c:pt>
                <c:pt idx="9478">
                  <c:v>134</c:v>
                </c:pt>
                <c:pt idx="9479">
                  <c:v>133</c:v>
                </c:pt>
                <c:pt idx="9480">
                  <c:v>133</c:v>
                </c:pt>
                <c:pt idx="9481">
                  <c:v>139</c:v>
                </c:pt>
                <c:pt idx="9482">
                  <c:v>139</c:v>
                </c:pt>
                <c:pt idx="9483">
                  <c:v>144</c:v>
                </c:pt>
                <c:pt idx="9484">
                  <c:v>141</c:v>
                </c:pt>
                <c:pt idx="9485">
                  <c:v>143</c:v>
                </c:pt>
                <c:pt idx="9486">
                  <c:v>148</c:v>
                </c:pt>
                <c:pt idx="9487">
                  <c:v>146</c:v>
                </c:pt>
                <c:pt idx="9488">
                  <c:v>147</c:v>
                </c:pt>
                <c:pt idx="9490">
                  <c:v>142</c:v>
                </c:pt>
                <c:pt idx="9491">
                  <c:v>142</c:v>
                </c:pt>
                <c:pt idx="9492">
                  <c:v>142.00000000000003</c:v>
                </c:pt>
                <c:pt idx="9493">
                  <c:v>141</c:v>
                </c:pt>
                <c:pt idx="9494">
                  <c:v>144</c:v>
                </c:pt>
                <c:pt idx="9495">
                  <c:v>137</c:v>
                </c:pt>
                <c:pt idx="9496">
                  <c:v>131</c:v>
                </c:pt>
                <c:pt idx="9497">
                  <c:v>133</c:v>
                </c:pt>
                <c:pt idx="9498">
                  <c:v>134</c:v>
                </c:pt>
                <c:pt idx="9499">
                  <c:v>133</c:v>
                </c:pt>
                <c:pt idx="9500">
                  <c:v>131.99999999999997</c:v>
                </c:pt>
                <c:pt idx="9501">
                  <c:v>137</c:v>
                </c:pt>
                <c:pt idx="9502">
                  <c:v>137</c:v>
                </c:pt>
                <c:pt idx="9503">
                  <c:v>142</c:v>
                </c:pt>
                <c:pt idx="9504">
                  <c:v>143</c:v>
                </c:pt>
                <c:pt idx="9505">
                  <c:v>138</c:v>
                </c:pt>
                <c:pt idx="9506">
                  <c:v>139</c:v>
                </c:pt>
                <c:pt idx="9507">
                  <c:v>136</c:v>
                </c:pt>
                <c:pt idx="9508">
                  <c:v>139</c:v>
                </c:pt>
                <c:pt idx="9509">
                  <c:v>148</c:v>
                </c:pt>
                <c:pt idx="9510">
                  <c:v>155</c:v>
                </c:pt>
                <c:pt idx="9511">
                  <c:v>150</c:v>
                </c:pt>
                <c:pt idx="9512">
                  <c:v>160</c:v>
                </c:pt>
                <c:pt idx="9513">
                  <c:v>153</c:v>
                </c:pt>
                <c:pt idx="9514">
                  <c:v>144</c:v>
                </c:pt>
                <c:pt idx="9515">
                  <c:v>142</c:v>
                </c:pt>
                <c:pt idx="9516">
                  <c:v>142</c:v>
                </c:pt>
                <c:pt idx="9517">
                  <c:v>138</c:v>
                </c:pt>
                <c:pt idx="9518">
                  <c:v>165</c:v>
                </c:pt>
                <c:pt idx="9519">
                  <c:v>166</c:v>
                </c:pt>
                <c:pt idx="9520">
                  <c:v>156</c:v>
                </c:pt>
                <c:pt idx="9521">
                  <c:v>152.99999999999997</c:v>
                </c:pt>
                <c:pt idx="9522">
                  <c:v>152</c:v>
                </c:pt>
                <c:pt idx="9523">
                  <c:v>139</c:v>
                </c:pt>
                <c:pt idx="9524">
                  <c:v>140</c:v>
                </c:pt>
                <c:pt idx="9525">
                  <c:v>145</c:v>
                </c:pt>
                <c:pt idx="9526">
                  <c:v>147</c:v>
                </c:pt>
                <c:pt idx="9527">
                  <c:v>145</c:v>
                </c:pt>
                <c:pt idx="9528">
                  <c:v>140</c:v>
                </c:pt>
                <c:pt idx="9529">
                  <c:v>142</c:v>
                </c:pt>
                <c:pt idx="9530">
                  <c:v>134</c:v>
                </c:pt>
                <c:pt idx="9531">
                  <c:v>136</c:v>
                </c:pt>
                <c:pt idx="9532">
                  <c:v>136</c:v>
                </c:pt>
                <c:pt idx="9533">
                  <c:v>134</c:v>
                </c:pt>
                <c:pt idx="9534">
                  <c:v>134</c:v>
                </c:pt>
                <c:pt idx="9535">
                  <c:v>139</c:v>
                </c:pt>
                <c:pt idx="9536">
                  <c:v>138</c:v>
                </c:pt>
                <c:pt idx="9537">
                  <c:v>135</c:v>
                </c:pt>
                <c:pt idx="9538">
                  <c:v>136</c:v>
                </c:pt>
                <c:pt idx="9539">
                  <c:v>135</c:v>
                </c:pt>
                <c:pt idx="9540">
                  <c:v>138</c:v>
                </c:pt>
                <c:pt idx="9541">
                  <c:v>137</c:v>
                </c:pt>
                <c:pt idx="9542">
                  <c:v>139</c:v>
                </c:pt>
                <c:pt idx="9543">
                  <c:v>134</c:v>
                </c:pt>
                <c:pt idx="9544">
                  <c:v>142</c:v>
                </c:pt>
                <c:pt idx="9545">
                  <c:v>142</c:v>
                </c:pt>
                <c:pt idx="9546">
                  <c:v>141</c:v>
                </c:pt>
                <c:pt idx="9547">
                  <c:v>135</c:v>
                </c:pt>
                <c:pt idx="9548">
                  <c:v>139</c:v>
                </c:pt>
                <c:pt idx="9549">
                  <c:v>135</c:v>
                </c:pt>
                <c:pt idx="9550">
                  <c:v>132.99999999999997</c:v>
                </c:pt>
                <c:pt idx="9551">
                  <c:v>134</c:v>
                </c:pt>
                <c:pt idx="9552">
                  <c:v>129</c:v>
                </c:pt>
                <c:pt idx="9553">
                  <c:v>124.00000000000003</c:v>
                </c:pt>
                <c:pt idx="9555">
                  <c:v>125</c:v>
                </c:pt>
                <c:pt idx="9556">
                  <c:v>123</c:v>
                </c:pt>
                <c:pt idx="9557">
                  <c:v>123.00000000000001</c:v>
                </c:pt>
                <c:pt idx="9558">
                  <c:v>127</c:v>
                </c:pt>
                <c:pt idx="9559">
                  <c:v>123</c:v>
                </c:pt>
                <c:pt idx="9560">
                  <c:v>130</c:v>
                </c:pt>
                <c:pt idx="9561">
                  <c:v>131</c:v>
                </c:pt>
                <c:pt idx="9562">
                  <c:v>131.99999999999997</c:v>
                </c:pt>
                <c:pt idx="9563">
                  <c:v>128</c:v>
                </c:pt>
                <c:pt idx="9564">
                  <c:v>127</c:v>
                </c:pt>
                <c:pt idx="9565">
                  <c:v>128</c:v>
                </c:pt>
                <c:pt idx="9566">
                  <c:v>129</c:v>
                </c:pt>
                <c:pt idx="9567">
                  <c:v>129</c:v>
                </c:pt>
                <c:pt idx="9568">
                  <c:v>131</c:v>
                </c:pt>
                <c:pt idx="9569">
                  <c:v>128</c:v>
                </c:pt>
                <c:pt idx="9570">
                  <c:v>126</c:v>
                </c:pt>
                <c:pt idx="9571">
                  <c:v>128.00000000000003</c:v>
                </c:pt>
                <c:pt idx="9572">
                  <c:v>130.99999999999997</c:v>
                </c:pt>
                <c:pt idx="9573">
                  <c:v>133</c:v>
                </c:pt>
                <c:pt idx="9574">
                  <c:v>132</c:v>
                </c:pt>
                <c:pt idx="9575">
                  <c:v>133</c:v>
                </c:pt>
                <c:pt idx="9576">
                  <c:v>134</c:v>
                </c:pt>
                <c:pt idx="9577">
                  <c:v>137</c:v>
                </c:pt>
                <c:pt idx="9578">
                  <c:v>141</c:v>
                </c:pt>
                <c:pt idx="9579">
                  <c:v>138</c:v>
                </c:pt>
                <c:pt idx="9580">
                  <c:v>134</c:v>
                </c:pt>
                <c:pt idx="9581">
                  <c:v>136</c:v>
                </c:pt>
                <c:pt idx="9582">
                  <c:v>133</c:v>
                </c:pt>
                <c:pt idx="9583">
                  <c:v>138</c:v>
                </c:pt>
                <c:pt idx="9584">
                  <c:v>139</c:v>
                </c:pt>
                <c:pt idx="9585">
                  <c:v>145</c:v>
                </c:pt>
                <c:pt idx="9586">
                  <c:v>143</c:v>
                </c:pt>
                <c:pt idx="9587">
                  <c:v>140</c:v>
                </c:pt>
                <c:pt idx="9588">
                  <c:v>144</c:v>
                </c:pt>
                <c:pt idx="9590">
                  <c:v>145.00000000000003</c:v>
                </c:pt>
                <c:pt idx="9591">
                  <c:v>146</c:v>
                </c:pt>
                <c:pt idx="9592">
                  <c:v>149.00000000000003</c:v>
                </c:pt>
                <c:pt idx="9593">
                  <c:v>143</c:v>
                </c:pt>
                <c:pt idx="9594">
                  <c:v>144</c:v>
                </c:pt>
                <c:pt idx="9595">
                  <c:v>142</c:v>
                </c:pt>
                <c:pt idx="9596">
                  <c:v>145</c:v>
                </c:pt>
                <c:pt idx="9597">
                  <c:v>142</c:v>
                </c:pt>
                <c:pt idx="9598">
                  <c:v>142</c:v>
                </c:pt>
                <c:pt idx="9599">
                  <c:v>142</c:v>
                </c:pt>
                <c:pt idx="9600">
                  <c:v>143</c:v>
                </c:pt>
                <c:pt idx="9601">
                  <c:v>145</c:v>
                </c:pt>
                <c:pt idx="9602">
                  <c:v>145</c:v>
                </c:pt>
                <c:pt idx="9603">
                  <c:v>146</c:v>
                </c:pt>
                <c:pt idx="9604">
                  <c:v>147</c:v>
                </c:pt>
                <c:pt idx="9605">
                  <c:v>145</c:v>
                </c:pt>
                <c:pt idx="9606">
                  <c:v>148</c:v>
                </c:pt>
                <c:pt idx="9607">
                  <c:v>148</c:v>
                </c:pt>
                <c:pt idx="9608">
                  <c:v>153.00000000000003</c:v>
                </c:pt>
                <c:pt idx="9609">
                  <c:v>154.99999999999997</c:v>
                </c:pt>
                <c:pt idx="9611">
                  <c:v>159</c:v>
                </c:pt>
                <c:pt idx="9612">
                  <c:v>156.99999999999997</c:v>
                </c:pt>
                <c:pt idx="9613">
                  <c:v>163</c:v>
                </c:pt>
                <c:pt idx="9614">
                  <c:v>162</c:v>
                </c:pt>
                <c:pt idx="9615">
                  <c:v>159</c:v>
                </c:pt>
                <c:pt idx="9616">
                  <c:v>163</c:v>
                </c:pt>
                <c:pt idx="9617">
                  <c:v>169.00000000000003</c:v>
                </c:pt>
                <c:pt idx="9618">
                  <c:v>172</c:v>
                </c:pt>
                <c:pt idx="9619">
                  <c:v>182.99999999999997</c:v>
                </c:pt>
                <c:pt idx="9620">
                  <c:v>172</c:v>
                </c:pt>
                <c:pt idx="9621">
                  <c:v>173.99999999999997</c:v>
                </c:pt>
                <c:pt idx="9622">
                  <c:v>178</c:v>
                </c:pt>
                <c:pt idx="9623">
                  <c:v>180.99999999999997</c:v>
                </c:pt>
                <c:pt idx="9624">
                  <c:v>182.99999999999997</c:v>
                </c:pt>
                <c:pt idx="9625">
                  <c:v>178</c:v>
                </c:pt>
                <c:pt idx="9626">
                  <c:v>194</c:v>
                </c:pt>
                <c:pt idx="9627">
                  <c:v>188</c:v>
                </c:pt>
                <c:pt idx="9628">
                  <c:v>190</c:v>
                </c:pt>
                <c:pt idx="9629">
                  <c:v>191</c:v>
                </c:pt>
                <c:pt idx="9630">
                  <c:v>186</c:v>
                </c:pt>
                <c:pt idx="9631">
                  <c:v>179</c:v>
                </c:pt>
                <c:pt idx="9632">
                  <c:v>172</c:v>
                </c:pt>
                <c:pt idx="9633">
                  <c:v>170</c:v>
                </c:pt>
                <c:pt idx="9634">
                  <c:v>170</c:v>
                </c:pt>
                <c:pt idx="9635">
                  <c:v>166</c:v>
                </c:pt>
                <c:pt idx="9636">
                  <c:v>159</c:v>
                </c:pt>
                <c:pt idx="9637">
                  <c:v>163</c:v>
                </c:pt>
                <c:pt idx="9638">
                  <c:v>171</c:v>
                </c:pt>
                <c:pt idx="9639">
                  <c:v>165.99999999999997</c:v>
                </c:pt>
                <c:pt idx="9640">
                  <c:v>160</c:v>
                </c:pt>
                <c:pt idx="9641">
                  <c:v>154</c:v>
                </c:pt>
                <c:pt idx="9642">
                  <c:v>155</c:v>
                </c:pt>
                <c:pt idx="9643">
                  <c:v>155</c:v>
                </c:pt>
                <c:pt idx="9644">
                  <c:v>156.99999999999997</c:v>
                </c:pt>
                <c:pt idx="9645">
                  <c:v>166</c:v>
                </c:pt>
                <c:pt idx="9646">
                  <c:v>161</c:v>
                </c:pt>
                <c:pt idx="9647">
                  <c:v>162</c:v>
                </c:pt>
                <c:pt idx="9648">
                  <c:v>160</c:v>
                </c:pt>
                <c:pt idx="9650">
                  <c:v>167</c:v>
                </c:pt>
                <c:pt idx="9651">
                  <c:v>168.00000000000003</c:v>
                </c:pt>
                <c:pt idx="9652">
                  <c:v>167</c:v>
                </c:pt>
                <c:pt idx="9653">
                  <c:v>166</c:v>
                </c:pt>
                <c:pt idx="9654">
                  <c:v>167</c:v>
                </c:pt>
                <c:pt idx="9655">
                  <c:v>162</c:v>
                </c:pt>
                <c:pt idx="9656">
                  <c:v>165</c:v>
                </c:pt>
                <c:pt idx="9657">
                  <c:v>177</c:v>
                </c:pt>
                <c:pt idx="9658">
                  <c:v>178</c:v>
                </c:pt>
                <c:pt idx="9659">
                  <c:v>165</c:v>
                </c:pt>
                <c:pt idx="9660">
                  <c:v>167.00000000000003</c:v>
                </c:pt>
                <c:pt idx="9661">
                  <c:v>169.00000000000003</c:v>
                </c:pt>
                <c:pt idx="9662">
                  <c:v>174.00000000000003</c:v>
                </c:pt>
                <c:pt idx="9663">
                  <c:v>170</c:v>
                </c:pt>
                <c:pt idx="9664">
                  <c:v>169</c:v>
                </c:pt>
                <c:pt idx="9665">
                  <c:v>171.00000000000003</c:v>
                </c:pt>
                <c:pt idx="9666">
                  <c:v>171.00000000000003</c:v>
                </c:pt>
                <c:pt idx="9667">
                  <c:v>172</c:v>
                </c:pt>
                <c:pt idx="9668">
                  <c:v>172.99999999999997</c:v>
                </c:pt>
                <c:pt idx="9669">
                  <c:v>175</c:v>
                </c:pt>
                <c:pt idx="9670">
                  <c:v>174</c:v>
                </c:pt>
                <c:pt idx="9671">
                  <c:v>174.99999999999997</c:v>
                </c:pt>
                <c:pt idx="9672">
                  <c:v>183</c:v>
                </c:pt>
                <c:pt idx="9673">
                  <c:v>188</c:v>
                </c:pt>
                <c:pt idx="9674">
                  <c:v>195.00000000000003</c:v>
                </c:pt>
                <c:pt idx="9675">
                  <c:v>191</c:v>
                </c:pt>
                <c:pt idx="9676">
                  <c:v>193</c:v>
                </c:pt>
                <c:pt idx="9677">
                  <c:v>194</c:v>
                </c:pt>
                <c:pt idx="9678">
                  <c:v>202</c:v>
                </c:pt>
                <c:pt idx="9679">
                  <c:v>216</c:v>
                </c:pt>
                <c:pt idx="9680">
                  <c:v>217.99999999999997</c:v>
                </c:pt>
                <c:pt idx="9681">
                  <c:v>217</c:v>
                </c:pt>
                <c:pt idx="9682">
                  <c:v>212</c:v>
                </c:pt>
                <c:pt idx="9683">
                  <c:v>216</c:v>
                </c:pt>
                <c:pt idx="9684">
                  <c:v>215.00000000000003</c:v>
                </c:pt>
                <c:pt idx="9685">
                  <c:v>205.99999999999997</c:v>
                </c:pt>
                <c:pt idx="9686">
                  <c:v>205.00000000000003</c:v>
                </c:pt>
                <c:pt idx="9687">
                  <c:v>199</c:v>
                </c:pt>
                <c:pt idx="9688">
                  <c:v>204.99999999999997</c:v>
                </c:pt>
                <c:pt idx="9689">
                  <c:v>209</c:v>
                </c:pt>
                <c:pt idx="9690">
                  <c:v>209</c:v>
                </c:pt>
                <c:pt idx="9691">
                  <c:v>213.99999999999997</c:v>
                </c:pt>
                <c:pt idx="9692">
                  <c:v>215</c:v>
                </c:pt>
                <c:pt idx="9693">
                  <c:v>219</c:v>
                </c:pt>
                <c:pt idx="9694">
                  <c:v>215</c:v>
                </c:pt>
                <c:pt idx="9695">
                  <c:v>209</c:v>
                </c:pt>
                <c:pt idx="9696">
                  <c:v>207.00000000000003</c:v>
                </c:pt>
                <c:pt idx="9697">
                  <c:v>204</c:v>
                </c:pt>
                <c:pt idx="9698">
                  <c:v>202.00000000000006</c:v>
                </c:pt>
                <c:pt idx="9699">
                  <c:v>199.00000000000003</c:v>
                </c:pt>
                <c:pt idx="9700">
                  <c:v>204.99999999999997</c:v>
                </c:pt>
                <c:pt idx="9701">
                  <c:v>209.99999999999997</c:v>
                </c:pt>
                <c:pt idx="9702">
                  <c:v>206</c:v>
                </c:pt>
                <c:pt idx="9703">
                  <c:v>208</c:v>
                </c:pt>
                <c:pt idx="9704">
                  <c:v>208</c:v>
                </c:pt>
                <c:pt idx="9705">
                  <c:v>211</c:v>
                </c:pt>
                <c:pt idx="9706">
                  <c:v>205.00000000000003</c:v>
                </c:pt>
                <c:pt idx="9707">
                  <c:v>208</c:v>
                </c:pt>
                <c:pt idx="9708">
                  <c:v>211.99999999999997</c:v>
                </c:pt>
                <c:pt idx="9709">
                  <c:v>213</c:v>
                </c:pt>
                <c:pt idx="9710">
                  <c:v>206</c:v>
                </c:pt>
                <c:pt idx="9711">
                  <c:v>208</c:v>
                </c:pt>
                <c:pt idx="9712">
                  <c:v>204</c:v>
                </c:pt>
                <c:pt idx="9713">
                  <c:v>204</c:v>
                </c:pt>
                <c:pt idx="9714">
                  <c:v>205.00000000000003</c:v>
                </c:pt>
                <c:pt idx="9715">
                  <c:v>198</c:v>
                </c:pt>
                <c:pt idx="9716">
                  <c:v>197.99999999999997</c:v>
                </c:pt>
                <c:pt idx="9717">
                  <c:v>200</c:v>
                </c:pt>
                <c:pt idx="9718">
                  <c:v>199.99999999999997</c:v>
                </c:pt>
                <c:pt idx="9719">
                  <c:v>206</c:v>
                </c:pt>
                <c:pt idx="9720">
                  <c:v>202.99999999999997</c:v>
                </c:pt>
                <c:pt idx="9721">
                  <c:v>203.99999999999997</c:v>
                </c:pt>
                <c:pt idx="9722">
                  <c:v>203.99999999999997</c:v>
                </c:pt>
                <c:pt idx="9723">
                  <c:v>198</c:v>
                </c:pt>
                <c:pt idx="9724">
                  <c:v>206</c:v>
                </c:pt>
                <c:pt idx="9725">
                  <c:v>209</c:v>
                </c:pt>
                <c:pt idx="9726">
                  <c:v>209</c:v>
                </c:pt>
                <c:pt idx="9727">
                  <c:v>211.99999999999997</c:v>
                </c:pt>
                <c:pt idx="9730">
                  <c:v>211.99999999999997</c:v>
                </c:pt>
                <c:pt idx="9731">
                  <c:v>210</c:v>
                </c:pt>
                <c:pt idx="9732">
                  <c:v>208</c:v>
                </c:pt>
                <c:pt idx="9733">
                  <c:v>206</c:v>
                </c:pt>
                <c:pt idx="9734">
                  <c:v>188</c:v>
                </c:pt>
                <c:pt idx="9735">
                  <c:v>191</c:v>
                </c:pt>
                <c:pt idx="9736">
                  <c:v>196</c:v>
                </c:pt>
                <c:pt idx="9737">
                  <c:v>200</c:v>
                </c:pt>
                <c:pt idx="9738">
                  <c:v>195.99999999999997</c:v>
                </c:pt>
                <c:pt idx="9740">
                  <c:v>202</c:v>
                </c:pt>
                <c:pt idx="9741">
                  <c:v>198</c:v>
                </c:pt>
                <c:pt idx="9742">
                  <c:v>194</c:v>
                </c:pt>
                <c:pt idx="9743">
                  <c:v>184</c:v>
                </c:pt>
                <c:pt idx="9744">
                  <c:v>184.00000000000003</c:v>
                </c:pt>
                <c:pt idx="9745">
                  <c:v>187</c:v>
                </c:pt>
                <c:pt idx="9746">
                  <c:v>187</c:v>
                </c:pt>
                <c:pt idx="9747">
                  <c:v>187</c:v>
                </c:pt>
                <c:pt idx="9748">
                  <c:v>188</c:v>
                </c:pt>
                <c:pt idx="9749">
                  <c:v>188.99999999999997</c:v>
                </c:pt>
                <c:pt idx="9750">
                  <c:v>185</c:v>
                </c:pt>
                <c:pt idx="9751">
                  <c:v>179</c:v>
                </c:pt>
                <c:pt idx="9752">
                  <c:v>185</c:v>
                </c:pt>
                <c:pt idx="9753">
                  <c:v>178.99999999999997</c:v>
                </c:pt>
                <c:pt idx="9754">
                  <c:v>179</c:v>
                </c:pt>
                <c:pt idx="9755">
                  <c:v>173.99999999999997</c:v>
                </c:pt>
                <c:pt idx="9756">
                  <c:v>175.99999999999997</c:v>
                </c:pt>
                <c:pt idx="9757">
                  <c:v>178.99999999999997</c:v>
                </c:pt>
                <c:pt idx="9758">
                  <c:v>180</c:v>
                </c:pt>
                <c:pt idx="9759">
                  <c:v>187</c:v>
                </c:pt>
                <c:pt idx="9760">
                  <c:v>194.00000000000003</c:v>
                </c:pt>
                <c:pt idx="9761">
                  <c:v>190</c:v>
                </c:pt>
                <c:pt idx="9762">
                  <c:v>196</c:v>
                </c:pt>
                <c:pt idx="9763">
                  <c:v>200</c:v>
                </c:pt>
                <c:pt idx="9765">
                  <c:v>202</c:v>
                </c:pt>
                <c:pt idx="9766">
                  <c:v>206</c:v>
                </c:pt>
                <c:pt idx="9767">
                  <c:v>195</c:v>
                </c:pt>
                <c:pt idx="9768">
                  <c:v>188</c:v>
                </c:pt>
                <c:pt idx="9769">
                  <c:v>179.99999999999997</c:v>
                </c:pt>
                <c:pt idx="9770">
                  <c:v>176</c:v>
                </c:pt>
                <c:pt idx="9771">
                  <c:v>172</c:v>
                </c:pt>
                <c:pt idx="9772">
                  <c:v>179</c:v>
                </c:pt>
                <c:pt idx="9773">
                  <c:v>169</c:v>
                </c:pt>
                <c:pt idx="9774">
                  <c:v>171.00000000000003</c:v>
                </c:pt>
                <c:pt idx="9775">
                  <c:v>170.00000000000003</c:v>
                </c:pt>
                <c:pt idx="9776">
                  <c:v>169</c:v>
                </c:pt>
                <c:pt idx="9777">
                  <c:v>166</c:v>
                </c:pt>
                <c:pt idx="9778">
                  <c:v>168</c:v>
                </c:pt>
                <c:pt idx="9779">
                  <c:v>167</c:v>
                </c:pt>
                <c:pt idx="9780">
                  <c:v>173</c:v>
                </c:pt>
                <c:pt idx="9781">
                  <c:v>170.99999999999997</c:v>
                </c:pt>
                <c:pt idx="9782">
                  <c:v>175.99999999999997</c:v>
                </c:pt>
                <c:pt idx="9783">
                  <c:v>175</c:v>
                </c:pt>
                <c:pt idx="9784">
                  <c:v>170.00000000000003</c:v>
                </c:pt>
                <c:pt idx="9785">
                  <c:v>167.00000000000003</c:v>
                </c:pt>
                <c:pt idx="9786">
                  <c:v>173.00000000000003</c:v>
                </c:pt>
                <c:pt idx="9787">
                  <c:v>181.00000000000003</c:v>
                </c:pt>
                <c:pt idx="9788">
                  <c:v>182.99999999999997</c:v>
                </c:pt>
                <c:pt idx="9789">
                  <c:v>182.99999999999997</c:v>
                </c:pt>
                <c:pt idx="9790">
                  <c:v>184</c:v>
                </c:pt>
                <c:pt idx="9791">
                  <c:v>182</c:v>
                </c:pt>
                <c:pt idx="9792">
                  <c:v>188</c:v>
                </c:pt>
                <c:pt idx="9793">
                  <c:v>185</c:v>
                </c:pt>
                <c:pt idx="9794">
                  <c:v>184</c:v>
                </c:pt>
                <c:pt idx="9795">
                  <c:v>182.00000000000003</c:v>
                </c:pt>
                <c:pt idx="9796">
                  <c:v>181.99999999999997</c:v>
                </c:pt>
                <c:pt idx="9797">
                  <c:v>174</c:v>
                </c:pt>
                <c:pt idx="9798">
                  <c:v>173.99999999999997</c:v>
                </c:pt>
                <c:pt idx="9799">
                  <c:v>171.99999999999997</c:v>
                </c:pt>
                <c:pt idx="9800">
                  <c:v>173.99999999999997</c:v>
                </c:pt>
                <c:pt idx="9801">
                  <c:v>173.00000000000003</c:v>
                </c:pt>
                <c:pt idx="9802">
                  <c:v>173.99999999999997</c:v>
                </c:pt>
                <c:pt idx="9803">
                  <c:v>174.00000000000003</c:v>
                </c:pt>
                <c:pt idx="9804">
                  <c:v>172.00000000000003</c:v>
                </c:pt>
                <c:pt idx="9805">
                  <c:v>171.00000000000003</c:v>
                </c:pt>
                <c:pt idx="9806">
                  <c:v>169</c:v>
                </c:pt>
                <c:pt idx="9807">
                  <c:v>169.99999999999997</c:v>
                </c:pt>
                <c:pt idx="9808">
                  <c:v>171.99999999999997</c:v>
                </c:pt>
                <c:pt idx="9809">
                  <c:v>168.00000000000003</c:v>
                </c:pt>
                <c:pt idx="9810">
                  <c:v>171</c:v>
                </c:pt>
                <c:pt idx="9811">
                  <c:v>171.99999999999997</c:v>
                </c:pt>
                <c:pt idx="9812">
                  <c:v>172.99999999999997</c:v>
                </c:pt>
                <c:pt idx="9813">
                  <c:v>180</c:v>
                </c:pt>
                <c:pt idx="9814">
                  <c:v>171</c:v>
                </c:pt>
                <c:pt idx="9816">
                  <c:v>168.00000000000003</c:v>
                </c:pt>
                <c:pt idx="9817">
                  <c:v>171</c:v>
                </c:pt>
                <c:pt idx="9818">
                  <c:v>174</c:v>
                </c:pt>
                <c:pt idx="9819">
                  <c:v>172</c:v>
                </c:pt>
                <c:pt idx="9820">
                  <c:v>181</c:v>
                </c:pt>
                <c:pt idx="9821">
                  <c:v>186</c:v>
                </c:pt>
                <c:pt idx="9822">
                  <c:v>189</c:v>
                </c:pt>
                <c:pt idx="9823">
                  <c:v>187</c:v>
                </c:pt>
                <c:pt idx="9824">
                  <c:v>184</c:v>
                </c:pt>
                <c:pt idx="9825">
                  <c:v>190</c:v>
                </c:pt>
                <c:pt idx="9826">
                  <c:v>185</c:v>
                </c:pt>
                <c:pt idx="9827">
                  <c:v>181</c:v>
                </c:pt>
                <c:pt idx="9828">
                  <c:v>180</c:v>
                </c:pt>
                <c:pt idx="9829">
                  <c:v>180.99999999999997</c:v>
                </c:pt>
                <c:pt idx="9830">
                  <c:v>174</c:v>
                </c:pt>
                <c:pt idx="9831">
                  <c:v>178.99999999999997</c:v>
                </c:pt>
                <c:pt idx="9832">
                  <c:v>174</c:v>
                </c:pt>
                <c:pt idx="9833">
                  <c:v>176</c:v>
                </c:pt>
                <c:pt idx="9834">
                  <c:v>173.99999999999997</c:v>
                </c:pt>
                <c:pt idx="9835">
                  <c:v>176</c:v>
                </c:pt>
                <c:pt idx="9836">
                  <c:v>176</c:v>
                </c:pt>
                <c:pt idx="9837">
                  <c:v>177</c:v>
                </c:pt>
                <c:pt idx="9838">
                  <c:v>178.00000000000003</c:v>
                </c:pt>
                <c:pt idx="9839">
                  <c:v>172.00000000000003</c:v>
                </c:pt>
                <c:pt idx="9840">
                  <c:v>171.99999999999997</c:v>
                </c:pt>
                <c:pt idx="9841">
                  <c:v>172.00000000000003</c:v>
                </c:pt>
                <c:pt idx="9842">
                  <c:v>169</c:v>
                </c:pt>
                <c:pt idx="9843">
                  <c:v>175</c:v>
                </c:pt>
                <c:pt idx="9844">
                  <c:v>179</c:v>
                </c:pt>
                <c:pt idx="9845">
                  <c:v>185</c:v>
                </c:pt>
                <c:pt idx="9846">
                  <c:v>179</c:v>
                </c:pt>
                <c:pt idx="9847">
                  <c:v>179</c:v>
                </c:pt>
                <c:pt idx="9848">
                  <c:v>177</c:v>
                </c:pt>
                <c:pt idx="9849">
                  <c:v>180.00000000000003</c:v>
                </c:pt>
                <c:pt idx="9851">
                  <c:v>186.00000000000003</c:v>
                </c:pt>
                <c:pt idx="9852">
                  <c:v>181.99999999999997</c:v>
                </c:pt>
                <c:pt idx="9853">
                  <c:v>180.00000000000003</c:v>
                </c:pt>
                <c:pt idx="9854">
                  <c:v>175.99999999999997</c:v>
                </c:pt>
                <c:pt idx="9855">
                  <c:v>177</c:v>
                </c:pt>
                <c:pt idx="9856">
                  <c:v>177.99999999999997</c:v>
                </c:pt>
                <c:pt idx="9857">
                  <c:v>173.99999999999997</c:v>
                </c:pt>
                <c:pt idx="9858">
                  <c:v>171</c:v>
                </c:pt>
                <c:pt idx="9859">
                  <c:v>168.99999999999997</c:v>
                </c:pt>
                <c:pt idx="9860">
                  <c:v>169.99999999999997</c:v>
                </c:pt>
                <c:pt idx="9861">
                  <c:v>170</c:v>
                </c:pt>
                <c:pt idx="9862">
                  <c:v>169.99999999999997</c:v>
                </c:pt>
                <c:pt idx="9863">
                  <c:v>167</c:v>
                </c:pt>
                <c:pt idx="9864">
                  <c:v>167</c:v>
                </c:pt>
                <c:pt idx="9865">
                  <c:v>163</c:v>
                </c:pt>
                <c:pt idx="9866">
                  <c:v>162</c:v>
                </c:pt>
                <c:pt idx="9867">
                  <c:v>154.99999999999997</c:v>
                </c:pt>
                <c:pt idx="9868">
                  <c:v>159</c:v>
                </c:pt>
                <c:pt idx="9869">
                  <c:v>155.99999999999997</c:v>
                </c:pt>
                <c:pt idx="9872">
                  <c:v>146</c:v>
                </c:pt>
                <c:pt idx="9873">
                  <c:v>147</c:v>
                </c:pt>
                <c:pt idx="9874">
                  <c:v>149</c:v>
                </c:pt>
                <c:pt idx="9875">
                  <c:v>142</c:v>
                </c:pt>
                <c:pt idx="9876">
                  <c:v>146</c:v>
                </c:pt>
                <c:pt idx="9877">
                  <c:v>151</c:v>
                </c:pt>
                <c:pt idx="9878">
                  <c:v>150</c:v>
                </c:pt>
                <c:pt idx="9879">
                  <c:v>149</c:v>
                </c:pt>
                <c:pt idx="9880">
                  <c:v>147</c:v>
                </c:pt>
                <c:pt idx="9881">
                  <c:v>150</c:v>
                </c:pt>
                <c:pt idx="9882">
                  <c:v>151</c:v>
                </c:pt>
                <c:pt idx="9883">
                  <c:v>151.99999999999997</c:v>
                </c:pt>
                <c:pt idx="9884">
                  <c:v>152</c:v>
                </c:pt>
                <c:pt idx="9885">
                  <c:v>150</c:v>
                </c:pt>
                <c:pt idx="9886">
                  <c:v>147</c:v>
                </c:pt>
                <c:pt idx="9887">
                  <c:v>147</c:v>
                </c:pt>
                <c:pt idx="9888">
                  <c:v>148</c:v>
                </c:pt>
                <c:pt idx="9889">
                  <c:v>147</c:v>
                </c:pt>
                <c:pt idx="9890">
                  <c:v>150</c:v>
                </c:pt>
                <c:pt idx="9891">
                  <c:v>146</c:v>
                </c:pt>
                <c:pt idx="9892">
                  <c:v>144</c:v>
                </c:pt>
                <c:pt idx="9893">
                  <c:v>143</c:v>
                </c:pt>
                <c:pt idx="9894">
                  <c:v>144</c:v>
                </c:pt>
                <c:pt idx="9895">
                  <c:v>144</c:v>
                </c:pt>
                <c:pt idx="9896">
                  <c:v>145.00000000000003</c:v>
                </c:pt>
                <c:pt idx="9897">
                  <c:v>146</c:v>
                </c:pt>
                <c:pt idx="9898">
                  <c:v>139</c:v>
                </c:pt>
                <c:pt idx="9899">
                  <c:v>140</c:v>
                </c:pt>
                <c:pt idx="9900">
                  <c:v>143</c:v>
                </c:pt>
                <c:pt idx="9901">
                  <c:v>149</c:v>
                </c:pt>
                <c:pt idx="9902">
                  <c:v>151</c:v>
                </c:pt>
                <c:pt idx="9903">
                  <c:v>152</c:v>
                </c:pt>
                <c:pt idx="9904">
                  <c:v>153</c:v>
                </c:pt>
                <c:pt idx="9905">
                  <c:v>159</c:v>
                </c:pt>
                <c:pt idx="9906">
                  <c:v>158</c:v>
                </c:pt>
                <c:pt idx="9907">
                  <c:v>155.00000000000003</c:v>
                </c:pt>
                <c:pt idx="9908">
                  <c:v>154.99999999999997</c:v>
                </c:pt>
                <c:pt idx="9911">
                  <c:v>154.99999999999997</c:v>
                </c:pt>
                <c:pt idx="9912">
                  <c:v>154</c:v>
                </c:pt>
                <c:pt idx="9913">
                  <c:v>160</c:v>
                </c:pt>
                <c:pt idx="9915">
                  <c:v>166</c:v>
                </c:pt>
                <c:pt idx="9916">
                  <c:v>162</c:v>
                </c:pt>
                <c:pt idx="9917">
                  <c:v>157.99999999999997</c:v>
                </c:pt>
                <c:pt idx="9918">
                  <c:v>158</c:v>
                </c:pt>
                <c:pt idx="9919">
                  <c:v>156.99999999999997</c:v>
                </c:pt>
                <c:pt idx="9920">
                  <c:v>158</c:v>
                </c:pt>
                <c:pt idx="9921">
                  <c:v>160</c:v>
                </c:pt>
                <c:pt idx="9922">
                  <c:v>157</c:v>
                </c:pt>
                <c:pt idx="9923">
                  <c:v>151</c:v>
                </c:pt>
                <c:pt idx="9924">
                  <c:v>151</c:v>
                </c:pt>
                <c:pt idx="9925">
                  <c:v>147</c:v>
                </c:pt>
                <c:pt idx="9926">
                  <c:v>153</c:v>
                </c:pt>
                <c:pt idx="9927">
                  <c:v>150</c:v>
                </c:pt>
                <c:pt idx="9928">
                  <c:v>146.00000000000003</c:v>
                </c:pt>
                <c:pt idx="9929">
                  <c:v>146.00000000000003</c:v>
                </c:pt>
                <c:pt idx="9930">
                  <c:v>142</c:v>
                </c:pt>
                <c:pt idx="9931">
                  <c:v>142.00000000000003</c:v>
                </c:pt>
                <c:pt idx="9932">
                  <c:v>143</c:v>
                </c:pt>
                <c:pt idx="9933">
                  <c:v>148</c:v>
                </c:pt>
                <c:pt idx="9934">
                  <c:v>144.99999999999997</c:v>
                </c:pt>
                <c:pt idx="9935">
                  <c:v>140</c:v>
                </c:pt>
                <c:pt idx="9936">
                  <c:v>141</c:v>
                </c:pt>
                <c:pt idx="9937">
                  <c:v>134</c:v>
                </c:pt>
                <c:pt idx="9938">
                  <c:v>134</c:v>
                </c:pt>
                <c:pt idx="9939">
                  <c:v>136</c:v>
                </c:pt>
                <c:pt idx="9940">
                  <c:v>139</c:v>
                </c:pt>
                <c:pt idx="9941">
                  <c:v>134.00000000000003</c:v>
                </c:pt>
                <c:pt idx="9942">
                  <c:v>127.99999999999999</c:v>
                </c:pt>
                <c:pt idx="9943">
                  <c:v>144</c:v>
                </c:pt>
                <c:pt idx="9944">
                  <c:v>142.99999999999997</c:v>
                </c:pt>
                <c:pt idx="9945">
                  <c:v>146</c:v>
                </c:pt>
                <c:pt idx="9946">
                  <c:v>145.00000000000003</c:v>
                </c:pt>
                <c:pt idx="9947">
                  <c:v>143.00000000000003</c:v>
                </c:pt>
                <c:pt idx="9948">
                  <c:v>140.99999999999997</c:v>
                </c:pt>
                <c:pt idx="9949">
                  <c:v>144.99999999999997</c:v>
                </c:pt>
                <c:pt idx="9950">
                  <c:v>142.99999999999997</c:v>
                </c:pt>
                <c:pt idx="9951">
                  <c:v>148</c:v>
                </c:pt>
                <c:pt idx="9952">
                  <c:v>146.99999999999997</c:v>
                </c:pt>
                <c:pt idx="9953">
                  <c:v>152</c:v>
                </c:pt>
                <c:pt idx="9954">
                  <c:v>150</c:v>
                </c:pt>
                <c:pt idx="9955">
                  <c:v>148</c:v>
                </c:pt>
                <c:pt idx="9956">
                  <c:v>144.99999999999997</c:v>
                </c:pt>
                <c:pt idx="9957">
                  <c:v>146.99999999999997</c:v>
                </c:pt>
                <c:pt idx="9958">
                  <c:v>144</c:v>
                </c:pt>
                <c:pt idx="9959">
                  <c:v>151.99999999999997</c:v>
                </c:pt>
                <c:pt idx="9960">
                  <c:v>146</c:v>
                </c:pt>
                <c:pt idx="9961">
                  <c:v>144</c:v>
                </c:pt>
                <c:pt idx="9962">
                  <c:v>139</c:v>
                </c:pt>
                <c:pt idx="9963">
                  <c:v>140</c:v>
                </c:pt>
                <c:pt idx="9964">
                  <c:v>142.99999999999997</c:v>
                </c:pt>
                <c:pt idx="9965">
                  <c:v>143</c:v>
                </c:pt>
                <c:pt idx="9966">
                  <c:v>145</c:v>
                </c:pt>
                <c:pt idx="9967">
                  <c:v>145</c:v>
                </c:pt>
                <c:pt idx="9968">
                  <c:v>145.00000000000003</c:v>
                </c:pt>
                <c:pt idx="9969">
                  <c:v>147</c:v>
                </c:pt>
                <c:pt idx="9970">
                  <c:v>141</c:v>
                </c:pt>
                <c:pt idx="9971">
                  <c:v>139</c:v>
                </c:pt>
                <c:pt idx="9972">
                  <c:v>140</c:v>
                </c:pt>
                <c:pt idx="9973">
                  <c:v>145.00000000000003</c:v>
                </c:pt>
                <c:pt idx="9974">
                  <c:v>145</c:v>
                </c:pt>
                <c:pt idx="9975">
                  <c:v>143.00000000000003</c:v>
                </c:pt>
                <c:pt idx="9976">
                  <c:v>144</c:v>
                </c:pt>
                <c:pt idx="9977">
                  <c:v>139</c:v>
                </c:pt>
                <c:pt idx="9980">
                  <c:v>136</c:v>
                </c:pt>
                <c:pt idx="9981">
                  <c:v>132</c:v>
                </c:pt>
                <c:pt idx="9982">
                  <c:v>129</c:v>
                </c:pt>
                <c:pt idx="9983">
                  <c:v>133</c:v>
                </c:pt>
                <c:pt idx="9984">
                  <c:v>133</c:v>
                </c:pt>
                <c:pt idx="9985">
                  <c:v>133</c:v>
                </c:pt>
                <c:pt idx="9986">
                  <c:v>133</c:v>
                </c:pt>
                <c:pt idx="9987">
                  <c:v>138</c:v>
                </c:pt>
                <c:pt idx="9988">
                  <c:v>136</c:v>
                </c:pt>
                <c:pt idx="9989">
                  <c:v>133</c:v>
                </c:pt>
                <c:pt idx="9990">
                  <c:v>130</c:v>
                </c:pt>
                <c:pt idx="9991">
                  <c:v>128</c:v>
                </c:pt>
                <c:pt idx="9992">
                  <c:v>127</c:v>
                </c:pt>
                <c:pt idx="9993">
                  <c:v>128</c:v>
                </c:pt>
                <c:pt idx="9994">
                  <c:v>122</c:v>
                </c:pt>
                <c:pt idx="9995">
                  <c:v>123</c:v>
                </c:pt>
                <c:pt idx="9996">
                  <c:v>120</c:v>
                </c:pt>
                <c:pt idx="9997">
                  <c:v>120</c:v>
                </c:pt>
                <c:pt idx="9998">
                  <c:v>124</c:v>
                </c:pt>
                <c:pt idx="9999">
                  <c:v>128</c:v>
                </c:pt>
                <c:pt idx="10001">
                  <c:v>126</c:v>
                </c:pt>
                <c:pt idx="10002">
                  <c:v>126</c:v>
                </c:pt>
                <c:pt idx="10003">
                  <c:v>130</c:v>
                </c:pt>
                <c:pt idx="10004">
                  <c:v>129</c:v>
                </c:pt>
                <c:pt idx="10005">
                  <c:v>138</c:v>
                </c:pt>
                <c:pt idx="10006">
                  <c:v>136</c:v>
                </c:pt>
                <c:pt idx="10007">
                  <c:v>143</c:v>
                </c:pt>
                <c:pt idx="10008">
                  <c:v>141</c:v>
                </c:pt>
                <c:pt idx="10009">
                  <c:v>138</c:v>
                </c:pt>
                <c:pt idx="10010">
                  <c:v>136</c:v>
                </c:pt>
                <c:pt idx="10011">
                  <c:v>147.99999999999997</c:v>
                </c:pt>
                <c:pt idx="10012">
                  <c:v>156.99999999999997</c:v>
                </c:pt>
                <c:pt idx="10013">
                  <c:v>162</c:v>
                </c:pt>
                <c:pt idx="10015">
                  <c:v>182.99999999999997</c:v>
                </c:pt>
                <c:pt idx="10016">
                  <c:v>199</c:v>
                </c:pt>
                <c:pt idx="10017">
                  <c:v>191</c:v>
                </c:pt>
                <c:pt idx="10018">
                  <c:v>215.00000000000003</c:v>
                </c:pt>
                <c:pt idx="10019">
                  <c:v>219.00000000000003</c:v>
                </c:pt>
                <c:pt idx="10020">
                  <c:v>282.99999999999994</c:v>
                </c:pt>
                <c:pt idx="10021">
                  <c:v>276</c:v>
                </c:pt>
                <c:pt idx="10022">
                  <c:v>244</c:v>
                </c:pt>
                <c:pt idx="10023">
                  <c:v>223.99999999999997</c:v>
                </c:pt>
                <c:pt idx="10024">
                  <c:v>223</c:v>
                </c:pt>
                <c:pt idx="10025">
                  <c:v>229</c:v>
                </c:pt>
                <c:pt idx="10026">
                  <c:v>252</c:v>
                </c:pt>
                <c:pt idx="10027">
                  <c:v>243.00000000000003</c:v>
                </c:pt>
                <c:pt idx="10028">
                  <c:v>274</c:v>
                </c:pt>
                <c:pt idx="10029">
                  <c:v>244.99999999999997</c:v>
                </c:pt>
                <c:pt idx="10030">
                  <c:v>235</c:v>
                </c:pt>
                <c:pt idx="10031">
                  <c:v>240</c:v>
                </c:pt>
                <c:pt idx="10032">
                  <c:v>235</c:v>
                </c:pt>
                <c:pt idx="10033">
                  <c:v>245.00000000000003</c:v>
                </c:pt>
                <c:pt idx="10034">
                  <c:v>223</c:v>
                </c:pt>
                <c:pt idx="10035">
                  <c:v>227</c:v>
                </c:pt>
                <c:pt idx="10036">
                  <c:v>222.00000000000003</c:v>
                </c:pt>
                <c:pt idx="10037">
                  <c:v>242.99999999999997</c:v>
                </c:pt>
                <c:pt idx="10038">
                  <c:v>243.99999999999994</c:v>
                </c:pt>
                <c:pt idx="10039">
                  <c:v>246.99999999999997</c:v>
                </c:pt>
                <c:pt idx="10040">
                  <c:v>264</c:v>
                </c:pt>
                <c:pt idx="10041">
                  <c:v>266</c:v>
                </c:pt>
                <c:pt idx="10042">
                  <c:v>256</c:v>
                </c:pt>
                <c:pt idx="10043">
                  <c:v>242</c:v>
                </c:pt>
                <c:pt idx="10044">
                  <c:v>244</c:v>
                </c:pt>
                <c:pt idx="10045">
                  <c:v>236.00000000000003</c:v>
                </c:pt>
                <c:pt idx="10046">
                  <c:v>239</c:v>
                </c:pt>
                <c:pt idx="10047">
                  <c:v>235</c:v>
                </c:pt>
                <c:pt idx="10048">
                  <c:v>242</c:v>
                </c:pt>
                <c:pt idx="10049">
                  <c:v>241</c:v>
                </c:pt>
                <c:pt idx="10050">
                  <c:v>241</c:v>
                </c:pt>
                <c:pt idx="10051">
                  <c:v>242</c:v>
                </c:pt>
                <c:pt idx="10052">
                  <c:v>238</c:v>
                </c:pt>
                <c:pt idx="10053">
                  <c:v>238</c:v>
                </c:pt>
                <c:pt idx="10054">
                  <c:v>236</c:v>
                </c:pt>
                <c:pt idx="10055">
                  <c:v>234.99999999999997</c:v>
                </c:pt>
                <c:pt idx="10056">
                  <c:v>224.00000000000003</c:v>
                </c:pt>
                <c:pt idx="10057">
                  <c:v>222.00000000000003</c:v>
                </c:pt>
                <c:pt idx="10058">
                  <c:v>234.00000000000003</c:v>
                </c:pt>
                <c:pt idx="10059">
                  <c:v>228.00000000000003</c:v>
                </c:pt>
                <c:pt idx="10060">
                  <c:v>235</c:v>
                </c:pt>
                <c:pt idx="10061">
                  <c:v>237</c:v>
                </c:pt>
                <c:pt idx="10062">
                  <c:v>239</c:v>
                </c:pt>
                <c:pt idx="10063">
                  <c:v>238</c:v>
                </c:pt>
                <c:pt idx="10064">
                  <c:v>243.00000000000003</c:v>
                </c:pt>
                <c:pt idx="10065">
                  <c:v>241</c:v>
                </c:pt>
                <c:pt idx="10066">
                  <c:v>238</c:v>
                </c:pt>
                <c:pt idx="10067">
                  <c:v>251.00000000000003</c:v>
                </c:pt>
                <c:pt idx="10068">
                  <c:v>263</c:v>
                </c:pt>
                <c:pt idx="10069">
                  <c:v>273</c:v>
                </c:pt>
                <c:pt idx="10070">
                  <c:v>272</c:v>
                </c:pt>
                <c:pt idx="10071">
                  <c:v>271</c:v>
                </c:pt>
                <c:pt idx="10072">
                  <c:v>272.99999999999994</c:v>
                </c:pt>
                <c:pt idx="10073">
                  <c:v>285</c:v>
                </c:pt>
                <c:pt idx="10074">
                  <c:v>299</c:v>
                </c:pt>
                <c:pt idx="10075">
                  <c:v>297</c:v>
                </c:pt>
                <c:pt idx="10077">
                  <c:v>303</c:v>
                </c:pt>
                <c:pt idx="10078">
                  <c:v>307</c:v>
                </c:pt>
                <c:pt idx="10079">
                  <c:v>299</c:v>
                </c:pt>
                <c:pt idx="10080">
                  <c:v>299</c:v>
                </c:pt>
                <c:pt idx="10081">
                  <c:v>291</c:v>
                </c:pt>
                <c:pt idx="10082">
                  <c:v>292</c:v>
                </c:pt>
                <c:pt idx="10083">
                  <c:v>301</c:v>
                </c:pt>
                <c:pt idx="10084">
                  <c:v>299</c:v>
                </c:pt>
                <c:pt idx="10085">
                  <c:v>299</c:v>
                </c:pt>
                <c:pt idx="10088">
                  <c:v>305</c:v>
                </c:pt>
                <c:pt idx="10089">
                  <c:v>305</c:v>
                </c:pt>
                <c:pt idx="10090">
                  <c:v>295</c:v>
                </c:pt>
                <c:pt idx="10091">
                  <c:v>278</c:v>
                </c:pt>
                <c:pt idx="10092">
                  <c:v>269</c:v>
                </c:pt>
                <c:pt idx="10093">
                  <c:v>270</c:v>
                </c:pt>
                <c:pt idx="10094">
                  <c:v>258</c:v>
                </c:pt>
                <c:pt idx="10095">
                  <c:v>252</c:v>
                </c:pt>
                <c:pt idx="10096">
                  <c:v>259</c:v>
                </c:pt>
                <c:pt idx="10097">
                  <c:v>260</c:v>
                </c:pt>
                <c:pt idx="10098">
                  <c:v>260</c:v>
                </c:pt>
                <c:pt idx="10099">
                  <c:v>250</c:v>
                </c:pt>
                <c:pt idx="10100">
                  <c:v>242</c:v>
                </c:pt>
                <c:pt idx="10101">
                  <c:v>235</c:v>
                </c:pt>
                <c:pt idx="10102">
                  <c:v>242</c:v>
                </c:pt>
                <c:pt idx="10103">
                  <c:v>242.00000000000003</c:v>
                </c:pt>
                <c:pt idx="10104">
                  <c:v>250</c:v>
                </c:pt>
                <c:pt idx="10105">
                  <c:v>240</c:v>
                </c:pt>
                <c:pt idx="10106">
                  <c:v>236</c:v>
                </c:pt>
                <c:pt idx="10107">
                  <c:v>251.00000000000003</c:v>
                </c:pt>
                <c:pt idx="10108">
                  <c:v>281</c:v>
                </c:pt>
                <c:pt idx="10109">
                  <c:v>276</c:v>
                </c:pt>
                <c:pt idx="10110">
                  <c:v>303</c:v>
                </c:pt>
                <c:pt idx="10112">
                  <c:v>286</c:v>
                </c:pt>
                <c:pt idx="10113">
                  <c:v>291</c:v>
                </c:pt>
                <c:pt idx="10114">
                  <c:v>313</c:v>
                </c:pt>
                <c:pt idx="10115">
                  <c:v>306</c:v>
                </c:pt>
                <c:pt idx="10116">
                  <c:v>300</c:v>
                </c:pt>
                <c:pt idx="10117">
                  <c:v>315</c:v>
                </c:pt>
                <c:pt idx="10118">
                  <c:v>309</c:v>
                </c:pt>
                <c:pt idx="10119">
                  <c:v>313</c:v>
                </c:pt>
                <c:pt idx="10120">
                  <c:v>299</c:v>
                </c:pt>
                <c:pt idx="10121">
                  <c:v>306</c:v>
                </c:pt>
                <c:pt idx="10122">
                  <c:v>319</c:v>
                </c:pt>
                <c:pt idx="10123">
                  <c:v>331</c:v>
                </c:pt>
                <c:pt idx="10124">
                  <c:v>305</c:v>
                </c:pt>
                <c:pt idx="10125">
                  <c:v>316</c:v>
                </c:pt>
                <c:pt idx="10126">
                  <c:v>322</c:v>
                </c:pt>
                <c:pt idx="10127">
                  <c:v>323</c:v>
                </c:pt>
                <c:pt idx="10128">
                  <c:v>320</c:v>
                </c:pt>
                <c:pt idx="10129">
                  <c:v>299</c:v>
                </c:pt>
                <c:pt idx="10130">
                  <c:v>311.00000000000006</c:v>
                </c:pt>
                <c:pt idx="10131">
                  <c:v>309.00000000000006</c:v>
                </c:pt>
                <c:pt idx="10136">
                  <c:v>302</c:v>
                </c:pt>
                <c:pt idx="10137">
                  <c:v>308</c:v>
                </c:pt>
                <c:pt idx="10138">
                  <c:v>312</c:v>
                </c:pt>
                <c:pt idx="10139">
                  <c:v>316</c:v>
                </c:pt>
                <c:pt idx="10140">
                  <c:v>318</c:v>
                </c:pt>
                <c:pt idx="10141">
                  <c:v>319.00000000000006</c:v>
                </c:pt>
                <c:pt idx="10142">
                  <c:v>313.99999999999994</c:v>
                </c:pt>
                <c:pt idx="10143">
                  <c:v>316</c:v>
                </c:pt>
                <c:pt idx="10144">
                  <c:v>334</c:v>
                </c:pt>
                <c:pt idx="10145">
                  <c:v>321</c:v>
                </c:pt>
                <c:pt idx="10146">
                  <c:v>316</c:v>
                </c:pt>
                <c:pt idx="10147">
                  <c:v>306</c:v>
                </c:pt>
                <c:pt idx="10148">
                  <c:v>294</c:v>
                </c:pt>
                <c:pt idx="10149">
                  <c:v>297</c:v>
                </c:pt>
                <c:pt idx="10150">
                  <c:v>300</c:v>
                </c:pt>
                <c:pt idx="10151">
                  <c:v>300</c:v>
                </c:pt>
                <c:pt idx="10152">
                  <c:v>296</c:v>
                </c:pt>
                <c:pt idx="10153">
                  <c:v>288</c:v>
                </c:pt>
                <c:pt idx="10154">
                  <c:v>293</c:v>
                </c:pt>
                <c:pt idx="10155">
                  <c:v>288.99999999999994</c:v>
                </c:pt>
                <c:pt idx="10156">
                  <c:v>297</c:v>
                </c:pt>
                <c:pt idx="10157">
                  <c:v>297</c:v>
                </c:pt>
                <c:pt idx="10158">
                  <c:v>295</c:v>
                </c:pt>
                <c:pt idx="10159">
                  <c:v>292</c:v>
                </c:pt>
                <c:pt idx="10160">
                  <c:v>282</c:v>
                </c:pt>
                <c:pt idx="10161">
                  <c:v>269</c:v>
                </c:pt>
                <c:pt idx="10162">
                  <c:v>276</c:v>
                </c:pt>
                <c:pt idx="10163">
                  <c:v>276</c:v>
                </c:pt>
                <c:pt idx="10164">
                  <c:v>278</c:v>
                </c:pt>
                <c:pt idx="10165">
                  <c:v>259</c:v>
                </c:pt>
                <c:pt idx="10166">
                  <c:v>259</c:v>
                </c:pt>
                <c:pt idx="10167">
                  <c:v>264</c:v>
                </c:pt>
                <c:pt idx="10171">
                  <c:v>271</c:v>
                </c:pt>
                <c:pt idx="10172">
                  <c:v>257</c:v>
                </c:pt>
                <c:pt idx="10175">
                  <c:v>257</c:v>
                </c:pt>
                <c:pt idx="10176">
                  <c:v>263</c:v>
                </c:pt>
                <c:pt idx="10177">
                  <c:v>272</c:v>
                </c:pt>
                <c:pt idx="10178">
                  <c:v>271</c:v>
                </c:pt>
                <c:pt idx="10179">
                  <c:v>277</c:v>
                </c:pt>
                <c:pt idx="10180">
                  <c:v>274</c:v>
                </c:pt>
                <c:pt idx="10181">
                  <c:v>278</c:v>
                </c:pt>
                <c:pt idx="10182">
                  <c:v>269</c:v>
                </c:pt>
                <c:pt idx="10183">
                  <c:v>271</c:v>
                </c:pt>
                <c:pt idx="10184">
                  <c:v>272</c:v>
                </c:pt>
                <c:pt idx="10185">
                  <c:v>268</c:v>
                </c:pt>
                <c:pt idx="10186">
                  <c:v>265.00000000000006</c:v>
                </c:pt>
                <c:pt idx="10187">
                  <c:v>260</c:v>
                </c:pt>
                <c:pt idx="10188">
                  <c:v>259.99999999999994</c:v>
                </c:pt>
                <c:pt idx="10189">
                  <c:v>258</c:v>
                </c:pt>
                <c:pt idx="10190">
                  <c:v>261.99999999999994</c:v>
                </c:pt>
                <c:pt idx="10191">
                  <c:v>257</c:v>
                </c:pt>
                <c:pt idx="10192">
                  <c:v>259.00000000000006</c:v>
                </c:pt>
                <c:pt idx="10193">
                  <c:v>257</c:v>
                </c:pt>
                <c:pt idx="10194">
                  <c:v>252</c:v>
                </c:pt>
                <c:pt idx="10195">
                  <c:v>252</c:v>
                </c:pt>
                <c:pt idx="10196">
                  <c:v>251.00000000000003</c:v>
                </c:pt>
                <c:pt idx="10197">
                  <c:v>269</c:v>
                </c:pt>
                <c:pt idx="10198">
                  <c:v>267.00000000000006</c:v>
                </c:pt>
                <c:pt idx="10199">
                  <c:v>265</c:v>
                </c:pt>
                <c:pt idx="10200">
                  <c:v>273</c:v>
                </c:pt>
                <c:pt idx="10201">
                  <c:v>289</c:v>
                </c:pt>
                <c:pt idx="10202">
                  <c:v>296</c:v>
                </c:pt>
                <c:pt idx="10203">
                  <c:v>289</c:v>
                </c:pt>
                <c:pt idx="10204">
                  <c:v>281</c:v>
                </c:pt>
                <c:pt idx="10205">
                  <c:v>274</c:v>
                </c:pt>
                <c:pt idx="10206">
                  <c:v>274</c:v>
                </c:pt>
                <c:pt idx="10207">
                  <c:v>280</c:v>
                </c:pt>
                <c:pt idx="10208">
                  <c:v>272</c:v>
                </c:pt>
                <c:pt idx="10209">
                  <c:v>276</c:v>
                </c:pt>
                <c:pt idx="10210">
                  <c:v>279</c:v>
                </c:pt>
                <c:pt idx="10211">
                  <c:v>279</c:v>
                </c:pt>
                <c:pt idx="10212">
                  <c:v>280</c:v>
                </c:pt>
                <c:pt idx="10213">
                  <c:v>272</c:v>
                </c:pt>
                <c:pt idx="10214">
                  <c:v>268</c:v>
                </c:pt>
                <c:pt idx="10215">
                  <c:v>267.00000000000006</c:v>
                </c:pt>
                <c:pt idx="10216">
                  <c:v>266</c:v>
                </c:pt>
                <c:pt idx="10217">
                  <c:v>275</c:v>
                </c:pt>
                <c:pt idx="10218">
                  <c:v>275</c:v>
                </c:pt>
                <c:pt idx="10219">
                  <c:v>273</c:v>
                </c:pt>
                <c:pt idx="10220">
                  <c:v>272</c:v>
                </c:pt>
                <c:pt idx="10221">
                  <c:v>263.00000000000006</c:v>
                </c:pt>
                <c:pt idx="10222">
                  <c:v>270</c:v>
                </c:pt>
                <c:pt idx="10223">
                  <c:v>269.00000000000006</c:v>
                </c:pt>
                <c:pt idx="10224">
                  <c:v>267.00000000000006</c:v>
                </c:pt>
                <c:pt idx="10225">
                  <c:v>270</c:v>
                </c:pt>
                <c:pt idx="10226">
                  <c:v>264</c:v>
                </c:pt>
                <c:pt idx="10227">
                  <c:v>261.00000000000006</c:v>
                </c:pt>
                <c:pt idx="10228">
                  <c:v>255.00000000000003</c:v>
                </c:pt>
                <c:pt idx="10229">
                  <c:v>261</c:v>
                </c:pt>
                <c:pt idx="10230">
                  <c:v>262</c:v>
                </c:pt>
                <c:pt idx="10231">
                  <c:v>259</c:v>
                </c:pt>
                <c:pt idx="10232">
                  <c:v>268</c:v>
                </c:pt>
                <c:pt idx="10233">
                  <c:v>265</c:v>
                </c:pt>
                <c:pt idx="10234">
                  <c:v>272</c:v>
                </c:pt>
                <c:pt idx="10235">
                  <c:v>277</c:v>
                </c:pt>
                <c:pt idx="10236">
                  <c:v>276</c:v>
                </c:pt>
                <c:pt idx="10237">
                  <c:v>275</c:v>
                </c:pt>
                <c:pt idx="10238">
                  <c:v>278</c:v>
                </c:pt>
                <c:pt idx="10241">
                  <c:v>273</c:v>
                </c:pt>
                <c:pt idx="10242">
                  <c:v>268</c:v>
                </c:pt>
                <c:pt idx="10243">
                  <c:v>269</c:v>
                </c:pt>
                <c:pt idx="10244">
                  <c:v>266</c:v>
                </c:pt>
                <c:pt idx="10245">
                  <c:v>261</c:v>
                </c:pt>
                <c:pt idx="10246">
                  <c:v>264</c:v>
                </c:pt>
                <c:pt idx="10247">
                  <c:v>252.99999999999997</c:v>
                </c:pt>
                <c:pt idx="10248">
                  <c:v>253.00000000000003</c:v>
                </c:pt>
                <c:pt idx="10249">
                  <c:v>258</c:v>
                </c:pt>
                <c:pt idx="10250">
                  <c:v>258</c:v>
                </c:pt>
                <c:pt idx="10251">
                  <c:v>259</c:v>
                </c:pt>
                <c:pt idx="10254">
                  <c:v>266</c:v>
                </c:pt>
                <c:pt idx="10255">
                  <c:v>267</c:v>
                </c:pt>
                <c:pt idx="10256">
                  <c:v>274</c:v>
                </c:pt>
                <c:pt idx="10257">
                  <c:v>270</c:v>
                </c:pt>
                <c:pt idx="10258">
                  <c:v>263.00000000000006</c:v>
                </c:pt>
                <c:pt idx="10259">
                  <c:v>264</c:v>
                </c:pt>
                <c:pt idx="10261">
                  <c:v>257.99999999999994</c:v>
                </c:pt>
                <c:pt idx="10262">
                  <c:v>257</c:v>
                </c:pt>
                <c:pt idx="10263">
                  <c:v>263</c:v>
                </c:pt>
                <c:pt idx="10264">
                  <c:v>265</c:v>
                </c:pt>
                <c:pt idx="10265">
                  <c:v>273</c:v>
                </c:pt>
                <c:pt idx="10266">
                  <c:v>277</c:v>
                </c:pt>
                <c:pt idx="10267">
                  <c:v>277</c:v>
                </c:pt>
                <c:pt idx="10268">
                  <c:v>280</c:v>
                </c:pt>
                <c:pt idx="10269">
                  <c:v>282.99999999999994</c:v>
                </c:pt>
                <c:pt idx="10270">
                  <c:v>290</c:v>
                </c:pt>
                <c:pt idx="10271">
                  <c:v>287</c:v>
                </c:pt>
                <c:pt idx="10272">
                  <c:v>281</c:v>
                </c:pt>
                <c:pt idx="10273">
                  <c:v>282</c:v>
                </c:pt>
                <c:pt idx="10274">
                  <c:v>279</c:v>
                </c:pt>
                <c:pt idx="10275">
                  <c:v>277</c:v>
                </c:pt>
                <c:pt idx="10276">
                  <c:v>279</c:v>
                </c:pt>
                <c:pt idx="10277">
                  <c:v>273</c:v>
                </c:pt>
                <c:pt idx="10278">
                  <c:v>277</c:v>
                </c:pt>
                <c:pt idx="10279">
                  <c:v>291</c:v>
                </c:pt>
                <c:pt idx="10280">
                  <c:v>288.00000000000006</c:v>
                </c:pt>
                <c:pt idx="10281">
                  <c:v>285</c:v>
                </c:pt>
                <c:pt idx="10282">
                  <c:v>293</c:v>
                </c:pt>
                <c:pt idx="10283">
                  <c:v>288</c:v>
                </c:pt>
                <c:pt idx="10284">
                  <c:v>275</c:v>
                </c:pt>
                <c:pt idx="10285">
                  <c:v>278</c:v>
                </c:pt>
                <c:pt idx="10286">
                  <c:v>275</c:v>
                </c:pt>
                <c:pt idx="10287">
                  <c:v>263</c:v>
                </c:pt>
                <c:pt idx="10289">
                  <c:v>259</c:v>
                </c:pt>
                <c:pt idx="10290">
                  <c:v>268</c:v>
                </c:pt>
                <c:pt idx="10291">
                  <c:v>268</c:v>
                </c:pt>
                <c:pt idx="10292">
                  <c:v>263</c:v>
                </c:pt>
                <c:pt idx="10293">
                  <c:v>262</c:v>
                </c:pt>
                <c:pt idx="10294">
                  <c:v>249.00000000000003</c:v>
                </c:pt>
                <c:pt idx="10295">
                  <c:v>246</c:v>
                </c:pt>
                <c:pt idx="10296">
                  <c:v>241</c:v>
                </c:pt>
                <c:pt idx="10297">
                  <c:v>250</c:v>
                </c:pt>
                <c:pt idx="10298">
                  <c:v>246</c:v>
                </c:pt>
                <c:pt idx="10299">
                  <c:v>252</c:v>
                </c:pt>
                <c:pt idx="10300">
                  <c:v>251.00000000000003</c:v>
                </c:pt>
                <c:pt idx="10301">
                  <c:v>248</c:v>
                </c:pt>
                <c:pt idx="10302">
                  <c:v>246</c:v>
                </c:pt>
                <c:pt idx="10303">
                  <c:v>238.99999999999997</c:v>
                </c:pt>
                <c:pt idx="10304">
                  <c:v>227</c:v>
                </c:pt>
                <c:pt idx="10305">
                  <c:v>213</c:v>
                </c:pt>
                <c:pt idx="10306">
                  <c:v>205.00000000000003</c:v>
                </c:pt>
                <c:pt idx="10307">
                  <c:v>215</c:v>
                </c:pt>
                <c:pt idx="10308">
                  <c:v>212</c:v>
                </c:pt>
                <c:pt idx="10309">
                  <c:v>210</c:v>
                </c:pt>
                <c:pt idx="10310">
                  <c:v>206.99999999999997</c:v>
                </c:pt>
                <c:pt idx="10311">
                  <c:v>202</c:v>
                </c:pt>
                <c:pt idx="10312">
                  <c:v>199</c:v>
                </c:pt>
                <c:pt idx="10313">
                  <c:v>194</c:v>
                </c:pt>
                <c:pt idx="10314">
                  <c:v>194</c:v>
                </c:pt>
                <c:pt idx="10315">
                  <c:v>193</c:v>
                </c:pt>
                <c:pt idx="10316">
                  <c:v>191</c:v>
                </c:pt>
                <c:pt idx="10317">
                  <c:v>201.00000000000003</c:v>
                </c:pt>
                <c:pt idx="10318">
                  <c:v>204</c:v>
                </c:pt>
                <c:pt idx="10319">
                  <c:v>202</c:v>
                </c:pt>
                <c:pt idx="10320">
                  <c:v>192</c:v>
                </c:pt>
                <c:pt idx="10321">
                  <c:v>192</c:v>
                </c:pt>
                <c:pt idx="10322">
                  <c:v>194</c:v>
                </c:pt>
                <c:pt idx="10323">
                  <c:v>203.00000000000003</c:v>
                </c:pt>
                <c:pt idx="10324">
                  <c:v>206</c:v>
                </c:pt>
                <c:pt idx="10325">
                  <c:v>203.00000000000003</c:v>
                </c:pt>
                <c:pt idx="10326">
                  <c:v>204</c:v>
                </c:pt>
                <c:pt idx="10327">
                  <c:v>210</c:v>
                </c:pt>
                <c:pt idx="10328">
                  <c:v>209</c:v>
                </c:pt>
                <c:pt idx="10329">
                  <c:v>209</c:v>
                </c:pt>
                <c:pt idx="10330">
                  <c:v>206.99999999999997</c:v>
                </c:pt>
                <c:pt idx="10331">
                  <c:v>213</c:v>
                </c:pt>
                <c:pt idx="10332">
                  <c:v>242</c:v>
                </c:pt>
                <c:pt idx="10333">
                  <c:v>240</c:v>
                </c:pt>
                <c:pt idx="10334">
                  <c:v>229.99999999999997</c:v>
                </c:pt>
                <c:pt idx="10335">
                  <c:v>219</c:v>
                </c:pt>
                <c:pt idx="10337">
                  <c:v>209</c:v>
                </c:pt>
                <c:pt idx="10338">
                  <c:v>213</c:v>
                </c:pt>
                <c:pt idx="10339">
                  <c:v>200</c:v>
                </c:pt>
                <c:pt idx="10340">
                  <c:v>202</c:v>
                </c:pt>
                <c:pt idx="10341">
                  <c:v>200</c:v>
                </c:pt>
                <c:pt idx="10342">
                  <c:v>194</c:v>
                </c:pt>
                <c:pt idx="10343">
                  <c:v>198</c:v>
                </c:pt>
                <c:pt idx="10344">
                  <c:v>191</c:v>
                </c:pt>
                <c:pt idx="10345">
                  <c:v>183</c:v>
                </c:pt>
                <c:pt idx="10346">
                  <c:v>168</c:v>
                </c:pt>
                <c:pt idx="10347">
                  <c:v>167</c:v>
                </c:pt>
                <c:pt idx="10348">
                  <c:v>169</c:v>
                </c:pt>
                <c:pt idx="10349">
                  <c:v>163</c:v>
                </c:pt>
                <c:pt idx="10350">
                  <c:v>153</c:v>
                </c:pt>
                <c:pt idx="10351">
                  <c:v>151</c:v>
                </c:pt>
                <c:pt idx="10352">
                  <c:v>146</c:v>
                </c:pt>
                <c:pt idx="10353">
                  <c:v>147</c:v>
                </c:pt>
                <c:pt idx="10354">
                  <c:v>159</c:v>
                </c:pt>
                <c:pt idx="10355">
                  <c:v>155</c:v>
                </c:pt>
                <c:pt idx="10356">
                  <c:v>154</c:v>
                </c:pt>
                <c:pt idx="10357">
                  <c:v>138</c:v>
                </c:pt>
                <c:pt idx="10358">
                  <c:v>138</c:v>
                </c:pt>
                <c:pt idx="10359">
                  <c:v>140</c:v>
                </c:pt>
                <c:pt idx="10360">
                  <c:v>141</c:v>
                </c:pt>
                <c:pt idx="10361">
                  <c:v>140</c:v>
                </c:pt>
                <c:pt idx="10362">
                  <c:v>142</c:v>
                </c:pt>
                <c:pt idx="10363">
                  <c:v>151.00000000000003</c:v>
                </c:pt>
                <c:pt idx="10364">
                  <c:v>150</c:v>
                </c:pt>
                <c:pt idx="10365">
                  <c:v>156</c:v>
                </c:pt>
                <c:pt idx="10366">
                  <c:v>152</c:v>
                </c:pt>
                <c:pt idx="10367">
                  <c:v>151.00000000000003</c:v>
                </c:pt>
                <c:pt idx="10368">
                  <c:v>148</c:v>
                </c:pt>
                <c:pt idx="10369">
                  <c:v>145.00000000000003</c:v>
                </c:pt>
                <c:pt idx="10370">
                  <c:v>154</c:v>
                </c:pt>
                <c:pt idx="10372">
                  <c:v>150</c:v>
                </c:pt>
                <c:pt idx="10373">
                  <c:v>154</c:v>
                </c:pt>
                <c:pt idx="10374">
                  <c:v>153.00000000000003</c:v>
                </c:pt>
                <c:pt idx="10375">
                  <c:v>152</c:v>
                </c:pt>
                <c:pt idx="10376">
                  <c:v>149.00000000000003</c:v>
                </c:pt>
                <c:pt idx="10377">
                  <c:v>153</c:v>
                </c:pt>
                <c:pt idx="10378">
                  <c:v>151</c:v>
                </c:pt>
                <c:pt idx="10379">
                  <c:v>151</c:v>
                </c:pt>
                <c:pt idx="10380">
                  <c:v>148</c:v>
                </c:pt>
                <c:pt idx="10381">
                  <c:v>143.00000000000003</c:v>
                </c:pt>
                <c:pt idx="10382">
                  <c:v>143.00000000000003</c:v>
                </c:pt>
                <c:pt idx="10383">
                  <c:v>144</c:v>
                </c:pt>
                <c:pt idx="10384">
                  <c:v>143.00000000000003</c:v>
                </c:pt>
                <c:pt idx="10385">
                  <c:v>145</c:v>
                </c:pt>
                <c:pt idx="10386">
                  <c:v>145.00000000000003</c:v>
                </c:pt>
                <c:pt idx="10387">
                  <c:v>144</c:v>
                </c:pt>
                <c:pt idx="10388">
                  <c:v>146</c:v>
                </c:pt>
                <c:pt idx="10389">
                  <c:v>145.00000000000003</c:v>
                </c:pt>
                <c:pt idx="10390">
                  <c:v>146</c:v>
                </c:pt>
                <c:pt idx="10391">
                  <c:v>145</c:v>
                </c:pt>
                <c:pt idx="10393">
                  <c:v>144</c:v>
                </c:pt>
                <c:pt idx="10394">
                  <c:v>145.00000000000003</c:v>
                </c:pt>
                <c:pt idx="10395">
                  <c:v>147.00000000000003</c:v>
                </c:pt>
                <c:pt idx="10396">
                  <c:v>150</c:v>
                </c:pt>
                <c:pt idx="10397">
                  <c:v>159</c:v>
                </c:pt>
                <c:pt idx="10398">
                  <c:v>161</c:v>
                </c:pt>
                <c:pt idx="10399">
                  <c:v>156</c:v>
                </c:pt>
                <c:pt idx="10400">
                  <c:v>162</c:v>
                </c:pt>
                <c:pt idx="10401">
                  <c:v>167.00000000000003</c:v>
                </c:pt>
                <c:pt idx="10402">
                  <c:v>173</c:v>
                </c:pt>
                <c:pt idx="10403">
                  <c:v>162</c:v>
                </c:pt>
                <c:pt idx="10404">
                  <c:v>166</c:v>
                </c:pt>
                <c:pt idx="10405">
                  <c:v>169</c:v>
                </c:pt>
                <c:pt idx="10406">
                  <c:v>163</c:v>
                </c:pt>
                <c:pt idx="10407">
                  <c:v>166</c:v>
                </c:pt>
                <c:pt idx="10408">
                  <c:v>163</c:v>
                </c:pt>
                <c:pt idx="10409">
                  <c:v>164</c:v>
                </c:pt>
                <c:pt idx="10410">
                  <c:v>170.00000000000003</c:v>
                </c:pt>
                <c:pt idx="10411">
                  <c:v>171</c:v>
                </c:pt>
                <c:pt idx="10412">
                  <c:v>171</c:v>
                </c:pt>
                <c:pt idx="10413">
                  <c:v>172</c:v>
                </c:pt>
                <c:pt idx="10414">
                  <c:v>177</c:v>
                </c:pt>
                <c:pt idx="10415">
                  <c:v>173</c:v>
                </c:pt>
                <c:pt idx="10416">
                  <c:v>178</c:v>
                </c:pt>
                <c:pt idx="10417">
                  <c:v>176</c:v>
                </c:pt>
                <c:pt idx="10418">
                  <c:v>172.00000000000003</c:v>
                </c:pt>
                <c:pt idx="10419">
                  <c:v>169</c:v>
                </c:pt>
                <c:pt idx="10420">
                  <c:v>165</c:v>
                </c:pt>
                <c:pt idx="10421">
                  <c:v>161</c:v>
                </c:pt>
                <c:pt idx="10422">
                  <c:v>154</c:v>
                </c:pt>
                <c:pt idx="10423">
                  <c:v>160</c:v>
                </c:pt>
                <c:pt idx="10424">
                  <c:v>160</c:v>
                </c:pt>
                <c:pt idx="10425">
                  <c:v>159</c:v>
                </c:pt>
                <c:pt idx="10426">
                  <c:v>163</c:v>
                </c:pt>
                <c:pt idx="10427">
                  <c:v>165</c:v>
                </c:pt>
                <c:pt idx="10428">
                  <c:v>171</c:v>
                </c:pt>
                <c:pt idx="10432">
                  <c:v>169</c:v>
                </c:pt>
                <c:pt idx="10433">
                  <c:v>163</c:v>
                </c:pt>
                <c:pt idx="10436">
                  <c:v>160</c:v>
                </c:pt>
                <c:pt idx="10437">
                  <c:v>165</c:v>
                </c:pt>
                <c:pt idx="10438">
                  <c:v>164</c:v>
                </c:pt>
                <c:pt idx="10439">
                  <c:v>167.00000000000003</c:v>
                </c:pt>
                <c:pt idx="10440">
                  <c:v>169.00000000000003</c:v>
                </c:pt>
                <c:pt idx="10441">
                  <c:v>166</c:v>
                </c:pt>
                <c:pt idx="10442">
                  <c:v>156</c:v>
                </c:pt>
                <c:pt idx="10443">
                  <c:v>159</c:v>
                </c:pt>
                <c:pt idx="10444">
                  <c:v>160</c:v>
                </c:pt>
                <c:pt idx="10445">
                  <c:v>163</c:v>
                </c:pt>
                <c:pt idx="10446">
                  <c:v>166</c:v>
                </c:pt>
                <c:pt idx="10447">
                  <c:v>167.00000000000003</c:v>
                </c:pt>
                <c:pt idx="10448">
                  <c:v>166</c:v>
                </c:pt>
                <c:pt idx="10449">
                  <c:v>165</c:v>
                </c:pt>
                <c:pt idx="10450">
                  <c:v>168</c:v>
                </c:pt>
                <c:pt idx="10451">
                  <c:v>163</c:v>
                </c:pt>
                <c:pt idx="10452">
                  <c:v>162</c:v>
                </c:pt>
                <c:pt idx="10453">
                  <c:v>146</c:v>
                </c:pt>
                <c:pt idx="10454">
                  <c:v>145</c:v>
                </c:pt>
                <c:pt idx="10455">
                  <c:v>139</c:v>
                </c:pt>
                <c:pt idx="10456">
                  <c:v>141</c:v>
                </c:pt>
                <c:pt idx="10457">
                  <c:v>138</c:v>
                </c:pt>
                <c:pt idx="10458">
                  <c:v>145</c:v>
                </c:pt>
                <c:pt idx="10459">
                  <c:v>141</c:v>
                </c:pt>
                <c:pt idx="10460">
                  <c:v>136</c:v>
                </c:pt>
                <c:pt idx="10461">
                  <c:v>140</c:v>
                </c:pt>
                <c:pt idx="10462">
                  <c:v>143</c:v>
                </c:pt>
                <c:pt idx="10463">
                  <c:v>139</c:v>
                </c:pt>
                <c:pt idx="10464">
                  <c:v>140</c:v>
                </c:pt>
                <c:pt idx="10465">
                  <c:v>134</c:v>
                </c:pt>
                <c:pt idx="10466">
                  <c:v>130</c:v>
                </c:pt>
                <c:pt idx="10467">
                  <c:v>132</c:v>
                </c:pt>
                <c:pt idx="10468">
                  <c:v>134</c:v>
                </c:pt>
                <c:pt idx="10469">
                  <c:v>136</c:v>
                </c:pt>
                <c:pt idx="10470">
                  <c:v>136</c:v>
                </c:pt>
                <c:pt idx="10471">
                  <c:v>136</c:v>
                </c:pt>
                <c:pt idx="10472">
                  <c:v>137</c:v>
                </c:pt>
                <c:pt idx="10473">
                  <c:v>146</c:v>
                </c:pt>
                <c:pt idx="10474">
                  <c:v>149</c:v>
                </c:pt>
                <c:pt idx="10475">
                  <c:v>155</c:v>
                </c:pt>
                <c:pt idx="10476">
                  <c:v>160</c:v>
                </c:pt>
                <c:pt idx="10477">
                  <c:v>175.99999999999997</c:v>
                </c:pt>
                <c:pt idx="10478">
                  <c:v>179.99999999999997</c:v>
                </c:pt>
                <c:pt idx="10479">
                  <c:v>167.00000000000003</c:v>
                </c:pt>
                <c:pt idx="10480">
                  <c:v>162</c:v>
                </c:pt>
                <c:pt idx="10481">
                  <c:v>174.00000000000003</c:v>
                </c:pt>
                <c:pt idx="10482">
                  <c:v>189</c:v>
                </c:pt>
                <c:pt idx="10483">
                  <c:v>222.00000000000003</c:v>
                </c:pt>
                <c:pt idx="10484">
                  <c:v>208</c:v>
                </c:pt>
                <c:pt idx="10485">
                  <c:v>203.00000000000003</c:v>
                </c:pt>
                <c:pt idx="10486">
                  <c:v>229</c:v>
                </c:pt>
                <c:pt idx="10487">
                  <c:v>239</c:v>
                </c:pt>
                <c:pt idx="10488">
                  <c:v>258</c:v>
                </c:pt>
                <c:pt idx="10489">
                  <c:v>274</c:v>
                </c:pt>
                <c:pt idx="10490">
                  <c:v>296</c:v>
                </c:pt>
                <c:pt idx="10491">
                  <c:v>297</c:v>
                </c:pt>
                <c:pt idx="10492">
                  <c:v>185</c:v>
                </c:pt>
                <c:pt idx="10493">
                  <c:v>203.00000000000003</c:v>
                </c:pt>
                <c:pt idx="10494">
                  <c:v>200</c:v>
                </c:pt>
                <c:pt idx="10495">
                  <c:v>190</c:v>
                </c:pt>
                <c:pt idx="10496">
                  <c:v>163</c:v>
                </c:pt>
                <c:pt idx="10497">
                  <c:v>177</c:v>
                </c:pt>
                <c:pt idx="10498">
                  <c:v>186</c:v>
                </c:pt>
                <c:pt idx="10499">
                  <c:v>200</c:v>
                </c:pt>
                <c:pt idx="10500">
                  <c:v>213</c:v>
                </c:pt>
                <c:pt idx="10501">
                  <c:v>194</c:v>
                </c:pt>
                <c:pt idx="10502">
                  <c:v>199</c:v>
                </c:pt>
                <c:pt idx="10503">
                  <c:v>200</c:v>
                </c:pt>
                <c:pt idx="10504">
                  <c:v>196</c:v>
                </c:pt>
                <c:pt idx="10505">
                  <c:v>209</c:v>
                </c:pt>
                <c:pt idx="10506">
                  <c:v>206</c:v>
                </c:pt>
                <c:pt idx="10509">
                  <c:v>209</c:v>
                </c:pt>
                <c:pt idx="10510">
                  <c:v>231.99999999999997</c:v>
                </c:pt>
                <c:pt idx="10511">
                  <c:v>234</c:v>
                </c:pt>
                <c:pt idx="10512">
                  <c:v>236</c:v>
                </c:pt>
                <c:pt idx="10513">
                  <c:v>238</c:v>
                </c:pt>
                <c:pt idx="10514">
                  <c:v>258</c:v>
                </c:pt>
                <c:pt idx="10515">
                  <c:v>270</c:v>
                </c:pt>
                <c:pt idx="10516">
                  <c:v>249.00000000000003</c:v>
                </c:pt>
                <c:pt idx="10517">
                  <c:v>243.00000000000003</c:v>
                </c:pt>
                <c:pt idx="10518">
                  <c:v>227</c:v>
                </c:pt>
                <c:pt idx="10519">
                  <c:v>222.00000000000003</c:v>
                </c:pt>
                <c:pt idx="10520">
                  <c:v>233</c:v>
                </c:pt>
                <c:pt idx="10521">
                  <c:v>228.00000000000003</c:v>
                </c:pt>
                <c:pt idx="10523">
                  <c:v>235</c:v>
                </c:pt>
                <c:pt idx="10524">
                  <c:v>238</c:v>
                </c:pt>
                <c:pt idx="10525">
                  <c:v>251.00000000000003</c:v>
                </c:pt>
                <c:pt idx="10526">
                  <c:v>253.00000000000003</c:v>
                </c:pt>
                <c:pt idx="10527">
                  <c:v>259</c:v>
                </c:pt>
                <c:pt idx="10528">
                  <c:v>242.99999999999997</c:v>
                </c:pt>
                <c:pt idx="10529">
                  <c:v>244</c:v>
                </c:pt>
                <c:pt idx="10530">
                  <c:v>239</c:v>
                </c:pt>
                <c:pt idx="10531">
                  <c:v>241</c:v>
                </c:pt>
                <c:pt idx="10532">
                  <c:v>242</c:v>
                </c:pt>
                <c:pt idx="10533">
                  <c:v>239</c:v>
                </c:pt>
                <c:pt idx="10534">
                  <c:v>216</c:v>
                </c:pt>
                <c:pt idx="10535">
                  <c:v>215</c:v>
                </c:pt>
                <c:pt idx="10536">
                  <c:v>217.99999999999997</c:v>
                </c:pt>
                <c:pt idx="10537">
                  <c:v>215.00000000000003</c:v>
                </c:pt>
                <c:pt idx="10538">
                  <c:v>213</c:v>
                </c:pt>
                <c:pt idx="10539">
                  <c:v>204</c:v>
                </c:pt>
                <c:pt idx="10540">
                  <c:v>203.00000000000003</c:v>
                </c:pt>
                <c:pt idx="10541">
                  <c:v>199</c:v>
                </c:pt>
                <c:pt idx="10542">
                  <c:v>193</c:v>
                </c:pt>
                <c:pt idx="10544">
                  <c:v>198</c:v>
                </c:pt>
                <c:pt idx="10545">
                  <c:v>198.99999999999997</c:v>
                </c:pt>
                <c:pt idx="10546">
                  <c:v>191</c:v>
                </c:pt>
                <c:pt idx="10547">
                  <c:v>178</c:v>
                </c:pt>
                <c:pt idx="10548">
                  <c:v>175</c:v>
                </c:pt>
                <c:pt idx="10549">
                  <c:v>181</c:v>
                </c:pt>
                <c:pt idx="10550">
                  <c:v>196.00000000000003</c:v>
                </c:pt>
                <c:pt idx="10551">
                  <c:v>196</c:v>
                </c:pt>
                <c:pt idx="10552">
                  <c:v>198</c:v>
                </c:pt>
                <c:pt idx="10553">
                  <c:v>196</c:v>
                </c:pt>
                <c:pt idx="10554">
                  <c:v>190</c:v>
                </c:pt>
                <c:pt idx="10555">
                  <c:v>189</c:v>
                </c:pt>
                <c:pt idx="10556">
                  <c:v>190</c:v>
                </c:pt>
                <c:pt idx="10557">
                  <c:v>191</c:v>
                </c:pt>
                <c:pt idx="10558">
                  <c:v>184</c:v>
                </c:pt>
                <c:pt idx="10559">
                  <c:v>182</c:v>
                </c:pt>
                <c:pt idx="10560">
                  <c:v>178</c:v>
                </c:pt>
                <c:pt idx="10561">
                  <c:v>188</c:v>
                </c:pt>
                <c:pt idx="10562">
                  <c:v>189</c:v>
                </c:pt>
                <c:pt idx="10563">
                  <c:v>188</c:v>
                </c:pt>
                <c:pt idx="10564">
                  <c:v>187</c:v>
                </c:pt>
                <c:pt idx="10565">
                  <c:v>183</c:v>
                </c:pt>
                <c:pt idx="10566">
                  <c:v>176</c:v>
                </c:pt>
                <c:pt idx="10567">
                  <c:v>178</c:v>
                </c:pt>
                <c:pt idx="10568">
                  <c:v>178</c:v>
                </c:pt>
                <c:pt idx="10569">
                  <c:v>180</c:v>
                </c:pt>
                <c:pt idx="10570">
                  <c:v>178</c:v>
                </c:pt>
                <c:pt idx="10571">
                  <c:v>177</c:v>
                </c:pt>
                <c:pt idx="10572">
                  <c:v>184</c:v>
                </c:pt>
                <c:pt idx="10573">
                  <c:v>182</c:v>
                </c:pt>
                <c:pt idx="10574">
                  <c:v>179</c:v>
                </c:pt>
                <c:pt idx="10575">
                  <c:v>179</c:v>
                </c:pt>
                <c:pt idx="10576">
                  <c:v>178</c:v>
                </c:pt>
                <c:pt idx="10577">
                  <c:v>177</c:v>
                </c:pt>
                <c:pt idx="10578">
                  <c:v>166</c:v>
                </c:pt>
                <c:pt idx="10579">
                  <c:v>165</c:v>
                </c:pt>
                <c:pt idx="10580">
                  <c:v>166</c:v>
                </c:pt>
                <c:pt idx="10581">
                  <c:v>161</c:v>
                </c:pt>
                <c:pt idx="10582">
                  <c:v>160</c:v>
                </c:pt>
                <c:pt idx="10583">
                  <c:v>158</c:v>
                </c:pt>
                <c:pt idx="10584">
                  <c:v>161</c:v>
                </c:pt>
                <c:pt idx="10585">
                  <c:v>164</c:v>
                </c:pt>
                <c:pt idx="10586">
                  <c:v>163</c:v>
                </c:pt>
                <c:pt idx="10587">
                  <c:v>165</c:v>
                </c:pt>
                <c:pt idx="10588">
                  <c:v>162</c:v>
                </c:pt>
                <c:pt idx="10589">
                  <c:v>164</c:v>
                </c:pt>
                <c:pt idx="10590">
                  <c:v>163</c:v>
                </c:pt>
                <c:pt idx="10591">
                  <c:v>159</c:v>
                </c:pt>
                <c:pt idx="10592">
                  <c:v>161</c:v>
                </c:pt>
                <c:pt idx="10593">
                  <c:v>156.99999999999997</c:v>
                </c:pt>
                <c:pt idx="10594">
                  <c:v>156</c:v>
                </c:pt>
                <c:pt idx="10595">
                  <c:v>156</c:v>
                </c:pt>
                <c:pt idx="10596">
                  <c:v>155</c:v>
                </c:pt>
                <c:pt idx="10597">
                  <c:v>153</c:v>
                </c:pt>
                <c:pt idx="10598">
                  <c:v>151</c:v>
                </c:pt>
                <c:pt idx="10599">
                  <c:v>150</c:v>
                </c:pt>
                <c:pt idx="10600">
                  <c:v>150</c:v>
                </c:pt>
                <c:pt idx="10601">
                  <c:v>149</c:v>
                </c:pt>
                <c:pt idx="10602">
                  <c:v>154</c:v>
                </c:pt>
                <c:pt idx="10603">
                  <c:v>154</c:v>
                </c:pt>
                <c:pt idx="10604">
                  <c:v>156</c:v>
                </c:pt>
                <c:pt idx="10605">
                  <c:v>154</c:v>
                </c:pt>
                <c:pt idx="10606">
                  <c:v>154</c:v>
                </c:pt>
                <c:pt idx="10607">
                  <c:v>154</c:v>
                </c:pt>
                <c:pt idx="10608">
                  <c:v>155</c:v>
                </c:pt>
                <c:pt idx="10609">
                  <c:v>157</c:v>
                </c:pt>
                <c:pt idx="10610">
                  <c:v>154</c:v>
                </c:pt>
                <c:pt idx="10611">
                  <c:v>152</c:v>
                </c:pt>
                <c:pt idx="10612">
                  <c:v>156</c:v>
                </c:pt>
                <c:pt idx="10613">
                  <c:v>160</c:v>
                </c:pt>
                <c:pt idx="10614">
                  <c:v>160</c:v>
                </c:pt>
                <c:pt idx="10615">
                  <c:v>160</c:v>
                </c:pt>
                <c:pt idx="10616">
                  <c:v>156</c:v>
                </c:pt>
                <c:pt idx="10617">
                  <c:v>155</c:v>
                </c:pt>
                <c:pt idx="10618">
                  <c:v>154</c:v>
                </c:pt>
                <c:pt idx="10619">
                  <c:v>153</c:v>
                </c:pt>
                <c:pt idx="10620">
                  <c:v>149</c:v>
                </c:pt>
                <c:pt idx="10621">
                  <c:v>147</c:v>
                </c:pt>
                <c:pt idx="10622">
                  <c:v>149</c:v>
                </c:pt>
                <c:pt idx="10623">
                  <c:v>151</c:v>
                </c:pt>
                <c:pt idx="10624">
                  <c:v>146</c:v>
                </c:pt>
                <c:pt idx="10625">
                  <c:v>140</c:v>
                </c:pt>
                <c:pt idx="10626">
                  <c:v>143.00000000000003</c:v>
                </c:pt>
                <c:pt idx="10627">
                  <c:v>142</c:v>
                </c:pt>
                <c:pt idx="10628">
                  <c:v>143.00000000000003</c:v>
                </c:pt>
                <c:pt idx="10629">
                  <c:v>144</c:v>
                </c:pt>
                <c:pt idx="10630">
                  <c:v>144</c:v>
                </c:pt>
                <c:pt idx="10631">
                  <c:v>143.00000000000003</c:v>
                </c:pt>
                <c:pt idx="10632">
                  <c:v>142</c:v>
                </c:pt>
                <c:pt idx="10633">
                  <c:v>139</c:v>
                </c:pt>
                <c:pt idx="10634">
                  <c:v>138</c:v>
                </c:pt>
                <c:pt idx="10635">
                  <c:v>135</c:v>
                </c:pt>
                <c:pt idx="10636">
                  <c:v>135</c:v>
                </c:pt>
                <c:pt idx="10637">
                  <c:v>134</c:v>
                </c:pt>
                <c:pt idx="10638">
                  <c:v>129</c:v>
                </c:pt>
                <c:pt idx="10639">
                  <c:v>129</c:v>
                </c:pt>
                <c:pt idx="10640">
                  <c:v>128</c:v>
                </c:pt>
                <c:pt idx="10641">
                  <c:v>138</c:v>
                </c:pt>
                <c:pt idx="10642">
                  <c:v>133</c:v>
                </c:pt>
                <c:pt idx="10643">
                  <c:v>137</c:v>
                </c:pt>
                <c:pt idx="10644">
                  <c:v>142</c:v>
                </c:pt>
                <c:pt idx="10645">
                  <c:v>141</c:v>
                </c:pt>
                <c:pt idx="10646">
                  <c:v>144</c:v>
                </c:pt>
                <c:pt idx="10647">
                  <c:v>140</c:v>
                </c:pt>
                <c:pt idx="10648">
                  <c:v>136</c:v>
                </c:pt>
                <c:pt idx="10649">
                  <c:v>137</c:v>
                </c:pt>
                <c:pt idx="10650">
                  <c:v>145.00000000000003</c:v>
                </c:pt>
                <c:pt idx="10651">
                  <c:v>144</c:v>
                </c:pt>
                <c:pt idx="10652">
                  <c:v>140</c:v>
                </c:pt>
                <c:pt idx="10653">
                  <c:v>143.00000000000003</c:v>
                </c:pt>
                <c:pt idx="10654">
                  <c:v>140</c:v>
                </c:pt>
                <c:pt idx="10655">
                  <c:v>139</c:v>
                </c:pt>
                <c:pt idx="10656">
                  <c:v>135</c:v>
                </c:pt>
                <c:pt idx="10657">
                  <c:v>133</c:v>
                </c:pt>
                <c:pt idx="10658">
                  <c:v>134</c:v>
                </c:pt>
                <c:pt idx="10659">
                  <c:v>130</c:v>
                </c:pt>
                <c:pt idx="10660">
                  <c:v>128</c:v>
                </c:pt>
                <c:pt idx="10661">
                  <c:v>124.00000000000003</c:v>
                </c:pt>
                <c:pt idx="10662">
                  <c:v>124</c:v>
                </c:pt>
                <c:pt idx="10663">
                  <c:v>126.00000000000003</c:v>
                </c:pt>
                <c:pt idx="10664">
                  <c:v>125</c:v>
                </c:pt>
                <c:pt idx="10665">
                  <c:v>123</c:v>
                </c:pt>
                <c:pt idx="10666">
                  <c:v>126</c:v>
                </c:pt>
                <c:pt idx="10667">
                  <c:v>125</c:v>
                </c:pt>
                <c:pt idx="10668">
                  <c:v>125</c:v>
                </c:pt>
                <c:pt idx="10669">
                  <c:v>122</c:v>
                </c:pt>
                <c:pt idx="10670">
                  <c:v>121</c:v>
                </c:pt>
                <c:pt idx="10671">
                  <c:v>122</c:v>
                </c:pt>
                <c:pt idx="10672">
                  <c:v>123</c:v>
                </c:pt>
                <c:pt idx="10673">
                  <c:v>122.00000000000001</c:v>
                </c:pt>
                <c:pt idx="10674">
                  <c:v>124</c:v>
                </c:pt>
                <c:pt idx="10675">
                  <c:v>122.00000000000001</c:v>
                </c:pt>
                <c:pt idx="10676">
                  <c:v>120</c:v>
                </c:pt>
                <c:pt idx="10677">
                  <c:v>119</c:v>
                </c:pt>
                <c:pt idx="10678">
                  <c:v>123</c:v>
                </c:pt>
                <c:pt idx="10679">
                  <c:v>124</c:v>
                </c:pt>
                <c:pt idx="10680">
                  <c:v>123</c:v>
                </c:pt>
                <c:pt idx="10681">
                  <c:v>123</c:v>
                </c:pt>
                <c:pt idx="10682">
                  <c:v>125</c:v>
                </c:pt>
                <c:pt idx="10683">
                  <c:v>120.00000000000001</c:v>
                </c:pt>
                <c:pt idx="10684">
                  <c:v>118.00000000000001</c:v>
                </c:pt>
                <c:pt idx="10685">
                  <c:v>116.00000000000001</c:v>
                </c:pt>
                <c:pt idx="10686">
                  <c:v>112.99999999999999</c:v>
                </c:pt>
                <c:pt idx="10687">
                  <c:v>114.99999999999999</c:v>
                </c:pt>
                <c:pt idx="10688">
                  <c:v>121</c:v>
                </c:pt>
                <c:pt idx="10689">
                  <c:v>120.00000000000001</c:v>
                </c:pt>
                <c:pt idx="10690">
                  <c:v>124.00000000000003</c:v>
                </c:pt>
                <c:pt idx="10693">
                  <c:v>112.00000000000001</c:v>
                </c:pt>
                <c:pt idx="10694">
                  <c:v>117</c:v>
                </c:pt>
                <c:pt idx="10695">
                  <c:v>114.00000000000001</c:v>
                </c:pt>
                <c:pt idx="10698">
                  <c:v>117</c:v>
                </c:pt>
                <c:pt idx="10699">
                  <c:v>119</c:v>
                </c:pt>
                <c:pt idx="10700">
                  <c:v>116.00000000000001</c:v>
                </c:pt>
                <c:pt idx="10701">
                  <c:v>117</c:v>
                </c:pt>
                <c:pt idx="10702">
                  <c:v>110.99999999999999</c:v>
                </c:pt>
                <c:pt idx="10703">
                  <c:v>112.00000000000001</c:v>
                </c:pt>
                <c:pt idx="10704">
                  <c:v>116.00000000000001</c:v>
                </c:pt>
                <c:pt idx="10705">
                  <c:v>120.00000000000001</c:v>
                </c:pt>
                <c:pt idx="10706">
                  <c:v>122</c:v>
                </c:pt>
                <c:pt idx="10707">
                  <c:v>121</c:v>
                </c:pt>
                <c:pt idx="10708">
                  <c:v>123</c:v>
                </c:pt>
                <c:pt idx="10709">
                  <c:v>118.00000000000001</c:v>
                </c:pt>
                <c:pt idx="10710">
                  <c:v>115.99999999999999</c:v>
                </c:pt>
                <c:pt idx="10711">
                  <c:v>120</c:v>
                </c:pt>
                <c:pt idx="10712">
                  <c:v>130</c:v>
                </c:pt>
                <c:pt idx="10713">
                  <c:v>128</c:v>
                </c:pt>
                <c:pt idx="10714">
                  <c:v>125</c:v>
                </c:pt>
                <c:pt idx="10715">
                  <c:v>123</c:v>
                </c:pt>
                <c:pt idx="10716">
                  <c:v>126</c:v>
                </c:pt>
                <c:pt idx="10717">
                  <c:v>121</c:v>
                </c:pt>
                <c:pt idx="10718">
                  <c:v>118.00000000000001</c:v>
                </c:pt>
                <c:pt idx="10719">
                  <c:v>120.00000000000001</c:v>
                </c:pt>
                <c:pt idx="10720">
                  <c:v>110.99999999999999</c:v>
                </c:pt>
                <c:pt idx="10723">
                  <c:v>100</c:v>
                </c:pt>
                <c:pt idx="10724">
                  <c:v>102</c:v>
                </c:pt>
                <c:pt idx="10725">
                  <c:v>100</c:v>
                </c:pt>
                <c:pt idx="10727">
                  <c:v>95</c:v>
                </c:pt>
                <c:pt idx="10728">
                  <c:v>95</c:v>
                </c:pt>
                <c:pt idx="10729">
                  <c:v>95</c:v>
                </c:pt>
                <c:pt idx="10730">
                  <c:v>97.000000000000014</c:v>
                </c:pt>
                <c:pt idx="10731">
                  <c:v>102</c:v>
                </c:pt>
                <c:pt idx="10732">
                  <c:v>101</c:v>
                </c:pt>
                <c:pt idx="10733">
                  <c:v>99</c:v>
                </c:pt>
                <c:pt idx="10734">
                  <c:v>98</c:v>
                </c:pt>
                <c:pt idx="10735">
                  <c:v>106</c:v>
                </c:pt>
                <c:pt idx="10736">
                  <c:v>111.00000000000001</c:v>
                </c:pt>
                <c:pt idx="10737">
                  <c:v>112.00000000000001</c:v>
                </c:pt>
                <c:pt idx="10738">
                  <c:v>108</c:v>
                </c:pt>
                <c:pt idx="10739">
                  <c:v>108.99999999999999</c:v>
                </c:pt>
                <c:pt idx="10740">
                  <c:v>112.00000000000001</c:v>
                </c:pt>
                <c:pt idx="10741">
                  <c:v>112.00000000000001</c:v>
                </c:pt>
                <c:pt idx="10742">
                  <c:v>114.00000000000001</c:v>
                </c:pt>
                <c:pt idx="10743">
                  <c:v>111.00000000000001</c:v>
                </c:pt>
                <c:pt idx="10744">
                  <c:v>112.99999999999999</c:v>
                </c:pt>
                <c:pt idx="10745">
                  <c:v>109.00000000000001</c:v>
                </c:pt>
                <c:pt idx="10746">
                  <c:v>106</c:v>
                </c:pt>
                <c:pt idx="10747">
                  <c:v>102</c:v>
                </c:pt>
                <c:pt idx="10748">
                  <c:v>103</c:v>
                </c:pt>
                <c:pt idx="10749">
                  <c:v>104</c:v>
                </c:pt>
                <c:pt idx="10750">
                  <c:v>105</c:v>
                </c:pt>
                <c:pt idx="10751">
                  <c:v>107</c:v>
                </c:pt>
                <c:pt idx="10752">
                  <c:v>106.99999999999999</c:v>
                </c:pt>
                <c:pt idx="10753">
                  <c:v>108</c:v>
                </c:pt>
                <c:pt idx="10754">
                  <c:v>106</c:v>
                </c:pt>
                <c:pt idx="10755">
                  <c:v>105</c:v>
                </c:pt>
                <c:pt idx="10756">
                  <c:v>105</c:v>
                </c:pt>
                <c:pt idx="10757">
                  <c:v>104</c:v>
                </c:pt>
                <c:pt idx="10758">
                  <c:v>102</c:v>
                </c:pt>
                <c:pt idx="10759">
                  <c:v>105</c:v>
                </c:pt>
                <c:pt idx="10760">
                  <c:v>104</c:v>
                </c:pt>
                <c:pt idx="10761">
                  <c:v>104</c:v>
                </c:pt>
                <c:pt idx="10764">
                  <c:v>107</c:v>
                </c:pt>
                <c:pt idx="10765">
                  <c:v>110.99999999999999</c:v>
                </c:pt>
                <c:pt idx="10766">
                  <c:v>108.99999999999999</c:v>
                </c:pt>
                <c:pt idx="10767">
                  <c:v>108</c:v>
                </c:pt>
                <c:pt idx="10768">
                  <c:v>114.99999999999999</c:v>
                </c:pt>
                <c:pt idx="10769">
                  <c:v>114.00000000000001</c:v>
                </c:pt>
                <c:pt idx="10770">
                  <c:v>114.00000000000001</c:v>
                </c:pt>
                <c:pt idx="10771">
                  <c:v>111.00000000000001</c:v>
                </c:pt>
                <c:pt idx="10772">
                  <c:v>111.00000000000001</c:v>
                </c:pt>
                <c:pt idx="10773">
                  <c:v>111.00000000000001</c:v>
                </c:pt>
                <c:pt idx="10774">
                  <c:v>112.00000000000001</c:v>
                </c:pt>
                <c:pt idx="10775">
                  <c:v>110.00000000000001</c:v>
                </c:pt>
                <c:pt idx="10776">
                  <c:v>113.00000000000001</c:v>
                </c:pt>
                <c:pt idx="10777">
                  <c:v>114.00000000000001</c:v>
                </c:pt>
                <c:pt idx="10778">
                  <c:v>115.99999999999999</c:v>
                </c:pt>
                <c:pt idx="10779">
                  <c:v>116.00000000000001</c:v>
                </c:pt>
                <c:pt idx="10780">
                  <c:v>116.00000000000001</c:v>
                </c:pt>
                <c:pt idx="10781">
                  <c:v>116.00000000000001</c:v>
                </c:pt>
                <c:pt idx="10782">
                  <c:v>116.00000000000001</c:v>
                </c:pt>
                <c:pt idx="10783">
                  <c:v>113.00000000000001</c:v>
                </c:pt>
                <c:pt idx="10784">
                  <c:v>112.00000000000001</c:v>
                </c:pt>
                <c:pt idx="10785">
                  <c:v>116.00000000000001</c:v>
                </c:pt>
                <c:pt idx="10786">
                  <c:v>119</c:v>
                </c:pt>
                <c:pt idx="10787">
                  <c:v>123</c:v>
                </c:pt>
                <c:pt idx="10788">
                  <c:v>121</c:v>
                </c:pt>
                <c:pt idx="10789">
                  <c:v>120</c:v>
                </c:pt>
                <c:pt idx="10790">
                  <c:v>120</c:v>
                </c:pt>
                <c:pt idx="10791">
                  <c:v>120</c:v>
                </c:pt>
                <c:pt idx="10792">
                  <c:v>126</c:v>
                </c:pt>
                <c:pt idx="10793">
                  <c:v>130</c:v>
                </c:pt>
                <c:pt idx="10794">
                  <c:v>127</c:v>
                </c:pt>
                <c:pt idx="10795">
                  <c:v>127.99999999999999</c:v>
                </c:pt>
                <c:pt idx="10796">
                  <c:v>127</c:v>
                </c:pt>
                <c:pt idx="10797">
                  <c:v>120</c:v>
                </c:pt>
                <c:pt idx="10799">
                  <c:v>120</c:v>
                </c:pt>
                <c:pt idx="10800">
                  <c:v>119</c:v>
                </c:pt>
                <c:pt idx="10801">
                  <c:v>120.00000000000001</c:v>
                </c:pt>
                <c:pt idx="10802">
                  <c:v>116.00000000000001</c:v>
                </c:pt>
                <c:pt idx="10803">
                  <c:v>115.00000000000001</c:v>
                </c:pt>
                <c:pt idx="10804">
                  <c:v>114.99999999999999</c:v>
                </c:pt>
                <c:pt idx="10805">
                  <c:v>114.00000000000001</c:v>
                </c:pt>
                <c:pt idx="10806">
                  <c:v>114.00000000000001</c:v>
                </c:pt>
                <c:pt idx="10807">
                  <c:v>114.00000000000001</c:v>
                </c:pt>
                <c:pt idx="10808">
                  <c:v>118.00000000000001</c:v>
                </c:pt>
                <c:pt idx="10809">
                  <c:v>117</c:v>
                </c:pt>
                <c:pt idx="10810">
                  <c:v>112.00000000000001</c:v>
                </c:pt>
                <c:pt idx="10811">
                  <c:v>114.00000000000001</c:v>
                </c:pt>
                <c:pt idx="10812">
                  <c:v>112.00000000000001</c:v>
                </c:pt>
                <c:pt idx="10813">
                  <c:v>109.00000000000001</c:v>
                </c:pt>
                <c:pt idx="10814">
                  <c:v>110.00000000000001</c:v>
                </c:pt>
                <c:pt idx="10815">
                  <c:v>108</c:v>
                </c:pt>
                <c:pt idx="10816">
                  <c:v>111.00000000000001</c:v>
                </c:pt>
                <c:pt idx="10817">
                  <c:v>121</c:v>
                </c:pt>
                <c:pt idx="10818">
                  <c:v>124</c:v>
                </c:pt>
                <c:pt idx="10819">
                  <c:v>121</c:v>
                </c:pt>
                <c:pt idx="10820">
                  <c:v>120.00000000000001</c:v>
                </c:pt>
                <c:pt idx="10821">
                  <c:v>121</c:v>
                </c:pt>
                <c:pt idx="10822">
                  <c:v>124</c:v>
                </c:pt>
                <c:pt idx="10823">
                  <c:v>122.00000000000001</c:v>
                </c:pt>
                <c:pt idx="10824">
                  <c:v>121</c:v>
                </c:pt>
                <c:pt idx="10825">
                  <c:v>120.00000000000001</c:v>
                </c:pt>
                <c:pt idx="10826">
                  <c:v>116.00000000000001</c:v>
                </c:pt>
                <c:pt idx="10827">
                  <c:v>116.00000000000001</c:v>
                </c:pt>
                <c:pt idx="10828">
                  <c:v>117</c:v>
                </c:pt>
                <c:pt idx="10829">
                  <c:v>115.00000000000001</c:v>
                </c:pt>
                <c:pt idx="10830">
                  <c:v>114.99999999999999</c:v>
                </c:pt>
                <c:pt idx="10831">
                  <c:v>125</c:v>
                </c:pt>
                <c:pt idx="10832">
                  <c:v>122</c:v>
                </c:pt>
                <c:pt idx="10833">
                  <c:v>122</c:v>
                </c:pt>
                <c:pt idx="10834">
                  <c:v>118.00000000000001</c:v>
                </c:pt>
                <c:pt idx="10835">
                  <c:v>114.00000000000001</c:v>
                </c:pt>
                <c:pt idx="10836">
                  <c:v>120</c:v>
                </c:pt>
                <c:pt idx="10837">
                  <c:v>120</c:v>
                </c:pt>
                <c:pt idx="10838">
                  <c:v>123</c:v>
                </c:pt>
                <c:pt idx="10839">
                  <c:v>125</c:v>
                </c:pt>
                <c:pt idx="10840">
                  <c:v>122</c:v>
                </c:pt>
                <c:pt idx="10841">
                  <c:v>121</c:v>
                </c:pt>
                <c:pt idx="10842">
                  <c:v>119</c:v>
                </c:pt>
                <c:pt idx="10843">
                  <c:v>121</c:v>
                </c:pt>
                <c:pt idx="10844">
                  <c:v>121</c:v>
                </c:pt>
                <c:pt idx="10845">
                  <c:v>122.00000000000001</c:v>
                </c:pt>
                <c:pt idx="10846">
                  <c:v>121</c:v>
                </c:pt>
                <c:pt idx="10847">
                  <c:v>122.00000000000001</c:v>
                </c:pt>
                <c:pt idx="10848">
                  <c:v>120.00000000000001</c:v>
                </c:pt>
                <c:pt idx="10849">
                  <c:v>122.00000000000001</c:v>
                </c:pt>
                <c:pt idx="10850">
                  <c:v>120</c:v>
                </c:pt>
                <c:pt idx="10851">
                  <c:v>118.00000000000001</c:v>
                </c:pt>
                <c:pt idx="10852">
                  <c:v>121</c:v>
                </c:pt>
                <c:pt idx="10853">
                  <c:v>118.00000000000001</c:v>
                </c:pt>
                <c:pt idx="10854">
                  <c:v>114.99999999999999</c:v>
                </c:pt>
                <c:pt idx="10855">
                  <c:v>114.99999999999999</c:v>
                </c:pt>
                <c:pt idx="10856">
                  <c:v>112.00000000000001</c:v>
                </c:pt>
                <c:pt idx="10857">
                  <c:v>112.99999999999999</c:v>
                </c:pt>
                <c:pt idx="10858">
                  <c:v>114.00000000000001</c:v>
                </c:pt>
                <c:pt idx="10859">
                  <c:v>115.00000000000001</c:v>
                </c:pt>
                <c:pt idx="10860">
                  <c:v>112.99999999999999</c:v>
                </c:pt>
                <c:pt idx="10861">
                  <c:v>117</c:v>
                </c:pt>
                <c:pt idx="10862">
                  <c:v>115.00000000000001</c:v>
                </c:pt>
                <c:pt idx="10863">
                  <c:v>113.00000000000001</c:v>
                </c:pt>
                <c:pt idx="10864">
                  <c:v>116.00000000000001</c:v>
                </c:pt>
                <c:pt idx="10865">
                  <c:v>118.00000000000001</c:v>
                </c:pt>
                <c:pt idx="10866">
                  <c:v>119</c:v>
                </c:pt>
                <c:pt idx="10867">
                  <c:v>118</c:v>
                </c:pt>
                <c:pt idx="10868">
                  <c:v>118.00000000000001</c:v>
                </c:pt>
                <c:pt idx="10869">
                  <c:v>117</c:v>
                </c:pt>
                <c:pt idx="10870">
                  <c:v>119</c:v>
                </c:pt>
                <c:pt idx="10871">
                  <c:v>115.99999999999999</c:v>
                </c:pt>
                <c:pt idx="10872">
                  <c:v>119</c:v>
                </c:pt>
                <c:pt idx="10873">
                  <c:v>115.99999999999999</c:v>
                </c:pt>
                <c:pt idx="10874">
                  <c:v>119</c:v>
                </c:pt>
                <c:pt idx="10875">
                  <c:v>119</c:v>
                </c:pt>
                <c:pt idx="10876">
                  <c:v>117</c:v>
                </c:pt>
                <c:pt idx="10877">
                  <c:v>114.99999999999999</c:v>
                </c:pt>
                <c:pt idx="10878">
                  <c:v>114.00000000000001</c:v>
                </c:pt>
                <c:pt idx="10879">
                  <c:v>110.00000000000001</c:v>
                </c:pt>
                <c:pt idx="10880">
                  <c:v>112.00000000000001</c:v>
                </c:pt>
                <c:pt idx="10881">
                  <c:v>110.00000000000001</c:v>
                </c:pt>
                <c:pt idx="10882">
                  <c:v>111.00000000000001</c:v>
                </c:pt>
                <c:pt idx="10883">
                  <c:v>112.99999999999999</c:v>
                </c:pt>
                <c:pt idx="10884">
                  <c:v>110.00000000000001</c:v>
                </c:pt>
                <c:pt idx="10885">
                  <c:v>108.99999999999999</c:v>
                </c:pt>
                <c:pt idx="10886">
                  <c:v>108.99999999999999</c:v>
                </c:pt>
                <c:pt idx="10887">
                  <c:v>112.00000000000001</c:v>
                </c:pt>
                <c:pt idx="10888">
                  <c:v>114.00000000000001</c:v>
                </c:pt>
                <c:pt idx="10889">
                  <c:v>114.99999999999999</c:v>
                </c:pt>
                <c:pt idx="10890">
                  <c:v>114.00000000000001</c:v>
                </c:pt>
                <c:pt idx="10891">
                  <c:v>114.99999999999999</c:v>
                </c:pt>
                <c:pt idx="10892">
                  <c:v>112.99999999999999</c:v>
                </c:pt>
                <c:pt idx="10893">
                  <c:v>114.99999999999999</c:v>
                </c:pt>
                <c:pt idx="10894">
                  <c:v>114.00000000000001</c:v>
                </c:pt>
                <c:pt idx="10895">
                  <c:v>117.00000000000001</c:v>
                </c:pt>
                <c:pt idx="10896">
                  <c:v>114.00000000000001</c:v>
                </c:pt>
                <c:pt idx="10897">
                  <c:v>111.00000000000001</c:v>
                </c:pt>
                <c:pt idx="10898">
                  <c:v>114.99999999999999</c:v>
                </c:pt>
                <c:pt idx="10899">
                  <c:v>114.99999999999999</c:v>
                </c:pt>
                <c:pt idx="10900">
                  <c:v>113.00000000000001</c:v>
                </c:pt>
                <c:pt idx="10901">
                  <c:v>113.00000000000001</c:v>
                </c:pt>
                <c:pt idx="10902">
                  <c:v>115.00000000000001</c:v>
                </c:pt>
                <c:pt idx="10903">
                  <c:v>114.99999999999999</c:v>
                </c:pt>
                <c:pt idx="10904">
                  <c:v>118</c:v>
                </c:pt>
                <c:pt idx="10905">
                  <c:v>114.99999999999999</c:v>
                </c:pt>
                <c:pt idx="10906">
                  <c:v>115.99999999999999</c:v>
                </c:pt>
                <c:pt idx="10907">
                  <c:v>114.00000000000001</c:v>
                </c:pt>
                <c:pt idx="10908">
                  <c:v>112.99999999999999</c:v>
                </c:pt>
                <c:pt idx="10909">
                  <c:v>115.99999999999999</c:v>
                </c:pt>
                <c:pt idx="10910">
                  <c:v>118</c:v>
                </c:pt>
                <c:pt idx="10911">
                  <c:v>122</c:v>
                </c:pt>
                <c:pt idx="10912">
                  <c:v>134</c:v>
                </c:pt>
                <c:pt idx="10913">
                  <c:v>138</c:v>
                </c:pt>
                <c:pt idx="10914">
                  <c:v>130</c:v>
                </c:pt>
                <c:pt idx="10915">
                  <c:v>129</c:v>
                </c:pt>
                <c:pt idx="10916">
                  <c:v>122</c:v>
                </c:pt>
                <c:pt idx="10917">
                  <c:v>122.00000000000001</c:v>
                </c:pt>
                <c:pt idx="10918">
                  <c:v>121</c:v>
                </c:pt>
                <c:pt idx="10919">
                  <c:v>118</c:v>
                </c:pt>
                <c:pt idx="10920">
                  <c:v>122</c:v>
                </c:pt>
                <c:pt idx="10921">
                  <c:v>125</c:v>
                </c:pt>
                <c:pt idx="10922">
                  <c:v>127</c:v>
                </c:pt>
                <c:pt idx="10923">
                  <c:v>127</c:v>
                </c:pt>
                <c:pt idx="10924">
                  <c:v>127</c:v>
                </c:pt>
                <c:pt idx="10925">
                  <c:v>136</c:v>
                </c:pt>
                <c:pt idx="10926">
                  <c:v>134</c:v>
                </c:pt>
                <c:pt idx="10927">
                  <c:v>135</c:v>
                </c:pt>
                <c:pt idx="10928">
                  <c:v>137</c:v>
                </c:pt>
                <c:pt idx="10929">
                  <c:v>141</c:v>
                </c:pt>
                <c:pt idx="10930">
                  <c:v>146</c:v>
                </c:pt>
                <c:pt idx="10931">
                  <c:v>142.00000000000003</c:v>
                </c:pt>
                <c:pt idx="10932">
                  <c:v>144</c:v>
                </c:pt>
                <c:pt idx="10933">
                  <c:v>145.00000000000003</c:v>
                </c:pt>
                <c:pt idx="10934">
                  <c:v>145</c:v>
                </c:pt>
                <c:pt idx="10935">
                  <c:v>148</c:v>
                </c:pt>
                <c:pt idx="10936">
                  <c:v>147</c:v>
                </c:pt>
                <c:pt idx="10937">
                  <c:v>146</c:v>
                </c:pt>
                <c:pt idx="10938">
                  <c:v>141</c:v>
                </c:pt>
                <c:pt idx="10939">
                  <c:v>141</c:v>
                </c:pt>
                <c:pt idx="10940">
                  <c:v>143</c:v>
                </c:pt>
                <c:pt idx="10941">
                  <c:v>146</c:v>
                </c:pt>
                <c:pt idx="10942">
                  <c:v>144</c:v>
                </c:pt>
                <c:pt idx="10943">
                  <c:v>142</c:v>
                </c:pt>
                <c:pt idx="10944">
                  <c:v>143</c:v>
                </c:pt>
                <c:pt idx="10945">
                  <c:v>141</c:v>
                </c:pt>
                <c:pt idx="10946">
                  <c:v>139</c:v>
                </c:pt>
                <c:pt idx="10947">
                  <c:v>142</c:v>
                </c:pt>
                <c:pt idx="10948">
                  <c:v>146</c:v>
                </c:pt>
                <c:pt idx="10949">
                  <c:v>142</c:v>
                </c:pt>
                <c:pt idx="10950">
                  <c:v>135</c:v>
                </c:pt>
                <c:pt idx="10951">
                  <c:v>134</c:v>
                </c:pt>
                <c:pt idx="10953">
                  <c:v>149</c:v>
                </c:pt>
                <c:pt idx="10954">
                  <c:v>147</c:v>
                </c:pt>
                <c:pt idx="10955">
                  <c:v>146</c:v>
                </c:pt>
                <c:pt idx="10956">
                  <c:v>146</c:v>
                </c:pt>
                <c:pt idx="10958">
                  <c:v>144</c:v>
                </c:pt>
                <c:pt idx="10959">
                  <c:v>142</c:v>
                </c:pt>
                <c:pt idx="10960">
                  <c:v>147</c:v>
                </c:pt>
                <c:pt idx="10961">
                  <c:v>146.00000000000003</c:v>
                </c:pt>
                <c:pt idx="10962">
                  <c:v>148</c:v>
                </c:pt>
                <c:pt idx="10963">
                  <c:v>148</c:v>
                </c:pt>
                <c:pt idx="10964">
                  <c:v>148.00000000000003</c:v>
                </c:pt>
                <c:pt idx="10965">
                  <c:v>146</c:v>
                </c:pt>
                <c:pt idx="10966">
                  <c:v>145.00000000000003</c:v>
                </c:pt>
                <c:pt idx="10967">
                  <c:v>144</c:v>
                </c:pt>
                <c:pt idx="10968">
                  <c:v>144.00000000000003</c:v>
                </c:pt>
                <c:pt idx="10969">
                  <c:v>144.00000000000003</c:v>
                </c:pt>
                <c:pt idx="10970">
                  <c:v>147</c:v>
                </c:pt>
                <c:pt idx="10971">
                  <c:v>145.00000000000003</c:v>
                </c:pt>
                <c:pt idx="10972">
                  <c:v>146</c:v>
                </c:pt>
                <c:pt idx="10973">
                  <c:v>147</c:v>
                </c:pt>
                <c:pt idx="10974">
                  <c:v>149.00000000000003</c:v>
                </c:pt>
                <c:pt idx="10975">
                  <c:v>150</c:v>
                </c:pt>
                <c:pt idx="10976">
                  <c:v>149.00000000000003</c:v>
                </c:pt>
                <c:pt idx="10977">
                  <c:v>150</c:v>
                </c:pt>
                <c:pt idx="10978">
                  <c:v>141</c:v>
                </c:pt>
                <c:pt idx="10979">
                  <c:v>144.00000000000003</c:v>
                </c:pt>
                <c:pt idx="10980">
                  <c:v>146</c:v>
                </c:pt>
                <c:pt idx="10981">
                  <c:v>147</c:v>
                </c:pt>
                <c:pt idx="10982">
                  <c:v>161</c:v>
                </c:pt>
                <c:pt idx="10983">
                  <c:v>165</c:v>
                </c:pt>
                <c:pt idx="10984">
                  <c:v>165</c:v>
                </c:pt>
                <c:pt idx="10985">
                  <c:v>161</c:v>
                </c:pt>
                <c:pt idx="10986">
                  <c:v>165</c:v>
                </c:pt>
                <c:pt idx="10987">
                  <c:v>168</c:v>
                </c:pt>
                <c:pt idx="10988">
                  <c:v>173</c:v>
                </c:pt>
                <c:pt idx="10989">
                  <c:v>171</c:v>
                </c:pt>
                <c:pt idx="10990">
                  <c:v>165</c:v>
                </c:pt>
                <c:pt idx="10991">
                  <c:v>164</c:v>
                </c:pt>
                <c:pt idx="10992">
                  <c:v>164</c:v>
                </c:pt>
                <c:pt idx="10993">
                  <c:v>170</c:v>
                </c:pt>
                <c:pt idx="10994">
                  <c:v>175.00000000000003</c:v>
                </c:pt>
                <c:pt idx="10995">
                  <c:v>172.00000000000003</c:v>
                </c:pt>
                <c:pt idx="10996">
                  <c:v>178.99999999999997</c:v>
                </c:pt>
                <c:pt idx="10997">
                  <c:v>168.00000000000003</c:v>
                </c:pt>
                <c:pt idx="10998">
                  <c:v>166</c:v>
                </c:pt>
                <c:pt idx="10999">
                  <c:v>149</c:v>
                </c:pt>
                <c:pt idx="11000">
                  <c:v>162</c:v>
                </c:pt>
                <c:pt idx="11001">
                  <c:v>159</c:v>
                </c:pt>
                <c:pt idx="11002">
                  <c:v>160</c:v>
                </c:pt>
                <c:pt idx="11003">
                  <c:v>168.00000000000003</c:v>
                </c:pt>
                <c:pt idx="11004">
                  <c:v>156</c:v>
                </c:pt>
                <c:pt idx="11005">
                  <c:v>152</c:v>
                </c:pt>
                <c:pt idx="11006">
                  <c:v>154</c:v>
                </c:pt>
                <c:pt idx="11007">
                  <c:v>166</c:v>
                </c:pt>
                <c:pt idx="11008">
                  <c:v>163</c:v>
                </c:pt>
                <c:pt idx="11009">
                  <c:v>160</c:v>
                </c:pt>
                <c:pt idx="11010">
                  <c:v>154.99999999999997</c:v>
                </c:pt>
                <c:pt idx="11011">
                  <c:v>157.99999999999997</c:v>
                </c:pt>
                <c:pt idx="11012">
                  <c:v>154.99999999999997</c:v>
                </c:pt>
                <c:pt idx="11013">
                  <c:v>160</c:v>
                </c:pt>
                <c:pt idx="11014">
                  <c:v>160</c:v>
                </c:pt>
                <c:pt idx="11015">
                  <c:v>157</c:v>
                </c:pt>
                <c:pt idx="11016">
                  <c:v>154.99999999999997</c:v>
                </c:pt>
                <c:pt idx="11017">
                  <c:v>153.99999999999997</c:v>
                </c:pt>
                <c:pt idx="11019">
                  <c:v>156</c:v>
                </c:pt>
                <c:pt idx="11020">
                  <c:v>152.99999999999997</c:v>
                </c:pt>
                <c:pt idx="11021">
                  <c:v>149</c:v>
                </c:pt>
                <c:pt idx="11022">
                  <c:v>156.99999999999997</c:v>
                </c:pt>
                <c:pt idx="11023">
                  <c:v>157.99999999999997</c:v>
                </c:pt>
                <c:pt idx="11024">
                  <c:v>168</c:v>
                </c:pt>
                <c:pt idx="11025">
                  <c:v>171</c:v>
                </c:pt>
                <c:pt idx="11026">
                  <c:v>165</c:v>
                </c:pt>
                <c:pt idx="11027">
                  <c:v>170.00000000000003</c:v>
                </c:pt>
                <c:pt idx="11028">
                  <c:v>169.00000000000003</c:v>
                </c:pt>
                <c:pt idx="11029">
                  <c:v>165</c:v>
                </c:pt>
                <c:pt idx="11030">
                  <c:v>161</c:v>
                </c:pt>
                <c:pt idx="11031">
                  <c:v>166</c:v>
                </c:pt>
                <c:pt idx="11034">
                  <c:v>161.99999999999997</c:v>
                </c:pt>
                <c:pt idx="11035">
                  <c:v>164</c:v>
                </c:pt>
                <c:pt idx="11036">
                  <c:v>167</c:v>
                </c:pt>
                <c:pt idx="11037">
                  <c:v>168.00000000000003</c:v>
                </c:pt>
                <c:pt idx="11038">
                  <c:v>173</c:v>
                </c:pt>
                <c:pt idx="11039">
                  <c:v>174.99999999999997</c:v>
                </c:pt>
                <c:pt idx="11040">
                  <c:v>180</c:v>
                </c:pt>
                <c:pt idx="11041">
                  <c:v>183</c:v>
                </c:pt>
                <c:pt idx="11042">
                  <c:v>189</c:v>
                </c:pt>
                <c:pt idx="11043">
                  <c:v>186.99999999999997</c:v>
                </c:pt>
                <c:pt idx="11044">
                  <c:v>192.99999999999997</c:v>
                </c:pt>
                <c:pt idx="11045">
                  <c:v>196.99999999999997</c:v>
                </c:pt>
                <c:pt idx="11046">
                  <c:v>190</c:v>
                </c:pt>
                <c:pt idx="11047">
                  <c:v>203.00000000000003</c:v>
                </c:pt>
                <c:pt idx="11048">
                  <c:v>208</c:v>
                </c:pt>
                <c:pt idx="11049">
                  <c:v>204</c:v>
                </c:pt>
                <c:pt idx="11051">
                  <c:v>198</c:v>
                </c:pt>
                <c:pt idx="11052">
                  <c:v>198</c:v>
                </c:pt>
                <c:pt idx="11053">
                  <c:v>192.99999999999997</c:v>
                </c:pt>
                <c:pt idx="11054">
                  <c:v>206.99999999999997</c:v>
                </c:pt>
                <c:pt idx="11055">
                  <c:v>200.99999999999997</c:v>
                </c:pt>
                <c:pt idx="11056">
                  <c:v>206</c:v>
                </c:pt>
                <c:pt idx="11057">
                  <c:v>211.99999999999997</c:v>
                </c:pt>
                <c:pt idx="11058">
                  <c:v>213.99999999999997</c:v>
                </c:pt>
                <c:pt idx="11059">
                  <c:v>214</c:v>
                </c:pt>
                <c:pt idx="11061">
                  <c:v>211</c:v>
                </c:pt>
                <c:pt idx="11062">
                  <c:v>202.99999999999997</c:v>
                </c:pt>
                <c:pt idx="11063">
                  <c:v>209</c:v>
                </c:pt>
                <c:pt idx="11064">
                  <c:v>212</c:v>
                </c:pt>
                <c:pt idx="11065">
                  <c:v>213</c:v>
                </c:pt>
                <c:pt idx="11066">
                  <c:v>215</c:v>
                </c:pt>
                <c:pt idx="11067">
                  <c:v>224.00000000000003</c:v>
                </c:pt>
                <c:pt idx="11068">
                  <c:v>223.00000000000006</c:v>
                </c:pt>
                <c:pt idx="11069">
                  <c:v>217</c:v>
                </c:pt>
                <c:pt idx="11070">
                  <c:v>217.99999999999997</c:v>
                </c:pt>
                <c:pt idx="11071">
                  <c:v>217</c:v>
                </c:pt>
                <c:pt idx="11072">
                  <c:v>246.00000000000003</c:v>
                </c:pt>
                <c:pt idx="11073">
                  <c:v>248.00000000000006</c:v>
                </c:pt>
                <c:pt idx="11074">
                  <c:v>251.99999999999994</c:v>
                </c:pt>
                <c:pt idx="11075">
                  <c:v>221</c:v>
                </c:pt>
                <c:pt idx="11076">
                  <c:v>221.99999999999997</c:v>
                </c:pt>
                <c:pt idx="11077">
                  <c:v>210</c:v>
                </c:pt>
                <c:pt idx="11078">
                  <c:v>212</c:v>
                </c:pt>
                <c:pt idx="11079">
                  <c:v>210</c:v>
                </c:pt>
                <c:pt idx="11080">
                  <c:v>206.99999999999997</c:v>
                </c:pt>
                <c:pt idx="11081">
                  <c:v>211</c:v>
                </c:pt>
                <c:pt idx="11082">
                  <c:v>218.00000000000003</c:v>
                </c:pt>
                <c:pt idx="11083">
                  <c:v>213.99999999999997</c:v>
                </c:pt>
                <c:pt idx="11084">
                  <c:v>209</c:v>
                </c:pt>
                <c:pt idx="11085">
                  <c:v>204.99999999999997</c:v>
                </c:pt>
                <c:pt idx="11086">
                  <c:v>205.00000000000003</c:v>
                </c:pt>
                <c:pt idx="11087">
                  <c:v>185</c:v>
                </c:pt>
                <c:pt idx="11088">
                  <c:v>205.99999999999997</c:v>
                </c:pt>
                <c:pt idx="11089">
                  <c:v>210</c:v>
                </c:pt>
                <c:pt idx="11090">
                  <c:v>206.99999999999997</c:v>
                </c:pt>
                <c:pt idx="11091">
                  <c:v>215.00000000000003</c:v>
                </c:pt>
                <c:pt idx="11092">
                  <c:v>216</c:v>
                </c:pt>
                <c:pt idx="11093">
                  <c:v>212</c:v>
                </c:pt>
                <c:pt idx="11094">
                  <c:v>229.99999999999997</c:v>
                </c:pt>
                <c:pt idx="11095">
                  <c:v>217.99999999999997</c:v>
                </c:pt>
                <c:pt idx="11096">
                  <c:v>230.00000000000003</c:v>
                </c:pt>
                <c:pt idx="11097">
                  <c:v>233</c:v>
                </c:pt>
                <c:pt idx="11098">
                  <c:v>233</c:v>
                </c:pt>
                <c:pt idx="11099">
                  <c:v>225.99999999999997</c:v>
                </c:pt>
                <c:pt idx="11100">
                  <c:v>228.00000000000003</c:v>
                </c:pt>
                <c:pt idx="11101">
                  <c:v>237</c:v>
                </c:pt>
                <c:pt idx="11102">
                  <c:v>249.00000000000003</c:v>
                </c:pt>
                <c:pt idx="11103">
                  <c:v>244</c:v>
                </c:pt>
                <c:pt idx="11104">
                  <c:v>248</c:v>
                </c:pt>
                <c:pt idx="11105">
                  <c:v>259</c:v>
                </c:pt>
                <c:pt idx="11106">
                  <c:v>246</c:v>
                </c:pt>
                <c:pt idx="11107">
                  <c:v>250</c:v>
                </c:pt>
                <c:pt idx="11108">
                  <c:v>229.99999999999997</c:v>
                </c:pt>
                <c:pt idx="11109">
                  <c:v>230.00000000000003</c:v>
                </c:pt>
                <c:pt idx="11110">
                  <c:v>229</c:v>
                </c:pt>
                <c:pt idx="11111">
                  <c:v>218.99999999999994</c:v>
                </c:pt>
                <c:pt idx="11112">
                  <c:v>228.00000000000003</c:v>
                </c:pt>
                <c:pt idx="11113">
                  <c:v>221</c:v>
                </c:pt>
                <c:pt idx="11114">
                  <c:v>223.99999999999997</c:v>
                </c:pt>
                <c:pt idx="11115">
                  <c:v>217.99999999999997</c:v>
                </c:pt>
                <c:pt idx="11116">
                  <c:v>206.99999999999997</c:v>
                </c:pt>
                <c:pt idx="11117">
                  <c:v>210</c:v>
                </c:pt>
                <c:pt idx="11119">
                  <c:v>219</c:v>
                </c:pt>
                <c:pt idx="11120">
                  <c:v>223.00000000000006</c:v>
                </c:pt>
                <c:pt idx="11121">
                  <c:v>225.99999999999997</c:v>
                </c:pt>
                <c:pt idx="11122">
                  <c:v>229</c:v>
                </c:pt>
                <c:pt idx="11123">
                  <c:v>230.99999999999997</c:v>
                </c:pt>
                <c:pt idx="11124">
                  <c:v>234</c:v>
                </c:pt>
                <c:pt idx="11125">
                  <c:v>239</c:v>
                </c:pt>
                <c:pt idx="11126">
                  <c:v>227.00000000000006</c:v>
                </c:pt>
                <c:pt idx="11127">
                  <c:v>239</c:v>
                </c:pt>
                <c:pt idx="11128">
                  <c:v>222.00000000000003</c:v>
                </c:pt>
                <c:pt idx="11129">
                  <c:v>230.99999999999997</c:v>
                </c:pt>
                <c:pt idx="11130">
                  <c:v>230.00000000000003</c:v>
                </c:pt>
                <c:pt idx="11131">
                  <c:v>229.99999999999997</c:v>
                </c:pt>
                <c:pt idx="11132">
                  <c:v>237</c:v>
                </c:pt>
                <c:pt idx="11133">
                  <c:v>238.99999999999997</c:v>
                </c:pt>
                <c:pt idx="11134">
                  <c:v>241</c:v>
                </c:pt>
                <c:pt idx="11135">
                  <c:v>233</c:v>
                </c:pt>
                <c:pt idx="11136">
                  <c:v>229.99999999999997</c:v>
                </c:pt>
                <c:pt idx="11137">
                  <c:v>230.99999999999997</c:v>
                </c:pt>
                <c:pt idx="11138">
                  <c:v>229</c:v>
                </c:pt>
                <c:pt idx="11139">
                  <c:v>230.00000000000003</c:v>
                </c:pt>
                <c:pt idx="11140">
                  <c:v>235</c:v>
                </c:pt>
                <c:pt idx="11141">
                  <c:v>228.00000000000003</c:v>
                </c:pt>
                <c:pt idx="11142">
                  <c:v>233</c:v>
                </c:pt>
                <c:pt idx="11144">
                  <c:v>231</c:v>
                </c:pt>
                <c:pt idx="11145">
                  <c:v>229</c:v>
                </c:pt>
                <c:pt idx="11146">
                  <c:v>221.99999999999997</c:v>
                </c:pt>
                <c:pt idx="11147">
                  <c:v>233</c:v>
                </c:pt>
                <c:pt idx="11148">
                  <c:v>242.00000000000003</c:v>
                </c:pt>
                <c:pt idx="11149">
                  <c:v>248.00000000000006</c:v>
                </c:pt>
                <c:pt idx="11150">
                  <c:v>232.99999999999997</c:v>
                </c:pt>
                <c:pt idx="11151">
                  <c:v>246.00000000000003</c:v>
                </c:pt>
                <c:pt idx="11152">
                  <c:v>243.00000000000003</c:v>
                </c:pt>
                <c:pt idx="11153">
                  <c:v>240</c:v>
                </c:pt>
                <c:pt idx="11154">
                  <c:v>229.99999999999997</c:v>
                </c:pt>
                <c:pt idx="11155">
                  <c:v>243.00000000000003</c:v>
                </c:pt>
                <c:pt idx="11156">
                  <c:v>238</c:v>
                </c:pt>
                <c:pt idx="11157">
                  <c:v>258.00000000000006</c:v>
                </c:pt>
                <c:pt idx="11158">
                  <c:v>258</c:v>
                </c:pt>
                <c:pt idx="11159">
                  <c:v>242</c:v>
                </c:pt>
                <c:pt idx="11160">
                  <c:v>252.99999999999997</c:v>
                </c:pt>
                <c:pt idx="11161">
                  <c:v>246.00000000000003</c:v>
                </c:pt>
                <c:pt idx="11162">
                  <c:v>248</c:v>
                </c:pt>
                <c:pt idx="11163">
                  <c:v>247.00000000000003</c:v>
                </c:pt>
                <c:pt idx="11164">
                  <c:v>232.99999999999997</c:v>
                </c:pt>
                <c:pt idx="11165">
                  <c:v>237.00000000000006</c:v>
                </c:pt>
                <c:pt idx="11166">
                  <c:v>230.99999999999997</c:v>
                </c:pt>
                <c:pt idx="11167">
                  <c:v>236.00000000000003</c:v>
                </c:pt>
                <c:pt idx="11168">
                  <c:v>223.00000000000006</c:v>
                </c:pt>
                <c:pt idx="11169">
                  <c:v>223.99999999999997</c:v>
                </c:pt>
                <c:pt idx="11170">
                  <c:v>226.00000000000003</c:v>
                </c:pt>
                <c:pt idx="11171">
                  <c:v>207.00000000000003</c:v>
                </c:pt>
                <c:pt idx="11172">
                  <c:v>206.99999999999997</c:v>
                </c:pt>
                <c:pt idx="11173">
                  <c:v>200.99999999999997</c:v>
                </c:pt>
                <c:pt idx="11174">
                  <c:v>209</c:v>
                </c:pt>
                <c:pt idx="11175">
                  <c:v>233</c:v>
                </c:pt>
                <c:pt idx="11176">
                  <c:v>235</c:v>
                </c:pt>
                <c:pt idx="11177">
                  <c:v>238.00000000000003</c:v>
                </c:pt>
                <c:pt idx="11178">
                  <c:v>236.00000000000003</c:v>
                </c:pt>
                <c:pt idx="11179">
                  <c:v>231</c:v>
                </c:pt>
                <c:pt idx="11180">
                  <c:v>224.00000000000003</c:v>
                </c:pt>
                <c:pt idx="11181">
                  <c:v>231.00000000000006</c:v>
                </c:pt>
                <c:pt idx="11182">
                  <c:v>221.99999999999997</c:v>
                </c:pt>
                <c:pt idx="11183">
                  <c:v>221.99999999999997</c:v>
                </c:pt>
                <c:pt idx="11184">
                  <c:v>220.00000000000003</c:v>
                </c:pt>
                <c:pt idx="11185">
                  <c:v>206.00000000000006</c:v>
                </c:pt>
                <c:pt idx="11186">
                  <c:v>215.00000000000003</c:v>
                </c:pt>
                <c:pt idx="11187">
                  <c:v>203.99999999999997</c:v>
                </c:pt>
                <c:pt idx="11188">
                  <c:v>209</c:v>
                </c:pt>
                <c:pt idx="11189">
                  <c:v>209.99999999999997</c:v>
                </c:pt>
                <c:pt idx="11190">
                  <c:v>206.99999999999997</c:v>
                </c:pt>
                <c:pt idx="11191">
                  <c:v>200</c:v>
                </c:pt>
                <c:pt idx="11192">
                  <c:v>206.99999999999997</c:v>
                </c:pt>
                <c:pt idx="11193">
                  <c:v>212</c:v>
                </c:pt>
                <c:pt idx="11194">
                  <c:v>206</c:v>
                </c:pt>
                <c:pt idx="11195">
                  <c:v>211.00000000000003</c:v>
                </c:pt>
                <c:pt idx="11196">
                  <c:v>204</c:v>
                </c:pt>
                <c:pt idx="11197">
                  <c:v>212</c:v>
                </c:pt>
                <c:pt idx="11198">
                  <c:v>209</c:v>
                </c:pt>
                <c:pt idx="11199">
                  <c:v>200</c:v>
                </c:pt>
                <c:pt idx="11200">
                  <c:v>206.99999999999997</c:v>
                </c:pt>
                <c:pt idx="11201">
                  <c:v>210</c:v>
                </c:pt>
                <c:pt idx="11202">
                  <c:v>209</c:v>
                </c:pt>
                <c:pt idx="11203">
                  <c:v>206</c:v>
                </c:pt>
                <c:pt idx="11204">
                  <c:v>204.99999999999997</c:v>
                </c:pt>
                <c:pt idx="11205">
                  <c:v>202.99999999999997</c:v>
                </c:pt>
                <c:pt idx="11206">
                  <c:v>230.00000000000003</c:v>
                </c:pt>
                <c:pt idx="11207">
                  <c:v>231</c:v>
                </c:pt>
                <c:pt idx="11208">
                  <c:v>231.99999999999997</c:v>
                </c:pt>
                <c:pt idx="11209">
                  <c:v>232.00000000000003</c:v>
                </c:pt>
                <c:pt idx="11210">
                  <c:v>227.99999999999997</c:v>
                </c:pt>
                <c:pt idx="11211">
                  <c:v>228.00000000000003</c:v>
                </c:pt>
                <c:pt idx="11212">
                  <c:v>226.99999999999994</c:v>
                </c:pt>
                <c:pt idx="11214">
                  <c:v>215.99999999999997</c:v>
                </c:pt>
                <c:pt idx="11215">
                  <c:v>217.99999999999997</c:v>
                </c:pt>
                <c:pt idx="11216">
                  <c:v>226.00000000000003</c:v>
                </c:pt>
                <c:pt idx="11217">
                  <c:v>226.99999999999994</c:v>
                </c:pt>
                <c:pt idx="11218">
                  <c:v>223.99999999999997</c:v>
                </c:pt>
                <c:pt idx="11219">
                  <c:v>230.99999999999997</c:v>
                </c:pt>
                <c:pt idx="11220">
                  <c:v>221.99999999999997</c:v>
                </c:pt>
                <c:pt idx="11221">
                  <c:v>217.99999999999997</c:v>
                </c:pt>
                <c:pt idx="11222">
                  <c:v>217.00000000000003</c:v>
                </c:pt>
                <c:pt idx="11223">
                  <c:v>215.00000000000003</c:v>
                </c:pt>
                <c:pt idx="11224">
                  <c:v>210.00000000000006</c:v>
                </c:pt>
                <c:pt idx="11225">
                  <c:v>196</c:v>
                </c:pt>
                <c:pt idx="11226">
                  <c:v>197.00000000000003</c:v>
                </c:pt>
                <c:pt idx="11227">
                  <c:v>198</c:v>
                </c:pt>
                <c:pt idx="11228">
                  <c:v>200.99999999999997</c:v>
                </c:pt>
                <c:pt idx="11229">
                  <c:v>194</c:v>
                </c:pt>
                <c:pt idx="11230">
                  <c:v>188.00000000000003</c:v>
                </c:pt>
                <c:pt idx="11231">
                  <c:v>197.00000000000003</c:v>
                </c:pt>
                <c:pt idx="11232">
                  <c:v>195.00000000000003</c:v>
                </c:pt>
                <c:pt idx="11233">
                  <c:v>202.00000000000006</c:v>
                </c:pt>
                <c:pt idx="11234">
                  <c:v>199.00000000000003</c:v>
                </c:pt>
                <c:pt idx="11235">
                  <c:v>197.00000000000003</c:v>
                </c:pt>
                <c:pt idx="11236">
                  <c:v>199.99999999999994</c:v>
                </c:pt>
                <c:pt idx="11237">
                  <c:v>202.00000000000006</c:v>
                </c:pt>
                <c:pt idx="11238">
                  <c:v>204</c:v>
                </c:pt>
                <c:pt idx="11239">
                  <c:v>204</c:v>
                </c:pt>
                <c:pt idx="11240">
                  <c:v>203.99999999999997</c:v>
                </c:pt>
                <c:pt idx="11241">
                  <c:v>187</c:v>
                </c:pt>
                <c:pt idx="11242">
                  <c:v>185</c:v>
                </c:pt>
                <c:pt idx="11243">
                  <c:v>193.00000000000003</c:v>
                </c:pt>
                <c:pt idx="11244">
                  <c:v>196</c:v>
                </c:pt>
                <c:pt idx="11245">
                  <c:v>192.00000000000003</c:v>
                </c:pt>
                <c:pt idx="11246">
                  <c:v>188.99999999999997</c:v>
                </c:pt>
                <c:pt idx="11247">
                  <c:v>188</c:v>
                </c:pt>
                <c:pt idx="11248">
                  <c:v>187</c:v>
                </c:pt>
                <c:pt idx="11249">
                  <c:v>181.00000000000006</c:v>
                </c:pt>
                <c:pt idx="11250">
                  <c:v>185</c:v>
                </c:pt>
                <c:pt idx="11251">
                  <c:v>189.99999999999994</c:v>
                </c:pt>
                <c:pt idx="11252">
                  <c:v>184</c:v>
                </c:pt>
                <c:pt idx="11253">
                  <c:v>186.99999999999997</c:v>
                </c:pt>
                <c:pt idx="11254">
                  <c:v>193.00000000000003</c:v>
                </c:pt>
                <c:pt idx="11255">
                  <c:v>195.00000000000003</c:v>
                </c:pt>
                <c:pt idx="11256">
                  <c:v>192</c:v>
                </c:pt>
                <c:pt idx="11257">
                  <c:v>194.99999999999997</c:v>
                </c:pt>
                <c:pt idx="11258">
                  <c:v>187</c:v>
                </c:pt>
                <c:pt idx="11259">
                  <c:v>188</c:v>
                </c:pt>
                <c:pt idx="11260">
                  <c:v>181.99999999999994</c:v>
                </c:pt>
                <c:pt idx="11261">
                  <c:v>184</c:v>
                </c:pt>
                <c:pt idx="11262">
                  <c:v>186.99999999999997</c:v>
                </c:pt>
                <c:pt idx="11263">
                  <c:v>186.99999999999997</c:v>
                </c:pt>
                <c:pt idx="11264">
                  <c:v>183.00000000000006</c:v>
                </c:pt>
                <c:pt idx="11265">
                  <c:v>176.00000000000003</c:v>
                </c:pt>
                <c:pt idx="11266">
                  <c:v>174.99999999999994</c:v>
                </c:pt>
                <c:pt idx="11267">
                  <c:v>176.99999999999994</c:v>
                </c:pt>
                <c:pt idx="11268">
                  <c:v>189.00000000000006</c:v>
                </c:pt>
                <c:pt idx="11269">
                  <c:v>191</c:v>
                </c:pt>
                <c:pt idx="11270">
                  <c:v>182.99999999999997</c:v>
                </c:pt>
                <c:pt idx="11271">
                  <c:v>190</c:v>
                </c:pt>
                <c:pt idx="11272">
                  <c:v>183.99999999999994</c:v>
                </c:pt>
                <c:pt idx="11273">
                  <c:v>199.00000000000003</c:v>
                </c:pt>
                <c:pt idx="11274">
                  <c:v>183</c:v>
                </c:pt>
                <c:pt idx="11275">
                  <c:v>191</c:v>
                </c:pt>
                <c:pt idx="11276">
                  <c:v>184</c:v>
                </c:pt>
                <c:pt idx="11277">
                  <c:v>196</c:v>
                </c:pt>
                <c:pt idx="11278">
                  <c:v>189.99999999999994</c:v>
                </c:pt>
                <c:pt idx="11279">
                  <c:v>183</c:v>
                </c:pt>
                <c:pt idx="11280">
                  <c:v>184</c:v>
                </c:pt>
                <c:pt idx="11281">
                  <c:v>190.00000000000003</c:v>
                </c:pt>
                <c:pt idx="11282">
                  <c:v>184</c:v>
                </c:pt>
                <c:pt idx="11283">
                  <c:v>179.99999999999997</c:v>
                </c:pt>
                <c:pt idx="11284">
                  <c:v>188</c:v>
                </c:pt>
                <c:pt idx="11285">
                  <c:v>184.00000000000003</c:v>
                </c:pt>
                <c:pt idx="11286">
                  <c:v>188.00000000000003</c:v>
                </c:pt>
                <c:pt idx="11289">
                  <c:v>193.00000000000003</c:v>
                </c:pt>
                <c:pt idx="11290">
                  <c:v>192</c:v>
                </c:pt>
                <c:pt idx="11291">
                  <c:v>184</c:v>
                </c:pt>
                <c:pt idx="11292">
                  <c:v>188</c:v>
                </c:pt>
                <c:pt idx="11293">
                  <c:v>188</c:v>
                </c:pt>
                <c:pt idx="11294">
                  <c:v>181.99999999999997</c:v>
                </c:pt>
                <c:pt idx="11295">
                  <c:v>184</c:v>
                </c:pt>
                <c:pt idx="11296">
                  <c:v>186</c:v>
                </c:pt>
                <c:pt idx="11297">
                  <c:v>190.00000000000003</c:v>
                </c:pt>
                <c:pt idx="11298">
                  <c:v>189</c:v>
                </c:pt>
                <c:pt idx="11299">
                  <c:v>186</c:v>
                </c:pt>
                <c:pt idx="11300">
                  <c:v>194</c:v>
                </c:pt>
                <c:pt idx="11301">
                  <c:v>191</c:v>
                </c:pt>
                <c:pt idx="11302">
                  <c:v>186.99999999999997</c:v>
                </c:pt>
                <c:pt idx="11304">
                  <c:v>189</c:v>
                </c:pt>
                <c:pt idx="11305">
                  <c:v>190</c:v>
                </c:pt>
                <c:pt idx="11306">
                  <c:v>192</c:v>
                </c:pt>
                <c:pt idx="11307">
                  <c:v>192.99999999999997</c:v>
                </c:pt>
                <c:pt idx="11308">
                  <c:v>202.00000000000006</c:v>
                </c:pt>
                <c:pt idx="11309">
                  <c:v>202.99999999999997</c:v>
                </c:pt>
                <c:pt idx="11310">
                  <c:v>200.99999999999997</c:v>
                </c:pt>
                <c:pt idx="11311">
                  <c:v>196.99999999999997</c:v>
                </c:pt>
                <c:pt idx="11312">
                  <c:v>202.99999999999997</c:v>
                </c:pt>
                <c:pt idx="11313">
                  <c:v>201.00000000000003</c:v>
                </c:pt>
                <c:pt idx="11314">
                  <c:v>199.99999999999994</c:v>
                </c:pt>
                <c:pt idx="11315">
                  <c:v>199.00000000000003</c:v>
                </c:pt>
                <c:pt idx="11316">
                  <c:v>200</c:v>
                </c:pt>
                <c:pt idx="11317">
                  <c:v>198</c:v>
                </c:pt>
                <c:pt idx="11318">
                  <c:v>197.00000000000003</c:v>
                </c:pt>
                <c:pt idx="11319">
                  <c:v>196.99999999999997</c:v>
                </c:pt>
                <c:pt idx="11320">
                  <c:v>198</c:v>
                </c:pt>
                <c:pt idx="11321">
                  <c:v>198.00000000000006</c:v>
                </c:pt>
                <c:pt idx="11322">
                  <c:v>199.00000000000003</c:v>
                </c:pt>
                <c:pt idx="11323">
                  <c:v>198</c:v>
                </c:pt>
                <c:pt idx="11324">
                  <c:v>190</c:v>
                </c:pt>
                <c:pt idx="11325">
                  <c:v>190.00000000000003</c:v>
                </c:pt>
                <c:pt idx="11326">
                  <c:v>184</c:v>
                </c:pt>
                <c:pt idx="11327">
                  <c:v>181.00000000000006</c:v>
                </c:pt>
                <c:pt idx="11328">
                  <c:v>177.99999999999997</c:v>
                </c:pt>
                <c:pt idx="11329">
                  <c:v>181</c:v>
                </c:pt>
                <c:pt idx="11330">
                  <c:v>181.99999999999997</c:v>
                </c:pt>
                <c:pt idx="11331">
                  <c:v>183.99999999999994</c:v>
                </c:pt>
                <c:pt idx="11332">
                  <c:v>173.99999999999997</c:v>
                </c:pt>
                <c:pt idx="11333">
                  <c:v>165.99999999999997</c:v>
                </c:pt>
                <c:pt idx="11334">
                  <c:v>169</c:v>
                </c:pt>
                <c:pt idx="11335">
                  <c:v>165</c:v>
                </c:pt>
                <c:pt idx="11336">
                  <c:v>166.99999999999994</c:v>
                </c:pt>
                <c:pt idx="11337">
                  <c:v>158.99999999999994</c:v>
                </c:pt>
                <c:pt idx="11338">
                  <c:v>164</c:v>
                </c:pt>
                <c:pt idx="11339">
                  <c:v>156</c:v>
                </c:pt>
                <c:pt idx="11340">
                  <c:v>165</c:v>
                </c:pt>
                <c:pt idx="11341">
                  <c:v>165.99999999999997</c:v>
                </c:pt>
                <c:pt idx="11342">
                  <c:v>165</c:v>
                </c:pt>
                <c:pt idx="11343">
                  <c:v>163.00000000000003</c:v>
                </c:pt>
                <c:pt idx="11344">
                  <c:v>164</c:v>
                </c:pt>
                <c:pt idx="11345">
                  <c:v>166</c:v>
                </c:pt>
                <c:pt idx="11346">
                  <c:v>171.99999999999997</c:v>
                </c:pt>
                <c:pt idx="11347">
                  <c:v>167.99999999999997</c:v>
                </c:pt>
                <c:pt idx="11348">
                  <c:v>170.00000000000003</c:v>
                </c:pt>
                <c:pt idx="11349">
                  <c:v>174.00000000000003</c:v>
                </c:pt>
                <c:pt idx="11350">
                  <c:v>176.00000000000003</c:v>
                </c:pt>
                <c:pt idx="11351">
                  <c:v>179</c:v>
                </c:pt>
                <c:pt idx="11352">
                  <c:v>173.00000000000006</c:v>
                </c:pt>
                <c:pt idx="11353">
                  <c:v>173</c:v>
                </c:pt>
                <c:pt idx="11354">
                  <c:v>178.00000000000003</c:v>
                </c:pt>
                <c:pt idx="11355">
                  <c:v>170.99999999999994</c:v>
                </c:pt>
                <c:pt idx="11356">
                  <c:v>171.99999999999997</c:v>
                </c:pt>
                <c:pt idx="11357">
                  <c:v>170.00000000000003</c:v>
                </c:pt>
                <c:pt idx="11358">
                  <c:v>171.00000000000003</c:v>
                </c:pt>
                <c:pt idx="11359">
                  <c:v>167</c:v>
                </c:pt>
                <c:pt idx="11360">
                  <c:v>174.00000000000003</c:v>
                </c:pt>
                <c:pt idx="11361">
                  <c:v>169</c:v>
                </c:pt>
                <c:pt idx="11362">
                  <c:v>164</c:v>
                </c:pt>
                <c:pt idx="11363">
                  <c:v>165.99999999999997</c:v>
                </c:pt>
                <c:pt idx="11364">
                  <c:v>165.99999999999997</c:v>
                </c:pt>
                <c:pt idx="11365">
                  <c:v>168.00000000000003</c:v>
                </c:pt>
                <c:pt idx="11366">
                  <c:v>163.99999999999997</c:v>
                </c:pt>
                <c:pt idx="11367">
                  <c:v>162.99999999999994</c:v>
                </c:pt>
                <c:pt idx="11368">
                  <c:v>164</c:v>
                </c:pt>
                <c:pt idx="11369">
                  <c:v>165</c:v>
                </c:pt>
                <c:pt idx="11370">
                  <c:v>167.00000000000003</c:v>
                </c:pt>
                <c:pt idx="11371">
                  <c:v>171</c:v>
                </c:pt>
                <c:pt idx="11372">
                  <c:v>168.99999999999994</c:v>
                </c:pt>
                <c:pt idx="11373">
                  <c:v>172.99999999999994</c:v>
                </c:pt>
                <c:pt idx="11374">
                  <c:v>167</c:v>
                </c:pt>
                <c:pt idx="11375">
                  <c:v>170.00000000000003</c:v>
                </c:pt>
                <c:pt idx="11376">
                  <c:v>163.99999999999997</c:v>
                </c:pt>
                <c:pt idx="11377">
                  <c:v>169.00000000000003</c:v>
                </c:pt>
                <c:pt idx="11378">
                  <c:v>165.00000000000003</c:v>
                </c:pt>
                <c:pt idx="11380">
                  <c:v>169</c:v>
                </c:pt>
                <c:pt idx="11381">
                  <c:v>171.99999999999997</c:v>
                </c:pt>
                <c:pt idx="11382">
                  <c:v>174.00000000000003</c:v>
                </c:pt>
                <c:pt idx="11383">
                  <c:v>171</c:v>
                </c:pt>
                <c:pt idx="11384">
                  <c:v>168.00000000000003</c:v>
                </c:pt>
                <c:pt idx="11385">
                  <c:v>169</c:v>
                </c:pt>
                <c:pt idx="11386">
                  <c:v>169.00000000000003</c:v>
                </c:pt>
                <c:pt idx="11387">
                  <c:v>167.00000000000003</c:v>
                </c:pt>
                <c:pt idx="11388">
                  <c:v>167</c:v>
                </c:pt>
                <c:pt idx="11389">
                  <c:v>163</c:v>
                </c:pt>
                <c:pt idx="11390">
                  <c:v>168.00000000000003</c:v>
                </c:pt>
                <c:pt idx="11391">
                  <c:v>165</c:v>
                </c:pt>
                <c:pt idx="11392">
                  <c:v>175.99999999999997</c:v>
                </c:pt>
                <c:pt idx="11393">
                  <c:v>175</c:v>
                </c:pt>
                <c:pt idx="11394">
                  <c:v>173.99999999999994</c:v>
                </c:pt>
                <c:pt idx="11395">
                  <c:v>175</c:v>
                </c:pt>
                <c:pt idx="11396">
                  <c:v>174.99999999999994</c:v>
                </c:pt>
                <c:pt idx="11397">
                  <c:v>174.00000000000003</c:v>
                </c:pt>
                <c:pt idx="11398">
                  <c:v>184.99999999999997</c:v>
                </c:pt>
                <c:pt idx="11399">
                  <c:v>182.99999999999997</c:v>
                </c:pt>
                <c:pt idx="11400">
                  <c:v>183.00000000000006</c:v>
                </c:pt>
                <c:pt idx="11401">
                  <c:v>184.99999999999997</c:v>
                </c:pt>
                <c:pt idx="11402">
                  <c:v>186.00000000000003</c:v>
                </c:pt>
                <c:pt idx="11403">
                  <c:v>184.99999999999997</c:v>
                </c:pt>
                <c:pt idx="11404">
                  <c:v>185</c:v>
                </c:pt>
                <c:pt idx="11405">
                  <c:v>185</c:v>
                </c:pt>
                <c:pt idx="11406">
                  <c:v>186.00000000000003</c:v>
                </c:pt>
                <c:pt idx="11407">
                  <c:v>190.00000000000003</c:v>
                </c:pt>
              </c:numCache>
            </c:numRef>
          </c:val>
          <c:smooth val="0"/>
          <c:extLst>
            <c:ext xmlns:c16="http://schemas.microsoft.com/office/drawing/2014/chart" uri="{C3380CC4-5D6E-409C-BE32-E72D297353CC}">
              <c16:uniqueId val="{00000005-9836-498A-B3F4-0700832F0C62}"/>
            </c:ext>
          </c:extLst>
        </c:ser>
        <c:ser>
          <c:idx val="2"/>
          <c:order val="2"/>
          <c:tx>
            <c:strRef>
              <c:f>Sheet1!$D$1</c:f>
              <c:strCache>
                <c:ptCount val="1"/>
                <c:pt idx="0">
                  <c:v>Greece</c:v>
                </c:pt>
              </c:strCache>
            </c:strRef>
          </c:tx>
          <c:spPr>
            <a:ln w="19050">
              <a:solidFill>
                <a:schemeClr val="accent2"/>
              </a:solidFill>
            </a:ln>
          </c:spPr>
          <c:marker>
            <c:symbol val="none"/>
          </c:marker>
          <c:dLbls>
            <c:dLbl>
              <c:idx val="11407"/>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34A-4F7F-8180-BA82DA667317}"/>
                </c:ext>
              </c:extLst>
            </c:dLbl>
            <c:dLbl>
              <c:idx val="133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836-498A-B3F4-0700832F0C6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Sheet1!$A$2:$A$11409</c:f>
              <c:numCache>
                <c:formatCode>yyyy\-mm\-dd</c:formatCode>
                <c:ptCount val="1140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numCache>
            </c:numRef>
          </c:cat>
          <c:val>
            <c:numRef>
              <c:f>Sheet1!$D$2:$D$11409</c:f>
              <c:numCache>
                <c:formatCode>General</c:formatCode>
                <c:ptCount val="11408"/>
                <c:pt idx="3326">
                  <c:v>1594</c:v>
                </c:pt>
                <c:pt idx="3327">
                  <c:v>1594</c:v>
                </c:pt>
                <c:pt idx="3328">
                  <c:v>1594</c:v>
                </c:pt>
                <c:pt idx="3329">
                  <c:v>1594</c:v>
                </c:pt>
                <c:pt idx="3330">
                  <c:v>1594</c:v>
                </c:pt>
                <c:pt idx="3331">
                  <c:v>1602</c:v>
                </c:pt>
                <c:pt idx="3332">
                  <c:v>1602</c:v>
                </c:pt>
                <c:pt idx="3333">
                  <c:v>1602</c:v>
                </c:pt>
                <c:pt idx="3334">
                  <c:v>1602</c:v>
                </c:pt>
                <c:pt idx="3335">
                  <c:v>1602</c:v>
                </c:pt>
                <c:pt idx="3336">
                  <c:v>1602</c:v>
                </c:pt>
                <c:pt idx="3337">
                  <c:v>1600</c:v>
                </c:pt>
                <c:pt idx="3338">
                  <c:v>1600</c:v>
                </c:pt>
                <c:pt idx="3339">
                  <c:v>1600</c:v>
                </c:pt>
                <c:pt idx="3340">
                  <c:v>1600</c:v>
                </c:pt>
                <c:pt idx="3341">
                  <c:v>1600</c:v>
                </c:pt>
                <c:pt idx="3342">
                  <c:v>1600</c:v>
                </c:pt>
                <c:pt idx="3343">
                  <c:v>1611</c:v>
                </c:pt>
                <c:pt idx="3344">
                  <c:v>1611</c:v>
                </c:pt>
                <c:pt idx="3345">
                  <c:v>1611</c:v>
                </c:pt>
                <c:pt idx="3346">
                  <c:v>1611</c:v>
                </c:pt>
                <c:pt idx="3347">
                  <c:v>1611</c:v>
                </c:pt>
                <c:pt idx="3348">
                  <c:v>1605.9999999999998</c:v>
                </c:pt>
                <c:pt idx="3349">
                  <c:v>1605.9999999999998</c:v>
                </c:pt>
                <c:pt idx="3350">
                  <c:v>1605.9999999999998</c:v>
                </c:pt>
                <c:pt idx="3351">
                  <c:v>1605.9999999999998</c:v>
                </c:pt>
                <c:pt idx="3352">
                  <c:v>1605.9999999999998</c:v>
                </c:pt>
                <c:pt idx="3353">
                  <c:v>1614</c:v>
                </c:pt>
                <c:pt idx="3354">
                  <c:v>1614</c:v>
                </c:pt>
                <c:pt idx="3355">
                  <c:v>1614</c:v>
                </c:pt>
                <c:pt idx="3356">
                  <c:v>1614</c:v>
                </c:pt>
                <c:pt idx="3357">
                  <c:v>1614</c:v>
                </c:pt>
                <c:pt idx="3358">
                  <c:v>1612</c:v>
                </c:pt>
                <c:pt idx="3359">
                  <c:v>1612</c:v>
                </c:pt>
                <c:pt idx="3360">
                  <c:v>1612</c:v>
                </c:pt>
                <c:pt idx="3361">
                  <c:v>1612</c:v>
                </c:pt>
                <c:pt idx="3362">
                  <c:v>1612</c:v>
                </c:pt>
                <c:pt idx="3363">
                  <c:v>1612</c:v>
                </c:pt>
                <c:pt idx="3364">
                  <c:v>1614</c:v>
                </c:pt>
                <c:pt idx="3365">
                  <c:v>1618</c:v>
                </c:pt>
                <c:pt idx="3366">
                  <c:v>1618</c:v>
                </c:pt>
                <c:pt idx="3367">
                  <c:v>1618</c:v>
                </c:pt>
                <c:pt idx="3368">
                  <c:v>1618</c:v>
                </c:pt>
                <c:pt idx="3369">
                  <c:v>1666</c:v>
                </c:pt>
                <c:pt idx="3370">
                  <c:v>1763</c:v>
                </c:pt>
                <c:pt idx="3371">
                  <c:v>1763</c:v>
                </c:pt>
                <c:pt idx="3372">
                  <c:v>1763</c:v>
                </c:pt>
                <c:pt idx="3373">
                  <c:v>1763</c:v>
                </c:pt>
                <c:pt idx="3374">
                  <c:v>1762</c:v>
                </c:pt>
                <c:pt idx="3375">
                  <c:v>1761</c:v>
                </c:pt>
                <c:pt idx="3376">
                  <c:v>1761</c:v>
                </c:pt>
                <c:pt idx="3377">
                  <c:v>1761</c:v>
                </c:pt>
                <c:pt idx="3378">
                  <c:v>1761</c:v>
                </c:pt>
                <c:pt idx="3379">
                  <c:v>1761</c:v>
                </c:pt>
                <c:pt idx="3380">
                  <c:v>1760.0000000000002</c:v>
                </c:pt>
                <c:pt idx="3381">
                  <c:v>1760.0000000000002</c:v>
                </c:pt>
                <c:pt idx="3382">
                  <c:v>1760.0000000000002</c:v>
                </c:pt>
                <c:pt idx="3383">
                  <c:v>1760.0000000000002</c:v>
                </c:pt>
                <c:pt idx="3384">
                  <c:v>1760.0000000000002</c:v>
                </c:pt>
                <c:pt idx="3385">
                  <c:v>1760.0000000000002</c:v>
                </c:pt>
                <c:pt idx="3386">
                  <c:v>1775</c:v>
                </c:pt>
                <c:pt idx="3387">
                  <c:v>1775</c:v>
                </c:pt>
                <c:pt idx="3388">
                  <c:v>1775</c:v>
                </c:pt>
                <c:pt idx="3389">
                  <c:v>1775</c:v>
                </c:pt>
                <c:pt idx="3390">
                  <c:v>1775</c:v>
                </c:pt>
                <c:pt idx="3391">
                  <c:v>1775</c:v>
                </c:pt>
                <c:pt idx="3392">
                  <c:v>1725.9999999999998</c:v>
                </c:pt>
                <c:pt idx="3413">
                  <c:v>1737</c:v>
                </c:pt>
                <c:pt idx="3433">
                  <c:v>1778</c:v>
                </c:pt>
                <c:pt idx="3444">
                  <c:v>1791</c:v>
                </c:pt>
                <c:pt idx="3467">
                  <c:v>1792.0000000000002</c:v>
                </c:pt>
                <c:pt idx="3478">
                  <c:v>1743</c:v>
                </c:pt>
                <c:pt idx="3499">
                  <c:v>1689.9999999999998</c:v>
                </c:pt>
                <c:pt idx="3510">
                  <c:v>1668</c:v>
                </c:pt>
                <c:pt idx="3521">
                  <c:v>1657</c:v>
                </c:pt>
                <c:pt idx="3532">
                  <c:v>1641</c:v>
                </c:pt>
                <c:pt idx="3543">
                  <c:v>1620</c:v>
                </c:pt>
                <c:pt idx="3565">
                  <c:v>1598</c:v>
                </c:pt>
                <c:pt idx="3576">
                  <c:v>1602</c:v>
                </c:pt>
                <c:pt idx="3587">
                  <c:v>1611</c:v>
                </c:pt>
                <c:pt idx="3608">
                  <c:v>1629</c:v>
                </c:pt>
                <c:pt idx="3663">
                  <c:v>1645</c:v>
                </c:pt>
                <c:pt idx="3674">
                  <c:v>1592</c:v>
                </c:pt>
                <c:pt idx="3694">
                  <c:v>1466</c:v>
                </c:pt>
                <c:pt idx="3705">
                  <c:v>1447</c:v>
                </c:pt>
                <c:pt idx="3717">
                  <c:v>1359</c:v>
                </c:pt>
                <c:pt idx="3738">
                  <c:v>1330</c:v>
                </c:pt>
                <c:pt idx="3826">
                  <c:v>1429</c:v>
                </c:pt>
                <c:pt idx="3848">
                  <c:v>1393</c:v>
                </c:pt>
                <c:pt idx="3913">
                  <c:v>1134</c:v>
                </c:pt>
                <c:pt idx="3935">
                  <c:v>1155</c:v>
                </c:pt>
                <c:pt idx="3955">
                  <c:v>1115</c:v>
                </c:pt>
                <c:pt idx="3978">
                  <c:v>1105.9999999999998</c:v>
                </c:pt>
                <c:pt idx="3998">
                  <c:v>1098</c:v>
                </c:pt>
                <c:pt idx="4011">
                  <c:v>1093</c:v>
                </c:pt>
                <c:pt idx="4019">
                  <c:v>1078</c:v>
                </c:pt>
                <c:pt idx="4021">
                  <c:v>1085</c:v>
                </c:pt>
                <c:pt idx="4043">
                  <c:v>1022.9999999999999</c:v>
                </c:pt>
                <c:pt idx="4087">
                  <c:v>945.00000000000011</c:v>
                </c:pt>
                <c:pt idx="4108">
                  <c:v>903.00000000000011</c:v>
                </c:pt>
                <c:pt idx="4141">
                  <c:v>908</c:v>
                </c:pt>
                <c:pt idx="4206">
                  <c:v>915</c:v>
                </c:pt>
                <c:pt idx="4226">
                  <c:v>836</c:v>
                </c:pt>
                <c:pt idx="4253">
                  <c:v>841</c:v>
                </c:pt>
                <c:pt idx="4273">
                  <c:v>850</c:v>
                </c:pt>
                <c:pt idx="4283">
                  <c:v>834</c:v>
                </c:pt>
                <c:pt idx="4294">
                  <c:v>832.99999999999977</c:v>
                </c:pt>
                <c:pt idx="4311">
                  <c:v>804.99999999999989</c:v>
                </c:pt>
                <c:pt idx="4336">
                  <c:v>817.00000000000023</c:v>
                </c:pt>
                <c:pt idx="4386">
                  <c:v>803.00000000000011</c:v>
                </c:pt>
                <c:pt idx="4410">
                  <c:v>756</c:v>
                </c:pt>
                <c:pt idx="4433">
                  <c:v>662</c:v>
                </c:pt>
                <c:pt idx="4455">
                  <c:v>647.99999999999989</c:v>
                </c:pt>
                <c:pt idx="4493">
                  <c:v>349.99999999999989</c:v>
                </c:pt>
                <c:pt idx="4494">
                  <c:v>353</c:v>
                </c:pt>
                <c:pt idx="4496">
                  <c:v>413.99999999999994</c:v>
                </c:pt>
                <c:pt idx="4497">
                  <c:v>346.00000000000011</c:v>
                </c:pt>
                <c:pt idx="4500">
                  <c:v>338</c:v>
                </c:pt>
                <c:pt idx="4501">
                  <c:v>340.00000000000006</c:v>
                </c:pt>
                <c:pt idx="4502">
                  <c:v>337.00000000000011</c:v>
                </c:pt>
                <c:pt idx="4503">
                  <c:v>338</c:v>
                </c:pt>
                <c:pt idx="4504">
                  <c:v>343</c:v>
                </c:pt>
                <c:pt idx="4505">
                  <c:v>349.99999999999989</c:v>
                </c:pt>
                <c:pt idx="4506">
                  <c:v>351.99999999999994</c:v>
                </c:pt>
                <c:pt idx="4507">
                  <c:v>348.99999999999994</c:v>
                </c:pt>
                <c:pt idx="4508">
                  <c:v>351</c:v>
                </c:pt>
                <c:pt idx="4509">
                  <c:v>342</c:v>
                </c:pt>
                <c:pt idx="4510">
                  <c:v>346</c:v>
                </c:pt>
                <c:pt idx="4511">
                  <c:v>355.99999999999994</c:v>
                </c:pt>
                <c:pt idx="4512">
                  <c:v>355.99999999999994</c:v>
                </c:pt>
                <c:pt idx="4513">
                  <c:v>355</c:v>
                </c:pt>
                <c:pt idx="4514">
                  <c:v>351</c:v>
                </c:pt>
                <c:pt idx="4515">
                  <c:v>344.99999999999994</c:v>
                </c:pt>
                <c:pt idx="4516">
                  <c:v>348.99999999999994</c:v>
                </c:pt>
                <c:pt idx="4517">
                  <c:v>344.99999999999994</c:v>
                </c:pt>
                <c:pt idx="4520">
                  <c:v>338.99999999999994</c:v>
                </c:pt>
                <c:pt idx="4521">
                  <c:v>345</c:v>
                </c:pt>
                <c:pt idx="4523">
                  <c:v>349</c:v>
                </c:pt>
                <c:pt idx="4524">
                  <c:v>350</c:v>
                </c:pt>
                <c:pt idx="4525">
                  <c:v>349</c:v>
                </c:pt>
                <c:pt idx="4526">
                  <c:v>345</c:v>
                </c:pt>
                <c:pt idx="4528">
                  <c:v>338</c:v>
                </c:pt>
                <c:pt idx="4529">
                  <c:v>331.99999999999994</c:v>
                </c:pt>
                <c:pt idx="4530">
                  <c:v>333</c:v>
                </c:pt>
                <c:pt idx="4531">
                  <c:v>314.00000000000006</c:v>
                </c:pt>
                <c:pt idx="4532">
                  <c:v>315.00000000000006</c:v>
                </c:pt>
                <c:pt idx="4533">
                  <c:v>317.00000000000006</c:v>
                </c:pt>
                <c:pt idx="4535">
                  <c:v>294.99999999999994</c:v>
                </c:pt>
                <c:pt idx="4536">
                  <c:v>294.99999999999994</c:v>
                </c:pt>
                <c:pt idx="4537">
                  <c:v>284</c:v>
                </c:pt>
                <c:pt idx="4538">
                  <c:v>295</c:v>
                </c:pt>
                <c:pt idx="4539">
                  <c:v>293.00000000000006</c:v>
                </c:pt>
                <c:pt idx="4540">
                  <c:v>294.00000000000006</c:v>
                </c:pt>
                <c:pt idx="4541">
                  <c:v>297.99999999999994</c:v>
                </c:pt>
                <c:pt idx="4543">
                  <c:v>292</c:v>
                </c:pt>
                <c:pt idx="4558">
                  <c:v>338.99999999999994</c:v>
                </c:pt>
                <c:pt idx="4559">
                  <c:v>343.00000000000006</c:v>
                </c:pt>
                <c:pt idx="4560">
                  <c:v>343.00000000000006</c:v>
                </c:pt>
                <c:pt idx="4561">
                  <c:v>350</c:v>
                </c:pt>
                <c:pt idx="4562">
                  <c:v>353</c:v>
                </c:pt>
                <c:pt idx="4563">
                  <c:v>355.99999999999994</c:v>
                </c:pt>
                <c:pt idx="4564">
                  <c:v>354</c:v>
                </c:pt>
                <c:pt idx="4565">
                  <c:v>349</c:v>
                </c:pt>
                <c:pt idx="4566">
                  <c:v>357.99999999999994</c:v>
                </c:pt>
                <c:pt idx="4567">
                  <c:v>359.00000000000006</c:v>
                </c:pt>
                <c:pt idx="4568">
                  <c:v>357</c:v>
                </c:pt>
                <c:pt idx="4569">
                  <c:v>359.99999999999994</c:v>
                </c:pt>
                <c:pt idx="4570">
                  <c:v>363</c:v>
                </c:pt>
                <c:pt idx="4571">
                  <c:v>367</c:v>
                </c:pt>
                <c:pt idx="4572">
                  <c:v>363</c:v>
                </c:pt>
                <c:pt idx="4573">
                  <c:v>377.00000000000006</c:v>
                </c:pt>
                <c:pt idx="4574">
                  <c:v>389.99999999999994</c:v>
                </c:pt>
                <c:pt idx="4575">
                  <c:v>367</c:v>
                </c:pt>
                <c:pt idx="4576">
                  <c:v>401</c:v>
                </c:pt>
                <c:pt idx="4577">
                  <c:v>404</c:v>
                </c:pt>
                <c:pt idx="4578">
                  <c:v>405</c:v>
                </c:pt>
                <c:pt idx="4579">
                  <c:v>409</c:v>
                </c:pt>
                <c:pt idx="4580">
                  <c:v>414.99999999999994</c:v>
                </c:pt>
                <c:pt idx="4581">
                  <c:v>416</c:v>
                </c:pt>
                <c:pt idx="4582">
                  <c:v>408</c:v>
                </c:pt>
                <c:pt idx="4583">
                  <c:v>401</c:v>
                </c:pt>
                <c:pt idx="4584">
                  <c:v>402.99999999999994</c:v>
                </c:pt>
                <c:pt idx="4585">
                  <c:v>406.99999999999994</c:v>
                </c:pt>
                <c:pt idx="4586">
                  <c:v>408</c:v>
                </c:pt>
                <c:pt idx="4587">
                  <c:v>404.99999999999989</c:v>
                </c:pt>
                <c:pt idx="4588">
                  <c:v>402.00000000000006</c:v>
                </c:pt>
                <c:pt idx="4589">
                  <c:v>393.00000000000006</c:v>
                </c:pt>
                <c:pt idx="4590">
                  <c:v>395.99999999999989</c:v>
                </c:pt>
                <c:pt idx="4591">
                  <c:v>394.00000000000006</c:v>
                </c:pt>
                <c:pt idx="4592">
                  <c:v>397.00000000000006</c:v>
                </c:pt>
                <c:pt idx="4593">
                  <c:v>395</c:v>
                </c:pt>
                <c:pt idx="4594">
                  <c:v>396</c:v>
                </c:pt>
                <c:pt idx="4595">
                  <c:v>401</c:v>
                </c:pt>
                <c:pt idx="4596">
                  <c:v>396</c:v>
                </c:pt>
                <c:pt idx="4597">
                  <c:v>399</c:v>
                </c:pt>
                <c:pt idx="4599">
                  <c:v>401.99999999999994</c:v>
                </c:pt>
                <c:pt idx="4600">
                  <c:v>403.00000000000011</c:v>
                </c:pt>
                <c:pt idx="4601">
                  <c:v>404.00000000000011</c:v>
                </c:pt>
                <c:pt idx="4602">
                  <c:v>400.99999999999989</c:v>
                </c:pt>
                <c:pt idx="4603">
                  <c:v>393.99999999999994</c:v>
                </c:pt>
                <c:pt idx="4604">
                  <c:v>393.00000000000006</c:v>
                </c:pt>
                <c:pt idx="4605">
                  <c:v>390.99999999999994</c:v>
                </c:pt>
                <c:pt idx="4606">
                  <c:v>391.99999999999989</c:v>
                </c:pt>
                <c:pt idx="4607">
                  <c:v>391</c:v>
                </c:pt>
                <c:pt idx="4608">
                  <c:v>390.00000000000006</c:v>
                </c:pt>
                <c:pt idx="4609">
                  <c:v>389.00000000000006</c:v>
                </c:pt>
                <c:pt idx="4610">
                  <c:v>388.00000000000006</c:v>
                </c:pt>
                <c:pt idx="4611">
                  <c:v>385.99999999999994</c:v>
                </c:pt>
                <c:pt idx="4612">
                  <c:v>383</c:v>
                </c:pt>
                <c:pt idx="4613">
                  <c:v>386.99999999999994</c:v>
                </c:pt>
                <c:pt idx="4614">
                  <c:v>377.99999999999994</c:v>
                </c:pt>
                <c:pt idx="4615">
                  <c:v>383.00000000000011</c:v>
                </c:pt>
                <c:pt idx="4616">
                  <c:v>389.99999999999994</c:v>
                </c:pt>
                <c:pt idx="4617">
                  <c:v>388.99999999999989</c:v>
                </c:pt>
                <c:pt idx="4618">
                  <c:v>388</c:v>
                </c:pt>
                <c:pt idx="4619">
                  <c:v>391.00000000000011</c:v>
                </c:pt>
                <c:pt idx="4620">
                  <c:v>396</c:v>
                </c:pt>
                <c:pt idx="4621">
                  <c:v>405</c:v>
                </c:pt>
                <c:pt idx="4622">
                  <c:v>373.99999999999994</c:v>
                </c:pt>
                <c:pt idx="4623">
                  <c:v>376</c:v>
                </c:pt>
                <c:pt idx="4624">
                  <c:v>376.99999999999994</c:v>
                </c:pt>
                <c:pt idx="4625">
                  <c:v>370</c:v>
                </c:pt>
                <c:pt idx="4626">
                  <c:v>377.99999999999994</c:v>
                </c:pt>
                <c:pt idx="4627">
                  <c:v>382</c:v>
                </c:pt>
                <c:pt idx="4628">
                  <c:v>379.00000000000011</c:v>
                </c:pt>
                <c:pt idx="4629">
                  <c:v>373.99999999999994</c:v>
                </c:pt>
                <c:pt idx="4630">
                  <c:v>372.00000000000006</c:v>
                </c:pt>
                <c:pt idx="4631">
                  <c:v>380.99999999999994</c:v>
                </c:pt>
                <c:pt idx="4632">
                  <c:v>379</c:v>
                </c:pt>
                <c:pt idx="4634">
                  <c:v>375</c:v>
                </c:pt>
                <c:pt idx="4635">
                  <c:v>375</c:v>
                </c:pt>
                <c:pt idx="4636">
                  <c:v>368.99999999999994</c:v>
                </c:pt>
                <c:pt idx="4637">
                  <c:v>361.99999999999994</c:v>
                </c:pt>
                <c:pt idx="4638">
                  <c:v>357</c:v>
                </c:pt>
                <c:pt idx="4639">
                  <c:v>351</c:v>
                </c:pt>
                <c:pt idx="4640">
                  <c:v>354.99999999999989</c:v>
                </c:pt>
                <c:pt idx="4641">
                  <c:v>352.99999999999994</c:v>
                </c:pt>
                <c:pt idx="4642">
                  <c:v>345.99999999999989</c:v>
                </c:pt>
                <c:pt idx="4643">
                  <c:v>337</c:v>
                </c:pt>
                <c:pt idx="4644">
                  <c:v>342</c:v>
                </c:pt>
                <c:pt idx="4645">
                  <c:v>342</c:v>
                </c:pt>
                <c:pt idx="4646">
                  <c:v>339.99999999999994</c:v>
                </c:pt>
                <c:pt idx="4647">
                  <c:v>346.00000000000011</c:v>
                </c:pt>
                <c:pt idx="4648">
                  <c:v>355</c:v>
                </c:pt>
                <c:pt idx="4649">
                  <c:v>363</c:v>
                </c:pt>
                <c:pt idx="4651">
                  <c:v>369.99999999999994</c:v>
                </c:pt>
                <c:pt idx="4652">
                  <c:v>442</c:v>
                </c:pt>
                <c:pt idx="4653">
                  <c:v>583</c:v>
                </c:pt>
                <c:pt idx="4654">
                  <c:v>553</c:v>
                </c:pt>
                <c:pt idx="4655">
                  <c:v>489.00000000000006</c:v>
                </c:pt>
                <c:pt idx="4656">
                  <c:v>533.99999999999989</c:v>
                </c:pt>
                <c:pt idx="4657">
                  <c:v>580</c:v>
                </c:pt>
                <c:pt idx="4658">
                  <c:v>559</c:v>
                </c:pt>
                <c:pt idx="4659">
                  <c:v>542.99999999999989</c:v>
                </c:pt>
                <c:pt idx="4660">
                  <c:v>507</c:v>
                </c:pt>
                <c:pt idx="4661">
                  <c:v>517</c:v>
                </c:pt>
                <c:pt idx="4662">
                  <c:v>523</c:v>
                </c:pt>
                <c:pt idx="4663">
                  <c:v>527</c:v>
                </c:pt>
                <c:pt idx="4664">
                  <c:v>509</c:v>
                </c:pt>
                <c:pt idx="4665">
                  <c:v>527</c:v>
                </c:pt>
                <c:pt idx="4666">
                  <c:v>546</c:v>
                </c:pt>
                <c:pt idx="4667">
                  <c:v>525</c:v>
                </c:pt>
                <c:pt idx="4668">
                  <c:v>517</c:v>
                </c:pt>
                <c:pt idx="4669">
                  <c:v>527</c:v>
                </c:pt>
                <c:pt idx="4670">
                  <c:v>491</c:v>
                </c:pt>
                <c:pt idx="4671">
                  <c:v>483.00000000000011</c:v>
                </c:pt>
                <c:pt idx="4672">
                  <c:v>474</c:v>
                </c:pt>
                <c:pt idx="4673">
                  <c:v>484.00000000000006</c:v>
                </c:pt>
                <c:pt idx="4674">
                  <c:v>505</c:v>
                </c:pt>
                <c:pt idx="4675">
                  <c:v>475</c:v>
                </c:pt>
                <c:pt idx="4676">
                  <c:v>481.00000000000006</c:v>
                </c:pt>
                <c:pt idx="4677">
                  <c:v>491</c:v>
                </c:pt>
                <c:pt idx="4678">
                  <c:v>494.00000000000006</c:v>
                </c:pt>
                <c:pt idx="4679">
                  <c:v>489.99999999999994</c:v>
                </c:pt>
                <c:pt idx="4680">
                  <c:v>517.00000000000011</c:v>
                </c:pt>
                <c:pt idx="4681">
                  <c:v>512.99999999999989</c:v>
                </c:pt>
                <c:pt idx="4682">
                  <c:v>477.00000000000006</c:v>
                </c:pt>
                <c:pt idx="4683">
                  <c:v>510.00000000000006</c:v>
                </c:pt>
                <c:pt idx="4684">
                  <c:v>561</c:v>
                </c:pt>
                <c:pt idx="4685">
                  <c:v>506.00000000000006</c:v>
                </c:pt>
                <c:pt idx="4686">
                  <c:v>519.99999999999989</c:v>
                </c:pt>
                <c:pt idx="4687">
                  <c:v>506.00000000000006</c:v>
                </c:pt>
                <c:pt idx="4688">
                  <c:v>524</c:v>
                </c:pt>
                <c:pt idx="4689">
                  <c:v>547</c:v>
                </c:pt>
                <c:pt idx="4690">
                  <c:v>541.00000000000011</c:v>
                </c:pt>
                <c:pt idx="4694">
                  <c:v>552.99999999999989</c:v>
                </c:pt>
                <c:pt idx="4695">
                  <c:v>542.00000000000011</c:v>
                </c:pt>
                <c:pt idx="4698">
                  <c:v>527</c:v>
                </c:pt>
                <c:pt idx="4699">
                  <c:v>540</c:v>
                </c:pt>
                <c:pt idx="4701">
                  <c:v>561</c:v>
                </c:pt>
                <c:pt idx="4702">
                  <c:v>567</c:v>
                </c:pt>
                <c:pt idx="4703">
                  <c:v>598</c:v>
                </c:pt>
                <c:pt idx="4704">
                  <c:v>606</c:v>
                </c:pt>
                <c:pt idx="4705">
                  <c:v>601.00000000000011</c:v>
                </c:pt>
                <c:pt idx="4706">
                  <c:v>577.99999999999989</c:v>
                </c:pt>
                <c:pt idx="4707">
                  <c:v>602</c:v>
                </c:pt>
                <c:pt idx="4708">
                  <c:v>599</c:v>
                </c:pt>
                <c:pt idx="4709">
                  <c:v>602</c:v>
                </c:pt>
                <c:pt idx="4710">
                  <c:v>605</c:v>
                </c:pt>
                <c:pt idx="4711">
                  <c:v>606.99999999999989</c:v>
                </c:pt>
                <c:pt idx="4712">
                  <c:v>606</c:v>
                </c:pt>
                <c:pt idx="4713">
                  <c:v>594</c:v>
                </c:pt>
                <c:pt idx="4714">
                  <c:v>596.99999999999989</c:v>
                </c:pt>
                <c:pt idx="4715">
                  <c:v>623</c:v>
                </c:pt>
                <c:pt idx="4716">
                  <c:v>615</c:v>
                </c:pt>
                <c:pt idx="4717">
                  <c:v>605.00000000000011</c:v>
                </c:pt>
                <c:pt idx="4718">
                  <c:v>610</c:v>
                </c:pt>
                <c:pt idx="4719">
                  <c:v>622</c:v>
                </c:pt>
                <c:pt idx="4720">
                  <c:v>611</c:v>
                </c:pt>
                <c:pt idx="4721">
                  <c:v>619.99999999999989</c:v>
                </c:pt>
                <c:pt idx="4722">
                  <c:v>625</c:v>
                </c:pt>
                <c:pt idx="4723">
                  <c:v>576.00000000000011</c:v>
                </c:pt>
                <c:pt idx="4724">
                  <c:v>609</c:v>
                </c:pt>
                <c:pt idx="4725">
                  <c:v>617</c:v>
                </c:pt>
                <c:pt idx="4726">
                  <c:v>608</c:v>
                </c:pt>
                <c:pt idx="4727">
                  <c:v>601</c:v>
                </c:pt>
                <c:pt idx="4728">
                  <c:v>603</c:v>
                </c:pt>
                <c:pt idx="4729">
                  <c:v>593.00000000000011</c:v>
                </c:pt>
                <c:pt idx="4730">
                  <c:v>619</c:v>
                </c:pt>
                <c:pt idx="4731">
                  <c:v>617</c:v>
                </c:pt>
                <c:pt idx="4732">
                  <c:v>615</c:v>
                </c:pt>
                <c:pt idx="4733">
                  <c:v>585</c:v>
                </c:pt>
                <c:pt idx="4734">
                  <c:v>601.00000000000011</c:v>
                </c:pt>
                <c:pt idx="4735">
                  <c:v>598</c:v>
                </c:pt>
                <c:pt idx="4736">
                  <c:v>597</c:v>
                </c:pt>
                <c:pt idx="4737">
                  <c:v>607</c:v>
                </c:pt>
                <c:pt idx="4738">
                  <c:v>569</c:v>
                </c:pt>
                <c:pt idx="4740">
                  <c:v>569</c:v>
                </c:pt>
                <c:pt idx="4741">
                  <c:v>589</c:v>
                </c:pt>
                <c:pt idx="4742">
                  <c:v>548.99999999999989</c:v>
                </c:pt>
                <c:pt idx="4743">
                  <c:v>548</c:v>
                </c:pt>
                <c:pt idx="4744">
                  <c:v>534.00000000000011</c:v>
                </c:pt>
                <c:pt idx="4745">
                  <c:v>517</c:v>
                </c:pt>
                <c:pt idx="4746">
                  <c:v>537</c:v>
                </c:pt>
                <c:pt idx="4747">
                  <c:v>546</c:v>
                </c:pt>
                <c:pt idx="4748">
                  <c:v>548</c:v>
                </c:pt>
                <c:pt idx="4749">
                  <c:v>407.99999999999994</c:v>
                </c:pt>
                <c:pt idx="4750">
                  <c:v>363.00000000000006</c:v>
                </c:pt>
                <c:pt idx="4751">
                  <c:v>344.00000000000006</c:v>
                </c:pt>
                <c:pt idx="4752">
                  <c:v>333.99999999999989</c:v>
                </c:pt>
                <c:pt idx="4753">
                  <c:v>355</c:v>
                </c:pt>
                <c:pt idx="4754">
                  <c:v>343.00000000000006</c:v>
                </c:pt>
                <c:pt idx="4755">
                  <c:v>332.99999999999994</c:v>
                </c:pt>
                <c:pt idx="4757">
                  <c:v>330</c:v>
                </c:pt>
                <c:pt idx="4758">
                  <c:v>329</c:v>
                </c:pt>
                <c:pt idx="4759">
                  <c:v>329</c:v>
                </c:pt>
                <c:pt idx="4760">
                  <c:v>325</c:v>
                </c:pt>
                <c:pt idx="4761">
                  <c:v>338.00000000000006</c:v>
                </c:pt>
                <c:pt idx="4762">
                  <c:v>318.99999999999994</c:v>
                </c:pt>
                <c:pt idx="4763">
                  <c:v>325</c:v>
                </c:pt>
                <c:pt idx="4764">
                  <c:v>329.99999999999989</c:v>
                </c:pt>
                <c:pt idx="4765">
                  <c:v>332</c:v>
                </c:pt>
                <c:pt idx="4766">
                  <c:v>331.00000000000006</c:v>
                </c:pt>
                <c:pt idx="4767">
                  <c:v>331.00000000000006</c:v>
                </c:pt>
                <c:pt idx="4770">
                  <c:v>328</c:v>
                </c:pt>
                <c:pt idx="4771">
                  <c:v>330.00000000000006</c:v>
                </c:pt>
                <c:pt idx="4772">
                  <c:v>330</c:v>
                </c:pt>
                <c:pt idx="4775">
                  <c:v>323.00000000000006</c:v>
                </c:pt>
                <c:pt idx="4776">
                  <c:v>319.99999999999994</c:v>
                </c:pt>
                <c:pt idx="4777">
                  <c:v>313</c:v>
                </c:pt>
                <c:pt idx="4778">
                  <c:v>304</c:v>
                </c:pt>
                <c:pt idx="4779">
                  <c:v>302.99999999999994</c:v>
                </c:pt>
                <c:pt idx="4780">
                  <c:v>306.00000000000006</c:v>
                </c:pt>
                <c:pt idx="4781">
                  <c:v>300.99999999999989</c:v>
                </c:pt>
                <c:pt idx="4782">
                  <c:v>283</c:v>
                </c:pt>
                <c:pt idx="4784">
                  <c:v>284.00000000000006</c:v>
                </c:pt>
                <c:pt idx="4785">
                  <c:v>278</c:v>
                </c:pt>
                <c:pt idx="4786">
                  <c:v>279</c:v>
                </c:pt>
                <c:pt idx="4787">
                  <c:v>282</c:v>
                </c:pt>
                <c:pt idx="4788">
                  <c:v>288.99999999999994</c:v>
                </c:pt>
                <c:pt idx="4789">
                  <c:v>288</c:v>
                </c:pt>
                <c:pt idx="4790">
                  <c:v>294.00000000000006</c:v>
                </c:pt>
                <c:pt idx="4791">
                  <c:v>297.00000000000006</c:v>
                </c:pt>
                <c:pt idx="4792">
                  <c:v>297</c:v>
                </c:pt>
                <c:pt idx="4793">
                  <c:v>291</c:v>
                </c:pt>
                <c:pt idx="4794">
                  <c:v>289.00000000000006</c:v>
                </c:pt>
                <c:pt idx="4795">
                  <c:v>293</c:v>
                </c:pt>
                <c:pt idx="4796">
                  <c:v>294.00000000000006</c:v>
                </c:pt>
                <c:pt idx="4798">
                  <c:v>287</c:v>
                </c:pt>
                <c:pt idx="4799">
                  <c:v>283</c:v>
                </c:pt>
                <c:pt idx="4800">
                  <c:v>284</c:v>
                </c:pt>
                <c:pt idx="4801">
                  <c:v>295</c:v>
                </c:pt>
                <c:pt idx="4802">
                  <c:v>287</c:v>
                </c:pt>
                <c:pt idx="4803">
                  <c:v>290.00000000000006</c:v>
                </c:pt>
                <c:pt idx="4805">
                  <c:v>291</c:v>
                </c:pt>
                <c:pt idx="4806">
                  <c:v>288.00000000000006</c:v>
                </c:pt>
                <c:pt idx="4807">
                  <c:v>289.00000000000006</c:v>
                </c:pt>
                <c:pt idx="4808">
                  <c:v>287</c:v>
                </c:pt>
                <c:pt idx="4810">
                  <c:v>287</c:v>
                </c:pt>
                <c:pt idx="4811">
                  <c:v>290.00000000000006</c:v>
                </c:pt>
                <c:pt idx="4813">
                  <c:v>293.00000000000006</c:v>
                </c:pt>
                <c:pt idx="4814">
                  <c:v>296</c:v>
                </c:pt>
                <c:pt idx="4815">
                  <c:v>291</c:v>
                </c:pt>
                <c:pt idx="4816">
                  <c:v>293</c:v>
                </c:pt>
                <c:pt idx="4817">
                  <c:v>288</c:v>
                </c:pt>
                <c:pt idx="4818">
                  <c:v>296</c:v>
                </c:pt>
                <c:pt idx="4819">
                  <c:v>295</c:v>
                </c:pt>
                <c:pt idx="4820">
                  <c:v>297.00000000000006</c:v>
                </c:pt>
                <c:pt idx="4821">
                  <c:v>304</c:v>
                </c:pt>
                <c:pt idx="4822">
                  <c:v>304</c:v>
                </c:pt>
                <c:pt idx="4823">
                  <c:v>301.00000000000006</c:v>
                </c:pt>
                <c:pt idx="4824">
                  <c:v>303</c:v>
                </c:pt>
                <c:pt idx="4825">
                  <c:v>303</c:v>
                </c:pt>
                <c:pt idx="4826">
                  <c:v>304</c:v>
                </c:pt>
                <c:pt idx="4827">
                  <c:v>312</c:v>
                </c:pt>
                <c:pt idx="4828">
                  <c:v>316</c:v>
                </c:pt>
                <c:pt idx="4829">
                  <c:v>322</c:v>
                </c:pt>
                <c:pt idx="4830">
                  <c:v>305.99999999999994</c:v>
                </c:pt>
                <c:pt idx="4831">
                  <c:v>299</c:v>
                </c:pt>
                <c:pt idx="4832">
                  <c:v>297.99999999999994</c:v>
                </c:pt>
                <c:pt idx="4833">
                  <c:v>303</c:v>
                </c:pt>
                <c:pt idx="4834">
                  <c:v>298.00000000000006</c:v>
                </c:pt>
                <c:pt idx="4835">
                  <c:v>293.99999999999994</c:v>
                </c:pt>
                <c:pt idx="4836">
                  <c:v>297.00000000000006</c:v>
                </c:pt>
                <c:pt idx="4837">
                  <c:v>295</c:v>
                </c:pt>
                <c:pt idx="4838">
                  <c:v>299</c:v>
                </c:pt>
                <c:pt idx="4839">
                  <c:v>288</c:v>
                </c:pt>
                <c:pt idx="4840">
                  <c:v>296</c:v>
                </c:pt>
                <c:pt idx="4841">
                  <c:v>297</c:v>
                </c:pt>
                <c:pt idx="4842">
                  <c:v>295</c:v>
                </c:pt>
                <c:pt idx="4843">
                  <c:v>294.00000000000006</c:v>
                </c:pt>
                <c:pt idx="4844">
                  <c:v>296</c:v>
                </c:pt>
                <c:pt idx="4845">
                  <c:v>293.99999999999994</c:v>
                </c:pt>
                <c:pt idx="4846">
                  <c:v>293</c:v>
                </c:pt>
                <c:pt idx="4847">
                  <c:v>289.99999999999994</c:v>
                </c:pt>
                <c:pt idx="4848">
                  <c:v>293.00000000000006</c:v>
                </c:pt>
                <c:pt idx="4849">
                  <c:v>286.00000000000006</c:v>
                </c:pt>
                <c:pt idx="4850">
                  <c:v>288.99999999999994</c:v>
                </c:pt>
                <c:pt idx="4851">
                  <c:v>288.00000000000006</c:v>
                </c:pt>
                <c:pt idx="4852">
                  <c:v>286.00000000000006</c:v>
                </c:pt>
                <c:pt idx="4853">
                  <c:v>279</c:v>
                </c:pt>
                <c:pt idx="4854">
                  <c:v>277.99999999999994</c:v>
                </c:pt>
                <c:pt idx="4855">
                  <c:v>279</c:v>
                </c:pt>
                <c:pt idx="4856">
                  <c:v>282.99999999999994</c:v>
                </c:pt>
                <c:pt idx="4857">
                  <c:v>294.00000000000006</c:v>
                </c:pt>
                <c:pt idx="4858">
                  <c:v>301</c:v>
                </c:pt>
                <c:pt idx="4859">
                  <c:v>298.00000000000006</c:v>
                </c:pt>
                <c:pt idx="4860">
                  <c:v>293</c:v>
                </c:pt>
                <c:pt idx="4861">
                  <c:v>284</c:v>
                </c:pt>
                <c:pt idx="4862">
                  <c:v>292</c:v>
                </c:pt>
                <c:pt idx="4863">
                  <c:v>313.00000000000006</c:v>
                </c:pt>
                <c:pt idx="4864">
                  <c:v>322.99999999999994</c:v>
                </c:pt>
                <c:pt idx="4865">
                  <c:v>338</c:v>
                </c:pt>
                <c:pt idx="4866">
                  <c:v>343.99999999999994</c:v>
                </c:pt>
                <c:pt idx="4867">
                  <c:v>376.99999999999994</c:v>
                </c:pt>
                <c:pt idx="4868">
                  <c:v>426</c:v>
                </c:pt>
                <c:pt idx="4869">
                  <c:v>421</c:v>
                </c:pt>
                <c:pt idx="4870">
                  <c:v>430</c:v>
                </c:pt>
                <c:pt idx="4871">
                  <c:v>384.99999999999994</c:v>
                </c:pt>
                <c:pt idx="4872">
                  <c:v>391</c:v>
                </c:pt>
                <c:pt idx="4873">
                  <c:v>395.99999999999989</c:v>
                </c:pt>
                <c:pt idx="4874">
                  <c:v>407</c:v>
                </c:pt>
                <c:pt idx="4875">
                  <c:v>398.00000000000006</c:v>
                </c:pt>
                <c:pt idx="4876">
                  <c:v>401</c:v>
                </c:pt>
                <c:pt idx="4877">
                  <c:v>416</c:v>
                </c:pt>
                <c:pt idx="4878">
                  <c:v>440.00000000000006</c:v>
                </c:pt>
                <c:pt idx="4879">
                  <c:v>425</c:v>
                </c:pt>
                <c:pt idx="4880">
                  <c:v>428.99999999999989</c:v>
                </c:pt>
                <c:pt idx="4881">
                  <c:v>419.00000000000011</c:v>
                </c:pt>
                <c:pt idx="4882">
                  <c:v>425.00000000000011</c:v>
                </c:pt>
                <c:pt idx="4883">
                  <c:v>425.00000000000011</c:v>
                </c:pt>
                <c:pt idx="4884">
                  <c:v>437.99999999999989</c:v>
                </c:pt>
                <c:pt idx="4885">
                  <c:v>430</c:v>
                </c:pt>
                <c:pt idx="4886">
                  <c:v>424</c:v>
                </c:pt>
                <c:pt idx="4887">
                  <c:v>418.99999999999994</c:v>
                </c:pt>
                <c:pt idx="4888">
                  <c:v>430.00000000000006</c:v>
                </c:pt>
                <c:pt idx="4889">
                  <c:v>431.99999999999994</c:v>
                </c:pt>
                <c:pt idx="4890">
                  <c:v>430</c:v>
                </c:pt>
                <c:pt idx="4891">
                  <c:v>434.99999999999994</c:v>
                </c:pt>
                <c:pt idx="4892">
                  <c:v>446.99999999999989</c:v>
                </c:pt>
                <c:pt idx="4893">
                  <c:v>463</c:v>
                </c:pt>
                <c:pt idx="4894">
                  <c:v>457</c:v>
                </c:pt>
                <c:pt idx="4895">
                  <c:v>460.99999999999994</c:v>
                </c:pt>
                <c:pt idx="4896">
                  <c:v>458</c:v>
                </c:pt>
                <c:pt idx="4897">
                  <c:v>468.99999999999994</c:v>
                </c:pt>
                <c:pt idx="4898">
                  <c:v>456.00000000000006</c:v>
                </c:pt>
                <c:pt idx="4899">
                  <c:v>458</c:v>
                </c:pt>
                <c:pt idx="4900">
                  <c:v>455.99999999999994</c:v>
                </c:pt>
                <c:pt idx="4901">
                  <c:v>460.99999999999994</c:v>
                </c:pt>
                <c:pt idx="4902">
                  <c:v>462.00000000000011</c:v>
                </c:pt>
                <c:pt idx="4903">
                  <c:v>455.00000000000006</c:v>
                </c:pt>
                <c:pt idx="4904">
                  <c:v>458</c:v>
                </c:pt>
                <c:pt idx="4905">
                  <c:v>450</c:v>
                </c:pt>
                <c:pt idx="4906">
                  <c:v>437</c:v>
                </c:pt>
                <c:pt idx="4907">
                  <c:v>421</c:v>
                </c:pt>
                <c:pt idx="4908">
                  <c:v>409.00000000000006</c:v>
                </c:pt>
                <c:pt idx="4909">
                  <c:v>390.99999999999994</c:v>
                </c:pt>
                <c:pt idx="4910">
                  <c:v>390.00000000000006</c:v>
                </c:pt>
                <c:pt idx="4912">
                  <c:v>380.99999999999994</c:v>
                </c:pt>
                <c:pt idx="4913">
                  <c:v>380.00000000000006</c:v>
                </c:pt>
                <c:pt idx="4914">
                  <c:v>355.99999999999994</c:v>
                </c:pt>
                <c:pt idx="4915">
                  <c:v>361.00000000000006</c:v>
                </c:pt>
                <c:pt idx="4916">
                  <c:v>365.00000000000006</c:v>
                </c:pt>
                <c:pt idx="4917">
                  <c:v>369.00000000000006</c:v>
                </c:pt>
                <c:pt idx="4918">
                  <c:v>365.99999999999994</c:v>
                </c:pt>
                <c:pt idx="4919">
                  <c:v>351</c:v>
                </c:pt>
                <c:pt idx="4920">
                  <c:v>359</c:v>
                </c:pt>
                <c:pt idx="4921">
                  <c:v>355</c:v>
                </c:pt>
                <c:pt idx="4922">
                  <c:v>357</c:v>
                </c:pt>
                <c:pt idx="4923">
                  <c:v>342</c:v>
                </c:pt>
                <c:pt idx="4924">
                  <c:v>337</c:v>
                </c:pt>
                <c:pt idx="4925">
                  <c:v>343</c:v>
                </c:pt>
                <c:pt idx="4926">
                  <c:v>344.00000000000006</c:v>
                </c:pt>
                <c:pt idx="4927">
                  <c:v>343.00000000000006</c:v>
                </c:pt>
                <c:pt idx="4928">
                  <c:v>347.99999999999994</c:v>
                </c:pt>
                <c:pt idx="4929">
                  <c:v>350</c:v>
                </c:pt>
                <c:pt idx="4930">
                  <c:v>353</c:v>
                </c:pt>
                <c:pt idx="4931">
                  <c:v>347.99999999999994</c:v>
                </c:pt>
                <c:pt idx="4932">
                  <c:v>350</c:v>
                </c:pt>
                <c:pt idx="4933">
                  <c:v>355</c:v>
                </c:pt>
                <c:pt idx="4934">
                  <c:v>354</c:v>
                </c:pt>
                <c:pt idx="4935">
                  <c:v>364</c:v>
                </c:pt>
                <c:pt idx="4936">
                  <c:v>366</c:v>
                </c:pt>
                <c:pt idx="4937">
                  <c:v>362.99999999999994</c:v>
                </c:pt>
                <c:pt idx="4938">
                  <c:v>357.99999999999994</c:v>
                </c:pt>
                <c:pt idx="4939">
                  <c:v>357</c:v>
                </c:pt>
                <c:pt idx="4940">
                  <c:v>351.99999999999994</c:v>
                </c:pt>
                <c:pt idx="4941">
                  <c:v>347.99999999999994</c:v>
                </c:pt>
                <c:pt idx="4942">
                  <c:v>357</c:v>
                </c:pt>
                <c:pt idx="4943">
                  <c:v>351.99999999999994</c:v>
                </c:pt>
                <c:pt idx="4944">
                  <c:v>341</c:v>
                </c:pt>
                <c:pt idx="4945">
                  <c:v>330.99999999999994</c:v>
                </c:pt>
                <c:pt idx="4946">
                  <c:v>321.00000000000006</c:v>
                </c:pt>
                <c:pt idx="4947">
                  <c:v>323</c:v>
                </c:pt>
                <c:pt idx="4948">
                  <c:v>319.00000000000006</c:v>
                </c:pt>
                <c:pt idx="4949">
                  <c:v>312</c:v>
                </c:pt>
                <c:pt idx="4950">
                  <c:v>306</c:v>
                </c:pt>
                <c:pt idx="4951">
                  <c:v>300</c:v>
                </c:pt>
                <c:pt idx="4954">
                  <c:v>305</c:v>
                </c:pt>
                <c:pt idx="4955">
                  <c:v>296.00000000000006</c:v>
                </c:pt>
                <c:pt idx="4956">
                  <c:v>303</c:v>
                </c:pt>
                <c:pt idx="4959">
                  <c:v>263.99999999999994</c:v>
                </c:pt>
                <c:pt idx="4960">
                  <c:v>248</c:v>
                </c:pt>
                <c:pt idx="4962">
                  <c:v>257</c:v>
                </c:pt>
                <c:pt idx="4963">
                  <c:v>262</c:v>
                </c:pt>
                <c:pt idx="4964">
                  <c:v>268</c:v>
                </c:pt>
                <c:pt idx="4965">
                  <c:v>269</c:v>
                </c:pt>
                <c:pt idx="4966">
                  <c:v>292</c:v>
                </c:pt>
                <c:pt idx="4967">
                  <c:v>280.99999999999994</c:v>
                </c:pt>
                <c:pt idx="4968">
                  <c:v>292</c:v>
                </c:pt>
                <c:pt idx="4969">
                  <c:v>272</c:v>
                </c:pt>
                <c:pt idx="4970">
                  <c:v>272.99999999999994</c:v>
                </c:pt>
                <c:pt idx="4971">
                  <c:v>259.00000000000006</c:v>
                </c:pt>
                <c:pt idx="4972">
                  <c:v>257</c:v>
                </c:pt>
                <c:pt idx="4973">
                  <c:v>265</c:v>
                </c:pt>
                <c:pt idx="4974">
                  <c:v>263</c:v>
                </c:pt>
                <c:pt idx="4975">
                  <c:v>243.99999999999994</c:v>
                </c:pt>
                <c:pt idx="4976">
                  <c:v>241</c:v>
                </c:pt>
                <c:pt idx="4977">
                  <c:v>235.99999999999994</c:v>
                </c:pt>
                <c:pt idx="4978">
                  <c:v>230.00000000000003</c:v>
                </c:pt>
                <c:pt idx="4979">
                  <c:v>233</c:v>
                </c:pt>
                <c:pt idx="4980">
                  <c:v>229.99999999999997</c:v>
                </c:pt>
                <c:pt idx="4981">
                  <c:v>225.99999999999997</c:v>
                </c:pt>
                <c:pt idx="4982">
                  <c:v>220.00000000000003</c:v>
                </c:pt>
                <c:pt idx="4983">
                  <c:v>215.00000000000003</c:v>
                </c:pt>
                <c:pt idx="4984">
                  <c:v>212</c:v>
                </c:pt>
                <c:pt idx="4985">
                  <c:v>215.99999999999997</c:v>
                </c:pt>
                <c:pt idx="4986">
                  <c:v>216</c:v>
                </c:pt>
                <c:pt idx="4987">
                  <c:v>206.99999999999994</c:v>
                </c:pt>
                <c:pt idx="4988">
                  <c:v>204</c:v>
                </c:pt>
                <c:pt idx="4989">
                  <c:v>193.00000000000003</c:v>
                </c:pt>
                <c:pt idx="4990">
                  <c:v>193.99999999999994</c:v>
                </c:pt>
                <c:pt idx="4991">
                  <c:v>194.99999999999997</c:v>
                </c:pt>
                <c:pt idx="4992">
                  <c:v>202</c:v>
                </c:pt>
                <c:pt idx="4993">
                  <c:v>208</c:v>
                </c:pt>
                <c:pt idx="4995">
                  <c:v>223.99999999999997</c:v>
                </c:pt>
                <c:pt idx="4996">
                  <c:v>209</c:v>
                </c:pt>
                <c:pt idx="4997">
                  <c:v>204</c:v>
                </c:pt>
                <c:pt idx="4998">
                  <c:v>202.00000000000006</c:v>
                </c:pt>
                <c:pt idx="4999">
                  <c:v>204</c:v>
                </c:pt>
                <c:pt idx="5000">
                  <c:v>204</c:v>
                </c:pt>
                <c:pt idx="5001">
                  <c:v>201.99999999999994</c:v>
                </c:pt>
                <c:pt idx="5002">
                  <c:v>206.00000000000006</c:v>
                </c:pt>
                <c:pt idx="5003">
                  <c:v>207.00000000000003</c:v>
                </c:pt>
                <c:pt idx="5004">
                  <c:v>196.99999999999997</c:v>
                </c:pt>
                <c:pt idx="5005">
                  <c:v>191</c:v>
                </c:pt>
                <c:pt idx="5006">
                  <c:v>189.00000000000006</c:v>
                </c:pt>
                <c:pt idx="5007">
                  <c:v>187</c:v>
                </c:pt>
                <c:pt idx="5008">
                  <c:v>188</c:v>
                </c:pt>
                <c:pt idx="5009">
                  <c:v>187</c:v>
                </c:pt>
                <c:pt idx="5010">
                  <c:v>188</c:v>
                </c:pt>
                <c:pt idx="5011">
                  <c:v>188.99999999999997</c:v>
                </c:pt>
                <c:pt idx="5012">
                  <c:v>191.99999999999994</c:v>
                </c:pt>
                <c:pt idx="5013">
                  <c:v>190.00000000000003</c:v>
                </c:pt>
                <c:pt idx="5014">
                  <c:v>184.00000000000009</c:v>
                </c:pt>
                <c:pt idx="5015">
                  <c:v>186.00000000000003</c:v>
                </c:pt>
                <c:pt idx="5016">
                  <c:v>195.00000000000003</c:v>
                </c:pt>
                <c:pt idx="5018">
                  <c:v>186.00000000000003</c:v>
                </c:pt>
                <c:pt idx="5019">
                  <c:v>197.00000000000006</c:v>
                </c:pt>
                <c:pt idx="5020">
                  <c:v>188</c:v>
                </c:pt>
                <c:pt idx="5021">
                  <c:v>196.00000000000009</c:v>
                </c:pt>
                <c:pt idx="5022">
                  <c:v>196.99999999999997</c:v>
                </c:pt>
                <c:pt idx="5025">
                  <c:v>198.99999999999997</c:v>
                </c:pt>
                <c:pt idx="5026">
                  <c:v>197.00000000000003</c:v>
                </c:pt>
                <c:pt idx="5027">
                  <c:v>192</c:v>
                </c:pt>
                <c:pt idx="5030">
                  <c:v>191</c:v>
                </c:pt>
                <c:pt idx="5031">
                  <c:v>193.00000000000003</c:v>
                </c:pt>
                <c:pt idx="5032">
                  <c:v>190.99999999999997</c:v>
                </c:pt>
                <c:pt idx="5033">
                  <c:v>191</c:v>
                </c:pt>
                <c:pt idx="5034">
                  <c:v>194</c:v>
                </c:pt>
                <c:pt idx="5035">
                  <c:v>200</c:v>
                </c:pt>
                <c:pt idx="5036">
                  <c:v>209.00000000000003</c:v>
                </c:pt>
                <c:pt idx="5037">
                  <c:v>210</c:v>
                </c:pt>
                <c:pt idx="5038">
                  <c:v>206</c:v>
                </c:pt>
                <c:pt idx="5039">
                  <c:v>205.99999999999997</c:v>
                </c:pt>
                <c:pt idx="5040">
                  <c:v>202.99999999999997</c:v>
                </c:pt>
                <c:pt idx="5041">
                  <c:v>199.99999999999994</c:v>
                </c:pt>
                <c:pt idx="5042">
                  <c:v>198.99999999999997</c:v>
                </c:pt>
                <c:pt idx="5043">
                  <c:v>196</c:v>
                </c:pt>
                <c:pt idx="5044">
                  <c:v>188</c:v>
                </c:pt>
                <c:pt idx="5045">
                  <c:v>184</c:v>
                </c:pt>
                <c:pt idx="5046">
                  <c:v>182.99999999999997</c:v>
                </c:pt>
                <c:pt idx="5047">
                  <c:v>179.99999999999997</c:v>
                </c:pt>
                <c:pt idx="5048">
                  <c:v>175.00000000000006</c:v>
                </c:pt>
                <c:pt idx="5049">
                  <c:v>175</c:v>
                </c:pt>
                <c:pt idx="5050">
                  <c:v>167.99999999999997</c:v>
                </c:pt>
                <c:pt idx="5051">
                  <c:v>171</c:v>
                </c:pt>
                <c:pt idx="5053">
                  <c:v>173</c:v>
                </c:pt>
                <c:pt idx="5054">
                  <c:v>170.00000000000003</c:v>
                </c:pt>
                <c:pt idx="5055">
                  <c:v>166</c:v>
                </c:pt>
                <c:pt idx="5056">
                  <c:v>166</c:v>
                </c:pt>
                <c:pt idx="5057">
                  <c:v>166</c:v>
                </c:pt>
                <c:pt idx="5058">
                  <c:v>167</c:v>
                </c:pt>
                <c:pt idx="5060">
                  <c:v>173.99999999999997</c:v>
                </c:pt>
                <c:pt idx="5061">
                  <c:v>178.00000000000003</c:v>
                </c:pt>
                <c:pt idx="5062">
                  <c:v>172.00000000000006</c:v>
                </c:pt>
                <c:pt idx="5063">
                  <c:v>176.99999999999994</c:v>
                </c:pt>
                <c:pt idx="5065">
                  <c:v>175</c:v>
                </c:pt>
                <c:pt idx="5066">
                  <c:v>170.00000000000003</c:v>
                </c:pt>
                <c:pt idx="5068">
                  <c:v>158</c:v>
                </c:pt>
                <c:pt idx="5069">
                  <c:v>161.00000000000003</c:v>
                </c:pt>
                <c:pt idx="5070">
                  <c:v>166</c:v>
                </c:pt>
                <c:pt idx="5071">
                  <c:v>163</c:v>
                </c:pt>
                <c:pt idx="5072">
                  <c:v>159</c:v>
                </c:pt>
                <c:pt idx="5073">
                  <c:v>159.99999999999997</c:v>
                </c:pt>
                <c:pt idx="5074">
                  <c:v>162</c:v>
                </c:pt>
                <c:pt idx="5075">
                  <c:v>165.00000000000003</c:v>
                </c:pt>
                <c:pt idx="5076">
                  <c:v>167.99999999999997</c:v>
                </c:pt>
                <c:pt idx="5077">
                  <c:v>167.99999999999997</c:v>
                </c:pt>
                <c:pt idx="5078">
                  <c:v>171</c:v>
                </c:pt>
                <c:pt idx="5079">
                  <c:v>175</c:v>
                </c:pt>
                <c:pt idx="5080">
                  <c:v>176.00000000000006</c:v>
                </c:pt>
                <c:pt idx="5081">
                  <c:v>175</c:v>
                </c:pt>
                <c:pt idx="5082">
                  <c:v>174.00000000000003</c:v>
                </c:pt>
                <c:pt idx="5083">
                  <c:v>170.00000000000003</c:v>
                </c:pt>
                <c:pt idx="5084">
                  <c:v>165.00000000000003</c:v>
                </c:pt>
                <c:pt idx="5085">
                  <c:v>162</c:v>
                </c:pt>
                <c:pt idx="5086">
                  <c:v>162</c:v>
                </c:pt>
                <c:pt idx="5087">
                  <c:v>159</c:v>
                </c:pt>
                <c:pt idx="5088">
                  <c:v>160.00000000000006</c:v>
                </c:pt>
                <c:pt idx="5089">
                  <c:v>159.00000000000009</c:v>
                </c:pt>
                <c:pt idx="5090">
                  <c:v>161.00000000000003</c:v>
                </c:pt>
                <c:pt idx="5091">
                  <c:v>163</c:v>
                </c:pt>
                <c:pt idx="5092">
                  <c:v>171</c:v>
                </c:pt>
                <c:pt idx="5093">
                  <c:v>171</c:v>
                </c:pt>
                <c:pt idx="5094">
                  <c:v>165.99999999999991</c:v>
                </c:pt>
                <c:pt idx="5095">
                  <c:v>171</c:v>
                </c:pt>
                <c:pt idx="5096">
                  <c:v>163.99999999999997</c:v>
                </c:pt>
                <c:pt idx="5097">
                  <c:v>166</c:v>
                </c:pt>
                <c:pt idx="5098">
                  <c:v>168.00000000000006</c:v>
                </c:pt>
                <c:pt idx="5099">
                  <c:v>171</c:v>
                </c:pt>
                <c:pt idx="5100">
                  <c:v>172.00000000000006</c:v>
                </c:pt>
                <c:pt idx="5101">
                  <c:v>173.00000000000006</c:v>
                </c:pt>
                <c:pt idx="5102">
                  <c:v>175.99999999999997</c:v>
                </c:pt>
                <c:pt idx="5103">
                  <c:v>177.00000000000006</c:v>
                </c:pt>
                <c:pt idx="5104">
                  <c:v>175</c:v>
                </c:pt>
                <c:pt idx="5105">
                  <c:v>176.99999999999994</c:v>
                </c:pt>
                <c:pt idx="5106">
                  <c:v>177.99999999999994</c:v>
                </c:pt>
                <c:pt idx="5107">
                  <c:v>175.99999999999997</c:v>
                </c:pt>
                <c:pt idx="5108">
                  <c:v>175</c:v>
                </c:pt>
                <c:pt idx="5109">
                  <c:v>173.00000000000006</c:v>
                </c:pt>
                <c:pt idx="5110">
                  <c:v>182.00000000000003</c:v>
                </c:pt>
                <c:pt idx="5111">
                  <c:v>182.00000000000003</c:v>
                </c:pt>
                <c:pt idx="5112">
                  <c:v>183</c:v>
                </c:pt>
                <c:pt idx="5113">
                  <c:v>182.00000000000003</c:v>
                </c:pt>
                <c:pt idx="5114">
                  <c:v>186.00000000000003</c:v>
                </c:pt>
                <c:pt idx="5115">
                  <c:v>181.99999999999994</c:v>
                </c:pt>
                <c:pt idx="5116">
                  <c:v>182.99999999999991</c:v>
                </c:pt>
                <c:pt idx="5117">
                  <c:v>182.00000000000003</c:v>
                </c:pt>
                <c:pt idx="5118">
                  <c:v>184</c:v>
                </c:pt>
                <c:pt idx="5119">
                  <c:v>183</c:v>
                </c:pt>
                <c:pt idx="5120">
                  <c:v>184</c:v>
                </c:pt>
                <c:pt idx="5121">
                  <c:v>183</c:v>
                </c:pt>
                <c:pt idx="5122">
                  <c:v>179</c:v>
                </c:pt>
                <c:pt idx="5123">
                  <c:v>179</c:v>
                </c:pt>
                <c:pt idx="5124">
                  <c:v>178.00000000000003</c:v>
                </c:pt>
                <c:pt idx="5125">
                  <c:v>177.00000000000006</c:v>
                </c:pt>
                <c:pt idx="5126">
                  <c:v>175</c:v>
                </c:pt>
                <c:pt idx="5127">
                  <c:v>168.99999999999994</c:v>
                </c:pt>
                <c:pt idx="5128">
                  <c:v>161.00000000000003</c:v>
                </c:pt>
                <c:pt idx="5129">
                  <c:v>163.00000000000009</c:v>
                </c:pt>
                <c:pt idx="5130">
                  <c:v>163</c:v>
                </c:pt>
                <c:pt idx="5131">
                  <c:v>164.00000000000006</c:v>
                </c:pt>
                <c:pt idx="5132">
                  <c:v>163</c:v>
                </c:pt>
                <c:pt idx="5133">
                  <c:v>163.99999999999997</c:v>
                </c:pt>
                <c:pt idx="5134">
                  <c:v>159.99999999999997</c:v>
                </c:pt>
                <c:pt idx="5135">
                  <c:v>164.99999999999994</c:v>
                </c:pt>
                <c:pt idx="5136">
                  <c:v>155.99999999999997</c:v>
                </c:pt>
                <c:pt idx="5137">
                  <c:v>163</c:v>
                </c:pt>
                <c:pt idx="5138">
                  <c:v>165.00000000000003</c:v>
                </c:pt>
                <c:pt idx="5139">
                  <c:v>167</c:v>
                </c:pt>
                <c:pt idx="5140">
                  <c:v>167</c:v>
                </c:pt>
                <c:pt idx="5141">
                  <c:v>167</c:v>
                </c:pt>
                <c:pt idx="5142">
                  <c:v>163.99999999999997</c:v>
                </c:pt>
                <c:pt idx="5143">
                  <c:v>154.99999999999997</c:v>
                </c:pt>
                <c:pt idx="5144">
                  <c:v>154</c:v>
                </c:pt>
                <c:pt idx="5145">
                  <c:v>154.99999999999997</c:v>
                </c:pt>
                <c:pt idx="5146">
                  <c:v>154</c:v>
                </c:pt>
                <c:pt idx="5147">
                  <c:v>156.00000000000006</c:v>
                </c:pt>
                <c:pt idx="5148">
                  <c:v>156.00000000000006</c:v>
                </c:pt>
                <c:pt idx="5149">
                  <c:v>159.99999999999997</c:v>
                </c:pt>
                <c:pt idx="5150">
                  <c:v>159</c:v>
                </c:pt>
                <c:pt idx="5151">
                  <c:v>157.00000000000003</c:v>
                </c:pt>
                <c:pt idx="5152">
                  <c:v>159</c:v>
                </c:pt>
                <c:pt idx="5153">
                  <c:v>161.00000000000003</c:v>
                </c:pt>
                <c:pt idx="5154">
                  <c:v>163.00000000000009</c:v>
                </c:pt>
                <c:pt idx="5155">
                  <c:v>164.99999999999994</c:v>
                </c:pt>
                <c:pt idx="5156">
                  <c:v>168.00000000000006</c:v>
                </c:pt>
                <c:pt idx="5157">
                  <c:v>168.00000000000006</c:v>
                </c:pt>
                <c:pt idx="5158">
                  <c:v>164.99999999999994</c:v>
                </c:pt>
                <c:pt idx="5159">
                  <c:v>166</c:v>
                </c:pt>
                <c:pt idx="5160">
                  <c:v>166</c:v>
                </c:pt>
                <c:pt idx="5161">
                  <c:v>167.00000000000009</c:v>
                </c:pt>
                <c:pt idx="5162">
                  <c:v>167</c:v>
                </c:pt>
                <c:pt idx="5163">
                  <c:v>175.99999999999997</c:v>
                </c:pt>
                <c:pt idx="5164">
                  <c:v>184</c:v>
                </c:pt>
                <c:pt idx="5165">
                  <c:v>188.99999999999997</c:v>
                </c:pt>
                <c:pt idx="5166">
                  <c:v>177.00000000000006</c:v>
                </c:pt>
                <c:pt idx="5167">
                  <c:v>178.00000000000003</c:v>
                </c:pt>
                <c:pt idx="5168">
                  <c:v>179.99999999999997</c:v>
                </c:pt>
                <c:pt idx="5169">
                  <c:v>182.00000000000003</c:v>
                </c:pt>
                <c:pt idx="5170">
                  <c:v>182.00000000000003</c:v>
                </c:pt>
                <c:pt idx="5171">
                  <c:v>185.00000000000006</c:v>
                </c:pt>
                <c:pt idx="5173">
                  <c:v>182.00000000000003</c:v>
                </c:pt>
                <c:pt idx="5174">
                  <c:v>181.99999999999994</c:v>
                </c:pt>
                <c:pt idx="5175">
                  <c:v>211.00000000000003</c:v>
                </c:pt>
                <c:pt idx="5176">
                  <c:v>175</c:v>
                </c:pt>
                <c:pt idx="5177">
                  <c:v>163</c:v>
                </c:pt>
                <c:pt idx="5178">
                  <c:v>164.99999999999994</c:v>
                </c:pt>
                <c:pt idx="5179">
                  <c:v>157.00000000000003</c:v>
                </c:pt>
                <c:pt idx="5180">
                  <c:v>154</c:v>
                </c:pt>
                <c:pt idx="5181">
                  <c:v>162</c:v>
                </c:pt>
                <c:pt idx="5182">
                  <c:v>162</c:v>
                </c:pt>
                <c:pt idx="5183">
                  <c:v>154.99999999999997</c:v>
                </c:pt>
                <c:pt idx="5184">
                  <c:v>156.00000000000006</c:v>
                </c:pt>
                <c:pt idx="5185">
                  <c:v>155.99999999999997</c:v>
                </c:pt>
                <c:pt idx="5186">
                  <c:v>159</c:v>
                </c:pt>
                <c:pt idx="5187">
                  <c:v>158</c:v>
                </c:pt>
                <c:pt idx="5188">
                  <c:v>155.99999999999997</c:v>
                </c:pt>
                <c:pt idx="5189">
                  <c:v>157.00000000000003</c:v>
                </c:pt>
                <c:pt idx="5190">
                  <c:v>154</c:v>
                </c:pt>
                <c:pt idx="5191">
                  <c:v>147.99999999999994</c:v>
                </c:pt>
                <c:pt idx="5192">
                  <c:v>141</c:v>
                </c:pt>
                <c:pt idx="5193">
                  <c:v>138.99999999999997</c:v>
                </c:pt>
                <c:pt idx="5194">
                  <c:v>138.00000000000009</c:v>
                </c:pt>
                <c:pt idx="5195">
                  <c:v>137</c:v>
                </c:pt>
                <c:pt idx="5196">
                  <c:v>133</c:v>
                </c:pt>
                <c:pt idx="5197">
                  <c:v>130.99999999999997</c:v>
                </c:pt>
                <c:pt idx="5198">
                  <c:v>127.99999999999994</c:v>
                </c:pt>
                <c:pt idx="5199">
                  <c:v>126.00000000000007</c:v>
                </c:pt>
                <c:pt idx="5200">
                  <c:v>130.99999999999997</c:v>
                </c:pt>
                <c:pt idx="5201">
                  <c:v>127.99999999999994</c:v>
                </c:pt>
                <c:pt idx="5202">
                  <c:v>125</c:v>
                </c:pt>
                <c:pt idx="5203">
                  <c:v>125</c:v>
                </c:pt>
                <c:pt idx="5204">
                  <c:v>120.00000000000001</c:v>
                </c:pt>
                <c:pt idx="5205">
                  <c:v>120.00000000000001</c:v>
                </c:pt>
                <c:pt idx="5206">
                  <c:v>118.00000000000006</c:v>
                </c:pt>
                <c:pt idx="5207">
                  <c:v>124.00000000000003</c:v>
                </c:pt>
                <c:pt idx="5208">
                  <c:v>123.99999999999993</c:v>
                </c:pt>
                <c:pt idx="5209">
                  <c:v>125.99999999999997</c:v>
                </c:pt>
                <c:pt idx="5210">
                  <c:v>125.99999999999997</c:v>
                </c:pt>
                <c:pt idx="5211">
                  <c:v>123.99999999999993</c:v>
                </c:pt>
                <c:pt idx="5212">
                  <c:v>123.99999999999993</c:v>
                </c:pt>
                <c:pt idx="5214">
                  <c:v>123.00000000000004</c:v>
                </c:pt>
                <c:pt idx="5215">
                  <c:v>121</c:v>
                </c:pt>
                <c:pt idx="5216">
                  <c:v>117.00000000000009</c:v>
                </c:pt>
                <c:pt idx="5217">
                  <c:v>115.00000000000003</c:v>
                </c:pt>
                <c:pt idx="5219">
                  <c:v>112.99999999999999</c:v>
                </c:pt>
                <c:pt idx="5220">
                  <c:v>109.99999999999997</c:v>
                </c:pt>
                <c:pt idx="5221">
                  <c:v>111.00000000000003</c:v>
                </c:pt>
                <c:pt idx="5223">
                  <c:v>112.00000000000001</c:v>
                </c:pt>
                <c:pt idx="5224">
                  <c:v>109.99999999999997</c:v>
                </c:pt>
                <c:pt idx="5225">
                  <c:v>112.99999999999999</c:v>
                </c:pt>
                <c:pt idx="5226">
                  <c:v>111.99999999999991</c:v>
                </c:pt>
                <c:pt idx="5227">
                  <c:v>112.99999999999999</c:v>
                </c:pt>
                <c:pt idx="5228">
                  <c:v>103.00000000000003</c:v>
                </c:pt>
                <c:pt idx="5229">
                  <c:v>98.999999999999929</c:v>
                </c:pt>
                <c:pt idx="5230">
                  <c:v>96</c:v>
                </c:pt>
                <c:pt idx="5231">
                  <c:v>94.999999999999929</c:v>
                </c:pt>
                <c:pt idx="5232">
                  <c:v>100.99999999999997</c:v>
                </c:pt>
                <c:pt idx="5233">
                  <c:v>101.99999999999996</c:v>
                </c:pt>
                <c:pt idx="5234">
                  <c:v>106.99999999999994</c:v>
                </c:pt>
                <c:pt idx="5235">
                  <c:v>108</c:v>
                </c:pt>
                <c:pt idx="5236">
                  <c:v>106.00000000000006</c:v>
                </c:pt>
                <c:pt idx="5237">
                  <c:v>112.00000000000001</c:v>
                </c:pt>
                <c:pt idx="5238">
                  <c:v>100.99999999999997</c:v>
                </c:pt>
                <c:pt idx="5239">
                  <c:v>100</c:v>
                </c:pt>
                <c:pt idx="5240">
                  <c:v>100</c:v>
                </c:pt>
                <c:pt idx="5241">
                  <c:v>100</c:v>
                </c:pt>
                <c:pt idx="5242">
                  <c:v>100.99999999999997</c:v>
                </c:pt>
                <c:pt idx="5243">
                  <c:v>101.99999999999996</c:v>
                </c:pt>
                <c:pt idx="5244">
                  <c:v>96.999999999999972</c:v>
                </c:pt>
                <c:pt idx="5245">
                  <c:v>96.000000000000085</c:v>
                </c:pt>
                <c:pt idx="5246">
                  <c:v>96.999999999999972</c:v>
                </c:pt>
                <c:pt idx="5247">
                  <c:v>98.999999999999929</c:v>
                </c:pt>
                <c:pt idx="5248">
                  <c:v>97.000000000000057</c:v>
                </c:pt>
                <c:pt idx="5249">
                  <c:v>89.000000000000057</c:v>
                </c:pt>
                <c:pt idx="5250">
                  <c:v>96.999999999999972</c:v>
                </c:pt>
                <c:pt idx="5251">
                  <c:v>97.000000000000057</c:v>
                </c:pt>
                <c:pt idx="5252">
                  <c:v>94.999999999999929</c:v>
                </c:pt>
                <c:pt idx="5253">
                  <c:v>96</c:v>
                </c:pt>
                <c:pt idx="5254">
                  <c:v>97.000000000000057</c:v>
                </c:pt>
                <c:pt idx="5255">
                  <c:v>97.000000000000057</c:v>
                </c:pt>
                <c:pt idx="5256">
                  <c:v>98.999999999999929</c:v>
                </c:pt>
                <c:pt idx="5257">
                  <c:v>97.999999999999957</c:v>
                </c:pt>
                <c:pt idx="5258">
                  <c:v>97.999999999999957</c:v>
                </c:pt>
                <c:pt idx="5259">
                  <c:v>97.000000000000057</c:v>
                </c:pt>
                <c:pt idx="5260">
                  <c:v>93.999999999999943</c:v>
                </c:pt>
                <c:pt idx="5261">
                  <c:v>92</c:v>
                </c:pt>
                <c:pt idx="5262">
                  <c:v>89.000000000000057</c:v>
                </c:pt>
                <c:pt idx="5263">
                  <c:v>87.000000000000014</c:v>
                </c:pt>
                <c:pt idx="5264">
                  <c:v>87.999999999999986</c:v>
                </c:pt>
                <c:pt idx="5265">
                  <c:v>89.999999999999943</c:v>
                </c:pt>
                <c:pt idx="5266">
                  <c:v>88.999999999999972</c:v>
                </c:pt>
                <c:pt idx="5267">
                  <c:v>87.000000000000014</c:v>
                </c:pt>
                <c:pt idx="5268">
                  <c:v>91.000000000000014</c:v>
                </c:pt>
                <c:pt idx="5270">
                  <c:v>92</c:v>
                </c:pt>
                <c:pt idx="5271">
                  <c:v>91.000000000000014</c:v>
                </c:pt>
                <c:pt idx="5272">
                  <c:v>91.000000000000014</c:v>
                </c:pt>
                <c:pt idx="5273">
                  <c:v>91.000000000000014</c:v>
                </c:pt>
                <c:pt idx="5274">
                  <c:v>89.000000000000057</c:v>
                </c:pt>
                <c:pt idx="5275">
                  <c:v>89.999999999999943</c:v>
                </c:pt>
                <c:pt idx="5276">
                  <c:v>92</c:v>
                </c:pt>
                <c:pt idx="5277">
                  <c:v>91.000000000000014</c:v>
                </c:pt>
                <c:pt idx="5278">
                  <c:v>94.000000000000043</c:v>
                </c:pt>
                <c:pt idx="5279">
                  <c:v>95.000000000000014</c:v>
                </c:pt>
                <c:pt idx="5280">
                  <c:v>92</c:v>
                </c:pt>
                <c:pt idx="5281">
                  <c:v>92</c:v>
                </c:pt>
                <c:pt idx="5282">
                  <c:v>91.000000000000014</c:v>
                </c:pt>
                <c:pt idx="5283">
                  <c:v>96</c:v>
                </c:pt>
                <c:pt idx="5284">
                  <c:v>98.000000000000043</c:v>
                </c:pt>
                <c:pt idx="5285">
                  <c:v>95.000000000000014</c:v>
                </c:pt>
                <c:pt idx="5286">
                  <c:v>99.000000000000028</c:v>
                </c:pt>
                <c:pt idx="5287">
                  <c:v>94.000000000000043</c:v>
                </c:pt>
                <c:pt idx="5288">
                  <c:v>94.000000000000043</c:v>
                </c:pt>
                <c:pt idx="5289">
                  <c:v>90.999999999999929</c:v>
                </c:pt>
                <c:pt idx="5290">
                  <c:v>89.999999999999943</c:v>
                </c:pt>
                <c:pt idx="5291">
                  <c:v>89.999999999999943</c:v>
                </c:pt>
                <c:pt idx="5292">
                  <c:v>89.999999999999943</c:v>
                </c:pt>
                <c:pt idx="5293">
                  <c:v>89.999999999999943</c:v>
                </c:pt>
                <c:pt idx="5294">
                  <c:v>90.000000000000028</c:v>
                </c:pt>
                <c:pt idx="5295">
                  <c:v>83</c:v>
                </c:pt>
                <c:pt idx="5296">
                  <c:v>78.000000000000028</c:v>
                </c:pt>
                <c:pt idx="5297">
                  <c:v>76.999999999999957</c:v>
                </c:pt>
                <c:pt idx="5300">
                  <c:v>76.000000000000071</c:v>
                </c:pt>
                <c:pt idx="5301">
                  <c:v>80.999999999999957</c:v>
                </c:pt>
                <c:pt idx="5302">
                  <c:v>76.999999999999957</c:v>
                </c:pt>
                <c:pt idx="5305">
                  <c:v>82.000000000000028</c:v>
                </c:pt>
                <c:pt idx="5306">
                  <c:v>77.000000000000043</c:v>
                </c:pt>
                <c:pt idx="5307">
                  <c:v>77.999999999999943</c:v>
                </c:pt>
                <c:pt idx="5308">
                  <c:v>80.000000000000071</c:v>
                </c:pt>
                <c:pt idx="5309">
                  <c:v>79.999999999999986</c:v>
                </c:pt>
                <c:pt idx="5310">
                  <c:v>79</c:v>
                </c:pt>
                <c:pt idx="5311">
                  <c:v>79</c:v>
                </c:pt>
                <c:pt idx="5312">
                  <c:v>79.999999999999986</c:v>
                </c:pt>
                <c:pt idx="5313">
                  <c:v>78.000000000000028</c:v>
                </c:pt>
                <c:pt idx="5314">
                  <c:v>77.000000000000043</c:v>
                </c:pt>
                <c:pt idx="5315">
                  <c:v>84.999999999999972</c:v>
                </c:pt>
                <c:pt idx="5316">
                  <c:v>86.000000000000028</c:v>
                </c:pt>
                <c:pt idx="5317">
                  <c:v>84.999999999999972</c:v>
                </c:pt>
                <c:pt idx="5318">
                  <c:v>76.999999999999957</c:v>
                </c:pt>
                <c:pt idx="5319">
                  <c:v>81.999999999999943</c:v>
                </c:pt>
                <c:pt idx="5320">
                  <c:v>86.000000000000028</c:v>
                </c:pt>
                <c:pt idx="5321">
                  <c:v>86.000000000000028</c:v>
                </c:pt>
                <c:pt idx="5322">
                  <c:v>88.000000000000085</c:v>
                </c:pt>
                <c:pt idx="5323">
                  <c:v>81.999999999999943</c:v>
                </c:pt>
                <c:pt idx="5324">
                  <c:v>82.000000000000028</c:v>
                </c:pt>
                <c:pt idx="5325">
                  <c:v>83.999999999999986</c:v>
                </c:pt>
                <c:pt idx="5326">
                  <c:v>82.000000000000028</c:v>
                </c:pt>
                <c:pt idx="5327">
                  <c:v>83.999999999999986</c:v>
                </c:pt>
                <c:pt idx="5328">
                  <c:v>87.999999999999986</c:v>
                </c:pt>
                <c:pt idx="5329">
                  <c:v>94.999999999999929</c:v>
                </c:pt>
                <c:pt idx="5330">
                  <c:v>95.000000000000014</c:v>
                </c:pt>
                <c:pt idx="5331">
                  <c:v>93.999999999999943</c:v>
                </c:pt>
                <c:pt idx="5332">
                  <c:v>87.000000000000014</c:v>
                </c:pt>
                <c:pt idx="5333">
                  <c:v>87.000000000000014</c:v>
                </c:pt>
                <c:pt idx="5334">
                  <c:v>87.000000000000014</c:v>
                </c:pt>
                <c:pt idx="5335">
                  <c:v>85.999999999999943</c:v>
                </c:pt>
                <c:pt idx="5336">
                  <c:v>88.999999999999972</c:v>
                </c:pt>
                <c:pt idx="5337">
                  <c:v>87.999999999999986</c:v>
                </c:pt>
                <c:pt idx="5338">
                  <c:v>87.999999999999986</c:v>
                </c:pt>
                <c:pt idx="5340">
                  <c:v>88.999999999999972</c:v>
                </c:pt>
                <c:pt idx="5341">
                  <c:v>86.999999999999915</c:v>
                </c:pt>
                <c:pt idx="5342">
                  <c:v>83</c:v>
                </c:pt>
                <c:pt idx="5343">
                  <c:v>80.999999999999957</c:v>
                </c:pt>
                <c:pt idx="5344">
                  <c:v>82.000000000000028</c:v>
                </c:pt>
                <c:pt idx="5345">
                  <c:v>82.000000000000028</c:v>
                </c:pt>
                <c:pt idx="5346">
                  <c:v>83</c:v>
                </c:pt>
                <c:pt idx="5347">
                  <c:v>83</c:v>
                </c:pt>
                <c:pt idx="5348">
                  <c:v>85.000000000000057</c:v>
                </c:pt>
                <c:pt idx="5349">
                  <c:v>78.000000000000028</c:v>
                </c:pt>
                <c:pt idx="5350">
                  <c:v>85.000000000000057</c:v>
                </c:pt>
                <c:pt idx="5351">
                  <c:v>82.000000000000028</c:v>
                </c:pt>
                <c:pt idx="5352">
                  <c:v>83</c:v>
                </c:pt>
                <c:pt idx="5353">
                  <c:v>79.999999999999986</c:v>
                </c:pt>
                <c:pt idx="5354">
                  <c:v>80.999999999999957</c:v>
                </c:pt>
                <c:pt idx="5355">
                  <c:v>80.999999999999957</c:v>
                </c:pt>
                <c:pt idx="5356">
                  <c:v>83</c:v>
                </c:pt>
                <c:pt idx="5357">
                  <c:v>80.999999999999957</c:v>
                </c:pt>
                <c:pt idx="5358">
                  <c:v>83</c:v>
                </c:pt>
                <c:pt idx="5359">
                  <c:v>82.000000000000028</c:v>
                </c:pt>
                <c:pt idx="5360">
                  <c:v>80.000000000000071</c:v>
                </c:pt>
                <c:pt idx="5361">
                  <c:v>76.000000000000071</c:v>
                </c:pt>
                <c:pt idx="5362">
                  <c:v>75.999999999999972</c:v>
                </c:pt>
                <c:pt idx="5363">
                  <c:v>79</c:v>
                </c:pt>
                <c:pt idx="5364">
                  <c:v>78.000000000000028</c:v>
                </c:pt>
                <c:pt idx="5365">
                  <c:v>82.000000000000028</c:v>
                </c:pt>
                <c:pt idx="5366">
                  <c:v>82.000000000000028</c:v>
                </c:pt>
                <c:pt idx="5367">
                  <c:v>83.999999999999986</c:v>
                </c:pt>
                <c:pt idx="5368">
                  <c:v>83.999999999999986</c:v>
                </c:pt>
                <c:pt idx="5369">
                  <c:v>82.000000000000028</c:v>
                </c:pt>
                <c:pt idx="5370">
                  <c:v>82.999999999999915</c:v>
                </c:pt>
                <c:pt idx="5371">
                  <c:v>84.999999999999972</c:v>
                </c:pt>
                <c:pt idx="5372">
                  <c:v>83</c:v>
                </c:pt>
                <c:pt idx="5373">
                  <c:v>86.000000000000028</c:v>
                </c:pt>
                <c:pt idx="5374">
                  <c:v>84.999999999999972</c:v>
                </c:pt>
                <c:pt idx="5375">
                  <c:v>82.999999999999915</c:v>
                </c:pt>
                <c:pt idx="5376">
                  <c:v>84.999999999999972</c:v>
                </c:pt>
                <c:pt idx="5377">
                  <c:v>85.999999999999943</c:v>
                </c:pt>
                <c:pt idx="5378">
                  <c:v>86.000000000000028</c:v>
                </c:pt>
                <c:pt idx="5379">
                  <c:v>87.000000000000014</c:v>
                </c:pt>
                <c:pt idx="5381">
                  <c:v>84.999999999999972</c:v>
                </c:pt>
                <c:pt idx="5382">
                  <c:v>84.999999999999972</c:v>
                </c:pt>
                <c:pt idx="5383">
                  <c:v>83</c:v>
                </c:pt>
                <c:pt idx="5384">
                  <c:v>82.000000000000028</c:v>
                </c:pt>
                <c:pt idx="5385">
                  <c:v>80.999999999999957</c:v>
                </c:pt>
                <c:pt idx="5386">
                  <c:v>79.999999999999986</c:v>
                </c:pt>
                <c:pt idx="5387">
                  <c:v>82.000000000000028</c:v>
                </c:pt>
                <c:pt idx="5388">
                  <c:v>80.999999999999957</c:v>
                </c:pt>
                <c:pt idx="5389">
                  <c:v>80.999999999999957</c:v>
                </c:pt>
                <c:pt idx="5390">
                  <c:v>79</c:v>
                </c:pt>
                <c:pt idx="5391">
                  <c:v>79</c:v>
                </c:pt>
                <c:pt idx="5392">
                  <c:v>78.000000000000028</c:v>
                </c:pt>
                <c:pt idx="5393">
                  <c:v>79</c:v>
                </c:pt>
                <c:pt idx="5394">
                  <c:v>80.999999999999957</c:v>
                </c:pt>
                <c:pt idx="5395">
                  <c:v>79.999999999999986</c:v>
                </c:pt>
                <c:pt idx="5396">
                  <c:v>78.000000000000028</c:v>
                </c:pt>
                <c:pt idx="5397">
                  <c:v>77.000000000000043</c:v>
                </c:pt>
                <c:pt idx="5398">
                  <c:v>79</c:v>
                </c:pt>
                <c:pt idx="5399">
                  <c:v>78.000000000000028</c:v>
                </c:pt>
                <c:pt idx="5400">
                  <c:v>79</c:v>
                </c:pt>
                <c:pt idx="5401">
                  <c:v>80.000000000000071</c:v>
                </c:pt>
                <c:pt idx="5402">
                  <c:v>79</c:v>
                </c:pt>
                <c:pt idx="5403">
                  <c:v>79.999999999999986</c:v>
                </c:pt>
                <c:pt idx="5404">
                  <c:v>77.000000000000043</c:v>
                </c:pt>
                <c:pt idx="5405">
                  <c:v>77.999999999999943</c:v>
                </c:pt>
                <c:pt idx="5406">
                  <c:v>76.999999999999957</c:v>
                </c:pt>
                <c:pt idx="5407">
                  <c:v>76.999999999999957</c:v>
                </c:pt>
                <c:pt idx="5408">
                  <c:v>78.999999999999915</c:v>
                </c:pt>
                <c:pt idx="5409">
                  <c:v>79.999999999999986</c:v>
                </c:pt>
                <c:pt idx="5410">
                  <c:v>79</c:v>
                </c:pt>
                <c:pt idx="5411">
                  <c:v>78.000000000000028</c:v>
                </c:pt>
                <c:pt idx="5412">
                  <c:v>77.000000000000043</c:v>
                </c:pt>
                <c:pt idx="5413">
                  <c:v>79</c:v>
                </c:pt>
                <c:pt idx="5414">
                  <c:v>79.999999999999986</c:v>
                </c:pt>
                <c:pt idx="5416">
                  <c:v>75</c:v>
                </c:pt>
                <c:pt idx="5417">
                  <c:v>75</c:v>
                </c:pt>
                <c:pt idx="5418">
                  <c:v>74.000000000000028</c:v>
                </c:pt>
                <c:pt idx="5419">
                  <c:v>75</c:v>
                </c:pt>
                <c:pt idx="5420">
                  <c:v>75</c:v>
                </c:pt>
                <c:pt idx="5421">
                  <c:v>76.000000000000071</c:v>
                </c:pt>
                <c:pt idx="5422">
                  <c:v>75.999999999999972</c:v>
                </c:pt>
                <c:pt idx="5423">
                  <c:v>79.999999999999986</c:v>
                </c:pt>
                <c:pt idx="5424">
                  <c:v>75.999999999999972</c:v>
                </c:pt>
                <c:pt idx="5425">
                  <c:v>75.999999999999972</c:v>
                </c:pt>
                <c:pt idx="5426">
                  <c:v>75.999999999999972</c:v>
                </c:pt>
                <c:pt idx="5427">
                  <c:v>75.999999999999972</c:v>
                </c:pt>
                <c:pt idx="5428">
                  <c:v>75.999999999999972</c:v>
                </c:pt>
                <c:pt idx="5429">
                  <c:v>77.000000000000043</c:v>
                </c:pt>
                <c:pt idx="5430">
                  <c:v>75.999999999999972</c:v>
                </c:pt>
                <c:pt idx="5431">
                  <c:v>75</c:v>
                </c:pt>
                <c:pt idx="5432">
                  <c:v>73.999999999999929</c:v>
                </c:pt>
                <c:pt idx="5433">
                  <c:v>75</c:v>
                </c:pt>
                <c:pt idx="5434">
                  <c:v>75</c:v>
                </c:pt>
                <c:pt idx="5435">
                  <c:v>75</c:v>
                </c:pt>
                <c:pt idx="5436">
                  <c:v>75</c:v>
                </c:pt>
                <c:pt idx="5437">
                  <c:v>75</c:v>
                </c:pt>
                <c:pt idx="5438">
                  <c:v>74.000000000000028</c:v>
                </c:pt>
                <c:pt idx="5439">
                  <c:v>72.999999999999957</c:v>
                </c:pt>
                <c:pt idx="5440">
                  <c:v>73.000000000000043</c:v>
                </c:pt>
                <c:pt idx="5441">
                  <c:v>71.999999999999972</c:v>
                </c:pt>
                <c:pt idx="5442">
                  <c:v>71</c:v>
                </c:pt>
                <c:pt idx="5443">
                  <c:v>73.000000000000043</c:v>
                </c:pt>
                <c:pt idx="5444">
                  <c:v>71</c:v>
                </c:pt>
                <c:pt idx="5445">
                  <c:v>71.999999999999972</c:v>
                </c:pt>
                <c:pt idx="5446">
                  <c:v>71</c:v>
                </c:pt>
                <c:pt idx="5447">
                  <c:v>72.000000000000057</c:v>
                </c:pt>
                <c:pt idx="5448">
                  <c:v>71</c:v>
                </c:pt>
                <c:pt idx="5449">
                  <c:v>70.000000000000014</c:v>
                </c:pt>
                <c:pt idx="5450">
                  <c:v>69.999999999999929</c:v>
                </c:pt>
                <c:pt idx="5451">
                  <c:v>71.999999999999972</c:v>
                </c:pt>
                <c:pt idx="5452">
                  <c:v>70.000000000000014</c:v>
                </c:pt>
                <c:pt idx="5453">
                  <c:v>71</c:v>
                </c:pt>
                <c:pt idx="5454">
                  <c:v>70.000000000000014</c:v>
                </c:pt>
                <c:pt idx="5455">
                  <c:v>68.999999999999943</c:v>
                </c:pt>
                <c:pt idx="5456">
                  <c:v>69.000000000000043</c:v>
                </c:pt>
                <c:pt idx="5457">
                  <c:v>68.000000000000057</c:v>
                </c:pt>
                <c:pt idx="5458">
                  <c:v>71</c:v>
                </c:pt>
                <c:pt idx="5459">
                  <c:v>70.000000000000014</c:v>
                </c:pt>
                <c:pt idx="5460">
                  <c:v>64.999999999999943</c:v>
                </c:pt>
                <c:pt idx="5461">
                  <c:v>70.000000000000014</c:v>
                </c:pt>
                <c:pt idx="5462">
                  <c:v>68.999999999999943</c:v>
                </c:pt>
                <c:pt idx="5463">
                  <c:v>68.000000000000057</c:v>
                </c:pt>
                <c:pt idx="5464">
                  <c:v>66.000000000000014</c:v>
                </c:pt>
                <c:pt idx="5465">
                  <c:v>64.999999999999943</c:v>
                </c:pt>
                <c:pt idx="5466">
                  <c:v>62.999999999999986</c:v>
                </c:pt>
                <c:pt idx="5467">
                  <c:v>59.999999999999964</c:v>
                </c:pt>
                <c:pt idx="5468">
                  <c:v>62.000000000000014</c:v>
                </c:pt>
                <c:pt idx="5469">
                  <c:v>62.999999999999986</c:v>
                </c:pt>
                <c:pt idx="5470">
                  <c:v>63.000000000000078</c:v>
                </c:pt>
                <c:pt idx="5471">
                  <c:v>65.000000000000028</c:v>
                </c:pt>
                <c:pt idx="5472">
                  <c:v>62.000000000000014</c:v>
                </c:pt>
                <c:pt idx="5473">
                  <c:v>61.000000000000028</c:v>
                </c:pt>
                <c:pt idx="5476">
                  <c:v>62.000000000000014</c:v>
                </c:pt>
                <c:pt idx="5477">
                  <c:v>58.999999999999986</c:v>
                </c:pt>
                <c:pt idx="5478">
                  <c:v>59.999999999999964</c:v>
                </c:pt>
                <c:pt idx="5480">
                  <c:v>58.999999999999986</c:v>
                </c:pt>
                <c:pt idx="5481">
                  <c:v>54.999999999999986</c:v>
                </c:pt>
                <c:pt idx="5482">
                  <c:v>53.000000000000028</c:v>
                </c:pt>
                <c:pt idx="5483">
                  <c:v>55.999999999999957</c:v>
                </c:pt>
                <c:pt idx="5484">
                  <c:v>56.00000000000005</c:v>
                </c:pt>
                <c:pt idx="5485">
                  <c:v>52.999999999999936</c:v>
                </c:pt>
                <c:pt idx="5486">
                  <c:v>55.000000000000071</c:v>
                </c:pt>
                <c:pt idx="5487">
                  <c:v>53.000000000000028</c:v>
                </c:pt>
                <c:pt idx="5488">
                  <c:v>54.999999999999986</c:v>
                </c:pt>
                <c:pt idx="5489">
                  <c:v>54.999999999999986</c:v>
                </c:pt>
                <c:pt idx="5490">
                  <c:v>52.999999999999936</c:v>
                </c:pt>
                <c:pt idx="5491">
                  <c:v>54</c:v>
                </c:pt>
                <c:pt idx="5492">
                  <c:v>52.999999999999936</c:v>
                </c:pt>
                <c:pt idx="5493">
                  <c:v>52.999999999999936</c:v>
                </c:pt>
                <c:pt idx="5494">
                  <c:v>53.000000000000028</c:v>
                </c:pt>
                <c:pt idx="5495">
                  <c:v>50.999999999999979</c:v>
                </c:pt>
                <c:pt idx="5496">
                  <c:v>53.000000000000028</c:v>
                </c:pt>
                <c:pt idx="5497">
                  <c:v>54.999999999999986</c:v>
                </c:pt>
                <c:pt idx="5498">
                  <c:v>54.999999999999986</c:v>
                </c:pt>
                <c:pt idx="5499">
                  <c:v>54.999999999999986</c:v>
                </c:pt>
                <c:pt idx="5500">
                  <c:v>56.00000000000005</c:v>
                </c:pt>
                <c:pt idx="5501">
                  <c:v>55.999999999999957</c:v>
                </c:pt>
                <c:pt idx="5502">
                  <c:v>55.999999999999957</c:v>
                </c:pt>
                <c:pt idx="5503">
                  <c:v>54.999999999999986</c:v>
                </c:pt>
                <c:pt idx="5504">
                  <c:v>56.00000000000005</c:v>
                </c:pt>
                <c:pt idx="5505">
                  <c:v>56.00000000000005</c:v>
                </c:pt>
                <c:pt idx="5506">
                  <c:v>58.000000000000007</c:v>
                </c:pt>
                <c:pt idx="5507">
                  <c:v>58.000000000000007</c:v>
                </c:pt>
                <c:pt idx="5508">
                  <c:v>58.999999999999986</c:v>
                </c:pt>
                <c:pt idx="5509">
                  <c:v>57.999999999999915</c:v>
                </c:pt>
                <c:pt idx="5510">
                  <c:v>58.999999999999986</c:v>
                </c:pt>
                <c:pt idx="5511">
                  <c:v>57.000000000000028</c:v>
                </c:pt>
                <c:pt idx="5512">
                  <c:v>58.000000000000007</c:v>
                </c:pt>
                <c:pt idx="5513">
                  <c:v>55.999999999999957</c:v>
                </c:pt>
                <c:pt idx="5514">
                  <c:v>58.000000000000007</c:v>
                </c:pt>
                <c:pt idx="5515">
                  <c:v>57.999999999999915</c:v>
                </c:pt>
                <c:pt idx="5516">
                  <c:v>58.000000000000007</c:v>
                </c:pt>
                <c:pt idx="5517">
                  <c:v>57.000000000000028</c:v>
                </c:pt>
                <c:pt idx="5518">
                  <c:v>58.000000000000007</c:v>
                </c:pt>
                <c:pt idx="5520">
                  <c:v>59.000000000000071</c:v>
                </c:pt>
                <c:pt idx="5521">
                  <c:v>60.000000000000057</c:v>
                </c:pt>
                <c:pt idx="5522">
                  <c:v>61.000000000000028</c:v>
                </c:pt>
                <c:pt idx="5523">
                  <c:v>61.000000000000028</c:v>
                </c:pt>
                <c:pt idx="5524">
                  <c:v>61.000000000000028</c:v>
                </c:pt>
                <c:pt idx="5525">
                  <c:v>59.999999999999964</c:v>
                </c:pt>
                <c:pt idx="5526">
                  <c:v>60.000000000000057</c:v>
                </c:pt>
                <c:pt idx="5527">
                  <c:v>59.999999999999964</c:v>
                </c:pt>
                <c:pt idx="5528">
                  <c:v>58.999999999999986</c:v>
                </c:pt>
                <c:pt idx="5529">
                  <c:v>58.999999999999986</c:v>
                </c:pt>
                <c:pt idx="5530">
                  <c:v>59.999999999999964</c:v>
                </c:pt>
                <c:pt idx="5531">
                  <c:v>58.000000000000007</c:v>
                </c:pt>
                <c:pt idx="5532">
                  <c:v>59.999999999999964</c:v>
                </c:pt>
                <c:pt idx="5533">
                  <c:v>60.999999999999943</c:v>
                </c:pt>
                <c:pt idx="5534">
                  <c:v>61.999999999999922</c:v>
                </c:pt>
                <c:pt idx="5535">
                  <c:v>60.999999999999943</c:v>
                </c:pt>
                <c:pt idx="5536">
                  <c:v>62.999999999999986</c:v>
                </c:pt>
                <c:pt idx="5537">
                  <c:v>63.999999999999972</c:v>
                </c:pt>
                <c:pt idx="5538">
                  <c:v>64.000000000000057</c:v>
                </c:pt>
                <c:pt idx="5539">
                  <c:v>62.999999999999986</c:v>
                </c:pt>
                <c:pt idx="5540">
                  <c:v>62.999999999999986</c:v>
                </c:pt>
                <c:pt idx="5541">
                  <c:v>61.000000000000028</c:v>
                </c:pt>
                <c:pt idx="5542">
                  <c:v>59.000000000000071</c:v>
                </c:pt>
                <c:pt idx="5543">
                  <c:v>60.000000000000057</c:v>
                </c:pt>
                <c:pt idx="5544">
                  <c:v>59.999999999999964</c:v>
                </c:pt>
                <c:pt idx="5545">
                  <c:v>59.999999999999964</c:v>
                </c:pt>
                <c:pt idx="5546">
                  <c:v>61.000000000000028</c:v>
                </c:pt>
                <c:pt idx="5547">
                  <c:v>60.999999999999943</c:v>
                </c:pt>
                <c:pt idx="5548">
                  <c:v>58.999999999999986</c:v>
                </c:pt>
                <c:pt idx="5549">
                  <c:v>58.999999999999986</c:v>
                </c:pt>
                <c:pt idx="5550">
                  <c:v>57.000000000000028</c:v>
                </c:pt>
                <c:pt idx="5551">
                  <c:v>56.00000000000005</c:v>
                </c:pt>
                <c:pt idx="5552">
                  <c:v>55.999999999999957</c:v>
                </c:pt>
                <c:pt idx="5555">
                  <c:v>54.999999999999986</c:v>
                </c:pt>
                <c:pt idx="5556">
                  <c:v>54.999999999999986</c:v>
                </c:pt>
                <c:pt idx="5557">
                  <c:v>54</c:v>
                </c:pt>
                <c:pt idx="5558">
                  <c:v>53.000000000000028</c:v>
                </c:pt>
                <c:pt idx="5559">
                  <c:v>52.000000000000043</c:v>
                </c:pt>
                <c:pt idx="5560">
                  <c:v>51.999999999999957</c:v>
                </c:pt>
                <c:pt idx="5561">
                  <c:v>53.000000000000028</c:v>
                </c:pt>
                <c:pt idx="5562">
                  <c:v>53.000000000000028</c:v>
                </c:pt>
                <c:pt idx="5563">
                  <c:v>52.999999999999936</c:v>
                </c:pt>
                <c:pt idx="5564">
                  <c:v>54</c:v>
                </c:pt>
                <c:pt idx="5566">
                  <c:v>51.000000000000071</c:v>
                </c:pt>
                <c:pt idx="5567">
                  <c:v>54.999999999999986</c:v>
                </c:pt>
                <c:pt idx="5568">
                  <c:v>52.000000000000043</c:v>
                </c:pt>
                <c:pt idx="5569">
                  <c:v>52.000000000000043</c:v>
                </c:pt>
                <c:pt idx="5570">
                  <c:v>52.000000000000043</c:v>
                </c:pt>
                <c:pt idx="5571">
                  <c:v>52.000000000000043</c:v>
                </c:pt>
                <c:pt idx="5572">
                  <c:v>52.999999999999936</c:v>
                </c:pt>
                <c:pt idx="5573">
                  <c:v>53.000000000000028</c:v>
                </c:pt>
                <c:pt idx="5574">
                  <c:v>53.000000000000028</c:v>
                </c:pt>
                <c:pt idx="5575">
                  <c:v>52.000000000000043</c:v>
                </c:pt>
                <c:pt idx="5576">
                  <c:v>50.000000000000085</c:v>
                </c:pt>
                <c:pt idx="5577">
                  <c:v>47.999999999999957</c:v>
                </c:pt>
                <c:pt idx="5578">
                  <c:v>46</c:v>
                </c:pt>
                <c:pt idx="5579">
                  <c:v>29.000000000000004</c:v>
                </c:pt>
                <c:pt idx="5580">
                  <c:v>46.999999999999972</c:v>
                </c:pt>
                <c:pt idx="5581">
                  <c:v>45.000000000000014</c:v>
                </c:pt>
                <c:pt idx="5582">
                  <c:v>46</c:v>
                </c:pt>
                <c:pt idx="5583">
                  <c:v>45.000000000000014</c:v>
                </c:pt>
                <c:pt idx="5584">
                  <c:v>46</c:v>
                </c:pt>
                <c:pt idx="5585">
                  <c:v>43.99999999999995</c:v>
                </c:pt>
                <c:pt idx="5586">
                  <c:v>46</c:v>
                </c:pt>
                <c:pt idx="5587">
                  <c:v>47.999999999999957</c:v>
                </c:pt>
                <c:pt idx="5588">
                  <c:v>45.000000000000014</c:v>
                </c:pt>
                <c:pt idx="5590">
                  <c:v>47.000000000000064</c:v>
                </c:pt>
                <c:pt idx="5591">
                  <c:v>48.000000000000043</c:v>
                </c:pt>
                <c:pt idx="5592">
                  <c:v>46</c:v>
                </c:pt>
                <c:pt idx="5593">
                  <c:v>46</c:v>
                </c:pt>
                <c:pt idx="5594">
                  <c:v>46.000000000000085</c:v>
                </c:pt>
                <c:pt idx="5595">
                  <c:v>46</c:v>
                </c:pt>
                <c:pt idx="5596">
                  <c:v>44.999999999999929</c:v>
                </c:pt>
                <c:pt idx="5597">
                  <c:v>45.000000000000014</c:v>
                </c:pt>
                <c:pt idx="5598">
                  <c:v>45.000000000000014</c:v>
                </c:pt>
                <c:pt idx="5599">
                  <c:v>47.999999999999957</c:v>
                </c:pt>
                <c:pt idx="5600">
                  <c:v>47.999999999999957</c:v>
                </c:pt>
                <c:pt idx="5601">
                  <c:v>47.999999999999957</c:v>
                </c:pt>
                <c:pt idx="5602">
                  <c:v>49.000000000000021</c:v>
                </c:pt>
                <c:pt idx="5603">
                  <c:v>53.000000000000028</c:v>
                </c:pt>
                <c:pt idx="5604">
                  <c:v>50</c:v>
                </c:pt>
                <c:pt idx="5605">
                  <c:v>52.000000000000043</c:v>
                </c:pt>
                <c:pt idx="5606">
                  <c:v>51.999999999999957</c:v>
                </c:pt>
                <c:pt idx="5607">
                  <c:v>52.000000000000043</c:v>
                </c:pt>
                <c:pt idx="5608">
                  <c:v>52.000000000000043</c:v>
                </c:pt>
                <c:pt idx="5609">
                  <c:v>50.999999999999979</c:v>
                </c:pt>
                <c:pt idx="5610">
                  <c:v>50</c:v>
                </c:pt>
                <c:pt idx="5611">
                  <c:v>50.999999999999979</c:v>
                </c:pt>
                <c:pt idx="5612">
                  <c:v>50</c:v>
                </c:pt>
                <c:pt idx="5613">
                  <c:v>48.000000000000043</c:v>
                </c:pt>
                <c:pt idx="5614">
                  <c:v>50</c:v>
                </c:pt>
                <c:pt idx="5615">
                  <c:v>48.000000000000043</c:v>
                </c:pt>
                <c:pt idx="5616">
                  <c:v>50</c:v>
                </c:pt>
                <c:pt idx="5617">
                  <c:v>48.000000000000043</c:v>
                </c:pt>
                <c:pt idx="5618">
                  <c:v>51.000000000000071</c:v>
                </c:pt>
                <c:pt idx="5619">
                  <c:v>51.000000000000071</c:v>
                </c:pt>
                <c:pt idx="5620">
                  <c:v>50</c:v>
                </c:pt>
                <c:pt idx="5621">
                  <c:v>50</c:v>
                </c:pt>
                <c:pt idx="5622">
                  <c:v>50</c:v>
                </c:pt>
                <c:pt idx="5623">
                  <c:v>50.999999999999979</c:v>
                </c:pt>
                <c:pt idx="5624">
                  <c:v>50.999999999999979</c:v>
                </c:pt>
                <c:pt idx="5625">
                  <c:v>48.999999999999929</c:v>
                </c:pt>
                <c:pt idx="5626">
                  <c:v>50.999999999999979</c:v>
                </c:pt>
                <c:pt idx="5627">
                  <c:v>51.000000000000071</c:v>
                </c:pt>
                <c:pt idx="5628">
                  <c:v>50</c:v>
                </c:pt>
                <c:pt idx="5629">
                  <c:v>50</c:v>
                </c:pt>
                <c:pt idx="5630">
                  <c:v>50.999999999999979</c:v>
                </c:pt>
                <c:pt idx="5631">
                  <c:v>50</c:v>
                </c:pt>
                <c:pt idx="5632">
                  <c:v>48.999999999999929</c:v>
                </c:pt>
                <c:pt idx="5633">
                  <c:v>50</c:v>
                </c:pt>
                <c:pt idx="5634">
                  <c:v>49.000000000000021</c:v>
                </c:pt>
                <c:pt idx="5635">
                  <c:v>50</c:v>
                </c:pt>
                <c:pt idx="5636">
                  <c:v>51.000000000000071</c:v>
                </c:pt>
                <c:pt idx="5637">
                  <c:v>51.999999999999957</c:v>
                </c:pt>
                <c:pt idx="5638">
                  <c:v>50.999999999999979</c:v>
                </c:pt>
                <c:pt idx="5639">
                  <c:v>50.999999999999979</c:v>
                </c:pt>
                <c:pt idx="5640">
                  <c:v>52.000000000000043</c:v>
                </c:pt>
                <c:pt idx="5642">
                  <c:v>50.999999999999979</c:v>
                </c:pt>
                <c:pt idx="5643">
                  <c:v>50</c:v>
                </c:pt>
                <c:pt idx="5644">
                  <c:v>52.999999999999936</c:v>
                </c:pt>
                <c:pt idx="5645">
                  <c:v>50.999999999999979</c:v>
                </c:pt>
                <c:pt idx="5646">
                  <c:v>50.999999999999979</c:v>
                </c:pt>
                <c:pt idx="5647">
                  <c:v>49.000000000000021</c:v>
                </c:pt>
                <c:pt idx="5648">
                  <c:v>48.999999999999929</c:v>
                </c:pt>
                <c:pt idx="5649">
                  <c:v>49.000000000000021</c:v>
                </c:pt>
                <c:pt idx="5650">
                  <c:v>49.000000000000021</c:v>
                </c:pt>
                <c:pt idx="5651">
                  <c:v>49.000000000000021</c:v>
                </c:pt>
                <c:pt idx="5652">
                  <c:v>49.000000000000021</c:v>
                </c:pt>
                <c:pt idx="5653">
                  <c:v>49.000000000000021</c:v>
                </c:pt>
                <c:pt idx="5654">
                  <c:v>48.000000000000043</c:v>
                </c:pt>
                <c:pt idx="5655">
                  <c:v>48.000000000000043</c:v>
                </c:pt>
                <c:pt idx="5656">
                  <c:v>47.999999999999957</c:v>
                </c:pt>
                <c:pt idx="5657">
                  <c:v>46</c:v>
                </c:pt>
                <c:pt idx="5658">
                  <c:v>46.999999999999972</c:v>
                </c:pt>
                <c:pt idx="5659">
                  <c:v>47.999999999999957</c:v>
                </c:pt>
                <c:pt idx="5660">
                  <c:v>46.999999999999972</c:v>
                </c:pt>
                <c:pt idx="5661">
                  <c:v>51.999999999999957</c:v>
                </c:pt>
                <c:pt idx="5662">
                  <c:v>52.000000000000043</c:v>
                </c:pt>
                <c:pt idx="5663">
                  <c:v>50.999999999999979</c:v>
                </c:pt>
                <c:pt idx="5664">
                  <c:v>54.999999999999986</c:v>
                </c:pt>
                <c:pt idx="5665">
                  <c:v>52.000000000000043</c:v>
                </c:pt>
                <c:pt idx="5666">
                  <c:v>50</c:v>
                </c:pt>
                <c:pt idx="5667">
                  <c:v>50.999999999999979</c:v>
                </c:pt>
                <c:pt idx="5668">
                  <c:v>49.000000000000021</c:v>
                </c:pt>
                <c:pt idx="5669">
                  <c:v>50.999999999999979</c:v>
                </c:pt>
                <c:pt idx="5670">
                  <c:v>49.000000000000021</c:v>
                </c:pt>
                <c:pt idx="5671">
                  <c:v>50</c:v>
                </c:pt>
                <c:pt idx="5672">
                  <c:v>49.000000000000021</c:v>
                </c:pt>
                <c:pt idx="5673">
                  <c:v>50</c:v>
                </c:pt>
                <c:pt idx="5674">
                  <c:v>48.000000000000043</c:v>
                </c:pt>
                <c:pt idx="5675">
                  <c:v>48.000000000000043</c:v>
                </c:pt>
                <c:pt idx="5676">
                  <c:v>53.000000000000028</c:v>
                </c:pt>
                <c:pt idx="5677">
                  <c:v>47.999999999999957</c:v>
                </c:pt>
                <c:pt idx="5678">
                  <c:v>47.000000000000064</c:v>
                </c:pt>
                <c:pt idx="5679">
                  <c:v>47.999999999999957</c:v>
                </c:pt>
                <c:pt idx="5680">
                  <c:v>50</c:v>
                </c:pt>
                <c:pt idx="5681">
                  <c:v>48.000000000000043</c:v>
                </c:pt>
                <c:pt idx="5682">
                  <c:v>46</c:v>
                </c:pt>
                <c:pt idx="5683">
                  <c:v>47.000000000000064</c:v>
                </c:pt>
                <c:pt idx="5684">
                  <c:v>46.999999999999972</c:v>
                </c:pt>
                <c:pt idx="5685">
                  <c:v>47.000000000000064</c:v>
                </c:pt>
                <c:pt idx="5686">
                  <c:v>46</c:v>
                </c:pt>
                <c:pt idx="5687">
                  <c:v>46.999999999999972</c:v>
                </c:pt>
                <c:pt idx="5688">
                  <c:v>47.999999999999957</c:v>
                </c:pt>
                <c:pt idx="5689">
                  <c:v>46.999999999999972</c:v>
                </c:pt>
                <c:pt idx="5690">
                  <c:v>46</c:v>
                </c:pt>
                <c:pt idx="5691">
                  <c:v>44.999999999999929</c:v>
                </c:pt>
                <c:pt idx="5692">
                  <c:v>45.000000000000014</c:v>
                </c:pt>
                <c:pt idx="5693">
                  <c:v>45.000000000000014</c:v>
                </c:pt>
                <c:pt idx="5694">
                  <c:v>46</c:v>
                </c:pt>
                <c:pt idx="5695">
                  <c:v>46.999999999999972</c:v>
                </c:pt>
                <c:pt idx="5696">
                  <c:v>46.999999999999972</c:v>
                </c:pt>
                <c:pt idx="5697">
                  <c:v>46.999999999999972</c:v>
                </c:pt>
                <c:pt idx="5698">
                  <c:v>47.999999999999957</c:v>
                </c:pt>
                <c:pt idx="5699">
                  <c:v>46.999999999999972</c:v>
                </c:pt>
                <c:pt idx="5700">
                  <c:v>49.000000000000021</c:v>
                </c:pt>
                <c:pt idx="5701">
                  <c:v>47.999999999999957</c:v>
                </c:pt>
                <c:pt idx="5702">
                  <c:v>46</c:v>
                </c:pt>
                <c:pt idx="5703">
                  <c:v>46</c:v>
                </c:pt>
                <c:pt idx="5704">
                  <c:v>46</c:v>
                </c:pt>
                <c:pt idx="5705">
                  <c:v>46.999999999999972</c:v>
                </c:pt>
                <c:pt idx="5706">
                  <c:v>46.999999999999972</c:v>
                </c:pt>
                <c:pt idx="5707">
                  <c:v>42.999999999999972</c:v>
                </c:pt>
                <c:pt idx="5708">
                  <c:v>41.000000000000014</c:v>
                </c:pt>
                <c:pt idx="5709">
                  <c:v>42.999999999999972</c:v>
                </c:pt>
                <c:pt idx="5710">
                  <c:v>41.999999999999993</c:v>
                </c:pt>
                <c:pt idx="5711">
                  <c:v>43.000000000000057</c:v>
                </c:pt>
                <c:pt idx="5712">
                  <c:v>43.99999999999995</c:v>
                </c:pt>
                <c:pt idx="5713">
                  <c:v>43.99999999999995</c:v>
                </c:pt>
                <c:pt idx="5714">
                  <c:v>42.999999999999972</c:v>
                </c:pt>
                <c:pt idx="5715">
                  <c:v>45.000000000000014</c:v>
                </c:pt>
                <c:pt idx="5716">
                  <c:v>42.999999999999972</c:v>
                </c:pt>
                <c:pt idx="5717">
                  <c:v>43.99999999999995</c:v>
                </c:pt>
                <c:pt idx="5718">
                  <c:v>45.000000000000014</c:v>
                </c:pt>
                <c:pt idx="5719">
                  <c:v>45.000000000000014</c:v>
                </c:pt>
                <c:pt idx="5720">
                  <c:v>44.000000000000043</c:v>
                </c:pt>
                <c:pt idx="5721">
                  <c:v>46</c:v>
                </c:pt>
                <c:pt idx="5722">
                  <c:v>43.99999999999995</c:v>
                </c:pt>
                <c:pt idx="5723">
                  <c:v>41.999999999999993</c:v>
                </c:pt>
                <c:pt idx="5724">
                  <c:v>40.000000000000036</c:v>
                </c:pt>
                <c:pt idx="5725">
                  <c:v>40.000000000000036</c:v>
                </c:pt>
                <c:pt idx="5726">
                  <c:v>41.000000000000014</c:v>
                </c:pt>
                <c:pt idx="5727">
                  <c:v>40.000000000000036</c:v>
                </c:pt>
                <c:pt idx="5728">
                  <c:v>37.000000000000014</c:v>
                </c:pt>
                <c:pt idx="5729">
                  <c:v>39.999999999999943</c:v>
                </c:pt>
                <c:pt idx="5730">
                  <c:v>37.000000000000014</c:v>
                </c:pt>
                <c:pt idx="5731">
                  <c:v>36.000000000000028</c:v>
                </c:pt>
                <c:pt idx="5732">
                  <c:v>38.000000000000078</c:v>
                </c:pt>
                <c:pt idx="5733">
                  <c:v>37.000000000000014</c:v>
                </c:pt>
                <c:pt idx="5737">
                  <c:v>35.000000000000057</c:v>
                </c:pt>
                <c:pt idx="5738">
                  <c:v>35.000000000000057</c:v>
                </c:pt>
                <c:pt idx="5741">
                  <c:v>33.999999999999986</c:v>
                </c:pt>
                <c:pt idx="5742">
                  <c:v>30.999999999999961</c:v>
                </c:pt>
                <c:pt idx="5743">
                  <c:v>33.000000000000007</c:v>
                </c:pt>
                <c:pt idx="5744">
                  <c:v>33.999999999999986</c:v>
                </c:pt>
                <c:pt idx="5745">
                  <c:v>33.999999999999986</c:v>
                </c:pt>
                <c:pt idx="5746">
                  <c:v>33.999999999999986</c:v>
                </c:pt>
                <c:pt idx="5747">
                  <c:v>33.000000000000007</c:v>
                </c:pt>
                <c:pt idx="5748">
                  <c:v>36.000000000000028</c:v>
                </c:pt>
                <c:pt idx="5749">
                  <c:v>40.000000000000036</c:v>
                </c:pt>
                <c:pt idx="5750">
                  <c:v>39.000000000000057</c:v>
                </c:pt>
                <c:pt idx="5751">
                  <c:v>38.999999999999972</c:v>
                </c:pt>
                <c:pt idx="5752">
                  <c:v>40.000000000000036</c:v>
                </c:pt>
                <c:pt idx="5753">
                  <c:v>40.000000000000036</c:v>
                </c:pt>
                <c:pt idx="5754">
                  <c:v>37.999999999999986</c:v>
                </c:pt>
                <c:pt idx="5755">
                  <c:v>41.000000000000014</c:v>
                </c:pt>
                <c:pt idx="5756">
                  <c:v>40.000000000000036</c:v>
                </c:pt>
                <c:pt idx="5757">
                  <c:v>39.000000000000057</c:v>
                </c:pt>
                <c:pt idx="5758">
                  <c:v>37.999999999999986</c:v>
                </c:pt>
                <c:pt idx="5759">
                  <c:v>38.999999999999972</c:v>
                </c:pt>
                <c:pt idx="5760">
                  <c:v>39.000000000000057</c:v>
                </c:pt>
                <c:pt idx="5761">
                  <c:v>37.999999999999986</c:v>
                </c:pt>
                <c:pt idx="5762">
                  <c:v>38.999999999999972</c:v>
                </c:pt>
                <c:pt idx="5763">
                  <c:v>37.999999999999986</c:v>
                </c:pt>
                <c:pt idx="5764">
                  <c:v>38.000000000000078</c:v>
                </c:pt>
                <c:pt idx="5765">
                  <c:v>38.999999999999972</c:v>
                </c:pt>
                <c:pt idx="5766">
                  <c:v>37.999999999999986</c:v>
                </c:pt>
                <c:pt idx="5767">
                  <c:v>41.000000000000014</c:v>
                </c:pt>
                <c:pt idx="5768">
                  <c:v>41.000000000000014</c:v>
                </c:pt>
                <c:pt idx="5769">
                  <c:v>41.000000000000014</c:v>
                </c:pt>
                <c:pt idx="5770">
                  <c:v>41.999999999999993</c:v>
                </c:pt>
                <c:pt idx="5771">
                  <c:v>37.999999999999986</c:v>
                </c:pt>
                <c:pt idx="5772">
                  <c:v>37.999999999999986</c:v>
                </c:pt>
                <c:pt idx="5773">
                  <c:v>37.999999999999986</c:v>
                </c:pt>
                <c:pt idx="5774">
                  <c:v>38.999999999999972</c:v>
                </c:pt>
                <c:pt idx="5775">
                  <c:v>37.999999999999986</c:v>
                </c:pt>
                <c:pt idx="5776">
                  <c:v>37.999999999999986</c:v>
                </c:pt>
                <c:pt idx="5777">
                  <c:v>37.999999999999986</c:v>
                </c:pt>
                <c:pt idx="5778">
                  <c:v>38.999999999999972</c:v>
                </c:pt>
                <c:pt idx="5779">
                  <c:v>38.999999999999972</c:v>
                </c:pt>
                <c:pt idx="5780">
                  <c:v>37.000000000000014</c:v>
                </c:pt>
                <c:pt idx="5781">
                  <c:v>37.999999999999986</c:v>
                </c:pt>
                <c:pt idx="5782">
                  <c:v>37.999999999999986</c:v>
                </c:pt>
                <c:pt idx="5783">
                  <c:v>35.999999999999943</c:v>
                </c:pt>
                <c:pt idx="5784">
                  <c:v>35.999999999999943</c:v>
                </c:pt>
                <c:pt idx="5785">
                  <c:v>39.999999999999943</c:v>
                </c:pt>
                <c:pt idx="5786">
                  <c:v>33.999999999999986</c:v>
                </c:pt>
                <c:pt idx="5787">
                  <c:v>34.000000000000071</c:v>
                </c:pt>
                <c:pt idx="5788">
                  <c:v>35.999999999999943</c:v>
                </c:pt>
                <c:pt idx="5789">
                  <c:v>33.999999999999986</c:v>
                </c:pt>
                <c:pt idx="5790">
                  <c:v>34.999999999999964</c:v>
                </c:pt>
                <c:pt idx="5791">
                  <c:v>36.000000000000028</c:v>
                </c:pt>
                <c:pt idx="5792">
                  <c:v>37.000000000000014</c:v>
                </c:pt>
                <c:pt idx="5793">
                  <c:v>35.999999999999943</c:v>
                </c:pt>
                <c:pt idx="5795">
                  <c:v>33.999999999999986</c:v>
                </c:pt>
                <c:pt idx="5796">
                  <c:v>34.999999999999964</c:v>
                </c:pt>
                <c:pt idx="5797">
                  <c:v>34.000000000000071</c:v>
                </c:pt>
                <c:pt idx="5798">
                  <c:v>35.000000000000057</c:v>
                </c:pt>
                <c:pt idx="5800">
                  <c:v>33.999999999999986</c:v>
                </c:pt>
                <c:pt idx="5801">
                  <c:v>33.999999999999986</c:v>
                </c:pt>
                <c:pt idx="5802">
                  <c:v>33.999999999999986</c:v>
                </c:pt>
                <c:pt idx="5805">
                  <c:v>33.999999999999986</c:v>
                </c:pt>
                <c:pt idx="5806">
                  <c:v>33.999999999999986</c:v>
                </c:pt>
                <c:pt idx="5807">
                  <c:v>33.999999999999986</c:v>
                </c:pt>
                <c:pt idx="5808">
                  <c:v>34.000000000000071</c:v>
                </c:pt>
                <c:pt idx="5809">
                  <c:v>36.000000000000028</c:v>
                </c:pt>
                <c:pt idx="5810">
                  <c:v>35.000000000000057</c:v>
                </c:pt>
                <c:pt idx="5811">
                  <c:v>36.000000000000028</c:v>
                </c:pt>
                <c:pt idx="5812">
                  <c:v>36.000000000000028</c:v>
                </c:pt>
                <c:pt idx="5813">
                  <c:v>36.000000000000028</c:v>
                </c:pt>
                <c:pt idx="5814">
                  <c:v>35.999999999999943</c:v>
                </c:pt>
                <c:pt idx="5815">
                  <c:v>37.000000000000014</c:v>
                </c:pt>
                <c:pt idx="5816">
                  <c:v>34.999999999999964</c:v>
                </c:pt>
                <c:pt idx="5817">
                  <c:v>34.999999999999964</c:v>
                </c:pt>
                <c:pt idx="5818">
                  <c:v>33.999999999999986</c:v>
                </c:pt>
                <c:pt idx="5819">
                  <c:v>33.999999999999986</c:v>
                </c:pt>
                <c:pt idx="5820">
                  <c:v>35.999999999999943</c:v>
                </c:pt>
                <c:pt idx="5821">
                  <c:v>35.000000000000057</c:v>
                </c:pt>
                <c:pt idx="5822">
                  <c:v>34.000000000000071</c:v>
                </c:pt>
                <c:pt idx="5823">
                  <c:v>34.999999999999964</c:v>
                </c:pt>
                <c:pt idx="5824">
                  <c:v>36.000000000000028</c:v>
                </c:pt>
                <c:pt idx="5825">
                  <c:v>35.999999999999943</c:v>
                </c:pt>
                <c:pt idx="5827">
                  <c:v>34.999999999999964</c:v>
                </c:pt>
                <c:pt idx="5831">
                  <c:v>35.000000000000057</c:v>
                </c:pt>
                <c:pt idx="5832">
                  <c:v>34.999999999999964</c:v>
                </c:pt>
                <c:pt idx="5833">
                  <c:v>34.999999999999964</c:v>
                </c:pt>
                <c:pt idx="5834">
                  <c:v>35.000000000000057</c:v>
                </c:pt>
                <c:pt idx="5835">
                  <c:v>34.000000000000071</c:v>
                </c:pt>
                <c:pt idx="5836">
                  <c:v>34.999999999999964</c:v>
                </c:pt>
                <c:pt idx="5837">
                  <c:v>33.000000000000007</c:v>
                </c:pt>
                <c:pt idx="5838">
                  <c:v>33.999999999999986</c:v>
                </c:pt>
                <c:pt idx="5839">
                  <c:v>34.000000000000071</c:v>
                </c:pt>
                <c:pt idx="5840">
                  <c:v>31.99999999999994</c:v>
                </c:pt>
                <c:pt idx="5841">
                  <c:v>33.999999999999986</c:v>
                </c:pt>
                <c:pt idx="5842">
                  <c:v>33.999999999999986</c:v>
                </c:pt>
                <c:pt idx="5843">
                  <c:v>34.000000000000071</c:v>
                </c:pt>
                <c:pt idx="5844">
                  <c:v>33.999999999999986</c:v>
                </c:pt>
                <c:pt idx="5845">
                  <c:v>31.99999999999994</c:v>
                </c:pt>
                <c:pt idx="5846">
                  <c:v>32.000000000000028</c:v>
                </c:pt>
                <c:pt idx="5847">
                  <c:v>33.999999999999986</c:v>
                </c:pt>
                <c:pt idx="5848">
                  <c:v>33.999999999999986</c:v>
                </c:pt>
                <c:pt idx="5849">
                  <c:v>33.000000000000007</c:v>
                </c:pt>
                <c:pt idx="5850">
                  <c:v>33.999999999999986</c:v>
                </c:pt>
                <c:pt idx="5851">
                  <c:v>33.000000000000007</c:v>
                </c:pt>
                <c:pt idx="5852">
                  <c:v>34.000000000000071</c:v>
                </c:pt>
                <c:pt idx="5853">
                  <c:v>34.999999999999964</c:v>
                </c:pt>
                <c:pt idx="5854">
                  <c:v>33.999999999999986</c:v>
                </c:pt>
                <c:pt idx="5855">
                  <c:v>35.000000000000057</c:v>
                </c:pt>
                <c:pt idx="5856">
                  <c:v>33.999999999999986</c:v>
                </c:pt>
                <c:pt idx="5857">
                  <c:v>33.000000000000007</c:v>
                </c:pt>
                <c:pt idx="5858">
                  <c:v>32.999999999999915</c:v>
                </c:pt>
                <c:pt idx="5859">
                  <c:v>34.999999999999964</c:v>
                </c:pt>
                <c:pt idx="5860">
                  <c:v>33.999999999999986</c:v>
                </c:pt>
                <c:pt idx="5861">
                  <c:v>34.999999999999964</c:v>
                </c:pt>
                <c:pt idx="5862">
                  <c:v>33.999999999999986</c:v>
                </c:pt>
                <c:pt idx="5863">
                  <c:v>35.999999999999943</c:v>
                </c:pt>
                <c:pt idx="5865">
                  <c:v>33.999999999999986</c:v>
                </c:pt>
                <c:pt idx="5866">
                  <c:v>33.999999999999986</c:v>
                </c:pt>
                <c:pt idx="5867">
                  <c:v>34.999999999999964</c:v>
                </c:pt>
                <c:pt idx="5868">
                  <c:v>33.999999999999986</c:v>
                </c:pt>
                <c:pt idx="5869">
                  <c:v>36.000000000000028</c:v>
                </c:pt>
                <c:pt idx="5870">
                  <c:v>34.999999999999964</c:v>
                </c:pt>
                <c:pt idx="5871">
                  <c:v>33.999999999999986</c:v>
                </c:pt>
                <c:pt idx="5872">
                  <c:v>35.000000000000057</c:v>
                </c:pt>
                <c:pt idx="5873">
                  <c:v>34.999999999999964</c:v>
                </c:pt>
                <c:pt idx="5874">
                  <c:v>33.999999999999986</c:v>
                </c:pt>
                <c:pt idx="5875">
                  <c:v>33.999999999999986</c:v>
                </c:pt>
                <c:pt idx="5876">
                  <c:v>32.999999999999915</c:v>
                </c:pt>
                <c:pt idx="5877">
                  <c:v>33.999999999999986</c:v>
                </c:pt>
                <c:pt idx="5878">
                  <c:v>33.000000000000007</c:v>
                </c:pt>
                <c:pt idx="5879">
                  <c:v>33.000000000000007</c:v>
                </c:pt>
                <c:pt idx="5880">
                  <c:v>33.999999999999986</c:v>
                </c:pt>
                <c:pt idx="5881">
                  <c:v>35.000000000000057</c:v>
                </c:pt>
                <c:pt idx="5882">
                  <c:v>33.999999999999986</c:v>
                </c:pt>
                <c:pt idx="5883">
                  <c:v>33.999999999999986</c:v>
                </c:pt>
                <c:pt idx="5884">
                  <c:v>33.999999999999986</c:v>
                </c:pt>
                <c:pt idx="5885">
                  <c:v>33.999999999999986</c:v>
                </c:pt>
                <c:pt idx="5886">
                  <c:v>36.000000000000028</c:v>
                </c:pt>
                <c:pt idx="5887">
                  <c:v>33.999999999999986</c:v>
                </c:pt>
                <c:pt idx="5888">
                  <c:v>36.000000000000028</c:v>
                </c:pt>
                <c:pt idx="5889">
                  <c:v>37.000000000000014</c:v>
                </c:pt>
                <c:pt idx="5890">
                  <c:v>36.000000000000028</c:v>
                </c:pt>
                <c:pt idx="5891">
                  <c:v>37.999999999999986</c:v>
                </c:pt>
                <c:pt idx="5892">
                  <c:v>34.999999999999964</c:v>
                </c:pt>
                <c:pt idx="5893">
                  <c:v>34.999999999999964</c:v>
                </c:pt>
                <c:pt idx="5894">
                  <c:v>34.999999999999964</c:v>
                </c:pt>
                <c:pt idx="5895">
                  <c:v>33.000000000000007</c:v>
                </c:pt>
                <c:pt idx="5896">
                  <c:v>35.999999999999943</c:v>
                </c:pt>
                <c:pt idx="5897">
                  <c:v>36.000000000000028</c:v>
                </c:pt>
                <c:pt idx="5898">
                  <c:v>35.999999999999943</c:v>
                </c:pt>
                <c:pt idx="5899">
                  <c:v>35.999999999999943</c:v>
                </c:pt>
                <c:pt idx="5900">
                  <c:v>37.000000000000014</c:v>
                </c:pt>
                <c:pt idx="5901">
                  <c:v>37.000000000000014</c:v>
                </c:pt>
                <c:pt idx="5903">
                  <c:v>36.000000000000028</c:v>
                </c:pt>
                <c:pt idx="5904">
                  <c:v>37.000000000000014</c:v>
                </c:pt>
                <c:pt idx="5905">
                  <c:v>34.999999999999964</c:v>
                </c:pt>
                <c:pt idx="5906">
                  <c:v>36.000000000000028</c:v>
                </c:pt>
                <c:pt idx="5907">
                  <c:v>33.999999999999986</c:v>
                </c:pt>
                <c:pt idx="5908">
                  <c:v>33.000000000000007</c:v>
                </c:pt>
                <c:pt idx="5909">
                  <c:v>33.999999999999986</c:v>
                </c:pt>
                <c:pt idx="5910">
                  <c:v>33.999999999999986</c:v>
                </c:pt>
                <c:pt idx="5911">
                  <c:v>33.999999999999986</c:v>
                </c:pt>
                <c:pt idx="5912">
                  <c:v>36.000000000000028</c:v>
                </c:pt>
                <c:pt idx="5913">
                  <c:v>35.999999999999943</c:v>
                </c:pt>
                <c:pt idx="5914">
                  <c:v>34.999999999999964</c:v>
                </c:pt>
                <c:pt idx="5915">
                  <c:v>33.999999999999986</c:v>
                </c:pt>
                <c:pt idx="5916">
                  <c:v>34.999999999999964</c:v>
                </c:pt>
                <c:pt idx="5917">
                  <c:v>34.999999999999964</c:v>
                </c:pt>
                <c:pt idx="5918">
                  <c:v>34.999999999999964</c:v>
                </c:pt>
                <c:pt idx="5919">
                  <c:v>29.999999999999982</c:v>
                </c:pt>
                <c:pt idx="5920">
                  <c:v>36.000000000000028</c:v>
                </c:pt>
                <c:pt idx="5921">
                  <c:v>34.999999999999964</c:v>
                </c:pt>
                <c:pt idx="5922">
                  <c:v>33.999999999999986</c:v>
                </c:pt>
                <c:pt idx="5923">
                  <c:v>35.999999999999943</c:v>
                </c:pt>
                <c:pt idx="5924">
                  <c:v>31.00000000000005</c:v>
                </c:pt>
                <c:pt idx="5925">
                  <c:v>35.999999999999943</c:v>
                </c:pt>
                <c:pt idx="5926">
                  <c:v>33.999999999999986</c:v>
                </c:pt>
                <c:pt idx="5927">
                  <c:v>32.000000000000028</c:v>
                </c:pt>
                <c:pt idx="5928">
                  <c:v>35.000000000000057</c:v>
                </c:pt>
                <c:pt idx="5929">
                  <c:v>33.999999999999986</c:v>
                </c:pt>
                <c:pt idx="5930">
                  <c:v>34.999999999999964</c:v>
                </c:pt>
                <c:pt idx="5931">
                  <c:v>37.000000000000014</c:v>
                </c:pt>
                <c:pt idx="5932">
                  <c:v>33.999999999999986</c:v>
                </c:pt>
                <c:pt idx="5933">
                  <c:v>34.999999999999964</c:v>
                </c:pt>
                <c:pt idx="5934">
                  <c:v>36.000000000000028</c:v>
                </c:pt>
                <c:pt idx="5935">
                  <c:v>36.000000000000028</c:v>
                </c:pt>
                <c:pt idx="5936">
                  <c:v>36.000000000000028</c:v>
                </c:pt>
                <c:pt idx="5937">
                  <c:v>35.000000000000057</c:v>
                </c:pt>
                <c:pt idx="5938">
                  <c:v>35.000000000000057</c:v>
                </c:pt>
                <c:pt idx="5939">
                  <c:v>34.000000000000071</c:v>
                </c:pt>
                <c:pt idx="5940">
                  <c:v>33.000000000000007</c:v>
                </c:pt>
                <c:pt idx="5941">
                  <c:v>33.999999999999986</c:v>
                </c:pt>
                <c:pt idx="5942">
                  <c:v>34.999999999999964</c:v>
                </c:pt>
                <c:pt idx="5943">
                  <c:v>33.999999999999986</c:v>
                </c:pt>
                <c:pt idx="5944">
                  <c:v>33.000000000000007</c:v>
                </c:pt>
                <c:pt idx="5945">
                  <c:v>35.000000000000057</c:v>
                </c:pt>
                <c:pt idx="5946">
                  <c:v>32.999999999999915</c:v>
                </c:pt>
                <c:pt idx="5947">
                  <c:v>30.999999999999961</c:v>
                </c:pt>
                <c:pt idx="5948">
                  <c:v>32.999999999999915</c:v>
                </c:pt>
                <c:pt idx="5949">
                  <c:v>31.99999999999994</c:v>
                </c:pt>
                <c:pt idx="5950">
                  <c:v>31.99999999999994</c:v>
                </c:pt>
                <c:pt idx="5951">
                  <c:v>31.99999999999994</c:v>
                </c:pt>
                <c:pt idx="5952">
                  <c:v>29.999999999999982</c:v>
                </c:pt>
                <c:pt idx="5953">
                  <c:v>31.00000000000005</c:v>
                </c:pt>
                <c:pt idx="5955">
                  <c:v>31.00000000000005</c:v>
                </c:pt>
                <c:pt idx="5956">
                  <c:v>32.000000000000028</c:v>
                </c:pt>
                <c:pt idx="5957">
                  <c:v>31.00000000000005</c:v>
                </c:pt>
                <c:pt idx="5958">
                  <c:v>31.00000000000005</c:v>
                </c:pt>
                <c:pt idx="5959">
                  <c:v>29.999999999999982</c:v>
                </c:pt>
                <c:pt idx="5960">
                  <c:v>29.999999999999982</c:v>
                </c:pt>
                <c:pt idx="5961">
                  <c:v>29.000000000000004</c:v>
                </c:pt>
                <c:pt idx="5962">
                  <c:v>29.000000000000004</c:v>
                </c:pt>
                <c:pt idx="5963">
                  <c:v>27.999999999999936</c:v>
                </c:pt>
                <c:pt idx="5964">
                  <c:v>29.000000000000004</c:v>
                </c:pt>
                <c:pt idx="5965">
                  <c:v>29.000000000000004</c:v>
                </c:pt>
                <c:pt idx="5966">
                  <c:v>29.000000000000004</c:v>
                </c:pt>
                <c:pt idx="5967">
                  <c:v>28.000000000000025</c:v>
                </c:pt>
                <c:pt idx="5968">
                  <c:v>27.000000000000046</c:v>
                </c:pt>
                <c:pt idx="5969">
                  <c:v>28.000000000000025</c:v>
                </c:pt>
                <c:pt idx="5970">
                  <c:v>28.000000000000025</c:v>
                </c:pt>
                <c:pt idx="5971">
                  <c:v>28.000000000000025</c:v>
                </c:pt>
                <c:pt idx="5972">
                  <c:v>29.000000000000004</c:v>
                </c:pt>
                <c:pt idx="5973">
                  <c:v>28.000000000000025</c:v>
                </c:pt>
                <c:pt idx="5974">
                  <c:v>26.999999999999957</c:v>
                </c:pt>
                <c:pt idx="5975">
                  <c:v>26.999999999999957</c:v>
                </c:pt>
                <c:pt idx="5976">
                  <c:v>25</c:v>
                </c:pt>
                <c:pt idx="5977">
                  <c:v>26.000000000000068</c:v>
                </c:pt>
                <c:pt idx="5978">
                  <c:v>25</c:v>
                </c:pt>
                <c:pt idx="5979">
                  <c:v>26.999999999999957</c:v>
                </c:pt>
                <c:pt idx="5980">
                  <c:v>25.999999999999979</c:v>
                </c:pt>
                <c:pt idx="5981">
                  <c:v>27.000000000000046</c:v>
                </c:pt>
                <c:pt idx="5982">
                  <c:v>25</c:v>
                </c:pt>
                <c:pt idx="5983">
                  <c:v>22.999999999999954</c:v>
                </c:pt>
                <c:pt idx="5984">
                  <c:v>25</c:v>
                </c:pt>
                <c:pt idx="5985">
                  <c:v>25.999999999999979</c:v>
                </c:pt>
                <c:pt idx="5986">
                  <c:v>25.999999999999979</c:v>
                </c:pt>
                <c:pt idx="5987">
                  <c:v>25.000000000000089</c:v>
                </c:pt>
                <c:pt idx="5988">
                  <c:v>27.000000000000046</c:v>
                </c:pt>
                <c:pt idx="5989">
                  <c:v>25</c:v>
                </c:pt>
                <c:pt idx="5990">
                  <c:v>25</c:v>
                </c:pt>
                <c:pt idx="5991">
                  <c:v>25</c:v>
                </c:pt>
                <c:pt idx="5992">
                  <c:v>25</c:v>
                </c:pt>
                <c:pt idx="5993">
                  <c:v>25</c:v>
                </c:pt>
                <c:pt idx="5994">
                  <c:v>25</c:v>
                </c:pt>
                <c:pt idx="5998">
                  <c:v>25</c:v>
                </c:pt>
                <c:pt idx="5999">
                  <c:v>25</c:v>
                </c:pt>
                <c:pt idx="6002">
                  <c:v>24.000000000000021</c:v>
                </c:pt>
                <c:pt idx="6003">
                  <c:v>24.000000000000021</c:v>
                </c:pt>
                <c:pt idx="6005">
                  <c:v>22.000000000000064</c:v>
                </c:pt>
                <c:pt idx="6006">
                  <c:v>18.99999999999995</c:v>
                </c:pt>
                <c:pt idx="6007">
                  <c:v>18.99999999999995</c:v>
                </c:pt>
                <c:pt idx="6008">
                  <c:v>20.000000000000018</c:v>
                </c:pt>
                <c:pt idx="6009">
                  <c:v>20.999999999999996</c:v>
                </c:pt>
                <c:pt idx="6010">
                  <c:v>28.000000000000025</c:v>
                </c:pt>
                <c:pt idx="6011">
                  <c:v>29.000000000000092</c:v>
                </c:pt>
                <c:pt idx="6012">
                  <c:v>29.999999999999982</c:v>
                </c:pt>
                <c:pt idx="6013">
                  <c:v>27.999999999999936</c:v>
                </c:pt>
                <c:pt idx="6014">
                  <c:v>29.000000000000004</c:v>
                </c:pt>
                <c:pt idx="6015">
                  <c:v>28.000000000000025</c:v>
                </c:pt>
                <c:pt idx="6016">
                  <c:v>29.000000000000004</c:v>
                </c:pt>
                <c:pt idx="6017">
                  <c:v>26.999999999999957</c:v>
                </c:pt>
                <c:pt idx="6018">
                  <c:v>25</c:v>
                </c:pt>
                <c:pt idx="6019">
                  <c:v>25.999999999999979</c:v>
                </c:pt>
                <c:pt idx="6020">
                  <c:v>26.999999999999957</c:v>
                </c:pt>
                <c:pt idx="6021">
                  <c:v>28.000000000000025</c:v>
                </c:pt>
                <c:pt idx="6022">
                  <c:v>28.000000000000025</c:v>
                </c:pt>
                <c:pt idx="6023">
                  <c:v>27.999999999999936</c:v>
                </c:pt>
                <c:pt idx="6024">
                  <c:v>29.000000000000004</c:v>
                </c:pt>
                <c:pt idx="6025">
                  <c:v>29.000000000000004</c:v>
                </c:pt>
                <c:pt idx="6026">
                  <c:v>30.999999999999961</c:v>
                </c:pt>
                <c:pt idx="6027">
                  <c:v>31.00000000000005</c:v>
                </c:pt>
                <c:pt idx="6028">
                  <c:v>30.000000000000071</c:v>
                </c:pt>
                <c:pt idx="6029">
                  <c:v>29.000000000000004</c:v>
                </c:pt>
                <c:pt idx="6030">
                  <c:v>29.000000000000004</c:v>
                </c:pt>
                <c:pt idx="6031">
                  <c:v>28.000000000000025</c:v>
                </c:pt>
                <c:pt idx="6032">
                  <c:v>27.999999999999979</c:v>
                </c:pt>
                <c:pt idx="6033">
                  <c:v>28.000000000000025</c:v>
                </c:pt>
                <c:pt idx="6034">
                  <c:v>27.999999999999979</c:v>
                </c:pt>
                <c:pt idx="6035">
                  <c:v>28.000000000000025</c:v>
                </c:pt>
                <c:pt idx="6036">
                  <c:v>27.000000000000046</c:v>
                </c:pt>
                <c:pt idx="6037">
                  <c:v>27.999999999999979</c:v>
                </c:pt>
                <c:pt idx="6038">
                  <c:v>28.000000000000025</c:v>
                </c:pt>
                <c:pt idx="6039">
                  <c:v>28.000000000000025</c:v>
                </c:pt>
                <c:pt idx="6040">
                  <c:v>28.000000000000025</c:v>
                </c:pt>
                <c:pt idx="6041">
                  <c:v>28.000000000000025</c:v>
                </c:pt>
                <c:pt idx="6042">
                  <c:v>28.000000000000025</c:v>
                </c:pt>
                <c:pt idx="6043">
                  <c:v>27.999999999999979</c:v>
                </c:pt>
                <c:pt idx="6044">
                  <c:v>27.999999999999979</c:v>
                </c:pt>
                <c:pt idx="6045">
                  <c:v>27.999999999999979</c:v>
                </c:pt>
                <c:pt idx="6046">
                  <c:v>27</c:v>
                </c:pt>
                <c:pt idx="6047">
                  <c:v>28.000000000000025</c:v>
                </c:pt>
                <c:pt idx="6048">
                  <c:v>25.999999999999979</c:v>
                </c:pt>
                <c:pt idx="6050">
                  <c:v>25.999999999999979</c:v>
                </c:pt>
                <c:pt idx="6051">
                  <c:v>23.999999999999932</c:v>
                </c:pt>
                <c:pt idx="6052">
                  <c:v>27</c:v>
                </c:pt>
                <c:pt idx="6053">
                  <c:v>25.999999999999979</c:v>
                </c:pt>
                <c:pt idx="6054">
                  <c:v>25</c:v>
                </c:pt>
                <c:pt idx="6055">
                  <c:v>25</c:v>
                </c:pt>
                <c:pt idx="6056">
                  <c:v>36.000000000000028</c:v>
                </c:pt>
                <c:pt idx="6057">
                  <c:v>23.999999999999932</c:v>
                </c:pt>
                <c:pt idx="6058">
                  <c:v>24.000000000000021</c:v>
                </c:pt>
                <c:pt idx="6059">
                  <c:v>23.999999999999932</c:v>
                </c:pt>
                <c:pt idx="6061">
                  <c:v>25.999999999999979</c:v>
                </c:pt>
                <c:pt idx="6062">
                  <c:v>25.999999999999979</c:v>
                </c:pt>
                <c:pt idx="6063">
                  <c:v>25</c:v>
                </c:pt>
                <c:pt idx="6064">
                  <c:v>25</c:v>
                </c:pt>
                <c:pt idx="6065">
                  <c:v>25</c:v>
                </c:pt>
                <c:pt idx="6066">
                  <c:v>25</c:v>
                </c:pt>
                <c:pt idx="6067">
                  <c:v>28.000000000000025</c:v>
                </c:pt>
                <c:pt idx="6068">
                  <c:v>25</c:v>
                </c:pt>
                <c:pt idx="6069">
                  <c:v>24.000000000000021</c:v>
                </c:pt>
                <c:pt idx="6070">
                  <c:v>25</c:v>
                </c:pt>
                <c:pt idx="6071">
                  <c:v>24.000000000000021</c:v>
                </c:pt>
                <c:pt idx="6072">
                  <c:v>25</c:v>
                </c:pt>
                <c:pt idx="6073">
                  <c:v>25</c:v>
                </c:pt>
                <c:pt idx="6074">
                  <c:v>23.000000000000043</c:v>
                </c:pt>
                <c:pt idx="6075">
                  <c:v>21.999999999999975</c:v>
                </c:pt>
                <c:pt idx="6076">
                  <c:v>20.999999999999996</c:v>
                </c:pt>
                <c:pt idx="6077">
                  <c:v>20.999999999999996</c:v>
                </c:pt>
                <c:pt idx="6080">
                  <c:v>20.000000000000018</c:v>
                </c:pt>
                <c:pt idx="6081">
                  <c:v>18.99999999999995</c:v>
                </c:pt>
                <c:pt idx="6082">
                  <c:v>19.000000000000039</c:v>
                </c:pt>
                <c:pt idx="6085">
                  <c:v>19.000000000000039</c:v>
                </c:pt>
                <c:pt idx="6086">
                  <c:v>18.99999999999995</c:v>
                </c:pt>
                <c:pt idx="6088">
                  <c:v>20.000000000000018</c:v>
                </c:pt>
                <c:pt idx="6089">
                  <c:v>19.999999999999929</c:v>
                </c:pt>
                <c:pt idx="6090">
                  <c:v>19.000000000000039</c:v>
                </c:pt>
                <c:pt idx="6091">
                  <c:v>20.000000000000018</c:v>
                </c:pt>
                <c:pt idx="6092">
                  <c:v>19.999999999999972</c:v>
                </c:pt>
                <c:pt idx="6093">
                  <c:v>20.99999999999995</c:v>
                </c:pt>
                <c:pt idx="6094">
                  <c:v>21.000000000000043</c:v>
                </c:pt>
                <c:pt idx="6095">
                  <c:v>20.99999999999995</c:v>
                </c:pt>
                <c:pt idx="6096">
                  <c:v>22.000000000000021</c:v>
                </c:pt>
                <c:pt idx="6097">
                  <c:v>19.999999999999972</c:v>
                </c:pt>
                <c:pt idx="6098">
                  <c:v>20.000000000000018</c:v>
                </c:pt>
                <c:pt idx="6099">
                  <c:v>18.999999999999993</c:v>
                </c:pt>
                <c:pt idx="6100">
                  <c:v>20.000000000000018</c:v>
                </c:pt>
                <c:pt idx="6101">
                  <c:v>18.999999999999993</c:v>
                </c:pt>
                <c:pt idx="6102">
                  <c:v>20.000000000000018</c:v>
                </c:pt>
                <c:pt idx="6103">
                  <c:v>19.999999999999972</c:v>
                </c:pt>
                <c:pt idx="6104">
                  <c:v>18.999999999999993</c:v>
                </c:pt>
                <c:pt idx="6105">
                  <c:v>19.999999999999972</c:v>
                </c:pt>
                <c:pt idx="6106">
                  <c:v>23.000000000000043</c:v>
                </c:pt>
                <c:pt idx="6107">
                  <c:v>18.000000000000014</c:v>
                </c:pt>
                <c:pt idx="6108">
                  <c:v>19.000000000000039</c:v>
                </c:pt>
                <c:pt idx="6109">
                  <c:v>25</c:v>
                </c:pt>
                <c:pt idx="6110">
                  <c:v>12.000000000000011</c:v>
                </c:pt>
                <c:pt idx="6111">
                  <c:v>20.000000000000018</c:v>
                </c:pt>
                <c:pt idx="6112">
                  <c:v>21.999999999999975</c:v>
                </c:pt>
                <c:pt idx="6113">
                  <c:v>20.000000000000018</c:v>
                </c:pt>
                <c:pt idx="6114">
                  <c:v>20.000000000000018</c:v>
                </c:pt>
                <c:pt idx="6115">
                  <c:v>16.999999999999993</c:v>
                </c:pt>
                <c:pt idx="6116">
                  <c:v>14.999999999999991</c:v>
                </c:pt>
                <c:pt idx="6117">
                  <c:v>15.99999999999997</c:v>
                </c:pt>
                <c:pt idx="6118">
                  <c:v>16.000000000000014</c:v>
                </c:pt>
                <c:pt idx="6120">
                  <c:v>15.99999999999997</c:v>
                </c:pt>
                <c:pt idx="6121">
                  <c:v>21.000000000000043</c:v>
                </c:pt>
                <c:pt idx="6122">
                  <c:v>15.99999999999997</c:v>
                </c:pt>
                <c:pt idx="6123">
                  <c:v>16.999999999999993</c:v>
                </c:pt>
                <c:pt idx="6124">
                  <c:v>15.99999999999997</c:v>
                </c:pt>
                <c:pt idx="6125">
                  <c:v>16.999999999999993</c:v>
                </c:pt>
                <c:pt idx="6126">
                  <c:v>17.000000000000036</c:v>
                </c:pt>
                <c:pt idx="6127">
                  <c:v>18.000000000000014</c:v>
                </c:pt>
                <c:pt idx="6128">
                  <c:v>16.999999999999993</c:v>
                </c:pt>
                <c:pt idx="6129">
                  <c:v>16.999999999999993</c:v>
                </c:pt>
                <c:pt idx="6130">
                  <c:v>17.000000000000036</c:v>
                </c:pt>
                <c:pt idx="6131">
                  <c:v>15.000000000000036</c:v>
                </c:pt>
                <c:pt idx="6132">
                  <c:v>11.000000000000032</c:v>
                </c:pt>
                <c:pt idx="6133">
                  <c:v>12.000000000000011</c:v>
                </c:pt>
                <c:pt idx="6134">
                  <c:v>12.999999999999989</c:v>
                </c:pt>
                <c:pt idx="6135">
                  <c:v>12.000000000000011</c:v>
                </c:pt>
                <c:pt idx="6136">
                  <c:v>13.999999999999968</c:v>
                </c:pt>
                <c:pt idx="6137">
                  <c:v>12.999999999999989</c:v>
                </c:pt>
                <c:pt idx="6138">
                  <c:v>14.000000000000012</c:v>
                </c:pt>
                <c:pt idx="6139">
                  <c:v>14.999999999999991</c:v>
                </c:pt>
                <c:pt idx="6140">
                  <c:v>16.000000000000014</c:v>
                </c:pt>
                <c:pt idx="6141">
                  <c:v>15.000000000000036</c:v>
                </c:pt>
                <c:pt idx="6142">
                  <c:v>15.000000000000036</c:v>
                </c:pt>
                <c:pt idx="6143">
                  <c:v>16.999999999999993</c:v>
                </c:pt>
                <c:pt idx="6144">
                  <c:v>16.999999999999993</c:v>
                </c:pt>
                <c:pt idx="6145">
                  <c:v>17.000000000000082</c:v>
                </c:pt>
                <c:pt idx="6146">
                  <c:v>16.000000000000014</c:v>
                </c:pt>
                <c:pt idx="6147">
                  <c:v>18.000000000000014</c:v>
                </c:pt>
                <c:pt idx="6148">
                  <c:v>16.000000000000014</c:v>
                </c:pt>
                <c:pt idx="6149">
                  <c:v>18.99999999999995</c:v>
                </c:pt>
                <c:pt idx="6150">
                  <c:v>14.000000000000057</c:v>
                </c:pt>
                <c:pt idx="6151">
                  <c:v>16.999999999999993</c:v>
                </c:pt>
                <c:pt idx="6152">
                  <c:v>16.999999999999993</c:v>
                </c:pt>
                <c:pt idx="6153">
                  <c:v>15.000000000000036</c:v>
                </c:pt>
                <c:pt idx="6154">
                  <c:v>17.999999999999972</c:v>
                </c:pt>
                <c:pt idx="6155">
                  <c:v>19.000000000000039</c:v>
                </c:pt>
                <c:pt idx="6156">
                  <c:v>17.999999999999972</c:v>
                </c:pt>
                <c:pt idx="6157">
                  <c:v>16.999999999999993</c:v>
                </c:pt>
                <c:pt idx="6158">
                  <c:v>17.999999999999972</c:v>
                </c:pt>
                <c:pt idx="6159">
                  <c:v>18.00000000000006</c:v>
                </c:pt>
                <c:pt idx="6160">
                  <c:v>16.000000000000014</c:v>
                </c:pt>
                <c:pt idx="6161">
                  <c:v>16.000000000000014</c:v>
                </c:pt>
                <c:pt idx="6162">
                  <c:v>17.999999999999972</c:v>
                </c:pt>
                <c:pt idx="6164">
                  <c:v>15.000000000000036</c:v>
                </c:pt>
                <c:pt idx="6165">
                  <c:v>16.000000000000014</c:v>
                </c:pt>
                <c:pt idx="6166">
                  <c:v>16.000000000000014</c:v>
                </c:pt>
                <c:pt idx="6167">
                  <c:v>16.999999999999993</c:v>
                </c:pt>
                <c:pt idx="6168">
                  <c:v>16.999999999999993</c:v>
                </c:pt>
                <c:pt idx="6169">
                  <c:v>16.000000000000014</c:v>
                </c:pt>
                <c:pt idx="6170">
                  <c:v>16.000000000000014</c:v>
                </c:pt>
                <c:pt idx="6171">
                  <c:v>14.999999999999947</c:v>
                </c:pt>
                <c:pt idx="6172">
                  <c:v>14.999999999999947</c:v>
                </c:pt>
                <c:pt idx="6173">
                  <c:v>15.000000000000036</c:v>
                </c:pt>
                <c:pt idx="6174">
                  <c:v>15.000000000000036</c:v>
                </c:pt>
                <c:pt idx="6175">
                  <c:v>16.000000000000014</c:v>
                </c:pt>
                <c:pt idx="6176">
                  <c:v>12.999999999999989</c:v>
                </c:pt>
                <c:pt idx="6177">
                  <c:v>12.999999999999989</c:v>
                </c:pt>
                <c:pt idx="6178">
                  <c:v>16.000000000000014</c:v>
                </c:pt>
                <c:pt idx="6179">
                  <c:v>15.000000000000036</c:v>
                </c:pt>
                <c:pt idx="6180">
                  <c:v>14.000000000000057</c:v>
                </c:pt>
                <c:pt idx="6181">
                  <c:v>13.999999999999968</c:v>
                </c:pt>
                <c:pt idx="6182">
                  <c:v>12.999999999999989</c:v>
                </c:pt>
                <c:pt idx="6183">
                  <c:v>14.000000000000057</c:v>
                </c:pt>
                <c:pt idx="6184">
                  <c:v>14.999999999999947</c:v>
                </c:pt>
                <c:pt idx="6185">
                  <c:v>14.999999999999947</c:v>
                </c:pt>
                <c:pt idx="6186">
                  <c:v>13.999999999999968</c:v>
                </c:pt>
                <c:pt idx="6187">
                  <c:v>14.999999999999947</c:v>
                </c:pt>
                <c:pt idx="6188">
                  <c:v>14.999999999999947</c:v>
                </c:pt>
                <c:pt idx="6189">
                  <c:v>16.000000000000014</c:v>
                </c:pt>
                <c:pt idx="6190">
                  <c:v>16.000000000000014</c:v>
                </c:pt>
                <c:pt idx="6191">
                  <c:v>16.000000000000014</c:v>
                </c:pt>
                <c:pt idx="6192">
                  <c:v>16.000000000000014</c:v>
                </c:pt>
                <c:pt idx="6193">
                  <c:v>16.000000000000014</c:v>
                </c:pt>
                <c:pt idx="6194">
                  <c:v>16.999999999999993</c:v>
                </c:pt>
                <c:pt idx="6195">
                  <c:v>16.000000000000014</c:v>
                </c:pt>
                <c:pt idx="6196">
                  <c:v>16.999999999999993</c:v>
                </c:pt>
                <c:pt idx="6197">
                  <c:v>22.000000000000064</c:v>
                </c:pt>
                <c:pt idx="6198">
                  <c:v>17.999999999999972</c:v>
                </c:pt>
                <c:pt idx="6199">
                  <c:v>16.000000000000014</c:v>
                </c:pt>
                <c:pt idx="6200">
                  <c:v>18.99999999999995</c:v>
                </c:pt>
                <c:pt idx="6201">
                  <c:v>12.999999999999989</c:v>
                </c:pt>
                <c:pt idx="6202">
                  <c:v>16.999999999999993</c:v>
                </c:pt>
                <c:pt idx="6203">
                  <c:v>15.000000000000036</c:v>
                </c:pt>
                <c:pt idx="6204">
                  <c:v>15.000000000000036</c:v>
                </c:pt>
                <c:pt idx="6205">
                  <c:v>15.000000000000036</c:v>
                </c:pt>
                <c:pt idx="6206">
                  <c:v>14.999999999999947</c:v>
                </c:pt>
                <c:pt idx="6207">
                  <c:v>15.000000000000036</c:v>
                </c:pt>
                <c:pt idx="6208">
                  <c:v>16.000000000000014</c:v>
                </c:pt>
                <c:pt idx="6209">
                  <c:v>15.000000000000036</c:v>
                </c:pt>
                <c:pt idx="6210">
                  <c:v>12.999999999999989</c:v>
                </c:pt>
                <c:pt idx="6211">
                  <c:v>14.000000000000057</c:v>
                </c:pt>
                <c:pt idx="6212">
                  <c:v>14.000000000000057</c:v>
                </c:pt>
                <c:pt idx="6213">
                  <c:v>14.999999999999947</c:v>
                </c:pt>
                <c:pt idx="6214">
                  <c:v>16.000000000000014</c:v>
                </c:pt>
                <c:pt idx="6216">
                  <c:v>16.000000000000014</c:v>
                </c:pt>
                <c:pt idx="6217">
                  <c:v>14.000000000000057</c:v>
                </c:pt>
                <c:pt idx="6218">
                  <c:v>14.000000000000057</c:v>
                </c:pt>
                <c:pt idx="6219">
                  <c:v>14.999999999999947</c:v>
                </c:pt>
                <c:pt idx="6220">
                  <c:v>15.000000000000036</c:v>
                </c:pt>
                <c:pt idx="6221">
                  <c:v>15.000000000000036</c:v>
                </c:pt>
                <c:pt idx="6222">
                  <c:v>16.000000000000014</c:v>
                </c:pt>
                <c:pt idx="6223">
                  <c:v>17.999999999999972</c:v>
                </c:pt>
                <c:pt idx="6224">
                  <c:v>13.999999999999968</c:v>
                </c:pt>
                <c:pt idx="6225">
                  <c:v>14.000000000000057</c:v>
                </c:pt>
                <c:pt idx="6226">
                  <c:v>14.999999999999947</c:v>
                </c:pt>
                <c:pt idx="6227">
                  <c:v>14.000000000000057</c:v>
                </c:pt>
                <c:pt idx="6228">
                  <c:v>16.999999999999993</c:v>
                </c:pt>
                <c:pt idx="6229">
                  <c:v>14.999999999999947</c:v>
                </c:pt>
                <c:pt idx="6230">
                  <c:v>15.000000000000036</c:v>
                </c:pt>
                <c:pt idx="6231">
                  <c:v>16.999999999999993</c:v>
                </c:pt>
                <c:pt idx="6232">
                  <c:v>16.000000000000014</c:v>
                </c:pt>
                <c:pt idx="6233">
                  <c:v>16.999999999999993</c:v>
                </c:pt>
                <c:pt idx="6234">
                  <c:v>15.000000000000036</c:v>
                </c:pt>
                <c:pt idx="6235">
                  <c:v>17.999999999999972</c:v>
                </c:pt>
                <c:pt idx="6236">
                  <c:v>16.000000000000014</c:v>
                </c:pt>
                <c:pt idx="6237">
                  <c:v>16.000000000000014</c:v>
                </c:pt>
                <c:pt idx="6238">
                  <c:v>16.000000000000014</c:v>
                </c:pt>
                <c:pt idx="6239">
                  <c:v>16.999999999999993</c:v>
                </c:pt>
                <c:pt idx="6240">
                  <c:v>16.999999999999993</c:v>
                </c:pt>
                <c:pt idx="6241">
                  <c:v>16.000000000000014</c:v>
                </c:pt>
                <c:pt idx="6242">
                  <c:v>16.000000000000014</c:v>
                </c:pt>
                <c:pt idx="6243">
                  <c:v>16.000000000000014</c:v>
                </c:pt>
                <c:pt idx="6244">
                  <c:v>16.000000000000014</c:v>
                </c:pt>
                <c:pt idx="6245">
                  <c:v>16.999999999999993</c:v>
                </c:pt>
                <c:pt idx="6246">
                  <c:v>16.000000000000014</c:v>
                </c:pt>
                <c:pt idx="6247">
                  <c:v>16.000000000000014</c:v>
                </c:pt>
                <c:pt idx="6248">
                  <c:v>16.999999999999993</c:v>
                </c:pt>
                <c:pt idx="6249">
                  <c:v>16.000000000000014</c:v>
                </c:pt>
                <c:pt idx="6250">
                  <c:v>17.999999999999972</c:v>
                </c:pt>
                <c:pt idx="6251">
                  <c:v>16.999999999999993</c:v>
                </c:pt>
                <c:pt idx="6252">
                  <c:v>17.999999999999972</c:v>
                </c:pt>
                <c:pt idx="6253">
                  <c:v>19.000000000000039</c:v>
                </c:pt>
                <c:pt idx="6254">
                  <c:v>17.999999999999972</c:v>
                </c:pt>
                <c:pt idx="6255">
                  <c:v>18.99999999999995</c:v>
                </c:pt>
                <c:pt idx="6259">
                  <c:v>19.000000000000039</c:v>
                </c:pt>
                <c:pt idx="6260">
                  <c:v>14.999999999999947</c:v>
                </c:pt>
                <c:pt idx="6263">
                  <c:v>14.999999999999947</c:v>
                </c:pt>
                <c:pt idx="6264">
                  <c:v>15.000000000000036</c:v>
                </c:pt>
                <c:pt idx="6266">
                  <c:v>20.000000000000018</c:v>
                </c:pt>
                <c:pt idx="6267">
                  <c:v>12.999999999999989</c:v>
                </c:pt>
                <c:pt idx="6268">
                  <c:v>12.000000000000011</c:v>
                </c:pt>
                <c:pt idx="6269">
                  <c:v>22.999999999999954</c:v>
                </c:pt>
                <c:pt idx="6270">
                  <c:v>21.999999999999975</c:v>
                </c:pt>
                <c:pt idx="6271">
                  <c:v>23.000000000000043</c:v>
                </c:pt>
                <c:pt idx="6272">
                  <c:v>22.999999999999954</c:v>
                </c:pt>
                <c:pt idx="6273">
                  <c:v>18.99999999999995</c:v>
                </c:pt>
                <c:pt idx="6274">
                  <c:v>21.999999999999975</c:v>
                </c:pt>
                <c:pt idx="6275">
                  <c:v>23.000000000000043</c:v>
                </c:pt>
                <c:pt idx="6276">
                  <c:v>24.000000000000021</c:v>
                </c:pt>
                <c:pt idx="6277">
                  <c:v>21.999999999999975</c:v>
                </c:pt>
                <c:pt idx="6278">
                  <c:v>22.999999999999954</c:v>
                </c:pt>
                <c:pt idx="6279">
                  <c:v>22.999999999999954</c:v>
                </c:pt>
                <c:pt idx="6280">
                  <c:v>21.999999999999975</c:v>
                </c:pt>
                <c:pt idx="6281">
                  <c:v>23.000000000000043</c:v>
                </c:pt>
                <c:pt idx="6282">
                  <c:v>22.999999999999954</c:v>
                </c:pt>
                <c:pt idx="6283">
                  <c:v>24.000000000000021</c:v>
                </c:pt>
                <c:pt idx="6284">
                  <c:v>23.000000000000043</c:v>
                </c:pt>
                <c:pt idx="6285">
                  <c:v>22.000000000000064</c:v>
                </c:pt>
                <c:pt idx="6286">
                  <c:v>21.999999999999975</c:v>
                </c:pt>
                <c:pt idx="6287">
                  <c:v>23.000000000000043</c:v>
                </c:pt>
                <c:pt idx="6288">
                  <c:v>21.999999999999975</c:v>
                </c:pt>
                <c:pt idx="6289">
                  <c:v>23.999999999999932</c:v>
                </c:pt>
                <c:pt idx="6290">
                  <c:v>25</c:v>
                </c:pt>
                <c:pt idx="6291">
                  <c:v>24.000000000000021</c:v>
                </c:pt>
                <c:pt idx="6292">
                  <c:v>24.000000000000021</c:v>
                </c:pt>
                <c:pt idx="6293">
                  <c:v>23.000000000000043</c:v>
                </c:pt>
                <c:pt idx="6294">
                  <c:v>25.999999999999979</c:v>
                </c:pt>
                <c:pt idx="6295">
                  <c:v>24.000000000000021</c:v>
                </c:pt>
                <c:pt idx="6296">
                  <c:v>25</c:v>
                </c:pt>
                <c:pt idx="6297">
                  <c:v>24.000000000000021</c:v>
                </c:pt>
                <c:pt idx="6298">
                  <c:v>23.000000000000043</c:v>
                </c:pt>
                <c:pt idx="6300">
                  <c:v>24.000000000000021</c:v>
                </c:pt>
                <c:pt idx="6301">
                  <c:v>22.999999999999954</c:v>
                </c:pt>
                <c:pt idx="6302">
                  <c:v>24.000000000000021</c:v>
                </c:pt>
                <c:pt idx="6303">
                  <c:v>23.999999999999932</c:v>
                </c:pt>
                <c:pt idx="6304">
                  <c:v>25</c:v>
                </c:pt>
                <c:pt idx="6305">
                  <c:v>22.999999999999954</c:v>
                </c:pt>
                <c:pt idx="6306">
                  <c:v>22.999999999999954</c:v>
                </c:pt>
                <c:pt idx="6307">
                  <c:v>23.000000000000043</c:v>
                </c:pt>
                <c:pt idx="6308">
                  <c:v>23.999999999999932</c:v>
                </c:pt>
                <c:pt idx="6309">
                  <c:v>23.999999999999979</c:v>
                </c:pt>
                <c:pt idx="6310">
                  <c:v>24.000000000000021</c:v>
                </c:pt>
                <c:pt idx="6311">
                  <c:v>25.000000000000043</c:v>
                </c:pt>
                <c:pt idx="6312">
                  <c:v>20.999999999999996</c:v>
                </c:pt>
                <c:pt idx="6313">
                  <c:v>25</c:v>
                </c:pt>
                <c:pt idx="6314">
                  <c:v>24.999999999999957</c:v>
                </c:pt>
                <c:pt idx="6315">
                  <c:v>26.000000000000021</c:v>
                </c:pt>
                <c:pt idx="6316">
                  <c:v>24.000000000000021</c:v>
                </c:pt>
                <c:pt idx="6317">
                  <c:v>25.000000000000043</c:v>
                </c:pt>
                <c:pt idx="6318">
                  <c:v>25</c:v>
                </c:pt>
                <c:pt idx="6319">
                  <c:v>26.000000000000021</c:v>
                </c:pt>
                <c:pt idx="6320">
                  <c:v>26.000000000000021</c:v>
                </c:pt>
                <c:pt idx="6321">
                  <c:v>24.000000000000021</c:v>
                </c:pt>
                <c:pt idx="6323">
                  <c:v>26.000000000000021</c:v>
                </c:pt>
                <c:pt idx="6324">
                  <c:v>27.000000000000046</c:v>
                </c:pt>
                <c:pt idx="6325">
                  <c:v>25.999999999999979</c:v>
                </c:pt>
                <c:pt idx="6326">
                  <c:v>27.000000000000046</c:v>
                </c:pt>
                <c:pt idx="6327">
                  <c:v>25.000000000000043</c:v>
                </c:pt>
                <c:pt idx="6328">
                  <c:v>26.000000000000021</c:v>
                </c:pt>
                <c:pt idx="6329">
                  <c:v>25.999999999999979</c:v>
                </c:pt>
                <c:pt idx="6330">
                  <c:v>26.000000000000068</c:v>
                </c:pt>
                <c:pt idx="6331">
                  <c:v>25.999999999999979</c:v>
                </c:pt>
                <c:pt idx="6332">
                  <c:v>25</c:v>
                </c:pt>
                <c:pt idx="6335">
                  <c:v>24.000000000000021</c:v>
                </c:pt>
                <c:pt idx="6336">
                  <c:v>25.999999999999979</c:v>
                </c:pt>
                <c:pt idx="6337">
                  <c:v>25</c:v>
                </c:pt>
                <c:pt idx="6338">
                  <c:v>23.999999999999932</c:v>
                </c:pt>
                <c:pt idx="6339">
                  <c:v>25</c:v>
                </c:pt>
                <c:pt idx="6340">
                  <c:v>24.000000000000021</c:v>
                </c:pt>
                <c:pt idx="6341">
                  <c:v>25</c:v>
                </c:pt>
                <c:pt idx="6342">
                  <c:v>24.000000000000021</c:v>
                </c:pt>
                <c:pt idx="6343">
                  <c:v>24.000000000000021</c:v>
                </c:pt>
                <c:pt idx="6344">
                  <c:v>25</c:v>
                </c:pt>
                <c:pt idx="6345">
                  <c:v>25</c:v>
                </c:pt>
                <c:pt idx="6346">
                  <c:v>24.000000000000021</c:v>
                </c:pt>
                <c:pt idx="6347">
                  <c:v>25</c:v>
                </c:pt>
                <c:pt idx="6348">
                  <c:v>25</c:v>
                </c:pt>
                <c:pt idx="6349">
                  <c:v>25</c:v>
                </c:pt>
                <c:pt idx="6350">
                  <c:v>25</c:v>
                </c:pt>
                <c:pt idx="6351">
                  <c:v>24.000000000000021</c:v>
                </c:pt>
                <c:pt idx="6352">
                  <c:v>25.999999999999979</c:v>
                </c:pt>
                <c:pt idx="6353">
                  <c:v>25</c:v>
                </c:pt>
                <c:pt idx="6354">
                  <c:v>25.999999999999979</c:v>
                </c:pt>
                <c:pt idx="6355">
                  <c:v>23.999999999999932</c:v>
                </c:pt>
                <c:pt idx="6356">
                  <c:v>24.000000000000021</c:v>
                </c:pt>
                <c:pt idx="6357">
                  <c:v>23.000000000000043</c:v>
                </c:pt>
                <c:pt idx="6358">
                  <c:v>24.000000000000021</c:v>
                </c:pt>
                <c:pt idx="6359">
                  <c:v>24.000000000000021</c:v>
                </c:pt>
                <c:pt idx="6360">
                  <c:v>23.000000000000043</c:v>
                </c:pt>
                <c:pt idx="6361">
                  <c:v>23.000000000000043</c:v>
                </c:pt>
                <c:pt idx="6362">
                  <c:v>24.000000000000021</c:v>
                </c:pt>
                <c:pt idx="6363">
                  <c:v>23.000000000000043</c:v>
                </c:pt>
                <c:pt idx="6364">
                  <c:v>22.999999999999954</c:v>
                </c:pt>
                <c:pt idx="6365">
                  <c:v>24.000000000000021</c:v>
                </c:pt>
                <c:pt idx="6366">
                  <c:v>20.999999999999996</c:v>
                </c:pt>
                <c:pt idx="6367">
                  <c:v>23.000000000000043</c:v>
                </c:pt>
                <c:pt idx="6368">
                  <c:v>24.000000000000021</c:v>
                </c:pt>
                <c:pt idx="6370">
                  <c:v>25</c:v>
                </c:pt>
                <c:pt idx="6371">
                  <c:v>24.000000000000021</c:v>
                </c:pt>
                <c:pt idx="6372">
                  <c:v>24.000000000000021</c:v>
                </c:pt>
                <c:pt idx="6373">
                  <c:v>24.000000000000021</c:v>
                </c:pt>
                <c:pt idx="6374">
                  <c:v>23.000000000000043</c:v>
                </c:pt>
                <c:pt idx="6375">
                  <c:v>24.000000000000021</c:v>
                </c:pt>
                <c:pt idx="6376">
                  <c:v>24.000000000000021</c:v>
                </c:pt>
                <c:pt idx="6377">
                  <c:v>24.000000000000021</c:v>
                </c:pt>
                <c:pt idx="6378">
                  <c:v>23.999999999999932</c:v>
                </c:pt>
                <c:pt idx="6379">
                  <c:v>23.000000000000043</c:v>
                </c:pt>
                <c:pt idx="6380">
                  <c:v>23.000000000000043</c:v>
                </c:pt>
                <c:pt idx="6381">
                  <c:v>22.999999999999954</c:v>
                </c:pt>
                <c:pt idx="6382">
                  <c:v>24.000000000000021</c:v>
                </c:pt>
                <c:pt idx="6383">
                  <c:v>21.999999999999975</c:v>
                </c:pt>
                <c:pt idx="6384">
                  <c:v>23.000000000000043</c:v>
                </c:pt>
                <c:pt idx="6385">
                  <c:v>24.000000000000021</c:v>
                </c:pt>
                <c:pt idx="6386">
                  <c:v>24.000000000000021</c:v>
                </c:pt>
                <c:pt idx="6387">
                  <c:v>24.000000000000021</c:v>
                </c:pt>
                <c:pt idx="6388">
                  <c:v>24.000000000000021</c:v>
                </c:pt>
                <c:pt idx="6389">
                  <c:v>24.000000000000021</c:v>
                </c:pt>
                <c:pt idx="6390">
                  <c:v>24.000000000000021</c:v>
                </c:pt>
                <c:pt idx="6391">
                  <c:v>25</c:v>
                </c:pt>
                <c:pt idx="6392">
                  <c:v>20.999999999999996</c:v>
                </c:pt>
                <c:pt idx="6393">
                  <c:v>21.000000000000085</c:v>
                </c:pt>
                <c:pt idx="6394">
                  <c:v>20.999999999999996</c:v>
                </c:pt>
                <c:pt idx="6395">
                  <c:v>20.000000000000018</c:v>
                </c:pt>
                <c:pt idx="6396">
                  <c:v>20.000000000000018</c:v>
                </c:pt>
                <c:pt idx="6397">
                  <c:v>21.999999999999975</c:v>
                </c:pt>
                <c:pt idx="6398">
                  <c:v>20.000000000000018</c:v>
                </c:pt>
                <c:pt idx="6399">
                  <c:v>20.000000000000018</c:v>
                </c:pt>
                <c:pt idx="6400">
                  <c:v>19.999999999999929</c:v>
                </c:pt>
                <c:pt idx="6401">
                  <c:v>20.999999999999996</c:v>
                </c:pt>
                <c:pt idx="6402">
                  <c:v>20.000000000000018</c:v>
                </c:pt>
                <c:pt idx="6403">
                  <c:v>20.999999999999996</c:v>
                </c:pt>
                <c:pt idx="6404">
                  <c:v>20.999999999999996</c:v>
                </c:pt>
                <c:pt idx="6405">
                  <c:v>23.000000000000043</c:v>
                </c:pt>
                <c:pt idx="6406">
                  <c:v>20.999999999999996</c:v>
                </c:pt>
                <c:pt idx="6407">
                  <c:v>20.999999999999996</c:v>
                </c:pt>
                <c:pt idx="6408">
                  <c:v>20.999999999999996</c:v>
                </c:pt>
                <c:pt idx="6409">
                  <c:v>20.999999999999996</c:v>
                </c:pt>
                <c:pt idx="6410">
                  <c:v>20.000000000000018</c:v>
                </c:pt>
                <c:pt idx="6411">
                  <c:v>20.000000000000018</c:v>
                </c:pt>
                <c:pt idx="6412">
                  <c:v>18.99999999999995</c:v>
                </c:pt>
                <c:pt idx="6413">
                  <c:v>19.999999999999929</c:v>
                </c:pt>
                <c:pt idx="6414">
                  <c:v>17.999999999999972</c:v>
                </c:pt>
                <c:pt idx="6415">
                  <c:v>19.999999999999929</c:v>
                </c:pt>
                <c:pt idx="6416">
                  <c:v>20.000000000000018</c:v>
                </c:pt>
                <c:pt idx="6417">
                  <c:v>19.999999999999929</c:v>
                </c:pt>
                <c:pt idx="6418">
                  <c:v>20.000000000000018</c:v>
                </c:pt>
                <c:pt idx="6419">
                  <c:v>20.000000000000018</c:v>
                </c:pt>
                <c:pt idx="6420">
                  <c:v>20.999999999999996</c:v>
                </c:pt>
                <c:pt idx="6421">
                  <c:v>20.000000000000018</c:v>
                </c:pt>
                <c:pt idx="6422">
                  <c:v>18.99999999999995</c:v>
                </c:pt>
                <c:pt idx="6424">
                  <c:v>20.000000000000018</c:v>
                </c:pt>
                <c:pt idx="6425">
                  <c:v>20.999999999999996</c:v>
                </c:pt>
                <c:pt idx="6426">
                  <c:v>20.000000000000018</c:v>
                </c:pt>
                <c:pt idx="6427">
                  <c:v>20.000000000000018</c:v>
                </c:pt>
                <c:pt idx="6428">
                  <c:v>20.000000000000018</c:v>
                </c:pt>
                <c:pt idx="6429">
                  <c:v>19.999999999999929</c:v>
                </c:pt>
                <c:pt idx="6430">
                  <c:v>20.000000000000018</c:v>
                </c:pt>
                <c:pt idx="6431">
                  <c:v>20.999999999999996</c:v>
                </c:pt>
                <c:pt idx="6432">
                  <c:v>20.000000000000018</c:v>
                </c:pt>
                <c:pt idx="6433">
                  <c:v>20.000000000000018</c:v>
                </c:pt>
                <c:pt idx="6434">
                  <c:v>19.000000000000039</c:v>
                </c:pt>
                <c:pt idx="6435">
                  <c:v>20.000000000000018</c:v>
                </c:pt>
                <c:pt idx="6436">
                  <c:v>20.000000000000018</c:v>
                </c:pt>
                <c:pt idx="6437">
                  <c:v>20.999999999999996</c:v>
                </c:pt>
                <c:pt idx="6438">
                  <c:v>20.999999999999996</c:v>
                </c:pt>
                <c:pt idx="6439">
                  <c:v>19.000000000000039</c:v>
                </c:pt>
                <c:pt idx="6440">
                  <c:v>19.999999999999929</c:v>
                </c:pt>
                <c:pt idx="6441">
                  <c:v>20.000000000000018</c:v>
                </c:pt>
                <c:pt idx="6442">
                  <c:v>19.999999999999929</c:v>
                </c:pt>
                <c:pt idx="6443">
                  <c:v>20.000000000000018</c:v>
                </c:pt>
                <c:pt idx="6444">
                  <c:v>19.000000000000039</c:v>
                </c:pt>
                <c:pt idx="6445">
                  <c:v>17.999999999999972</c:v>
                </c:pt>
                <c:pt idx="6446">
                  <c:v>20.000000000000018</c:v>
                </c:pt>
                <c:pt idx="6447">
                  <c:v>19.000000000000039</c:v>
                </c:pt>
                <c:pt idx="6448">
                  <c:v>20.000000000000018</c:v>
                </c:pt>
                <c:pt idx="6449">
                  <c:v>19.000000000000039</c:v>
                </c:pt>
                <c:pt idx="6450">
                  <c:v>19.000000000000039</c:v>
                </c:pt>
                <c:pt idx="6451">
                  <c:v>19.000000000000039</c:v>
                </c:pt>
                <c:pt idx="6452">
                  <c:v>18.999999999999993</c:v>
                </c:pt>
                <c:pt idx="6453">
                  <c:v>22.000000000000021</c:v>
                </c:pt>
                <c:pt idx="6454">
                  <c:v>22.000000000000021</c:v>
                </c:pt>
                <c:pt idx="6455">
                  <c:v>21.999999999999975</c:v>
                </c:pt>
                <c:pt idx="6456">
                  <c:v>21.999999999999975</c:v>
                </c:pt>
                <c:pt idx="6457">
                  <c:v>22.000000000000064</c:v>
                </c:pt>
                <c:pt idx="6458">
                  <c:v>22.000000000000021</c:v>
                </c:pt>
                <c:pt idx="6459">
                  <c:v>21.999999999999975</c:v>
                </c:pt>
                <c:pt idx="6460">
                  <c:v>20.999999999999996</c:v>
                </c:pt>
                <c:pt idx="6461">
                  <c:v>20.999999999999996</c:v>
                </c:pt>
                <c:pt idx="6462">
                  <c:v>21.999999999999975</c:v>
                </c:pt>
                <c:pt idx="6463">
                  <c:v>20.999999999999996</c:v>
                </c:pt>
                <c:pt idx="6464">
                  <c:v>22.000000000000021</c:v>
                </c:pt>
                <c:pt idx="6465">
                  <c:v>22.000000000000021</c:v>
                </c:pt>
                <c:pt idx="6466">
                  <c:v>22.000000000000021</c:v>
                </c:pt>
                <c:pt idx="6467">
                  <c:v>21.999999999999975</c:v>
                </c:pt>
                <c:pt idx="6468">
                  <c:v>19.999999999999972</c:v>
                </c:pt>
                <c:pt idx="6469">
                  <c:v>20.999999999999996</c:v>
                </c:pt>
                <c:pt idx="6470">
                  <c:v>20.000000000000018</c:v>
                </c:pt>
                <c:pt idx="6471">
                  <c:v>19.999999999999972</c:v>
                </c:pt>
                <c:pt idx="6472">
                  <c:v>21.999999999999975</c:v>
                </c:pt>
                <c:pt idx="6473">
                  <c:v>20.99999999999995</c:v>
                </c:pt>
                <c:pt idx="6474">
                  <c:v>19.999999999999972</c:v>
                </c:pt>
                <c:pt idx="6475">
                  <c:v>20.999999999999996</c:v>
                </c:pt>
                <c:pt idx="6476">
                  <c:v>20.99999999999995</c:v>
                </c:pt>
                <c:pt idx="6478">
                  <c:v>21.000000000000043</c:v>
                </c:pt>
                <c:pt idx="6479">
                  <c:v>19.999999999999972</c:v>
                </c:pt>
                <c:pt idx="6480">
                  <c:v>21.999999999999975</c:v>
                </c:pt>
                <c:pt idx="6481">
                  <c:v>19.999999999999972</c:v>
                </c:pt>
                <c:pt idx="6482">
                  <c:v>18.000000000000014</c:v>
                </c:pt>
                <c:pt idx="6483">
                  <c:v>18.99999999999995</c:v>
                </c:pt>
                <c:pt idx="6484">
                  <c:v>19.000000000000039</c:v>
                </c:pt>
                <c:pt idx="6485">
                  <c:v>17.999999999999972</c:v>
                </c:pt>
                <c:pt idx="6486">
                  <c:v>19.000000000000039</c:v>
                </c:pt>
                <c:pt idx="6487">
                  <c:v>17.999999999999972</c:v>
                </c:pt>
                <c:pt idx="6488">
                  <c:v>18.999999999999993</c:v>
                </c:pt>
                <c:pt idx="6489">
                  <c:v>18.000000000000014</c:v>
                </c:pt>
                <c:pt idx="6490">
                  <c:v>19.000000000000039</c:v>
                </c:pt>
                <c:pt idx="6491">
                  <c:v>20.000000000000018</c:v>
                </c:pt>
                <c:pt idx="6492">
                  <c:v>21.000000000000043</c:v>
                </c:pt>
                <c:pt idx="6493">
                  <c:v>18.999999999999993</c:v>
                </c:pt>
                <c:pt idx="6494">
                  <c:v>18.999999999999993</c:v>
                </c:pt>
                <c:pt idx="6495">
                  <c:v>18.999999999999993</c:v>
                </c:pt>
                <c:pt idx="6496">
                  <c:v>18.000000000000014</c:v>
                </c:pt>
                <c:pt idx="6497">
                  <c:v>19.999999999999972</c:v>
                </c:pt>
                <c:pt idx="6498">
                  <c:v>18.999999999999993</c:v>
                </c:pt>
                <c:pt idx="6499">
                  <c:v>25</c:v>
                </c:pt>
                <c:pt idx="6500">
                  <c:v>20.000000000000018</c:v>
                </c:pt>
                <c:pt idx="6501">
                  <c:v>18.000000000000014</c:v>
                </c:pt>
                <c:pt idx="6502">
                  <c:v>27</c:v>
                </c:pt>
                <c:pt idx="6503">
                  <c:v>20.000000000000018</c:v>
                </c:pt>
                <c:pt idx="6504">
                  <c:v>18.999999999999993</c:v>
                </c:pt>
                <c:pt idx="6505">
                  <c:v>20.000000000000018</c:v>
                </c:pt>
                <c:pt idx="6506">
                  <c:v>20.000000000000018</c:v>
                </c:pt>
                <c:pt idx="6507">
                  <c:v>18.99999999999995</c:v>
                </c:pt>
                <c:pt idx="6508">
                  <c:v>18.99999999999995</c:v>
                </c:pt>
                <c:pt idx="6509">
                  <c:v>18.999999999999993</c:v>
                </c:pt>
                <c:pt idx="6510">
                  <c:v>17.999999999999972</c:v>
                </c:pt>
                <c:pt idx="6511">
                  <c:v>17.999999999999972</c:v>
                </c:pt>
                <c:pt idx="6512">
                  <c:v>18.999999999999993</c:v>
                </c:pt>
                <c:pt idx="6513">
                  <c:v>20.999999999999996</c:v>
                </c:pt>
                <c:pt idx="6514">
                  <c:v>19.999999999999972</c:v>
                </c:pt>
                <c:pt idx="6515">
                  <c:v>19.000000000000039</c:v>
                </c:pt>
                <c:pt idx="6516">
                  <c:v>20.000000000000018</c:v>
                </c:pt>
                <c:pt idx="6517">
                  <c:v>19.999999999999972</c:v>
                </c:pt>
                <c:pt idx="6519">
                  <c:v>20.000000000000018</c:v>
                </c:pt>
                <c:pt idx="6520">
                  <c:v>19.000000000000039</c:v>
                </c:pt>
                <c:pt idx="6521">
                  <c:v>18.999999999999993</c:v>
                </c:pt>
                <c:pt idx="6522">
                  <c:v>16.999999999999993</c:v>
                </c:pt>
                <c:pt idx="6524">
                  <c:v>15.000000000000036</c:v>
                </c:pt>
                <c:pt idx="6525">
                  <c:v>12.000000000000011</c:v>
                </c:pt>
                <c:pt idx="6526">
                  <c:v>14.999999999999991</c:v>
                </c:pt>
                <c:pt idx="6528">
                  <c:v>12.999999999999989</c:v>
                </c:pt>
                <c:pt idx="6529">
                  <c:v>12.000000000000011</c:v>
                </c:pt>
                <c:pt idx="6530">
                  <c:v>12.999999999999989</c:v>
                </c:pt>
                <c:pt idx="6531">
                  <c:v>12.999999999999989</c:v>
                </c:pt>
                <c:pt idx="6532">
                  <c:v>12.999999999999989</c:v>
                </c:pt>
                <c:pt idx="6533">
                  <c:v>12.999999999999989</c:v>
                </c:pt>
                <c:pt idx="6534">
                  <c:v>11.999999999999966</c:v>
                </c:pt>
                <c:pt idx="6535">
                  <c:v>12.000000000000011</c:v>
                </c:pt>
                <c:pt idx="6536">
                  <c:v>10.999999999999988</c:v>
                </c:pt>
                <c:pt idx="6537">
                  <c:v>11.999999999999966</c:v>
                </c:pt>
                <c:pt idx="6538">
                  <c:v>12.999999999999989</c:v>
                </c:pt>
                <c:pt idx="6539">
                  <c:v>10.999999999999988</c:v>
                </c:pt>
                <c:pt idx="6540">
                  <c:v>11.000000000000032</c:v>
                </c:pt>
                <c:pt idx="6541">
                  <c:v>12.999999999999989</c:v>
                </c:pt>
                <c:pt idx="6542">
                  <c:v>12.000000000000011</c:v>
                </c:pt>
                <c:pt idx="6543">
                  <c:v>11.000000000000032</c:v>
                </c:pt>
                <c:pt idx="6544">
                  <c:v>10.999999999999988</c:v>
                </c:pt>
                <c:pt idx="6545">
                  <c:v>11.000000000000032</c:v>
                </c:pt>
                <c:pt idx="6546">
                  <c:v>12.000000000000011</c:v>
                </c:pt>
                <c:pt idx="6547">
                  <c:v>10.999999999999988</c:v>
                </c:pt>
                <c:pt idx="6548">
                  <c:v>11.999999999999966</c:v>
                </c:pt>
                <c:pt idx="6549">
                  <c:v>12.000000000000011</c:v>
                </c:pt>
                <c:pt idx="6550">
                  <c:v>10.999999999999988</c:v>
                </c:pt>
                <c:pt idx="6551">
                  <c:v>11.000000000000032</c:v>
                </c:pt>
                <c:pt idx="6552">
                  <c:v>12.000000000000011</c:v>
                </c:pt>
                <c:pt idx="6553">
                  <c:v>11.999999999999966</c:v>
                </c:pt>
                <c:pt idx="6554">
                  <c:v>11.999999999999966</c:v>
                </c:pt>
                <c:pt idx="6555">
                  <c:v>11.999999999999966</c:v>
                </c:pt>
                <c:pt idx="6556">
                  <c:v>10.999999999999988</c:v>
                </c:pt>
                <c:pt idx="6557">
                  <c:v>12.000000000000011</c:v>
                </c:pt>
                <c:pt idx="6558">
                  <c:v>19.000000000000039</c:v>
                </c:pt>
                <c:pt idx="6559">
                  <c:v>19.999999999999972</c:v>
                </c:pt>
                <c:pt idx="6560">
                  <c:v>20.000000000000018</c:v>
                </c:pt>
                <c:pt idx="6561">
                  <c:v>20.000000000000018</c:v>
                </c:pt>
                <c:pt idx="6562">
                  <c:v>18.999999999999993</c:v>
                </c:pt>
                <c:pt idx="6563">
                  <c:v>20.999999999999996</c:v>
                </c:pt>
                <c:pt idx="6564">
                  <c:v>19.999999999999972</c:v>
                </c:pt>
                <c:pt idx="6565">
                  <c:v>21.999999999999975</c:v>
                </c:pt>
                <c:pt idx="6566">
                  <c:v>21.999999999999975</c:v>
                </c:pt>
                <c:pt idx="6567">
                  <c:v>20.999999999999996</c:v>
                </c:pt>
                <c:pt idx="6568">
                  <c:v>20.000000000000018</c:v>
                </c:pt>
                <c:pt idx="6569">
                  <c:v>21.999999999999975</c:v>
                </c:pt>
                <c:pt idx="6570">
                  <c:v>20.999999999999996</c:v>
                </c:pt>
                <c:pt idx="6571">
                  <c:v>23</c:v>
                </c:pt>
                <c:pt idx="6572">
                  <c:v>18.000000000000014</c:v>
                </c:pt>
                <c:pt idx="6573">
                  <c:v>20.999999999999996</c:v>
                </c:pt>
                <c:pt idx="6575">
                  <c:v>20.000000000000018</c:v>
                </c:pt>
                <c:pt idx="6576">
                  <c:v>19.999999999999972</c:v>
                </c:pt>
                <c:pt idx="6577">
                  <c:v>21.999999999999975</c:v>
                </c:pt>
                <c:pt idx="6578">
                  <c:v>26.000000000000021</c:v>
                </c:pt>
                <c:pt idx="6579">
                  <c:v>23</c:v>
                </c:pt>
                <c:pt idx="6580">
                  <c:v>23.999999999999979</c:v>
                </c:pt>
                <c:pt idx="6581">
                  <c:v>25.999999999999979</c:v>
                </c:pt>
                <c:pt idx="6582">
                  <c:v>23</c:v>
                </c:pt>
                <c:pt idx="6585">
                  <c:v>23</c:v>
                </c:pt>
                <c:pt idx="6586">
                  <c:v>23.999999999999979</c:v>
                </c:pt>
                <c:pt idx="6587">
                  <c:v>23.999999999999979</c:v>
                </c:pt>
                <c:pt idx="6588">
                  <c:v>25</c:v>
                </c:pt>
                <c:pt idx="6589">
                  <c:v>25</c:v>
                </c:pt>
                <c:pt idx="6590">
                  <c:v>25</c:v>
                </c:pt>
                <c:pt idx="6591">
                  <c:v>24.000000000000021</c:v>
                </c:pt>
                <c:pt idx="6592">
                  <c:v>23.999999999999979</c:v>
                </c:pt>
                <c:pt idx="6593">
                  <c:v>25</c:v>
                </c:pt>
                <c:pt idx="6594">
                  <c:v>26.000000000000021</c:v>
                </c:pt>
                <c:pt idx="6595">
                  <c:v>26.000000000000021</c:v>
                </c:pt>
                <c:pt idx="6596">
                  <c:v>25.999999999999979</c:v>
                </c:pt>
                <c:pt idx="6597">
                  <c:v>25.999999999999979</c:v>
                </c:pt>
                <c:pt idx="6598">
                  <c:v>29.000000000000004</c:v>
                </c:pt>
                <c:pt idx="6599">
                  <c:v>29.000000000000004</c:v>
                </c:pt>
                <c:pt idx="6600">
                  <c:v>28.000000000000025</c:v>
                </c:pt>
                <c:pt idx="6601">
                  <c:v>28.999999999999957</c:v>
                </c:pt>
                <c:pt idx="6602">
                  <c:v>31.000000000000007</c:v>
                </c:pt>
                <c:pt idx="6603">
                  <c:v>27</c:v>
                </c:pt>
                <c:pt idx="6604">
                  <c:v>27.999999999999979</c:v>
                </c:pt>
                <c:pt idx="6605">
                  <c:v>28.000000000000025</c:v>
                </c:pt>
                <c:pt idx="6606">
                  <c:v>29.000000000000004</c:v>
                </c:pt>
                <c:pt idx="6607">
                  <c:v>30.000000000000028</c:v>
                </c:pt>
                <c:pt idx="6610">
                  <c:v>29.000000000000004</c:v>
                </c:pt>
                <c:pt idx="6611">
                  <c:v>30.000000000000028</c:v>
                </c:pt>
                <c:pt idx="6612">
                  <c:v>29.000000000000004</c:v>
                </c:pt>
                <c:pt idx="6613">
                  <c:v>29.000000000000004</c:v>
                </c:pt>
                <c:pt idx="6614">
                  <c:v>29.000000000000004</c:v>
                </c:pt>
                <c:pt idx="6615">
                  <c:v>27.999999999999979</c:v>
                </c:pt>
                <c:pt idx="6616">
                  <c:v>27.999999999999979</c:v>
                </c:pt>
                <c:pt idx="6617">
                  <c:v>27.999999999999979</c:v>
                </c:pt>
                <c:pt idx="6618">
                  <c:v>27.999999999999979</c:v>
                </c:pt>
                <c:pt idx="6619">
                  <c:v>28.000000000000025</c:v>
                </c:pt>
                <c:pt idx="6620">
                  <c:v>29.000000000000004</c:v>
                </c:pt>
                <c:pt idx="6621">
                  <c:v>29.000000000000004</c:v>
                </c:pt>
                <c:pt idx="6622">
                  <c:v>29.999999999999982</c:v>
                </c:pt>
                <c:pt idx="6623">
                  <c:v>29.000000000000004</c:v>
                </c:pt>
                <c:pt idx="6624">
                  <c:v>29.999999999999982</c:v>
                </c:pt>
                <c:pt idx="6625">
                  <c:v>31.000000000000007</c:v>
                </c:pt>
                <c:pt idx="6626">
                  <c:v>31.000000000000007</c:v>
                </c:pt>
                <c:pt idx="6627">
                  <c:v>29.999999999999982</c:v>
                </c:pt>
                <c:pt idx="6628">
                  <c:v>30.999999999999961</c:v>
                </c:pt>
                <c:pt idx="6629">
                  <c:v>31.999999999999986</c:v>
                </c:pt>
                <c:pt idx="6630">
                  <c:v>31.999999999999986</c:v>
                </c:pt>
                <c:pt idx="6631">
                  <c:v>31.000000000000007</c:v>
                </c:pt>
                <c:pt idx="6632">
                  <c:v>33.000000000000007</c:v>
                </c:pt>
                <c:pt idx="6633">
                  <c:v>33.000000000000007</c:v>
                </c:pt>
                <c:pt idx="6634">
                  <c:v>33.000000000000007</c:v>
                </c:pt>
                <c:pt idx="6635">
                  <c:v>33.000000000000007</c:v>
                </c:pt>
                <c:pt idx="6636">
                  <c:v>31.999999999999986</c:v>
                </c:pt>
                <c:pt idx="6637">
                  <c:v>33.000000000000007</c:v>
                </c:pt>
                <c:pt idx="6638">
                  <c:v>31.000000000000007</c:v>
                </c:pt>
                <c:pt idx="6639">
                  <c:v>31.999999999999986</c:v>
                </c:pt>
                <c:pt idx="6640">
                  <c:v>31.000000000000007</c:v>
                </c:pt>
                <c:pt idx="6641">
                  <c:v>33.000000000000007</c:v>
                </c:pt>
                <c:pt idx="6642">
                  <c:v>29.999999999999982</c:v>
                </c:pt>
                <c:pt idx="6643">
                  <c:v>33.000000000000007</c:v>
                </c:pt>
                <c:pt idx="6645">
                  <c:v>31.000000000000007</c:v>
                </c:pt>
                <c:pt idx="6646">
                  <c:v>31.000000000000007</c:v>
                </c:pt>
                <c:pt idx="6647">
                  <c:v>30.000000000000028</c:v>
                </c:pt>
                <c:pt idx="6648">
                  <c:v>29.999999999999982</c:v>
                </c:pt>
                <c:pt idx="6649">
                  <c:v>27.999999999999979</c:v>
                </c:pt>
                <c:pt idx="6650">
                  <c:v>32.000000000000028</c:v>
                </c:pt>
                <c:pt idx="6651">
                  <c:v>30.000000000000028</c:v>
                </c:pt>
                <c:pt idx="6652">
                  <c:v>31.999999999999986</c:v>
                </c:pt>
                <c:pt idx="6653">
                  <c:v>29.000000000000004</c:v>
                </c:pt>
                <c:pt idx="6654">
                  <c:v>27.999999999999979</c:v>
                </c:pt>
                <c:pt idx="6655">
                  <c:v>26.000000000000021</c:v>
                </c:pt>
                <c:pt idx="6656">
                  <c:v>26.000000000000021</c:v>
                </c:pt>
                <c:pt idx="6657">
                  <c:v>30.000000000000028</c:v>
                </c:pt>
                <c:pt idx="6658">
                  <c:v>26.000000000000021</c:v>
                </c:pt>
                <c:pt idx="6659">
                  <c:v>27</c:v>
                </c:pt>
                <c:pt idx="6660">
                  <c:v>27</c:v>
                </c:pt>
                <c:pt idx="6661">
                  <c:v>27</c:v>
                </c:pt>
                <c:pt idx="6662">
                  <c:v>25.999999999999979</c:v>
                </c:pt>
                <c:pt idx="6663">
                  <c:v>26.000000000000021</c:v>
                </c:pt>
                <c:pt idx="6664">
                  <c:v>23</c:v>
                </c:pt>
                <c:pt idx="6665">
                  <c:v>23.999999999999979</c:v>
                </c:pt>
                <c:pt idx="6666">
                  <c:v>25</c:v>
                </c:pt>
                <c:pt idx="6667">
                  <c:v>25.999999999999979</c:v>
                </c:pt>
                <c:pt idx="6668">
                  <c:v>23</c:v>
                </c:pt>
                <c:pt idx="6669">
                  <c:v>24.000000000000021</c:v>
                </c:pt>
                <c:pt idx="6670">
                  <c:v>23</c:v>
                </c:pt>
                <c:pt idx="6671">
                  <c:v>24.000000000000021</c:v>
                </c:pt>
                <c:pt idx="6672">
                  <c:v>26.000000000000021</c:v>
                </c:pt>
                <c:pt idx="6673">
                  <c:v>23.999999999999979</c:v>
                </c:pt>
                <c:pt idx="6674">
                  <c:v>23.999999999999979</c:v>
                </c:pt>
                <c:pt idx="6675">
                  <c:v>23.999999999999979</c:v>
                </c:pt>
                <c:pt idx="6676">
                  <c:v>23</c:v>
                </c:pt>
                <c:pt idx="6677">
                  <c:v>23</c:v>
                </c:pt>
                <c:pt idx="6678">
                  <c:v>23</c:v>
                </c:pt>
                <c:pt idx="6679">
                  <c:v>22.000000000000021</c:v>
                </c:pt>
                <c:pt idx="6680">
                  <c:v>23</c:v>
                </c:pt>
                <c:pt idx="6681">
                  <c:v>23</c:v>
                </c:pt>
                <c:pt idx="6682">
                  <c:v>23.000000000000043</c:v>
                </c:pt>
                <c:pt idx="6683">
                  <c:v>23.999999999999979</c:v>
                </c:pt>
                <c:pt idx="6685">
                  <c:v>24.000000000000021</c:v>
                </c:pt>
                <c:pt idx="6686">
                  <c:v>23</c:v>
                </c:pt>
                <c:pt idx="6687">
                  <c:v>23.999999999999979</c:v>
                </c:pt>
                <c:pt idx="6688">
                  <c:v>23.999999999999979</c:v>
                </c:pt>
                <c:pt idx="6689">
                  <c:v>23</c:v>
                </c:pt>
                <c:pt idx="6690">
                  <c:v>25</c:v>
                </c:pt>
                <c:pt idx="6691">
                  <c:v>23</c:v>
                </c:pt>
                <c:pt idx="6692">
                  <c:v>24.000000000000021</c:v>
                </c:pt>
                <c:pt idx="6693">
                  <c:v>23</c:v>
                </c:pt>
                <c:pt idx="6694">
                  <c:v>23</c:v>
                </c:pt>
                <c:pt idx="6695">
                  <c:v>25</c:v>
                </c:pt>
                <c:pt idx="6696">
                  <c:v>25</c:v>
                </c:pt>
                <c:pt idx="6697">
                  <c:v>23</c:v>
                </c:pt>
                <c:pt idx="6698">
                  <c:v>24.000000000000021</c:v>
                </c:pt>
                <c:pt idx="6699">
                  <c:v>25</c:v>
                </c:pt>
                <c:pt idx="6700">
                  <c:v>26.000000000000021</c:v>
                </c:pt>
                <c:pt idx="6701">
                  <c:v>24.000000000000021</c:v>
                </c:pt>
                <c:pt idx="6702">
                  <c:v>25</c:v>
                </c:pt>
                <c:pt idx="6703">
                  <c:v>23.000000000000043</c:v>
                </c:pt>
                <c:pt idx="6704">
                  <c:v>23.000000000000043</c:v>
                </c:pt>
                <c:pt idx="6705">
                  <c:v>24.000000000000021</c:v>
                </c:pt>
                <c:pt idx="6706">
                  <c:v>23</c:v>
                </c:pt>
                <c:pt idx="6707">
                  <c:v>23</c:v>
                </c:pt>
                <c:pt idx="6708">
                  <c:v>22.000000000000021</c:v>
                </c:pt>
                <c:pt idx="6709">
                  <c:v>23</c:v>
                </c:pt>
                <c:pt idx="6710">
                  <c:v>24.000000000000021</c:v>
                </c:pt>
                <c:pt idx="6711">
                  <c:v>23</c:v>
                </c:pt>
                <c:pt idx="6712">
                  <c:v>21.999999999999975</c:v>
                </c:pt>
                <c:pt idx="6713">
                  <c:v>23.999999999999979</c:v>
                </c:pt>
                <c:pt idx="6714">
                  <c:v>23</c:v>
                </c:pt>
                <c:pt idx="6715">
                  <c:v>25</c:v>
                </c:pt>
                <c:pt idx="6716">
                  <c:v>24.000000000000021</c:v>
                </c:pt>
                <c:pt idx="6717">
                  <c:v>26.000000000000021</c:v>
                </c:pt>
                <c:pt idx="6718">
                  <c:v>23</c:v>
                </c:pt>
                <c:pt idx="6719">
                  <c:v>21.999999999999975</c:v>
                </c:pt>
                <c:pt idx="6720">
                  <c:v>21.999999999999975</c:v>
                </c:pt>
                <c:pt idx="6721">
                  <c:v>21.999999999999975</c:v>
                </c:pt>
                <c:pt idx="6722">
                  <c:v>21.999999999999975</c:v>
                </c:pt>
                <c:pt idx="6723">
                  <c:v>22.000000000000021</c:v>
                </c:pt>
                <c:pt idx="6724">
                  <c:v>20.999999999999996</c:v>
                </c:pt>
                <c:pt idx="6725">
                  <c:v>22.000000000000021</c:v>
                </c:pt>
                <c:pt idx="6726">
                  <c:v>20.999999999999996</c:v>
                </c:pt>
                <c:pt idx="6727">
                  <c:v>22.000000000000021</c:v>
                </c:pt>
                <c:pt idx="6728">
                  <c:v>22.000000000000021</c:v>
                </c:pt>
                <c:pt idx="6729">
                  <c:v>23.000000000000043</c:v>
                </c:pt>
                <c:pt idx="6730">
                  <c:v>20.000000000000018</c:v>
                </c:pt>
                <c:pt idx="6731">
                  <c:v>21.999999999999975</c:v>
                </c:pt>
                <c:pt idx="6732">
                  <c:v>20.999999999999996</c:v>
                </c:pt>
                <c:pt idx="6733">
                  <c:v>20.999999999999996</c:v>
                </c:pt>
                <c:pt idx="6734">
                  <c:v>21.999999999999975</c:v>
                </c:pt>
                <c:pt idx="6735">
                  <c:v>20.999999999999996</c:v>
                </c:pt>
                <c:pt idx="6736">
                  <c:v>23.000000000000043</c:v>
                </c:pt>
                <c:pt idx="6737">
                  <c:v>22.000000000000021</c:v>
                </c:pt>
                <c:pt idx="6739">
                  <c:v>20.999999999999996</c:v>
                </c:pt>
                <c:pt idx="6740">
                  <c:v>20.999999999999996</c:v>
                </c:pt>
                <c:pt idx="6741">
                  <c:v>24.000000000000021</c:v>
                </c:pt>
                <c:pt idx="6742">
                  <c:v>20.999999999999996</c:v>
                </c:pt>
                <c:pt idx="6743">
                  <c:v>22.000000000000021</c:v>
                </c:pt>
                <c:pt idx="6744">
                  <c:v>20.999999999999996</c:v>
                </c:pt>
                <c:pt idx="6745">
                  <c:v>20.000000000000018</c:v>
                </c:pt>
                <c:pt idx="6746">
                  <c:v>23.999999999999979</c:v>
                </c:pt>
                <c:pt idx="6747">
                  <c:v>22.000000000000021</c:v>
                </c:pt>
                <c:pt idx="6748">
                  <c:v>22.999999999999954</c:v>
                </c:pt>
                <c:pt idx="6749">
                  <c:v>22.000000000000021</c:v>
                </c:pt>
                <c:pt idx="6750">
                  <c:v>20.999999999999996</c:v>
                </c:pt>
                <c:pt idx="6751">
                  <c:v>20.999999999999996</c:v>
                </c:pt>
                <c:pt idx="6752">
                  <c:v>23</c:v>
                </c:pt>
                <c:pt idx="6753">
                  <c:v>22.000000000000021</c:v>
                </c:pt>
                <c:pt idx="6754">
                  <c:v>20.999999999999996</c:v>
                </c:pt>
                <c:pt idx="6755">
                  <c:v>20.999999999999996</c:v>
                </c:pt>
                <c:pt idx="6756">
                  <c:v>20.000000000000018</c:v>
                </c:pt>
                <c:pt idx="6757">
                  <c:v>20.999999999999996</c:v>
                </c:pt>
                <c:pt idx="6758">
                  <c:v>23</c:v>
                </c:pt>
                <c:pt idx="6759">
                  <c:v>23</c:v>
                </c:pt>
                <c:pt idx="6760">
                  <c:v>22.000000000000021</c:v>
                </c:pt>
                <c:pt idx="6761">
                  <c:v>21.999999999999975</c:v>
                </c:pt>
                <c:pt idx="6762">
                  <c:v>20.999999999999996</c:v>
                </c:pt>
                <c:pt idx="6763">
                  <c:v>22.000000000000021</c:v>
                </c:pt>
                <c:pt idx="6764">
                  <c:v>23</c:v>
                </c:pt>
                <c:pt idx="6765">
                  <c:v>23</c:v>
                </c:pt>
                <c:pt idx="6766">
                  <c:v>22.000000000000021</c:v>
                </c:pt>
                <c:pt idx="6767">
                  <c:v>22.000000000000021</c:v>
                </c:pt>
                <c:pt idx="6768">
                  <c:v>20.999999999999996</c:v>
                </c:pt>
                <c:pt idx="6769">
                  <c:v>21.999999999999975</c:v>
                </c:pt>
                <c:pt idx="6770">
                  <c:v>21.999999999999975</c:v>
                </c:pt>
                <c:pt idx="6771">
                  <c:v>23</c:v>
                </c:pt>
                <c:pt idx="6772">
                  <c:v>23</c:v>
                </c:pt>
                <c:pt idx="6773">
                  <c:v>23</c:v>
                </c:pt>
                <c:pt idx="6774">
                  <c:v>23.000000000000043</c:v>
                </c:pt>
                <c:pt idx="6775">
                  <c:v>23.999999999999979</c:v>
                </c:pt>
                <c:pt idx="6776">
                  <c:v>23.000000000000043</c:v>
                </c:pt>
                <c:pt idx="6777">
                  <c:v>23</c:v>
                </c:pt>
                <c:pt idx="6778">
                  <c:v>23</c:v>
                </c:pt>
                <c:pt idx="6780">
                  <c:v>23</c:v>
                </c:pt>
                <c:pt idx="6781">
                  <c:v>24.000000000000021</c:v>
                </c:pt>
                <c:pt idx="6782">
                  <c:v>25</c:v>
                </c:pt>
                <c:pt idx="6783">
                  <c:v>25</c:v>
                </c:pt>
                <c:pt idx="6784">
                  <c:v>24.000000000000021</c:v>
                </c:pt>
                <c:pt idx="6785">
                  <c:v>23.000000000000043</c:v>
                </c:pt>
                <c:pt idx="6786">
                  <c:v>24.000000000000021</c:v>
                </c:pt>
                <c:pt idx="6787">
                  <c:v>23.999999999999979</c:v>
                </c:pt>
                <c:pt idx="6789">
                  <c:v>23.999999999999979</c:v>
                </c:pt>
                <c:pt idx="6790">
                  <c:v>23.000000000000043</c:v>
                </c:pt>
                <c:pt idx="6791">
                  <c:v>23.999999999999979</c:v>
                </c:pt>
                <c:pt idx="6792">
                  <c:v>21.999999999999975</c:v>
                </c:pt>
                <c:pt idx="6793">
                  <c:v>30.000000000000028</c:v>
                </c:pt>
                <c:pt idx="6794">
                  <c:v>29.000000000000004</c:v>
                </c:pt>
                <c:pt idx="6795">
                  <c:v>29.000000000000004</c:v>
                </c:pt>
                <c:pt idx="6796">
                  <c:v>29.999999999999982</c:v>
                </c:pt>
                <c:pt idx="6797">
                  <c:v>31.999999999999986</c:v>
                </c:pt>
                <c:pt idx="6798">
                  <c:v>31.000000000000007</c:v>
                </c:pt>
                <c:pt idx="6799">
                  <c:v>31.000000000000007</c:v>
                </c:pt>
                <c:pt idx="6800">
                  <c:v>29.000000000000004</c:v>
                </c:pt>
                <c:pt idx="6801">
                  <c:v>29.000000000000004</c:v>
                </c:pt>
                <c:pt idx="6802">
                  <c:v>29.999999999999982</c:v>
                </c:pt>
                <c:pt idx="6803">
                  <c:v>30.999999999999961</c:v>
                </c:pt>
                <c:pt idx="6804">
                  <c:v>30.000000000000028</c:v>
                </c:pt>
                <c:pt idx="6805">
                  <c:v>29.999999999999982</c:v>
                </c:pt>
                <c:pt idx="6806">
                  <c:v>31.000000000000007</c:v>
                </c:pt>
                <c:pt idx="6807">
                  <c:v>31.000000000000007</c:v>
                </c:pt>
                <c:pt idx="6808">
                  <c:v>29.999999999999982</c:v>
                </c:pt>
                <c:pt idx="6809">
                  <c:v>27.999999999999979</c:v>
                </c:pt>
                <c:pt idx="6810">
                  <c:v>29.999999999999982</c:v>
                </c:pt>
                <c:pt idx="6811">
                  <c:v>29.999999999999982</c:v>
                </c:pt>
                <c:pt idx="6812">
                  <c:v>29.999999999999982</c:v>
                </c:pt>
                <c:pt idx="6813">
                  <c:v>29.999999999999982</c:v>
                </c:pt>
                <c:pt idx="6814">
                  <c:v>29.000000000000004</c:v>
                </c:pt>
                <c:pt idx="6815">
                  <c:v>31.000000000000007</c:v>
                </c:pt>
                <c:pt idx="6816">
                  <c:v>30.000000000000028</c:v>
                </c:pt>
                <c:pt idx="6817">
                  <c:v>29.999999999999982</c:v>
                </c:pt>
                <c:pt idx="6818">
                  <c:v>31.000000000000007</c:v>
                </c:pt>
                <c:pt idx="6819">
                  <c:v>29.999999999999982</c:v>
                </c:pt>
                <c:pt idx="6820">
                  <c:v>29.000000000000004</c:v>
                </c:pt>
                <c:pt idx="6821">
                  <c:v>29.000000000000004</c:v>
                </c:pt>
                <c:pt idx="6822">
                  <c:v>29.000000000000004</c:v>
                </c:pt>
                <c:pt idx="6823">
                  <c:v>28.999999999999957</c:v>
                </c:pt>
                <c:pt idx="6824">
                  <c:v>29.999999999999982</c:v>
                </c:pt>
                <c:pt idx="6825">
                  <c:v>29.999999999999982</c:v>
                </c:pt>
                <c:pt idx="6826">
                  <c:v>29.999999999999982</c:v>
                </c:pt>
                <c:pt idx="6827">
                  <c:v>31.000000000000007</c:v>
                </c:pt>
                <c:pt idx="6828">
                  <c:v>28.999999999999957</c:v>
                </c:pt>
                <c:pt idx="6830">
                  <c:v>31.000000000000007</c:v>
                </c:pt>
                <c:pt idx="6831">
                  <c:v>30.000000000000028</c:v>
                </c:pt>
                <c:pt idx="6832">
                  <c:v>29.000000000000004</c:v>
                </c:pt>
                <c:pt idx="6833">
                  <c:v>29.999999999999982</c:v>
                </c:pt>
                <c:pt idx="6834">
                  <c:v>30.000000000000028</c:v>
                </c:pt>
                <c:pt idx="6835">
                  <c:v>29.999999999999982</c:v>
                </c:pt>
                <c:pt idx="6836">
                  <c:v>31.000000000000007</c:v>
                </c:pt>
                <c:pt idx="6837">
                  <c:v>33.000000000000007</c:v>
                </c:pt>
                <c:pt idx="6838">
                  <c:v>32.000000000000028</c:v>
                </c:pt>
                <c:pt idx="6839">
                  <c:v>31.999999999999986</c:v>
                </c:pt>
                <c:pt idx="6840">
                  <c:v>29.999999999999982</c:v>
                </c:pt>
                <c:pt idx="6841">
                  <c:v>31.000000000000007</c:v>
                </c:pt>
                <c:pt idx="6842">
                  <c:v>31.000000000000007</c:v>
                </c:pt>
                <c:pt idx="6843">
                  <c:v>31.999999999999986</c:v>
                </c:pt>
                <c:pt idx="6844">
                  <c:v>31.000000000000007</c:v>
                </c:pt>
                <c:pt idx="6845">
                  <c:v>31.000000000000007</c:v>
                </c:pt>
                <c:pt idx="6846">
                  <c:v>31.99999999999994</c:v>
                </c:pt>
                <c:pt idx="6847">
                  <c:v>30.999999999999961</c:v>
                </c:pt>
                <c:pt idx="6848">
                  <c:v>31.00000000000005</c:v>
                </c:pt>
                <c:pt idx="6849">
                  <c:v>31.99999999999994</c:v>
                </c:pt>
                <c:pt idx="6850">
                  <c:v>32.000000000000028</c:v>
                </c:pt>
                <c:pt idx="6851">
                  <c:v>34.999999999999964</c:v>
                </c:pt>
                <c:pt idx="6852">
                  <c:v>33.00000000000005</c:v>
                </c:pt>
                <c:pt idx="6853">
                  <c:v>31.999999999999986</c:v>
                </c:pt>
                <c:pt idx="6854">
                  <c:v>34.999999999999964</c:v>
                </c:pt>
                <c:pt idx="6855">
                  <c:v>34.000000000000028</c:v>
                </c:pt>
                <c:pt idx="6856">
                  <c:v>32.999999999999964</c:v>
                </c:pt>
                <c:pt idx="6857">
                  <c:v>36.999999999999964</c:v>
                </c:pt>
                <c:pt idx="6860">
                  <c:v>33.000000000000007</c:v>
                </c:pt>
                <c:pt idx="6861">
                  <c:v>35.000000000000057</c:v>
                </c:pt>
                <c:pt idx="6862">
                  <c:v>32.999999999999964</c:v>
                </c:pt>
                <c:pt idx="6865">
                  <c:v>33.999999999999986</c:v>
                </c:pt>
                <c:pt idx="6866">
                  <c:v>35.000000000000007</c:v>
                </c:pt>
                <c:pt idx="6867">
                  <c:v>33.999999999999986</c:v>
                </c:pt>
                <c:pt idx="6868">
                  <c:v>34.000000000000028</c:v>
                </c:pt>
                <c:pt idx="6870">
                  <c:v>30.000000000000028</c:v>
                </c:pt>
                <c:pt idx="6871">
                  <c:v>31.99999999999994</c:v>
                </c:pt>
                <c:pt idx="6872">
                  <c:v>32.000000000000028</c:v>
                </c:pt>
                <c:pt idx="6873">
                  <c:v>33.000000000000007</c:v>
                </c:pt>
                <c:pt idx="6874">
                  <c:v>33.000000000000007</c:v>
                </c:pt>
                <c:pt idx="6875">
                  <c:v>32.000000000000028</c:v>
                </c:pt>
                <c:pt idx="6876">
                  <c:v>30.999999999999961</c:v>
                </c:pt>
                <c:pt idx="6877">
                  <c:v>30.999999999999961</c:v>
                </c:pt>
                <c:pt idx="6878">
                  <c:v>30.999999999999961</c:v>
                </c:pt>
                <c:pt idx="6879">
                  <c:v>33.000000000000007</c:v>
                </c:pt>
                <c:pt idx="6880">
                  <c:v>33.999999999999986</c:v>
                </c:pt>
                <c:pt idx="6881">
                  <c:v>33.000000000000007</c:v>
                </c:pt>
                <c:pt idx="6882">
                  <c:v>33.000000000000007</c:v>
                </c:pt>
                <c:pt idx="6883">
                  <c:v>32.999999999999964</c:v>
                </c:pt>
                <c:pt idx="6884">
                  <c:v>33.999999999999986</c:v>
                </c:pt>
                <c:pt idx="6885">
                  <c:v>35.999999999999986</c:v>
                </c:pt>
                <c:pt idx="6886">
                  <c:v>33.000000000000007</c:v>
                </c:pt>
                <c:pt idx="6887">
                  <c:v>35.000000000000007</c:v>
                </c:pt>
                <c:pt idx="6888">
                  <c:v>35.999999999999986</c:v>
                </c:pt>
                <c:pt idx="6889">
                  <c:v>36.000000000000028</c:v>
                </c:pt>
                <c:pt idx="6890">
                  <c:v>37.000000000000014</c:v>
                </c:pt>
                <c:pt idx="6891">
                  <c:v>38.000000000000036</c:v>
                </c:pt>
                <c:pt idx="6892">
                  <c:v>35.000000000000057</c:v>
                </c:pt>
                <c:pt idx="6893">
                  <c:v>37.000000000000014</c:v>
                </c:pt>
                <c:pt idx="6894">
                  <c:v>36.999999999999964</c:v>
                </c:pt>
                <c:pt idx="6895">
                  <c:v>36.000000000000028</c:v>
                </c:pt>
                <c:pt idx="6896">
                  <c:v>36.000000000000028</c:v>
                </c:pt>
                <c:pt idx="6897">
                  <c:v>34.999999999999964</c:v>
                </c:pt>
                <c:pt idx="6898">
                  <c:v>34.000000000000028</c:v>
                </c:pt>
                <c:pt idx="6900">
                  <c:v>35.999999999999943</c:v>
                </c:pt>
                <c:pt idx="6901">
                  <c:v>35.000000000000057</c:v>
                </c:pt>
                <c:pt idx="6902">
                  <c:v>35.999999999999986</c:v>
                </c:pt>
                <c:pt idx="6903">
                  <c:v>33.999999999999986</c:v>
                </c:pt>
                <c:pt idx="6904">
                  <c:v>35.000000000000007</c:v>
                </c:pt>
                <c:pt idx="6905">
                  <c:v>33.999999999999943</c:v>
                </c:pt>
                <c:pt idx="6906">
                  <c:v>34.000000000000028</c:v>
                </c:pt>
                <c:pt idx="6907">
                  <c:v>33.999999999999986</c:v>
                </c:pt>
                <c:pt idx="6908">
                  <c:v>33.999999999999986</c:v>
                </c:pt>
                <c:pt idx="6909">
                  <c:v>36.000000000000028</c:v>
                </c:pt>
                <c:pt idx="6910">
                  <c:v>33.999999999999986</c:v>
                </c:pt>
                <c:pt idx="6911">
                  <c:v>34.000000000000071</c:v>
                </c:pt>
                <c:pt idx="6912">
                  <c:v>35.000000000000057</c:v>
                </c:pt>
                <c:pt idx="6913">
                  <c:v>32.000000000000028</c:v>
                </c:pt>
                <c:pt idx="6914">
                  <c:v>33.000000000000007</c:v>
                </c:pt>
                <c:pt idx="6915">
                  <c:v>30.999999999999961</c:v>
                </c:pt>
                <c:pt idx="6916">
                  <c:v>32.000000000000028</c:v>
                </c:pt>
                <c:pt idx="6917">
                  <c:v>29.999999999999982</c:v>
                </c:pt>
                <c:pt idx="6918">
                  <c:v>31.00000000000005</c:v>
                </c:pt>
                <c:pt idx="6919">
                  <c:v>30.999999999999961</c:v>
                </c:pt>
                <c:pt idx="6920">
                  <c:v>31.00000000000005</c:v>
                </c:pt>
                <c:pt idx="6921">
                  <c:v>31.99999999999994</c:v>
                </c:pt>
                <c:pt idx="6922">
                  <c:v>31.99999999999994</c:v>
                </c:pt>
                <c:pt idx="6923">
                  <c:v>31.99999999999994</c:v>
                </c:pt>
                <c:pt idx="6924">
                  <c:v>32.000000000000028</c:v>
                </c:pt>
                <c:pt idx="6925">
                  <c:v>31.999999999999986</c:v>
                </c:pt>
                <c:pt idx="6926">
                  <c:v>32.000000000000028</c:v>
                </c:pt>
                <c:pt idx="6927">
                  <c:v>31.000000000000007</c:v>
                </c:pt>
                <c:pt idx="6928">
                  <c:v>33.000000000000007</c:v>
                </c:pt>
                <c:pt idx="6929">
                  <c:v>30.999999999999961</c:v>
                </c:pt>
                <c:pt idx="6930">
                  <c:v>31.000000000000007</c:v>
                </c:pt>
                <c:pt idx="6931">
                  <c:v>32.999999999999964</c:v>
                </c:pt>
                <c:pt idx="6932">
                  <c:v>31.000000000000007</c:v>
                </c:pt>
                <c:pt idx="6933">
                  <c:v>31.999999999999986</c:v>
                </c:pt>
                <c:pt idx="6934">
                  <c:v>33.000000000000007</c:v>
                </c:pt>
                <c:pt idx="6935">
                  <c:v>31.999999999999986</c:v>
                </c:pt>
                <c:pt idx="6936">
                  <c:v>32.000000000000028</c:v>
                </c:pt>
                <c:pt idx="6937">
                  <c:v>32.000000000000028</c:v>
                </c:pt>
                <c:pt idx="6938">
                  <c:v>31.00000000000005</c:v>
                </c:pt>
                <c:pt idx="6939">
                  <c:v>31.999999999999986</c:v>
                </c:pt>
                <c:pt idx="6940">
                  <c:v>31.000000000000007</c:v>
                </c:pt>
                <c:pt idx="6941">
                  <c:v>31.00000000000005</c:v>
                </c:pt>
                <c:pt idx="6942">
                  <c:v>31.000000000000007</c:v>
                </c:pt>
                <c:pt idx="6943">
                  <c:v>31.99999999999994</c:v>
                </c:pt>
                <c:pt idx="6944">
                  <c:v>30.999999999999961</c:v>
                </c:pt>
                <c:pt idx="6946">
                  <c:v>30.999999999999961</c:v>
                </c:pt>
                <c:pt idx="6947">
                  <c:v>31.000000000000007</c:v>
                </c:pt>
                <c:pt idx="6948">
                  <c:v>29.999999999999982</c:v>
                </c:pt>
                <c:pt idx="6949">
                  <c:v>31.000000000000007</c:v>
                </c:pt>
                <c:pt idx="6950">
                  <c:v>31.999999999999986</c:v>
                </c:pt>
                <c:pt idx="6951">
                  <c:v>30.999999999999961</c:v>
                </c:pt>
                <c:pt idx="6952">
                  <c:v>31.99999999999994</c:v>
                </c:pt>
                <c:pt idx="6953">
                  <c:v>31.99999999999994</c:v>
                </c:pt>
                <c:pt idx="6954">
                  <c:v>32.000000000000028</c:v>
                </c:pt>
                <c:pt idx="6955">
                  <c:v>31.999999999999986</c:v>
                </c:pt>
                <c:pt idx="6956">
                  <c:v>32.000000000000028</c:v>
                </c:pt>
                <c:pt idx="6957">
                  <c:v>32.000000000000028</c:v>
                </c:pt>
                <c:pt idx="6958">
                  <c:v>32.000000000000028</c:v>
                </c:pt>
                <c:pt idx="6959">
                  <c:v>31.99999999999994</c:v>
                </c:pt>
                <c:pt idx="6960">
                  <c:v>31.999999999999986</c:v>
                </c:pt>
                <c:pt idx="6961">
                  <c:v>32.000000000000028</c:v>
                </c:pt>
                <c:pt idx="6962">
                  <c:v>30.999999999999961</c:v>
                </c:pt>
                <c:pt idx="6963">
                  <c:v>30.999999999999961</c:v>
                </c:pt>
                <c:pt idx="6964">
                  <c:v>29.000000000000004</c:v>
                </c:pt>
                <c:pt idx="6965">
                  <c:v>31.99999999999994</c:v>
                </c:pt>
                <c:pt idx="6966">
                  <c:v>30.999999999999961</c:v>
                </c:pt>
                <c:pt idx="6967">
                  <c:v>29.999999999999982</c:v>
                </c:pt>
                <c:pt idx="6968">
                  <c:v>29.999999999999982</c:v>
                </c:pt>
                <c:pt idx="6969">
                  <c:v>31.000000000000007</c:v>
                </c:pt>
                <c:pt idx="6970">
                  <c:v>33.000000000000007</c:v>
                </c:pt>
                <c:pt idx="6971">
                  <c:v>30.000000000000028</c:v>
                </c:pt>
                <c:pt idx="6972">
                  <c:v>30.999999999999961</c:v>
                </c:pt>
                <c:pt idx="6973">
                  <c:v>31.999999999999986</c:v>
                </c:pt>
                <c:pt idx="6974">
                  <c:v>31.999999999999986</c:v>
                </c:pt>
                <c:pt idx="6975">
                  <c:v>29.999999999999982</c:v>
                </c:pt>
                <c:pt idx="6976">
                  <c:v>28.999999999999957</c:v>
                </c:pt>
                <c:pt idx="6977">
                  <c:v>29.999999999999982</c:v>
                </c:pt>
                <c:pt idx="6978">
                  <c:v>30.999999999999961</c:v>
                </c:pt>
                <c:pt idx="6979">
                  <c:v>31.00000000000005</c:v>
                </c:pt>
                <c:pt idx="6980">
                  <c:v>31.000000000000007</c:v>
                </c:pt>
                <c:pt idx="6981">
                  <c:v>31.00000000000005</c:v>
                </c:pt>
                <c:pt idx="6982">
                  <c:v>30.999999999999961</c:v>
                </c:pt>
                <c:pt idx="6983">
                  <c:v>31.999999999999986</c:v>
                </c:pt>
                <c:pt idx="6984">
                  <c:v>30.999999999999961</c:v>
                </c:pt>
                <c:pt idx="6985">
                  <c:v>29.999999999999982</c:v>
                </c:pt>
                <c:pt idx="6986">
                  <c:v>29.000000000000004</c:v>
                </c:pt>
                <c:pt idx="6987">
                  <c:v>28.999999999999957</c:v>
                </c:pt>
                <c:pt idx="6988">
                  <c:v>28.000000000000025</c:v>
                </c:pt>
                <c:pt idx="6989">
                  <c:v>29.000000000000004</c:v>
                </c:pt>
                <c:pt idx="6990">
                  <c:v>28.000000000000025</c:v>
                </c:pt>
                <c:pt idx="6991">
                  <c:v>29.000000000000004</c:v>
                </c:pt>
                <c:pt idx="6992">
                  <c:v>30.000000000000028</c:v>
                </c:pt>
                <c:pt idx="6993">
                  <c:v>29.000000000000004</c:v>
                </c:pt>
                <c:pt idx="6994">
                  <c:v>30.000000000000028</c:v>
                </c:pt>
                <c:pt idx="6995">
                  <c:v>30.000000000000028</c:v>
                </c:pt>
                <c:pt idx="6996">
                  <c:v>29.000000000000004</c:v>
                </c:pt>
                <c:pt idx="6997">
                  <c:v>29.00000000000005</c:v>
                </c:pt>
                <c:pt idx="6998">
                  <c:v>29.000000000000004</c:v>
                </c:pt>
                <c:pt idx="6999">
                  <c:v>28.000000000000025</c:v>
                </c:pt>
                <c:pt idx="7000">
                  <c:v>26.999999999999957</c:v>
                </c:pt>
                <c:pt idx="7001">
                  <c:v>25.999999999999979</c:v>
                </c:pt>
                <c:pt idx="7002">
                  <c:v>27</c:v>
                </c:pt>
                <c:pt idx="7003">
                  <c:v>28.000000000000025</c:v>
                </c:pt>
                <c:pt idx="7004">
                  <c:v>27</c:v>
                </c:pt>
                <c:pt idx="7005">
                  <c:v>26.999999999999957</c:v>
                </c:pt>
                <c:pt idx="7006">
                  <c:v>26.000000000000021</c:v>
                </c:pt>
                <c:pt idx="7007">
                  <c:v>26.999999999999957</c:v>
                </c:pt>
                <c:pt idx="7008">
                  <c:v>28.000000000000025</c:v>
                </c:pt>
                <c:pt idx="7009">
                  <c:v>27</c:v>
                </c:pt>
                <c:pt idx="7010">
                  <c:v>27</c:v>
                </c:pt>
                <c:pt idx="7011">
                  <c:v>27</c:v>
                </c:pt>
                <c:pt idx="7012">
                  <c:v>27.000000000000046</c:v>
                </c:pt>
                <c:pt idx="7013">
                  <c:v>26.999999999999957</c:v>
                </c:pt>
                <c:pt idx="7014">
                  <c:v>26.999999999999957</c:v>
                </c:pt>
                <c:pt idx="7015">
                  <c:v>27</c:v>
                </c:pt>
                <c:pt idx="7016">
                  <c:v>26.999999999999957</c:v>
                </c:pt>
                <c:pt idx="7017">
                  <c:v>27.000000000000046</c:v>
                </c:pt>
                <c:pt idx="7018">
                  <c:v>27</c:v>
                </c:pt>
                <c:pt idx="7019">
                  <c:v>26.999999999999957</c:v>
                </c:pt>
                <c:pt idx="7020">
                  <c:v>27</c:v>
                </c:pt>
                <c:pt idx="7021">
                  <c:v>26.000000000000021</c:v>
                </c:pt>
                <c:pt idx="7022">
                  <c:v>26.999999999999957</c:v>
                </c:pt>
                <c:pt idx="7023">
                  <c:v>27</c:v>
                </c:pt>
                <c:pt idx="7024">
                  <c:v>28.000000000000025</c:v>
                </c:pt>
                <c:pt idx="7025">
                  <c:v>29.000000000000004</c:v>
                </c:pt>
                <c:pt idx="7026">
                  <c:v>27.999999999999979</c:v>
                </c:pt>
                <c:pt idx="7027">
                  <c:v>27</c:v>
                </c:pt>
                <c:pt idx="7028">
                  <c:v>27.999999999999979</c:v>
                </c:pt>
                <c:pt idx="7029">
                  <c:v>27.000000000000046</c:v>
                </c:pt>
                <c:pt idx="7030">
                  <c:v>27</c:v>
                </c:pt>
                <c:pt idx="7031">
                  <c:v>25.999999999999979</c:v>
                </c:pt>
                <c:pt idx="7032">
                  <c:v>28.000000000000025</c:v>
                </c:pt>
                <c:pt idx="7033">
                  <c:v>27.999999999999936</c:v>
                </c:pt>
                <c:pt idx="7034">
                  <c:v>27.000000000000046</c:v>
                </c:pt>
                <c:pt idx="7035">
                  <c:v>28.000000000000025</c:v>
                </c:pt>
                <c:pt idx="7036">
                  <c:v>27.999999999999979</c:v>
                </c:pt>
                <c:pt idx="7037">
                  <c:v>25.999999999999979</c:v>
                </c:pt>
                <c:pt idx="7038">
                  <c:v>26.000000000000021</c:v>
                </c:pt>
                <c:pt idx="7041">
                  <c:v>27.000000000000046</c:v>
                </c:pt>
                <c:pt idx="7042">
                  <c:v>27</c:v>
                </c:pt>
                <c:pt idx="7043">
                  <c:v>25.000000000000043</c:v>
                </c:pt>
                <c:pt idx="7045">
                  <c:v>25.999999999999979</c:v>
                </c:pt>
                <c:pt idx="7046">
                  <c:v>23.999999999999979</c:v>
                </c:pt>
                <c:pt idx="7047">
                  <c:v>26.000000000000021</c:v>
                </c:pt>
                <c:pt idx="7048">
                  <c:v>25</c:v>
                </c:pt>
                <c:pt idx="7049">
                  <c:v>25.000000000000043</c:v>
                </c:pt>
                <c:pt idx="7050">
                  <c:v>25.000000000000043</c:v>
                </c:pt>
                <c:pt idx="7051">
                  <c:v>24.000000000000021</c:v>
                </c:pt>
                <c:pt idx="7052">
                  <c:v>22.000000000000064</c:v>
                </c:pt>
                <c:pt idx="7053">
                  <c:v>29.000000000000004</c:v>
                </c:pt>
                <c:pt idx="7054">
                  <c:v>28.000000000000025</c:v>
                </c:pt>
                <c:pt idx="7055">
                  <c:v>26.999999999999957</c:v>
                </c:pt>
                <c:pt idx="7056">
                  <c:v>25.999999999999979</c:v>
                </c:pt>
                <c:pt idx="7057">
                  <c:v>27.000000000000046</c:v>
                </c:pt>
                <c:pt idx="7058">
                  <c:v>25</c:v>
                </c:pt>
                <c:pt idx="7059">
                  <c:v>23.999999999999932</c:v>
                </c:pt>
                <c:pt idx="7060">
                  <c:v>23.000000000000043</c:v>
                </c:pt>
                <c:pt idx="7061">
                  <c:v>25.999999999999979</c:v>
                </c:pt>
                <c:pt idx="7062">
                  <c:v>25.999999999999979</c:v>
                </c:pt>
                <c:pt idx="7063">
                  <c:v>26.999999999999957</c:v>
                </c:pt>
                <c:pt idx="7064">
                  <c:v>27.000000000000046</c:v>
                </c:pt>
                <c:pt idx="7065">
                  <c:v>28.000000000000025</c:v>
                </c:pt>
                <c:pt idx="7066">
                  <c:v>27.000000000000046</c:v>
                </c:pt>
                <c:pt idx="7067">
                  <c:v>26.999999999999957</c:v>
                </c:pt>
                <c:pt idx="7068">
                  <c:v>26.000000000000068</c:v>
                </c:pt>
                <c:pt idx="7069">
                  <c:v>25</c:v>
                </c:pt>
                <c:pt idx="7070">
                  <c:v>26.000000000000068</c:v>
                </c:pt>
                <c:pt idx="7071">
                  <c:v>25.999999999999979</c:v>
                </c:pt>
                <c:pt idx="7072">
                  <c:v>25</c:v>
                </c:pt>
                <c:pt idx="7073">
                  <c:v>25</c:v>
                </c:pt>
                <c:pt idx="7074">
                  <c:v>26.000000000000068</c:v>
                </c:pt>
                <c:pt idx="7075">
                  <c:v>25</c:v>
                </c:pt>
                <c:pt idx="7076">
                  <c:v>25</c:v>
                </c:pt>
                <c:pt idx="7077">
                  <c:v>26.000000000000068</c:v>
                </c:pt>
                <c:pt idx="7078">
                  <c:v>25</c:v>
                </c:pt>
                <c:pt idx="7080">
                  <c:v>25.999999999999979</c:v>
                </c:pt>
                <c:pt idx="7081">
                  <c:v>25</c:v>
                </c:pt>
                <c:pt idx="7082">
                  <c:v>25</c:v>
                </c:pt>
                <c:pt idx="7083">
                  <c:v>24.000000000000021</c:v>
                </c:pt>
                <c:pt idx="7084">
                  <c:v>24.000000000000021</c:v>
                </c:pt>
                <c:pt idx="7085">
                  <c:v>25</c:v>
                </c:pt>
                <c:pt idx="7086">
                  <c:v>25</c:v>
                </c:pt>
                <c:pt idx="7087">
                  <c:v>25</c:v>
                </c:pt>
                <c:pt idx="7088">
                  <c:v>25.000000000000043</c:v>
                </c:pt>
                <c:pt idx="7089">
                  <c:v>24.999999999999957</c:v>
                </c:pt>
                <c:pt idx="7090">
                  <c:v>24.000000000000021</c:v>
                </c:pt>
                <c:pt idx="7091">
                  <c:v>25</c:v>
                </c:pt>
                <c:pt idx="7092">
                  <c:v>24.999999999999957</c:v>
                </c:pt>
                <c:pt idx="7093">
                  <c:v>24.000000000000021</c:v>
                </c:pt>
                <c:pt idx="7094">
                  <c:v>25</c:v>
                </c:pt>
                <c:pt idx="7095">
                  <c:v>24.000000000000021</c:v>
                </c:pt>
                <c:pt idx="7096">
                  <c:v>25.999999999999979</c:v>
                </c:pt>
                <c:pt idx="7097">
                  <c:v>26.000000000000021</c:v>
                </c:pt>
                <c:pt idx="7098">
                  <c:v>26.000000000000021</c:v>
                </c:pt>
                <c:pt idx="7099">
                  <c:v>25.999999999999979</c:v>
                </c:pt>
                <c:pt idx="7100">
                  <c:v>25.999999999999979</c:v>
                </c:pt>
                <c:pt idx="7101">
                  <c:v>27</c:v>
                </c:pt>
                <c:pt idx="7102">
                  <c:v>27</c:v>
                </c:pt>
                <c:pt idx="7103">
                  <c:v>28.000000000000025</c:v>
                </c:pt>
                <c:pt idx="7104">
                  <c:v>26.999999999999957</c:v>
                </c:pt>
                <c:pt idx="7105">
                  <c:v>26.999999999999957</c:v>
                </c:pt>
                <c:pt idx="7106">
                  <c:v>26.000000000000068</c:v>
                </c:pt>
                <c:pt idx="7107">
                  <c:v>25.999999999999979</c:v>
                </c:pt>
                <c:pt idx="7108">
                  <c:v>25.999999999999979</c:v>
                </c:pt>
                <c:pt idx="7109">
                  <c:v>25</c:v>
                </c:pt>
                <c:pt idx="7110">
                  <c:v>25.999999999999979</c:v>
                </c:pt>
                <c:pt idx="7111">
                  <c:v>25</c:v>
                </c:pt>
                <c:pt idx="7112">
                  <c:v>22.999999999999954</c:v>
                </c:pt>
                <c:pt idx="7115">
                  <c:v>21.999999999999975</c:v>
                </c:pt>
                <c:pt idx="7116">
                  <c:v>25</c:v>
                </c:pt>
                <c:pt idx="7117">
                  <c:v>22.999999999999954</c:v>
                </c:pt>
                <c:pt idx="7118">
                  <c:v>24.000000000000021</c:v>
                </c:pt>
                <c:pt idx="7119">
                  <c:v>25</c:v>
                </c:pt>
                <c:pt idx="7120">
                  <c:v>23.999999999999932</c:v>
                </c:pt>
                <c:pt idx="7121">
                  <c:v>25</c:v>
                </c:pt>
                <c:pt idx="7122">
                  <c:v>25.999999999999979</c:v>
                </c:pt>
                <c:pt idx="7123">
                  <c:v>23.999999999999932</c:v>
                </c:pt>
                <c:pt idx="7124">
                  <c:v>25</c:v>
                </c:pt>
                <c:pt idx="7125">
                  <c:v>25.999999999999979</c:v>
                </c:pt>
                <c:pt idx="7126">
                  <c:v>26.000000000000068</c:v>
                </c:pt>
                <c:pt idx="7127">
                  <c:v>24.000000000000021</c:v>
                </c:pt>
                <c:pt idx="7128">
                  <c:v>24.000000000000021</c:v>
                </c:pt>
                <c:pt idx="7129">
                  <c:v>25</c:v>
                </c:pt>
                <c:pt idx="7131">
                  <c:v>23.999999999999932</c:v>
                </c:pt>
                <c:pt idx="7132">
                  <c:v>23.000000000000043</c:v>
                </c:pt>
                <c:pt idx="7133">
                  <c:v>24.000000000000021</c:v>
                </c:pt>
                <c:pt idx="7134">
                  <c:v>23.000000000000043</c:v>
                </c:pt>
                <c:pt idx="7135">
                  <c:v>22.999999999999954</c:v>
                </c:pt>
                <c:pt idx="7136">
                  <c:v>23.000000000000043</c:v>
                </c:pt>
                <c:pt idx="7137">
                  <c:v>23.000000000000043</c:v>
                </c:pt>
                <c:pt idx="7138">
                  <c:v>22.999999999999954</c:v>
                </c:pt>
                <c:pt idx="7139">
                  <c:v>23.000000000000043</c:v>
                </c:pt>
                <c:pt idx="7140">
                  <c:v>22.999999999999954</c:v>
                </c:pt>
                <c:pt idx="7141">
                  <c:v>22.999999999999954</c:v>
                </c:pt>
                <c:pt idx="7142">
                  <c:v>21.999999999999975</c:v>
                </c:pt>
                <c:pt idx="7143">
                  <c:v>23.000000000000043</c:v>
                </c:pt>
                <c:pt idx="7144">
                  <c:v>24.000000000000021</c:v>
                </c:pt>
                <c:pt idx="7145">
                  <c:v>22.999999999999954</c:v>
                </c:pt>
                <c:pt idx="7146">
                  <c:v>24.000000000000021</c:v>
                </c:pt>
                <c:pt idx="7147">
                  <c:v>23.000000000000043</c:v>
                </c:pt>
                <c:pt idx="7148">
                  <c:v>22.000000000000064</c:v>
                </c:pt>
                <c:pt idx="7150">
                  <c:v>22.999999999999954</c:v>
                </c:pt>
                <c:pt idx="7151">
                  <c:v>21.999999999999975</c:v>
                </c:pt>
                <c:pt idx="7152">
                  <c:v>21.999999999999975</c:v>
                </c:pt>
                <c:pt idx="7153">
                  <c:v>21.999999999999975</c:v>
                </c:pt>
                <c:pt idx="7154">
                  <c:v>21.999999999999975</c:v>
                </c:pt>
                <c:pt idx="7155">
                  <c:v>21.999999999999975</c:v>
                </c:pt>
                <c:pt idx="7156">
                  <c:v>22.000000000000064</c:v>
                </c:pt>
                <c:pt idx="7157">
                  <c:v>21.999999999999975</c:v>
                </c:pt>
                <c:pt idx="7158">
                  <c:v>25</c:v>
                </c:pt>
                <c:pt idx="7159">
                  <c:v>20.999999999999996</c:v>
                </c:pt>
                <c:pt idx="7160">
                  <c:v>21.999999999999975</c:v>
                </c:pt>
                <c:pt idx="7161">
                  <c:v>21.999999999999975</c:v>
                </c:pt>
                <c:pt idx="7162">
                  <c:v>23.000000000000043</c:v>
                </c:pt>
                <c:pt idx="7163">
                  <c:v>24.000000000000021</c:v>
                </c:pt>
                <c:pt idx="7164">
                  <c:v>24.000000000000021</c:v>
                </c:pt>
                <c:pt idx="7165">
                  <c:v>25</c:v>
                </c:pt>
                <c:pt idx="7166">
                  <c:v>25.999999999999979</c:v>
                </c:pt>
                <c:pt idx="7167">
                  <c:v>22.999999999999954</c:v>
                </c:pt>
                <c:pt idx="7168">
                  <c:v>25</c:v>
                </c:pt>
                <c:pt idx="7169">
                  <c:v>25</c:v>
                </c:pt>
                <c:pt idx="7170">
                  <c:v>25</c:v>
                </c:pt>
                <c:pt idx="7171">
                  <c:v>25</c:v>
                </c:pt>
                <c:pt idx="7172">
                  <c:v>24.000000000000021</c:v>
                </c:pt>
                <c:pt idx="7173">
                  <c:v>25</c:v>
                </c:pt>
                <c:pt idx="7174">
                  <c:v>25</c:v>
                </c:pt>
                <c:pt idx="7175">
                  <c:v>25</c:v>
                </c:pt>
                <c:pt idx="7176">
                  <c:v>25</c:v>
                </c:pt>
                <c:pt idx="7177">
                  <c:v>25</c:v>
                </c:pt>
                <c:pt idx="7178">
                  <c:v>26.000000000000068</c:v>
                </c:pt>
                <c:pt idx="7179">
                  <c:v>25</c:v>
                </c:pt>
                <c:pt idx="7180">
                  <c:v>25</c:v>
                </c:pt>
                <c:pt idx="7181">
                  <c:v>25.999999999999979</c:v>
                </c:pt>
                <c:pt idx="7182">
                  <c:v>28.000000000000025</c:v>
                </c:pt>
                <c:pt idx="7183">
                  <c:v>28.000000000000025</c:v>
                </c:pt>
                <c:pt idx="7184">
                  <c:v>28.000000000000025</c:v>
                </c:pt>
                <c:pt idx="7185">
                  <c:v>29.000000000000004</c:v>
                </c:pt>
                <c:pt idx="7186">
                  <c:v>29.999999999999982</c:v>
                </c:pt>
                <c:pt idx="7187">
                  <c:v>28.000000000000025</c:v>
                </c:pt>
                <c:pt idx="7188">
                  <c:v>29.999999999999982</c:v>
                </c:pt>
                <c:pt idx="7189">
                  <c:v>28.000000000000025</c:v>
                </c:pt>
                <c:pt idx="7190">
                  <c:v>29.000000000000004</c:v>
                </c:pt>
                <c:pt idx="7191">
                  <c:v>30.000000000000071</c:v>
                </c:pt>
                <c:pt idx="7192">
                  <c:v>29.999999999999982</c:v>
                </c:pt>
                <c:pt idx="7193">
                  <c:v>33.000000000000007</c:v>
                </c:pt>
                <c:pt idx="7194">
                  <c:v>37.999999999999986</c:v>
                </c:pt>
                <c:pt idx="7195">
                  <c:v>36.000000000000028</c:v>
                </c:pt>
                <c:pt idx="7196">
                  <c:v>33.999999999999986</c:v>
                </c:pt>
                <c:pt idx="7197">
                  <c:v>35.999999999999943</c:v>
                </c:pt>
                <c:pt idx="7198">
                  <c:v>32.000000000000028</c:v>
                </c:pt>
                <c:pt idx="7199">
                  <c:v>33.999999999999986</c:v>
                </c:pt>
                <c:pt idx="7200">
                  <c:v>30.000000000000071</c:v>
                </c:pt>
                <c:pt idx="7201">
                  <c:v>29.999999999999982</c:v>
                </c:pt>
                <c:pt idx="7202">
                  <c:v>30.999999999999961</c:v>
                </c:pt>
                <c:pt idx="7203">
                  <c:v>31.00000000000005</c:v>
                </c:pt>
                <c:pt idx="7204">
                  <c:v>29.000000000000004</c:v>
                </c:pt>
                <c:pt idx="7205">
                  <c:v>32.000000000000028</c:v>
                </c:pt>
                <c:pt idx="7207">
                  <c:v>33.000000000000007</c:v>
                </c:pt>
                <c:pt idx="7208">
                  <c:v>33.000000000000007</c:v>
                </c:pt>
                <c:pt idx="7209">
                  <c:v>31.00000000000005</c:v>
                </c:pt>
                <c:pt idx="7210">
                  <c:v>31.99999999999994</c:v>
                </c:pt>
                <c:pt idx="7211">
                  <c:v>32.000000000000028</c:v>
                </c:pt>
                <c:pt idx="7212">
                  <c:v>33.000000000000007</c:v>
                </c:pt>
                <c:pt idx="7213">
                  <c:v>31.00000000000005</c:v>
                </c:pt>
                <c:pt idx="7214">
                  <c:v>33.999999999999986</c:v>
                </c:pt>
                <c:pt idx="7215">
                  <c:v>33.999999999999986</c:v>
                </c:pt>
                <c:pt idx="7216">
                  <c:v>35.999999999999943</c:v>
                </c:pt>
                <c:pt idx="7217">
                  <c:v>33.000000000000007</c:v>
                </c:pt>
                <c:pt idx="7218">
                  <c:v>33.000000000000007</c:v>
                </c:pt>
                <c:pt idx="7219">
                  <c:v>33.999999999999986</c:v>
                </c:pt>
                <c:pt idx="7220">
                  <c:v>32.000000000000028</c:v>
                </c:pt>
                <c:pt idx="7221">
                  <c:v>33.000000000000007</c:v>
                </c:pt>
                <c:pt idx="7222">
                  <c:v>32.000000000000028</c:v>
                </c:pt>
                <c:pt idx="7223">
                  <c:v>34.999999999999964</c:v>
                </c:pt>
                <c:pt idx="7224">
                  <c:v>37.000000000000014</c:v>
                </c:pt>
                <c:pt idx="7225">
                  <c:v>37.000000000000014</c:v>
                </c:pt>
                <c:pt idx="7226">
                  <c:v>36.000000000000028</c:v>
                </c:pt>
                <c:pt idx="7227">
                  <c:v>37.000000000000014</c:v>
                </c:pt>
                <c:pt idx="7228">
                  <c:v>35.000000000000057</c:v>
                </c:pt>
                <c:pt idx="7229">
                  <c:v>33.999999999999986</c:v>
                </c:pt>
                <c:pt idx="7230">
                  <c:v>33.999999999999986</c:v>
                </c:pt>
                <c:pt idx="7231">
                  <c:v>32.000000000000028</c:v>
                </c:pt>
                <c:pt idx="7232">
                  <c:v>31.00000000000005</c:v>
                </c:pt>
                <c:pt idx="7233">
                  <c:v>30.999999999999961</c:v>
                </c:pt>
                <c:pt idx="7234">
                  <c:v>29.999999999999982</c:v>
                </c:pt>
                <c:pt idx="7235">
                  <c:v>31.00000000000005</c:v>
                </c:pt>
                <c:pt idx="7236">
                  <c:v>33.000000000000007</c:v>
                </c:pt>
                <c:pt idx="7237">
                  <c:v>32.000000000000028</c:v>
                </c:pt>
                <c:pt idx="7238">
                  <c:v>32.000000000000028</c:v>
                </c:pt>
                <c:pt idx="7239">
                  <c:v>31.00000000000005</c:v>
                </c:pt>
                <c:pt idx="7240">
                  <c:v>30.999999999999961</c:v>
                </c:pt>
                <c:pt idx="7241">
                  <c:v>29.000000000000004</c:v>
                </c:pt>
                <c:pt idx="7242">
                  <c:v>29.000000000000004</c:v>
                </c:pt>
                <c:pt idx="7243">
                  <c:v>30.000000000000071</c:v>
                </c:pt>
                <c:pt idx="7244">
                  <c:v>27.000000000000046</c:v>
                </c:pt>
                <c:pt idx="7245">
                  <c:v>28.000000000000025</c:v>
                </c:pt>
                <c:pt idx="7246">
                  <c:v>27.999999999999936</c:v>
                </c:pt>
                <c:pt idx="7247">
                  <c:v>26.999999999999957</c:v>
                </c:pt>
                <c:pt idx="7248">
                  <c:v>26.999999999999957</c:v>
                </c:pt>
                <c:pt idx="7249">
                  <c:v>27.000000000000046</c:v>
                </c:pt>
                <c:pt idx="7250">
                  <c:v>28.000000000000025</c:v>
                </c:pt>
                <c:pt idx="7251">
                  <c:v>29.000000000000004</c:v>
                </c:pt>
                <c:pt idx="7252">
                  <c:v>30.000000000000071</c:v>
                </c:pt>
                <c:pt idx="7253">
                  <c:v>32.000000000000028</c:v>
                </c:pt>
                <c:pt idx="7254">
                  <c:v>30.000000000000071</c:v>
                </c:pt>
                <c:pt idx="7255">
                  <c:v>30.999999999999961</c:v>
                </c:pt>
                <c:pt idx="7256">
                  <c:v>29.999999999999982</c:v>
                </c:pt>
                <c:pt idx="7257">
                  <c:v>28.000000000000025</c:v>
                </c:pt>
                <c:pt idx="7258">
                  <c:v>29.999999999999982</c:v>
                </c:pt>
                <c:pt idx="7259">
                  <c:v>31.00000000000005</c:v>
                </c:pt>
                <c:pt idx="7260">
                  <c:v>32.000000000000028</c:v>
                </c:pt>
                <c:pt idx="7261">
                  <c:v>33.000000000000007</c:v>
                </c:pt>
                <c:pt idx="7262">
                  <c:v>31.00000000000005</c:v>
                </c:pt>
                <c:pt idx="7263">
                  <c:v>32.000000000000028</c:v>
                </c:pt>
                <c:pt idx="7264">
                  <c:v>32.000000000000028</c:v>
                </c:pt>
                <c:pt idx="7265">
                  <c:v>31.00000000000005</c:v>
                </c:pt>
                <c:pt idx="7266">
                  <c:v>33.000000000000007</c:v>
                </c:pt>
                <c:pt idx="7267">
                  <c:v>34.999999999999964</c:v>
                </c:pt>
                <c:pt idx="7268">
                  <c:v>30.999999999999961</c:v>
                </c:pt>
                <c:pt idx="7269">
                  <c:v>32.000000000000028</c:v>
                </c:pt>
                <c:pt idx="7270">
                  <c:v>33.000000000000007</c:v>
                </c:pt>
                <c:pt idx="7271">
                  <c:v>29.000000000000004</c:v>
                </c:pt>
                <c:pt idx="7272">
                  <c:v>33.000000000000007</c:v>
                </c:pt>
                <c:pt idx="7273">
                  <c:v>33.000000000000007</c:v>
                </c:pt>
                <c:pt idx="7274">
                  <c:v>32.000000000000028</c:v>
                </c:pt>
                <c:pt idx="7275">
                  <c:v>36.000000000000028</c:v>
                </c:pt>
                <c:pt idx="7276">
                  <c:v>38.999999999999972</c:v>
                </c:pt>
                <c:pt idx="7277">
                  <c:v>37.999999999999986</c:v>
                </c:pt>
                <c:pt idx="7278">
                  <c:v>37.999999999999986</c:v>
                </c:pt>
                <c:pt idx="7279">
                  <c:v>35.999999999999943</c:v>
                </c:pt>
                <c:pt idx="7280">
                  <c:v>38.000000000000036</c:v>
                </c:pt>
                <c:pt idx="7281">
                  <c:v>37.999999999999986</c:v>
                </c:pt>
                <c:pt idx="7282">
                  <c:v>36.000000000000028</c:v>
                </c:pt>
                <c:pt idx="7283">
                  <c:v>38.000000000000078</c:v>
                </c:pt>
                <c:pt idx="7284">
                  <c:v>36.000000000000028</c:v>
                </c:pt>
                <c:pt idx="7285">
                  <c:v>34.999999999999964</c:v>
                </c:pt>
                <c:pt idx="7286">
                  <c:v>35.000000000000057</c:v>
                </c:pt>
                <c:pt idx="7287">
                  <c:v>33.999999999999986</c:v>
                </c:pt>
                <c:pt idx="7288">
                  <c:v>33.000000000000007</c:v>
                </c:pt>
                <c:pt idx="7289">
                  <c:v>31.00000000000005</c:v>
                </c:pt>
                <c:pt idx="7290">
                  <c:v>29.000000000000004</c:v>
                </c:pt>
                <c:pt idx="7291">
                  <c:v>31.99999999999994</c:v>
                </c:pt>
                <c:pt idx="7292">
                  <c:v>31.00000000000005</c:v>
                </c:pt>
                <c:pt idx="7293">
                  <c:v>29.999999999999982</c:v>
                </c:pt>
                <c:pt idx="7294">
                  <c:v>33.999999999999986</c:v>
                </c:pt>
                <c:pt idx="7295">
                  <c:v>32.000000000000028</c:v>
                </c:pt>
                <c:pt idx="7296">
                  <c:v>31.00000000000005</c:v>
                </c:pt>
                <c:pt idx="7297">
                  <c:v>30.999999999999961</c:v>
                </c:pt>
                <c:pt idx="7298">
                  <c:v>33.000000000000007</c:v>
                </c:pt>
                <c:pt idx="7302">
                  <c:v>33.000000000000007</c:v>
                </c:pt>
                <c:pt idx="7303">
                  <c:v>32.000000000000028</c:v>
                </c:pt>
                <c:pt idx="7306">
                  <c:v>31.00000000000005</c:v>
                </c:pt>
                <c:pt idx="7307">
                  <c:v>29.999999999999982</c:v>
                </c:pt>
                <c:pt idx="7308">
                  <c:v>33.000000000000007</c:v>
                </c:pt>
                <c:pt idx="7309">
                  <c:v>35.000000000000057</c:v>
                </c:pt>
                <c:pt idx="7310">
                  <c:v>36.000000000000028</c:v>
                </c:pt>
                <c:pt idx="7311">
                  <c:v>36.000000000000028</c:v>
                </c:pt>
                <c:pt idx="7312">
                  <c:v>37.999999999999986</c:v>
                </c:pt>
                <c:pt idx="7313">
                  <c:v>41.000000000000014</c:v>
                </c:pt>
                <c:pt idx="7314">
                  <c:v>37.000000000000014</c:v>
                </c:pt>
                <c:pt idx="7315">
                  <c:v>35.999999999999943</c:v>
                </c:pt>
                <c:pt idx="7316">
                  <c:v>36.999999999999964</c:v>
                </c:pt>
                <c:pt idx="7317">
                  <c:v>35.999999999999986</c:v>
                </c:pt>
                <c:pt idx="7318">
                  <c:v>38.000000000000036</c:v>
                </c:pt>
                <c:pt idx="7319">
                  <c:v>37.000000000000014</c:v>
                </c:pt>
                <c:pt idx="7320">
                  <c:v>40.999999999999972</c:v>
                </c:pt>
                <c:pt idx="7321">
                  <c:v>36.000000000000028</c:v>
                </c:pt>
                <c:pt idx="7322">
                  <c:v>41.99999999999995</c:v>
                </c:pt>
                <c:pt idx="7323">
                  <c:v>40.000000000000036</c:v>
                </c:pt>
                <c:pt idx="7324">
                  <c:v>40.000000000000036</c:v>
                </c:pt>
                <c:pt idx="7325">
                  <c:v>38.999999999999972</c:v>
                </c:pt>
                <c:pt idx="7326">
                  <c:v>41.000000000000014</c:v>
                </c:pt>
                <c:pt idx="7327">
                  <c:v>38.999999999999972</c:v>
                </c:pt>
                <c:pt idx="7328">
                  <c:v>38.999999999999972</c:v>
                </c:pt>
                <c:pt idx="7329">
                  <c:v>36.000000000000028</c:v>
                </c:pt>
                <c:pt idx="7330">
                  <c:v>38.000000000000036</c:v>
                </c:pt>
                <c:pt idx="7331">
                  <c:v>40.000000000000036</c:v>
                </c:pt>
                <c:pt idx="7332">
                  <c:v>37.000000000000014</c:v>
                </c:pt>
                <c:pt idx="7333">
                  <c:v>35.000000000000007</c:v>
                </c:pt>
                <c:pt idx="7334">
                  <c:v>39.000000000000014</c:v>
                </c:pt>
                <c:pt idx="7335">
                  <c:v>41.99999999999995</c:v>
                </c:pt>
                <c:pt idx="7336">
                  <c:v>41.000000000000014</c:v>
                </c:pt>
                <c:pt idx="7337">
                  <c:v>41.000000000000014</c:v>
                </c:pt>
                <c:pt idx="7338">
                  <c:v>39.000000000000014</c:v>
                </c:pt>
                <c:pt idx="7339">
                  <c:v>39.999999999999993</c:v>
                </c:pt>
                <c:pt idx="7340">
                  <c:v>38.999999999999972</c:v>
                </c:pt>
                <c:pt idx="7341">
                  <c:v>39.000000000000057</c:v>
                </c:pt>
                <c:pt idx="7342">
                  <c:v>41.999999999999993</c:v>
                </c:pt>
                <c:pt idx="7343">
                  <c:v>43.000000000000014</c:v>
                </c:pt>
                <c:pt idx="7344">
                  <c:v>43.99999999999995</c:v>
                </c:pt>
                <c:pt idx="7345">
                  <c:v>46</c:v>
                </c:pt>
                <c:pt idx="7346">
                  <c:v>46</c:v>
                </c:pt>
                <c:pt idx="7347">
                  <c:v>43.000000000000057</c:v>
                </c:pt>
                <c:pt idx="7348">
                  <c:v>43.000000000000014</c:v>
                </c:pt>
                <c:pt idx="7349">
                  <c:v>52</c:v>
                </c:pt>
                <c:pt idx="7350">
                  <c:v>53.000000000000028</c:v>
                </c:pt>
                <c:pt idx="7351">
                  <c:v>54</c:v>
                </c:pt>
                <c:pt idx="7352">
                  <c:v>63.999999999999972</c:v>
                </c:pt>
                <c:pt idx="7353">
                  <c:v>74.000000000000028</c:v>
                </c:pt>
                <c:pt idx="7355">
                  <c:v>65.999999999999972</c:v>
                </c:pt>
                <c:pt idx="7356">
                  <c:v>60.999999999999986</c:v>
                </c:pt>
                <c:pt idx="7357">
                  <c:v>67.999999999999972</c:v>
                </c:pt>
                <c:pt idx="7358">
                  <c:v>71</c:v>
                </c:pt>
                <c:pt idx="7359">
                  <c:v>71.999999999999972</c:v>
                </c:pt>
                <c:pt idx="7360">
                  <c:v>71</c:v>
                </c:pt>
                <c:pt idx="7361">
                  <c:v>66.000000000000014</c:v>
                </c:pt>
                <c:pt idx="7362">
                  <c:v>62.000000000000014</c:v>
                </c:pt>
                <c:pt idx="7366">
                  <c:v>57.999999999999964</c:v>
                </c:pt>
                <c:pt idx="7367">
                  <c:v>60.000000000000007</c:v>
                </c:pt>
                <c:pt idx="7368">
                  <c:v>57.999999999999964</c:v>
                </c:pt>
                <c:pt idx="7369">
                  <c:v>54.999999999999986</c:v>
                </c:pt>
                <c:pt idx="7370">
                  <c:v>56.00000000000005</c:v>
                </c:pt>
                <c:pt idx="7371">
                  <c:v>50</c:v>
                </c:pt>
                <c:pt idx="7372">
                  <c:v>51.000000000000071</c:v>
                </c:pt>
                <c:pt idx="7373">
                  <c:v>51.000000000000071</c:v>
                </c:pt>
                <c:pt idx="7374">
                  <c:v>49.000000000000021</c:v>
                </c:pt>
                <c:pt idx="7375">
                  <c:v>50.000000000000043</c:v>
                </c:pt>
                <c:pt idx="7376">
                  <c:v>51.999999999999957</c:v>
                </c:pt>
                <c:pt idx="7377">
                  <c:v>50</c:v>
                </c:pt>
                <c:pt idx="7378">
                  <c:v>51.999999999999957</c:v>
                </c:pt>
                <c:pt idx="7379">
                  <c:v>52.999999999999979</c:v>
                </c:pt>
                <c:pt idx="7380">
                  <c:v>55.999999999999957</c:v>
                </c:pt>
                <c:pt idx="7381">
                  <c:v>56.000000000000007</c:v>
                </c:pt>
                <c:pt idx="7382">
                  <c:v>52.999999999999936</c:v>
                </c:pt>
                <c:pt idx="7383">
                  <c:v>54</c:v>
                </c:pt>
                <c:pt idx="7384">
                  <c:v>52.000000000000043</c:v>
                </c:pt>
                <c:pt idx="7385">
                  <c:v>50</c:v>
                </c:pt>
                <c:pt idx="7386">
                  <c:v>51.000000000000071</c:v>
                </c:pt>
                <c:pt idx="7387">
                  <c:v>53.000000000000028</c:v>
                </c:pt>
                <c:pt idx="7390">
                  <c:v>48.000000000000043</c:v>
                </c:pt>
                <c:pt idx="7391">
                  <c:v>46</c:v>
                </c:pt>
                <c:pt idx="7393">
                  <c:v>44.000000000000043</c:v>
                </c:pt>
                <c:pt idx="7394">
                  <c:v>45.000000000000014</c:v>
                </c:pt>
                <c:pt idx="7395">
                  <c:v>46</c:v>
                </c:pt>
                <c:pt idx="7396">
                  <c:v>45.000000000000014</c:v>
                </c:pt>
                <c:pt idx="7397">
                  <c:v>54</c:v>
                </c:pt>
                <c:pt idx="7398">
                  <c:v>56.999999999999943</c:v>
                </c:pt>
                <c:pt idx="7399">
                  <c:v>58.000000000000007</c:v>
                </c:pt>
                <c:pt idx="7400">
                  <c:v>58.000000000000007</c:v>
                </c:pt>
                <c:pt idx="7401">
                  <c:v>54.999999999999986</c:v>
                </c:pt>
                <c:pt idx="7402">
                  <c:v>54.999999999999986</c:v>
                </c:pt>
                <c:pt idx="7403">
                  <c:v>53.000000000000028</c:v>
                </c:pt>
                <c:pt idx="7404">
                  <c:v>58.000000000000007</c:v>
                </c:pt>
                <c:pt idx="7405">
                  <c:v>58.000000000000007</c:v>
                </c:pt>
                <c:pt idx="7406">
                  <c:v>54</c:v>
                </c:pt>
                <c:pt idx="7407">
                  <c:v>57.000000000000028</c:v>
                </c:pt>
                <c:pt idx="7408">
                  <c:v>56.00000000000005</c:v>
                </c:pt>
                <c:pt idx="7409">
                  <c:v>57.000000000000028</c:v>
                </c:pt>
                <c:pt idx="7410">
                  <c:v>58.000000000000007</c:v>
                </c:pt>
                <c:pt idx="7411">
                  <c:v>55.999999999999957</c:v>
                </c:pt>
                <c:pt idx="7412">
                  <c:v>54.999999999999986</c:v>
                </c:pt>
                <c:pt idx="7413">
                  <c:v>54.999999999999986</c:v>
                </c:pt>
                <c:pt idx="7414">
                  <c:v>56.999999999999943</c:v>
                </c:pt>
                <c:pt idx="7415">
                  <c:v>60.000000000000057</c:v>
                </c:pt>
                <c:pt idx="7416">
                  <c:v>56.999999999999943</c:v>
                </c:pt>
                <c:pt idx="7417">
                  <c:v>54.999999999999986</c:v>
                </c:pt>
                <c:pt idx="7418">
                  <c:v>57.999999999999915</c:v>
                </c:pt>
                <c:pt idx="7419">
                  <c:v>67</c:v>
                </c:pt>
                <c:pt idx="7420">
                  <c:v>66.000000000000014</c:v>
                </c:pt>
                <c:pt idx="7421">
                  <c:v>67.999999999999972</c:v>
                </c:pt>
                <c:pt idx="7422">
                  <c:v>66.000000000000014</c:v>
                </c:pt>
                <c:pt idx="7423">
                  <c:v>66.000000000000014</c:v>
                </c:pt>
                <c:pt idx="7425">
                  <c:v>69.000000000000043</c:v>
                </c:pt>
                <c:pt idx="7426">
                  <c:v>65.999999999999929</c:v>
                </c:pt>
                <c:pt idx="7427">
                  <c:v>67</c:v>
                </c:pt>
                <c:pt idx="7428">
                  <c:v>64.000000000000057</c:v>
                </c:pt>
                <c:pt idx="7429">
                  <c:v>67.999999999999972</c:v>
                </c:pt>
                <c:pt idx="7430">
                  <c:v>68.000000000000057</c:v>
                </c:pt>
                <c:pt idx="7431">
                  <c:v>68.000000000000057</c:v>
                </c:pt>
                <c:pt idx="7432">
                  <c:v>67.999999999999972</c:v>
                </c:pt>
                <c:pt idx="7433">
                  <c:v>70.000000000000014</c:v>
                </c:pt>
                <c:pt idx="7434">
                  <c:v>78.000000000000028</c:v>
                </c:pt>
                <c:pt idx="7435">
                  <c:v>68.999999999999943</c:v>
                </c:pt>
                <c:pt idx="7436">
                  <c:v>66.000000000000014</c:v>
                </c:pt>
                <c:pt idx="7437">
                  <c:v>64.999999999999943</c:v>
                </c:pt>
                <c:pt idx="7438">
                  <c:v>64.999999999999943</c:v>
                </c:pt>
                <c:pt idx="7439">
                  <c:v>63.999999999999972</c:v>
                </c:pt>
                <c:pt idx="7440">
                  <c:v>68.999999999999943</c:v>
                </c:pt>
                <c:pt idx="7441">
                  <c:v>65.999999999999929</c:v>
                </c:pt>
                <c:pt idx="7442">
                  <c:v>67.999999999999972</c:v>
                </c:pt>
                <c:pt idx="7443">
                  <c:v>64.999999999999943</c:v>
                </c:pt>
                <c:pt idx="7444">
                  <c:v>62.000000000000014</c:v>
                </c:pt>
                <c:pt idx="7445">
                  <c:v>67</c:v>
                </c:pt>
                <c:pt idx="7446">
                  <c:v>67</c:v>
                </c:pt>
                <c:pt idx="7447">
                  <c:v>69.000000000000043</c:v>
                </c:pt>
                <c:pt idx="7448">
                  <c:v>67</c:v>
                </c:pt>
                <c:pt idx="7449">
                  <c:v>64.000000000000057</c:v>
                </c:pt>
                <c:pt idx="7450">
                  <c:v>66.000000000000014</c:v>
                </c:pt>
                <c:pt idx="7451">
                  <c:v>60.999999999999943</c:v>
                </c:pt>
                <c:pt idx="7452">
                  <c:v>62.999999999999986</c:v>
                </c:pt>
                <c:pt idx="7453">
                  <c:v>66.000000000000014</c:v>
                </c:pt>
                <c:pt idx="7454">
                  <c:v>62.999999999999986</c:v>
                </c:pt>
                <c:pt idx="7455">
                  <c:v>62.000000000000014</c:v>
                </c:pt>
                <c:pt idx="7456">
                  <c:v>67</c:v>
                </c:pt>
                <c:pt idx="7457">
                  <c:v>66.000000000000014</c:v>
                </c:pt>
                <c:pt idx="7458">
                  <c:v>66.000000000000014</c:v>
                </c:pt>
                <c:pt idx="7459">
                  <c:v>64.000000000000057</c:v>
                </c:pt>
                <c:pt idx="7460">
                  <c:v>63.999999999999972</c:v>
                </c:pt>
                <c:pt idx="7461">
                  <c:v>64.000000000000057</c:v>
                </c:pt>
                <c:pt idx="7462">
                  <c:v>63.000000000000078</c:v>
                </c:pt>
                <c:pt idx="7463">
                  <c:v>63.999999999999972</c:v>
                </c:pt>
                <c:pt idx="7464">
                  <c:v>63.999999999999972</c:v>
                </c:pt>
                <c:pt idx="7465">
                  <c:v>62.999999999999986</c:v>
                </c:pt>
                <c:pt idx="7466">
                  <c:v>63.999999999999972</c:v>
                </c:pt>
                <c:pt idx="7467">
                  <c:v>67</c:v>
                </c:pt>
                <c:pt idx="7469">
                  <c:v>67</c:v>
                </c:pt>
                <c:pt idx="7470">
                  <c:v>69.000000000000043</c:v>
                </c:pt>
                <c:pt idx="7471">
                  <c:v>67</c:v>
                </c:pt>
                <c:pt idx="7472">
                  <c:v>69.000000000000043</c:v>
                </c:pt>
                <c:pt idx="7473">
                  <c:v>67</c:v>
                </c:pt>
                <c:pt idx="7474">
                  <c:v>68.999999999999943</c:v>
                </c:pt>
                <c:pt idx="7475">
                  <c:v>73.000000000000043</c:v>
                </c:pt>
                <c:pt idx="7476">
                  <c:v>70.000000000000014</c:v>
                </c:pt>
                <c:pt idx="7477">
                  <c:v>72.999999999999957</c:v>
                </c:pt>
                <c:pt idx="7478">
                  <c:v>71</c:v>
                </c:pt>
                <c:pt idx="7479">
                  <c:v>71</c:v>
                </c:pt>
                <c:pt idx="7480">
                  <c:v>71.999999999999972</c:v>
                </c:pt>
                <c:pt idx="7481">
                  <c:v>70.000000000000014</c:v>
                </c:pt>
                <c:pt idx="7482">
                  <c:v>67.999999999999972</c:v>
                </c:pt>
                <c:pt idx="7483">
                  <c:v>75</c:v>
                </c:pt>
                <c:pt idx="7484">
                  <c:v>72.000000000000057</c:v>
                </c:pt>
                <c:pt idx="7485">
                  <c:v>82.000000000000028</c:v>
                </c:pt>
                <c:pt idx="7486">
                  <c:v>77.000000000000043</c:v>
                </c:pt>
                <c:pt idx="7487">
                  <c:v>74.000000000000028</c:v>
                </c:pt>
                <c:pt idx="7488">
                  <c:v>73.999999999999929</c:v>
                </c:pt>
                <c:pt idx="7489">
                  <c:v>79.999999999999986</c:v>
                </c:pt>
                <c:pt idx="7490">
                  <c:v>86.000000000000028</c:v>
                </c:pt>
                <c:pt idx="7491">
                  <c:v>84.000000000000071</c:v>
                </c:pt>
                <c:pt idx="7492">
                  <c:v>90.000000000000028</c:v>
                </c:pt>
                <c:pt idx="7493">
                  <c:v>83.999999999999986</c:v>
                </c:pt>
                <c:pt idx="7494">
                  <c:v>79.999999999999986</c:v>
                </c:pt>
                <c:pt idx="7495">
                  <c:v>79</c:v>
                </c:pt>
                <c:pt idx="7496">
                  <c:v>78.000000000000028</c:v>
                </c:pt>
                <c:pt idx="7497">
                  <c:v>76.999999999999957</c:v>
                </c:pt>
                <c:pt idx="7498">
                  <c:v>77.999999999999943</c:v>
                </c:pt>
                <c:pt idx="7499">
                  <c:v>88.999999999999972</c:v>
                </c:pt>
                <c:pt idx="7500">
                  <c:v>98</c:v>
                </c:pt>
                <c:pt idx="7501">
                  <c:v>94.000000000000043</c:v>
                </c:pt>
                <c:pt idx="7502">
                  <c:v>88.000000000000085</c:v>
                </c:pt>
                <c:pt idx="7503">
                  <c:v>95.000000000000014</c:v>
                </c:pt>
                <c:pt idx="7504">
                  <c:v>90.999999999999972</c:v>
                </c:pt>
                <c:pt idx="7505">
                  <c:v>93.999999999999943</c:v>
                </c:pt>
                <c:pt idx="7506">
                  <c:v>94</c:v>
                </c:pt>
                <c:pt idx="7507">
                  <c:v>93.000000000000014</c:v>
                </c:pt>
                <c:pt idx="7508">
                  <c:v>103.00000000000003</c:v>
                </c:pt>
                <c:pt idx="7509">
                  <c:v>96</c:v>
                </c:pt>
                <c:pt idx="7510">
                  <c:v>92.000000000000085</c:v>
                </c:pt>
                <c:pt idx="7511">
                  <c:v>87.000000000000014</c:v>
                </c:pt>
                <c:pt idx="7512">
                  <c:v>85.000000000000057</c:v>
                </c:pt>
                <c:pt idx="7513">
                  <c:v>89.000000000000057</c:v>
                </c:pt>
                <c:pt idx="7514">
                  <c:v>89.000000000000057</c:v>
                </c:pt>
                <c:pt idx="7515">
                  <c:v>90.000000000000028</c:v>
                </c:pt>
                <c:pt idx="7516">
                  <c:v>99.000000000000028</c:v>
                </c:pt>
                <c:pt idx="7517">
                  <c:v>104</c:v>
                </c:pt>
                <c:pt idx="7518">
                  <c:v>117</c:v>
                </c:pt>
                <c:pt idx="7519">
                  <c:v>122.99999999999996</c:v>
                </c:pt>
                <c:pt idx="7521">
                  <c:v>141</c:v>
                </c:pt>
                <c:pt idx="7522">
                  <c:v>165.00000000000003</c:v>
                </c:pt>
                <c:pt idx="7523">
                  <c:v>173</c:v>
                </c:pt>
                <c:pt idx="7524">
                  <c:v>166.99999999999994</c:v>
                </c:pt>
                <c:pt idx="7525">
                  <c:v>156.99999999999994</c:v>
                </c:pt>
                <c:pt idx="7526">
                  <c:v>150</c:v>
                </c:pt>
                <c:pt idx="7527">
                  <c:v>151.00000000000003</c:v>
                </c:pt>
                <c:pt idx="7528">
                  <c:v>146.99999999999997</c:v>
                </c:pt>
                <c:pt idx="7529">
                  <c:v>135.99999999999994</c:v>
                </c:pt>
                <c:pt idx="7530">
                  <c:v>144.99999999999997</c:v>
                </c:pt>
                <c:pt idx="7531">
                  <c:v>144.00000000000003</c:v>
                </c:pt>
                <c:pt idx="7532">
                  <c:v>153.00000000000003</c:v>
                </c:pt>
                <c:pt idx="7533">
                  <c:v>146</c:v>
                </c:pt>
                <c:pt idx="7534">
                  <c:v>151.00000000000003</c:v>
                </c:pt>
                <c:pt idx="7535">
                  <c:v>150.99999999999997</c:v>
                </c:pt>
                <c:pt idx="7536">
                  <c:v>150.99999999999997</c:v>
                </c:pt>
                <c:pt idx="7537">
                  <c:v>155.00000000000003</c:v>
                </c:pt>
                <c:pt idx="7538">
                  <c:v>159.00000000000003</c:v>
                </c:pt>
                <c:pt idx="7539">
                  <c:v>157.99999999999997</c:v>
                </c:pt>
                <c:pt idx="7540">
                  <c:v>154.99999999999997</c:v>
                </c:pt>
                <c:pt idx="7541">
                  <c:v>161.00000000000003</c:v>
                </c:pt>
                <c:pt idx="7542">
                  <c:v>160</c:v>
                </c:pt>
                <c:pt idx="7543">
                  <c:v>162.99999999999994</c:v>
                </c:pt>
                <c:pt idx="7544">
                  <c:v>165.99999999999997</c:v>
                </c:pt>
                <c:pt idx="7545">
                  <c:v>165.99999999999997</c:v>
                </c:pt>
                <c:pt idx="7546">
                  <c:v>168.00000000000006</c:v>
                </c:pt>
                <c:pt idx="7547">
                  <c:v>173</c:v>
                </c:pt>
                <c:pt idx="7548">
                  <c:v>169.00000000000003</c:v>
                </c:pt>
                <c:pt idx="7549">
                  <c:v>170.00000000000003</c:v>
                </c:pt>
                <c:pt idx="7550">
                  <c:v>180.00000000000003</c:v>
                </c:pt>
                <c:pt idx="7551">
                  <c:v>175</c:v>
                </c:pt>
                <c:pt idx="7552">
                  <c:v>190</c:v>
                </c:pt>
                <c:pt idx="7553">
                  <c:v>200</c:v>
                </c:pt>
                <c:pt idx="7554">
                  <c:v>222.00000000000003</c:v>
                </c:pt>
                <c:pt idx="7555">
                  <c:v>222.00000000000003</c:v>
                </c:pt>
                <c:pt idx="7556">
                  <c:v>227</c:v>
                </c:pt>
                <c:pt idx="7557">
                  <c:v>234</c:v>
                </c:pt>
                <c:pt idx="7558">
                  <c:v>226.00000000000006</c:v>
                </c:pt>
                <c:pt idx="7559">
                  <c:v>234</c:v>
                </c:pt>
                <c:pt idx="7560">
                  <c:v>233</c:v>
                </c:pt>
                <c:pt idx="7564">
                  <c:v>231.99999999999997</c:v>
                </c:pt>
                <c:pt idx="7565">
                  <c:v>230.00000000000003</c:v>
                </c:pt>
                <c:pt idx="7566">
                  <c:v>230.00000000000003</c:v>
                </c:pt>
                <c:pt idx="7568">
                  <c:v>227.00000000000006</c:v>
                </c:pt>
                <c:pt idx="7569">
                  <c:v>217.99999999999997</c:v>
                </c:pt>
                <c:pt idx="7571">
                  <c:v>218.99999999999994</c:v>
                </c:pt>
                <c:pt idx="7572">
                  <c:v>209</c:v>
                </c:pt>
                <c:pt idx="7573">
                  <c:v>215</c:v>
                </c:pt>
                <c:pt idx="7574">
                  <c:v>236.00000000000003</c:v>
                </c:pt>
                <c:pt idx="7575">
                  <c:v>248</c:v>
                </c:pt>
                <c:pt idx="7576">
                  <c:v>239.00000000000006</c:v>
                </c:pt>
                <c:pt idx="7577">
                  <c:v>245.99999999999994</c:v>
                </c:pt>
                <c:pt idx="7578">
                  <c:v>256</c:v>
                </c:pt>
                <c:pt idx="7579">
                  <c:v>250</c:v>
                </c:pt>
                <c:pt idx="7580">
                  <c:v>269.00000000000006</c:v>
                </c:pt>
                <c:pt idx="7581">
                  <c:v>281.99999999999994</c:v>
                </c:pt>
                <c:pt idx="7582">
                  <c:v>277.00000000000006</c:v>
                </c:pt>
                <c:pt idx="7583">
                  <c:v>299</c:v>
                </c:pt>
                <c:pt idx="7584">
                  <c:v>296.00000000000006</c:v>
                </c:pt>
                <c:pt idx="7585">
                  <c:v>277.99999999999994</c:v>
                </c:pt>
                <c:pt idx="7586">
                  <c:v>268.99999999999994</c:v>
                </c:pt>
                <c:pt idx="7587">
                  <c:v>260</c:v>
                </c:pt>
                <c:pt idx="7588">
                  <c:v>250</c:v>
                </c:pt>
                <c:pt idx="7589">
                  <c:v>256</c:v>
                </c:pt>
                <c:pt idx="7590">
                  <c:v>250</c:v>
                </c:pt>
                <c:pt idx="7591">
                  <c:v>242</c:v>
                </c:pt>
                <c:pt idx="7592">
                  <c:v>231.99999999999997</c:v>
                </c:pt>
                <c:pt idx="7593">
                  <c:v>240</c:v>
                </c:pt>
                <c:pt idx="7594">
                  <c:v>234.00000000000003</c:v>
                </c:pt>
                <c:pt idx="7595">
                  <c:v>231.00000000000006</c:v>
                </c:pt>
                <c:pt idx="7596">
                  <c:v>237</c:v>
                </c:pt>
                <c:pt idx="7597">
                  <c:v>268</c:v>
                </c:pt>
                <c:pt idx="7598">
                  <c:v>276</c:v>
                </c:pt>
                <c:pt idx="7599">
                  <c:v>293</c:v>
                </c:pt>
                <c:pt idx="7600">
                  <c:v>299</c:v>
                </c:pt>
                <c:pt idx="7601">
                  <c:v>297.99999999999994</c:v>
                </c:pt>
                <c:pt idx="7602">
                  <c:v>286.99999999999994</c:v>
                </c:pt>
                <c:pt idx="7603">
                  <c:v>263</c:v>
                </c:pt>
                <c:pt idx="7604">
                  <c:v>241.00000000000006</c:v>
                </c:pt>
                <c:pt idx="7605">
                  <c:v>255.00000000000003</c:v>
                </c:pt>
                <c:pt idx="7606">
                  <c:v>242.00000000000003</c:v>
                </c:pt>
                <c:pt idx="7607">
                  <c:v>252</c:v>
                </c:pt>
                <c:pt idx="7608">
                  <c:v>252.00000000000006</c:v>
                </c:pt>
                <c:pt idx="7610">
                  <c:v>271</c:v>
                </c:pt>
                <c:pt idx="7611">
                  <c:v>273</c:v>
                </c:pt>
                <c:pt idx="7612">
                  <c:v>273</c:v>
                </c:pt>
                <c:pt idx="7613">
                  <c:v>320.99999999999994</c:v>
                </c:pt>
                <c:pt idx="7614">
                  <c:v>316</c:v>
                </c:pt>
                <c:pt idx="7615">
                  <c:v>311</c:v>
                </c:pt>
                <c:pt idx="7616">
                  <c:v>305</c:v>
                </c:pt>
                <c:pt idx="7617">
                  <c:v>307</c:v>
                </c:pt>
                <c:pt idx="7618">
                  <c:v>301</c:v>
                </c:pt>
                <c:pt idx="7619">
                  <c:v>297.99999999999994</c:v>
                </c:pt>
                <c:pt idx="7620">
                  <c:v>290</c:v>
                </c:pt>
                <c:pt idx="7621">
                  <c:v>281.00000000000006</c:v>
                </c:pt>
                <c:pt idx="7622">
                  <c:v>282.99999999999994</c:v>
                </c:pt>
                <c:pt idx="7623">
                  <c:v>277.00000000000006</c:v>
                </c:pt>
                <c:pt idx="7624">
                  <c:v>266</c:v>
                </c:pt>
                <c:pt idx="7625">
                  <c:v>260</c:v>
                </c:pt>
                <c:pt idx="7627">
                  <c:v>258.00000000000006</c:v>
                </c:pt>
                <c:pt idx="7628">
                  <c:v>260</c:v>
                </c:pt>
                <c:pt idx="7629">
                  <c:v>275</c:v>
                </c:pt>
                <c:pt idx="7630">
                  <c:v>277.00000000000006</c:v>
                </c:pt>
                <c:pt idx="7631">
                  <c:v>277</c:v>
                </c:pt>
                <c:pt idx="7632">
                  <c:v>271</c:v>
                </c:pt>
                <c:pt idx="7633">
                  <c:v>252.99999999999997</c:v>
                </c:pt>
                <c:pt idx="7634">
                  <c:v>242.99999999999997</c:v>
                </c:pt>
                <c:pt idx="7635">
                  <c:v>247.00000000000003</c:v>
                </c:pt>
                <c:pt idx="7636">
                  <c:v>248.99999999999997</c:v>
                </c:pt>
                <c:pt idx="7637">
                  <c:v>240</c:v>
                </c:pt>
                <c:pt idx="7640">
                  <c:v>238</c:v>
                </c:pt>
                <c:pt idx="7641">
                  <c:v>236.99999999999997</c:v>
                </c:pt>
                <c:pt idx="7642">
                  <c:v>231.99999999999997</c:v>
                </c:pt>
                <c:pt idx="7645">
                  <c:v>234.00000000000003</c:v>
                </c:pt>
                <c:pt idx="7646">
                  <c:v>229.00000000000006</c:v>
                </c:pt>
                <c:pt idx="7647">
                  <c:v>215</c:v>
                </c:pt>
                <c:pt idx="7648">
                  <c:v>214.99999999999994</c:v>
                </c:pt>
                <c:pt idx="7649">
                  <c:v>219</c:v>
                </c:pt>
                <c:pt idx="7650">
                  <c:v>219.00000000000003</c:v>
                </c:pt>
                <c:pt idx="7651">
                  <c:v>215.00000000000003</c:v>
                </c:pt>
                <c:pt idx="7652">
                  <c:v>217.99999999999997</c:v>
                </c:pt>
                <c:pt idx="7654">
                  <c:v>214.99999999999994</c:v>
                </c:pt>
                <c:pt idx="7655">
                  <c:v>204.99999999999997</c:v>
                </c:pt>
                <c:pt idx="7656">
                  <c:v>201.00000000000003</c:v>
                </c:pt>
                <c:pt idx="7657">
                  <c:v>194.00000000000003</c:v>
                </c:pt>
                <c:pt idx="7658">
                  <c:v>169</c:v>
                </c:pt>
                <c:pt idx="7659">
                  <c:v>170.00000000000003</c:v>
                </c:pt>
                <c:pt idx="7660">
                  <c:v>174.00000000000003</c:v>
                </c:pt>
                <c:pt idx="7661">
                  <c:v>184.99999999999997</c:v>
                </c:pt>
                <c:pt idx="7662">
                  <c:v>192</c:v>
                </c:pt>
                <c:pt idx="7663">
                  <c:v>192.99999999999997</c:v>
                </c:pt>
                <c:pt idx="7664">
                  <c:v>181.99999999999997</c:v>
                </c:pt>
                <c:pt idx="7665">
                  <c:v>174.00000000000003</c:v>
                </c:pt>
                <c:pt idx="7666">
                  <c:v>169.99999999999997</c:v>
                </c:pt>
                <c:pt idx="7667">
                  <c:v>174.99999999999994</c:v>
                </c:pt>
                <c:pt idx="7668">
                  <c:v>180.99999999999997</c:v>
                </c:pt>
                <c:pt idx="7669">
                  <c:v>175</c:v>
                </c:pt>
                <c:pt idx="7670">
                  <c:v>179</c:v>
                </c:pt>
                <c:pt idx="7671">
                  <c:v>182.00000000000003</c:v>
                </c:pt>
                <c:pt idx="7672">
                  <c:v>190.00000000000003</c:v>
                </c:pt>
                <c:pt idx="7673">
                  <c:v>194.99999999999997</c:v>
                </c:pt>
                <c:pt idx="7674">
                  <c:v>193.00000000000003</c:v>
                </c:pt>
                <c:pt idx="7675">
                  <c:v>188</c:v>
                </c:pt>
                <c:pt idx="7676">
                  <c:v>193.00000000000006</c:v>
                </c:pt>
                <c:pt idx="7677">
                  <c:v>200.99999999999997</c:v>
                </c:pt>
                <c:pt idx="7678">
                  <c:v>200</c:v>
                </c:pt>
                <c:pt idx="7680">
                  <c:v>195.00000000000003</c:v>
                </c:pt>
                <c:pt idx="7681">
                  <c:v>190</c:v>
                </c:pt>
                <c:pt idx="7682">
                  <c:v>188</c:v>
                </c:pt>
                <c:pt idx="7683">
                  <c:v>183</c:v>
                </c:pt>
                <c:pt idx="7684">
                  <c:v>175.99999999999997</c:v>
                </c:pt>
                <c:pt idx="7685">
                  <c:v>174.99999999999994</c:v>
                </c:pt>
                <c:pt idx="7686">
                  <c:v>178.99999999999997</c:v>
                </c:pt>
                <c:pt idx="7687">
                  <c:v>184</c:v>
                </c:pt>
                <c:pt idx="7688">
                  <c:v>176.99999999999994</c:v>
                </c:pt>
                <c:pt idx="7689">
                  <c:v>185.99999999999994</c:v>
                </c:pt>
                <c:pt idx="7690">
                  <c:v>192.99999999999997</c:v>
                </c:pt>
                <c:pt idx="7691">
                  <c:v>192</c:v>
                </c:pt>
                <c:pt idx="7692">
                  <c:v>181</c:v>
                </c:pt>
                <c:pt idx="7693">
                  <c:v>184.00000000000003</c:v>
                </c:pt>
                <c:pt idx="7694">
                  <c:v>180.99999999999997</c:v>
                </c:pt>
                <c:pt idx="7695">
                  <c:v>175</c:v>
                </c:pt>
                <c:pt idx="7696">
                  <c:v>174.99999999999994</c:v>
                </c:pt>
                <c:pt idx="7697">
                  <c:v>161.00000000000003</c:v>
                </c:pt>
                <c:pt idx="7698">
                  <c:v>161.99999999999997</c:v>
                </c:pt>
                <c:pt idx="7699">
                  <c:v>159</c:v>
                </c:pt>
                <c:pt idx="7700">
                  <c:v>161.00000000000003</c:v>
                </c:pt>
                <c:pt idx="7701">
                  <c:v>175</c:v>
                </c:pt>
                <c:pt idx="7702">
                  <c:v>176.00000000000003</c:v>
                </c:pt>
                <c:pt idx="7703">
                  <c:v>174.99999999999994</c:v>
                </c:pt>
                <c:pt idx="7704">
                  <c:v>177</c:v>
                </c:pt>
                <c:pt idx="7705">
                  <c:v>172.99999999999994</c:v>
                </c:pt>
                <c:pt idx="7706">
                  <c:v>171</c:v>
                </c:pt>
                <c:pt idx="7707">
                  <c:v>161.99999999999997</c:v>
                </c:pt>
                <c:pt idx="7708">
                  <c:v>163</c:v>
                </c:pt>
                <c:pt idx="7709">
                  <c:v>151.99999999999994</c:v>
                </c:pt>
                <c:pt idx="7710">
                  <c:v>144.00000000000003</c:v>
                </c:pt>
                <c:pt idx="7711">
                  <c:v>143.99999999999994</c:v>
                </c:pt>
                <c:pt idx="7712">
                  <c:v>141</c:v>
                </c:pt>
                <c:pt idx="7713">
                  <c:v>138</c:v>
                </c:pt>
                <c:pt idx="7714">
                  <c:v>137.99999999999994</c:v>
                </c:pt>
                <c:pt idx="7715">
                  <c:v>136.00000000000003</c:v>
                </c:pt>
                <c:pt idx="7716">
                  <c:v>130.00000000000003</c:v>
                </c:pt>
                <c:pt idx="7717">
                  <c:v>121.99999999999997</c:v>
                </c:pt>
                <c:pt idx="7718">
                  <c:v>124.00000000000003</c:v>
                </c:pt>
                <c:pt idx="7719">
                  <c:v>123.99999999999993</c:v>
                </c:pt>
                <c:pt idx="7720">
                  <c:v>120.00000000000001</c:v>
                </c:pt>
                <c:pt idx="7721">
                  <c:v>119.99999999999997</c:v>
                </c:pt>
                <c:pt idx="7722">
                  <c:v>117.00000000000004</c:v>
                </c:pt>
                <c:pt idx="7723">
                  <c:v>119.00000000000004</c:v>
                </c:pt>
                <c:pt idx="7724">
                  <c:v>112.00000000000001</c:v>
                </c:pt>
                <c:pt idx="7725">
                  <c:v>107.99999999999996</c:v>
                </c:pt>
                <c:pt idx="7726">
                  <c:v>119.99999999999997</c:v>
                </c:pt>
                <c:pt idx="7727">
                  <c:v>113.99999999999997</c:v>
                </c:pt>
                <c:pt idx="7728">
                  <c:v>123</c:v>
                </c:pt>
                <c:pt idx="7729">
                  <c:v>127.00000000000004</c:v>
                </c:pt>
                <c:pt idx="7730">
                  <c:v>125</c:v>
                </c:pt>
                <c:pt idx="7731">
                  <c:v>130.99999999999997</c:v>
                </c:pt>
                <c:pt idx="7732">
                  <c:v>131</c:v>
                </c:pt>
                <c:pt idx="7733">
                  <c:v>125</c:v>
                </c:pt>
                <c:pt idx="7734">
                  <c:v>121.99999999999997</c:v>
                </c:pt>
                <c:pt idx="7735">
                  <c:v>125</c:v>
                </c:pt>
                <c:pt idx="7736">
                  <c:v>119.99999999999997</c:v>
                </c:pt>
                <c:pt idx="7737">
                  <c:v>117.99999999999997</c:v>
                </c:pt>
                <c:pt idx="7738">
                  <c:v>120.00000000000001</c:v>
                </c:pt>
                <c:pt idx="7739">
                  <c:v>128.00000000000003</c:v>
                </c:pt>
                <c:pt idx="7740">
                  <c:v>128.00000000000003</c:v>
                </c:pt>
                <c:pt idx="7741">
                  <c:v>140</c:v>
                </c:pt>
                <c:pt idx="7742">
                  <c:v>140</c:v>
                </c:pt>
                <c:pt idx="7743">
                  <c:v>140.99999999999997</c:v>
                </c:pt>
                <c:pt idx="7744">
                  <c:v>148.99999999999997</c:v>
                </c:pt>
                <c:pt idx="7745">
                  <c:v>147.00000000000003</c:v>
                </c:pt>
                <c:pt idx="7746">
                  <c:v>142.99999999999997</c:v>
                </c:pt>
                <c:pt idx="7747">
                  <c:v>132.00000000000003</c:v>
                </c:pt>
                <c:pt idx="7748">
                  <c:v>134.99999999999997</c:v>
                </c:pt>
                <c:pt idx="7749">
                  <c:v>131.99999999999997</c:v>
                </c:pt>
                <c:pt idx="7750">
                  <c:v>126.99999999999996</c:v>
                </c:pt>
                <c:pt idx="7751">
                  <c:v>124.00000000000003</c:v>
                </c:pt>
                <c:pt idx="7752">
                  <c:v>121</c:v>
                </c:pt>
                <c:pt idx="7753">
                  <c:v>123.99999999999993</c:v>
                </c:pt>
                <c:pt idx="7754">
                  <c:v>121.00000000000004</c:v>
                </c:pt>
                <c:pt idx="7755">
                  <c:v>117.00000000000004</c:v>
                </c:pt>
                <c:pt idx="7756">
                  <c:v>116.00000000000001</c:v>
                </c:pt>
                <c:pt idx="7757">
                  <c:v>120.00000000000001</c:v>
                </c:pt>
                <c:pt idx="7758">
                  <c:v>123.00000000000004</c:v>
                </c:pt>
                <c:pt idx="7759">
                  <c:v>127</c:v>
                </c:pt>
                <c:pt idx="7760">
                  <c:v>123.99999999999997</c:v>
                </c:pt>
                <c:pt idx="7761">
                  <c:v>130.99999999999997</c:v>
                </c:pt>
                <c:pt idx="7762">
                  <c:v>134.00000000000003</c:v>
                </c:pt>
                <c:pt idx="7763">
                  <c:v>142.00000000000003</c:v>
                </c:pt>
                <c:pt idx="7764">
                  <c:v>130.00000000000003</c:v>
                </c:pt>
                <c:pt idx="7765">
                  <c:v>133</c:v>
                </c:pt>
                <c:pt idx="7766">
                  <c:v>134.00000000000003</c:v>
                </c:pt>
                <c:pt idx="7767">
                  <c:v>135.00000000000006</c:v>
                </c:pt>
                <c:pt idx="7768">
                  <c:v>129</c:v>
                </c:pt>
                <c:pt idx="7769">
                  <c:v>126.99999999999996</c:v>
                </c:pt>
                <c:pt idx="7770">
                  <c:v>135.00000000000006</c:v>
                </c:pt>
                <c:pt idx="7771">
                  <c:v>134.99999999999997</c:v>
                </c:pt>
                <c:pt idx="7772">
                  <c:v>134</c:v>
                </c:pt>
                <c:pt idx="7773">
                  <c:v>138</c:v>
                </c:pt>
                <c:pt idx="7774">
                  <c:v>139.99999999999994</c:v>
                </c:pt>
                <c:pt idx="7775">
                  <c:v>138</c:v>
                </c:pt>
                <c:pt idx="7776">
                  <c:v>136.00000000000003</c:v>
                </c:pt>
                <c:pt idx="7777">
                  <c:v>135.00000000000006</c:v>
                </c:pt>
                <c:pt idx="7778">
                  <c:v>138</c:v>
                </c:pt>
                <c:pt idx="7779">
                  <c:v>136.00000000000003</c:v>
                </c:pt>
                <c:pt idx="7780">
                  <c:v>136.99999999999997</c:v>
                </c:pt>
                <c:pt idx="7782">
                  <c:v>143.99999999999994</c:v>
                </c:pt>
                <c:pt idx="7783">
                  <c:v>141</c:v>
                </c:pt>
                <c:pt idx="7784">
                  <c:v>142</c:v>
                </c:pt>
                <c:pt idx="7785">
                  <c:v>141.99999999999994</c:v>
                </c:pt>
                <c:pt idx="7786">
                  <c:v>141</c:v>
                </c:pt>
                <c:pt idx="7787">
                  <c:v>141</c:v>
                </c:pt>
                <c:pt idx="7788">
                  <c:v>142.00000000000003</c:v>
                </c:pt>
                <c:pt idx="7789">
                  <c:v>138.99999999999997</c:v>
                </c:pt>
                <c:pt idx="7790">
                  <c:v>142</c:v>
                </c:pt>
                <c:pt idx="7791">
                  <c:v>138</c:v>
                </c:pt>
                <c:pt idx="7792">
                  <c:v>142.99999999999997</c:v>
                </c:pt>
                <c:pt idx="7793">
                  <c:v>142</c:v>
                </c:pt>
                <c:pt idx="7794">
                  <c:v>162</c:v>
                </c:pt>
                <c:pt idx="7795">
                  <c:v>157.00000000000003</c:v>
                </c:pt>
                <c:pt idx="7796">
                  <c:v>161.00000000000003</c:v>
                </c:pt>
                <c:pt idx="7797">
                  <c:v>174.99999999999994</c:v>
                </c:pt>
                <c:pt idx="7798">
                  <c:v>180.00000000000003</c:v>
                </c:pt>
                <c:pt idx="7799">
                  <c:v>180.00000000000003</c:v>
                </c:pt>
                <c:pt idx="7800">
                  <c:v>182.99999999999997</c:v>
                </c:pt>
                <c:pt idx="7801">
                  <c:v>187</c:v>
                </c:pt>
                <c:pt idx="7802">
                  <c:v>200.99999999999997</c:v>
                </c:pt>
                <c:pt idx="7803">
                  <c:v>213.00000000000003</c:v>
                </c:pt>
                <c:pt idx="7804">
                  <c:v>198</c:v>
                </c:pt>
                <c:pt idx="7805">
                  <c:v>175</c:v>
                </c:pt>
                <c:pt idx="7806">
                  <c:v>171.00000000000003</c:v>
                </c:pt>
                <c:pt idx="7807">
                  <c:v>174.00000000000003</c:v>
                </c:pt>
                <c:pt idx="7808">
                  <c:v>192</c:v>
                </c:pt>
                <c:pt idx="7809">
                  <c:v>188</c:v>
                </c:pt>
                <c:pt idx="7810">
                  <c:v>227.99999999999997</c:v>
                </c:pt>
                <c:pt idx="7811">
                  <c:v>252.99999999999997</c:v>
                </c:pt>
                <c:pt idx="7812">
                  <c:v>249.00000000000003</c:v>
                </c:pt>
                <c:pt idx="7813">
                  <c:v>223</c:v>
                </c:pt>
                <c:pt idx="7814">
                  <c:v>219.99999999999997</c:v>
                </c:pt>
                <c:pt idx="7815">
                  <c:v>262.00000000000006</c:v>
                </c:pt>
                <c:pt idx="7816">
                  <c:v>246</c:v>
                </c:pt>
                <c:pt idx="7817">
                  <c:v>270</c:v>
                </c:pt>
                <c:pt idx="7818">
                  <c:v>270.99999999999994</c:v>
                </c:pt>
                <c:pt idx="7819">
                  <c:v>288.00000000000006</c:v>
                </c:pt>
                <c:pt idx="7820">
                  <c:v>260</c:v>
                </c:pt>
                <c:pt idx="7821">
                  <c:v>250.99999999999997</c:v>
                </c:pt>
                <c:pt idx="7824">
                  <c:v>248.99999999999997</c:v>
                </c:pt>
                <c:pt idx="7825">
                  <c:v>242.99999999999997</c:v>
                </c:pt>
                <c:pt idx="7826">
                  <c:v>251.00000000000003</c:v>
                </c:pt>
                <c:pt idx="7827">
                  <c:v>237.00000000000006</c:v>
                </c:pt>
                <c:pt idx="7829">
                  <c:v>235</c:v>
                </c:pt>
                <c:pt idx="7830">
                  <c:v>227.99999999999997</c:v>
                </c:pt>
                <c:pt idx="7832">
                  <c:v>232.00000000000003</c:v>
                </c:pt>
                <c:pt idx="7833">
                  <c:v>234.99999999999997</c:v>
                </c:pt>
                <c:pt idx="7834">
                  <c:v>221</c:v>
                </c:pt>
                <c:pt idx="7835">
                  <c:v>233</c:v>
                </c:pt>
                <c:pt idx="7836">
                  <c:v>246.99999999999997</c:v>
                </c:pt>
                <c:pt idx="7837">
                  <c:v>271</c:v>
                </c:pt>
                <c:pt idx="7838">
                  <c:v>283</c:v>
                </c:pt>
                <c:pt idx="7839">
                  <c:v>269</c:v>
                </c:pt>
                <c:pt idx="7840">
                  <c:v>259.00000000000006</c:v>
                </c:pt>
                <c:pt idx="7841">
                  <c:v>282.99999999999994</c:v>
                </c:pt>
                <c:pt idx="7842">
                  <c:v>285.99999999999994</c:v>
                </c:pt>
                <c:pt idx="7843">
                  <c:v>299.99999999999994</c:v>
                </c:pt>
                <c:pt idx="7844">
                  <c:v>306.99999999999994</c:v>
                </c:pt>
                <c:pt idx="7845">
                  <c:v>301</c:v>
                </c:pt>
                <c:pt idx="7846">
                  <c:v>324</c:v>
                </c:pt>
                <c:pt idx="7847">
                  <c:v>370</c:v>
                </c:pt>
                <c:pt idx="7848">
                  <c:v>380</c:v>
                </c:pt>
                <c:pt idx="7849">
                  <c:v>343.99999999999994</c:v>
                </c:pt>
                <c:pt idx="7850">
                  <c:v>345</c:v>
                </c:pt>
                <c:pt idx="7851">
                  <c:v>334</c:v>
                </c:pt>
                <c:pt idx="7852">
                  <c:v>347.99999999999994</c:v>
                </c:pt>
                <c:pt idx="7853">
                  <c:v>365.99999999999994</c:v>
                </c:pt>
                <c:pt idx="7854">
                  <c:v>355</c:v>
                </c:pt>
                <c:pt idx="7855">
                  <c:v>355</c:v>
                </c:pt>
                <c:pt idx="7856">
                  <c:v>272.99999999999994</c:v>
                </c:pt>
                <c:pt idx="7857">
                  <c:v>272</c:v>
                </c:pt>
                <c:pt idx="7858">
                  <c:v>285</c:v>
                </c:pt>
                <c:pt idx="7860">
                  <c:v>328</c:v>
                </c:pt>
                <c:pt idx="7861">
                  <c:v>313</c:v>
                </c:pt>
                <c:pt idx="7862">
                  <c:v>332</c:v>
                </c:pt>
                <c:pt idx="7863">
                  <c:v>324</c:v>
                </c:pt>
                <c:pt idx="7864">
                  <c:v>318.00000000000006</c:v>
                </c:pt>
                <c:pt idx="7865">
                  <c:v>319</c:v>
                </c:pt>
                <c:pt idx="7866">
                  <c:v>339.99999999999994</c:v>
                </c:pt>
                <c:pt idx="7867">
                  <c:v>354</c:v>
                </c:pt>
                <c:pt idx="7868">
                  <c:v>355</c:v>
                </c:pt>
                <c:pt idx="7869">
                  <c:v>314</c:v>
                </c:pt>
                <c:pt idx="7870">
                  <c:v>300</c:v>
                </c:pt>
                <c:pt idx="7871">
                  <c:v>294</c:v>
                </c:pt>
                <c:pt idx="7872">
                  <c:v>290.00000000000006</c:v>
                </c:pt>
                <c:pt idx="7873">
                  <c:v>293</c:v>
                </c:pt>
                <c:pt idx="7874">
                  <c:v>310.00000000000006</c:v>
                </c:pt>
                <c:pt idx="7875">
                  <c:v>307</c:v>
                </c:pt>
                <c:pt idx="7876">
                  <c:v>314</c:v>
                </c:pt>
                <c:pt idx="7877">
                  <c:v>314</c:v>
                </c:pt>
                <c:pt idx="7878">
                  <c:v>311.00000000000006</c:v>
                </c:pt>
                <c:pt idx="7879">
                  <c:v>307</c:v>
                </c:pt>
                <c:pt idx="7880">
                  <c:v>303</c:v>
                </c:pt>
                <c:pt idx="7881">
                  <c:v>293</c:v>
                </c:pt>
                <c:pt idx="7882">
                  <c:v>316.00000000000006</c:v>
                </c:pt>
                <c:pt idx="7883">
                  <c:v>325</c:v>
                </c:pt>
                <c:pt idx="7884">
                  <c:v>352</c:v>
                </c:pt>
                <c:pt idx="7885">
                  <c:v>332</c:v>
                </c:pt>
                <c:pt idx="7886">
                  <c:v>330</c:v>
                </c:pt>
                <c:pt idx="7888">
                  <c:v>309</c:v>
                </c:pt>
                <c:pt idx="7889">
                  <c:v>311.00000000000006</c:v>
                </c:pt>
                <c:pt idx="7890">
                  <c:v>336</c:v>
                </c:pt>
                <c:pt idx="7891">
                  <c:v>341.00000000000006</c:v>
                </c:pt>
                <c:pt idx="7892">
                  <c:v>345</c:v>
                </c:pt>
                <c:pt idx="7895">
                  <c:v>366</c:v>
                </c:pt>
                <c:pt idx="7896">
                  <c:v>392</c:v>
                </c:pt>
                <c:pt idx="7897">
                  <c:v>448.00000000000006</c:v>
                </c:pt>
                <c:pt idx="7898">
                  <c:v>422.00000000000006</c:v>
                </c:pt>
                <c:pt idx="7899">
                  <c:v>336.00000000000006</c:v>
                </c:pt>
                <c:pt idx="7900">
                  <c:v>350.00000000000006</c:v>
                </c:pt>
                <c:pt idx="7901">
                  <c:v>395</c:v>
                </c:pt>
                <c:pt idx="7902">
                  <c:v>433</c:v>
                </c:pt>
                <c:pt idx="7903">
                  <c:v>416</c:v>
                </c:pt>
                <c:pt idx="7904">
                  <c:v>469.00000000000006</c:v>
                </c:pt>
                <c:pt idx="7905">
                  <c:v>476</c:v>
                </c:pt>
                <c:pt idx="7906">
                  <c:v>503.99999999999989</c:v>
                </c:pt>
                <c:pt idx="7907">
                  <c:v>559.00000000000011</c:v>
                </c:pt>
                <c:pt idx="7908">
                  <c:v>501.99999999999994</c:v>
                </c:pt>
                <c:pt idx="7909">
                  <c:v>645.00000000000011</c:v>
                </c:pt>
                <c:pt idx="7910">
                  <c:v>656</c:v>
                </c:pt>
                <c:pt idx="7911">
                  <c:v>610</c:v>
                </c:pt>
                <c:pt idx="7912">
                  <c:v>604</c:v>
                </c:pt>
                <c:pt idx="7913">
                  <c:v>594.99999999999989</c:v>
                </c:pt>
                <c:pt idx="7914">
                  <c:v>596</c:v>
                </c:pt>
                <c:pt idx="7915">
                  <c:v>565</c:v>
                </c:pt>
                <c:pt idx="7916">
                  <c:v>575</c:v>
                </c:pt>
                <c:pt idx="7917">
                  <c:v>575</c:v>
                </c:pt>
                <c:pt idx="7918">
                  <c:v>593</c:v>
                </c:pt>
                <c:pt idx="7919">
                  <c:v>484</c:v>
                </c:pt>
                <c:pt idx="7920">
                  <c:v>493</c:v>
                </c:pt>
                <c:pt idx="7921">
                  <c:v>447</c:v>
                </c:pt>
                <c:pt idx="7922">
                  <c:v>439.99999999999994</c:v>
                </c:pt>
                <c:pt idx="7923">
                  <c:v>496</c:v>
                </c:pt>
                <c:pt idx="7924">
                  <c:v>521</c:v>
                </c:pt>
                <c:pt idx="7925">
                  <c:v>505.99999999999994</c:v>
                </c:pt>
                <c:pt idx="7926">
                  <c:v>510.99999999999994</c:v>
                </c:pt>
                <c:pt idx="7927">
                  <c:v>516</c:v>
                </c:pt>
                <c:pt idx="7928">
                  <c:v>524</c:v>
                </c:pt>
                <c:pt idx="7930">
                  <c:v>534</c:v>
                </c:pt>
                <c:pt idx="7931">
                  <c:v>529</c:v>
                </c:pt>
                <c:pt idx="7932">
                  <c:v>519</c:v>
                </c:pt>
                <c:pt idx="7933">
                  <c:v>513.00000000000011</c:v>
                </c:pt>
                <c:pt idx="7934">
                  <c:v>516</c:v>
                </c:pt>
                <c:pt idx="7935">
                  <c:v>543</c:v>
                </c:pt>
                <c:pt idx="7936">
                  <c:v>540</c:v>
                </c:pt>
                <c:pt idx="7937">
                  <c:v>543.00000000000011</c:v>
                </c:pt>
                <c:pt idx="7938">
                  <c:v>558</c:v>
                </c:pt>
                <c:pt idx="7939">
                  <c:v>570.99999999999989</c:v>
                </c:pt>
                <c:pt idx="7940">
                  <c:v>571.00000000000011</c:v>
                </c:pt>
                <c:pt idx="7941">
                  <c:v>575</c:v>
                </c:pt>
                <c:pt idx="7942">
                  <c:v>561.99999999999989</c:v>
                </c:pt>
                <c:pt idx="7943">
                  <c:v>564</c:v>
                </c:pt>
                <c:pt idx="7944">
                  <c:v>581.99999999999989</c:v>
                </c:pt>
                <c:pt idx="7945">
                  <c:v>577.99999999999989</c:v>
                </c:pt>
                <c:pt idx="7946">
                  <c:v>681</c:v>
                </c:pt>
                <c:pt idx="7947">
                  <c:v>677.99999999999989</c:v>
                </c:pt>
                <c:pt idx="7948">
                  <c:v>682</c:v>
                </c:pt>
                <c:pt idx="7949">
                  <c:v>684</c:v>
                </c:pt>
                <c:pt idx="7950">
                  <c:v>713</c:v>
                </c:pt>
                <c:pt idx="7951">
                  <c:v>802</c:v>
                </c:pt>
                <c:pt idx="7952">
                  <c:v>794</c:v>
                </c:pt>
                <c:pt idx="7953">
                  <c:v>800</c:v>
                </c:pt>
                <c:pt idx="7954">
                  <c:v>801.00000000000011</c:v>
                </c:pt>
                <c:pt idx="7955">
                  <c:v>807.99999999999977</c:v>
                </c:pt>
                <c:pt idx="7956">
                  <c:v>795.99999999999989</c:v>
                </c:pt>
                <c:pt idx="7957">
                  <c:v>779.99999999999989</c:v>
                </c:pt>
                <c:pt idx="7958">
                  <c:v>767.00000000000011</c:v>
                </c:pt>
                <c:pt idx="7959">
                  <c:v>781</c:v>
                </c:pt>
                <c:pt idx="7960">
                  <c:v>769.99999999999989</c:v>
                </c:pt>
                <c:pt idx="7961">
                  <c:v>768.00000000000011</c:v>
                </c:pt>
                <c:pt idx="7962">
                  <c:v>768</c:v>
                </c:pt>
                <c:pt idx="7963">
                  <c:v>769</c:v>
                </c:pt>
                <c:pt idx="7964">
                  <c:v>777.99999999999989</c:v>
                </c:pt>
                <c:pt idx="7965">
                  <c:v>776</c:v>
                </c:pt>
                <c:pt idx="7966">
                  <c:v>766.99999999999989</c:v>
                </c:pt>
                <c:pt idx="7967">
                  <c:v>777</c:v>
                </c:pt>
                <c:pt idx="7968">
                  <c:v>772</c:v>
                </c:pt>
                <c:pt idx="7969">
                  <c:v>783</c:v>
                </c:pt>
                <c:pt idx="7970">
                  <c:v>784.00000000000011</c:v>
                </c:pt>
                <c:pt idx="7971">
                  <c:v>797</c:v>
                </c:pt>
                <c:pt idx="7972">
                  <c:v>789</c:v>
                </c:pt>
                <c:pt idx="7973">
                  <c:v>772.00000000000011</c:v>
                </c:pt>
                <c:pt idx="7974">
                  <c:v>776</c:v>
                </c:pt>
                <c:pt idx="7975">
                  <c:v>752.99999999999989</c:v>
                </c:pt>
                <c:pt idx="7976">
                  <c:v>759</c:v>
                </c:pt>
                <c:pt idx="7977">
                  <c:v>751.00000000000011</c:v>
                </c:pt>
                <c:pt idx="7978">
                  <c:v>759</c:v>
                </c:pt>
                <c:pt idx="7979">
                  <c:v>752</c:v>
                </c:pt>
                <c:pt idx="7980">
                  <c:v>751</c:v>
                </c:pt>
                <c:pt idx="7981">
                  <c:v>768</c:v>
                </c:pt>
                <c:pt idx="7982">
                  <c:v>764</c:v>
                </c:pt>
                <c:pt idx="7983">
                  <c:v>763</c:v>
                </c:pt>
                <c:pt idx="7984">
                  <c:v>768</c:v>
                </c:pt>
                <c:pt idx="7985">
                  <c:v>784</c:v>
                </c:pt>
                <c:pt idx="7986">
                  <c:v>790</c:v>
                </c:pt>
                <c:pt idx="7987">
                  <c:v>796.99999999999989</c:v>
                </c:pt>
                <c:pt idx="7988">
                  <c:v>810</c:v>
                </c:pt>
                <c:pt idx="7989">
                  <c:v>828.99999999999989</c:v>
                </c:pt>
                <c:pt idx="7990">
                  <c:v>833</c:v>
                </c:pt>
                <c:pt idx="7991">
                  <c:v>842</c:v>
                </c:pt>
                <c:pt idx="7992">
                  <c:v>832</c:v>
                </c:pt>
                <c:pt idx="7993">
                  <c:v>848</c:v>
                </c:pt>
                <c:pt idx="7994">
                  <c:v>854.99999999999989</c:v>
                </c:pt>
                <c:pt idx="7995">
                  <c:v>884</c:v>
                </c:pt>
                <c:pt idx="7996">
                  <c:v>936</c:v>
                </c:pt>
                <c:pt idx="7997">
                  <c:v>934</c:v>
                </c:pt>
                <c:pt idx="7998">
                  <c:v>942</c:v>
                </c:pt>
                <c:pt idx="7999">
                  <c:v>946.00000000000011</c:v>
                </c:pt>
                <c:pt idx="8000">
                  <c:v>942</c:v>
                </c:pt>
                <c:pt idx="8001">
                  <c:v>919.00000000000011</c:v>
                </c:pt>
                <c:pt idx="8002">
                  <c:v>907.99999999999977</c:v>
                </c:pt>
                <c:pt idx="8003">
                  <c:v>904.00000000000011</c:v>
                </c:pt>
                <c:pt idx="8004">
                  <c:v>914</c:v>
                </c:pt>
                <c:pt idx="8005">
                  <c:v>943</c:v>
                </c:pt>
                <c:pt idx="8006">
                  <c:v>965</c:v>
                </c:pt>
                <c:pt idx="8007">
                  <c:v>953.99999999999989</c:v>
                </c:pt>
                <c:pt idx="8008">
                  <c:v>943</c:v>
                </c:pt>
                <c:pt idx="8009">
                  <c:v>917</c:v>
                </c:pt>
                <c:pt idx="8010">
                  <c:v>915</c:v>
                </c:pt>
                <c:pt idx="8011">
                  <c:v>908</c:v>
                </c:pt>
                <c:pt idx="8012">
                  <c:v>911.99999999999989</c:v>
                </c:pt>
                <c:pt idx="8013">
                  <c:v>907</c:v>
                </c:pt>
                <c:pt idx="8014">
                  <c:v>910.00000000000011</c:v>
                </c:pt>
                <c:pt idx="8015">
                  <c:v>891</c:v>
                </c:pt>
                <c:pt idx="8016">
                  <c:v>876</c:v>
                </c:pt>
                <c:pt idx="8017">
                  <c:v>886.00000000000011</c:v>
                </c:pt>
                <c:pt idx="8018">
                  <c:v>881</c:v>
                </c:pt>
                <c:pt idx="8019">
                  <c:v>873.99999999999989</c:v>
                </c:pt>
                <c:pt idx="8020">
                  <c:v>874</c:v>
                </c:pt>
                <c:pt idx="8021">
                  <c:v>861.99999999999989</c:v>
                </c:pt>
                <c:pt idx="8022">
                  <c:v>828.00000000000011</c:v>
                </c:pt>
                <c:pt idx="8023">
                  <c:v>797</c:v>
                </c:pt>
                <c:pt idx="8024">
                  <c:v>779.99999999999989</c:v>
                </c:pt>
                <c:pt idx="8025">
                  <c:v>780.99999999999989</c:v>
                </c:pt>
                <c:pt idx="8026">
                  <c:v>767</c:v>
                </c:pt>
                <c:pt idx="8027">
                  <c:v>762.99999999999989</c:v>
                </c:pt>
                <c:pt idx="8028">
                  <c:v>759</c:v>
                </c:pt>
                <c:pt idx="8029">
                  <c:v>734</c:v>
                </c:pt>
                <c:pt idx="8030">
                  <c:v>712</c:v>
                </c:pt>
                <c:pt idx="8031">
                  <c:v>673</c:v>
                </c:pt>
                <c:pt idx="8032">
                  <c:v>658</c:v>
                </c:pt>
                <c:pt idx="8033">
                  <c:v>675.00000000000011</c:v>
                </c:pt>
                <c:pt idx="8034">
                  <c:v>657</c:v>
                </c:pt>
                <c:pt idx="8035">
                  <c:v>660</c:v>
                </c:pt>
                <c:pt idx="8036">
                  <c:v>664</c:v>
                </c:pt>
                <c:pt idx="8037">
                  <c:v>688.00000000000011</c:v>
                </c:pt>
                <c:pt idx="8038">
                  <c:v>688</c:v>
                </c:pt>
                <c:pt idx="8039">
                  <c:v>696.00000000000011</c:v>
                </c:pt>
                <c:pt idx="8040">
                  <c:v>725</c:v>
                </c:pt>
                <c:pt idx="8041">
                  <c:v>766.00000000000011</c:v>
                </c:pt>
                <c:pt idx="8043">
                  <c:v>824</c:v>
                </c:pt>
                <c:pt idx="8044">
                  <c:v>823.99999999999989</c:v>
                </c:pt>
                <c:pt idx="8045">
                  <c:v>854.00000000000011</c:v>
                </c:pt>
                <c:pt idx="8046">
                  <c:v>839</c:v>
                </c:pt>
                <c:pt idx="8047">
                  <c:v>862.99999999999989</c:v>
                </c:pt>
                <c:pt idx="8048">
                  <c:v>907</c:v>
                </c:pt>
                <c:pt idx="8049">
                  <c:v>894.00000000000011</c:v>
                </c:pt>
                <c:pt idx="8050">
                  <c:v>910.00000000000011</c:v>
                </c:pt>
                <c:pt idx="8051">
                  <c:v>904.00000000000011</c:v>
                </c:pt>
                <c:pt idx="8052">
                  <c:v>939</c:v>
                </c:pt>
                <c:pt idx="8053">
                  <c:v>898</c:v>
                </c:pt>
                <c:pt idx="8054">
                  <c:v>889</c:v>
                </c:pt>
                <c:pt idx="8055">
                  <c:v>894</c:v>
                </c:pt>
                <c:pt idx="8056">
                  <c:v>909</c:v>
                </c:pt>
                <c:pt idx="8057">
                  <c:v>894.99999999999989</c:v>
                </c:pt>
                <c:pt idx="8058">
                  <c:v>891</c:v>
                </c:pt>
                <c:pt idx="8059">
                  <c:v>896.00000000000011</c:v>
                </c:pt>
                <c:pt idx="8060">
                  <c:v>932.99999999999977</c:v>
                </c:pt>
                <c:pt idx="8061">
                  <c:v>957</c:v>
                </c:pt>
                <c:pt idx="8062">
                  <c:v>921.99999999999989</c:v>
                </c:pt>
                <c:pt idx="8063">
                  <c:v>936</c:v>
                </c:pt>
                <c:pt idx="8064">
                  <c:v>896.00000000000011</c:v>
                </c:pt>
                <c:pt idx="8065">
                  <c:v>933</c:v>
                </c:pt>
                <c:pt idx="8066">
                  <c:v>914.99999999999989</c:v>
                </c:pt>
                <c:pt idx="8067">
                  <c:v>901.00000000000011</c:v>
                </c:pt>
                <c:pt idx="8068">
                  <c:v>884</c:v>
                </c:pt>
                <c:pt idx="8069">
                  <c:v>890</c:v>
                </c:pt>
                <c:pt idx="8070">
                  <c:v>887.00000000000011</c:v>
                </c:pt>
                <c:pt idx="8071">
                  <c:v>882.99999999999977</c:v>
                </c:pt>
                <c:pt idx="8072">
                  <c:v>882</c:v>
                </c:pt>
                <c:pt idx="8073">
                  <c:v>881</c:v>
                </c:pt>
                <c:pt idx="8074">
                  <c:v>878.00000000000011</c:v>
                </c:pt>
                <c:pt idx="8075">
                  <c:v>876.00000000000011</c:v>
                </c:pt>
                <c:pt idx="8076">
                  <c:v>886</c:v>
                </c:pt>
                <c:pt idx="8077">
                  <c:v>891</c:v>
                </c:pt>
                <c:pt idx="8078">
                  <c:v>908</c:v>
                </c:pt>
                <c:pt idx="8079">
                  <c:v>903.99999999999989</c:v>
                </c:pt>
                <c:pt idx="8080">
                  <c:v>917</c:v>
                </c:pt>
                <c:pt idx="8081">
                  <c:v>917</c:v>
                </c:pt>
                <c:pt idx="8082">
                  <c:v>936.99999999999989</c:v>
                </c:pt>
                <c:pt idx="8084">
                  <c:v>932</c:v>
                </c:pt>
                <c:pt idx="8085">
                  <c:v>944</c:v>
                </c:pt>
                <c:pt idx="8086">
                  <c:v>953.99999999999989</c:v>
                </c:pt>
                <c:pt idx="8087">
                  <c:v>957</c:v>
                </c:pt>
                <c:pt idx="8089">
                  <c:v>973</c:v>
                </c:pt>
                <c:pt idx="8090">
                  <c:v>977</c:v>
                </c:pt>
                <c:pt idx="8091">
                  <c:v>980.00000000000011</c:v>
                </c:pt>
                <c:pt idx="8093">
                  <c:v>983</c:v>
                </c:pt>
                <c:pt idx="8094">
                  <c:v>971.00000000000011</c:v>
                </c:pt>
                <c:pt idx="8095">
                  <c:v>960</c:v>
                </c:pt>
                <c:pt idx="8096">
                  <c:v>880.00000000000011</c:v>
                </c:pt>
                <c:pt idx="8097">
                  <c:v>825</c:v>
                </c:pt>
                <c:pt idx="8098">
                  <c:v>822.00000000000011</c:v>
                </c:pt>
                <c:pt idx="8099">
                  <c:v>811.99999999999989</c:v>
                </c:pt>
                <c:pt idx="8100">
                  <c:v>818</c:v>
                </c:pt>
                <c:pt idx="8101">
                  <c:v>855.00000000000011</c:v>
                </c:pt>
                <c:pt idx="8102">
                  <c:v>830.00000000000011</c:v>
                </c:pt>
                <c:pt idx="8103">
                  <c:v>809</c:v>
                </c:pt>
                <c:pt idx="8104">
                  <c:v>801</c:v>
                </c:pt>
                <c:pt idx="8105">
                  <c:v>819</c:v>
                </c:pt>
                <c:pt idx="8106">
                  <c:v>816</c:v>
                </c:pt>
                <c:pt idx="8107">
                  <c:v>825</c:v>
                </c:pt>
                <c:pt idx="8108">
                  <c:v>826</c:v>
                </c:pt>
                <c:pt idx="8109">
                  <c:v>830.00000000000011</c:v>
                </c:pt>
                <c:pt idx="8110">
                  <c:v>779.00000000000011</c:v>
                </c:pt>
                <c:pt idx="8111">
                  <c:v>743</c:v>
                </c:pt>
                <c:pt idx="8112">
                  <c:v>757</c:v>
                </c:pt>
                <c:pt idx="8113">
                  <c:v>757.99999999999989</c:v>
                </c:pt>
                <c:pt idx="8114">
                  <c:v>761</c:v>
                </c:pt>
                <c:pt idx="8115">
                  <c:v>794</c:v>
                </c:pt>
                <c:pt idx="8116">
                  <c:v>793</c:v>
                </c:pt>
                <c:pt idx="8117">
                  <c:v>814</c:v>
                </c:pt>
                <c:pt idx="8118">
                  <c:v>813.00000000000011</c:v>
                </c:pt>
                <c:pt idx="8119">
                  <c:v>829.00000000000011</c:v>
                </c:pt>
                <c:pt idx="8120">
                  <c:v>853.00000000000011</c:v>
                </c:pt>
                <c:pt idx="8121">
                  <c:v>853.99999999999989</c:v>
                </c:pt>
                <c:pt idx="8122">
                  <c:v>853.99999999999989</c:v>
                </c:pt>
                <c:pt idx="8123">
                  <c:v>850</c:v>
                </c:pt>
                <c:pt idx="8124">
                  <c:v>845.00000000000011</c:v>
                </c:pt>
                <c:pt idx="8125">
                  <c:v>853.99999999999989</c:v>
                </c:pt>
                <c:pt idx="8126">
                  <c:v>848.99999999999989</c:v>
                </c:pt>
                <c:pt idx="8127">
                  <c:v>860.00000000000011</c:v>
                </c:pt>
                <c:pt idx="8128">
                  <c:v>871.99999999999989</c:v>
                </c:pt>
                <c:pt idx="8129">
                  <c:v>868</c:v>
                </c:pt>
                <c:pt idx="8130">
                  <c:v>865</c:v>
                </c:pt>
                <c:pt idx="8131">
                  <c:v>878.99999999999989</c:v>
                </c:pt>
                <c:pt idx="8132">
                  <c:v>876.00000000000011</c:v>
                </c:pt>
                <c:pt idx="8133">
                  <c:v>886</c:v>
                </c:pt>
                <c:pt idx="8135">
                  <c:v>949</c:v>
                </c:pt>
                <c:pt idx="8136">
                  <c:v>961</c:v>
                </c:pt>
                <c:pt idx="8137">
                  <c:v>947.99999999999989</c:v>
                </c:pt>
                <c:pt idx="8138">
                  <c:v>960</c:v>
                </c:pt>
                <c:pt idx="8139">
                  <c:v>894</c:v>
                </c:pt>
                <c:pt idx="8140">
                  <c:v>942</c:v>
                </c:pt>
                <c:pt idx="8141">
                  <c:v>928.00000000000011</c:v>
                </c:pt>
                <c:pt idx="8142">
                  <c:v>918</c:v>
                </c:pt>
                <c:pt idx="8143">
                  <c:v>912.00000000000011</c:v>
                </c:pt>
                <c:pt idx="8144">
                  <c:v>904.00000000000011</c:v>
                </c:pt>
                <c:pt idx="8145">
                  <c:v>913.00000000000011</c:v>
                </c:pt>
                <c:pt idx="8146">
                  <c:v>935</c:v>
                </c:pt>
                <c:pt idx="8147">
                  <c:v>930.99999999999989</c:v>
                </c:pt>
                <c:pt idx="8149">
                  <c:v>932.99999999999977</c:v>
                </c:pt>
                <c:pt idx="8150">
                  <c:v>941</c:v>
                </c:pt>
                <c:pt idx="8151">
                  <c:v>950</c:v>
                </c:pt>
                <c:pt idx="8152">
                  <c:v>956</c:v>
                </c:pt>
                <c:pt idx="8153">
                  <c:v>960.00000000000011</c:v>
                </c:pt>
                <c:pt idx="8154">
                  <c:v>944.00000000000011</c:v>
                </c:pt>
                <c:pt idx="8155">
                  <c:v>929.00000000000011</c:v>
                </c:pt>
                <c:pt idx="8156">
                  <c:v>939</c:v>
                </c:pt>
                <c:pt idx="8157">
                  <c:v>930.00000000000011</c:v>
                </c:pt>
                <c:pt idx="8158">
                  <c:v>950</c:v>
                </c:pt>
                <c:pt idx="8159">
                  <c:v>944.99999999999989</c:v>
                </c:pt>
                <c:pt idx="8160">
                  <c:v>943</c:v>
                </c:pt>
                <c:pt idx="8161">
                  <c:v>953.00000000000011</c:v>
                </c:pt>
                <c:pt idx="8162">
                  <c:v>995.99999999999989</c:v>
                </c:pt>
                <c:pt idx="8163">
                  <c:v>1000</c:v>
                </c:pt>
                <c:pt idx="8164">
                  <c:v>1083</c:v>
                </c:pt>
                <c:pt idx="8165">
                  <c:v>1139</c:v>
                </c:pt>
                <c:pt idx="8166">
                  <c:v>1139</c:v>
                </c:pt>
                <c:pt idx="8167">
                  <c:v>1148.9999999999998</c:v>
                </c:pt>
                <c:pt idx="8170">
                  <c:v>1196</c:v>
                </c:pt>
                <c:pt idx="8171">
                  <c:v>1282</c:v>
                </c:pt>
                <c:pt idx="8172">
                  <c:v>1272</c:v>
                </c:pt>
                <c:pt idx="8173">
                  <c:v>1238</c:v>
                </c:pt>
                <c:pt idx="8174">
                  <c:v>1244.0000000000002</c:v>
                </c:pt>
                <c:pt idx="8175">
                  <c:v>1194</c:v>
                </c:pt>
                <c:pt idx="8176">
                  <c:v>1207</c:v>
                </c:pt>
                <c:pt idx="8177">
                  <c:v>1229</c:v>
                </c:pt>
                <c:pt idx="8178">
                  <c:v>1245</c:v>
                </c:pt>
                <c:pt idx="8179">
                  <c:v>1260</c:v>
                </c:pt>
                <c:pt idx="8180">
                  <c:v>1241</c:v>
                </c:pt>
                <c:pt idx="8181">
                  <c:v>1245</c:v>
                </c:pt>
                <c:pt idx="8182">
                  <c:v>1261</c:v>
                </c:pt>
                <c:pt idx="8183">
                  <c:v>1228</c:v>
                </c:pt>
                <c:pt idx="8184">
                  <c:v>1252</c:v>
                </c:pt>
                <c:pt idx="8185">
                  <c:v>1265</c:v>
                </c:pt>
                <c:pt idx="8186">
                  <c:v>1257</c:v>
                </c:pt>
                <c:pt idx="8187">
                  <c:v>1282</c:v>
                </c:pt>
                <c:pt idx="8188">
                  <c:v>1356</c:v>
                </c:pt>
                <c:pt idx="8189">
                  <c:v>1410</c:v>
                </c:pt>
                <c:pt idx="8190">
                  <c:v>1398.9999999999998</c:v>
                </c:pt>
                <c:pt idx="8191">
                  <c:v>1368</c:v>
                </c:pt>
                <c:pt idx="8192">
                  <c:v>1355</c:v>
                </c:pt>
                <c:pt idx="8193">
                  <c:v>1345</c:v>
                </c:pt>
                <c:pt idx="8194">
                  <c:v>1364.9999999999998</c:v>
                </c:pt>
                <c:pt idx="8195">
                  <c:v>1314</c:v>
                </c:pt>
                <c:pt idx="8196">
                  <c:v>1313</c:v>
                </c:pt>
                <c:pt idx="8197">
                  <c:v>1344.0000000000002</c:v>
                </c:pt>
                <c:pt idx="8198">
                  <c:v>1322.0000000000002</c:v>
                </c:pt>
                <c:pt idx="8199">
                  <c:v>1293</c:v>
                </c:pt>
                <c:pt idx="8200">
                  <c:v>1286</c:v>
                </c:pt>
                <c:pt idx="8201">
                  <c:v>1304</c:v>
                </c:pt>
                <c:pt idx="8202">
                  <c:v>1372</c:v>
                </c:pt>
                <c:pt idx="8203">
                  <c:v>1396</c:v>
                </c:pt>
                <c:pt idx="8205">
                  <c:v>1442.9999999999998</c:v>
                </c:pt>
                <c:pt idx="8206">
                  <c:v>1468.0000000000002</c:v>
                </c:pt>
                <c:pt idx="8207">
                  <c:v>1476.0000000000002</c:v>
                </c:pt>
                <c:pt idx="8208">
                  <c:v>1475.0000000000002</c:v>
                </c:pt>
                <c:pt idx="8209">
                  <c:v>1477</c:v>
                </c:pt>
                <c:pt idx="8210">
                  <c:v>1423</c:v>
                </c:pt>
                <c:pt idx="8211">
                  <c:v>1389.9999999999998</c:v>
                </c:pt>
                <c:pt idx="8212">
                  <c:v>1387</c:v>
                </c:pt>
                <c:pt idx="8213">
                  <c:v>1384</c:v>
                </c:pt>
                <c:pt idx="8214">
                  <c:v>1397</c:v>
                </c:pt>
                <c:pt idx="8215">
                  <c:v>1370</c:v>
                </c:pt>
                <c:pt idx="8216">
                  <c:v>1341</c:v>
                </c:pt>
                <c:pt idx="8217">
                  <c:v>1324</c:v>
                </c:pt>
                <c:pt idx="8218">
                  <c:v>1332</c:v>
                </c:pt>
                <c:pt idx="8219">
                  <c:v>1323</c:v>
                </c:pt>
                <c:pt idx="8220">
                  <c:v>1320</c:v>
                </c:pt>
                <c:pt idx="8221">
                  <c:v>1349</c:v>
                </c:pt>
                <c:pt idx="8222">
                  <c:v>1366</c:v>
                </c:pt>
                <c:pt idx="8223">
                  <c:v>1371</c:v>
                </c:pt>
                <c:pt idx="8224">
                  <c:v>1402.9999999999998</c:v>
                </c:pt>
                <c:pt idx="8225">
                  <c:v>1382.9999999999998</c:v>
                </c:pt>
                <c:pt idx="8226">
                  <c:v>1388.9999999999998</c:v>
                </c:pt>
                <c:pt idx="8227">
                  <c:v>1397</c:v>
                </c:pt>
                <c:pt idx="8228">
                  <c:v>1455</c:v>
                </c:pt>
                <c:pt idx="8229">
                  <c:v>1534</c:v>
                </c:pt>
                <c:pt idx="8230">
                  <c:v>1539</c:v>
                </c:pt>
                <c:pt idx="8231">
                  <c:v>1487</c:v>
                </c:pt>
                <c:pt idx="8232">
                  <c:v>1368</c:v>
                </c:pt>
                <c:pt idx="8233">
                  <c:v>1188</c:v>
                </c:pt>
                <c:pt idx="8234">
                  <c:v>1181</c:v>
                </c:pt>
                <c:pt idx="8235">
                  <c:v>1182.9999999999998</c:v>
                </c:pt>
                <c:pt idx="8236">
                  <c:v>1190</c:v>
                </c:pt>
                <c:pt idx="8237">
                  <c:v>1190</c:v>
                </c:pt>
                <c:pt idx="8238">
                  <c:v>1204</c:v>
                </c:pt>
                <c:pt idx="8239">
                  <c:v>1216</c:v>
                </c:pt>
                <c:pt idx="8240">
                  <c:v>1236</c:v>
                </c:pt>
                <c:pt idx="8241">
                  <c:v>1241</c:v>
                </c:pt>
                <c:pt idx="8242">
                  <c:v>1280</c:v>
                </c:pt>
                <c:pt idx="8243">
                  <c:v>1279</c:v>
                </c:pt>
                <c:pt idx="8244">
                  <c:v>1230</c:v>
                </c:pt>
                <c:pt idx="8245">
                  <c:v>1271</c:v>
                </c:pt>
                <c:pt idx="8246">
                  <c:v>1273.9999999999998</c:v>
                </c:pt>
                <c:pt idx="8247">
                  <c:v>1303</c:v>
                </c:pt>
                <c:pt idx="8248">
                  <c:v>1306</c:v>
                </c:pt>
                <c:pt idx="8250">
                  <c:v>1302</c:v>
                </c:pt>
                <c:pt idx="8251">
                  <c:v>1325</c:v>
                </c:pt>
                <c:pt idx="8252">
                  <c:v>1345</c:v>
                </c:pt>
                <c:pt idx="8253">
                  <c:v>1400</c:v>
                </c:pt>
                <c:pt idx="8254">
                  <c:v>1464</c:v>
                </c:pt>
                <c:pt idx="8255">
                  <c:v>1475.0000000000002</c:v>
                </c:pt>
                <c:pt idx="8256">
                  <c:v>1556.9999999999998</c:v>
                </c:pt>
                <c:pt idx="8257">
                  <c:v>1538</c:v>
                </c:pt>
                <c:pt idx="8258">
                  <c:v>1538</c:v>
                </c:pt>
                <c:pt idx="8259">
                  <c:v>1511</c:v>
                </c:pt>
                <c:pt idx="8260">
                  <c:v>1517</c:v>
                </c:pt>
                <c:pt idx="8261">
                  <c:v>1510</c:v>
                </c:pt>
                <c:pt idx="8262">
                  <c:v>1506</c:v>
                </c:pt>
                <c:pt idx="8263">
                  <c:v>1517.9999999999998</c:v>
                </c:pt>
                <c:pt idx="8264">
                  <c:v>1550.9999999999998</c:v>
                </c:pt>
                <c:pt idx="8265">
                  <c:v>1552.9999999999998</c:v>
                </c:pt>
                <c:pt idx="8266">
                  <c:v>1578</c:v>
                </c:pt>
                <c:pt idx="8267">
                  <c:v>1591</c:v>
                </c:pt>
                <c:pt idx="8268">
                  <c:v>1600</c:v>
                </c:pt>
                <c:pt idx="8269">
                  <c:v>1614.9999999999998</c:v>
                </c:pt>
                <c:pt idx="8270">
                  <c:v>1610.0000000000002</c:v>
                </c:pt>
                <c:pt idx="8271">
                  <c:v>1604</c:v>
                </c:pt>
                <c:pt idx="8272">
                  <c:v>1593</c:v>
                </c:pt>
                <c:pt idx="8273">
                  <c:v>1605</c:v>
                </c:pt>
                <c:pt idx="8274">
                  <c:v>1623.9999999999998</c:v>
                </c:pt>
                <c:pt idx="8275">
                  <c:v>1625.9999999999998</c:v>
                </c:pt>
                <c:pt idx="8276">
                  <c:v>1618</c:v>
                </c:pt>
                <c:pt idx="8277">
                  <c:v>1632</c:v>
                </c:pt>
                <c:pt idx="8278">
                  <c:v>1628</c:v>
                </c:pt>
                <c:pt idx="8279">
                  <c:v>1619.0000000000002</c:v>
                </c:pt>
                <c:pt idx="8280">
                  <c:v>1610.0000000000002</c:v>
                </c:pt>
                <c:pt idx="8281">
                  <c:v>1602</c:v>
                </c:pt>
                <c:pt idx="8282">
                  <c:v>1600</c:v>
                </c:pt>
                <c:pt idx="8283">
                  <c:v>1602.0000000000002</c:v>
                </c:pt>
                <c:pt idx="8284">
                  <c:v>1620</c:v>
                </c:pt>
                <c:pt idx="8285">
                  <c:v>1632</c:v>
                </c:pt>
                <c:pt idx="8286">
                  <c:v>1635.0000000000002</c:v>
                </c:pt>
                <c:pt idx="8287">
                  <c:v>1622</c:v>
                </c:pt>
                <c:pt idx="8288">
                  <c:v>1617.0000000000002</c:v>
                </c:pt>
                <c:pt idx="8289">
                  <c:v>1607.9999999999998</c:v>
                </c:pt>
                <c:pt idx="8290">
                  <c:v>1603</c:v>
                </c:pt>
                <c:pt idx="8291">
                  <c:v>1593</c:v>
                </c:pt>
                <c:pt idx="8292">
                  <c:v>1592.0000000000002</c:v>
                </c:pt>
                <c:pt idx="8293">
                  <c:v>1591</c:v>
                </c:pt>
                <c:pt idx="8294">
                  <c:v>1586</c:v>
                </c:pt>
                <c:pt idx="8295">
                  <c:v>1607</c:v>
                </c:pt>
                <c:pt idx="8296">
                  <c:v>1596</c:v>
                </c:pt>
                <c:pt idx="8297">
                  <c:v>1607</c:v>
                </c:pt>
                <c:pt idx="8298">
                  <c:v>1605</c:v>
                </c:pt>
                <c:pt idx="8299">
                  <c:v>1604</c:v>
                </c:pt>
                <c:pt idx="8300">
                  <c:v>1593</c:v>
                </c:pt>
                <c:pt idx="8301">
                  <c:v>1597</c:v>
                </c:pt>
                <c:pt idx="8302">
                  <c:v>1594.0000000000002</c:v>
                </c:pt>
                <c:pt idx="8304">
                  <c:v>1593</c:v>
                </c:pt>
                <c:pt idx="8305">
                  <c:v>1617.0000000000002</c:v>
                </c:pt>
                <c:pt idx="8306">
                  <c:v>1618</c:v>
                </c:pt>
                <c:pt idx="8307">
                  <c:v>1611</c:v>
                </c:pt>
                <c:pt idx="8308">
                  <c:v>1604</c:v>
                </c:pt>
                <c:pt idx="8309">
                  <c:v>1620.0000000000002</c:v>
                </c:pt>
                <c:pt idx="8310">
                  <c:v>1609.9999999999998</c:v>
                </c:pt>
                <c:pt idx="8311">
                  <c:v>1620.0000000000002</c:v>
                </c:pt>
                <c:pt idx="8312">
                  <c:v>1613.0000000000002</c:v>
                </c:pt>
                <c:pt idx="8313">
                  <c:v>1610.0000000000002</c:v>
                </c:pt>
                <c:pt idx="8314">
                  <c:v>1611</c:v>
                </c:pt>
                <c:pt idx="8315">
                  <c:v>1622.0000000000002</c:v>
                </c:pt>
                <c:pt idx="8316">
                  <c:v>1621</c:v>
                </c:pt>
                <c:pt idx="8317">
                  <c:v>1629</c:v>
                </c:pt>
                <c:pt idx="8318">
                  <c:v>1616</c:v>
                </c:pt>
                <c:pt idx="8319">
                  <c:v>1615.9999999999995</c:v>
                </c:pt>
                <c:pt idx="8320">
                  <c:v>1609</c:v>
                </c:pt>
                <c:pt idx="8321">
                  <c:v>1602.0000000000002</c:v>
                </c:pt>
                <c:pt idx="8322">
                  <c:v>1579</c:v>
                </c:pt>
                <c:pt idx="8323">
                  <c:v>1577.0000000000002</c:v>
                </c:pt>
                <c:pt idx="8324">
                  <c:v>1566</c:v>
                </c:pt>
                <c:pt idx="8325">
                  <c:v>1565.9999999999998</c:v>
                </c:pt>
                <c:pt idx="8326">
                  <c:v>1568.9999999999998</c:v>
                </c:pt>
                <c:pt idx="8327">
                  <c:v>1571</c:v>
                </c:pt>
                <c:pt idx="8328">
                  <c:v>1587</c:v>
                </c:pt>
                <c:pt idx="8329">
                  <c:v>1586</c:v>
                </c:pt>
                <c:pt idx="8330">
                  <c:v>1587</c:v>
                </c:pt>
                <c:pt idx="8331">
                  <c:v>1598.9999999999998</c:v>
                </c:pt>
                <c:pt idx="8332">
                  <c:v>1611</c:v>
                </c:pt>
                <c:pt idx="8333">
                  <c:v>1623.9999999999998</c:v>
                </c:pt>
                <c:pt idx="8334">
                  <c:v>1630</c:v>
                </c:pt>
                <c:pt idx="8335">
                  <c:v>1643.9999999999998</c:v>
                </c:pt>
                <c:pt idx="8336">
                  <c:v>1687</c:v>
                </c:pt>
                <c:pt idx="8337">
                  <c:v>1739</c:v>
                </c:pt>
                <c:pt idx="8338">
                  <c:v>1834.0000000000005</c:v>
                </c:pt>
                <c:pt idx="8339">
                  <c:v>2027.9999999999998</c:v>
                </c:pt>
                <c:pt idx="8340">
                  <c:v>2241</c:v>
                </c:pt>
                <c:pt idx="8341">
                  <c:v>2255</c:v>
                </c:pt>
                <c:pt idx="8342">
                  <c:v>2314</c:v>
                </c:pt>
                <c:pt idx="8343">
                  <c:v>2319</c:v>
                </c:pt>
                <c:pt idx="8345">
                  <c:v>2318</c:v>
                </c:pt>
                <c:pt idx="8346">
                  <c:v>2385</c:v>
                </c:pt>
                <c:pt idx="8347">
                  <c:v>2387</c:v>
                </c:pt>
                <c:pt idx="8348">
                  <c:v>2394</c:v>
                </c:pt>
                <c:pt idx="8349">
                  <c:v>2395</c:v>
                </c:pt>
                <c:pt idx="8350">
                  <c:v>2387</c:v>
                </c:pt>
                <c:pt idx="8351">
                  <c:v>2387</c:v>
                </c:pt>
                <c:pt idx="8352">
                  <c:v>2395</c:v>
                </c:pt>
                <c:pt idx="8354">
                  <c:v>2397.9999999999995</c:v>
                </c:pt>
                <c:pt idx="8355">
                  <c:v>2399</c:v>
                </c:pt>
                <c:pt idx="8356">
                  <c:v>2399</c:v>
                </c:pt>
                <c:pt idx="8357">
                  <c:v>2404</c:v>
                </c:pt>
                <c:pt idx="8358">
                  <c:v>2406.9999999999995</c:v>
                </c:pt>
                <c:pt idx="8359">
                  <c:v>2423</c:v>
                </c:pt>
                <c:pt idx="8360">
                  <c:v>2418</c:v>
                </c:pt>
                <c:pt idx="8361">
                  <c:v>2421</c:v>
                </c:pt>
                <c:pt idx="8362">
                  <c:v>2420</c:v>
                </c:pt>
                <c:pt idx="8363">
                  <c:v>2417</c:v>
                </c:pt>
                <c:pt idx="8364">
                  <c:v>2414</c:v>
                </c:pt>
                <c:pt idx="8365">
                  <c:v>2407</c:v>
                </c:pt>
                <c:pt idx="8366">
                  <c:v>2408</c:v>
                </c:pt>
                <c:pt idx="8367">
                  <c:v>2412</c:v>
                </c:pt>
                <c:pt idx="8368">
                  <c:v>2419</c:v>
                </c:pt>
                <c:pt idx="8369">
                  <c:v>2427</c:v>
                </c:pt>
                <c:pt idx="8370">
                  <c:v>2427</c:v>
                </c:pt>
                <c:pt idx="8371">
                  <c:v>2695</c:v>
                </c:pt>
                <c:pt idx="8372">
                  <c:v>2697</c:v>
                </c:pt>
                <c:pt idx="8373">
                  <c:v>2695</c:v>
                </c:pt>
                <c:pt idx="8374">
                  <c:v>2692</c:v>
                </c:pt>
                <c:pt idx="8375">
                  <c:v>2694</c:v>
                </c:pt>
                <c:pt idx="8376">
                  <c:v>2683</c:v>
                </c:pt>
                <c:pt idx="8377">
                  <c:v>2684</c:v>
                </c:pt>
                <c:pt idx="8378">
                  <c:v>2683</c:v>
                </c:pt>
                <c:pt idx="8379">
                  <c:v>2688</c:v>
                </c:pt>
                <c:pt idx="8380">
                  <c:v>2692</c:v>
                </c:pt>
                <c:pt idx="8381">
                  <c:v>2692</c:v>
                </c:pt>
                <c:pt idx="8382">
                  <c:v>2702.9999999999995</c:v>
                </c:pt>
                <c:pt idx="8383">
                  <c:v>2695</c:v>
                </c:pt>
                <c:pt idx="8384">
                  <c:v>3244</c:v>
                </c:pt>
                <c:pt idx="8385">
                  <c:v>2855</c:v>
                </c:pt>
                <c:pt idx="8386">
                  <c:v>2859</c:v>
                </c:pt>
                <c:pt idx="8387">
                  <c:v>2701</c:v>
                </c:pt>
                <c:pt idx="8388">
                  <c:v>2702</c:v>
                </c:pt>
                <c:pt idx="8390">
                  <c:v>2710</c:v>
                </c:pt>
                <c:pt idx="8391">
                  <c:v>2712</c:v>
                </c:pt>
                <c:pt idx="8392">
                  <c:v>2918</c:v>
                </c:pt>
                <c:pt idx="8393">
                  <c:v>2919</c:v>
                </c:pt>
                <c:pt idx="8394">
                  <c:v>2926</c:v>
                </c:pt>
                <c:pt idx="8395">
                  <c:v>2926</c:v>
                </c:pt>
                <c:pt idx="8396">
                  <c:v>2927.0000000000005</c:v>
                </c:pt>
                <c:pt idx="8397">
                  <c:v>2926</c:v>
                </c:pt>
                <c:pt idx="8398">
                  <c:v>2927</c:v>
                </c:pt>
                <c:pt idx="8399">
                  <c:v>1727</c:v>
                </c:pt>
                <c:pt idx="8400">
                  <c:v>1728</c:v>
                </c:pt>
                <c:pt idx="8401">
                  <c:v>1627</c:v>
                </c:pt>
                <c:pt idx="8402">
                  <c:v>1645.0000000000002</c:v>
                </c:pt>
                <c:pt idx="8403">
                  <c:v>1618.9999999999998</c:v>
                </c:pt>
                <c:pt idx="8404">
                  <c:v>1603</c:v>
                </c:pt>
                <c:pt idx="8405">
                  <c:v>1602.0000000000002</c:v>
                </c:pt>
                <c:pt idx="8406">
                  <c:v>1600.9999999999998</c:v>
                </c:pt>
                <c:pt idx="8407">
                  <c:v>1618</c:v>
                </c:pt>
                <c:pt idx="8408">
                  <c:v>1812</c:v>
                </c:pt>
                <c:pt idx="8409">
                  <c:v>1850</c:v>
                </c:pt>
                <c:pt idx="8410">
                  <c:v>1837</c:v>
                </c:pt>
                <c:pt idx="8411">
                  <c:v>1804</c:v>
                </c:pt>
                <c:pt idx="8412">
                  <c:v>1832</c:v>
                </c:pt>
                <c:pt idx="8413">
                  <c:v>1897</c:v>
                </c:pt>
                <c:pt idx="8414">
                  <c:v>1913</c:v>
                </c:pt>
                <c:pt idx="8415">
                  <c:v>1923.9999999999998</c:v>
                </c:pt>
                <c:pt idx="8416">
                  <c:v>1975.9999999999998</c:v>
                </c:pt>
                <c:pt idx="8417">
                  <c:v>2030.9999999999998</c:v>
                </c:pt>
                <c:pt idx="8420">
                  <c:v>2051</c:v>
                </c:pt>
                <c:pt idx="8421">
                  <c:v>2055</c:v>
                </c:pt>
                <c:pt idx="8422">
                  <c:v>1999.0000000000002</c:v>
                </c:pt>
                <c:pt idx="8425">
                  <c:v>1961</c:v>
                </c:pt>
                <c:pt idx="8426">
                  <c:v>1963</c:v>
                </c:pt>
                <c:pt idx="8427">
                  <c:v>1967.0000000000002</c:v>
                </c:pt>
                <c:pt idx="8428">
                  <c:v>1976.0000000000002</c:v>
                </c:pt>
                <c:pt idx="8429">
                  <c:v>1985.0000000000002</c:v>
                </c:pt>
                <c:pt idx="8430">
                  <c:v>1995</c:v>
                </c:pt>
                <c:pt idx="8431">
                  <c:v>1975</c:v>
                </c:pt>
                <c:pt idx="8432">
                  <c:v>1950.9999999999998</c:v>
                </c:pt>
                <c:pt idx="8433">
                  <c:v>1974.0000000000002</c:v>
                </c:pt>
                <c:pt idx="8434">
                  <c:v>1909</c:v>
                </c:pt>
                <c:pt idx="8436">
                  <c:v>1902</c:v>
                </c:pt>
                <c:pt idx="8437">
                  <c:v>1896</c:v>
                </c:pt>
                <c:pt idx="8438">
                  <c:v>1916</c:v>
                </c:pt>
                <c:pt idx="8439">
                  <c:v>2142</c:v>
                </c:pt>
                <c:pt idx="8440">
                  <c:v>2178</c:v>
                </c:pt>
                <c:pt idx="8441">
                  <c:v>2162</c:v>
                </c:pt>
                <c:pt idx="8442">
                  <c:v>2318</c:v>
                </c:pt>
                <c:pt idx="8443">
                  <c:v>2300</c:v>
                </c:pt>
                <c:pt idx="8444">
                  <c:v>2659</c:v>
                </c:pt>
                <c:pt idx="8445">
                  <c:v>2713</c:v>
                </c:pt>
                <c:pt idx="8446">
                  <c:v>2881</c:v>
                </c:pt>
                <c:pt idx="8447">
                  <c:v>2772</c:v>
                </c:pt>
                <c:pt idx="8448">
                  <c:v>2834</c:v>
                </c:pt>
                <c:pt idx="8449">
                  <c:v>2739</c:v>
                </c:pt>
                <c:pt idx="8450">
                  <c:v>2735</c:v>
                </c:pt>
                <c:pt idx="8451">
                  <c:v>2848</c:v>
                </c:pt>
                <c:pt idx="8452">
                  <c:v>2922.0000000000005</c:v>
                </c:pt>
                <c:pt idx="8453">
                  <c:v>2840</c:v>
                </c:pt>
                <c:pt idx="8454">
                  <c:v>2843</c:v>
                </c:pt>
                <c:pt idx="8455">
                  <c:v>2794</c:v>
                </c:pt>
                <c:pt idx="8456">
                  <c:v>2861.9999999999995</c:v>
                </c:pt>
                <c:pt idx="8457">
                  <c:v>2993</c:v>
                </c:pt>
                <c:pt idx="8458">
                  <c:v>2992</c:v>
                </c:pt>
                <c:pt idx="8460">
                  <c:v>2907</c:v>
                </c:pt>
                <c:pt idx="8461">
                  <c:v>2810</c:v>
                </c:pt>
                <c:pt idx="8462">
                  <c:v>2751</c:v>
                </c:pt>
                <c:pt idx="8463">
                  <c:v>2801</c:v>
                </c:pt>
                <c:pt idx="8464">
                  <c:v>2738</c:v>
                </c:pt>
                <c:pt idx="8465">
                  <c:v>2803</c:v>
                </c:pt>
                <c:pt idx="8466">
                  <c:v>2791</c:v>
                </c:pt>
                <c:pt idx="8467">
                  <c:v>2761</c:v>
                </c:pt>
                <c:pt idx="8468">
                  <c:v>2630</c:v>
                </c:pt>
                <c:pt idx="8469">
                  <c:v>2481</c:v>
                </c:pt>
                <c:pt idx="8470">
                  <c:v>2458</c:v>
                </c:pt>
                <c:pt idx="8471">
                  <c:v>2483</c:v>
                </c:pt>
                <c:pt idx="8472">
                  <c:v>2484</c:v>
                </c:pt>
                <c:pt idx="8473">
                  <c:v>2540</c:v>
                </c:pt>
                <c:pt idx="8474">
                  <c:v>2536</c:v>
                </c:pt>
                <c:pt idx="8475">
                  <c:v>2545</c:v>
                </c:pt>
                <c:pt idx="8476">
                  <c:v>2532</c:v>
                </c:pt>
                <c:pt idx="8477">
                  <c:v>2493</c:v>
                </c:pt>
                <c:pt idx="8478">
                  <c:v>2485</c:v>
                </c:pt>
                <c:pt idx="8479">
                  <c:v>2432</c:v>
                </c:pt>
                <c:pt idx="8480">
                  <c:v>2425</c:v>
                </c:pt>
                <c:pt idx="8481">
                  <c:v>2433</c:v>
                </c:pt>
                <c:pt idx="8482">
                  <c:v>2449</c:v>
                </c:pt>
                <c:pt idx="8483">
                  <c:v>2427.9999999999995</c:v>
                </c:pt>
                <c:pt idx="8484">
                  <c:v>2445</c:v>
                </c:pt>
                <c:pt idx="8485">
                  <c:v>2427</c:v>
                </c:pt>
                <c:pt idx="8486">
                  <c:v>2408</c:v>
                </c:pt>
                <c:pt idx="8487">
                  <c:v>2416</c:v>
                </c:pt>
                <c:pt idx="8488">
                  <c:v>2390.9999999999995</c:v>
                </c:pt>
                <c:pt idx="8489">
                  <c:v>2383</c:v>
                </c:pt>
                <c:pt idx="8490">
                  <c:v>2320.9999999999995</c:v>
                </c:pt>
                <c:pt idx="8491">
                  <c:v>2320</c:v>
                </c:pt>
                <c:pt idx="8492">
                  <c:v>2372.0000000000005</c:v>
                </c:pt>
                <c:pt idx="8493">
                  <c:v>2438.0000000000005</c:v>
                </c:pt>
                <c:pt idx="8494">
                  <c:v>2556</c:v>
                </c:pt>
                <c:pt idx="8495">
                  <c:v>2648</c:v>
                </c:pt>
                <c:pt idx="8496">
                  <c:v>2659</c:v>
                </c:pt>
                <c:pt idx="8497">
                  <c:v>2638</c:v>
                </c:pt>
                <c:pt idx="8498">
                  <c:v>2631</c:v>
                </c:pt>
                <c:pt idx="8499">
                  <c:v>2427</c:v>
                </c:pt>
                <c:pt idx="8500">
                  <c:v>2415</c:v>
                </c:pt>
                <c:pt idx="8501">
                  <c:v>2433</c:v>
                </c:pt>
                <c:pt idx="8502">
                  <c:v>2488</c:v>
                </c:pt>
                <c:pt idx="8503">
                  <c:v>2505</c:v>
                </c:pt>
                <c:pt idx="8504">
                  <c:v>2428</c:v>
                </c:pt>
                <c:pt idx="8505">
                  <c:v>2304.9999999999995</c:v>
                </c:pt>
                <c:pt idx="8506">
                  <c:v>2297</c:v>
                </c:pt>
                <c:pt idx="8507">
                  <c:v>2286.9999999999995</c:v>
                </c:pt>
                <c:pt idx="8508">
                  <c:v>2281</c:v>
                </c:pt>
                <c:pt idx="8509">
                  <c:v>2282</c:v>
                </c:pt>
                <c:pt idx="8510">
                  <c:v>2282</c:v>
                </c:pt>
                <c:pt idx="8512">
                  <c:v>2289</c:v>
                </c:pt>
                <c:pt idx="8513">
                  <c:v>2291</c:v>
                </c:pt>
                <c:pt idx="8514">
                  <c:v>2262</c:v>
                </c:pt>
                <c:pt idx="8515">
                  <c:v>2272.0000000000005</c:v>
                </c:pt>
                <c:pt idx="8516">
                  <c:v>2239</c:v>
                </c:pt>
                <c:pt idx="8517">
                  <c:v>2240</c:v>
                </c:pt>
                <c:pt idx="8518">
                  <c:v>2251</c:v>
                </c:pt>
                <c:pt idx="8519">
                  <c:v>2253</c:v>
                </c:pt>
                <c:pt idx="8520">
                  <c:v>2219</c:v>
                </c:pt>
                <c:pt idx="8521">
                  <c:v>2249</c:v>
                </c:pt>
                <c:pt idx="8522">
                  <c:v>2249</c:v>
                </c:pt>
                <c:pt idx="8523">
                  <c:v>2209</c:v>
                </c:pt>
                <c:pt idx="8524">
                  <c:v>2179</c:v>
                </c:pt>
                <c:pt idx="8525">
                  <c:v>2045.9999999999998</c:v>
                </c:pt>
                <c:pt idx="8526">
                  <c:v>2060</c:v>
                </c:pt>
                <c:pt idx="8527">
                  <c:v>2027.9999999999998</c:v>
                </c:pt>
                <c:pt idx="8528">
                  <c:v>2020</c:v>
                </c:pt>
                <c:pt idx="8529">
                  <c:v>2035.0000000000002</c:v>
                </c:pt>
                <c:pt idx="8530">
                  <c:v>2051</c:v>
                </c:pt>
                <c:pt idx="8531">
                  <c:v>1993</c:v>
                </c:pt>
                <c:pt idx="8532">
                  <c:v>1898.9999999999998</c:v>
                </c:pt>
                <c:pt idx="8533">
                  <c:v>1927</c:v>
                </c:pt>
                <c:pt idx="8534">
                  <c:v>1925.9999999999998</c:v>
                </c:pt>
                <c:pt idx="8535">
                  <c:v>1904</c:v>
                </c:pt>
                <c:pt idx="8536">
                  <c:v>1893</c:v>
                </c:pt>
                <c:pt idx="8537">
                  <c:v>1884.9999999999998</c:v>
                </c:pt>
                <c:pt idx="8538">
                  <c:v>1869.0000000000002</c:v>
                </c:pt>
                <c:pt idx="8539">
                  <c:v>1852</c:v>
                </c:pt>
                <c:pt idx="8540">
                  <c:v>1795.0000000000002</c:v>
                </c:pt>
                <c:pt idx="8541">
                  <c:v>1813.0000000000002</c:v>
                </c:pt>
                <c:pt idx="8542">
                  <c:v>1855.9999999999998</c:v>
                </c:pt>
                <c:pt idx="8543">
                  <c:v>1798</c:v>
                </c:pt>
                <c:pt idx="8544">
                  <c:v>1791</c:v>
                </c:pt>
                <c:pt idx="8545">
                  <c:v>1789</c:v>
                </c:pt>
                <c:pt idx="8546">
                  <c:v>1786</c:v>
                </c:pt>
                <c:pt idx="8547">
                  <c:v>1782</c:v>
                </c:pt>
                <c:pt idx="8548">
                  <c:v>1784</c:v>
                </c:pt>
                <c:pt idx="8549">
                  <c:v>1693.9999999999998</c:v>
                </c:pt>
                <c:pt idx="8550">
                  <c:v>1683.0000000000002</c:v>
                </c:pt>
                <c:pt idx="8551">
                  <c:v>1682</c:v>
                </c:pt>
                <c:pt idx="8552">
                  <c:v>1700.9999999999998</c:v>
                </c:pt>
                <c:pt idx="8553">
                  <c:v>1680.9999999999998</c:v>
                </c:pt>
                <c:pt idx="8554">
                  <c:v>1615.9999999999995</c:v>
                </c:pt>
                <c:pt idx="8555">
                  <c:v>1613</c:v>
                </c:pt>
                <c:pt idx="8556">
                  <c:v>1600.9999999999998</c:v>
                </c:pt>
                <c:pt idx="8557">
                  <c:v>1573.9999999999998</c:v>
                </c:pt>
                <c:pt idx="8558">
                  <c:v>1547.9999999999998</c:v>
                </c:pt>
                <c:pt idx="8559">
                  <c:v>1482</c:v>
                </c:pt>
                <c:pt idx="8560">
                  <c:v>1535.0000000000002</c:v>
                </c:pt>
                <c:pt idx="8561">
                  <c:v>1647</c:v>
                </c:pt>
                <c:pt idx="8562">
                  <c:v>1554</c:v>
                </c:pt>
                <c:pt idx="8563">
                  <c:v>1565</c:v>
                </c:pt>
                <c:pt idx="8564">
                  <c:v>1591.0000000000002</c:v>
                </c:pt>
                <c:pt idx="8565">
                  <c:v>1616</c:v>
                </c:pt>
                <c:pt idx="8566">
                  <c:v>1624.0000000000002</c:v>
                </c:pt>
                <c:pt idx="8567">
                  <c:v>1679.9999999999998</c:v>
                </c:pt>
                <c:pt idx="8568">
                  <c:v>1670.0000000000002</c:v>
                </c:pt>
                <c:pt idx="8569">
                  <c:v>1673.9999999999998</c:v>
                </c:pt>
                <c:pt idx="8570">
                  <c:v>1623</c:v>
                </c:pt>
                <c:pt idx="8571">
                  <c:v>1543</c:v>
                </c:pt>
                <c:pt idx="8572">
                  <c:v>1622</c:v>
                </c:pt>
                <c:pt idx="8573">
                  <c:v>1668.9999999999998</c:v>
                </c:pt>
                <c:pt idx="8574">
                  <c:v>1668</c:v>
                </c:pt>
                <c:pt idx="8575">
                  <c:v>1674.0000000000002</c:v>
                </c:pt>
                <c:pt idx="8576">
                  <c:v>1630.9999999999998</c:v>
                </c:pt>
                <c:pt idx="8577">
                  <c:v>1625</c:v>
                </c:pt>
                <c:pt idx="8578">
                  <c:v>1604</c:v>
                </c:pt>
                <c:pt idx="8579">
                  <c:v>1588.0000000000002</c:v>
                </c:pt>
                <c:pt idx="8580">
                  <c:v>1567.9999999999998</c:v>
                </c:pt>
                <c:pt idx="8581">
                  <c:v>1551</c:v>
                </c:pt>
                <c:pt idx="8582">
                  <c:v>1492.0000000000002</c:v>
                </c:pt>
                <c:pt idx="8583">
                  <c:v>1511</c:v>
                </c:pt>
                <c:pt idx="8584">
                  <c:v>1513</c:v>
                </c:pt>
                <c:pt idx="8585">
                  <c:v>1502</c:v>
                </c:pt>
                <c:pt idx="8586">
                  <c:v>1488</c:v>
                </c:pt>
                <c:pt idx="8587">
                  <c:v>1497.9999999999998</c:v>
                </c:pt>
                <c:pt idx="8588">
                  <c:v>1506.9999999999998</c:v>
                </c:pt>
                <c:pt idx="8589">
                  <c:v>1323</c:v>
                </c:pt>
                <c:pt idx="8590">
                  <c:v>1354</c:v>
                </c:pt>
                <c:pt idx="8591">
                  <c:v>1393</c:v>
                </c:pt>
                <c:pt idx="8592">
                  <c:v>1380.9999999999998</c:v>
                </c:pt>
                <c:pt idx="8593">
                  <c:v>1382</c:v>
                </c:pt>
                <c:pt idx="8594">
                  <c:v>1386</c:v>
                </c:pt>
                <c:pt idx="8595">
                  <c:v>1381</c:v>
                </c:pt>
                <c:pt idx="8596">
                  <c:v>1123.9999999999998</c:v>
                </c:pt>
                <c:pt idx="8597">
                  <c:v>1171</c:v>
                </c:pt>
                <c:pt idx="8598">
                  <c:v>1169.0000000000002</c:v>
                </c:pt>
                <c:pt idx="8599">
                  <c:v>1167</c:v>
                </c:pt>
                <c:pt idx="8600">
                  <c:v>1166</c:v>
                </c:pt>
                <c:pt idx="8601">
                  <c:v>1152</c:v>
                </c:pt>
                <c:pt idx="8602">
                  <c:v>1038</c:v>
                </c:pt>
                <c:pt idx="8603">
                  <c:v>1046</c:v>
                </c:pt>
                <c:pt idx="8607">
                  <c:v>1057</c:v>
                </c:pt>
                <c:pt idx="8608">
                  <c:v>1063</c:v>
                </c:pt>
                <c:pt idx="8611">
                  <c:v>1043</c:v>
                </c:pt>
                <c:pt idx="8612">
                  <c:v>1013.0000000000001</c:v>
                </c:pt>
                <c:pt idx="8613">
                  <c:v>982</c:v>
                </c:pt>
                <c:pt idx="8614">
                  <c:v>977.99999999999989</c:v>
                </c:pt>
                <c:pt idx="8615">
                  <c:v>974</c:v>
                </c:pt>
                <c:pt idx="8616">
                  <c:v>986.99999999999989</c:v>
                </c:pt>
                <c:pt idx="8617">
                  <c:v>1024</c:v>
                </c:pt>
                <c:pt idx="8618">
                  <c:v>1017.0000000000002</c:v>
                </c:pt>
                <c:pt idx="8619">
                  <c:v>1013.9999999999999</c:v>
                </c:pt>
                <c:pt idx="8620">
                  <c:v>1020.0000000000001</c:v>
                </c:pt>
                <c:pt idx="8621">
                  <c:v>1024</c:v>
                </c:pt>
                <c:pt idx="8622">
                  <c:v>998</c:v>
                </c:pt>
                <c:pt idx="8623">
                  <c:v>968</c:v>
                </c:pt>
                <c:pt idx="8624">
                  <c:v>942</c:v>
                </c:pt>
                <c:pt idx="8625">
                  <c:v>896.00000000000011</c:v>
                </c:pt>
                <c:pt idx="8626">
                  <c:v>909</c:v>
                </c:pt>
                <c:pt idx="8627">
                  <c:v>919.00000000000011</c:v>
                </c:pt>
                <c:pt idx="8628">
                  <c:v>887.00000000000011</c:v>
                </c:pt>
                <c:pt idx="8629">
                  <c:v>881</c:v>
                </c:pt>
                <c:pt idx="8630">
                  <c:v>857</c:v>
                </c:pt>
                <c:pt idx="8631">
                  <c:v>857</c:v>
                </c:pt>
                <c:pt idx="8632">
                  <c:v>897.00000000000011</c:v>
                </c:pt>
                <c:pt idx="8633">
                  <c:v>905.99999999999989</c:v>
                </c:pt>
                <c:pt idx="8634">
                  <c:v>921.00000000000011</c:v>
                </c:pt>
                <c:pt idx="8635">
                  <c:v>935</c:v>
                </c:pt>
                <c:pt idx="8636">
                  <c:v>922.99999999999989</c:v>
                </c:pt>
                <c:pt idx="8637">
                  <c:v>925</c:v>
                </c:pt>
                <c:pt idx="8638">
                  <c:v>927</c:v>
                </c:pt>
                <c:pt idx="8639">
                  <c:v>942.00000000000023</c:v>
                </c:pt>
                <c:pt idx="8640">
                  <c:v>966</c:v>
                </c:pt>
                <c:pt idx="8641">
                  <c:v>929.00000000000011</c:v>
                </c:pt>
                <c:pt idx="8642">
                  <c:v>905.00000000000011</c:v>
                </c:pt>
                <c:pt idx="8643">
                  <c:v>927.99999999999989</c:v>
                </c:pt>
                <c:pt idx="8644">
                  <c:v>936.99999999999989</c:v>
                </c:pt>
                <c:pt idx="8645">
                  <c:v>946.99999999999989</c:v>
                </c:pt>
                <c:pt idx="8646">
                  <c:v>955.00000000000011</c:v>
                </c:pt>
                <c:pt idx="8647">
                  <c:v>955.99999999999989</c:v>
                </c:pt>
                <c:pt idx="8648">
                  <c:v>961.00000000000011</c:v>
                </c:pt>
                <c:pt idx="8649">
                  <c:v>952</c:v>
                </c:pt>
                <c:pt idx="8650">
                  <c:v>956</c:v>
                </c:pt>
                <c:pt idx="8651">
                  <c:v>986</c:v>
                </c:pt>
                <c:pt idx="8652">
                  <c:v>948</c:v>
                </c:pt>
                <c:pt idx="8653">
                  <c:v>961</c:v>
                </c:pt>
                <c:pt idx="8654">
                  <c:v>982</c:v>
                </c:pt>
                <c:pt idx="8655">
                  <c:v>961</c:v>
                </c:pt>
                <c:pt idx="8656">
                  <c:v>944.99999999999989</c:v>
                </c:pt>
                <c:pt idx="8657">
                  <c:v>949</c:v>
                </c:pt>
                <c:pt idx="8658">
                  <c:v>942</c:v>
                </c:pt>
                <c:pt idx="8659">
                  <c:v>924</c:v>
                </c:pt>
                <c:pt idx="8660">
                  <c:v>926</c:v>
                </c:pt>
                <c:pt idx="8661">
                  <c:v>928.99999999999989</c:v>
                </c:pt>
                <c:pt idx="8662">
                  <c:v>935</c:v>
                </c:pt>
                <c:pt idx="8663">
                  <c:v>939</c:v>
                </c:pt>
                <c:pt idx="8665">
                  <c:v>1003.9999999999999</c:v>
                </c:pt>
                <c:pt idx="8666">
                  <c:v>1044</c:v>
                </c:pt>
                <c:pt idx="8667">
                  <c:v>1038</c:v>
                </c:pt>
                <c:pt idx="8668">
                  <c:v>1072</c:v>
                </c:pt>
                <c:pt idx="8670">
                  <c:v>1061</c:v>
                </c:pt>
                <c:pt idx="8671">
                  <c:v>1132</c:v>
                </c:pt>
                <c:pt idx="8672">
                  <c:v>1174</c:v>
                </c:pt>
                <c:pt idx="8675">
                  <c:v>1118</c:v>
                </c:pt>
                <c:pt idx="8676">
                  <c:v>1083</c:v>
                </c:pt>
                <c:pt idx="8677">
                  <c:v>1084</c:v>
                </c:pt>
                <c:pt idx="8678">
                  <c:v>1060</c:v>
                </c:pt>
                <c:pt idx="8679">
                  <c:v>1080</c:v>
                </c:pt>
                <c:pt idx="8680">
                  <c:v>1053</c:v>
                </c:pt>
                <c:pt idx="8681">
                  <c:v>1017</c:v>
                </c:pt>
                <c:pt idx="8682">
                  <c:v>1010</c:v>
                </c:pt>
                <c:pt idx="8683">
                  <c:v>1028</c:v>
                </c:pt>
                <c:pt idx="8684">
                  <c:v>991</c:v>
                </c:pt>
                <c:pt idx="8685">
                  <c:v>1019.0000000000001</c:v>
                </c:pt>
                <c:pt idx="8686">
                  <c:v>1011</c:v>
                </c:pt>
                <c:pt idx="8687">
                  <c:v>1030</c:v>
                </c:pt>
                <c:pt idx="8688">
                  <c:v>1025</c:v>
                </c:pt>
                <c:pt idx="8689">
                  <c:v>1023</c:v>
                </c:pt>
                <c:pt idx="8690">
                  <c:v>1021.9999999999999</c:v>
                </c:pt>
                <c:pt idx="8691">
                  <c:v>1006</c:v>
                </c:pt>
                <c:pt idx="8692">
                  <c:v>1017</c:v>
                </c:pt>
                <c:pt idx="8693">
                  <c:v>1023</c:v>
                </c:pt>
                <c:pt idx="8694">
                  <c:v>1018</c:v>
                </c:pt>
                <c:pt idx="8695">
                  <c:v>991</c:v>
                </c:pt>
                <c:pt idx="8697">
                  <c:v>956</c:v>
                </c:pt>
                <c:pt idx="8701">
                  <c:v>850</c:v>
                </c:pt>
                <c:pt idx="8702">
                  <c:v>822.00000000000011</c:v>
                </c:pt>
                <c:pt idx="8703">
                  <c:v>834</c:v>
                </c:pt>
                <c:pt idx="8704">
                  <c:v>830.99999999999989</c:v>
                </c:pt>
                <c:pt idx="8705">
                  <c:v>818</c:v>
                </c:pt>
                <c:pt idx="8706">
                  <c:v>738</c:v>
                </c:pt>
                <c:pt idx="8707">
                  <c:v>742</c:v>
                </c:pt>
                <c:pt idx="8708">
                  <c:v>707</c:v>
                </c:pt>
                <c:pt idx="8709">
                  <c:v>689</c:v>
                </c:pt>
                <c:pt idx="8710">
                  <c:v>687.99999999999989</c:v>
                </c:pt>
                <c:pt idx="8711">
                  <c:v>682</c:v>
                </c:pt>
                <c:pt idx="8712">
                  <c:v>707</c:v>
                </c:pt>
                <c:pt idx="8713">
                  <c:v>717</c:v>
                </c:pt>
                <c:pt idx="8714">
                  <c:v>755</c:v>
                </c:pt>
                <c:pt idx="8715">
                  <c:v>734</c:v>
                </c:pt>
                <c:pt idx="8716">
                  <c:v>723</c:v>
                </c:pt>
                <c:pt idx="8717">
                  <c:v>753.00000000000011</c:v>
                </c:pt>
                <c:pt idx="8718">
                  <c:v>794.99999999999989</c:v>
                </c:pt>
                <c:pt idx="8719">
                  <c:v>781</c:v>
                </c:pt>
                <c:pt idx="8720">
                  <c:v>762.99999999999989</c:v>
                </c:pt>
                <c:pt idx="8721">
                  <c:v>756</c:v>
                </c:pt>
                <c:pt idx="8722">
                  <c:v>776</c:v>
                </c:pt>
                <c:pt idx="8723">
                  <c:v>797.00000000000011</c:v>
                </c:pt>
                <c:pt idx="8724">
                  <c:v>798.99999999999989</c:v>
                </c:pt>
                <c:pt idx="8725">
                  <c:v>883</c:v>
                </c:pt>
                <c:pt idx="8726">
                  <c:v>851</c:v>
                </c:pt>
                <c:pt idx="8727">
                  <c:v>891</c:v>
                </c:pt>
                <c:pt idx="8728">
                  <c:v>848</c:v>
                </c:pt>
                <c:pt idx="8729">
                  <c:v>847.00000000000011</c:v>
                </c:pt>
                <c:pt idx="8730">
                  <c:v>846.99999999999989</c:v>
                </c:pt>
                <c:pt idx="8731">
                  <c:v>858</c:v>
                </c:pt>
                <c:pt idx="8732">
                  <c:v>878.99999999999989</c:v>
                </c:pt>
                <c:pt idx="8733">
                  <c:v>956</c:v>
                </c:pt>
                <c:pt idx="8735">
                  <c:v>954.00000000000011</c:v>
                </c:pt>
                <c:pt idx="8736">
                  <c:v>955.00000000000011</c:v>
                </c:pt>
                <c:pt idx="8737">
                  <c:v>882</c:v>
                </c:pt>
                <c:pt idx="8738">
                  <c:v>921.99999999999989</c:v>
                </c:pt>
                <c:pt idx="8739">
                  <c:v>910</c:v>
                </c:pt>
                <c:pt idx="8740">
                  <c:v>951.00000000000011</c:v>
                </c:pt>
                <c:pt idx="8741">
                  <c:v>972.00000000000011</c:v>
                </c:pt>
                <c:pt idx="8742">
                  <c:v>982</c:v>
                </c:pt>
                <c:pt idx="8743">
                  <c:v>958</c:v>
                </c:pt>
                <c:pt idx="8744">
                  <c:v>910</c:v>
                </c:pt>
                <c:pt idx="8745">
                  <c:v>900</c:v>
                </c:pt>
                <c:pt idx="8746">
                  <c:v>943</c:v>
                </c:pt>
                <c:pt idx="8747">
                  <c:v>947.99999999999989</c:v>
                </c:pt>
                <c:pt idx="8748">
                  <c:v>890</c:v>
                </c:pt>
                <c:pt idx="8749">
                  <c:v>899</c:v>
                </c:pt>
                <c:pt idx="8750">
                  <c:v>878.99999999999989</c:v>
                </c:pt>
                <c:pt idx="8751">
                  <c:v>881</c:v>
                </c:pt>
                <c:pt idx="8752">
                  <c:v>873.99999999999989</c:v>
                </c:pt>
                <c:pt idx="8753">
                  <c:v>866</c:v>
                </c:pt>
                <c:pt idx="8754">
                  <c:v>886</c:v>
                </c:pt>
                <c:pt idx="8755">
                  <c:v>858</c:v>
                </c:pt>
                <c:pt idx="8756">
                  <c:v>869.99999999999989</c:v>
                </c:pt>
                <c:pt idx="8757">
                  <c:v>858</c:v>
                </c:pt>
                <c:pt idx="8758">
                  <c:v>852.00000000000011</c:v>
                </c:pt>
                <c:pt idx="8759">
                  <c:v>841</c:v>
                </c:pt>
                <c:pt idx="8760">
                  <c:v>845.00000000000011</c:v>
                </c:pt>
                <c:pt idx="8761">
                  <c:v>844.99999999999989</c:v>
                </c:pt>
                <c:pt idx="8762">
                  <c:v>826</c:v>
                </c:pt>
                <c:pt idx="8763">
                  <c:v>831</c:v>
                </c:pt>
                <c:pt idx="8764">
                  <c:v>838.00000000000011</c:v>
                </c:pt>
                <c:pt idx="8765">
                  <c:v>824</c:v>
                </c:pt>
                <c:pt idx="8766">
                  <c:v>830.00000000000011</c:v>
                </c:pt>
                <c:pt idx="8767">
                  <c:v>830.00000000000011</c:v>
                </c:pt>
                <c:pt idx="8768">
                  <c:v>814.99999999999989</c:v>
                </c:pt>
                <c:pt idx="8769">
                  <c:v>818</c:v>
                </c:pt>
                <c:pt idx="8770">
                  <c:v>807</c:v>
                </c:pt>
                <c:pt idx="8771">
                  <c:v>797.00000000000011</c:v>
                </c:pt>
                <c:pt idx="8773">
                  <c:v>793</c:v>
                </c:pt>
                <c:pt idx="8774">
                  <c:v>794</c:v>
                </c:pt>
                <c:pt idx="8775">
                  <c:v>811</c:v>
                </c:pt>
                <c:pt idx="8776">
                  <c:v>836.99999999999989</c:v>
                </c:pt>
                <c:pt idx="8777">
                  <c:v>844.00000000000011</c:v>
                </c:pt>
                <c:pt idx="8778">
                  <c:v>818</c:v>
                </c:pt>
                <c:pt idx="8779">
                  <c:v>835.00000000000011</c:v>
                </c:pt>
                <c:pt idx="8780">
                  <c:v>859</c:v>
                </c:pt>
                <c:pt idx="8781">
                  <c:v>854.00000000000011</c:v>
                </c:pt>
                <c:pt idx="8782">
                  <c:v>861.99999999999989</c:v>
                </c:pt>
                <c:pt idx="8783">
                  <c:v>858</c:v>
                </c:pt>
                <c:pt idx="8784">
                  <c:v>849</c:v>
                </c:pt>
                <c:pt idx="8785">
                  <c:v>846.00000000000011</c:v>
                </c:pt>
                <c:pt idx="8786">
                  <c:v>857</c:v>
                </c:pt>
                <c:pt idx="8787">
                  <c:v>857.99999999999977</c:v>
                </c:pt>
                <c:pt idx="8788">
                  <c:v>857</c:v>
                </c:pt>
                <c:pt idx="8789">
                  <c:v>857</c:v>
                </c:pt>
                <c:pt idx="8790">
                  <c:v>837.99999999999989</c:v>
                </c:pt>
                <c:pt idx="8791">
                  <c:v>831</c:v>
                </c:pt>
                <c:pt idx="8792">
                  <c:v>821.99999999999989</c:v>
                </c:pt>
                <c:pt idx="8793">
                  <c:v>841</c:v>
                </c:pt>
                <c:pt idx="8794">
                  <c:v>850</c:v>
                </c:pt>
                <c:pt idx="8795">
                  <c:v>846.99999999999989</c:v>
                </c:pt>
                <c:pt idx="8796">
                  <c:v>839</c:v>
                </c:pt>
                <c:pt idx="8797">
                  <c:v>825</c:v>
                </c:pt>
                <c:pt idx="8798">
                  <c:v>790</c:v>
                </c:pt>
                <c:pt idx="8799">
                  <c:v>800</c:v>
                </c:pt>
                <c:pt idx="8800">
                  <c:v>800</c:v>
                </c:pt>
                <c:pt idx="8801">
                  <c:v>798.99999999999989</c:v>
                </c:pt>
                <c:pt idx="8802">
                  <c:v>797.00000000000011</c:v>
                </c:pt>
                <c:pt idx="8803">
                  <c:v>757</c:v>
                </c:pt>
                <c:pt idx="8804">
                  <c:v>779</c:v>
                </c:pt>
                <c:pt idx="8805">
                  <c:v>742</c:v>
                </c:pt>
                <c:pt idx="8806">
                  <c:v>744.99999999999989</c:v>
                </c:pt>
                <c:pt idx="8807">
                  <c:v>753</c:v>
                </c:pt>
                <c:pt idx="8808">
                  <c:v>747.00000000000011</c:v>
                </c:pt>
                <c:pt idx="8809">
                  <c:v>744.00000000000011</c:v>
                </c:pt>
                <c:pt idx="8810">
                  <c:v>746.00000000000011</c:v>
                </c:pt>
                <c:pt idx="8811">
                  <c:v>757</c:v>
                </c:pt>
                <c:pt idx="8812">
                  <c:v>729</c:v>
                </c:pt>
                <c:pt idx="8813">
                  <c:v>699</c:v>
                </c:pt>
                <c:pt idx="8814">
                  <c:v>703.99999999999989</c:v>
                </c:pt>
                <c:pt idx="8815">
                  <c:v>647.00000000000011</c:v>
                </c:pt>
                <c:pt idx="8816">
                  <c:v>644</c:v>
                </c:pt>
                <c:pt idx="8817">
                  <c:v>659</c:v>
                </c:pt>
                <c:pt idx="8818">
                  <c:v>655</c:v>
                </c:pt>
                <c:pt idx="8819">
                  <c:v>657.99999999999989</c:v>
                </c:pt>
                <c:pt idx="8820">
                  <c:v>653</c:v>
                </c:pt>
                <c:pt idx="8821">
                  <c:v>677</c:v>
                </c:pt>
                <c:pt idx="8822">
                  <c:v>681</c:v>
                </c:pt>
                <c:pt idx="8823">
                  <c:v>684.00000000000011</c:v>
                </c:pt>
                <c:pt idx="8825">
                  <c:v>687.00000000000011</c:v>
                </c:pt>
                <c:pt idx="8826">
                  <c:v>676</c:v>
                </c:pt>
                <c:pt idx="8827">
                  <c:v>658</c:v>
                </c:pt>
                <c:pt idx="8828">
                  <c:v>642.00000000000011</c:v>
                </c:pt>
                <c:pt idx="8829">
                  <c:v>627</c:v>
                </c:pt>
                <c:pt idx="8830">
                  <c:v>633</c:v>
                </c:pt>
                <c:pt idx="8831">
                  <c:v>630.00000000000011</c:v>
                </c:pt>
                <c:pt idx="8832">
                  <c:v>629.00000000000011</c:v>
                </c:pt>
                <c:pt idx="8833">
                  <c:v>643</c:v>
                </c:pt>
                <c:pt idx="8834">
                  <c:v>646</c:v>
                </c:pt>
                <c:pt idx="8835">
                  <c:v>660</c:v>
                </c:pt>
                <c:pt idx="8836">
                  <c:v>678.99999999999989</c:v>
                </c:pt>
                <c:pt idx="8837">
                  <c:v>685</c:v>
                </c:pt>
                <c:pt idx="8838">
                  <c:v>680.00000000000011</c:v>
                </c:pt>
                <c:pt idx="8839">
                  <c:v>683</c:v>
                </c:pt>
                <c:pt idx="8840">
                  <c:v>685</c:v>
                </c:pt>
                <c:pt idx="8841">
                  <c:v>685</c:v>
                </c:pt>
                <c:pt idx="8842">
                  <c:v>686</c:v>
                </c:pt>
                <c:pt idx="8843">
                  <c:v>703.99999999999989</c:v>
                </c:pt>
                <c:pt idx="8844">
                  <c:v>702</c:v>
                </c:pt>
                <c:pt idx="8845">
                  <c:v>710</c:v>
                </c:pt>
                <c:pt idx="8846">
                  <c:v>712.99999999999989</c:v>
                </c:pt>
                <c:pt idx="8847">
                  <c:v>714</c:v>
                </c:pt>
                <c:pt idx="8848">
                  <c:v>711</c:v>
                </c:pt>
                <c:pt idx="8849">
                  <c:v>697.00000000000011</c:v>
                </c:pt>
                <c:pt idx="8850">
                  <c:v>702</c:v>
                </c:pt>
                <c:pt idx="8851">
                  <c:v>706</c:v>
                </c:pt>
                <c:pt idx="8852">
                  <c:v>709</c:v>
                </c:pt>
                <c:pt idx="8853">
                  <c:v>704.99999999999989</c:v>
                </c:pt>
                <c:pt idx="8854">
                  <c:v>702.99999999999989</c:v>
                </c:pt>
                <c:pt idx="8855">
                  <c:v>698</c:v>
                </c:pt>
                <c:pt idx="8856">
                  <c:v>694</c:v>
                </c:pt>
                <c:pt idx="8857">
                  <c:v>690.99999999999989</c:v>
                </c:pt>
                <c:pt idx="8858">
                  <c:v>698</c:v>
                </c:pt>
                <c:pt idx="8859">
                  <c:v>701.00000000000011</c:v>
                </c:pt>
                <c:pt idx="8860">
                  <c:v>701.00000000000011</c:v>
                </c:pt>
                <c:pt idx="8861">
                  <c:v>688</c:v>
                </c:pt>
                <c:pt idx="8862">
                  <c:v>694.99999999999989</c:v>
                </c:pt>
                <c:pt idx="8863">
                  <c:v>673</c:v>
                </c:pt>
                <c:pt idx="8864">
                  <c:v>651</c:v>
                </c:pt>
                <c:pt idx="8868">
                  <c:v>651</c:v>
                </c:pt>
                <c:pt idx="8869">
                  <c:v>647.00000000000011</c:v>
                </c:pt>
                <c:pt idx="8872">
                  <c:v>636</c:v>
                </c:pt>
                <c:pt idx="8873">
                  <c:v>627.99999999999989</c:v>
                </c:pt>
                <c:pt idx="8875">
                  <c:v>625</c:v>
                </c:pt>
                <c:pt idx="8876">
                  <c:v>578.99999999999989</c:v>
                </c:pt>
                <c:pt idx="8877">
                  <c:v>584</c:v>
                </c:pt>
                <c:pt idx="8878">
                  <c:v>582</c:v>
                </c:pt>
                <c:pt idx="8879">
                  <c:v>591</c:v>
                </c:pt>
                <c:pt idx="8880">
                  <c:v>601</c:v>
                </c:pt>
                <c:pt idx="8881">
                  <c:v>601</c:v>
                </c:pt>
                <c:pt idx="8882">
                  <c:v>617</c:v>
                </c:pt>
                <c:pt idx="8883">
                  <c:v>629.99999999999989</c:v>
                </c:pt>
                <c:pt idx="8884">
                  <c:v>636</c:v>
                </c:pt>
                <c:pt idx="8885">
                  <c:v>640</c:v>
                </c:pt>
                <c:pt idx="8886">
                  <c:v>654</c:v>
                </c:pt>
                <c:pt idx="8887">
                  <c:v>662</c:v>
                </c:pt>
                <c:pt idx="8888">
                  <c:v>687</c:v>
                </c:pt>
                <c:pt idx="8889">
                  <c:v>719</c:v>
                </c:pt>
                <c:pt idx="8890">
                  <c:v>697.00000000000011</c:v>
                </c:pt>
                <c:pt idx="8891">
                  <c:v>706</c:v>
                </c:pt>
                <c:pt idx="8892">
                  <c:v>720.99999999999989</c:v>
                </c:pt>
                <c:pt idx="8893">
                  <c:v>714</c:v>
                </c:pt>
                <c:pt idx="8894">
                  <c:v>707.99999999999989</c:v>
                </c:pt>
                <c:pt idx="8895">
                  <c:v>694.00000000000011</c:v>
                </c:pt>
                <c:pt idx="8896">
                  <c:v>674</c:v>
                </c:pt>
                <c:pt idx="8897">
                  <c:v>645</c:v>
                </c:pt>
                <c:pt idx="8898">
                  <c:v>642</c:v>
                </c:pt>
                <c:pt idx="8899">
                  <c:v>628</c:v>
                </c:pt>
                <c:pt idx="8900">
                  <c:v>603.99999999999989</c:v>
                </c:pt>
                <c:pt idx="8901">
                  <c:v>601</c:v>
                </c:pt>
                <c:pt idx="8902">
                  <c:v>597.00000000000011</c:v>
                </c:pt>
                <c:pt idx="8903">
                  <c:v>609</c:v>
                </c:pt>
                <c:pt idx="8904">
                  <c:v>594</c:v>
                </c:pt>
                <c:pt idx="8905">
                  <c:v>601</c:v>
                </c:pt>
                <c:pt idx="8906">
                  <c:v>602.99999999999989</c:v>
                </c:pt>
                <c:pt idx="8907">
                  <c:v>604</c:v>
                </c:pt>
                <c:pt idx="8908">
                  <c:v>605</c:v>
                </c:pt>
                <c:pt idx="8909">
                  <c:v>600</c:v>
                </c:pt>
                <c:pt idx="8910">
                  <c:v>588.00000000000011</c:v>
                </c:pt>
                <c:pt idx="8911">
                  <c:v>567</c:v>
                </c:pt>
                <c:pt idx="8912">
                  <c:v>575</c:v>
                </c:pt>
                <c:pt idx="8913">
                  <c:v>536.99999999999989</c:v>
                </c:pt>
                <c:pt idx="8915">
                  <c:v>549</c:v>
                </c:pt>
                <c:pt idx="8916">
                  <c:v>532</c:v>
                </c:pt>
                <c:pt idx="8917">
                  <c:v>509.99999999999994</c:v>
                </c:pt>
                <c:pt idx="8918">
                  <c:v>543.00000000000011</c:v>
                </c:pt>
                <c:pt idx="8919">
                  <c:v>526</c:v>
                </c:pt>
                <c:pt idx="8920">
                  <c:v>546</c:v>
                </c:pt>
                <c:pt idx="8921">
                  <c:v>559</c:v>
                </c:pt>
                <c:pt idx="8922">
                  <c:v>571</c:v>
                </c:pt>
                <c:pt idx="8923">
                  <c:v>584</c:v>
                </c:pt>
                <c:pt idx="8924">
                  <c:v>562</c:v>
                </c:pt>
                <c:pt idx="8925">
                  <c:v>536</c:v>
                </c:pt>
                <c:pt idx="8926">
                  <c:v>527</c:v>
                </c:pt>
                <c:pt idx="8927">
                  <c:v>542</c:v>
                </c:pt>
                <c:pt idx="8928">
                  <c:v>541</c:v>
                </c:pt>
                <c:pt idx="8929">
                  <c:v>525</c:v>
                </c:pt>
                <c:pt idx="8931">
                  <c:v>541</c:v>
                </c:pt>
                <c:pt idx="8932">
                  <c:v>545</c:v>
                </c:pt>
                <c:pt idx="8933">
                  <c:v>521.00000000000011</c:v>
                </c:pt>
                <c:pt idx="8934">
                  <c:v>512</c:v>
                </c:pt>
                <c:pt idx="8935">
                  <c:v>500</c:v>
                </c:pt>
                <c:pt idx="8936">
                  <c:v>478</c:v>
                </c:pt>
                <c:pt idx="8937">
                  <c:v>462</c:v>
                </c:pt>
                <c:pt idx="8938">
                  <c:v>464.99999999999994</c:v>
                </c:pt>
                <c:pt idx="8939">
                  <c:v>474</c:v>
                </c:pt>
                <c:pt idx="8940">
                  <c:v>471</c:v>
                </c:pt>
                <c:pt idx="8941">
                  <c:v>460.99999999999994</c:v>
                </c:pt>
                <c:pt idx="8942">
                  <c:v>444.99999999999994</c:v>
                </c:pt>
                <c:pt idx="8943">
                  <c:v>481.00000000000006</c:v>
                </c:pt>
                <c:pt idx="8944">
                  <c:v>498.00000000000006</c:v>
                </c:pt>
                <c:pt idx="8945">
                  <c:v>480.00000000000006</c:v>
                </c:pt>
                <c:pt idx="8946">
                  <c:v>483</c:v>
                </c:pt>
                <c:pt idx="8947">
                  <c:v>463</c:v>
                </c:pt>
                <c:pt idx="8950">
                  <c:v>453</c:v>
                </c:pt>
                <c:pt idx="8951">
                  <c:v>455.99999999999994</c:v>
                </c:pt>
                <c:pt idx="8952">
                  <c:v>468</c:v>
                </c:pt>
                <c:pt idx="8953">
                  <c:v>488</c:v>
                </c:pt>
                <c:pt idx="8954">
                  <c:v>501</c:v>
                </c:pt>
                <c:pt idx="8955">
                  <c:v>483</c:v>
                </c:pt>
                <c:pt idx="8956">
                  <c:v>479</c:v>
                </c:pt>
                <c:pt idx="8958">
                  <c:v>476</c:v>
                </c:pt>
                <c:pt idx="8959">
                  <c:v>479.00000000000011</c:v>
                </c:pt>
                <c:pt idx="8960">
                  <c:v>475</c:v>
                </c:pt>
                <c:pt idx="8961">
                  <c:v>479</c:v>
                </c:pt>
                <c:pt idx="8962">
                  <c:v>474</c:v>
                </c:pt>
                <c:pt idx="8963">
                  <c:v>471.00000000000011</c:v>
                </c:pt>
                <c:pt idx="8964">
                  <c:v>484</c:v>
                </c:pt>
                <c:pt idx="8965">
                  <c:v>509.99999999999994</c:v>
                </c:pt>
                <c:pt idx="8966">
                  <c:v>500</c:v>
                </c:pt>
                <c:pt idx="8967">
                  <c:v>510.00000000000006</c:v>
                </c:pt>
                <c:pt idx="8968">
                  <c:v>564</c:v>
                </c:pt>
                <c:pt idx="8969">
                  <c:v>562</c:v>
                </c:pt>
                <c:pt idx="8970">
                  <c:v>552.99999999999989</c:v>
                </c:pt>
                <c:pt idx="8971">
                  <c:v>544</c:v>
                </c:pt>
                <c:pt idx="8972">
                  <c:v>523</c:v>
                </c:pt>
                <c:pt idx="8973">
                  <c:v>518</c:v>
                </c:pt>
                <c:pt idx="8974">
                  <c:v>491</c:v>
                </c:pt>
                <c:pt idx="8975">
                  <c:v>492</c:v>
                </c:pt>
                <c:pt idx="8976">
                  <c:v>505.99999999999994</c:v>
                </c:pt>
                <c:pt idx="8977">
                  <c:v>507</c:v>
                </c:pt>
                <c:pt idx="8978">
                  <c:v>498.99999999999994</c:v>
                </c:pt>
                <c:pt idx="8979">
                  <c:v>503</c:v>
                </c:pt>
                <c:pt idx="8980">
                  <c:v>491</c:v>
                </c:pt>
                <c:pt idx="8981">
                  <c:v>515</c:v>
                </c:pt>
                <c:pt idx="8982">
                  <c:v>495.99999999999989</c:v>
                </c:pt>
                <c:pt idx="8983">
                  <c:v>466</c:v>
                </c:pt>
                <c:pt idx="8985">
                  <c:v>425</c:v>
                </c:pt>
                <c:pt idx="8986">
                  <c:v>425</c:v>
                </c:pt>
                <c:pt idx="8987">
                  <c:v>442</c:v>
                </c:pt>
                <c:pt idx="8988">
                  <c:v>445</c:v>
                </c:pt>
                <c:pt idx="8989">
                  <c:v>454.00000000000011</c:v>
                </c:pt>
                <c:pt idx="8990">
                  <c:v>463.99999999999994</c:v>
                </c:pt>
                <c:pt idx="8991">
                  <c:v>457</c:v>
                </c:pt>
                <c:pt idx="8992">
                  <c:v>459.99999999999994</c:v>
                </c:pt>
                <c:pt idx="8993">
                  <c:v>471</c:v>
                </c:pt>
                <c:pt idx="8994">
                  <c:v>472.99999999999994</c:v>
                </c:pt>
                <c:pt idx="8995">
                  <c:v>460.99999999999994</c:v>
                </c:pt>
                <c:pt idx="8996">
                  <c:v>467</c:v>
                </c:pt>
                <c:pt idx="8997">
                  <c:v>469.00000000000006</c:v>
                </c:pt>
                <c:pt idx="8998">
                  <c:v>478</c:v>
                </c:pt>
                <c:pt idx="8999">
                  <c:v>479</c:v>
                </c:pt>
                <c:pt idx="9000">
                  <c:v>478</c:v>
                </c:pt>
                <c:pt idx="9001">
                  <c:v>476.99999999999994</c:v>
                </c:pt>
                <c:pt idx="9002">
                  <c:v>481.00000000000006</c:v>
                </c:pt>
                <c:pt idx="9003">
                  <c:v>480.00000000000006</c:v>
                </c:pt>
                <c:pt idx="9004">
                  <c:v>477.00000000000006</c:v>
                </c:pt>
                <c:pt idx="9005">
                  <c:v>483</c:v>
                </c:pt>
                <c:pt idx="9006">
                  <c:v>494.99999999999994</c:v>
                </c:pt>
                <c:pt idx="9007">
                  <c:v>515.99999999999989</c:v>
                </c:pt>
                <c:pt idx="9008">
                  <c:v>515</c:v>
                </c:pt>
                <c:pt idx="9009">
                  <c:v>513</c:v>
                </c:pt>
                <c:pt idx="9010">
                  <c:v>519</c:v>
                </c:pt>
                <c:pt idx="9011">
                  <c:v>513</c:v>
                </c:pt>
                <c:pt idx="9012">
                  <c:v>512</c:v>
                </c:pt>
                <c:pt idx="9013">
                  <c:v>522</c:v>
                </c:pt>
                <c:pt idx="9014">
                  <c:v>519.99999999999989</c:v>
                </c:pt>
                <c:pt idx="9015">
                  <c:v>519.99999999999989</c:v>
                </c:pt>
                <c:pt idx="9016">
                  <c:v>523</c:v>
                </c:pt>
                <c:pt idx="9017">
                  <c:v>504</c:v>
                </c:pt>
                <c:pt idx="9018">
                  <c:v>491</c:v>
                </c:pt>
                <c:pt idx="9019">
                  <c:v>473.00000000000006</c:v>
                </c:pt>
                <c:pt idx="9020">
                  <c:v>480</c:v>
                </c:pt>
                <c:pt idx="9021">
                  <c:v>480</c:v>
                </c:pt>
                <c:pt idx="9022">
                  <c:v>488.99999999999994</c:v>
                </c:pt>
                <c:pt idx="9023">
                  <c:v>503.99999999999989</c:v>
                </c:pt>
                <c:pt idx="9024">
                  <c:v>507</c:v>
                </c:pt>
                <c:pt idx="9025">
                  <c:v>530</c:v>
                </c:pt>
                <c:pt idx="9026">
                  <c:v>538</c:v>
                </c:pt>
                <c:pt idx="9027">
                  <c:v>544.99999999999989</c:v>
                </c:pt>
                <c:pt idx="9028">
                  <c:v>560</c:v>
                </c:pt>
                <c:pt idx="9029">
                  <c:v>546.00000000000011</c:v>
                </c:pt>
                <c:pt idx="9030">
                  <c:v>540</c:v>
                </c:pt>
                <c:pt idx="9031">
                  <c:v>535</c:v>
                </c:pt>
                <c:pt idx="9032">
                  <c:v>536</c:v>
                </c:pt>
                <c:pt idx="9034">
                  <c:v>500</c:v>
                </c:pt>
                <c:pt idx="9035">
                  <c:v>500</c:v>
                </c:pt>
                <c:pt idx="9036">
                  <c:v>489.99999999999994</c:v>
                </c:pt>
                <c:pt idx="9037">
                  <c:v>488.99999999999994</c:v>
                </c:pt>
                <c:pt idx="9038">
                  <c:v>501</c:v>
                </c:pt>
                <c:pt idx="9039">
                  <c:v>487</c:v>
                </c:pt>
                <c:pt idx="9040">
                  <c:v>483</c:v>
                </c:pt>
                <c:pt idx="9041">
                  <c:v>473.99999999999994</c:v>
                </c:pt>
                <c:pt idx="9042">
                  <c:v>496.00000000000011</c:v>
                </c:pt>
                <c:pt idx="9043">
                  <c:v>505</c:v>
                </c:pt>
                <c:pt idx="9044">
                  <c:v>500</c:v>
                </c:pt>
                <c:pt idx="9045">
                  <c:v>492</c:v>
                </c:pt>
                <c:pt idx="9046">
                  <c:v>499</c:v>
                </c:pt>
                <c:pt idx="9047">
                  <c:v>496</c:v>
                </c:pt>
                <c:pt idx="9048">
                  <c:v>471</c:v>
                </c:pt>
                <c:pt idx="9049">
                  <c:v>475</c:v>
                </c:pt>
                <c:pt idx="9050">
                  <c:v>469.00000000000006</c:v>
                </c:pt>
                <c:pt idx="9051">
                  <c:v>472.00000000000006</c:v>
                </c:pt>
                <c:pt idx="9052">
                  <c:v>469.99999999999994</c:v>
                </c:pt>
                <c:pt idx="9053">
                  <c:v>471.00000000000011</c:v>
                </c:pt>
                <c:pt idx="9054">
                  <c:v>472</c:v>
                </c:pt>
                <c:pt idx="9055">
                  <c:v>480</c:v>
                </c:pt>
                <c:pt idx="9056">
                  <c:v>484.00000000000006</c:v>
                </c:pt>
                <c:pt idx="9057">
                  <c:v>484.99999999999994</c:v>
                </c:pt>
                <c:pt idx="9058">
                  <c:v>481.00000000000006</c:v>
                </c:pt>
                <c:pt idx="9059">
                  <c:v>488</c:v>
                </c:pt>
                <c:pt idx="9060">
                  <c:v>510.99999999999994</c:v>
                </c:pt>
                <c:pt idx="9061">
                  <c:v>526</c:v>
                </c:pt>
                <c:pt idx="9062">
                  <c:v>520</c:v>
                </c:pt>
                <c:pt idx="9063">
                  <c:v>526</c:v>
                </c:pt>
                <c:pt idx="9064">
                  <c:v>550</c:v>
                </c:pt>
                <c:pt idx="9065">
                  <c:v>596</c:v>
                </c:pt>
                <c:pt idx="9066">
                  <c:v>569</c:v>
                </c:pt>
                <c:pt idx="9067">
                  <c:v>580</c:v>
                </c:pt>
                <c:pt idx="9069">
                  <c:v>554</c:v>
                </c:pt>
                <c:pt idx="9070">
                  <c:v>578</c:v>
                </c:pt>
                <c:pt idx="9071">
                  <c:v>586</c:v>
                </c:pt>
                <c:pt idx="9072">
                  <c:v>583</c:v>
                </c:pt>
                <c:pt idx="9073">
                  <c:v>583</c:v>
                </c:pt>
                <c:pt idx="9074">
                  <c:v>585</c:v>
                </c:pt>
                <c:pt idx="9075">
                  <c:v>625</c:v>
                </c:pt>
                <c:pt idx="9076">
                  <c:v>670</c:v>
                </c:pt>
                <c:pt idx="9077">
                  <c:v>845.99999999999989</c:v>
                </c:pt>
                <c:pt idx="9078">
                  <c:v>731.99999999999989</c:v>
                </c:pt>
                <c:pt idx="9079">
                  <c:v>715</c:v>
                </c:pt>
                <c:pt idx="9080">
                  <c:v>716</c:v>
                </c:pt>
                <c:pt idx="9081">
                  <c:v>644</c:v>
                </c:pt>
                <c:pt idx="9082">
                  <c:v>661</c:v>
                </c:pt>
                <c:pt idx="9083">
                  <c:v>652</c:v>
                </c:pt>
                <c:pt idx="9084">
                  <c:v>652.99999999999989</c:v>
                </c:pt>
                <c:pt idx="9086">
                  <c:v>675</c:v>
                </c:pt>
                <c:pt idx="9087">
                  <c:v>736</c:v>
                </c:pt>
                <c:pt idx="9088">
                  <c:v>723</c:v>
                </c:pt>
                <c:pt idx="9089">
                  <c:v>740</c:v>
                </c:pt>
                <c:pt idx="9090">
                  <c:v>728.99999999999989</c:v>
                </c:pt>
                <c:pt idx="9091">
                  <c:v>724</c:v>
                </c:pt>
                <c:pt idx="9092">
                  <c:v>715</c:v>
                </c:pt>
                <c:pt idx="9093">
                  <c:v>722.00000000000011</c:v>
                </c:pt>
                <c:pt idx="9094">
                  <c:v>724</c:v>
                </c:pt>
                <c:pt idx="9095">
                  <c:v>724</c:v>
                </c:pt>
                <c:pt idx="9096">
                  <c:v>718</c:v>
                </c:pt>
                <c:pt idx="9097">
                  <c:v>735</c:v>
                </c:pt>
                <c:pt idx="9098">
                  <c:v>731</c:v>
                </c:pt>
                <c:pt idx="9099">
                  <c:v>737</c:v>
                </c:pt>
                <c:pt idx="9100">
                  <c:v>755</c:v>
                </c:pt>
                <c:pt idx="9101">
                  <c:v>760</c:v>
                </c:pt>
                <c:pt idx="9102">
                  <c:v>752.99999999999989</c:v>
                </c:pt>
                <c:pt idx="9103">
                  <c:v>749.99999999999989</c:v>
                </c:pt>
                <c:pt idx="9104">
                  <c:v>723</c:v>
                </c:pt>
                <c:pt idx="9105">
                  <c:v>722</c:v>
                </c:pt>
                <c:pt idx="9106">
                  <c:v>749</c:v>
                </c:pt>
                <c:pt idx="9107">
                  <c:v>780</c:v>
                </c:pt>
                <c:pt idx="9108">
                  <c:v>779</c:v>
                </c:pt>
                <c:pt idx="9109">
                  <c:v>741.99999999999989</c:v>
                </c:pt>
                <c:pt idx="9110">
                  <c:v>715</c:v>
                </c:pt>
                <c:pt idx="9111">
                  <c:v>712</c:v>
                </c:pt>
                <c:pt idx="9112">
                  <c:v>703</c:v>
                </c:pt>
                <c:pt idx="9113">
                  <c:v>655</c:v>
                </c:pt>
                <c:pt idx="9114">
                  <c:v>657</c:v>
                </c:pt>
                <c:pt idx="9115">
                  <c:v>699</c:v>
                </c:pt>
                <c:pt idx="9116">
                  <c:v>807</c:v>
                </c:pt>
                <c:pt idx="9117">
                  <c:v>798</c:v>
                </c:pt>
                <c:pt idx="9118">
                  <c:v>835</c:v>
                </c:pt>
                <c:pt idx="9119">
                  <c:v>849</c:v>
                </c:pt>
                <c:pt idx="9120">
                  <c:v>846.99999999999989</c:v>
                </c:pt>
                <c:pt idx="9121">
                  <c:v>860.00000000000011</c:v>
                </c:pt>
                <c:pt idx="9122">
                  <c:v>788.00000000000011</c:v>
                </c:pt>
                <c:pt idx="9123">
                  <c:v>780</c:v>
                </c:pt>
                <c:pt idx="9124">
                  <c:v>770</c:v>
                </c:pt>
                <c:pt idx="9125">
                  <c:v>786</c:v>
                </c:pt>
                <c:pt idx="9129">
                  <c:v>848</c:v>
                </c:pt>
                <c:pt idx="9130">
                  <c:v>911.99999999999989</c:v>
                </c:pt>
                <c:pt idx="9133">
                  <c:v>899</c:v>
                </c:pt>
                <c:pt idx="9134">
                  <c:v>888.99999999999989</c:v>
                </c:pt>
                <c:pt idx="9136">
                  <c:v>969</c:v>
                </c:pt>
                <c:pt idx="9137">
                  <c:v>1002.0000000000001</c:v>
                </c:pt>
                <c:pt idx="9138">
                  <c:v>954.99999999999989</c:v>
                </c:pt>
                <c:pt idx="9139">
                  <c:v>900</c:v>
                </c:pt>
                <c:pt idx="9140">
                  <c:v>885</c:v>
                </c:pt>
                <c:pt idx="9141">
                  <c:v>882</c:v>
                </c:pt>
                <c:pt idx="9142">
                  <c:v>826</c:v>
                </c:pt>
                <c:pt idx="9143">
                  <c:v>905.00000000000011</c:v>
                </c:pt>
                <c:pt idx="9144">
                  <c:v>880.00000000000011</c:v>
                </c:pt>
                <c:pt idx="9145">
                  <c:v>913.00000000000011</c:v>
                </c:pt>
                <c:pt idx="9146">
                  <c:v>898</c:v>
                </c:pt>
                <c:pt idx="9147">
                  <c:v>853.99999999999989</c:v>
                </c:pt>
                <c:pt idx="9148">
                  <c:v>811</c:v>
                </c:pt>
                <c:pt idx="9149">
                  <c:v>868.00000000000011</c:v>
                </c:pt>
                <c:pt idx="9150">
                  <c:v>906</c:v>
                </c:pt>
                <c:pt idx="9151">
                  <c:v>919</c:v>
                </c:pt>
                <c:pt idx="9152">
                  <c:v>1077.0000000000002</c:v>
                </c:pt>
                <c:pt idx="9153">
                  <c:v>955.00000000000011</c:v>
                </c:pt>
                <c:pt idx="9154">
                  <c:v>1055</c:v>
                </c:pt>
                <c:pt idx="9155">
                  <c:v>978.00000000000011</c:v>
                </c:pt>
                <c:pt idx="9156">
                  <c:v>917</c:v>
                </c:pt>
                <c:pt idx="9157">
                  <c:v>988.00000000000011</c:v>
                </c:pt>
                <c:pt idx="9158">
                  <c:v>962.00000000000011</c:v>
                </c:pt>
                <c:pt idx="9159">
                  <c:v>996.00000000000011</c:v>
                </c:pt>
                <c:pt idx="9160">
                  <c:v>994.99999999999989</c:v>
                </c:pt>
                <c:pt idx="9161">
                  <c:v>973.99999999999989</c:v>
                </c:pt>
                <c:pt idx="9162">
                  <c:v>1008</c:v>
                </c:pt>
                <c:pt idx="9163">
                  <c:v>885</c:v>
                </c:pt>
                <c:pt idx="9164">
                  <c:v>895.99999999999989</c:v>
                </c:pt>
                <c:pt idx="9165">
                  <c:v>967</c:v>
                </c:pt>
                <c:pt idx="9166">
                  <c:v>950</c:v>
                </c:pt>
                <c:pt idx="9167">
                  <c:v>936.99999999999989</c:v>
                </c:pt>
                <c:pt idx="9168">
                  <c:v>936</c:v>
                </c:pt>
                <c:pt idx="9170">
                  <c:v>859</c:v>
                </c:pt>
                <c:pt idx="9171">
                  <c:v>834</c:v>
                </c:pt>
                <c:pt idx="9172">
                  <c:v>865</c:v>
                </c:pt>
                <c:pt idx="9173">
                  <c:v>895.00000000000011</c:v>
                </c:pt>
                <c:pt idx="9174">
                  <c:v>927.00000000000011</c:v>
                </c:pt>
                <c:pt idx="9175">
                  <c:v>935</c:v>
                </c:pt>
                <c:pt idx="9176">
                  <c:v>918</c:v>
                </c:pt>
                <c:pt idx="9177">
                  <c:v>924</c:v>
                </c:pt>
                <c:pt idx="9178">
                  <c:v>909</c:v>
                </c:pt>
                <c:pt idx="9179">
                  <c:v>952.99999999999989</c:v>
                </c:pt>
                <c:pt idx="9180">
                  <c:v>969</c:v>
                </c:pt>
                <c:pt idx="9181">
                  <c:v>1032</c:v>
                </c:pt>
                <c:pt idx="9182">
                  <c:v>1031</c:v>
                </c:pt>
                <c:pt idx="9183">
                  <c:v>1034</c:v>
                </c:pt>
                <c:pt idx="9184">
                  <c:v>1047</c:v>
                </c:pt>
                <c:pt idx="9185">
                  <c:v>1023</c:v>
                </c:pt>
                <c:pt idx="9186">
                  <c:v>1047</c:v>
                </c:pt>
                <c:pt idx="9187">
                  <c:v>1124</c:v>
                </c:pt>
                <c:pt idx="9188">
                  <c:v>1182</c:v>
                </c:pt>
                <c:pt idx="9189">
                  <c:v>1121</c:v>
                </c:pt>
                <c:pt idx="9190">
                  <c:v>1110</c:v>
                </c:pt>
                <c:pt idx="9192">
                  <c:v>1053</c:v>
                </c:pt>
                <c:pt idx="9193">
                  <c:v>1089</c:v>
                </c:pt>
                <c:pt idx="9194">
                  <c:v>1090</c:v>
                </c:pt>
                <c:pt idx="9195">
                  <c:v>1095</c:v>
                </c:pt>
                <c:pt idx="9196">
                  <c:v>1132</c:v>
                </c:pt>
                <c:pt idx="9197">
                  <c:v>1149</c:v>
                </c:pt>
                <c:pt idx="9200">
                  <c:v>1171</c:v>
                </c:pt>
                <c:pt idx="9201">
                  <c:v>1146</c:v>
                </c:pt>
                <c:pt idx="9202">
                  <c:v>1134</c:v>
                </c:pt>
                <c:pt idx="9205">
                  <c:v>1131</c:v>
                </c:pt>
                <c:pt idx="9206">
                  <c:v>1163</c:v>
                </c:pt>
                <c:pt idx="9207">
                  <c:v>1197.9999999999998</c:v>
                </c:pt>
                <c:pt idx="9208">
                  <c:v>1275</c:v>
                </c:pt>
                <c:pt idx="9209">
                  <c:v>1273</c:v>
                </c:pt>
                <c:pt idx="9210">
                  <c:v>1285</c:v>
                </c:pt>
                <c:pt idx="9211">
                  <c:v>1338</c:v>
                </c:pt>
                <c:pt idx="9212">
                  <c:v>1255</c:v>
                </c:pt>
                <c:pt idx="9213">
                  <c:v>1209</c:v>
                </c:pt>
                <c:pt idx="9214">
                  <c:v>1250</c:v>
                </c:pt>
                <c:pt idx="9215">
                  <c:v>1139.9999999999998</c:v>
                </c:pt>
                <c:pt idx="9216">
                  <c:v>1084</c:v>
                </c:pt>
                <c:pt idx="9217">
                  <c:v>1077</c:v>
                </c:pt>
                <c:pt idx="9219">
                  <c:v>1034</c:v>
                </c:pt>
                <c:pt idx="9220">
                  <c:v>1011.9999999999999</c:v>
                </c:pt>
                <c:pt idx="9221">
                  <c:v>1038</c:v>
                </c:pt>
                <c:pt idx="9222">
                  <c:v>1042.0000000000002</c:v>
                </c:pt>
                <c:pt idx="9223">
                  <c:v>1035.0000000000002</c:v>
                </c:pt>
                <c:pt idx="9224">
                  <c:v>1013.9999999999999</c:v>
                </c:pt>
                <c:pt idx="9225">
                  <c:v>1024</c:v>
                </c:pt>
                <c:pt idx="9226">
                  <c:v>1021.0000000000001</c:v>
                </c:pt>
                <c:pt idx="9227">
                  <c:v>986.00000000000011</c:v>
                </c:pt>
                <c:pt idx="9228">
                  <c:v>1000</c:v>
                </c:pt>
                <c:pt idx="9229">
                  <c:v>969</c:v>
                </c:pt>
                <c:pt idx="9230">
                  <c:v>1082.9999999999998</c:v>
                </c:pt>
                <c:pt idx="9231">
                  <c:v>1051</c:v>
                </c:pt>
                <c:pt idx="9232">
                  <c:v>1032</c:v>
                </c:pt>
                <c:pt idx="9233">
                  <c:v>1073</c:v>
                </c:pt>
                <c:pt idx="9235">
                  <c:v>1093.0000000000002</c:v>
                </c:pt>
                <c:pt idx="9236">
                  <c:v>1116</c:v>
                </c:pt>
                <c:pt idx="9237">
                  <c:v>1047</c:v>
                </c:pt>
                <c:pt idx="9238">
                  <c:v>1040</c:v>
                </c:pt>
                <c:pt idx="9240">
                  <c:v>1057</c:v>
                </c:pt>
                <c:pt idx="9241">
                  <c:v>1038</c:v>
                </c:pt>
                <c:pt idx="9242">
                  <c:v>955.00000000000011</c:v>
                </c:pt>
                <c:pt idx="9243">
                  <c:v>981</c:v>
                </c:pt>
                <c:pt idx="9244">
                  <c:v>1019</c:v>
                </c:pt>
                <c:pt idx="9245">
                  <c:v>1045</c:v>
                </c:pt>
                <c:pt idx="9246">
                  <c:v>1055</c:v>
                </c:pt>
                <c:pt idx="9247">
                  <c:v>1047</c:v>
                </c:pt>
                <c:pt idx="9248">
                  <c:v>1028</c:v>
                </c:pt>
                <c:pt idx="9249">
                  <c:v>1138</c:v>
                </c:pt>
                <c:pt idx="9250">
                  <c:v>1159</c:v>
                </c:pt>
                <c:pt idx="9251">
                  <c:v>1187</c:v>
                </c:pt>
                <c:pt idx="9252">
                  <c:v>1189</c:v>
                </c:pt>
                <c:pt idx="9253">
                  <c:v>1180</c:v>
                </c:pt>
                <c:pt idx="9254">
                  <c:v>1154</c:v>
                </c:pt>
                <c:pt idx="9255">
                  <c:v>1025</c:v>
                </c:pt>
                <c:pt idx="9256">
                  <c:v>945.99999999999989</c:v>
                </c:pt>
                <c:pt idx="9257">
                  <c:v>968</c:v>
                </c:pt>
                <c:pt idx="9258">
                  <c:v>997.00000000000011</c:v>
                </c:pt>
                <c:pt idx="9284">
                  <c:v>1129</c:v>
                </c:pt>
                <c:pt idx="9285">
                  <c:v>1126</c:v>
                </c:pt>
                <c:pt idx="9286">
                  <c:v>1092</c:v>
                </c:pt>
                <c:pt idx="9287">
                  <c:v>1116</c:v>
                </c:pt>
                <c:pt idx="9288">
                  <c:v>1118</c:v>
                </c:pt>
                <c:pt idx="9289">
                  <c:v>1116</c:v>
                </c:pt>
                <c:pt idx="9290">
                  <c:v>1015</c:v>
                </c:pt>
                <c:pt idx="9291">
                  <c:v>1004.0000000000001</c:v>
                </c:pt>
                <c:pt idx="9292">
                  <c:v>974</c:v>
                </c:pt>
                <c:pt idx="9293">
                  <c:v>923</c:v>
                </c:pt>
                <c:pt idx="9294">
                  <c:v>846.00000000000011</c:v>
                </c:pt>
                <c:pt idx="9295">
                  <c:v>861</c:v>
                </c:pt>
                <c:pt idx="9296">
                  <c:v>874</c:v>
                </c:pt>
                <c:pt idx="9297">
                  <c:v>873</c:v>
                </c:pt>
                <c:pt idx="9298">
                  <c:v>944.99999999999989</c:v>
                </c:pt>
                <c:pt idx="9299">
                  <c:v>917.00000000000023</c:v>
                </c:pt>
                <c:pt idx="9300">
                  <c:v>928.00000000000011</c:v>
                </c:pt>
                <c:pt idx="9301">
                  <c:v>875</c:v>
                </c:pt>
                <c:pt idx="9302">
                  <c:v>838.00000000000011</c:v>
                </c:pt>
                <c:pt idx="9303">
                  <c:v>845.00000000000011</c:v>
                </c:pt>
                <c:pt idx="9304">
                  <c:v>848</c:v>
                </c:pt>
                <c:pt idx="9305">
                  <c:v>841</c:v>
                </c:pt>
                <c:pt idx="9306">
                  <c:v>843</c:v>
                </c:pt>
                <c:pt idx="9307">
                  <c:v>846.00000000000011</c:v>
                </c:pt>
                <c:pt idx="9308">
                  <c:v>833</c:v>
                </c:pt>
                <c:pt idx="9309">
                  <c:v>821.99999999999989</c:v>
                </c:pt>
                <c:pt idx="9310">
                  <c:v>823</c:v>
                </c:pt>
                <c:pt idx="9311">
                  <c:v>785</c:v>
                </c:pt>
                <c:pt idx="9312">
                  <c:v>778.99999999999989</c:v>
                </c:pt>
                <c:pt idx="9313">
                  <c:v>791</c:v>
                </c:pt>
                <c:pt idx="9314">
                  <c:v>791.99999999999989</c:v>
                </c:pt>
                <c:pt idx="9315">
                  <c:v>799.00000000000011</c:v>
                </c:pt>
                <c:pt idx="9316">
                  <c:v>777</c:v>
                </c:pt>
                <c:pt idx="9317">
                  <c:v>759</c:v>
                </c:pt>
                <c:pt idx="9318">
                  <c:v>753.99999999999989</c:v>
                </c:pt>
                <c:pt idx="9319">
                  <c:v>752.99999999999989</c:v>
                </c:pt>
                <c:pt idx="9320">
                  <c:v>740</c:v>
                </c:pt>
                <c:pt idx="9321">
                  <c:v>761</c:v>
                </c:pt>
                <c:pt idx="9322">
                  <c:v>770.99999999999989</c:v>
                </c:pt>
                <c:pt idx="9323">
                  <c:v>787</c:v>
                </c:pt>
                <c:pt idx="9324">
                  <c:v>765</c:v>
                </c:pt>
                <c:pt idx="9325">
                  <c:v>761</c:v>
                </c:pt>
                <c:pt idx="9326">
                  <c:v>770.99999999999989</c:v>
                </c:pt>
                <c:pt idx="9327">
                  <c:v>770</c:v>
                </c:pt>
                <c:pt idx="9328">
                  <c:v>748</c:v>
                </c:pt>
                <c:pt idx="9329">
                  <c:v>746</c:v>
                </c:pt>
                <c:pt idx="9330">
                  <c:v>729</c:v>
                </c:pt>
                <c:pt idx="9331">
                  <c:v>719</c:v>
                </c:pt>
                <c:pt idx="9332">
                  <c:v>720</c:v>
                </c:pt>
                <c:pt idx="9333">
                  <c:v>726</c:v>
                </c:pt>
                <c:pt idx="9334">
                  <c:v>714</c:v>
                </c:pt>
                <c:pt idx="9335">
                  <c:v>740</c:v>
                </c:pt>
                <c:pt idx="9336">
                  <c:v>742</c:v>
                </c:pt>
                <c:pt idx="9337">
                  <c:v>738</c:v>
                </c:pt>
                <c:pt idx="9338">
                  <c:v>736</c:v>
                </c:pt>
                <c:pt idx="9339">
                  <c:v>706</c:v>
                </c:pt>
                <c:pt idx="9340">
                  <c:v>703</c:v>
                </c:pt>
                <c:pt idx="9341">
                  <c:v>704</c:v>
                </c:pt>
                <c:pt idx="9342">
                  <c:v>717</c:v>
                </c:pt>
                <c:pt idx="9343">
                  <c:v>713.00000000000011</c:v>
                </c:pt>
                <c:pt idx="9344">
                  <c:v>720</c:v>
                </c:pt>
                <c:pt idx="9345">
                  <c:v>730</c:v>
                </c:pt>
                <c:pt idx="9347">
                  <c:v>744</c:v>
                </c:pt>
                <c:pt idx="9348">
                  <c:v>740</c:v>
                </c:pt>
                <c:pt idx="9349">
                  <c:v>742</c:v>
                </c:pt>
                <c:pt idx="9350">
                  <c:v>731</c:v>
                </c:pt>
                <c:pt idx="9351">
                  <c:v>723.99999999999989</c:v>
                </c:pt>
                <c:pt idx="9352">
                  <c:v>726</c:v>
                </c:pt>
                <c:pt idx="9353">
                  <c:v>719</c:v>
                </c:pt>
                <c:pt idx="9354">
                  <c:v>704</c:v>
                </c:pt>
                <c:pt idx="9355">
                  <c:v>718</c:v>
                </c:pt>
                <c:pt idx="9356">
                  <c:v>693</c:v>
                </c:pt>
                <c:pt idx="9357">
                  <c:v>694</c:v>
                </c:pt>
                <c:pt idx="9358">
                  <c:v>669</c:v>
                </c:pt>
                <c:pt idx="9359">
                  <c:v>662</c:v>
                </c:pt>
                <c:pt idx="9360">
                  <c:v>646</c:v>
                </c:pt>
                <c:pt idx="9361">
                  <c:v>642</c:v>
                </c:pt>
                <c:pt idx="9362">
                  <c:v>657</c:v>
                </c:pt>
                <c:pt idx="9363">
                  <c:v>659</c:v>
                </c:pt>
                <c:pt idx="9364">
                  <c:v>662</c:v>
                </c:pt>
                <c:pt idx="9365">
                  <c:v>687</c:v>
                </c:pt>
                <c:pt idx="9366">
                  <c:v>687</c:v>
                </c:pt>
                <c:pt idx="9367">
                  <c:v>690</c:v>
                </c:pt>
                <c:pt idx="9368">
                  <c:v>667</c:v>
                </c:pt>
                <c:pt idx="9369">
                  <c:v>701.00000000000011</c:v>
                </c:pt>
                <c:pt idx="9370">
                  <c:v>710</c:v>
                </c:pt>
                <c:pt idx="9371">
                  <c:v>734</c:v>
                </c:pt>
                <c:pt idx="9372">
                  <c:v>712</c:v>
                </c:pt>
                <c:pt idx="9373">
                  <c:v>718</c:v>
                </c:pt>
                <c:pt idx="9374">
                  <c:v>740.99999999999989</c:v>
                </c:pt>
                <c:pt idx="9375">
                  <c:v>802.99999999999989</c:v>
                </c:pt>
                <c:pt idx="9376">
                  <c:v>776.00000000000011</c:v>
                </c:pt>
                <c:pt idx="9377">
                  <c:v>784</c:v>
                </c:pt>
                <c:pt idx="9378">
                  <c:v>808</c:v>
                </c:pt>
                <c:pt idx="9379">
                  <c:v>807</c:v>
                </c:pt>
                <c:pt idx="9380">
                  <c:v>821.00000000000011</c:v>
                </c:pt>
                <c:pt idx="9381">
                  <c:v>791</c:v>
                </c:pt>
                <c:pt idx="9382">
                  <c:v>755.99999999999989</c:v>
                </c:pt>
                <c:pt idx="9383">
                  <c:v>742</c:v>
                </c:pt>
                <c:pt idx="9384">
                  <c:v>770.00000000000011</c:v>
                </c:pt>
                <c:pt idx="9385">
                  <c:v>769</c:v>
                </c:pt>
                <c:pt idx="9386">
                  <c:v>775</c:v>
                </c:pt>
                <c:pt idx="9389">
                  <c:v>766</c:v>
                </c:pt>
                <c:pt idx="9390">
                  <c:v>767</c:v>
                </c:pt>
                <c:pt idx="9391">
                  <c:v>763</c:v>
                </c:pt>
                <c:pt idx="9394">
                  <c:v>754</c:v>
                </c:pt>
                <c:pt idx="9395">
                  <c:v>770</c:v>
                </c:pt>
                <c:pt idx="9397">
                  <c:v>826</c:v>
                </c:pt>
                <c:pt idx="9398">
                  <c:v>825</c:v>
                </c:pt>
                <c:pt idx="9399">
                  <c:v>794.99999999999989</c:v>
                </c:pt>
                <c:pt idx="9400">
                  <c:v>798.99999999999989</c:v>
                </c:pt>
                <c:pt idx="9401">
                  <c:v>807</c:v>
                </c:pt>
                <c:pt idx="9402">
                  <c:v>818.00000000000011</c:v>
                </c:pt>
                <c:pt idx="9403">
                  <c:v>836.00000000000011</c:v>
                </c:pt>
                <c:pt idx="9404">
                  <c:v>867</c:v>
                </c:pt>
                <c:pt idx="9405">
                  <c:v>887.00000000000011</c:v>
                </c:pt>
                <c:pt idx="9406">
                  <c:v>930.99999999999989</c:v>
                </c:pt>
                <c:pt idx="9407">
                  <c:v>986.99999999999989</c:v>
                </c:pt>
                <c:pt idx="9408">
                  <c:v>930.99999999999989</c:v>
                </c:pt>
                <c:pt idx="9409">
                  <c:v>903.00000000000011</c:v>
                </c:pt>
                <c:pt idx="9410">
                  <c:v>914</c:v>
                </c:pt>
                <c:pt idx="9411">
                  <c:v>928.99999999999989</c:v>
                </c:pt>
                <c:pt idx="9412">
                  <c:v>918</c:v>
                </c:pt>
                <c:pt idx="9413">
                  <c:v>936</c:v>
                </c:pt>
                <c:pt idx="9414">
                  <c:v>924</c:v>
                </c:pt>
                <c:pt idx="9415">
                  <c:v>913.99999999999989</c:v>
                </c:pt>
                <c:pt idx="9416">
                  <c:v>919.99999999999989</c:v>
                </c:pt>
                <c:pt idx="9417">
                  <c:v>919.99999999999989</c:v>
                </c:pt>
                <c:pt idx="9418">
                  <c:v>938.00000000000011</c:v>
                </c:pt>
                <c:pt idx="9419">
                  <c:v>974</c:v>
                </c:pt>
                <c:pt idx="9420">
                  <c:v>1054</c:v>
                </c:pt>
                <c:pt idx="9421">
                  <c:v>1096</c:v>
                </c:pt>
                <c:pt idx="9422">
                  <c:v>1084</c:v>
                </c:pt>
                <c:pt idx="9423">
                  <c:v>1071</c:v>
                </c:pt>
                <c:pt idx="9424">
                  <c:v>1088</c:v>
                </c:pt>
                <c:pt idx="9425">
                  <c:v>1072.9999999999998</c:v>
                </c:pt>
                <c:pt idx="9426">
                  <c:v>1066</c:v>
                </c:pt>
                <c:pt idx="9427">
                  <c:v>1068</c:v>
                </c:pt>
                <c:pt idx="9428">
                  <c:v>1047</c:v>
                </c:pt>
                <c:pt idx="9429">
                  <c:v>1049</c:v>
                </c:pt>
                <c:pt idx="9430">
                  <c:v>1046</c:v>
                </c:pt>
                <c:pt idx="9431">
                  <c:v>1050</c:v>
                </c:pt>
                <c:pt idx="9432">
                  <c:v>1055</c:v>
                </c:pt>
                <c:pt idx="9433">
                  <c:v>1032</c:v>
                </c:pt>
                <c:pt idx="9434">
                  <c:v>1019</c:v>
                </c:pt>
                <c:pt idx="9435">
                  <c:v>1006</c:v>
                </c:pt>
                <c:pt idx="9436">
                  <c:v>977</c:v>
                </c:pt>
                <c:pt idx="9437">
                  <c:v>961</c:v>
                </c:pt>
                <c:pt idx="9438">
                  <c:v>957</c:v>
                </c:pt>
                <c:pt idx="9439">
                  <c:v>960</c:v>
                </c:pt>
                <c:pt idx="9440">
                  <c:v>929.99999999999989</c:v>
                </c:pt>
                <c:pt idx="9441">
                  <c:v>931</c:v>
                </c:pt>
                <c:pt idx="9442">
                  <c:v>919</c:v>
                </c:pt>
                <c:pt idx="9443">
                  <c:v>867</c:v>
                </c:pt>
                <c:pt idx="9445">
                  <c:v>848</c:v>
                </c:pt>
                <c:pt idx="9446">
                  <c:v>850</c:v>
                </c:pt>
                <c:pt idx="9447">
                  <c:v>863.99999999999989</c:v>
                </c:pt>
                <c:pt idx="9448">
                  <c:v>842</c:v>
                </c:pt>
                <c:pt idx="9449">
                  <c:v>840</c:v>
                </c:pt>
                <c:pt idx="9450">
                  <c:v>856</c:v>
                </c:pt>
                <c:pt idx="9451">
                  <c:v>861.00000000000011</c:v>
                </c:pt>
                <c:pt idx="9452">
                  <c:v>866</c:v>
                </c:pt>
                <c:pt idx="9455">
                  <c:v>862.00000000000011</c:v>
                </c:pt>
                <c:pt idx="9456">
                  <c:v>869</c:v>
                </c:pt>
                <c:pt idx="9457">
                  <c:v>863.00000000000011</c:v>
                </c:pt>
                <c:pt idx="9458">
                  <c:v>852</c:v>
                </c:pt>
                <c:pt idx="9459">
                  <c:v>879.00000000000011</c:v>
                </c:pt>
                <c:pt idx="9460">
                  <c:v>899</c:v>
                </c:pt>
                <c:pt idx="9461">
                  <c:v>916</c:v>
                </c:pt>
                <c:pt idx="9462">
                  <c:v>911.99999999999989</c:v>
                </c:pt>
                <c:pt idx="9463">
                  <c:v>900</c:v>
                </c:pt>
                <c:pt idx="9464">
                  <c:v>892</c:v>
                </c:pt>
                <c:pt idx="9465">
                  <c:v>885.00000000000011</c:v>
                </c:pt>
                <c:pt idx="9466">
                  <c:v>915</c:v>
                </c:pt>
                <c:pt idx="9467">
                  <c:v>925</c:v>
                </c:pt>
                <c:pt idx="9468">
                  <c:v>921.00000000000011</c:v>
                </c:pt>
                <c:pt idx="9469">
                  <c:v>898</c:v>
                </c:pt>
                <c:pt idx="9470">
                  <c:v>896.99999999999989</c:v>
                </c:pt>
                <c:pt idx="9471">
                  <c:v>918.00000000000011</c:v>
                </c:pt>
                <c:pt idx="9472">
                  <c:v>909</c:v>
                </c:pt>
                <c:pt idx="9473">
                  <c:v>843</c:v>
                </c:pt>
                <c:pt idx="9474">
                  <c:v>837.00000000000011</c:v>
                </c:pt>
                <c:pt idx="9475">
                  <c:v>840</c:v>
                </c:pt>
                <c:pt idx="9476">
                  <c:v>877</c:v>
                </c:pt>
                <c:pt idx="9477">
                  <c:v>880.00000000000011</c:v>
                </c:pt>
                <c:pt idx="9481">
                  <c:v>856</c:v>
                </c:pt>
                <c:pt idx="9482">
                  <c:v>845.00000000000011</c:v>
                </c:pt>
                <c:pt idx="9483">
                  <c:v>838.00000000000011</c:v>
                </c:pt>
                <c:pt idx="9484">
                  <c:v>828.00000000000011</c:v>
                </c:pt>
                <c:pt idx="9485">
                  <c:v>766</c:v>
                </c:pt>
                <c:pt idx="9486">
                  <c:v>767</c:v>
                </c:pt>
                <c:pt idx="9487">
                  <c:v>734</c:v>
                </c:pt>
                <c:pt idx="9488">
                  <c:v>736</c:v>
                </c:pt>
                <c:pt idx="9490">
                  <c:v>728</c:v>
                </c:pt>
                <c:pt idx="9491">
                  <c:v>726</c:v>
                </c:pt>
                <c:pt idx="9492">
                  <c:v>734</c:v>
                </c:pt>
                <c:pt idx="9493">
                  <c:v>741</c:v>
                </c:pt>
                <c:pt idx="9494">
                  <c:v>721</c:v>
                </c:pt>
                <c:pt idx="9495">
                  <c:v>716</c:v>
                </c:pt>
                <c:pt idx="9496">
                  <c:v>699</c:v>
                </c:pt>
                <c:pt idx="9497">
                  <c:v>712</c:v>
                </c:pt>
                <c:pt idx="9498">
                  <c:v>719</c:v>
                </c:pt>
                <c:pt idx="9499">
                  <c:v>716</c:v>
                </c:pt>
                <c:pt idx="9500">
                  <c:v>720</c:v>
                </c:pt>
                <c:pt idx="9501">
                  <c:v>728</c:v>
                </c:pt>
                <c:pt idx="9502">
                  <c:v>721</c:v>
                </c:pt>
                <c:pt idx="9503">
                  <c:v>725</c:v>
                </c:pt>
                <c:pt idx="9504">
                  <c:v>735</c:v>
                </c:pt>
                <c:pt idx="9505">
                  <c:v>743.00000000000011</c:v>
                </c:pt>
                <c:pt idx="9506">
                  <c:v>743.00000000000011</c:v>
                </c:pt>
                <c:pt idx="9507">
                  <c:v>739</c:v>
                </c:pt>
                <c:pt idx="9508">
                  <c:v>740</c:v>
                </c:pt>
                <c:pt idx="9509">
                  <c:v>777</c:v>
                </c:pt>
                <c:pt idx="9510">
                  <c:v>808</c:v>
                </c:pt>
                <c:pt idx="9511">
                  <c:v>821.99999999999989</c:v>
                </c:pt>
                <c:pt idx="9512">
                  <c:v>837.00000000000011</c:v>
                </c:pt>
                <c:pt idx="9513">
                  <c:v>827</c:v>
                </c:pt>
                <c:pt idx="9515">
                  <c:v>792</c:v>
                </c:pt>
                <c:pt idx="9516">
                  <c:v>783</c:v>
                </c:pt>
                <c:pt idx="9517">
                  <c:v>787</c:v>
                </c:pt>
                <c:pt idx="9518">
                  <c:v>893</c:v>
                </c:pt>
                <c:pt idx="9519">
                  <c:v>886.00000000000011</c:v>
                </c:pt>
                <c:pt idx="9520">
                  <c:v>883</c:v>
                </c:pt>
                <c:pt idx="9521">
                  <c:v>868</c:v>
                </c:pt>
                <c:pt idx="9522">
                  <c:v>837.00000000000011</c:v>
                </c:pt>
                <c:pt idx="9523">
                  <c:v>834</c:v>
                </c:pt>
                <c:pt idx="9524">
                  <c:v>817</c:v>
                </c:pt>
                <c:pt idx="9525">
                  <c:v>825</c:v>
                </c:pt>
                <c:pt idx="9526">
                  <c:v>822.00000000000011</c:v>
                </c:pt>
                <c:pt idx="9527">
                  <c:v>814</c:v>
                </c:pt>
                <c:pt idx="9528">
                  <c:v>814</c:v>
                </c:pt>
                <c:pt idx="9529">
                  <c:v>817</c:v>
                </c:pt>
                <c:pt idx="9530">
                  <c:v>794</c:v>
                </c:pt>
                <c:pt idx="9531">
                  <c:v>795</c:v>
                </c:pt>
                <c:pt idx="9532">
                  <c:v>798</c:v>
                </c:pt>
                <c:pt idx="9533">
                  <c:v>790</c:v>
                </c:pt>
                <c:pt idx="9534">
                  <c:v>788</c:v>
                </c:pt>
                <c:pt idx="9535">
                  <c:v>812.00000000000011</c:v>
                </c:pt>
                <c:pt idx="9536">
                  <c:v>811.00000000000011</c:v>
                </c:pt>
                <c:pt idx="9537">
                  <c:v>814</c:v>
                </c:pt>
                <c:pt idx="9538">
                  <c:v>812.99999999999989</c:v>
                </c:pt>
                <c:pt idx="9539">
                  <c:v>816</c:v>
                </c:pt>
                <c:pt idx="9540">
                  <c:v>830.00000000000011</c:v>
                </c:pt>
                <c:pt idx="9541">
                  <c:v>827.00000000000011</c:v>
                </c:pt>
                <c:pt idx="9542">
                  <c:v>834</c:v>
                </c:pt>
                <c:pt idx="9543">
                  <c:v>832</c:v>
                </c:pt>
                <c:pt idx="9544">
                  <c:v>843</c:v>
                </c:pt>
                <c:pt idx="9545">
                  <c:v>842</c:v>
                </c:pt>
                <c:pt idx="9546">
                  <c:v>852.00000000000011</c:v>
                </c:pt>
                <c:pt idx="9547">
                  <c:v>855.00000000000011</c:v>
                </c:pt>
                <c:pt idx="9548">
                  <c:v>857</c:v>
                </c:pt>
                <c:pt idx="9549">
                  <c:v>851</c:v>
                </c:pt>
                <c:pt idx="9550">
                  <c:v>851</c:v>
                </c:pt>
                <c:pt idx="9551">
                  <c:v>845.99999999999989</c:v>
                </c:pt>
                <c:pt idx="9552">
                  <c:v>836.99999999999989</c:v>
                </c:pt>
                <c:pt idx="9553">
                  <c:v>832</c:v>
                </c:pt>
                <c:pt idx="9555">
                  <c:v>822.99999999999989</c:v>
                </c:pt>
                <c:pt idx="9556">
                  <c:v>818</c:v>
                </c:pt>
                <c:pt idx="9557">
                  <c:v>815</c:v>
                </c:pt>
                <c:pt idx="9558">
                  <c:v>818</c:v>
                </c:pt>
                <c:pt idx="9559">
                  <c:v>819.99999999999989</c:v>
                </c:pt>
                <c:pt idx="9560">
                  <c:v>822.99999999999989</c:v>
                </c:pt>
                <c:pt idx="9561">
                  <c:v>822.99999999999989</c:v>
                </c:pt>
                <c:pt idx="9562">
                  <c:v>822.99999999999989</c:v>
                </c:pt>
                <c:pt idx="9563">
                  <c:v>819.99999999999989</c:v>
                </c:pt>
                <c:pt idx="9564">
                  <c:v>818</c:v>
                </c:pt>
                <c:pt idx="9565">
                  <c:v>821.99999999999989</c:v>
                </c:pt>
                <c:pt idx="9566">
                  <c:v>825</c:v>
                </c:pt>
                <c:pt idx="9567">
                  <c:v>824</c:v>
                </c:pt>
                <c:pt idx="9568">
                  <c:v>825</c:v>
                </c:pt>
                <c:pt idx="9569">
                  <c:v>826</c:v>
                </c:pt>
                <c:pt idx="9570">
                  <c:v>825</c:v>
                </c:pt>
                <c:pt idx="9571">
                  <c:v>833</c:v>
                </c:pt>
                <c:pt idx="9572">
                  <c:v>834</c:v>
                </c:pt>
                <c:pt idx="9573">
                  <c:v>835</c:v>
                </c:pt>
                <c:pt idx="9574">
                  <c:v>835</c:v>
                </c:pt>
                <c:pt idx="9575">
                  <c:v>836</c:v>
                </c:pt>
                <c:pt idx="9576">
                  <c:v>846.00000000000011</c:v>
                </c:pt>
                <c:pt idx="9577">
                  <c:v>844.99999999999989</c:v>
                </c:pt>
                <c:pt idx="9578">
                  <c:v>861</c:v>
                </c:pt>
                <c:pt idx="9579">
                  <c:v>866</c:v>
                </c:pt>
                <c:pt idx="9580">
                  <c:v>864.99999999999989</c:v>
                </c:pt>
                <c:pt idx="9581">
                  <c:v>842</c:v>
                </c:pt>
                <c:pt idx="9582">
                  <c:v>849</c:v>
                </c:pt>
                <c:pt idx="9583">
                  <c:v>851</c:v>
                </c:pt>
                <c:pt idx="9584">
                  <c:v>850</c:v>
                </c:pt>
                <c:pt idx="9586">
                  <c:v>843</c:v>
                </c:pt>
                <c:pt idx="9587">
                  <c:v>840</c:v>
                </c:pt>
                <c:pt idx="9588">
                  <c:v>847.99999999999989</c:v>
                </c:pt>
                <c:pt idx="9590">
                  <c:v>838.00000000000011</c:v>
                </c:pt>
                <c:pt idx="9591">
                  <c:v>833</c:v>
                </c:pt>
                <c:pt idx="9592">
                  <c:v>831</c:v>
                </c:pt>
                <c:pt idx="9593">
                  <c:v>822.00000000000011</c:v>
                </c:pt>
                <c:pt idx="9594">
                  <c:v>827</c:v>
                </c:pt>
                <c:pt idx="9595">
                  <c:v>818</c:v>
                </c:pt>
                <c:pt idx="9596">
                  <c:v>824</c:v>
                </c:pt>
                <c:pt idx="9597">
                  <c:v>830.00000000000011</c:v>
                </c:pt>
                <c:pt idx="9598">
                  <c:v>840</c:v>
                </c:pt>
                <c:pt idx="9599">
                  <c:v>838.99999999999989</c:v>
                </c:pt>
                <c:pt idx="9600">
                  <c:v>838.00000000000011</c:v>
                </c:pt>
                <c:pt idx="9601">
                  <c:v>841</c:v>
                </c:pt>
                <c:pt idx="9602">
                  <c:v>844</c:v>
                </c:pt>
                <c:pt idx="9603">
                  <c:v>845.99999999999989</c:v>
                </c:pt>
                <c:pt idx="9604">
                  <c:v>845.00000000000011</c:v>
                </c:pt>
                <c:pt idx="9605">
                  <c:v>841</c:v>
                </c:pt>
                <c:pt idx="9606">
                  <c:v>834</c:v>
                </c:pt>
                <c:pt idx="9607">
                  <c:v>827</c:v>
                </c:pt>
                <c:pt idx="9609">
                  <c:v>825</c:v>
                </c:pt>
                <c:pt idx="9610">
                  <c:v>816</c:v>
                </c:pt>
                <c:pt idx="9611">
                  <c:v>797.00000000000011</c:v>
                </c:pt>
                <c:pt idx="9612">
                  <c:v>772</c:v>
                </c:pt>
                <c:pt idx="9613">
                  <c:v>768</c:v>
                </c:pt>
                <c:pt idx="9614">
                  <c:v>745</c:v>
                </c:pt>
                <c:pt idx="9615">
                  <c:v>721</c:v>
                </c:pt>
                <c:pt idx="9616">
                  <c:v>718</c:v>
                </c:pt>
                <c:pt idx="9617">
                  <c:v>703</c:v>
                </c:pt>
                <c:pt idx="9618">
                  <c:v>706</c:v>
                </c:pt>
                <c:pt idx="9619">
                  <c:v>706</c:v>
                </c:pt>
                <c:pt idx="9620">
                  <c:v>716</c:v>
                </c:pt>
                <c:pt idx="9621">
                  <c:v>714</c:v>
                </c:pt>
                <c:pt idx="9622">
                  <c:v>714</c:v>
                </c:pt>
                <c:pt idx="9623">
                  <c:v>688</c:v>
                </c:pt>
                <c:pt idx="9624">
                  <c:v>685</c:v>
                </c:pt>
                <c:pt idx="9625">
                  <c:v>677</c:v>
                </c:pt>
                <c:pt idx="9626">
                  <c:v>679</c:v>
                </c:pt>
                <c:pt idx="9627">
                  <c:v>678</c:v>
                </c:pt>
                <c:pt idx="9628">
                  <c:v>676</c:v>
                </c:pt>
                <c:pt idx="9629">
                  <c:v>681</c:v>
                </c:pt>
                <c:pt idx="9630">
                  <c:v>683</c:v>
                </c:pt>
                <c:pt idx="9631">
                  <c:v>676</c:v>
                </c:pt>
                <c:pt idx="9632">
                  <c:v>626</c:v>
                </c:pt>
                <c:pt idx="9633">
                  <c:v>619</c:v>
                </c:pt>
                <c:pt idx="9634">
                  <c:v>624</c:v>
                </c:pt>
                <c:pt idx="9635">
                  <c:v>619</c:v>
                </c:pt>
                <c:pt idx="9636">
                  <c:v>638</c:v>
                </c:pt>
                <c:pt idx="9637">
                  <c:v>628</c:v>
                </c:pt>
                <c:pt idx="9638">
                  <c:v>631</c:v>
                </c:pt>
                <c:pt idx="9639">
                  <c:v>639</c:v>
                </c:pt>
                <c:pt idx="9640">
                  <c:v>647</c:v>
                </c:pt>
                <c:pt idx="9641">
                  <c:v>651</c:v>
                </c:pt>
                <c:pt idx="9642">
                  <c:v>688</c:v>
                </c:pt>
                <c:pt idx="9643">
                  <c:v>707</c:v>
                </c:pt>
                <c:pt idx="9644">
                  <c:v>700</c:v>
                </c:pt>
                <c:pt idx="9645">
                  <c:v>703</c:v>
                </c:pt>
                <c:pt idx="9646">
                  <c:v>705</c:v>
                </c:pt>
                <c:pt idx="9647">
                  <c:v>701</c:v>
                </c:pt>
                <c:pt idx="9648">
                  <c:v>702</c:v>
                </c:pt>
                <c:pt idx="9650">
                  <c:v>708</c:v>
                </c:pt>
                <c:pt idx="9651">
                  <c:v>710</c:v>
                </c:pt>
                <c:pt idx="9652">
                  <c:v>707</c:v>
                </c:pt>
                <c:pt idx="9653">
                  <c:v>701.00000000000011</c:v>
                </c:pt>
                <c:pt idx="9654">
                  <c:v>694</c:v>
                </c:pt>
                <c:pt idx="9655">
                  <c:v>691</c:v>
                </c:pt>
                <c:pt idx="9656">
                  <c:v>672.00000000000011</c:v>
                </c:pt>
                <c:pt idx="9657">
                  <c:v>651.00000000000011</c:v>
                </c:pt>
                <c:pt idx="9659">
                  <c:v>661</c:v>
                </c:pt>
                <c:pt idx="9660">
                  <c:v>661</c:v>
                </c:pt>
                <c:pt idx="9661">
                  <c:v>672</c:v>
                </c:pt>
                <c:pt idx="9662">
                  <c:v>673.99999999999989</c:v>
                </c:pt>
                <c:pt idx="9663">
                  <c:v>672</c:v>
                </c:pt>
                <c:pt idx="9664">
                  <c:v>683</c:v>
                </c:pt>
                <c:pt idx="9665">
                  <c:v>688</c:v>
                </c:pt>
                <c:pt idx="9666">
                  <c:v>693</c:v>
                </c:pt>
                <c:pt idx="9667">
                  <c:v>685</c:v>
                </c:pt>
                <c:pt idx="9668">
                  <c:v>681</c:v>
                </c:pt>
                <c:pt idx="9669">
                  <c:v>678</c:v>
                </c:pt>
                <c:pt idx="9670">
                  <c:v>676</c:v>
                </c:pt>
                <c:pt idx="9671">
                  <c:v>659</c:v>
                </c:pt>
                <c:pt idx="9672">
                  <c:v>648</c:v>
                </c:pt>
                <c:pt idx="9673">
                  <c:v>664</c:v>
                </c:pt>
                <c:pt idx="9674">
                  <c:v>698</c:v>
                </c:pt>
                <c:pt idx="9675">
                  <c:v>748.99999999999989</c:v>
                </c:pt>
                <c:pt idx="9676">
                  <c:v>742</c:v>
                </c:pt>
                <c:pt idx="9677">
                  <c:v>722</c:v>
                </c:pt>
                <c:pt idx="9678">
                  <c:v>718</c:v>
                </c:pt>
                <c:pt idx="9679">
                  <c:v>725</c:v>
                </c:pt>
                <c:pt idx="9680">
                  <c:v>755</c:v>
                </c:pt>
                <c:pt idx="9681">
                  <c:v>751.00000000000011</c:v>
                </c:pt>
                <c:pt idx="9682">
                  <c:v>750</c:v>
                </c:pt>
                <c:pt idx="9683">
                  <c:v>750</c:v>
                </c:pt>
                <c:pt idx="9684">
                  <c:v>708</c:v>
                </c:pt>
                <c:pt idx="9685">
                  <c:v>715</c:v>
                </c:pt>
                <c:pt idx="9686">
                  <c:v>735</c:v>
                </c:pt>
                <c:pt idx="9687">
                  <c:v>751</c:v>
                </c:pt>
                <c:pt idx="9688">
                  <c:v>752</c:v>
                </c:pt>
                <c:pt idx="9689">
                  <c:v>744</c:v>
                </c:pt>
                <c:pt idx="9690">
                  <c:v>693</c:v>
                </c:pt>
                <c:pt idx="9691">
                  <c:v>694</c:v>
                </c:pt>
                <c:pt idx="9692">
                  <c:v>707.99999999999989</c:v>
                </c:pt>
                <c:pt idx="9693">
                  <c:v>695</c:v>
                </c:pt>
                <c:pt idx="9695">
                  <c:v>685</c:v>
                </c:pt>
                <c:pt idx="9696">
                  <c:v>672</c:v>
                </c:pt>
                <c:pt idx="9697">
                  <c:v>674</c:v>
                </c:pt>
                <c:pt idx="9698">
                  <c:v>677</c:v>
                </c:pt>
                <c:pt idx="9699">
                  <c:v>675</c:v>
                </c:pt>
                <c:pt idx="9700">
                  <c:v>685</c:v>
                </c:pt>
                <c:pt idx="9701">
                  <c:v>681</c:v>
                </c:pt>
                <c:pt idx="9702">
                  <c:v>680</c:v>
                </c:pt>
                <c:pt idx="9703">
                  <c:v>676</c:v>
                </c:pt>
                <c:pt idx="9704">
                  <c:v>671</c:v>
                </c:pt>
                <c:pt idx="9705">
                  <c:v>676</c:v>
                </c:pt>
                <c:pt idx="9706">
                  <c:v>690.99999999999989</c:v>
                </c:pt>
                <c:pt idx="9707">
                  <c:v>692</c:v>
                </c:pt>
                <c:pt idx="9708">
                  <c:v>688</c:v>
                </c:pt>
                <c:pt idx="9709">
                  <c:v>701</c:v>
                </c:pt>
                <c:pt idx="9710">
                  <c:v>698</c:v>
                </c:pt>
                <c:pt idx="9711">
                  <c:v>700</c:v>
                </c:pt>
                <c:pt idx="9712">
                  <c:v>695</c:v>
                </c:pt>
                <c:pt idx="9713">
                  <c:v>698</c:v>
                </c:pt>
                <c:pt idx="9714">
                  <c:v>693</c:v>
                </c:pt>
                <c:pt idx="9715">
                  <c:v>675</c:v>
                </c:pt>
                <c:pt idx="9716">
                  <c:v>681</c:v>
                </c:pt>
                <c:pt idx="9717">
                  <c:v>656</c:v>
                </c:pt>
                <c:pt idx="9718">
                  <c:v>658</c:v>
                </c:pt>
                <c:pt idx="9719">
                  <c:v>664</c:v>
                </c:pt>
                <c:pt idx="9721">
                  <c:v>684</c:v>
                </c:pt>
                <c:pt idx="9722">
                  <c:v>680</c:v>
                </c:pt>
                <c:pt idx="9723">
                  <c:v>684</c:v>
                </c:pt>
                <c:pt idx="9724">
                  <c:v>652</c:v>
                </c:pt>
                <c:pt idx="9725">
                  <c:v>657</c:v>
                </c:pt>
                <c:pt idx="9726">
                  <c:v>652</c:v>
                </c:pt>
                <c:pt idx="9727">
                  <c:v>647.00000000000011</c:v>
                </c:pt>
                <c:pt idx="9730">
                  <c:v>650</c:v>
                </c:pt>
                <c:pt idx="9731">
                  <c:v>658</c:v>
                </c:pt>
                <c:pt idx="9732">
                  <c:v>655</c:v>
                </c:pt>
                <c:pt idx="9733">
                  <c:v>642</c:v>
                </c:pt>
                <c:pt idx="9734">
                  <c:v>618.00000000000011</c:v>
                </c:pt>
                <c:pt idx="9735">
                  <c:v>609</c:v>
                </c:pt>
                <c:pt idx="9736">
                  <c:v>606</c:v>
                </c:pt>
                <c:pt idx="9737">
                  <c:v>613.00000000000011</c:v>
                </c:pt>
                <c:pt idx="9738">
                  <c:v>609</c:v>
                </c:pt>
                <c:pt idx="9740">
                  <c:v>584</c:v>
                </c:pt>
                <c:pt idx="9741">
                  <c:v>578</c:v>
                </c:pt>
                <c:pt idx="9742">
                  <c:v>569</c:v>
                </c:pt>
                <c:pt idx="9743">
                  <c:v>558</c:v>
                </c:pt>
                <c:pt idx="9744">
                  <c:v>531.99999999999989</c:v>
                </c:pt>
                <c:pt idx="9745">
                  <c:v>527.99999999999989</c:v>
                </c:pt>
                <c:pt idx="9746">
                  <c:v>527</c:v>
                </c:pt>
                <c:pt idx="9747">
                  <c:v>520</c:v>
                </c:pt>
                <c:pt idx="9748">
                  <c:v>530</c:v>
                </c:pt>
                <c:pt idx="9749">
                  <c:v>532</c:v>
                </c:pt>
                <c:pt idx="9750">
                  <c:v>530.00000000000011</c:v>
                </c:pt>
                <c:pt idx="9751">
                  <c:v>534</c:v>
                </c:pt>
                <c:pt idx="9752">
                  <c:v>546</c:v>
                </c:pt>
                <c:pt idx="9753">
                  <c:v>548</c:v>
                </c:pt>
                <c:pt idx="9754">
                  <c:v>542</c:v>
                </c:pt>
                <c:pt idx="9755">
                  <c:v>547</c:v>
                </c:pt>
                <c:pt idx="9756">
                  <c:v>558</c:v>
                </c:pt>
                <c:pt idx="9757">
                  <c:v>589</c:v>
                </c:pt>
                <c:pt idx="9758">
                  <c:v>570</c:v>
                </c:pt>
                <c:pt idx="9759">
                  <c:v>571</c:v>
                </c:pt>
                <c:pt idx="9760">
                  <c:v>568.00000000000011</c:v>
                </c:pt>
                <c:pt idx="9761">
                  <c:v>584</c:v>
                </c:pt>
                <c:pt idx="9762">
                  <c:v>586.99999999999989</c:v>
                </c:pt>
                <c:pt idx="9763">
                  <c:v>586</c:v>
                </c:pt>
                <c:pt idx="9765">
                  <c:v>586</c:v>
                </c:pt>
                <c:pt idx="9766">
                  <c:v>588</c:v>
                </c:pt>
                <c:pt idx="9767">
                  <c:v>584</c:v>
                </c:pt>
                <c:pt idx="9768">
                  <c:v>583</c:v>
                </c:pt>
                <c:pt idx="9769">
                  <c:v>573</c:v>
                </c:pt>
                <c:pt idx="9770">
                  <c:v>559</c:v>
                </c:pt>
                <c:pt idx="9771">
                  <c:v>562</c:v>
                </c:pt>
                <c:pt idx="9772">
                  <c:v>565</c:v>
                </c:pt>
                <c:pt idx="9773">
                  <c:v>547.00000000000011</c:v>
                </c:pt>
                <c:pt idx="9774">
                  <c:v>547</c:v>
                </c:pt>
                <c:pt idx="9775">
                  <c:v>542</c:v>
                </c:pt>
                <c:pt idx="9776">
                  <c:v>531</c:v>
                </c:pt>
                <c:pt idx="9777">
                  <c:v>535</c:v>
                </c:pt>
                <c:pt idx="9778">
                  <c:v>530</c:v>
                </c:pt>
                <c:pt idx="9779">
                  <c:v>519</c:v>
                </c:pt>
                <c:pt idx="9780">
                  <c:v>523</c:v>
                </c:pt>
                <c:pt idx="9781">
                  <c:v>519</c:v>
                </c:pt>
                <c:pt idx="9782">
                  <c:v>509</c:v>
                </c:pt>
                <c:pt idx="9783">
                  <c:v>505.99999999999994</c:v>
                </c:pt>
                <c:pt idx="9784">
                  <c:v>494.00000000000006</c:v>
                </c:pt>
                <c:pt idx="9785">
                  <c:v>486.00000000000006</c:v>
                </c:pt>
                <c:pt idx="9786">
                  <c:v>488</c:v>
                </c:pt>
                <c:pt idx="9787">
                  <c:v>492</c:v>
                </c:pt>
                <c:pt idx="9788">
                  <c:v>492</c:v>
                </c:pt>
                <c:pt idx="9789">
                  <c:v>487</c:v>
                </c:pt>
                <c:pt idx="9790">
                  <c:v>483</c:v>
                </c:pt>
                <c:pt idx="9791">
                  <c:v>488.99999999999994</c:v>
                </c:pt>
                <c:pt idx="9792">
                  <c:v>484</c:v>
                </c:pt>
                <c:pt idx="9793">
                  <c:v>481.00000000000006</c:v>
                </c:pt>
                <c:pt idx="9794">
                  <c:v>478.99999999999989</c:v>
                </c:pt>
                <c:pt idx="9795">
                  <c:v>473.00000000000006</c:v>
                </c:pt>
                <c:pt idx="9796">
                  <c:v>485.99999999999994</c:v>
                </c:pt>
                <c:pt idx="9797">
                  <c:v>485.99999999999994</c:v>
                </c:pt>
                <c:pt idx="9798">
                  <c:v>484</c:v>
                </c:pt>
                <c:pt idx="9799">
                  <c:v>492</c:v>
                </c:pt>
                <c:pt idx="9800">
                  <c:v>487</c:v>
                </c:pt>
                <c:pt idx="9801">
                  <c:v>484</c:v>
                </c:pt>
                <c:pt idx="9802">
                  <c:v>493</c:v>
                </c:pt>
                <c:pt idx="9803">
                  <c:v>491</c:v>
                </c:pt>
                <c:pt idx="9804">
                  <c:v>501</c:v>
                </c:pt>
                <c:pt idx="9805">
                  <c:v>504</c:v>
                </c:pt>
                <c:pt idx="9806">
                  <c:v>511.00000000000006</c:v>
                </c:pt>
                <c:pt idx="9807">
                  <c:v>511.00000000000006</c:v>
                </c:pt>
                <c:pt idx="9808">
                  <c:v>515</c:v>
                </c:pt>
                <c:pt idx="9809">
                  <c:v>510.00000000000006</c:v>
                </c:pt>
                <c:pt idx="9810">
                  <c:v>512</c:v>
                </c:pt>
                <c:pt idx="9811">
                  <c:v>518</c:v>
                </c:pt>
                <c:pt idx="9812">
                  <c:v>519</c:v>
                </c:pt>
                <c:pt idx="9813">
                  <c:v>527</c:v>
                </c:pt>
                <c:pt idx="9814">
                  <c:v>520</c:v>
                </c:pt>
                <c:pt idx="9816">
                  <c:v>521</c:v>
                </c:pt>
                <c:pt idx="9817">
                  <c:v>525</c:v>
                </c:pt>
                <c:pt idx="9818">
                  <c:v>538</c:v>
                </c:pt>
                <c:pt idx="9819">
                  <c:v>532</c:v>
                </c:pt>
                <c:pt idx="9820">
                  <c:v>526.00000000000011</c:v>
                </c:pt>
                <c:pt idx="9821">
                  <c:v>523</c:v>
                </c:pt>
                <c:pt idx="9822">
                  <c:v>524</c:v>
                </c:pt>
                <c:pt idx="9823">
                  <c:v>521</c:v>
                </c:pt>
                <c:pt idx="9824">
                  <c:v>521</c:v>
                </c:pt>
                <c:pt idx="9825">
                  <c:v>527</c:v>
                </c:pt>
                <c:pt idx="9826">
                  <c:v>522</c:v>
                </c:pt>
                <c:pt idx="9827">
                  <c:v>520</c:v>
                </c:pt>
                <c:pt idx="9828">
                  <c:v>523</c:v>
                </c:pt>
                <c:pt idx="9829">
                  <c:v>526.00000000000011</c:v>
                </c:pt>
                <c:pt idx="9830">
                  <c:v>518</c:v>
                </c:pt>
                <c:pt idx="9831">
                  <c:v>522</c:v>
                </c:pt>
                <c:pt idx="9832">
                  <c:v>518.00000000000011</c:v>
                </c:pt>
                <c:pt idx="9833">
                  <c:v>525</c:v>
                </c:pt>
                <c:pt idx="9834">
                  <c:v>524</c:v>
                </c:pt>
                <c:pt idx="9835">
                  <c:v>520</c:v>
                </c:pt>
                <c:pt idx="9836">
                  <c:v>514</c:v>
                </c:pt>
                <c:pt idx="9837">
                  <c:v>510.00000000000006</c:v>
                </c:pt>
                <c:pt idx="9838">
                  <c:v>509</c:v>
                </c:pt>
                <c:pt idx="9839">
                  <c:v>510.00000000000006</c:v>
                </c:pt>
                <c:pt idx="9840">
                  <c:v>521</c:v>
                </c:pt>
                <c:pt idx="9841">
                  <c:v>520</c:v>
                </c:pt>
                <c:pt idx="9843">
                  <c:v>519</c:v>
                </c:pt>
                <c:pt idx="9844">
                  <c:v>520</c:v>
                </c:pt>
                <c:pt idx="9845">
                  <c:v>531</c:v>
                </c:pt>
                <c:pt idx="9846">
                  <c:v>533</c:v>
                </c:pt>
                <c:pt idx="9847">
                  <c:v>534</c:v>
                </c:pt>
                <c:pt idx="9848">
                  <c:v>530.00000000000011</c:v>
                </c:pt>
                <c:pt idx="9849">
                  <c:v>519.99999999999989</c:v>
                </c:pt>
                <c:pt idx="9851">
                  <c:v>520</c:v>
                </c:pt>
                <c:pt idx="9852">
                  <c:v>520</c:v>
                </c:pt>
                <c:pt idx="9853">
                  <c:v>518</c:v>
                </c:pt>
                <c:pt idx="9854">
                  <c:v>523</c:v>
                </c:pt>
                <c:pt idx="9855">
                  <c:v>524</c:v>
                </c:pt>
                <c:pt idx="9856">
                  <c:v>521</c:v>
                </c:pt>
                <c:pt idx="9857">
                  <c:v>519</c:v>
                </c:pt>
                <c:pt idx="9858">
                  <c:v>521</c:v>
                </c:pt>
                <c:pt idx="9859">
                  <c:v>519</c:v>
                </c:pt>
                <c:pt idx="9860">
                  <c:v>524</c:v>
                </c:pt>
                <c:pt idx="9861">
                  <c:v>519.99999999999989</c:v>
                </c:pt>
                <c:pt idx="9862">
                  <c:v>525</c:v>
                </c:pt>
                <c:pt idx="9863">
                  <c:v>527</c:v>
                </c:pt>
                <c:pt idx="9864">
                  <c:v>526</c:v>
                </c:pt>
                <c:pt idx="9865">
                  <c:v>523</c:v>
                </c:pt>
                <c:pt idx="9867">
                  <c:v>522</c:v>
                </c:pt>
                <c:pt idx="9868">
                  <c:v>522.00000000000011</c:v>
                </c:pt>
                <c:pt idx="9869">
                  <c:v>525</c:v>
                </c:pt>
                <c:pt idx="9871">
                  <c:v>511.00000000000006</c:v>
                </c:pt>
                <c:pt idx="9872">
                  <c:v>471</c:v>
                </c:pt>
                <c:pt idx="9873">
                  <c:v>480.00000000000006</c:v>
                </c:pt>
                <c:pt idx="9874">
                  <c:v>484.99999999999994</c:v>
                </c:pt>
                <c:pt idx="9875">
                  <c:v>484</c:v>
                </c:pt>
                <c:pt idx="9876">
                  <c:v>481.00000000000006</c:v>
                </c:pt>
                <c:pt idx="9877">
                  <c:v>483</c:v>
                </c:pt>
                <c:pt idx="9878">
                  <c:v>482</c:v>
                </c:pt>
                <c:pt idx="9879">
                  <c:v>471</c:v>
                </c:pt>
                <c:pt idx="9880">
                  <c:v>473.00000000000006</c:v>
                </c:pt>
                <c:pt idx="9881">
                  <c:v>481.00000000000006</c:v>
                </c:pt>
                <c:pt idx="9882">
                  <c:v>480</c:v>
                </c:pt>
                <c:pt idx="9883">
                  <c:v>487</c:v>
                </c:pt>
                <c:pt idx="9884">
                  <c:v>492</c:v>
                </c:pt>
                <c:pt idx="9885">
                  <c:v>500</c:v>
                </c:pt>
                <c:pt idx="9886">
                  <c:v>501</c:v>
                </c:pt>
                <c:pt idx="9887">
                  <c:v>508</c:v>
                </c:pt>
                <c:pt idx="9888">
                  <c:v>504</c:v>
                </c:pt>
                <c:pt idx="9889">
                  <c:v>505.00000000000006</c:v>
                </c:pt>
                <c:pt idx="9890">
                  <c:v>509</c:v>
                </c:pt>
                <c:pt idx="9891">
                  <c:v>508</c:v>
                </c:pt>
                <c:pt idx="9892">
                  <c:v>516</c:v>
                </c:pt>
                <c:pt idx="9893">
                  <c:v>519</c:v>
                </c:pt>
                <c:pt idx="9894">
                  <c:v>519</c:v>
                </c:pt>
                <c:pt idx="9895">
                  <c:v>457</c:v>
                </c:pt>
                <c:pt idx="9896">
                  <c:v>458</c:v>
                </c:pt>
                <c:pt idx="9897">
                  <c:v>458</c:v>
                </c:pt>
                <c:pt idx="9898">
                  <c:v>438</c:v>
                </c:pt>
                <c:pt idx="9899">
                  <c:v>426.99999999999994</c:v>
                </c:pt>
                <c:pt idx="9900">
                  <c:v>420</c:v>
                </c:pt>
                <c:pt idx="9901">
                  <c:v>407</c:v>
                </c:pt>
                <c:pt idx="9902">
                  <c:v>388.99999999999994</c:v>
                </c:pt>
                <c:pt idx="9903">
                  <c:v>380.99999999999994</c:v>
                </c:pt>
                <c:pt idx="9904">
                  <c:v>369.00000000000006</c:v>
                </c:pt>
                <c:pt idx="9905">
                  <c:v>374</c:v>
                </c:pt>
                <c:pt idx="9906">
                  <c:v>379</c:v>
                </c:pt>
                <c:pt idx="9907">
                  <c:v>370</c:v>
                </c:pt>
                <c:pt idx="9908">
                  <c:v>374</c:v>
                </c:pt>
                <c:pt idx="9911">
                  <c:v>374</c:v>
                </c:pt>
                <c:pt idx="9912">
                  <c:v>376</c:v>
                </c:pt>
                <c:pt idx="9913">
                  <c:v>376</c:v>
                </c:pt>
                <c:pt idx="9915">
                  <c:v>371</c:v>
                </c:pt>
                <c:pt idx="9916">
                  <c:v>361.00000000000006</c:v>
                </c:pt>
                <c:pt idx="9917">
                  <c:v>350</c:v>
                </c:pt>
                <c:pt idx="9918">
                  <c:v>341</c:v>
                </c:pt>
                <c:pt idx="9919">
                  <c:v>337</c:v>
                </c:pt>
                <c:pt idx="9920">
                  <c:v>324</c:v>
                </c:pt>
                <c:pt idx="9921">
                  <c:v>324</c:v>
                </c:pt>
                <c:pt idx="9922">
                  <c:v>334</c:v>
                </c:pt>
                <c:pt idx="9923">
                  <c:v>341</c:v>
                </c:pt>
                <c:pt idx="9924">
                  <c:v>342</c:v>
                </c:pt>
                <c:pt idx="9925">
                  <c:v>335</c:v>
                </c:pt>
                <c:pt idx="9926">
                  <c:v>331</c:v>
                </c:pt>
                <c:pt idx="9927">
                  <c:v>328</c:v>
                </c:pt>
                <c:pt idx="9928">
                  <c:v>334.99999999999994</c:v>
                </c:pt>
                <c:pt idx="9929">
                  <c:v>338</c:v>
                </c:pt>
                <c:pt idx="9930">
                  <c:v>331</c:v>
                </c:pt>
                <c:pt idx="9931">
                  <c:v>322.99999999999994</c:v>
                </c:pt>
                <c:pt idx="9932">
                  <c:v>318</c:v>
                </c:pt>
                <c:pt idx="9933">
                  <c:v>316</c:v>
                </c:pt>
                <c:pt idx="9934">
                  <c:v>306</c:v>
                </c:pt>
                <c:pt idx="9936">
                  <c:v>312</c:v>
                </c:pt>
                <c:pt idx="9937">
                  <c:v>311.99999999999994</c:v>
                </c:pt>
                <c:pt idx="9938">
                  <c:v>299</c:v>
                </c:pt>
                <c:pt idx="9939">
                  <c:v>302</c:v>
                </c:pt>
                <c:pt idx="9940">
                  <c:v>315.99999999999994</c:v>
                </c:pt>
                <c:pt idx="9941">
                  <c:v>309.00000000000006</c:v>
                </c:pt>
                <c:pt idx="9942">
                  <c:v>310</c:v>
                </c:pt>
                <c:pt idx="9943">
                  <c:v>338.99999999999994</c:v>
                </c:pt>
                <c:pt idx="9944">
                  <c:v>342</c:v>
                </c:pt>
                <c:pt idx="9945">
                  <c:v>363</c:v>
                </c:pt>
                <c:pt idx="9946">
                  <c:v>376</c:v>
                </c:pt>
                <c:pt idx="9947">
                  <c:v>353.99999999999994</c:v>
                </c:pt>
                <c:pt idx="9948">
                  <c:v>358</c:v>
                </c:pt>
                <c:pt idx="9950">
                  <c:v>376.99999999999994</c:v>
                </c:pt>
                <c:pt idx="9951">
                  <c:v>386</c:v>
                </c:pt>
                <c:pt idx="9952">
                  <c:v>372.99999999999994</c:v>
                </c:pt>
                <c:pt idx="9953">
                  <c:v>371</c:v>
                </c:pt>
                <c:pt idx="9954">
                  <c:v>380</c:v>
                </c:pt>
                <c:pt idx="9955">
                  <c:v>374</c:v>
                </c:pt>
                <c:pt idx="9956">
                  <c:v>379</c:v>
                </c:pt>
                <c:pt idx="9957">
                  <c:v>387</c:v>
                </c:pt>
                <c:pt idx="9958">
                  <c:v>389</c:v>
                </c:pt>
                <c:pt idx="9959">
                  <c:v>372.99999999999994</c:v>
                </c:pt>
                <c:pt idx="9960">
                  <c:v>368</c:v>
                </c:pt>
                <c:pt idx="9961">
                  <c:v>371.00000000000006</c:v>
                </c:pt>
                <c:pt idx="9962">
                  <c:v>355</c:v>
                </c:pt>
                <c:pt idx="9963">
                  <c:v>356.00000000000006</c:v>
                </c:pt>
                <c:pt idx="9964">
                  <c:v>359.99999999999994</c:v>
                </c:pt>
                <c:pt idx="9965">
                  <c:v>356</c:v>
                </c:pt>
                <c:pt idx="9966">
                  <c:v>358</c:v>
                </c:pt>
                <c:pt idx="9967">
                  <c:v>368</c:v>
                </c:pt>
                <c:pt idx="9968">
                  <c:v>367</c:v>
                </c:pt>
                <c:pt idx="9969">
                  <c:v>368.00000000000006</c:v>
                </c:pt>
                <c:pt idx="9970">
                  <c:v>365</c:v>
                </c:pt>
                <c:pt idx="9971">
                  <c:v>367</c:v>
                </c:pt>
                <c:pt idx="9972">
                  <c:v>375</c:v>
                </c:pt>
                <c:pt idx="9973">
                  <c:v>394.00000000000006</c:v>
                </c:pt>
                <c:pt idx="9974">
                  <c:v>393</c:v>
                </c:pt>
                <c:pt idx="9975">
                  <c:v>393</c:v>
                </c:pt>
                <c:pt idx="9976">
                  <c:v>394.00000000000006</c:v>
                </c:pt>
                <c:pt idx="9977">
                  <c:v>390</c:v>
                </c:pt>
                <c:pt idx="9980">
                  <c:v>385</c:v>
                </c:pt>
                <c:pt idx="9981">
                  <c:v>372</c:v>
                </c:pt>
                <c:pt idx="9982">
                  <c:v>354</c:v>
                </c:pt>
                <c:pt idx="9985">
                  <c:v>360</c:v>
                </c:pt>
                <c:pt idx="9986">
                  <c:v>365.99999999999994</c:v>
                </c:pt>
                <c:pt idx="9987">
                  <c:v>357.99999999999994</c:v>
                </c:pt>
                <c:pt idx="9988">
                  <c:v>355.99999999999994</c:v>
                </c:pt>
                <c:pt idx="9989">
                  <c:v>360</c:v>
                </c:pt>
                <c:pt idx="9990">
                  <c:v>355.99999999999994</c:v>
                </c:pt>
                <c:pt idx="9991">
                  <c:v>356</c:v>
                </c:pt>
                <c:pt idx="9992">
                  <c:v>351.99999999999994</c:v>
                </c:pt>
                <c:pt idx="9993">
                  <c:v>355</c:v>
                </c:pt>
                <c:pt idx="9994">
                  <c:v>347</c:v>
                </c:pt>
                <c:pt idx="9995">
                  <c:v>345</c:v>
                </c:pt>
                <c:pt idx="9996">
                  <c:v>342</c:v>
                </c:pt>
                <c:pt idx="9997">
                  <c:v>337</c:v>
                </c:pt>
                <c:pt idx="9998">
                  <c:v>339</c:v>
                </c:pt>
                <c:pt idx="9999">
                  <c:v>334.99999999999994</c:v>
                </c:pt>
                <c:pt idx="10001">
                  <c:v>337</c:v>
                </c:pt>
                <c:pt idx="10002">
                  <c:v>348</c:v>
                </c:pt>
                <c:pt idx="10003">
                  <c:v>361</c:v>
                </c:pt>
                <c:pt idx="10004">
                  <c:v>368</c:v>
                </c:pt>
                <c:pt idx="10005">
                  <c:v>368</c:v>
                </c:pt>
                <c:pt idx="10006">
                  <c:v>373.00000000000006</c:v>
                </c:pt>
                <c:pt idx="10007">
                  <c:v>362</c:v>
                </c:pt>
                <c:pt idx="10008">
                  <c:v>353.99999999999994</c:v>
                </c:pt>
                <c:pt idx="10009">
                  <c:v>353.99999999999994</c:v>
                </c:pt>
                <c:pt idx="10010">
                  <c:v>350</c:v>
                </c:pt>
                <c:pt idx="10011">
                  <c:v>383</c:v>
                </c:pt>
                <c:pt idx="10012">
                  <c:v>385</c:v>
                </c:pt>
                <c:pt idx="10013">
                  <c:v>395.99999999999994</c:v>
                </c:pt>
                <c:pt idx="10015">
                  <c:v>389.99999999999994</c:v>
                </c:pt>
                <c:pt idx="10016">
                  <c:v>399.99999999999994</c:v>
                </c:pt>
                <c:pt idx="10017">
                  <c:v>375</c:v>
                </c:pt>
                <c:pt idx="10018">
                  <c:v>394.00000000000006</c:v>
                </c:pt>
                <c:pt idx="10020">
                  <c:v>477.00000000000006</c:v>
                </c:pt>
                <c:pt idx="10021">
                  <c:v>437</c:v>
                </c:pt>
                <c:pt idx="10022">
                  <c:v>421</c:v>
                </c:pt>
                <c:pt idx="10023">
                  <c:v>416</c:v>
                </c:pt>
                <c:pt idx="10024">
                  <c:v>415.00000000000006</c:v>
                </c:pt>
                <c:pt idx="10025">
                  <c:v>412</c:v>
                </c:pt>
                <c:pt idx="10026">
                  <c:v>425</c:v>
                </c:pt>
                <c:pt idx="10028">
                  <c:v>452.00000000000006</c:v>
                </c:pt>
                <c:pt idx="10029">
                  <c:v>415.00000000000006</c:v>
                </c:pt>
                <c:pt idx="10030">
                  <c:v>401.99999999999994</c:v>
                </c:pt>
                <c:pt idx="10031">
                  <c:v>411.99999999999994</c:v>
                </c:pt>
                <c:pt idx="10032">
                  <c:v>420</c:v>
                </c:pt>
                <c:pt idx="10033">
                  <c:v>417</c:v>
                </c:pt>
                <c:pt idx="10034">
                  <c:v>413.99999999999994</c:v>
                </c:pt>
                <c:pt idx="10035">
                  <c:v>413</c:v>
                </c:pt>
                <c:pt idx="10036">
                  <c:v>406.00000000000006</c:v>
                </c:pt>
                <c:pt idx="10037">
                  <c:v>407</c:v>
                </c:pt>
                <c:pt idx="10038">
                  <c:v>388</c:v>
                </c:pt>
                <c:pt idx="10039">
                  <c:v>388.99999999999994</c:v>
                </c:pt>
                <c:pt idx="10040">
                  <c:v>385</c:v>
                </c:pt>
                <c:pt idx="10041">
                  <c:v>384.99999999999994</c:v>
                </c:pt>
                <c:pt idx="10042">
                  <c:v>382</c:v>
                </c:pt>
                <c:pt idx="10043">
                  <c:v>374</c:v>
                </c:pt>
                <c:pt idx="10044">
                  <c:v>374</c:v>
                </c:pt>
                <c:pt idx="10045">
                  <c:v>366</c:v>
                </c:pt>
                <c:pt idx="10046">
                  <c:v>372</c:v>
                </c:pt>
                <c:pt idx="10047">
                  <c:v>367</c:v>
                </c:pt>
                <c:pt idx="10048">
                  <c:v>377.00000000000006</c:v>
                </c:pt>
                <c:pt idx="10049">
                  <c:v>368</c:v>
                </c:pt>
                <c:pt idx="10050">
                  <c:v>356</c:v>
                </c:pt>
                <c:pt idx="10051">
                  <c:v>357</c:v>
                </c:pt>
                <c:pt idx="10052">
                  <c:v>360</c:v>
                </c:pt>
                <c:pt idx="10053">
                  <c:v>360</c:v>
                </c:pt>
                <c:pt idx="10054">
                  <c:v>359</c:v>
                </c:pt>
                <c:pt idx="10055">
                  <c:v>357</c:v>
                </c:pt>
                <c:pt idx="10056">
                  <c:v>359</c:v>
                </c:pt>
                <c:pt idx="10057">
                  <c:v>360</c:v>
                </c:pt>
                <c:pt idx="10058">
                  <c:v>362</c:v>
                </c:pt>
                <c:pt idx="10059">
                  <c:v>354</c:v>
                </c:pt>
                <c:pt idx="10060">
                  <c:v>354</c:v>
                </c:pt>
                <c:pt idx="10061">
                  <c:v>352</c:v>
                </c:pt>
                <c:pt idx="10062">
                  <c:v>351</c:v>
                </c:pt>
                <c:pt idx="10063">
                  <c:v>350</c:v>
                </c:pt>
                <c:pt idx="10064">
                  <c:v>353</c:v>
                </c:pt>
                <c:pt idx="10065">
                  <c:v>361.00000000000006</c:v>
                </c:pt>
                <c:pt idx="10066">
                  <c:v>359.99999999999994</c:v>
                </c:pt>
                <c:pt idx="10067">
                  <c:v>367</c:v>
                </c:pt>
                <c:pt idx="10068">
                  <c:v>379</c:v>
                </c:pt>
                <c:pt idx="10071">
                  <c:v>365.99999999999994</c:v>
                </c:pt>
                <c:pt idx="10072">
                  <c:v>374</c:v>
                </c:pt>
                <c:pt idx="10073">
                  <c:v>397</c:v>
                </c:pt>
                <c:pt idx="10074">
                  <c:v>401.99999999999994</c:v>
                </c:pt>
                <c:pt idx="10075">
                  <c:v>399</c:v>
                </c:pt>
                <c:pt idx="10077">
                  <c:v>405</c:v>
                </c:pt>
                <c:pt idx="10078">
                  <c:v>409.99999999999994</c:v>
                </c:pt>
                <c:pt idx="10079">
                  <c:v>405.99999999999994</c:v>
                </c:pt>
                <c:pt idx="10080">
                  <c:v>401</c:v>
                </c:pt>
                <c:pt idx="10081">
                  <c:v>395</c:v>
                </c:pt>
                <c:pt idx="10082">
                  <c:v>388.99999999999994</c:v>
                </c:pt>
                <c:pt idx="10083">
                  <c:v>391</c:v>
                </c:pt>
                <c:pt idx="10084">
                  <c:v>388</c:v>
                </c:pt>
                <c:pt idx="10085">
                  <c:v>387</c:v>
                </c:pt>
                <c:pt idx="10086">
                  <c:v>387.00000000000006</c:v>
                </c:pt>
                <c:pt idx="10088">
                  <c:v>409</c:v>
                </c:pt>
                <c:pt idx="10089">
                  <c:v>415.00000000000006</c:v>
                </c:pt>
                <c:pt idx="10090">
                  <c:v>421</c:v>
                </c:pt>
                <c:pt idx="10091">
                  <c:v>435.00000000000006</c:v>
                </c:pt>
                <c:pt idx="10092">
                  <c:v>413</c:v>
                </c:pt>
                <c:pt idx="10093">
                  <c:v>397</c:v>
                </c:pt>
                <c:pt idx="10094">
                  <c:v>386.00000000000006</c:v>
                </c:pt>
                <c:pt idx="10095">
                  <c:v>372</c:v>
                </c:pt>
                <c:pt idx="10096">
                  <c:v>374</c:v>
                </c:pt>
                <c:pt idx="10097">
                  <c:v>365.99999999999994</c:v>
                </c:pt>
                <c:pt idx="10098">
                  <c:v>372</c:v>
                </c:pt>
                <c:pt idx="10099">
                  <c:v>363.99999999999994</c:v>
                </c:pt>
                <c:pt idx="10100">
                  <c:v>371</c:v>
                </c:pt>
                <c:pt idx="10101">
                  <c:v>366</c:v>
                </c:pt>
                <c:pt idx="10102">
                  <c:v>363</c:v>
                </c:pt>
                <c:pt idx="10104">
                  <c:v>370</c:v>
                </c:pt>
                <c:pt idx="10105">
                  <c:v>355.99999999999994</c:v>
                </c:pt>
                <c:pt idx="10106">
                  <c:v>357</c:v>
                </c:pt>
                <c:pt idx="10107">
                  <c:v>361.99999999999994</c:v>
                </c:pt>
                <c:pt idx="10108">
                  <c:v>382</c:v>
                </c:pt>
                <c:pt idx="10109">
                  <c:v>372</c:v>
                </c:pt>
                <c:pt idx="10110">
                  <c:v>399</c:v>
                </c:pt>
                <c:pt idx="10112">
                  <c:v>406.00000000000006</c:v>
                </c:pt>
                <c:pt idx="10113">
                  <c:v>402.99999999999994</c:v>
                </c:pt>
                <c:pt idx="10114">
                  <c:v>420</c:v>
                </c:pt>
                <c:pt idx="10115">
                  <c:v>417</c:v>
                </c:pt>
                <c:pt idx="10116">
                  <c:v>397.99999999999994</c:v>
                </c:pt>
                <c:pt idx="10117">
                  <c:v>405.99999999999994</c:v>
                </c:pt>
                <c:pt idx="10118">
                  <c:v>396</c:v>
                </c:pt>
                <c:pt idx="10119">
                  <c:v>398.00000000000006</c:v>
                </c:pt>
                <c:pt idx="10120">
                  <c:v>384.00000000000006</c:v>
                </c:pt>
                <c:pt idx="10121">
                  <c:v>384.99999999999994</c:v>
                </c:pt>
                <c:pt idx="10122">
                  <c:v>401</c:v>
                </c:pt>
                <c:pt idx="10123">
                  <c:v>413</c:v>
                </c:pt>
                <c:pt idx="10124">
                  <c:v>390</c:v>
                </c:pt>
                <c:pt idx="10125">
                  <c:v>395</c:v>
                </c:pt>
                <c:pt idx="10126">
                  <c:v>399</c:v>
                </c:pt>
                <c:pt idx="10127">
                  <c:v>388</c:v>
                </c:pt>
                <c:pt idx="10128">
                  <c:v>397</c:v>
                </c:pt>
                <c:pt idx="10129">
                  <c:v>392</c:v>
                </c:pt>
                <c:pt idx="10130">
                  <c:v>391.00000000000006</c:v>
                </c:pt>
                <c:pt idx="10131">
                  <c:v>391.00000000000006</c:v>
                </c:pt>
                <c:pt idx="10132">
                  <c:v>386</c:v>
                </c:pt>
                <c:pt idx="10133">
                  <c:v>395</c:v>
                </c:pt>
                <c:pt idx="10134">
                  <c:v>393</c:v>
                </c:pt>
                <c:pt idx="10136">
                  <c:v>393</c:v>
                </c:pt>
                <c:pt idx="10137">
                  <c:v>402.99999999999994</c:v>
                </c:pt>
                <c:pt idx="10138">
                  <c:v>406.99999999999994</c:v>
                </c:pt>
                <c:pt idx="10139">
                  <c:v>410.99999999999994</c:v>
                </c:pt>
                <c:pt idx="10140">
                  <c:v>417</c:v>
                </c:pt>
                <c:pt idx="10141">
                  <c:v>425</c:v>
                </c:pt>
                <c:pt idx="10142">
                  <c:v>427.00000000000006</c:v>
                </c:pt>
                <c:pt idx="10143">
                  <c:v>422</c:v>
                </c:pt>
                <c:pt idx="10144">
                  <c:v>436.00000000000006</c:v>
                </c:pt>
                <c:pt idx="10145">
                  <c:v>437</c:v>
                </c:pt>
                <c:pt idx="10146">
                  <c:v>434.99999999999994</c:v>
                </c:pt>
                <c:pt idx="10147">
                  <c:v>425</c:v>
                </c:pt>
                <c:pt idx="10148">
                  <c:v>409</c:v>
                </c:pt>
                <c:pt idx="10149">
                  <c:v>408</c:v>
                </c:pt>
                <c:pt idx="10150">
                  <c:v>407</c:v>
                </c:pt>
                <c:pt idx="10151">
                  <c:v>401</c:v>
                </c:pt>
                <c:pt idx="10152">
                  <c:v>401.99999999999994</c:v>
                </c:pt>
                <c:pt idx="10153">
                  <c:v>392</c:v>
                </c:pt>
                <c:pt idx="10154">
                  <c:v>403</c:v>
                </c:pt>
                <c:pt idx="10155">
                  <c:v>399.99999999999994</c:v>
                </c:pt>
                <c:pt idx="10156">
                  <c:v>403</c:v>
                </c:pt>
                <c:pt idx="10157">
                  <c:v>403</c:v>
                </c:pt>
                <c:pt idx="10158">
                  <c:v>405.00000000000006</c:v>
                </c:pt>
                <c:pt idx="10159">
                  <c:v>405</c:v>
                </c:pt>
                <c:pt idx="10160">
                  <c:v>408</c:v>
                </c:pt>
                <c:pt idx="10161">
                  <c:v>400</c:v>
                </c:pt>
                <c:pt idx="10162">
                  <c:v>405</c:v>
                </c:pt>
                <c:pt idx="10163">
                  <c:v>409.99999999999994</c:v>
                </c:pt>
                <c:pt idx="10164">
                  <c:v>421</c:v>
                </c:pt>
                <c:pt idx="10165">
                  <c:v>412</c:v>
                </c:pt>
                <c:pt idx="10166">
                  <c:v>412</c:v>
                </c:pt>
                <c:pt idx="10167">
                  <c:v>419.00000000000006</c:v>
                </c:pt>
                <c:pt idx="10171">
                  <c:v>422.99999999999994</c:v>
                </c:pt>
                <c:pt idx="10172">
                  <c:v>418.99999999999994</c:v>
                </c:pt>
                <c:pt idx="10175">
                  <c:v>428</c:v>
                </c:pt>
                <c:pt idx="10176">
                  <c:v>428</c:v>
                </c:pt>
                <c:pt idx="10177">
                  <c:v>426.00000000000006</c:v>
                </c:pt>
                <c:pt idx="10178">
                  <c:v>425</c:v>
                </c:pt>
                <c:pt idx="10179">
                  <c:v>417</c:v>
                </c:pt>
                <c:pt idx="10180">
                  <c:v>412</c:v>
                </c:pt>
                <c:pt idx="10181">
                  <c:v>413</c:v>
                </c:pt>
                <c:pt idx="10182">
                  <c:v>415.00000000000006</c:v>
                </c:pt>
                <c:pt idx="10183">
                  <c:v>418.99999999999994</c:v>
                </c:pt>
                <c:pt idx="10184">
                  <c:v>414.99999999999994</c:v>
                </c:pt>
                <c:pt idx="10185">
                  <c:v>411.00000000000006</c:v>
                </c:pt>
                <c:pt idx="10186">
                  <c:v>408</c:v>
                </c:pt>
                <c:pt idx="10187">
                  <c:v>401.00000000000006</c:v>
                </c:pt>
                <c:pt idx="10188">
                  <c:v>400</c:v>
                </c:pt>
                <c:pt idx="10189">
                  <c:v>397</c:v>
                </c:pt>
                <c:pt idx="10190">
                  <c:v>402.00000000000006</c:v>
                </c:pt>
                <c:pt idx="10191">
                  <c:v>409.99999999999994</c:v>
                </c:pt>
                <c:pt idx="10192">
                  <c:v>400</c:v>
                </c:pt>
                <c:pt idx="10193">
                  <c:v>397</c:v>
                </c:pt>
                <c:pt idx="10194">
                  <c:v>392.00000000000006</c:v>
                </c:pt>
                <c:pt idx="10195">
                  <c:v>382</c:v>
                </c:pt>
                <c:pt idx="10196">
                  <c:v>380</c:v>
                </c:pt>
                <c:pt idx="10197">
                  <c:v>390</c:v>
                </c:pt>
                <c:pt idx="10198">
                  <c:v>381</c:v>
                </c:pt>
                <c:pt idx="10199">
                  <c:v>378</c:v>
                </c:pt>
                <c:pt idx="10200">
                  <c:v>383</c:v>
                </c:pt>
                <c:pt idx="10201">
                  <c:v>389</c:v>
                </c:pt>
                <c:pt idx="10202">
                  <c:v>398.00000000000006</c:v>
                </c:pt>
                <c:pt idx="10203">
                  <c:v>398.00000000000006</c:v>
                </c:pt>
                <c:pt idx="10204">
                  <c:v>391</c:v>
                </c:pt>
                <c:pt idx="10205">
                  <c:v>387</c:v>
                </c:pt>
                <c:pt idx="10206">
                  <c:v>380</c:v>
                </c:pt>
                <c:pt idx="10207">
                  <c:v>381</c:v>
                </c:pt>
                <c:pt idx="10208">
                  <c:v>371</c:v>
                </c:pt>
                <c:pt idx="10209">
                  <c:v>373</c:v>
                </c:pt>
                <c:pt idx="10210">
                  <c:v>373</c:v>
                </c:pt>
                <c:pt idx="10211">
                  <c:v>370</c:v>
                </c:pt>
                <c:pt idx="10212">
                  <c:v>373</c:v>
                </c:pt>
                <c:pt idx="10213">
                  <c:v>371</c:v>
                </c:pt>
                <c:pt idx="10214">
                  <c:v>368</c:v>
                </c:pt>
                <c:pt idx="10215">
                  <c:v>365</c:v>
                </c:pt>
                <c:pt idx="10216">
                  <c:v>356</c:v>
                </c:pt>
                <c:pt idx="10217">
                  <c:v>352</c:v>
                </c:pt>
                <c:pt idx="10218">
                  <c:v>352</c:v>
                </c:pt>
                <c:pt idx="10219">
                  <c:v>357</c:v>
                </c:pt>
                <c:pt idx="10220">
                  <c:v>361.99999999999994</c:v>
                </c:pt>
                <c:pt idx="10221">
                  <c:v>370</c:v>
                </c:pt>
                <c:pt idx="10222">
                  <c:v>384</c:v>
                </c:pt>
                <c:pt idx="10224">
                  <c:v>384.00000000000006</c:v>
                </c:pt>
                <c:pt idx="10225">
                  <c:v>381</c:v>
                </c:pt>
                <c:pt idx="10226">
                  <c:v>378</c:v>
                </c:pt>
                <c:pt idx="10227">
                  <c:v>378</c:v>
                </c:pt>
                <c:pt idx="10228">
                  <c:v>372</c:v>
                </c:pt>
                <c:pt idx="10229">
                  <c:v>371</c:v>
                </c:pt>
                <c:pt idx="10230">
                  <c:v>371</c:v>
                </c:pt>
                <c:pt idx="10231">
                  <c:v>375</c:v>
                </c:pt>
                <c:pt idx="10232">
                  <c:v>380.99999999999994</c:v>
                </c:pt>
                <c:pt idx="10234">
                  <c:v>385</c:v>
                </c:pt>
                <c:pt idx="10235">
                  <c:v>390</c:v>
                </c:pt>
                <c:pt idx="10236">
                  <c:v>389</c:v>
                </c:pt>
                <c:pt idx="10237">
                  <c:v>384</c:v>
                </c:pt>
                <c:pt idx="10238">
                  <c:v>380</c:v>
                </c:pt>
                <c:pt idx="10239">
                  <c:v>376</c:v>
                </c:pt>
                <c:pt idx="10241">
                  <c:v>368</c:v>
                </c:pt>
                <c:pt idx="10242">
                  <c:v>358</c:v>
                </c:pt>
                <c:pt idx="10243">
                  <c:v>353</c:v>
                </c:pt>
                <c:pt idx="10244">
                  <c:v>350</c:v>
                </c:pt>
                <c:pt idx="10245">
                  <c:v>350</c:v>
                </c:pt>
                <c:pt idx="10246">
                  <c:v>342</c:v>
                </c:pt>
                <c:pt idx="10247">
                  <c:v>334</c:v>
                </c:pt>
                <c:pt idx="10248">
                  <c:v>326</c:v>
                </c:pt>
                <c:pt idx="10249">
                  <c:v>328</c:v>
                </c:pt>
                <c:pt idx="10250">
                  <c:v>327</c:v>
                </c:pt>
                <c:pt idx="10251">
                  <c:v>332</c:v>
                </c:pt>
                <c:pt idx="10254">
                  <c:v>331</c:v>
                </c:pt>
                <c:pt idx="10255">
                  <c:v>332</c:v>
                </c:pt>
                <c:pt idx="10256">
                  <c:v>335</c:v>
                </c:pt>
                <c:pt idx="10259">
                  <c:v>338</c:v>
                </c:pt>
                <c:pt idx="10261">
                  <c:v>336.99999999999994</c:v>
                </c:pt>
                <c:pt idx="10262">
                  <c:v>334.99999999999994</c:v>
                </c:pt>
                <c:pt idx="10263">
                  <c:v>340</c:v>
                </c:pt>
                <c:pt idx="10264">
                  <c:v>340</c:v>
                </c:pt>
                <c:pt idx="10265">
                  <c:v>354</c:v>
                </c:pt>
                <c:pt idx="10266">
                  <c:v>364</c:v>
                </c:pt>
                <c:pt idx="10267">
                  <c:v>359.99999999999994</c:v>
                </c:pt>
                <c:pt idx="10268">
                  <c:v>368</c:v>
                </c:pt>
                <c:pt idx="10269">
                  <c:v>368</c:v>
                </c:pt>
                <c:pt idx="10270">
                  <c:v>372</c:v>
                </c:pt>
                <c:pt idx="10271">
                  <c:v>365</c:v>
                </c:pt>
                <c:pt idx="10272">
                  <c:v>358</c:v>
                </c:pt>
                <c:pt idx="10273">
                  <c:v>354</c:v>
                </c:pt>
                <c:pt idx="10274">
                  <c:v>357</c:v>
                </c:pt>
                <c:pt idx="10275">
                  <c:v>351</c:v>
                </c:pt>
                <c:pt idx="10276">
                  <c:v>362</c:v>
                </c:pt>
                <c:pt idx="10277">
                  <c:v>353</c:v>
                </c:pt>
                <c:pt idx="10278">
                  <c:v>338.00000000000006</c:v>
                </c:pt>
                <c:pt idx="10279">
                  <c:v>340</c:v>
                </c:pt>
                <c:pt idx="10280">
                  <c:v>335</c:v>
                </c:pt>
                <c:pt idx="10281">
                  <c:v>325</c:v>
                </c:pt>
                <c:pt idx="10282">
                  <c:v>325</c:v>
                </c:pt>
                <c:pt idx="10283">
                  <c:v>317</c:v>
                </c:pt>
                <c:pt idx="10284">
                  <c:v>319.00000000000006</c:v>
                </c:pt>
                <c:pt idx="10285">
                  <c:v>319.00000000000006</c:v>
                </c:pt>
                <c:pt idx="10286">
                  <c:v>320</c:v>
                </c:pt>
                <c:pt idx="10287">
                  <c:v>313.99999999999994</c:v>
                </c:pt>
                <c:pt idx="10290">
                  <c:v>305</c:v>
                </c:pt>
                <c:pt idx="10291">
                  <c:v>301</c:v>
                </c:pt>
                <c:pt idx="10292">
                  <c:v>301</c:v>
                </c:pt>
                <c:pt idx="10294">
                  <c:v>295</c:v>
                </c:pt>
                <c:pt idx="10295">
                  <c:v>286</c:v>
                </c:pt>
                <c:pt idx="10296">
                  <c:v>274</c:v>
                </c:pt>
                <c:pt idx="10297">
                  <c:v>288.99999999999994</c:v>
                </c:pt>
                <c:pt idx="10298">
                  <c:v>279</c:v>
                </c:pt>
                <c:pt idx="10299">
                  <c:v>282</c:v>
                </c:pt>
                <c:pt idx="10300">
                  <c:v>286.00000000000006</c:v>
                </c:pt>
                <c:pt idx="10301">
                  <c:v>277</c:v>
                </c:pt>
                <c:pt idx="10302">
                  <c:v>279</c:v>
                </c:pt>
                <c:pt idx="10303">
                  <c:v>272</c:v>
                </c:pt>
                <c:pt idx="10304">
                  <c:v>262</c:v>
                </c:pt>
                <c:pt idx="10305">
                  <c:v>249.00000000000003</c:v>
                </c:pt>
                <c:pt idx="10306">
                  <c:v>246</c:v>
                </c:pt>
                <c:pt idx="10307">
                  <c:v>252</c:v>
                </c:pt>
                <c:pt idx="10308">
                  <c:v>249.00000000000003</c:v>
                </c:pt>
                <c:pt idx="10309">
                  <c:v>256</c:v>
                </c:pt>
                <c:pt idx="10310">
                  <c:v>256</c:v>
                </c:pt>
                <c:pt idx="10311">
                  <c:v>256</c:v>
                </c:pt>
                <c:pt idx="10312">
                  <c:v>260</c:v>
                </c:pt>
                <c:pt idx="10313">
                  <c:v>265</c:v>
                </c:pt>
                <c:pt idx="10314">
                  <c:v>258</c:v>
                </c:pt>
                <c:pt idx="10315">
                  <c:v>265</c:v>
                </c:pt>
                <c:pt idx="10317">
                  <c:v>256</c:v>
                </c:pt>
                <c:pt idx="10318">
                  <c:v>252</c:v>
                </c:pt>
                <c:pt idx="10319">
                  <c:v>248.99999999999997</c:v>
                </c:pt>
                <c:pt idx="10320">
                  <c:v>244.99999999999997</c:v>
                </c:pt>
                <c:pt idx="10321">
                  <c:v>247.00000000000003</c:v>
                </c:pt>
                <c:pt idx="10322">
                  <c:v>254</c:v>
                </c:pt>
                <c:pt idx="10323">
                  <c:v>250</c:v>
                </c:pt>
                <c:pt idx="10324">
                  <c:v>252.99999999999997</c:v>
                </c:pt>
                <c:pt idx="10325">
                  <c:v>249.00000000000003</c:v>
                </c:pt>
                <c:pt idx="10326">
                  <c:v>252</c:v>
                </c:pt>
                <c:pt idx="10327">
                  <c:v>259.99999999999994</c:v>
                </c:pt>
                <c:pt idx="10328">
                  <c:v>260</c:v>
                </c:pt>
                <c:pt idx="10329">
                  <c:v>266</c:v>
                </c:pt>
                <c:pt idx="10330">
                  <c:v>268</c:v>
                </c:pt>
                <c:pt idx="10331">
                  <c:v>263</c:v>
                </c:pt>
                <c:pt idx="10332">
                  <c:v>278</c:v>
                </c:pt>
                <c:pt idx="10333">
                  <c:v>282</c:v>
                </c:pt>
                <c:pt idx="10334">
                  <c:v>277</c:v>
                </c:pt>
                <c:pt idx="10335">
                  <c:v>270</c:v>
                </c:pt>
                <c:pt idx="10337">
                  <c:v>270</c:v>
                </c:pt>
                <c:pt idx="10338">
                  <c:v>270</c:v>
                </c:pt>
                <c:pt idx="10339">
                  <c:v>270</c:v>
                </c:pt>
                <c:pt idx="10340">
                  <c:v>267</c:v>
                </c:pt>
                <c:pt idx="10341">
                  <c:v>265</c:v>
                </c:pt>
                <c:pt idx="10342">
                  <c:v>259.00000000000006</c:v>
                </c:pt>
                <c:pt idx="10343">
                  <c:v>264</c:v>
                </c:pt>
                <c:pt idx="10344">
                  <c:v>252</c:v>
                </c:pt>
                <c:pt idx="10345">
                  <c:v>248</c:v>
                </c:pt>
                <c:pt idx="10346">
                  <c:v>237</c:v>
                </c:pt>
                <c:pt idx="10347">
                  <c:v>231.99999999999997</c:v>
                </c:pt>
                <c:pt idx="10348">
                  <c:v>233</c:v>
                </c:pt>
                <c:pt idx="10349">
                  <c:v>236</c:v>
                </c:pt>
                <c:pt idx="10350">
                  <c:v>227.99999999999997</c:v>
                </c:pt>
                <c:pt idx="10351">
                  <c:v>221</c:v>
                </c:pt>
                <c:pt idx="10353">
                  <c:v>221</c:v>
                </c:pt>
                <c:pt idx="10354">
                  <c:v>221</c:v>
                </c:pt>
                <c:pt idx="10356">
                  <c:v>224.00000000000003</c:v>
                </c:pt>
                <c:pt idx="10357">
                  <c:v>213</c:v>
                </c:pt>
                <c:pt idx="10358">
                  <c:v>204</c:v>
                </c:pt>
                <c:pt idx="10359">
                  <c:v>200.99999999999997</c:v>
                </c:pt>
                <c:pt idx="10360">
                  <c:v>198</c:v>
                </c:pt>
                <c:pt idx="10361">
                  <c:v>191</c:v>
                </c:pt>
                <c:pt idx="10362">
                  <c:v>188</c:v>
                </c:pt>
                <c:pt idx="10363">
                  <c:v>193.00000000000003</c:v>
                </c:pt>
                <c:pt idx="10364">
                  <c:v>193.00000000000003</c:v>
                </c:pt>
                <c:pt idx="10365">
                  <c:v>197.00000000000003</c:v>
                </c:pt>
                <c:pt idx="10366">
                  <c:v>193.00000000000003</c:v>
                </c:pt>
                <c:pt idx="10367">
                  <c:v>195.00000000000003</c:v>
                </c:pt>
                <c:pt idx="10368">
                  <c:v>192.00000000000003</c:v>
                </c:pt>
                <c:pt idx="10369">
                  <c:v>190</c:v>
                </c:pt>
                <c:pt idx="10370">
                  <c:v>192</c:v>
                </c:pt>
                <c:pt idx="10372">
                  <c:v>193.00000000000003</c:v>
                </c:pt>
                <c:pt idx="10373">
                  <c:v>200</c:v>
                </c:pt>
                <c:pt idx="10374">
                  <c:v>202</c:v>
                </c:pt>
                <c:pt idx="10375">
                  <c:v>202.99999999999997</c:v>
                </c:pt>
                <c:pt idx="10376">
                  <c:v>197.00000000000003</c:v>
                </c:pt>
                <c:pt idx="10377">
                  <c:v>193</c:v>
                </c:pt>
                <c:pt idx="10378">
                  <c:v>191</c:v>
                </c:pt>
                <c:pt idx="10379">
                  <c:v>190</c:v>
                </c:pt>
                <c:pt idx="10380">
                  <c:v>185</c:v>
                </c:pt>
                <c:pt idx="10381">
                  <c:v>179</c:v>
                </c:pt>
                <c:pt idx="10382">
                  <c:v>172.00000000000003</c:v>
                </c:pt>
                <c:pt idx="10384">
                  <c:v>167</c:v>
                </c:pt>
                <c:pt idx="10385">
                  <c:v>172</c:v>
                </c:pt>
                <c:pt idx="10386">
                  <c:v>167</c:v>
                </c:pt>
                <c:pt idx="10387">
                  <c:v>164</c:v>
                </c:pt>
                <c:pt idx="10389">
                  <c:v>162</c:v>
                </c:pt>
                <c:pt idx="10390">
                  <c:v>158</c:v>
                </c:pt>
                <c:pt idx="10391">
                  <c:v>160</c:v>
                </c:pt>
                <c:pt idx="10392">
                  <c:v>160</c:v>
                </c:pt>
                <c:pt idx="10393">
                  <c:v>158</c:v>
                </c:pt>
                <c:pt idx="10394">
                  <c:v>155</c:v>
                </c:pt>
                <c:pt idx="10395">
                  <c:v>154</c:v>
                </c:pt>
                <c:pt idx="10396">
                  <c:v>154</c:v>
                </c:pt>
                <c:pt idx="10397">
                  <c:v>163</c:v>
                </c:pt>
                <c:pt idx="10398">
                  <c:v>166</c:v>
                </c:pt>
                <c:pt idx="10399">
                  <c:v>166</c:v>
                </c:pt>
                <c:pt idx="10400">
                  <c:v>169</c:v>
                </c:pt>
                <c:pt idx="10401">
                  <c:v>179</c:v>
                </c:pt>
                <c:pt idx="10402">
                  <c:v>191</c:v>
                </c:pt>
                <c:pt idx="10403">
                  <c:v>179</c:v>
                </c:pt>
                <c:pt idx="10404">
                  <c:v>181</c:v>
                </c:pt>
                <c:pt idx="10405">
                  <c:v>179.99999999999997</c:v>
                </c:pt>
                <c:pt idx="10406">
                  <c:v>175.99999999999997</c:v>
                </c:pt>
                <c:pt idx="10407">
                  <c:v>176.00000000000003</c:v>
                </c:pt>
                <c:pt idx="10408">
                  <c:v>174.00000000000003</c:v>
                </c:pt>
                <c:pt idx="10409">
                  <c:v>175</c:v>
                </c:pt>
                <c:pt idx="10410">
                  <c:v>179</c:v>
                </c:pt>
                <c:pt idx="10411">
                  <c:v>180.00000000000003</c:v>
                </c:pt>
                <c:pt idx="10412">
                  <c:v>181.99999999999997</c:v>
                </c:pt>
                <c:pt idx="10413">
                  <c:v>182</c:v>
                </c:pt>
                <c:pt idx="10414">
                  <c:v>187</c:v>
                </c:pt>
                <c:pt idx="10415">
                  <c:v>188</c:v>
                </c:pt>
                <c:pt idx="10416">
                  <c:v>184</c:v>
                </c:pt>
                <c:pt idx="10417">
                  <c:v>182</c:v>
                </c:pt>
                <c:pt idx="10418">
                  <c:v>177</c:v>
                </c:pt>
                <c:pt idx="10419">
                  <c:v>167</c:v>
                </c:pt>
                <c:pt idx="10420">
                  <c:v>170</c:v>
                </c:pt>
                <c:pt idx="10421">
                  <c:v>171</c:v>
                </c:pt>
                <c:pt idx="10422">
                  <c:v>160</c:v>
                </c:pt>
                <c:pt idx="10423">
                  <c:v>166</c:v>
                </c:pt>
                <c:pt idx="10424">
                  <c:v>165</c:v>
                </c:pt>
                <c:pt idx="10425">
                  <c:v>158</c:v>
                </c:pt>
                <c:pt idx="10427">
                  <c:v>169</c:v>
                </c:pt>
                <c:pt idx="10428">
                  <c:v>169.00000000000003</c:v>
                </c:pt>
                <c:pt idx="10432">
                  <c:v>170</c:v>
                </c:pt>
                <c:pt idx="10433">
                  <c:v>169</c:v>
                </c:pt>
                <c:pt idx="10436">
                  <c:v>164</c:v>
                </c:pt>
                <c:pt idx="10437">
                  <c:v>169.00000000000003</c:v>
                </c:pt>
                <c:pt idx="10439">
                  <c:v>171.00000000000003</c:v>
                </c:pt>
                <c:pt idx="10440">
                  <c:v>168</c:v>
                </c:pt>
                <c:pt idx="10441">
                  <c:v>165</c:v>
                </c:pt>
                <c:pt idx="10442">
                  <c:v>160</c:v>
                </c:pt>
                <c:pt idx="10443">
                  <c:v>160</c:v>
                </c:pt>
                <c:pt idx="10444">
                  <c:v>162</c:v>
                </c:pt>
                <c:pt idx="10445">
                  <c:v>164</c:v>
                </c:pt>
                <c:pt idx="10446">
                  <c:v>166</c:v>
                </c:pt>
                <c:pt idx="10447">
                  <c:v>170</c:v>
                </c:pt>
                <c:pt idx="10448">
                  <c:v>169</c:v>
                </c:pt>
                <c:pt idx="10449">
                  <c:v>169.00000000000003</c:v>
                </c:pt>
                <c:pt idx="10450">
                  <c:v>168</c:v>
                </c:pt>
                <c:pt idx="10451">
                  <c:v>167.00000000000003</c:v>
                </c:pt>
                <c:pt idx="10452">
                  <c:v>167</c:v>
                </c:pt>
                <c:pt idx="10453">
                  <c:v>158</c:v>
                </c:pt>
                <c:pt idx="10454">
                  <c:v>162</c:v>
                </c:pt>
                <c:pt idx="10455">
                  <c:v>160</c:v>
                </c:pt>
                <c:pt idx="10456">
                  <c:v>160</c:v>
                </c:pt>
                <c:pt idx="10457">
                  <c:v>164</c:v>
                </c:pt>
                <c:pt idx="10458">
                  <c:v>170</c:v>
                </c:pt>
                <c:pt idx="10459">
                  <c:v>162</c:v>
                </c:pt>
                <c:pt idx="10460">
                  <c:v>158</c:v>
                </c:pt>
                <c:pt idx="10461">
                  <c:v>158</c:v>
                </c:pt>
                <c:pt idx="10462">
                  <c:v>153</c:v>
                </c:pt>
                <c:pt idx="10463">
                  <c:v>147</c:v>
                </c:pt>
                <c:pt idx="10464">
                  <c:v>148</c:v>
                </c:pt>
                <c:pt idx="10465">
                  <c:v>141</c:v>
                </c:pt>
                <c:pt idx="10466">
                  <c:v>136</c:v>
                </c:pt>
                <c:pt idx="10467">
                  <c:v>136</c:v>
                </c:pt>
                <c:pt idx="10468">
                  <c:v>140</c:v>
                </c:pt>
                <c:pt idx="10469">
                  <c:v>142</c:v>
                </c:pt>
                <c:pt idx="10470">
                  <c:v>141</c:v>
                </c:pt>
                <c:pt idx="10471">
                  <c:v>142</c:v>
                </c:pt>
                <c:pt idx="10472">
                  <c:v>143</c:v>
                </c:pt>
                <c:pt idx="10473">
                  <c:v>152</c:v>
                </c:pt>
                <c:pt idx="10474">
                  <c:v>159</c:v>
                </c:pt>
                <c:pt idx="10475">
                  <c:v>173</c:v>
                </c:pt>
                <c:pt idx="10476">
                  <c:v>172</c:v>
                </c:pt>
                <c:pt idx="10477">
                  <c:v>194</c:v>
                </c:pt>
                <c:pt idx="10479">
                  <c:v>184</c:v>
                </c:pt>
                <c:pt idx="10480">
                  <c:v>179.99999999999997</c:v>
                </c:pt>
                <c:pt idx="10481">
                  <c:v>186</c:v>
                </c:pt>
                <c:pt idx="10482">
                  <c:v>217</c:v>
                </c:pt>
                <c:pt idx="10483">
                  <c:v>258</c:v>
                </c:pt>
                <c:pt idx="10484">
                  <c:v>245.00000000000003</c:v>
                </c:pt>
                <c:pt idx="10485">
                  <c:v>225.99999999999997</c:v>
                </c:pt>
                <c:pt idx="10486">
                  <c:v>256</c:v>
                </c:pt>
                <c:pt idx="10487">
                  <c:v>285</c:v>
                </c:pt>
                <c:pt idx="10488">
                  <c:v>307</c:v>
                </c:pt>
                <c:pt idx="10489">
                  <c:v>316</c:v>
                </c:pt>
                <c:pt idx="10490">
                  <c:v>444.00000000000006</c:v>
                </c:pt>
                <c:pt idx="10491">
                  <c:v>243.00000000000003</c:v>
                </c:pt>
                <c:pt idx="10492">
                  <c:v>267</c:v>
                </c:pt>
                <c:pt idx="10493">
                  <c:v>286.00000000000006</c:v>
                </c:pt>
                <c:pt idx="10494">
                  <c:v>278</c:v>
                </c:pt>
                <c:pt idx="10496">
                  <c:v>229</c:v>
                </c:pt>
                <c:pt idx="10497">
                  <c:v>208</c:v>
                </c:pt>
                <c:pt idx="10498">
                  <c:v>215.00000000000003</c:v>
                </c:pt>
                <c:pt idx="10499">
                  <c:v>208</c:v>
                </c:pt>
                <c:pt idx="10500">
                  <c:v>225.99999999999997</c:v>
                </c:pt>
                <c:pt idx="10501">
                  <c:v>229</c:v>
                </c:pt>
                <c:pt idx="10502">
                  <c:v>231</c:v>
                </c:pt>
                <c:pt idx="10504">
                  <c:v>230.00000000000003</c:v>
                </c:pt>
                <c:pt idx="10505">
                  <c:v>221.99999999999997</c:v>
                </c:pt>
                <c:pt idx="10506">
                  <c:v>217</c:v>
                </c:pt>
                <c:pt idx="10509">
                  <c:v>219.99999999999997</c:v>
                </c:pt>
                <c:pt idx="10510">
                  <c:v>257</c:v>
                </c:pt>
                <c:pt idx="10511">
                  <c:v>252.99999999999997</c:v>
                </c:pt>
                <c:pt idx="10514">
                  <c:v>275</c:v>
                </c:pt>
                <c:pt idx="10515">
                  <c:v>301</c:v>
                </c:pt>
                <c:pt idx="10516">
                  <c:v>278</c:v>
                </c:pt>
                <c:pt idx="10517">
                  <c:v>284.00000000000006</c:v>
                </c:pt>
                <c:pt idx="10518">
                  <c:v>274</c:v>
                </c:pt>
                <c:pt idx="10519">
                  <c:v>265</c:v>
                </c:pt>
                <c:pt idx="10520">
                  <c:v>268</c:v>
                </c:pt>
                <c:pt idx="10521">
                  <c:v>271</c:v>
                </c:pt>
                <c:pt idx="10523">
                  <c:v>279</c:v>
                </c:pt>
                <c:pt idx="10524">
                  <c:v>276</c:v>
                </c:pt>
                <c:pt idx="10525">
                  <c:v>275</c:v>
                </c:pt>
                <c:pt idx="10526">
                  <c:v>271</c:v>
                </c:pt>
                <c:pt idx="10527">
                  <c:v>276</c:v>
                </c:pt>
                <c:pt idx="10528">
                  <c:v>270</c:v>
                </c:pt>
                <c:pt idx="10529">
                  <c:v>270</c:v>
                </c:pt>
                <c:pt idx="10530">
                  <c:v>264</c:v>
                </c:pt>
                <c:pt idx="10531">
                  <c:v>260</c:v>
                </c:pt>
                <c:pt idx="10532">
                  <c:v>258</c:v>
                </c:pt>
                <c:pt idx="10533">
                  <c:v>256</c:v>
                </c:pt>
                <c:pt idx="10534">
                  <c:v>238</c:v>
                </c:pt>
                <c:pt idx="10535">
                  <c:v>233</c:v>
                </c:pt>
                <c:pt idx="10536">
                  <c:v>225.99999999999997</c:v>
                </c:pt>
                <c:pt idx="10537">
                  <c:v>219.00000000000003</c:v>
                </c:pt>
                <c:pt idx="10538">
                  <c:v>217</c:v>
                </c:pt>
                <c:pt idx="10539">
                  <c:v>211.00000000000003</c:v>
                </c:pt>
                <c:pt idx="10540">
                  <c:v>204</c:v>
                </c:pt>
                <c:pt idx="10541">
                  <c:v>200</c:v>
                </c:pt>
                <c:pt idx="10542">
                  <c:v>196</c:v>
                </c:pt>
                <c:pt idx="10544">
                  <c:v>193</c:v>
                </c:pt>
                <c:pt idx="10545">
                  <c:v>190</c:v>
                </c:pt>
                <c:pt idx="10546">
                  <c:v>185</c:v>
                </c:pt>
                <c:pt idx="10547">
                  <c:v>173</c:v>
                </c:pt>
                <c:pt idx="10549">
                  <c:v>177.99999999999997</c:v>
                </c:pt>
                <c:pt idx="10550">
                  <c:v>171.00000000000003</c:v>
                </c:pt>
                <c:pt idx="10551">
                  <c:v>174.00000000000003</c:v>
                </c:pt>
                <c:pt idx="10552">
                  <c:v>177</c:v>
                </c:pt>
                <c:pt idx="10553">
                  <c:v>172</c:v>
                </c:pt>
                <c:pt idx="10554">
                  <c:v>159</c:v>
                </c:pt>
                <c:pt idx="10555">
                  <c:v>160</c:v>
                </c:pt>
                <c:pt idx="10556">
                  <c:v>171</c:v>
                </c:pt>
                <c:pt idx="10557">
                  <c:v>173</c:v>
                </c:pt>
                <c:pt idx="10558">
                  <c:v>174</c:v>
                </c:pt>
                <c:pt idx="10559">
                  <c:v>174</c:v>
                </c:pt>
                <c:pt idx="10560">
                  <c:v>172</c:v>
                </c:pt>
                <c:pt idx="10561">
                  <c:v>181</c:v>
                </c:pt>
                <c:pt idx="10562">
                  <c:v>179</c:v>
                </c:pt>
                <c:pt idx="10563">
                  <c:v>179</c:v>
                </c:pt>
                <c:pt idx="10564">
                  <c:v>174</c:v>
                </c:pt>
                <c:pt idx="10565">
                  <c:v>171</c:v>
                </c:pt>
                <c:pt idx="10566">
                  <c:v>162</c:v>
                </c:pt>
                <c:pt idx="10567">
                  <c:v>166</c:v>
                </c:pt>
                <c:pt idx="10568">
                  <c:v>163</c:v>
                </c:pt>
                <c:pt idx="10569">
                  <c:v>161</c:v>
                </c:pt>
                <c:pt idx="10570">
                  <c:v>161</c:v>
                </c:pt>
                <c:pt idx="10571">
                  <c:v>160</c:v>
                </c:pt>
                <c:pt idx="10572">
                  <c:v>167</c:v>
                </c:pt>
                <c:pt idx="10573">
                  <c:v>173</c:v>
                </c:pt>
                <c:pt idx="10574">
                  <c:v>175</c:v>
                </c:pt>
                <c:pt idx="10575">
                  <c:v>181</c:v>
                </c:pt>
                <c:pt idx="10576">
                  <c:v>175</c:v>
                </c:pt>
                <c:pt idx="10577">
                  <c:v>172</c:v>
                </c:pt>
                <c:pt idx="10578">
                  <c:v>165</c:v>
                </c:pt>
                <c:pt idx="10579">
                  <c:v>162</c:v>
                </c:pt>
                <c:pt idx="10580">
                  <c:v>174</c:v>
                </c:pt>
                <c:pt idx="10581">
                  <c:v>162</c:v>
                </c:pt>
                <c:pt idx="10582">
                  <c:v>163</c:v>
                </c:pt>
                <c:pt idx="10583">
                  <c:v>158</c:v>
                </c:pt>
                <c:pt idx="10584">
                  <c:v>163</c:v>
                </c:pt>
                <c:pt idx="10585">
                  <c:v>164</c:v>
                </c:pt>
                <c:pt idx="10586">
                  <c:v>166</c:v>
                </c:pt>
                <c:pt idx="10587">
                  <c:v>169</c:v>
                </c:pt>
                <c:pt idx="10588">
                  <c:v>167</c:v>
                </c:pt>
                <c:pt idx="10589">
                  <c:v>164</c:v>
                </c:pt>
                <c:pt idx="10590">
                  <c:v>165</c:v>
                </c:pt>
                <c:pt idx="10591">
                  <c:v>161</c:v>
                </c:pt>
                <c:pt idx="10592">
                  <c:v>162</c:v>
                </c:pt>
                <c:pt idx="10593">
                  <c:v>163</c:v>
                </c:pt>
                <c:pt idx="10594">
                  <c:v>164</c:v>
                </c:pt>
                <c:pt idx="10595">
                  <c:v>162</c:v>
                </c:pt>
                <c:pt idx="10596">
                  <c:v>159</c:v>
                </c:pt>
                <c:pt idx="10597">
                  <c:v>162</c:v>
                </c:pt>
                <c:pt idx="10598">
                  <c:v>158</c:v>
                </c:pt>
                <c:pt idx="10599">
                  <c:v>158</c:v>
                </c:pt>
                <c:pt idx="10600">
                  <c:v>160</c:v>
                </c:pt>
                <c:pt idx="10601">
                  <c:v>161</c:v>
                </c:pt>
                <c:pt idx="10602">
                  <c:v>163</c:v>
                </c:pt>
                <c:pt idx="10603">
                  <c:v>162</c:v>
                </c:pt>
                <c:pt idx="10605">
                  <c:v>157</c:v>
                </c:pt>
                <c:pt idx="10606">
                  <c:v>159</c:v>
                </c:pt>
                <c:pt idx="10607">
                  <c:v>153</c:v>
                </c:pt>
                <c:pt idx="10608">
                  <c:v>152</c:v>
                </c:pt>
                <c:pt idx="10609">
                  <c:v>155.99999999999997</c:v>
                </c:pt>
                <c:pt idx="10610">
                  <c:v>162</c:v>
                </c:pt>
                <c:pt idx="10611">
                  <c:v>163</c:v>
                </c:pt>
                <c:pt idx="10612">
                  <c:v>164</c:v>
                </c:pt>
                <c:pt idx="10613">
                  <c:v>165</c:v>
                </c:pt>
                <c:pt idx="10614">
                  <c:v>166</c:v>
                </c:pt>
                <c:pt idx="10615">
                  <c:v>168.00000000000003</c:v>
                </c:pt>
                <c:pt idx="10616">
                  <c:v>163</c:v>
                </c:pt>
                <c:pt idx="10617">
                  <c:v>162</c:v>
                </c:pt>
                <c:pt idx="10618">
                  <c:v>161</c:v>
                </c:pt>
                <c:pt idx="10619">
                  <c:v>161</c:v>
                </c:pt>
                <c:pt idx="10620">
                  <c:v>160</c:v>
                </c:pt>
                <c:pt idx="10621">
                  <c:v>158</c:v>
                </c:pt>
                <c:pt idx="10622">
                  <c:v>158</c:v>
                </c:pt>
                <c:pt idx="10624">
                  <c:v>161</c:v>
                </c:pt>
                <c:pt idx="10625">
                  <c:v>156</c:v>
                </c:pt>
                <c:pt idx="10626">
                  <c:v>157</c:v>
                </c:pt>
                <c:pt idx="10627">
                  <c:v>156</c:v>
                </c:pt>
                <c:pt idx="10628">
                  <c:v>158</c:v>
                </c:pt>
                <c:pt idx="10629">
                  <c:v>160</c:v>
                </c:pt>
                <c:pt idx="10630">
                  <c:v>160</c:v>
                </c:pt>
                <c:pt idx="10631">
                  <c:v>156</c:v>
                </c:pt>
                <c:pt idx="10632">
                  <c:v>156.99999999999997</c:v>
                </c:pt>
                <c:pt idx="10633">
                  <c:v>154</c:v>
                </c:pt>
                <c:pt idx="10634">
                  <c:v>153</c:v>
                </c:pt>
                <c:pt idx="10635">
                  <c:v>150</c:v>
                </c:pt>
                <c:pt idx="10636">
                  <c:v>143.00000000000003</c:v>
                </c:pt>
                <c:pt idx="10637">
                  <c:v>146</c:v>
                </c:pt>
                <c:pt idx="10638">
                  <c:v>141</c:v>
                </c:pt>
                <c:pt idx="10639">
                  <c:v>136</c:v>
                </c:pt>
                <c:pt idx="10640">
                  <c:v>139</c:v>
                </c:pt>
                <c:pt idx="10641">
                  <c:v>143.00000000000003</c:v>
                </c:pt>
                <c:pt idx="10642">
                  <c:v>146</c:v>
                </c:pt>
                <c:pt idx="10643">
                  <c:v>147.00000000000003</c:v>
                </c:pt>
                <c:pt idx="10644">
                  <c:v>154</c:v>
                </c:pt>
                <c:pt idx="10645">
                  <c:v>153</c:v>
                </c:pt>
                <c:pt idx="10646">
                  <c:v>157</c:v>
                </c:pt>
                <c:pt idx="10647">
                  <c:v>153.00000000000003</c:v>
                </c:pt>
                <c:pt idx="10648">
                  <c:v>152</c:v>
                </c:pt>
                <c:pt idx="10649">
                  <c:v>157</c:v>
                </c:pt>
                <c:pt idx="10651">
                  <c:v>168.00000000000003</c:v>
                </c:pt>
                <c:pt idx="10652">
                  <c:v>159</c:v>
                </c:pt>
                <c:pt idx="10653">
                  <c:v>159</c:v>
                </c:pt>
                <c:pt idx="10654">
                  <c:v>155</c:v>
                </c:pt>
                <c:pt idx="10655">
                  <c:v>156</c:v>
                </c:pt>
                <c:pt idx="10656">
                  <c:v>151.00000000000003</c:v>
                </c:pt>
                <c:pt idx="10657">
                  <c:v>149.00000000000003</c:v>
                </c:pt>
                <c:pt idx="10658">
                  <c:v>141</c:v>
                </c:pt>
                <c:pt idx="10659">
                  <c:v>137</c:v>
                </c:pt>
                <c:pt idx="10660">
                  <c:v>136</c:v>
                </c:pt>
                <c:pt idx="10661">
                  <c:v>134</c:v>
                </c:pt>
                <c:pt idx="10662">
                  <c:v>137</c:v>
                </c:pt>
                <c:pt idx="10663">
                  <c:v>132</c:v>
                </c:pt>
                <c:pt idx="10664">
                  <c:v>127</c:v>
                </c:pt>
                <c:pt idx="10665">
                  <c:v>122.00000000000001</c:v>
                </c:pt>
                <c:pt idx="10666">
                  <c:v>131.99999999999997</c:v>
                </c:pt>
                <c:pt idx="10667">
                  <c:v>131</c:v>
                </c:pt>
                <c:pt idx="10668">
                  <c:v>129</c:v>
                </c:pt>
                <c:pt idx="10669">
                  <c:v>128</c:v>
                </c:pt>
                <c:pt idx="10670">
                  <c:v>129</c:v>
                </c:pt>
                <c:pt idx="10671">
                  <c:v>128</c:v>
                </c:pt>
                <c:pt idx="10672">
                  <c:v>128</c:v>
                </c:pt>
                <c:pt idx="10673">
                  <c:v>126</c:v>
                </c:pt>
                <c:pt idx="10674">
                  <c:v>122</c:v>
                </c:pt>
                <c:pt idx="10675">
                  <c:v>122.00000000000001</c:v>
                </c:pt>
                <c:pt idx="10676">
                  <c:v>122</c:v>
                </c:pt>
                <c:pt idx="10677">
                  <c:v>121</c:v>
                </c:pt>
                <c:pt idx="10678">
                  <c:v>124</c:v>
                </c:pt>
                <c:pt idx="10679">
                  <c:v>127</c:v>
                </c:pt>
                <c:pt idx="10680">
                  <c:v>125</c:v>
                </c:pt>
                <c:pt idx="10681">
                  <c:v>122.00000000000001</c:v>
                </c:pt>
                <c:pt idx="10682">
                  <c:v>127</c:v>
                </c:pt>
                <c:pt idx="10683">
                  <c:v>126.00000000000003</c:v>
                </c:pt>
                <c:pt idx="10684">
                  <c:v>123</c:v>
                </c:pt>
                <c:pt idx="10685">
                  <c:v>120.00000000000001</c:v>
                </c:pt>
                <c:pt idx="10686">
                  <c:v>120</c:v>
                </c:pt>
                <c:pt idx="10687">
                  <c:v>125</c:v>
                </c:pt>
                <c:pt idx="10688">
                  <c:v>133</c:v>
                </c:pt>
                <c:pt idx="10689">
                  <c:v>130</c:v>
                </c:pt>
                <c:pt idx="10690">
                  <c:v>130</c:v>
                </c:pt>
                <c:pt idx="10693">
                  <c:v>121</c:v>
                </c:pt>
                <c:pt idx="10694">
                  <c:v>126</c:v>
                </c:pt>
                <c:pt idx="10695">
                  <c:v>122</c:v>
                </c:pt>
                <c:pt idx="10698">
                  <c:v>123</c:v>
                </c:pt>
                <c:pt idx="10699">
                  <c:v>125</c:v>
                </c:pt>
                <c:pt idx="10701">
                  <c:v>120</c:v>
                </c:pt>
                <c:pt idx="10702">
                  <c:v>118</c:v>
                </c:pt>
                <c:pt idx="10703">
                  <c:v>119</c:v>
                </c:pt>
                <c:pt idx="10704">
                  <c:v>119</c:v>
                </c:pt>
                <c:pt idx="10705">
                  <c:v>121</c:v>
                </c:pt>
                <c:pt idx="10706">
                  <c:v>125</c:v>
                </c:pt>
                <c:pt idx="10707">
                  <c:v>126</c:v>
                </c:pt>
                <c:pt idx="10708">
                  <c:v>127</c:v>
                </c:pt>
                <c:pt idx="10709">
                  <c:v>124.00000000000003</c:v>
                </c:pt>
                <c:pt idx="10710">
                  <c:v>123</c:v>
                </c:pt>
                <c:pt idx="10711">
                  <c:v>121</c:v>
                </c:pt>
                <c:pt idx="10712">
                  <c:v>125</c:v>
                </c:pt>
                <c:pt idx="10713">
                  <c:v>127</c:v>
                </c:pt>
                <c:pt idx="10714">
                  <c:v>128.00000000000003</c:v>
                </c:pt>
                <c:pt idx="10715">
                  <c:v>127</c:v>
                </c:pt>
                <c:pt idx="10716">
                  <c:v>129</c:v>
                </c:pt>
                <c:pt idx="10717">
                  <c:v>125</c:v>
                </c:pt>
                <c:pt idx="10718">
                  <c:v>123</c:v>
                </c:pt>
                <c:pt idx="10719">
                  <c:v>121</c:v>
                </c:pt>
                <c:pt idx="10720">
                  <c:v>114.99999999999999</c:v>
                </c:pt>
                <c:pt idx="10723">
                  <c:v>124</c:v>
                </c:pt>
                <c:pt idx="10724">
                  <c:v>128</c:v>
                </c:pt>
                <c:pt idx="10725">
                  <c:v>128</c:v>
                </c:pt>
                <c:pt idx="10727">
                  <c:v>125</c:v>
                </c:pt>
                <c:pt idx="10728">
                  <c:v>120</c:v>
                </c:pt>
                <c:pt idx="10729">
                  <c:v>119</c:v>
                </c:pt>
                <c:pt idx="10730">
                  <c:v>121</c:v>
                </c:pt>
                <c:pt idx="10731">
                  <c:v>121</c:v>
                </c:pt>
                <c:pt idx="10732">
                  <c:v>128</c:v>
                </c:pt>
                <c:pt idx="10733">
                  <c:v>128</c:v>
                </c:pt>
                <c:pt idx="10734">
                  <c:v>127</c:v>
                </c:pt>
                <c:pt idx="10735">
                  <c:v>131</c:v>
                </c:pt>
                <c:pt idx="10736">
                  <c:v>140</c:v>
                </c:pt>
                <c:pt idx="10737">
                  <c:v>145</c:v>
                </c:pt>
                <c:pt idx="10738">
                  <c:v>139</c:v>
                </c:pt>
                <c:pt idx="10739">
                  <c:v>138</c:v>
                </c:pt>
                <c:pt idx="10740">
                  <c:v>136</c:v>
                </c:pt>
                <c:pt idx="10741">
                  <c:v>132</c:v>
                </c:pt>
                <c:pt idx="10742">
                  <c:v>132</c:v>
                </c:pt>
                <c:pt idx="10743">
                  <c:v>127</c:v>
                </c:pt>
                <c:pt idx="10744">
                  <c:v>126</c:v>
                </c:pt>
                <c:pt idx="10745">
                  <c:v>121</c:v>
                </c:pt>
                <c:pt idx="10746">
                  <c:v>121</c:v>
                </c:pt>
                <c:pt idx="10747">
                  <c:v>116.00000000000001</c:v>
                </c:pt>
                <c:pt idx="10749">
                  <c:v>128</c:v>
                </c:pt>
                <c:pt idx="10750">
                  <c:v>131</c:v>
                </c:pt>
                <c:pt idx="10751">
                  <c:v>128</c:v>
                </c:pt>
                <c:pt idx="10752">
                  <c:v>128</c:v>
                </c:pt>
                <c:pt idx="10753">
                  <c:v>128</c:v>
                </c:pt>
                <c:pt idx="10754">
                  <c:v>126</c:v>
                </c:pt>
                <c:pt idx="10755">
                  <c:v>126</c:v>
                </c:pt>
                <c:pt idx="10757">
                  <c:v>129</c:v>
                </c:pt>
                <c:pt idx="10758">
                  <c:v>126</c:v>
                </c:pt>
                <c:pt idx="10759">
                  <c:v>121</c:v>
                </c:pt>
                <c:pt idx="10760">
                  <c:v>119</c:v>
                </c:pt>
                <c:pt idx="10761">
                  <c:v>119</c:v>
                </c:pt>
                <c:pt idx="10764">
                  <c:v>119</c:v>
                </c:pt>
                <c:pt idx="10765">
                  <c:v>122</c:v>
                </c:pt>
                <c:pt idx="10766">
                  <c:v>122</c:v>
                </c:pt>
                <c:pt idx="10767">
                  <c:v>124</c:v>
                </c:pt>
                <c:pt idx="10768">
                  <c:v>123</c:v>
                </c:pt>
                <c:pt idx="10769">
                  <c:v>126</c:v>
                </c:pt>
                <c:pt idx="10770">
                  <c:v>125</c:v>
                </c:pt>
                <c:pt idx="10771">
                  <c:v>123</c:v>
                </c:pt>
                <c:pt idx="10772">
                  <c:v>122</c:v>
                </c:pt>
                <c:pt idx="10773">
                  <c:v>119</c:v>
                </c:pt>
                <c:pt idx="10774">
                  <c:v>120.00000000000001</c:v>
                </c:pt>
                <c:pt idx="10775">
                  <c:v>121</c:v>
                </c:pt>
                <c:pt idx="10776">
                  <c:v>124</c:v>
                </c:pt>
                <c:pt idx="10777">
                  <c:v>120</c:v>
                </c:pt>
                <c:pt idx="10778">
                  <c:v>124</c:v>
                </c:pt>
                <c:pt idx="10779">
                  <c:v>119</c:v>
                </c:pt>
                <c:pt idx="10780">
                  <c:v>123</c:v>
                </c:pt>
                <c:pt idx="10781">
                  <c:v>123</c:v>
                </c:pt>
                <c:pt idx="10785">
                  <c:v>126</c:v>
                </c:pt>
                <c:pt idx="10786">
                  <c:v>125</c:v>
                </c:pt>
                <c:pt idx="10787">
                  <c:v>127</c:v>
                </c:pt>
                <c:pt idx="10788">
                  <c:v>128</c:v>
                </c:pt>
                <c:pt idx="10789">
                  <c:v>125</c:v>
                </c:pt>
                <c:pt idx="10790">
                  <c:v>122</c:v>
                </c:pt>
                <c:pt idx="10791">
                  <c:v>124</c:v>
                </c:pt>
                <c:pt idx="10792">
                  <c:v>125</c:v>
                </c:pt>
                <c:pt idx="10793">
                  <c:v>130</c:v>
                </c:pt>
                <c:pt idx="10794">
                  <c:v>126</c:v>
                </c:pt>
                <c:pt idx="10795">
                  <c:v>125</c:v>
                </c:pt>
                <c:pt idx="10796">
                  <c:v>122</c:v>
                </c:pt>
                <c:pt idx="10797">
                  <c:v>117</c:v>
                </c:pt>
                <c:pt idx="10799">
                  <c:v>114.00000000000001</c:v>
                </c:pt>
                <c:pt idx="10800">
                  <c:v>112.00000000000001</c:v>
                </c:pt>
                <c:pt idx="10801">
                  <c:v>112.00000000000001</c:v>
                </c:pt>
                <c:pt idx="10802">
                  <c:v>109.00000000000001</c:v>
                </c:pt>
                <c:pt idx="10803">
                  <c:v>108</c:v>
                </c:pt>
                <c:pt idx="10804">
                  <c:v>108.99999999999999</c:v>
                </c:pt>
                <c:pt idx="10805">
                  <c:v>108</c:v>
                </c:pt>
                <c:pt idx="10806">
                  <c:v>107</c:v>
                </c:pt>
                <c:pt idx="10807">
                  <c:v>108.99999999999999</c:v>
                </c:pt>
                <c:pt idx="10808">
                  <c:v>110.00000000000001</c:v>
                </c:pt>
                <c:pt idx="10809">
                  <c:v>110.00000000000001</c:v>
                </c:pt>
                <c:pt idx="10810">
                  <c:v>114.99999999999999</c:v>
                </c:pt>
                <c:pt idx="10811">
                  <c:v>114.99999999999999</c:v>
                </c:pt>
                <c:pt idx="10812">
                  <c:v>111.00000000000001</c:v>
                </c:pt>
                <c:pt idx="10813">
                  <c:v>108</c:v>
                </c:pt>
                <c:pt idx="10814">
                  <c:v>106</c:v>
                </c:pt>
                <c:pt idx="10815">
                  <c:v>103</c:v>
                </c:pt>
                <c:pt idx="10816">
                  <c:v>106</c:v>
                </c:pt>
                <c:pt idx="10817">
                  <c:v>109.00000000000001</c:v>
                </c:pt>
                <c:pt idx="10819">
                  <c:v>110.00000000000001</c:v>
                </c:pt>
                <c:pt idx="10820">
                  <c:v>111.00000000000001</c:v>
                </c:pt>
                <c:pt idx="10821">
                  <c:v>111.00000000000001</c:v>
                </c:pt>
                <c:pt idx="10822">
                  <c:v>112.00000000000001</c:v>
                </c:pt>
                <c:pt idx="10823">
                  <c:v>110.99999999999999</c:v>
                </c:pt>
                <c:pt idx="10824">
                  <c:v>111.00000000000001</c:v>
                </c:pt>
                <c:pt idx="10825">
                  <c:v>113.00000000000001</c:v>
                </c:pt>
                <c:pt idx="10826">
                  <c:v>114.00000000000001</c:v>
                </c:pt>
                <c:pt idx="10827">
                  <c:v>114.00000000000001</c:v>
                </c:pt>
                <c:pt idx="10828">
                  <c:v>113.00000000000001</c:v>
                </c:pt>
                <c:pt idx="10829">
                  <c:v>111.00000000000001</c:v>
                </c:pt>
                <c:pt idx="10830">
                  <c:v>112.99999999999999</c:v>
                </c:pt>
                <c:pt idx="10831">
                  <c:v>117</c:v>
                </c:pt>
                <c:pt idx="10832">
                  <c:v>117</c:v>
                </c:pt>
                <c:pt idx="10833">
                  <c:v>114.99999999999999</c:v>
                </c:pt>
                <c:pt idx="10834">
                  <c:v>114.00000000000001</c:v>
                </c:pt>
                <c:pt idx="10835">
                  <c:v>110.99999999999999</c:v>
                </c:pt>
                <c:pt idx="10836">
                  <c:v>113.00000000000001</c:v>
                </c:pt>
                <c:pt idx="10837">
                  <c:v>113.00000000000001</c:v>
                </c:pt>
                <c:pt idx="10838">
                  <c:v>116.00000000000001</c:v>
                </c:pt>
                <c:pt idx="10839">
                  <c:v>119</c:v>
                </c:pt>
                <c:pt idx="10840">
                  <c:v>118.00000000000001</c:v>
                </c:pt>
                <c:pt idx="10841">
                  <c:v>118.00000000000001</c:v>
                </c:pt>
                <c:pt idx="10842">
                  <c:v>117</c:v>
                </c:pt>
                <c:pt idx="10843">
                  <c:v>118.00000000000001</c:v>
                </c:pt>
                <c:pt idx="10844">
                  <c:v>116.00000000000001</c:v>
                </c:pt>
                <c:pt idx="10845">
                  <c:v>116.00000000000001</c:v>
                </c:pt>
                <c:pt idx="10846">
                  <c:v>116.00000000000001</c:v>
                </c:pt>
                <c:pt idx="10847">
                  <c:v>116.00000000000001</c:v>
                </c:pt>
                <c:pt idx="10848">
                  <c:v>115.00000000000001</c:v>
                </c:pt>
                <c:pt idx="10849">
                  <c:v>113.00000000000001</c:v>
                </c:pt>
                <c:pt idx="10850">
                  <c:v>114.00000000000001</c:v>
                </c:pt>
                <c:pt idx="10851">
                  <c:v>113.00000000000001</c:v>
                </c:pt>
                <c:pt idx="10852">
                  <c:v>113.00000000000001</c:v>
                </c:pt>
                <c:pt idx="10853">
                  <c:v>112.00000000000001</c:v>
                </c:pt>
                <c:pt idx="10854">
                  <c:v>110.00000000000001</c:v>
                </c:pt>
                <c:pt idx="10855">
                  <c:v>110.00000000000001</c:v>
                </c:pt>
                <c:pt idx="10856">
                  <c:v>106</c:v>
                </c:pt>
                <c:pt idx="10857">
                  <c:v>106</c:v>
                </c:pt>
                <c:pt idx="10858">
                  <c:v>109.00000000000001</c:v>
                </c:pt>
                <c:pt idx="10859">
                  <c:v>110.00000000000001</c:v>
                </c:pt>
                <c:pt idx="10860">
                  <c:v>109.00000000000001</c:v>
                </c:pt>
                <c:pt idx="10861">
                  <c:v>112.00000000000001</c:v>
                </c:pt>
                <c:pt idx="10862">
                  <c:v>111.00000000000001</c:v>
                </c:pt>
                <c:pt idx="10863">
                  <c:v>110.99999999999999</c:v>
                </c:pt>
                <c:pt idx="10864">
                  <c:v>111.00000000000001</c:v>
                </c:pt>
                <c:pt idx="10865">
                  <c:v>110.99999999999999</c:v>
                </c:pt>
                <c:pt idx="10866">
                  <c:v>117.00000000000001</c:v>
                </c:pt>
                <c:pt idx="10867">
                  <c:v>117.00000000000001</c:v>
                </c:pt>
                <c:pt idx="10868">
                  <c:v>120</c:v>
                </c:pt>
                <c:pt idx="10869">
                  <c:v>123</c:v>
                </c:pt>
                <c:pt idx="10870">
                  <c:v>121</c:v>
                </c:pt>
                <c:pt idx="10871">
                  <c:v>119</c:v>
                </c:pt>
                <c:pt idx="10872">
                  <c:v>121</c:v>
                </c:pt>
                <c:pt idx="10873">
                  <c:v>124</c:v>
                </c:pt>
                <c:pt idx="10874">
                  <c:v>123</c:v>
                </c:pt>
                <c:pt idx="10875">
                  <c:v>126</c:v>
                </c:pt>
                <c:pt idx="10876">
                  <c:v>123</c:v>
                </c:pt>
                <c:pt idx="10877">
                  <c:v>120.00000000000001</c:v>
                </c:pt>
                <c:pt idx="10878">
                  <c:v>117</c:v>
                </c:pt>
                <c:pt idx="10879">
                  <c:v>114.00000000000001</c:v>
                </c:pt>
                <c:pt idx="10880">
                  <c:v>116.00000000000001</c:v>
                </c:pt>
                <c:pt idx="10881">
                  <c:v>114.99999999999999</c:v>
                </c:pt>
                <c:pt idx="10882">
                  <c:v>115.00000000000001</c:v>
                </c:pt>
                <c:pt idx="10883">
                  <c:v>116.00000000000001</c:v>
                </c:pt>
                <c:pt idx="10884">
                  <c:v>110.00000000000001</c:v>
                </c:pt>
                <c:pt idx="10885">
                  <c:v>110.99999999999999</c:v>
                </c:pt>
                <c:pt idx="10886">
                  <c:v>110.00000000000001</c:v>
                </c:pt>
                <c:pt idx="10887">
                  <c:v>113.00000000000001</c:v>
                </c:pt>
                <c:pt idx="10888">
                  <c:v>109.00000000000001</c:v>
                </c:pt>
                <c:pt idx="10889">
                  <c:v>107</c:v>
                </c:pt>
                <c:pt idx="10890">
                  <c:v>110.00000000000001</c:v>
                </c:pt>
                <c:pt idx="10891">
                  <c:v>110.00000000000001</c:v>
                </c:pt>
                <c:pt idx="10892">
                  <c:v>112.00000000000001</c:v>
                </c:pt>
                <c:pt idx="10893">
                  <c:v>112.00000000000001</c:v>
                </c:pt>
                <c:pt idx="10894">
                  <c:v>112.00000000000001</c:v>
                </c:pt>
                <c:pt idx="10895">
                  <c:v>114.00000000000001</c:v>
                </c:pt>
                <c:pt idx="10896">
                  <c:v>110.99999999999999</c:v>
                </c:pt>
                <c:pt idx="10897">
                  <c:v>111.00000000000001</c:v>
                </c:pt>
                <c:pt idx="10898">
                  <c:v>111.00000000000001</c:v>
                </c:pt>
                <c:pt idx="10899">
                  <c:v>110.00000000000001</c:v>
                </c:pt>
                <c:pt idx="10900">
                  <c:v>110.00000000000001</c:v>
                </c:pt>
                <c:pt idx="10901">
                  <c:v>113.00000000000001</c:v>
                </c:pt>
                <c:pt idx="10902">
                  <c:v>115.00000000000001</c:v>
                </c:pt>
                <c:pt idx="10903">
                  <c:v>115.99999999999999</c:v>
                </c:pt>
                <c:pt idx="10904">
                  <c:v>119</c:v>
                </c:pt>
                <c:pt idx="10905">
                  <c:v>115.99999999999999</c:v>
                </c:pt>
                <c:pt idx="10906">
                  <c:v>118</c:v>
                </c:pt>
                <c:pt idx="10907">
                  <c:v>116.00000000000001</c:v>
                </c:pt>
                <c:pt idx="10908">
                  <c:v>118</c:v>
                </c:pt>
                <c:pt idx="10909">
                  <c:v>121</c:v>
                </c:pt>
                <c:pt idx="10910">
                  <c:v>123</c:v>
                </c:pt>
                <c:pt idx="10912">
                  <c:v>149</c:v>
                </c:pt>
                <c:pt idx="10913">
                  <c:v>148</c:v>
                </c:pt>
                <c:pt idx="10914">
                  <c:v>145</c:v>
                </c:pt>
                <c:pt idx="10915">
                  <c:v>142</c:v>
                </c:pt>
                <c:pt idx="10916">
                  <c:v>140</c:v>
                </c:pt>
                <c:pt idx="10917">
                  <c:v>143</c:v>
                </c:pt>
                <c:pt idx="10918">
                  <c:v>142.00000000000003</c:v>
                </c:pt>
                <c:pt idx="10919">
                  <c:v>140</c:v>
                </c:pt>
                <c:pt idx="10920">
                  <c:v>147</c:v>
                </c:pt>
                <c:pt idx="10921">
                  <c:v>150</c:v>
                </c:pt>
                <c:pt idx="10922">
                  <c:v>155</c:v>
                </c:pt>
                <c:pt idx="10923">
                  <c:v>153</c:v>
                </c:pt>
                <c:pt idx="10924">
                  <c:v>151</c:v>
                </c:pt>
                <c:pt idx="10925">
                  <c:v>153</c:v>
                </c:pt>
                <c:pt idx="10926">
                  <c:v>152</c:v>
                </c:pt>
                <c:pt idx="10927">
                  <c:v>154</c:v>
                </c:pt>
                <c:pt idx="10928">
                  <c:v>156.99999999999997</c:v>
                </c:pt>
                <c:pt idx="10929">
                  <c:v>159</c:v>
                </c:pt>
                <c:pt idx="10930">
                  <c:v>165</c:v>
                </c:pt>
                <c:pt idx="10931">
                  <c:v>166</c:v>
                </c:pt>
                <c:pt idx="10932">
                  <c:v>167</c:v>
                </c:pt>
                <c:pt idx="10933">
                  <c:v>168.00000000000003</c:v>
                </c:pt>
                <c:pt idx="10934">
                  <c:v>168</c:v>
                </c:pt>
                <c:pt idx="10935">
                  <c:v>164</c:v>
                </c:pt>
                <c:pt idx="10936">
                  <c:v>165</c:v>
                </c:pt>
                <c:pt idx="10937">
                  <c:v>167</c:v>
                </c:pt>
                <c:pt idx="10938">
                  <c:v>175</c:v>
                </c:pt>
                <c:pt idx="10939">
                  <c:v>166</c:v>
                </c:pt>
                <c:pt idx="10940">
                  <c:v>172</c:v>
                </c:pt>
                <c:pt idx="10941">
                  <c:v>175.99999999999997</c:v>
                </c:pt>
                <c:pt idx="10942">
                  <c:v>177.99999999999997</c:v>
                </c:pt>
                <c:pt idx="10943">
                  <c:v>177</c:v>
                </c:pt>
                <c:pt idx="10944">
                  <c:v>174</c:v>
                </c:pt>
                <c:pt idx="10945">
                  <c:v>170</c:v>
                </c:pt>
                <c:pt idx="10946">
                  <c:v>161</c:v>
                </c:pt>
                <c:pt idx="10947">
                  <c:v>162</c:v>
                </c:pt>
                <c:pt idx="10948">
                  <c:v>166</c:v>
                </c:pt>
                <c:pt idx="10949">
                  <c:v>167</c:v>
                </c:pt>
                <c:pt idx="10950">
                  <c:v>165</c:v>
                </c:pt>
                <c:pt idx="10951">
                  <c:v>168.00000000000003</c:v>
                </c:pt>
                <c:pt idx="10953">
                  <c:v>164</c:v>
                </c:pt>
                <c:pt idx="10954">
                  <c:v>164</c:v>
                </c:pt>
                <c:pt idx="10955">
                  <c:v>163</c:v>
                </c:pt>
                <c:pt idx="10956">
                  <c:v>154</c:v>
                </c:pt>
                <c:pt idx="10958">
                  <c:v>150</c:v>
                </c:pt>
                <c:pt idx="10959">
                  <c:v>146</c:v>
                </c:pt>
                <c:pt idx="10960">
                  <c:v>150</c:v>
                </c:pt>
                <c:pt idx="10962">
                  <c:v>164</c:v>
                </c:pt>
                <c:pt idx="10963">
                  <c:v>165</c:v>
                </c:pt>
                <c:pt idx="10964">
                  <c:v>168.00000000000003</c:v>
                </c:pt>
                <c:pt idx="10965">
                  <c:v>165</c:v>
                </c:pt>
                <c:pt idx="10966">
                  <c:v>164</c:v>
                </c:pt>
                <c:pt idx="10967">
                  <c:v>163</c:v>
                </c:pt>
                <c:pt idx="10968">
                  <c:v>169.00000000000003</c:v>
                </c:pt>
                <c:pt idx="10969">
                  <c:v>173.00000000000003</c:v>
                </c:pt>
                <c:pt idx="10970">
                  <c:v>174</c:v>
                </c:pt>
                <c:pt idx="10971">
                  <c:v>179</c:v>
                </c:pt>
                <c:pt idx="10972">
                  <c:v>184</c:v>
                </c:pt>
                <c:pt idx="10973">
                  <c:v>179</c:v>
                </c:pt>
                <c:pt idx="10974">
                  <c:v>183</c:v>
                </c:pt>
                <c:pt idx="10975">
                  <c:v>198</c:v>
                </c:pt>
                <c:pt idx="10976">
                  <c:v>197.00000000000003</c:v>
                </c:pt>
                <c:pt idx="10977">
                  <c:v>198</c:v>
                </c:pt>
                <c:pt idx="10978">
                  <c:v>193</c:v>
                </c:pt>
                <c:pt idx="10979">
                  <c:v>197</c:v>
                </c:pt>
                <c:pt idx="10980">
                  <c:v>195</c:v>
                </c:pt>
                <c:pt idx="10981">
                  <c:v>192</c:v>
                </c:pt>
                <c:pt idx="10982">
                  <c:v>215</c:v>
                </c:pt>
                <c:pt idx="10983">
                  <c:v>223</c:v>
                </c:pt>
                <c:pt idx="10984">
                  <c:v>233</c:v>
                </c:pt>
                <c:pt idx="10985">
                  <c:v>233</c:v>
                </c:pt>
                <c:pt idx="10986">
                  <c:v>231.99999999999997</c:v>
                </c:pt>
                <c:pt idx="10987">
                  <c:v>242</c:v>
                </c:pt>
                <c:pt idx="10988">
                  <c:v>244</c:v>
                </c:pt>
                <c:pt idx="10989">
                  <c:v>246.99999999999997</c:v>
                </c:pt>
                <c:pt idx="10990">
                  <c:v>241</c:v>
                </c:pt>
                <c:pt idx="10991">
                  <c:v>239</c:v>
                </c:pt>
                <c:pt idx="10992">
                  <c:v>239</c:v>
                </c:pt>
                <c:pt idx="10993">
                  <c:v>235</c:v>
                </c:pt>
                <c:pt idx="10994">
                  <c:v>241</c:v>
                </c:pt>
                <c:pt idx="10995">
                  <c:v>241</c:v>
                </c:pt>
                <c:pt idx="10996">
                  <c:v>250</c:v>
                </c:pt>
                <c:pt idx="10997">
                  <c:v>239</c:v>
                </c:pt>
                <c:pt idx="10998">
                  <c:v>241</c:v>
                </c:pt>
                <c:pt idx="10999">
                  <c:v>238</c:v>
                </c:pt>
                <c:pt idx="11000">
                  <c:v>247.00000000000003</c:v>
                </c:pt>
                <c:pt idx="11001">
                  <c:v>240</c:v>
                </c:pt>
                <c:pt idx="11002">
                  <c:v>242</c:v>
                </c:pt>
                <c:pt idx="11004">
                  <c:v>231</c:v>
                </c:pt>
                <c:pt idx="11005">
                  <c:v>225</c:v>
                </c:pt>
                <c:pt idx="11006">
                  <c:v>226.00000000000003</c:v>
                </c:pt>
                <c:pt idx="11007">
                  <c:v>238</c:v>
                </c:pt>
                <c:pt idx="11008">
                  <c:v>238</c:v>
                </c:pt>
                <c:pt idx="11009">
                  <c:v>236</c:v>
                </c:pt>
                <c:pt idx="11010">
                  <c:v>231.99999999999997</c:v>
                </c:pt>
                <c:pt idx="11011">
                  <c:v>231</c:v>
                </c:pt>
                <c:pt idx="11012">
                  <c:v>229.99999999999997</c:v>
                </c:pt>
                <c:pt idx="11013">
                  <c:v>231</c:v>
                </c:pt>
                <c:pt idx="11014">
                  <c:v>229</c:v>
                </c:pt>
                <c:pt idx="11015">
                  <c:v>229.99999999999997</c:v>
                </c:pt>
                <c:pt idx="11016">
                  <c:v>231</c:v>
                </c:pt>
                <c:pt idx="11019">
                  <c:v>229</c:v>
                </c:pt>
                <c:pt idx="11020">
                  <c:v>223.99999999999997</c:v>
                </c:pt>
                <c:pt idx="11021">
                  <c:v>213</c:v>
                </c:pt>
                <c:pt idx="11022">
                  <c:v>209</c:v>
                </c:pt>
                <c:pt idx="11023">
                  <c:v>213</c:v>
                </c:pt>
                <c:pt idx="11024">
                  <c:v>212</c:v>
                </c:pt>
                <c:pt idx="11025">
                  <c:v>211</c:v>
                </c:pt>
                <c:pt idx="11026">
                  <c:v>214</c:v>
                </c:pt>
                <c:pt idx="11027">
                  <c:v>219</c:v>
                </c:pt>
                <c:pt idx="11028">
                  <c:v>209.99999999999997</c:v>
                </c:pt>
                <c:pt idx="11029">
                  <c:v>208</c:v>
                </c:pt>
                <c:pt idx="11030">
                  <c:v>207.00000000000003</c:v>
                </c:pt>
                <c:pt idx="11031">
                  <c:v>215.00000000000003</c:v>
                </c:pt>
                <c:pt idx="11034">
                  <c:v>207.99999999999997</c:v>
                </c:pt>
                <c:pt idx="11035">
                  <c:v>203.00000000000003</c:v>
                </c:pt>
                <c:pt idx="11036">
                  <c:v>204</c:v>
                </c:pt>
                <c:pt idx="11039">
                  <c:v>228.00000000000003</c:v>
                </c:pt>
                <c:pt idx="11040">
                  <c:v>229.99999999999997</c:v>
                </c:pt>
                <c:pt idx="11041">
                  <c:v>223</c:v>
                </c:pt>
                <c:pt idx="11042">
                  <c:v>255.00000000000003</c:v>
                </c:pt>
                <c:pt idx="11044">
                  <c:v>246</c:v>
                </c:pt>
                <c:pt idx="11045">
                  <c:v>246.99999999999997</c:v>
                </c:pt>
                <c:pt idx="11046">
                  <c:v>244</c:v>
                </c:pt>
                <c:pt idx="11047">
                  <c:v>247.99999999999994</c:v>
                </c:pt>
                <c:pt idx="11048">
                  <c:v>258</c:v>
                </c:pt>
                <c:pt idx="11049">
                  <c:v>257</c:v>
                </c:pt>
                <c:pt idx="11051">
                  <c:v>250.99999999999997</c:v>
                </c:pt>
                <c:pt idx="11052">
                  <c:v>252.99999999999997</c:v>
                </c:pt>
                <c:pt idx="11053">
                  <c:v>263</c:v>
                </c:pt>
                <c:pt idx="11054">
                  <c:v>261</c:v>
                </c:pt>
                <c:pt idx="11055">
                  <c:v>256.00000000000006</c:v>
                </c:pt>
                <c:pt idx="11056">
                  <c:v>261</c:v>
                </c:pt>
                <c:pt idx="11057">
                  <c:v>265</c:v>
                </c:pt>
                <c:pt idx="11058">
                  <c:v>280</c:v>
                </c:pt>
                <c:pt idx="11059">
                  <c:v>274</c:v>
                </c:pt>
                <c:pt idx="11061">
                  <c:v>263.99999999999994</c:v>
                </c:pt>
                <c:pt idx="11062">
                  <c:v>254.99999999999997</c:v>
                </c:pt>
                <c:pt idx="11063">
                  <c:v>263</c:v>
                </c:pt>
                <c:pt idx="11064">
                  <c:v>257</c:v>
                </c:pt>
                <c:pt idx="11065">
                  <c:v>246.99999999999997</c:v>
                </c:pt>
                <c:pt idx="11066">
                  <c:v>254</c:v>
                </c:pt>
                <c:pt idx="11067">
                  <c:v>253.00000000000003</c:v>
                </c:pt>
                <c:pt idx="11068">
                  <c:v>259.99999999999994</c:v>
                </c:pt>
                <c:pt idx="11069">
                  <c:v>254</c:v>
                </c:pt>
                <c:pt idx="11070">
                  <c:v>258</c:v>
                </c:pt>
                <c:pt idx="11071">
                  <c:v>263.99999999999994</c:v>
                </c:pt>
                <c:pt idx="11072">
                  <c:v>298</c:v>
                </c:pt>
                <c:pt idx="11074">
                  <c:v>312</c:v>
                </c:pt>
                <c:pt idx="11075">
                  <c:v>254</c:v>
                </c:pt>
                <c:pt idx="11076">
                  <c:v>258</c:v>
                </c:pt>
                <c:pt idx="11077">
                  <c:v>239</c:v>
                </c:pt>
                <c:pt idx="11078">
                  <c:v>235</c:v>
                </c:pt>
                <c:pt idx="11079">
                  <c:v>217</c:v>
                </c:pt>
                <c:pt idx="11080">
                  <c:v>223.99999999999997</c:v>
                </c:pt>
                <c:pt idx="11081">
                  <c:v>234.00000000000003</c:v>
                </c:pt>
                <c:pt idx="11082">
                  <c:v>240</c:v>
                </c:pt>
                <c:pt idx="11083">
                  <c:v>242</c:v>
                </c:pt>
                <c:pt idx="11084">
                  <c:v>228.00000000000003</c:v>
                </c:pt>
                <c:pt idx="11085">
                  <c:v>227.99999999999997</c:v>
                </c:pt>
                <c:pt idx="11086">
                  <c:v>225</c:v>
                </c:pt>
                <c:pt idx="11087">
                  <c:v>220.00000000000003</c:v>
                </c:pt>
                <c:pt idx="11088">
                  <c:v>223.00000000000006</c:v>
                </c:pt>
                <c:pt idx="11089">
                  <c:v>219</c:v>
                </c:pt>
                <c:pt idx="11090">
                  <c:v>219.99999999999997</c:v>
                </c:pt>
                <c:pt idx="11091">
                  <c:v>237</c:v>
                </c:pt>
                <c:pt idx="11092">
                  <c:v>227</c:v>
                </c:pt>
                <c:pt idx="11093">
                  <c:v>248.00000000000006</c:v>
                </c:pt>
                <c:pt idx="11094">
                  <c:v>244</c:v>
                </c:pt>
                <c:pt idx="11095">
                  <c:v>238</c:v>
                </c:pt>
                <c:pt idx="11096">
                  <c:v>241</c:v>
                </c:pt>
                <c:pt idx="11097">
                  <c:v>246</c:v>
                </c:pt>
                <c:pt idx="11098">
                  <c:v>245.00000000000003</c:v>
                </c:pt>
                <c:pt idx="11099">
                  <c:v>225.99999999999997</c:v>
                </c:pt>
                <c:pt idx="11100">
                  <c:v>226.00000000000003</c:v>
                </c:pt>
                <c:pt idx="11101">
                  <c:v>248.00000000000006</c:v>
                </c:pt>
                <c:pt idx="11102">
                  <c:v>232.00000000000003</c:v>
                </c:pt>
                <c:pt idx="11103">
                  <c:v>210</c:v>
                </c:pt>
                <c:pt idx="11104">
                  <c:v>217</c:v>
                </c:pt>
                <c:pt idx="11105">
                  <c:v>223</c:v>
                </c:pt>
                <c:pt idx="11106">
                  <c:v>211.99999999999997</c:v>
                </c:pt>
                <c:pt idx="11107">
                  <c:v>223.99999999999997</c:v>
                </c:pt>
                <c:pt idx="11108">
                  <c:v>216</c:v>
                </c:pt>
                <c:pt idx="11109">
                  <c:v>222.00000000000003</c:v>
                </c:pt>
                <c:pt idx="11110">
                  <c:v>231</c:v>
                </c:pt>
                <c:pt idx="11111">
                  <c:v>220.00000000000003</c:v>
                </c:pt>
                <c:pt idx="11112">
                  <c:v>225</c:v>
                </c:pt>
                <c:pt idx="11113">
                  <c:v>232.00000000000003</c:v>
                </c:pt>
                <c:pt idx="11114">
                  <c:v>229</c:v>
                </c:pt>
                <c:pt idx="11115">
                  <c:v>241</c:v>
                </c:pt>
                <c:pt idx="11116">
                  <c:v>229</c:v>
                </c:pt>
                <c:pt idx="11117">
                  <c:v>229</c:v>
                </c:pt>
                <c:pt idx="11119">
                  <c:v>236</c:v>
                </c:pt>
                <c:pt idx="11120">
                  <c:v>240.00000000000003</c:v>
                </c:pt>
                <c:pt idx="11121">
                  <c:v>249.00000000000003</c:v>
                </c:pt>
                <c:pt idx="11122">
                  <c:v>251.00000000000003</c:v>
                </c:pt>
                <c:pt idx="11123">
                  <c:v>249.00000000000003</c:v>
                </c:pt>
                <c:pt idx="11124">
                  <c:v>258</c:v>
                </c:pt>
                <c:pt idx="11125">
                  <c:v>264</c:v>
                </c:pt>
                <c:pt idx="11126">
                  <c:v>263.99999999999994</c:v>
                </c:pt>
                <c:pt idx="11127">
                  <c:v>261</c:v>
                </c:pt>
                <c:pt idx="11128">
                  <c:v>256</c:v>
                </c:pt>
                <c:pt idx="11129">
                  <c:v>254</c:v>
                </c:pt>
                <c:pt idx="11130">
                  <c:v>259.00000000000006</c:v>
                </c:pt>
                <c:pt idx="11131">
                  <c:v>263.99999999999994</c:v>
                </c:pt>
                <c:pt idx="11132">
                  <c:v>272</c:v>
                </c:pt>
                <c:pt idx="11133">
                  <c:v>272.99999999999994</c:v>
                </c:pt>
                <c:pt idx="11134">
                  <c:v>267.00000000000006</c:v>
                </c:pt>
                <c:pt idx="11135">
                  <c:v>259</c:v>
                </c:pt>
                <c:pt idx="11136">
                  <c:v>261.99999999999994</c:v>
                </c:pt>
                <c:pt idx="11137">
                  <c:v>254.99999999999997</c:v>
                </c:pt>
                <c:pt idx="11138">
                  <c:v>259</c:v>
                </c:pt>
                <c:pt idx="11139">
                  <c:v>257</c:v>
                </c:pt>
                <c:pt idx="11140">
                  <c:v>263.00000000000006</c:v>
                </c:pt>
                <c:pt idx="11141">
                  <c:v>254</c:v>
                </c:pt>
                <c:pt idx="11142">
                  <c:v>257</c:v>
                </c:pt>
                <c:pt idx="11144">
                  <c:v>259.00000000000006</c:v>
                </c:pt>
                <c:pt idx="11145">
                  <c:v>259</c:v>
                </c:pt>
                <c:pt idx="11146">
                  <c:v>260.00000000000006</c:v>
                </c:pt>
                <c:pt idx="11147">
                  <c:v>266</c:v>
                </c:pt>
                <c:pt idx="11148">
                  <c:v>264</c:v>
                </c:pt>
                <c:pt idx="11149">
                  <c:v>268</c:v>
                </c:pt>
                <c:pt idx="11150">
                  <c:v>278</c:v>
                </c:pt>
                <c:pt idx="11151">
                  <c:v>269</c:v>
                </c:pt>
                <c:pt idx="11152">
                  <c:v>276</c:v>
                </c:pt>
                <c:pt idx="11153">
                  <c:v>280</c:v>
                </c:pt>
                <c:pt idx="11154">
                  <c:v>278</c:v>
                </c:pt>
                <c:pt idx="11155">
                  <c:v>278</c:v>
                </c:pt>
                <c:pt idx="11156">
                  <c:v>275</c:v>
                </c:pt>
                <c:pt idx="11157">
                  <c:v>264</c:v>
                </c:pt>
                <c:pt idx="11158">
                  <c:v>279</c:v>
                </c:pt>
                <c:pt idx="11159">
                  <c:v>277.99999999999994</c:v>
                </c:pt>
                <c:pt idx="11160">
                  <c:v>270.99999999999994</c:v>
                </c:pt>
                <c:pt idx="11161">
                  <c:v>261.99999999999994</c:v>
                </c:pt>
                <c:pt idx="11162">
                  <c:v>261.99999999999994</c:v>
                </c:pt>
                <c:pt idx="11163">
                  <c:v>274</c:v>
                </c:pt>
                <c:pt idx="11164">
                  <c:v>272</c:v>
                </c:pt>
                <c:pt idx="11165">
                  <c:v>271.00000000000006</c:v>
                </c:pt>
                <c:pt idx="11166">
                  <c:v>263</c:v>
                </c:pt>
                <c:pt idx="11167">
                  <c:v>263</c:v>
                </c:pt>
                <c:pt idx="11168">
                  <c:v>256.00000000000006</c:v>
                </c:pt>
                <c:pt idx="11169">
                  <c:v>255.00000000000003</c:v>
                </c:pt>
                <c:pt idx="11170">
                  <c:v>260</c:v>
                </c:pt>
                <c:pt idx="11171">
                  <c:v>257</c:v>
                </c:pt>
                <c:pt idx="11173">
                  <c:v>250.99999999999997</c:v>
                </c:pt>
                <c:pt idx="11174">
                  <c:v>250</c:v>
                </c:pt>
                <c:pt idx="11175">
                  <c:v>246</c:v>
                </c:pt>
                <c:pt idx="11176">
                  <c:v>248</c:v>
                </c:pt>
                <c:pt idx="11177">
                  <c:v>247.00000000000003</c:v>
                </c:pt>
                <c:pt idx="11178">
                  <c:v>248.00000000000006</c:v>
                </c:pt>
                <c:pt idx="11179">
                  <c:v>244</c:v>
                </c:pt>
                <c:pt idx="11180">
                  <c:v>246.99999999999997</c:v>
                </c:pt>
                <c:pt idx="11181">
                  <c:v>250.99999999999997</c:v>
                </c:pt>
                <c:pt idx="11182">
                  <c:v>253.00000000000003</c:v>
                </c:pt>
                <c:pt idx="11183">
                  <c:v>228.00000000000003</c:v>
                </c:pt>
                <c:pt idx="11184">
                  <c:v>223.00000000000006</c:v>
                </c:pt>
                <c:pt idx="11185">
                  <c:v>220.00000000000003</c:v>
                </c:pt>
                <c:pt idx="11186">
                  <c:v>233</c:v>
                </c:pt>
                <c:pt idx="11187">
                  <c:v>226.00000000000003</c:v>
                </c:pt>
                <c:pt idx="11188">
                  <c:v>227.00000000000006</c:v>
                </c:pt>
                <c:pt idx="11189">
                  <c:v>229</c:v>
                </c:pt>
                <c:pt idx="11190">
                  <c:v>225.00000000000006</c:v>
                </c:pt>
                <c:pt idx="11191">
                  <c:v>225</c:v>
                </c:pt>
                <c:pt idx="11192">
                  <c:v>221.99999999999997</c:v>
                </c:pt>
                <c:pt idx="11193">
                  <c:v>229</c:v>
                </c:pt>
                <c:pt idx="11194">
                  <c:v>223.99999999999997</c:v>
                </c:pt>
                <c:pt idx="11195">
                  <c:v>227.00000000000006</c:v>
                </c:pt>
                <c:pt idx="11196">
                  <c:v>215</c:v>
                </c:pt>
                <c:pt idx="11197">
                  <c:v>208</c:v>
                </c:pt>
                <c:pt idx="11198">
                  <c:v>211</c:v>
                </c:pt>
                <c:pt idx="11199">
                  <c:v>197.00000000000003</c:v>
                </c:pt>
                <c:pt idx="11200">
                  <c:v>192</c:v>
                </c:pt>
                <c:pt idx="11201">
                  <c:v>196.99999999999997</c:v>
                </c:pt>
                <c:pt idx="11202">
                  <c:v>213</c:v>
                </c:pt>
                <c:pt idx="11203">
                  <c:v>210</c:v>
                </c:pt>
                <c:pt idx="11204">
                  <c:v>212.99999999999994</c:v>
                </c:pt>
                <c:pt idx="11205">
                  <c:v>212</c:v>
                </c:pt>
                <c:pt idx="11206">
                  <c:v>206</c:v>
                </c:pt>
                <c:pt idx="11207">
                  <c:v>223.99999999999997</c:v>
                </c:pt>
                <c:pt idx="11208">
                  <c:v>219</c:v>
                </c:pt>
                <c:pt idx="11209">
                  <c:v>221</c:v>
                </c:pt>
                <c:pt idx="11210">
                  <c:v>221.00000000000003</c:v>
                </c:pt>
                <c:pt idx="11211">
                  <c:v>224.00000000000003</c:v>
                </c:pt>
                <c:pt idx="11212">
                  <c:v>222.99999999999994</c:v>
                </c:pt>
                <c:pt idx="11214">
                  <c:v>223</c:v>
                </c:pt>
                <c:pt idx="11215">
                  <c:v>221</c:v>
                </c:pt>
                <c:pt idx="11216">
                  <c:v>216.99999999999994</c:v>
                </c:pt>
                <c:pt idx="11217">
                  <c:v>213.99999999999997</c:v>
                </c:pt>
                <c:pt idx="11218">
                  <c:v>227</c:v>
                </c:pt>
                <c:pt idx="11219">
                  <c:v>230.99999999999997</c:v>
                </c:pt>
                <c:pt idx="11220">
                  <c:v>224.00000000000003</c:v>
                </c:pt>
                <c:pt idx="11221">
                  <c:v>216</c:v>
                </c:pt>
                <c:pt idx="11223">
                  <c:v>223.00000000000006</c:v>
                </c:pt>
                <c:pt idx="11224">
                  <c:v>214.00000000000006</c:v>
                </c:pt>
                <c:pt idx="11225">
                  <c:v>204</c:v>
                </c:pt>
                <c:pt idx="11226">
                  <c:v>194.99999999999997</c:v>
                </c:pt>
                <c:pt idx="11227">
                  <c:v>198</c:v>
                </c:pt>
                <c:pt idx="11228">
                  <c:v>209.99999999999997</c:v>
                </c:pt>
                <c:pt idx="11229">
                  <c:v>202</c:v>
                </c:pt>
                <c:pt idx="11230">
                  <c:v>200.99999999999997</c:v>
                </c:pt>
                <c:pt idx="11231">
                  <c:v>205.00000000000003</c:v>
                </c:pt>
                <c:pt idx="11232">
                  <c:v>204.99999999999997</c:v>
                </c:pt>
                <c:pt idx="11233">
                  <c:v>206.00000000000006</c:v>
                </c:pt>
                <c:pt idx="11234">
                  <c:v>217</c:v>
                </c:pt>
                <c:pt idx="11235">
                  <c:v>211.99999999999997</c:v>
                </c:pt>
                <c:pt idx="11236">
                  <c:v>206.99999999999997</c:v>
                </c:pt>
                <c:pt idx="11238">
                  <c:v>204</c:v>
                </c:pt>
                <c:pt idx="11239">
                  <c:v>204.99999999999997</c:v>
                </c:pt>
                <c:pt idx="11240">
                  <c:v>207.99999999999997</c:v>
                </c:pt>
                <c:pt idx="11241">
                  <c:v>204</c:v>
                </c:pt>
                <c:pt idx="11242">
                  <c:v>184.00000000000003</c:v>
                </c:pt>
                <c:pt idx="11243">
                  <c:v>190</c:v>
                </c:pt>
                <c:pt idx="11244">
                  <c:v>192</c:v>
                </c:pt>
                <c:pt idx="11245">
                  <c:v>192.00000000000003</c:v>
                </c:pt>
                <c:pt idx="11246">
                  <c:v>191</c:v>
                </c:pt>
                <c:pt idx="11247">
                  <c:v>190.00000000000003</c:v>
                </c:pt>
                <c:pt idx="11248">
                  <c:v>187</c:v>
                </c:pt>
                <c:pt idx="11249">
                  <c:v>183</c:v>
                </c:pt>
                <c:pt idx="11250">
                  <c:v>182.99999999999997</c:v>
                </c:pt>
                <c:pt idx="11251">
                  <c:v>181.99999999999994</c:v>
                </c:pt>
                <c:pt idx="11252">
                  <c:v>183</c:v>
                </c:pt>
                <c:pt idx="11253">
                  <c:v>190</c:v>
                </c:pt>
                <c:pt idx="11254">
                  <c:v>189</c:v>
                </c:pt>
                <c:pt idx="11255">
                  <c:v>191</c:v>
                </c:pt>
                <c:pt idx="11256">
                  <c:v>193.00000000000006</c:v>
                </c:pt>
                <c:pt idx="11257">
                  <c:v>186.99999999999997</c:v>
                </c:pt>
                <c:pt idx="11259">
                  <c:v>184.99999999999997</c:v>
                </c:pt>
                <c:pt idx="11260">
                  <c:v>176.99999999999994</c:v>
                </c:pt>
                <c:pt idx="11261">
                  <c:v>175.99999999999997</c:v>
                </c:pt>
                <c:pt idx="11262">
                  <c:v>181</c:v>
                </c:pt>
                <c:pt idx="11263">
                  <c:v>176.00000000000003</c:v>
                </c:pt>
                <c:pt idx="11264">
                  <c:v>181</c:v>
                </c:pt>
                <c:pt idx="11265">
                  <c:v>181</c:v>
                </c:pt>
                <c:pt idx="11266">
                  <c:v>177</c:v>
                </c:pt>
                <c:pt idx="11267">
                  <c:v>183</c:v>
                </c:pt>
                <c:pt idx="11268">
                  <c:v>200</c:v>
                </c:pt>
                <c:pt idx="11269">
                  <c:v>196</c:v>
                </c:pt>
                <c:pt idx="11270">
                  <c:v>195.99999999999994</c:v>
                </c:pt>
                <c:pt idx="11271">
                  <c:v>198.99999999999997</c:v>
                </c:pt>
                <c:pt idx="11272">
                  <c:v>197.00000000000003</c:v>
                </c:pt>
                <c:pt idx="11273">
                  <c:v>212</c:v>
                </c:pt>
                <c:pt idx="11274">
                  <c:v>198.00000000000006</c:v>
                </c:pt>
                <c:pt idx="11275">
                  <c:v>196</c:v>
                </c:pt>
                <c:pt idx="11276">
                  <c:v>195.00000000000003</c:v>
                </c:pt>
                <c:pt idx="11277">
                  <c:v>204.99999999999997</c:v>
                </c:pt>
                <c:pt idx="11278">
                  <c:v>192.99999999999997</c:v>
                </c:pt>
                <c:pt idx="11279">
                  <c:v>189.00000000000006</c:v>
                </c:pt>
                <c:pt idx="11280">
                  <c:v>189.99999999999994</c:v>
                </c:pt>
                <c:pt idx="11281">
                  <c:v>193.00000000000006</c:v>
                </c:pt>
                <c:pt idx="11282">
                  <c:v>194.00000000000003</c:v>
                </c:pt>
                <c:pt idx="11283">
                  <c:v>192</c:v>
                </c:pt>
                <c:pt idx="11284">
                  <c:v>191</c:v>
                </c:pt>
                <c:pt idx="11285">
                  <c:v>190</c:v>
                </c:pt>
                <c:pt idx="11286">
                  <c:v>194.99999999999997</c:v>
                </c:pt>
                <c:pt idx="11289">
                  <c:v>193.00000000000003</c:v>
                </c:pt>
                <c:pt idx="11290">
                  <c:v>191</c:v>
                </c:pt>
                <c:pt idx="11291">
                  <c:v>189.99999999999994</c:v>
                </c:pt>
                <c:pt idx="11294">
                  <c:v>190</c:v>
                </c:pt>
                <c:pt idx="11295">
                  <c:v>180.99999999999997</c:v>
                </c:pt>
                <c:pt idx="11296">
                  <c:v>183.99999999999994</c:v>
                </c:pt>
                <c:pt idx="11298">
                  <c:v>182.99999999999997</c:v>
                </c:pt>
                <c:pt idx="11299">
                  <c:v>183.99999999999994</c:v>
                </c:pt>
                <c:pt idx="11300">
                  <c:v>190</c:v>
                </c:pt>
                <c:pt idx="11301">
                  <c:v>182.00000000000003</c:v>
                </c:pt>
                <c:pt idx="11302">
                  <c:v>190</c:v>
                </c:pt>
                <c:pt idx="11304">
                  <c:v>188.00000000000003</c:v>
                </c:pt>
                <c:pt idx="11305">
                  <c:v>185</c:v>
                </c:pt>
                <c:pt idx="11306">
                  <c:v>187</c:v>
                </c:pt>
                <c:pt idx="11307">
                  <c:v>185.99999999999994</c:v>
                </c:pt>
                <c:pt idx="11308">
                  <c:v>174.00000000000003</c:v>
                </c:pt>
                <c:pt idx="11309">
                  <c:v>178.99999999999997</c:v>
                </c:pt>
                <c:pt idx="11310">
                  <c:v>176.99999999999994</c:v>
                </c:pt>
                <c:pt idx="11311">
                  <c:v>175.99999999999997</c:v>
                </c:pt>
                <c:pt idx="11312">
                  <c:v>176.00000000000003</c:v>
                </c:pt>
                <c:pt idx="11313">
                  <c:v>172.00000000000003</c:v>
                </c:pt>
                <c:pt idx="11314">
                  <c:v>171</c:v>
                </c:pt>
                <c:pt idx="11315">
                  <c:v>166</c:v>
                </c:pt>
                <c:pt idx="11316">
                  <c:v>162</c:v>
                </c:pt>
                <c:pt idx="11317">
                  <c:v>161</c:v>
                </c:pt>
                <c:pt idx="11318">
                  <c:v>142</c:v>
                </c:pt>
                <c:pt idx="11319">
                  <c:v>143.00000000000003</c:v>
                </c:pt>
                <c:pt idx="11320">
                  <c:v>145.00000000000003</c:v>
                </c:pt>
                <c:pt idx="11321">
                  <c:v>140</c:v>
                </c:pt>
                <c:pt idx="11322">
                  <c:v>139</c:v>
                </c:pt>
                <c:pt idx="11323">
                  <c:v>138</c:v>
                </c:pt>
                <c:pt idx="11324">
                  <c:v>146.99999999999997</c:v>
                </c:pt>
                <c:pt idx="11325">
                  <c:v>148.00000000000006</c:v>
                </c:pt>
                <c:pt idx="11326">
                  <c:v>147.99999999999994</c:v>
                </c:pt>
                <c:pt idx="11327">
                  <c:v>144.00000000000003</c:v>
                </c:pt>
                <c:pt idx="11329">
                  <c:v>138</c:v>
                </c:pt>
                <c:pt idx="11330">
                  <c:v>135</c:v>
                </c:pt>
                <c:pt idx="11331">
                  <c:v>129.99999999999997</c:v>
                </c:pt>
                <c:pt idx="11332">
                  <c:v>128.00000000000003</c:v>
                </c:pt>
                <c:pt idx="11333">
                  <c:v>133</c:v>
                </c:pt>
                <c:pt idx="11334">
                  <c:v>134.00000000000003</c:v>
                </c:pt>
                <c:pt idx="11335">
                  <c:v>131.99999999999997</c:v>
                </c:pt>
                <c:pt idx="11336">
                  <c:v>142.99999999999997</c:v>
                </c:pt>
                <c:pt idx="11337">
                  <c:v>135</c:v>
                </c:pt>
                <c:pt idx="11338">
                  <c:v>134</c:v>
                </c:pt>
                <c:pt idx="11339">
                  <c:v>134</c:v>
                </c:pt>
                <c:pt idx="11340">
                  <c:v>131.99999999999997</c:v>
                </c:pt>
                <c:pt idx="11341">
                  <c:v>129.99999999999997</c:v>
                </c:pt>
                <c:pt idx="11342">
                  <c:v>129</c:v>
                </c:pt>
                <c:pt idx="11343">
                  <c:v>126.00000000000003</c:v>
                </c:pt>
                <c:pt idx="11344">
                  <c:v>123</c:v>
                </c:pt>
                <c:pt idx="11345">
                  <c:v>128.00000000000003</c:v>
                </c:pt>
                <c:pt idx="11346">
                  <c:v>129</c:v>
                </c:pt>
                <c:pt idx="11347">
                  <c:v>131</c:v>
                </c:pt>
                <c:pt idx="11348">
                  <c:v>130.00000000000003</c:v>
                </c:pt>
                <c:pt idx="11349">
                  <c:v>134</c:v>
                </c:pt>
                <c:pt idx="11350">
                  <c:v>135</c:v>
                </c:pt>
                <c:pt idx="11351">
                  <c:v>135</c:v>
                </c:pt>
                <c:pt idx="11352">
                  <c:v>138</c:v>
                </c:pt>
                <c:pt idx="11353">
                  <c:v>140</c:v>
                </c:pt>
                <c:pt idx="11354">
                  <c:v>143.99999999999994</c:v>
                </c:pt>
                <c:pt idx="11355">
                  <c:v>144.99999999999997</c:v>
                </c:pt>
                <c:pt idx="11356">
                  <c:v>144.99999999999997</c:v>
                </c:pt>
                <c:pt idx="11357">
                  <c:v>150</c:v>
                </c:pt>
                <c:pt idx="11358">
                  <c:v>149.00000000000003</c:v>
                </c:pt>
                <c:pt idx="11359">
                  <c:v>146.99999999999997</c:v>
                </c:pt>
                <c:pt idx="11360">
                  <c:v>145.00000000000003</c:v>
                </c:pt>
                <c:pt idx="11361">
                  <c:v>143.00000000000003</c:v>
                </c:pt>
                <c:pt idx="11362">
                  <c:v>136</c:v>
                </c:pt>
                <c:pt idx="11363">
                  <c:v>140</c:v>
                </c:pt>
                <c:pt idx="11364">
                  <c:v>136</c:v>
                </c:pt>
                <c:pt idx="11365">
                  <c:v>133</c:v>
                </c:pt>
                <c:pt idx="11366">
                  <c:v>133</c:v>
                </c:pt>
                <c:pt idx="11367">
                  <c:v>135</c:v>
                </c:pt>
                <c:pt idx="11368">
                  <c:v>131</c:v>
                </c:pt>
                <c:pt idx="11369">
                  <c:v>132.99999999999997</c:v>
                </c:pt>
                <c:pt idx="11370">
                  <c:v>135</c:v>
                </c:pt>
                <c:pt idx="11371">
                  <c:v>131</c:v>
                </c:pt>
                <c:pt idx="11372">
                  <c:v>135</c:v>
                </c:pt>
                <c:pt idx="11373">
                  <c:v>131.99999999999997</c:v>
                </c:pt>
                <c:pt idx="11374">
                  <c:v>136</c:v>
                </c:pt>
                <c:pt idx="11375">
                  <c:v>139</c:v>
                </c:pt>
                <c:pt idx="11376">
                  <c:v>133</c:v>
                </c:pt>
                <c:pt idx="11377">
                  <c:v>134</c:v>
                </c:pt>
                <c:pt idx="11378">
                  <c:v>129</c:v>
                </c:pt>
                <c:pt idx="11380">
                  <c:v>129.99999999999997</c:v>
                </c:pt>
                <c:pt idx="11381">
                  <c:v>133</c:v>
                </c:pt>
                <c:pt idx="11382">
                  <c:v>135</c:v>
                </c:pt>
                <c:pt idx="11383">
                  <c:v>134</c:v>
                </c:pt>
                <c:pt idx="11384">
                  <c:v>131</c:v>
                </c:pt>
                <c:pt idx="11385">
                  <c:v>137</c:v>
                </c:pt>
                <c:pt idx="11386">
                  <c:v>138</c:v>
                </c:pt>
                <c:pt idx="11387">
                  <c:v>135</c:v>
                </c:pt>
                <c:pt idx="11388">
                  <c:v>137</c:v>
                </c:pt>
                <c:pt idx="11389">
                  <c:v>131</c:v>
                </c:pt>
                <c:pt idx="11390">
                  <c:v>135</c:v>
                </c:pt>
                <c:pt idx="11391">
                  <c:v>131.99999999999997</c:v>
                </c:pt>
                <c:pt idx="11392">
                  <c:v>129.99999999999997</c:v>
                </c:pt>
                <c:pt idx="11393">
                  <c:v>133</c:v>
                </c:pt>
                <c:pt idx="11394">
                  <c:v>136</c:v>
                </c:pt>
                <c:pt idx="11395">
                  <c:v>132.00000000000003</c:v>
                </c:pt>
                <c:pt idx="11396">
                  <c:v>138</c:v>
                </c:pt>
                <c:pt idx="11397">
                  <c:v>138</c:v>
                </c:pt>
                <c:pt idx="11398">
                  <c:v>138</c:v>
                </c:pt>
                <c:pt idx="11399">
                  <c:v>140.99999999999997</c:v>
                </c:pt>
                <c:pt idx="11400">
                  <c:v>143.00000000000003</c:v>
                </c:pt>
                <c:pt idx="11401">
                  <c:v>142.99999999999997</c:v>
                </c:pt>
                <c:pt idx="11402">
                  <c:v>142</c:v>
                </c:pt>
                <c:pt idx="11403">
                  <c:v>146.99999999999997</c:v>
                </c:pt>
                <c:pt idx="11404">
                  <c:v>144</c:v>
                </c:pt>
                <c:pt idx="11405">
                  <c:v>139</c:v>
                </c:pt>
                <c:pt idx="11406">
                  <c:v>142.99999999999997</c:v>
                </c:pt>
                <c:pt idx="11407">
                  <c:v>146</c:v>
                </c:pt>
              </c:numCache>
            </c:numRef>
          </c:val>
          <c:smooth val="0"/>
          <c:extLst>
            <c:ext xmlns:c16="http://schemas.microsoft.com/office/drawing/2014/chart" uri="{C3380CC4-5D6E-409C-BE32-E72D297353CC}">
              <c16:uniqueId val="{00000008-9836-498A-B3F4-0700832F0C62}"/>
            </c:ext>
          </c:extLst>
        </c:ser>
        <c:dLbls>
          <c:showLegendKey val="0"/>
          <c:showVal val="0"/>
          <c:showCatName val="0"/>
          <c:showSerName val="0"/>
          <c:showPercent val="0"/>
          <c:showBubbleSize val="0"/>
        </c:dLbls>
        <c:smooth val="0"/>
        <c:axId val="2118791784"/>
        <c:axId val="2140495176"/>
      </c:lineChart>
      <c:dateAx>
        <c:axId val="2118791784"/>
        <c:scaling>
          <c:orientation val="minMax"/>
          <c:max val="45194"/>
          <c:min val="44203"/>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135924938516545E-2"/>
          <c:y val="6.7477882517963508E-2"/>
          <c:w val="0.9280556761113522"/>
          <c:h val="0.66155422284993348"/>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Sheet1!$A$2:$A$6266</c:f>
              <c:numCache>
                <c:formatCode>m/d/yyyy</c:formatCode>
                <c:ptCount val="6265"/>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numCache>
            </c:numRef>
          </c:cat>
          <c:val>
            <c:numRef>
              <c:f>Sheet1!$B$2:$B$6266</c:f>
              <c:numCache>
                <c:formatCode>General</c:formatCode>
                <c:ptCount val="6265"/>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numCache>
            </c:numRef>
          </c:val>
          <c:smooth val="0"/>
          <c:extLst>
            <c:ext xmlns:c16="http://schemas.microsoft.com/office/drawing/2014/chart" uri="{C3380CC4-5D6E-409C-BE32-E72D297353CC}">
              <c16:uniqueId val="{00000000-78BC-4FA0-BE43-EB7DBC643B15}"/>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54"/>
              <c:layout>
                <c:manualLayout>
                  <c:x val="1.3116746233492274E-2"/>
                  <c:y val="-7.361223547414196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431</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C57-47E1-987B-320D321F4C1A}"/>
                </c:ext>
              </c:extLst>
            </c:dLbl>
            <c:dLbl>
              <c:idx val="6195"/>
              <c:layout>
                <c:manualLayout>
                  <c:x val="6.5550664434660278E-3"/>
                  <c:y val="3.6806117737070897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404</a:t>
                    </a:r>
                  </a:p>
                </c:rich>
              </c:tx>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C57-47E1-987B-320D321F4C1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Sheet1!$A$2:$A$6266</c:f>
              <c:numCache>
                <c:formatCode>m/d/yyyy</c:formatCode>
                <c:ptCount val="6265"/>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numCache>
            </c:numRef>
          </c:cat>
          <c:val>
            <c:numRef>
              <c:f>Sheet1!$C$2:$C$6266</c:f>
              <c:numCache>
                <c:formatCode>General</c:formatCode>
                <c:ptCount val="6265"/>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numCache>
            </c:numRef>
          </c:val>
          <c:smooth val="0"/>
          <c:extLst>
            <c:ext xmlns:c16="http://schemas.microsoft.com/office/drawing/2014/chart" uri="{C3380CC4-5D6E-409C-BE32-E72D297353CC}">
              <c16:uniqueId val="{00000001-78BC-4FA0-BE43-EB7DBC643B15}"/>
            </c:ext>
          </c:extLst>
        </c:ser>
        <c:dLbls>
          <c:showLegendKey val="0"/>
          <c:showVal val="0"/>
          <c:showCatName val="0"/>
          <c:showSerName val="0"/>
          <c:showPercent val="0"/>
          <c:showBubbleSize val="0"/>
        </c:dLbls>
        <c:smooth val="0"/>
        <c:axId val="1065971503"/>
        <c:axId val="1065953263"/>
      </c:lineChart>
      <c:dateAx>
        <c:axId val="1065971503"/>
        <c:scaling>
          <c:orientation val="minMax"/>
          <c:max val="45195"/>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years"/>
      </c:dateAx>
      <c:valAx>
        <c:axId val="1065953263"/>
        <c:scaling>
          <c:orientation val="minMax"/>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500"/>
      </c:valAx>
      <c:spPr>
        <a:noFill/>
        <a:ln>
          <a:noFill/>
        </a:ln>
        <a:effectLst/>
      </c:spPr>
    </c:plotArea>
    <c:legend>
      <c:legendPos val="b"/>
      <c:layout>
        <c:manualLayout>
          <c:xMode val="edge"/>
          <c:yMode val="edge"/>
          <c:x val="0.22877828890761701"/>
          <c:y val="0.83608477579181462"/>
          <c:w val="0.54771905063820259"/>
          <c:h val="9.808202451036271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28390397959496E-2"/>
          <c:y val="6.5749654308367295E-2"/>
          <c:w val="0.93016041653360504"/>
          <c:h val="0.67022241926723725"/>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Sheet1!$A$2:$A$6271</c:f>
              <c:numCache>
                <c:formatCode>m/d/yyyy</c:formatCode>
                <c:ptCount val="627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numCache>
            </c:numRef>
          </c:cat>
          <c:val>
            <c:numRef>
              <c:f>Sheet1!$B$2:$B$6271</c:f>
              <c:numCache>
                <c:formatCode>General</c:formatCode>
                <c:ptCount val="6270"/>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numCache>
            </c:numRef>
          </c:val>
          <c:smooth val="0"/>
          <c:extLst>
            <c:ext xmlns:c16="http://schemas.microsoft.com/office/drawing/2014/chart" uri="{C3380CC4-5D6E-409C-BE32-E72D297353CC}">
              <c16:uniqueId val="{00000000-5918-423B-B55D-5F3F4D9814DE}"/>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94"/>
              <c:layout>
                <c:manualLayout>
                  <c:x val="0.15035842265989338"/>
                  <c:y val="8.9607318778986145E-2"/>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sz="900" dirty="0">
                        <a:latin typeface="Ubuntu Condensed" panose="020B0506030602030204" pitchFamily="34" charset="0"/>
                      </a:rPr>
                      <a:t>404</a:t>
                    </a:r>
                  </a:p>
                </c:rich>
              </c:tx>
              <c:spPr>
                <a:noFill/>
                <a:ln>
                  <a:solidFill>
                    <a:schemeClr val="tx1"/>
                  </a:solid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2.3226411479079591E-2"/>
                      <c:h val="7.963379748729954E-2"/>
                    </c:manualLayout>
                  </c15:layout>
                  <c15:showDataLabelsRange val="0"/>
                </c:ext>
                <c:ext xmlns:c16="http://schemas.microsoft.com/office/drawing/2014/chart" uri="{C3380CC4-5D6E-409C-BE32-E72D297353CC}">
                  <c16:uniqueId val="{00000001-0401-40E7-B8DE-9CE5D4C723F9}"/>
                </c:ext>
              </c:extLst>
            </c:dLbl>
            <c:dLbl>
              <c:idx val="6196"/>
              <c:layout>
                <c:manualLayout>
                  <c:x val="0.14640157150356795"/>
                  <c:y val="-3.586344780456397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431</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401-40E7-B8DE-9CE5D4C723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Sheet1!$A$2:$A$6271</c:f>
              <c:numCache>
                <c:formatCode>m/d/yyyy</c:formatCode>
                <c:ptCount val="6270"/>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numCache>
            </c:numRef>
          </c:cat>
          <c:val>
            <c:numRef>
              <c:f>Sheet1!$C$2:$C$6271</c:f>
              <c:numCache>
                <c:formatCode>General</c:formatCode>
                <c:ptCount val="6270"/>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numCache>
            </c:numRef>
          </c:val>
          <c:smooth val="0"/>
          <c:extLst>
            <c:ext xmlns:c16="http://schemas.microsoft.com/office/drawing/2014/chart" uri="{C3380CC4-5D6E-409C-BE32-E72D297353CC}">
              <c16:uniqueId val="{00000001-5918-423B-B55D-5F3F4D9814DE}"/>
            </c:ext>
          </c:extLst>
        </c:ser>
        <c:dLbls>
          <c:showLegendKey val="0"/>
          <c:showVal val="0"/>
          <c:showCatName val="0"/>
          <c:showSerName val="0"/>
          <c:showPercent val="0"/>
          <c:showBubbleSize val="0"/>
        </c:dLbls>
        <c:smooth val="0"/>
        <c:axId val="1065971503"/>
        <c:axId val="1065953263"/>
      </c:lineChart>
      <c:dateAx>
        <c:axId val="1065971503"/>
        <c:scaling>
          <c:orientation val="minMax"/>
          <c:max val="45191"/>
          <c:min val="445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months"/>
      </c:dateAx>
      <c:valAx>
        <c:axId val="1065953263"/>
        <c:scaling>
          <c:orientation val="minMax"/>
          <c:max val="700"/>
          <c:min val="200"/>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100"/>
      </c:valAx>
      <c:spPr>
        <a:noFill/>
        <a:ln>
          <a:noFill/>
        </a:ln>
        <a:effectLst/>
      </c:spPr>
    </c:plotArea>
    <c:legend>
      <c:legendPos val="b"/>
      <c:layout>
        <c:manualLayout>
          <c:xMode val="edge"/>
          <c:yMode val="edge"/>
          <c:x val="0.22745935583100832"/>
          <c:y val="0.84772483604944837"/>
          <c:w val="0.54771905063820259"/>
          <c:h val="0.1043240055157220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cap="rnd">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0497483539079371"/>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373"/>
              <c:layout>
                <c:manualLayout>
                  <c:x val="0.14533984594409349"/>
                  <c:y val="8.2737431999493957E-3"/>
                </c:manualLayout>
              </c:layout>
              <c:tx>
                <c:rich>
                  <a:bodyPr/>
                  <a:lstStyle/>
                  <a:p>
                    <a:r>
                      <a:rPr lang="en-US" dirty="0"/>
                      <a:t>89.6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D67-42B6-B8A5-6474974C301B}"/>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(Scatter)'!$A$2:$A$444</c:f>
              <c:numCache>
                <c:formatCode>m/d/yyyy</c:formatCode>
                <c:ptCount val="443"/>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numCache>
            </c:numRef>
          </c:cat>
          <c:val>
            <c:numRef>
              <c:f>'Line (Scatter)'!$B$2:$B$444</c:f>
              <c:numCache>
                <c:formatCode>0.00</c:formatCode>
                <c:ptCount val="443"/>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pt idx="353" formatCode="General">
                  <c:v>88.235232408343776</c:v>
                </c:pt>
                <c:pt idx="354" formatCode="General">
                  <c:v>#N/A</c:v>
                </c:pt>
                <c:pt idx="355" formatCode="General">
                  <c:v>88.23670108976161</c:v>
                </c:pt>
                <c:pt idx="356" formatCode="General">
                  <c:v>#N/A</c:v>
                </c:pt>
                <c:pt idx="357" formatCode="General">
                  <c:v>88.23670108976161</c:v>
                </c:pt>
                <c:pt idx="358" formatCode="General">
                  <c:v>87.697695009420542</c:v>
                </c:pt>
                <c:pt idx="359" formatCode="General">
                  <c:v>88.561909117993864</c:v>
                </c:pt>
                <c:pt idx="360" formatCode="General">
                  <c:v>89.849103474900232</c:v>
                </c:pt>
                <c:pt idx="361" formatCode="General">
                  <c:v>89.669085095401343</c:v>
                </c:pt>
                <c:pt idx="362" formatCode="General">
                  <c:v>89.880155596305642</c:v>
                </c:pt>
                <c:pt idx="363" formatCode="General">
                  <c:v>89.537533202690639</c:v>
                </c:pt>
                <c:pt idx="364">
                  <c:v>90.091645720472158</c:v>
                </c:pt>
                <c:pt idx="365">
                  <c:v>90.195082854613119</c:v>
                </c:pt>
                <c:pt idx="366">
                  <c:v>91.035798060501278</c:v>
                </c:pt>
                <c:pt idx="367">
                  <c:v>91.666911446902972</c:v>
                </c:pt>
                <c:pt idx="368">
                  <c:v>91.742024010843053</c:v>
                </c:pt>
                <c:pt idx="369" formatCode="General">
                  <c:v>92.859270946544186</c:v>
                </c:pt>
                <c:pt idx="370" formatCode="General">
                  <c:v>92.518327045978126</c:v>
                </c:pt>
                <c:pt idx="371" formatCode="General">
                  <c:v>92.518327045978126</c:v>
                </c:pt>
                <c:pt idx="372" formatCode="General">
                  <c:v>92.080240360204598</c:v>
                </c:pt>
                <c:pt idx="373" formatCode="General">
                  <c:v>91.597253985371921</c:v>
                </c:pt>
                <c:pt idx="374" formatCode="General">
                  <c:v>91.937148827782423</c:v>
                </c:pt>
                <c:pt idx="375" formatCode="General">
                  <c:v>91.233020993751808</c:v>
                </c:pt>
                <c:pt idx="376" formatCode="General">
                  <c:v>90.823678501441393</c:v>
                </c:pt>
                <c:pt idx="377" formatCode="General">
                  <c:v>91.864134380153502</c:v>
                </c:pt>
                <c:pt idx="378" formatCode="General">
                  <c:v>91.831613577330259</c:v>
                </c:pt>
                <c:pt idx="379" formatCode="General">
                  <c:v>92.242424751058479</c:v>
                </c:pt>
                <c:pt idx="380">
                  <c:v>93.374148689306736</c:v>
                </c:pt>
                <c:pt idx="381">
                  <c:v>93.483460549119002</c:v>
                </c:pt>
                <c:pt idx="382">
                  <c:v>93.483460549119002</c:v>
                </c:pt>
                <c:pt idx="383">
                  <c:v>93.299455748628873</c:v>
                </c:pt>
                <c:pt idx="384" formatCode="General">
                  <c:v>92.560289372201638</c:v>
                </c:pt>
                <c:pt idx="385" formatCode="General">
                  <c:v>92.295087470468999</c:v>
                </c:pt>
                <c:pt idx="386" formatCode="General">
                  <c:v>92.517068176191401</c:v>
                </c:pt>
                <c:pt idx="387" formatCode="General">
                  <c:v>93.140838155503985</c:v>
                </c:pt>
                <c:pt idx="388" formatCode="General">
                  <c:v>93.831118421880817</c:v>
                </c:pt>
                <c:pt idx="389" formatCode="General">
                  <c:v>94.625884880554239</c:v>
                </c:pt>
                <c:pt idx="390" formatCode="General">
                  <c:v>94.528951906977909</c:v>
                </c:pt>
                <c:pt idx="391" formatCode="General">
                  <c:v>94.893394710229146</c:v>
                </c:pt>
                <c:pt idx="392" formatCode="General">
                  <c:v>95.568778350796634</c:v>
                </c:pt>
                <c:pt idx="393" formatCode="General">
                  <c:v>95.794116042616935</c:v>
                </c:pt>
                <c:pt idx="394" formatCode="General">
                  <c:v>95.146847160619188</c:v>
                </c:pt>
                <c:pt idx="395" formatCode="General">
                  <c:v>95.177689470393474</c:v>
                </c:pt>
                <c:pt idx="396" formatCode="General">
                  <c:v>95.561644755338662</c:v>
                </c:pt>
                <c:pt idx="397" formatCode="General">
                  <c:v>95.830623266431388</c:v>
                </c:pt>
                <c:pt idx="398" formatCode="General">
                  <c:v>95.815726640622046</c:v>
                </c:pt>
                <c:pt idx="399" formatCode="General">
                  <c:v>95.200139314923049</c:v>
                </c:pt>
                <c:pt idx="400">
                  <c:v>96.140515045592053</c:v>
                </c:pt>
                <c:pt idx="401">
                  <c:v>96.281718273334192</c:v>
                </c:pt>
                <c:pt idx="402">
                  <c:v>96.025118648477388</c:v>
                </c:pt>
                <c:pt idx="403">
                  <c:v>94.69617177697863</c:v>
                </c:pt>
                <c:pt idx="404">
                  <c:v>94.454888401193401</c:v>
                </c:pt>
                <c:pt idx="405">
                  <c:v>93.954277849346852</c:v>
                </c:pt>
                <c:pt idx="406">
                  <c:v>94.802126650692998</c:v>
                </c:pt>
                <c:pt idx="407">
                  <c:v>94.402225681782895</c:v>
                </c:pt>
                <c:pt idx="408">
                  <c:v>93.737752246033494</c:v>
                </c:pt>
                <c:pt idx="409">
                  <c:v>93.761251148718671</c:v>
                </c:pt>
                <c:pt idx="410">
                  <c:v>93.660961189044485</c:v>
                </c:pt>
                <c:pt idx="411">
                  <c:v>94.199547646123307</c:v>
                </c:pt>
                <c:pt idx="412">
                  <c:v>93.111464527147518</c:v>
                </c:pt>
                <c:pt idx="413">
                  <c:v>92.407966128010273</c:v>
                </c:pt>
                <c:pt idx="414">
                  <c:v>91.695236017103838</c:v>
                </c:pt>
                <c:pt idx="415">
                  <c:v>91.681598261081206</c:v>
                </c:pt>
                <c:pt idx="416">
                  <c:v>92.312292024220653</c:v>
                </c:pt>
                <c:pt idx="417">
                  <c:v>92.055902210994972</c:v>
                </c:pt>
                <c:pt idx="418">
                  <c:v>93.072649375390768</c:v>
                </c:pt>
                <c:pt idx="419">
                  <c:v>91.820073937618801</c:v>
                </c:pt>
                <c:pt idx="420">
                  <c:v>92.436920133104493</c:v>
                </c:pt>
                <c:pt idx="421">
                  <c:v>93.016000234989022</c:v>
                </c:pt>
                <c:pt idx="422">
                  <c:v>94.365508646337318</c:v>
                </c:pt>
                <c:pt idx="423">
                  <c:v>94.727223898384025</c:v>
                </c:pt>
                <c:pt idx="424" formatCode="General">
                  <c:v>94.575949712348233</c:v>
                </c:pt>
                <c:pt idx="425" formatCode="General">
                  <c:v>94.746106945184621</c:v>
                </c:pt>
                <c:pt idx="426" formatCode="General">
                  <c:v>94.746106945184621</c:v>
                </c:pt>
                <c:pt idx="427" formatCode="General">
                  <c:v>94.34872371584791</c:v>
                </c:pt>
                <c:pt idx="428" formatCode="General">
                  <c:v>93.690964252294279</c:v>
                </c:pt>
                <c:pt idx="429" formatCode="General">
                  <c:v>93.39009437327168</c:v>
                </c:pt>
                <c:pt idx="430">
                  <c:v>93.52332475903134</c:v>
                </c:pt>
                <c:pt idx="431">
                  <c:v>94.152130217490736</c:v>
                </c:pt>
                <c:pt idx="432">
                  <c:v>93.615851688354184</c:v>
                </c:pt>
                <c:pt idx="433" formatCode="General">
                  <c:v>93.732087331993313</c:v>
                </c:pt>
                <c:pt idx="434" formatCode="General">
                  <c:v>94.522237934782154</c:v>
                </c:pt>
                <c:pt idx="435" formatCode="General">
                  <c:v>93.372889819520026</c:v>
                </c:pt>
                <c:pt idx="436" formatCode="General">
                  <c:v>93.440239353108765</c:v>
                </c:pt>
                <c:pt idx="437" formatCode="General">
                  <c:v>93.23923981049812</c:v>
                </c:pt>
                <c:pt idx="438">
                  <c:v>92.363276250582217</c:v>
                </c:pt>
                <c:pt idx="439">
                  <c:v>90.848436273913279</c:v>
                </c:pt>
                <c:pt idx="440">
                  <c:v>90.639883512582415</c:v>
                </c:pt>
                <c:pt idx="441">
                  <c:v>91.004536127464746</c:v>
                </c:pt>
                <c:pt idx="442">
                  <c:v>89.663629992992284</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74"/>
              <c:layout>
                <c:manualLayout>
                  <c:x val="0.14272110998113685"/>
                  <c:y val="4.9642459199696676E-2"/>
                </c:manualLayout>
              </c:layout>
              <c:tx>
                <c:rich>
                  <a:bodyPr/>
                  <a:lstStyle/>
                  <a:p>
                    <a:r>
                      <a:rPr lang="en-US" dirty="0"/>
                      <a:t>97.4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D67-42B6-B8A5-6474974C301B}"/>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(Scatter)'!$A$2:$A$444</c:f>
              <c:numCache>
                <c:formatCode>m/d/yyyy</c:formatCode>
                <c:ptCount val="443"/>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numCache>
            </c:numRef>
          </c:cat>
          <c:val>
            <c:numRef>
              <c:f>'Line (Scatter)'!$C$2:$C$444</c:f>
              <c:numCache>
                <c:formatCode>0.00</c:formatCode>
                <c:ptCount val="443"/>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pt idx="353" formatCode="General">
                  <c:v>102.31111069177641</c:v>
                </c:pt>
                <c:pt idx="354" formatCode="General">
                  <c:v>101.89856398837604</c:v>
                </c:pt>
                <c:pt idx="355" formatCode="General">
                  <c:v>101.22796920406083</c:v>
                </c:pt>
                <c:pt idx="356" formatCode="General">
                  <c:v>101.89856398837604</c:v>
                </c:pt>
                <c:pt idx="357" formatCode="General">
                  <c:v>101.22796920406083</c:v>
                </c:pt>
                <c:pt idx="358" formatCode="General">
                  <c:v>99.493338868551149</c:v>
                </c:pt>
                <c:pt idx="359" formatCode="General">
                  <c:v>100.42669924897156</c:v>
                </c:pt>
                <c:pt idx="360" formatCode="General">
                  <c:v>101.98135637996755</c:v>
                </c:pt>
                <c:pt idx="361" formatCode="General">
                  <c:v>101.26712458014113</c:v>
                </c:pt>
                <c:pt idx="362" formatCode="General">
                  <c:v>101.31382798052609</c:v>
                </c:pt>
                <c:pt idx="363" formatCode="General">
                  <c:v>101.371853417368</c:v>
                </c:pt>
                <c:pt idx="364">
                  <c:v>101.371853417368</c:v>
                </c:pt>
                <c:pt idx="365">
                  <c:v>101.18574744310675</c:v>
                </c:pt>
                <c:pt idx="366">
                  <c:v>101.815535721025</c:v>
                </c:pt>
                <c:pt idx="367">
                  <c:v>102.54816583009396</c:v>
                </c:pt>
                <c:pt idx="368">
                  <c:v>103.21876061440915</c:v>
                </c:pt>
                <c:pt idx="369" formatCode="General">
                  <c:v>102.9625995395705</c:v>
                </c:pt>
                <c:pt idx="370" formatCode="General">
                  <c:v>103.66315054534473</c:v>
                </c:pt>
                <c:pt idx="371" formatCode="General">
                  <c:v>102.89796958146205</c:v>
                </c:pt>
                <c:pt idx="372" formatCode="General">
                  <c:v>102.44414462014568</c:v>
                </c:pt>
                <c:pt idx="373" formatCode="General">
                  <c:v>101.96319394648449</c:v>
                </c:pt>
                <c:pt idx="374" formatCode="General">
                  <c:v>101.53201305808204</c:v>
                </c:pt>
                <c:pt idx="375" formatCode="General">
                  <c:v>100.7569253122995</c:v>
                </c:pt>
                <c:pt idx="376" formatCode="General">
                  <c:v>100.96826999282935</c:v>
                </c:pt>
                <c:pt idx="377" formatCode="General">
                  <c:v>101.55064724308411</c:v>
                </c:pt>
                <c:pt idx="378" formatCode="General">
                  <c:v>102.48212061742838</c:v>
                </c:pt>
                <c:pt idx="379" formatCode="General">
                  <c:v>102.71658112239119</c:v>
                </c:pt>
                <c:pt idx="380">
                  <c:v>103.76386949465977</c:v>
                </c:pt>
                <c:pt idx="381">
                  <c:v>103.74169717326487</c:v>
                </c:pt>
                <c:pt idx="382">
                  <c:v>103.57281012944861</c:v>
                </c:pt>
                <c:pt idx="383">
                  <c:v>102.62270257010226</c:v>
                </c:pt>
                <c:pt idx="384" formatCode="General">
                  <c:v>99.612456127108715</c:v>
                </c:pt>
                <c:pt idx="385" formatCode="General">
                  <c:v>99.931124278220167</c:v>
                </c:pt>
                <c:pt idx="386" formatCode="General">
                  <c:v>100.40193229422198</c:v>
                </c:pt>
                <c:pt idx="387" formatCode="General">
                  <c:v>101.10955957278182</c:v>
                </c:pt>
                <c:pt idx="388" formatCode="General">
                  <c:v>102.85268143563422</c:v>
                </c:pt>
                <c:pt idx="389" formatCode="General">
                  <c:v>103.59097256293164</c:v>
                </c:pt>
                <c:pt idx="390" formatCode="General">
                  <c:v>103.78792882213079</c:v>
                </c:pt>
                <c:pt idx="391" formatCode="General">
                  <c:v>102.76611503189039</c:v>
                </c:pt>
                <c:pt idx="392" formatCode="General">
                  <c:v>103.0713382647092</c:v>
                </c:pt>
                <c:pt idx="393" formatCode="General">
                  <c:v>102.89561082386685</c:v>
                </c:pt>
                <c:pt idx="394" formatCode="General">
                  <c:v>103.16568856851718</c:v>
                </c:pt>
                <c:pt idx="395" formatCode="General">
                  <c:v>103.58271691134844</c:v>
                </c:pt>
                <c:pt idx="396" formatCode="General">
                  <c:v>103.38505302487073</c:v>
                </c:pt>
                <c:pt idx="397" formatCode="General">
                  <c:v>103.58012227799374</c:v>
                </c:pt>
                <c:pt idx="398" formatCode="General">
                  <c:v>102.51514322376116</c:v>
                </c:pt>
                <c:pt idx="399" formatCode="General">
                  <c:v>104.9043287919387</c:v>
                </c:pt>
                <c:pt idx="400">
                  <c:v>105.34211420160773</c:v>
                </c:pt>
                <c:pt idx="401">
                  <c:v>105.46005208136768</c:v>
                </c:pt>
                <c:pt idx="402">
                  <c:v>103.95044722044004</c:v>
                </c:pt>
                <c:pt idx="403">
                  <c:v>102.27572932784842</c:v>
                </c:pt>
                <c:pt idx="404">
                  <c:v>101.52092689738458</c:v>
                </c:pt>
                <c:pt idx="405">
                  <c:v>102.18137902404045</c:v>
                </c:pt>
                <c:pt idx="406">
                  <c:v>102.29931690380043</c:v>
                </c:pt>
                <c:pt idx="407">
                  <c:v>101.14352568215268</c:v>
                </c:pt>
                <c:pt idx="408">
                  <c:v>101.82756538476052</c:v>
                </c:pt>
                <c:pt idx="409">
                  <c:v>103.40793297354416</c:v>
                </c:pt>
                <c:pt idx="410">
                  <c:v>101.9219156885685</c:v>
                </c:pt>
                <c:pt idx="411">
                  <c:v>102.13420387213645</c:v>
                </c:pt>
                <c:pt idx="412">
                  <c:v>101.14352568215268</c:v>
                </c:pt>
                <c:pt idx="413">
                  <c:v>101.0491753783447</c:v>
                </c:pt>
                <c:pt idx="414">
                  <c:v>99.704683549081025</c:v>
                </c:pt>
                <c:pt idx="415">
                  <c:v>99.350869909801105</c:v>
                </c:pt>
                <c:pt idx="416">
                  <c:v>99.633920821225033</c:v>
                </c:pt>
                <c:pt idx="417">
                  <c:v>100.48307355549684</c:v>
                </c:pt>
                <c:pt idx="418">
                  <c:v>100.62459901120882</c:v>
                </c:pt>
                <c:pt idx="419">
                  <c:v>99.822621428840989</c:v>
                </c:pt>
                <c:pt idx="420">
                  <c:v>99.916971732648975</c:v>
                </c:pt>
                <c:pt idx="421">
                  <c:v>101.26146356191266</c:v>
                </c:pt>
                <c:pt idx="422">
                  <c:v>102.03985356832848</c:v>
                </c:pt>
                <c:pt idx="423">
                  <c:v>101.78039023285655</c:v>
                </c:pt>
                <c:pt idx="424" formatCode="General">
                  <c:v>101.35581386572063</c:v>
                </c:pt>
                <c:pt idx="425" formatCode="General">
                  <c:v>101.01709627504999</c:v>
                </c:pt>
                <c:pt idx="426" formatCode="General">
                  <c:v>100.95175868966297</c:v>
                </c:pt>
                <c:pt idx="427" formatCode="General">
                  <c:v>100.6991357512171</c:v>
                </c:pt>
                <c:pt idx="428" formatCode="General">
                  <c:v>99.970279654300484</c:v>
                </c:pt>
                <c:pt idx="429" formatCode="General">
                  <c:v>99.563629844888098</c:v>
                </c:pt>
                <c:pt idx="430">
                  <c:v>99.945040948031831</c:v>
                </c:pt>
                <c:pt idx="431">
                  <c:v>100.34933199984903</c:v>
                </c:pt>
                <c:pt idx="432">
                  <c:v>100.06486583386798</c:v>
                </c:pt>
                <c:pt idx="433" formatCode="General">
                  <c:v>99.621655281729986</c:v>
                </c:pt>
                <c:pt idx="434" formatCode="General">
                  <c:v>100.94892818054872</c:v>
                </c:pt>
                <c:pt idx="435" formatCode="General">
                  <c:v>101.30981809261425</c:v>
                </c:pt>
                <c:pt idx="436" formatCode="General">
                  <c:v>100.15001698305468</c:v>
                </c:pt>
                <c:pt idx="437" formatCode="General">
                  <c:v>100.07500849152733</c:v>
                </c:pt>
                <c:pt idx="438">
                  <c:v>100.8600030192097</c:v>
                </c:pt>
                <c:pt idx="439">
                  <c:v>99.364786579612783</c:v>
                </c:pt>
                <c:pt idx="440">
                  <c:v>99.236706042193447</c:v>
                </c:pt>
                <c:pt idx="441">
                  <c:v>98.298156395063572</c:v>
                </c:pt>
                <c:pt idx="442">
                  <c:v>97.397346869456911</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72"/>
              <c:layout>
                <c:manualLayout>
                  <c:x val="0.14533984594409349"/>
                  <c:y val="6.6189945599595568E-2"/>
                </c:manualLayout>
              </c:layout>
              <c:tx>
                <c:rich>
                  <a:bodyPr wrap="square" lIns="38100" tIns="19050" rIns="38100" bIns="19050" anchor="ctr">
                    <a:spAutoFit/>
                  </a:bodyPr>
                  <a:lstStyle/>
                  <a:p>
                    <a:pPr>
                      <a:defRPr/>
                    </a:pPr>
                    <a:r>
                      <a:rPr lang="en-US" dirty="0"/>
                      <a:t>83.5</a:t>
                    </a:r>
                  </a:p>
                </c:rich>
              </c:tx>
              <c:spPr>
                <a:noFill/>
                <a:ln>
                  <a:solidFill>
                    <a:schemeClr val="accent2"/>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(Scatter)'!$A$2:$A$444</c:f>
              <c:numCache>
                <c:formatCode>m/d/yyyy</c:formatCode>
                <c:ptCount val="443"/>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numCache>
            </c:numRef>
          </c:cat>
          <c:val>
            <c:numRef>
              <c:f>'Line (Scatter)'!$D$2:$D$444</c:f>
              <c:numCache>
                <c:formatCode>0.00</c:formatCode>
                <c:ptCount val="443"/>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pt idx="353" formatCode="General">
                  <c:v>82.938414071743196</c:v>
                </c:pt>
                <c:pt idx="354" formatCode="General">
                  <c:v>#N/A</c:v>
                </c:pt>
                <c:pt idx="355" formatCode="General">
                  <c:v>83.2052090863709</c:v>
                </c:pt>
                <c:pt idx="356" formatCode="General">
                  <c:v>#N/A</c:v>
                </c:pt>
                <c:pt idx="357" formatCode="General">
                  <c:v>83.2052090863709</c:v>
                </c:pt>
                <c:pt idx="358" formatCode="General">
                  <c:v>82.680184110292331</c:v>
                </c:pt>
                <c:pt idx="359" formatCode="General">
                  <c:v>83.739246543777341</c:v>
                </c:pt>
                <c:pt idx="360" formatCode="General">
                  <c:v>84.632760561381716</c:v>
                </c:pt>
                <c:pt idx="361" formatCode="General">
                  <c:v>84.560277200915053</c:v>
                </c:pt>
                <c:pt idx="362" formatCode="General">
                  <c:v>84.860629326869912</c:v>
                </c:pt>
                <c:pt idx="363" formatCode="General">
                  <c:v>83.764238601927644</c:v>
                </c:pt>
                <c:pt idx="364">
                  <c:v>84.618378942241506</c:v>
                </c:pt>
                <c:pt idx="365">
                  <c:v>84.7501784918731</c:v>
                </c:pt>
                <c:pt idx="366">
                  <c:v>86.046313927096065</c:v>
                </c:pt>
                <c:pt idx="367">
                  <c:v>86.758363870304649</c:v>
                </c:pt>
                <c:pt idx="368">
                  <c:v>87.098153591857326</c:v>
                </c:pt>
                <c:pt idx="369" formatCode="General">
                  <c:v>88.097452408026356</c:v>
                </c:pt>
                <c:pt idx="370" formatCode="General">
                  <c:v>87.501414192548793</c:v>
                </c:pt>
                <c:pt idx="371" formatCode="General">
                  <c:v>87.501414192548793</c:v>
                </c:pt>
                <c:pt idx="372" formatCode="General">
                  <c:v>87.359004203907077</c:v>
                </c:pt>
                <c:pt idx="373" formatCode="General">
                  <c:v>86.303776868859458</c:v>
                </c:pt>
                <c:pt idx="374" formatCode="General">
                  <c:v>87.124551852768022</c:v>
                </c:pt>
                <c:pt idx="375" formatCode="General">
                  <c:v>86.241903947402903</c:v>
                </c:pt>
                <c:pt idx="376" formatCode="General">
                  <c:v>85.240048398942292</c:v>
                </c:pt>
                <c:pt idx="377" formatCode="General">
                  <c:v>86.645548057938115</c:v>
                </c:pt>
                <c:pt idx="378" formatCode="General">
                  <c:v>86.236982237741586</c:v>
                </c:pt>
                <c:pt idx="379" formatCode="General">
                  <c:v>86.873480741733616</c:v>
                </c:pt>
                <c:pt idx="380">
                  <c:v>88.130050744744153</c:v>
                </c:pt>
                <c:pt idx="381">
                  <c:v>88.314455061275282</c:v>
                </c:pt>
                <c:pt idx="382">
                  <c:v>88.314455061275282</c:v>
                </c:pt>
                <c:pt idx="383">
                  <c:v>88.153892273363269</c:v>
                </c:pt>
                <c:pt idx="384" formatCode="General">
                  <c:v>87.434108214972611</c:v>
                </c:pt>
                <c:pt idx="385" formatCode="General">
                  <c:v>87.317009876017664</c:v>
                </c:pt>
                <c:pt idx="386" formatCode="General">
                  <c:v>87.47527160486726</c:v>
                </c:pt>
                <c:pt idx="387" formatCode="General">
                  <c:v>87.956065112301275</c:v>
                </c:pt>
                <c:pt idx="388" formatCode="General">
                  <c:v>88.96763624346994</c:v>
                </c:pt>
                <c:pt idx="389" formatCode="General">
                  <c:v>90.371346189861669</c:v>
                </c:pt>
                <c:pt idx="390" formatCode="General">
                  <c:v>90.212381359631891</c:v>
                </c:pt>
                <c:pt idx="391" formatCode="General">
                  <c:v>91.051309142810766</c:v>
                </c:pt>
                <c:pt idx="392" formatCode="General">
                  <c:v>91.746037224743802</c:v>
                </c:pt>
                <c:pt idx="393" formatCode="General">
                  <c:v>91.774033443336748</c:v>
                </c:pt>
                <c:pt idx="394" formatCode="General">
                  <c:v>89.890297009198477</c:v>
                </c:pt>
                <c:pt idx="395" formatCode="General">
                  <c:v>89.695346171964545</c:v>
                </c:pt>
                <c:pt idx="396" formatCode="General">
                  <c:v>89.861917280761816</c:v>
                </c:pt>
                <c:pt idx="397" formatCode="General">
                  <c:v>90.40963325592827</c:v>
                </c:pt>
                <c:pt idx="398" formatCode="General">
                  <c:v>90.299182420931473</c:v>
                </c:pt>
                <c:pt idx="399" formatCode="General">
                  <c:v>89.805924843575937</c:v>
                </c:pt>
                <c:pt idx="400">
                  <c:v>91.509667324386058</c:v>
                </c:pt>
                <c:pt idx="401">
                  <c:v>91.697331474588964</c:v>
                </c:pt>
                <c:pt idx="402">
                  <c:v>91.300334868011888</c:v>
                </c:pt>
                <c:pt idx="403">
                  <c:v>89.315927099892178</c:v>
                </c:pt>
                <c:pt idx="404">
                  <c:v>89.228167263983252</c:v>
                </c:pt>
                <c:pt idx="405">
                  <c:v>88.905507648784237</c:v>
                </c:pt>
                <c:pt idx="406">
                  <c:v>89.449835953664348</c:v>
                </c:pt>
                <c:pt idx="407">
                  <c:v>88.746223227018021</c:v>
                </c:pt>
                <c:pt idx="408">
                  <c:v>87.708829099704261</c:v>
                </c:pt>
                <c:pt idx="409">
                  <c:v>87.810906636446092</c:v>
                </c:pt>
                <c:pt idx="410">
                  <c:v>87.215571522348725</c:v>
                </c:pt>
                <c:pt idx="411">
                  <c:v>88.132671395343039</c:v>
                </c:pt>
                <c:pt idx="412">
                  <c:v>87.127364258288765</c:v>
                </c:pt>
                <c:pt idx="413">
                  <c:v>86.127554095661424</c:v>
                </c:pt>
                <c:pt idx="414">
                  <c:v>85.119562389700974</c:v>
                </c:pt>
                <c:pt idx="415">
                  <c:v>84.952416016138102</c:v>
                </c:pt>
                <c:pt idx="416">
                  <c:v>86.274310529198857</c:v>
                </c:pt>
                <c:pt idx="417">
                  <c:v>86.327234887634816</c:v>
                </c:pt>
                <c:pt idx="418">
                  <c:v>87.702501187282564</c:v>
                </c:pt>
                <c:pt idx="419">
                  <c:v>86.059417180090463</c:v>
                </c:pt>
                <c:pt idx="420">
                  <c:v>86.869134296837899</c:v>
                </c:pt>
                <c:pt idx="421">
                  <c:v>87.600871078691739</c:v>
                </c:pt>
                <c:pt idx="422">
                  <c:v>89.126153645548698</c:v>
                </c:pt>
                <c:pt idx="423">
                  <c:v>89.609056457123287</c:v>
                </c:pt>
                <c:pt idx="424" formatCode="General">
                  <c:v>89.709152526339125</c:v>
                </c:pt>
                <c:pt idx="425" formatCode="General">
                  <c:v>89.688954341235544</c:v>
                </c:pt>
                <c:pt idx="426" formatCode="General">
                  <c:v>89.688954341235544</c:v>
                </c:pt>
                <c:pt idx="427" formatCode="General">
                  <c:v>89.619539059518814</c:v>
                </c:pt>
                <c:pt idx="428" formatCode="General">
                  <c:v>88.670480032879567</c:v>
                </c:pt>
                <c:pt idx="429" formatCode="General">
                  <c:v>87.880194081548254</c:v>
                </c:pt>
                <c:pt idx="430">
                  <c:v>87.961370331806336</c:v>
                </c:pt>
                <c:pt idx="431">
                  <c:v>88.960796984589933</c:v>
                </c:pt>
                <c:pt idx="432">
                  <c:v>88.03858364701243</c:v>
                </c:pt>
                <c:pt idx="433" formatCode="General">
                  <c:v>88.29412903955712</c:v>
                </c:pt>
                <c:pt idx="434" formatCode="General">
                  <c:v>89.01295432333842</c:v>
                </c:pt>
                <c:pt idx="435" formatCode="General">
                  <c:v>87.621324937024497</c:v>
                </c:pt>
                <c:pt idx="436" formatCode="General">
                  <c:v>87.633533333716855</c:v>
                </c:pt>
                <c:pt idx="437" formatCode="General">
                  <c:v>87.428675158852968</c:v>
                </c:pt>
                <c:pt idx="438">
                  <c:v>86.092399026652018</c:v>
                </c:pt>
                <c:pt idx="439">
                  <c:v>84.525441723442114</c:v>
                </c:pt>
                <c:pt idx="440">
                  <c:v>84.44765314347039</c:v>
                </c:pt>
                <c:pt idx="441">
                  <c:v>84.828030990152101</c:v>
                </c:pt>
                <c:pt idx="442">
                  <c:v>83.500383829435293</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74"/>
              <c:layout>
                <c:manualLayout>
                  <c:x val="0.14403047796261517"/>
                  <c:y val="1.6547486399898892E-2"/>
                </c:manualLayout>
              </c:layout>
              <c:tx>
                <c:rich>
                  <a:bodyPr wrap="square" lIns="38100" tIns="19050" rIns="38100" bIns="19050" anchor="ctr">
                    <a:spAutoFit/>
                  </a:bodyPr>
                  <a:lstStyle/>
                  <a:p>
                    <a:pPr>
                      <a:defRPr/>
                    </a:pPr>
                    <a:r>
                      <a:rPr lang="en-US" dirty="0"/>
                      <a:t>85.2</a:t>
                    </a:r>
                  </a:p>
                </c:rich>
              </c:tx>
              <c:numFmt formatCode="#,##0.0" sourceLinked="0"/>
              <c:spPr>
                <a:noFill/>
                <a:ln>
                  <a:solidFill>
                    <a:srgbClr val="C00000"/>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(Scatter)'!$A$2:$A$444</c:f>
              <c:numCache>
                <c:formatCode>m/d/yyyy</c:formatCode>
                <c:ptCount val="443"/>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numCache>
            </c:numRef>
          </c:cat>
          <c:val>
            <c:numRef>
              <c:f>'Line (Scatter)'!$E$2:$E$444</c:f>
              <c:numCache>
                <c:formatCode>0.00</c:formatCode>
                <c:ptCount val="443"/>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pt idx="353" formatCode="General">
                  <c:v>88.260950196097284</c:v>
                </c:pt>
                <c:pt idx="354" formatCode="General">
                  <c:v>88.506844516487959</c:v>
                </c:pt>
                <c:pt idx="355" formatCode="General">
                  <c:v>88.582673379535819</c:v>
                </c:pt>
                <c:pt idx="356" formatCode="General">
                  <c:v>88.506844516487959</c:v>
                </c:pt>
                <c:pt idx="357" formatCode="General">
                  <c:v>88.582673379535819</c:v>
                </c:pt>
                <c:pt idx="358" formatCode="General">
                  <c:v>88.042804843705994</c:v>
                </c:pt>
                <c:pt idx="359" formatCode="General">
                  <c:v>88.04472803950793</c:v>
                </c:pt>
                <c:pt idx="360" formatCode="General">
                  <c:v>88.743672342383803</c:v>
                </c:pt>
                <c:pt idx="361" formatCode="General">
                  <c:v>88.808786257392285</c:v>
                </c:pt>
                <c:pt idx="362" formatCode="General">
                  <c:v>87.789492482364977</c:v>
                </c:pt>
                <c:pt idx="363" formatCode="General">
                  <c:v>88.290897102156038</c:v>
                </c:pt>
                <c:pt idx="364">
                  <c:v>88.290897102156038</c:v>
                </c:pt>
                <c:pt idx="365">
                  <c:v>88.780487804878035</c:v>
                </c:pt>
                <c:pt idx="366">
                  <c:v>88.709604302463745</c:v>
                </c:pt>
                <c:pt idx="367">
                  <c:v>88.842579555054911</c:v>
                </c:pt>
                <c:pt idx="368">
                  <c:v>88.714000178582467</c:v>
                </c:pt>
                <c:pt idx="369" formatCode="General">
                  <c:v>89.373106854132473</c:v>
                </c:pt>
                <c:pt idx="370" formatCode="General">
                  <c:v>89.932207347981674</c:v>
                </c:pt>
                <c:pt idx="371" formatCode="General">
                  <c:v>89.450858912982255</c:v>
                </c:pt>
                <c:pt idx="372" formatCode="General">
                  <c:v>89.026382125268739</c:v>
                </c:pt>
                <c:pt idx="373" formatCode="General">
                  <c:v>87.859826500264433</c:v>
                </c:pt>
                <c:pt idx="374" formatCode="General">
                  <c:v>87.859826500264433</c:v>
                </c:pt>
                <c:pt idx="375" formatCode="General">
                  <c:v>87.835099697096666</c:v>
                </c:pt>
                <c:pt idx="376" formatCode="General">
                  <c:v>86.560845107183809</c:v>
                </c:pt>
                <c:pt idx="377" formatCode="General">
                  <c:v>87.627394550487324</c:v>
                </c:pt>
                <c:pt idx="378" formatCode="General">
                  <c:v>87.625746096942805</c:v>
                </c:pt>
                <c:pt idx="379" formatCode="General">
                  <c:v>87.43342651674898</c:v>
                </c:pt>
                <c:pt idx="380">
                  <c:v>87.974119279351058</c:v>
                </c:pt>
                <c:pt idx="381">
                  <c:v>89.125838822454682</c:v>
                </c:pt>
                <c:pt idx="382">
                  <c:v>89.163478511721181</c:v>
                </c:pt>
                <c:pt idx="383">
                  <c:v>88.548055855100927</c:v>
                </c:pt>
                <c:pt idx="384" formatCode="General">
                  <c:v>88.070553811705395</c:v>
                </c:pt>
                <c:pt idx="385" formatCode="General">
                  <c:v>87.824384749057288</c:v>
                </c:pt>
                <c:pt idx="386" formatCode="General">
                  <c:v>88.019177009567898</c:v>
                </c:pt>
                <c:pt idx="387" formatCode="General">
                  <c:v>88.504646578428606</c:v>
                </c:pt>
                <c:pt idx="388" formatCode="General">
                  <c:v>87.811197120701152</c:v>
                </c:pt>
                <c:pt idx="389" formatCode="General">
                  <c:v>88.919782129389873</c:v>
                </c:pt>
                <c:pt idx="390" formatCode="General">
                  <c:v>88.953300684795067</c:v>
                </c:pt>
                <c:pt idx="391">
                  <c:v>88.182099168217817</c:v>
                </c:pt>
                <c:pt idx="392">
                  <c:v>87.857628562205079</c:v>
                </c:pt>
                <c:pt idx="393">
                  <c:v>87.885652272461897</c:v>
                </c:pt>
                <c:pt idx="394" formatCode="General">
                  <c:v>87.080107973707172</c:v>
                </c:pt>
                <c:pt idx="395" formatCode="General">
                  <c:v>87.031478594143863</c:v>
                </c:pt>
                <c:pt idx="396" formatCode="General">
                  <c:v>86.932846123730172</c:v>
                </c:pt>
                <c:pt idx="397" formatCode="General">
                  <c:v>88.783509969709655</c:v>
                </c:pt>
                <c:pt idx="398" formatCode="General">
                  <c:v>88.550253793160294</c:v>
                </c:pt>
                <c:pt idx="399" formatCode="General">
                  <c:v>88.375517717441326</c:v>
                </c:pt>
                <c:pt idx="400">
                  <c:v>89.97808930497078</c:v>
                </c:pt>
                <c:pt idx="401">
                  <c:v>90.417676916842382</c:v>
                </c:pt>
                <c:pt idx="402">
                  <c:v>90.390202691100413</c:v>
                </c:pt>
                <c:pt idx="403">
                  <c:v>89.593450144583102</c:v>
                </c:pt>
                <c:pt idx="404">
                  <c:v>90.115460433680653</c:v>
                </c:pt>
                <c:pt idx="405">
                  <c:v>90.335254239616461</c:v>
                </c:pt>
                <c:pt idx="406">
                  <c:v>89.785769724776941</c:v>
                </c:pt>
                <c:pt idx="407">
                  <c:v>89.565975918841133</c:v>
                </c:pt>
                <c:pt idx="408">
                  <c:v>89.126388306969517</c:v>
                </c:pt>
                <c:pt idx="409">
                  <c:v>89.401130564389277</c:v>
                </c:pt>
                <c:pt idx="410">
                  <c:v>87.615305891160858</c:v>
                </c:pt>
                <c:pt idx="411">
                  <c:v>87.313089407999129</c:v>
                </c:pt>
                <c:pt idx="412">
                  <c:v>87.258140956515163</c:v>
                </c:pt>
                <c:pt idx="413">
                  <c:v>86.543811087223801</c:v>
                </c:pt>
                <c:pt idx="414">
                  <c:v>86.900976021869482</c:v>
                </c:pt>
                <c:pt idx="415">
                  <c:v>86.021800798126264</c:v>
                </c:pt>
                <c:pt idx="416">
                  <c:v>84.950305994189208</c:v>
                </c:pt>
                <c:pt idx="417">
                  <c:v>85.719584314964521</c:v>
                </c:pt>
                <c:pt idx="418">
                  <c:v>84.565666833801529</c:v>
                </c:pt>
                <c:pt idx="419">
                  <c:v>84.675563736769448</c:v>
                </c:pt>
                <c:pt idx="420">
                  <c:v>84.18102767341388</c:v>
                </c:pt>
                <c:pt idx="421">
                  <c:v>85.115151348641049</c:v>
                </c:pt>
                <c:pt idx="422">
                  <c:v>86.131697701094154</c:v>
                </c:pt>
                <c:pt idx="423">
                  <c:v>86.186646152578106</c:v>
                </c:pt>
                <c:pt idx="424" formatCode="General">
                  <c:v>85.692110089222552</c:v>
                </c:pt>
                <c:pt idx="425" formatCode="General">
                  <c:v>86.083617806045694</c:v>
                </c:pt>
                <c:pt idx="426" formatCode="General">
                  <c:v>87.287263635801665</c:v>
                </c:pt>
                <c:pt idx="427" formatCode="General">
                  <c:v>86.663873453716221</c:v>
                </c:pt>
                <c:pt idx="428" formatCode="General">
                  <c:v>86.765802831218963</c:v>
                </c:pt>
                <c:pt idx="429" formatCode="General">
                  <c:v>85.784148745458168</c:v>
                </c:pt>
                <c:pt idx="430">
                  <c:v>85.629468854530828</c:v>
                </c:pt>
                <c:pt idx="431">
                  <c:v>86.345447177366736</c:v>
                </c:pt>
                <c:pt idx="432">
                  <c:v>86.188294606122625</c:v>
                </c:pt>
                <c:pt idx="433" formatCode="General">
                  <c:v>85.803930187992393</c:v>
                </c:pt>
                <c:pt idx="434" formatCode="General">
                  <c:v>85.899540493574463</c:v>
                </c:pt>
                <c:pt idx="435" formatCode="General">
                  <c:v>85.648151328035382</c:v>
                </c:pt>
                <c:pt idx="436" formatCode="General">
                  <c:v>85.882506473614427</c:v>
                </c:pt>
                <c:pt idx="437" formatCode="General">
                  <c:v>85.855856474644725</c:v>
                </c:pt>
                <c:pt idx="438">
                  <c:v>85.405553914733744</c:v>
                </c:pt>
                <c:pt idx="439">
                  <c:v>84.749744146272761</c:v>
                </c:pt>
                <c:pt idx="440">
                  <c:v>86.061088940937282</c:v>
                </c:pt>
                <c:pt idx="441">
                  <c:v>85.598972463957253</c:v>
                </c:pt>
                <c:pt idx="442">
                  <c:v>85.232466292559295</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max val="45195"/>
          <c:min val="44562"/>
        </c:scaling>
        <c:delete val="0"/>
        <c:axPos val="b"/>
        <c:numFmt formatCode="m/d/yyyy" sourceLinked="1"/>
        <c:majorTickMark val="out"/>
        <c:minorTickMark val="none"/>
        <c:tickLblPos val="low"/>
        <c:spPr>
          <a:ln w="12700">
            <a:solidFill>
              <a:schemeClr val="bg1">
                <a:lumMod val="50000"/>
              </a:schemeClr>
            </a:solidFill>
          </a:ln>
        </c:spPr>
        <c:txPr>
          <a:bodyPr rot="-1620000"/>
          <a:lstStyle/>
          <a:p>
            <a:pPr>
              <a:defRPr/>
            </a:pPr>
            <a:endParaRPr lang="en-US"/>
          </a:p>
        </c:txPr>
        <c:crossAx val="229602656"/>
        <c:crosses val="autoZero"/>
        <c:auto val="1"/>
        <c:lblOffset val="100"/>
        <c:baseTimeUnit val="days"/>
        <c:majorUnit val="1"/>
        <c:majorTimeUnit val="months"/>
      </c:dateAx>
      <c:valAx>
        <c:axId val="229602656"/>
        <c:scaling>
          <c:orientation val="minMax"/>
          <c:min val="6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66356117718125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layout>
                <c:manualLayout>
                  <c:x val="1.3084782902330543E-2"/>
                  <c:y val="5.5474170385419901E-2"/>
                </c:manualLayout>
              </c:layout>
              <c:tx>
                <c:rich>
                  <a:bodyPr wrap="square" lIns="38100" tIns="19050" rIns="38100" bIns="19050" anchor="ctr">
                    <a:spAutoFit/>
                  </a:bodyPr>
                  <a:lstStyle/>
                  <a:p>
                    <a:pPr>
                      <a:defRPr/>
                    </a:pPr>
                    <a:r>
                      <a:rPr lang="en-US" dirty="0"/>
                      <a:t>18.2</a:t>
                    </a:r>
                  </a:p>
                </c:rich>
              </c:tx>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(Scatter)'!$A$2:$A$8432</c:f>
              <c:numCache>
                <c:formatCode>m/d/yyyy</c:formatCode>
                <c:ptCount val="8431"/>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numCache>
            </c:numRef>
          </c:xVal>
          <c:yVal>
            <c:numRef>
              <c:f>'Line (Scatter)'!$B$2:$B$8509</c:f>
              <c:numCache>
                <c:formatCode>#,##0.0;\(#,##0.0\);"-"</c:formatCode>
                <c:ptCount val="8508"/>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c:v>16.940000000000001</c:v>
                </c:pt>
                <c:pt idx="8407">
                  <c:v>16.93</c:v>
                </c:pt>
                <c:pt idx="8408">
                  <c:v>17.03</c:v>
                </c:pt>
                <c:pt idx="8409">
                  <c:v>17.12</c:v>
                </c:pt>
                <c:pt idx="8410">
                  <c:v>17.989999999999998</c:v>
                </c:pt>
                <c:pt idx="8411">
                  <c:v>16.87</c:v>
                </c:pt>
                <c:pt idx="8412">
                  <c:v>16.05</c:v>
                </c:pt>
                <c:pt idx="8413">
                  <c:v>16.809999999999999</c:v>
                </c:pt>
                <c:pt idx="8414">
                  <c:v>17.21</c:v>
                </c:pt>
                <c:pt idx="8415">
                  <c:v>18.53</c:v>
                </c:pt>
                <c:pt idx="8416">
                  <c:v>20.03</c:v>
                </c:pt>
                <c:pt idx="8417">
                  <c:v>19.14</c:v>
                </c:pt>
                <c:pt idx="8418">
                  <c:v>17.95</c:v>
                </c:pt>
                <c:pt idx="8419">
                  <c:v>17.46</c:v>
                </c:pt>
                <c:pt idx="8420">
                  <c:v>17.46</c:v>
                </c:pt>
                <c:pt idx="8421">
                  <c:v>17.940000000000001</c:v>
                </c:pt>
                <c:pt idx="8422" formatCode="General">
                  <c:v>15.65</c:v>
                </c:pt>
                <c:pt idx="8423" formatCode="General">
                  <c:v>14.6</c:v>
                </c:pt>
                <c:pt idx="8424" formatCode="General">
                  <c:v>14.73</c:v>
                </c:pt>
                <c:pt idx="8425" formatCode="General">
                  <c:v>13.96</c:v>
                </c:pt>
                <c:pt idx="8426" formatCode="General">
                  <c:v>13.94</c:v>
                </c:pt>
                <c:pt idx="8427">
                  <c:v>13.65</c:v>
                </c:pt>
                <c:pt idx="8428">
                  <c:v>13.83</c:v>
                </c:pt>
                <c:pt idx="8429">
                  <c:v>15.01</c:v>
                </c:pt>
                <c:pt idx="8430">
                  <c:v>14.61</c:v>
                </c:pt>
                <c:pt idx="8431">
                  <c:v>13.88</c:v>
                </c:pt>
                <c:pt idx="8432" formatCode="General">
                  <c:v>14.5</c:v>
                </c:pt>
                <c:pt idx="8433" formatCode="General">
                  <c:v>13.54</c:v>
                </c:pt>
                <c:pt idx="8434" formatCode="General">
                  <c:v>14.19</c:v>
                </c:pt>
                <c:pt idx="8435" formatCode="General">
                  <c:v>13.88</c:v>
                </c:pt>
                <c:pt idx="8436" formatCode="General">
                  <c:v>13.2</c:v>
                </c:pt>
                <c:pt idx="8437" formatCode="General">
                  <c:v>12.91</c:v>
                </c:pt>
                <c:pt idx="8438">
                  <c:v>13.44</c:v>
                </c:pt>
                <c:pt idx="8439">
                  <c:v>14.25</c:v>
                </c:pt>
                <c:pt idx="8440">
                  <c:v>13.74</c:v>
                </c:pt>
                <c:pt idx="8441">
                  <c:v>13.43</c:v>
                </c:pt>
                <c:pt idx="8442">
                  <c:v>13.54</c:v>
                </c:pt>
                <c:pt idx="8443">
                  <c:v>13.59</c:v>
                </c:pt>
                <c:pt idx="8444">
                  <c:v>13.57</c:v>
                </c:pt>
                <c:pt idx="8445">
                  <c:v>13.7</c:v>
                </c:pt>
                <c:pt idx="8446">
                  <c:v>14.18</c:v>
                </c:pt>
                <c:pt idx="8447">
                  <c:v>15.4</c:v>
                </c:pt>
                <c:pt idx="8448">
                  <c:v>14.8</c:v>
                </c:pt>
                <c:pt idx="8449">
                  <c:v>15.1</c:v>
                </c:pt>
                <c:pt idx="8450">
                  <c:v>14.8</c:v>
                </c:pt>
                <c:pt idx="8451">
                  <c:v>13.5</c:v>
                </c:pt>
                <c:pt idx="8452" formatCode="General">
                  <c:v>13.61</c:v>
                </c:pt>
                <c:pt idx="8453" formatCode="General">
                  <c:v>13.34</c:v>
                </c:pt>
                <c:pt idx="8454" formatCode="General">
                  <c:v>13.48</c:v>
                </c:pt>
                <c:pt idx="8455" formatCode="General">
                  <c:v>13.3</c:v>
                </c:pt>
                <c:pt idx="8456" formatCode="General">
                  <c:v>13.76</c:v>
                </c:pt>
                <c:pt idx="8457" formatCode="General">
                  <c:v>13.99</c:v>
                </c:pt>
                <c:pt idx="8458" formatCode="General">
                  <c:v>13.6</c:v>
                </c:pt>
                <c:pt idx="8459" formatCode="General">
                  <c:v>13.91</c:v>
                </c:pt>
                <c:pt idx="8460" formatCode="General">
                  <c:v>13.86</c:v>
                </c:pt>
                <c:pt idx="8461" formatCode="General">
                  <c:v>13.19</c:v>
                </c:pt>
                <c:pt idx="8462" formatCode="General">
                  <c:v>14.41</c:v>
                </c:pt>
                <c:pt idx="8463">
                  <c:v>13.33</c:v>
                </c:pt>
                <c:pt idx="8464">
                  <c:v>13.63</c:v>
                </c:pt>
                <c:pt idx="8465">
                  <c:v>13.93</c:v>
                </c:pt>
                <c:pt idx="8466">
                  <c:v>16.09</c:v>
                </c:pt>
                <c:pt idx="8467">
                  <c:v>15.92</c:v>
                </c:pt>
                <c:pt idx="8468">
                  <c:v>17.100000000000001</c:v>
                </c:pt>
                <c:pt idx="8469">
                  <c:v>15.77</c:v>
                </c:pt>
                <c:pt idx="8470">
                  <c:v>15.99</c:v>
                </c:pt>
                <c:pt idx="8471">
                  <c:v>15.96</c:v>
                </c:pt>
                <c:pt idx="8472">
                  <c:v>15.85</c:v>
                </c:pt>
                <c:pt idx="8473">
                  <c:v>14.84</c:v>
                </c:pt>
                <c:pt idx="8474">
                  <c:v>14.82</c:v>
                </c:pt>
                <c:pt idx="8475">
                  <c:v>16.46</c:v>
                </c:pt>
                <c:pt idx="8476">
                  <c:v>16.78</c:v>
                </c:pt>
                <c:pt idx="8477">
                  <c:v>17.89</c:v>
                </c:pt>
                <c:pt idx="8478">
                  <c:v>17.3</c:v>
                </c:pt>
                <c:pt idx="8479">
                  <c:v>17.13</c:v>
                </c:pt>
                <c:pt idx="8480">
                  <c:v>16.97</c:v>
                </c:pt>
                <c:pt idx="8481">
                  <c:v>15.98</c:v>
                </c:pt>
                <c:pt idx="8482">
                  <c:v>17.2</c:v>
                </c:pt>
                <c:pt idx="8483">
                  <c:v>15.68</c:v>
                </c:pt>
                <c:pt idx="8484">
                  <c:v>15.08</c:v>
                </c:pt>
                <c:pt idx="8485">
                  <c:v>14.45</c:v>
                </c:pt>
                <c:pt idx="8486">
                  <c:v>13.88</c:v>
                </c:pt>
                <c:pt idx="8487">
                  <c:v>13.57</c:v>
                </c:pt>
                <c:pt idx="8488" formatCode="General">
                  <c:v>13.09</c:v>
                </c:pt>
                <c:pt idx="8489" formatCode="General">
                  <c:v>13.82</c:v>
                </c:pt>
                <c:pt idx="8490" formatCode="General">
                  <c:v>14.01</c:v>
                </c:pt>
                <c:pt idx="8491" formatCode="General">
                  <c:v>14.45</c:v>
                </c:pt>
                <c:pt idx="8492" formatCode="General">
                  <c:v>14.4</c:v>
                </c:pt>
                <c:pt idx="8493" formatCode="General">
                  <c:v>13.84</c:v>
                </c:pt>
                <c:pt idx="8494" formatCode="General">
                  <c:v>13.8</c:v>
                </c:pt>
                <c:pt idx="8495" formatCode="General">
                  <c:v>14.23</c:v>
                </c:pt>
                <c:pt idx="8496">
                  <c:v>13.48</c:v>
                </c:pt>
                <c:pt idx="8497">
                  <c:v>12.82</c:v>
                </c:pt>
                <c:pt idx="8498" formatCode="General">
                  <c:v>13.79</c:v>
                </c:pt>
                <c:pt idx="8499" formatCode="General">
                  <c:v>14</c:v>
                </c:pt>
                <c:pt idx="8500" formatCode="General">
                  <c:v>14.11</c:v>
                </c:pt>
                <c:pt idx="8501" formatCode="General">
                  <c:v>15.14</c:v>
                </c:pt>
                <c:pt idx="8502" formatCode="General">
                  <c:v>17.54</c:v>
                </c:pt>
                <c:pt idx="8503" formatCode="General">
                  <c:v>17.2</c:v>
                </c:pt>
                <c:pt idx="8504" formatCode="General">
                  <c:v>16.899999999999999</c:v>
                </c:pt>
                <c:pt idx="8505" formatCode="General">
                  <c:v>18.940000000000001</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(Scatter)'!$A$2:$A$8432</c:f>
              <c:numCache>
                <c:formatCode>m/d/yyyy</c:formatCode>
                <c:ptCount val="8431"/>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numCache>
            </c:numRef>
          </c:xVal>
          <c:yVal>
            <c:numRef>
              <c:f>'Line (Scatter)'!$C$2:$C$8509</c:f>
              <c:numCache>
                <c:formatCode>0.0</c:formatCode>
                <c:ptCount val="8508"/>
                <c:pt idx="0">
                  <c:v>19.616109804843592</c:v>
                </c:pt>
                <c:pt idx="1">
                  <c:v>19.616109804843592</c:v>
                </c:pt>
                <c:pt idx="2">
                  <c:v>19.616109804843592</c:v>
                </c:pt>
                <c:pt idx="3">
                  <c:v>19.616109804843592</c:v>
                </c:pt>
                <c:pt idx="4">
                  <c:v>19.616109804843592</c:v>
                </c:pt>
                <c:pt idx="5">
                  <c:v>19.616109804843592</c:v>
                </c:pt>
                <c:pt idx="6">
                  <c:v>19.616109804843592</c:v>
                </c:pt>
                <c:pt idx="7">
                  <c:v>19.616109804843592</c:v>
                </c:pt>
                <c:pt idx="8">
                  <c:v>19.616109804843592</c:v>
                </c:pt>
                <c:pt idx="9">
                  <c:v>19.616109804843592</c:v>
                </c:pt>
                <c:pt idx="10">
                  <c:v>19.616109804843592</c:v>
                </c:pt>
                <c:pt idx="11">
                  <c:v>19.616109804843592</c:v>
                </c:pt>
                <c:pt idx="12">
                  <c:v>19.616109804843592</c:v>
                </c:pt>
                <c:pt idx="13">
                  <c:v>19.616109804843592</c:v>
                </c:pt>
                <c:pt idx="14">
                  <c:v>19.616109804843592</c:v>
                </c:pt>
                <c:pt idx="15">
                  <c:v>19.616109804843592</c:v>
                </c:pt>
                <c:pt idx="16">
                  <c:v>19.616109804843592</c:v>
                </c:pt>
                <c:pt idx="17">
                  <c:v>19.616109804843592</c:v>
                </c:pt>
                <c:pt idx="18">
                  <c:v>19.616109804843592</c:v>
                </c:pt>
                <c:pt idx="19">
                  <c:v>19.616109804843592</c:v>
                </c:pt>
                <c:pt idx="20">
                  <c:v>19.616109804843592</c:v>
                </c:pt>
                <c:pt idx="21">
                  <c:v>19.616109804843592</c:v>
                </c:pt>
                <c:pt idx="22">
                  <c:v>19.616109804843592</c:v>
                </c:pt>
                <c:pt idx="23">
                  <c:v>19.616109804843592</c:v>
                </c:pt>
                <c:pt idx="24">
                  <c:v>19.616109804843592</c:v>
                </c:pt>
                <c:pt idx="25">
                  <c:v>19.616109804843592</c:v>
                </c:pt>
                <c:pt idx="26">
                  <c:v>19.616109804843592</c:v>
                </c:pt>
                <c:pt idx="27">
                  <c:v>19.616109804843592</c:v>
                </c:pt>
                <c:pt idx="28">
                  <c:v>19.616109804843592</c:v>
                </c:pt>
                <c:pt idx="29">
                  <c:v>19.616109804843592</c:v>
                </c:pt>
                <c:pt idx="30">
                  <c:v>19.616109804843592</c:v>
                </c:pt>
                <c:pt idx="31">
                  <c:v>19.616109804843592</c:v>
                </c:pt>
                <c:pt idx="32">
                  <c:v>19.616109804843592</c:v>
                </c:pt>
                <c:pt idx="33">
                  <c:v>19.616109804843592</c:v>
                </c:pt>
                <c:pt idx="34">
                  <c:v>19.616109804843592</c:v>
                </c:pt>
                <c:pt idx="35">
                  <c:v>19.616109804843592</c:v>
                </c:pt>
                <c:pt idx="36">
                  <c:v>19.616109804843592</c:v>
                </c:pt>
                <c:pt idx="37">
                  <c:v>19.616109804843592</c:v>
                </c:pt>
                <c:pt idx="38">
                  <c:v>19.616109804843592</c:v>
                </c:pt>
                <c:pt idx="39">
                  <c:v>19.616109804843592</c:v>
                </c:pt>
                <c:pt idx="40">
                  <c:v>19.616109804843592</c:v>
                </c:pt>
                <c:pt idx="41">
                  <c:v>19.616109804843592</c:v>
                </c:pt>
                <c:pt idx="42">
                  <c:v>19.616109804843592</c:v>
                </c:pt>
                <c:pt idx="43">
                  <c:v>19.616109804843592</c:v>
                </c:pt>
                <c:pt idx="44">
                  <c:v>19.616109804843592</c:v>
                </c:pt>
                <c:pt idx="45">
                  <c:v>19.616109804843592</c:v>
                </c:pt>
                <c:pt idx="46">
                  <c:v>19.616109804843592</c:v>
                </c:pt>
                <c:pt idx="47">
                  <c:v>19.616109804843592</c:v>
                </c:pt>
                <c:pt idx="48">
                  <c:v>19.616109804843592</c:v>
                </c:pt>
                <c:pt idx="49">
                  <c:v>19.616109804843592</c:v>
                </c:pt>
                <c:pt idx="50">
                  <c:v>19.616109804843592</c:v>
                </c:pt>
                <c:pt idx="51">
                  <c:v>19.616109804843592</c:v>
                </c:pt>
                <c:pt idx="52">
                  <c:v>19.616109804843592</c:v>
                </c:pt>
                <c:pt idx="53">
                  <c:v>19.616109804843592</c:v>
                </c:pt>
                <c:pt idx="54">
                  <c:v>19.616109804843592</c:v>
                </c:pt>
                <c:pt idx="55">
                  <c:v>19.616109804843592</c:v>
                </c:pt>
                <c:pt idx="56">
                  <c:v>19.616109804843592</c:v>
                </c:pt>
                <c:pt idx="57">
                  <c:v>19.616109804843592</c:v>
                </c:pt>
                <c:pt idx="58">
                  <c:v>19.616109804843592</c:v>
                </c:pt>
                <c:pt idx="59">
                  <c:v>19.616109804843592</c:v>
                </c:pt>
                <c:pt idx="60">
                  <c:v>19.616109804843592</c:v>
                </c:pt>
                <c:pt idx="61">
                  <c:v>19.616109804843592</c:v>
                </c:pt>
                <c:pt idx="62">
                  <c:v>19.616109804843592</c:v>
                </c:pt>
                <c:pt idx="63">
                  <c:v>19.616109804843592</c:v>
                </c:pt>
                <c:pt idx="64">
                  <c:v>19.616109804843592</c:v>
                </c:pt>
                <c:pt idx="65">
                  <c:v>19.616109804843592</c:v>
                </c:pt>
                <c:pt idx="66">
                  <c:v>19.616109804843592</c:v>
                </c:pt>
                <c:pt idx="67">
                  <c:v>19.616109804843592</c:v>
                </c:pt>
                <c:pt idx="68">
                  <c:v>19.616109804843592</c:v>
                </c:pt>
                <c:pt idx="69">
                  <c:v>19.616109804843592</c:v>
                </c:pt>
                <c:pt idx="70">
                  <c:v>19.616109804843592</c:v>
                </c:pt>
                <c:pt idx="71">
                  <c:v>19.616109804843592</c:v>
                </c:pt>
                <c:pt idx="72">
                  <c:v>19.616109804843592</c:v>
                </c:pt>
                <c:pt idx="73">
                  <c:v>19.616109804843592</c:v>
                </c:pt>
                <c:pt idx="74">
                  <c:v>19.616109804843592</c:v>
                </c:pt>
                <c:pt idx="75">
                  <c:v>19.616109804843592</c:v>
                </c:pt>
                <c:pt idx="76">
                  <c:v>19.616109804843592</c:v>
                </c:pt>
                <c:pt idx="77">
                  <c:v>19.616109804843592</c:v>
                </c:pt>
                <c:pt idx="78">
                  <c:v>19.616109804843592</c:v>
                </c:pt>
                <c:pt idx="79">
                  <c:v>19.616109804843592</c:v>
                </c:pt>
                <c:pt idx="80">
                  <c:v>19.616109804843592</c:v>
                </c:pt>
                <c:pt idx="81">
                  <c:v>19.616109804843592</c:v>
                </c:pt>
                <c:pt idx="82">
                  <c:v>19.616109804843592</c:v>
                </c:pt>
                <c:pt idx="83">
                  <c:v>19.616109804843592</c:v>
                </c:pt>
                <c:pt idx="84">
                  <c:v>19.616109804843592</c:v>
                </c:pt>
                <c:pt idx="85">
                  <c:v>19.616109804843592</c:v>
                </c:pt>
                <c:pt idx="86">
                  <c:v>19.616109804843592</c:v>
                </c:pt>
                <c:pt idx="87">
                  <c:v>19.616109804843592</c:v>
                </c:pt>
                <c:pt idx="88">
                  <c:v>19.616109804843592</c:v>
                </c:pt>
                <c:pt idx="89">
                  <c:v>19.616109804843592</c:v>
                </c:pt>
                <c:pt idx="90">
                  <c:v>19.616109804843592</c:v>
                </c:pt>
                <c:pt idx="91">
                  <c:v>19.616109804843592</c:v>
                </c:pt>
                <c:pt idx="92">
                  <c:v>19.616109804843592</c:v>
                </c:pt>
                <c:pt idx="93">
                  <c:v>19.616109804843592</c:v>
                </c:pt>
                <c:pt idx="94">
                  <c:v>19.616109804843592</c:v>
                </c:pt>
                <c:pt idx="95">
                  <c:v>19.616109804843592</c:v>
                </c:pt>
                <c:pt idx="96">
                  <c:v>19.616109804843592</c:v>
                </c:pt>
                <c:pt idx="97">
                  <c:v>19.616109804843592</c:v>
                </c:pt>
                <c:pt idx="98">
                  <c:v>19.616109804843592</c:v>
                </c:pt>
                <c:pt idx="99">
                  <c:v>19.616109804843592</c:v>
                </c:pt>
                <c:pt idx="100">
                  <c:v>19.616109804843592</c:v>
                </c:pt>
                <c:pt idx="101">
                  <c:v>19.616109804843592</c:v>
                </c:pt>
                <c:pt idx="102">
                  <c:v>19.616109804843592</c:v>
                </c:pt>
                <c:pt idx="103">
                  <c:v>19.616109804843592</c:v>
                </c:pt>
                <c:pt idx="104">
                  <c:v>19.616109804843592</c:v>
                </c:pt>
                <c:pt idx="105">
                  <c:v>19.616109804843592</c:v>
                </c:pt>
                <c:pt idx="106">
                  <c:v>19.616109804843592</c:v>
                </c:pt>
                <c:pt idx="107">
                  <c:v>19.616109804843592</c:v>
                </c:pt>
                <c:pt idx="108">
                  <c:v>19.616109804843592</c:v>
                </c:pt>
                <c:pt idx="109">
                  <c:v>19.616109804843592</c:v>
                </c:pt>
                <c:pt idx="110">
                  <c:v>19.616109804843592</c:v>
                </c:pt>
                <c:pt idx="111">
                  <c:v>19.616109804843592</c:v>
                </c:pt>
                <c:pt idx="112">
                  <c:v>19.616109804843592</c:v>
                </c:pt>
                <c:pt idx="113">
                  <c:v>19.616109804843592</c:v>
                </c:pt>
                <c:pt idx="114">
                  <c:v>19.616109804843592</c:v>
                </c:pt>
                <c:pt idx="115">
                  <c:v>19.616109804843592</c:v>
                </c:pt>
                <c:pt idx="116">
                  <c:v>19.616109804843592</c:v>
                </c:pt>
                <c:pt idx="117">
                  <c:v>19.616109804843592</c:v>
                </c:pt>
                <c:pt idx="118">
                  <c:v>19.616109804843592</c:v>
                </c:pt>
                <c:pt idx="119">
                  <c:v>19.616109804843592</c:v>
                </c:pt>
                <c:pt idx="120">
                  <c:v>19.616109804843592</c:v>
                </c:pt>
                <c:pt idx="121">
                  <c:v>19.616109804843592</c:v>
                </c:pt>
                <c:pt idx="122">
                  <c:v>19.616109804843592</c:v>
                </c:pt>
                <c:pt idx="123">
                  <c:v>19.616109804843592</c:v>
                </c:pt>
                <c:pt idx="124">
                  <c:v>19.616109804843592</c:v>
                </c:pt>
                <c:pt idx="125">
                  <c:v>19.616109804843592</c:v>
                </c:pt>
                <c:pt idx="126">
                  <c:v>19.616109804843592</c:v>
                </c:pt>
                <c:pt idx="127">
                  <c:v>19.616109804843592</c:v>
                </c:pt>
                <c:pt idx="128">
                  <c:v>19.616109804843592</c:v>
                </c:pt>
                <c:pt idx="129">
                  <c:v>19.616109804843592</c:v>
                </c:pt>
                <c:pt idx="130">
                  <c:v>19.616109804843592</c:v>
                </c:pt>
                <c:pt idx="131">
                  <c:v>19.616109804843592</c:v>
                </c:pt>
                <c:pt idx="132">
                  <c:v>19.616109804843592</c:v>
                </c:pt>
                <c:pt idx="133">
                  <c:v>19.616109804843592</c:v>
                </c:pt>
                <c:pt idx="134">
                  <c:v>19.616109804843592</c:v>
                </c:pt>
                <c:pt idx="135">
                  <c:v>19.616109804843592</c:v>
                </c:pt>
                <c:pt idx="136">
                  <c:v>19.616109804843592</c:v>
                </c:pt>
                <c:pt idx="137">
                  <c:v>19.616109804843592</c:v>
                </c:pt>
                <c:pt idx="138">
                  <c:v>19.616109804843592</c:v>
                </c:pt>
                <c:pt idx="139">
                  <c:v>19.616109804843592</c:v>
                </c:pt>
                <c:pt idx="140">
                  <c:v>19.616109804843592</c:v>
                </c:pt>
                <c:pt idx="141">
                  <c:v>19.616109804843592</c:v>
                </c:pt>
                <c:pt idx="142">
                  <c:v>19.616109804843592</c:v>
                </c:pt>
                <c:pt idx="143">
                  <c:v>19.616109804843592</c:v>
                </c:pt>
                <c:pt idx="144">
                  <c:v>19.616109804843592</c:v>
                </c:pt>
                <c:pt idx="145">
                  <c:v>19.616109804843592</c:v>
                </c:pt>
                <c:pt idx="146">
                  <c:v>19.616109804843592</c:v>
                </c:pt>
                <c:pt idx="147">
                  <c:v>19.616109804843592</c:v>
                </c:pt>
                <c:pt idx="148">
                  <c:v>19.616109804843592</c:v>
                </c:pt>
                <c:pt idx="149">
                  <c:v>19.616109804843592</c:v>
                </c:pt>
                <c:pt idx="150">
                  <c:v>19.616109804843592</c:v>
                </c:pt>
                <c:pt idx="151">
                  <c:v>19.616109804843592</c:v>
                </c:pt>
                <c:pt idx="152">
                  <c:v>19.616109804843592</c:v>
                </c:pt>
                <c:pt idx="153">
                  <c:v>19.616109804843592</c:v>
                </c:pt>
                <c:pt idx="154">
                  <c:v>19.616109804843592</c:v>
                </c:pt>
                <c:pt idx="155">
                  <c:v>19.616109804843592</c:v>
                </c:pt>
                <c:pt idx="156">
                  <c:v>19.616109804843592</c:v>
                </c:pt>
                <c:pt idx="157">
                  <c:v>19.616109804843592</c:v>
                </c:pt>
                <c:pt idx="158">
                  <c:v>19.616109804843592</c:v>
                </c:pt>
                <c:pt idx="159">
                  <c:v>19.616109804843592</c:v>
                </c:pt>
                <c:pt idx="160">
                  <c:v>19.616109804843592</c:v>
                </c:pt>
                <c:pt idx="161">
                  <c:v>19.616109804843592</c:v>
                </c:pt>
                <c:pt idx="162">
                  <c:v>19.616109804843592</c:v>
                </c:pt>
                <c:pt idx="163">
                  <c:v>19.616109804843592</c:v>
                </c:pt>
                <c:pt idx="164">
                  <c:v>19.616109804843592</c:v>
                </c:pt>
                <c:pt idx="165">
                  <c:v>19.616109804843592</c:v>
                </c:pt>
                <c:pt idx="166">
                  <c:v>19.616109804843592</c:v>
                </c:pt>
                <c:pt idx="167">
                  <c:v>19.616109804843592</c:v>
                </c:pt>
                <c:pt idx="168">
                  <c:v>19.616109804843592</c:v>
                </c:pt>
                <c:pt idx="169">
                  <c:v>19.616109804843592</c:v>
                </c:pt>
                <c:pt idx="170">
                  <c:v>19.616109804843592</c:v>
                </c:pt>
                <c:pt idx="171">
                  <c:v>19.616109804843592</c:v>
                </c:pt>
                <c:pt idx="172">
                  <c:v>19.616109804843592</c:v>
                </c:pt>
                <c:pt idx="173">
                  <c:v>19.616109804843592</c:v>
                </c:pt>
                <c:pt idx="174">
                  <c:v>19.616109804843592</c:v>
                </c:pt>
                <c:pt idx="175">
                  <c:v>19.616109804843592</c:v>
                </c:pt>
                <c:pt idx="176">
                  <c:v>19.616109804843592</c:v>
                </c:pt>
                <c:pt idx="177">
                  <c:v>19.616109804843592</c:v>
                </c:pt>
                <c:pt idx="178">
                  <c:v>19.616109804843592</c:v>
                </c:pt>
                <c:pt idx="179">
                  <c:v>19.616109804843592</c:v>
                </c:pt>
                <c:pt idx="180">
                  <c:v>19.616109804843592</c:v>
                </c:pt>
                <c:pt idx="181">
                  <c:v>19.616109804843592</c:v>
                </c:pt>
                <c:pt idx="182">
                  <c:v>19.616109804843592</c:v>
                </c:pt>
                <c:pt idx="183">
                  <c:v>19.616109804843592</c:v>
                </c:pt>
                <c:pt idx="184">
                  <c:v>19.616109804843592</c:v>
                </c:pt>
                <c:pt idx="185">
                  <c:v>19.616109804843592</c:v>
                </c:pt>
                <c:pt idx="186">
                  <c:v>19.616109804843592</c:v>
                </c:pt>
                <c:pt idx="187">
                  <c:v>19.616109804843592</c:v>
                </c:pt>
                <c:pt idx="188">
                  <c:v>19.616109804843592</c:v>
                </c:pt>
                <c:pt idx="189">
                  <c:v>19.616109804843592</c:v>
                </c:pt>
                <c:pt idx="190">
                  <c:v>19.616109804843592</c:v>
                </c:pt>
                <c:pt idx="191">
                  <c:v>19.616109804843592</c:v>
                </c:pt>
                <c:pt idx="192">
                  <c:v>19.616109804843592</c:v>
                </c:pt>
                <c:pt idx="193">
                  <c:v>19.616109804843592</c:v>
                </c:pt>
                <c:pt idx="194">
                  <c:v>19.616109804843592</c:v>
                </c:pt>
                <c:pt idx="195">
                  <c:v>19.616109804843592</c:v>
                </c:pt>
                <c:pt idx="196">
                  <c:v>19.616109804843592</c:v>
                </c:pt>
                <c:pt idx="197">
                  <c:v>19.616109804843592</c:v>
                </c:pt>
                <c:pt idx="198">
                  <c:v>19.616109804843592</c:v>
                </c:pt>
                <c:pt idx="199">
                  <c:v>19.616109804843592</c:v>
                </c:pt>
                <c:pt idx="200">
                  <c:v>19.616109804843592</c:v>
                </c:pt>
                <c:pt idx="201">
                  <c:v>19.616109804843592</c:v>
                </c:pt>
                <c:pt idx="202">
                  <c:v>19.616109804843592</c:v>
                </c:pt>
                <c:pt idx="203">
                  <c:v>19.616109804843592</c:v>
                </c:pt>
                <c:pt idx="204">
                  <c:v>19.616109804843592</c:v>
                </c:pt>
                <c:pt idx="205">
                  <c:v>19.616109804843592</c:v>
                </c:pt>
                <c:pt idx="206">
                  <c:v>19.616109804843592</c:v>
                </c:pt>
                <c:pt idx="207">
                  <c:v>19.616109804843592</c:v>
                </c:pt>
                <c:pt idx="208">
                  <c:v>19.616109804843592</c:v>
                </c:pt>
                <c:pt idx="209">
                  <c:v>19.616109804843592</c:v>
                </c:pt>
                <c:pt idx="210">
                  <c:v>19.616109804843592</c:v>
                </c:pt>
                <c:pt idx="211">
                  <c:v>19.616109804843592</c:v>
                </c:pt>
                <c:pt idx="212">
                  <c:v>19.616109804843592</c:v>
                </c:pt>
                <c:pt idx="213">
                  <c:v>19.616109804843592</c:v>
                </c:pt>
                <c:pt idx="214">
                  <c:v>19.616109804843592</c:v>
                </c:pt>
                <c:pt idx="215">
                  <c:v>19.616109804843592</c:v>
                </c:pt>
                <c:pt idx="216">
                  <c:v>19.616109804843592</c:v>
                </c:pt>
                <c:pt idx="217">
                  <c:v>19.616109804843592</c:v>
                </c:pt>
                <c:pt idx="218">
                  <c:v>19.616109804843592</c:v>
                </c:pt>
                <c:pt idx="219">
                  <c:v>19.616109804843592</c:v>
                </c:pt>
                <c:pt idx="220">
                  <c:v>19.616109804843592</c:v>
                </c:pt>
                <c:pt idx="221">
                  <c:v>19.616109804843592</c:v>
                </c:pt>
                <c:pt idx="222">
                  <c:v>19.616109804843592</c:v>
                </c:pt>
                <c:pt idx="223">
                  <c:v>19.616109804843592</c:v>
                </c:pt>
                <c:pt idx="224">
                  <c:v>19.616109804843592</c:v>
                </c:pt>
                <c:pt idx="225">
                  <c:v>19.616109804843592</c:v>
                </c:pt>
                <c:pt idx="226">
                  <c:v>19.616109804843592</c:v>
                </c:pt>
                <c:pt idx="227">
                  <c:v>19.616109804843592</c:v>
                </c:pt>
                <c:pt idx="228">
                  <c:v>19.616109804843592</c:v>
                </c:pt>
                <c:pt idx="229">
                  <c:v>19.616109804843592</c:v>
                </c:pt>
                <c:pt idx="230">
                  <c:v>19.616109804843592</c:v>
                </c:pt>
                <c:pt idx="231">
                  <c:v>19.616109804843592</c:v>
                </c:pt>
                <c:pt idx="232">
                  <c:v>19.616109804843592</c:v>
                </c:pt>
                <c:pt idx="233">
                  <c:v>19.616109804843592</c:v>
                </c:pt>
                <c:pt idx="234">
                  <c:v>19.616109804843592</c:v>
                </c:pt>
                <c:pt idx="235">
                  <c:v>19.616109804843592</c:v>
                </c:pt>
                <c:pt idx="236">
                  <c:v>19.616109804843592</c:v>
                </c:pt>
                <c:pt idx="237">
                  <c:v>19.616109804843592</c:v>
                </c:pt>
                <c:pt idx="238">
                  <c:v>19.616109804843592</c:v>
                </c:pt>
                <c:pt idx="239">
                  <c:v>19.616109804843592</c:v>
                </c:pt>
                <c:pt idx="240">
                  <c:v>19.616109804843592</c:v>
                </c:pt>
                <c:pt idx="241">
                  <c:v>19.616109804843592</c:v>
                </c:pt>
                <c:pt idx="242">
                  <c:v>19.616109804843592</c:v>
                </c:pt>
                <c:pt idx="243">
                  <c:v>19.616109804843592</c:v>
                </c:pt>
                <c:pt idx="244">
                  <c:v>19.616109804843592</c:v>
                </c:pt>
                <c:pt idx="245">
                  <c:v>19.616109804843592</c:v>
                </c:pt>
                <c:pt idx="246">
                  <c:v>19.616109804843592</c:v>
                </c:pt>
                <c:pt idx="247">
                  <c:v>19.616109804843592</c:v>
                </c:pt>
                <c:pt idx="248">
                  <c:v>19.616109804843592</c:v>
                </c:pt>
                <c:pt idx="249">
                  <c:v>19.616109804843592</c:v>
                </c:pt>
                <c:pt idx="250">
                  <c:v>19.616109804843592</c:v>
                </c:pt>
                <c:pt idx="251">
                  <c:v>19.616109804843592</c:v>
                </c:pt>
                <c:pt idx="252">
                  <c:v>19.616109804843592</c:v>
                </c:pt>
                <c:pt idx="253">
                  <c:v>19.616109804843592</c:v>
                </c:pt>
                <c:pt idx="254">
                  <c:v>19.616109804843592</c:v>
                </c:pt>
                <c:pt idx="255">
                  <c:v>19.616109804843592</c:v>
                </c:pt>
                <c:pt idx="256">
                  <c:v>19.616109804843592</c:v>
                </c:pt>
                <c:pt idx="257">
                  <c:v>19.616109804843592</c:v>
                </c:pt>
                <c:pt idx="258">
                  <c:v>19.616109804843592</c:v>
                </c:pt>
                <c:pt idx="259">
                  <c:v>19.616109804843592</c:v>
                </c:pt>
                <c:pt idx="260">
                  <c:v>19.616109804843592</c:v>
                </c:pt>
                <c:pt idx="261">
                  <c:v>19.616109804843592</c:v>
                </c:pt>
                <c:pt idx="262">
                  <c:v>19.616109804843592</c:v>
                </c:pt>
                <c:pt idx="263">
                  <c:v>19.616109804843592</c:v>
                </c:pt>
                <c:pt idx="264">
                  <c:v>19.616109804843592</c:v>
                </c:pt>
                <c:pt idx="265">
                  <c:v>19.616109804843592</c:v>
                </c:pt>
                <c:pt idx="266">
                  <c:v>19.616109804843592</c:v>
                </c:pt>
                <c:pt idx="267">
                  <c:v>19.616109804843592</c:v>
                </c:pt>
                <c:pt idx="268">
                  <c:v>19.616109804843592</c:v>
                </c:pt>
                <c:pt idx="269">
                  <c:v>19.616109804843592</c:v>
                </c:pt>
                <c:pt idx="270">
                  <c:v>19.616109804843592</c:v>
                </c:pt>
                <c:pt idx="271">
                  <c:v>19.616109804843592</c:v>
                </c:pt>
                <c:pt idx="272">
                  <c:v>19.616109804843592</c:v>
                </c:pt>
                <c:pt idx="273">
                  <c:v>19.616109804843592</c:v>
                </c:pt>
                <c:pt idx="274">
                  <c:v>19.616109804843592</c:v>
                </c:pt>
                <c:pt idx="275">
                  <c:v>19.616109804843592</c:v>
                </c:pt>
                <c:pt idx="276">
                  <c:v>19.616109804843592</c:v>
                </c:pt>
                <c:pt idx="277">
                  <c:v>19.616109804843592</c:v>
                </c:pt>
                <c:pt idx="278">
                  <c:v>19.616109804843592</c:v>
                </c:pt>
                <c:pt idx="279">
                  <c:v>19.616109804843592</c:v>
                </c:pt>
                <c:pt idx="280">
                  <c:v>19.616109804843592</c:v>
                </c:pt>
                <c:pt idx="281">
                  <c:v>19.616109804843592</c:v>
                </c:pt>
                <c:pt idx="282">
                  <c:v>19.616109804843592</c:v>
                </c:pt>
                <c:pt idx="283">
                  <c:v>19.616109804843592</c:v>
                </c:pt>
                <c:pt idx="284">
                  <c:v>19.616109804843592</c:v>
                </c:pt>
                <c:pt idx="285">
                  <c:v>19.616109804843592</c:v>
                </c:pt>
                <c:pt idx="286">
                  <c:v>19.616109804843592</c:v>
                </c:pt>
                <c:pt idx="287">
                  <c:v>19.616109804843592</c:v>
                </c:pt>
                <c:pt idx="288">
                  <c:v>19.616109804843592</c:v>
                </c:pt>
                <c:pt idx="289">
                  <c:v>19.616109804843592</c:v>
                </c:pt>
                <c:pt idx="290">
                  <c:v>19.616109804843592</c:v>
                </c:pt>
                <c:pt idx="291">
                  <c:v>19.616109804843592</c:v>
                </c:pt>
                <c:pt idx="292">
                  <c:v>19.616109804843592</c:v>
                </c:pt>
                <c:pt idx="293">
                  <c:v>19.616109804843592</c:v>
                </c:pt>
                <c:pt idx="294">
                  <c:v>19.616109804843592</c:v>
                </c:pt>
                <c:pt idx="295">
                  <c:v>19.616109804843592</c:v>
                </c:pt>
                <c:pt idx="296">
                  <c:v>19.616109804843592</c:v>
                </c:pt>
                <c:pt idx="297">
                  <c:v>19.616109804843592</c:v>
                </c:pt>
                <c:pt idx="298">
                  <c:v>19.616109804843592</c:v>
                </c:pt>
                <c:pt idx="299">
                  <c:v>19.616109804843592</c:v>
                </c:pt>
                <c:pt idx="300">
                  <c:v>19.616109804843592</c:v>
                </c:pt>
                <c:pt idx="301">
                  <c:v>19.616109804843592</c:v>
                </c:pt>
                <c:pt idx="302">
                  <c:v>19.616109804843592</c:v>
                </c:pt>
                <c:pt idx="303">
                  <c:v>19.616109804843592</c:v>
                </c:pt>
                <c:pt idx="304">
                  <c:v>19.616109804843592</c:v>
                </c:pt>
                <c:pt idx="305">
                  <c:v>19.616109804843592</c:v>
                </c:pt>
                <c:pt idx="306">
                  <c:v>19.616109804843592</c:v>
                </c:pt>
                <c:pt idx="307">
                  <c:v>19.616109804843592</c:v>
                </c:pt>
                <c:pt idx="308">
                  <c:v>19.616109804843592</c:v>
                </c:pt>
                <c:pt idx="309">
                  <c:v>19.616109804843592</c:v>
                </c:pt>
                <c:pt idx="310">
                  <c:v>19.616109804843592</c:v>
                </c:pt>
                <c:pt idx="311">
                  <c:v>19.616109804843592</c:v>
                </c:pt>
                <c:pt idx="312">
                  <c:v>19.616109804843592</c:v>
                </c:pt>
                <c:pt idx="313">
                  <c:v>19.616109804843592</c:v>
                </c:pt>
                <c:pt idx="314">
                  <c:v>19.616109804843592</c:v>
                </c:pt>
                <c:pt idx="315">
                  <c:v>19.616109804843592</c:v>
                </c:pt>
                <c:pt idx="316">
                  <c:v>19.616109804843592</c:v>
                </c:pt>
                <c:pt idx="317">
                  <c:v>19.616109804843592</c:v>
                </c:pt>
                <c:pt idx="318">
                  <c:v>19.616109804843592</c:v>
                </c:pt>
                <c:pt idx="319">
                  <c:v>19.616109804843592</c:v>
                </c:pt>
                <c:pt idx="320">
                  <c:v>19.616109804843592</c:v>
                </c:pt>
                <c:pt idx="321">
                  <c:v>19.616109804843592</c:v>
                </c:pt>
                <c:pt idx="322">
                  <c:v>19.616109804843592</c:v>
                </c:pt>
                <c:pt idx="323">
                  <c:v>19.616109804843592</c:v>
                </c:pt>
                <c:pt idx="324">
                  <c:v>19.616109804843592</c:v>
                </c:pt>
                <c:pt idx="325">
                  <c:v>19.616109804843592</c:v>
                </c:pt>
                <c:pt idx="326">
                  <c:v>19.616109804843592</c:v>
                </c:pt>
                <c:pt idx="327">
                  <c:v>19.616109804843592</c:v>
                </c:pt>
                <c:pt idx="328">
                  <c:v>19.616109804843592</c:v>
                </c:pt>
                <c:pt idx="329">
                  <c:v>19.616109804843592</c:v>
                </c:pt>
                <c:pt idx="330">
                  <c:v>19.616109804843592</c:v>
                </c:pt>
                <c:pt idx="331">
                  <c:v>19.616109804843592</c:v>
                </c:pt>
                <c:pt idx="332">
                  <c:v>19.616109804843592</c:v>
                </c:pt>
                <c:pt idx="333">
                  <c:v>19.616109804843592</c:v>
                </c:pt>
                <c:pt idx="334">
                  <c:v>19.616109804843592</c:v>
                </c:pt>
                <c:pt idx="335">
                  <c:v>19.616109804843592</c:v>
                </c:pt>
                <c:pt idx="336">
                  <c:v>19.616109804843592</c:v>
                </c:pt>
                <c:pt idx="337">
                  <c:v>19.616109804843592</c:v>
                </c:pt>
                <c:pt idx="338">
                  <c:v>19.616109804843592</c:v>
                </c:pt>
                <c:pt idx="339">
                  <c:v>19.616109804843592</c:v>
                </c:pt>
                <c:pt idx="340">
                  <c:v>19.616109804843592</c:v>
                </c:pt>
                <c:pt idx="341">
                  <c:v>19.616109804843592</c:v>
                </c:pt>
                <c:pt idx="342">
                  <c:v>19.616109804843592</c:v>
                </c:pt>
                <c:pt idx="343">
                  <c:v>19.616109804843592</c:v>
                </c:pt>
                <c:pt idx="344">
                  <c:v>19.616109804843592</c:v>
                </c:pt>
                <c:pt idx="345">
                  <c:v>19.616109804843592</c:v>
                </c:pt>
                <c:pt idx="346">
                  <c:v>19.616109804843592</c:v>
                </c:pt>
                <c:pt idx="347">
                  <c:v>19.616109804843592</c:v>
                </c:pt>
                <c:pt idx="348">
                  <c:v>19.616109804843592</c:v>
                </c:pt>
                <c:pt idx="349">
                  <c:v>19.616109804843592</c:v>
                </c:pt>
                <c:pt idx="350">
                  <c:v>19.616109804843592</c:v>
                </c:pt>
                <c:pt idx="351">
                  <c:v>19.616109804843592</c:v>
                </c:pt>
                <c:pt idx="352">
                  <c:v>19.616109804843592</c:v>
                </c:pt>
                <c:pt idx="353">
                  <c:v>19.616109804843592</c:v>
                </c:pt>
                <c:pt idx="354">
                  <c:v>19.616109804843592</c:v>
                </c:pt>
                <c:pt idx="355">
                  <c:v>19.616109804843592</c:v>
                </c:pt>
                <c:pt idx="356">
                  <c:v>19.616109804843592</c:v>
                </c:pt>
                <c:pt idx="357">
                  <c:v>19.616109804843592</c:v>
                </c:pt>
                <c:pt idx="358">
                  <c:v>19.616109804843592</c:v>
                </c:pt>
                <c:pt idx="359">
                  <c:v>19.616109804843592</c:v>
                </c:pt>
                <c:pt idx="360">
                  <c:v>19.616109804843592</c:v>
                </c:pt>
                <c:pt idx="361">
                  <c:v>19.616109804843592</c:v>
                </c:pt>
                <c:pt idx="362">
                  <c:v>19.616109804843592</c:v>
                </c:pt>
                <c:pt idx="363">
                  <c:v>19.616109804843592</c:v>
                </c:pt>
                <c:pt idx="364">
                  <c:v>19.616109804843592</c:v>
                </c:pt>
                <c:pt idx="365">
                  <c:v>19.616109804843592</c:v>
                </c:pt>
                <c:pt idx="366">
                  <c:v>19.616109804843592</c:v>
                </c:pt>
                <c:pt idx="367">
                  <c:v>19.616109804843592</c:v>
                </c:pt>
                <c:pt idx="368">
                  <c:v>19.616109804843592</c:v>
                </c:pt>
                <c:pt idx="369">
                  <c:v>19.616109804843592</c:v>
                </c:pt>
                <c:pt idx="370">
                  <c:v>19.616109804843592</c:v>
                </c:pt>
                <c:pt idx="371">
                  <c:v>19.616109804843592</c:v>
                </c:pt>
                <c:pt idx="372">
                  <c:v>19.616109804843592</c:v>
                </c:pt>
                <c:pt idx="373">
                  <c:v>19.616109804843592</c:v>
                </c:pt>
                <c:pt idx="374">
                  <c:v>19.616109804843592</c:v>
                </c:pt>
                <c:pt idx="375">
                  <c:v>19.616109804843592</c:v>
                </c:pt>
                <c:pt idx="376">
                  <c:v>19.616109804843592</c:v>
                </c:pt>
                <c:pt idx="377">
                  <c:v>19.616109804843592</c:v>
                </c:pt>
                <c:pt idx="378">
                  <c:v>19.616109804843592</c:v>
                </c:pt>
                <c:pt idx="379">
                  <c:v>19.616109804843592</c:v>
                </c:pt>
                <c:pt idx="380">
                  <c:v>19.616109804843592</c:v>
                </c:pt>
                <c:pt idx="381">
                  <c:v>19.616109804843592</c:v>
                </c:pt>
                <c:pt idx="382">
                  <c:v>19.616109804843592</c:v>
                </c:pt>
                <c:pt idx="383">
                  <c:v>19.616109804843592</c:v>
                </c:pt>
                <c:pt idx="384">
                  <c:v>19.616109804843592</c:v>
                </c:pt>
                <c:pt idx="385">
                  <c:v>19.616109804843592</c:v>
                </c:pt>
                <c:pt idx="386">
                  <c:v>19.616109804843592</c:v>
                </c:pt>
                <c:pt idx="387">
                  <c:v>19.616109804843592</c:v>
                </c:pt>
                <c:pt idx="388">
                  <c:v>19.616109804843592</c:v>
                </c:pt>
                <c:pt idx="389">
                  <c:v>19.616109804843592</c:v>
                </c:pt>
                <c:pt idx="390">
                  <c:v>19.616109804843592</c:v>
                </c:pt>
                <c:pt idx="391">
                  <c:v>19.616109804843592</c:v>
                </c:pt>
                <c:pt idx="392">
                  <c:v>19.616109804843592</c:v>
                </c:pt>
                <c:pt idx="393">
                  <c:v>19.616109804843592</c:v>
                </c:pt>
                <c:pt idx="394">
                  <c:v>19.616109804843592</c:v>
                </c:pt>
                <c:pt idx="395">
                  <c:v>19.616109804843592</c:v>
                </c:pt>
                <c:pt idx="396">
                  <c:v>19.616109804843592</c:v>
                </c:pt>
                <c:pt idx="397">
                  <c:v>19.616109804843592</c:v>
                </c:pt>
                <c:pt idx="398">
                  <c:v>19.616109804843592</c:v>
                </c:pt>
                <c:pt idx="399">
                  <c:v>19.616109804843592</c:v>
                </c:pt>
                <c:pt idx="400">
                  <c:v>19.616109804843592</c:v>
                </c:pt>
                <c:pt idx="401">
                  <c:v>19.616109804843592</c:v>
                </c:pt>
                <c:pt idx="402">
                  <c:v>19.616109804843592</c:v>
                </c:pt>
                <c:pt idx="403">
                  <c:v>19.616109804843592</c:v>
                </c:pt>
                <c:pt idx="404">
                  <c:v>19.616109804843592</c:v>
                </c:pt>
                <c:pt idx="405">
                  <c:v>19.616109804843592</c:v>
                </c:pt>
                <c:pt idx="406">
                  <c:v>19.616109804843592</c:v>
                </c:pt>
                <c:pt idx="407">
                  <c:v>19.616109804843592</c:v>
                </c:pt>
                <c:pt idx="408">
                  <c:v>19.616109804843592</c:v>
                </c:pt>
                <c:pt idx="409">
                  <c:v>19.616109804843592</c:v>
                </c:pt>
                <c:pt idx="410">
                  <c:v>19.616109804843592</c:v>
                </c:pt>
                <c:pt idx="411">
                  <c:v>19.616109804843592</c:v>
                </c:pt>
                <c:pt idx="412">
                  <c:v>19.616109804843592</c:v>
                </c:pt>
                <c:pt idx="413">
                  <c:v>19.616109804843592</c:v>
                </c:pt>
                <c:pt idx="414">
                  <c:v>19.616109804843592</c:v>
                </c:pt>
                <c:pt idx="415">
                  <c:v>19.616109804843592</c:v>
                </c:pt>
                <c:pt idx="416">
                  <c:v>19.616109804843592</c:v>
                </c:pt>
                <c:pt idx="417">
                  <c:v>19.616109804843592</c:v>
                </c:pt>
                <c:pt idx="418">
                  <c:v>19.616109804843592</c:v>
                </c:pt>
                <c:pt idx="419">
                  <c:v>19.616109804843592</c:v>
                </c:pt>
                <c:pt idx="420">
                  <c:v>19.616109804843592</c:v>
                </c:pt>
                <c:pt idx="421">
                  <c:v>19.616109804843592</c:v>
                </c:pt>
                <c:pt idx="422">
                  <c:v>19.616109804843592</c:v>
                </c:pt>
                <c:pt idx="423">
                  <c:v>19.616109804843592</c:v>
                </c:pt>
                <c:pt idx="424">
                  <c:v>19.616109804843592</c:v>
                </c:pt>
                <c:pt idx="425">
                  <c:v>19.616109804843592</c:v>
                </c:pt>
                <c:pt idx="426">
                  <c:v>19.616109804843592</c:v>
                </c:pt>
                <c:pt idx="427">
                  <c:v>19.616109804843592</c:v>
                </c:pt>
                <c:pt idx="428">
                  <c:v>19.616109804843592</c:v>
                </c:pt>
                <c:pt idx="429">
                  <c:v>19.616109804843592</c:v>
                </c:pt>
                <c:pt idx="430">
                  <c:v>19.616109804843592</c:v>
                </c:pt>
                <c:pt idx="431">
                  <c:v>19.616109804843592</c:v>
                </c:pt>
                <c:pt idx="432">
                  <c:v>19.616109804843592</c:v>
                </c:pt>
                <c:pt idx="433">
                  <c:v>19.616109804843592</c:v>
                </c:pt>
                <c:pt idx="434">
                  <c:v>19.616109804843592</c:v>
                </c:pt>
                <c:pt idx="435">
                  <c:v>19.616109804843592</c:v>
                </c:pt>
                <c:pt idx="436">
                  <c:v>19.616109804843592</c:v>
                </c:pt>
                <c:pt idx="437">
                  <c:v>19.616109804843592</c:v>
                </c:pt>
                <c:pt idx="438">
                  <c:v>19.616109804843592</c:v>
                </c:pt>
                <c:pt idx="439">
                  <c:v>19.616109804843592</c:v>
                </c:pt>
                <c:pt idx="440">
                  <c:v>19.616109804843592</c:v>
                </c:pt>
                <c:pt idx="441">
                  <c:v>19.616109804843592</c:v>
                </c:pt>
                <c:pt idx="442">
                  <c:v>19.616109804843592</c:v>
                </c:pt>
                <c:pt idx="443">
                  <c:v>19.616109804843592</c:v>
                </c:pt>
                <c:pt idx="444">
                  <c:v>19.616109804843592</c:v>
                </c:pt>
                <c:pt idx="445">
                  <c:v>19.616109804843592</c:v>
                </c:pt>
                <c:pt idx="446">
                  <c:v>19.616109804843592</c:v>
                </c:pt>
                <c:pt idx="447">
                  <c:v>19.616109804843592</c:v>
                </c:pt>
                <c:pt idx="448">
                  <c:v>19.616109804843592</c:v>
                </c:pt>
                <c:pt idx="449">
                  <c:v>19.616109804843592</c:v>
                </c:pt>
                <c:pt idx="450">
                  <c:v>19.616109804843592</c:v>
                </c:pt>
                <c:pt idx="451">
                  <c:v>19.616109804843592</c:v>
                </c:pt>
                <c:pt idx="452">
                  <c:v>19.616109804843592</c:v>
                </c:pt>
                <c:pt idx="453">
                  <c:v>19.616109804843592</c:v>
                </c:pt>
                <c:pt idx="454">
                  <c:v>19.616109804843592</c:v>
                </c:pt>
                <c:pt idx="455">
                  <c:v>19.616109804843592</c:v>
                </c:pt>
                <c:pt idx="456">
                  <c:v>19.616109804843592</c:v>
                </c:pt>
                <c:pt idx="457">
                  <c:v>19.616109804843592</c:v>
                </c:pt>
                <c:pt idx="458">
                  <c:v>19.616109804843592</c:v>
                </c:pt>
                <c:pt idx="459">
                  <c:v>19.616109804843592</c:v>
                </c:pt>
                <c:pt idx="460">
                  <c:v>19.616109804843592</c:v>
                </c:pt>
                <c:pt idx="461">
                  <c:v>19.616109804843592</c:v>
                </c:pt>
                <c:pt idx="462">
                  <c:v>19.616109804843592</c:v>
                </c:pt>
                <c:pt idx="463">
                  <c:v>19.616109804843592</c:v>
                </c:pt>
                <c:pt idx="464">
                  <c:v>19.616109804843592</c:v>
                </c:pt>
                <c:pt idx="465">
                  <c:v>19.616109804843592</c:v>
                </c:pt>
                <c:pt idx="466">
                  <c:v>19.616109804843592</c:v>
                </c:pt>
                <c:pt idx="467">
                  <c:v>19.616109804843592</c:v>
                </c:pt>
                <c:pt idx="468">
                  <c:v>19.616109804843592</c:v>
                </c:pt>
                <c:pt idx="469">
                  <c:v>19.616109804843592</c:v>
                </c:pt>
                <c:pt idx="470">
                  <c:v>19.616109804843592</c:v>
                </c:pt>
                <c:pt idx="471">
                  <c:v>19.616109804843592</c:v>
                </c:pt>
                <c:pt idx="472">
                  <c:v>19.616109804843592</c:v>
                </c:pt>
                <c:pt idx="473">
                  <c:v>19.616109804843592</c:v>
                </c:pt>
                <c:pt idx="474">
                  <c:v>19.616109804843592</c:v>
                </c:pt>
                <c:pt idx="475">
                  <c:v>19.616109804843592</c:v>
                </c:pt>
                <c:pt idx="476">
                  <c:v>19.616109804843592</c:v>
                </c:pt>
                <c:pt idx="477">
                  <c:v>19.616109804843592</c:v>
                </c:pt>
                <c:pt idx="478">
                  <c:v>19.616109804843592</c:v>
                </c:pt>
                <c:pt idx="479">
                  <c:v>19.616109804843592</c:v>
                </c:pt>
                <c:pt idx="480">
                  <c:v>19.616109804843592</c:v>
                </c:pt>
                <c:pt idx="481">
                  <c:v>19.616109804843592</c:v>
                </c:pt>
                <c:pt idx="482">
                  <c:v>19.616109804843592</c:v>
                </c:pt>
                <c:pt idx="483">
                  <c:v>19.616109804843592</c:v>
                </c:pt>
                <c:pt idx="484">
                  <c:v>19.616109804843592</c:v>
                </c:pt>
                <c:pt idx="485">
                  <c:v>19.616109804843592</c:v>
                </c:pt>
                <c:pt idx="486">
                  <c:v>19.616109804843592</c:v>
                </c:pt>
                <c:pt idx="487">
                  <c:v>19.616109804843592</c:v>
                </c:pt>
                <c:pt idx="488">
                  <c:v>19.616109804843592</c:v>
                </c:pt>
                <c:pt idx="489">
                  <c:v>19.616109804843592</c:v>
                </c:pt>
                <c:pt idx="490">
                  <c:v>19.616109804843592</c:v>
                </c:pt>
                <c:pt idx="491">
                  <c:v>19.616109804843592</c:v>
                </c:pt>
                <c:pt idx="492">
                  <c:v>19.616109804843592</c:v>
                </c:pt>
                <c:pt idx="493">
                  <c:v>19.616109804843592</c:v>
                </c:pt>
                <c:pt idx="494">
                  <c:v>19.616109804843592</c:v>
                </c:pt>
                <c:pt idx="495">
                  <c:v>19.616109804843592</c:v>
                </c:pt>
                <c:pt idx="496">
                  <c:v>19.616109804843592</c:v>
                </c:pt>
                <c:pt idx="497">
                  <c:v>19.616109804843592</c:v>
                </c:pt>
                <c:pt idx="498">
                  <c:v>19.616109804843592</c:v>
                </c:pt>
                <c:pt idx="499">
                  <c:v>19.616109804843592</c:v>
                </c:pt>
                <c:pt idx="500">
                  <c:v>19.616109804843592</c:v>
                </c:pt>
                <c:pt idx="501">
                  <c:v>19.616109804843592</c:v>
                </c:pt>
                <c:pt idx="502">
                  <c:v>19.616109804843592</c:v>
                </c:pt>
                <c:pt idx="503">
                  <c:v>19.616109804843592</c:v>
                </c:pt>
                <c:pt idx="504">
                  <c:v>19.616109804843592</c:v>
                </c:pt>
                <c:pt idx="505">
                  <c:v>19.616109804843592</c:v>
                </c:pt>
                <c:pt idx="506">
                  <c:v>19.616109804843592</c:v>
                </c:pt>
                <c:pt idx="507">
                  <c:v>19.616109804843592</c:v>
                </c:pt>
                <c:pt idx="508">
                  <c:v>19.616109804843592</c:v>
                </c:pt>
                <c:pt idx="509">
                  <c:v>19.616109804843592</c:v>
                </c:pt>
                <c:pt idx="510">
                  <c:v>19.616109804843592</c:v>
                </c:pt>
                <c:pt idx="511">
                  <c:v>19.616109804843592</c:v>
                </c:pt>
                <c:pt idx="512">
                  <c:v>19.616109804843592</c:v>
                </c:pt>
                <c:pt idx="513">
                  <c:v>19.616109804843592</c:v>
                </c:pt>
                <c:pt idx="514">
                  <c:v>19.616109804843592</c:v>
                </c:pt>
                <c:pt idx="515">
                  <c:v>19.616109804843592</c:v>
                </c:pt>
                <c:pt idx="516">
                  <c:v>19.616109804843592</c:v>
                </c:pt>
                <c:pt idx="517">
                  <c:v>19.616109804843592</c:v>
                </c:pt>
                <c:pt idx="518">
                  <c:v>19.616109804843592</c:v>
                </c:pt>
                <c:pt idx="519">
                  <c:v>19.616109804843592</c:v>
                </c:pt>
                <c:pt idx="520">
                  <c:v>19.616109804843592</c:v>
                </c:pt>
                <c:pt idx="521">
                  <c:v>19.616109804843592</c:v>
                </c:pt>
                <c:pt idx="522">
                  <c:v>19.616109804843592</c:v>
                </c:pt>
                <c:pt idx="523">
                  <c:v>19.616109804843592</c:v>
                </c:pt>
                <c:pt idx="524">
                  <c:v>19.616109804843592</c:v>
                </c:pt>
                <c:pt idx="525">
                  <c:v>19.616109804843592</c:v>
                </c:pt>
                <c:pt idx="526">
                  <c:v>19.616109804843592</c:v>
                </c:pt>
                <c:pt idx="527">
                  <c:v>19.616109804843592</c:v>
                </c:pt>
                <c:pt idx="528">
                  <c:v>19.616109804843592</c:v>
                </c:pt>
                <c:pt idx="529">
                  <c:v>19.616109804843592</c:v>
                </c:pt>
                <c:pt idx="530">
                  <c:v>19.616109804843592</c:v>
                </c:pt>
                <c:pt idx="531">
                  <c:v>19.616109804843592</c:v>
                </c:pt>
                <c:pt idx="532">
                  <c:v>19.616109804843592</c:v>
                </c:pt>
                <c:pt idx="533">
                  <c:v>19.616109804843592</c:v>
                </c:pt>
                <c:pt idx="534">
                  <c:v>19.616109804843592</c:v>
                </c:pt>
                <c:pt idx="535">
                  <c:v>19.616109804843592</c:v>
                </c:pt>
                <c:pt idx="536">
                  <c:v>19.616109804843592</c:v>
                </c:pt>
                <c:pt idx="537">
                  <c:v>19.616109804843592</c:v>
                </c:pt>
                <c:pt idx="538">
                  <c:v>19.616109804843592</c:v>
                </c:pt>
                <c:pt idx="539">
                  <c:v>19.616109804843592</c:v>
                </c:pt>
                <c:pt idx="540">
                  <c:v>19.616109804843592</c:v>
                </c:pt>
                <c:pt idx="541">
                  <c:v>19.616109804843592</c:v>
                </c:pt>
                <c:pt idx="542">
                  <c:v>19.616109804843592</c:v>
                </c:pt>
                <c:pt idx="543">
                  <c:v>19.616109804843592</c:v>
                </c:pt>
                <c:pt idx="544">
                  <c:v>19.616109804843592</c:v>
                </c:pt>
                <c:pt idx="545">
                  <c:v>19.616109804843592</c:v>
                </c:pt>
                <c:pt idx="546">
                  <c:v>19.616109804843592</c:v>
                </c:pt>
                <c:pt idx="547">
                  <c:v>19.616109804843592</c:v>
                </c:pt>
                <c:pt idx="548">
                  <c:v>19.616109804843592</c:v>
                </c:pt>
                <c:pt idx="549">
                  <c:v>19.616109804843592</c:v>
                </c:pt>
                <c:pt idx="550">
                  <c:v>19.616109804843592</c:v>
                </c:pt>
                <c:pt idx="551">
                  <c:v>19.616109804843592</c:v>
                </c:pt>
                <c:pt idx="552">
                  <c:v>19.616109804843592</c:v>
                </c:pt>
                <c:pt idx="553">
                  <c:v>19.616109804843592</c:v>
                </c:pt>
                <c:pt idx="554">
                  <c:v>19.616109804843592</c:v>
                </c:pt>
                <c:pt idx="555">
                  <c:v>19.616109804843592</c:v>
                </c:pt>
                <c:pt idx="556">
                  <c:v>19.616109804843592</c:v>
                </c:pt>
                <c:pt idx="557">
                  <c:v>19.616109804843592</c:v>
                </c:pt>
                <c:pt idx="558">
                  <c:v>19.616109804843592</c:v>
                </c:pt>
                <c:pt idx="559">
                  <c:v>19.616109804843592</c:v>
                </c:pt>
                <c:pt idx="560">
                  <c:v>19.616109804843592</c:v>
                </c:pt>
                <c:pt idx="561">
                  <c:v>19.616109804843592</c:v>
                </c:pt>
                <c:pt idx="562">
                  <c:v>19.616109804843592</c:v>
                </c:pt>
                <c:pt idx="563">
                  <c:v>19.616109804843592</c:v>
                </c:pt>
                <c:pt idx="564">
                  <c:v>19.616109804843592</c:v>
                </c:pt>
                <c:pt idx="565">
                  <c:v>19.616109804843592</c:v>
                </c:pt>
                <c:pt idx="566">
                  <c:v>19.616109804843592</c:v>
                </c:pt>
                <c:pt idx="567">
                  <c:v>19.616109804843592</c:v>
                </c:pt>
                <c:pt idx="568">
                  <c:v>19.616109804843592</c:v>
                </c:pt>
                <c:pt idx="569">
                  <c:v>19.616109804843592</c:v>
                </c:pt>
                <c:pt idx="570">
                  <c:v>19.616109804843592</c:v>
                </c:pt>
                <c:pt idx="571">
                  <c:v>19.616109804843592</c:v>
                </c:pt>
                <c:pt idx="572">
                  <c:v>19.616109804843592</c:v>
                </c:pt>
                <c:pt idx="573">
                  <c:v>19.616109804843592</c:v>
                </c:pt>
                <c:pt idx="574">
                  <c:v>19.616109804843592</c:v>
                </c:pt>
                <c:pt idx="575">
                  <c:v>19.616109804843592</c:v>
                </c:pt>
                <c:pt idx="576">
                  <c:v>19.616109804843592</c:v>
                </c:pt>
                <c:pt idx="577">
                  <c:v>19.616109804843592</c:v>
                </c:pt>
                <c:pt idx="578">
                  <c:v>19.616109804843592</c:v>
                </c:pt>
                <c:pt idx="579">
                  <c:v>19.616109804843592</c:v>
                </c:pt>
                <c:pt idx="580">
                  <c:v>19.616109804843592</c:v>
                </c:pt>
                <c:pt idx="581">
                  <c:v>19.616109804843592</c:v>
                </c:pt>
                <c:pt idx="582">
                  <c:v>19.616109804843592</c:v>
                </c:pt>
                <c:pt idx="583">
                  <c:v>19.616109804843592</c:v>
                </c:pt>
                <c:pt idx="584">
                  <c:v>19.616109804843592</c:v>
                </c:pt>
                <c:pt idx="585">
                  <c:v>19.616109804843592</c:v>
                </c:pt>
                <c:pt idx="586">
                  <c:v>19.616109804843592</c:v>
                </c:pt>
                <c:pt idx="587">
                  <c:v>19.616109804843592</c:v>
                </c:pt>
                <c:pt idx="588">
                  <c:v>19.616109804843592</c:v>
                </c:pt>
                <c:pt idx="589">
                  <c:v>19.616109804843592</c:v>
                </c:pt>
                <c:pt idx="590">
                  <c:v>19.616109804843592</c:v>
                </c:pt>
                <c:pt idx="591">
                  <c:v>19.616109804843592</c:v>
                </c:pt>
                <c:pt idx="592">
                  <c:v>19.616109804843592</c:v>
                </c:pt>
                <c:pt idx="593">
                  <c:v>19.616109804843592</c:v>
                </c:pt>
                <c:pt idx="594">
                  <c:v>19.616109804843592</c:v>
                </c:pt>
                <c:pt idx="595">
                  <c:v>19.616109804843592</c:v>
                </c:pt>
                <c:pt idx="596">
                  <c:v>19.616109804843592</c:v>
                </c:pt>
                <c:pt idx="597">
                  <c:v>19.616109804843592</c:v>
                </c:pt>
                <c:pt idx="598">
                  <c:v>19.616109804843592</c:v>
                </c:pt>
                <c:pt idx="599">
                  <c:v>19.616109804843592</c:v>
                </c:pt>
                <c:pt idx="600">
                  <c:v>19.616109804843592</c:v>
                </c:pt>
                <c:pt idx="601">
                  <c:v>19.616109804843592</c:v>
                </c:pt>
                <c:pt idx="602">
                  <c:v>19.616109804843592</c:v>
                </c:pt>
                <c:pt idx="603">
                  <c:v>19.616109804843592</c:v>
                </c:pt>
                <c:pt idx="604">
                  <c:v>19.616109804843592</c:v>
                </c:pt>
                <c:pt idx="605">
                  <c:v>19.616109804843592</c:v>
                </c:pt>
                <c:pt idx="606">
                  <c:v>19.616109804843592</c:v>
                </c:pt>
                <c:pt idx="607">
                  <c:v>19.616109804843592</c:v>
                </c:pt>
                <c:pt idx="608">
                  <c:v>19.616109804843592</c:v>
                </c:pt>
                <c:pt idx="609">
                  <c:v>19.616109804843592</c:v>
                </c:pt>
                <c:pt idx="610">
                  <c:v>19.616109804843592</c:v>
                </c:pt>
                <c:pt idx="611">
                  <c:v>19.616109804843592</c:v>
                </c:pt>
                <c:pt idx="612">
                  <c:v>19.616109804843592</c:v>
                </c:pt>
                <c:pt idx="613">
                  <c:v>19.616109804843592</c:v>
                </c:pt>
                <c:pt idx="614">
                  <c:v>19.616109804843592</c:v>
                </c:pt>
                <c:pt idx="615">
                  <c:v>19.616109804843592</c:v>
                </c:pt>
                <c:pt idx="616">
                  <c:v>19.616109804843592</c:v>
                </c:pt>
                <c:pt idx="617">
                  <c:v>19.616109804843592</c:v>
                </c:pt>
                <c:pt idx="618">
                  <c:v>19.616109804843592</c:v>
                </c:pt>
                <c:pt idx="619">
                  <c:v>19.616109804843592</c:v>
                </c:pt>
                <c:pt idx="620">
                  <c:v>19.616109804843592</c:v>
                </c:pt>
                <c:pt idx="621">
                  <c:v>19.616109804843592</c:v>
                </c:pt>
                <c:pt idx="622">
                  <c:v>19.616109804843592</c:v>
                </c:pt>
                <c:pt idx="623">
                  <c:v>19.616109804843592</c:v>
                </c:pt>
                <c:pt idx="624">
                  <c:v>19.616109804843592</c:v>
                </c:pt>
                <c:pt idx="625">
                  <c:v>19.616109804843592</c:v>
                </c:pt>
                <c:pt idx="626">
                  <c:v>19.616109804843592</c:v>
                </c:pt>
                <c:pt idx="627">
                  <c:v>19.616109804843592</c:v>
                </c:pt>
                <c:pt idx="628">
                  <c:v>19.616109804843592</c:v>
                </c:pt>
                <c:pt idx="629">
                  <c:v>19.616109804843592</c:v>
                </c:pt>
                <c:pt idx="630">
                  <c:v>19.616109804843592</c:v>
                </c:pt>
                <c:pt idx="631">
                  <c:v>19.616109804843592</c:v>
                </c:pt>
                <c:pt idx="632">
                  <c:v>19.616109804843592</c:v>
                </c:pt>
                <c:pt idx="633">
                  <c:v>19.616109804843592</c:v>
                </c:pt>
                <c:pt idx="634">
                  <c:v>19.616109804843592</c:v>
                </c:pt>
                <c:pt idx="635">
                  <c:v>19.616109804843592</c:v>
                </c:pt>
                <c:pt idx="636">
                  <c:v>19.616109804843592</c:v>
                </c:pt>
                <c:pt idx="637">
                  <c:v>19.616109804843592</c:v>
                </c:pt>
                <c:pt idx="638">
                  <c:v>19.616109804843592</c:v>
                </c:pt>
                <c:pt idx="639">
                  <c:v>19.616109804843592</c:v>
                </c:pt>
                <c:pt idx="640">
                  <c:v>19.616109804843592</c:v>
                </c:pt>
                <c:pt idx="641">
                  <c:v>19.616109804843592</c:v>
                </c:pt>
                <c:pt idx="642">
                  <c:v>19.616109804843592</c:v>
                </c:pt>
                <c:pt idx="643">
                  <c:v>19.616109804843592</c:v>
                </c:pt>
                <c:pt idx="644">
                  <c:v>19.616109804843592</c:v>
                </c:pt>
                <c:pt idx="645">
                  <c:v>19.616109804843592</c:v>
                </c:pt>
                <c:pt idx="646">
                  <c:v>19.616109804843592</c:v>
                </c:pt>
                <c:pt idx="647">
                  <c:v>19.616109804843592</c:v>
                </c:pt>
                <c:pt idx="648">
                  <c:v>19.616109804843592</c:v>
                </c:pt>
                <c:pt idx="649">
                  <c:v>19.616109804843592</c:v>
                </c:pt>
                <c:pt idx="650">
                  <c:v>19.616109804843592</c:v>
                </c:pt>
                <c:pt idx="651">
                  <c:v>19.616109804843592</c:v>
                </c:pt>
                <c:pt idx="652">
                  <c:v>19.616109804843592</c:v>
                </c:pt>
                <c:pt idx="653">
                  <c:v>19.616109804843592</c:v>
                </c:pt>
                <c:pt idx="654">
                  <c:v>19.616109804843592</c:v>
                </c:pt>
                <c:pt idx="655">
                  <c:v>19.616109804843592</c:v>
                </c:pt>
                <c:pt idx="656">
                  <c:v>19.616109804843592</c:v>
                </c:pt>
                <c:pt idx="657">
                  <c:v>19.616109804843592</c:v>
                </c:pt>
                <c:pt idx="658">
                  <c:v>19.616109804843592</c:v>
                </c:pt>
                <c:pt idx="659">
                  <c:v>19.616109804843592</c:v>
                </c:pt>
                <c:pt idx="660">
                  <c:v>19.616109804843592</c:v>
                </c:pt>
                <c:pt idx="661">
                  <c:v>19.616109804843592</c:v>
                </c:pt>
                <c:pt idx="662">
                  <c:v>19.616109804843592</c:v>
                </c:pt>
                <c:pt idx="663">
                  <c:v>19.616109804843592</c:v>
                </c:pt>
                <c:pt idx="664">
                  <c:v>19.616109804843592</c:v>
                </c:pt>
                <c:pt idx="665">
                  <c:v>19.616109804843592</c:v>
                </c:pt>
                <c:pt idx="666">
                  <c:v>19.616109804843592</c:v>
                </c:pt>
                <c:pt idx="667">
                  <c:v>19.616109804843592</c:v>
                </c:pt>
                <c:pt idx="668">
                  <c:v>19.616109804843592</c:v>
                </c:pt>
                <c:pt idx="669">
                  <c:v>19.616109804843592</c:v>
                </c:pt>
                <c:pt idx="670">
                  <c:v>19.616109804843592</c:v>
                </c:pt>
                <c:pt idx="671">
                  <c:v>19.616109804843592</c:v>
                </c:pt>
                <c:pt idx="672">
                  <c:v>19.616109804843592</c:v>
                </c:pt>
                <c:pt idx="673">
                  <c:v>19.616109804843592</c:v>
                </c:pt>
                <c:pt idx="674">
                  <c:v>19.616109804843592</c:v>
                </c:pt>
                <c:pt idx="675">
                  <c:v>19.616109804843592</c:v>
                </c:pt>
                <c:pt idx="676">
                  <c:v>19.616109804843592</c:v>
                </c:pt>
                <c:pt idx="677">
                  <c:v>19.616109804843592</c:v>
                </c:pt>
                <c:pt idx="678">
                  <c:v>19.616109804843592</c:v>
                </c:pt>
                <c:pt idx="679">
                  <c:v>19.616109804843592</c:v>
                </c:pt>
                <c:pt idx="680">
                  <c:v>19.616109804843592</c:v>
                </c:pt>
                <c:pt idx="681">
                  <c:v>19.616109804843592</c:v>
                </c:pt>
                <c:pt idx="682">
                  <c:v>19.616109804843592</c:v>
                </c:pt>
                <c:pt idx="683">
                  <c:v>19.616109804843592</c:v>
                </c:pt>
                <c:pt idx="684">
                  <c:v>19.616109804843592</c:v>
                </c:pt>
                <c:pt idx="685">
                  <c:v>19.616109804843592</c:v>
                </c:pt>
                <c:pt idx="686">
                  <c:v>19.616109804843592</c:v>
                </c:pt>
                <c:pt idx="687">
                  <c:v>19.616109804843592</c:v>
                </c:pt>
                <c:pt idx="688">
                  <c:v>19.616109804843592</c:v>
                </c:pt>
                <c:pt idx="689">
                  <c:v>19.616109804843592</c:v>
                </c:pt>
                <c:pt idx="690">
                  <c:v>19.616109804843592</c:v>
                </c:pt>
                <c:pt idx="691">
                  <c:v>19.616109804843592</c:v>
                </c:pt>
                <c:pt idx="692">
                  <c:v>19.616109804843592</c:v>
                </c:pt>
                <c:pt idx="693">
                  <c:v>19.616109804843592</c:v>
                </c:pt>
                <c:pt idx="694">
                  <c:v>19.616109804843592</c:v>
                </c:pt>
                <c:pt idx="695">
                  <c:v>19.616109804843592</c:v>
                </c:pt>
                <c:pt idx="696">
                  <c:v>19.616109804843592</c:v>
                </c:pt>
                <c:pt idx="697">
                  <c:v>19.616109804843592</c:v>
                </c:pt>
                <c:pt idx="698">
                  <c:v>19.616109804843592</c:v>
                </c:pt>
                <c:pt idx="699">
                  <c:v>19.616109804843592</c:v>
                </c:pt>
                <c:pt idx="700">
                  <c:v>19.616109804843592</c:v>
                </c:pt>
                <c:pt idx="701">
                  <c:v>19.616109804843592</c:v>
                </c:pt>
                <c:pt idx="702">
                  <c:v>19.616109804843592</c:v>
                </c:pt>
                <c:pt idx="703">
                  <c:v>19.616109804843592</c:v>
                </c:pt>
                <c:pt idx="704">
                  <c:v>19.616109804843592</c:v>
                </c:pt>
                <c:pt idx="705">
                  <c:v>19.616109804843592</c:v>
                </c:pt>
                <c:pt idx="706">
                  <c:v>19.616109804843592</c:v>
                </c:pt>
                <c:pt idx="707">
                  <c:v>19.616109804843592</c:v>
                </c:pt>
                <c:pt idx="708">
                  <c:v>19.616109804843592</c:v>
                </c:pt>
                <c:pt idx="709">
                  <c:v>19.616109804843592</c:v>
                </c:pt>
                <c:pt idx="710">
                  <c:v>19.616109804843592</c:v>
                </c:pt>
                <c:pt idx="711">
                  <c:v>19.616109804843592</c:v>
                </c:pt>
                <c:pt idx="712">
                  <c:v>19.616109804843592</c:v>
                </c:pt>
                <c:pt idx="713">
                  <c:v>19.616109804843592</c:v>
                </c:pt>
                <c:pt idx="714">
                  <c:v>19.616109804843592</c:v>
                </c:pt>
                <c:pt idx="715">
                  <c:v>19.616109804843592</c:v>
                </c:pt>
                <c:pt idx="716">
                  <c:v>19.616109804843592</c:v>
                </c:pt>
                <c:pt idx="717">
                  <c:v>19.616109804843592</c:v>
                </c:pt>
                <c:pt idx="718">
                  <c:v>19.616109804843592</c:v>
                </c:pt>
                <c:pt idx="719">
                  <c:v>19.616109804843592</c:v>
                </c:pt>
                <c:pt idx="720">
                  <c:v>19.616109804843592</c:v>
                </c:pt>
                <c:pt idx="721">
                  <c:v>19.616109804843592</c:v>
                </c:pt>
                <c:pt idx="722">
                  <c:v>19.616109804843592</c:v>
                </c:pt>
                <c:pt idx="723">
                  <c:v>19.616109804843592</c:v>
                </c:pt>
                <c:pt idx="724">
                  <c:v>19.616109804843592</c:v>
                </c:pt>
                <c:pt idx="725">
                  <c:v>19.616109804843592</c:v>
                </c:pt>
                <c:pt idx="726">
                  <c:v>19.616109804843592</c:v>
                </c:pt>
                <c:pt idx="727">
                  <c:v>19.616109804843592</c:v>
                </c:pt>
                <c:pt idx="728">
                  <c:v>19.616109804843592</c:v>
                </c:pt>
                <c:pt idx="729">
                  <c:v>19.616109804843592</c:v>
                </c:pt>
                <c:pt idx="730">
                  <c:v>19.616109804843592</c:v>
                </c:pt>
                <c:pt idx="731">
                  <c:v>19.616109804843592</c:v>
                </c:pt>
                <c:pt idx="732">
                  <c:v>19.616109804843592</c:v>
                </c:pt>
                <c:pt idx="733">
                  <c:v>19.616109804843592</c:v>
                </c:pt>
                <c:pt idx="734">
                  <c:v>19.616109804843592</c:v>
                </c:pt>
                <c:pt idx="735">
                  <c:v>19.616109804843592</c:v>
                </c:pt>
                <c:pt idx="736">
                  <c:v>19.616109804843592</c:v>
                </c:pt>
                <c:pt idx="737">
                  <c:v>19.616109804843592</c:v>
                </c:pt>
                <c:pt idx="738">
                  <c:v>19.616109804843592</c:v>
                </c:pt>
                <c:pt idx="739">
                  <c:v>19.616109804843592</c:v>
                </c:pt>
                <c:pt idx="740">
                  <c:v>19.616109804843592</c:v>
                </c:pt>
                <c:pt idx="741">
                  <c:v>19.616109804843592</c:v>
                </c:pt>
                <c:pt idx="742">
                  <c:v>19.616109804843592</c:v>
                </c:pt>
                <c:pt idx="743">
                  <c:v>19.616109804843592</c:v>
                </c:pt>
                <c:pt idx="744">
                  <c:v>19.616109804843592</c:v>
                </c:pt>
                <c:pt idx="745">
                  <c:v>19.616109804843592</c:v>
                </c:pt>
                <c:pt idx="746">
                  <c:v>19.616109804843592</c:v>
                </c:pt>
                <c:pt idx="747">
                  <c:v>19.616109804843592</c:v>
                </c:pt>
                <c:pt idx="748">
                  <c:v>19.616109804843592</c:v>
                </c:pt>
                <c:pt idx="749">
                  <c:v>19.616109804843592</c:v>
                </c:pt>
                <c:pt idx="750">
                  <c:v>19.616109804843592</c:v>
                </c:pt>
                <c:pt idx="751">
                  <c:v>19.616109804843592</c:v>
                </c:pt>
                <c:pt idx="752">
                  <c:v>19.616109804843592</c:v>
                </c:pt>
                <c:pt idx="753">
                  <c:v>19.616109804843592</c:v>
                </c:pt>
                <c:pt idx="754">
                  <c:v>19.616109804843592</c:v>
                </c:pt>
                <c:pt idx="755">
                  <c:v>19.616109804843592</c:v>
                </c:pt>
                <c:pt idx="756">
                  <c:v>19.616109804843592</c:v>
                </c:pt>
                <c:pt idx="757">
                  <c:v>19.616109804843592</c:v>
                </c:pt>
                <c:pt idx="758">
                  <c:v>19.616109804843592</c:v>
                </c:pt>
                <c:pt idx="759">
                  <c:v>19.616109804843592</c:v>
                </c:pt>
                <c:pt idx="760">
                  <c:v>19.616109804843592</c:v>
                </c:pt>
                <c:pt idx="761">
                  <c:v>19.616109804843592</c:v>
                </c:pt>
                <c:pt idx="762">
                  <c:v>19.616109804843592</c:v>
                </c:pt>
                <c:pt idx="763">
                  <c:v>19.616109804843592</c:v>
                </c:pt>
                <c:pt idx="764">
                  <c:v>19.616109804843592</c:v>
                </c:pt>
                <c:pt idx="765">
                  <c:v>19.616109804843592</c:v>
                </c:pt>
                <c:pt idx="766">
                  <c:v>19.616109804843592</c:v>
                </c:pt>
                <c:pt idx="767">
                  <c:v>19.616109804843592</c:v>
                </c:pt>
                <c:pt idx="768">
                  <c:v>19.616109804843592</c:v>
                </c:pt>
                <c:pt idx="769">
                  <c:v>19.616109804843592</c:v>
                </c:pt>
                <c:pt idx="770">
                  <c:v>19.616109804843592</c:v>
                </c:pt>
                <c:pt idx="771">
                  <c:v>19.616109804843592</c:v>
                </c:pt>
                <c:pt idx="772">
                  <c:v>19.616109804843592</c:v>
                </c:pt>
                <c:pt idx="773">
                  <c:v>19.616109804843592</c:v>
                </c:pt>
                <c:pt idx="774">
                  <c:v>19.616109804843592</c:v>
                </c:pt>
                <c:pt idx="775">
                  <c:v>19.616109804843592</c:v>
                </c:pt>
                <c:pt idx="776">
                  <c:v>19.616109804843592</c:v>
                </c:pt>
                <c:pt idx="777">
                  <c:v>19.616109804843592</c:v>
                </c:pt>
                <c:pt idx="778">
                  <c:v>19.616109804843592</c:v>
                </c:pt>
                <c:pt idx="779">
                  <c:v>19.616109804843592</c:v>
                </c:pt>
                <c:pt idx="780">
                  <c:v>19.616109804843592</c:v>
                </c:pt>
                <c:pt idx="781">
                  <c:v>19.616109804843592</c:v>
                </c:pt>
                <c:pt idx="782">
                  <c:v>19.616109804843592</c:v>
                </c:pt>
                <c:pt idx="783">
                  <c:v>19.616109804843592</c:v>
                </c:pt>
                <c:pt idx="784">
                  <c:v>19.616109804843592</c:v>
                </c:pt>
                <c:pt idx="785">
                  <c:v>19.616109804843592</c:v>
                </c:pt>
                <c:pt idx="786">
                  <c:v>19.616109804843592</c:v>
                </c:pt>
                <c:pt idx="787">
                  <c:v>19.616109804843592</c:v>
                </c:pt>
                <c:pt idx="788">
                  <c:v>19.616109804843592</c:v>
                </c:pt>
                <c:pt idx="789">
                  <c:v>19.616109804843592</c:v>
                </c:pt>
                <c:pt idx="790">
                  <c:v>19.616109804843592</c:v>
                </c:pt>
                <c:pt idx="791">
                  <c:v>19.616109804843592</c:v>
                </c:pt>
                <c:pt idx="792">
                  <c:v>19.616109804843592</c:v>
                </c:pt>
                <c:pt idx="793">
                  <c:v>19.616109804843592</c:v>
                </c:pt>
                <c:pt idx="794">
                  <c:v>19.616109804843592</c:v>
                </c:pt>
                <c:pt idx="795">
                  <c:v>19.616109804843592</c:v>
                </c:pt>
                <c:pt idx="796">
                  <c:v>19.616109804843592</c:v>
                </c:pt>
                <c:pt idx="797">
                  <c:v>19.616109804843592</c:v>
                </c:pt>
                <c:pt idx="798">
                  <c:v>19.616109804843592</c:v>
                </c:pt>
                <c:pt idx="799">
                  <c:v>19.616109804843592</c:v>
                </c:pt>
                <c:pt idx="800">
                  <c:v>19.616109804843592</c:v>
                </c:pt>
                <c:pt idx="801">
                  <c:v>19.616109804843592</c:v>
                </c:pt>
                <c:pt idx="802">
                  <c:v>19.616109804843592</c:v>
                </c:pt>
                <c:pt idx="803">
                  <c:v>19.616109804843592</c:v>
                </c:pt>
                <c:pt idx="804">
                  <c:v>19.616109804843592</c:v>
                </c:pt>
                <c:pt idx="805">
                  <c:v>19.616109804843592</c:v>
                </c:pt>
                <c:pt idx="806">
                  <c:v>19.616109804843592</c:v>
                </c:pt>
                <c:pt idx="807">
                  <c:v>19.616109804843592</c:v>
                </c:pt>
                <c:pt idx="808">
                  <c:v>19.616109804843592</c:v>
                </c:pt>
                <c:pt idx="809">
                  <c:v>19.616109804843592</c:v>
                </c:pt>
                <c:pt idx="810">
                  <c:v>19.616109804843592</c:v>
                </c:pt>
                <c:pt idx="811">
                  <c:v>19.616109804843592</c:v>
                </c:pt>
                <c:pt idx="812">
                  <c:v>19.616109804843592</c:v>
                </c:pt>
                <c:pt idx="813">
                  <c:v>19.616109804843592</c:v>
                </c:pt>
                <c:pt idx="814">
                  <c:v>19.616109804843592</c:v>
                </c:pt>
                <c:pt idx="815">
                  <c:v>19.616109804843592</c:v>
                </c:pt>
                <c:pt idx="816">
                  <c:v>19.616109804843592</c:v>
                </c:pt>
                <c:pt idx="817">
                  <c:v>19.616109804843592</c:v>
                </c:pt>
                <c:pt idx="818">
                  <c:v>19.616109804843592</c:v>
                </c:pt>
                <c:pt idx="819">
                  <c:v>19.616109804843592</c:v>
                </c:pt>
                <c:pt idx="820">
                  <c:v>19.616109804843592</c:v>
                </c:pt>
                <c:pt idx="821">
                  <c:v>19.616109804843592</c:v>
                </c:pt>
                <c:pt idx="822">
                  <c:v>19.616109804843592</c:v>
                </c:pt>
                <c:pt idx="823">
                  <c:v>19.616109804843592</c:v>
                </c:pt>
                <c:pt idx="824">
                  <c:v>19.616109804843592</c:v>
                </c:pt>
                <c:pt idx="825">
                  <c:v>19.616109804843592</c:v>
                </c:pt>
                <c:pt idx="826">
                  <c:v>19.616109804843592</c:v>
                </c:pt>
                <c:pt idx="827">
                  <c:v>19.616109804843592</c:v>
                </c:pt>
                <c:pt idx="828">
                  <c:v>19.616109804843592</c:v>
                </c:pt>
                <c:pt idx="829">
                  <c:v>19.616109804843592</c:v>
                </c:pt>
                <c:pt idx="830">
                  <c:v>19.616109804843592</c:v>
                </c:pt>
                <c:pt idx="831">
                  <c:v>19.616109804843592</c:v>
                </c:pt>
                <c:pt idx="832">
                  <c:v>19.616109804843592</c:v>
                </c:pt>
                <c:pt idx="833">
                  <c:v>19.616109804843592</c:v>
                </c:pt>
                <c:pt idx="834">
                  <c:v>19.616109804843592</c:v>
                </c:pt>
                <c:pt idx="835">
                  <c:v>19.616109804843592</c:v>
                </c:pt>
                <c:pt idx="836">
                  <c:v>19.616109804843592</c:v>
                </c:pt>
                <c:pt idx="837">
                  <c:v>19.616109804843592</c:v>
                </c:pt>
                <c:pt idx="838">
                  <c:v>19.616109804843592</c:v>
                </c:pt>
                <c:pt idx="839">
                  <c:v>19.616109804843592</c:v>
                </c:pt>
                <c:pt idx="840">
                  <c:v>19.616109804843592</c:v>
                </c:pt>
                <c:pt idx="841">
                  <c:v>19.616109804843592</c:v>
                </c:pt>
                <c:pt idx="842">
                  <c:v>19.616109804843592</c:v>
                </c:pt>
                <c:pt idx="843">
                  <c:v>19.616109804843592</c:v>
                </c:pt>
                <c:pt idx="844">
                  <c:v>19.616109804843592</c:v>
                </c:pt>
                <c:pt idx="845">
                  <c:v>19.616109804843592</c:v>
                </c:pt>
                <c:pt idx="846">
                  <c:v>19.616109804843592</c:v>
                </c:pt>
                <c:pt idx="847">
                  <c:v>19.616109804843592</c:v>
                </c:pt>
                <c:pt idx="848">
                  <c:v>19.616109804843592</c:v>
                </c:pt>
                <c:pt idx="849">
                  <c:v>19.616109804843592</c:v>
                </c:pt>
                <c:pt idx="850">
                  <c:v>19.616109804843592</c:v>
                </c:pt>
                <c:pt idx="851">
                  <c:v>19.616109804843592</c:v>
                </c:pt>
                <c:pt idx="852">
                  <c:v>19.616109804843592</c:v>
                </c:pt>
                <c:pt idx="853">
                  <c:v>19.616109804843592</c:v>
                </c:pt>
                <c:pt idx="854">
                  <c:v>19.616109804843592</c:v>
                </c:pt>
                <c:pt idx="855">
                  <c:v>19.616109804843592</c:v>
                </c:pt>
                <c:pt idx="856">
                  <c:v>19.616109804843592</c:v>
                </c:pt>
                <c:pt idx="857">
                  <c:v>19.616109804843592</c:v>
                </c:pt>
                <c:pt idx="858">
                  <c:v>19.616109804843592</c:v>
                </c:pt>
                <c:pt idx="859">
                  <c:v>19.616109804843592</c:v>
                </c:pt>
                <c:pt idx="860">
                  <c:v>19.616109804843592</c:v>
                </c:pt>
                <c:pt idx="861">
                  <c:v>19.616109804843592</c:v>
                </c:pt>
                <c:pt idx="862">
                  <c:v>19.616109804843592</c:v>
                </c:pt>
                <c:pt idx="863">
                  <c:v>19.616109804843592</c:v>
                </c:pt>
                <c:pt idx="864">
                  <c:v>19.616109804843592</c:v>
                </c:pt>
                <c:pt idx="865">
                  <c:v>19.616109804843592</c:v>
                </c:pt>
                <c:pt idx="866">
                  <c:v>19.616109804843592</c:v>
                </c:pt>
                <c:pt idx="867">
                  <c:v>19.616109804843592</c:v>
                </c:pt>
                <c:pt idx="868">
                  <c:v>19.616109804843592</c:v>
                </c:pt>
                <c:pt idx="869">
                  <c:v>19.616109804843592</c:v>
                </c:pt>
                <c:pt idx="870">
                  <c:v>19.616109804843592</c:v>
                </c:pt>
                <c:pt idx="871">
                  <c:v>19.616109804843592</c:v>
                </c:pt>
                <c:pt idx="872">
                  <c:v>19.616109804843592</c:v>
                </c:pt>
                <c:pt idx="873">
                  <c:v>19.616109804843592</c:v>
                </c:pt>
                <c:pt idx="874">
                  <c:v>19.616109804843592</c:v>
                </c:pt>
                <c:pt idx="875">
                  <c:v>19.616109804843592</c:v>
                </c:pt>
                <c:pt idx="876">
                  <c:v>19.616109804843592</c:v>
                </c:pt>
                <c:pt idx="877">
                  <c:v>19.616109804843592</c:v>
                </c:pt>
                <c:pt idx="878">
                  <c:v>19.616109804843592</c:v>
                </c:pt>
                <c:pt idx="879">
                  <c:v>19.616109804843592</c:v>
                </c:pt>
                <c:pt idx="880">
                  <c:v>19.616109804843592</c:v>
                </c:pt>
                <c:pt idx="881">
                  <c:v>19.616109804843592</c:v>
                </c:pt>
                <c:pt idx="882">
                  <c:v>19.616109804843592</c:v>
                </c:pt>
                <c:pt idx="883">
                  <c:v>19.616109804843592</c:v>
                </c:pt>
                <c:pt idx="884">
                  <c:v>19.616109804843592</c:v>
                </c:pt>
                <c:pt idx="885">
                  <c:v>19.616109804843592</c:v>
                </c:pt>
                <c:pt idx="886">
                  <c:v>19.616109804843592</c:v>
                </c:pt>
                <c:pt idx="887">
                  <c:v>19.616109804843592</c:v>
                </c:pt>
                <c:pt idx="888">
                  <c:v>19.616109804843592</c:v>
                </c:pt>
                <c:pt idx="889">
                  <c:v>19.616109804843592</c:v>
                </c:pt>
                <c:pt idx="890">
                  <c:v>19.616109804843592</c:v>
                </c:pt>
                <c:pt idx="891">
                  <c:v>19.616109804843592</c:v>
                </c:pt>
                <c:pt idx="892">
                  <c:v>19.616109804843592</c:v>
                </c:pt>
                <c:pt idx="893">
                  <c:v>19.616109804843592</c:v>
                </c:pt>
                <c:pt idx="894">
                  <c:v>19.616109804843592</c:v>
                </c:pt>
                <c:pt idx="895">
                  <c:v>19.616109804843592</c:v>
                </c:pt>
                <c:pt idx="896">
                  <c:v>19.616109804843592</c:v>
                </c:pt>
                <c:pt idx="897">
                  <c:v>19.616109804843592</c:v>
                </c:pt>
                <c:pt idx="898">
                  <c:v>19.616109804843592</c:v>
                </c:pt>
                <c:pt idx="899">
                  <c:v>19.616109804843592</c:v>
                </c:pt>
                <c:pt idx="900">
                  <c:v>19.616109804843592</c:v>
                </c:pt>
                <c:pt idx="901">
                  <c:v>19.616109804843592</c:v>
                </c:pt>
                <c:pt idx="902">
                  <c:v>19.616109804843592</c:v>
                </c:pt>
                <c:pt idx="903">
                  <c:v>19.616109804843592</c:v>
                </c:pt>
                <c:pt idx="904">
                  <c:v>19.616109804843592</c:v>
                </c:pt>
                <c:pt idx="905">
                  <c:v>19.616109804843592</c:v>
                </c:pt>
                <c:pt idx="906">
                  <c:v>19.616109804843592</c:v>
                </c:pt>
                <c:pt idx="907">
                  <c:v>19.616109804843592</c:v>
                </c:pt>
                <c:pt idx="908">
                  <c:v>19.616109804843592</c:v>
                </c:pt>
                <c:pt idx="909">
                  <c:v>19.616109804843592</c:v>
                </c:pt>
                <c:pt idx="910">
                  <c:v>19.616109804843592</c:v>
                </c:pt>
                <c:pt idx="911">
                  <c:v>19.616109804843592</c:v>
                </c:pt>
                <c:pt idx="912">
                  <c:v>19.616109804843592</c:v>
                </c:pt>
                <c:pt idx="913">
                  <c:v>19.616109804843592</c:v>
                </c:pt>
                <c:pt idx="914">
                  <c:v>19.616109804843592</c:v>
                </c:pt>
                <c:pt idx="915">
                  <c:v>19.616109804843592</c:v>
                </c:pt>
                <c:pt idx="916">
                  <c:v>19.616109804843592</c:v>
                </c:pt>
                <c:pt idx="917">
                  <c:v>19.616109804843592</c:v>
                </c:pt>
                <c:pt idx="918">
                  <c:v>19.616109804843592</c:v>
                </c:pt>
                <c:pt idx="919">
                  <c:v>19.616109804843592</c:v>
                </c:pt>
                <c:pt idx="920">
                  <c:v>19.616109804843592</c:v>
                </c:pt>
                <c:pt idx="921">
                  <c:v>19.616109804843592</c:v>
                </c:pt>
                <c:pt idx="922">
                  <c:v>19.616109804843592</c:v>
                </c:pt>
                <c:pt idx="923">
                  <c:v>19.616109804843592</c:v>
                </c:pt>
                <c:pt idx="924">
                  <c:v>19.616109804843592</c:v>
                </c:pt>
                <c:pt idx="925">
                  <c:v>19.616109804843592</c:v>
                </c:pt>
                <c:pt idx="926">
                  <c:v>19.616109804843592</c:v>
                </c:pt>
                <c:pt idx="927">
                  <c:v>19.616109804843592</c:v>
                </c:pt>
                <c:pt idx="928">
                  <c:v>19.616109804843592</c:v>
                </c:pt>
                <c:pt idx="929">
                  <c:v>19.616109804843592</c:v>
                </c:pt>
                <c:pt idx="930">
                  <c:v>19.616109804843592</c:v>
                </c:pt>
                <c:pt idx="931">
                  <c:v>19.616109804843592</c:v>
                </c:pt>
                <c:pt idx="932">
                  <c:v>19.616109804843592</c:v>
                </c:pt>
                <c:pt idx="933">
                  <c:v>19.616109804843592</c:v>
                </c:pt>
                <c:pt idx="934">
                  <c:v>19.616109804843592</c:v>
                </c:pt>
                <c:pt idx="935">
                  <c:v>19.616109804843592</c:v>
                </c:pt>
                <c:pt idx="936">
                  <c:v>19.616109804843592</c:v>
                </c:pt>
                <c:pt idx="937">
                  <c:v>19.616109804843592</c:v>
                </c:pt>
                <c:pt idx="938">
                  <c:v>19.616109804843592</c:v>
                </c:pt>
                <c:pt idx="939">
                  <c:v>19.616109804843592</c:v>
                </c:pt>
                <c:pt idx="940">
                  <c:v>19.616109804843592</c:v>
                </c:pt>
                <c:pt idx="941">
                  <c:v>19.616109804843592</c:v>
                </c:pt>
                <c:pt idx="942">
                  <c:v>19.616109804843592</c:v>
                </c:pt>
                <c:pt idx="943">
                  <c:v>19.616109804843592</c:v>
                </c:pt>
                <c:pt idx="944">
                  <c:v>19.616109804843592</c:v>
                </c:pt>
                <c:pt idx="945">
                  <c:v>19.616109804843592</c:v>
                </c:pt>
                <c:pt idx="946">
                  <c:v>19.616109804843592</c:v>
                </c:pt>
                <c:pt idx="947">
                  <c:v>19.616109804843592</c:v>
                </c:pt>
                <c:pt idx="948">
                  <c:v>19.616109804843592</c:v>
                </c:pt>
                <c:pt idx="949">
                  <c:v>19.616109804843592</c:v>
                </c:pt>
                <c:pt idx="950">
                  <c:v>19.616109804843592</c:v>
                </c:pt>
                <c:pt idx="951">
                  <c:v>19.616109804843592</c:v>
                </c:pt>
                <c:pt idx="952">
                  <c:v>19.616109804843592</c:v>
                </c:pt>
                <c:pt idx="953">
                  <c:v>19.616109804843592</c:v>
                </c:pt>
                <c:pt idx="954">
                  <c:v>19.616109804843592</c:v>
                </c:pt>
                <c:pt idx="955">
                  <c:v>19.616109804843592</c:v>
                </c:pt>
                <c:pt idx="956">
                  <c:v>19.616109804843592</c:v>
                </c:pt>
                <c:pt idx="957">
                  <c:v>19.616109804843592</c:v>
                </c:pt>
                <c:pt idx="958">
                  <c:v>19.616109804843592</c:v>
                </c:pt>
                <c:pt idx="959">
                  <c:v>19.616109804843592</c:v>
                </c:pt>
                <c:pt idx="960">
                  <c:v>19.616109804843592</c:v>
                </c:pt>
                <c:pt idx="961">
                  <c:v>19.616109804843592</c:v>
                </c:pt>
                <c:pt idx="962">
                  <c:v>19.616109804843592</c:v>
                </c:pt>
                <c:pt idx="963">
                  <c:v>19.616109804843592</c:v>
                </c:pt>
                <c:pt idx="964">
                  <c:v>19.616109804843592</c:v>
                </c:pt>
                <c:pt idx="965">
                  <c:v>19.616109804843592</c:v>
                </c:pt>
                <c:pt idx="966">
                  <c:v>19.616109804843592</c:v>
                </c:pt>
                <c:pt idx="967">
                  <c:v>19.616109804843592</c:v>
                </c:pt>
                <c:pt idx="968">
                  <c:v>19.616109804843592</c:v>
                </c:pt>
                <c:pt idx="969">
                  <c:v>19.616109804843592</c:v>
                </c:pt>
                <c:pt idx="970">
                  <c:v>19.616109804843592</c:v>
                </c:pt>
                <c:pt idx="971">
                  <c:v>19.616109804843592</c:v>
                </c:pt>
                <c:pt idx="972">
                  <c:v>19.616109804843592</c:v>
                </c:pt>
                <c:pt idx="973">
                  <c:v>19.616109804843592</c:v>
                </c:pt>
                <c:pt idx="974">
                  <c:v>19.616109804843592</c:v>
                </c:pt>
                <c:pt idx="975">
                  <c:v>19.616109804843592</c:v>
                </c:pt>
                <c:pt idx="976">
                  <c:v>19.616109804843592</c:v>
                </c:pt>
                <c:pt idx="977">
                  <c:v>19.616109804843592</c:v>
                </c:pt>
                <c:pt idx="978">
                  <c:v>19.616109804843592</c:v>
                </c:pt>
                <c:pt idx="979">
                  <c:v>19.616109804843592</c:v>
                </c:pt>
                <c:pt idx="980">
                  <c:v>19.616109804843592</c:v>
                </c:pt>
                <c:pt idx="981">
                  <c:v>19.616109804843592</c:v>
                </c:pt>
                <c:pt idx="982">
                  <c:v>19.616109804843592</c:v>
                </c:pt>
                <c:pt idx="983">
                  <c:v>19.616109804843592</c:v>
                </c:pt>
                <c:pt idx="984">
                  <c:v>19.616109804843592</c:v>
                </c:pt>
                <c:pt idx="985">
                  <c:v>19.616109804843592</c:v>
                </c:pt>
                <c:pt idx="986">
                  <c:v>19.616109804843592</c:v>
                </c:pt>
                <c:pt idx="987">
                  <c:v>19.616109804843592</c:v>
                </c:pt>
                <c:pt idx="988">
                  <c:v>19.616109804843592</c:v>
                </c:pt>
                <c:pt idx="989">
                  <c:v>19.616109804843592</c:v>
                </c:pt>
                <c:pt idx="990">
                  <c:v>19.616109804843592</c:v>
                </c:pt>
                <c:pt idx="991">
                  <c:v>19.616109804843592</c:v>
                </c:pt>
                <c:pt idx="992">
                  <c:v>19.616109804843592</c:v>
                </c:pt>
                <c:pt idx="993">
                  <c:v>19.616109804843592</c:v>
                </c:pt>
                <c:pt idx="994">
                  <c:v>19.616109804843592</c:v>
                </c:pt>
                <c:pt idx="995">
                  <c:v>19.616109804843592</c:v>
                </c:pt>
                <c:pt idx="996">
                  <c:v>19.616109804843592</c:v>
                </c:pt>
                <c:pt idx="997">
                  <c:v>19.616109804843592</c:v>
                </c:pt>
                <c:pt idx="998">
                  <c:v>19.616109804843592</c:v>
                </c:pt>
                <c:pt idx="999">
                  <c:v>19.616109804843592</c:v>
                </c:pt>
                <c:pt idx="1000">
                  <c:v>19.616109804843592</c:v>
                </c:pt>
                <c:pt idx="1001">
                  <c:v>19.616109804843592</c:v>
                </c:pt>
                <c:pt idx="1002">
                  <c:v>19.616109804843592</c:v>
                </c:pt>
                <c:pt idx="1003">
                  <c:v>19.616109804843592</c:v>
                </c:pt>
                <c:pt idx="1004">
                  <c:v>19.616109804843592</c:v>
                </c:pt>
                <c:pt idx="1005">
                  <c:v>19.616109804843592</c:v>
                </c:pt>
                <c:pt idx="1006">
                  <c:v>19.616109804843592</c:v>
                </c:pt>
                <c:pt idx="1007">
                  <c:v>19.616109804843592</c:v>
                </c:pt>
                <c:pt idx="1008">
                  <c:v>19.616109804843592</c:v>
                </c:pt>
                <c:pt idx="1009">
                  <c:v>19.616109804843592</c:v>
                </c:pt>
                <c:pt idx="1010">
                  <c:v>19.616109804843592</c:v>
                </c:pt>
                <c:pt idx="1011">
                  <c:v>19.616109804843592</c:v>
                </c:pt>
                <c:pt idx="1012">
                  <c:v>19.616109804843592</c:v>
                </c:pt>
                <c:pt idx="1013">
                  <c:v>19.616109804843592</c:v>
                </c:pt>
                <c:pt idx="1014">
                  <c:v>19.616109804843592</c:v>
                </c:pt>
                <c:pt idx="1015">
                  <c:v>19.616109804843592</c:v>
                </c:pt>
                <c:pt idx="1016">
                  <c:v>19.616109804843592</c:v>
                </c:pt>
                <c:pt idx="1017">
                  <c:v>19.616109804843592</c:v>
                </c:pt>
                <c:pt idx="1018">
                  <c:v>19.616109804843592</c:v>
                </c:pt>
                <c:pt idx="1019">
                  <c:v>19.616109804843592</c:v>
                </c:pt>
                <c:pt idx="1020">
                  <c:v>19.616109804843592</c:v>
                </c:pt>
                <c:pt idx="1021">
                  <c:v>19.616109804843592</c:v>
                </c:pt>
                <c:pt idx="1022">
                  <c:v>19.616109804843592</c:v>
                </c:pt>
                <c:pt idx="1023">
                  <c:v>19.616109804843592</c:v>
                </c:pt>
                <c:pt idx="1024">
                  <c:v>19.616109804843592</c:v>
                </c:pt>
                <c:pt idx="1025">
                  <c:v>19.616109804843592</c:v>
                </c:pt>
                <c:pt idx="1026">
                  <c:v>19.616109804843592</c:v>
                </c:pt>
                <c:pt idx="1027">
                  <c:v>19.616109804843592</c:v>
                </c:pt>
                <c:pt idx="1028">
                  <c:v>19.616109804843592</c:v>
                </c:pt>
                <c:pt idx="1029">
                  <c:v>19.616109804843592</c:v>
                </c:pt>
                <c:pt idx="1030">
                  <c:v>19.616109804843592</c:v>
                </c:pt>
                <c:pt idx="1031">
                  <c:v>19.616109804843592</c:v>
                </c:pt>
                <c:pt idx="1032">
                  <c:v>19.616109804843592</c:v>
                </c:pt>
                <c:pt idx="1033">
                  <c:v>19.616109804843592</c:v>
                </c:pt>
                <c:pt idx="1034">
                  <c:v>19.616109804843592</c:v>
                </c:pt>
                <c:pt idx="1035">
                  <c:v>19.616109804843592</c:v>
                </c:pt>
                <c:pt idx="1036">
                  <c:v>19.616109804843592</c:v>
                </c:pt>
                <c:pt idx="1037">
                  <c:v>19.616109804843592</c:v>
                </c:pt>
                <c:pt idx="1038">
                  <c:v>19.616109804843592</c:v>
                </c:pt>
                <c:pt idx="1039">
                  <c:v>19.616109804843592</c:v>
                </c:pt>
                <c:pt idx="1040">
                  <c:v>19.616109804843592</c:v>
                </c:pt>
                <c:pt idx="1041">
                  <c:v>19.616109804843592</c:v>
                </c:pt>
                <c:pt idx="1042">
                  <c:v>19.616109804843592</c:v>
                </c:pt>
                <c:pt idx="1043">
                  <c:v>19.616109804843592</c:v>
                </c:pt>
                <c:pt idx="1044">
                  <c:v>19.616109804843592</c:v>
                </c:pt>
                <c:pt idx="1045">
                  <c:v>19.616109804843592</c:v>
                </c:pt>
                <c:pt idx="1046">
                  <c:v>19.616109804843592</c:v>
                </c:pt>
                <c:pt idx="1047">
                  <c:v>19.616109804843592</c:v>
                </c:pt>
                <c:pt idx="1048">
                  <c:v>19.616109804843592</c:v>
                </c:pt>
                <c:pt idx="1049">
                  <c:v>19.616109804843592</c:v>
                </c:pt>
                <c:pt idx="1050">
                  <c:v>19.616109804843592</c:v>
                </c:pt>
                <c:pt idx="1051">
                  <c:v>19.616109804843592</c:v>
                </c:pt>
                <c:pt idx="1052">
                  <c:v>19.616109804843592</c:v>
                </c:pt>
                <c:pt idx="1053">
                  <c:v>19.616109804843592</c:v>
                </c:pt>
                <c:pt idx="1054">
                  <c:v>19.616109804843592</c:v>
                </c:pt>
                <c:pt idx="1055">
                  <c:v>19.616109804843592</c:v>
                </c:pt>
                <c:pt idx="1056">
                  <c:v>19.616109804843592</c:v>
                </c:pt>
                <c:pt idx="1057">
                  <c:v>19.616109804843592</c:v>
                </c:pt>
                <c:pt idx="1058">
                  <c:v>19.616109804843592</c:v>
                </c:pt>
                <c:pt idx="1059">
                  <c:v>19.616109804843592</c:v>
                </c:pt>
                <c:pt idx="1060">
                  <c:v>19.616109804843592</c:v>
                </c:pt>
                <c:pt idx="1061">
                  <c:v>19.616109804843592</c:v>
                </c:pt>
                <c:pt idx="1062">
                  <c:v>19.616109804843592</c:v>
                </c:pt>
                <c:pt idx="1063">
                  <c:v>19.616109804843592</c:v>
                </c:pt>
                <c:pt idx="1064">
                  <c:v>19.616109804843592</c:v>
                </c:pt>
                <c:pt idx="1065">
                  <c:v>19.616109804843592</c:v>
                </c:pt>
                <c:pt idx="1066">
                  <c:v>19.616109804843592</c:v>
                </c:pt>
                <c:pt idx="1067">
                  <c:v>19.616109804843592</c:v>
                </c:pt>
                <c:pt idx="1068">
                  <c:v>19.616109804843592</c:v>
                </c:pt>
                <c:pt idx="1069">
                  <c:v>19.616109804843592</c:v>
                </c:pt>
                <c:pt idx="1070">
                  <c:v>19.616109804843592</c:v>
                </c:pt>
                <c:pt idx="1071">
                  <c:v>19.616109804843592</c:v>
                </c:pt>
                <c:pt idx="1072">
                  <c:v>19.616109804843592</c:v>
                </c:pt>
                <c:pt idx="1073">
                  <c:v>19.616109804843592</c:v>
                </c:pt>
                <c:pt idx="1074">
                  <c:v>19.616109804843592</c:v>
                </c:pt>
                <c:pt idx="1075">
                  <c:v>19.616109804843592</c:v>
                </c:pt>
                <c:pt idx="1076">
                  <c:v>19.616109804843592</c:v>
                </c:pt>
                <c:pt idx="1077">
                  <c:v>19.616109804843592</c:v>
                </c:pt>
                <c:pt idx="1078">
                  <c:v>19.616109804843592</c:v>
                </c:pt>
                <c:pt idx="1079">
                  <c:v>19.616109804843592</c:v>
                </c:pt>
                <c:pt idx="1080">
                  <c:v>19.616109804843592</c:v>
                </c:pt>
                <c:pt idx="1081">
                  <c:v>19.616109804843592</c:v>
                </c:pt>
                <c:pt idx="1082">
                  <c:v>19.616109804843592</c:v>
                </c:pt>
                <c:pt idx="1083">
                  <c:v>19.616109804843592</c:v>
                </c:pt>
                <c:pt idx="1084">
                  <c:v>19.616109804843592</c:v>
                </c:pt>
                <c:pt idx="1085">
                  <c:v>19.616109804843592</c:v>
                </c:pt>
                <c:pt idx="1086">
                  <c:v>19.616109804843592</c:v>
                </c:pt>
                <c:pt idx="1087">
                  <c:v>19.616109804843592</c:v>
                </c:pt>
                <c:pt idx="1088">
                  <c:v>19.616109804843592</c:v>
                </c:pt>
                <c:pt idx="1089">
                  <c:v>19.616109804843592</c:v>
                </c:pt>
                <c:pt idx="1090">
                  <c:v>19.616109804843592</c:v>
                </c:pt>
                <c:pt idx="1091">
                  <c:v>19.616109804843592</c:v>
                </c:pt>
                <c:pt idx="1092">
                  <c:v>19.616109804843592</c:v>
                </c:pt>
                <c:pt idx="1093">
                  <c:v>19.616109804843592</c:v>
                </c:pt>
                <c:pt idx="1094">
                  <c:v>19.616109804843592</c:v>
                </c:pt>
                <c:pt idx="1095">
                  <c:v>19.616109804843592</c:v>
                </c:pt>
                <c:pt idx="1096">
                  <c:v>19.616109804843592</c:v>
                </c:pt>
                <c:pt idx="1097">
                  <c:v>19.616109804843592</c:v>
                </c:pt>
                <c:pt idx="1098">
                  <c:v>19.616109804843592</c:v>
                </c:pt>
                <c:pt idx="1099">
                  <c:v>19.616109804843592</c:v>
                </c:pt>
                <c:pt idx="1100">
                  <c:v>19.616109804843592</c:v>
                </c:pt>
                <c:pt idx="1101">
                  <c:v>19.616109804843592</c:v>
                </c:pt>
                <c:pt idx="1102">
                  <c:v>19.616109804843592</c:v>
                </c:pt>
                <c:pt idx="1103">
                  <c:v>19.616109804843592</c:v>
                </c:pt>
                <c:pt idx="1104">
                  <c:v>19.616109804843592</c:v>
                </c:pt>
                <c:pt idx="1105">
                  <c:v>19.616109804843592</c:v>
                </c:pt>
                <c:pt idx="1106">
                  <c:v>19.616109804843592</c:v>
                </c:pt>
                <c:pt idx="1107">
                  <c:v>19.616109804843592</c:v>
                </c:pt>
                <c:pt idx="1108">
                  <c:v>19.616109804843592</c:v>
                </c:pt>
                <c:pt idx="1109">
                  <c:v>19.616109804843592</c:v>
                </c:pt>
                <c:pt idx="1110">
                  <c:v>19.616109804843592</c:v>
                </c:pt>
                <c:pt idx="1111">
                  <c:v>19.616109804843592</c:v>
                </c:pt>
                <c:pt idx="1112">
                  <c:v>19.616109804843592</c:v>
                </c:pt>
                <c:pt idx="1113">
                  <c:v>19.616109804843592</c:v>
                </c:pt>
                <c:pt idx="1114">
                  <c:v>19.616109804843592</c:v>
                </c:pt>
                <c:pt idx="1115">
                  <c:v>19.616109804843592</c:v>
                </c:pt>
                <c:pt idx="1116">
                  <c:v>19.616109804843592</c:v>
                </c:pt>
                <c:pt idx="1117">
                  <c:v>19.616109804843592</c:v>
                </c:pt>
                <c:pt idx="1118">
                  <c:v>19.616109804843592</c:v>
                </c:pt>
                <c:pt idx="1119">
                  <c:v>19.616109804843592</c:v>
                </c:pt>
                <c:pt idx="1120">
                  <c:v>19.616109804843592</c:v>
                </c:pt>
                <c:pt idx="1121">
                  <c:v>19.616109804843592</c:v>
                </c:pt>
                <c:pt idx="1122">
                  <c:v>19.616109804843592</c:v>
                </c:pt>
                <c:pt idx="1123">
                  <c:v>19.616109804843592</c:v>
                </c:pt>
                <c:pt idx="1124">
                  <c:v>19.616109804843592</c:v>
                </c:pt>
                <c:pt idx="1125">
                  <c:v>19.616109804843592</c:v>
                </c:pt>
                <c:pt idx="1126">
                  <c:v>19.616109804843592</c:v>
                </c:pt>
                <c:pt idx="1127">
                  <c:v>19.616109804843592</c:v>
                </c:pt>
                <c:pt idx="1128">
                  <c:v>19.616109804843592</c:v>
                </c:pt>
                <c:pt idx="1129">
                  <c:v>19.616109804843592</c:v>
                </c:pt>
                <c:pt idx="1130">
                  <c:v>19.616109804843592</c:v>
                </c:pt>
                <c:pt idx="1131">
                  <c:v>19.616109804843592</c:v>
                </c:pt>
                <c:pt idx="1132">
                  <c:v>19.616109804843592</c:v>
                </c:pt>
                <c:pt idx="1133">
                  <c:v>19.616109804843592</c:v>
                </c:pt>
                <c:pt idx="1134">
                  <c:v>19.616109804843592</c:v>
                </c:pt>
                <c:pt idx="1135">
                  <c:v>19.616109804843592</c:v>
                </c:pt>
                <c:pt idx="1136">
                  <c:v>19.616109804843592</c:v>
                </c:pt>
                <c:pt idx="1137">
                  <c:v>19.616109804843592</c:v>
                </c:pt>
                <c:pt idx="1138">
                  <c:v>19.616109804843592</c:v>
                </c:pt>
                <c:pt idx="1139">
                  <c:v>19.616109804843592</c:v>
                </c:pt>
                <c:pt idx="1140">
                  <c:v>19.616109804843592</c:v>
                </c:pt>
                <c:pt idx="1141">
                  <c:v>19.616109804843592</c:v>
                </c:pt>
                <c:pt idx="1142">
                  <c:v>19.616109804843592</c:v>
                </c:pt>
                <c:pt idx="1143">
                  <c:v>19.616109804843592</c:v>
                </c:pt>
                <c:pt idx="1144">
                  <c:v>19.616109804843592</c:v>
                </c:pt>
                <c:pt idx="1145">
                  <c:v>19.616109804843592</c:v>
                </c:pt>
                <c:pt idx="1146">
                  <c:v>19.616109804843592</c:v>
                </c:pt>
                <c:pt idx="1147">
                  <c:v>19.616109804843592</c:v>
                </c:pt>
                <c:pt idx="1148">
                  <c:v>19.616109804843592</c:v>
                </c:pt>
                <c:pt idx="1149">
                  <c:v>19.616109804843592</c:v>
                </c:pt>
                <c:pt idx="1150">
                  <c:v>19.616109804843592</c:v>
                </c:pt>
                <c:pt idx="1151">
                  <c:v>19.616109804843592</c:v>
                </c:pt>
                <c:pt idx="1152">
                  <c:v>19.616109804843592</c:v>
                </c:pt>
                <c:pt idx="1153">
                  <c:v>19.616109804843592</c:v>
                </c:pt>
                <c:pt idx="1154">
                  <c:v>19.616109804843592</c:v>
                </c:pt>
                <c:pt idx="1155">
                  <c:v>19.616109804843592</c:v>
                </c:pt>
                <c:pt idx="1156">
                  <c:v>19.616109804843592</c:v>
                </c:pt>
                <c:pt idx="1157">
                  <c:v>19.616109804843592</c:v>
                </c:pt>
                <c:pt idx="1158">
                  <c:v>19.616109804843592</c:v>
                </c:pt>
                <c:pt idx="1159">
                  <c:v>19.616109804843592</c:v>
                </c:pt>
                <c:pt idx="1160">
                  <c:v>19.616109804843592</c:v>
                </c:pt>
                <c:pt idx="1161">
                  <c:v>19.616109804843592</c:v>
                </c:pt>
                <c:pt idx="1162">
                  <c:v>19.616109804843592</c:v>
                </c:pt>
                <c:pt idx="1163">
                  <c:v>19.616109804843592</c:v>
                </c:pt>
                <c:pt idx="1164">
                  <c:v>19.616109804843592</c:v>
                </c:pt>
                <c:pt idx="1165">
                  <c:v>19.616109804843592</c:v>
                </c:pt>
                <c:pt idx="1166">
                  <c:v>19.616109804843592</c:v>
                </c:pt>
                <c:pt idx="1167">
                  <c:v>19.616109804843592</c:v>
                </c:pt>
                <c:pt idx="1168">
                  <c:v>19.616109804843592</c:v>
                </c:pt>
                <c:pt idx="1169">
                  <c:v>19.616109804843592</c:v>
                </c:pt>
                <c:pt idx="1170">
                  <c:v>19.616109804843592</c:v>
                </c:pt>
                <c:pt idx="1171">
                  <c:v>19.616109804843592</c:v>
                </c:pt>
                <c:pt idx="1172">
                  <c:v>19.616109804843592</c:v>
                </c:pt>
                <c:pt idx="1173">
                  <c:v>19.616109804843592</c:v>
                </c:pt>
                <c:pt idx="1174">
                  <c:v>19.616109804843592</c:v>
                </c:pt>
                <c:pt idx="1175">
                  <c:v>19.616109804843592</c:v>
                </c:pt>
                <c:pt idx="1176">
                  <c:v>19.616109804843592</c:v>
                </c:pt>
                <c:pt idx="1177">
                  <c:v>19.616109804843592</c:v>
                </c:pt>
                <c:pt idx="1178">
                  <c:v>19.616109804843592</c:v>
                </c:pt>
                <c:pt idx="1179">
                  <c:v>19.616109804843592</c:v>
                </c:pt>
                <c:pt idx="1180">
                  <c:v>19.616109804843592</c:v>
                </c:pt>
                <c:pt idx="1181">
                  <c:v>19.616109804843592</c:v>
                </c:pt>
                <c:pt idx="1182">
                  <c:v>19.616109804843592</c:v>
                </c:pt>
                <c:pt idx="1183">
                  <c:v>19.616109804843592</c:v>
                </c:pt>
                <c:pt idx="1184">
                  <c:v>19.616109804843592</c:v>
                </c:pt>
                <c:pt idx="1185">
                  <c:v>19.616109804843592</c:v>
                </c:pt>
                <c:pt idx="1186">
                  <c:v>19.616109804843592</c:v>
                </c:pt>
                <c:pt idx="1187">
                  <c:v>19.616109804843592</c:v>
                </c:pt>
                <c:pt idx="1188">
                  <c:v>19.616109804843592</c:v>
                </c:pt>
                <c:pt idx="1189">
                  <c:v>19.616109804843592</c:v>
                </c:pt>
                <c:pt idx="1190">
                  <c:v>19.616109804843592</c:v>
                </c:pt>
                <c:pt idx="1191">
                  <c:v>19.616109804843592</c:v>
                </c:pt>
                <c:pt idx="1192">
                  <c:v>19.616109804843592</c:v>
                </c:pt>
                <c:pt idx="1193">
                  <c:v>19.616109804843592</c:v>
                </c:pt>
                <c:pt idx="1194">
                  <c:v>19.616109804843592</c:v>
                </c:pt>
                <c:pt idx="1195">
                  <c:v>19.616109804843592</c:v>
                </c:pt>
                <c:pt idx="1196">
                  <c:v>19.616109804843592</c:v>
                </c:pt>
                <c:pt idx="1197">
                  <c:v>19.616109804843592</c:v>
                </c:pt>
                <c:pt idx="1198">
                  <c:v>19.616109804843592</c:v>
                </c:pt>
                <c:pt idx="1199">
                  <c:v>19.616109804843592</c:v>
                </c:pt>
                <c:pt idx="1200">
                  <c:v>19.616109804843592</c:v>
                </c:pt>
                <c:pt idx="1201">
                  <c:v>19.616109804843592</c:v>
                </c:pt>
                <c:pt idx="1202">
                  <c:v>19.616109804843592</c:v>
                </c:pt>
                <c:pt idx="1203">
                  <c:v>19.616109804843592</c:v>
                </c:pt>
                <c:pt idx="1204">
                  <c:v>19.616109804843592</c:v>
                </c:pt>
                <c:pt idx="1205">
                  <c:v>19.616109804843592</c:v>
                </c:pt>
                <c:pt idx="1206">
                  <c:v>19.616109804843592</c:v>
                </c:pt>
                <c:pt idx="1207">
                  <c:v>19.616109804843592</c:v>
                </c:pt>
                <c:pt idx="1208">
                  <c:v>19.616109804843592</c:v>
                </c:pt>
                <c:pt idx="1209">
                  <c:v>19.616109804843592</c:v>
                </c:pt>
                <c:pt idx="1210">
                  <c:v>19.616109804843592</c:v>
                </c:pt>
                <c:pt idx="1211">
                  <c:v>19.616109804843592</c:v>
                </c:pt>
                <c:pt idx="1212">
                  <c:v>19.616109804843592</c:v>
                </c:pt>
                <c:pt idx="1213">
                  <c:v>19.616109804843592</c:v>
                </c:pt>
                <c:pt idx="1214">
                  <c:v>19.616109804843592</c:v>
                </c:pt>
                <c:pt idx="1215">
                  <c:v>19.616109804843592</c:v>
                </c:pt>
                <c:pt idx="1216">
                  <c:v>19.616109804843592</c:v>
                </c:pt>
                <c:pt idx="1217">
                  <c:v>19.616109804843592</c:v>
                </c:pt>
                <c:pt idx="1218">
                  <c:v>19.616109804843592</c:v>
                </c:pt>
                <c:pt idx="1219">
                  <c:v>19.616109804843592</c:v>
                </c:pt>
                <c:pt idx="1220">
                  <c:v>19.616109804843592</c:v>
                </c:pt>
                <c:pt idx="1221">
                  <c:v>19.616109804843592</c:v>
                </c:pt>
                <c:pt idx="1222">
                  <c:v>19.616109804843592</c:v>
                </c:pt>
                <c:pt idx="1223">
                  <c:v>19.616109804843592</c:v>
                </c:pt>
                <c:pt idx="1224">
                  <c:v>19.616109804843592</c:v>
                </c:pt>
                <c:pt idx="1225">
                  <c:v>19.616109804843592</c:v>
                </c:pt>
                <c:pt idx="1226">
                  <c:v>19.616109804843592</c:v>
                </c:pt>
                <c:pt idx="1227">
                  <c:v>19.616109804843592</c:v>
                </c:pt>
                <c:pt idx="1228">
                  <c:v>19.616109804843592</c:v>
                </c:pt>
                <c:pt idx="1229">
                  <c:v>19.616109804843592</c:v>
                </c:pt>
                <c:pt idx="1230">
                  <c:v>19.616109804843592</c:v>
                </c:pt>
                <c:pt idx="1231">
                  <c:v>19.616109804843592</c:v>
                </c:pt>
                <c:pt idx="1232">
                  <c:v>19.616109804843592</c:v>
                </c:pt>
                <c:pt idx="1233">
                  <c:v>19.616109804843592</c:v>
                </c:pt>
                <c:pt idx="1234">
                  <c:v>19.616109804843592</c:v>
                </c:pt>
                <c:pt idx="1235">
                  <c:v>19.616109804843592</c:v>
                </c:pt>
                <c:pt idx="1236">
                  <c:v>19.616109804843592</c:v>
                </c:pt>
                <c:pt idx="1237">
                  <c:v>19.616109804843592</c:v>
                </c:pt>
                <c:pt idx="1238">
                  <c:v>19.616109804843592</c:v>
                </c:pt>
                <c:pt idx="1239">
                  <c:v>19.616109804843592</c:v>
                </c:pt>
                <c:pt idx="1240">
                  <c:v>19.616109804843592</c:v>
                </c:pt>
                <c:pt idx="1241">
                  <c:v>19.616109804843592</c:v>
                </c:pt>
                <c:pt idx="1242">
                  <c:v>19.616109804843592</c:v>
                </c:pt>
                <c:pt idx="1243">
                  <c:v>19.616109804843592</c:v>
                </c:pt>
                <c:pt idx="1244">
                  <c:v>19.616109804843592</c:v>
                </c:pt>
                <c:pt idx="1245">
                  <c:v>19.616109804843592</c:v>
                </c:pt>
                <c:pt idx="1246">
                  <c:v>19.616109804843592</c:v>
                </c:pt>
                <c:pt idx="1247">
                  <c:v>19.616109804843592</c:v>
                </c:pt>
                <c:pt idx="1248">
                  <c:v>19.616109804843592</c:v>
                </c:pt>
                <c:pt idx="1249">
                  <c:v>19.616109804843592</c:v>
                </c:pt>
                <c:pt idx="1250">
                  <c:v>19.616109804843592</c:v>
                </c:pt>
                <c:pt idx="1251">
                  <c:v>19.616109804843592</c:v>
                </c:pt>
                <c:pt idx="1252">
                  <c:v>19.616109804843592</c:v>
                </c:pt>
                <c:pt idx="1253">
                  <c:v>19.616109804843592</c:v>
                </c:pt>
                <c:pt idx="1254">
                  <c:v>19.616109804843592</c:v>
                </c:pt>
                <c:pt idx="1255">
                  <c:v>19.616109804843592</c:v>
                </c:pt>
                <c:pt idx="1256">
                  <c:v>19.616109804843592</c:v>
                </c:pt>
                <c:pt idx="1257">
                  <c:v>19.616109804843592</c:v>
                </c:pt>
                <c:pt idx="1258">
                  <c:v>19.616109804843592</c:v>
                </c:pt>
                <c:pt idx="1259">
                  <c:v>19.616109804843592</c:v>
                </c:pt>
                <c:pt idx="1260">
                  <c:v>19.616109804843592</c:v>
                </c:pt>
                <c:pt idx="1261">
                  <c:v>19.616109804843592</c:v>
                </c:pt>
                <c:pt idx="1262">
                  <c:v>19.616109804843592</c:v>
                </c:pt>
                <c:pt idx="1263">
                  <c:v>19.616109804843592</c:v>
                </c:pt>
                <c:pt idx="1264">
                  <c:v>19.616109804843592</c:v>
                </c:pt>
                <c:pt idx="1265">
                  <c:v>19.616109804843592</c:v>
                </c:pt>
                <c:pt idx="1266">
                  <c:v>19.616109804843592</c:v>
                </c:pt>
                <c:pt idx="1267">
                  <c:v>19.616109804843592</c:v>
                </c:pt>
                <c:pt idx="1268">
                  <c:v>19.616109804843592</c:v>
                </c:pt>
                <c:pt idx="1269">
                  <c:v>19.616109804843592</c:v>
                </c:pt>
                <c:pt idx="1270">
                  <c:v>19.616109804843592</c:v>
                </c:pt>
                <c:pt idx="1271">
                  <c:v>19.616109804843592</c:v>
                </c:pt>
                <c:pt idx="1272">
                  <c:v>19.616109804843592</c:v>
                </c:pt>
                <c:pt idx="1273">
                  <c:v>19.616109804843592</c:v>
                </c:pt>
                <c:pt idx="1274">
                  <c:v>19.616109804843592</c:v>
                </c:pt>
                <c:pt idx="1275">
                  <c:v>19.616109804843592</c:v>
                </c:pt>
                <c:pt idx="1276">
                  <c:v>19.616109804843592</c:v>
                </c:pt>
                <c:pt idx="1277">
                  <c:v>19.616109804843592</c:v>
                </c:pt>
                <c:pt idx="1278">
                  <c:v>19.616109804843592</c:v>
                </c:pt>
                <c:pt idx="1279">
                  <c:v>19.616109804843592</c:v>
                </c:pt>
                <c:pt idx="1280">
                  <c:v>19.616109804843592</c:v>
                </c:pt>
                <c:pt idx="1281">
                  <c:v>19.616109804843592</c:v>
                </c:pt>
                <c:pt idx="1282">
                  <c:v>19.616109804843592</c:v>
                </c:pt>
                <c:pt idx="1283">
                  <c:v>19.616109804843592</c:v>
                </c:pt>
                <c:pt idx="1284">
                  <c:v>19.616109804843592</c:v>
                </c:pt>
                <c:pt idx="1285">
                  <c:v>19.616109804843592</c:v>
                </c:pt>
                <c:pt idx="1286">
                  <c:v>19.616109804843592</c:v>
                </c:pt>
                <c:pt idx="1287">
                  <c:v>19.616109804843592</c:v>
                </c:pt>
                <c:pt idx="1288">
                  <c:v>19.616109804843592</c:v>
                </c:pt>
                <c:pt idx="1289">
                  <c:v>19.616109804843592</c:v>
                </c:pt>
                <c:pt idx="1290">
                  <c:v>19.616109804843592</c:v>
                </c:pt>
                <c:pt idx="1291">
                  <c:v>19.616109804843592</c:v>
                </c:pt>
                <c:pt idx="1292">
                  <c:v>19.616109804843592</c:v>
                </c:pt>
                <c:pt idx="1293">
                  <c:v>19.616109804843592</c:v>
                </c:pt>
                <c:pt idx="1294">
                  <c:v>19.616109804843592</c:v>
                </c:pt>
                <c:pt idx="1295">
                  <c:v>19.616109804843592</c:v>
                </c:pt>
                <c:pt idx="1296">
                  <c:v>19.616109804843592</c:v>
                </c:pt>
                <c:pt idx="1297">
                  <c:v>19.616109804843592</c:v>
                </c:pt>
                <c:pt idx="1298">
                  <c:v>19.616109804843592</c:v>
                </c:pt>
                <c:pt idx="1299">
                  <c:v>19.616109804843592</c:v>
                </c:pt>
                <c:pt idx="1300">
                  <c:v>19.616109804843592</c:v>
                </c:pt>
                <c:pt idx="1301">
                  <c:v>19.616109804843592</c:v>
                </c:pt>
                <c:pt idx="1302">
                  <c:v>19.616109804843592</c:v>
                </c:pt>
                <c:pt idx="1303">
                  <c:v>19.616109804843592</c:v>
                </c:pt>
                <c:pt idx="1304">
                  <c:v>19.616109804843592</c:v>
                </c:pt>
                <c:pt idx="1305">
                  <c:v>19.616109804843592</c:v>
                </c:pt>
                <c:pt idx="1306">
                  <c:v>19.616109804843592</c:v>
                </c:pt>
                <c:pt idx="1307">
                  <c:v>19.616109804843592</c:v>
                </c:pt>
                <c:pt idx="1308">
                  <c:v>19.616109804843592</c:v>
                </c:pt>
                <c:pt idx="1309">
                  <c:v>19.616109804843592</c:v>
                </c:pt>
                <c:pt idx="1310">
                  <c:v>19.616109804843592</c:v>
                </c:pt>
                <c:pt idx="1311">
                  <c:v>19.616109804843592</c:v>
                </c:pt>
                <c:pt idx="1312">
                  <c:v>19.616109804843592</c:v>
                </c:pt>
                <c:pt idx="1313">
                  <c:v>19.616109804843592</c:v>
                </c:pt>
                <c:pt idx="1314">
                  <c:v>19.616109804843592</c:v>
                </c:pt>
                <c:pt idx="1315">
                  <c:v>19.616109804843592</c:v>
                </c:pt>
                <c:pt idx="1316">
                  <c:v>19.616109804843592</c:v>
                </c:pt>
                <c:pt idx="1317">
                  <c:v>19.616109804843592</c:v>
                </c:pt>
                <c:pt idx="1318">
                  <c:v>19.616109804843592</c:v>
                </c:pt>
                <c:pt idx="1319">
                  <c:v>19.616109804843592</c:v>
                </c:pt>
                <c:pt idx="1320">
                  <c:v>19.616109804843592</c:v>
                </c:pt>
                <c:pt idx="1321">
                  <c:v>19.616109804843592</c:v>
                </c:pt>
                <c:pt idx="1322">
                  <c:v>19.616109804843592</c:v>
                </c:pt>
                <c:pt idx="1323">
                  <c:v>19.616109804843592</c:v>
                </c:pt>
                <c:pt idx="1324">
                  <c:v>19.616109804843592</c:v>
                </c:pt>
                <c:pt idx="1325">
                  <c:v>19.616109804843592</c:v>
                </c:pt>
                <c:pt idx="1326">
                  <c:v>19.616109804843592</c:v>
                </c:pt>
                <c:pt idx="1327">
                  <c:v>19.616109804843592</c:v>
                </c:pt>
                <c:pt idx="1328">
                  <c:v>19.616109804843592</c:v>
                </c:pt>
                <c:pt idx="1329">
                  <c:v>19.616109804843592</c:v>
                </c:pt>
                <c:pt idx="1330">
                  <c:v>19.616109804843592</c:v>
                </c:pt>
                <c:pt idx="1331">
                  <c:v>19.616109804843592</c:v>
                </c:pt>
                <c:pt idx="1332">
                  <c:v>19.616109804843592</c:v>
                </c:pt>
                <c:pt idx="1333">
                  <c:v>19.616109804843592</c:v>
                </c:pt>
                <c:pt idx="1334">
                  <c:v>19.616109804843592</c:v>
                </c:pt>
                <c:pt idx="1335">
                  <c:v>19.616109804843592</c:v>
                </c:pt>
                <c:pt idx="1336">
                  <c:v>19.616109804843592</c:v>
                </c:pt>
                <c:pt idx="1337">
                  <c:v>19.616109804843592</c:v>
                </c:pt>
                <c:pt idx="1338">
                  <c:v>19.616109804843592</c:v>
                </c:pt>
                <c:pt idx="1339">
                  <c:v>19.616109804843592</c:v>
                </c:pt>
                <c:pt idx="1340">
                  <c:v>19.616109804843592</c:v>
                </c:pt>
                <c:pt idx="1341">
                  <c:v>19.616109804843592</c:v>
                </c:pt>
                <c:pt idx="1342">
                  <c:v>19.616109804843592</c:v>
                </c:pt>
                <c:pt idx="1343">
                  <c:v>19.616109804843592</c:v>
                </c:pt>
                <c:pt idx="1344">
                  <c:v>19.616109804843592</c:v>
                </c:pt>
                <c:pt idx="1345">
                  <c:v>19.616109804843592</c:v>
                </c:pt>
                <c:pt idx="1346">
                  <c:v>19.616109804843592</c:v>
                </c:pt>
                <c:pt idx="1347">
                  <c:v>19.616109804843592</c:v>
                </c:pt>
                <c:pt idx="1348">
                  <c:v>19.616109804843592</c:v>
                </c:pt>
                <c:pt idx="1349">
                  <c:v>19.616109804843592</c:v>
                </c:pt>
                <c:pt idx="1350">
                  <c:v>19.616109804843592</c:v>
                </c:pt>
                <c:pt idx="1351">
                  <c:v>19.616109804843592</c:v>
                </c:pt>
                <c:pt idx="1352">
                  <c:v>19.616109804843592</c:v>
                </c:pt>
                <c:pt idx="1353">
                  <c:v>19.616109804843592</c:v>
                </c:pt>
                <c:pt idx="1354">
                  <c:v>19.616109804843592</c:v>
                </c:pt>
                <c:pt idx="1355">
                  <c:v>19.616109804843592</c:v>
                </c:pt>
                <c:pt idx="1356">
                  <c:v>19.616109804843592</c:v>
                </c:pt>
                <c:pt idx="1357">
                  <c:v>19.616109804843592</c:v>
                </c:pt>
                <c:pt idx="1358">
                  <c:v>19.616109804843592</c:v>
                </c:pt>
                <c:pt idx="1359">
                  <c:v>19.616109804843592</c:v>
                </c:pt>
                <c:pt idx="1360">
                  <c:v>19.616109804843592</c:v>
                </c:pt>
                <c:pt idx="1361">
                  <c:v>19.616109804843592</c:v>
                </c:pt>
                <c:pt idx="1362">
                  <c:v>19.616109804843592</c:v>
                </c:pt>
                <c:pt idx="1363">
                  <c:v>19.616109804843592</c:v>
                </c:pt>
                <c:pt idx="1364">
                  <c:v>19.616109804843592</c:v>
                </c:pt>
                <c:pt idx="1365">
                  <c:v>19.616109804843592</c:v>
                </c:pt>
                <c:pt idx="1366">
                  <c:v>19.616109804843592</c:v>
                </c:pt>
                <c:pt idx="1367">
                  <c:v>19.616109804843592</c:v>
                </c:pt>
                <c:pt idx="1368">
                  <c:v>19.616109804843592</c:v>
                </c:pt>
                <c:pt idx="1369">
                  <c:v>19.616109804843592</c:v>
                </c:pt>
                <c:pt idx="1370">
                  <c:v>19.616109804843592</c:v>
                </c:pt>
                <c:pt idx="1371">
                  <c:v>19.616109804843592</c:v>
                </c:pt>
                <c:pt idx="1372">
                  <c:v>19.616109804843592</c:v>
                </c:pt>
                <c:pt idx="1373">
                  <c:v>19.616109804843592</c:v>
                </c:pt>
                <c:pt idx="1374">
                  <c:v>19.616109804843592</c:v>
                </c:pt>
                <c:pt idx="1375">
                  <c:v>19.616109804843592</c:v>
                </c:pt>
                <c:pt idx="1376">
                  <c:v>19.616109804843592</c:v>
                </c:pt>
                <c:pt idx="1377">
                  <c:v>19.616109804843592</c:v>
                </c:pt>
                <c:pt idx="1378">
                  <c:v>19.616109804843592</c:v>
                </c:pt>
                <c:pt idx="1379">
                  <c:v>19.616109804843592</c:v>
                </c:pt>
                <c:pt idx="1380">
                  <c:v>19.616109804843592</c:v>
                </c:pt>
                <c:pt idx="1381">
                  <c:v>19.616109804843592</c:v>
                </c:pt>
                <c:pt idx="1382">
                  <c:v>19.616109804843592</c:v>
                </c:pt>
                <c:pt idx="1383">
                  <c:v>19.616109804843592</c:v>
                </c:pt>
                <c:pt idx="1384">
                  <c:v>19.616109804843592</c:v>
                </c:pt>
                <c:pt idx="1385">
                  <c:v>19.616109804843592</c:v>
                </c:pt>
                <c:pt idx="1386">
                  <c:v>19.616109804843592</c:v>
                </c:pt>
                <c:pt idx="1387">
                  <c:v>19.616109804843592</c:v>
                </c:pt>
                <c:pt idx="1388">
                  <c:v>19.616109804843592</c:v>
                </c:pt>
                <c:pt idx="1389">
                  <c:v>19.616109804843592</c:v>
                </c:pt>
                <c:pt idx="1390">
                  <c:v>19.616109804843592</c:v>
                </c:pt>
                <c:pt idx="1391">
                  <c:v>19.616109804843592</c:v>
                </c:pt>
                <c:pt idx="1392">
                  <c:v>19.616109804843592</c:v>
                </c:pt>
                <c:pt idx="1393">
                  <c:v>19.616109804843592</c:v>
                </c:pt>
                <c:pt idx="1394">
                  <c:v>19.616109804843592</c:v>
                </c:pt>
                <c:pt idx="1395">
                  <c:v>19.616109804843592</c:v>
                </c:pt>
                <c:pt idx="1396">
                  <c:v>19.616109804843592</c:v>
                </c:pt>
                <c:pt idx="1397">
                  <c:v>19.616109804843592</c:v>
                </c:pt>
                <c:pt idx="1398">
                  <c:v>19.616109804843592</c:v>
                </c:pt>
                <c:pt idx="1399">
                  <c:v>19.616109804843592</c:v>
                </c:pt>
                <c:pt idx="1400">
                  <c:v>19.616109804843592</c:v>
                </c:pt>
                <c:pt idx="1401">
                  <c:v>19.616109804843592</c:v>
                </c:pt>
                <c:pt idx="1402">
                  <c:v>19.616109804843592</c:v>
                </c:pt>
                <c:pt idx="1403">
                  <c:v>19.616109804843592</c:v>
                </c:pt>
                <c:pt idx="1404">
                  <c:v>19.616109804843592</c:v>
                </c:pt>
                <c:pt idx="1405">
                  <c:v>19.616109804843592</c:v>
                </c:pt>
                <c:pt idx="1406">
                  <c:v>19.616109804843592</c:v>
                </c:pt>
                <c:pt idx="1407">
                  <c:v>19.616109804843592</c:v>
                </c:pt>
                <c:pt idx="1408">
                  <c:v>19.616109804843592</c:v>
                </c:pt>
                <c:pt idx="1409">
                  <c:v>19.616109804843592</c:v>
                </c:pt>
                <c:pt idx="1410">
                  <c:v>19.616109804843592</c:v>
                </c:pt>
                <c:pt idx="1411">
                  <c:v>19.616109804843592</c:v>
                </c:pt>
                <c:pt idx="1412">
                  <c:v>19.616109804843592</c:v>
                </c:pt>
                <c:pt idx="1413">
                  <c:v>19.616109804843592</c:v>
                </c:pt>
                <c:pt idx="1414">
                  <c:v>19.616109804843592</c:v>
                </c:pt>
                <c:pt idx="1415">
                  <c:v>19.616109804843592</c:v>
                </c:pt>
                <c:pt idx="1416">
                  <c:v>19.616109804843592</c:v>
                </c:pt>
                <c:pt idx="1417">
                  <c:v>19.616109804843592</c:v>
                </c:pt>
                <c:pt idx="1418">
                  <c:v>19.616109804843592</c:v>
                </c:pt>
                <c:pt idx="1419">
                  <c:v>19.616109804843592</c:v>
                </c:pt>
                <c:pt idx="1420">
                  <c:v>19.616109804843592</c:v>
                </c:pt>
                <c:pt idx="1421">
                  <c:v>19.616109804843592</c:v>
                </c:pt>
                <c:pt idx="1422">
                  <c:v>19.616109804843592</c:v>
                </c:pt>
                <c:pt idx="1423">
                  <c:v>19.616109804843592</c:v>
                </c:pt>
                <c:pt idx="1424">
                  <c:v>19.616109804843592</c:v>
                </c:pt>
                <c:pt idx="1425">
                  <c:v>19.616109804843592</c:v>
                </c:pt>
                <c:pt idx="1426">
                  <c:v>19.616109804843592</c:v>
                </c:pt>
                <c:pt idx="1427">
                  <c:v>19.616109804843592</c:v>
                </c:pt>
                <c:pt idx="1428">
                  <c:v>19.616109804843592</c:v>
                </c:pt>
                <c:pt idx="1429">
                  <c:v>19.616109804843592</c:v>
                </c:pt>
                <c:pt idx="1430">
                  <c:v>19.616109804843592</c:v>
                </c:pt>
                <c:pt idx="1431">
                  <c:v>19.616109804843592</c:v>
                </c:pt>
                <c:pt idx="1432">
                  <c:v>19.616109804843592</c:v>
                </c:pt>
                <c:pt idx="1433">
                  <c:v>19.616109804843592</c:v>
                </c:pt>
                <c:pt idx="1434">
                  <c:v>19.616109804843592</c:v>
                </c:pt>
                <c:pt idx="1435">
                  <c:v>19.616109804843592</c:v>
                </c:pt>
                <c:pt idx="1436">
                  <c:v>19.616109804843592</c:v>
                </c:pt>
                <c:pt idx="1437">
                  <c:v>19.616109804843592</c:v>
                </c:pt>
                <c:pt idx="1438">
                  <c:v>19.616109804843592</c:v>
                </c:pt>
                <c:pt idx="1439">
                  <c:v>19.616109804843592</c:v>
                </c:pt>
                <c:pt idx="1440">
                  <c:v>19.616109804843592</c:v>
                </c:pt>
                <c:pt idx="1441">
                  <c:v>19.616109804843592</c:v>
                </c:pt>
                <c:pt idx="1442">
                  <c:v>19.616109804843592</c:v>
                </c:pt>
                <c:pt idx="1443">
                  <c:v>19.616109804843592</c:v>
                </c:pt>
                <c:pt idx="1444">
                  <c:v>19.616109804843592</c:v>
                </c:pt>
                <c:pt idx="1445">
                  <c:v>19.616109804843592</c:v>
                </c:pt>
                <c:pt idx="1446">
                  <c:v>19.616109804843592</c:v>
                </c:pt>
                <c:pt idx="1447">
                  <c:v>19.616109804843592</c:v>
                </c:pt>
                <c:pt idx="1448">
                  <c:v>19.616109804843592</c:v>
                </c:pt>
                <c:pt idx="1449">
                  <c:v>19.616109804843592</c:v>
                </c:pt>
                <c:pt idx="1450">
                  <c:v>19.616109804843592</c:v>
                </c:pt>
                <c:pt idx="1451">
                  <c:v>19.616109804843592</c:v>
                </c:pt>
                <c:pt idx="1452">
                  <c:v>19.616109804843592</c:v>
                </c:pt>
                <c:pt idx="1453">
                  <c:v>19.616109804843592</c:v>
                </c:pt>
                <c:pt idx="1454">
                  <c:v>19.616109804843592</c:v>
                </c:pt>
                <c:pt idx="1455">
                  <c:v>19.616109804843592</c:v>
                </c:pt>
                <c:pt idx="1456">
                  <c:v>19.616109804843592</c:v>
                </c:pt>
                <c:pt idx="1457">
                  <c:v>19.616109804843592</c:v>
                </c:pt>
                <c:pt idx="1458">
                  <c:v>19.616109804843592</c:v>
                </c:pt>
                <c:pt idx="1459">
                  <c:v>19.616109804843592</c:v>
                </c:pt>
                <c:pt idx="1460">
                  <c:v>19.616109804843592</c:v>
                </c:pt>
                <c:pt idx="1461">
                  <c:v>19.616109804843592</c:v>
                </c:pt>
                <c:pt idx="1462">
                  <c:v>19.616109804843592</c:v>
                </c:pt>
                <c:pt idx="1463">
                  <c:v>19.616109804843592</c:v>
                </c:pt>
                <c:pt idx="1464">
                  <c:v>19.616109804843592</c:v>
                </c:pt>
                <c:pt idx="1465">
                  <c:v>19.616109804843592</c:v>
                </c:pt>
                <c:pt idx="1466">
                  <c:v>19.616109804843592</c:v>
                </c:pt>
                <c:pt idx="1467">
                  <c:v>19.616109804843592</c:v>
                </c:pt>
                <c:pt idx="1468">
                  <c:v>19.616109804843592</c:v>
                </c:pt>
                <c:pt idx="1469">
                  <c:v>19.616109804843592</c:v>
                </c:pt>
                <c:pt idx="1470">
                  <c:v>19.616109804843592</c:v>
                </c:pt>
                <c:pt idx="1471">
                  <c:v>19.616109804843592</c:v>
                </c:pt>
                <c:pt idx="1472">
                  <c:v>19.616109804843592</c:v>
                </c:pt>
                <c:pt idx="1473">
                  <c:v>19.616109804843592</c:v>
                </c:pt>
                <c:pt idx="1474">
                  <c:v>19.616109804843592</c:v>
                </c:pt>
                <c:pt idx="1475">
                  <c:v>19.616109804843592</c:v>
                </c:pt>
                <c:pt idx="1476">
                  <c:v>19.616109804843592</c:v>
                </c:pt>
                <c:pt idx="1477">
                  <c:v>19.616109804843592</c:v>
                </c:pt>
                <c:pt idx="1478">
                  <c:v>19.616109804843592</c:v>
                </c:pt>
                <c:pt idx="1479">
                  <c:v>19.616109804843592</c:v>
                </c:pt>
                <c:pt idx="1480">
                  <c:v>19.616109804843592</c:v>
                </c:pt>
                <c:pt idx="1481">
                  <c:v>19.616109804843592</c:v>
                </c:pt>
                <c:pt idx="1482">
                  <c:v>19.616109804843592</c:v>
                </c:pt>
                <c:pt idx="1483">
                  <c:v>19.616109804843592</c:v>
                </c:pt>
                <c:pt idx="1484">
                  <c:v>19.616109804843592</c:v>
                </c:pt>
                <c:pt idx="1485">
                  <c:v>19.616109804843592</c:v>
                </c:pt>
                <c:pt idx="1486">
                  <c:v>19.616109804843592</c:v>
                </c:pt>
                <c:pt idx="1487">
                  <c:v>19.616109804843592</c:v>
                </c:pt>
                <c:pt idx="1488">
                  <c:v>19.616109804843592</c:v>
                </c:pt>
                <c:pt idx="1489">
                  <c:v>19.616109804843592</c:v>
                </c:pt>
                <c:pt idx="1490">
                  <c:v>19.616109804843592</c:v>
                </c:pt>
                <c:pt idx="1491">
                  <c:v>19.616109804843592</c:v>
                </c:pt>
                <c:pt idx="1492">
                  <c:v>19.616109804843592</c:v>
                </c:pt>
                <c:pt idx="1493">
                  <c:v>19.616109804843592</c:v>
                </c:pt>
                <c:pt idx="1494">
                  <c:v>19.616109804843592</c:v>
                </c:pt>
                <c:pt idx="1495">
                  <c:v>19.616109804843592</c:v>
                </c:pt>
                <c:pt idx="1496">
                  <c:v>19.616109804843592</c:v>
                </c:pt>
                <c:pt idx="1497">
                  <c:v>19.616109804843592</c:v>
                </c:pt>
                <c:pt idx="1498">
                  <c:v>19.616109804843592</c:v>
                </c:pt>
                <c:pt idx="1499">
                  <c:v>19.616109804843592</c:v>
                </c:pt>
                <c:pt idx="1500">
                  <c:v>19.616109804843592</c:v>
                </c:pt>
                <c:pt idx="1501">
                  <c:v>19.616109804843592</c:v>
                </c:pt>
                <c:pt idx="1502">
                  <c:v>19.616109804843592</c:v>
                </c:pt>
                <c:pt idx="1503">
                  <c:v>19.616109804843592</c:v>
                </c:pt>
                <c:pt idx="1504">
                  <c:v>19.616109804843592</c:v>
                </c:pt>
                <c:pt idx="1505">
                  <c:v>19.616109804843592</c:v>
                </c:pt>
                <c:pt idx="1506">
                  <c:v>19.616109804843592</c:v>
                </c:pt>
                <c:pt idx="1507">
                  <c:v>19.616109804843592</c:v>
                </c:pt>
                <c:pt idx="1508">
                  <c:v>19.616109804843592</c:v>
                </c:pt>
                <c:pt idx="1509">
                  <c:v>19.616109804843592</c:v>
                </c:pt>
                <c:pt idx="1510">
                  <c:v>19.616109804843592</c:v>
                </c:pt>
                <c:pt idx="1511">
                  <c:v>19.616109804843592</c:v>
                </c:pt>
                <c:pt idx="1512">
                  <c:v>19.616109804843592</c:v>
                </c:pt>
                <c:pt idx="1513">
                  <c:v>19.616109804843592</c:v>
                </c:pt>
                <c:pt idx="1514">
                  <c:v>19.616109804843592</c:v>
                </c:pt>
                <c:pt idx="1515">
                  <c:v>19.616109804843592</c:v>
                </c:pt>
                <c:pt idx="1516">
                  <c:v>19.616109804843592</c:v>
                </c:pt>
                <c:pt idx="1517">
                  <c:v>19.616109804843592</c:v>
                </c:pt>
                <c:pt idx="1518">
                  <c:v>19.616109804843592</c:v>
                </c:pt>
                <c:pt idx="1519">
                  <c:v>19.616109804843592</c:v>
                </c:pt>
                <c:pt idx="1520">
                  <c:v>19.616109804843592</c:v>
                </c:pt>
                <c:pt idx="1521">
                  <c:v>19.616109804843592</c:v>
                </c:pt>
                <c:pt idx="1522">
                  <c:v>19.616109804843592</c:v>
                </c:pt>
                <c:pt idx="1523">
                  <c:v>19.616109804843592</c:v>
                </c:pt>
                <c:pt idx="1524">
                  <c:v>19.616109804843592</c:v>
                </c:pt>
                <c:pt idx="1525">
                  <c:v>19.616109804843592</c:v>
                </c:pt>
                <c:pt idx="1526">
                  <c:v>19.616109804843592</c:v>
                </c:pt>
                <c:pt idx="1527">
                  <c:v>19.616109804843592</c:v>
                </c:pt>
                <c:pt idx="1528">
                  <c:v>19.616109804843592</c:v>
                </c:pt>
                <c:pt idx="1529">
                  <c:v>19.616109804843592</c:v>
                </c:pt>
                <c:pt idx="1530">
                  <c:v>19.616109804843592</c:v>
                </c:pt>
                <c:pt idx="1531">
                  <c:v>19.616109804843592</c:v>
                </c:pt>
                <c:pt idx="1532">
                  <c:v>19.616109804843592</c:v>
                </c:pt>
                <c:pt idx="1533">
                  <c:v>19.616109804843592</c:v>
                </c:pt>
                <c:pt idx="1534">
                  <c:v>19.616109804843592</c:v>
                </c:pt>
                <c:pt idx="1535">
                  <c:v>19.616109804843592</c:v>
                </c:pt>
                <c:pt idx="1536">
                  <c:v>19.616109804843592</c:v>
                </c:pt>
                <c:pt idx="1537">
                  <c:v>19.616109804843592</c:v>
                </c:pt>
                <c:pt idx="1538">
                  <c:v>19.616109804843592</c:v>
                </c:pt>
                <c:pt idx="1539">
                  <c:v>19.616109804843592</c:v>
                </c:pt>
                <c:pt idx="1540">
                  <c:v>19.616109804843592</c:v>
                </c:pt>
                <c:pt idx="1541">
                  <c:v>19.616109804843592</c:v>
                </c:pt>
                <c:pt idx="1542">
                  <c:v>19.616109804843592</c:v>
                </c:pt>
                <c:pt idx="1543">
                  <c:v>19.616109804843592</c:v>
                </c:pt>
                <c:pt idx="1544">
                  <c:v>19.616109804843592</c:v>
                </c:pt>
                <c:pt idx="1545">
                  <c:v>19.616109804843592</c:v>
                </c:pt>
                <c:pt idx="1546">
                  <c:v>19.616109804843592</c:v>
                </c:pt>
                <c:pt idx="1547">
                  <c:v>19.616109804843592</c:v>
                </c:pt>
                <c:pt idx="1548">
                  <c:v>19.616109804843592</c:v>
                </c:pt>
                <c:pt idx="1549">
                  <c:v>19.616109804843592</c:v>
                </c:pt>
                <c:pt idx="1550">
                  <c:v>19.616109804843592</c:v>
                </c:pt>
                <c:pt idx="1551">
                  <c:v>19.616109804843592</c:v>
                </c:pt>
                <c:pt idx="1552">
                  <c:v>19.616109804843592</c:v>
                </c:pt>
                <c:pt idx="1553">
                  <c:v>19.616109804843592</c:v>
                </c:pt>
                <c:pt idx="1554">
                  <c:v>19.616109804843592</c:v>
                </c:pt>
                <c:pt idx="1555">
                  <c:v>19.616109804843592</c:v>
                </c:pt>
                <c:pt idx="1556">
                  <c:v>19.616109804843592</c:v>
                </c:pt>
                <c:pt idx="1557">
                  <c:v>19.616109804843592</c:v>
                </c:pt>
                <c:pt idx="1558">
                  <c:v>19.616109804843592</c:v>
                </c:pt>
                <c:pt idx="1559">
                  <c:v>19.616109804843592</c:v>
                </c:pt>
                <c:pt idx="1560">
                  <c:v>19.616109804843592</c:v>
                </c:pt>
                <c:pt idx="1561">
                  <c:v>19.616109804843592</c:v>
                </c:pt>
                <c:pt idx="1562">
                  <c:v>19.616109804843592</c:v>
                </c:pt>
                <c:pt idx="1563">
                  <c:v>19.616109804843592</c:v>
                </c:pt>
                <c:pt idx="1564">
                  <c:v>19.616109804843592</c:v>
                </c:pt>
                <c:pt idx="1565">
                  <c:v>19.616109804843592</c:v>
                </c:pt>
                <c:pt idx="1566">
                  <c:v>19.616109804843592</c:v>
                </c:pt>
                <c:pt idx="1567">
                  <c:v>19.616109804843592</c:v>
                </c:pt>
                <c:pt idx="1568">
                  <c:v>19.616109804843592</c:v>
                </c:pt>
                <c:pt idx="1569">
                  <c:v>19.616109804843592</c:v>
                </c:pt>
                <c:pt idx="1570">
                  <c:v>19.616109804843592</c:v>
                </c:pt>
                <c:pt idx="1571">
                  <c:v>19.616109804843592</c:v>
                </c:pt>
                <c:pt idx="1572">
                  <c:v>19.616109804843592</c:v>
                </c:pt>
                <c:pt idx="1573">
                  <c:v>19.616109804843592</c:v>
                </c:pt>
                <c:pt idx="1574">
                  <c:v>19.616109804843592</c:v>
                </c:pt>
                <c:pt idx="1575">
                  <c:v>19.616109804843592</c:v>
                </c:pt>
                <c:pt idx="1576">
                  <c:v>19.616109804843592</c:v>
                </c:pt>
                <c:pt idx="1577">
                  <c:v>19.616109804843592</c:v>
                </c:pt>
                <c:pt idx="1578">
                  <c:v>19.616109804843592</c:v>
                </c:pt>
                <c:pt idx="1579">
                  <c:v>19.616109804843592</c:v>
                </c:pt>
                <c:pt idx="1580">
                  <c:v>19.616109804843592</c:v>
                </c:pt>
                <c:pt idx="1581">
                  <c:v>19.616109804843592</c:v>
                </c:pt>
                <c:pt idx="1582">
                  <c:v>19.616109804843592</c:v>
                </c:pt>
                <c:pt idx="1583">
                  <c:v>19.616109804843592</c:v>
                </c:pt>
                <c:pt idx="1584">
                  <c:v>19.616109804843592</c:v>
                </c:pt>
                <c:pt idx="1585">
                  <c:v>19.616109804843592</c:v>
                </c:pt>
                <c:pt idx="1586">
                  <c:v>19.616109804843592</c:v>
                </c:pt>
                <c:pt idx="1587">
                  <c:v>19.616109804843592</c:v>
                </c:pt>
                <c:pt idx="1588">
                  <c:v>19.616109804843592</c:v>
                </c:pt>
                <c:pt idx="1589">
                  <c:v>19.616109804843592</c:v>
                </c:pt>
                <c:pt idx="1590">
                  <c:v>19.616109804843592</c:v>
                </c:pt>
                <c:pt idx="1591">
                  <c:v>19.616109804843592</c:v>
                </c:pt>
                <c:pt idx="1592">
                  <c:v>19.616109804843592</c:v>
                </c:pt>
                <c:pt idx="1593">
                  <c:v>19.616109804843592</c:v>
                </c:pt>
                <c:pt idx="1594">
                  <c:v>19.616109804843592</c:v>
                </c:pt>
                <c:pt idx="1595">
                  <c:v>19.616109804843592</c:v>
                </c:pt>
                <c:pt idx="1596">
                  <c:v>19.616109804843592</c:v>
                </c:pt>
                <c:pt idx="1597">
                  <c:v>19.616109804843592</c:v>
                </c:pt>
                <c:pt idx="1598">
                  <c:v>19.616109804843592</c:v>
                </c:pt>
                <c:pt idx="1599">
                  <c:v>19.616109804843592</c:v>
                </c:pt>
                <c:pt idx="1600">
                  <c:v>19.616109804843592</c:v>
                </c:pt>
                <c:pt idx="1601">
                  <c:v>19.616109804843592</c:v>
                </c:pt>
                <c:pt idx="1602">
                  <c:v>19.616109804843592</c:v>
                </c:pt>
                <c:pt idx="1603">
                  <c:v>19.616109804843592</c:v>
                </c:pt>
                <c:pt idx="1604">
                  <c:v>19.616109804843592</c:v>
                </c:pt>
                <c:pt idx="1605">
                  <c:v>19.616109804843592</c:v>
                </c:pt>
                <c:pt idx="1606">
                  <c:v>19.616109804843592</c:v>
                </c:pt>
                <c:pt idx="1607">
                  <c:v>19.616109804843592</c:v>
                </c:pt>
                <c:pt idx="1608">
                  <c:v>19.616109804843592</c:v>
                </c:pt>
                <c:pt idx="1609">
                  <c:v>19.616109804843592</c:v>
                </c:pt>
                <c:pt idx="1610">
                  <c:v>19.616109804843592</c:v>
                </c:pt>
                <c:pt idx="1611">
                  <c:v>19.616109804843592</c:v>
                </c:pt>
                <c:pt idx="1612">
                  <c:v>19.616109804843592</c:v>
                </c:pt>
                <c:pt idx="1613">
                  <c:v>19.616109804843592</c:v>
                </c:pt>
                <c:pt idx="1614">
                  <c:v>19.616109804843592</c:v>
                </c:pt>
                <c:pt idx="1615">
                  <c:v>19.616109804843592</c:v>
                </c:pt>
                <c:pt idx="1616">
                  <c:v>19.616109804843592</c:v>
                </c:pt>
                <c:pt idx="1617">
                  <c:v>19.616109804843592</c:v>
                </c:pt>
                <c:pt idx="1618">
                  <c:v>19.616109804843592</c:v>
                </c:pt>
                <c:pt idx="1619">
                  <c:v>19.616109804843592</c:v>
                </c:pt>
                <c:pt idx="1620">
                  <c:v>19.616109804843592</c:v>
                </c:pt>
                <c:pt idx="1621">
                  <c:v>19.616109804843592</c:v>
                </c:pt>
                <c:pt idx="1622">
                  <c:v>19.616109804843592</c:v>
                </c:pt>
                <c:pt idx="1623">
                  <c:v>19.616109804843592</c:v>
                </c:pt>
                <c:pt idx="1624">
                  <c:v>19.616109804843592</c:v>
                </c:pt>
                <c:pt idx="1625">
                  <c:v>19.616109804843592</c:v>
                </c:pt>
                <c:pt idx="1626">
                  <c:v>19.616109804843592</c:v>
                </c:pt>
                <c:pt idx="1627">
                  <c:v>19.616109804843592</c:v>
                </c:pt>
                <c:pt idx="1628">
                  <c:v>19.616109804843592</c:v>
                </c:pt>
                <c:pt idx="1629">
                  <c:v>19.616109804843592</c:v>
                </c:pt>
                <c:pt idx="1630">
                  <c:v>19.616109804843592</c:v>
                </c:pt>
                <c:pt idx="1631">
                  <c:v>19.616109804843592</c:v>
                </c:pt>
                <c:pt idx="1632">
                  <c:v>19.616109804843592</c:v>
                </c:pt>
                <c:pt idx="1633">
                  <c:v>19.616109804843592</c:v>
                </c:pt>
                <c:pt idx="1634">
                  <c:v>19.616109804843592</c:v>
                </c:pt>
                <c:pt idx="1635">
                  <c:v>19.616109804843592</c:v>
                </c:pt>
                <c:pt idx="1636">
                  <c:v>19.616109804843592</c:v>
                </c:pt>
                <c:pt idx="1637">
                  <c:v>19.616109804843592</c:v>
                </c:pt>
                <c:pt idx="1638">
                  <c:v>19.616109804843592</c:v>
                </c:pt>
                <c:pt idx="1639">
                  <c:v>19.616109804843592</c:v>
                </c:pt>
                <c:pt idx="1640">
                  <c:v>19.616109804843592</c:v>
                </c:pt>
                <c:pt idx="1641">
                  <c:v>19.616109804843592</c:v>
                </c:pt>
                <c:pt idx="1642">
                  <c:v>19.616109804843592</c:v>
                </c:pt>
                <c:pt idx="1643">
                  <c:v>19.616109804843592</c:v>
                </c:pt>
                <c:pt idx="1644">
                  <c:v>19.616109804843592</c:v>
                </c:pt>
                <c:pt idx="1645">
                  <c:v>19.616109804843592</c:v>
                </c:pt>
                <c:pt idx="1646">
                  <c:v>19.616109804843592</c:v>
                </c:pt>
                <c:pt idx="1647">
                  <c:v>19.616109804843592</c:v>
                </c:pt>
                <c:pt idx="1648">
                  <c:v>19.616109804843592</c:v>
                </c:pt>
                <c:pt idx="1649">
                  <c:v>19.616109804843592</c:v>
                </c:pt>
                <c:pt idx="1650">
                  <c:v>19.616109804843592</c:v>
                </c:pt>
                <c:pt idx="1651">
                  <c:v>19.616109804843592</c:v>
                </c:pt>
                <c:pt idx="1652">
                  <c:v>19.616109804843592</c:v>
                </c:pt>
                <c:pt idx="1653">
                  <c:v>19.616109804843592</c:v>
                </c:pt>
                <c:pt idx="1654">
                  <c:v>19.616109804843592</c:v>
                </c:pt>
                <c:pt idx="1655">
                  <c:v>19.616109804843592</c:v>
                </c:pt>
                <c:pt idx="1656">
                  <c:v>19.616109804843592</c:v>
                </c:pt>
                <c:pt idx="1657">
                  <c:v>19.616109804843592</c:v>
                </c:pt>
                <c:pt idx="1658">
                  <c:v>19.616109804843592</c:v>
                </c:pt>
                <c:pt idx="1659">
                  <c:v>19.616109804843592</c:v>
                </c:pt>
                <c:pt idx="1660">
                  <c:v>19.616109804843592</c:v>
                </c:pt>
                <c:pt idx="1661">
                  <c:v>19.616109804843592</c:v>
                </c:pt>
                <c:pt idx="1662">
                  <c:v>19.616109804843592</c:v>
                </c:pt>
                <c:pt idx="1663">
                  <c:v>19.616109804843592</c:v>
                </c:pt>
                <c:pt idx="1664">
                  <c:v>19.616109804843592</c:v>
                </c:pt>
                <c:pt idx="1665">
                  <c:v>19.616109804843592</c:v>
                </c:pt>
                <c:pt idx="1666">
                  <c:v>19.616109804843592</c:v>
                </c:pt>
                <c:pt idx="1667">
                  <c:v>19.616109804843592</c:v>
                </c:pt>
                <c:pt idx="1668">
                  <c:v>19.616109804843592</c:v>
                </c:pt>
                <c:pt idx="1669">
                  <c:v>19.616109804843592</c:v>
                </c:pt>
                <c:pt idx="1670">
                  <c:v>19.616109804843592</c:v>
                </c:pt>
                <c:pt idx="1671">
                  <c:v>19.616109804843592</c:v>
                </c:pt>
                <c:pt idx="1672">
                  <c:v>19.616109804843592</c:v>
                </c:pt>
                <c:pt idx="1673">
                  <c:v>19.616109804843592</c:v>
                </c:pt>
                <c:pt idx="1674">
                  <c:v>19.616109804843592</c:v>
                </c:pt>
                <c:pt idx="1675">
                  <c:v>19.616109804843592</c:v>
                </c:pt>
                <c:pt idx="1676">
                  <c:v>19.616109804843592</c:v>
                </c:pt>
                <c:pt idx="1677">
                  <c:v>19.616109804843592</c:v>
                </c:pt>
                <c:pt idx="1678">
                  <c:v>19.616109804843592</c:v>
                </c:pt>
                <c:pt idx="1679">
                  <c:v>19.616109804843592</c:v>
                </c:pt>
                <c:pt idx="1680">
                  <c:v>19.616109804843592</c:v>
                </c:pt>
                <c:pt idx="1681">
                  <c:v>19.616109804843592</c:v>
                </c:pt>
                <c:pt idx="1682">
                  <c:v>19.616109804843592</c:v>
                </c:pt>
                <c:pt idx="1683">
                  <c:v>19.616109804843592</c:v>
                </c:pt>
                <c:pt idx="1684">
                  <c:v>19.616109804843592</c:v>
                </c:pt>
                <c:pt idx="1685">
                  <c:v>19.616109804843592</c:v>
                </c:pt>
                <c:pt idx="1686">
                  <c:v>19.616109804843592</c:v>
                </c:pt>
                <c:pt idx="1687">
                  <c:v>19.616109804843592</c:v>
                </c:pt>
                <c:pt idx="1688">
                  <c:v>19.616109804843592</c:v>
                </c:pt>
                <c:pt idx="1689">
                  <c:v>19.616109804843592</c:v>
                </c:pt>
                <c:pt idx="1690">
                  <c:v>19.616109804843592</c:v>
                </c:pt>
                <c:pt idx="1691">
                  <c:v>19.616109804843592</c:v>
                </c:pt>
                <c:pt idx="1692">
                  <c:v>19.616109804843592</c:v>
                </c:pt>
                <c:pt idx="1693">
                  <c:v>19.616109804843592</c:v>
                </c:pt>
                <c:pt idx="1694">
                  <c:v>19.616109804843592</c:v>
                </c:pt>
                <c:pt idx="1695">
                  <c:v>19.616109804843592</c:v>
                </c:pt>
                <c:pt idx="1696">
                  <c:v>19.616109804843592</c:v>
                </c:pt>
                <c:pt idx="1697">
                  <c:v>19.616109804843592</c:v>
                </c:pt>
                <c:pt idx="1698">
                  <c:v>19.616109804843592</c:v>
                </c:pt>
                <c:pt idx="1699">
                  <c:v>19.616109804843592</c:v>
                </c:pt>
                <c:pt idx="1700">
                  <c:v>19.616109804843592</c:v>
                </c:pt>
                <c:pt idx="1701">
                  <c:v>19.616109804843592</c:v>
                </c:pt>
                <c:pt idx="1702">
                  <c:v>19.616109804843592</c:v>
                </c:pt>
                <c:pt idx="1703">
                  <c:v>19.616109804843592</c:v>
                </c:pt>
                <c:pt idx="1704">
                  <c:v>19.616109804843592</c:v>
                </c:pt>
                <c:pt idx="1705">
                  <c:v>19.616109804843592</c:v>
                </c:pt>
                <c:pt idx="1706">
                  <c:v>19.616109804843592</c:v>
                </c:pt>
                <c:pt idx="1707">
                  <c:v>19.616109804843592</c:v>
                </c:pt>
                <c:pt idx="1708">
                  <c:v>19.616109804843592</c:v>
                </c:pt>
                <c:pt idx="1709">
                  <c:v>19.616109804843592</c:v>
                </c:pt>
                <c:pt idx="1710">
                  <c:v>19.616109804843592</c:v>
                </c:pt>
                <c:pt idx="1711">
                  <c:v>19.616109804843592</c:v>
                </c:pt>
                <c:pt idx="1712">
                  <c:v>19.616109804843592</c:v>
                </c:pt>
                <c:pt idx="1713">
                  <c:v>19.616109804843592</c:v>
                </c:pt>
                <c:pt idx="1714">
                  <c:v>19.616109804843592</c:v>
                </c:pt>
                <c:pt idx="1715">
                  <c:v>19.616109804843592</c:v>
                </c:pt>
                <c:pt idx="1716">
                  <c:v>19.616109804843592</c:v>
                </c:pt>
                <c:pt idx="1717">
                  <c:v>19.616109804843592</c:v>
                </c:pt>
                <c:pt idx="1718">
                  <c:v>19.616109804843592</c:v>
                </c:pt>
                <c:pt idx="1719">
                  <c:v>19.616109804843592</c:v>
                </c:pt>
                <c:pt idx="1720">
                  <c:v>19.616109804843592</c:v>
                </c:pt>
                <c:pt idx="1721">
                  <c:v>19.616109804843592</c:v>
                </c:pt>
                <c:pt idx="1722">
                  <c:v>19.616109804843592</c:v>
                </c:pt>
                <c:pt idx="1723">
                  <c:v>19.616109804843592</c:v>
                </c:pt>
                <c:pt idx="1724">
                  <c:v>19.616109804843592</c:v>
                </c:pt>
                <c:pt idx="1725">
                  <c:v>19.616109804843592</c:v>
                </c:pt>
                <c:pt idx="1726">
                  <c:v>19.616109804843592</c:v>
                </c:pt>
                <c:pt idx="1727">
                  <c:v>19.616109804843592</c:v>
                </c:pt>
                <c:pt idx="1728">
                  <c:v>19.616109804843592</c:v>
                </c:pt>
                <c:pt idx="1729">
                  <c:v>19.616109804843592</c:v>
                </c:pt>
                <c:pt idx="1730">
                  <c:v>19.616109804843592</c:v>
                </c:pt>
                <c:pt idx="1731">
                  <c:v>19.616109804843592</c:v>
                </c:pt>
                <c:pt idx="1732">
                  <c:v>19.616109804843592</c:v>
                </c:pt>
                <c:pt idx="1733">
                  <c:v>19.616109804843592</c:v>
                </c:pt>
                <c:pt idx="1734">
                  <c:v>19.616109804843592</c:v>
                </c:pt>
                <c:pt idx="1735">
                  <c:v>19.616109804843592</c:v>
                </c:pt>
                <c:pt idx="1736">
                  <c:v>19.616109804843592</c:v>
                </c:pt>
                <c:pt idx="1737">
                  <c:v>19.616109804843592</c:v>
                </c:pt>
                <c:pt idx="1738">
                  <c:v>19.616109804843592</c:v>
                </c:pt>
                <c:pt idx="1739">
                  <c:v>19.616109804843592</c:v>
                </c:pt>
                <c:pt idx="1740">
                  <c:v>19.616109804843592</c:v>
                </c:pt>
                <c:pt idx="1741">
                  <c:v>19.616109804843592</c:v>
                </c:pt>
                <c:pt idx="1742">
                  <c:v>19.616109804843592</c:v>
                </c:pt>
                <c:pt idx="1743">
                  <c:v>19.616109804843592</c:v>
                </c:pt>
                <c:pt idx="1744">
                  <c:v>19.616109804843592</c:v>
                </c:pt>
                <c:pt idx="1745">
                  <c:v>19.616109804843592</c:v>
                </c:pt>
                <c:pt idx="1746">
                  <c:v>19.616109804843592</c:v>
                </c:pt>
                <c:pt idx="1747">
                  <c:v>19.616109804843592</c:v>
                </c:pt>
                <c:pt idx="1748">
                  <c:v>19.616109804843592</c:v>
                </c:pt>
                <c:pt idx="1749">
                  <c:v>19.616109804843592</c:v>
                </c:pt>
                <c:pt idx="1750">
                  <c:v>19.616109804843592</c:v>
                </c:pt>
                <c:pt idx="1751">
                  <c:v>19.616109804843592</c:v>
                </c:pt>
                <c:pt idx="1752">
                  <c:v>19.616109804843592</c:v>
                </c:pt>
                <c:pt idx="1753">
                  <c:v>19.616109804843592</c:v>
                </c:pt>
                <c:pt idx="1754">
                  <c:v>19.616109804843592</c:v>
                </c:pt>
                <c:pt idx="1755">
                  <c:v>19.616109804843592</c:v>
                </c:pt>
                <c:pt idx="1756">
                  <c:v>19.616109804843592</c:v>
                </c:pt>
                <c:pt idx="1757">
                  <c:v>19.616109804843592</c:v>
                </c:pt>
                <c:pt idx="1758">
                  <c:v>19.616109804843592</c:v>
                </c:pt>
                <c:pt idx="1759">
                  <c:v>19.616109804843592</c:v>
                </c:pt>
                <c:pt idx="1760">
                  <c:v>19.616109804843592</c:v>
                </c:pt>
                <c:pt idx="1761">
                  <c:v>19.616109804843592</c:v>
                </c:pt>
                <c:pt idx="1762">
                  <c:v>19.616109804843592</c:v>
                </c:pt>
                <c:pt idx="1763">
                  <c:v>19.616109804843592</c:v>
                </c:pt>
                <c:pt idx="1764">
                  <c:v>19.616109804843592</c:v>
                </c:pt>
                <c:pt idx="1765">
                  <c:v>19.616109804843592</c:v>
                </c:pt>
                <c:pt idx="1766">
                  <c:v>19.616109804843592</c:v>
                </c:pt>
                <c:pt idx="1767">
                  <c:v>19.616109804843592</c:v>
                </c:pt>
                <c:pt idx="1768">
                  <c:v>19.616109804843592</c:v>
                </c:pt>
                <c:pt idx="1769">
                  <c:v>19.616109804843592</c:v>
                </c:pt>
                <c:pt idx="1770">
                  <c:v>19.616109804843592</c:v>
                </c:pt>
                <c:pt idx="1771">
                  <c:v>19.616109804843592</c:v>
                </c:pt>
                <c:pt idx="1772">
                  <c:v>19.616109804843592</c:v>
                </c:pt>
                <c:pt idx="1773">
                  <c:v>19.616109804843592</c:v>
                </c:pt>
                <c:pt idx="1774">
                  <c:v>19.616109804843592</c:v>
                </c:pt>
                <c:pt idx="1775">
                  <c:v>19.616109804843592</c:v>
                </c:pt>
                <c:pt idx="1776">
                  <c:v>19.616109804843592</c:v>
                </c:pt>
                <c:pt idx="1777">
                  <c:v>19.616109804843592</c:v>
                </c:pt>
                <c:pt idx="1778">
                  <c:v>19.616109804843592</c:v>
                </c:pt>
                <c:pt idx="1779">
                  <c:v>19.616109804843592</c:v>
                </c:pt>
                <c:pt idx="1780">
                  <c:v>19.616109804843592</c:v>
                </c:pt>
                <c:pt idx="1781">
                  <c:v>19.616109804843592</c:v>
                </c:pt>
                <c:pt idx="1782">
                  <c:v>19.616109804843592</c:v>
                </c:pt>
                <c:pt idx="1783">
                  <c:v>19.616109804843592</c:v>
                </c:pt>
                <c:pt idx="1784">
                  <c:v>19.616109804843592</c:v>
                </c:pt>
                <c:pt idx="1785">
                  <c:v>19.616109804843592</c:v>
                </c:pt>
                <c:pt idx="1786">
                  <c:v>19.616109804843592</c:v>
                </c:pt>
                <c:pt idx="1787">
                  <c:v>19.616109804843592</c:v>
                </c:pt>
                <c:pt idx="1788">
                  <c:v>19.616109804843592</c:v>
                </c:pt>
                <c:pt idx="1789">
                  <c:v>19.616109804843592</c:v>
                </c:pt>
                <c:pt idx="1790">
                  <c:v>19.616109804843592</c:v>
                </c:pt>
                <c:pt idx="1791">
                  <c:v>19.616109804843592</c:v>
                </c:pt>
                <c:pt idx="1792">
                  <c:v>19.616109804843592</c:v>
                </c:pt>
                <c:pt idx="1793">
                  <c:v>19.616109804843592</c:v>
                </c:pt>
                <c:pt idx="1794">
                  <c:v>19.616109804843592</c:v>
                </c:pt>
                <c:pt idx="1795">
                  <c:v>19.616109804843592</c:v>
                </c:pt>
                <c:pt idx="1796">
                  <c:v>19.616109804843592</c:v>
                </c:pt>
                <c:pt idx="1797">
                  <c:v>19.616109804843592</c:v>
                </c:pt>
                <c:pt idx="1798">
                  <c:v>19.616109804843592</c:v>
                </c:pt>
                <c:pt idx="1799">
                  <c:v>19.616109804843592</c:v>
                </c:pt>
                <c:pt idx="1800">
                  <c:v>19.616109804843592</c:v>
                </c:pt>
                <c:pt idx="1801">
                  <c:v>19.616109804843592</c:v>
                </c:pt>
                <c:pt idx="1802">
                  <c:v>19.616109804843592</c:v>
                </c:pt>
                <c:pt idx="1803">
                  <c:v>19.616109804843592</c:v>
                </c:pt>
                <c:pt idx="1804">
                  <c:v>19.616109804843592</c:v>
                </c:pt>
                <c:pt idx="1805">
                  <c:v>19.616109804843592</c:v>
                </c:pt>
                <c:pt idx="1806">
                  <c:v>19.616109804843592</c:v>
                </c:pt>
                <c:pt idx="1807">
                  <c:v>19.616109804843592</c:v>
                </c:pt>
                <c:pt idx="1808">
                  <c:v>19.616109804843592</c:v>
                </c:pt>
                <c:pt idx="1809">
                  <c:v>19.616109804843592</c:v>
                </c:pt>
                <c:pt idx="1810">
                  <c:v>19.616109804843592</c:v>
                </c:pt>
                <c:pt idx="1811">
                  <c:v>19.616109804843592</c:v>
                </c:pt>
                <c:pt idx="1812">
                  <c:v>19.616109804843592</c:v>
                </c:pt>
                <c:pt idx="1813">
                  <c:v>19.616109804843592</c:v>
                </c:pt>
                <c:pt idx="1814">
                  <c:v>19.616109804843592</c:v>
                </c:pt>
                <c:pt idx="1815">
                  <c:v>19.616109804843592</c:v>
                </c:pt>
                <c:pt idx="1816">
                  <c:v>19.616109804843592</c:v>
                </c:pt>
                <c:pt idx="1817">
                  <c:v>19.616109804843592</c:v>
                </c:pt>
                <c:pt idx="1818">
                  <c:v>19.616109804843592</c:v>
                </c:pt>
                <c:pt idx="1819">
                  <c:v>19.616109804843592</c:v>
                </c:pt>
                <c:pt idx="1820">
                  <c:v>19.616109804843592</c:v>
                </c:pt>
                <c:pt idx="1821">
                  <c:v>19.616109804843592</c:v>
                </c:pt>
                <c:pt idx="1822">
                  <c:v>19.616109804843592</c:v>
                </c:pt>
                <c:pt idx="1823">
                  <c:v>19.616109804843592</c:v>
                </c:pt>
                <c:pt idx="1824">
                  <c:v>19.616109804843592</c:v>
                </c:pt>
                <c:pt idx="1825">
                  <c:v>19.616109804843592</c:v>
                </c:pt>
                <c:pt idx="1826">
                  <c:v>19.616109804843592</c:v>
                </c:pt>
                <c:pt idx="1827">
                  <c:v>19.616109804843592</c:v>
                </c:pt>
                <c:pt idx="1828">
                  <c:v>19.616109804843592</c:v>
                </c:pt>
                <c:pt idx="1829">
                  <c:v>19.616109804843592</c:v>
                </c:pt>
                <c:pt idx="1830">
                  <c:v>19.616109804843592</c:v>
                </c:pt>
                <c:pt idx="1831">
                  <c:v>19.616109804843592</c:v>
                </c:pt>
                <c:pt idx="1832">
                  <c:v>19.616109804843592</c:v>
                </c:pt>
                <c:pt idx="1833">
                  <c:v>19.616109804843592</c:v>
                </c:pt>
                <c:pt idx="1834">
                  <c:v>19.616109804843592</c:v>
                </c:pt>
                <c:pt idx="1835">
                  <c:v>19.616109804843592</c:v>
                </c:pt>
                <c:pt idx="1836">
                  <c:v>19.616109804843592</c:v>
                </c:pt>
                <c:pt idx="1837">
                  <c:v>19.616109804843592</c:v>
                </c:pt>
                <c:pt idx="1838">
                  <c:v>19.616109804843592</c:v>
                </c:pt>
                <c:pt idx="1839">
                  <c:v>19.616109804843592</c:v>
                </c:pt>
                <c:pt idx="1840">
                  <c:v>19.616109804843592</c:v>
                </c:pt>
                <c:pt idx="1841">
                  <c:v>19.616109804843592</c:v>
                </c:pt>
                <c:pt idx="1842">
                  <c:v>19.616109804843592</c:v>
                </c:pt>
                <c:pt idx="1843">
                  <c:v>19.616109804843592</c:v>
                </c:pt>
                <c:pt idx="1844">
                  <c:v>19.616109804843592</c:v>
                </c:pt>
                <c:pt idx="1845">
                  <c:v>19.616109804843592</c:v>
                </c:pt>
                <c:pt idx="1846">
                  <c:v>19.616109804843592</c:v>
                </c:pt>
                <c:pt idx="1847">
                  <c:v>19.616109804843592</c:v>
                </c:pt>
                <c:pt idx="1848">
                  <c:v>19.616109804843592</c:v>
                </c:pt>
                <c:pt idx="1849">
                  <c:v>19.616109804843592</c:v>
                </c:pt>
                <c:pt idx="1850">
                  <c:v>19.616109804843592</c:v>
                </c:pt>
                <c:pt idx="1851">
                  <c:v>19.616109804843592</c:v>
                </c:pt>
                <c:pt idx="1852">
                  <c:v>19.616109804843592</c:v>
                </c:pt>
                <c:pt idx="1853">
                  <c:v>19.616109804843592</c:v>
                </c:pt>
                <c:pt idx="1854">
                  <c:v>19.616109804843592</c:v>
                </c:pt>
                <c:pt idx="1855">
                  <c:v>19.616109804843592</c:v>
                </c:pt>
                <c:pt idx="1856">
                  <c:v>19.616109804843592</c:v>
                </c:pt>
                <c:pt idx="1857">
                  <c:v>19.616109804843592</c:v>
                </c:pt>
                <c:pt idx="1858">
                  <c:v>19.616109804843592</c:v>
                </c:pt>
                <c:pt idx="1859">
                  <c:v>19.616109804843592</c:v>
                </c:pt>
                <c:pt idx="1860">
                  <c:v>19.616109804843592</c:v>
                </c:pt>
                <c:pt idx="1861">
                  <c:v>19.616109804843592</c:v>
                </c:pt>
                <c:pt idx="1862">
                  <c:v>19.616109804843592</c:v>
                </c:pt>
                <c:pt idx="1863">
                  <c:v>19.616109804843592</c:v>
                </c:pt>
                <c:pt idx="1864">
                  <c:v>19.616109804843592</c:v>
                </c:pt>
                <c:pt idx="1865">
                  <c:v>19.616109804843592</c:v>
                </c:pt>
                <c:pt idx="1866">
                  <c:v>19.616109804843592</c:v>
                </c:pt>
                <c:pt idx="1867">
                  <c:v>19.616109804843592</c:v>
                </c:pt>
                <c:pt idx="1868">
                  <c:v>19.616109804843592</c:v>
                </c:pt>
                <c:pt idx="1869">
                  <c:v>19.616109804843592</c:v>
                </c:pt>
                <c:pt idx="1870">
                  <c:v>19.616109804843592</c:v>
                </c:pt>
                <c:pt idx="1871">
                  <c:v>19.616109804843592</c:v>
                </c:pt>
                <c:pt idx="1872">
                  <c:v>19.616109804843592</c:v>
                </c:pt>
                <c:pt idx="1873">
                  <c:v>19.616109804843592</c:v>
                </c:pt>
                <c:pt idx="1874">
                  <c:v>19.616109804843592</c:v>
                </c:pt>
                <c:pt idx="1875">
                  <c:v>19.616109804843592</c:v>
                </c:pt>
                <c:pt idx="1876">
                  <c:v>19.616109804843592</c:v>
                </c:pt>
                <c:pt idx="1877">
                  <c:v>19.616109804843592</c:v>
                </c:pt>
                <c:pt idx="1878">
                  <c:v>19.616109804843592</c:v>
                </c:pt>
                <c:pt idx="1879">
                  <c:v>19.616109804843592</c:v>
                </c:pt>
                <c:pt idx="1880">
                  <c:v>19.616109804843592</c:v>
                </c:pt>
                <c:pt idx="1881">
                  <c:v>19.616109804843592</c:v>
                </c:pt>
                <c:pt idx="1882">
                  <c:v>19.616109804843592</c:v>
                </c:pt>
                <c:pt idx="1883">
                  <c:v>19.616109804843592</c:v>
                </c:pt>
                <c:pt idx="1884">
                  <c:v>19.616109804843592</c:v>
                </c:pt>
                <c:pt idx="1885">
                  <c:v>19.616109804843592</c:v>
                </c:pt>
                <c:pt idx="1886">
                  <c:v>19.616109804843592</c:v>
                </c:pt>
                <c:pt idx="1887">
                  <c:v>19.616109804843592</c:v>
                </c:pt>
                <c:pt idx="1888">
                  <c:v>19.616109804843592</c:v>
                </c:pt>
                <c:pt idx="1889">
                  <c:v>19.616109804843592</c:v>
                </c:pt>
                <c:pt idx="1890">
                  <c:v>19.616109804843592</c:v>
                </c:pt>
                <c:pt idx="1891">
                  <c:v>19.616109804843592</c:v>
                </c:pt>
                <c:pt idx="1892">
                  <c:v>19.616109804843592</c:v>
                </c:pt>
                <c:pt idx="1893">
                  <c:v>19.616109804843592</c:v>
                </c:pt>
                <c:pt idx="1894">
                  <c:v>19.616109804843592</c:v>
                </c:pt>
                <c:pt idx="1895">
                  <c:v>19.616109804843592</c:v>
                </c:pt>
                <c:pt idx="1896">
                  <c:v>19.616109804843592</c:v>
                </c:pt>
                <c:pt idx="1897">
                  <c:v>19.616109804843592</c:v>
                </c:pt>
                <c:pt idx="1898">
                  <c:v>19.616109804843592</c:v>
                </c:pt>
                <c:pt idx="1899">
                  <c:v>19.616109804843592</c:v>
                </c:pt>
                <c:pt idx="1900">
                  <c:v>19.616109804843592</c:v>
                </c:pt>
                <c:pt idx="1901">
                  <c:v>19.616109804843592</c:v>
                </c:pt>
                <c:pt idx="1902">
                  <c:v>19.616109804843592</c:v>
                </c:pt>
                <c:pt idx="1903">
                  <c:v>19.616109804843592</c:v>
                </c:pt>
                <c:pt idx="1904">
                  <c:v>19.616109804843592</c:v>
                </c:pt>
                <c:pt idx="1905">
                  <c:v>19.616109804843592</c:v>
                </c:pt>
                <c:pt idx="1906">
                  <c:v>19.616109804843592</c:v>
                </c:pt>
                <c:pt idx="1907">
                  <c:v>19.616109804843592</c:v>
                </c:pt>
                <c:pt idx="1908">
                  <c:v>19.616109804843592</c:v>
                </c:pt>
                <c:pt idx="1909">
                  <c:v>19.616109804843592</c:v>
                </c:pt>
                <c:pt idx="1910">
                  <c:v>19.616109804843592</c:v>
                </c:pt>
                <c:pt idx="1911">
                  <c:v>19.616109804843592</c:v>
                </c:pt>
                <c:pt idx="1912">
                  <c:v>19.616109804843592</c:v>
                </c:pt>
                <c:pt idx="1913">
                  <c:v>19.616109804843592</c:v>
                </c:pt>
                <c:pt idx="1914">
                  <c:v>19.616109804843592</c:v>
                </c:pt>
                <c:pt idx="1915">
                  <c:v>19.616109804843592</c:v>
                </c:pt>
                <c:pt idx="1916">
                  <c:v>19.616109804843592</c:v>
                </c:pt>
                <c:pt idx="1917">
                  <c:v>19.616109804843592</c:v>
                </c:pt>
                <c:pt idx="1918">
                  <c:v>19.616109804843592</c:v>
                </c:pt>
                <c:pt idx="1919">
                  <c:v>19.616109804843592</c:v>
                </c:pt>
                <c:pt idx="1920">
                  <c:v>19.616109804843592</c:v>
                </c:pt>
                <c:pt idx="1921">
                  <c:v>19.616109804843592</c:v>
                </c:pt>
                <c:pt idx="1922">
                  <c:v>19.616109804843592</c:v>
                </c:pt>
                <c:pt idx="1923">
                  <c:v>19.616109804843592</c:v>
                </c:pt>
                <c:pt idx="1924">
                  <c:v>19.616109804843592</c:v>
                </c:pt>
                <c:pt idx="1925">
                  <c:v>19.616109804843592</c:v>
                </c:pt>
                <c:pt idx="1926">
                  <c:v>19.616109804843592</c:v>
                </c:pt>
                <c:pt idx="1927">
                  <c:v>19.616109804843592</c:v>
                </c:pt>
                <c:pt idx="1928">
                  <c:v>19.616109804843592</c:v>
                </c:pt>
                <c:pt idx="1929">
                  <c:v>19.616109804843592</c:v>
                </c:pt>
                <c:pt idx="1930">
                  <c:v>19.616109804843592</c:v>
                </c:pt>
                <c:pt idx="1931">
                  <c:v>19.616109804843592</c:v>
                </c:pt>
                <c:pt idx="1932">
                  <c:v>19.616109804843592</c:v>
                </c:pt>
                <c:pt idx="1933">
                  <c:v>19.616109804843592</c:v>
                </c:pt>
                <c:pt idx="1934">
                  <c:v>19.616109804843592</c:v>
                </c:pt>
                <c:pt idx="1935">
                  <c:v>19.616109804843592</c:v>
                </c:pt>
                <c:pt idx="1936">
                  <c:v>19.616109804843592</c:v>
                </c:pt>
                <c:pt idx="1937">
                  <c:v>19.616109804843592</c:v>
                </c:pt>
                <c:pt idx="1938">
                  <c:v>19.616109804843592</c:v>
                </c:pt>
                <c:pt idx="1939">
                  <c:v>19.616109804843592</c:v>
                </c:pt>
                <c:pt idx="1940">
                  <c:v>19.616109804843592</c:v>
                </c:pt>
                <c:pt idx="1941">
                  <c:v>19.616109804843592</c:v>
                </c:pt>
                <c:pt idx="1942">
                  <c:v>19.616109804843592</c:v>
                </c:pt>
                <c:pt idx="1943">
                  <c:v>19.616109804843592</c:v>
                </c:pt>
                <c:pt idx="1944">
                  <c:v>19.616109804843592</c:v>
                </c:pt>
                <c:pt idx="1945">
                  <c:v>19.616109804843592</c:v>
                </c:pt>
                <c:pt idx="1946">
                  <c:v>19.616109804843592</c:v>
                </c:pt>
                <c:pt idx="1947">
                  <c:v>19.616109804843592</c:v>
                </c:pt>
                <c:pt idx="1948">
                  <c:v>19.616109804843592</c:v>
                </c:pt>
                <c:pt idx="1949">
                  <c:v>19.616109804843592</c:v>
                </c:pt>
                <c:pt idx="1950">
                  <c:v>19.616109804843592</c:v>
                </c:pt>
                <c:pt idx="1951">
                  <c:v>19.616109804843592</c:v>
                </c:pt>
                <c:pt idx="1952">
                  <c:v>19.616109804843592</c:v>
                </c:pt>
                <c:pt idx="1953">
                  <c:v>19.616109804843592</c:v>
                </c:pt>
                <c:pt idx="1954">
                  <c:v>19.616109804843592</c:v>
                </c:pt>
                <c:pt idx="1955">
                  <c:v>19.616109804843592</c:v>
                </c:pt>
                <c:pt idx="1956">
                  <c:v>19.616109804843592</c:v>
                </c:pt>
                <c:pt idx="1957">
                  <c:v>19.616109804843592</c:v>
                </c:pt>
                <c:pt idx="1958">
                  <c:v>19.616109804843592</c:v>
                </c:pt>
                <c:pt idx="1959">
                  <c:v>19.616109804843592</c:v>
                </c:pt>
                <c:pt idx="1960">
                  <c:v>19.616109804843592</c:v>
                </c:pt>
                <c:pt idx="1961">
                  <c:v>19.616109804843592</c:v>
                </c:pt>
                <c:pt idx="1962">
                  <c:v>19.616109804843592</c:v>
                </c:pt>
                <c:pt idx="1963">
                  <c:v>19.616109804843592</c:v>
                </c:pt>
                <c:pt idx="1964">
                  <c:v>19.616109804843592</c:v>
                </c:pt>
                <c:pt idx="1965">
                  <c:v>19.616109804843592</c:v>
                </c:pt>
                <c:pt idx="1966">
                  <c:v>19.616109804843592</c:v>
                </c:pt>
                <c:pt idx="1967">
                  <c:v>19.616109804843592</c:v>
                </c:pt>
                <c:pt idx="1968">
                  <c:v>19.616109804843592</c:v>
                </c:pt>
                <c:pt idx="1969">
                  <c:v>19.616109804843592</c:v>
                </c:pt>
                <c:pt idx="1970">
                  <c:v>19.616109804843592</c:v>
                </c:pt>
                <c:pt idx="1971">
                  <c:v>19.616109804843592</c:v>
                </c:pt>
                <c:pt idx="1972">
                  <c:v>19.616109804843592</c:v>
                </c:pt>
                <c:pt idx="1973">
                  <c:v>19.616109804843592</c:v>
                </c:pt>
                <c:pt idx="1974">
                  <c:v>19.616109804843592</c:v>
                </c:pt>
                <c:pt idx="1975">
                  <c:v>19.616109804843592</c:v>
                </c:pt>
                <c:pt idx="1976">
                  <c:v>19.616109804843592</c:v>
                </c:pt>
                <c:pt idx="1977">
                  <c:v>19.616109804843592</c:v>
                </c:pt>
                <c:pt idx="1978">
                  <c:v>19.616109804843592</c:v>
                </c:pt>
                <c:pt idx="1979">
                  <c:v>19.616109804843592</c:v>
                </c:pt>
                <c:pt idx="1980">
                  <c:v>19.616109804843592</c:v>
                </c:pt>
                <c:pt idx="1981">
                  <c:v>19.616109804843592</c:v>
                </c:pt>
                <c:pt idx="1982">
                  <c:v>19.616109804843592</c:v>
                </c:pt>
                <c:pt idx="1983">
                  <c:v>19.616109804843592</c:v>
                </c:pt>
                <c:pt idx="1984">
                  <c:v>19.616109804843592</c:v>
                </c:pt>
                <c:pt idx="1985">
                  <c:v>19.616109804843592</c:v>
                </c:pt>
                <c:pt idx="1986">
                  <c:v>19.616109804843592</c:v>
                </c:pt>
                <c:pt idx="1987">
                  <c:v>19.616109804843592</c:v>
                </c:pt>
                <c:pt idx="1988">
                  <c:v>19.616109804843592</c:v>
                </c:pt>
                <c:pt idx="1989">
                  <c:v>19.616109804843592</c:v>
                </c:pt>
                <c:pt idx="1990">
                  <c:v>19.616109804843592</c:v>
                </c:pt>
                <c:pt idx="1991">
                  <c:v>19.616109804843592</c:v>
                </c:pt>
                <c:pt idx="1992">
                  <c:v>19.616109804843592</c:v>
                </c:pt>
                <c:pt idx="1993">
                  <c:v>19.616109804843592</c:v>
                </c:pt>
                <c:pt idx="1994">
                  <c:v>19.616109804843592</c:v>
                </c:pt>
                <c:pt idx="1995">
                  <c:v>19.616109804843592</c:v>
                </c:pt>
                <c:pt idx="1996">
                  <c:v>19.616109804843592</c:v>
                </c:pt>
                <c:pt idx="1997">
                  <c:v>19.616109804843592</c:v>
                </c:pt>
                <c:pt idx="1998">
                  <c:v>19.616109804843592</c:v>
                </c:pt>
                <c:pt idx="1999">
                  <c:v>19.616109804843592</c:v>
                </c:pt>
                <c:pt idx="2000">
                  <c:v>19.616109804843592</c:v>
                </c:pt>
                <c:pt idx="2001">
                  <c:v>19.616109804843592</c:v>
                </c:pt>
                <c:pt idx="2002">
                  <c:v>19.616109804843592</c:v>
                </c:pt>
                <c:pt idx="2003">
                  <c:v>19.616109804843592</c:v>
                </c:pt>
                <c:pt idx="2004">
                  <c:v>19.616109804843592</c:v>
                </c:pt>
                <c:pt idx="2005">
                  <c:v>19.616109804843592</c:v>
                </c:pt>
                <c:pt idx="2006">
                  <c:v>19.616109804843592</c:v>
                </c:pt>
                <c:pt idx="2007">
                  <c:v>19.616109804843592</c:v>
                </c:pt>
                <c:pt idx="2008">
                  <c:v>19.616109804843592</c:v>
                </c:pt>
                <c:pt idx="2009">
                  <c:v>19.616109804843592</c:v>
                </c:pt>
                <c:pt idx="2010">
                  <c:v>19.616109804843592</c:v>
                </c:pt>
                <c:pt idx="2011">
                  <c:v>19.616109804843592</c:v>
                </c:pt>
                <c:pt idx="2012">
                  <c:v>19.616109804843592</c:v>
                </c:pt>
                <c:pt idx="2013">
                  <c:v>19.616109804843592</c:v>
                </c:pt>
                <c:pt idx="2014">
                  <c:v>19.616109804843592</c:v>
                </c:pt>
                <c:pt idx="2015">
                  <c:v>19.616109804843592</c:v>
                </c:pt>
                <c:pt idx="2016">
                  <c:v>19.616109804843592</c:v>
                </c:pt>
                <c:pt idx="2017">
                  <c:v>19.616109804843592</c:v>
                </c:pt>
                <c:pt idx="2018">
                  <c:v>19.616109804843592</c:v>
                </c:pt>
                <c:pt idx="2019">
                  <c:v>19.616109804843592</c:v>
                </c:pt>
                <c:pt idx="2020">
                  <c:v>19.616109804843592</c:v>
                </c:pt>
                <c:pt idx="2021">
                  <c:v>19.616109804843592</c:v>
                </c:pt>
                <c:pt idx="2022">
                  <c:v>19.616109804843592</c:v>
                </c:pt>
                <c:pt idx="2023">
                  <c:v>19.616109804843592</c:v>
                </c:pt>
                <c:pt idx="2024">
                  <c:v>19.616109804843592</c:v>
                </c:pt>
                <c:pt idx="2025">
                  <c:v>19.616109804843592</c:v>
                </c:pt>
                <c:pt idx="2026">
                  <c:v>19.616109804843592</c:v>
                </c:pt>
                <c:pt idx="2027">
                  <c:v>19.616109804843592</c:v>
                </c:pt>
                <c:pt idx="2028">
                  <c:v>19.616109804843592</c:v>
                </c:pt>
                <c:pt idx="2029">
                  <c:v>19.616109804843592</c:v>
                </c:pt>
                <c:pt idx="2030">
                  <c:v>19.616109804843592</c:v>
                </c:pt>
                <c:pt idx="2031">
                  <c:v>19.616109804843592</c:v>
                </c:pt>
                <c:pt idx="2032">
                  <c:v>19.616109804843592</c:v>
                </c:pt>
                <c:pt idx="2033">
                  <c:v>19.616109804843592</c:v>
                </c:pt>
                <c:pt idx="2034">
                  <c:v>19.616109804843592</c:v>
                </c:pt>
                <c:pt idx="2035">
                  <c:v>19.616109804843592</c:v>
                </c:pt>
                <c:pt idx="2036">
                  <c:v>19.616109804843592</c:v>
                </c:pt>
                <c:pt idx="2037">
                  <c:v>19.616109804843592</c:v>
                </c:pt>
                <c:pt idx="2038">
                  <c:v>19.616109804843592</c:v>
                </c:pt>
                <c:pt idx="2039">
                  <c:v>19.616109804843592</c:v>
                </c:pt>
                <c:pt idx="2040">
                  <c:v>19.616109804843592</c:v>
                </c:pt>
                <c:pt idx="2041">
                  <c:v>19.616109804843592</c:v>
                </c:pt>
                <c:pt idx="2042">
                  <c:v>19.616109804843592</c:v>
                </c:pt>
                <c:pt idx="2043">
                  <c:v>19.616109804843592</c:v>
                </c:pt>
                <c:pt idx="2044">
                  <c:v>19.616109804843592</c:v>
                </c:pt>
                <c:pt idx="2045">
                  <c:v>19.616109804843592</c:v>
                </c:pt>
                <c:pt idx="2046">
                  <c:v>19.616109804843592</c:v>
                </c:pt>
                <c:pt idx="2047">
                  <c:v>19.616109804843592</c:v>
                </c:pt>
                <c:pt idx="2048">
                  <c:v>19.616109804843592</c:v>
                </c:pt>
                <c:pt idx="2049">
                  <c:v>19.616109804843592</c:v>
                </c:pt>
                <c:pt idx="2050">
                  <c:v>19.616109804843592</c:v>
                </c:pt>
                <c:pt idx="2051">
                  <c:v>19.616109804843592</c:v>
                </c:pt>
                <c:pt idx="2052">
                  <c:v>19.616109804843592</c:v>
                </c:pt>
                <c:pt idx="2053">
                  <c:v>19.616109804843592</c:v>
                </c:pt>
                <c:pt idx="2054">
                  <c:v>19.616109804843592</c:v>
                </c:pt>
                <c:pt idx="2055">
                  <c:v>19.616109804843592</c:v>
                </c:pt>
                <c:pt idx="2056">
                  <c:v>19.616109804843592</c:v>
                </c:pt>
                <c:pt idx="2057">
                  <c:v>19.616109804843592</c:v>
                </c:pt>
                <c:pt idx="2058">
                  <c:v>19.616109804843592</c:v>
                </c:pt>
                <c:pt idx="2059">
                  <c:v>19.616109804843592</c:v>
                </c:pt>
                <c:pt idx="2060">
                  <c:v>19.616109804843592</c:v>
                </c:pt>
                <c:pt idx="2061">
                  <c:v>19.616109804843592</c:v>
                </c:pt>
                <c:pt idx="2062">
                  <c:v>19.616109804843592</c:v>
                </c:pt>
                <c:pt idx="2063">
                  <c:v>19.616109804843592</c:v>
                </c:pt>
                <c:pt idx="2064">
                  <c:v>19.616109804843592</c:v>
                </c:pt>
                <c:pt idx="2065">
                  <c:v>19.616109804843592</c:v>
                </c:pt>
                <c:pt idx="2066">
                  <c:v>19.616109804843592</c:v>
                </c:pt>
                <c:pt idx="2067">
                  <c:v>19.616109804843592</c:v>
                </c:pt>
                <c:pt idx="2068">
                  <c:v>19.616109804843592</c:v>
                </c:pt>
                <c:pt idx="2069">
                  <c:v>19.616109804843592</c:v>
                </c:pt>
                <c:pt idx="2070">
                  <c:v>19.616109804843592</c:v>
                </c:pt>
                <c:pt idx="2071">
                  <c:v>19.616109804843592</c:v>
                </c:pt>
                <c:pt idx="2072">
                  <c:v>19.616109804843592</c:v>
                </c:pt>
                <c:pt idx="2073">
                  <c:v>19.616109804843592</c:v>
                </c:pt>
                <c:pt idx="2074">
                  <c:v>19.616109804843592</c:v>
                </c:pt>
                <c:pt idx="2075">
                  <c:v>19.616109804843592</c:v>
                </c:pt>
                <c:pt idx="2076">
                  <c:v>19.616109804843592</c:v>
                </c:pt>
                <c:pt idx="2077">
                  <c:v>19.616109804843592</c:v>
                </c:pt>
                <c:pt idx="2078">
                  <c:v>19.616109804843592</c:v>
                </c:pt>
                <c:pt idx="2079">
                  <c:v>19.616109804843592</c:v>
                </c:pt>
                <c:pt idx="2080">
                  <c:v>19.616109804843592</c:v>
                </c:pt>
                <c:pt idx="2081">
                  <c:v>19.616109804843592</c:v>
                </c:pt>
                <c:pt idx="2082">
                  <c:v>19.616109804843592</c:v>
                </c:pt>
                <c:pt idx="2083">
                  <c:v>19.616109804843592</c:v>
                </c:pt>
                <c:pt idx="2084">
                  <c:v>19.616109804843592</c:v>
                </c:pt>
                <c:pt idx="2085">
                  <c:v>19.616109804843592</c:v>
                </c:pt>
                <c:pt idx="2086">
                  <c:v>19.616109804843592</c:v>
                </c:pt>
                <c:pt idx="2087">
                  <c:v>19.616109804843592</c:v>
                </c:pt>
                <c:pt idx="2088">
                  <c:v>19.616109804843592</c:v>
                </c:pt>
                <c:pt idx="2089">
                  <c:v>19.616109804843592</c:v>
                </c:pt>
                <c:pt idx="2090">
                  <c:v>19.616109804843592</c:v>
                </c:pt>
                <c:pt idx="2091">
                  <c:v>19.616109804843592</c:v>
                </c:pt>
                <c:pt idx="2092">
                  <c:v>19.616109804843592</c:v>
                </c:pt>
                <c:pt idx="2093">
                  <c:v>19.616109804843592</c:v>
                </c:pt>
                <c:pt idx="2094">
                  <c:v>19.616109804843592</c:v>
                </c:pt>
                <c:pt idx="2095">
                  <c:v>19.616109804843592</c:v>
                </c:pt>
                <c:pt idx="2096">
                  <c:v>19.616109804843592</c:v>
                </c:pt>
                <c:pt idx="2097">
                  <c:v>19.616109804843592</c:v>
                </c:pt>
                <c:pt idx="2098">
                  <c:v>19.616109804843592</c:v>
                </c:pt>
                <c:pt idx="2099">
                  <c:v>19.616109804843592</c:v>
                </c:pt>
                <c:pt idx="2100">
                  <c:v>19.616109804843592</c:v>
                </c:pt>
                <c:pt idx="2101">
                  <c:v>19.616109804843592</c:v>
                </c:pt>
                <c:pt idx="2102">
                  <c:v>19.616109804843592</c:v>
                </c:pt>
                <c:pt idx="2103">
                  <c:v>19.616109804843592</c:v>
                </c:pt>
                <c:pt idx="2104">
                  <c:v>19.616109804843592</c:v>
                </c:pt>
                <c:pt idx="2105">
                  <c:v>19.616109804843592</c:v>
                </c:pt>
                <c:pt idx="2106">
                  <c:v>19.616109804843592</c:v>
                </c:pt>
                <c:pt idx="2107">
                  <c:v>19.616109804843592</c:v>
                </c:pt>
                <c:pt idx="2108">
                  <c:v>19.616109804843592</c:v>
                </c:pt>
                <c:pt idx="2109">
                  <c:v>19.616109804843592</c:v>
                </c:pt>
                <c:pt idx="2110">
                  <c:v>19.616109804843592</c:v>
                </c:pt>
                <c:pt idx="2111">
                  <c:v>19.616109804843592</c:v>
                </c:pt>
                <c:pt idx="2112">
                  <c:v>19.616109804843592</c:v>
                </c:pt>
                <c:pt idx="2113">
                  <c:v>19.616109804843592</c:v>
                </c:pt>
                <c:pt idx="2114">
                  <c:v>19.616109804843592</c:v>
                </c:pt>
                <c:pt idx="2115">
                  <c:v>19.616109804843592</c:v>
                </c:pt>
                <c:pt idx="2116">
                  <c:v>19.616109804843592</c:v>
                </c:pt>
                <c:pt idx="2117">
                  <c:v>19.616109804843592</c:v>
                </c:pt>
                <c:pt idx="2118">
                  <c:v>19.616109804843592</c:v>
                </c:pt>
                <c:pt idx="2119">
                  <c:v>19.616109804843592</c:v>
                </c:pt>
                <c:pt idx="2120">
                  <c:v>19.616109804843592</c:v>
                </c:pt>
                <c:pt idx="2121">
                  <c:v>19.616109804843592</c:v>
                </c:pt>
                <c:pt idx="2122">
                  <c:v>19.616109804843592</c:v>
                </c:pt>
                <c:pt idx="2123">
                  <c:v>19.616109804843592</c:v>
                </c:pt>
                <c:pt idx="2124">
                  <c:v>19.616109804843592</c:v>
                </c:pt>
                <c:pt idx="2125">
                  <c:v>19.616109804843592</c:v>
                </c:pt>
                <c:pt idx="2126">
                  <c:v>19.616109804843592</c:v>
                </c:pt>
                <c:pt idx="2127">
                  <c:v>19.616109804843592</c:v>
                </c:pt>
                <c:pt idx="2128">
                  <c:v>19.616109804843592</c:v>
                </c:pt>
                <c:pt idx="2129">
                  <c:v>19.616109804843592</c:v>
                </c:pt>
                <c:pt idx="2130">
                  <c:v>19.616109804843592</c:v>
                </c:pt>
                <c:pt idx="2131">
                  <c:v>19.616109804843592</c:v>
                </c:pt>
                <c:pt idx="2132">
                  <c:v>19.616109804843592</c:v>
                </c:pt>
                <c:pt idx="2133">
                  <c:v>19.616109804843592</c:v>
                </c:pt>
                <c:pt idx="2134">
                  <c:v>19.616109804843592</c:v>
                </c:pt>
                <c:pt idx="2135">
                  <c:v>19.616109804843592</c:v>
                </c:pt>
                <c:pt idx="2136">
                  <c:v>19.616109804843592</c:v>
                </c:pt>
                <c:pt idx="2137">
                  <c:v>19.616109804843592</c:v>
                </c:pt>
                <c:pt idx="2138">
                  <c:v>19.616109804843592</c:v>
                </c:pt>
                <c:pt idx="2139">
                  <c:v>19.616109804843592</c:v>
                </c:pt>
                <c:pt idx="2140">
                  <c:v>19.616109804843592</c:v>
                </c:pt>
                <c:pt idx="2141">
                  <c:v>19.616109804843592</c:v>
                </c:pt>
                <c:pt idx="2142">
                  <c:v>19.616109804843592</c:v>
                </c:pt>
                <c:pt idx="2143">
                  <c:v>19.616109804843592</c:v>
                </c:pt>
                <c:pt idx="2144">
                  <c:v>19.616109804843592</c:v>
                </c:pt>
                <c:pt idx="2145">
                  <c:v>19.616109804843592</c:v>
                </c:pt>
                <c:pt idx="2146">
                  <c:v>19.616109804843592</c:v>
                </c:pt>
                <c:pt idx="2147">
                  <c:v>19.616109804843592</c:v>
                </c:pt>
                <c:pt idx="2148">
                  <c:v>19.616109804843592</c:v>
                </c:pt>
                <c:pt idx="2149">
                  <c:v>19.616109804843592</c:v>
                </c:pt>
                <c:pt idx="2150">
                  <c:v>19.616109804843592</c:v>
                </c:pt>
                <c:pt idx="2151">
                  <c:v>19.616109804843592</c:v>
                </c:pt>
                <c:pt idx="2152">
                  <c:v>19.616109804843592</c:v>
                </c:pt>
                <c:pt idx="2153">
                  <c:v>19.616109804843592</c:v>
                </c:pt>
                <c:pt idx="2154">
                  <c:v>19.616109804843592</c:v>
                </c:pt>
                <c:pt idx="2155">
                  <c:v>19.616109804843592</c:v>
                </c:pt>
                <c:pt idx="2156">
                  <c:v>19.616109804843592</c:v>
                </c:pt>
                <c:pt idx="2157">
                  <c:v>19.616109804843592</c:v>
                </c:pt>
                <c:pt idx="2158">
                  <c:v>19.616109804843592</c:v>
                </c:pt>
                <c:pt idx="2159">
                  <c:v>19.616109804843592</c:v>
                </c:pt>
                <c:pt idx="2160">
                  <c:v>19.616109804843592</c:v>
                </c:pt>
                <c:pt idx="2161">
                  <c:v>19.616109804843592</c:v>
                </c:pt>
                <c:pt idx="2162">
                  <c:v>19.616109804843592</c:v>
                </c:pt>
                <c:pt idx="2163">
                  <c:v>19.616109804843592</c:v>
                </c:pt>
                <c:pt idx="2164">
                  <c:v>19.616109804843592</c:v>
                </c:pt>
                <c:pt idx="2165">
                  <c:v>19.616109804843592</c:v>
                </c:pt>
                <c:pt idx="2166">
                  <c:v>19.616109804843592</c:v>
                </c:pt>
                <c:pt idx="2167">
                  <c:v>19.616109804843592</c:v>
                </c:pt>
                <c:pt idx="2168">
                  <c:v>19.616109804843592</c:v>
                </c:pt>
                <c:pt idx="2169">
                  <c:v>19.616109804843592</c:v>
                </c:pt>
                <c:pt idx="2170">
                  <c:v>19.616109804843592</c:v>
                </c:pt>
                <c:pt idx="2171">
                  <c:v>19.616109804843592</c:v>
                </c:pt>
                <c:pt idx="2172">
                  <c:v>19.616109804843592</c:v>
                </c:pt>
                <c:pt idx="2173">
                  <c:v>19.616109804843592</c:v>
                </c:pt>
                <c:pt idx="2174">
                  <c:v>19.616109804843592</c:v>
                </c:pt>
                <c:pt idx="2175">
                  <c:v>19.616109804843592</c:v>
                </c:pt>
                <c:pt idx="2176">
                  <c:v>19.616109804843592</c:v>
                </c:pt>
                <c:pt idx="2177">
                  <c:v>19.616109804843592</c:v>
                </c:pt>
                <c:pt idx="2178">
                  <c:v>19.616109804843592</c:v>
                </c:pt>
                <c:pt idx="2179">
                  <c:v>19.616109804843592</c:v>
                </c:pt>
                <c:pt idx="2180">
                  <c:v>19.616109804843592</c:v>
                </c:pt>
                <c:pt idx="2181">
                  <c:v>19.616109804843592</c:v>
                </c:pt>
                <c:pt idx="2182">
                  <c:v>19.616109804843592</c:v>
                </c:pt>
                <c:pt idx="2183">
                  <c:v>19.616109804843592</c:v>
                </c:pt>
                <c:pt idx="2184">
                  <c:v>19.616109804843592</c:v>
                </c:pt>
                <c:pt idx="2185">
                  <c:v>19.616109804843592</c:v>
                </c:pt>
                <c:pt idx="2186">
                  <c:v>19.616109804843592</c:v>
                </c:pt>
                <c:pt idx="2187">
                  <c:v>19.616109804843592</c:v>
                </c:pt>
                <c:pt idx="2188">
                  <c:v>19.616109804843592</c:v>
                </c:pt>
                <c:pt idx="2189">
                  <c:v>19.616109804843592</c:v>
                </c:pt>
                <c:pt idx="2190">
                  <c:v>19.616109804843592</c:v>
                </c:pt>
                <c:pt idx="2191">
                  <c:v>19.616109804843592</c:v>
                </c:pt>
                <c:pt idx="2192">
                  <c:v>19.616109804843592</c:v>
                </c:pt>
                <c:pt idx="2193">
                  <c:v>19.616109804843592</c:v>
                </c:pt>
                <c:pt idx="2194">
                  <c:v>19.616109804843592</c:v>
                </c:pt>
                <c:pt idx="2195">
                  <c:v>19.616109804843592</c:v>
                </c:pt>
                <c:pt idx="2196">
                  <c:v>19.616109804843592</c:v>
                </c:pt>
                <c:pt idx="2197">
                  <c:v>19.616109804843592</c:v>
                </c:pt>
                <c:pt idx="2198">
                  <c:v>19.616109804843592</c:v>
                </c:pt>
                <c:pt idx="2199">
                  <c:v>19.616109804843592</c:v>
                </c:pt>
                <c:pt idx="2200">
                  <c:v>19.616109804843592</c:v>
                </c:pt>
                <c:pt idx="2201">
                  <c:v>19.616109804843592</c:v>
                </c:pt>
                <c:pt idx="2202">
                  <c:v>19.616109804843592</c:v>
                </c:pt>
                <c:pt idx="2203">
                  <c:v>19.616109804843592</c:v>
                </c:pt>
                <c:pt idx="2204">
                  <c:v>19.616109804843592</c:v>
                </c:pt>
                <c:pt idx="2205">
                  <c:v>19.616109804843592</c:v>
                </c:pt>
                <c:pt idx="2206">
                  <c:v>19.616109804843592</c:v>
                </c:pt>
                <c:pt idx="2207">
                  <c:v>19.616109804843592</c:v>
                </c:pt>
                <c:pt idx="2208">
                  <c:v>19.616109804843592</c:v>
                </c:pt>
                <c:pt idx="2209">
                  <c:v>19.616109804843592</c:v>
                </c:pt>
                <c:pt idx="2210">
                  <c:v>19.616109804843592</c:v>
                </c:pt>
                <c:pt idx="2211">
                  <c:v>19.616109804843592</c:v>
                </c:pt>
                <c:pt idx="2212">
                  <c:v>19.616109804843592</c:v>
                </c:pt>
                <c:pt idx="2213">
                  <c:v>19.616109804843592</c:v>
                </c:pt>
                <c:pt idx="2214">
                  <c:v>19.616109804843592</c:v>
                </c:pt>
                <c:pt idx="2215">
                  <c:v>19.616109804843592</c:v>
                </c:pt>
                <c:pt idx="2216">
                  <c:v>19.616109804843592</c:v>
                </c:pt>
                <c:pt idx="2217">
                  <c:v>19.616109804843592</c:v>
                </c:pt>
                <c:pt idx="2218">
                  <c:v>19.616109804843592</c:v>
                </c:pt>
                <c:pt idx="2219">
                  <c:v>19.616109804843592</c:v>
                </c:pt>
                <c:pt idx="2220">
                  <c:v>19.616109804843592</c:v>
                </c:pt>
                <c:pt idx="2221">
                  <c:v>19.616109804843592</c:v>
                </c:pt>
                <c:pt idx="2222">
                  <c:v>19.616109804843592</c:v>
                </c:pt>
                <c:pt idx="2223">
                  <c:v>19.616109804843592</c:v>
                </c:pt>
                <c:pt idx="2224">
                  <c:v>19.616109804843592</c:v>
                </c:pt>
                <c:pt idx="2225">
                  <c:v>19.616109804843592</c:v>
                </c:pt>
                <c:pt idx="2226">
                  <c:v>19.616109804843592</c:v>
                </c:pt>
                <c:pt idx="2227">
                  <c:v>19.616109804843592</c:v>
                </c:pt>
                <c:pt idx="2228">
                  <c:v>19.616109804843592</c:v>
                </c:pt>
                <c:pt idx="2229">
                  <c:v>19.616109804843592</c:v>
                </c:pt>
                <c:pt idx="2230">
                  <c:v>19.616109804843592</c:v>
                </c:pt>
                <c:pt idx="2231">
                  <c:v>19.616109804843592</c:v>
                </c:pt>
                <c:pt idx="2232">
                  <c:v>19.616109804843592</c:v>
                </c:pt>
                <c:pt idx="2233">
                  <c:v>19.616109804843592</c:v>
                </c:pt>
                <c:pt idx="2234">
                  <c:v>19.616109804843592</c:v>
                </c:pt>
                <c:pt idx="2235">
                  <c:v>19.616109804843592</c:v>
                </c:pt>
                <c:pt idx="2236">
                  <c:v>19.616109804843592</c:v>
                </c:pt>
                <c:pt idx="2237">
                  <c:v>19.616109804843592</c:v>
                </c:pt>
                <c:pt idx="2238">
                  <c:v>19.616109804843592</c:v>
                </c:pt>
                <c:pt idx="2239">
                  <c:v>19.616109804843592</c:v>
                </c:pt>
                <c:pt idx="2240">
                  <c:v>19.616109804843592</c:v>
                </c:pt>
                <c:pt idx="2241">
                  <c:v>19.616109804843592</c:v>
                </c:pt>
                <c:pt idx="2242">
                  <c:v>19.616109804843592</c:v>
                </c:pt>
                <c:pt idx="2243">
                  <c:v>19.616109804843592</c:v>
                </c:pt>
                <c:pt idx="2244">
                  <c:v>19.616109804843592</c:v>
                </c:pt>
                <c:pt idx="2245">
                  <c:v>19.616109804843592</c:v>
                </c:pt>
                <c:pt idx="2246">
                  <c:v>19.616109804843592</c:v>
                </c:pt>
                <c:pt idx="2247">
                  <c:v>19.616109804843592</c:v>
                </c:pt>
                <c:pt idx="2248">
                  <c:v>19.616109804843592</c:v>
                </c:pt>
                <c:pt idx="2249">
                  <c:v>19.616109804843592</c:v>
                </c:pt>
                <c:pt idx="2250">
                  <c:v>19.616109804843592</c:v>
                </c:pt>
                <c:pt idx="2251">
                  <c:v>19.616109804843592</c:v>
                </c:pt>
                <c:pt idx="2252">
                  <c:v>19.616109804843592</c:v>
                </c:pt>
                <c:pt idx="2253">
                  <c:v>19.616109804843592</c:v>
                </c:pt>
                <c:pt idx="2254">
                  <c:v>19.616109804843592</c:v>
                </c:pt>
                <c:pt idx="2255">
                  <c:v>19.616109804843592</c:v>
                </c:pt>
                <c:pt idx="2256">
                  <c:v>19.616109804843592</c:v>
                </c:pt>
                <c:pt idx="2257">
                  <c:v>19.616109804843592</c:v>
                </c:pt>
                <c:pt idx="2258">
                  <c:v>19.616109804843592</c:v>
                </c:pt>
                <c:pt idx="2259">
                  <c:v>19.616109804843592</c:v>
                </c:pt>
                <c:pt idx="2260">
                  <c:v>19.616109804843592</c:v>
                </c:pt>
                <c:pt idx="2261">
                  <c:v>19.616109804843592</c:v>
                </c:pt>
                <c:pt idx="2262">
                  <c:v>19.616109804843592</c:v>
                </c:pt>
                <c:pt idx="2263">
                  <c:v>19.616109804843592</c:v>
                </c:pt>
                <c:pt idx="2264">
                  <c:v>19.616109804843592</c:v>
                </c:pt>
                <c:pt idx="2265">
                  <c:v>19.616109804843592</c:v>
                </c:pt>
                <c:pt idx="2266">
                  <c:v>19.616109804843592</c:v>
                </c:pt>
                <c:pt idx="2267">
                  <c:v>19.616109804843592</c:v>
                </c:pt>
                <c:pt idx="2268">
                  <c:v>19.616109804843592</c:v>
                </c:pt>
                <c:pt idx="2269">
                  <c:v>19.616109804843592</c:v>
                </c:pt>
                <c:pt idx="2270">
                  <c:v>19.616109804843592</c:v>
                </c:pt>
                <c:pt idx="2271">
                  <c:v>19.616109804843592</c:v>
                </c:pt>
                <c:pt idx="2272">
                  <c:v>19.616109804843592</c:v>
                </c:pt>
                <c:pt idx="2273">
                  <c:v>19.616109804843592</c:v>
                </c:pt>
                <c:pt idx="2274">
                  <c:v>19.616109804843592</c:v>
                </c:pt>
                <c:pt idx="2275">
                  <c:v>19.616109804843592</c:v>
                </c:pt>
                <c:pt idx="2276">
                  <c:v>19.616109804843592</c:v>
                </c:pt>
                <c:pt idx="2277">
                  <c:v>19.616109804843592</c:v>
                </c:pt>
                <c:pt idx="2278">
                  <c:v>19.616109804843592</c:v>
                </c:pt>
                <c:pt idx="2279">
                  <c:v>19.616109804843592</c:v>
                </c:pt>
                <c:pt idx="2280">
                  <c:v>19.616109804843592</c:v>
                </c:pt>
                <c:pt idx="2281">
                  <c:v>19.616109804843592</c:v>
                </c:pt>
                <c:pt idx="2282">
                  <c:v>19.616109804843592</c:v>
                </c:pt>
                <c:pt idx="2283">
                  <c:v>19.616109804843592</c:v>
                </c:pt>
                <c:pt idx="2284">
                  <c:v>19.616109804843592</c:v>
                </c:pt>
                <c:pt idx="2285">
                  <c:v>19.616109804843592</c:v>
                </c:pt>
                <c:pt idx="2286">
                  <c:v>19.616109804843592</c:v>
                </c:pt>
                <c:pt idx="2287">
                  <c:v>19.616109804843592</c:v>
                </c:pt>
                <c:pt idx="2288">
                  <c:v>19.616109804843592</c:v>
                </c:pt>
                <c:pt idx="2289">
                  <c:v>19.616109804843592</c:v>
                </c:pt>
                <c:pt idx="2290">
                  <c:v>19.616109804843592</c:v>
                </c:pt>
                <c:pt idx="2291">
                  <c:v>19.616109804843592</c:v>
                </c:pt>
                <c:pt idx="2292">
                  <c:v>19.616109804843592</c:v>
                </c:pt>
                <c:pt idx="2293">
                  <c:v>19.616109804843592</c:v>
                </c:pt>
                <c:pt idx="2294">
                  <c:v>19.616109804843592</c:v>
                </c:pt>
                <c:pt idx="2295">
                  <c:v>19.616109804843592</c:v>
                </c:pt>
                <c:pt idx="2296">
                  <c:v>19.616109804843592</c:v>
                </c:pt>
                <c:pt idx="2297">
                  <c:v>19.616109804843592</c:v>
                </c:pt>
                <c:pt idx="2298">
                  <c:v>19.616109804843592</c:v>
                </c:pt>
                <c:pt idx="2299">
                  <c:v>19.616109804843592</c:v>
                </c:pt>
                <c:pt idx="2300">
                  <c:v>19.616109804843592</c:v>
                </c:pt>
                <c:pt idx="2301">
                  <c:v>19.616109804843592</c:v>
                </c:pt>
                <c:pt idx="2302">
                  <c:v>19.616109804843592</c:v>
                </c:pt>
                <c:pt idx="2303">
                  <c:v>19.616109804843592</c:v>
                </c:pt>
                <c:pt idx="2304">
                  <c:v>19.616109804843592</c:v>
                </c:pt>
                <c:pt idx="2305">
                  <c:v>19.616109804843592</c:v>
                </c:pt>
                <c:pt idx="2306">
                  <c:v>19.616109804843592</c:v>
                </c:pt>
                <c:pt idx="2307">
                  <c:v>19.616109804843592</c:v>
                </c:pt>
                <c:pt idx="2308">
                  <c:v>19.616109804843592</c:v>
                </c:pt>
                <c:pt idx="2309">
                  <c:v>19.616109804843592</c:v>
                </c:pt>
                <c:pt idx="2310">
                  <c:v>19.616109804843592</c:v>
                </c:pt>
                <c:pt idx="2311">
                  <c:v>19.616109804843592</c:v>
                </c:pt>
                <c:pt idx="2312">
                  <c:v>19.616109804843592</c:v>
                </c:pt>
                <c:pt idx="2313">
                  <c:v>19.616109804843592</c:v>
                </c:pt>
                <c:pt idx="2314">
                  <c:v>19.616109804843592</c:v>
                </c:pt>
                <c:pt idx="2315">
                  <c:v>19.616109804843592</c:v>
                </c:pt>
                <c:pt idx="2316">
                  <c:v>19.616109804843592</c:v>
                </c:pt>
                <c:pt idx="2317">
                  <c:v>19.616109804843592</c:v>
                </c:pt>
                <c:pt idx="2318">
                  <c:v>19.616109804843592</c:v>
                </c:pt>
                <c:pt idx="2319">
                  <c:v>19.616109804843592</c:v>
                </c:pt>
                <c:pt idx="2320">
                  <c:v>19.616109804843592</c:v>
                </c:pt>
                <c:pt idx="2321">
                  <c:v>19.616109804843592</c:v>
                </c:pt>
                <c:pt idx="2322">
                  <c:v>19.616109804843592</c:v>
                </c:pt>
                <c:pt idx="2323">
                  <c:v>19.616109804843592</c:v>
                </c:pt>
                <c:pt idx="2324">
                  <c:v>19.616109804843592</c:v>
                </c:pt>
                <c:pt idx="2325">
                  <c:v>19.616109804843592</c:v>
                </c:pt>
                <c:pt idx="2326">
                  <c:v>19.616109804843592</c:v>
                </c:pt>
                <c:pt idx="2327">
                  <c:v>19.616109804843592</c:v>
                </c:pt>
                <c:pt idx="2328">
                  <c:v>19.616109804843592</c:v>
                </c:pt>
                <c:pt idx="2329">
                  <c:v>19.616109804843592</c:v>
                </c:pt>
                <c:pt idx="2330">
                  <c:v>19.616109804843592</c:v>
                </c:pt>
                <c:pt idx="2331">
                  <c:v>19.616109804843592</c:v>
                </c:pt>
                <c:pt idx="2332">
                  <c:v>19.616109804843592</c:v>
                </c:pt>
                <c:pt idx="2333">
                  <c:v>19.616109804843592</c:v>
                </c:pt>
                <c:pt idx="2334">
                  <c:v>19.616109804843592</c:v>
                </c:pt>
                <c:pt idx="2335">
                  <c:v>19.616109804843592</c:v>
                </c:pt>
                <c:pt idx="2336">
                  <c:v>19.616109804843592</c:v>
                </c:pt>
                <c:pt idx="2337">
                  <c:v>19.616109804843592</c:v>
                </c:pt>
                <c:pt idx="2338">
                  <c:v>19.616109804843592</c:v>
                </c:pt>
                <c:pt idx="2339">
                  <c:v>19.616109804843592</c:v>
                </c:pt>
                <c:pt idx="2340">
                  <c:v>19.616109804843592</c:v>
                </c:pt>
                <c:pt idx="2341">
                  <c:v>19.616109804843592</c:v>
                </c:pt>
                <c:pt idx="2342">
                  <c:v>19.616109804843592</c:v>
                </c:pt>
                <c:pt idx="2343">
                  <c:v>19.616109804843592</c:v>
                </c:pt>
                <c:pt idx="2344">
                  <c:v>19.616109804843592</c:v>
                </c:pt>
                <c:pt idx="2345">
                  <c:v>19.616109804843592</c:v>
                </c:pt>
                <c:pt idx="2346">
                  <c:v>19.616109804843592</c:v>
                </c:pt>
                <c:pt idx="2347">
                  <c:v>19.616109804843592</c:v>
                </c:pt>
                <c:pt idx="2348">
                  <c:v>19.616109804843592</c:v>
                </c:pt>
                <c:pt idx="2349">
                  <c:v>19.616109804843592</c:v>
                </c:pt>
                <c:pt idx="2350">
                  <c:v>19.616109804843592</c:v>
                </c:pt>
                <c:pt idx="2351">
                  <c:v>19.616109804843592</c:v>
                </c:pt>
                <c:pt idx="2352">
                  <c:v>19.616109804843592</c:v>
                </c:pt>
                <c:pt idx="2353">
                  <c:v>19.616109804843592</c:v>
                </c:pt>
                <c:pt idx="2354">
                  <c:v>19.616109804843592</c:v>
                </c:pt>
                <c:pt idx="2355">
                  <c:v>19.616109804843592</c:v>
                </c:pt>
                <c:pt idx="2356">
                  <c:v>19.616109804843592</c:v>
                </c:pt>
                <c:pt idx="2357">
                  <c:v>19.616109804843592</c:v>
                </c:pt>
                <c:pt idx="2358">
                  <c:v>19.616109804843592</c:v>
                </c:pt>
                <c:pt idx="2359">
                  <c:v>19.616109804843592</c:v>
                </c:pt>
                <c:pt idx="2360">
                  <c:v>19.616109804843592</c:v>
                </c:pt>
                <c:pt idx="2361">
                  <c:v>19.616109804843592</c:v>
                </c:pt>
                <c:pt idx="2362">
                  <c:v>19.616109804843592</c:v>
                </c:pt>
                <c:pt idx="2363">
                  <c:v>19.616109804843592</c:v>
                </c:pt>
                <c:pt idx="2364">
                  <c:v>19.616109804843592</c:v>
                </c:pt>
                <c:pt idx="2365">
                  <c:v>19.616109804843592</c:v>
                </c:pt>
                <c:pt idx="2366">
                  <c:v>19.616109804843592</c:v>
                </c:pt>
                <c:pt idx="2367">
                  <c:v>19.616109804843592</c:v>
                </c:pt>
                <c:pt idx="2368">
                  <c:v>19.616109804843592</c:v>
                </c:pt>
                <c:pt idx="2369">
                  <c:v>19.616109804843592</c:v>
                </c:pt>
                <c:pt idx="2370">
                  <c:v>19.616109804843592</c:v>
                </c:pt>
                <c:pt idx="2371">
                  <c:v>19.616109804843592</c:v>
                </c:pt>
                <c:pt idx="2372">
                  <c:v>19.616109804843592</c:v>
                </c:pt>
                <c:pt idx="2373">
                  <c:v>19.616109804843592</c:v>
                </c:pt>
                <c:pt idx="2374">
                  <c:v>19.616109804843592</c:v>
                </c:pt>
                <c:pt idx="2375">
                  <c:v>19.616109804843592</c:v>
                </c:pt>
                <c:pt idx="2376">
                  <c:v>19.616109804843592</c:v>
                </c:pt>
                <c:pt idx="2377">
                  <c:v>19.616109804843592</c:v>
                </c:pt>
                <c:pt idx="2378">
                  <c:v>19.616109804843592</c:v>
                </c:pt>
                <c:pt idx="2379">
                  <c:v>19.616109804843592</c:v>
                </c:pt>
                <c:pt idx="2380">
                  <c:v>19.616109804843592</c:v>
                </c:pt>
                <c:pt idx="2381">
                  <c:v>19.616109804843592</c:v>
                </c:pt>
                <c:pt idx="2382">
                  <c:v>19.616109804843592</c:v>
                </c:pt>
                <c:pt idx="2383">
                  <c:v>19.616109804843592</c:v>
                </c:pt>
                <c:pt idx="2384">
                  <c:v>19.616109804843592</c:v>
                </c:pt>
                <c:pt idx="2385">
                  <c:v>19.616109804843592</c:v>
                </c:pt>
                <c:pt idx="2386">
                  <c:v>19.616109804843592</c:v>
                </c:pt>
                <c:pt idx="2387">
                  <c:v>19.616109804843592</c:v>
                </c:pt>
                <c:pt idx="2388">
                  <c:v>19.616109804843592</c:v>
                </c:pt>
                <c:pt idx="2389">
                  <c:v>19.616109804843592</c:v>
                </c:pt>
                <c:pt idx="2390">
                  <c:v>19.616109804843592</c:v>
                </c:pt>
                <c:pt idx="2391">
                  <c:v>19.616109804843592</c:v>
                </c:pt>
                <c:pt idx="2392">
                  <c:v>19.616109804843592</c:v>
                </c:pt>
                <c:pt idx="2393">
                  <c:v>19.616109804843592</c:v>
                </c:pt>
                <c:pt idx="2394">
                  <c:v>19.616109804843592</c:v>
                </c:pt>
                <c:pt idx="2395">
                  <c:v>19.616109804843592</c:v>
                </c:pt>
                <c:pt idx="2396">
                  <c:v>19.616109804843592</c:v>
                </c:pt>
                <c:pt idx="2397">
                  <c:v>19.616109804843592</c:v>
                </c:pt>
                <c:pt idx="2398">
                  <c:v>19.616109804843592</c:v>
                </c:pt>
                <c:pt idx="2399">
                  <c:v>19.616109804843592</c:v>
                </c:pt>
                <c:pt idx="2400">
                  <c:v>19.616109804843592</c:v>
                </c:pt>
                <c:pt idx="2401">
                  <c:v>19.616109804843592</c:v>
                </c:pt>
                <c:pt idx="2402">
                  <c:v>19.616109804843592</c:v>
                </c:pt>
                <c:pt idx="2403">
                  <c:v>19.616109804843592</c:v>
                </c:pt>
                <c:pt idx="2404">
                  <c:v>19.616109804843592</c:v>
                </c:pt>
                <c:pt idx="2405">
                  <c:v>19.616109804843592</c:v>
                </c:pt>
                <c:pt idx="2406">
                  <c:v>19.616109804843592</c:v>
                </c:pt>
                <c:pt idx="2407">
                  <c:v>19.616109804843592</c:v>
                </c:pt>
                <c:pt idx="2408">
                  <c:v>19.616109804843592</c:v>
                </c:pt>
                <c:pt idx="2409">
                  <c:v>19.616109804843592</c:v>
                </c:pt>
                <c:pt idx="2410">
                  <c:v>19.616109804843592</c:v>
                </c:pt>
                <c:pt idx="2411">
                  <c:v>19.616109804843592</c:v>
                </c:pt>
                <c:pt idx="2412">
                  <c:v>19.616109804843592</c:v>
                </c:pt>
                <c:pt idx="2413">
                  <c:v>19.616109804843592</c:v>
                </c:pt>
                <c:pt idx="2414">
                  <c:v>19.616109804843592</c:v>
                </c:pt>
                <c:pt idx="2415">
                  <c:v>19.616109804843592</c:v>
                </c:pt>
                <c:pt idx="2416">
                  <c:v>19.616109804843592</c:v>
                </c:pt>
                <c:pt idx="2417">
                  <c:v>19.616109804843592</c:v>
                </c:pt>
                <c:pt idx="2418">
                  <c:v>19.616109804843592</c:v>
                </c:pt>
                <c:pt idx="2419">
                  <c:v>19.616109804843592</c:v>
                </c:pt>
                <c:pt idx="2420">
                  <c:v>19.616109804843592</c:v>
                </c:pt>
                <c:pt idx="2421">
                  <c:v>19.616109804843592</c:v>
                </c:pt>
                <c:pt idx="2422">
                  <c:v>19.616109804843592</c:v>
                </c:pt>
                <c:pt idx="2423">
                  <c:v>19.616109804843592</c:v>
                </c:pt>
                <c:pt idx="2424">
                  <c:v>19.616109804843592</c:v>
                </c:pt>
                <c:pt idx="2425">
                  <c:v>19.616109804843592</c:v>
                </c:pt>
                <c:pt idx="2426">
                  <c:v>19.616109804843592</c:v>
                </c:pt>
                <c:pt idx="2427">
                  <c:v>19.616109804843592</c:v>
                </c:pt>
                <c:pt idx="2428">
                  <c:v>19.616109804843592</c:v>
                </c:pt>
                <c:pt idx="2429">
                  <c:v>19.616109804843592</c:v>
                </c:pt>
                <c:pt idx="2430">
                  <c:v>19.616109804843592</c:v>
                </c:pt>
                <c:pt idx="2431">
                  <c:v>19.616109804843592</c:v>
                </c:pt>
                <c:pt idx="2432">
                  <c:v>19.616109804843592</c:v>
                </c:pt>
                <c:pt idx="2433">
                  <c:v>19.616109804843592</c:v>
                </c:pt>
                <c:pt idx="2434">
                  <c:v>19.616109804843592</c:v>
                </c:pt>
                <c:pt idx="2435">
                  <c:v>19.616109804843592</c:v>
                </c:pt>
                <c:pt idx="2436">
                  <c:v>19.616109804843592</c:v>
                </c:pt>
                <c:pt idx="2437">
                  <c:v>19.616109804843592</c:v>
                </c:pt>
                <c:pt idx="2438">
                  <c:v>19.616109804843592</c:v>
                </c:pt>
                <c:pt idx="2439">
                  <c:v>19.616109804843592</c:v>
                </c:pt>
                <c:pt idx="2440">
                  <c:v>19.616109804843592</c:v>
                </c:pt>
                <c:pt idx="2441">
                  <c:v>19.616109804843592</c:v>
                </c:pt>
                <c:pt idx="2442">
                  <c:v>19.616109804843592</c:v>
                </c:pt>
                <c:pt idx="2443">
                  <c:v>19.616109804843592</c:v>
                </c:pt>
                <c:pt idx="2444">
                  <c:v>19.616109804843592</c:v>
                </c:pt>
                <c:pt idx="2445">
                  <c:v>19.616109804843592</c:v>
                </c:pt>
                <c:pt idx="2446">
                  <c:v>19.616109804843592</c:v>
                </c:pt>
                <c:pt idx="2447">
                  <c:v>19.616109804843592</c:v>
                </c:pt>
                <c:pt idx="2448">
                  <c:v>19.616109804843592</c:v>
                </c:pt>
                <c:pt idx="2449">
                  <c:v>19.616109804843592</c:v>
                </c:pt>
                <c:pt idx="2450">
                  <c:v>19.616109804843592</c:v>
                </c:pt>
                <c:pt idx="2451">
                  <c:v>19.616109804843592</c:v>
                </c:pt>
                <c:pt idx="2452">
                  <c:v>19.616109804843592</c:v>
                </c:pt>
                <c:pt idx="2453">
                  <c:v>19.616109804843592</c:v>
                </c:pt>
                <c:pt idx="2454">
                  <c:v>19.616109804843592</c:v>
                </c:pt>
                <c:pt idx="2455">
                  <c:v>19.616109804843592</c:v>
                </c:pt>
                <c:pt idx="2456">
                  <c:v>19.616109804843592</c:v>
                </c:pt>
                <c:pt idx="2457">
                  <c:v>19.616109804843592</c:v>
                </c:pt>
                <c:pt idx="2458">
                  <c:v>19.616109804843592</c:v>
                </c:pt>
                <c:pt idx="2459">
                  <c:v>19.616109804843592</c:v>
                </c:pt>
                <c:pt idx="2460">
                  <c:v>19.616109804843592</c:v>
                </c:pt>
                <c:pt idx="2461">
                  <c:v>19.616109804843592</c:v>
                </c:pt>
                <c:pt idx="2462">
                  <c:v>19.616109804843592</c:v>
                </c:pt>
                <c:pt idx="2463">
                  <c:v>19.616109804843592</c:v>
                </c:pt>
                <c:pt idx="2464">
                  <c:v>19.616109804843592</c:v>
                </c:pt>
                <c:pt idx="2465">
                  <c:v>19.616109804843592</c:v>
                </c:pt>
                <c:pt idx="2466">
                  <c:v>19.616109804843592</c:v>
                </c:pt>
                <c:pt idx="2467">
                  <c:v>19.616109804843592</c:v>
                </c:pt>
                <c:pt idx="2468">
                  <c:v>19.616109804843592</c:v>
                </c:pt>
                <c:pt idx="2469">
                  <c:v>19.616109804843592</c:v>
                </c:pt>
                <c:pt idx="2470">
                  <c:v>19.616109804843592</c:v>
                </c:pt>
                <c:pt idx="2471">
                  <c:v>19.616109804843592</c:v>
                </c:pt>
                <c:pt idx="2472">
                  <c:v>19.616109804843592</c:v>
                </c:pt>
                <c:pt idx="2473">
                  <c:v>19.616109804843592</c:v>
                </c:pt>
                <c:pt idx="2474">
                  <c:v>19.616109804843592</c:v>
                </c:pt>
                <c:pt idx="2475">
                  <c:v>19.616109804843592</c:v>
                </c:pt>
                <c:pt idx="2476">
                  <c:v>19.616109804843592</c:v>
                </c:pt>
                <c:pt idx="2477">
                  <c:v>19.616109804843592</c:v>
                </c:pt>
                <c:pt idx="2478">
                  <c:v>19.616109804843592</c:v>
                </c:pt>
                <c:pt idx="2479">
                  <c:v>19.616109804843592</c:v>
                </c:pt>
                <c:pt idx="2480">
                  <c:v>19.616109804843592</c:v>
                </c:pt>
                <c:pt idx="2481">
                  <c:v>19.616109804843592</c:v>
                </c:pt>
                <c:pt idx="2482">
                  <c:v>19.616109804843592</c:v>
                </c:pt>
                <c:pt idx="2483">
                  <c:v>19.616109804843592</c:v>
                </c:pt>
                <c:pt idx="2484">
                  <c:v>19.616109804843592</c:v>
                </c:pt>
                <c:pt idx="2485">
                  <c:v>19.616109804843592</c:v>
                </c:pt>
                <c:pt idx="2486">
                  <c:v>19.616109804843592</c:v>
                </c:pt>
                <c:pt idx="2487">
                  <c:v>19.616109804843592</c:v>
                </c:pt>
                <c:pt idx="2488">
                  <c:v>19.616109804843592</c:v>
                </c:pt>
                <c:pt idx="2489">
                  <c:v>19.616109804843592</c:v>
                </c:pt>
                <c:pt idx="2490">
                  <c:v>19.616109804843592</c:v>
                </c:pt>
                <c:pt idx="2491">
                  <c:v>19.616109804843592</c:v>
                </c:pt>
                <c:pt idx="2492">
                  <c:v>19.616109804843592</c:v>
                </c:pt>
                <c:pt idx="2493">
                  <c:v>19.616109804843592</c:v>
                </c:pt>
                <c:pt idx="2494">
                  <c:v>19.616109804843592</c:v>
                </c:pt>
                <c:pt idx="2495">
                  <c:v>19.616109804843592</c:v>
                </c:pt>
                <c:pt idx="2496">
                  <c:v>19.616109804843592</c:v>
                </c:pt>
                <c:pt idx="2497">
                  <c:v>19.616109804843592</c:v>
                </c:pt>
                <c:pt idx="2498">
                  <c:v>19.616109804843592</c:v>
                </c:pt>
                <c:pt idx="2499">
                  <c:v>19.616109804843592</c:v>
                </c:pt>
                <c:pt idx="2500">
                  <c:v>19.616109804843592</c:v>
                </c:pt>
                <c:pt idx="2501">
                  <c:v>19.616109804843592</c:v>
                </c:pt>
                <c:pt idx="2502">
                  <c:v>19.616109804843592</c:v>
                </c:pt>
                <c:pt idx="2503">
                  <c:v>19.616109804843592</c:v>
                </c:pt>
                <c:pt idx="2504">
                  <c:v>19.616109804843592</c:v>
                </c:pt>
                <c:pt idx="2505">
                  <c:v>19.616109804843592</c:v>
                </c:pt>
                <c:pt idx="2506">
                  <c:v>19.616109804843592</c:v>
                </c:pt>
                <c:pt idx="2507">
                  <c:v>19.616109804843592</c:v>
                </c:pt>
                <c:pt idx="2508">
                  <c:v>19.616109804843592</c:v>
                </c:pt>
                <c:pt idx="2509">
                  <c:v>19.616109804843592</c:v>
                </c:pt>
                <c:pt idx="2510">
                  <c:v>19.616109804843592</c:v>
                </c:pt>
                <c:pt idx="2511">
                  <c:v>19.616109804843592</c:v>
                </c:pt>
                <c:pt idx="2512">
                  <c:v>19.616109804843592</c:v>
                </c:pt>
                <c:pt idx="2513">
                  <c:v>19.616109804843592</c:v>
                </c:pt>
                <c:pt idx="2514">
                  <c:v>19.616109804843592</c:v>
                </c:pt>
                <c:pt idx="2515">
                  <c:v>19.616109804843592</c:v>
                </c:pt>
                <c:pt idx="2516">
                  <c:v>19.616109804843592</c:v>
                </c:pt>
                <c:pt idx="2517">
                  <c:v>19.616109804843592</c:v>
                </c:pt>
                <c:pt idx="2518">
                  <c:v>19.616109804843592</c:v>
                </c:pt>
                <c:pt idx="2519">
                  <c:v>19.616109804843592</c:v>
                </c:pt>
                <c:pt idx="2520">
                  <c:v>19.616109804843592</c:v>
                </c:pt>
                <c:pt idx="2521">
                  <c:v>19.616109804843592</c:v>
                </c:pt>
                <c:pt idx="2522">
                  <c:v>19.616109804843592</c:v>
                </c:pt>
                <c:pt idx="2523">
                  <c:v>19.616109804843592</c:v>
                </c:pt>
                <c:pt idx="2524">
                  <c:v>19.616109804843592</c:v>
                </c:pt>
                <c:pt idx="2525">
                  <c:v>19.616109804843592</c:v>
                </c:pt>
                <c:pt idx="2526">
                  <c:v>19.616109804843592</c:v>
                </c:pt>
                <c:pt idx="2527">
                  <c:v>19.616109804843592</c:v>
                </c:pt>
                <c:pt idx="2528">
                  <c:v>19.616109804843592</c:v>
                </c:pt>
                <c:pt idx="2529">
                  <c:v>19.616109804843592</c:v>
                </c:pt>
                <c:pt idx="2530">
                  <c:v>19.616109804843592</c:v>
                </c:pt>
                <c:pt idx="2531">
                  <c:v>19.616109804843592</c:v>
                </c:pt>
                <c:pt idx="2532">
                  <c:v>19.616109804843592</c:v>
                </c:pt>
                <c:pt idx="2533">
                  <c:v>19.616109804843592</c:v>
                </c:pt>
                <c:pt idx="2534">
                  <c:v>19.616109804843592</c:v>
                </c:pt>
                <c:pt idx="2535">
                  <c:v>19.616109804843592</c:v>
                </c:pt>
                <c:pt idx="2536">
                  <c:v>19.616109804843592</c:v>
                </c:pt>
                <c:pt idx="2537">
                  <c:v>19.616109804843592</c:v>
                </c:pt>
                <c:pt idx="2538">
                  <c:v>19.616109804843592</c:v>
                </c:pt>
                <c:pt idx="2539">
                  <c:v>19.616109804843592</c:v>
                </c:pt>
                <c:pt idx="2540">
                  <c:v>19.616109804843592</c:v>
                </c:pt>
                <c:pt idx="2541">
                  <c:v>19.616109804843592</c:v>
                </c:pt>
                <c:pt idx="2542">
                  <c:v>19.616109804843592</c:v>
                </c:pt>
                <c:pt idx="2543">
                  <c:v>19.616109804843592</c:v>
                </c:pt>
                <c:pt idx="2544">
                  <c:v>19.616109804843592</c:v>
                </c:pt>
                <c:pt idx="2545">
                  <c:v>19.616109804843592</c:v>
                </c:pt>
                <c:pt idx="2546">
                  <c:v>19.616109804843592</c:v>
                </c:pt>
                <c:pt idx="2547">
                  <c:v>19.616109804843592</c:v>
                </c:pt>
                <c:pt idx="2548">
                  <c:v>19.616109804843592</c:v>
                </c:pt>
                <c:pt idx="2549">
                  <c:v>19.616109804843592</c:v>
                </c:pt>
                <c:pt idx="2550">
                  <c:v>19.616109804843592</c:v>
                </c:pt>
                <c:pt idx="2551">
                  <c:v>19.616109804843592</c:v>
                </c:pt>
                <c:pt idx="2552">
                  <c:v>19.616109804843592</c:v>
                </c:pt>
                <c:pt idx="2553">
                  <c:v>19.616109804843592</c:v>
                </c:pt>
                <c:pt idx="2554">
                  <c:v>19.616109804843592</c:v>
                </c:pt>
                <c:pt idx="2555">
                  <c:v>19.616109804843592</c:v>
                </c:pt>
                <c:pt idx="2556">
                  <c:v>19.616109804843592</c:v>
                </c:pt>
                <c:pt idx="2557">
                  <c:v>19.616109804843592</c:v>
                </c:pt>
                <c:pt idx="2558">
                  <c:v>19.616109804843592</c:v>
                </c:pt>
                <c:pt idx="2559">
                  <c:v>19.616109804843592</c:v>
                </c:pt>
                <c:pt idx="2560">
                  <c:v>19.616109804843592</c:v>
                </c:pt>
                <c:pt idx="2561">
                  <c:v>19.616109804843592</c:v>
                </c:pt>
                <c:pt idx="2562">
                  <c:v>19.616109804843592</c:v>
                </c:pt>
                <c:pt idx="2563">
                  <c:v>19.616109804843592</c:v>
                </c:pt>
                <c:pt idx="2564">
                  <c:v>19.616109804843592</c:v>
                </c:pt>
                <c:pt idx="2565">
                  <c:v>19.616109804843592</c:v>
                </c:pt>
                <c:pt idx="2566">
                  <c:v>19.616109804843592</c:v>
                </c:pt>
                <c:pt idx="2567">
                  <c:v>19.616109804843592</c:v>
                </c:pt>
                <c:pt idx="2568">
                  <c:v>19.616109804843592</c:v>
                </c:pt>
                <c:pt idx="2569">
                  <c:v>19.616109804843592</c:v>
                </c:pt>
                <c:pt idx="2570">
                  <c:v>19.616109804843592</c:v>
                </c:pt>
                <c:pt idx="2571">
                  <c:v>19.616109804843592</c:v>
                </c:pt>
                <c:pt idx="2572">
                  <c:v>19.616109804843592</c:v>
                </c:pt>
                <c:pt idx="2573">
                  <c:v>19.616109804843592</c:v>
                </c:pt>
                <c:pt idx="2574">
                  <c:v>19.616109804843592</c:v>
                </c:pt>
                <c:pt idx="2575">
                  <c:v>19.616109804843592</c:v>
                </c:pt>
                <c:pt idx="2576">
                  <c:v>19.616109804843592</c:v>
                </c:pt>
                <c:pt idx="2577">
                  <c:v>19.616109804843592</c:v>
                </c:pt>
                <c:pt idx="2578">
                  <c:v>19.616109804843592</c:v>
                </c:pt>
                <c:pt idx="2579">
                  <c:v>19.616109804843592</c:v>
                </c:pt>
                <c:pt idx="2580">
                  <c:v>19.616109804843592</c:v>
                </c:pt>
                <c:pt idx="2581">
                  <c:v>19.616109804843592</c:v>
                </c:pt>
                <c:pt idx="2582">
                  <c:v>19.616109804843592</c:v>
                </c:pt>
                <c:pt idx="2583">
                  <c:v>19.616109804843592</c:v>
                </c:pt>
                <c:pt idx="2584">
                  <c:v>19.616109804843592</c:v>
                </c:pt>
                <c:pt idx="2585">
                  <c:v>19.616109804843592</c:v>
                </c:pt>
                <c:pt idx="2586">
                  <c:v>19.616109804843592</c:v>
                </c:pt>
                <c:pt idx="2587">
                  <c:v>19.616109804843592</c:v>
                </c:pt>
                <c:pt idx="2588">
                  <c:v>19.616109804843592</c:v>
                </c:pt>
                <c:pt idx="2589">
                  <c:v>19.616109804843592</c:v>
                </c:pt>
                <c:pt idx="2590">
                  <c:v>19.616109804843592</c:v>
                </c:pt>
                <c:pt idx="2591">
                  <c:v>19.616109804843592</c:v>
                </c:pt>
                <c:pt idx="2592">
                  <c:v>19.616109804843592</c:v>
                </c:pt>
                <c:pt idx="2593">
                  <c:v>19.616109804843592</c:v>
                </c:pt>
                <c:pt idx="2594">
                  <c:v>19.616109804843592</c:v>
                </c:pt>
                <c:pt idx="2595">
                  <c:v>19.616109804843592</c:v>
                </c:pt>
                <c:pt idx="2596">
                  <c:v>19.616109804843592</c:v>
                </c:pt>
                <c:pt idx="2597">
                  <c:v>19.616109804843592</c:v>
                </c:pt>
                <c:pt idx="2598">
                  <c:v>19.616109804843592</c:v>
                </c:pt>
                <c:pt idx="2599">
                  <c:v>19.616109804843592</c:v>
                </c:pt>
                <c:pt idx="2600">
                  <c:v>19.616109804843592</c:v>
                </c:pt>
                <c:pt idx="2601">
                  <c:v>19.616109804843592</c:v>
                </c:pt>
                <c:pt idx="2602">
                  <c:v>19.616109804843592</c:v>
                </c:pt>
                <c:pt idx="2603">
                  <c:v>19.616109804843592</c:v>
                </c:pt>
                <c:pt idx="2604">
                  <c:v>19.616109804843592</c:v>
                </c:pt>
                <c:pt idx="2605">
                  <c:v>19.616109804843592</c:v>
                </c:pt>
                <c:pt idx="2606">
                  <c:v>19.616109804843592</c:v>
                </c:pt>
                <c:pt idx="2607">
                  <c:v>19.616109804843592</c:v>
                </c:pt>
                <c:pt idx="2608">
                  <c:v>19.616109804843592</c:v>
                </c:pt>
                <c:pt idx="2609">
                  <c:v>19.616109804843592</c:v>
                </c:pt>
                <c:pt idx="2610">
                  <c:v>19.616109804843592</c:v>
                </c:pt>
                <c:pt idx="2611">
                  <c:v>19.616109804843592</c:v>
                </c:pt>
                <c:pt idx="2612">
                  <c:v>19.616109804843592</c:v>
                </c:pt>
                <c:pt idx="2613">
                  <c:v>19.616109804843592</c:v>
                </c:pt>
                <c:pt idx="2614">
                  <c:v>19.616109804843592</c:v>
                </c:pt>
                <c:pt idx="2615">
                  <c:v>19.616109804843592</c:v>
                </c:pt>
                <c:pt idx="2616">
                  <c:v>19.616109804843592</c:v>
                </c:pt>
                <c:pt idx="2617">
                  <c:v>19.616109804843592</c:v>
                </c:pt>
                <c:pt idx="2618">
                  <c:v>19.616109804843592</c:v>
                </c:pt>
                <c:pt idx="2619">
                  <c:v>19.616109804843592</c:v>
                </c:pt>
                <c:pt idx="2620">
                  <c:v>19.616109804843592</c:v>
                </c:pt>
                <c:pt idx="2621">
                  <c:v>19.616109804843592</c:v>
                </c:pt>
                <c:pt idx="2622">
                  <c:v>19.616109804843592</c:v>
                </c:pt>
                <c:pt idx="2623">
                  <c:v>19.616109804843592</c:v>
                </c:pt>
                <c:pt idx="2624">
                  <c:v>19.616109804843592</c:v>
                </c:pt>
                <c:pt idx="2625">
                  <c:v>19.616109804843592</c:v>
                </c:pt>
                <c:pt idx="2626">
                  <c:v>19.616109804843592</c:v>
                </c:pt>
                <c:pt idx="2627">
                  <c:v>19.616109804843592</c:v>
                </c:pt>
                <c:pt idx="2628">
                  <c:v>19.616109804843592</c:v>
                </c:pt>
                <c:pt idx="2629">
                  <c:v>19.616109804843592</c:v>
                </c:pt>
                <c:pt idx="2630">
                  <c:v>19.616109804843592</c:v>
                </c:pt>
                <c:pt idx="2631">
                  <c:v>19.616109804843592</c:v>
                </c:pt>
                <c:pt idx="2632">
                  <c:v>19.616109804843592</c:v>
                </c:pt>
                <c:pt idx="2633">
                  <c:v>19.616109804843592</c:v>
                </c:pt>
                <c:pt idx="2634">
                  <c:v>19.616109804843592</c:v>
                </c:pt>
                <c:pt idx="2635">
                  <c:v>19.616109804843592</c:v>
                </c:pt>
                <c:pt idx="2636">
                  <c:v>19.616109804843592</c:v>
                </c:pt>
                <c:pt idx="2637">
                  <c:v>19.616109804843592</c:v>
                </c:pt>
                <c:pt idx="2638">
                  <c:v>19.616109804843592</c:v>
                </c:pt>
                <c:pt idx="2639">
                  <c:v>19.616109804843592</c:v>
                </c:pt>
                <c:pt idx="2640">
                  <c:v>19.616109804843592</c:v>
                </c:pt>
                <c:pt idx="2641">
                  <c:v>19.616109804843592</c:v>
                </c:pt>
                <c:pt idx="2642">
                  <c:v>19.616109804843592</c:v>
                </c:pt>
                <c:pt idx="2643">
                  <c:v>19.616109804843592</c:v>
                </c:pt>
                <c:pt idx="2644">
                  <c:v>19.616109804843592</c:v>
                </c:pt>
                <c:pt idx="2645">
                  <c:v>19.616109804843592</c:v>
                </c:pt>
                <c:pt idx="2646">
                  <c:v>19.616109804843592</c:v>
                </c:pt>
                <c:pt idx="2647">
                  <c:v>19.616109804843592</c:v>
                </c:pt>
                <c:pt idx="2648">
                  <c:v>19.616109804843592</c:v>
                </c:pt>
                <c:pt idx="2649">
                  <c:v>19.616109804843592</c:v>
                </c:pt>
                <c:pt idx="2650">
                  <c:v>19.616109804843592</c:v>
                </c:pt>
                <c:pt idx="2651">
                  <c:v>19.616109804843592</c:v>
                </c:pt>
                <c:pt idx="2652">
                  <c:v>19.616109804843592</c:v>
                </c:pt>
                <c:pt idx="2653">
                  <c:v>19.616109804843592</c:v>
                </c:pt>
                <c:pt idx="2654">
                  <c:v>19.616109804843592</c:v>
                </c:pt>
                <c:pt idx="2655">
                  <c:v>19.616109804843592</c:v>
                </c:pt>
                <c:pt idx="2656">
                  <c:v>19.616109804843592</c:v>
                </c:pt>
                <c:pt idx="2657">
                  <c:v>19.616109804843592</c:v>
                </c:pt>
                <c:pt idx="2658">
                  <c:v>19.616109804843592</c:v>
                </c:pt>
                <c:pt idx="2659">
                  <c:v>19.616109804843592</c:v>
                </c:pt>
                <c:pt idx="2660">
                  <c:v>19.616109804843592</c:v>
                </c:pt>
                <c:pt idx="2661">
                  <c:v>19.616109804843592</c:v>
                </c:pt>
                <c:pt idx="2662">
                  <c:v>19.616109804843592</c:v>
                </c:pt>
                <c:pt idx="2663">
                  <c:v>19.616109804843592</c:v>
                </c:pt>
                <c:pt idx="2664">
                  <c:v>19.616109804843592</c:v>
                </c:pt>
                <c:pt idx="2665">
                  <c:v>19.616109804843592</c:v>
                </c:pt>
                <c:pt idx="2666">
                  <c:v>19.616109804843592</c:v>
                </c:pt>
                <c:pt idx="2667">
                  <c:v>19.616109804843592</c:v>
                </c:pt>
                <c:pt idx="2668">
                  <c:v>19.616109804843592</c:v>
                </c:pt>
                <c:pt idx="2669">
                  <c:v>19.616109804843592</c:v>
                </c:pt>
                <c:pt idx="2670">
                  <c:v>19.616109804843592</c:v>
                </c:pt>
                <c:pt idx="2671">
                  <c:v>19.616109804843592</c:v>
                </c:pt>
                <c:pt idx="2672">
                  <c:v>19.616109804843592</c:v>
                </c:pt>
                <c:pt idx="2673">
                  <c:v>19.616109804843592</c:v>
                </c:pt>
                <c:pt idx="2674">
                  <c:v>19.616109804843592</c:v>
                </c:pt>
                <c:pt idx="2675">
                  <c:v>19.616109804843592</c:v>
                </c:pt>
                <c:pt idx="2676">
                  <c:v>19.616109804843592</c:v>
                </c:pt>
                <c:pt idx="2677">
                  <c:v>19.616109804843592</c:v>
                </c:pt>
                <c:pt idx="2678">
                  <c:v>19.616109804843592</c:v>
                </c:pt>
                <c:pt idx="2679">
                  <c:v>19.616109804843592</c:v>
                </c:pt>
                <c:pt idx="2680">
                  <c:v>19.616109804843592</c:v>
                </c:pt>
                <c:pt idx="2681">
                  <c:v>19.616109804843592</c:v>
                </c:pt>
                <c:pt idx="2682">
                  <c:v>19.616109804843592</c:v>
                </c:pt>
                <c:pt idx="2683">
                  <c:v>19.616109804843592</c:v>
                </c:pt>
                <c:pt idx="2684">
                  <c:v>19.616109804843592</c:v>
                </c:pt>
                <c:pt idx="2685">
                  <c:v>19.616109804843592</c:v>
                </c:pt>
                <c:pt idx="2686">
                  <c:v>19.616109804843592</c:v>
                </c:pt>
                <c:pt idx="2687">
                  <c:v>19.616109804843592</c:v>
                </c:pt>
                <c:pt idx="2688">
                  <c:v>19.616109804843592</c:v>
                </c:pt>
                <c:pt idx="2689">
                  <c:v>19.616109804843592</c:v>
                </c:pt>
                <c:pt idx="2690">
                  <c:v>19.616109804843592</c:v>
                </c:pt>
                <c:pt idx="2691">
                  <c:v>19.616109804843592</c:v>
                </c:pt>
                <c:pt idx="2692">
                  <c:v>19.616109804843592</c:v>
                </c:pt>
                <c:pt idx="2693">
                  <c:v>19.616109804843592</c:v>
                </c:pt>
                <c:pt idx="2694">
                  <c:v>19.616109804843592</c:v>
                </c:pt>
                <c:pt idx="2695">
                  <c:v>19.616109804843592</c:v>
                </c:pt>
                <c:pt idx="2696">
                  <c:v>19.616109804843592</c:v>
                </c:pt>
                <c:pt idx="2697">
                  <c:v>19.616109804843592</c:v>
                </c:pt>
                <c:pt idx="2698">
                  <c:v>19.616109804843592</c:v>
                </c:pt>
                <c:pt idx="2699">
                  <c:v>19.616109804843592</c:v>
                </c:pt>
                <c:pt idx="2700">
                  <c:v>19.616109804843592</c:v>
                </c:pt>
                <c:pt idx="2701">
                  <c:v>19.616109804843592</c:v>
                </c:pt>
                <c:pt idx="2702">
                  <c:v>19.616109804843592</c:v>
                </c:pt>
                <c:pt idx="2703">
                  <c:v>19.616109804843592</c:v>
                </c:pt>
                <c:pt idx="2704">
                  <c:v>19.616109804843592</c:v>
                </c:pt>
                <c:pt idx="2705">
                  <c:v>19.616109804843592</c:v>
                </c:pt>
                <c:pt idx="2706">
                  <c:v>19.616109804843592</c:v>
                </c:pt>
                <c:pt idx="2707">
                  <c:v>19.616109804843592</c:v>
                </c:pt>
                <c:pt idx="2708">
                  <c:v>19.616109804843592</c:v>
                </c:pt>
                <c:pt idx="2709">
                  <c:v>19.616109804843592</c:v>
                </c:pt>
                <c:pt idx="2710">
                  <c:v>19.616109804843592</c:v>
                </c:pt>
                <c:pt idx="2711">
                  <c:v>19.616109804843592</c:v>
                </c:pt>
                <c:pt idx="2712">
                  <c:v>19.616109804843592</c:v>
                </c:pt>
                <c:pt idx="2713">
                  <c:v>19.616109804843592</c:v>
                </c:pt>
                <c:pt idx="2714">
                  <c:v>19.616109804843592</c:v>
                </c:pt>
                <c:pt idx="2715">
                  <c:v>19.616109804843592</c:v>
                </c:pt>
                <c:pt idx="2716">
                  <c:v>19.616109804843592</c:v>
                </c:pt>
                <c:pt idx="2717">
                  <c:v>19.616109804843592</c:v>
                </c:pt>
                <c:pt idx="2718">
                  <c:v>19.616109804843592</c:v>
                </c:pt>
                <c:pt idx="2719">
                  <c:v>19.616109804843592</c:v>
                </c:pt>
                <c:pt idx="2720">
                  <c:v>19.616109804843592</c:v>
                </c:pt>
                <c:pt idx="2721">
                  <c:v>19.616109804843592</c:v>
                </c:pt>
                <c:pt idx="2722">
                  <c:v>19.616109804843592</c:v>
                </c:pt>
                <c:pt idx="2723">
                  <c:v>19.616109804843592</c:v>
                </c:pt>
                <c:pt idx="2724">
                  <c:v>19.616109804843592</c:v>
                </c:pt>
                <c:pt idx="2725">
                  <c:v>19.616109804843592</c:v>
                </c:pt>
                <c:pt idx="2726">
                  <c:v>19.616109804843592</c:v>
                </c:pt>
                <c:pt idx="2727">
                  <c:v>19.616109804843592</c:v>
                </c:pt>
                <c:pt idx="2728">
                  <c:v>19.616109804843592</c:v>
                </c:pt>
                <c:pt idx="2729">
                  <c:v>19.616109804843592</c:v>
                </c:pt>
                <c:pt idx="2730">
                  <c:v>19.616109804843592</c:v>
                </c:pt>
                <c:pt idx="2731">
                  <c:v>19.616109804843592</c:v>
                </c:pt>
                <c:pt idx="2732">
                  <c:v>19.616109804843592</c:v>
                </c:pt>
                <c:pt idx="2733">
                  <c:v>19.616109804843592</c:v>
                </c:pt>
                <c:pt idx="2734">
                  <c:v>19.616109804843592</c:v>
                </c:pt>
                <c:pt idx="2735">
                  <c:v>19.616109804843592</c:v>
                </c:pt>
                <c:pt idx="2736">
                  <c:v>19.616109804843592</c:v>
                </c:pt>
                <c:pt idx="2737">
                  <c:v>19.616109804843592</c:v>
                </c:pt>
                <c:pt idx="2738">
                  <c:v>19.616109804843592</c:v>
                </c:pt>
                <c:pt idx="2739">
                  <c:v>19.616109804843592</c:v>
                </c:pt>
                <c:pt idx="2740">
                  <c:v>19.616109804843592</c:v>
                </c:pt>
                <c:pt idx="2741">
                  <c:v>19.616109804843592</c:v>
                </c:pt>
                <c:pt idx="2742">
                  <c:v>19.616109804843592</c:v>
                </c:pt>
                <c:pt idx="2743">
                  <c:v>19.616109804843592</c:v>
                </c:pt>
                <c:pt idx="2744">
                  <c:v>19.616109804843592</c:v>
                </c:pt>
                <c:pt idx="2745">
                  <c:v>19.616109804843592</c:v>
                </c:pt>
                <c:pt idx="2746">
                  <c:v>19.616109804843592</c:v>
                </c:pt>
                <c:pt idx="2747">
                  <c:v>19.616109804843592</c:v>
                </c:pt>
                <c:pt idx="2748">
                  <c:v>19.616109804843592</c:v>
                </c:pt>
                <c:pt idx="2749">
                  <c:v>19.616109804843592</c:v>
                </c:pt>
                <c:pt idx="2750">
                  <c:v>19.616109804843592</c:v>
                </c:pt>
                <c:pt idx="2751">
                  <c:v>19.616109804843592</c:v>
                </c:pt>
                <c:pt idx="2752">
                  <c:v>19.616109804843592</c:v>
                </c:pt>
                <c:pt idx="2753">
                  <c:v>19.616109804843592</c:v>
                </c:pt>
                <c:pt idx="2754">
                  <c:v>19.616109804843592</c:v>
                </c:pt>
                <c:pt idx="2755">
                  <c:v>19.616109804843592</c:v>
                </c:pt>
                <c:pt idx="2756">
                  <c:v>19.616109804843592</c:v>
                </c:pt>
                <c:pt idx="2757">
                  <c:v>19.616109804843592</c:v>
                </c:pt>
                <c:pt idx="2758">
                  <c:v>19.616109804843592</c:v>
                </c:pt>
                <c:pt idx="2759">
                  <c:v>19.616109804843592</c:v>
                </c:pt>
                <c:pt idx="2760">
                  <c:v>19.616109804843592</c:v>
                </c:pt>
                <c:pt idx="2761">
                  <c:v>19.616109804843592</c:v>
                </c:pt>
                <c:pt idx="2762">
                  <c:v>19.616109804843592</c:v>
                </c:pt>
                <c:pt idx="2763">
                  <c:v>19.616109804843592</c:v>
                </c:pt>
                <c:pt idx="2764">
                  <c:v>19.616109804843592</c:v>
                </c:pt>
                <c:pt idx="2765">
                  <c:v>19.616109804843592</c:v>
                </c:pt>
                <c:pt idx="2766">
                  <c:v>19.616109804843592</c:v>
                </c:pt>
                <c:pt idx="2767">
                  <c:v>19.616109804843592</c:v>
                </c:pt>
                <c:pt idx="2768">
                  <c:v>19.616109804843592</c:v>
                </c:pt>
                <c:pt idx="2769">
                  <c:v>19.616109804843592</c:v>
                </c:pt>
                <c:pt idx="2770">
                  <c:v>19.616109804843592</c:v>
                </c:pt>
                <c:pt idx="2771">
                  <c:v>19.616109804843592</c:v>
                </c:pt>
                <c:pt idx="2772">
                  <c:v>19.616109804843592</c:v>
                </c:pt>
                <c:pt idx="2773">
                  <c:v>19.616109804843592</c:v>
                </c:pt>
                <c:pt idx="2774">
                  <c:v>19.616109804843592</c:v>
                </c:pt>
                <c:pt idx="2775">
                  <c:v>19.616109804843592</c:v>
                </c:pt>
                <c:pt idx="2776">
                  <c:v>19.616109804843592</c:v>
                </c:pt>
                <c:pt idx="2777">
                  <c:v>19.616109804843592</c:v>
                </c:pt>
                <c:pt idx="2778">
                  <c:v>19.616109804843592</c:v>
                </c:pt>
                <c:pt idx="2779">
                  <c:v>19.616109804843592</c:v>
                </c:pt>
                <c:pt idx="2780">
                  <c:v>19.616109804843592</c:v>
                </c:pt>
                <c:pt idx="2781">
                  <c:v>19.616109804843592</c:v>
                </c:pt>
                <c:pt idx="2782">
                  <c:v>19.616109804843592</c:v>
                </c:pt>
                <c:pt idx="2783">
                  <c:v>19.616109804843592</c:v>
                </c:pt>
                <c:pt idx="2784">
                  <c:v>19.616109804843592</c:v>
                </c:pt>
                <c:pt idx="2785">
                  <c:v>19.616109804843592</c:v>
                </c:pt>
                <c:pt idx="2786">
                  <c:v>19.616109804843592</c:v>
                </c:pt>
                <c:pt idx="2787">
                  <c:v>19.616109804843592</c:v>
                </c:pt>
                <c:pt idx="2788">
                  <c:v>19.616109804843592</c:v>
                </c:pt>
                <c:pt idx="2789">
                  <c:v>19.616109804843592</c:v>
                </c:pt>
                <c:pt idx="2790">
                  <c:v>19.616109804843592</c:v>
                </c:pt>
                <c:pt idx="2791">
                  <c:v>19.616109804843592</c:v>
                </c:pt>
                <c:pt idx="2792">
                  <c:v>19.616109804843592</c:v>
                </c:pt>
                <c:pt idx="2793">
                  <c:v>19.616109804843592</c:v>
                </c:pt>
                <c:pt idx="2794">
                  <c:v>19.616109804843592</c:v>
                </c:pt>
                <c:pt idx="2795">
                  <c:v>19.616109804843592</c:v>
                </c:pt>
                <c:pt idx="2796">
                  <c:v>19.616109804843592</c:v>
                </c:pt>
                <c:pt idx="2797">
                  <c:v>19.616109804843592</c:v>
                </c:pt>
                <c:pt idx="2798">
                  <c:v>19.616109804843592</c:v>
                </c:pt>
                <c:pt idx="2799">
                  <c:v>19.616109804843592</c:v>
                </c:pt>
                <c:pt idx="2800">
                  <c:v>19.616109804843592</c:v>
                </c:pt>
                <c:pt idx="2801">
                  <c:v>19.616109804843592</c:v>
                </c:pt>
                <c:pt idx="2802">
                  <c:v>19.616109804843592</c:v>
                </c:pt>
                <c:pt idx="2803">
                  <c:v>19.616109804843592</c:v>
                </c:pt>
                <c:pt idx="2804">
                  <c:v>19.616109804843592</c:v>
                </c:pt>
                <c:pt idx="2805">
                  <c:v>19.616109804843592</c:v>
                </c:pt>
                <c:pt idx="2806">
                  <c:v>19.616109804843592</c:v>
                </c:pt>
                <c:pt idx="2807">
                  <c:v>19.616109804843592</c:v>
                </c:pt>
                <c:pt idx="2808">
                  <c:v>19.616109804843592</c:v>
                </c:pt>
                <c:pt idx="2809">
                  <c:v>19.616109804843592</c:v>
                </c:pt>
                <c:pt idx="2810">
                  <c:v>19.616109804843592</c:v>
                </c:pt>
                <c:pt idx="2811">
                  <c:v>19.616109804843592</c:v>
                </c:pt>
                <c:pt idx="2812">
                  <c:v>19.616109804843592</c:v>
                </c:pt>
                <c:pt idx="2813">
                  <c:v>19.616109804843592</c:v>
                </c:pt>
                <c:pt idx="2814">
                  <c:v>19.616109804843592</c:v>
                </c:pt>
                <c:pt idx="2815">
                  <c:v>19.616109804843592</c:v>
                </c:pt>
                <c:pt idx="2816">
                  <c:v>19.616109804843592</c:v>
                </c:pt>
                <c:pt idx="2817">
                  <c:v>19.616109804843592</c:v>
                </c:pt>
                <c:pt idx="2818">
                  <c:v>19.616109804843592</c:v>
                </c:pt>
                <c:pt idx="2819">
                  <c:v>19.616109804843592</c:v>
                </c:pt>
                <c:pt idx="2820">
                  <c:v>19.616109804843592</c:v>
                </c:pt>
                <c:pt idx="2821">
                  <c:v>19.616109804843592</c:v>
                </c:pt>
                <c:pt idx="2822">
                  <c:v>19.616109804843592</c:v>
                </c:pt>
                <c:pt idx="2823">
                  <c:v>19.616109804843592</c:v>
                </c:pt>
                <c:pt idx="2824">
                  <c:v>19.616109804843592</c:v>
                </c:pt>
                <c:pt idx="2825">
                  <c:v>19.616109804843592</c:v>
                </c:pt>
                <c:pt idx="2826">
                  <c:v>19.616109804843592</c:v>
                </c:pt>
                <c:pt idx="2827">
                  <c:v>19.616109804843592</c:v>
                </c:pt>
                <c:pt idx="2828">
                  <c:v>19.616109804843592</c:v>
                </c:pt>
                <c:pt idx="2829">
                  <c:v>19.616109804843592</c:v>
                </c:pt>
                <c:pt idx="2830">
                  <c:v>19.616109804843592</c:v>
                </c:pt>
                <c:pt idx="2831">
                  <c:v>19.616109804843592</c:v>
                </c:pt>
                <c:pt idx="2832">
                  <c:v>19.616109804843592</c:v>
                </c:pt>
                <c:pt idx="2833">
                  <c:v>19.616109804843592</c:v>
                </c:pt>
                <c:pt idx="2834">
                  <c:v>19.616109804843592</c:v>
                </c:pt>
                <c:pt idx="2835">
                  <c:v>19.616109804843592</c:v>
                </c:pt>
                <c:pt idx="2836">
                  <c:v>19.616109804843592</c:v>
                </c:pt>
                <c:pt idx="2837">
                  <c:v>19.616109804843592</c:v>
                </c:pt>
                <c:pt idx="2838">
                  <c:v>19.616109804843592</c:v>
                </c:pt>
                <c:pt idx="2839">
                  <c:v>19.616109804843592</c:v>
                </c:pt>
                <c:pt idx="2840">
                  <c:v>19.616109804843592</c:v>
                </c:pt>
                <c:pt idx="2841">
                  <c:v>19.616109804843592</c:v>
                </c:pt>
                <c:pt idx="2842">
                  <c:v>19.616109804843592</c:v>
                </c:pt>
                <c:pt idx="2843">
                  <c:v>19.616109804843592</c:v>
                </c:pt>
                <c:pt idx="2844">
                  <c:v>19.616109804843592</c:v>
                </c:pt>
                <c:pt idx="2845">
                  <c:v>19.616109804843592</c:v>
                </c:pt>
                <c:pt idx="2846">
                  <c:v>19.616109804843592</c:v>
                </c:pt>
                <c:pt idx="2847">
                  <c:v>19.616109804843592</c:v>
                </c:pt>
                <c:pt idx="2848">
                  <c:v>19.616109804843592</c:v>
                </c:pt>
                <c:pt idx="2849">
                  <c:v>19.616109804843592</c:v>
                </c:pt>
                <c:pt idx="2850">
                  <c:v>19.616109804843592</c:v>
                </c:pt>
                <c:pt idx="2851">
                  <c:v>19.616109804843592</c:v>
                </c:pt>
                <c:pt idx="2852">
                  <c:v>19.616109804843592</c:v>
                </c:pt>
                <c:pt idx="2853">
                  <c:v>19.616109804843592</c:v>
                </c:pt>
                <c:pt idx="2854">
                  <c:v>19.616109804843592</c:v>
                </c:pt>
                <c:pt idx="2855">
                  <c:v>19.616109804843592</c:v>
                </c:pt>
                <c:pt idx="2856">
                  <c:v>19.616109804843592</c:v>
                </c:pt>
                <c:pt idx="2857">
                  <c:v>19.616109804843592</c:v>
                </c:pt>
                <c:pt idx="2858">
                  <c:v>19.616109804843592</c:v>
                </c:pt>
                <c:pt idx="2859">
                  <c:v>19.616109804843592</c:v>
                </c:pt>
                <c:pt idx="2860">
                  <c:v>19.616109804843592</c:v>
                </c:pt>
                <c:pt idx="2861">
                  <c:v>19.616109804843592</c:v>
                </c:pt>
                <c:pt idx="2862">
                  <c:v>19.616109804843592</c:v>
                </c:pt>
                <c:pt idx="2863">
                  <c:v>19.616109804843592</c:v>
                </c:pt>
                <c:pt idx="2864">
                  <c:v>19.616109804843592</c:v>
                </c:pt>
                <c:pt idx="2865">
                  <c:v>19.616109804843592</c:v>
                </c:pt>
                <c:pt idx="2866">
                  <c:v>19.616109804843592</c:v>
                </c:pt>
                <c:pt idx="2867">
                  <c:v>19.616109804843592</c:v>
                </c:pt>
                <c:pt idx="2868">
                  <c:v>19.616109804843592</c:v>
                </c:pt>
                <c:pt idx="2869">
                  <c:v>19.616109804843592</c:v>
                </c:pt>
                <c:pt idx="2870">
                  <c:v>19.616109804843592</c:v>
                </c:pt>
                <c:pt idx="2871">
                  <c:v>19.616109804843592</c:v>
                </c:pt>
                <c:pt idx="2872">
                  <c:v>19.616109804843592</c:v>
                </c:pt>
                <c:pt idx="2873">
                  <c:v>19.616109804843592</c:v>
                </c:pt>
                <c:pt idx="2874">
                  <c:v>19.616109804843592</c:v>
                </c:pt>
                <c:pt idx="2875">
                  <c:v>19.616109804843592</c:v>
                </c:pt>
                <c:pt idx="2876">
                  <c:v>19.616109804843592</c:v>
                </c:pt>
                <c:pt idx="2877">
                  <c:v>19.616109804843592</c:v>
                </c:pt>
                <c:pt idx="2878">
                  <c:v>19.616109804843592</c:v>
                </c:pt>
                <c:pt idx="2879">
                  <c:v>19.616109804843592</c:v>
                </c:pt>
                <c:pt idx="2880">
                  <c:v>19.616109804843592</c:v>
                </c:pt>
                <c:pt idx="2881">
                  <c:v>19.616109804843592</c:v>
                </c:pt>
                <c:pt idx="2882">
                  <c:v>19.616109804843592</c:v>
                </c:pt>
                <c:pt idx="2883">
                  <c:v>19.616109804843592</c:v>
                </c:pt>
                <c:pt idx="2884">
                  <c:v>19.616109804843592</c:v>
                </c:pt>
                <c:pt idx="2885">
                  <c:v>19.616109804843592</c:v>
                </c:pt>
                <c:pt idx="2886">
                  <c:v>19.616109804843592</c:v>
                </c:pt>
                <c:pt idx="2887">
                  <c:v>19.616109804843592</c:v>
                </c:pt>
                <c:pt idx="2888">
                  <c:v>19.616109804843592</c:v>
                </c:pt>
                <c:pt idx="2889">
                  <c:v>19.616109804843592</c:v>
                </c:pt>
                <c:pt idx="2890">
                  <c:v>19.616109804843592</c:v>
                </c:pt>
                <c:pt idx="2891">
                  <c:v>19.616109804843592</c:v>
                </c:pt>
                <c:pt idx="2892">
                  <c:v>19.616109804843592</c:v>
                </c:pt>
                <c:pt idx="2893">
                  <c:v>19.616109804843592</c:v>
                </c:pt>
                <c:pt idx="2894">
                  <c:v>19.616109804843592</c:v>
                </c:pt>
                <c:pt idx="2895">
                  <c:v>19.616109804843592</c:v>
                </c:pt>
                <c:pt idx="2896">
                  <c:v>19.616109804843592</c:v>
                </c:pt>
                <c:pt idx="2897">
                  <c:v>19.616109804843592</c:v>
                </c:pt>
                <c:pt idx="2898">
                  <c:v>19.616109804843592</c:v>
                </c:pt>
                <c:pt idx="2899">
                  <c:v>19.616109804843592</c:v>
                </c:pt>
                <c:pt idx="2900">
                  <c:v>19.616109804843592</c:v>
                </c:pt>
                <c:pt idx="2901">
                  <c:v>19.616109804843592</c:v>
                </c:pt>
                <c:pt idx="2902">
                  <c:v>19.616109804843592</c:v>
                </c:pt>
                <c:pt idx="2903">
                  <c:v>19.616109804843592</c:v>
                </c:pt>
                <c:pt idx="2904">
                  <c:v>19.616109804843592</c:v>
                </c:pt>
                <c:pt idx="2905">
                  <c:v>19.616109804843592</c:v>
                </c:pt>
                <c:pt idx="2906">
                  <c:v>19.616109804843592</c:v>
                </c:pt>
                <c:pt idx="2907">
                  <c:v>19.616109804843592</c:v>
                </c:pt>
                <c:pt idx="2908">
                  <c:v>19.616109804843592</c:v>
                </c:pt>
                <c:pt idx="2909">
                  <c:v>19.616109804843592</c:v>
                </c:pt>
                <c:pt idx="2910">
                  <c:v>19.616109804843592</c:v>
                </c:pt>
                <c:pt idx="2911">
                  <c:v>19.616109804843592</c:v>
                </c:pt>
                <c:pt idx="2912">
                  <c:v>19.616109804843592</c:v>
                </c:pt>
                <c:pt idx="2913">
                  <c:v>19.616109804843592</c:v>
                </c:pt>
                <c:pt idx="2914">
                  <c:v>19.616109804843592</c:v>
                </c:pt>
                <c:pt idx="2915">
                  <c:v>19.616109804843592</c:v>
                </c:pt>
                <c:pt idx="2916">
                  <c:v>19.616109804843592</c:v>
                </c:pt>
                <c:pt idx="2917">
                  <c:v>19.616109804843592</c:v>
                </c:pt>
                <c:pt idx="2918">
                  <c:v>19.616109804843592</c:v>
                </c:pt>
                <c:pt idx="2919">
                  <c:v>19.616109804843592</c:v>
                </c:pt>
                <c:pt idx="2920">
                  <c:v>19.616109804843592</c:v>
                </c:pt>
                <c:pt idx="2921">
                  <c:v>19.616109804843592</c:v>
                </c:pt>
                <c:pt idx="2922">
                  <c:v>19.616109804843592</c:v>
                </c:pt>
                <c:pt idx="2923">
                  <c:v>19.616109804843592</c:v>
                </c:pt>
                <c:pt idx="2924">
                  <c:v>19.616109804843592</c:v>
                </c:pt>
                <c:pt idx="2925">
                  <c:v>19.616109804843592</c:v>
                </c:pt>
                <c:pt idx="2926">
                  <c:v>19.616109804843592</c:v>
                </c:pt>
                <c:pt idx="2927">
                  <c:v>19.616109804843592</c:v>
                </c:pt>
                <c:pt idx="2928">
                  <c:v>19.616109804843592</c:v>
                </c:pt>
                <c:pt idx="2929">
                  <c:v>19.616109804843592</c:v>
                </c:pt>
                <c:pt idx="2930">
                  <c:v>19.616109804843592</c:v>
                </c:pt>
                <c:pt idx="2931">
                  <c:v>19.616109804843592</c:v>
                </c:pt>
                <c:pt idx="2932">
                  <c:v>19.616109804843592</c:v>
                </c:pt>
                <c:pt idx="2933">
                  <c:v>19.616109804843592</c:v>
                </c:pt>
                <c:pt idx="2934">
                  <c:v>19.616109804843592</c:v>
                </c:pt>
                <c:pt idx="2935">
                  <c:v>19.616109804843592</c:v>
                </c:pt>
                <c:pt idx="2936">
                  <c:v>19.616109804843592</c:v>
                </c:pt>
                <c:pt idx="2937">
                  <c:v>19.616109804843592</c:v>
                </c:pt>
                <c:pt idx="2938">
                  <c:v>19.616109804843592</c:v>
                </c:pt>
                <c:pt idx="2939">
                  <c:v>19.616109804843592</c:v>
                </c:pt>
                <c:pt idx="2940">
                  <c:v>19.616109804843592</c:v>
                </c:pt>
                <c:pt idx="2941">
                  <c:v>19.616109804843592</c:v>
                </c:pt>
                <c:pt idx="2942">
                  <c:v>19.616109804843592</c:v>
                </c:pt>
                <c:pt idx="2943">
                  <c:v>19.616109804843592</c:v>
                </c:pt>
                <c:pt idx="2944">
                  <c:v>19.616109804843592</c:v>
                </c:pt>
                <c:pt idx="2945">
                  <c:v>19.616109804843592</c:v>
                </c:pt>
                <c:pt idx="2946">
                  <c:v>19.616109804843592</c:v>
                </c:pt>
                <c:pt idx="2947">
                  <c:v>19.616109804843592</c:v>
                </c:pt>
                <c:pt idx="2948">
                  <c:v>19.616109804843592</c:v>
                </c:pt>
                <c:pt idx="2949">
                  <c:v>19.616109804843592</c:v>
                </c:pt>
                <c:pt idx="2950">
                  <c:v>19.616109804843592</c:v>
                </c:pt>
                <c:pt idx="2951">
                  <c:v>19.616109804843592</c:v>
                </c:pt>
                <c:pt idx="2952">
                  <c:v>19.616109804843592</c:v>
                </c:pt>
                <c:pt idx="2953">
                  <c:v>19.616109804843592</c:v>
                </c:pt>
                <c:pt idx="2954">
                  <c:v>19.616109804843592</c:v>
                </c:pt>
                <c:pt idx="2955">
                  <c:v>19.616109804843592</c:v>
                </c:pt>
                <c:pt idx="2956">
                  <c:v>19.616109804843592</c:v>
                </c:pt>
                <c:pt idx="2957">
                  <c:v>19.616109804843592</c:v>
                </c:pt>
                <c:pt idx="2958">
                  <c:v>19.616109804843592</c:v>
                </c:pt>
                <c:pt idx="2959">
                  <c:v>19.616109804843592</c:v>
                </c:pt>
                <c:pt idx="2960">
                  <c:v>19.616109804843592</c:v>
                </c:pt>
                <c:pt idx="2961">
                  <c:v>19.616109804843592</c:v>
                </c:pt>
                <c:pt idx="2962">
                  <c:v>19.616109804843592</c:v>
                </c:pt>
                <c:pt idx="2963">
                  <c:v>19.616109804843592</c:v>
                </c:pt>
                <c:pt idx="2964">
                  <c:v>19.616109804843592</c:v>
                </c:pt>
                <c:pt idx="2965">
                  <c:v>19.616109804843592</c:v>
                </c:pt>
                <c:pt idx="2966">
                  <c:v>19.616109804843592</c:v>
                </c:pt>
                <c:pt idx="2967">
                  <c:v>19.616109804843592</c:v>
                </c:pt>
                <c:pt idx="2968">
                  <c:v>19.616109804843592</c:v>
                </c:pt>
                <c:pt idx="2969">
                  <c:v>19.616109804843592</c:v>
                </c:pt>
                <c:pt idx="2970">
                  <c:v>19.616109804843592</c:v>
                </c:pt>
                <c:pt idx="2971">
                  <c:v>19.616109804843592</c:v>
                </c:pt>
                <c:pt idx="2972">
                  <c:v>19.616109804843592</c:v>
                </c:pt>
                <c:pt idx="2973">
                  <c:v>19.616109804843592</c:v>
                </c:pt>
                <c:pt idx="2974">
                  <c:v>19.616109804843592</c:v>
                </c:pt>
                <c:pt idx="2975">
                  <c:v>19.616109804843592</c:v>
                </c:pt>
                <c:pt idx="2976">
                  <c:v>19.616109804843592</c:v>
                </c:pt>
                <c:pt idx="2977">
                  <c:v>19.616109804843592</c:v>
                </c:pt>
                <c:pt idx="2978">
                  <c:v>19.616109804843592</c:v>
                </c:pt>
                <c:pt idx="2979">
                  <c:v>19.616109804843592</c:v>
                </c:pt>
                <c:pt idx="2980">
                  <c:v>19.616109804843592</c:v>
                </c:pt>
                <c:pt idx="2981">
                  <c:v>19.616109804843592</c:v>
                </c:pt>
                <c:pt idx="2982">
                  <c:v>19.616109804843592</c:v>
                </c:pt>
                <c:pt idx="2983">
                  <c:v>19.616109804843592</c:v>
                </c:pt>
                <c:pt idx="2984">
                  <c:v>19.616109804843592</c:v>
                </c:pt>
                <c:pt idx="2985">
                  <c:v>19.616109804843592</c:v>
                </c:pt>
                <c:pt idx="2986">
                  <c:v>19.616109804843592</c:v>
                </c:pt>
                <c:pt idx="2987">
                  <c:v>19.616109804843592</c:v>
                </c:pt>
                <c:pt idx="2988">
                  <c:v>19.616109804843592</c:v>
                </c:pt>
                <c:pt idx="2989">
                  <c:v>19.616109804843592</c:v>
                </c:pt>
                <c:pt idx="2990">
                  <c:v>19.616109804843592</c:v>
                </c:pt>
                <c:pt idx="2991">
                  <c:v>19.616109804843592</c:v>
                </c:pt>
                <c:pt idx="2992">
                  <c:v>19.616109804843592</c:v>
                </c:pt>
                <c:pt idx="2993">
                  <c:v>19.616109804843592</c:v>
                </c:pt>
                <c:pt idx="2994">
                  <c:v>19.616109804843592</c:v>
                </c:pt>
                <c:pt idx="2995">
                  <c:v>19.616109804843592</c:v>
                </c:pt>
                <c:pt idx="2996">
                  <c:v>19.616109804843592</c:v>
                </c:pt>
                <c:pt idx="2997">
                  <c:v>19.616109804843592</c:v>
                </c:pt>
                <c:pt idx="2998">
                  <c:v>19.616109804843592</c:v>
                </c:pt>
                <c:pt idx="2999">
                  <c:v>19.616109804843592</c:v>
                </c:pt>
                <c:pt idx="3000">
                  <c:v>19.616109804843592</c:v>
                </c:pt>
                <c:pt idx="3001">
                  <c:v>19.616109804843592</c:v>
                </c:pt>
                <c:pt idx="3002">
                  <c:v>19.616109804843592</c:v>
                </c:pt>
                <c:pt idx="3003">
                  <c:v>19.616109804843592</c:v>
                </c:pt>
                <c:pt idx="3004">
                  <c:v>19.616109804843592</c:v>
                </c:pt>
                <c:pt idx="3005">
                  <c:v>19.616109804843592</c:v>
                </c:pt>
                <c:pt idx="3006">
                  <c:v>19.616109804843592</c:v>
                </c:pt>
                <c:pt idx="3007">
                  <c:v>19.616109804843592</c:v>
                </c:pt>
                <c:pt idx="3008">
                  <c:v>19.616109804843592</c:v>
                </c:pt>
                <c:pt idx="3009">
                  <c:v>19.616109804843592</c:v>
                </c:pt>
                <c:pt idx="3010">
                  <c:v>19.616109804843592</c:v>
                </c:pt>
                <c:pt idx="3011">
                  <c:v>19.616109804843592</c:v>
                </c:pt>
                <c:pt idx="3012">
                  <c:v>19.616109804843592</c:v>
                </c:pt>
                <c:pt idx="3013">
                  <c:v>19.616109804843592</c:v>
                </c:pt>
                <c:pt idx="3014">
                  <c:v>19.616109804843592</c:v>
                </c:pt>
                <c:pt idx="3015">
                  <c:v>19.616109804843592</c:v>
                </c:pt>
                <c:pt idx="3016">
                  <c:v>19.616109804843592</c:v>
                </c:pt>
                <c:pt idx="3017">
                  <c:v>19.616109804843592</c:v>
                </c:pt>
                <c:pt idx="3018">
                  <c:v>19.616109804843592</c:v>
                </c:pt>
                <c:pt idx="3019">
                  <c:v>19.616109804843592</c:v>
                </c:pt>
                <c:pt idx="3020">
                  <c:v>19.616109804843592</c:v>
                </c:pt>
                <c:pt idx="3021">
                  <c:v>19.616109804843592</c:v>
                </c:pt>
                <c:pt idx="3022">
                  <c:v>19.616109804843592</c:v>
                </c:pt>
                <c:pt idx="3023">
                  <c:v>19.616109804843592</c:v>
                </c:pt>
                <c:pt idx="3024">
                  <c:v>19.616109804843592</c:v>
                </c:pt>
                <c:pt idx="3025">
                  <c:v>19.616109804843592</c:v>
                </c:pt>
                <c:pt idx="3026">
                  <c:v>19.616109804843592</c:v>
                </c:pt>
                <c:pt idx="3027">
                  <c:v>19.616109804843592</c:v>
                </c:pt>
                <c:pt idx="3028">
                  <c:v>19.616109804843592</c:v>
                </c:pt>
                <c:pt idx="3029">
                  <c:v>19.616109804843592</c:v>
                </c:pt>
                <c:pt idx="3030">
                  <c:v>19.616109804843592</c:v>
                </c:pt>
                <c:pt idx="3031">
                  <c:v>19.616109804843592</c:v>
                </c:pt>
                <c:pt idx="3032">
                  <c:v>19.616109804843592</c:v>
                </c:pt>
                <c:pt idx="3033">
                  <c:v>19.616109804843592</c:v>
                </c:pt>
                <c:pt idx="3034">
                  <c:v>19.616109804843592</c:v>
                </c:pt>
                <c:pt idx="3035">
                  <c:v>19.616109804843592</c:v>
                </c:pt>
                <c:pt idx="3036">
                  <c:v>19.616109804843592</c:v>
                </c:pt>
                <c:pt idx="3037">
                  <c:v>19.616109804843592</c:v>
                </c:pt>
                <c:pt idx="3038">
                  <c:v>19.616109804843592</c:v>
                </c:pt>
                <c:pt idx="3039">
                  <c:v>19.616109804843592</c:v>
                </c:pt>
                <c:pt idx="3040">
                  <c:v>19.616109804843592</c:v>
                </c:pt>
                <c:pt idx="3041">
                  <c:v>19.616109804843592</c:v>
                </c:pt>
                <c:pt idx="3042">
                  <c:v>19.616109804843592</c:v>
                </c:pt>
                <c:pt idx="3043">
                  <c:v>19.616109804843592</c:v>
                </c:pt>
                <c:pt idx="3044">
                  <c:v>19.616109804843592</c:v>
                </c:pt>
                <c:pt idx="3045">
                  <c:v>19.616109804843592</c:v>
                </c:pt>
                <c:pt idx="3046">
                  <c:v>19.616109804843592</c:v>
                </c:pt>
                <c:pt idx="3047">
                  <c:v>19.616109804843592</c:v>
                </c:pt>
                <c:pt idx="3048">
                  <c:v>19.616109804843592</c:v>
                </c:pt>
                <c:pt idx="3049">
                  <c:v>19.616109804843592</c:v>
                </c:pt>
                <c:pt idx="3050">
                  <c:v>19.616109804843592</c:v>
                </c:pt>
                <c:pt idx="3051">
                  <c:v>19.616109804843592</c:v>
                </c:pt>
                <c:pt idx="3052">
                  <c:v>19.616109804843592</c:v>
                </c:pt>
                <c:pt idx="3053">
                  <c:v>19.616109804843592</c:v>
                </c:pt>
                <c:pt idx="3054">
                  <c:v>19.616109804843592</c:v>
                </c:pt>
                <c:pt idx="3055">
                  <c:v>19.616109804843592</c:v>
                </c:pt>
                <c:pt idx="3056">
                  <c:v>19.616109804843592</c:v>
                </c:pt>
                <c:pt idx="3057">
                  <c:v>19.616109804843592</c:v>
                </c:pt>
                <c:pt idx="3058">
                  <c:v>19.616109804843592</c:v>
                </c:pt>
                <c:pt idx="3059">
                  <c:v>19.616109804843592</c:v>
                </c:pt>
                <c:pt idx="3060">
                  <c:v>19.616109804843592</c:v>
                </c:pt>
                <c:pt idx="3061">
                  <c:v>19.616109804843592</c:v>
                </c:pt>
                <c:pt idx="3062">
                  <c:v>19.616109804843592</c:v>
                </c:pt>
                <c:pt idx="3063">
                  <c:v>19.616109804843592</c:v>
                </c:pt>
                <c:pt idx="3064">
                  <c:v>19.616109804843592</c:v>
                </c:pt>
                <c:pt idx="3065">
                  <c:v>19.616109804843592</c:v>
                </c:pt>
                <c:pt idx="3066">
                  <c:v>19.616109804843592</c:v>
                </c:pt>
                <c:pt idx="3067">
                  <c:v>19.616109804843592</c:v>
                </c:pt>
                <c:pt idx="3068">
                  <c:v>19.616109804843592</c:v>
                </c:pt>
                <c:pt idx="3069">
                  <c:v>19.616109804843592</c:v>
                </c:pt>
                <c:pt idx="3070">
                  <c:v>19.616109804843592</c:v>
                </c:pt>
                <c:pt idx="3071">
                  <c:v>19.616109804843592</c:v>
                </c:pt>
                <c:pt idx="3072">
                  <c:v>19.616109804843592</c:v>
                </c:pt>
                <c:pt idx="3073">
                  <c:v>19.616109804843592</c:v>
                </c:pt>
                <c:pt idx="3074">
                  <c:v>19.616109804843592</c:v>
                </c:pt>
                <c:pt idx="3075">
                  <c:v>19.616109804843592</c:v>
                </c:pt>
                <c:pt idx="3076">
                  <c:v>19.616109804843592</c:v>
                </c:pt>
                <c:pt idx="3077">
                  <c:v>19.616109804843592</c:v>
                </c:pt>
                <c:pt idx="3078">
                  <c:v>19.616109804843592</c:v>
                </c:pt>
                <c:pt idx="3079">
                  <c:v>19.616109804843592</c:v>
                </c:pt>
                <c:pt idx="3080">
                  <c:v>19.616109804843592</c:v>
                </c:pt>
                <c:pt idx="3081">
                  <c:v>19.616109804843592</c:v>
                </c:pt>
                <c:pt idx="3082">
                  <c:v>19.616109804843592</c:v>
                </c:pt>
                <c:pt idx="3083">
                  <c:v>19.616109804843592</c:v>
                </c:pt>
                <c:pt idx="3084">
                  <c:v>19.616109804843592</c:v>
                </c:pt>
                <c:pt idx="3085">
                  <c:v>19.616109804843592</c:v>
                </c:pt>
                <c:pt idx="3086">
                  <c:v>19.616109804843592</c:v>
                </c:pt>
                <c:pt idx="3087">
                  <c:v>19.616109804843592</c:v>
                </c:pt>
                <c:pt idx="3088">
                  <c:v>19.616109804843592</c:v>
                </c:pt>
                <c:pt idx="3089">
                  <c:v>19.616109804843592</c:v>
                </c:pt>
                <c:pt idx="3090">
                  <c:v>19.616109804843592</c:v>
                </c:pt>
                <c:pt idx="3091">
                  <c:v>19.616109804843592</c:v>
                </c:pt>
                <c:pt idx="3092">
                  <c:v>19.616109804843592</c:v>
                </c:pt>
                <c:pt idx="3093">
                  <c:v>19.616109804843592</c:v>
                </c:pt>
                <c:pt idx="3094">
                  <c:v>19.616109804843592</c:v>
                </c:pt>
                <c:pt idx="3095">
                  <c:v>19.616109804843592</c:v>
                </c:pt>
                <c:pt idx="3096">
                  <c:v>19.616109804843592</c:v>
                </c:pt>
                <c:pt idx="3097">
                  <c:v>19.616109804843592</c:v>
                </c:pt>
                <c:pt idx="3098">
                  <c:v>19.616109804843592</c:v>
                </c:pt>
                <c:pt idx="3099">
                  <c:v>19.616109804843592</c:v>
                </c:pt>
                <c:pt idx="3100">
                  <c:v>19.616109804843592</c:v>
                </c:pt>
                <c:pt idx="3101">
                  <c:v>19.616109804843592</c:v>
                </c:pt>
                <c:pt idx="3102">
                  <c:v>19.616109804843592</c:v>
                </c:pt>
                <c:pt idx="3103">
                  <c:v>19.616109804843592</c:v>
                </c:pt>
                <c:pt idx="3104">
                  <c:v>19.616109804843592</c:v>
                </c:pt>
                <c:pt idx="3105">
                  <c:v>19.616109804843592</c:v>
                </c:pt>
                <c:pt idx="3106">
                  <c:v>19.616109804843592</c:v>
                </c:pt>
                <c:pt idx="3107">
                  <c:v>19.616109804843592</c:v>
                </c:pt>
                <c:pt idx="3108">
                  <c:v>19.616109804843592</c:v>
                </c:pt>
                <c:pt idx="3109">
                  <c:v>19.616109804843592</c:v>
                </c:pt>
                <c:pt idx="3110">
                  <c:v>19.616109804843592</c:v>
                </c:pt>
                <c:pt idx="3111">
                  <c:v>19.616109804843592</c:v>
                </c:pt>
                <c:pt idx="3112">
                  <c:v>19.616109804843592</c:v>
                </c:pt>
                <c:pt idx="3113">
                  <c:v>19.616109804843592</c:v>
                </c:pt>
                <c:pt idx="3114">
                  <c:v>19.616109804843592</c:v>
                </c:pt>
                <c:pt idx="3115">
                  <c:v>19.616109804843592</c:v>
                </c:pt>
                <c:pt idx="3116">
                  <c:v>19.616109804843592</c:v>
                </c:pt>
                <c:pt idx="3117">
                  <c:v>19.616109804843592</c:v>
                </c:pt>
                <c:pt idx="3118">
                  <c:v>19.616109804843592</c:v>
                </c:pt>
                <c:pt idx="3119">
                  <c:v>19.616109804843592</c:v>
                </c:pt>
                <c:pt idx="3120">
                  <c:v>19.616109804843592</c:v>
                </c:pt>
                <c:pt idx="3121">
                  <c:v>19.616109804843592</c:v>
                </c:pt>
                <c:pt idx="3122">
                  <c:v>19.616109804843592</c:v>
                </c:pt>
                <c:pt idx="3123">
                  <c:v>19.616109804843592</c:v>
                </c:pt>
                <c:pt idx="3124">
                  <c:v>19.616109804843592</c:v>
                </c:pt>
                <c:pt idx="3125">
                  <c:v>19.616109804843592</c:v>
                </c:pt>
                <c:pt idx="3126">
                  <c:v>19.616109804843592</c:v>
                </c:pt>
                <c:pt idx="3127">
                  <c:v>19.616109804843592</c:v>
                </c:pt>
                <c:pt idx="3128">
                  <c:v>19.616109804843592</c:v>
                </c:pt>
                <c:pt idx="3129">
                  <c:v>19.616109804843592</c:v>
                </c:pt>
                <c:pt idx="3130">
                  <c:v>19.616109804843592</c:v>
                </c:pt>
                <c:pt idx="3131">
                  <c:v>19.616109804843592</c:v>
                </c:pt>
                <c:pt idx="3132">
                  <c:v>19.616109804843592</c:v>
                </c:pt>
                <c:pt idx="3133">
                  <c:v>19.616109804843592</c:v>
                </c:pt>
                <c:pt idx="3134">
                  <c:v>19.616109804843592</c:v>
                </c:pt>
                <c:pt idx="3135">
                  <c:v>19.616109804843592</c:v>
                </c:pt>
                <c:pt idx="3136">
                  <c:v>19.616109804843592</c:v>
                </c:pt>
                <c:pt idx="3137">
                  <c:v>19.616109804843592</c:v>
                </c:pt>
                <c:pt idx="3138">
                  <c:v>19.616109804843592</c:v>
                </c:pt>
                <c:pt idx="3139">
                  <c:v>19.616109804843592</c:v>
                </c:pt>
                <c:pt idx="3140">
                  <c:v>19.616109804843592</c:v>
                </c:pt>
                <c:pt idx="3141">
                  <c:v>19.616109804843592</c:v>
                </c:pt>
                <c:pt idx="3142">
                  <c:v>19.616109804843592</c:v>
                </c:pt>
                <c:pt idx="3143">
                  <c:v>19.616109804843592</c:v>
                </c:pt>
                <c:pt idx="3144">
                  <c:v>19.616109804843592</c:v>
                </c:pt>
                <c:pt idx="3145">
                  <c:v>19.616109804843592</c:v>
                </c:pt>
                <c:pt idx="3146">
                  <c:v>19.616109804843592</c:v>
                </c:pt>
                <c:pt idx="3147">
                  <c:v>19.616109804843592</c:v>
                </c:pt>
                <c:pt idx="3148">
                  <c:v>19.616109804843592</c:v>
                </c:pt>
                <c:pt idx="3149">
                  <c:v>19.616109804843592</c:v>
                </c:pt>
                <c:pt idx="3150">
                  <c:v>19.616109804843592</c:v>
                </c:pt>
                <c:pt idx="3151">
                  <c:v>19.616109804843592</c:v>
                </c:pt>
                <c:pt idx="3152">
                  <c:v>19.616109804843592</c:v>
                </c:pt>
                <c:pt idx="3153">
                  <c:v>19.616109804843592</c:v>
                </c:pt>
                <c:pt idx="3154">
                  <c:v>19.616109804843592</c:v>
                </c:pt>
                <c:pt idx="3155">
                  <c:v>19.616109804843592</c:v>
                </c:pt>
                <c:pt idx="3156">
                  <c:v>19.616109804843592</c:v>
                </c:pt>
                <c:pt idx="3157">
                  <c:v>19.616109804843592</c:v>
                </c:pt>
                <c:pt idx="3158">
                  <c:v>19.616109804843592</c:v>
                </c:pt>
                <c:pt idx="3159">
                  <c:v>19.616109804843592</c:v>
                </c:pt>
                <c:pt idx="3160">
                  <c:v>19.616109804843592</c:v>
                </c:pt>
                <c:pt idx="3161">
                  <c:v>19.616109804843592</c:v>
                </c:pt>
                <c:pt idx="3162">
                  <c:v>19.616109804843592</c:v>
                </c:pt>
                <c:pt idx="3163">
                  <c:v>19.616109804843592</c:v>
                </c:pt>
                <c:pt idx="3164">
                  <c:v>19.616109804843592</c:v>
                </c:pt>
                <c:pt idx="3165">
                  <c:v>19.616109804843592</c:v>
                </c:pt>
                <c:pt idx="3166">
                  <c:v>19.616109804843592</c:v>
                </c:pt>
                <c:pt idx="3167">
                  <c:v>19.616109804843592</c:v>
                </c:pt>
                <c:pt idx="3168">
                  <c:v>19.616109804843592</c:v>
                </c:pt>
                <c:pt idx="3169">
                  <c:v>19.616109804843592</c:v>
                </c:pt>
                <c:pt idx="3170">
                  <c:v>19.616109804843592</c:v>
                </c:pt>
                <c:pt idx="3171">
                  <c:v>19.616109804843592</c:v>
                </c:pt>
                <c:pt idx="3172">
                  <c:v>19.616109804843592</c:v>
                </c:pt>
                <c:pt idx="3173">
                  <c:v>19.616109804843592</c:v>
                </c:pt>
                <c:pt idx="3174">
                  <c:v>19.616109804843592</c:v>
                </c:pt>
                <c:pt idx="3175">
                  <c:v>19.616109804843592</c:v>
                </c:pt>
                <c:pt idx="3176">
                  <c:v>19.616109804843592</c:v>
                </c:pt>
                <c:pt idx="3177">
                  <c:v>19.616109804843592</c:v>
                </c:pt>
                <c:pt idx="3178">
                  <c:v>19.616109804843592</c:v>
                </c:pt>
                <c:pt idx="3179">
                  <c:v>19.616109804843592</c:v>
                </c:pt>
                <c:pt idx="3180">
                  <c:v>19.616109804843592</c:v>
                </c:pt>
                <c:pt idx="3181">
                  <c:v>19.616109804843592</c:v>
                </c:pt>
                <c:pt idx="3182">
                  <c:v>19.616109804843592</c:v>
                </c:pt>
                <c:pt idx="3183">
                  <c:v>19.616109804843592</c:v>
                </c:pt>
                <c:pt idx="3184">
                  <c:v>19.616109804843592</c:v>
                </c:pt>
                <c:pt idx="3185">
                  <c:v>19.616109804843592</c:v>
                </c:pt>
                <c:pt idx="3186">
                  <c:v>19.616109804843592</c:v>
                </c:pt>
                <c:pt idx="3187">
                  <c:v>19.616109804843592</c:v>
                </c:pt>
                <c:pt idx="3188">
                  <c:v>19.616109804843592</c:v>
                </c:pt>
                <c:pt idx="3189">
                  <c:v>19.616109804843592</c:v>
                </c:pt>
                <c:pt idx="3190">
                  <c:v>19.616109804843592</c:v>
                </c:pt>
                <c:pt idx="3191">
                  <c:v>19.616109804843592</c:v>
                </c:pt>
                <c:pt idx="3192">
                  <c:v>19.616109804843592</c:v>
                </c:pt>
                <c:pt idx="3193">
                  <c:v>19.616109804843592</c:v>
                </c:pt>
                <c:pt idx="3194">
                  <c:v>19.616109804843592</c:v>
                </c:pt>
                <c:pt idx="3195">
                  <c:v>19.616109804843592</c:v>
                </c:pt>
                <c:pt idx="3196">
                  <c:v>19.616109804843592</c:v>
                </c:pt>
                <c:pt idx="3197">
                  <c:v>19.616109804843592</c:v>
                </c:pt>
                <c:pt idx="3198">
                  <c:v>19.616109804843592</c:v>
                </c:pt>
                <c:pt idx="3199">
                  <c:v>19.616109804843592</c:v>
                </c:pt>
                <c:pt idx="3200">
                  <c:v>19.616109804843592</c:v>
                </c:pt>
                <c:pt idx="3201">
                  <c:v>19.616109804843592</c:v>
                </c:pt>
                <c:pt idx="3202">
                  <c:v>19.616109804843592</c:v>
                </c:pt>
                <c:pt idx="3203">
                  <c:v>19.616109804843592</c:v>
                </c:pt>
                <c:pt idx="3204">
                  <c:v>19.616109804843592</c:v>
                </c:pt>
                <c:pt idx="3205">
                  <c:v>19.616109804843592</c:v>
                </c:pt>
                <c:pt idx="3206">
                  <c:v>19.616109804843592</c:v>
                </c:pt>
                <c:pt idx="3207">
                  <c:v>19.616109804843592</c:v>
                </c:pt>
                <c:pt idx="3208">
                  <c:v>19.616109804843592</c:v>
                </c:pt>
                <c:pt idx="3209">
                  <c:v>19.616109804843592</c:v>
                </c:pt>
                <c:pt idx="3210">
                  <c:v>19.616109804843592</c:v>
                </c:pt>
                <c:pt idx="3211">
                  <c:v>19.616109804843592</c:v>
                </c:pt>
                <c:pt idx="3212">
                  <c:v>19.616109804843592</c:v>
                </c:pt>
                <c:pt idx="3213">
                  <c:v>19.616109804843592</c:v>
                </c:pt>
                <c:pt idx="3214">
                  <c:v>19.616109804843592</c:v>
                </c:pt>
                <c:pt idx="3215">
                  <c:v>19.616109804843592</c:v>
                </c:pt>
                <c:pt idx="3216">
                  <c:v>19.616109804843592</c:v>
                </c:pt>
                <c:pt idx="3217">
                  <c:v>19.616109804843592</c:v>
                </c:pt>
                <c:pt idx="3218">
                  <c:v>19.616109804843592</c:v>
                </c:pt>
                <c:pt idx="3219">
                  <c:v>19.616109804843592</c:v>
                </c:pt>
                <c:pt idx="3220">
                  <c:v>19.616109804843592</c:v>
                </c:pt>
                <c:pt idx="3221">
                  <c:v>19.616109804843592</c:v>
                </c:pt>
                <c:pt idx="3222">
                  <c:v>19.616109804843592</c:v>
                </c:pt>
                <c:pt idx="3223">
                  <c:v>19.616109804843592</c:v>
                </c:pt>
                <c:pt idx="3224">
                  <c:v>19.616109804843592</c:v>
                </c:pt>
                <c:pt idx="3225">
                  <c:v>19.616109804843592</c:v>
                </c:pt>
                <c:pt idx="3226">
                  <c:v>19.616109804843592</c:v>
                </c:pt>
                <c:pt idx="3227">
                  <c:v>19.616109804843592</c:v>
                </c:pt>
                <c:pt idx="3228">
                  <c:v>19.616109804843592</c:v>
                </c:pt>
                <c:pt idx="3229">
                  <c:v>19.616109804843592</c:v>
                </c:pt>
                <c:pt idx="3230">
                  <c:v>19.616109804843592</c:v>
                </c:pt>
                <c:pt idx="3231">
                  <c:v>19.616109804843592</c:v>
                </c:pt>
                <c:pt idx="3232">
                  <c:v>19.616109804843592</c:v>
                </c:pt>
                <c:pt idx="3233">
                  <c:v>19.616109804843592</c:v>
                </c:pt>
                <c:pt idx="3234">
                  <c:v>19.616109804843592</c:v>
                </c:pt>
                <c:pt idx="3235">
                  <c:v>19.616109804843592</c:v>
                </c:pt>
                <c:pt idx="3236">
                  <c:v>19.616109804843592</c:v>
                </c:pt>
                <c:pt idx="3237">
                  <c:v>19.616109804843592</c:v>
                </c:pt>
                <c:pt idx="3238">
                  <c:v>19.616109804843592</c:v>
                </c:pt>
                <c:pt idx="3239">
                  <c:v>19.616109804843592</c:v>
                </c:pt>
                <c:pt idx="3240">
                  <c:v>19.616109804843592</c:v>
                </c:pt>
                <c:pt idx="3241">
                  <c:v>19.616109804843592</c:v>
                </c:pt>
                <c:pt idx="3242">
                  <c:v>19.616109804843592</c:v>
                </c:pt>
                <c:pt idx="3243">
                  <c:v>19.616109804843592</c:v>
                </c:pt>
                <c:pt idx="3244">
                  <c:v>19.616109804843592</c:v>
                </c:pt>
                <c:pt idx="3245">
                  <c:v>19.616109804843592</c:v>
                </c:pt>
                <c:pt idx="3246">
                  <c:v>19.616109804843592</c:v>
                </c:pt>
                <c:pt idx="3247">
                  <c:v>19.616109804843592</c:v>
                </c:pt>
                <c:pt idx="3248">
                  <c:v>19.616109804843592</c:v>
                </c:pt>
                <c:pt idx="3249">
                  <c:v>19.616109804843592</c:v>
                </c:pt>
                <c:pt idx="3250">
                  <c:v>19.616109804843592</c:v>
                </c:pt>
                <c:pt idx="3251">
                  <c:v>19.616109804843592</c:v>
                </c:pt>
                <c:pt idx="3252">
                  <c:v>19.616109804843592</c:v>
                </c:pt>
                <c:pt idx="3253">
                  <c:v>19.616109804843592</c:v>
                </c:pt>
                <c:pt idx="3254">
                  <c:v>19.616109804843592</c:v>
                </c:pt>
                <c:pt idx="3255">
                  <c:v>19.616109804843592</c:v>
                </c:pt>
                <c:pt idx="3256">
                  <c:v>19.616109804843592</c:v>
                </c:pt>
                <c:pt idx="3257">
                  <c:v>19.616109804843592</c:v>
                </c:pt>
                <c:pt idx="3258">
                  <c:v>19.616109804843592</c:v>
                </c:pt>
                <c:pt idx="3259">
                  <c:v>19.616109804843592</c:v>
                </c:pt>
                <c:pt idx="3260">
                  <c:v>19.616109804843592</c:v>
                </c:pt>
                <c:pt idx="3261">
                  <c:v>19.616109804843592</c:v>
                </c:pt>
                <c:pt idx="3262">
                  <c:v>19.616109804843592</c:v>
                </c:pt>
                <c:pt idx="3263">
                  <c:v>19.616109804843592</c:v>
                </c:pt>
                <c:pt idx="3264">
                  <c:v>19.616109804843592</c:v>
                </c:pt>
                <c:pt idx="3265">
                  <c:v>19.616109804843592</c:v>
                </c:pt>
                <c:pt idx="3266">
                  <c:v>19.616109804843592</c:v>
                </c:pt>
                <c:pt idx="3267">
                  <c:v>19.616109804843592</c:v>
                </c:pt>
                <c:pt idx="3268">
                  <c:v>19.616109804843592</c:v>
                </c:pt>
                <c:pt idx="3269">
                  <c:v>19.616109804843592</c:v>
                </c:pt>
                <c:pt idx="3270">
                  <c:v>19.616109804843592</c:v>
                </c:pt>
                <c:pt idx="3271">
                  <c:v>19.616109804843592</c:v>
                </c:pt>
                <c:pt idx="3272">
                  <c:v>19.616109804843592</c:v>
                </c:pt>
                <c:pt idx="3273">
                  <c:v>19.616109804843592</c:v>
                </c:pt>
                <c:pt idx="3274">
                  <c:v>19.616109804843592</c:v>
                </c:pt>
                <c:pt idx="3275">
                  <c:v>19.616109804843592</c:v>
                </c:pt>
                <c:pt idx="3276">
                  <c:v>19.616109804843592</c:v>
                </c:pt>
                <c:pt idx="3277">
                  <c:v>19.616109804843592</c:v>
                </c:pt>
                <c:pt idx="3278">
                  <c:v>19.616109804843592</c:v>
                </c:pt>
                <c:pt idx="3279">
                  <c:v>19.616109804843592</c:v>
                </c:pt>
                <c:pt idx="3280">
                  <c:v>19.616109804843592</c:v>
                </c:pt>
                <c:pt idx="3281">
                  <c:v>19.616109804843592</c:v>
                </c:pt>
                <c:pt idx="3282">
                  <c:v>19.616109804843592</c:v>
                </c:pt>
                <c:pt idx="3283">
                  <c:v>19.616109804843592</c:v>
                </c:pt>
                <c:pt idx="3284">
                  <c:v>19.616109804843592</c:v>
                </c:pt>
                <c:pt idx="3285">
                  <c:v>19.616109804843592</c:v>
                </c:pt>
                <c:pt idx="3286">
                  <c:v>19.616109804843592</c:v>
                </c:pt>
                <c:pt idx="3287">
                  <c:v>19.616109804843592</c:v>
                </c:pt>
                <c:pt idx="3288">
                  <c:v>19.616109804843592</c:v>
                </c:pt>
                <c:pt idx="3289">
                  <c:v>19.616109804843592</c:v>
                </c:pt>
                <c:pt idx="3290">
                  <c:v>19.616109804843592</c:v>
                </c:pt>
                <c:pt idx="3291">
                  <c:v>19.616109804843592</c:v>
                </c:pt>
                <c:pt idx="3292">
                  <c:v>19.616109804843592</c:v>
                </c:pt>
                <c:pt idx="3293">
                  <c:v>19.616109804843592</c:v>
                </c:pt>
                <c:pt idx="3294">
                  <c:v>19.616109804843592</c:v>
                </c:pt>
                <c:pt idx="3295">
                  <c:v>19.616109804843592</c:v>
                </c:pt>
                <c:pt idx="3296">
                  <c:v>19.616109804843592</c:v>
                </c:pt>
                <c:pt idx="3297">
                  <c:v>19.616109804843592</c:v>
                </c:pt>
                <c:pt idx="3298">
                  <c:v>19.616109804843592</c:v>
                </c:pt>
                <c:pt idx="3299">
                  <c:v>19.616109804843592</c:v>
                </c:pt>
                <c:pt idx="3300">
                  <c:v>19.616109804843592</c:v>
                </c:pt>
                <c:pt idx="3301">
                  <c:v>19.616109804843592</c:v>
                </c:pt>
                <c:pt idx="3302">
                  <c:v>19.616109804843592</c:v>
                </c:pt>
                <c:pt idx="3303">
                  <c:v>19.616109804843592</c:v>
                </c:pt>
                <c:pt idx="3304">
                  <c:v>19.616109804843592</c:v>
                </c:pt>
                <c:pt idx="3305">
                  <c:v>19.616109804843592</c:v>
                </c:pt>
                <c:pt idx="3306">
                  <c:v>19.616109804843592</c:v>
                </c:pt>
                <c:pt idx="3307">
                  <c:v>19.616109804843592</c:v>
                </c:pt>
                <c:pt idx="3308">
                  <c:v>19.616109804843592</c:v>
                </c:pt>
                <c:pt idx="3309">
                  <c:v>19.616109804843592</c:v>
                </c:pt>
                <c:pt idx="3310">
                  <c:v>19.616109804843592</c:v>
                </c:pt>
                <c:pt idx="3311">
                  <c:v>19.616109804843592</c:v>
                </c:pt>
                <c:pt idx="3312">
                  <c:v>19.616109804843592</c:v>
                </c:pt>
                <c:pt idx="3313">
                  <c:v>19.616109804843592</c:v>
                </c:pt>
                <c:pt idx="3314">
                  <c:v>19.616109804843592</c:v>
                </c:pt>
                <c:pt idx="3315">
                  <c:v>19.616109804843592</c:v>
                </c:pt>
                <c:pt idx="3316">
                  <c:v>19.616109804843592</c:v>
                </c:pt>
                <c:pt idx="3317">
                  <c:v>19.616109804843592</c:v>
                </c:pt>
                <c:pt idx="3318">
                  <c:v>19.616109804843592</c:v>
                </c:pt>
                <c:pt idx="3319">
                  <c:v>19.616109804843592</c:v>
                </c:pt>
                <c:pt idx="3320">
                  <c:v>19.616109804843592</c:v>
                </c:pt>
                <c:pt idx="3321">
                  <c:v>19.616109804843592</c:v>
                </c:pt>
                <c:pt idx="3322">
                  <c:v>19.616109804843592</c:v>
                </c:pt>
                <c:pt idx="3323">
                  <c:v>19.616109804843592</c:v>
                </c:pt>
                <c:pt idx="3324">
                  <c:v>19.616109804843592</c:v>
                </c:pt>
                <c:pt idx="3325">
                  <c:v>19.616109804843592</c:v>
                </c:pt>
                <c:pt idx="3326">
                  <c:v>19.616109804843592</c:v>
                </c:pt>
                <c:pt idx="3327">
                  <c:v>19.616109804843592</c:v>
                </c:pt>
                <c:pt idx="3328">
                  <c:v>19.616109804843592</c:v>
                </c:pt>
                <c:pt idx="3329">
                  <c:v>19.616109804843592</c:v>
                </c:pt>
                <c:pt idx="3330">
                  <c:v>19.616109804843592</c:v>
                </c:pt>
                <c:pt idx="3331">
                  <c:v>19.616109804843592</c:v>
                </c:pt>
                <c:pt idx="3332">
                  <c:v>19.616109804843592</c:v>
                </c:pt>
                <c:pt idx="3333">
                  <c:v>19.616109804843592</c:v>
                </c:pt>
                <c:pt idx="3334">
                  <c:v>19.616109804843592</c:v>
                </c:pt>
                <c:pt idx="3335">
                  <c:v>19.616109804843592</c:v>
                </c:pt>
                <c:pt idx="3336">
                  <c:v>19.616109804843592</c:v>
                </c:pt>
                <c:pt idx="3337">
                  <c:v>19.616109804843592</c:v>
                </c:pt>
                <c:pt idx="3338">
                  <c:v>19.616109804843592</c:v>
                </c:pt>
                <c:pt idx="3339">
                  <c:v>19.616109804843592</c:v>
                </c:pt>
                <c:pt idx="3340">
                  <c:v>19.616109804843592</c:v>
                </c:pt>
                <c:pt idx="3341">
                  <c:v>19.616109804843592</c:v>
                </c:pt>
                <c:pt idx="3342">
                  <c:v>19.616109804843592</c:v>
                </c:pt>
                <c:pt idx="3343">
                  <c:v>19.616109804843592</c:v>
                </c:pt>
                <c:pt idx="3344">
                  <c:v>19.616109804843592</c:v>
                </c:pt>
                <c:pt idx="3345">
                  <c:v>19.616109804843592</c:v>
                </c:pt>
                <c:pt idx="3346">
                  <c:v>19.616109804843592</c:v>
                </c:pt>
                <c:pt idx="3347">
                  <c:v>19.616109804843592</c:v>
                </c:pt>
                <c:pt idx="3348">
                  <c:v>19.616109804843592</c:v>
                </c:pt>
                <c:pt idx="3349">
                  <c:v>19.616109804843592</c:v>
                </c:pt>
                <c:pt idx="3350">
                  <c:v>19.616109804843592</c:v>
                </c:pt>
                <c:pt idx="3351">
                  <c:v>19.616109804843592</c:v>
                </c:pt>
                <c:pt idx="3352">
                  <c:v>19.616109804843592</c:v>
                </c:pt>
                <c:pt idx="3353">
                  <c:v>19.616109804843592</c:v>
                </c:pt>
                <c:pt idx="3354">
                  <c:v>19.616109804843592</c:v>
                </c:pt>
                <c:pt idx="3355">
                  <c:v>19.616109804843592</c:v>
                </c:pt>
                <c:pt idx="3356">
                  <c:v>19.616109804843592</c:v>
                </c:pt>
                <c:pt idx="3357">
                  <c:v>19.616109804843592</c:v>
                </c:pt>
                <c:pt idx="3358">
                  <c:v>19.616109804843592</c:v>
                </c:pt>
                <c:pt idx="3359">
                  <c:v>19.616109804843592</c:v>
                </c:pt>
                <c:pt idx="3360">
                  <c:v>19.616109804843592</c:v>
                </c:pt>
                <c:pt idx="3361">
                  <c:v>19.616109804843592</c:v>
                </c:pt>
                <c:pt idx="3362">
                  <c:v>19.616109804843592</c:v>
                </c:pt>
                <c:pt idx="3363">
                  <c:v>19.616109804843592</c:v>
                </c:pt>
                <c:pt idx="3364">
                  <c:v>19.616109804843592</c:v>
                </c:pt>
                <c:pt idx="3365">
                  <c:v>19.616109804843592</c:v>
                </c:pt>
                <c:pt idx="3366">
                  <c:v>19.616109804843592</c:v>
                </c:pt>
                <c:pt idx="3367">
                  <c:v>19.616109804843592</c:v>
                </c:pt>
                <c:pt idx="3368">
                  <c:v>19.616109804843592</c:v>
                </c:pt>
                <c:pt idx="3369">
                  <c:v>19.616109804843592</c:v>
                </c:pt>
                <c:pt idx="3370">
                  <c:v>19.616109804843592</c:v>
                </c:pt>
                <c:pt idx="3371">
                  <c:v>19.616109804843592</c:v>
                </c:pt>
                <c:pt idx="3372">
                  <c:v>19.616109804843592</c:v>
                </c:pt>
                <c:pt idx="3373">
                  <c:v>19.616109804843592</c:v>
                </c:pt>
                <c:pt idx="3374">
                  <c:v>19.616109804843592</c:v>
                </c:pt>
                <c:pt idx="3375">
                  <c:v>19.616109804843592</c:v>
                </c:pt>
                <c:pt idx="3376">
                  <c:v>19.616109804843592</c:v>
                </c:pt>
                <c:pt idx="3377">
                  <c:v>19.616109804843592</c:v>
                </c:pt>
                <c:pt idx="3378">
                  <c:v>19.616109804843592</c:v>
                </c:pt>
                <c:pt idx="3379">
                  <c:v>19.616109804843592</c:v>
                </c:pt>
                <c:pt idx="3380">
                  <c:v>19.616109804843592</c:v>
                </c:pt>
                <c:pt idx="3381">
                  <c:v>19.616109804843592</c:v>
                </c:pt>
                <c:pt idx="3382">
                  <c:v>19.616109804843592</c:v>
                </c:pt>
                <c:pt idx="3383">
                  <c:v>19.616109804843592</c:v>
                </c:pt>
                <c:pt idx="3384">
                  <c:v>19.616109804843592</c:v>
                </c:pt>
                <c:pt idx="3385">
                  <c:v>19.616109804843592</c:v>
                </c:pt>
                <c:pt idx="3386">
                  <c:v>19.616109804843592</c:v>
                </c:pt>
                <c:pt idx="3387">
                  <c:v>19.616109804843592</c:v>
                </c:pt>
                <c:pt idx="3388">
                  <c:v>19.616109804843592</c:v>
                </c:pt>
                <c:pt idx="3389">
                  <c:v>19.616109804843592</c:v>
                </c:pt>
                <c:pt idx="3390">
                  <c:v>19.616109804843592</c:v>
                </c:pt>
                <c:pt idx="3391">
                  <c:v>19.616109804843592</c:v>
                </c:pt>
                <c:pt idx="3392">
                  <c:v>19.616109804843592</c:v>
                </c:pt>
                <c:pt idx="3393">
                  <c:v>19.616109804843592</c:v>
                </c:pt>
                <c:pt idx="3394">
                  <c:v>19.616109804843592</c:v>
                </c:pt>
                <c:pt idx="3395">
                  <c:v>19.616109804843592</c:v>
                </c:pt>
                <c:pt idx="3396">
                  <c:v>19.616109804843592</c:v>
                </c:pt>
                <c:pt idx="3397">
                  <c:v>19.616109804843592</c:v>
                </c:pt>
                <c:pt idx="3398">
                  <c:v>19.616109804843592</c:v>
                </c:pt>
                <c:pt idx="3399">
                  <c:v>19.616109804843592</c:v>
                </c:pt>
                <c:pt idx="3400">
                  <c:v>19.616109804843592</c:v>
                </c:pt>
                <c:pt idx="3401">
                  <c:v>19.616109804843592</c:v>
                </c:pt>
                <c:pt idx="3402">
                  <c:v>19.616109804843592</c:v>
                </c:pt>
                <c:pt idx="3403">
                  <c:v>19.616109804843592</c:v>
                </c:pt>
                <c:pt idx="3404">
                  <c:v>19.616109804843592</c:v>
                </c:pt>
                <c:pt idx="3405">
                  <c:v>19.616109804843592</c:v>
                </c:pt>
                <c:pt idx="3406">
                  <c:v>19.616109804843592</c:v>
                </c:pt>
                <c:pt idx="3407">
                  <c:v>19.616109804843592</c:v>
                </c:pt>
                <c:pt idx="3408">
                  <c:v>19.616109804843592</c:v>
                </c:pt>
                <c:pt idx="3409">
                  <c:v>19.616109804843592</c:v>
                </c:pt>
                <c:pt idx="3410">
                  <c:v>19.616109804843592</c:v>
                </c:pt>
                <c:pt idx="3411">
                  <c:v>19.616109804843592</c:v>
                </c:pt>
                <c:pt idx="3412">
                  <c:v>19.616109804843592</c:v>
                </c:pt>
                <c:pt idx="3413">
                  <c:v>19.616109804843592</c:v>
                </c:pt>
                <c:pt idx="3414">
                  <c:v>19.616109804843592</c:v>
                </c:pt>
                <c:pt idx="3415">
                  <c:v>19.616109804843592</c:v>
                </c:pt>
                <c:pt idx="3416">
                  <c:v>19.616109804843592</c:v>
                </c:pt>
                <c:pt idx="3417">
                  <c:v>19.616109804843592</c:v>
                </c:pt>
                <c:pt idx="3418">
                  <c:v>19.616109804843592</c:v>
                </c:pt>
                <c:pt idx="3419">
                  <c:v>19.616109804843592</c:v>
                </c:pt>
                <c:pt idx="3420">
                  <c:v>19.616109804843592</c:v>
                </c:pt>
                <c:pt idx="3421">
                  <c:v>19.616109804843592</c:v>
                </c:pt>
                <c:pt idx="3422">
                  <c:v>19.616109804843592</c:v>
                </c:pt>
                <c:pt idx="3423">
                  <c:v>19.616109804843592</c:v>
                </c:pt>
                <c:pt idx="3424">
                  <c:v>19.616109804843592</c:v>
                </c:pt>
                <c:pt idx="3425">
                  <c:v>19.616109804843592</c:v>
                </c:pt>
                <c:pt idx="3426">
                  <c:v>19.616109804843592</c:v>
                </c:pt>
                <c:pt idx="3427">
                  <c:v>19.616109804843592</c:v>
                </c:pt>
                <c:pt idx="3428">
                  <c:v>19.616109804843592</c:v>
                </c:pt>
                <c:pt idx="3429">
                  <c:v>19.616109804843592</c:v>
                </c:pt>
                <c:pt idx="3430">
                  <c:v>19.616109804843592</c:v>
                </c:pt>
                <c:pt idx="3431">
                  <c:v>19.616109804843592</c:v>
                </c:pt>
                <c:pt idx="3432">
                  <c:v>19.616109804843592</c:v>
                </c:pt>
                <c:pt idx="3433">
                  <c:v>19.616109804843592</c:v>
                </c:pt>
                <c:pt idx="3434">
                  <c:v>19.616109804843592</c:v>
                </c:pt>
                <c:pt idx="3435">
                  <c:v>19.616109804843592</c:v>
                </c:pt>
                <c:pt idx="3436">
                  <c:v>19.616109804843592</c:v>
                </c:pt>
                <c:pt idx="3437">
                  <c:v>19.616109804843592</c:v>
                </c:pt>
                <c:pt idx="3438">
                  <c:v>19.616109804843592</c:v>
                </c:pt>
                <c:pt idx="3439">
                  <c:v>19.616109804843592</c:v>
                </c:pt>
                <c:pt idx="3440">
                  <c:v>19.616109804843592</c:v>
                </c:pt>
                <c:pt idx="3441">
                  <c:v>19.616109804843592</c:v>
                </c:pt>
                <c:pt idx="3442">
                  <c:v>19.616109804843592</c:v>
                </c:pt>
                <c:pt idx="3443">
                  <c:v>19.616109804843592</c:v>
                </c:pt>
                <c:pt idx="3444">
                  <c:v>19.616109804843592</c:v>
                </c:pt>
                <c:pt idx="3445">
                  <c:v>19.616109804843592</c:v>
                </c:pt>
                <c:pt idx="3446">
                  <c:v>19.616109804843592</c:v>
                </c:pt>
                <c:pt idx="3447">
                  <c:v>19.616109804843592</c:v>
                </c:pt>
                <c:pt idx="3448">
                  <c:v>19.616109804843592</c:v>
                </c:pt>
                <c:pt idx="3449">
                  <c:v>19.616109804843592</c:v>
                </c:pt>
                <c:pt idx="3450">
                  <c:v>19.616109804843592</c:v>
                </c:pt>
                <c:pt idx="3451">
                  <c:v>19.616109804843592</c:v>
                </c:pt>
                <c:pt idx="3452">
                  <c:v>19.616109804843592</c:v>
                </c:pt>
                <c:pt idx="3453">
                  <c:v>19.616109804843592</c:v>
                </c:pt>
                <c:pt idx="3454">
                  <c:v>19.616109804843592</c:v>
                </c:pt>
                <c:pt idx="3455">
                  <c:v>19.616109804843592</c:v>
                </c:pt>
                <c:pt idx="3456">
                  <c:v>19.616109804843592</c:v>
                </c:pt>
                <c:pt idx="3457">
                  <c:v>19.616109804843592</c:v>
                </c:pt>
                <c:pt idx="3458">
                  <c:v>19.616109804843592</c:v>
                </c:pt>
                <c:pt idx="3459">
                  <c:v>19.616109804843592</c:v>
                </c:pt>
                <c:pt idx="3460">
                  <c:v>19.616109804843592</c:v>
                </c:pt>
                <c:pt idx="3461">
                  <c:v>19.616109804843592</c:v>
                </c:pt>
                <c:pt idx="3462">
                  <c:v>19.616109804843592</c:v>
                </c:pt>
                <c:pt idx="3463">
                  <c:v>19.616109804843592</c:v>
                </c:pt>
                <c:pt idx="3464">
                  <c:v>19.616109804843592</c:v>
                </c:pt>
                <c:pt idx="3465">
                  <c:v>19.616109804843592</c:v>
                </c:pt>
                <c:pt idx="3466">
                  <c:v>19.616109804843592</c:v>
                </c:pt>
                <c:pt idx="3467">
                  <c:v>19.616109804843592</c:v>
                </c:pt>
                <c:pt idx="3468">
                  <c:v>19.616109804843592</c:v>
                </c:pt>
                <c:pt idx="3469">
                  <c:v>19.616109804843592</c:v>
                </c:pt>
                <c:pt idx="3470">
                  <c:v>19.616109804843592</c:v>
                </c:pt>
                <c:pt idx="3471">
                  <c:v>19.616109804843592</c:v>
                </c:pt>
                <c:pt idx="3472">
                  <c:v>19.616109804843592</c:v>
                </c:pt>
                <c:pt idx="3473">
                  <c:v>19.616109804843592</c:v>
                </c:pt>
                <c:pt idx="3474">
                  <c:v>19.616109804843592</c:v>
                </c:pt>
                <c:pt idx="3475">
                  <c:v>19.616109804843592</c:v>
                </c:pt>
                <c:pt idx="3476">
                  <c:v>19.616109804843592</c:v>
                </c:pt>
                <c:pt idx="3477">
                  <c:v>19.616109804843592</c:v>
                </c:pt>
                <c:pt idx="3478">
                  <c:v>19.616109804843592</c:v>
                </c:pt>
                <c:pt idx="3479">
                  <c:v>19.616109804843592</c:v>
                </c:pt>
                <c:pt idx="3480">
                  <c:v>19.616109804843592</c:v>
                </c:pt>
                <c:pt idx="3481">
                  <c:v>19.616109804843592</c:v>
                </c:pt>
                <c:pt idx="3482">
                  <c:v>19.616109804843592</c:v>
                </c:pt>
                <c:pt idx="3483">
                  <c:v>19.616109804843592</c:v>
                </c:pt>
                <c:pt idx="3484">
                  <c:v>19.616109804843592</c:v>
                </c:pt>
                <c:pt idx="3485">
                  <c:v>19.616109804843592</c:v>
                </c:pt>
                <c:pt idx="3486">
                  <c:v>19.616109804843592</c:v>
                </c:pt>
                <c:pt idx="3487">
                  <c:v>19.616109804843592</c:v>
                </c:pt>
                <c:pt idx="3488">
                  <c:v>19.616109804843592</c:v>
                </c:pt>
                <c:pt idx="3489">
                  <c:v>19.616109804843592</c:v>
                </c:pt>
                <c:pt idx="3490">
                  <c:v>19.616109804843592</c:v>
                </c:pt>
                <c:pt idx="3491">
                  <c:v>19.616109804843592</c:v>
                </c:pt>
                <c:pt idx="3492">
                  <c:v>19.616109804843592</c:v>
                </c:pt>
                <c:pt idx="3493">
                  <c:v>19.616109804843592</c:v>
                </c:pt>
                <c:pt idx="3494">
                  <c:v>19.616109804843592</c:v>
                </c:pt>
                <c:pt idx="3495">
                  <c:v>19.616109804843592</c:v>
                </c:pt>
                <c:pt idx="3496">
                  <c:v>19.616109804843592</c:v>
                </c:pt>
                <c:pt idx="3497">
                  <c:v>19.616109804843592</c:v>
                </c:pt>
                <c:pt idx="3498">
                  <c:v>19.616109804843592</c:v>
                </c:pt>
                <c:pt idx="3499">
                  <c:v>19.616109804843592</c:v>
                </c:pt>
                <c:pt idx="3500">
                  <c:v>19.616109804843592</c:v>
                </c:pt>
                <c:pt idx="3501">
                  <c:v>19.616109804843592</c:v>
                </c:pt>
                <c:pt idx="3502">
                  <c:v>19.616109804843592</c:v>
                </c:pt>
                <c:pt idx="3503">
                  <c:v>19.616109804843592</c:v>
                </c:pt>
                <c:pt idx="3504">
                  <c:v>19.616109804843592</c:v>
                </c:pt>
                <c:pt idx="3505">
                  <c:v>19.616109804843592</c:v>
                </c:pt>
                <c:pt idx="3506">
                  <c:v>19.616109804843592</c:v>
                </c:pt>
                <c:pt idx="3507">
                  <c:v>19.616109804843592</c:v>
                </c:pt>
                <c:pt idx="3508">
                  <c:v>19.616109804843592</c:v>
                </c:pt>
                <c:pt idx="3509">
                  <c:v>19.616109804843592</c:v>
                </c:pt>
                <c:pt idx="3510">
                  <c:v>19.616109804843592</c:v>
                </c:pt>
                <c:pt idx="3511">
                  <c:v>19.616109804843592</c:v>
                </c:pt>
                <c:pt idx="3512">
                  <c:v>19.616109804843592</c:v>
                </c:pt>
                <c:pt idx="3513">
                  <c:v>19.616109804843592</c:v>
                </c:pt>
                <c:pt idx="3514">
                  <c:v>19.616109804843592</c:v>
                </c:pt>
                <c:pt idx="3515">
                  <c:v>19.616109804843592</c:v>
                </c:pt>
                <c:pt idx="3516">
                  <c:v>19.616109804843592</c:v>
                </c:pt>
                <c:pt idx="3517">
                  <c:v>19.616109804843592</c:v>
                </c:pt>
                <c:pt idx="3518">
                  <c:v>19.616109804843592</c:v>
                </c:pt>
                <c:pt idx="3519">
                  <c:v>19.616109804843592</c:v>
                </c:pt>
                <c:pt idx="3520">
                  <c:v>19.616109804843592</c:v>
                </c:pt>
                <c:pt idx="3521">
                  <c:v>19.616109804843592</c:v>
                </c:pt>
                <c:pt idx="3522">
                  <c:v>19.616109804843592</c:v>
                </c:pt>
                <c:pt idx="3523">
                  <c:v>19.616109804843592</c:v>
                </c:pt>
                <c:pt idx="3524">
                  <c:v>19.616109804843592</c:v>
                </c:pt>
                <c:pt idx="3525">
                  <c:v>19.616109804843592</c:v>
                </c:pt>
                <c:pt idx="3526">
                  <c:v>19.616109804843592</c:v>
                </c:pt>
                <c:pt idx="3527">
                  <c:v>19.616109804843592</c:v>
                </c:pt>
                <c:pt idx="3528">
                  <c:v>19.616109804843592</c:v>
                </c:pt>
                <c:pt idx="3529">
                  <c:v>19.616109804843592</c:v>
                </c:pt>
                <c:pt idx="3530">
                  <c:v>19.616109804843592</c:v>
                </c:pt>
                <c:pt idx="3531">
                  <c:v>19.616109804843592</c:v>
                </c:pt>
                <c:pt idx="3532">
                  <c:v>19.616109804843592</c:v>
                </c:pt>
                <c:pt idx="3533">
                  <c:v>19.616109804843592</c:v>
                </c:pt>
                <c:pt idx="3534">
                  <c:v>19.616109804843592</c:v>
                </c:pt>
                <c:pt idx="3535">
                  <c:v>19.616109804843592</c:v>
                </c:pt>
                <c:pt idx="3536">
                  <c:v>19.616109804843592</c:v>
                </c:pt>
                <c:pt idx="3537">
                  <c:v>19.616109804843592</c:v>
                </c:pt>
                <c:pt idx="3538">
                  <c:v>19.616109804843592</c:v>
                </c:pt>
                <c:pt idx="3539">
                  <c:v>19.616109804843592</c:v>
                </c:pt>
                <c:pt idx="3540">
                  <c:v>19.616109804843592</c:v>
                </c:pt>
                <c:pt idx="3541">
                  <c:v>19.616109804843592</c:v>
                </c:pt>
                <c:pt idx="3542">
                  <c:v>19.616109804843592</c:v>
                </c:pt>
                <c:pt idx="3543">
                  <c:v>19.616109804843592</c:v>
                </c:pt>
                <c:pt idx="3544">
                  <c:v>19.616109804843592</c:v>
                </c:pt>
                <c:pt idx="3545">
                  <c:v>19.616109804843592</c:v>
                </c:pt>
                <c:pt idx="3546">
                  <c:v>19.616109804843592</c:v>
                </c:pt>
                <c:pt idx="3547">
                  <c:v>19.616109804843592</c:v>
                </c:pt>
                <c:pt idx="3548">
                  <c:v>19.616109804843592</c:v>
                </c:pt>
                <c:pt idx="3549">
                  <c:v>19.616109804843592</c:v>
                </c:pt>
                <c:pt idx="3550">
                  <c:v>19.616109804843592</c:v>
                </c:pt>
                <c:pt idx="3551">
                  <c:v>19.616109804843592</c:v>
                </c:pt>
                <c:pt idx="3552">
                  <c:v>19.616109804843592</c:v>
                </c:pt>
                <c:pt idx="3553">
                  <c:v>19.616109804843592</c:v>
                </c:pt>
                <c:pt idx="3554">
                  <c:v>19.616109804843592</c:v>
                </c:pt>
                <c:pt idx="3555">
                  <c:v>19.616109804843592</c:v>
                </c:pt>
                <c:pt idx="3556">
                  <c:v>19.616109804843592</c:v>
                </c:pt>
                <c:pt idx="3557">
                  <c:v>19.616109804843592</c:v>
                </c:pt>
                <c:pt idx="3558">
                  <c:v>19.616109804843592</c:v>
                </c:pt>
                <c:pt idx="3559">
                  <c:v>19.616109804843592</c:v>
                </c:pt>
                <c:pt idx="3560">
                  <c:v>19.616109804843592</c:v>
                </c:pt>
                <c:pt idx="3561">
                  <c:v>19.616109804843592</c:v>
                </c:pt>
                <c:pt idx="3562">
                  <c:v>19.616109804843592</c:v>
                </c:pt>
                <c:pt idx="3563">
                  <c:v>19.616109804843592</c:v>
                </c:pt>
                <c:pt idx="3564">
                  <c:v>19.616109804843592</c:v>
                </c:pt>
                <c:pt idx="3565">
                  <c:v>19.616109804843592</c:v>
                </c:pt>
                <c:pt idx="3566">
                  <c:v>19.616109804843592</c:v>
                </c:pt>
                <c:pt idx="3567">
                  <c:v>19.616109804843592</c:v>
                </c:pt>
                <c:pt idx="3568">
                  <c:v>19.616109804843592</c:v>
                </c:pt>
                <c:pt idx="3569">
                  <c:v>19.616109804843592</c:v>
                </c:pt>
                <c:pt idx="3570">
                  <c:v>19.616109804843592</c:v>
                </c:pt>
                <c:pt idx="3571">
                  <c:v>19.616109804843592</c:v>
                </c:pt>
                <c:pt idx="3572">
                  <c:v>19.616109804843592</c:v>
                </c:pt>
                <c:pt idx="3573">
                  <c:v>19.616109804843592</c:v>
                </c:pt>
                <c:pt idx="3574">
                  <c:v>19.616109804843592</c:v>
                </c:pt>
                <c:pt idx="3575">
                  <c:v>19.616109804843592</c:v>
                </c:pt>
                <c:pt idx="3576">
                  <c:v>19.616109804843592</c:v>
                </c:pt>
                <c:pt idx="3577">
                  <c:v>19.616109804843592</c:v>
                </c:pt>
                <c:pt idx="3578">
                  <c:v>19.616109804843592</c:v>
                </c:pt>
                <c:pt idx="3579">
                  <c:v>19.616109804843592</c:v>
                </c:pt>
                <c:pt idx="3580">
                  <c:v>19.616109804843592</c:v>
                </c:pt>
                <c:pt idx="3581">
                  <c:v>19.616109804843592</c:v>
                </c:pt>
                <c:pt idx="3582">
                  <c:v>19.616109804843592</c:v>
                </c:pt>
                <c:pt idx="3583">
                  <c:v>19.616109804843592</c:v>
                </c:pt>
                <c:pt idx="3584">
                  <c:v>19.616109804843592</c:v>
                </c:pt>
                <c:pt idx="3585">
                  <c:v>19.616109804843592</c:v>
                </c:pt>
                <c:pt idx="3586">
                  <c:v>19.616109804843592</c:v>
                </c:pt>
                <c:pt idx="3587">
                  <c:v>19.616109804843592</c:v>
                </c:pt>
                <c:pt idx="3588">
                  <c:v>19.616109804843592</c:v>
                </c:pt>
                <c:pt idx="3589">
                  <c:v>19.616109804843592</c:v>
                </c:pt>
                <c:pt idx="3590">
                  <c:v>19.616109804843592</c:v>
                </c:pt>
                <c:pt idx="3591">
                  <c:v>19.616109804843592</c:v>
                </c:pt>
                <c:pt idx="3592">
                  <c:v>19.616109804843592</c:v>
                </c:pt>
                <c:pt idx="3593">
                  <c:v>19.616109804843592</c:v>
                </c:pt>
                <c:pt idx="3594">
                  <c:v>19.616109804843592</c:v>
                </c:pt>
                <c:pt idx="3595">
                  <c:v>19.616109804843592</c:v>
                </c:pt>
                <c:pt idx="3596">
                  <c:v>19.616109804843592</c:v>
                </c:pt>
                <c:pt idx="3597">
                  <c:v>19.616109804843592</c:v>
                </c:pt>
                <c:pt idx="3598">
                  <c:v>19.616109804843592</c:v>
                </c:pt>
                <c:pt idx="3599">
                  <c:v>19.616109804843592</c:v>
                </c:pt>
                <c:pt idx="3600">
                  <c:v>19.616109804843592</c:v>
                </c:pt>
                <c:pt idx="3601">
                  <c:v>19.616109804843592</c:v>
                </c:pt>
                <c:pt idx="3602">
                  <c:v>19.616109804843592</c:v>
                </c:pt>
                <c:pt idx="3603">
                  <c:v>19.616109804843592</c:v>
                </c:pt>
                <c:pt idx="3604">
                  <c:v>19.616109804843592</c:v>
                </c:pt>
                <c:pt idx="3605">
                  <c:v>19.616109804843592</c:v>
                </c:pt>
                <c:pt idx="3606">
                  <c:v>19.616109804843592</c:v>
                </c:pt>
                <c:pt idx="3607">
                  <c:v>19.616109804843592</c:v>
                </c:pt>
                <c:pt idx="3608">
                  <c:v>19.616109804843592</c:v>
                </c:pt>
                <c:pt idx="3609">
                  <c:v>19.616109804843592</c:v>
                </c:pt>
                <c:pt idx="3610">
                  <c:v>19.616109804843592</c:v>
                </c:pt>
                <c:pt idx="3611">
                  <c:v>19.616109804843592</c:v>
                </c:pt>
                <c:pt idx="3612">
                  <c:v>19.616109804843592</c:v>
                </c:pt>
                <c:pt idx="3613">
                  <c:v>19.616109804843592</c:v>
                </c:pt>
                <c:pt idx="3614">
                  <c:v>19.616109804843592</c:v>
                </c:pt>
                <c:pt idx="3615">
                  <c:v>19.616109804843592</c:v>
                </c:pt>
                <c:pt idx="3616">
                  <c:v>19.616109804843592</c:v>
                </c:pt>
                <c:pt idx="3617">
                  <c:v>19.616109804843592</c:v>
                </c:pt>
                <c:pt idx="3618">
                  <c:v>19.616109804843592</c:v>
                </c:pt>
                <c:pt idx="3619">
                  <c:v>19.616109804843592</c:v>
                </c:pt>
                <c:pt idx="3620">
                  <c:v>19.616109804843592</c:v>
                </c:pt>
                <c:pt idx="3621">
                  <c:v>19.616109804843592</c:v>
                </c:pt>
                <c:pt idx="3622">
                  <c:v>19.616109804843592</c:v>
                </c:pt>
                <c:pt idx="3623">
                  <c:v>19.616109804843592</c:v>
                </c:pt>
                <c:pt idx="3624">
                  <c:v>19.616109804843592</c:v>
                </c:pt>
                <c:pt idx="3625">
                  <c:v>19.616109804843592</c:v>
                </c:pt>
                <c:pt idx="3626">
                  <c:v>19.616109804843592</c:v>
                </c:pt>
                <c:pt idx="3627">
                  <c:v>19.616109804843592</c:v>
                </c:pt>
                <c:pt idx="3628">
                  <c:v>19.616109804843592</c:v>
                </c:pt>
                <c:pt idx="3629">
                  <c:v>19.616109804843592</c:v>
                </c:pt>
                <c:pt idx="3630">
                  <c:v>19.616109804843592</c:v>
                </c:pt>
                <c:pt idx="3631">
                  <c:v>19.616109804843592</c:v>
                </c:pt>
                <c:pt idx="3632">
                  <c:v>19.616109804843592</c:v>
                </c:pt>
                <c:pt idx="3633">
                  <c:v>19.616109804843592</c:v>
                </c:pt>
                <c:pt idx="3634">
                  <c:v>19.616109804843592</c:v>
                </c:pt>
                <c:pt idx="3635">
                  <c:v>19.616109804843592</c:v>
                </c:pt>
                <c:pt idx="3636">
                  <c:v>19.616109804843592</c:v>
                </c:pt>
                <c:pt idx="3637">
                  <c:v>19.616109804843592</c:v>
                </c:pt>
                <c:pt idx="3638">
                  <c:v>19.616109804843592</c:v>
                </c:pt>
                <c:pt idx="3639">
                  <c:v>19.616109804843592</c:v>
                </c:pt>
                <c:pt idx="3640">
                  <c:v>19.616109804843592</c:v>
                </c:pt>
                <c:pt idx="3641">
                  <c:v>19.616109804843592</c:v>
                </c:pt>
                <c:pt idx="3642">
                  <c:v>19.616109804843592</c:v>
                </c:pt>
                <c:pt idx="3643">
                  <c:v>19.616109804843592</c:v>
                </c:pt>
                <c:pt idx="3644">
                  <c:v>19.616109804843592</c:v>
                </c:pt>
                <c:pt idx="3645">
                  <c:v>19.616109804843592</c:v>
                </c:pt>
                <c:pt idx="3646">
                  <c:v>19.616109804843592</c:v>
                </c:pt>
                <c:pt idx="3647">
                  <c:v>19.616109804843592</c:v>
                </c:pt>
                <c:pt idx="3648">
                  <c:v>19.616109804843592</c:v>
                </c:pt>
                <c:pt idx="3649">
                  <c:v>19.616109804843592</c:v>
                </c:pt>
                <c:pt idx="3650">
                  <c:v>19.616109804843592</c:v>
                </c:pt>
                <c:pt idx="3651">
                  <c:v>19.616109804843592</c:v>
                </c:pt>
                <c:pt idx="3652">
                  <c:v>19.616109804843592</c:v>
                </c:pt>
                <c:pt idx="3653">
                  <c:v>19.616109804843592</c:v>
                </c:pt>
                <c:pt idx="3654">
                  <c:v>19.616109804843592</c:v>
                </c:pt>
                <c:pt idx="3655">
                  <c:v>19.616109804843592</c:v>
                </c:pt>
                <c:pt idx="3656">
                  <c:v>19.616109804843592</c:v>
                </c:pt>
                <c:pt idx="3657">
                  <c:v>19.616109804843592</c:v>
                </c:pt>
                <c:pt idx="3658">
                  <c:v>19.616109804843592</c:v>
                </c:pt>
                <c:pt idx="3659">
                  <c:v>19.616109804843592</c:v>
                </c:pt>
                <c:pt idx="3660">
                  <c:v>19.616109804843592</c:v>
                </c:pt>
                <c:pt idx="3661">
                  <c:v>19.616109804843592</c:v>
                </c:pt>
                <c:pt idx="3662">
                  <c:v>19.616109804843592</c:v>
                </c:pt>
                <c:pt idx="3663">
                  <c:v>19.616109804843592</c:v>
                </c:pt>
                <c:pt idx="3664">
                  <c:v>19.616109804843592</c:v>
                </c:pt>
                <c:pt idx="3665">
                  <c:v>19.616109804843592</c:v>
                </c:pt>
                <c:pt idx="3666">
                  <c:v>19.616109804843592</c:v>
                </c:pt>
                <c:pt idx="3667">
                  <c:v>19.616109804843592</c:v>
                </c:pt>
                <c:pt idx="3668">
                  <c:v>19.616109804843592</c:v>
                </c:pt>
                <c:pt idx="3669">
                  <c:v>19.616109804843592</c:v>
                </c:pt>
                <c:pt idx="3670">
                  <c:v>19.616109804843592</c:v>
                </c:pt>
                <c:pt idx="3671">
                  <c:v>19.616109804843592</c:v>
                </c:pt>
                <c:pt idx="3672">
                  <c:v>19.616109804843592</c:v>
                </c:pt>
                <c:pt idx="3673">
                  <c:v>19.616109804843592</c:v>
                </c:pt>
                <c:pt idx="3674">
                  <c:v>19.616109804843592</c:v>
                </c:pt>
                <c:pt idx="3675">
                  <c:v>19.616109804843592</c:v>
                </c:pt>
                <c:pt idx="3676">
                  <c:v>19.616109804843592</c:v>
                </c:pt>
                <c:pt idx="3677">
                  <c:v>19.616109804843592</c:v>
                </c:pt>
                <c:pt idx="3678">
                  <c:v>19.616109804843592</c:v>
                </c:pt>
                <c:pt idx="3679">
                  <c:v>19.616109804843592</c:v>
                </c:pt>
                <c:pt idx="3680">
                  <c:v>19.616109804843592</c:v>
                </c:pt>
                <c:pt idx="3681">
                  <c:v>19.616109804843592</c:v>
                </c:pt>
                <c:pt idx="3682">
                  <c:v>19.616109804843592</c:v>
                </c:pt>
                <c:pt idx="3683">
                  <c:v>19.616109804843592</c:v>
                </c:pt>
                <c:pt idx="3684">
                  <c:v>19.616109804843592</c:v>
                </c:pt>
                <c:pt idx="3685">
                  <c:v>19.616109804843592</c:v>
                </c:pt>
                <c:pt idx="3686">
                  <c:v>19.616109804843592</c:v>
                </c:pt>
                <c:pt idx="3687">
                  <c:v>19.616109804843592</c:v>
                </c:pt>
                <c:pt idx="3688">
                  <c:v>19.616109804843592</c:v>
                </c:pt>
                <c:pt idx="3689">
                  <c:v>19.616109804843592</c:v>
                </c:pt>
                <c:pt idx="3690">
                  <c:v>19.616109804843592</c:v>
                </c:pt>
                <c:pt idx="3691">
                  <c:v>19.616109804843592</c:v>
                </c:pt>
                <c:pt idx="3692">
                  <c:v>19.616109804843592</c:v>
                </c:pt>
                <c:pt idx="3693">
                  <c:v>19.616109804843592</c:v>
                </c:pt>
                <c:pt idx="3694">
                  <c:v>19.616109804843592</c:v>
                </c:pt>
                <c:pt idx="3695">
                  <c:v>19.616109804843592</c:v>
                </c:pt>
                <c:pt idx="3696">
                  <c:v>19.616109804843592</c:v>
                </c:pt>
                <c:pt idx="3697">
                  <c:v>19.616109804843592</c:v>
                </c:pt>
                <c:pt idx="3698">
                  <c:v>19.616109804843592</c:v>
                </c:pt>
                <c:pt idx="3699">
                  <c:v>19.616109804843592</c:v>
                </c:pt>
                <c:pt idx="3700">
                  <c:v>19.616109804843592</c:v>
                </c:pt>
                <c:pt idx="3701">
                  <c:v>19.616109804843592</c:v>
                </c:pt>
                <c:pt idx="3702">
                  <c:v>19.616109804843592</c:v>
                </c:pt>
                <c:pt idx="3703">
                  <c:v>19.616109804843592</c:v>
                </c:pt>
                <c:pt idx="3704">
                  <c:v>19.616109804843592</c:v>
                </c:pt>
                <c:pt idx="3705">
                  <c:v>19.616109804843592</c:v>
                </c:pt>
                <c:pt idx="3706">
                  <c:v>19.616109804843592</c:v>
                </c:pt>
                <c:pt idx="3707">
                  <c:v>19.616109804843592</c:v>
                </c:pt>
                <c:pt idx="3708">
                  <c:v>19.616109804843592</c:v>
                </c:pt>
                <c:pt idx="3709">
                  <c:v>19.616109804843592</c:v>
                </c:pt>
                <c:pt idx="3710">
                  <c:v>19.616109804843592</c:v>
                </c:pt>
                <c:pt idx="3711">
                  <c:v>19.616109804843592</c:v>
                </c:pt>
                <c:pt idx="3712">
                  <c:v>19.616109804843592</c:v>
                </c:pt>
                <c:pt idx="3713">
                  <c:v>19.616109804843592</c:v>
                </c:pt>
                <c:pt idx="3714">
                  <c:v>19.616109804843592</c:v>
                </c:pt>
                <c:pt idx="3715">
                  <c:v>19.616109804843592</c:v>
                </c:pt>
                <c:pt idx="3716">
                  <c:v>19.616109804843592</c:v>
                </c:pt>
                <c:pt idx="3717">
                  <c:v>19.616109804843592</c:v>
                </c:pt>
                <c:pt idx="3718">
                  <c:v>19.616109804843592</c:v>
                </c:pt>
                <c:pt idx="3719">
                  <c:v>19.616109804843592</c:v>
                </c:pt>
                <c:pt idx="3720">
                  <c:v>19.616109804843592</c:v>
                </c:pt>
                <c:pt idx="3721">
                  <c:v>19.616109804843592</c:v>
                </c:pt>
                <c:pt idx="3722">
                  <c:v>19.616109804843592</c:v>
                </c:pt>
                <c:pt idx="3723">
                  <c:v>19.616109804843592</c:v>
                </c:pt>
                <c:pt idx="3724">
                  <c:v>19.616109804843592</c:v>
                </c:pt>
                <c:pt idx="3725">
                  <c:v>19.616109804843592</c:v>
                </c:pt>
                <c:pt idx="3726">
                  <c:v>19.616109804843592</c:v>
                </c:pt>
                <c:pt idx="3727">
                  <c:v>19.616109804843592</c:v>
                </c:pt>
                <c:pt idx="3728">
                  <c:v>19.616109804843592</c:v>
                </c:pt>
                <c:pt idx="3729">
                  <c:v>19.616109804843592</c:v>
                </c:pt>
                <c:pt idx="3730">
                  <c:v>19.616109804843592</c:v>
                </c:pt>
                <c:pt idx="3731">
                  <c:v>19.616109804843592</c:v>
                </c:pt>
                <c:pt idx="3732">
                  <c:v>19.616109804843592</c:v>
                </c:pt>
                <c:pt idx="3733">
                  <c:v>19.616109804843592</c:v>
                </c:pt>
                <c:pt idx="3734">
                  <c:v>19.616109804843592</c:v>
                </c:pt>
                <c:pt idx="3735">
                  <c:v>19.616109804843592</c:v>
                </c:pt>
                <c:pt idx="3736">
                  <c:v>19.616109804843592</c:v>
                </c:pt>
                <c:pt idx="3737">
                  <c:v>19.616109804843592</c:v>
                </c:pt>
                <c:pt idx="3738">
                  <c:v>19.616109804843592</c:v>
                </c:pt>
                <c:pt idx="3739">
                  <c:v>19.616109804843592</c:v>
                </c:pt>
                <c:pt idx="3740">
                  <c:v>19.616109804843592</c:v>
                </c:pt>
                <c:pt idx="3741">
                  <c:v>19.616109804843592</c:v>
                </c:pt>
                <c:pt idx="3742">
                  <c:v>19.616109804843592</c:v>
                </c:pt>
                <c:pt idx="3743">
                  <c:v>19.616109804843592</c:v>
                </c:pt>
                <c:pt idx="3744">
                  <c:v>19.616109804843592</c:v>
                </c:pt>
                <c:pt idx="3745">
                  <c:v>19.616109804843592</c:v>
                </c:pt>
                <c:pt idx="3746">
                  <c:v>19.616109804843592</c:v>
                </c:pt>
                <c:pt idx="3747">
                  <c:v>19.616109804843592</c:v>
                </c:pt>
                <c:pt idx="3748">
                  <c:v>19.616109804843592</c:v>
                </c:pt>
                <c:pt idx="3749">
                  <c:v>19.616109804843592</c:v>
                </c:pt>
                <c:pt idx="3750">
                  <c:v>19.616109804843592</c:v>
                </c:pt>
                <c:pt idx="3751">
                  <c:v>19.616109804843592</c:v>
                </c:pt>
                <c:pt idx="3752">
                  <c:v>19.616109804843592</c:v>
                </c:pt>
                <c:pt idx="3753">
                  <c:v>19.616109804843592</c:v>
                </c:pt>
                <c:pt idx="3754">
                  <c:v>19.616109804843592</c:v>
                </c:pt>
                <c:pt idx="3755">
                  <c:v>19.616109804843592</c:v>
                </c:pt>
                <c:pt idx="3756">
                  <c:v>19.616109804843592</c:v>
                </c:pt>
                <c:pt idx="3757">
                  <c:v>19.616109804843592</c:v>
                </c:pt>
                <c:pt idx="3758">
                  <c:v>19.616109804843592</c:v>
                </c:pt>
                <c:pt idx="3759">
                  <c:v>19.616109804843592</c:v>
                </c:pt>
                <c:pt idx="3760">
                  <c:v>19.616109804843592</c:v>
                </c:pt>
                <c:pt idx="3761">
                  <c:v>19.616109804843592</c:v>
                </c:pt>
                <c:pt idx="3762">
                  <c:v>19.616109804843592</c:v>
                </c:pt>
                <c:pt idx="3763">
                  <c:v>19.616109804843592</c:v>
                </c:pt>
                <c:pt idx="3764">
                  <c:v>19.616109804843592</c:v>
                </c:pt>
                <c:pt idx="3765">
                  <c:v>19.616109804843592</c:v>
                </c:pt>
                <c:pt idx="3766">
                  <c:v>19.616109804843592</c:v>
                </c:pt>
                <c:pt idx="3767">
                  <c:v>19.616109804843592</c:v>
                </c:pt>
                <c:pt idx="3768">
                  <c:v>19.616109804843592</c:v>
                </c:pt>
                <c:pt idx="3769">
                  <c:v>19.616109804843592</c:v>
                </c:pt>
                <c:pt idx="3770">
                  <c:v>19.616109804843592</c:v>
                </c:pt>
                <c:pt idx="3771">
                  <c:v>19.616109804843592</c:v>
                </c:pt>
                <c:pt idx="3772">
                  <c:v>19.616109804843592</c:v>
                </c:pt>
                <c:pt idx="3773">
                  <c:v>19.616109804843592</c:v>
                </c:pt>
                <c:pt idx="3774">
                  <c:v>19.616109804843592</c:v>
                </c:pt>
                <c:pt idx="3775">
                  <c:v>19.616109804843592</c:v>
                </c:pt>
                <c:pt idx="3776">
                  <c:v>19.616109804843592</c:v>
                </c:pt>
                <c:pt idx="3777">
                  <c:v>19.616109804843592</c:v>
                </c:pt>
                <c:pt idx="3778">
                  <c:v>19.616109804843592</c:v>
                </c:pt>
                <c:pt idx="3779">
                  <c:v>19.616109804843592</c:v>
                </c:pt>
                <c:pt idx="3780">
                  <c:v>19.616109804843592</c:v>
                </c:pt>
                <c:pt idx="3781">
                  <c:v>19.616109804843592</c:v>
                </c:pt>
                <c:pt idx="3782">
                  <c:v>19.616109804843592</c:v>
                </c:pt>
                <c:pt idx="3783">
                  <c:v>19.616109804843592</c:v>
                </c:pt>
                <c:pt idx="3784">
                  <c:v>19.616109804843592</c:v>
                </c:pt>
                <c:pt idx="3785">
                  <c:v>19.616109804843592</c:v>
                </c:pt>
                <c:pt idx="3786">
                  <c:v>19.616109804843592</c:v>
                </c:pt>
                <c:pt idx="3787">
                  <c:v>19.616109804843592</c:v>
                </c:pt>
                <c:pt idx="3788">
                  <c:v>19.616109804843592</c:v>
                </c:pt>
                <c:pt idx="3789">
                  <c:v>19.616109804843592</c:v>
                </c:pt>
                <c:pt idx="3790">
                  <c:v>19.616109804843592</c:v>
                </c:pt>
                <c:pt idx="3791">
                  <c:v>19.616109804843592</c:v>
                </c:pt>
                <c:pt idx="3792">
                  <c:v>19.616109804843592</c:v>
                </c:pt>
                <c:pt idx="3793">
                  <c:v>19.616109804843592</c:v>
                </c:pt>
                <c:pt idx="3794">
                  <c:v>19.616109804843592</c:v>
                </c:pt>
                <c:pt idx="3795">
                  <c:v>19.616109804843592</c:v>
                </c:pt>
                <c:pt idx="3796">
                  <c:v>19.616109804843592</c:v>
                </c:pt>
                <c:pt idx="3797">
                  <c:v>19.616109804843592</c:v>
                </c:pt>
                <c:pt idx="3798">
                  <c:v>19.616109804843592</c:v>
                </c:pt>
                <c:pt idx="3799">
                  <c:v>19.616109804843592</c:v>
                </c:pt>
                <c:pt idx="3800">
                  <c:v>19.616109804843592</c:v>
                </c:pt>
                <c:pt idx="3801">
                  <c:v>19.616109804843592</c:v>
                </c:pt>
                <c:pt idx="3802">
                  <c:v>19.616109804843592</c:v>
                </c:pt>
                <c:pt idx="3803">
                  <c:v>19.616109804843592</c:v>
                </c:pt>
                <c:pt idx="3804">
                  <c:v>19.616109804843592</c:v>
                </c:pt>
                <c:pt idx="3805">
                  <c:v>19.616109804843592</c:v>
                </c:pt>
                <c:pt idx="3806">
                  <c:v>19.616109804843592</c:v>
                </c:pt>
                <c:pt idx="3807">
                  <c:v>19.616109804843592</c:v>
                </c:pt>
                <c:pt idx="3808">
                  <c:v>19.616109804843592</c:v>
                </c:pt>
                <c:pt idx="3809">
                  <c:v>19.616109804843592</c:v>
                </c:pt>
                <c:pt idx="3810">
                  <c:v>19.616109804843592</c:v>
                </c:pt>
                <c:pt idx="3811">
                  <c:v>19.616109804843592</c:v>
                </c:pt>
                <c:pt idx="3812">
                  <c:v>19.616109804843592</c:v>
                </c:pt>
                <c:pt idx="3813">
                  <c:v>19.616109804843592</c:v>
                </c:pt>
                <c:pt idx="3814">
                  <c:v>19.616109804843592</c:v>
                </c:pt>
                <c:pt idx="3815">
                  <c:v>19.616109804843592</c:v>
                </c:pt>
                <c:pt idx="3816">
                  <c:v>19.616109804843592</c:v>
                </c:pt>
                <c:pt idx="3817">
                  <c:v>19.616109804843592</c:v>
                </c:pt>
                <c:pt idx="3818">
                  <c:v>19.616109804843592</c:v>
                </c:pt>
                <c:pt idx="3819">
                  <c:v>19.616109804843592</c:v>
                </c:pt>
                <c:pt idx="3820">
                  <c:v>19.616109804843592</c:v>
                </c:pt>
                <c:pt idx="3821">
                  <c:v>19.616109804843592</c:v>
                </c:pt>
                <c:pt idx="3822">
                  <c:v>19.616109804843592</c:v>
                </c:pt>
                <c:pt idx="3823">
                  <c:v>19.616109804843592</c:v>
                </c:pt>
                <c:pt idx="3824">
                  <c:v>19.616109804843592</c:v>
                </c:pt>
                <c:pt idx="3825">
                  <c:v>19.616109804843592</c:v>
                </c:pt>
                <c:pt idx="3826">
                  <c:v>19.616109804843592</c:v>
                </c:pt>
                <c:pt idx="3827">
                  <c:v>19.616109804843592</c:v>
                </c:pt>
                <c:pt idx="3828">
                  <c:v>19.616109804843592</c:v>
                </c:pt>
                <c:pt idx="3829">
                  <c:v>19.616109804843592</c:v>
                </c:pt>
                <c:pt idx="3830">
                  <c:v>19.616109804843592</c:v>
                </c:pt>
                <c:pt idx="3831">
                  <c:v>19.616109804843592</c:v>
                </c:pt>
                <c:pt idx="3832">
                  <c:v>19.616109804843592</c:v>
                </c:pt>
                <c:pt idx="3833">
                  <c:v>19.616109804843592</c:v>
                </c:pt>
                <c:pt idx="3834">
                  <c:v>19.616109804843592</c:v>
                </c:pt>
                <c:pt idx="3835">
                  <c:v>19.616109804843592</c:v>
                </c:pt>
                <c:pt idx="3836">
                  <c:v>19.616109804843592</c:v>
                </c:pt>
                <c:pt idx="3837">
                  <c:v>19.616109804843592</c:v>
                </c:pt>
                <c:pt idx="3838">
                  <c:v>19.616109804843592</c:v>
                </c:pt>
                <c:pt idx="3839">
                  <c:v>19.616109804843592</c:v>
                </c:pt>
                <c:pt idx="3840">
                  <c:v>19.616109804843592</c:v>
                </c:pt>
                <c:pt idx="3841">
                  <c:v>19.616109804843592</c:v>
                </c:pt>
                <c:pt idx="3842">
                  <c:v>19.616109804843592</c:v>
                </c:pt>
                <c:pt idx="3843">
                  <c:v>19.616109804843592</c:v>
                </c:pt>
                <c:pt idx="3844">
                  <c:v>19.616109804843592</c:v>
                </c:pt>
                <c:pt idx="3845">
                  <c:v>19.616109804843592</c:v>
                </c:pt>
                <c:pt idx="3846">
                  <c:v>19.616109804843592</c:v>
                </c:pt>
                <c:pt idx="3847">
                  <c:v>19.616109804843592</c:v>
                </c:pt>
                <c:pt idx="3848">
                  <c:v>19.616109804843592</c:v>
                </c:pt>
                <c:pt idx="3849">
                  <c:v>19.616109804843592</c:v>
                </c:pt>
                <c:pt idx="3850">
                  <c:v>19.616109804843592</c:v>
                </c:pt>
                <c:pt idx="3851">
                  <c:v>19.616109804843592</c:v>
                </c:pt>
                <c:pt idx="3852">
                  <c:v>19.616109804843592</c:v>
                </c:pt>
                <c:pt idx="3853">
                  <c:v>19.616109804843592</c:v>
                </c:pt>
                <c:pt idx="3854">
                  <c:v>19.616109804843592</c:v>
                </c:pt>
                <c:pt idx="3855">
                  <c:v>19.616109804843592</c:v>
                </c:pt>
                <c:pt idx="3856">
                  <c:v>19.616109804843592</c:v>
                </c:pt>
                <c:pt idx="3857">
                  <c:v>19.616109804843592</c:v>
                </c:pt>
                <c:pt idx="3858">
                  <c:v>19.616109804843592</c:v>
                </c:pt>
                <c:pt idx="3859">
                  <c:v>19.616109804843592</c:v>
                </c:pt>
                <c:pt idx="3860">
                  <c:v>19.616109804843592</c:v>
                </c:pt>
                <c:pt idx="3861">
                  <c:v>19.616109804843592</c:v>
                </c:pt>
                <c:pt idx="3862">
                  <c:v>19.616109804843592</c:v>
                </c:pt>
                <c:pt idx="3863">
                  <c:v>19.616109804843592</c:v>
                </c:pt>
                <c:pt idx="3864">
                  <c:v>19.616109804843592</c:v>
                </c:pt>
                <c:pt idx="3865">
                  <c:v>19.616109804843592</c:v>
                </c:pt>
                <c:pt idx="3866">
                  <c:v>19.616109804843592</c:v>
                </c:pt>
                <c:pt idx="3867">
                  <c:v>19.616109804843592</c:v>
                </c:pt>
                <c:pt idx="3868">
                  <c:v>19.616109804843592</c:v>
                </c:pt>
                <c:pt idx="3869">
                  <c:v>19.616109804843592</c:v>
                </c:pt>
                <c:pt idx="3870">
                  <c:v>19.616109804843592</c:v>
                </c:pt>
                <c:pt idx="3871">
                  <c:v>19.616109804843592</c:v>
                </c:pt>
                <c:pt idx="3872">
                  <c:v>19.616109804843592</c:v>
                </c:pt>
                <c:pt idx="3873">
                  <c:v>19.616109804843592</c:v>
                </c:pt>
                <c:pt idx="3874">
                  <c:v>19.616109804843592</c:v>
                </c:pt>
                <c:pt idx="3875">
                  <c:v>19.616109804843592</c:v>
                </c:pt>
                <c:pt idx="3876">
                  <c:v>19.616109804843592</c:v>
                </c:pt>
                <c:pt idx="3877">
                  <c:v>19.616109804843592</c:v>
                </c:pt>
                <c:pt idx="3878">
                  <c:v>19.616109804843592</c:v>
                </c:pt>
                <c:pt idx="3879">
                  <c:v>19.616109804843592</c:v>
                </c:pt>
                <c:pt idx="3880">
                  <c:v>19.616109804843592</c:v>
                </c:pt>
                <c:pt idx="3881">
                  <c:v>19.616109804843592</c:v>
                </c:pt>
                <c:pt idx="3882">
                  <c:v>19.616109804843592</c:v>
                </c:pt>
                <c:pt idx="3883">
                  <c:v>19.616109804843592</c:v>
                </c:pt>
                <c:pt idx="3884">
                  <c:v>19.616109804843592</c:v>
                </c:pt>
                <c:pt idx="3885">
                  <c:v>19.616109804843592</c:v>
                </c:pt>
                <c:pt idx="3886">
                  <c:v>19.616109804843592</c:v>
                </c:pt>
                <c:pt idx="3887">
                  <c:v>19.616109804843592</c:v>
                </c:pt>
                <c:pt idx="3888">
                  <c:v>19.616109804843592</c:v>
                </c:pt>
                <c:pt idx="3889">
                  <c:v>19.616109804843592</c:v>
                </c:pt>
                <c:pt idx="3890">
                  <c:v>19.616109804843592</c:v>
                </c:pt>
                <c:pt idx="3891">
                  <c:v>19.616109804843592</c:v>
                </c:pt>
                <c:pt idx="3892">
                  <c:v>19.616109804843592</c:v>
                </c:pt>
                <c:pt idx="3893">
                  <c:v>19.616109804843592</c:v>
                </c:pt>
                <c:pt idx="3894">
                  <c:v>19.616109804843592</c:v>
                </c:pt>
                <c:pt idx="3895">
                  <c:v>19.616109804843592</c:v>
                </c:pt>
                <c:pt idx="3896">
                  <c:v>19.616109804843592</c:v>
                </c:pt>
                <c:pt idx="3897">
                  <c:v>19.616109804843592</c:v>
                </c:pt>
                <c:pt idx="3898">
                  <c:v>19.616109804843592</c:v>
                </c:pt>
                <c:pt idx="3899">
                  <c:v>19.616109804843592</c:v>
                </c:pt>
                <c:pt idx="3900">
                  <c:v>19.616109804843592</c:v>
                </c:pt>
                <c:pt idx="3901">
                  <c:v>19.616109804843592</c:v>
                </c:pt>
                <c:pt idx="3902">
                  <c:v>19.616109804843592</c:v>
                </c:pt>
                <c:pt idx="3903">
                  <c:v>19.616109804843592</c:v>
                </c:pt>
                <c:pt idx="3904">
                  <c:v>19.616109804843592</c:v>
                </c:pt>
                <c:pt idx="3905">
                  <c:v>19.616109804843592</c:v>
                </c:pt>
                <c:pt idx="3906">
                  <c:v>19.616109804843592</c:v>
                </c:pt>
                <c:pt idx="3907">
                  <c:v>19.616109804843592</c:v>
                </c:pt>
                <c:pt idx="3908">
                  <c:v>19.616109804843592</c:v>
                </c:pt>
                <c:pt idx="3909">
                  <c:v>19.616109804843592</c:v>
                </c:pt>
                <c:pt idx="3910">
                  <c:v>19.616109804843592</c:v>
                </c:pt>
                <c:pt idx="3911">
                  <c:v>19.616109804843592</c:v>
                </c:pt>
                <c:pt idx="3912">
                  <c:v>19.616109804843592</c:v>
                </c:pt>
                <c:pt idx="3913">
                  <c:v>19.616109804843592</c:v>
                </c:pt>
                <c:pt idx="3914">
                  <c:v>19.616109804843592</c:v>
                </c:pt>
                <c:pt idx="3915">
                  <c:v>19.616109804843592</c:v>
                </c:pt>
                <c:pt idx="3916">
                  <c:v>19.616109804843592</c:v>
                </c:pt>
                <c:pt idx="3917">
                  <c:v>19.616109804843592</c:v>
                </c:pt>
                <c:pt idx="3918">
                  <c:v>19.616109804843592</c:v>
                </c:pt>
                <c:pt idx="3919">
                  <c:v>19.616109804843592</c:v>
                </c:pt>
                <c:pt idx="3920">
                  <c:v>19.616109804843592</c:v>
                </c:pt>
                <c:pt idx="3921">
                  <c:v>19.616109804843592</c:v>
                </c:pt>
                <c:pt idx="3922">
                  <c:v>19.616109804843592</c:v>
                </c:pt>
                <c:pt idx="3923">
                  <c:v>19.616109804843592</c:v>
                </c:pt>
                <c:pt idx="3924">
                  <c:v>19.616109804843592</c:v>
                </c:pt>
                <c:pt idx="3925">
                  <c:v>19.616109804843592</c:v>
                </c:pt>
                <c:pt idx="3926">
                  <c:v>19.616109804843592</c:v>
                </c:pt>
                <c:pt idx="3927">
                  <c:v>19.616109804843592</c:v>
                </c:pt>
                <c:pt idx="3928">
                  <c:v>19.616109804843592</c:v>
                </c:pt>
                <c:pt idx="3929">
                  <c:v>19.616109804843592</c:v>
                </c:pt>
                <c:pt idx="3930">
                  <c:v>19.616109804843592</c:v>
                </c:pt>
                <c:pt idx="3931">
                  <c:v>19.616109804843592</c:v>
                </c:pt>
                <c:pt idx="3932">
                  <c:v>19.616109804843592</c:v>
                </c:pt>
                <c:pt idx="3933">
                  <c:v>19.616109804843592</c:v>
                </c:pt>
                <c:pt idx="3934">
                  <c:v>19.616109804843592</c:v>
                </c:pt>
                <c:pt idx="3935">
                  <c:v>19.616109804843592</c:v>
                </c:pt>
                <c:pt idx="3936">
                  <c:v>19.616109804843592</c:v>
                </c:pt>
                <c:pt idx="3937">
                  <c:v>19.616109804843592</c:v>
                </c:pt>
                <c:pt idx="3938">
                  <c:v>19.616109804843592</c:v>
                </c:pt>
                <c:pt idx="3939">
                  <c:v>19.616109804843592</c:v>
                </c:pt>
                <c:pt idx="3940">
                  <c:v>19.616109804843592</c:v>
                </c:pt>
                <c:pt idx="3941">
                  <c:v>19.616109804843592</c:v>
                </c:pt>
                <c:pt idx="3942">
                  <c:v>19.616109804843592</c:v>
                </c:pt>
                <c:pt idx="3943">
                  <c:v>19.616109804843592</c:v>
                </c:pt>
                <c:pt idx="3944">
                  <c:v>19.616109804843592</c:v>
                </c:pt>
                <c:pt idx="3945">
                  <c:v>19.616109804843592</c:v>
                </c:pt>
                <c:pt idx="3946">
                  <c:v>19.616109804843592</c:v>
                </c:pt>
                <c:pt idx="3947">
                  <c:v>19.616109804843592</c:v>
                </c:pt>
                <c:pt idx="3948">
                  <c:v>19.616109804843592</c:v>
                </c:pt>
                <c:pt idx="3949">
                  <c:v>19.616109804843592</c:v>
                </c:pt>
                <c:pt idx="3950">
                  <c:v>19.616109804843592</c:v>
                </c:pt>
                <c:pt idx="3951">
                  <c:v>19.616109804843592</c:v>
                </c:pt>
                <c:pt idx="3952">
                  <c:v>19.616109804843592</c:v>
                </c:pt>
                <c:pt idx="3953">
                  <c:v>19.616109804843592</c:v>
                </c:pt>
                <c:pt idx="3954">
                  <c:v>19.616109804843592</c:v>
                </c:pt>
                <c:pt idx="3955">
                  <c:v>19.616109804843592</c:v>
                </c:pt>
                <c:pt idx="3956">
                  <c:v>19.616109804843592</c:v>
                </c:pt>
                <c:pt idx="3957">
                  <c:v>19.616109804843592</c:v>
                </c:pt>
                <c:pt idx="3958">
                  <c:v>19.616109804843592</c:v>
                </c:pt>
                <c:pt idx="3959">
                  <c:v>19.616109804843592</c:v>
                </c:pt>
                <c:pt idx="3960">
                  <c:v>19.616109804843592</c:v>
                </c:pt>
                <c:pt idx="3961">
                  <c:v>19.616109804843592</c:v>
                </c:pt>
                <c:pt idx="3962">
                  <c:v>19.616109804843592</c:v>
                </c:pt>
                <c:pt idx="3963">
                  <c:v>19.616109804843592</c:v>
                </c:pt>
                <c:pt idx="3964">
                  <c:v>19.616109804843592</c:v>
                </c:pt>
                <c:pt idx="3965">
                  <c:v>19.616109804843592</c:v>
                </c:pt>
                <c:pt idx="3966">
                  <c:v>19.616109804843592</c:v>
                </c:pt>
                <c:pt idx="3967">
                  <c:v>19.616109804843592</c:v>
                </c:pt>
                <c:pt idx="3968">
                  <c:v>19.616109804843592</c:v>
                </c:pt>
                <c:pt idx="3969">
                  <c:v>19.616109804843592</c:v>
                </c:pt>
                <c:pt idx="3970">
                  <c:v>19.616109804843592</c:v>
                </c:pt>
                <c:pt idx="3971">
                  <c:v>19.616109804843592</c:v>
                </c:pt>
                <c:pt idx="3972">
                  <c:v>19.616109804843592</c:v>
                </c:pt>
                <c:pt idx="3973">
                  <c:v>19.616109804843592</c:v>
                </c:pt>
                <c:pt idx="3974">
                  <c:v>19.616109804843592</c:v>
                </c:pt>
                <c:pt idx="3975">
                  <c:v>19.616109804843592</c:v>
                </c:pt>
                <c:pt idx="3976">
                  <c:v>19.616109804843592</c:v>
                </c:pt>
                <c:pt idx="3977">
                  <c:v>19.616109804843592</c:v>
                </c:pt>
                <c:pt idx="3978">
                  <c:v>19.616109804843592</c:v>
                </c:pt>
                <c:pt idx="3979">
                  <c:v>19.616109804843592</c:v>
                </c:pt>
                <c:pt idx="3980">
                  <c:v>19.616109804843592</c:v>
                </c:pt>
                <c:pt idx="3981">
                  <c:v>19.616109804843592</c:v>
                </c:pt>
                <c:pt idx="3982">
                  <c:v>19.616109804843592</c:v>
                </c:pt>
                <c:pt idx="3983">
                  <c:v>19.616109804843592</c:v>
                </c:pt>
                <c:pt idx="3984">
                  <c:v>19.616109804843592</c:v>
                </c:pt>
                <c:pt idx="3985">
                  <c:v>19.616109804843592</c:v>
                </c:pt>
                <c:pt idx="3986">
                  <c:v>19.616109804843592</c:v>
                </c:pt>
                <c:pt idx="3987">
                  <c:v>19.616109804843592</c:v>
                </c:pt>
                <c:pt idx="3988">
                  <c:v>19.616109804843592</c:v>
                </c:pt>
                <c:pt idx="3989">
                  <c:v>19.616109804843592</c:v>
                </c:pt>
                <c:pt idx="3990">
                  <c:v>19.616109804843592</c:v>
                </c:pt>
                <c:pt idx="3991">
                  <c:v>19.616109804843592</c:v>
                </c:pt>
                <c:pt idx="3992">
                  <c:v>19.616109804843592</c:v>
                </c:pt>
                <c:pt idx="3993">
                  <c:v>19.616109804843592</c:v>
                </c:pt>
                <c:pt idx="3994">
                  <c:v>19.616109804843592</c:v>
                </c:pt>
                <c:pt idx="3995">
                  <c:v>19.616109804843592</c:v>
                </c:pt>
                <c:pt idx="3996">
                  <c:v>19.616109804843592</c:v>
                </c:pt>
                <c:pt idx="3997">
                  <c:v>19.616109804843592</c:v>
                </c:pt>
                <c:pt idx="3998">
                  <c:v>19.616109804843592</c:v>
                </c:pt>
                <c:pt idx="3999">
                  <c:v>19.616109804843592</c:v>
                </c:pt>
                <c:pt idx="4000">
                  <c:v>19.616109804843592</c:v>
                </c:pt>
                <c:pt idx="4001">
                  <c:v>19.616109804843592</c:v>
                </c:pt>
                <c:pt idx="4002">
                  <c:v>19.616109804843592</c:v>
                </c:pt>
                <c:pt idx="4003">
                  <c:v>19.616109804843592</c:v>
                </c:pt>
                <c:pt idx="4004">
                  <c:v>19.616109804843592</c:v>
                </c:pt>
                <c:pt idx="4005">
                  <c:v>19.616109804843592</c:v>
                </c:pt>
                <c:pt idx="4006">
                  <c:v>19.616109804843592</c:v>
                </c:pt>
                <c:pt idx="4007">
                  <c:v>19.616109804843592</c:v>
                </c:pt>
                <c:pt idx="4008">
                  <c:v>19.616109804843592</c:v>
                </c:pt>
                <c:pt idx="4009">
                  <c:v>19.616109804843592</c:v>
                </c:pt>
                <c:pt idx="4010">
                  <c:v>19.616109804843592</c:v>
                </c:pt>
                <c:pt idx="4011">
                  <c:v>19.616109804843592</c:v>
                </c:pt>
                <c:pt idx="4012">
                  <c:v>19.616109804843592</c:v>
                </c:pt>
                <c:pt idx="4013">
                  <c:v>19.616109804843592</c:v>
                </c:pt>
                <c:pt idx="4014">
                  <c:v>19.616109804843592</c:v>
                </c:pt>
                <c:pt idx="4015">
                  <c:v>19.616109804843592</c:v>
                </c:pt>
                <c:pt idx="4016">
                  <c:v>19.616109804843592</c:v>
                </c:pt>
                <c:pt idx="4017">
                  <c:v>19.616109804843592</c:v>
                </c:pt>
                <c:pt idx="4018">
                  <c:v>19.616109804843592</c:v>
                </c:pt>
                <c:pt idx="4019">
                  <c:v>19.616109804843592</c:v>
                </c:pt>
                <c:pt idx="4020">
                  <c:v>19.616109804843592</c:v>
                </c:pt>
                <c:pt idx="4021">
                  <c:v>19.616109804843592</c:v>
                </c:pt>
                <c:pt idx="4022">
                  <c:v>19.616109804843592</c:v>
                </c:pt>
                <c:pt idx="4023">
                  <c:v>19.616109804843592</c:v>
                </c:pt>
                <c:pt idx="4024">
                  <c:v>19.616109804843592</c:v>
                </c:pt>
                <c:pt idx="4025">
                  <c:v>19.616109804843592</c:v>
                </c:pt>
                <c:pt idx="4026">
                  <c:v>19.616109804843592</c:v>
                </c:pt>
                <c:pt idx="4027">
                  <c:v>19.616109804843592</c:v>
                </c:pt>
                <c:pt idx="4028">
                  <c:v>19.616109804843592</c:v>
                </c:pt>
                <c:pt idx="4029">
                  <c:v>19.616109804843592</c:v>
                </c:pt>
                <c:pt idx="4030">
                  <c:v>19.616109804843592</c:v>
                </c:pt>
                <c:pt idx="4031">
                  <c:v>19.616109804843592</c:v>
                </c:pt>
                <c:pt idx="4032">
                  <c:v>19.616109804843592</c:v>
                </c:pt>
                <c:pt idx="4033">
                  <c:v>19.616109804843592</c:v>
                </c:pt>
                <c:pt idx="4034">
                  <c:v>19.616109804843592</c:v>
                </c:pt>
                <c:pt idx="4035">
                  <c:v>19.616109804843592</c:v>
                </c:pt>
                <c:pt idx="4036">
                  <c:v>19.616109804843592</c:v>
                </c:pt>
                <c:pt idx="4037">
                  <c:v>19.616109804843592</c:v>
                </c:pt>
                <c:pt idx="4038">
                  <c:v>19.616109804843592</c:v>
                </c:pt>
                <c:pt idx="4039">
                  <c:v>19.616109804843592</c:v>
                </c:pt>
                <c:pt idx="4040">
                  <c:v>19.616109804843592</c:v>
                </c:pt>
                <c:pt idx="4041">
                  <c:v>19.616109804843592</c:v>
                </c:pt>
                <c:pt idx="4042">
                  <c:v>19.616109804843592</c:v>
                </c:pt>
                <c:pt idx="4043">
                  <c:v>19.616109804843592</c:v>
                </c:pt>
                <c:pt idx="4044">
                  <c:v>19.616109804843592</c:v>
                </c:pt>
                <c:pt idx="4045">
                  <c:v>19.616109804843592</c:v>
                </c:pt>
                <c:pt idx="4046">
                  <c:v>19.616109804843592</c:v>
                </c:pt>
                <c:pt idx="4047">
                  <c:v>19.616109804843592</c:v>
                </c:pt>
                <c:pt idx="4048">
                  <c:v>19.616109804843592</c:v>
                </c:pt>
                <c:pt idx="4049">
                  <c:v>19.616109804843592</c:v>
                </c:pt>
                <c:pt idx="4050">
                  <c:v>19.616109804843592</c:v>
                </c:pt>
                <c:pt idx="4051">
                  <c:v>19.616109804843592</c:v>
                </c:pt>
                <c:pt idx="4052">
                  <c:v>19.616109804843592</c:v>
                </c:pt>
                <c:pt idx="4053">
                  <c:v>19.616109804843592</c:v>
                </c:pt>
                <c:pt idx="4054">
                  <c:v>19.616109804843592</c:v>
                </c:pt>
                <c:pt idx="4055">
                  <c:v>19.616109804843592</c:v>
                </c:pt>
                <c:pt idx="4056">
                  <c:v>19.616109804843592</c:v>
                </c:pt>
                <c:pt idx="4057">
                  <c:v>19.616109804843592</c:v>
                </c:pt>
                <c:pt idx="4058">
                  <c:v>19.616109804843592</c:v>
                </c:pt>
                <c:pt idx="4059">
                  <c:v>19.616109804843592</c:v>
                </c:pt>
                <c:pt idx="4060">
                  <c:v>19.616109804843592</c:v>
                </c:pt>
                <c:pt idx="4061">
                  <c:v>19.616109804843592</c:v>
                </c:pt>
                <c:pt idx="4062">
                  <c:v>19.616109804843592</c:v>
                </c:pt>
                <c:pt idx="4063">
                  <c:v>19.616109804843592</c:v>
                </c:pt>
                <c:pt idx="4064">
                  <c:v>19.616109804843592</c:v>
                </c:pt>
                <c:pt idx="4065">
                  <c:v>19.616109804843592</c:v>
                </c:pt>
                <c:pt idx="4066">
                  <c:v>19.616109804843592</c:v>
                </c:pt>
                <c:pt idx="4067">
                  <c:v>19.616109804843592</c:v>
                </c:pt>
                <c:pt idx="4068">
                  <c:v>19.616109804843592</c:v>
                </c:pt>
                <c:pt idx="4069">
                  <c:v>19.616109804843592</c:v>
                </c:pt>
                <c:pt idx="4070">
                  <c:v>19.616109804843592</c:v>
                </c:pt>
                <c:pt idx="4071">
                  <c:v>19.616109804843592</c:v>
                </c:pt>
                <c:pt idx="4072">
                  <c:v>19.616109804843592</c:v>
                </c:pt>
                <c:pt idx="4073">
                  <c:v>19.616109804843592</c:v>
                </c:pt>
                <c:pt idx="4074">
                  <c:v>19.616109804843592</c:v>
                </c:pt>
                <c:pt idx="4075">
                  <c:v>19.616109804843592</c:v>
                </c:pt>
                <c:pt idx="4076">
                  <c:v>19.616109804843592</c:v>
                </c:pt>
                <c:pt idx="4077">
                  <c:v>19.616109804843592</c:v>
                </c:pt>
                <c:pt idx="4078">
                  <c:v>19.616109804843592</c:v>
                </c:pt>
                <c:pt idx="4079">
                  <c:v>19.616109804843592</c:v>
                </c:pt>
                <c:pt idx="4080">
                  <c:v>19.616109804843592</c:v>
                </c:pt>
                <c:pt idx="4081">
                  <c:v>19.616109804843592</c:v>
                </c:pt>
                <c:pt idx="4082">
                  <c:v>19.616109804843592</c:v>
                </c:pt>
                <c:pt idx="4083">
                  <c:v>19.616109804843592</c:v>
                </c:pt>
                <c:pt idx="4084">
                  <c:v>19.616109804843592</c:v>
                </c:pt>
                <c:pt idx="4085">
                  <c:v>19.616109804843592</c:v>
                </c:pt>
                <c:pt idx="4086">
                  <c:v>19.616109804843592</c:v>
                </c:pt>
                <c:pt idx="4087">
                  <c:v>19.616109804843592</c:v>
                </c:pt>
                <c:pt idx="4088">
                  <c:v>19.616109804843592</c:v>
                </c:pt>
                <c:pt idx="4089">
                  <c:v>19.616109804843592</c:v>
                </c:pt>
                <c:pt idx="4090">
                  <c:v>19.616109804843592</c:v>
                </c:pt>
                <c:pt idx="4091">
                  <c:v>19.616109804843592</c:v>
                </c:pt>
                <c:pt idx="4092">
                  <c:v>19.616109804843592</c:v>
                </c:pt>
                <c:pt idx="4093">
                  <c:v>19.616109804843592</c:v>
                </c:pt>
                <c:pt idx="4094">
                  <c:v>19.616109804843592</c:v>
                </c:pt>
                <c:pt idx="4095">
                  <c:v>19.616109804843592</c:v>
                </c:pt>
                <c:pt idx="4096">
                  <c:v>19.616109804843592</c:v>
                </c:pt>
                <c:pt idx="4097">
                  <c:v>19.616109804843592</c:v>
                </c:pt>
                <c:pt idx="4098">
                  <c:v>19.616109804843592</c:v>
                </c:pt>
                <c:pt idx="4099">
                  <c:v>19.616109804843592</c:v>
                </c:pt>
                <c:pt idx="4100">
                  <c:v>19.616109804843592</c:v>
                </c:pt>
                <c:pt idx="4101">
                  <c:v>19.616109804843592</c:v>
                </c:pt>
                <c:pt idx="4102">
                  <c:v>19.616109804843592</c:v>
                </c:pt>
                <c:pt idx="4103">
                  <c:v>19.616109804843592</c:v>
                </c:pt>
                <c:pt idx="4104">
                  <c:v>19.616109804843592</c:v>
                </c:pt>
                <c:pt idx="4105">
                  <c:v>19.616109804843592</c:v>
                </c:pt>
                <c:pt idx="4106">
                  <c:v>19.616109804843592</c:v>
                </c:pt>
                <c:pt idx="4107">
                  <c:v>19.616109804843592</c:v>
                </c:pt>
                <c:pt idx="4108">
                  <c:v>19.616109804843592</c:v>
                </c:pt>
                <c:pt idx="4109">
                  <c:v>19.616109804843592</c:v>
                </c:pt>
                <c:pt idx="4110">
                  <c:v>19.616109804843592</c:v>
                </c:pt>
                <c:pt idx="4111">
                  <c:v>19.616109804843592</c:v>
                </c:pt>
                <c:pt idx="4112">
                  <c:v>19.616109804843592</c:v>
                </c:pt>
                <c:pt idx="4113">
                  <c:v>19.616109804843592</c:v>
                </c:pt>
                <c:pt idx="4114">
                  <c:v>19.616109804843592</c:v>
                </c:pt>
                <c:pt idx="4115">
                  <c:v>19.616109804843592</c:v>
                </c:pt>
                <c:pt idx="4116">
                  <c:v>19.616109804843592</c:v>
                </c:pt>
                <c:pt idx="4117">
                  <c:v>19.616109804843592</c:v>
                </c:pt>
                <c:pt idx="4118">
                  <c:v>19.616109804843592</c:v>
                </c:pt>
                <c:pt idx="4119">
                  <c:v>19.616109804843592</c:v>
                </c:pt>
                <c:pt idx="4120">
                  <c:v>19.616109804843592</c:v>
                </c:pt>
                <c:pt idx="4121">
                  <c:v>19.616109804843592</c:v>
                </c:pt>
                <c:pt idx="4122">
                  <c:v>19.616109804843592</c:v>
                </c:pt>
                <c:pt idx="4123">
                  <c:v>19.616109804843592</c:v>
                </c:pt>
                <c:pt idx="4124">
                  <c:v>19.616109804843592</c:v>
                </c:pt>
                <c:pt idx="4125">
                  <c:v>19.616109804843592</c:v>
                </c:pt>
                <c:pt idx="4126">
                  <c:v>19.616109804843592</c:v>
                </c:pt>
                <c:pt idx="4127">
                  <c:v>19.616109804843592</c:v>
                </c:pt>
                <c:pt idx="4128">
                  <c:v>19.616109804843592</c:v>
                </c:pt>
                <c:pt idx="4129">
                  <c:v>19.616109804843592</c:v>
                </c:pt>
                <c:pt idx="4130">
                  <c:v>19.616109804843592</c:v>
                </c:pt>
                <c:pt idx="4131">
                  <c:v>19.616109804843592</c:v>
                </c:pt>
                <c:pt idx="4132">
                  <c:v>19.616109804843592</c:v>
                </c:pt>
                <c:pt idx="4133">
                  <c:v>19.616109804843592</c:v>
                </c:pt>
                <c:pt idx="4134">
                  <c:v>19.616109804843592</c:v>
                </c:pt>
                <c:pt idx="4135">
                  <c:v>19.616109804843592</c:v>
                </c:pt>
                <c:pt idx="4136">
                  <c:v>19.616109804843592</c:v>
                </c:pt>
                <c:pt idx="4137">
                  <c:v>19.616109804843592</c:v>
                </c:pt>
                <c:pt idx="4138">
                  <c:v>19.616109804843592</c:v>
                </c:pt>
                <c:pt idx="4139">
                  <c:v>19.616109804843592</c:v>
                </c:pt>
                <c:pt idx="4140">
                  <c:v>19.616109804843592</c:v>
                </c:pt>
                <c:pt idx="4141">
                  <c:v>19.616109804843592</c:v>
                </c:pt>
                <c:pt idx="4142">
                  <c:v>19.616109804843592</c:v>
                </c:pt>
                <c:pt idx="4143">
                  <c:v>19.616109804843592</c:v>
                </c:pt>
                <c:pt idx="4144">
                  <c:v>19.616109804843592</c:v>
                </c:pt>
                <c:pt idx="4145">
                  <c:v>19.616109804843592</c:v>
                </c:pt>
                <c:pt idx="4146">
                  <c:v>19.616109804843592</c:v>
                </c:pt>
                <c:pt idx="4147">
                  <c:v>19.616109804843592</c:v>
                </c:pt>
                <c:pt idx="4148">
                  <c:v>19.616109804843592</c:v>
                </c:pt>
                <c:pt idx="4149">
                  <c:v>19.616109804843592</c:v>
                </c:pt>
                <c:pt idx="4150">
                  <c:v>19.616109804843592</c:v>
                </c:pt>
                <c:pt idx="4151">
                  <c:v>19.616109804843592</c:v>
                </c:pt>
                <c:pt idx="4152">
                  <c:v>19.616109804843592</c:v>
                </c:pt>
                <c:pt idx="4153">
                  <c:v>19.616109804843592</c:v>
                </c:pt>
                <c:pt idx="4154">
                  <c:v>19.616109804843592</c:v>
                </c:pt>
                <c:pt idx="4155">
                  <c:v>19.616109804843592</c:v>
                </c:pt>
                <c:pt idx="4156">
                  <c:v>19.616109804843592</c:v>
                </c:pt>
                <c:pt idx="4157">
                  <c:v>19.616109804843592</c:v>
                </c:pt>
                <c:pt idx="4158">
                  <c:v>19.616109804843592</c:v>
                </c:pt>
                <c:pt idx="4159">
                  <c:v>19.616109804843592</c:v>
                </c:pt>
                <c:pt idx="4160">
                  <c:v>19.616109804843592</c:v>
                </c:pt>
                <c:pt idx="4161">
                  <c:v>19.616109804843592</c:v>
                </c:pt>
                <c:pt idx="4162">
                  <c:v>19.616109804843592</c:v>
                </c:pt>
                <c:pt idx="4163">
                  <c:v>19.616109804843592</c:v>
                </c:pt>
                <c:pt idx="4164">
                  <c:v>19.616109804843592</c:v>
                </c:pt>
                <c:pt idx="4165">
                  <c:v>19.616109804843592</c:v>
                </c:pt>
                <c:pt idx="4166">
                  <c:v>19.616109804843592</c:v>
                </c:pt>
                <c:pt idx="4167">
                  <c:v>19.616109804843592</c:v>
                </c:pt>
                <c:pt idx="4168">
                  <c:v>19.616109804843592</c:v>
                </c:pt>
                <c:pt idx="4169">
                  <c:v>19.616109804843592</c:v>
                </c:pt>
                <c:pt idx="4170">
                  <c:v>19.616109804843592</c:v>
                </c:pt>
                <c:pt idx="4171">
                  <c:v>19.616109804843592</c:v>
                </c:pt>
                <c:pt idx="4172">
                  <c:v>19.616109804843592</c:v>
                </c:pt>
                <c:pt idx="4173">
                  <c:v>19.616109804843592</c:v>
                </c:pt>
                <c:pt idx="4174">
                  <c:v>19.616109804843592</c:v>
                </c:pt>
                <c:pt idx="4175">
                  <c:v>19.616109804843592</c:v>
                </c:pt>
                <c:pt idx="4176">
                  <c:v>19.616109804843592</c:v>
                </c:pt>
                <c:pt idx="4177">
                  <c:v>19.616109804843592</c:v>
                </c:pt>
                <c:pt idx="4178">
                  <c:v>19.616109804843592</c:v>
                </c:pt>
                <c:pt idx="4179">
                  <c:v>19.616109804843592</c:v>
                </c:pt>
                <c:pt idx="4180">
                  <c:v>19.616109804843592</c:v>
                </c:pt>
                <c:pt idx="4181">
                  <c:v>19.616109804843592</c:v>
                </c:pt>
                <c:pt idx="4182">
                  <c:v>19.616109804843592</c:v>
                </c:pt>
                <c:pt idx="4183">
                  <c:v>19.616109804843592</c:v>
                </c:pt>
                <c:pt idx="4184">
                  <c:v>19.616109804843592</c:v>
                </c:pt>
                <c:pt idx="4185">
                  <c:v>19.616109804843592</c:v>
                </c:pt>
                <c:pt idx="4186">
                  <c:v>19.616109804843592</c:v>
                </c:pt>
                <c:pt idx="4187">
                  <c:v>19.616109804843592</c:v>
                </c:pt>
                <c:pt idx="4188">
                  <c:v>19.616109804843592</c:v>
                </c:pt>
                <c:pt idx="4189">
                  <c:v>19.616109804843592</c:v>
                </c:pt>
                <c:pt idx="4190">
                  <c:v>19.616109804843592</c:v>
                </c:pt>
                <c:pt idx="4191">
                  <c:v>19.616109804843592</c:v>
                </c:pt>
                <c:pt idx="4192">
                  <c:v>19.616109804843592</c:v>
                </c:pt>
                <c:pt idx="4193">
                  <c:v>19.616109804843592</c:v>
                </c:pt>
                <c:pt idx="4194">
                  <c:v>19.616109804843592</c:v>
                </c:pt>
                <c:pt idx="4195">
                  <c:v>19.616109804843592</c:v>
                </c:pt>
                <c:pt idx="4196">
                  <c:v>19.616109804843592</c:v>
                </c:pt>
                <c:pt idx="4197">
                  <c:v>19.616109804843592</c:v>
                </c:pt>
                <c:pt idx="4198">
                  <c:v>19.616109804843592</c:v>
                </c:pt>
                <c:pt idx="4199">
                  <c:v>19.616109804843592</c:v>
                </c:pt>
                <c:pt idx="4200">
                  <c:v>19.616109804843592</c:v>
                </c:pt>
                <c:pt idx="4201">
                  <c:v>19.616109804843592</c:v>
                </c:pt>
                <c:pt idx="4202">
                  <c:v>19.616109804843592</c:v>
                </c:pt>
                <c:pt idx="4203">
                  <c:v>19.616109804843592</c:v>
                </c:pt>
                <c:pt idx="4204">
                  <c:v>19.616109804843592</c:v>
                </c:pt>
                <c:pt idx="4205">
                  <c:v>19.616109804843592</c:v>
                </c:pt>
                <c:pt idx="4206">
                  <c:v>19.616109804843592</c:v>
                </c:pt>
                <c:pt idx="4207">
                  <c:v>19.616109804843592</c:v>
                </c:pt>
                <c:pt idx="4208">
                  <c:v>19.616109804843592</c:v>
                </c:pt>
                <c:pt idx="4209">
                  <c:v>19.616109804843592</c:v>
                </c:pt>
                <c:pt idx="4210">
                  <c:v>19.616109804843592</c:v>
                </c:pt>
                <c:pt idx="4211">
                  <c:v>19.616109804843592</c:v>
                </c:pt>
                <c:pt idx="4212">
                  <c:v>19.616109804843592</c:v>
                </c:pt>
                <c:pt idx="4213">
                  <c:v>19.616109804843592</c:v>
                </c:pt>
                <c:pt idx="4214">
                  <c:v>19.616109804843592</c:v>
                </c:pt>
                <c:pt idx="4215">
                  <c:v>19.616109804843592</c:v>
                </c:pt>
                <c:pt idx="4216">
                  <c:v>19.616109804843592</c:v>
                </c:pt>
                <c:pt idx="4217">
                  <c:v>19.616109804843592</c:v>
                </c:pt>
                <c:pt idx="4218">
                  <c:v>19.616109804843592</c:v>
                </c:pt>
                <c:pt idx="4219">
                  <c:v>19.616109804843592</c:v>
                </c:pt>
                <c:pt idx="4220">
                  <c:v>19.616109804843592</c:v>
                </c:pt>
                <c:pt idx="4221">
                  <c:v>19.616109804843592</c:v>
                </c:pt>
                <c:pt idx="4222">
                  <c:v>19.616109804843592</c:v>
                </c:pt>
                <c:pt idx="4223">
                  <c:v>19.616109804843592</c:v>
                </c:pt>
                <c:pt idx="4224">
                  <c:v>19.616109804843592</c:v>
                </c:pt>
                <c:pt idx="4225">
                  <c:v>19.616109804843592</c:v>
                </c:pt>
                <c:pt idx="4226">
                  <c:v>19.616109804843592</c:v>
                </c:pt>
                <c:pt idx="4227">
                  <c:v>19.616109804843592</c:v>
                </c:pt>
                <c:pt idx="4228">
                  <c:v>19.616109804843592</c:v>
                </c:pt>
                <c:pt idx="4229">
                  <c:v>19.616109804843592</c:v>
                </c:pt>
                <c:pt idx="4230">
                  <c:v>19.616109804843592</c:v>
                </c:pt>
                <c:pt idx="4231">
                  <c:v>19.616109804843592</c:v>
                </c:pt>
                <c:pt idx="4232">
                  <c:v>19.616109804843592</c:v>
                </c:pt>
                <c:pt idx="4233">
                  <c:v>19.616109804843592</c:v>
                </c:pt>
                <c:pt idx="4234">
                  <c:v>19.616109804843592</c:v>
                </c:pt>
                <c:pt idx="4235">
                  <c:v>19.616109804843592</c:v>
                </c:pt>
                <c:pt idx="4236">
                  <c:v>19.616109804843592</c:v>
                </c:pt>
                <c:pt idx="4237">
                  <c:v>19.616109804843592</c:v>
                </c:pt>
                <c:pt idx="4238">
                  <c:v>19.616109804843592</c:v>
                </c:pt>
                <c:pt idx="4239">
                  <c:v>19.616109804843592</c:v>
                </c:pt>
                <c:pt idx="4240">
                  <c:v>19.616109804843592</c:v>
                </c:pt>
                <c:pt idx="4241">
                  <c:v>19.616109804843592</c:v>
                </c:pt>
                <c:pt idx="4242">
                  <c:v>19.616109804843592</c:v>
                </c:pt>
                <c:pt idx="4243">
                  <c:v>19.616109804843592</c:v>
                </c:pt>
                <c:pt idx="4244">
                  <c:v>19.616109804843592</c:v>
                </c:pt>
                <c:pt idx="4245">
                  <c:v>19.616109804843592</c:v>
                </c:pt>
                <c:pt idx="4246">
                  <c:v>19.616109804843592</c:v>
                </c:pt>
                <c:pt idx="4247">
                  <c:v>19.616109804843592</c:v>
                </c:pt>
                <c:pt idx="4248">
                  <c:v>19.616109804843592</c:v>
                </c:pt>
                <c:pt idx="4249">
                  <c:v>19.616109804843592</c:v>
                </c:pt>
                <c:pt idx="4250">
                  <c:v>19.616109804843592</c:v>
                </c:pt>
                <c:pt idx="4251">
                  <c:v>19.616109804843592</c:v>
                </c:pt>
                <c:pt idx="4252">
                  <c:v>19.616109804843592</c:v>
                </c:pt>
                <c:pt idx="4253">
                  <c:v>19.616109804843592</c:v>
                </c:pt>
                <c:pt idx="4254">
                  <c:v>19.616109804843592</c:v>
                </c:pt>
                <c:pt idx="4255">
                  <c:v>19.616109804843592</c:v>
                </c:pt>
                <c:pt idx="4256">
                  <c:v>19.616109804843592</c:v>
                </c:pt>
                <c:pt idx="4257">
                  <c:v>19.616109804843592</c:v>
                </c:pt>
                <c:pt idx="4258">
                  <c:v>19.616109804843592</c:v>
                </c:pt>
                <c:pt idx="4259">
                  <c:v>19.616109804843592</c:v>
                </c:pt>
                <c:pt idx="4260">
                  <c:v>19.616109804843592</c:v>
                </c:pt>
                <c:pt idx="4261">
                  <c:v>19.616109804843592</c:v>
                </c:pt>
                <c:pt idx="4262">
                  <c:v>19.616109804843592</c:v>
                </c:pt>
                <c:pt idx="4263">
                  <c:v>19.616109804843592</c:v>
                </c:pt>
                <c:pt idx="4264">
                  <c:v>19.616109804843592</c:v>
                </c:pt>
                <c:pt idx="4265">
                  <c:v>19.616109804843592</c:v>
                </c:pt>
                <c:pt idx="4266">
                  <c:v>19.616109804843592</c:v>
                </c:pt>
                <c:pt idx="4267">
                  <c:v>19.616109804843592</c:v>
                </c:pt>
                <c:pt idx="4268">
                  <c:v>19.616109804843592</c:v>
                </c:pt>
                <c:pt idx="4269">
                  <c:v>19.616109804843592</c:v>
                </c:pt>
                <c:pt idx="4270">
                  <c:v>19.616109804843592</c:v>
                </c:pt>
                <c:pt idx="4271">
                  <c:v>19.616109804843592</c:v>
                </c:pt>
                <c:pt idx="4272">
                  <c:v>19.616109804843592</c:v>
                </c:pt>
                <c:pt idx="4273">
                  <c:v>19.616109804843592</c:v>
                </c:pt>
                <c:pt idx="4274">
                  <c:v>19.616109804843592</c:v>
                </c:pt>
                <c:pt idx="4275">
                  <c:v>19.616109804843592</c:v>
                </c:pt>
                <c:pt idx="4276">
                  <c:v>19.616109804843592</c:v>
                </c:pt>
                <c:pt idx="4277">
                  <c:v>19.616109804843592</c:v>
                </c:pt>
                <c:pt idx="4278">
                  <c:v>19.616109804843592</c:v>
                </c:pt>
                <c:pt idx="4279">
                  <c:v>19.616109804843592</c:v>
                </c:pt>
                <c:pt idx="4280">
                  <c:v>19.616109804843592</c:v>
                </c:pt>
                <c:pt idx="4281">
                  <c:v>19.616109804843592</c:v>
                </c:pt>
                <c:pt idx="4282">
                  <c:v>19.616109804843592</c:v>
                </c:pt>
                <c:pt idx="4283">
                  <c:v>19.616109804843592</c:v>
                </c:pt>
                <c:pt idx="4284">
                  <c:v>19.616109804843592</c:v>
                </c:pt>
                <c:pt idx="4285">
                  <c:v>19.616109804843592</c:v>
                </c:pt>
                <c:pt idx="4286">
                  <c:v>19.616109804843592</c:v>
                </c:pt>
                <c:pt idx="4287">
                  <c:v>19.616109804843592</c:v>
                </c:pt>
                <c:pt idx="4288">
                  <c:v>19.616109804843592</c:v>
                </c:pt>
                <c:pt idx="4289">
                  <c:v>19.616109804843592</c:v>
                </c:pt>
                <c:pt idx="4290">
                  <c:v>19.616109804843592</c:v>
                </c:pt>
                <c:pt idx="4291">
                  <c:v>19.616109804843592</c:v>
                </c:pt>
                <c:pt idx="4292">
                  <c:v>19.616109804843592</c:v>
                </c:pt>
                <c:pt idx="4293">
                  <c:v>19.616109804843592</c:v>
                </c:pt>
                <c:pt idx="4294">
                  <c:v>19.616109804843592</c:v>
                </c:pt>
                <c:pt idx="4295">
                  <c:v>19.616109804843592</c:v>
                </c:pt>
                <c:pt idx="4296">
                  <c:v>19.616109804843592</c:v>
                </c:pt>
                <c:pt idx="4297">
                  <c:v>19.616109804843592</c:v>
                </c:pt>
                <c:pt idx="4298">
                  <c:v>19.616109804843592</c:v>
                </c:pt>
                <c:pt idx="4299">
                  <c:v>19.616109804843592</c:v>
                </c:pt>
                <c:pt idx="4300">
                  <c:v>19.616109804843592</c:v>
                </c:pt>
                <c:pt idx="4301">
                  <c:v>19.616109804843592</c:v>
                </c:pt>
                <c:pt idx="4302">
                  <c:v>19.616109804843592</c:v>
                </c:pt>
                <c:pt idx="4303">
                  <c:v>19.616109804843592</c:v>
                </c:pt>
                <c:pt idx="4304">
                  <c:v>19.616109804843592</c:v>
                </c:pt>
                <c:pt idx="4305">
                  <c:v>19.616109804843592</c:v>
                </c:pt>
                <c:pt idx="4306">
                  <c:v>19.616109804843592</c:v>
                </c:pt>
                <c:pt idx="4307">
                  <c:v>19.616109804843592</c:v>
                </c:pt>
                <c:pt idx="4308">
                  <c:v>19.616109804843592</c:v>
                </c:pt>
                <c:pt idx="4309">
                  <c:v>19.616109804843592</c:v>
                </c:pt>
                <c:pt idx="4310">
                  <c:v>19.616109804843592</c:v>
                </c:pt>
                <c:pt idx="4311">
                  <c:v>19.616109804843592</c:v>
                </c:pt>
                <c:pt idx="4312">
                  <c:v>19.616109804843592</c:v>
                </c:pt>
                <c:pt idx="4313">
                  <c:v>19.616109804843592</c:v>
                </c:pt>
                <c:pt idx="4314">
                  <c:v>19.616109804843592</c:v>
                </c:pt>
                <c:pt idx="4315">
                  <c:v>19.616109804843592</c:v>
                </c:pt>
                <c:pt idx="4316">
                  <c:v>19.616109804843592</c:v>
                </c:pt>
                <c:pt idx="4317">
                  <c:v>19.616109804843592</c:v>
                </c:pt>
                <c:pt idx="4318">
                  <c:v>19.616109804843592</c:v>
                </c:pt>
                <c:pt idx="4319">
                  <c:v>19.616109804843592</c:v>
                </c:pt>
                <c:pt idx="4320">
                  <c:v>19.616109804843592</c:v>
                </c:pt>
                <c:pt idx="4321">
                  <c:v>19.616109804843592</c:v>
                </c:pt>
                <c:pt idx="4322">
                  <c:v>19.616109804843592</c:v>
                </c:pt>
                <c:pt idx="4323">
                  <c:v>19.616109804843592</c:v>
                </c:pt>
                <c:pt idx="4324">
                  <c:v>19.616109804843592</c:v>
                </c:pt>
                <c:pt idx="4325">
                  <c:v>19.616109804843592</c:v>
                </c:pt>
                <c:pt idx="4326">
                  <c:v>19.616109804843592</c:v>
                </c:pt>
                <c:pt idx="4327">
                  <c:v>19.616109804843592</c:v>
                </c:pt>
                <c:pt idx="4328">
                  <c:v>19.616109804843592</c:v>
                </c:pt>
                <c:pt idx="4329">
                  <c:v>19.616109804843592</c:v>
                </c:pt>
                <c:pt idx="4330">
                  <c:v>19.616109804843592</c:v>
                </c:pt>
                <c:pt idx="4331">
                  <c:v>19.616109804843592</c:v>
                </c:pt>
                <c:pt idx="4332">
                  <c:v>19.616109804843592</c:v>
                </c:pt>
                <c:pt idx="4333">
                  <c:v>19.616109804843592</c:v>
                </c:pt>
                <c:pt idx="4334">
                  <c:v>19.616109804843592</c:v>
                </c:pt>
                <c:pt idx="4335">
                  <c:v>19.616109804843592</c:v>
                </c:pt>
                <c:pt idx="4336">
                  <c:v>19.616109804843592</c:v>
                </c:pt>
                <c:pt idx="4337">
                  <c:v>19.616109804843592</c:v>
                </c:pt>
                <c:pt idx="4338">
                  <c:v>19.616109804843592</c:v>
                </c:pt>
                <c:pt idx="4339">
                  <c:v>19.616109804843592</c:v>
                </c:pt>
                <c:pt idx="4340">
                  <c:v>19.616109804843592</c:v>
                </c:pt>
                <c:pt idx="4341">
                  <c:v>19.616109804843592</c:v>
                </c:pt>
                <c:pt idx="4342">
                  <c:v>19.616109804843592</c:v>
                </c:pt>
                <c:pt idx="4343">
                  <c:v>19.616109804843592</c:v>
                </c:pt>
                <c:pt idx="4344">
                  <c:v>19.616109804843592</c:v>
                </c:pt>
                <c:pt idx="4345">
                  <c:v>19.616109804843592</c:v>
                </c:pt>
                <c:pt idx="4346">
                  <c:v>19.616109804843592</c:v>
                </c:pt>
                <c:pt idx="4347">
                  <c:v>19.616109804843592</c:v>
                </c:pt>
                <c:pt idx="4348">
                  <c:v>19.616109804843592</c:v>
                </c:pt>
                <c:pt idx="4349">
                  <c:v>19.616109804843592</c:v>
                </c:pt>
                <c:pt idx="4350">
                  <c:v>19.616109804843592</c:v>
                </c:pt>
                <c:pt idx="4351">
                  <c:v>19.616109804843592</c:v>
                </c:pt>
                <c:pt idx="4352">
                  <c:v>19.616109804843592</c:v>
                </c:pt>
                <c:pt idx="4353">
                  <c:v>19.616109804843592</c:v>
                </c:pt>
                <c:pt idx="4354">
                  <c:v>19.616109804843592</c:v>
                </c:pt>
                <c:pt idx="4355">
                  <c:v>19.616109804843592</c:v>
                </c:pt>
                <c:pt idx="4356">
                  <c:v>19.616109804843592</c:v>
                </c:pt>
                <c:pt idx="4357">
                  <c:v>19.616109804843592</c:v>
                </c:pt>
                <c:pt idx="4358">
                  <c:v>19.616109804843592</c:v>
                </c:pt>
                <c:pt idx="4359">
                  <c:v>19.616109804843592</c:v>
                </c:pt>
                <c:pt idx="4360">
                  <c:v>19.616109804843592</c:v>
                </c:pt>
                <c:pt idx="4361">
                  <c:v>19.616109804843592</c:v>
                </c:pt>
                <c:pt idx="4362">
                  <c:v>19.616109804843592</c:v>
                </c:pt>
                <c:pt idx="4363">
                  <c:v>19.616109804843592</c:v>
                </c:pt>
                <c:pt idx="4364">
                  <c:v>19.616109804843592</c:v>
                </c:pt>
                <c:pt idx="4365">
                  <c:v>19.616109804843592</c:v>
                </c:pt>
                <c:pt idx="4366">
                  <c:v>19.616109804843592</c:v>
                </c:pt>
                <c:pt idx="4367">
                  <c:v>19.616109804843592</c:v>
                </c:pt>
                <c:pt idx="4368">
                  <c:v>19.616109804843592</c:v>
                </c:pt>
                <c:pt idx="4369">
                  <c:v>19.616109804843592</c:v>
                </c:pt>
                <c:pt idx="4370">
                  <c:v>19.616109804843592</c:v>
                </c:pt>
                <c:pt idx="4371">
                  <c:v>19.616109804843592</c:v>
                </c:pt>
                <c:pt idx="4372">
                  <c:v>19.616109804843592</c:v>
                </c:pt>
                <c:pt idx="4373">
                  <c:v>19.616109804843592</c:v>
                </c:pt>
                <c:pt idx="4374">
                  <c:v>19.616109804843592</c:v>
                </c:pt>
                <c:pt idx="4375">
                  <c:v>19.616109804843592</c:v>
                </c:pt>
                <c:pt idx="4376">
                  <c:v>19.616109804843592</c:v>
                </c:pt>
                <c:pt idx="4377">
                  <c:v>19.616109804843592</c:v>
                </c:pt>
                <c:pt idx="4378">
                  <c:v>19.616109804843592</c:v>
                </c:pt>
                <c:pt idx="4379">
                  <c:v>19.616109804843592</c:v>
                </c:pt>
                <c:pt idx="4380">
                  <c:v>19.616109804843592</c:v>
                </c:pt>
                <c:pt idx="4381">
                  <c:v>19.616109804843592</c:v>
                </c:pt>
                <c:pt idx="4382">
                  <c:v>19.616109804843592</c:v>
                </c:pt>
                <c:pt idx="4383">
                  <c:v>19.616109804843592</c:v>
                </c:pt>
                <c:pt idx="4384">
                  <c:v>19.616109804843592</c:v>
                </c:pt>
                <c:pt idx="4385">
                  <c:v>19.616109804843592</c:v>
                </c:pt>
                <c:pt idx="4386">
                  <c:v>19.616109804843592</c:v>
                </c:pt>
                <c:pt idx="4387">
                  <c:v>19.616109804843592</c:v>
                </c:pt>
                <c:pt idx="4388">
                  <c:v>19.616109804843592</c:v>
                </c:pt>
                <c:pt idx="4389">
                  <c:v>19.616109804843592</c:v>
                </c:pt>
                <c:pt idx="4390">
                  <c:v>19.616109804843592</c:v>
                </c:pt>
                <c:pt idx="4391">
                  <c:v>19.616109804843592</c:v>
                </c:pt>
                <c:pt idx="4392">
                  <c:v>19.616109804843592</c:v>
                </c:pt>
                <c:pt idx="4393">
                  <c:v>19.616109804843592</c:v>
                </c:pt>
                <c:pt idx="4394">
                  <c:v>19.616109804843592</c:v>
                </c:pt>
                <c:pt idx="4395">
                  <c:v>19.616109804843592</c:v>
                </c:pt>
                <c:pt idx="4396">
                  <c:v>19.616109804843592</c:v>
                </c:pt>
                <c:pt idx="4397">
                  <c:v>19.616109804843592</c:v>
                </c:pt>
                <c:pt idx="4398">
                  <c:v>19.616109804843592</c:v>
                </c:pt>
                <c:pt idx="4399">
                  <c:v>19.616109804843592</c:v>
                </c:pt>
                <c:pt idx="4400">
                  <c:v>19.616109804843592</c:v>
                </c:pt>
                <c:pt idx="4401">
                  <c:v>19.616109804843592</c:v>
                </c:pt>
                <c:pt idx="4402">
                  <c:v>19.616109804843592</c:v>
                </c:pt>
                <c:pt idx="4403">
                  <c:v>19.616109804843592</c:v>
                </c:pt>
                <c:pt idx="4404">
                  <c:v>19.616109804843592</c:v>
                </c:pt>
                <c:pt idx="4405">
                  <c:v>19.616109804843592</c:v>
                </c:pt>
                <c:pt idx="4406">
                  <c:v>19.616109804843592</c:v>
                </c:pt>
                <c:pt idx="4407">
                  <c:v>19.616109804843592</c:v>
                </c:pt>
                <c:pt idx="4408">
                  <c:v>19.616109804843592</c:v>
                </c:pt>
                <c:pt idx="4409">
                  <c:v>19.616109804843592</c:v>
                </c:pt>
                <c:pt idx="4410">
                  <c:v>19.616109804843592</c:v>
                </c:pt>
                <c:pt idx="4411">
                  <c:v>19.616109804843592</c:v>
                </c:pt>
                <c:pt idx="4412">
                  <c:v>19.616109804843592</c:v>
                </c:pt>
                <c:pt idx="4413">
                  <c:v>19.616109804843592</c:v>
                </c:pt>
                <c:pt idx="4414">
                  <c:v>19.616109804843592</c:v>
                </c:pt>
                <c:pt idx="4415">
                  <c:v>19.616109804843592</c:v>
                </c:pt>
                <c:pt idx="4416">
                  <c:v>19.616109804843592</c:v>
                </c:pt>
                <c:pt idx="4417">
                  <c:v>19.616109804843592</c:v>
                </c:pt>
                <c:pt idx="4418">
                  <c:v>19.616109804843592</c:v>
                </c:pt>
                <c:pt idx="4419">
                  <c:v>19.616109804843592</c:v>
                </c:pt>
                <c:pt idx="4420">
                  <c:v>19.616109804843592</c:v>
                </c:pt>
                <c:pt idx="4421">
                  <c:v>19.616109804843592</c:v>
                </c:pt>
                <c:pt idx="4422">
                  <c:v>19.616109804843592</c:v>
                </c:pt>
                <c:pt idx="4423">
                  <c:v>19.616109804843592</c:v>
                </c:pt>
                <c:pt idx="4424">
                  <c:v>19.616109804843592</c:v>
                </c:pt>
                <c:pt idx="4425">
                  <c:v>19.616109804843592</c:v>
                </c:pt>
                <c:pt idx="4426">
                  <c:v>19.616109804843592</c:v>
                </c:pt>
                <c:pt idx="4427">
                  <c:v>19.616109804843592</c:v>
                </c:pt>
                <c:pt idx="4428">
                  <c:v>19.616109804843592</c:v>
                </c:pt>
                <c:pt idx="4429">
                  <c:v>19.616109804843592</c:v>
                </c:pt>
                <c:pt idx="4430">
                  <c:v>19.616109804843592</c:v>
                </c:pt>
                <c:pt idx="4431">
                  <c:v>19.616109804843592</c:v>
                </c:pt>
                <c:pt idx="4432">
                  <c:v>19.616109804843592</c:v>
                </c:pt>
                <c:pt idx="4433">
                  <c:v>19.616109804843592</c:v>
                </c:pt>
                <c:pt idx="4434">
                  <c:v>19.616109804843592</c:v>
                </c:pt>
                <c:pt idx="4435">
                  <c:v>19.616109804843592</c:v>
                </c:pt>
                <c:pt idx="4436">
                  <c:v>19.616109804843592</c:v>
                </c:pt>
                <c:pt idx="4437">
                  <c:v>19.616109804843592</c:v>
                </c:pt>
                <c:pt idx="4438">
                  <c:v>19.616109804843592</c:v>
                </c:pt>
                <c:pt idx="4439">
                  <c:v>19.616109804843592</c:v>
                </c:pt>
                <c:pt idx="4440">
                  <c:v>19.616109804843592</c:v>
                </c:pt>
                <c:pt idx="4441">
                  <c:v>19.616109804843592</c:v>
                </c:pt>
                <c:pt idx="4442">
                  <c:v>19.616109804843592</c:v>
                </c:pt>
                <c:pt idx="4443">
                  <c:v>19.616109804843592</c:v>
                </c:pt>
                <c:pt idx="4444">
                  <c:v>19.616109804843592</c:v>
                </c:pt>
                <c:pt idx="4445">
                  <c:v>19.616109804843592</c:v>
                </c:pt>
                <c:pt idx="4446">
                  <c:v>19.616109804843592</c:v>
                </c:pt>
                <c:pt idx="4447">
                  <c:v>19.616109804843592</c:v>
                </c:pt>
                <c:pt idx="4448">
                  <c:v>19.616109804843592</c:v>
                </c:pt>
                <c:pt idx="4449">
                  <c:v>19.616109804843592</c:v>
                </c:pt>
                <c:pt idx="4450">
                  <c:v>19.616109804843592</c:v>
                </c:pt>
                <c:pt idx="4451">
                  <c:v>19.616109804843592</c:v>
                </c:pt>
                <c:pt idx="4452">
                  <c:v>19.616109804843592</c:v>
                </c:pt>
                <c:pt idx="4453">
                  <c:v>19.616109804843592</c:v>
                </c:pt>
                <c:pt idx="4454">
                  <c:v>19.616109804843592</c:v>
                </c:pt>
                <c:pt idx="4455">
                  <c:v>19.616109804843592</c:v>
                </c:pt>
                <c:pt idx="4456">
                  <c:v>19.616109804843592</c:v>
                </c:pt>
                <c:pt idx="4457">
                  <c:v>19.616109804843592</c:v>
                </c:pt>
                <c:pt idx="4458">
                  <c:v>19.616109804843592</c:v>
                </c:pt>
                <c:pt idx="4459">
                  <c:v>19.616109804843592</c:v>
                </c:pt>
                <c:pt idx="4460">
                  <c:v>19.616109804843592</c:v>
                </c:pt>
                <c:pt idx="4461">
                  <c:v>19.616109804843592</c:v>
                </c:pt>
                <c:pt idx="4462">
                  <c:v>19.616109804843592</c:v>
                </c:pt>
                <c:pt idx="4463">
                  <c:v>19.616109804843592</c:v>
                </c:pt>
                <c:pt idx="4464">
                  <c:v>19.616109804843592</c:v>
                </c:pt>
                <c:pt idx="4465">
                  <c:v>19.616109804843592</c:v>
                </c:pt>
                <c:pt idx="4466">
                  <c:v>19.616109804843592</c:v>
                </c:pt>
                <c:pt idx="4467">
                  <c:v>19.616109804843592</c:v>
                </c:pt>
                <c:pt idx="4468">
                  <c:v>19.616109804843592</c:v>
                </c:pt>
                <c:pt idx="4469">
                  <c:v>19.616109804843592</c:v>
                </c:pt>
                <c:pt idx="4470">
                  <c:v>19.616109804843592</c:v>
                </c:pt>
                <c:pt idx="4471">
                  <c:v>19.616109804843592</c:v>
                </c:pt>
                <c:pt idx="4472">
                  <c:v>19.616109804843592</c:v>
                </c:pt>
                <c:pt idx="4473">
                  <c:v>19.616109804843592</c:v>
                </c:pt>
                <c:pt idx="4474">
                  <c:v>19.616109804843592</c:v>
                </c:pt>
                <c:pt idx="4475">
                  <c:v>19.616109804843592</c:v>
                </c:pt>
                <c:pt idx="4476">
                  <c:v>19.616109804843592</c:v>
                </c:pt>
                <c:pt idx="4477">
                  <c:v>19.616109804843592</c:v>
                </c:pt>
                <c:pt idx="4478">
                  <c:v>19.616109804843592</c:v>
                </c:pt>
                <c:pt idx="4479">
                  <c:v>19.616109804843592</c:v>
                </c:pt>
                <c:pt idx="4480">
                  <c:v>19.616109804843592</c:v>
                </c:pt>
                <c:pt idx="4481">
                  <c:v>19.616109804843592</c:v>
                </c:pt>
                <c:pt idx="4482">
                  <c:v>19.616109804843592</c:v>
                </c:pt>
                <c:pt idx="4483">
                  <c:v>19.616109804843592</c:v>
                </c:pt>
                <c:pt idx="4484">
                  <c:v>19.616109804843592</c:v>
                </c:pt>
                <c:pt idx="4485">
                  <c:v>19.616109804843592</c:v>
                </c:pt>
                <c:pt idx="4486">
                  <c:v>19.616109804843592</c:v>
                </c:pt>
                <c:pt idx="4487">
                  <c:v>19.616109804843592</c:v>
                </c:pt>
                <c:pt idx="4488">
                  <c:v>19.616109804843592</c:v>
                </c:pt>
                <c:pt idx="4489">
                  <c:v>19.616109804843592</c:v>
                </c:pt>
                <c:pt idx="4490">
                  <c:v>19.616109804843592</c:v>
                </c:pt>
                <c:pt idx="4491">
                  <c:v>19.616109804843592</c:v>
                </c:pt>
                <c:pt idx="4492">
                  <c:v>19.616109804843592</c:v>
                </c:pt>
                <c:pt idx="4493">
                  <c:v>19.616109804843592</c:v>
                </c:pt>
                <c:pt idx="4494">
                  <c:v>19.616109804843592</c:v>
                </c:pt>
                <c:pt idx="4495">
                  <c:v>19.616109804843592</c:v>
                </c:pt>
                <c:pt idx="4496">
                  <c:v>19.616109804843592</c:v>
                </c:pt>
                <c:pt idx="4497">
                  <c:v>19.616109804843592</c:v>
                </c:pt>
                <c:pt idx="4498">
                  <c:v>19.616109804843592</c:v>
                </c:pt>
                <c:pt idx="4499">
                  <c:v>19.616109804843592</c:v>
                </c:pt>
                <c:pt idx="4500">
                  <c:v>19.616109804843592</c:v>
                </c:pt>
                <c:pt idx="4501">
                  <c:v>19.616109804843592</c:v>
                </c:pt>
                <c:pt idx="4502">
                  <c:v>19.616109804843592</c:v>
                </c:pt>
                <c:pt idx="4503">
                  <c:v>19.616109804843592</c:v>
                </c:pt>
                <c:pt idx="4504">
                  <c:v>19.616109804843592</c:v>
                </c:pt>
                <c:pt idx="4505">
                  <c:v>19.616109804843592</c:v>
                </c:pt>
                <c:pt idx="4506">
                  <c:v>19.616109804843592</c:v>
                </c:pt>
                <c:pt idx="4507">
                  <c:v>19.616109804843592</c:v>
                </c:pt>
                <c:pt idx="4508">
                  <c:v>19.616109804843592</c:v>
                </c:pt>
                <c:pt idx="4509">
                  <c:v>19.616109804843592</c:v>
                </c:pt>
                <c:pt idx="4510">
                  <c:v>19.616109804843592</c:v>
                </c:pt>
                <c:pt idx="4511">
                  <c:v>19.616109804843592</c:v>
                </c:pt>
                <c:pt idx="4512">
                  <c:v>19.616109804843592</c:v>
                </c:pt>
                <c:pt idx="4513">
                  <c:v>19.616109804843592</c:v>
                </c:pt>
                <c:pt idx="4514">
                  <c:v>19.616109804843592</c:v>
                </c:pt>
                <c:pt idx="4515">
                  <c:v>19.616109804843592</c:v>
                </c:pt>
                <c:pt idx="4516">
                  <c:v>19.616109804843592</c:v>
                </c:pt>
                <c:pt idx="4517">
                  <c:v>19.616109804843592</c:v>
                </c:pt>
                <c:pt idx="4518">
                  <c:v>19.616109804843592</c:v>
                </c:pt>
                <c:pt idx="4519">
                  <c:v>19.616109804843592</c:v>
                </c:pt>
                <c:pt idx="4520">
                  <c:v>19.616109804843592</c:v>
                </c:pt>
                <c:pt idx="4521">
                  <c:v>19.616109804843592</c:v>
                </c:pt>
                <c:pt idx="4522">
                  <c:v>19.616109804843592</c:v>
                </c:pt>
                <c:pt idx="4523">
                  <c:v>19.616109804843592</c:v>
                </c:pt>
                <c:pt idx="4524">
                  <c:v>19.616109804843592</c:v>
                </c:pt>
                <c:pt idx="4525">
                  <c:v>19.616109804843592</c:v>
                </c:pt>
                <c:pt idx="4526">
                  <c:v>19.616109804843592</c:v>
                </c:pt>
                <c:pt idx="4527">
                  <c:v>19.616109804843592</c:v>
                </c:pt>
                <c:pt idx="4528">
                  <c:v>19.616109804843592</c:v>
                </c:pt>
                <c:pt idx="4529">
                  <c:v>19.616109804843592</c:v>
                </c:pt>
                <c:pt idx="4530">
                  <c:v>19.616109804843592</c:v>
                </c:pt>
                <c:pt idx="4531">
                  <c:v>19.616109804843592</c:v>
                </c:pt>
                <c:pt idx="4532">
                  <c:v>19.616109804843592</c:v>
                </c:pt>
                <c:pt idx="4533">
                  <c:v>19.616109804843592</c:v>
                </c:pt>
                <c:pt idx="4534">
                  <c:v>19.616109804843592</c:v>
                </c:pt>
                <c:pt idx="4535">
                  <c:v>19.616109804843592</c:v>
                </c:pt>
                <c:pt idx="4536">
                  <c:v>19.616109804843592</c:v>
                </c:pt>
                <c:pt idx="4537">
                  <c:v>19.616109804843592</c:v>
                </c:pt>
                <c:pt idx="4538">
                  <c:v>19.616109804843592</c:v>
                </c:pt>
                <c:pt idx="4539">
                  <c:v>19.616109804843592</c:v>
                </c:pt>
                <c:pt idx="4540">
                  <c:v>19.616109804843592</c:v>
                </c:pt>
                <c:pt idx="4541">
                  <c:v>19.616109804843592</c:v>
                </c:pt>
                <c:pt idx="4542">
                  <c:v>19.616109804843592</c:v>
                </c:pt>
                <c:pt idx="4543">
                  <c:v>19.616109804843592</c:v>
                </c:pt>
                <c:pt idx="4544">
                  <c:v>19.616109804843592</c:v>
                </c:pt>
                <c:pt idx="4545">
                  <c:v>19.616109804843592</c:v>
                </c:pt>
                <c:pt idx="4546">
                  <c:v>19.616109804843592</c:v>
                </c:pt>
                <c:pt idx="4547">
                  <c:v>19.616109804843592</c:v>
                </c:pt>
                <c:pt idx="4548">
                  <c:v>19.616109804843592</c:v>
                </c:pt>
                <c:pt idx="4549">
                  <c:v>19.616109804843592</c:v>
                </c:pt>
                <c:pt idx="4550">
                  <c:v>19.616109804843592</c:v>
                </c:pt>
                <c:pt idx="4551">
                  <c:v>19.616109804843592</c:v>
                </c:pt>
                <c:pt idx="4552">
                  <c:v>19.616109804843592</c:v>
                </c:pt>
                <c:pt idx="4553">
                  <c:v>19.616109804843592</c:v>
                </c:pt>
                <c:pt idx="4554">
                  <c:v>19.616109804843592</c:v>
                </c:pt>
                <c:pt idx="4555">
                  <c:v>19.616109804843592</c:v>
                </c:pt>
                <c:pt idx="4556">
                  <c:v>19.616109804843592</c:v>
                </c:pt>
                <c:pt idx="4557">
                  <c:v>19.616109804843592</c:v>
                </c:pt>
                <c:pt idx="4558">
                  <c:v>19.616109804843592</c:v>
                </c:pt>
                <c:pt idx="4559">
                  <c:v>19.616109804843592</c:v>
                </c:pt>
                <c:pt idx="4560">
                  <c:v>19.616109804843592</c:v>
                </c:pt>
                <c:pt idx="4561">
                  <c:v>19.616109804843592</c:v>
                </c:pt>
                <c:pt idx="4562">
                  <c:v>19.616109804843592</c:v>
                </c:pt>
                <c:pt idx="4563">
                  <c:v>19.616109804843592</c:v>
                </c:pt>
                <c:pt idx="4564">
                  <c:v>19.616109804843592</c:v>
                </c:pt>
                <c:pt idx="4565">
                  <c:v>19.616109804843592</c:v>
                </c:pt>
                <c:pt idx="4566">
                  <c:v>19.616109804843592</c:v>
                </c:pt>
                <c:pt idx="4567">
                  <c:v>19.616109804843592</c:v>
                </c:pt>
                <c:pt idx="4568">
                  <c:v>19.616109804843592</c:v>
                </c:pt>
                <c:pt idx="4569">
                  <c:v>19.616109804843592</c:v>
                </c:pt>
                <c:pt idx="4570">
                  <c:v>19.616109804843592</c:v>
                </c:pt>
                <c:pt idx="4571">
                  <c:v>19.616109804843592</c:v>
                </c:pt>
                <c:pt idx="4572">
                  <c:v>19.616109804843592</c:v>
                </c:pt>
                <c:pt idx="4573">
                  <c:v>19.616109804843592</c:v>
                </c:pt>
                <c:pt idx="4574">
                  <c:v>19.616109804843592</c:v>
                </c:pt>
                <c:pt idx="4575">
                  <c:v>19.616109804843592</c:v>
                </c:pt>
                <c:pt idx="4576">
                  <c:v>19.616109804843592</c:v>
                </c:pt>
                <c:pt idx="4577">
                  <c:v>19.616109804843592</c:v>
                </c:pt>
                <c:pt idx="4578">
                  <c:v>19.616109804843592</c:v>
                </c:pt>
                <c:pt idx="4579">
                  <c:v>19.616109804843592</c:v>
                </c:pt>
                <c:pt idx="4580">
                  <c:v>19.616109804843592</c:v>
                </c:pt>
                <c:pt idx="4581">
                  <c:v>19.616109804843592</c:v>
                </c:pt>
                <c:pt idx="4582">
                  <c:v>19.616109804843592</c:v>
                </c:pt>
                <c:pt idx="4583">
                  <c:v>19.616109804843592</c:v>
                </c:pt>
                <c:pt idx="4584">
                  <c:v>19.616109804843592</c:v>
                </c:pt>
                <c:pt idx="4585">
                  <c:v>19.616109804843592</c:v>
                </c:pt>
                <c:pt idx="4586">
                  <c:v>19.616109804843592</c:v>
                </c:pt>
                <c:pt idx="4587">
                  <c:v>19.616109804843592</c:v>
                </c:pt>
                <c:pt idx="4588">
                  <c:v>19.616109804843592</c:v>
                </c:pt>
                <c:pt idx="4589">
                  <c:v>19.616109804843592</c:v>
                </c:pt>
                <c:pt idx="4590">
                  <c:v>19.616109804843592</c:v>
                </c:pt>
                <c:pt idx="4591">
                  <c:v>19.616109804843592</c:v>
                </c:pt>
                <c:pt idx="4592">
                  <c:v>19.616109804843592</c:v>
                </c:pt>
                <c:pt idx="4593">
                  <c:v>19.616109804843592</c:v>
                </c:pt>
                <c:pt idx="4594">
                  <c:v>19.616109804843592</c:v>
                </c:pt>
                <c:pt idx="4595">
                  <c:v>19.616109804843592</c:v>
                </c:pt>
                <c:pt idx="4596">
                  <c:v>19.616109804843592</c:v>
                </c:pt>
                <c:pt idx="4597">
                  <c:v>19.616109804843592</c:v>
                </c:pt>
                <c:pt idx="4598">
                  <c:v>19.616109804843592</c:v>
                </c:pt>
                <c:pt idx="4599">
                  <c:v>19.616109804843592</c:v>
                </c:pt>
                <c:pt idx="4600">
                  <c:v>19.616109804843592</c:v>
                </c:pt>
                <c:pt idx="4601">
                  <c:v>19.616109804843592</c:v>
                </c:pt>
                <c:pt idx="4602">
                  <c:v>19.616109804843592</c:v>
                </c:pt>
                <c:pt idx="4603">
                  <c:v>19.616109804843592</c:v>
                </c:pt>
                <c:pt idx="4604">
                  <c:v>19.616109804843592</c:v>
                </c:pt>
                <c:pt idx="4605">
                  <c:v>19.616109804843592</c:v>
                </c:pt>
                <c:pt idx="4606">
                  <c:v>19.616109804843592</c:v>
                </c:pt>
                <c:pt idx="4607">
                  <c:v>19.616109804843592</c:v>
                </c:pt>
                <c:pt idx="4608">
                  <c:v>19.616109804843592</c:v>
                </c:pt>
                <c:pt idx="4609">
                  <c:v>19.616109804843592</c:v>
                </c:pt>
                <c:pt idx="4610">
                  <c:v>19.616109804843592</c:v>
                </c:pt>
                <c:pt idx="4611">
                  <c:v>19.616109804843592</c:v>
                </c:pt>
                <c:pt idx="4612">
                  <c:v>19.616109804843592</c:v>
                </c:pt>
                <c:pt idx="4613">
                  <c:v>19.616109804843592</c:v>
                </c:pt>
                <c:pt idx="4614">
                  <c:v>19.616109804843592</c:v>
                </c:pt>
                <c:pt idx="4615">
                  <c:v>19.616109804843592</c:v>
                </c:pt>
                <c:pt idx="4616">
                  <c:v>19.616109804843592</c:v>
                </c:pt>
                <c:pt idx="4617">
                  <c:v>19.616109804843592</c:v>
                </c:pt>
                <c:pt idx="4618">
                  <c:v>19.616109804843592</c:v>
                </c:pt>
                <c:pt idx="4619">
                  <c:v>19.616109804843592</c:v>
                </c:pt>
                <c:pt idx="4620">
                  <c:v>19.616109804843592</c:v>
                </c:pt>
                <c:pt idx="4621">
                  <c:v>19.616109804843592</c:v>
                </c:pt>
                <c:pt idx="4622">
                  <c:v>19.616109804843592</c:v>
                </c:pt>
                <c:pt idx="4623">
                  <c:v>19.616109804843592</c:v>
                </c:pt>
                <c:pt idx="4624">
                  <c:v>19.616109804843592</c:v>
                </c:pt>
                <c:pt idx="4625">
                  <c:v>19.616109804843592</c:v>
                </c:pt>
                <c:pt idx="4626">
                  <c:v>19.616109804843592</c:v>
                </c:pt>
                <c:pt idx="4627">
                  <c:v>19.616109804843592</c:v>
                </c:pt>
                <c:pt idx="4628">
                  <c:v>19.616109804843592</c:v>
                </c:pt>
                <c:pt idx="4629">
                  <c:v>19.616109804843592</c:v>
                </c:pt>
                <c:pt idx="4630">
                  <c:v>19.616109804843592</c:v>
                </c:pt>
                <c:pt idx="4631">
                  <c:v>19.616109804843592</c:v>
                </c:pt>
                <c:pt idx="4632">
                  <c:v>19.616109804843592</c:v>
                </c:pt>
                <c:pt idx="4633">
                  <c:v>19.616109804843592</c:v>
                </c:pt>
                <c:pt idx="4634">
                  <c:v>19.616109804843592</c:v>
                </c:pt>
                <c:pt idx="4635">
                  <c:v>19.616109804843592</c:v>
                </c:pt>
                <c:pt idx="4636">
                  <c:v>19.616109804843592</c:v>
                </c:pt>
                <c:pt idx="4637">
                  <c:v>19.616109804843592</c:v>
                </c:pt>
                <c:pt idx="4638">
                  <c:v>19.616109804843592</c:v>
                </c:pt>
                <c:pt idx="4639">
                  <c:v>19.616109804843592</c:v>
                </c:pt>
                <c:pt idx="4640">
                  <c:v>19.616109804843592</c:v>
                </c:pt>
                <c:pt idx="4641">
                  <c:v>19.616109804843592</c:v>
                </c:pt>
                <c:pt idx="4642">
                  <c:v>19.616109804843592</c:v>
                </c:pt>
                <c:pt idx="4643">
                  <c:v>19.616109804843592</c:v>
                </c:pt>
                <c:pt idx="4644">
                  <c:v>19.616109804843592</c:v>
                </c:pt>
                <c:pt idx="4645">
                  <c:v>19.616109804843592</c:v>
                </c:pt>
                <c:pt idx="4646">
                  <c:v>19.616109804843592</c:v>
                </c:pt>
                <c:pt idx="4647">
                  <c:v>19.616109804843592</c:v>
                </c:pt>
                <c:pt idx="4648">
                  <c:v>19.616109804843592</c:v>
                </c:pt>
                <c:pt idx="4649">
                  <c:v>19.616109804843592</c:v>
                </c:pt>
                <c:pt idx="4650">
                  <c:v>19.616109804843592</c:v>
                </c:pt>
                <c:pt idx="4651">
                  <c:v>19.616109804843592</c:v>
                </c:pt>
                <c:pt idx="4652">
                  <c:v>19.616109804843592</c:v>
                </c:pt>
                <c:pt idx="4653">
                  <c:v>19.616109804843592</c:v>
                </c:pt>
                <c:pt idx="4654">
                  <c:v>19.616109804843592</c:v>
                </c:pt>
                <c:pt idx="4655">
                  <c:v>19.616109804843592</c:v>
                </c:pt>
                <c:pt idx="4656">
                  <c:v>19.616109804843592</c:v>
                </c:pt>
                <c:pt idx="4657">
                  <c:v>19.616109804843592</c:v>
                </c:pt>
                <c:pt idx="4658">
                  <c:v>19.616109804843592</c:v>
                </c:pt>
                <c:pt idx="4659">
                  <c:v>19.616109804843592</c:v>
                </c:pt>
                <c:pt idx="4660">
                  <c:v>19.616109804843592</c:v>
                </c:pt>
                <c:pt idx="4661">
                  <c:v>19.616109804843592</c:v>
                </c:pt>
                <c:pt idx="4662">
                  <c:v>19.616109804843592</c:v>
                </c:pt>
                <c:pt idx="4663">
                  <c:v>19.616109804843592</c:v>
                </c:pt>
                <c:pt idx="4664">
                  <c:v>19.616109804843592</c:v>
                </c:pt>
                <c:pt idx="4665">
                  <c:v>19.616109804843592</c:v>
                </c:pt>
                <c:pt idx="4666">
                  <c:v>19.616109804843592</c:v>
                </c:pt>
                <c:pt idx="4667">
                  <c:v>19.616109804843592</c:v>
                </c:pt>
                <c:pt idx="4668">
                  <c:v>19.616109804843592</c:v>
                </c:pt>
                <c:pt idx="4669">
                  <c:v>19.616109804843592</c:v>
                </c:pt>
                <c:pt idx="4670">
                  <c:v>19.616109804843592</c:v>
                </c:pt>
                <c:pt idx="4671">
                  <c:v>19.616109804843592</c:v>
                </c:pt>
                <c:pt idx="4672">
                  <c:v>19.616109804843592</c:v>
                </c:pt>
                <c:pt idx="4673">
                  <c:v>19.616109804843592</c:v>
                </c:pt>
                <c:pt idx="4674">
                  <c:v>19.616109804843592</c:v>
                </c:pt>
                <c:pt idx="4675">
                  <c:v>19.616109804843592</c:v>
                </c:pt>
                <c:pt idx="4676">
                  <c:v>19.616109804843592</c:v>
                </c:pt>
                <c:pt idx="4677">
                  <c:v>19.616109804843592</c:v>
                </c:pt>
                <c:pt idx="4678">
                  <c:v>19.616109804843592</c:v>
                </c:pt>
                <c:pt idx="4679">
                  <c:v>19.616109804843592</c:v>
                </c:pt>
                <c:pt idx="4680">
                  <c:v>19.616109804843592</c:v>
                </c:pt>
                <c:pt idx="4681">
                  <c:v>19.616109804843592</c:v>
                </c:pt>
                <c:pt idx="4682">
                  <c:v>19.616109804843592</c:v>
                </c:pt>
                <c:pt idx="4683">
                  <c:v>19.616109804843592</c:v>
                </c:pt>
                <c:pt idx="4684">
                  <c:v>19.616109804843592</c:v>
                </c:pt>
                <c:pt idx="4685">
                  <c:v>19.616109804843592</c:v>
                </c:pt>
                <c:pt idx="4686">
                  <c:v>19.616109804843592</c:v>
                </c:pt>
                <c:pt idx="4687">
                  <c:v>19.616109804843592</c:v>
                </c:pt>
                <c:pt idx="4688">
                  <c:v>19.616109804843592</c:v>
                </c:pt>
                <c:pt idx="4689">
                  <c:v>19.616109804843592</c:v>
                </c:pt>
                <c:pt idx="4690">
                  <c:v>19.616109804843592</c:v>
                </c:pt>
                <c:pt idx="4691">
                  <c:v>19.616109804843592</c:v>
                </c:pt>
                <c:pt idx="4692">
                  <c:v>19.616109804843592</c:v>
                </c:pt>
                <c:pt idx="4693">
                  <c:v>19.616109804843592</c:v>
                </c:pt>
                <c:pt idx="4694">
                  <c:v>19.616109804843592</c:v>
                </c:pt>
                <c:pt idx="4695">
                  <c:v>19.616109804843592</c:v>
                </c:pt>
                <c:pt idx="4696">
                  <c:v>19.616109804843592</c:v>
                </c:pt>
                <c:pt idx="4697">
                  <c:v>19.616109804843592</c:v>
                </c:pt>
                <c:pt idx="4698">
                  <c:v>19.616109804843592</c:v>
                </c:pt>
                <c:pt idx="4699">
                  <c:v>19.616109804843592</c:v>
                </c:pt>
                <c:pt idx="4700">
                  <c:v>19.616109804843592</c:v>
                </c:pt>
                <c:pt idx="4701">
                  <c:v>19.616109804843592</c:v>
                </c:pt>
                <c:pt idx="4702">
                  <c:v>19.616109804843592</c:v>
                </c:pt>
                <c:pt idx="4703">
                  <c:v>19.616109804843592</c:v>
                </c:pt>
                <c:pt idx="4704">
                  <c:v>19.616109804843592</c:v>
                </c:pt>
                <c:pt idx="4705">
                  <c:v>19.616109804843592</c:v>
                </c:pt>
                <c:pt idx="4706">
                  <c:v>19.616109804843592</c:v>
                </c:pt>
                <c:pt idx="4707">
                  <c:v>19.616109804843592</c:v>
                </c:pt>
                <c:pt idx="4708">
                  <c:v>19.616109804843592</c:v>
                </c:pt>
                <c:pt idx="4709">
                  <c:v>19.616109804843592</c:v>
                </c:pt>
                <c:pt idx="4710">
                  <c:v>19.616109804843592</c:v>
                </c:pt>
                <c:pt idx="4711">
                  <c:v>19.616109804843592</c:v>
                </c:pt>
                <c:pt idx="4712">
                  <c:v>19.616109804843592</c:v>
                </c:pt>
                <c:pt idx="4713">
                  <c:v>19.616109804843592</c:v>
                </c:pt>
                <c:pt idx="4714">
                  <c:v>19.616109804843592</c:v>
                </c:pt>
                <c:pt idx="4715">
                  <c:v>19.616109804843592</c:v>
                </c:pt>
                <c:pt idx="4716">
                  <c:v>19.616109804843592</c:v>
                </c:pt>
                <c:pt idx="4717">
                  <c:v>19.616109804843592</c:v>
                </c:pt>
                <c:pt idx="4718">
                  <c:v>19.616109804843592</c:v>
                </c:pt>
                <c:pt idx="4719">
                  <c:v>19.616109804843592</c:v>
                </c:pt>
                <c:pt idx="4720">
                  <c:v>19.616109804843592</c:v>
                </c:pt>
                <c:pt idx="4721">
                  <c:v>19.616109804843592</c:v>
                </c:pt>
                <c:pt idx="4722">
                  <c:v>19.616109804843592</c:v>
                </c:pt>
                <c:pt idx="4723">
                  <c:v>19.616109804843592</c:v>
                </c:pt>
                <c:pt idx="4724">
                  <c:v>19.616109804843592</c:v>
                </c:pt>
                <c:pt idx="4725">
                  <c:v>19.616109804843592</c:v>
                </c:pt>
                <c:pt idx="4726">
                  <c:v>19.616109804843592</c:v>
                </c:pt>
                <c:pt idx="4727">
                  <c:v>19.616109804843592</c:v>
                </c:pt>
                <c:pt idx="4728">
                  <c:v>19.616109804843592</c:v>
                </c:pt>
                <c:pt idx="4729">
                  <c:v>19.616109804843592</c:v>
                </c:pt>
                <c:pt idx="4730">
                  <c:v>19.616109804843592</c:v>
                </c:pt>
                <c:pt idx="4731">
                  <c:v>19.616109804843592</c:v>
                </c:pt>
                <c:pt idx="4732">
                  <c:v>19.616109804843592</c:v>
                </c:pt>
                <c:pt idx="4733">
                  <c:v>19.616109804843592</c:v>
                </c:pt>
                <c:pt idx="4734">
                  <c:v>19.616109804843592</c:v>
                </c:pt>
                <c:pt idx="4735">
                  <c:v>19.616109804843592</c:v>
                </c:pt>
                <c:pt idx="4736">
                  <c:v>19.616109804843592</c:v>
                </c:pt>
                <c:pt idx="4737">
                  <c:v>19.616109804843592</c:v>
                </c:pt>
                <c:pt idx="4738">
                  <c:v>19.616109804843592</c:v>
                </c:pt>
                <c:pt idx="4739">
                  <c:v>19.616109804843592</c:v>
                </c:pt>
                <c:pt idx="4740">
                  <c:v>19.616109804843592</c:v>
                </c:pt>
                <c:pt idx="4741">
                  <c:v>19.616109804843592</c:v>
                </c:pt>
                <c:pt idx="4742">
                  <c:v>19.616109804843592</c:v>
                </c:pt>
                <c:pt idx="4743">
                  <c:v>19.616109804843592</c:v>
                </c:pt>
                <c:pt idx="4744">
                  <c:v>19.616109804843592</c:v>
                </c:pt>
                <c:pt idx="4745">
                  <c:v>19.616109804843592</c:v>
                </c:pt>
                <c:pt idx="4746">
                  <c:v>19.616109804843592</c:v>
                </c:pt>
                <c:pt idx="4747">
                  <c:v>19.616109804843592</c:v>
                </c:pt>
                <c:pt idx="4748">
                  <c:v>19.616109804843592</c:v>
                </c:pt>
                <c:pt idx="4749">
                  <c:v>19.616109804843592</c:v>
                </c:pt>
                <c:pt idx="4750">
                  <c:v>19.616109804843592</c:v>
                </c:pt>
                <c:pt idx="4751">
                  <c:v>19.616109804843592</c:v>
                </c:pt>
                <c:pt idx="4752">
                  <c:v>19.616109804843592</c:v>
                </c:pt>
                <c:pt idx="4753">
                  <c:v>19.616109804843592</c:v>
                </c:pt>
                <c:pt idx="4754">
                  <c:v>19.616109804843592</c:v>
                </c:pt>
                <c:pt idx="4755">
                  <c:v>19.616109804843592</c:v>
                </c:pt>
                <c:pt idx="4756">
                  <c:v>19.616109804843592</c:v>
                </c:pt>
                <c:pt idx="4757">
                  <c:v>19.616109804843592</c:v>
                </c:pt>
                <c:pt idx="4758">
                  <c:v>19.616109804843592</c:v>
                </c:pt>
                <c:pt idx="4759">
                  <c:v>19.616109804843592</c:v>
                </c:pt>
                <c:pt idx="4760">
                  <c:v>19.616109804843592</c:v>
                </c:pt>
                <c:pt idx="4761">
                  <c:v>19.616109804843592</c:v>
                </c:pt>
                <c:pt idx="4762">
                  <c:v>19.616109804843592</c:v>
                </c:pt>
                <c:pt idx="4763">
                  <c:v>19.616109804843592</c:v>
                </c:pt>
                <c:pt idx="4764">
                  <c:v>19.616109804843592</c:v>
                </c:pt>
                <c:pt idx="4765">
                  <c:v>19.616109804843592</c:v>
                </c:pt>
                <c:pt idx="4766">
                  <c:v>19.616109804843592</c:v>
                </c:pt>
                <c:pt idx="4767">
                  <c:v>19.616109804843592</c:v>
                </c:pt>
                <c:pt idx="4768">
                  <c:v>19.616109804843592</c:v>
                </c:pt>
                <c:pt idx="4769">
                  <c:v>19.616109804843592</c:v>
                </c:pt>
                <c:pt idx="4770">
                  <c:v>19.616109804843592</c:v>
                </c:pt>
                <c:pt idx="4771">
                  <c:v>19.616109804843592</c:v>
                </c:pt>
                <c:pt idx="4772">
                  <c:v>19.616109804843592</c:v>
                </c:pt>
                <c:pt idx="4773">
                  <c:v>19.616109804843592</c:v>
                </c:pt>
                <c:pt idx="4774">
                  <c:v>19.616109804843592</c:v>
                </c:pt>
                <c:pt idx="4775">
                  <c:v>19.616109804843592</c:v>
                </c:pt>
                <c:pt idx="4776">
                  <c:v>19.616109804843592</c:v>
                </c:pt>
                <c:pt idx="4777">
                  <c:v>19.616109804843592</c:v>
                </c:pt>
                <c:pt idx="4778">
                  <c:v>19.616109804843592</c:v>
                </c:pt>
                <c:pt idx="4779">
                  <c:v>19.616109804843592</c:v>
                </c:pt>
                <c:pt idx="4780">
                  <c:v>19.616109804843592</c:v>
                </c:pt>
                <c:pt idx="4781">
                  <c:v>19.616109804843592</c:v>
                </c:pt>
                <c:pt idx="4782">
                  <c:v>19.616109804843592</c:v>
                </c:pt>
                <c:pt idx="4783">
                  <c:v>19.616109804843592</c:v>
                </c:pt>
                <c:pt idx="4784">
                  <c:v>19.616109804843592</c:v>
                </c:pt>
                <c:pt idx="4785">
                  <c:v>19.616109804843592</c:v>
                </c:pt>
                <c:pt idx="4786">
                  <c:v>19.616109804843592</c:v>
                </c:pt>
                <c:pt idx="4787">
                  <c:v>19.616109804843592</c:v>
                </c:pt>
                <c:pt idx="4788">
                  <c:v>19.616109804843592</c:v>
                </c:pt>
                <c:pt idx="4789">
                  <c:v>19.616109804843592</c:v>
                </c:pt>
                <c:pt idx="4790">
                  <c:v>19.616109804843592</c:v>
                </c:pt>
                <c:pt idx="4791">
                  <c:v>19.616109804843592</c:v>
                </c:pt>
                <c:pt idx="4792">
                  <c:v>19.616109804843592</c:v>
                </c:pt>
                <c:pt idx="4793">
                  <c:v>19.616109804843592</c:v>
                </c:pt>
                <c:pt idx="4794">
                  <c:v>19.616109804843592</c:v>
                </c:pt>
                <c:pt idx="4795">
                  <c:v>19.616109804843592</c:v>
                </c:pt>
                <c:pt idx="4796">
                  <c:v>19.616109804843592</c:v>
                </c:pt>
                <c:pt idx="4797">
                  <c:v>19.616109804843592</c:v>
                </c:pt>
                <c:pt idx="4798">
                  <c:v>19.616109804843592</c:v>
                </c:pt>
                <c:pt idx="4799">
                  <c:v>19.616109804843592</c:v>
                </c:pt>
                <c:pt idx="4800">
                  <c:v>19.616109804843592</c:v>
                </c:pt>
                <c:pt idx="4801">
                  <c:v>19.616109804843592</c:v>
                </c:pt>
                <c:pt idx="4802">
                  <c:v>19.616109804843592</c:v>
                </c:pt>
                <c:pt idx="4803">
                  <c:v>19.616109804843592</c:v>
                </c:pt>
                <c:pt idx="4804">
                  <c:v>19.616109804843592</c:v>
                </c:pt>
                <c:pt idx="4805">
                  <c:v>19.616109804843592</c:v>
                </c:pt>
                <c:pt idx="4806">
                  <c:v>19.616109804843592</c:v>
                </c:pt>
                <c:pt idx="4807">
                  <c:v>19.616109804843592</c:v>
                </c:pt>
                <c:pt idx="4808">
                  <c:v>19.616109804843592</c:v>
                </c:pt>
                <c:pt idx="4809">
                  <c:v>19.616109804843592</c:v>
                </c:pt>
                <c:pt idx="4810">
                  <c:v>19.616109804843592</c:v>
                </c:pt>
                <c:pt idx="4811">
                  <c:v>19.616109804843592</c:v>
                </c:pt>
                <c:pt idx="4812">
                  <c:v>19.616109804843592</c:v>
                </c:pt>
                <c:pt idx="4813">
                  <c:v>19.616109804843592</c:v>
                </c:pt>
                <c:pt idx="4814">
                  <c:v>19.616109804843592</c:v>
                </c:pt>
                <c:pt idx="4815">
                  <c:v>19.616109804843592</c:v>
                </c:pt>
                <c:pt idx="4816">
                  <c:v>19.616109804843592</c:v>
                </c:pt>
                <c:pt idx="4817">
                  <c:v>19.616109804843592</c:v>
                </c:pt>
                <c:pt idx="4818">
                  <c:v>19.616109804843592</c:v>
                </c:pt>
                <c:pt idx="4819">
                  <c:v>19.616109804843592</c:v>
                </c:pt>
                <c:pt idx="4820">
                  <c:v>19.616109804843592</c:v>
                </c:pt>
                <c:pt idx="4821">
                  <c:v>19.616109804843592</c:v>
                </c:pt>
                <c:pt idx="4822">
                  <c:v>19.616109804843592</c:v>
                </c:pt>
                <c:pt idx="4823">
                  <c:v>19.616109804843592</c:v>
                </c:pt>
                <c:pt idx="4824">
                  <c:v>19.616109804843592</c:v>
                </c:pt>
                <c:pt idx="4825">
                  <c:v>19.616109804843592</c:v>
                </c:pt>
                <c:pt idx="4826">
                  <c:v>19.616109804843592</c:v>
                </c:pt>
                <c:pt idx="4827">
                  <c:v>19.616109804843592</c:v>
                </c:pt>
                <c:pt idx="4828">
                  <c:v>19.616109804843592</c:v>
                </c:pt>
                <c:pt idx="4829">
                  <c:v>19.616109804843592</c:v>
                </c:pt>
                <c:pt idx="4830">
                  <c:v>19.616109804843592</c:v>
                </c:pt>
                <c:pt idx="4831">
                  <c:v>19.616109804843592</c:v>
                </c:pt>
                <c:pt idx="4832">
                  <c:v>19.616109804843592</c:v>
                </c:pt>
                <c:pt idx="4833">
                  <c:v>19.616109804843592</c:v>
                </c:pt>
                <c:pt idx="4834">
                  <c:v>19.616109804843592</c:v>
                </c:pt>
                <c:pt idx="4835">
                  <c:v>19.616109804843592</c:v>
                </c:pt>
                <c:pt idx="4836">
                  <c:v>19.616109804843592</c:v>
                </c:pt>
                <c:pt idx="4837">
                  <c:v>19.616109804843592</c:v>
                </c:pt>
                <c:pt idx="4838">
                  <c:v>19.616109804843592</c:v>
                </c:pt>
                <c:pt idx="4839">
                  <c:v>19.616109804843592</c:v>
                </c:pt>
                <c:pt idx="4840">
                  <c:v>19.616109804843592</c:v>
                </c:pt>
                <c:pt idx="4841">
                  <c:v>19.616109804843592</c:v>
                </c:pt>
                <c:pt idx="4842">
                  <c:v>19.616109804843592</c:v>
                </c:pt>
                <c:pt idx="4843">
                  <c:v>19.616109804843592</c:v>
                </c:pt>
                <c:pt idx="4844">
                  <c:v>19.616109804843592</c:v>
                </c:pt>
                <c:pt idx="4845">
                  <c:v>19.616109804843592</c:v>
                </c:pt>
                <c:pt idx="4846">
                  <c:v>19.616109804843592</c:v>
                </c:pt>
                <c:pt idx="4847">
                  <c:v>19.616109804843592</c:v>
                </c:pt>
                <c:pt idx="4848">
                  <c:v>19.616109804843592</c:v>
                </c:pt>
                <c:pt idx="4849">
                  <c:v>19.616109804843592</c:v>
                </c:pt>
                <c:pt idx="4850">
                  <c:v>19.616109804843592</c:v>
                </c:pt>
                <c:pt idx="4851">
                  <c:v>19.616109804843592</c:v>
                </c:pt>
                <c:pt idx="4852">
                  <c:v>19.616109804843592</c:v>
                </c:pt>
                <c:pt idx="4853">
                  <c:v>19.616109804843592</c:v>
                </c:pt>
                <c:pt idx="4854">
                  <c:v>19.616109804843592</c:v>
                </c:pt>
                <c:pt idx="4855">
                  <c:v>19.616109804843592</c:v>
                </c:pt>
                <c:pt idx="4856">
                  <c:v>19.616109804843592</c:v>
                </c:pt>
                <c:pt idx="4857">
                  <c:v>19.616109804843592</c:v>
                </c:pt>
                <c:pt idx="4858">
                  <c:v>19.616109804843592</c:v>
                </c:pt>
                <c:pt idx="4859">
                  <c:v>19.616109804843592</c:v>
                </c:pt>
                <c:pt idx="4860">
                  <c:v>19.616109804843592</c:v>
                </c:pt>
                <c:pt idx="4861">
                  <c:v>19.616109804843592</c:v>
                </c:pt>
                <c:pt idx="4862">
                  <c:v>19.616109804843592</c:v>
                </c:pt>
                <c:pt idx="4863">
                  <c:v>19.616109804843592</c:v>
                </c:pt>
                <c:pt idx="4864">
                  <c:v>19.616109804843592</c:v>
                </c:pt>
                <c:pt idx="4865">
                  <c:v>19.616109804843592</c:v>
                </c:pt>
                <c:pt idx="4866">
                  <c:v>19.616109804843592</c:v>
                </c:pt>
                <c:pt idx="4867">
                  <c:v>19.616109804843592</c:v>
                </c:pt>
                <c:pt idx="4868">
                  <c:v>19.616109804843592</c:v>
                </c:pt>
                <c:pt idx="4869">
                  <c:v>19.616109804843592</c:v>
                </c:pt>
                <c:pt idx="4870">
                  <c:v>19.616109804843592</c:v>
                </c:pt>
                <c:pt idx="4871">
                  <c:v>19.616109804843592</c:v>
                </c:pt>
                <c:pt idx="4872">
                  <c:v>19.616109804843592</c:v>
                </c:pt>
                <c:pt idx="4873">
                  <c:v>19.616109804843592</c:v>
                </c:pt>
                <c:pt idx="4874">
                  <c:v>19.616109804843592</c:v>
                </c:pt>
                <c:pt idx="4875">
                  <c:v>19.616109804843592</c:v>
                </c:pt>
                <c:pt idx="4876">
                  <c:v>19.616109804843592</c:v>
                </c:pt>
                <c:pt idx="4877">
                  <c:v>19.616109804843592</c:v>
                </c:pt>
                <c:pt idx="4878">
                  <c:v>19.616109804843592</c:v>
                </c:pt>
                <c:pt idx="4879">
                  <c:v>19.616109804843592</c:v>
                </c:pt>
                <c:pt idx="4880">
                  <c:v>19.616109804843592</c:v>
                </c:pt>
                <c:pt idx="4881">
                  <c:v>19.616109804843592</c:v>
                </c:pt>
                <c:pt idx="4882">
                  <c:v>19.616109804843592</c:v>
                </c:pt>
                <c:pt idx="4883">
                  <c:v>19.616109804843592</c:v>
                </c:pt>
                <c:pt idx="4884">
                  <c:v>19.616109804843592</c:v>
                </c:pt>
                <c:pt idx="4885">
                  <c:v>19.616109804843592</c:v>
                </c:pt>
                <c:pt idx="4886">
                  <c:v>19.616109804843592</c:v>
                </c:pt>
                <c:pt idx="4887">
                  <c:v>19.616109804843592</c:v>
                </c:pt>
                <c:pt idx="4888">
                  <c:v>19.616109804843592</c:v>
                </c:pt>
                <c:pt idx="4889">
                  <c:v>19.616109804843592</c:v>
                </c:pt>
                <c:pt idx="4890">
                  <c:v>19.616109804843592</c:v>
                </c:pt>
                <c:pt idx="4891">
                  <c:v>19.616109804843592</c:v>
                </c:pt>
                <c:pt idx="4892">
                  <c:v>19.616109804843592</c:v>
                </c:pt>
                <c:pt idx="4893">
                  <c:v>19.616109804843592</c:v>
                </c:pt>
                <c:pt idx="4894">
                  <c:v>19.616109804843592</c:v>
                </c:pt>
                <c:pt idx="4895">
                  <c:v>19.616109804843592</c:v>
                </c:pt>
                <c:pt idx="4896">
                  <c:v>19.616109804843592</c:v>
                </c:pt>
                <c:pt idx="4897">
                  <c:v>19.616109804843592</c:v>
                </c:pt>
                <c:pt idx="4898">
                  <c:v>19.616109804843592</c:v>
                </c:pt>
                <c:pt idx="4899">
                  <c:v>19.616109804843592</c:v>
                </c:pt>
                <c:pt idx="4900">
                  <c:v>19.616109804843592</c:v>
                </c:pt>
                <c:pt idx="4901">
                  <c:v>19.616109804843592</c:v>
                </c:pt>
                <c:pt idx="4902">
                  <c:v>19.616109804843592</c:v>
                </c:pt>
                <c:pt idx="4903">
                  <c:v>19.616109804843592</c:v>
                </c:pt>
                <c:pt idx="4904">
                  <c:v>19.616109804843592</c:v>
                </c:pt>
                <c:pt idx="4905">
                  <c:v>19.616109804843592</c:v>
                </c:pt>
                <c:pt idx="4906">
                  <c:v>19.616109804843592</c:v>
                </c:pt>
                <c:pt idx="4907">
                  <c:v>19.616109804843592</c:v>
                </c:pt>
                <c:pt idx="4908">
                  <c:v>19.616109804843592</c:v>
                </c:pt>
                <c:pt idx="4909">
                  <c:v>19.616109804843592</c:v>
                </c:pt>
                <c:pt idx="4910">
                  <c:v>19.616109804843592</c:v>
                </c:pt>
                <c:pt idx="4911">
                  <c:v>19.616109804843592</c:v>
                </c:pt>
                <c:pt idx="4912">
                  <c:v>19.616109804843592</c:v>
                </c:pt>
                <c:pt idx="4913">
                  <c:v>19.616109804843592</c:v>
                </c:pt>
                <c:pt idx="4914">
                  <c:v>19.616109804843592</c:v>
                </c:pt>
                <c:pt idx="4915">
                  <c:v>19.616109804843592</c:v>
                </c:pt>
                <c:pt idx="4916">
                  <c:v>19.616109804843592</c:v>
                </c:pt>
                <c:pt idx="4917">
                  <c:v>19.616109804843592</c:v>
                </c:pt>
                <c:pt idx="4918">
                  <c:v>19.616109804843592</c:v>
                </c:pt>
                <c:pt idx="4919">
                  <c:v>19.616109804843592</c:v>
                </c:pt>
                <c:pt idx="4920">
                  <c:v>19.616109804843592</c:v>
                </c:pt>
                <c:pt idx="4921">
                  <c:v>19.616109804843592</c:v>
                </c:pt>
                <c:pt idx="4922">
                  <c:v>19.616109804843592</c:v>
                </c:pt>
                <c:pt idx="4923">
                  <c:v>19.616109804843592</c:v>
                </c:pt>
                <c:pt idx="4924">
                  <c:v>19.616109804843592</c:v>
                </c:pt>
                <c:pt idx="4925">
                  <c:v>19.616109804843592</c:v>
                </c:pt>
                <c:pt idx="4926">
                  <c:v>19.616109804843592</c:v>
                </c:pt>
                <c:pt idx="4927">
                  <c:v>19.616109804843592</c:v>
                </c:pt>
                <c:pt idx="4928">
                  <c:v>19.616109804843592</c:v>
                </c:pt>
                <c:pt idx="4929">
                  <c:v>19.616109804843592</c:v>
                </c:pt>
                <c:pt idx="4930">
                  <c:v>19.616109804843592</c:v>
                </c:pt>
                <c:pt idx="4931">
                  <c:v>19.616109804843592</c:v>
                </c:pt>
                <c:pt idx="4932">
                  <c:v>19.616109804843592</c:v>
                </c:pt>
                <c:pt idx="4933">
                  <c:v>19.616109804843592</c:v>
                </c:pt>
                <c:pt idx="4934">
                  <c:v>19.616109804843592</c:v>
                </c:pt>
                <c:pt idx="4935">
                  <c:v>19.616109804843592</c:v>
                </c:pt>
                <c:pt idx="4936">
                  <c:v>19.616109804843592</c:v>
                </c:pt>
                <c:pt idx="4937">
                  <c:v>19.616109804843592</c:v>
                </c:pt>
                <c:pt idx="4938">
                  <c:v>19.616109804843592</c:v>
                </c:pt>
                <c:pt idx="4939">
                  <c:v>19.616109804843592</c:v>
                </c:pt>
                <c:pt idx="4940">
                  <c:v>19.616109804843592</c:v>
                </c:pt>
                <c:pt idx="4941">
                  <c:v>19.616109804843592</c:v>
                </c:pt>
                <c:pt idx="4942">
                  <c:v>19.616109804843592</c:v>
                </c:pt>
                <c:pt idx="4943">
                  <c:v>19.616109804843592</c:v>
                </c:pt>
                <c:pt idx="4944">
                  <c:v>19.616109804843592</c:v>
                </c:pt>
                <c:pt idx="4945">
                  <c:v>19.616109804843592</c:v>
                </c:pt>
                <c:pt idx="4946">
                  <c:v>19.616109804843592</c:v>
                </c:pt>
                <c:pt idx="4947">
                  <c:v>19.616109804843592</c:v>
                </c:pt>
                <c:pt idx="4948">
                  <c:v>19.616109804843592</c:v>
                </c:pt>
                <c:pt idx="4949">
                  <c:v>19.616109804843592</c:v>
                </c:pt>
                <c:pt idx="4950">
                  <c:v>19.616109804843592</c:v>
                </c:pt>
                <c:pt idx="4951">
                  <c:v>19.616109804843592</c:v>
                </c:pt>
                <c:pt idx="4952">
                  <c:v>19.616109804843592</c:v>
                </c:pt>
                <c:pt idx="4953">
                  <c:v>19.616109804843592</c:v>
                </c:pt>
                <c:pt idx="4954">
                  <c:v>19.616109804843592</c:v>
                </c:pt>
                <c:pt idx="4955">
                  <c:v>19.616109804843592</c:v>
                </c:pt>
                <c:pt idx="4956">
                  <c:v>19.616109804843592</c:v>
                </c:pt>
                <c:pt idx="4957">
                  <c:v>19.616109804843592</c:v>
                </c:pt>
                <c:pt idx="4958">
                  <c:v>19.616109804843592</c:v>
                </c:pt>
                <c:pt idx="4959">
                  <c:v>19.616109804843592</c:v>
                </c:pt>
                <c:pt idx="4960">
                  <c:v>19.616109804843592</c:v>
                </c:pt>
                <c:pt idx="4961">
                  <c:v>19.616109804843592</c:v>
                </c:pt>
                <c:pt idx="4962">
                  <c:v>19.616109804843592</c:v>
                </c:pt>
                <c:pt idx="4963">
                  <c:v>19.616109804843592</c:v>
                </c:pt>
                <c:pt idx="4964">
                  <c:v>19.616109804843592</c:v>
                </c:pt>
                <c:pt idx="4965">
                  <c:v>19.616109804843592</c:v>
                </c:pt>
                <c:pt idx="4966">
                  <c:v>19.616109804843592</c:v>
                </c:pt>
                <c:pt idx="4967">
                  <c:v>19.616109804843592</c:v>
                </c:pt>
                <c:pt idx="4968">
                  <c:v>19.616109804843592</c:v>
                </c:pt>
                <c:pt idx="4969">
                  <c:v>19.616109804843592</c:v>
                </c:pt>
                <c:pt idx="4970">
                  <c:v>19.616109804843592</c:v>
                </c:pt>
                <c:pt idx="4971">
                  <c:v>19.616109804843592</c:v>
                </c:pt>
                <c:pt idx="4972">
                  <c:v>19.616109804843592</c:v>
                </c:pt>
                <c:pt idx="4973">
                  <c:v>19.616109804843592</c:v>
                </c:pt>
                <c:pt idx="4974">
                  <c:v>19.616109804843592</c:v>
                </c:pt>
                <c:pt idx="4975">
                  <c:v>19.616109804843592</c:v>
                </c:pt>
                <c:pt idx="4976">
                  <c:v>19.616109804843592</c:v>
                </c:pt>
                <c:pt idx="4977">
                  <c:v>19.616109804843592</c:v>
                </c:pt>
                <c:pt idx="4978">
                  <c:v>19.616109804843592</c:v>
                </c:pt>
                <c:pt idx="4979">
                  <c:v>19.616109804843592</c:v>
                </c:pt>
                <c:pt idx="4980">
                  <c:v>19.616109804843592</c:v>
                </c:pt>
                <c:pt idx="4981">
                  <c:v>19.616109804843592</c:v>
                </c:pt>
                <c:pt idx="4982">
                  <c:v>19.616109804843592</c:v>
                </c:pt>
                <c:pt idx="4983">
                  <c:v>19.616109804843592</c:v>
                </c:pt>
                <c:pt idx="4984">
                  <c:v>19.616109804843592</c:v>
                </c:pt>
                <c:pt idx="4985">
                  <c:v>19.616109804843592</c:v>
                </c:pt>
                <c:pt idx="4986">
                  <c:v>19.616109804843592</c:v>
                </c:pt>
                <c:pt idx="4987">
                  <c:v>19.616109804843592</c:v>
                </c:pt>
                <c:pt idx="4988">
                  <c:v>19.616109804843592</c:v>
                </c:pt>
                <c:pt idx="4989">
                  <c:v>19.616109804843592</c:v>
                </c:pt>
                <c:pt idx="4990">
                  <c:v>19.616109804843592</c:v>
                </c:pt>
                <c:pt idx="4991">
                  <c:v>19.616109804843592</c:v>
                </c:pt>
                <c:pt idx="4992">
                  <c:v>19.616109804843592</c:v>
                </c:pt>
                <c:pt idx="4993">
                  <c:v>19.616109804843592</c:v>
                </c:pt>
                <c:pt idx="4994">
                  <c:v>19.616109804843592</c:v>
                </c:pt>
                <c:pt idx="4995">
                  <c:v>19.616109804843592</c:v>
                </c:pt>
                <c:pt idx="4996">
                  <c:v>19.616109804843592</c:v>
                </c:pt>
                <c:pt idx="4997">
                  <c:v>19.616109804843592</c:v>
                </c:pt>
                <c:pt idx="4998">
                  <c:v>19.616109804843592</c:v>
                </c:pt>
                <c:pt idx="4999">
                  <c:v>19.616109804843592</c:v>
                </c:pt>
                <c:pt idx="5000">
                  <c:v>19.616109804843592</c:v>
                </c:pt>
                <c:pt idx="5001">
                  <c:v>19.616109804843592</c:v>
                </c:pt>
                <c:pt idx="5002">
                  <c:v>19.616109804843592</c:v>
                </c:pt>
                <c:pt idx="5003">
                  <c:v>19.616109804843592</c:v>
                </c:pt>
                <c:pt idx="5004">
                  <c:v>19.616109804843592</c:v>
                </c:pt>
                <c:pt idx="5005">
                  <c:v>19.616109804843592</c:v>
                </c:pt>
                <c:pt idx="5006">
                  <c:v>19.616109804843592</c:v>
                </c:pt>
                <c:pt idx="5007">
                  <c:v>19.616109804843592</c:v>
                </c:pt>
                <c:pt idx="5008">
                  <c:v>19.616109804843592</c:v>
                </c:pt>
                <c:pt idx="5009">
                  <c:v>19.616109804843592</c:v>
                </c:pt>
                <c:pt idx="5010">
                  <c:v>19.616109804843592</c:v>
                </c:pt>
                <c:pt idx="5011">
                  <c:v>19.616109804843592</c:v>
                </c:pt>
                <c:pt idx="5012">
                  <c:v>19.616109804843592</c:v>
                </c:pt>
                <c:pt idx="5013">
                  <c:v>19.616109804843592</c:v>
                </c:pt>
                <c:pt idx="5014">
                  <c:v>19.616109804843592</c:v>
                </c:pt>
                <c:pt idx="5015">
                  <c:v>19.616109804843592</c:v>
                </c:pt>
                <c:pt idx="5016">
                  <c:v>19.616109804843592</c:v>
                </c:pt>
                <c:pt idx="5017">
                  <c:v>19.616109804843592</c:v>
                </c:pt>
                <c:pt idx="5018">
                  <c:v>19.616109804843592</c:v>
                </c:pt>
                <c:pt idx="5019">
                  <c:v>19.616109804843592</c:v>
                </c:pt>
                <c:pt idx="5020">
                  <c:v>19.616109804843592</c:v>
                </c:pt>
                <c:pt idx="5021">
                  <c:v>19.616109804843592</c:v>
                </c:pt>
                <c:pt idx="5022">
                  <c:v>19.616109804843592</c:v>
                </c:pt>
                <c:pt idx="5023">
                  <c:v>19.616109804843592</c:v>
                </c:pt>
                <c:pt idx="5024">
                  <c:v>19.616109804843592</c:v>
                </c:pt>
                <c:pt idx="5025">
                  <c:v>19.616109804843592</c:v>
                </c:pt>
                <c:pt idx="5026">
                  <c:v>19.616109804843592</c:v>
                </c:pt>
                <c:pt idx="5027">
                  <c:v>19.616109804843592</c:v>
                </c:pt>
                <c:pt idx="5028">
                  <c:v>19.616109804843592</c:v>
                </c:pt>
                <c:pt idx="5029">
                  <c:v>19.616109804843592</c:v>
                </c:pt>
                <c:pt idx="5030">
                  <c:v>19.616109804843592</c:v>
                </c:pt>
                <c:pt idx="5031">
                  <c:v>19.616109804843592</c:v>
                </c:pt>
                <c:pt idx="5032">
                  <c:v>19.616109804843592</c:v>
                </c:pt>
                <c:pt idx="5033">
                  <c:v>19.616109804843592</c:v>
                </c:pt>
                <c:pt idx="5034">
                  <c:v>19.616109804843592</c:v>
                </c:pt>
                <c:pt idx="5035">
                  <c:v>19.616109804843592</c:v>
                </c:pt>
                <c:pt idx="5036">
                  <c:v>19.616109804843592</c:v>
                </c:pt>
                <c:pt idx="5037">
                  <c:v>19.616109804843592</c:v>
                </c:pt>
                <c:pt idx="5038">
                  <c:v>19.616109804843592</c:v>
                </c:pt>
                <c:pt idx="5039">
                  <c:v>19.616109804843592</c:v>
                </c:pt>
                <c:pt idx="5040">
                  <c:v>19.616109804843592</c:v>
                </c:pt>
                <c:pt idx="5041">
                  <c:v>19.616109804843592</c:v>
                </c:pt>
                <c:pt idx="5042">
                  <c:v>19.616109804843592</c:v>
                </c:pt>
                <c:pt idx="5043">
                  <c:v>19.616109804843592</c:v>
                </c:pt>
                <c:pt idx="5044">
                  <c:v>19.616109804843592</c:v>
                </c:pt>
                <c:pt idx="5045">
                  <c:v>19.616109804843592</c:v>
                </c:pt>
                <c:pt idx="5046">
                  <c:v>19.616109804843592</c:v>
                </c:pt>
                <c:pt idx="5047">
                  <c:v>19.616109804843592</c:v>
                </c:pt>
                <c:pt idx="5048">
                  <c:v>19.616109804843592</c:v>
                </c:pt>
                <c:pt idx="5049">
                  <c:v>19.616109804843592</c:v>
                </c:pt>
                <c:pt idx="5050">
                  <c:v>19.616109804843592</c:v>
                </c:pt>
                <c:pt idx="5051">
                  <c:v>19.616109804843592</c:v>
                </c:pt>
                <c:pt idx="5052">
                  <c:v>19.616109804843592</c:v>
                </c:pt>
                <c:pt idx="5053">
                  <c:v>19.616109804843592</c:v>
                </c:pt>
                <c:pt idx="5054">
                  <c:v>19.616109804843592</c:v>
                </c:pt>
                <c:pt idx="5055">
                  <c:v>19.616109804843592</c:v>
                </c:pt>
                <c:pt idx="5056">
                  <c:v>19.616109804843592</c:v>
                </c:pt>
                <c:pt idx="5057">
                  <c:v>19.616109804843592</c:v>
                </c:pt>
                <c:pt idx="5058">
                  <c:v>19.616109804843592</c:v>
                </c:pt>
                <c:pt idx="5059">
                  <c:v>19.616109804843592</c:v>
                </c:pt>
                <c:pt idx="5060">
                  <c:v>19.616109804843592</c:v>
                </c:pt>
                <c:pt idx="5061">
                  <c:v>19.616109804843592</c:v>
                </c:pt>
                <c:pt idx="5062">
                  <c:v>19.616109804843592</c:v>
                </c:pt>
                <c:pt idx="5063">
                  <c:v>19.616109804843592</c:v>
                </c:pt>
                <c:pt idx="5064">
                  <c:v>19.616109804843592</c:v>
                </c:pt>
                <c:pt idx="5065">
                  <c:v>19.616109804843592</c:v>
                </c:pt>
                <c:pt idx="5066">
                  <c:v>19.616109804843592</c:v>
                </c:pt>
                <c:pt idx="5067">
                  <c:v>19.616109804843592</c:v>
                </c:pt>
                <c:pt idx="5068">
                  <c:v>19.616109804843592</c:v>
                </c:pt>
                <c:pt idx="5069">
                  <c:v>19.616109804843592</c:v>
                </c:pt>
                <c:pt idx="5070">
                  <c:v>19.616109804843592</c:v>
                </c:pt>
                <c:pt idx="5071">
                  <c:v>19.616109804843592</c:v>
                </c:pt>
                <c:pt idx="5072">
                  <c:v>19.616109804843592</c:v>
                </c:pt>
                <c:pt idx="5073">
                  <c:v>19.616109804843592</c:v>
                </c:pt>
                <c:pt idx="5074">
                  <c:v>19.616109804843592</c:v>
                </c:pt>
                <c:pt idx="5075">
                  <c:v>19.616109804843592</c:v>
                </c:pt>
                <c:pt idx="5076">
                  <c:v>19.616109804843592</c:v>
                </c:pt>
                <c:pt idx="5077">
                  <c:v>19.616109804843592</c:v>
                </c:pt>
                <c:pt idx="5078">
                  <c:v>19.616109804843592</c:v>
                </c:pt>
                <c:pt idx="5079">
                  <c:v>19.616109804843592</c:v>
                </c:pt>
                <c:pt idx="5080">
                  <c:v>19.616109804843592</c:v>
                </c:pt>
                <c:pt idx="5081">
                  <c:v>19.616109804843592</c:v>
                </c:pt>
                <c:pt idx="5082">
                  <c:v>19.616109804843592</c:v>
                </c:pt>
                <c:pt idx="5083">
                  <c:v>19.616109804843592</c:v>
                </c:pt>
                <c:pt idx="5084">
                  <c:v>19.616109804843592</c:v>
                </c:pt>
                <c:pt idx="5085">
                  <c:v>19.616109804843592</c:v>
                </c:pt>
                <c:pt idx="5086">
                  <c:v>19.616109804843592</c:v>
                </c:pt>
                <c:pt idx="5087">
                  <c:v>19.616109804843592</c:v>
                </c:pt>
                <c:pt idx="5088">
                  <c:v>19.616109804843592</c:v>
                </c:pt>
                <c:pt idx="5089">
                  <c:v>19.616109804843592</c:v>
                </c:pt>
                <c:pt idx="5090">
                  <c:v>19.616109804843592</c:v>
                </c:pt>
                <c:pt idx="5091">
                  <c:v>19.616109804843592</c:v>
                </c:pt>
                <c:pt idx="5092">
                  <c:v>19.616109804843592</c:v>
                </c:pt>
                <c:pt idx="5093">
                  <c:v>19.616109804843592</c:v>
                </c:pt>
                <c:pt idx="5094">
                  <c:v>19.616109804843592</c:v>
                </c:pt>
                <c:pt idx="5095">
                  <c:v>19.616109804843592</c:v>
                </c:pt>
                <c:pt idx="5096">
                  <c:v>19.616109804843592</c:v>
                </c:pt>
                <c:pt idx="5097">
                  <c:v>19.616109804843592</c:v>
                </c:pt>
                <c:pt idx="5098">
                  <c:v>19.616109804843592</c:v>
                </c:pt>
                <c:pt idx="5099">
                  <c:v>19.616109804843592</c:v>
                </c:pt>
                <c:pt idx="5100">
                  <c:v>19.616109804843592</c:v>
                </c:pt>
                <c:pt idx="5101">
                  <c:v>19.616109804843592</c:v>
                </c:pt>
                <c:pt idx="5102">
                  <c:v>19.616109804843592</c:v>
                </c:pt>
                <c:pt idx="5103">
                  <c:v>19.616109804843592</c:v>
                </c:pt>
                <c:pt idx="5104">
                  <c:v>19.616109804843592</c:v>
                </c:pt>
                <c:pt idx="5105">
                  <c:v>19.616109804843592</c:v>
                </c:pt>
                <c:pt idx="5106">
                  <c:v>19.616109804843592</c:v>
                </c:pt>
                <c:pt idx="5107">
                  <c:v>19.616109804843592</c:v>
                </c:pt>
                <c:pt idx="5108">
                  <c:v>19.616109804843592</c:v>
                </c:pt>
                <c:pt idx="5109">
                  <c:v>19.616109804843592</c:v>
                </c:pt>
                <c:pt idx="5110">
                  <c:v>19.616109804843592</c:v>
                </c:pt>
                <c:pt idx="5111">
                  <c:v>19.616109804843592</c:v>
                </c:pt>
                <c:pt idx="5112">
                  <c:v>19.616109804843592</c:v>
                </c:pt>
                <c:pt idx="5113">
                  <c:v>19.616109804843592</c:v>
                </c:pt>
                <c:pt idx="5114">
                  <c:v>19.616109804843592</c:v>
                </c:pt>
                <c:pt idx="5115">
                  <c:v>19.616109804843592</c:v>
                </c:pt>
                <c:pt idx="5116">
                  <c:v>19.616109804843592</c:v>
                </c:pt>
                <c:pt idx="5117">
                  <c:v>19.616109804843592</c:v>
                </c:pt>
                <c:pt idx="5118">
                  <c:v>19.616109804843592</c:v>
                </c:pt>
                <c:pt idx="5119">
                  <c:v>19.616109804843592</c:v>
                </c:pt>
                <c:pt idx="5120">
                  <c:v>19.616109804843592</c:v>
                </c:pt>
                <c:pt idx="5121">
                  <c:v>19.616109804843592</c:v>
                </c:pt>
                <c:pt idx="5122">
                  <c:v>19.616109804843592</c:v>
                </c:pt>
                <c:pt idx="5123">
                  <c:v>19.616109804843592</c:v>
                </c:pt>
                <c:pt idx="5124">
                  <c:v>19.616109804843592</c:v>
                </c:pt>
                <c:pt idx="5125">
                  <c:v>19.616109804843592</c:v>
                </c:pt>
                <c:pt idx="5126">
                  <c:v>19.616109804843592</c:v>
                </c:pt>
                <c:pt idx="5127">
                  <c:v>19.616109804843592</c:v>
                </c:pt>
                <c:pt idx="5128">
                  <c:v>19.616109804843592</c:v>
                </c:pt>
                <c:pt idx="5129">
                  <c:v>19.616109804843592</c:v>
                </c:pt>
                <c:pt idx="5130">
                  <c:v>19.616109804843592</c:v>
                </c:pt>
                <c:pt idx="5131">
                  <c:v>19.616109804843592</c:v>
                </c:pt>
                <c:pt idx="5132">
                  <c:v>19.616109804843592</c:v>
                </c:pt>
                <c:pt idx="5133">
                  <c:v>19.616109804843592</c:v>
                </c:pt>
                <c:pt idx="5134">
                  <c:v>19.616109804843592</c:v>
                </c:pt>
                <c:pt idx="5135">
                  <c:v>19.616109804843592</c:v>
                </c:pt>
                <c:pt idx="5136">
                  <c:v>19.616109804843592</c:v>
                </c:pt>
                <c:pt idx="5137">
                  <c:v>19.616109804843592</c:v>
                </c:pt>
                <c:pt idx="5138">
                  <c:v>19.616109804843592</c:v>
                </c:pt>
                <c:pt idx="5139">
                  <c:v>19.616109804843592</c:v>
                </c:pt>
                <c:pt idx="5140">
                  <c:v>19.616109804843592</c:v>
                </c:pt>
                <c:pt idx="5141">
                  <c:v>19.616109804843592</c:v>
                </c:pt>
                <c:pt idx="5142">
                  <c:v>19.616109804843592</c:v>
                </c:pt>
                <c:pt idx="5143">
                  <c:v>19.616109804843592</c:v>
                </c:pt>
                <c:pt idx="5144">
                  <c:v>19.616109804843592</c:v>
                </c:pt>
                <c:pt idx="5145">
                  <c:v>19.616109804843592</c:v>
                </c:pt>
                <c:pt idx="5146">
                  <c:v>19.616109804843592</c:v>
                </c:pt>
                <c:pt idx="5147">
                  <c:v>19.616109804843592</c:v>
                </c:pt>
                <c:pt idx="5148">
                  <c:v>19.616109804843592</c:v>
                </c:pt>
                <c:pt idx="5149">
                  <c:v>19.616109804843592</c:v>
                </c:pt>
                <c:pt idx="5150">
                  <c:v>19.616109804843592</c:v>
                </c:pt>
                <c:pt idx="5151">
                  <c:v>19.616109804843592</c:v>
                </c:pt>
                <c:pt idx="5152">
                  <c:v>19.616109804843592</c:v>
                </c:pt>
                <c:pt idx="5153">
                  <c:v>19.616109804843592</c:v>
                </c:pt>
                <c:pt idx="5154">
                  <c:v>19.616109804843592</c:v>
                </c:pt>
                <c:pt idx="5155">
                  <c:v>19.616109804843592</c:v>
                </c:pt>
                <c:pt idx="5156">
                  <c:v>19.616109804843592</c:v>
                </c:pt>
                <c:pt idx="5157">
                  <c:v>19.616109804843592</c:v>
                </c:pt>
                <c:pt idx="5158">
                  <c:v>19.616109804843592</c:v>
                </c:pt>
                <c:pt idx="5159">
                  <c:v>19.616109804843592</c:v>
                </c:pt>
                <c:pt idx="5160">
                  <c:v>19.616109804843592</c:v>
                </c:pt>
                <c:pt idx="5161">
                  <c:v>19.616109804843592</c:v>
                </c:pt>
                <c:pt idx="5162">
                  <c:v>19.616109804843592</c:v>
                </c:pt>
                <c:pt idx="5163">
                  <c:v>19.616109804843592</c:v>
                </c:pt>
                <c:pt idx="5164">
                  <c:v>19.616109804843592</c:v>
                </c:pt>
                <c:pt idx="5165">
                  <c:v>19.616109804843592</c:v>
                </c:pt>
                <c:pt idx="5166">
                  <c:v>19.616109804843592</c:v>
                </c:pt>
                <c:pt idx="5167">
                  <c:v>19.616109804843592</c:v>
                </c:pt>
                <c:pt idx="5168">
                  <c:v>19.616109804843592</c:v>
                </c:pt>
                <c:pt idx="5169">
                  <c:v>19.616109804843592</c:v>
                </c:pt>
                <c:pt idx="5170">
                  <c:v>19.616109804843592</c:v>
                </c:pt>
                <c:pt idx="5171">
                  <c:v>19.616109804843592</c:v>
                </c:pt>
                <c:pt idx="5172">
                  <c:v>19.616109804843592</c:v>
                </c:pt>
                <c:pt idx="5173">
                  <c:v>19.616109804843592</c:v>
                </c:pt>
                <c:pt idx="5174">
                  <c:v>19.616109804843592</c:v>
                </c:pt>
                <c:pt idx="5175">
                  <c:v>19.616109804843592</c:v>
                </c:pt>
                <c:pt idx="5176">
                  <c:v>19.616109804843592</c:v>
                </c:pt>
                <c:pt idx="5177">
                  <c:v>19.616109804843592</c:v>
                </c:pt>
                <c:pt idx="5178">
                  <c:v>19.616109804843592</c:v>
                </c:pt>
                <c:pt idx="5179">
                  <c:v>19.616109804843592</c:v>
                </c:pt>
                <c:pt idx="5180">
                  <c:v>19.616109804843592</c:v>
                </c:pt>
                <c:pt idx="5181">
                  <c:v>19.616109804843592</c:v>
                </c:pt>
                <c:pt idx="5182">
                  <c:v>19.616109804843592</c:v>
                </c:pt>
                <c:pt idx="5183">
                  <c:v>19.616109804843592</c:v>
                </c:pt>
                <c:pt idx="5184">
                  <c:v>19.616109804843592</c:v>
                </c:pt>
                <c:pt idx="5185">
                  <c:v>19.616109804843592</c:v>
                </c:pt>
                <c:pt idx="5186">
                  <c:v>19.616109804843592</c:v>
                </c:pt>
                <c:pt idx="5187">
                  <c:v>19.616109804843592</c:v>
                </c:pt>
                <c:pt idx="5188">
                  <c:v>19.616109804843592</c:v>
                </c:pt>
                <c:pt idx="5189">
                  <c:v>19.616109804843592</c:v>
                </c:pt>
                <c:pt idx="5190">
                  <c:v>19.616109804843592</c:v>
                </c:pt>
                <c:pt idx="5191">
                  <c:v>19.616109804843592</c:v>
                </c:pt>
                <c:pt idx="5192">
                  <c:v>19.616109804843592</c:v>
                </c:pt>
                <c:pt idx="5193">
                  <c:v>19.616109804843592</c:v>
                </c:pt>
                <c:pt idx="5194">
                  <c:v>19.616109804843592</c:v>
                </c:pt>
                <c:pt idx="5195">
                  <c:v>19.616109804843592</c:v>
                </c:pt>
                <c:pt idx="5196">
                  <c:v>19.616109804843592</c:v>
                </c:pt>
                <c:pt idx="5197">
                  <c:v>19.616109804843592</c:v>
                </c:pt>
                <c:pt idx="5198">
                  <c:v>19.616109804843592</c:v>
                </c:pt>
                <c:pt idx="5199">
                  <c:v>19.616109804843592</c:v>
                </c:pt>
                <c:pt idx="5200">
                  <c:v>19.616109804843592</c:v>
                </c:pt>
                <c:pt idx="5201">
                  <c:v>19.616109804843592</c:v>
                </c:pt>
                <c:pt idx="5202">
                  <c:v>19.616109804843592</c:v>
                </c:pt>
                <c:pt idx="5203">
                  <c:v>19.616109804843592</c:v>
                </c:pt>
                <c:pt idx="5204">
                  <c:v>19.616109804843592</c:v>
                </c:pt>
                <c:pt idx="5205">
                  <c:v>19.616109804843592</c:v>
                </c:pt>
                <c:pt idx="5206">
                  <c:v>19.616109804843592</c:v>
                </c:pt>
                <c:pt idx="5207">
                  <c:v>19.616109804843592</c:v>
                </c:pt>
                <c:pt idx="5208">
                  <c:v>19.616109804843592</c:v>
                </c:pt>
                <c:pt idx="5209">
                  <c:v>19.616109804843592</c:v>
                </c:pt>
                <c:pt idx="5210">
                  <c:v>19.616109804843592</c:v>
                </c:pt>
                <c:pt idx="5211">
                  <c:v>19.616109804843592</c:v>
                </c:pt>
                <c:pt idx="5212">
                  <c:v>19.616109804843592</c:v>
                </c:pt>
                <c:pt idx="5213">
                  <c:v>19.616109804843592</c:v>
                </c:pt>
                <c:pt idx="5214">
                  <c:v>19.616109804843592</c:v>
                </c:pt>
                <c:pt idx="5215">
                  <c:v>19.616109804843592</c:v>
                </c:pt>
                <c:pt idx="5216">
                  <c:v>19.616109804843592</c:v>
                </c:pt>
                <c:pt idx="5217">
                  <c:v>19.616109804843592</c:v>
                </c:pt>
                <c:pt idx="5218">
                  <c:v>19.616109804843592</c:v>
                </c:pt>
                <c:pt idx="5219">
                  <c:v>19.616109804843592</c:v>
                </c:pt>
                <c:pt idx="5220">
                  <c:v>19.616109804843592</c:v>
                </c:pt>
                <c:pt idx="5221">
                  <c:v>19.616109804843592</c:v>
                </c:pt>
                <c:pt idx="5222">
                  <c:v>19.616109804843592</c:v>
                </c:pt>
                <c:pt idx="5223">
                  <c:v>19.616109804843592</c:v>
                </c:pt>
                <c:pt idx="5224">
                  <c:v>19.616109804843592</c:v>
                </c:pt>
                <c:pt idx="5225">
                  <c:v>19.616109804843592</c:v>
                </c:pt>
                <c:pt idx="5226">
                  <c:v>19.616109804843592</c:v>
                </c:pt>
                <c:pt idx="5227">
                  <c:v>19.616109804843592</c:v>
                </c:pt>
                <c:pt idx="5228">
                  <c:v>19.616109804843592</c:v>
                </c:pt>
                <c:pt idx="5229">
                  <c:v>19.616109804843592</c:v>
                </c:pt>
                <c:pt idx="5230">
                  <c:v>19.616109804843592</c:v>
                </c:pt>
                <c:pt idx="5231">
                  <c:v>19.616109804843592</c:v>
                </c:pt>
                <c:pt idx="5232">
                  <c:v>19.616109804843592</c:v>
                </c:pt>
                <c:pt idx="5233">
                  <c:v>19.616109804843592</c:v>
                </c:pt>
                <c:pt idx="5234">
                  <c:v>19.616109804843592</c:v>
                </c:pt>
                <c:pt idx="5235">
                  <c:v>19.616109804843592</c:v>
                </c:pt>
                <c:pt idx="5236">
                  <c:v>19.616109804843592</c:v>
                </c:pt>
                <c:pt idx="5237">
                  <c:v>19.616109804843592</c:v>
                </c:pt>
                <c:pt idx="5238">
                  <c:v>19.616109804843592</c:v>
                </c:pt>
                <c:pt idx="5239">
                  <c:v>19.616109804843592</c:v>
                </c:pt>
                <c:pt idx="5240">
                  <c:v>19.616109804843592</c:v>
                </c:pt>
                <c:pt idx="5241">
                  <c:v>19.616109804843592</c:v>
                </c:pt>
                <c:pt idx="5242">
                  <c:v>19.616109804843592</c:v>
                </c:pt>
                <c:pt idx="5243">
                  <c:v>19.616109804843592</c:v>
                </c:pt>
                <c:pt idx="5244">
                  <c:v>19.616109804843592</c:v>
                </c:pt>
                <c:pt idx="5245">
                  <c:v>19.616109804843592</c:v>
                </c:pt>
                <c:pt idx="5246">
                  <c:v>19.616109804843592</c:v>
                </c:pt>
                <c:pt idx="5247">
                  <c:v>19.616109804843592</c:v>
                </c:pt>
                <c:pt idx="5248">
                  <c:v>19.616109804843592</c:v>
                </c:pt>
                <c:pt idx="5249">
                  <c:v>19.616109804843592</c:v>
                </c:pt>
                <c:pt idx="5250">
                  <c:v>19.616109804843592</c:v>
                </c:pt>
                <c:pt idx="5251">
                  <c:v>19.616109804843592</c:v>
                </c:pt>
                <c:pt idx="5252">
                  <c:v>19.616109804843592</c:v>
                </c:pt>
                <c:pt idx="5253">
                  <c:v>19.616109804843592</c:v>
                </c:pt>
                <c:pt idx="5254">
                  <c:v>19.616109804843592</c:v>
                </c:pt>
                <c:pt idx="5255">
                  <c:v>19.616109804843592</c:v>
                </c:pt>
                <c:pt idx="5256">
                  <c:v>19.616109804843592</c:v>
                </c:pt>
                <c:pt idx="5257">
                  <c:v>19.616109804843592</c:v>
                </c:pt>
                <c:pt idx="5258">
                  <c:v>19.616109804843592</c:v>
                </c:pt>
                <c:pt idx="5259">
                  <c:v>19.616109804843592</c:v>
                </c:pt>
                <c:pt idx="5260">
                  <c:v>19.616109804843592</c:v>
                </c:pt>
                <c:pt idx="5261">
                  <c:v>19.616109804843592</c:v>
                </c:pt>
                <c:pt idx="5262">
                  <c:v>19.616109804843592</c:v>
                </c:pt>
                <c:pt idx="5263">
                  <c:v>19.616109804843592</c:v>
                </c:pt>
                <c:pt idx="5264">
                  <c:v>19.616109804843592</c:v>
                </c:pt>
                <c:pt idx="5265">
                  <c:v>19.616109804843592</c:v>
                </c:pt>
                <c:pt idx="5266">
                  <c:v>19.616109804843592</c:v>
                </c:pt>
                <c:pt idx="5267">
                  <c:v>19.616109804843592</c:v>
                </c:pt>
                <c:pt idx="5268">
                  <c:v>19.616109804843592</c:v>
                </c:pt>
                <c:pt idx="5269">
                  <c:v>19.616109804843592</c:v>
                </c:pt>
                <c:pt idx="5270">
                  <c:v>19.616109804843592</c:v>
                </c:pt>
                <c:pt idx="5271">
                  <c:v>19.616109804843592</c:v>
                </c:pt>
                <c:pt idx="5272">
                  <c:v>19.616109804843592</c:v>
                </c:pt>
                <c:pt idx="5273">
                  <c:v>19.616109804843592</c:v>
                </c:pt>
                <c:pt idx="5274">
                  <c:v>19.616109804843592</c:v>
                </c:pt>
                <c:pt idx="5275">
                  <c:v>19.616109804843592</c:v>
                </c:pt>
                <c:pt idx="5276">
                  <c:v>19.616109804843592</c:v>
                </c:pt>
                <c:pt idx="5277">
                  <c:v>19.616109804843592</c:v>
                </c:pt>
                <c:pt idx="5278">
                  <c:v>19.616109804843592</c:v>
                </c:pt>
                <c:pt idx="5279">
                  <c:v>19.616109804843592</c:v>
                </c:pt>
                <c:pt idx="5280">
                  <c:v>19.616109804843592</c:v>
                </c:pt>
                <c:pt idx="5281">
                  <c:v>19.616109804843592</c:v>
                </c:pt>
                <c:pt idx="5282">
                  <c:v>19.616109804843592</c:v>
                </c:pt>
                <c:pt idx="5283">
                  <c:v>19.616109804843592</c:v>
                </c:pt>
                <c:pt idx="5284">
                  <c:v>19.616109804843592</c:v>
                </c:pt>
                <c:pt idx="5285">
                  <c:v>19.616109804843592</c:v>
                </c:pt>
                <c:pt idx="5286">
                  <c:v>19.616109804843592</c:v>
                </c:pt>
                <c:pt idx="5287">
                  <c:v>19.616109804843592</c:v>
                </c:pt>
                <c:pt idx="5288">
                  <c:v>19.616109804843592</c:v>
                </c:pt>
                <c:pt idx="5289">
                  <c:v>19.616109804843592</c:v>
                </c:pt>
                <c:pt idx="5290">
                  <c:v>19.616109804843592</c:v>
                </c:pt>
                <c:pt idx="5291">
                  <c:v>19.616109804843592</c:v>
                </c:pt>
                <c:pt idx="5292">
                  <c:v>19.616109804843592</c:v>
                </c:pt>
                <c:pt idx="5293">
                  <c:v>19.616109804843592</c:v>
                </c:pt>
                <c:pt idx="5294">
                  <c:v>19.616109804843592</c:v>
                </c:pt>
                <c:pt idx="5295">
                  <c:v>19.616109804843592</c:v>
                </c:pt>
                <c:pt idx="5296">
                  <c:v>19.616109804843592</c:v>
                </c:pt>
                <c:pt idx="5297">
                  <c:v>19.616109804843592</c:v>
                </c:pt>
                <c:pt idx="5298">
                  <c:v>19.616109804843592</c:v>
                </c:pt>
                <c:pt idx="5299">
                  <c:v>19.616109804843592</c:v>
                </c:pt>
                <c:pt idx="5300">
                  <c:v>19.616109804843592</c:v>
                </c:pt>
                <c:pt idx="5301">
                  <c:v>19.616109804843592</c:v>
                </c:pt>
                <c:pt idx="5302">
                  <c:v>19.616109804843592</c:v>
                </c:pt>
                <c:pt idx="5303">
                  <c:v>19.616109804843592</c:v>
                </c:pt>
                <c:pt idx="5304">
                  <c:v>19.616109804843592</c:v>
                </c:pt>
                <c:pt idx="5305">
                  <c:v>19.616109804843592</c:v>
                </c:pt>
                <c:pt idx="5306">
                  <c:v>19.616109804843592</c:v>
                </c:pt>
                <c:pt idx="5307">
                  <c:v>19.616109804843592</c:v>
                </c:pt>
                <c:pt idx="5308">
                  <c:v>19.616109804843592</c:v>
                </c:pt>
                <c:pt idx="5309">
                  <c:v>19.616109804843592</c:v>
                </c:pt>
                <c:pt idx="5310">
                  <c:v>19.616109804843592</c:v>
                </c:pt>
                <c:pt idx="5311">
                  <c:v>19.616109804843592</c:v>
                </c:pt>
                <c:pt idx="5312">
                  <c:v>19.616109804843592</c:v>
                </c:pt>
                <c:pt idx="5313">
                  <c:v>19.616109804843592</c:v>
                </c:pt>
                <c:pt idx="5314">
                  <c:v>19.616109804843592</c:v>
                </c:pt>
                <c:pt idx="5315">
                  <c:v>19.616109804843592</c:v>
                </c:pt>
                <c:pt idx="5316">
                  <c:v>19.616109804843592</c:v>
                </c:pt>
                <c:pt idx="5317">
                  <c:v>19.616109804843592</c:v>
                </c:pt>
                <c:pt idx="5318">
                  <c:v>19.616109804843592</c:v>
                </c:pt>
                <c:pt idx="5319">
                  <c:v>19.616109804843592</c:v>
                </c:pt>
                <c:pt idx="5320">
                  <c:v>19.616109804843592</c:v>
                </c:pt>
                <c:pt idx="5321">
                  <c:v>19.616109804843592</c:v>
                </c:pt>
                <c:pt idx="5322">
                  <c:v>19.616109804843592</c:v>
                </c:pt>
                <c:pt idx="5323">
                  <c:v>19.616109804843592</c:v>
                </c:pt>
                <c:pt idx="5324">
                  <c:v>19.616109804843592</c:v>
                </c:pt>
                <c:pt idx="5325">
                  <c:v>19.616109804843592</c:v>
                </c:pt>
                <c:pt idx="5326">
                  <c:v>19.616109804843592</c:v>
                </c:pt>
                <c:pt idx="5327">
                  <c:v>19.616109804843592</c:v>
                </c:pt>
                <c:pt idx="5328">
                  <c:v>19.616109804843592</c:v>
                </c:pt>
                <c:pt idx="5329">
                  <c:v>19.616109804843592</c:v>
                </c:pt>
                <c:pt idx="5330">
                  <c:v>19.616109804843592</c:v>
                </c:pt>
                <c:pt idx="5331">
                  <c:v>19.616109804843592</c:v>
                </c:pt>
                <c:pt idx="5332">
                  <c:v>19.616109804843592</c:v>
                </c:pt>
                <c:pt idx="5333">
                  <c:v>19.616109804843592</c:v>
                </c:pt>
                <c:pt idx="5334">
                  <c:v>19.616109804843592</c:v>
                </c:pt>
                <c:pt idx="5335">
                  <c:v>19.616109804843592</c:v>
                </c:pt>
                <c:pt idx="5336">
                  <c:v>19.616109804843592</c:v>
                </c:pt>
                <c:pt idx="5337">
                  <c:v>19.616109804843592</c:v>
                </c:pt>
                <c:pt idx="5338">
                  <c:v>19.616109804843592</c:v>
                </c:pt>
                <c:pt idx="5339">
                  <c:v>19.616109804843592</c:v>
                </c:pt>
                <c:pt idx="5340">
                  <c:v>19.616109804843592</c:v>
                </c:pt>
                <c:pt idx="5341">
                  <c:v>19.616109804843592</c:v>
                </c:pt>
                <c:pt idx="5342">
                  <c:v>19.616109804843592</c:v>
                </c:pt>
                <c:pt idx="5343">
                  <c:v>19.616109804843592</c:v>
                </c:pt>
                <c:pt idx="5344">
                  <c:v>19.616109804843592</c:v>
                </c:pt>
                <c:pt idx="5345">
                  <c:v>19.616109804843592</c:v>
                </c:pt>
                <c:pt idx="5346">
                  <c:v>19.616109804843592</c:v>
                </c:pt>
                <c:pt idx="5347">
                  <c:v>19.616109804843592</c:v>
                </c:pt>
                <c:pt idx="5348">
                  <c:v>19.616109804843592</c:v>
                </c:pt>
                <c:pt idx="5349">
                  <c:v>19.616109804843592</c:v>
                </c:pt>
                <c:pt idx="5350">
                  <c:v>19.616109804843592</c:v>
                </c:pt>
                <c:pt idx="5351">
                  <c:v>19.616109804843592</c:v>
                </c:pt>
                <c:pt idx="5352">
                  <c:v>19.616109804843592</c:v>
                </c:pt>
                <c:pt idx="5353">
                  <c:v>19.616109804843592</c:v>
                </c:pt>
                <c:pt idx="5354">
                  <c:v>19.616109804843592</c:v>
                </c:pt>
                <c:pt idx="5355">
                  <c:v>19.616109804843592</c:v>
                </c:pt>
                <c:pt idx="5356">
                  <c:v>19.616109804843592</c:v>
                </c:pt>
                <c:pt idx="5357">
                  <c:v>19.616109804843592</c:v>
                </c:pt>
                <c:pt idx="5358">
                  <c:v>19.616109804843592</c:v>
                </c:pt>
                <c:pt idx="5359">
                  <c:v>19.616109804843592</c:v>
                </c:pt>
                <c:pt idx="5360">
                  <c:v>19.616109804843592</c:v>
                </c:pt>
                <c:pt idx="5361">
                  <c:v>19.616109804843592</c:v>
                </c:pt>
                <c:pt idx="5362">
                  <c:v>19.616109804843592</c:v>
                </c:pt>
                <c:pt idx="5363">
                  <c:v>19.616109804843592</c:v>
                </c:pt>
                <c:pt idx="5364">
                  <c:v>19.616109804843592</c:v>
                </c:pt>
                <c:pt idx="5365">
                  <c:v>19.616109804843592</c:v>
                </c:pt>
                <c:pt idx="5366">
                  <c:v>19.616109804843592</c:v>
                </c:pt>
                <c:pt idx="5367">
                  <c:v>19.616109804843592</c:v>
                </c:pt>
                <c:pt idx="5368">
                  <c:v>19.616109804843592</c:v>
                </c:pt>
                <c:pt idx="5369">
                  <c:v>19.616109804843592</c:v>
                </c:pt>
                <c:pt idx="5370">
                  <c:v>19.616109804843592</c:v>
                </c:pt>
                <c:pt idx="5371">
                  <c:v>19.616109804843592</c:v>
                </c:pt>
                <c:pt idx="5372">
                  <c:v>19.616109804843592</c:v>
                </c:pt>
                <c:pt idx="5373">
                  <c:v>19.616109804843592</c:v>
                </c:pt>
                <c:pt idx="5374">
                  <c:v>19.616109804843592</c:v>
                </c:pt>
                <c:pt idx="5375">
                  <c:v>19.616109804843592</c:v>
                </c:pt>
                <c:pt idx="5376">
                  <c:v>19.616109804843592</c:v>
                </c:pt>
                <c:pt idx="5377">
                  <c:v>19.616109804843592</c:v>
                </c:pt>
                <c:pt idx="5378">
                  <c:v>19.616109804843592</c:v>
                </c:pt>
                <c:pt idx="5379">
                  <c:v>19.616109804843592</c:v>
                </c:pt>
                <c:pt idx="5380">
                  <c:v>19.616109804843592</c:v>
                </c:pt>
                <c:pt idx="5381">
                  <c:v>19.616109804843592</c:v>
                </c:pt>
                <c:pt idx="5382">
                  <c:v>19.616109804843592</c:v>
                </c:pt>
                <c:pt idx="5383">
                  <c:v>19.616109804843592</c:v>
                </c:pt>
                <c:pt idx="5384">
                  <c:v>19.616109804843592</c:v>
                </c:pt>
                <c:pt idx="5385">
                  <c:v>19.616109804843592</c:v>
                </c:pt>
                <c:pt idx="5386">
                  <c:v>19.616109804843592</c:v>
                </c:pt>
                <c:pt idx="5387">
                  <c:v>19.616109804843592</c:v>
                </c:pt>
                <c:pt idx="5388">
                  <c:v>19.616109804843592</c:v>
                </c:pt>
                <c:pt idx="5389">
                  <c:v>19.616109804843592</c:v>
                </c:pt>
                <c:pt idx="5390">
                  <c:v>19.616109804843592</c:v>
                </c:pt>
                <c:pt idx="5391">
                  <c:v>19.616109804843592</c:v>
                </c:pt>
                <c:pt idx="5392">
                  <c:v>19.616109804843592</c:v>
                </c:pt>
                <c:pt idx="5393">
                  <c:v>19.616109804843592</c:v>
                </c:pt>
                <c:pt idx="5394">
                  <c:v>19.616109804843592</c:v>
                </c:pt>
                <c:pt idx="5395">
                  <c:v>19.616109804843592</c:v>
                </c:pt>
                <c:pt idx="5396">
                  <c:v>19.616109804843592</c:v>
                </c:pt>
                <c:pt idx="5397">
                  <c:v>19.616109804843592</c:v>
                </c:pt>
                <c:pt idx="5398">
                  <c:v>19.616109804843592</c:v>
                </c:pt>
                <c:pt idx="5399">
                  <c:v>19.616109804843592</c:v>
                </c:pt>
                <c:pt idx="5400">
                  <c:v>19.616109804843592</c:v>
                </c:pt>
                <c:pt idx="5401">
                  <c:v>19.616109804843592</c:v>
                </c:pt>
                <c:pt idx="5402">
                  <c:v>19.616109804843592</c:v>
                </c:pt>
                <c:pt idx="5403">
                  <c:v>19.616109804843592</c:v>
                </c:pt>
                <c:pt idx="5404">
                  <c:v>19.616109804843592</c:v>
                </c:pt>
                <c:pt idx="5405">
                  <c:v>19.616109804843592</c:v>
                </c:pt>
                <c:pt idx="5406">
                  <c:v>19.616109804843592</c:v>
                </c:pt>
                <c:pt idx="5407">
                  <c:v>19.616109804843592</c:v>
                </c:pt>
                <c:pt idx="5408">
                  <c:v>19.616109804843592</c:v>
                </c:pt>
                <c:pt idx="5409">
                  <c:v>19.616109804843592</c:v>
                </c:pt>
                <c:pt idx="5410">
                  <c:v>19.616109804843592</c:v>
                </c:pt>
                <c:pt idx="5411">
                  <c:v>19.616109804843592</c:v>
                </c:pt>
                <c:pt idx="5412">
                  <c:v>19.616109804843592</c:v>
                </c:pt>
                <c:pt idx="5413">
                  <c:v>19.616109804843592</c:v>
                </c:pt>
                <c:pt idx="5414">
                  <c:v>19.616109804843592</c:v>
                </c:pt>
                <c:pt idx="5415">
                  <c:v>19.616109804843592</c:v>
                </c:pt>
                <c:pt idx="5416">
                  <c:v>19.616109804843592</c:v>
                </c:pt>
                <c:pt idx="5417">
                  <c:v>19.616109804843592</c:v>
                </c:pt>
                <c:pt idx="5418">
                  <c:v>19.616109804843592</c:v>
                </c:pt>
                <c:pt idx="5419">
                  <c:v>19.616109804843592</c:v>
                </c:pt>
                <c:pt idx="5420">
                  <c:v>19.616109804843592</c:v>
                </c:pt>
                <c:pt idx="5421">
                  <c:v>19.616109804843592</c:v>
                </c:pt>
                <c:pt idx="5422">
                  <c:v>19.616109804843592</c:v>
                </c:pt>
                <c:pt idx="5423">
                  <c:v>19.616109804843592</c:v>
                </c:pt>
                <c:pt idx="5424">
                  <c:v>19.616109804843592</c:v>
                </c:pt>
                <c:pt idx="5425">
                  <c:v>19.616109804843592</c:v>
                </c:pt>
                <c:pt idx="5426">
                  <c:v>19.616109804843592</c:v>
                </c:pt>
                <c:pt idx="5427">
                  <c:v>19.616109804843592</c:v>
                </c:pt>
                <c:pt idx="5428">
                  <c:v>19.616109804843592</c:v>
                </c:pt>
                <c:pt idx="5429">
                  <c:v>19.616109804843592</c:v>
                </c:pt>
                <c:pt idx="5430">
                  <c:v>19.616109804843592</c:v>
                </c:pt>
                <c:pt idx="5431">
                  <c:v>19.616109804843592</c:v>
                </c:pt>
                <c:pt idx="5432">
                  <c:v>19.616109804843592</c:v>
                </c:pt>
                <c:pt idx="5433">
                  <c:v>19.616109804843592</c:v>
                </c:pt>
                <c:pt idx="5434">
                  <c:v>19.616109804843592</c:v>
                </c:pt>
                <c:pt idx="5435">
                  <c:v>19.616109804843592</c:v>
                </c:pt>
                <c:pt idx="5436">
                  <c:v>19.616109804843592</c:v>
                </c:pt>
                <c:pt idx="5437">
                  <c:v>19.616109804843592</c:v>
                </c:pt>
                <c:pt idx="5438">
                  <c:v>19.616109804843592</c:v>
                </c:pt>
                <c:pt idx="5439">
                  <c:v>19.616109804843592</c:v>
                </c:pt>
                <c:pt idx="5440">
                  <c:v>19.616109804843592</c:v>
                </c:pt>
                <c:pt idx="5441">
                  <c:v>19.616109804843592</c:v>
                </c:pt>
                <c:pt idx="5442">
                  <c:v>19.616109804843592</c:v>
                </c:pt>
                <c:pt idx="5443">
                  <c:v>19.616109804843592</c:v>
                </c:pt>
                <c:pt idx="5444">
                  <c:v>19.616109804843592</c:v>
                </c:pt>
                <c:pt idx="5445">
                  <c:v>19.616109804843592</c:v>
                </c:pt>
                <c:pt idx="5446">
                  <c:v>19.616109804843592</c:v>
                </c:pt>
                <c:pt idx="5447">
                  <c:v>19.616109804843592</c:v>
                </c:pt>
                <c:pt idx="5448">
                  <c:v>19.616109804843592</c:v>
                </c:pt>
                <c:pt idx="5449">
                  <c:v>19.616109804843592</c:v>
                </c:pt>
                <c:pt idx="5450">
                  <c:v>19.616109804843592</c:v>
                </c:pt>
                <c:pt idx="5451">
                  <c:v>19.616109804843592</c:v>
                </c:pt>
                <c:pt idx="5452">
                  <c:v>19.616109804843592</c:v>
                </c:pt>
                <c:pt idx="5453">
                  <c:v>19.616109804843592</c:v>
                </c:pt>
                <c:pt idx="5454">
                  <c:v>19.616109804843592</c:v>
                </c:pt>
                <c:pt idx="5455">
                  <c:v>19.616109804843592</c:v>
                </c:pt>
                <c:pt idx="5456">
                  <c:v>19.616109804843592</c:v>
                </c:pt>
                <c:pt idx="5457">
                  <c:v>19.616109804843592</c:v>
                </c:pt>
                <c:pt idx="5458">
                  <c:v>19.616109804843592</c:v>
                </c:pt>
                <c:pt idx="5459">
                  <c:v>19.616109804843592</c:v>
                </c:pt>
                <c:pt idx="5460">
                  <c:v>19.616109804843592</c:v>
                </c:pt>
                <c:pt idx="5461">
                  <c:v>19.616109804843592</c:v>
                </c:pt>
                <c:pt idx="5462">
                  <c:v>19.616109804843592</c:v>
                </c:pt>
                <c:pt idx="5463">
                  <c:v>19.616109804843592</c:v>
                </c:pt>
                <c:pt idx="5464">
                  <c:v>19.616109804843592</c:v>
                </c:pt>
                <c:pt idx="5465">
                  <c:v>19.616109804843592</c:v>
                </c:pt>
                <c:pt idx="5466">
                  <c:v>19.616109804843592</c:v>
                </c:pt>
                <c:pt idx="5467">
                  <c:v>19.616109804843592</c:v>
                </c:pt>
                <c:pt idx="5468">
                  <c:v>19.616109804843592</c:v>
                </c:pt>
                <c:pt idx="5469">
                  <c:v>19.616109804843592</c:v>
                </c:pt>
                <c:pt idx="5470">
                  <c:v>19.616109804843592</c:v>
                </c:pt>
                <c:pt idx="5471">
                  <c:v>19.616109804843592</c:v>
                </c:pt>
                <c:pt idx="5472">
                  <c:v>19.616109804843592</c:v>
                </c:pt>
                <c:pt idx="5473">
                  <c:v>19.616109804843592</c:v>
                </c:pt>
                <c:pt idx="5474">
                  <c:v>19.616109804843592</c:v>
                </c:pt>
                <c:pt idx="5475">
                  <c:v>19.616109804843592</c:v>
                </c:pt>
                <c:pt idx="5476">
                  <c:v>19.616109804843592</c:v>
                </c:pt>
                <c:pt idx="5477">
                  <c:v>19.616109804843592</c:v>
                </c:pt>
                <c:pt idx="5478">
                  <c:v>19.616109804843592</c:v>
                </c:pt>
                <c:pt idx="5479">
                  <c:v>19.616109804843592</c:v>
                </c:pt>
                <c:pt idx="5480">
                  <c:v>19.616109804843592</c:v>
                </c:pt>
                <c:pt idx="5481">
                  <c:v>19.616109804843592</c:v>
                </c:pt>
                <c:pt idx="5482">
                  <c:v>19.616109804843592</c:v>
                </c:pt>
                <c:pt idx="5483">
                  <c:v>19.616109804843592</c:v>
                </c:pt>
                <c:pt idx="5484">
                  <c:v>19.616109804843592</c:v>
                </c:pt>
                <c:pt idx="5485">
                  <c:v>19.616109804843592</c:v>
                </c:pt>
                <c:pt idx="5486">
                  <c:v>19.616109804843592</c:v>
                </c:pt>
                <c:pt idx="5487">
                  <c:v>19.616109804843592</c:v>
                </c:pt>
                <c:pt idx="5488">
                  <c:v>19.616109804843592</c:v>
                </c:pt>
                <c:pt idx="5489">
                  <c:v>19.616109804843592</c:v>
                </c:pt>
                <c:pt idx="5490">
                  <c:v>19.616109804843592</c:v>
                </c:pt>
                <c:pt idx="5491">
                  <c:v>19.616109804843592</c:v>
                </c:pt>
                <c:pt idx="5492">
                  <c:v>19.616109804843592</c:v>
                </c:pt>
                <c:pt idx="5493">
                  <c:v>19.616109804843592</c:v>
                </c:pt>
                <c:pt idx="5494">
                  <c:v>19.616109804843592</c:v>
                </c:pt>
                <c:pt idx="5495">
                  <c:v>19.616109804843592</c:v>
                </c:pt>
                <c:pt idx="5496">
                  <c:v>19.616109804843592</c:v>
                </c:pt>
                <c:pt idx="5497">
                  <c:v>19.616109804843592</c:v>
                </c:pt>
                <c:pt idx="5498">
                  <c:v>19.616109804843592</c:v>
                </c:pt>
                <c:pt idx="5499">
                  <c:v>19.616109804843592</c:v>
                </c:pt>
                <c:pt idx="5500">
                  <c:v>19.616109804843592</c:v>
                </c:pt>
                <c:pt idx="5501">
                  <c:v>19.616109804843592</c:v>
                </c:pt>
                <c:pt idx="5502">
                  <c:v>19.616109804843592</c:v>
                </c:pt>
                <c:pt idx="5503">
                  <c:v>19.616109804843592</c:v>
                </c:pt>
                <c:pt idx="5504">
                  <c:v>19.616109804843592</c:v>
                </c:pt>
                <c:pt idx="5505">
                  <c:v>19.616109804843592</c:v>
                </c:pt>
                <c:pt idx="5506">
                  <c:v>19.616109804843592</c:v>
                </c:pt>
                <c:pt idx="5507">
                  <c:v>19.616109804843592</c:v>
                </c:pt>
                <c:pt idx="5508">
                  <c:v>19.616109804843592</c:v>
                </c:pt>
                <c:pt idx="5509">
                  <c:v>19.616109804843592</c:v>
                </c:pt>
                <c:pt idx="5510">
                  <c:v>19.616109804843592</c:v>
                </c:pt>
                <c:pt idx="5511">
                  <c:v>19.616109804843592</c:v>
                </c:pt>
                <c:pt idx="5512">
                  <c:v>19.616109804843592</c:v>
                </c:pt>
                <c:pt idx="5513">
                  <c:v>19.616109804843592</c:v>
                </c:pt>
                <c:pt idx="5514">
                  <c:v>19.616109804843592</c:v>
                </c:pt>
                <c:pt idx="5515">
                  <c:v>19.616109804843592</c:v>
                </c:pt>
                <c:pt idx="5516">
                  <c:v>19.616109804843592</c:v>
                </c:pt>
                <c:pt idx="5517">
                  <c:v>19.616109804843592</c:v>
                </c:pt>
                <c:pt idx="5518">
                  <c:v>19.616109804843592</c:v>
                </c:pt>
                <c:pt idx="5519">
                  <c:v>19.616109804843592</c:v>
                </c:pt>
                <c:pt idx="5520">
                  <c:v>19.616109804843592</c:v>
                </c:pt>
                <c:pt idx="5521">
                  <c:v>19.616109804843592</c:v>
                </c:pt>
                <c:pt idx="5522">
                  <c:v>19.616109804843592</c:v>
                </c:pt>
                <c:pt idx="5523">
                  <c:v>19.616109804843592</c:v>
                </c:pt>
                <c:pt idx="5524">
                  <c:v>19.616109804843592</c:v>
                </c:pt>
                <c:pt idx="5525">
                  <c:v>19.616109804843592</c:v>
                </c:pt>
                <c:pt idx="5526">
                  <c:v>19.616109804843592</c:v>
                </c:pt>
                <c:pt idx="5527">
                  <c:v>19.616109804843592</c:v>
                </c:pt>
                <c:pt idx="5528">
                  <c:v>19.616109804843592</c:v>
                </c:pt>
                <c:pt idx="5529">
                  <c:v>19.616109804843592</c:v>
                </c:pt>
                <c:pt idx="5530">
                  <c:v>19.616109804843592</c:v>
                </c:pt>
                <c:pt idx="5531">
                  <c:v>19.616109804843592</c:v>
                </c:pt>
                <c:pt idx="5532">
                  <c:v>19.616109804843592</c:v>
                </c:pt>
                <c:pt idx="5533">
                  <c:v>19.616109804843592</c:v>
                </c:pt>
                <c:pt idx="5534">
                  <c:v>19.616109804843592</c:v>
                </c:pt>
                <c:pt idx="5535">
                  <c:v>19.616109804843592</c:v>
                </c:pt>
                <c:pt idx="5536">
                  <c:v>19.616109804843592</c:v>
                </c:pt>
                <c:pt idx="5537">
                  <c:v>19.616109804843592</c:v>
                </c:pt>
                <c:pt idx="5538">
                  <c:v>19.616109804843592</c:v>
                </c:pt>
                <c:pt idx="5539">
                  <c:v>19.616109804843592</c:v>
                </c:pt>
                <c:pt idx="5540">
                  <c:v>19.616109804843592</c:v>
                </c:pt>
                <c:pt idx="5541">
                  <c:v>19.616109804843592</c:v>
                </c:pt>
                <c:pt idx="5542">
                  <c:v>19.616109804843592</c:v>
                </c:pt>
                <c:pt idx="5543">
                  <c:v>19.616109804843592</c:v>
                </c:pt>
                <c:pt idx="5544">
                  <c:v>19.616109804843592</c:v>
                </c:pt>
                <c:pt idx="5545">
                  <c:v>19.616109804843592</c:v>
                </c:pt>
                <c:pt idx="5546">
                  <c:v>19.616109804843592</c:v>
                </c:pt>
                <c:pt idx="5547">
                  <c:v>19.616109804843592</c:v>
                </c:pt>
                <c:pt idx="5548">
                  <c:v>19.616109804843592</c:v>
                </c:pt>
                <c:pt idx="5549">
                  <c:v>19.616109804843592</c:v>
                </c:pt>
                <c:pt idx="5550">
                  <c:v>19.616109804843592</c:v>
                </c:pt>
                <c:pt idx="5551">
                  <c:v>19.616109804843592</c:v>
                </c:pt>
                <c:pt idx="5552">
                  <c:v>19.616109804843592</c:v>
                </c:pt>
                <c:pt idx="5553">
                  <c:v>19.616109804843592</c:v>
                </c:pt>
                <c:pt idx="5554">
                  <c:v>19.616109804843592</c:v>
                </c:pt>
                <c:pt idx="5555">
                  <c:v>19.616109804843592</c:v>
                </c:pt>
                <c:pt idx="5556">
                  <c:v>19.616109804843592</c:v>
                </c:pt>
                <c:pt idx="5557">
                  <c:v>19.616109804843592</c:v>
                </c:pt>
                <c:pt idx="5558">
                  <c:v>19.616109804843592</c:v>
                </c:pt>
                <c:pt idx="5559">
                  <c:v>19.616109804843592</c:v>
                </c:pt>
                <c:pt idx="5560">
                  <c:v>19.616109804843592</c:v>
                </c:pt>
                <c:pt idx="5561">
                  <c:v>19.616109804843592</c:v>
                </c:pt>
                <c:pt idx="5562">
                  <c:v>19.616109804843592</c:v>
                </c:pt>
                <c:pt idx="5563">
                  <c:v>19.616109804843592</c:v>
                </c:pt>
                <c:pt idx="5564">
                  <c:v>19.616109804843592</c:v>
                </c:pt>
                <c:pt idx="5565">
                  <c:v>19.616109804843592</c:v>
                </c:pt>
                <c:pt idx="5566">
                  <c:v>19.616109804843592</c:v>
                </c:pt>
                <c:pt idx="5567">
                  <c:v>19.616109804843592</c:v>
                </c:pt>
                <c:pt idx="5568">
                  <c:v>19.616109804843592</c:v>
                </c:pt>
                <c:pt idx="5569">
                  <c:v>19.616109804843592</c:v>
                </c:pt>
                <c:pt idx="5570">
                  <c:v>19.616109804843592</c:v>
                </c:pt>
                <c:pt idx="5571">
                  <c:v>19.616109804843592</c:v>
                </c:pt>
                <c:pt idx="5572">
                  <c:v>19.616109804843592</c:v>
                </c:pt>
                <c:pt idx="5573">
                  <c:v>19.616109804843592</c:v>
                </c:pt>
                <c:pt idx="5574">
                  <c:v>19.616109804843592</c:v>
                </c:pt>
                <c:pt idx="5575">
                  <c:v>19.616109804843592</c:v>
                </c:pt>
                <c:pt idx="5576">
                  <c:v>19.616109804843592</c:v>
                </c:pt>
                <c:pt idx="5577">
                  <c:v>19.616109804843592</c:v>
                </c:pt>
                <c:pt idx="5578">
                  <c:v>19.616109804843592</c:v>
                </c:pt>
                <c:pt idx="5579">
                  <c:v>19.616109804843592</c:v>
                </c:pt>
                <c:pt idx="5580">
                  <c:v>19.616109804843592</c:v>
                </c:pt>
                <c:pt idx="5581">
                  <c:v>19.616109804843592</c:v>
                </c:pt>
                <c:pt idx="5582">
                  <c:v>19.616109804843592</c:v>
                </c:pt>
                <c:pt idx="5583">
                  <c:v>19.616109804843592</c:v>
                </c:pt>
                <c:pt idx="5584">
                  <c:v>19.616109804843592</c:v>
                </c:pt>
                <c:pt idx="5585">
                  <c:v>19.616109804843592</c:v>
                </c:pt>
                <c:pt idx="5586">
                  <c:v>19.616109804843592</c:v>
                </c:pt>
                <c:pt idx="5587">
                  <c:v>19.616109804843592</c:v>
                </c:pt>
                <c:pt idx="5588">
                  <c:v>19.616109804843592</c:v>
                </c:pt>
                <c:pt idx="5589">
                  <c:v>19.616109804843592</c:v>
                </c:pt>
                <c:pt idx="5590">
                  <c:v>19.616109804843592</c:v>
                </c:pt>
                <c:pt idx="5591">
                  <c:v>19.616109804843592</c:v>
                </c:pt>
                <c:pt idx="5592">
                  <c:v>19.616109804843592</c:v>
                </c:pt>
                <c:pt idx="5593">
                  <c:v>19.616109804843592</c:v>
                </c:pt>
                <c:pt idx="5594">
                  <c:v>19.616109804843592</c:v>
                </c:pt>
                <c:pt idx="5595">
                  <c:v>19.616109804843592</c:v>
                </c:pt>
                <c:pt idx="5596">
                  <c:v>19.616109804843592</c:v>
                </c:pt>
                <c:pt idx="5597">
                  <c:v>19.616109804843592</c:v>
                </c:pt>
                <c:pt idx="5598">
                  <c:v>19.616109804843592</c:v>
                </c:pt>
                <c:pt idx="5599">
                  <c:v>19.616109804843592</c:v>
                </c:pt>
                <c:pt idx="5600">
                  <c:v>19.616109804843592</c:v>
                </c:pt>
                <c:pt idx="5601">
                  <c:v>19.616109804843592</c:v>
                </c:pt>
                <c:pt idx="5602">
                  <c:v>19.616109804843592</c:v>
                </c:pt>
                <c:pt idx="5603">
                  <c:v>19.616109804843592</c:v>
                </c:pt>
                <c:pt idx="5604">
                  <c:v>19.616109804843592</c:v>
                </c:pt>
                <c:pt idx="5605">
                  <c:v>19.616109804843592</c:v>
                </c:pt>
                <c:pt idx="5606">
                  <c:v>19.616109804843592</c:v>
                </c:pt>
                <c:pt idx="5607">
                  <c:v>19.616109804843592</c:v>
                </c:pt>
                <c:pt idx="5608">
                  <c:v>19.616109804843592</c:v>
                </c:pt>
                <c:pt idx="5609">
                  <c:v>19.616109804843592</c:v>
                </c:pt>
                <c:pt idx="5610">
                  <c:v>19.616109804843592</c:v>
                </c:pt>
                <c:pt idx="5611">
                  <c:v>19.616109804843592</c:v>
                </c:pt>
                <c:pt idx="5612">
                  <c:v>19.616109804843592</c:v>
                </c:pt>
                <c:pt idx="5613">
                  <c:v>19.616109804843592</c:v>
                </c:pt>
                <c:pt idx="5614">
                  <c:v>19.616109804843592</c:v>
                </c:pt>
                <c:pt idx="5615">
                  <c:v>19.616109804843592</c:v>
                </c:pt>
                <c:pt idx="5616">
                  <c:v>19.616109804843592</c:v>
                </c:pt>
                <c:pt idx="5617">
                  <c:v>19.616109804843592</c:v>
                </c:pt>
                <c:pt idx="5618">
                  <c:v>19.616109804843592</c:v>
                </c:pt>
                <c:pt idx="5619">
                  <c:v>19.616109804843592</c:v>
                </c:pt>
                <c:pt idx="5620">
                  <c:v>19.616109804843592</c:v>
                </c:pt>
                <c:pt idx="5621">
                  <c:v>19.616109804843592</c:v>
                </c:pt>
                <c:pt idx="5622">
                  <c:v>19.616109804843592</c:v>
                </c:pt>
                <c:pt idx="5623">
                  <c:v>19.616109804843592</c:v>
                </c:pt>
                <c:pt idx="5624">
                  <c:v>19.616109804843592</c:v>
                </c:pt>
                <c:pt idx="5625">
                  <c:v>19.616109804843592</c:v>
                </c:pt>
                <c:pt idx="5626">
                  <c:v>19.616109804843592</c:v>
                </c:pt>
                <c:pt idx="5627">
                  <c:v>19.616109804843592</c:v>
                </c:pt>
                <c:pt idx="5628">
                  <c:v>19.616109804843592</c:v>
                </c:pt>
                <c:pt idx="5629">
                  <c:v>19.616109804843592</c:v>
                </c:pt>
                <c:pt idx="5630">
                  <c:v>19.616109804843592</c:v>
                </c:pt>
                <c:pt idx="5631">
                  <c:v>19.616109804843592</c:v>
                </c:pt>
                <c:pt idx="5632">
                  <c:v>19.616109804843592</c:v>
                </c:pt>
                <c:pt idx="5633">
                  <c:v>19.616109804843592</c:v>
                </c:pt>
                <c:pt idx="5634">
                  <c:v>19.616109804843592</c:v>
                </c:pt>
                <c:pt idx="5635">
                  <c:v>19.616109804843592</c:v>
                </c:pt>
                <c:pt idx="5636">
                  <c:v>19.616109804843592</c:v>
                </c:pt>
                <c:pt idx="5637">
                  <c:v>19.616109804843592</c:v>
                </c:pt>
                <c:pt idx="5638">
                  <c:v>19.616109804843592</c:v>
                </c:pt>
                <c:pt idx="5639">
                  <c:v>19.616109804843592</c:v>
                </c:pt>
                <c:pt idx="5640">
                  <c:v>19.616109804843592</c:v>
                </c:pt>
                <c:pt idx="5641">
                  <c:v>19.616109804843592</c:v>
                </c:pt>
                <c:pt idx="5642">
                  <c:v>19.616109804843592</c:v>
                </c:pt>
                <c:pt idx="5643">
                  <c:v>19.616109804843592</c:v>
                </c:pt>
                <c:pt idx="5644">
                  <c:v>19.616109804843592</c:v>
                </c:pt>
                <c:pt idx="5645">
                  <c:v>19.616109804843592</c:v>
                </c:pt>
                <c:pt idx="5646">
                  <c:v>19.616109804843592</c:v>
                </c:pt>
                <c:pt idx="5647">
                  <c:v>19.616109804843592</c:v>
                </c:pt>
                <c:pt idx="5648">
                  <c:v>19.616109804843592</c:v>
                </c:pt>
                <c:pt idx="5649">
                  <c:v>19.616109804843592</c:v>
                </c:pt>
                <c:pt idx="5650">
                  <c:v>19.616109804843592</c:v>
                </c:pt>
                <c:pt idx="5651">
                  <c:v>19.616109804843592</c:v>
                </c:pt>
                <c:pt idx="5652">
                  <c:v>19.616109804843592</c:v>
                </c:pt>
                <c:pt idx="5653">
                  <c:v>19.616109804843592</c:v>
                </c:pt>
                <c:pt idx="5654">
                  <c:v>19.616109804843592</c:v>
                </c:pt>
                <c:pt idx="5655">
                  <c:v>19.616109804843592</c:v>
                </c:pt>
                <c:pt idx="5656">
                  <c:v>19.616109804843592</c:v>
                </c:pt>
                <c:pt idx="5657">
                  <c:v>19.616109804843592</c:v>
                </c:pt>
                <c:pt idx="5658">
                  <c:v>19.616109804843592</c:v>
                </c:pt>
                <c:pt idx="5659">
                  <c:v>19.616109804843592</c:v>
                </c:pt>
                <c:pt idx="5660">
                  <c:v>19.616109804843592</c:v>
                </c:pt>
                <c:pt idx="5661">
                  <c:v>19.616109804843592</c:v>
                </c:pt>
                <c:pt idx="5662">
                  <c:v>19.616109804843592</c:v>
                </c:pt>
                <c:pt idx="5663">
                  <c:v>19.616109804843592</c:v>
                </c:pt>
                <c:pt idx="5664">
                  <c:v>19.616109804843592</c:v>
                </c:pt>
                <c:pt idx="5665">
                  <c:v>19.616109804843592</c:v>
                </c:pt>
                <c:pt idx="5666">
                  <c:v>19.616109804843592</c:v>
                </c:pt>
                <c:pt idx="5667">
                  <c:v>19.616109804843592</c:v>
                </c:pt>
                <c:pt idx="5668">
                  <c:v>19.616109804843592</c:v>
                </c:pt>
                <c:pt idx="5669">
                  <c:v>19.616109804843592</c:v>
                </c:pt>
                <c:pt idx="5670">
                  <c:v>19.616109804843592</c:v>
                </c:pt>
                <c:pt idx="5671">
                  <c:v>19.616109804843592</c:v>
                </c:pt>
                <c:pt idx="5672">
                  <c:v>19.616109804843592</c:v>
                </c:pt>
                <c:pt idx="5673">
                  <c:v>19.616109804843592</c:v>
                </c:pt>
                <c:pt idx="5674">
                  <c:v>19.616109804843592</c:v>
                </c:pt>
                <c:pt idx="5675">
                  <c:v>19.616109804843592</c:v>
                </c:pt>
                <c:pt idx="5676">
                  <c:v>19.616109804843592</c:v>
                </c:pt>
                <c:pt idx="5677">
                  <c:v>19.616109804843592</c:v>
                </c:pt>
                <c:pt idx="5678">
                  <c:v>19.616109804843592</c:v>
                </c:pt>
                <c:pt idx="5679">
                  <c:v>19.616109804843592</c:v>
                </c:pt>
                <c:pt idx="5680">
                  <c:v>19.616109804843592</c:v>
                </c:pt>
                <c:pt idx="5681">
                  <c:v>19.616109804843592</c:v>
                </c:pt>
                <c:pt idx="5682">
                  <c:v>19.616109804843592</c:v>
                </c:pt>
                <c:pt idx="5683">
                  <c:v>19.616109804843592</c:v>
                </c:pt>
                <c:pt idx="5684">
                  <c:v>19.616109804843592</c:v>
                </c:pt>
                <c:pt idx="5685">
                  <c:v>19.616109804843592</c:v>
                </c:pt>
                <c:pt idx="5686">
                  <c:v>19.616109804843592</c:v>
                </c:pt>
                <c:pt idx="5687">
                  <c:v>19.616109804843592</c:v>
                </c:pt>
                <c:pt idx="5688">
                  <c:v>19.616109804843592</c:v>
                </c:pt>
                <c:pt idx="5689">
                  <c:v>19.616109804843592</c:v>
                </c:pt>
                <c:pt idx="5690">
                  <c:v>19.616109804843592</c:v>
                </c:pt>
                <c:pt idx="5691">
                  <c:v>19.616109804843592</c:v>
                </c:pt>
                <c:pt idx="5692">
                  <c:v>19.616109804843592</c:v>
                </c:pt>
                <c:pt idx="5693">
                  <c:v>19.616109804843592</c:v>
                </c:pt>
                <c:pt idx="5694">
                  <c:v>19.616109804843592</c:v>
                </c:pt>
                <c:pt idx="5695">
                  <c:v>19.616109804843592</c:v>
                </c:pt>
                <c:pt idx="5696">
                  <c:v>19.616109804843592</c:v>
                </c:pt>
                <c:pt idx="5697">
                  <c:v>19.616109804843592</c:v>
                </c:pt>
                <c:pt idx="5698">
                  <c:v>19.616109804843592</c:v>
                </c:pt>
                <c:pt idx="5699">
                  <c:v>19.616109804843592</c:v>
                </c:pt>
                <c:pt idx="5700">
                  <c:v>19.616109804843592</c:v>
                </c:pt>
                <c:pt idx="5701">
                  <c:v>19.616109804843592</c:v>
                </c:pt>
                <c:pt idx="5702">
                  <c:v>19.616109804843592</c:v>
                </c:pt>
                <c:pt idx="5703">
                  <c:v>19.616109804843592</c:v>
                </c:pt>
                <c:pt idx="5704">
                  <c:v>19.616109804843592</c:v>
                </c:pt>
                <c:pt idx="5705">
                  <c:v>19.616109804843592</c:v>
                </c:pt>
                <c:pt idx="5706">
                  <c:v>19.616109804843592</c:v>
                </c:pt>
                <c:pt idx="5707">
                  <c:v>19.616109804843592</c:v>
                </c:pt>
                <c:pt idx="5708">
                  <c:v>19.616109804843592</c:v>
                </c:pt>
                <c:pt idx="5709">
                  <c:v>19.616109804843592</c:v>
                </c:pt>
                <c:pt idx="5710">
                  <c:v>19.616109804843592</c:v>
                </c:pt>
                <c:pt idx="5711">
                  <c:v>19.616109804843592</c:v>
                </c:pt>
                <c:pt idx="5712">
                  <c:v>19.616109804843592</c:v>
                </c:pt>
                <c:pt idx="5713">
                  <c:v>19.616109804843592</c:v>
                </c:pt>
                <c:pt idx="5714">
                  <c:v>19.616109804843592</c:v>
                </c:pt>
                <c:pt idx="5715">
                  <c:v>19.616109804843592</c:v>
                </c:pt>
                <c:pt idx="5716">
                  <c:v>19.616109804843592</c:v>
                </c:pt>
                <c:pt idx="5717">
                  <c:v>19.616109804843592</c:v>
                </c:pt>
                <c:pt idx="5718">
                  <c:v>19.616109804843592</c:v>
                </c:pt>
                <c:pt idx="5719">
                  <c:v>19.616109804843592</c:v>
                </c:pt>
                <c:pt idx="5720">
                  <c:v>19.616109804843592</c:v>
                </c:pt>
                <c:pt idx="5721">
                  <c:v>19.616109804843592</c:v>
                </c:pt>
                <c:pt idx="5722">
                  <c:v>19.616109804843592</c:v>
                </c:pt>
                <c:pt idx="5723">
                  <c:v>19.616109804843592</c:v>
                </c:pt>
                <c:pt idx="5724">
                  <c:v>19.616109804843592</c:v>
                </c:pt>
                <c:pt idx="5725">
                  <c:v>19.616109804843592</c:v>
                </c:pt>
                <c:pt idx="5726">
                  <c:v>19.616109804843592</c:v>
                </c:pt>
                <c:pt idx="5727">
                  <c:v>19.616109804843592</c:v>
                </c:pt>
                <c:pt idx="5728">
                  <c:v>19.616109804843592</c:v>
                </c:pt>
                <c:pt idx="5729">
                  <c:v>19.616109804843592</c:v>
                </c:pt>
                <c:pt idx="5730">
                  <c:v>19.616109804843592</c:v>
                </c:pt>
                <c:pt idx="5731">
                  <c:v>19.616109804843592</c:v>
                </c:pt>
                <c:pt idx="5732">
                  <c:v>19.616109804843592</c:v>
                </c:pt>
                <c:pt idx="5733">
                  <c:v>19.616109804843592</c:v>
                </c:pt>
                <c:pt idx="5734">
                  <c:v>19.616109804843592</c:v>
                </c:pt>
                <c:pt idx="5735">
                  <c:v>19.616109804843592</c:v>
                </c:pt>
                <c:pt idx="5736">
                  <c:v>19.616109804843592</c:v>
                </c:pt>
                <c:pt idx="5737">
                  <c:v>19.616109804843592</c:v>
                </c:pt>
                <c:pt idx="5738">
                  <c:v>19.616109804843592</c:v>
                </c:pt>
                <c:pt idx="5739">
                  <c:v>19.616109804843592</c:v>
                </c:pt>
                <c:pt idx="5740">
                  <c:v>19.616109804843592</c:v>
                </c:pt>
                <c:pt idx="5741">
                  <c:v>19.616109804843592</c:v>
                </c:pt>
                <c:pt idx="5742">
                  <c:v>19.616109804843592</c:v>
                </c:pt>
                <c:pt idx="5743">
                  <c:v>19.616109804843592</c:v>
                </c:pt>
                <c:pt idx="5744">
                  <c:v>19.616109804843592</c:v>
                </c:pt>
                <c:pt idx="5745">
                  <c:v>19.616109804843592</c:v>
                </c:pt>
                <c:pt idx="5746">
                  <c:v>19.616109804843592</c:v>
                </c:pt>
                <c:pt idx="5747">
                  <c:v>19.616109804843592</c:v>
                </c:pt>
                <c:pt idx="5748">
                  <c:v>19.616109804843592</c:v>
                </c:pt>
                <c:pt idx="5749">
                  <c:v>19.616109804843592</c:v>
                </c:pt>
                <c:pt idx="5750">
                  <c:v>19.616109804843592</c:v>
                </c:pt>
                <c:pt idx="5751">
                  <c:v>19.616109804843592</c:v>
                </c:pt>
                <c:pt idx="5752">
                  <c:v>19.616109804843592</c:v>
                </c:pt>
                <c:pt idx="5753">
                  <c:v>19.616109804843592</c:v>
                </c:pt>
                <c:pt idx="5754">
                  <c:v>19.616109804843592</c:v>
                </c:pt>
                <c:pt idx="5755">
                  <c:v>19.616109804843592</c:v>
                </c:pt>
                <c:pt idx="5756">
                  <c:v>19.616109804843592</c:v>
                </c:pt>
                <c:pt idx="5757">
                  <c:v>19.616109804843592</c:v>
                </c:pt>
                <c:pt idx="5758">
                  <c:v>19.616109804843592</c:v>
                </c:pt>
                <c:pt idx="5759">
                  <c:v>19.616109804843592</c:v>
                </c:pt>
                <c:pt idx="5760">
                  <c:v>19.616109804843592</c:v>
                </c:pt>
                <c:pt idx="5761">
                  <c:v>19.616109804843592</c:v>
                </c:pt>
                <c:pt idx="5762">
                  <c:v>19.616109804843592</c:v>
                </c:pt>
                <c:pt idx="5763">
                  <c:v>19.616109804843592</c:v>
                </c:pt>
                <c:pt idx="5764">
                  <c:v>19.616109804843592</c:v>
                </c:pt>
                <c:pt idx="5765">
                  <c:v>19.616109804843592</c:v>
                </c:pt>
                <c:pt idx="5766">
                  <c:v>19.616109804843592</c:v>
                </c:pt>
                <c:pt idx="5767">
                  <c:v>19.616109804843592</c:v>
                </c:pt>
                <c:pt idx="5768">
                  <c:v>19.616109804843592</c:v>
                </c:pt>
                <c:pt idx="5769">
                  <c:v>19.616109804843592</c:v>
                </c:pt>
                <c:pt idx="5770">
                  <c:v>19.616109804843592</c:v>
                </c:pt>
                <c:pt idx="5771">
                  <c:v>19.616109804843592</c:v>
                </c:pt>
                <c:pt idx="5772">
                  <c:v>19.616109804843592</c:v>
                </c:pt>
                <c:pt idx="5773">
                  <c:v>19.616109804843592</c:v>
                </c:pt>
                <c:pt idx="5774">
                  <c:v>19.616109804843592</c:v>
                </c:pt>
                <c:pt idx="5775">
                  <c:v>19.616109804843592</c:v>
                </c:pt>
                <c:pt idx="5776">
                  <c:v>19.616109804843592</c:v>
                </c:pt>
                <c:pt idx="5777">
                  <c:v>19.616109804843592</c:v>
                </c:pt>
                <c:pt idx="5778">
                  <c:v>19.616109804843592</c:v>
                </c:pt>
                <c:pt idx="5779">
                  <c:v>19.616109804843592</c:v>
                </c:pt>
                <c:pt idx="5780">
                  <c:v>19.616109804843592</c:v>
                </c:pt>
                <c:pt idx="5781">
                  <c:v>19.616109804843592</c:v>
                </c:pt>
                <c:pt idx="5782">
                  <c:v>19.616109804843592</c:v>
                </c:pt>
                <c:pt idx="5783">
                  <c:v>19.616109804843592</c:v>
                </c:pt>
                <c:pt idx="5784">
                  <c:v>19.616109804843592</c:v>
                </c:pt>
                <c:pt idx="5785">
                  <c:v>19.616109804843592</c:v>
                </c:pt>
                <c:pt idx="5786">
                  <c:v>19.616109804843592</c:v>
                </c:pt>
                <c:pt idx="5787">
                  <c:v>19.616109804843592</c:v>
                </c:pt>
                <c:pt idx="5788">
                  <c:v>19.616109804843592</c:v>
                </c:pt>
                <c:pt idx="5789">
                  <c:v>19.616109804843592</c:v>
                </c:pt>
                <c:pt idx="5790">
                  <c:v>19.616109804843592</c:v>
                </c:pt>
                <c:pt idx="5791">
                  <c:v>19.616109804843592</c:v>
                </c:pt>
                <c:pt idx="5792">
                  <c:v>19.616109804843592</c:v>
                </c:pt>
                <c:pt idx="5793">
                  <c:v>19.616109804843592</c:v>
                </c:pt>
                <c:pt idx="5794">
                  <c:v>19.616109804843592</c:v>
                </c:pt>
                <c:pt idx="5795">
                  <c:v>19.616109804843592</c:v>
                </c:pt>
                <c:pt idx="5796">
                  <c:v>19.616109804843592</c:v>
                </c:pt>
                <c:pt idx="5797">
                  <c:v>19.616109804843592</c:v>
                </c:pt>
                <c:pt idx="5798">
                  <c:v>19.616109804843592</c:v>
                </c:pt>
                <c:pt idx="5799">
                  <c:v>19.616109804843592</c:v>
                </c:pt>
                <c:pt idx="5800">
                  <c:v>19.616109804843592</c:v>
                </c:pt>
                <c:pt idx="5801">
                  <c:v>19.616109804843592</c:v>
                </c:pt>
                <c:pt idx="5802">
                  <c:v>19.616109804843592</c:v>
                </c:pt>
                <c:pt idx="5803">
                  <c:v>19.616109804843592</c:v>
                </c:pt>
                <c:pt idx="5804">
                  <c:v>19.616109804843592</c:v>
                </c:pt>
                <c:pt idx="5805">
                  <c:v>19.616109804843592</c:v>
                </c:pt>
                <c:pt idx="5806">
                  <c:v>19.616109804843592</c:v>
                </c:pt>
                <c:pt idx="5807">
                  <c:v>19.616109804843592</c:v>
                </c:pt>
                <c:pt idx="5808">
                  <c:v>19.616109804843592</c:v>
                </c:pt>
                <c:pt idx="5809">
                  <c:v>19.616109804843592</c:v>
                </c:pt>
                <c:pt idx="5810">
                  <c:v>19.616109804843592</c:v>
                </c:pt>
                <c:pt idx="5811">
                  <c:v>19.616109804843592</c:v>
                </c:pt>
                <c:pt idx="5812">
                  <c:v>19.616109804843592</c:v>
                </c:pt>
                <c:pt idx="5813">
                  <c:v>19.616109804843592</c:v>
                </c:pt>
                <c:pt idx="5814">
                  <c:v>19.616109804843592</c:v>
                </c:pt>
                <c:pt idx="5815">
                  <c:v>19.616109804843592</c:v>
                </c:pt>
                <c:pt idx="5816">
                  <c:v>19.616109804843592</c:v>
                </c:pt>
                <c:pt idx="5817">
                  <c:v>19.616109804843592</c:v>
                </c:pt>
                <c:pt idx="5818">
                  <c:v>19.616109804843592</c:v>
                </c:pt>
                <c:pt idx="5819">
                  <c:v>19.616109804843592</c:v>
                </c:pt>
                <c:pt idx="5820">
                  <c:v>19.616109804843592</c:v>
                </c:pt>
                <c:pt idx="5821">
                  <c:v>19.616109804843592</c:v>
                </c:pt>
                <c:pt idx="5822">
                  <c:v>19.616109804843592</c:v>
                </c:pt>
                <c:pt idx="5823">
                  <c:v>19.616109804843592</c:v>
                </c:pt>
                <c:pt idx="5824">
                  <c:v>19.616109804843592</c:v>
                </c:pt>
                <c:pt idx="5825">
                  <c:v>19.616109804843592</c:v>
                </c:pt>
                <c:pt idx="5826">
                  <c:v>19.616109804843592</c:v>
                </c:pt>
                <c:pt idx="5827">
                  <c:v>19.616109804843592</c:v>
                </c:pt>
                <c:pt idx="5828">
                  <c:v>19.616109804843592</c:v>
                </c:pt>
                <c:pt idx="5829">
                  <c:v>19.616109804843592</c:v>
                </c:pt>
                <c:pt idx="5830">
                  <c:v>19.616109804843592</c:v>
                </c:pt>
                <c:pt idx="5831">
                  <c:v>19.616109804843592</c:v>
                </c:pt>
                <c:pt idx="5832">
                  <c:v>19.616109804843592</c:v>
                </c:pt>
                <c:pt idx="5833">
                  <c:v>19.616109804843592</c:v>
                </c:pt>
                <c:pt idx="5834">
                  <c:v>19.616109804843592</c:v>
                </c:pt>
                <c:pt idx="5835">
                  <c:v>19.616109804843592</c:v>
                </c:pt>
                <c:pt idx="5836">
                  <c:v>19.616109804843592</c:v>
                </c:pt>
                <c:pt idx="5837">
                  <c:v>19.616109804843592</c:v>
                </c:pt>
                <c:pt idx="5838">
                  <c:v>19.616109804843592</c:v>
                </c:pt>
                <c:pt idx="5839">
                  <c:v>19.616109804843592</c:v>
                </c:pt>
                <c:pt idx="5840">
                  <c:v>19.616109804843592</c:v>
                </c:pt>
                <c:pt idx="5841">
                  <c:v>19.616109804843592</c:v>
                </c:pt>
                <c:pt idx="5842">
                  <c:v>19.616109804843592</c:v>
                </c:pt>
                <c:pt idx="5843">
                  <c:v>19.616109804843592</c:v>
                </c:pt>
                <c:pt idx="5844">
                  <c:v>19.616109804843592</c:v>
                </c:pt>
                <c:pt idx="5845">
                  <c:v>19.616109804843592</c:v>
                </c:pt>
                <c:pt idx="5846">
                  <c:v>19.616109804843592</c:v>
                </c:pt>
                <c:pt idx="5847">
                  <c:v>19.616109804843592</c:v>
                </c:pt>
                <c:pt idx="5848">
                  <c:v>19.616109804843592</c:v>
                </c:pt>
                <c:pt idx="5849">
                  <c:v>19.616109804843592</c:v>
                </c:pt>
                <c:pt idx="5850">
                  <c:v>19.616109804843592</c:v>
                </c:pt>
                <c:pt idx="5851">
                  <c:v>19.616109804843592</c:v>
                </c:pt>
                <c:pt idx="5852">
                  <c:v>19.616109804843592</c:v>
                </c:pt>
                <c:pt idx="5853">
                  <c:v>19.616109804843592</c:v>
                </c:pt>
                <c:pt idx="5854">
                  <c:v>19.616109804843592</c:v>
                </c:pt>
                <c:pt idx="5855">
                  <c:v>19.616109804843592</c:v>
                </c:pt>
                <c:pt idx="5856">
                  <c:v>19.616109804843592</c:v>
                </c:pt>
                <c:pt idx="5857">
                  <c:v>19.616109804843592</c:v>
                </c:pt>
                <c:pt idx="5858">
                  <c:v>19.616109804843592</c:v>
                </c:pt>
                <c:pt idx="5859">
                  <c:v>19.616109804843592</c:v>
                </c:pt>
                <c:pt idx="5860">
                  <c:v>19.616109804843592</c:v>
                </c:pt>
                <c:pt idx="5861">
                  <c:v>19.616109804843592</c:v>
                </c:pt>
                <c:pt idx="5862">
                  <c:v>19.616109804843592</c:v>
                </c:pt>
                <c:pt idx="5863">
                  <c:v>19.616109804843592</c:v>
                </c:pt>
                <c:pt idx="5864">
                  <c:v>19.616109804843592</c:v>
                </c:pt>
                <c:pt idx="5865">
                  <c:v>19.616109804843592</c:v>
                </c:pt>
                <c:pt idx="5866">
                  <c:v>19.616109804843592</c:v>
                </c:pt>
                <c:pt idx="5867">
                  <c:v>19.616109804843592</c:v>
                </c:pt>
                <c:pt idx="5868">
                  <c:v>19.616109804843592</c:v>
                </c:pt>
                <c:pt idx="5869">
                  <c:v>19.616109804843592</c:v>
                </c:pt>
                <c:pt idx="5870">
                  <c:v>19.616109804843592</c:v>
                </c:pt>
                <c:pt idx="5871">
                  <c:v>19.616109804843592</c:v>
                </c:pt>
                <c:pt idx="5872">
                  <c:v>19.616109804843592</c:v>
                </c:pt>
                <c:pt idx="5873">
                  <c:v>19.616109804843592</c:v>
                </c:pt>
                <c:pt idx="5874">
                  <c:v>19.616109804843592</c:v>
                </c:pt>
                <c:pt idx="5875">
                  <c:v>19.616109804843592</c:v>
                </c:pt>
                <c:pt idx="5876">
                  <c:v>19.616109804843592</c:v>
                </c:pt>
                <c:pt idx="5877">
                  <c:v>19.616109804843592</c:v>
                </c:pt>
                <c:pt idx="5878">
                  <c:v>19.616109804843592</c:v>
                </c:pt>
                <c:pt idx="5879">
                  <c:v>19.616109804843592</c:v>
                </c:pt>
                <c:pt idx="5880">
                  <c:v>19.616109804843592</c:v>
                </c:pt>
                <c:pt idx="5881">
                  <c:v>19.616109804843592</c:v>
                </c:pt>
                <c:pt idx="5882">
                  <c:v>19.616109804843592</c:v>
                </c:pt>
                <c:pt idx="5883">
                  <c:v>19.616109804843592</c:v>
                </c:pt>
                <c:pt idx="5884">
                  <c:v>19.616109804843592</c:v>
                </c:pt>
                <c:pt idx="5885">
                  <c:v>19.616109804843592</c:v>
                </c:pt>
                <c:pt idx="5886">
                  <c:v>19.616109804843592</c:v>
                </c:pt>
                <c:pt idx="5887">
                  <c:v>19.616109804843592</c:v>
                </c:pt>
                <c:pt idx="5888">
                  <c:v>19.616109804843592</c:v>
                </c:pt>
                <c:pt idx="5889">
                  <c:v>19.616109804843592</c:v>
                </c:pt>
                <c:pt idx="5890">
                  <c:v>19.616109804843592</c:v>
                </c:pt>
                <c:pt idx="5891">
                  <c:v>19.616109804843592</c:v>
                </c:pt>
                <c:pt idx="5892">
                  <c:v>19.616109804843592</c:v>
                </c:pt>
                <c:pt idx="5893">
                  <c:v>19.616109804843592</c:v>
                </c:pt>
                <c:pt idx="5894">
                  <c:v>19.616109804843592</c:v>
                </c:pt>
                <c:pt idx="5895">
                  <c:v>19.616109804843592</c:v>
                </c:pt>
                <c:pt idx="5896">
                  <c:v>19.616109804843592</c:v>
                </c:pt>
                <c:pt idx="5897">
                  <c:v>19.616109804843592</c:v>
                </c:pt>
                <c:pt idx="5898">
                  <c:v>19.616109804843592</c:v>
                </c:pt>
                <c:pt idx="5899">
                  <c:v>19.616109804843592</c:v>
                </c:pt>
                <c:pt idx="5900">
                  <c:v>19.616109804843592</c:v>
                </c:pt>
                <c:pt idx="5901">
                  <c:v>19.616109804843592</c:v>
                </c:pt>
                <c:pt idx="5902">
                  <c:v>19.616109804843592</c:v>
                </c:pt>
                <c:pt idx="5903">
                  <c:v>19.616109804843592</c:v>
                </c:pt>
                <c:pt idx="5904">
                  <c:v>19.616109804843592</c:v>
                </c:pt>
                <c:pt idx="5905">
                  <c:v>19.616109804843592</c:v>
                </c:pt>
                <c:pt idx="5906">
                  <c:v>19.616109804843592</c:v>
                </c:pt>
                <c:pt idx="5907">
                  <c:v>19.616109804843592</c:v>
                </c:pt>
                <c:pt idx="5908">
                  <c:v>19.616109804843592</c:v>
                </c:pt>
                <c:pt idx="5909">
                  <c:v>19.616109804843592</c:v>
                </c:pt>
                <c:pt idx="5910">
                  <c:v>19.616109804843592</c:v>
                </c:pt>
                <c:pt idx="5911">
                  <c:v>19.616109804843592</c:v>
                </c:pt>
                <c:pt idx="5912">
                  <c:v>19.616109804843592</c:v>
                </c:pt>
                <c:pt idx="5913">
                  <c:v>19.616109804843592</c:v>
                </c:pt>
                <c:pt idx="5914">
                  <c:v>19.616109804843592</c:v>
                </c:pt>
                <c:pt idx="5915">
                  <c:v>19.616109804843592</c:v>
                </c:pt>
                <c:pt idx="5916">
                  <c:v>19.616109804843592</c:v>
                </c:pt>
                <c:pt idx="5917">
                  <c:v>19.616109804843592</c:v>
                </c:pt>
                <c:pt idx="5918">
                  <c:v>19.616109804843592</c:v>
                </c:pt>
                <c:pt idx="5919">
                  <c:v>19.616109804843592</c:v>
                </c:pt>
                <c:pt idx="5920">
                  <c:v>19.616109804843592</c:v>
                </c:pt>
                <c:pt idx="5921">
                  <c:v>19.616109804843592</c:v>
                </c:pt>
                <c:pt idx="5922">
                  <c:v>19.616109804843592</c:v>
                </c:pt>
                <c:pt idx="5923">
                  <c:v>19.616109804843592</c:v>
                </c:pt>
                <c:pt idx="5924">
                  <c:v>19.616109804843592</c:v>
                </c:pt>
                <c:pt idx="5925">
                  <c:v>19.616109804843592</c:v>
                </c:pt>
                <c:pt idx="5926">
                  <c:v>19.616109804843592</c:v>
                </c:pt>
                <c:pt idx="5927">
                  <c:v>19.616109804843592</c:v>
                </c:pt>
                <c:pt idx="5928">
                  <c:v>19.616109804843592</c:v>
                </c:pt>
                <c:pt idx="5929">
                  <c:v>19.616109804843592</c:v>
                </c:pt>
                <c:pt idx="5930">
                  <c:v>19.616109804843592</c:v>
                </c:pt>
                <c:pt idx="5931">
                  <c:v>19.616109804843592</c:v>
                </c:pt>
                <c:pt idx="5932">
                  <c:v>19.616109804843592</c:v>
                </c:pt>
                <c:pt idx="5933">
                  <c:v>19.616109804843592</c:v>
                </c:pt>
                <c:pt idx="5934">
                  <c:v>19.616109804843592</c:v>
                </c:pt>
                <c:pt idx="5935">
                  <c:v>19.616109804843592</c:v>
                </c:pt>
                <c:pt idx="5936">
                  <c:v>19.616109804843592</c:v>
                </c:pt>
                <c:pt idx="5937">
                  <c:v>19.616109804843592</c:v>
                </c:pt>
                <c:pt idx="5938">
                  <c:v>19.616109804843592</c:v>
                </c:pt>
                <c:pt idx="5939">
                  <c:v>19.616109804843592</c:v>
                </c:pt>
                <c:pt idx="5940">
                  <c:v>19.616109804843592</c:v>
                </c:pt>
                <c:pt idx="5941">
                  <c:v>19.616109804843592</c:v>
                </c:pt>
                <c:pt idx="5942">
                  <c:v>19.616109804843592</c:v>
                </c:pt>
                <c:pt idx="5943">
                  <c:v>19.616109804843592</c:v>
                </c:pt>
                <c:pt idx="5944">
                  <c:v>19.616109804843592</c:v>
                </c:pt>
                <c:pt idx="5945">
                  <c:v>19.616109804843592</c:v>
                </c:pt>
                <c:pt idx="5946">
                  <c:v>19.616109804843592</c:v>
                </c:pt>
                <c:pt idx="5947">
                  <c:v>19.616109804843592</c:v>
                </c:pt>
                <c:pt idx="5948">
                  <c:v>19.616109804843592</c:v>
                </c:pt>
                <c:pt idx="5949">
                  <c:v>19.616109804843592</c:v>
                </c:pt>
                <c:pt idx="5950">
                  <c:v>19.616109804843592</c:v>
                </c:pt>
                <c:pt idx="5951">
                  <c:v>19.616109804843592</c:v>
                </c:pt>
                <c:pt idx="5952">
                  <c:v>19.616109804843592</c:v>
                </c:pt>
                <c:pt idx="5953">
                  <c:v>19.616109804843592</c:v>
                </c:pt>
                <c:pt idx="5954">
                  <c:v>19.616109804843592</c:v>
                </c:pt>
                <c:pt idx="5955">
                  <c:v>19.616109804843592</c:v>
                </c:pt>
                <c:pt idx="5956">
                  <c:v>19.616109804843592</c:v>
                </c:pt>
                <c:pt idx="5957">
                  <c:v>19.616109804843592</c:v>
                </c:pt>
                <c:pt idx="5958">
                  <c:v>19.616109804843592</c:v>
                </c:pt>
                <c:pt idx="5959">
                  <c:v>19.616109804843592</c:v>
                </c:pt>
                <c:pt idx="5960">
                  <c:v>19.616109804843592</c:v>
                </c:pt>
                <c:pt idx="5961">
                  <c:v>19.616109804843592</c:v>
                </c:pt>
                <c:pt idx="5962">
                  <c:v>19.616109804843592</c:v>
                </c:pt>
                <c:pt idx="5963">
                  <c:v>19.616109804843592</c:v>
                </c:pt>
                <c:pt idx="5964">
                  <c:v>19.616109804843592</c:v>
                </c:pt>
                <c:pt idx="5965">
                  <c:v>19.616109804843592</c:v>
                </c:pt>
                <c:pt idx="5966">
                  <c:v>19.616109804843592</c:v>
                </c:pt>
                <c:pt idx="5967">
                  <c:v>19.616109804843592</c:v>
                </c:pt>
                <c:pt idx="5968">
                  <c:v>19.616109804843592</c:v>
                </c:pt>
                <c:pt idx="5969">
                  <c:v>19.616109804843592</c:v>
                </c:pt>
                <c:pt idx="5970">
                  <c:v>19.616109804843592</c:v>
                </c:pt>
                <c:pt idx="5971">
                  <c:v>19.616109804843592</c:v>
                </c:pt>
                <c:pt idx="5972">
                  <c:v>19.616109804843592</c:v>
                </c:pt>
                <c:pt idx="5973">
                  <c:v>19.616109804843592</c:v>
                </c:pt>
                <c:pt idx="5974">
                  <c:v>19.616109804843592</c:v>
                </c:pt>
                <c:pt idx="5975">
                  <c:v>19.616109804843592</c:v>
                </c:pt>
                <c:pt idx="5976">
                  <c:v>19.616109804843592</c:v>
                </c:pt>
                <c:pt idx="5977">
                  <c:v>19.616109804843592</c:v>
                </c:pt>
                <c:pt idx="5978">
                  <c:v>19.616109804843592</c:v>
                </c:pt>
                <c:pt idx="5979">
                  <c:v>19.616109804843592</c:v>
                </c:pt>
                <c:pt idx="5980">
                  <c:v>19.616109804843592</c:v>
                </c:pt>
                <c:pt idx="5981">
                  <c:v>19.616109804843592</c:v>
                </c:pt>
                <c:pt idx="5982">
                  <c:v>19.616109804843592</c:v>
                </c:pt>
                <c:pt idx="5983">
                  <c:v>19.616109804843592</c:v>
                </c:pt>
                <c:pt idx="5984">
                  <c:v>19.616109804843592</c:v>
                </c:pt>
                <c:pt idx="5985">
                  <c:v>19.616109804843592</c:v>
                </c:pt>
                <c:pt idx="5986">
                  <c:v>19.616109804843592</c:v>
                </c:pt>
                <c:pt idx="5987">
                  <c:v>19.616109804843592</c:v>
                </c:pt>
                <c:pt idx="5988">
                  <c:v>19.616109804843592</c:v>
                </c:pt>
                <c:pt idx="5989">
                  <c:v>19.616109804843592</c:v>
                </c:pt>
                <c:pt idx="5990">
                  <c:v>19.616109804843592</c:v>
                </c:pt>
                <c:pt idx="5991">
                  <c:v>19.616109804843592</c:v>
                </c:pt>
                <c:pt idx="5992">
                  <c:v>19.616109804843592</c:v>
                </c:pt>
                <c:pt idx="5993">
                  <c:v>19.616109804843592</c:v>
                </c:pt>
                <c:pt idx="5994">
                  <c:v>19.616109804843592</c:v>
                </c:pt>
                <c:pt idx="5995">
                  <c:v>19.616109804843592</c:v>
                </c:pt>
                <c:pt idx="5996">
                  <c:v>19.616109804843592</c:v>
                </c:pt>
                <c:pt idx="5997">
                  <c:v>19.616109804843592</c:v>
                </c:pt>
                <c:pt idx="5998">
                  <c:v>19.616109804843592</c:v>
                </c:pt>
                <c:pt idx="5999">
                  <c:v>19.616109804843592</c:v>
                </c:pt>
                <c:pt idx="6000">
                  <c:v>19.616109804843592</c:v>
                </c:pt>
                <c:pt idx="6001">
                  <c:v>19.616109804843592</c:v>
                </c:pt>
                <c:pt idx="6002">
                  <c:v>19.616109804843592</c:v>
                </c:pt>
                <c:pt idx="6003">
                  <c:v>19.616109804843592</c:v>
                </c:pt>
                <c:pt idx="6004">
                  <c:v>19.616109804843592</c:v>
                </c:pt>
                <c:pt idx="6005">
                  <c:v>19.616109804843592</c:v>
                </c:pt>
                <c:pt idx="6006">
                  <c:v>19.616109804843592</c:v>
                </c:pt>
                <c:pt idx="6007">
                  <c:v>19.616109804843592</c:v>
                </c:pt>
                <c:pt idx="6008">
                  <c:v>19.616109804843592</c:v>
                </c:pt>
                <c:pt idx="6009">
                  <c:v>19.616109804843592</c:v>
                </c:pt>
                <c:pt idx="6010">
                  <c:v>19.616109804843592</c:v>
                </c:pt>
                <c:pt idx="6011">
                  <c:v>19.616109804843592</c:v>
                </c:pt>
                <c:pt idx="6012">
                  <c:v>19.616109804843592</c:v>
                </c:pt>
                <c:pt idx="6013">
                  <c:v>19.616109804843592</c:v>
                </c:pt>
                <c:pt idx="6014">
                  <c:v>19.616109804843592</c:v>
                </c:pt>
                <c:pt idx="6015">
                  <c:v>19.616109804843592</c:v>
                </c:pt>
                <c:pt idx="6016">
                  <c:v>19.616109804843592</c:v>
                </c:pt>
                <c:pt idx="6017">
                  <c:v>19.616109804843592</c:v>
                </c:pt>
                <c:pt idx="6018">
                  <c:v>19.616109804843592</c:v>
                </c:pt>
                <c:pt idx="6019">
                  <c:v>19.616109804843592</c:v>
                </c:pt>
                <c:pt idx="6020">
                  <c:v>19.616109804843592</c:v>
                </c:pt>
                <c:pt idx="6021">
                  <c:v>19.616109804843592</c:v>
                </c:pt>
                <c:pt idx="6022">
                  <c:v>19.616109804843592</c:v>
                </c:pt>
                <c:pt idx="6023">
                  <c:v>19.616109804843592</c:v>
                </c:pt>
                <c:pt idx="6024">
                  <c:v>19.616109804843592</c:v>
                </c:pt>
                <c:pt idx="6025">
                  <c:v>19.616109804843592</c:v>
                </c:pt>
                <c:pt idx="6026">
                  <c:v>19.616109804843592</c:v>
                </c:pt>
                <c:pt idx="6027">
                  <c:v>19.616109804843592</c:v>
                </c:pt>
                <c:pt idx="6028">
                  <c:v>19.616109804843592</c:v>
                </c:pt>
                <c:pt idx="6029">
                  <c:v>19.616109804843592</c:v>
                </c:pt>
                <c:pt idx="6030">
                  <c:v>19.616109804843592</c:v>
                </c:pt>
                <c:pt idx="6031">
                  <c:v>19.616109804843592</c:v>
                </c:pt>
                <c:pt idx="6032">
                  <c:v>19.616109804843592</c:v>
                </c:pt>
                <c:pt idx="6033">
                  <c:v>19.616109804843592</c:v>
                </c:pt>
                <c:pt idx="6034">
                  <c:v>19.616109804843592</c:v>
                </c:pt>
                <c:pt idx="6035">
                  <c:v>19.616109804843592</c:v>
                </c:pt>
                <c:pt idx="6036">
                  <c:v>19.616109804843592</c:v>
                </c:pt>
                <c:pt idx="6037">
                  <c:v>19.616109804843592</c:v>
                </c:pt>
                <c:pt idx="6038">
                  <c:v>19.616109804843592</c:v>
                </c:pt>
                <c:pt idx="6039">
                  <c:v>19.616109804843592</c:v>
                </c:pt>
                <c:pt idx="6040">
                  <c:v>19.616109804843592</c:v>
                </c:pt>
                <c:pt idx="6041">
                  <c:v>19.616109804843592</c:v>
                </c:pt>
                <c:pt idx="6042">
                  <c:v>19.616109804843592</c:v>
                </c:pt>
                <c:pt idx="6043">
                  <c:v>19.616109804843592</c:v>
                </c:pt>
                <c:pt idx="6044">
                  <c:v>19.616109804843592</c:v>
                </c:pt>
                <c:pt idx="6045">
                  <c:v>19.616109804843592</c:v>
                </c:pt>
                <c:pt idx="6046">
                  <c:v>19.616109804843592</c:v>
                </c:pt>
                <c:pt idx="6047">
                  <c:v>19.616109804843592</c:v>
                </c:pt>
                <c:pt idx="6048">
                  <c:v>19.616109804843592</c:v>
                </c:pt>
                <c:pt idx="6049">
                  <c:v>19.616109804843592</c:v>
                </c:pt>
                <c:pt idx="6050">
                  <c:v>19.616109804843592</c:v>
                </c:pt>
                <c:pt idx="6051">
                  <c:v>19.616109804843592</c:v>
                </c:pt>
                <c:pt idx="6052">
                  <c:v>19.616109804843592</c:v>
                </c:pt>
                <c:pt idx="6053">
                  <c:v>19.616109804843592</c:v>
                </c:pt>
                <c:pt idx="6054">
                  <c:v>19.616109804843592</c:v>
                </c:pt>
                <c:pt idx="6055">
                  <c:v>19.616109804843592</c:v>
                </c:pt>
                <c:pt idx="6056">
                  <c:v>19.616109804843592</c:v>
                </c:pt>
                <c:pt idx="6057">
                  <c:v>19.616109804843592</c:v>
                </c:pt>
                <c:pt idx="6058">
                  <c:v>19.616109804843592</c:v>
                </c:pt>
                <c:pt idx="6059">
                  <c:v>19.616109804843592</c:v>
                </c:pt>
                <c:pt idx="6060">
                  <c:v>19.616109804843592</c:v>
                </c:pt>
                <c:pt idx="6061">
                  <c:v>19.616109804843592</c:v>
                </c:pt>
                <c:pt idx="6062">
                  <c:v>19.616109804843592</c:v>
                </c:pt>
                <c:pt idx="6063">
                  <c:v>19.616109804843592</c:v>
                </c:pt>
                <c:pt idx="6064">
                  <c:v>19.616109804843592</c:v>
                </c:pt>
                <c:pt idx="6065">
                  <c:v>19.616109804843592</c:v>
                </c:pt>
                <c:pt idx="6066">
                  <c:v>19.616109804843592</c:v>
                </c:pt>
                <c:pt idx="6067">
                  <c:v>19.616109804843592</c:v>
                </c:pt>
                <c:pt idx="6068">
                  <c:v>19.616109804843592</c:v>
                </c:pt>
                <c:pt idx="6069">
                  <c:v>19.616109804843592</c:v>
                </c:pt>
                <c:pt idx="6070">
                  <c:v>19.616109804843592</c:v>
                </c:pt>
                <c:pt idx="6071">
                  <c:v>19.616109804843592</c:v>
                </c:pt>
                <c:pt idx="6072">
                  <c:v>19.616109804843592</c:v>
                </c:pt>
                <c:pt idx="6073">
                  <c:v>19.616109804843592</c:v>
                </c:pt>
                <c:pt idx="6074">
                  <c:v>19.616109804843592</c:v>
                </c:pt>
                <c:pt idx="6075">
                  <c:v>19.616109804843592</c:v>
                </c:pt>
                <c:pt idx="6076">
                  <c:v>19.616109804843592</c:v>
                </c:pt>
                <c:pt idx="6077">
                  <c:v>19.616109804843592</c:v>
                </c:pt>
                <c:pt idx="6078">
                  <c:v>19.616109804843592</c:v>
                </c:pt>
                <c:pt idx="6079">
                  <c:v>19.616109804843592</c:v>
                </c:pt>
                <c:pt idx="6080">
                  <c:v>19.616109804843592</c:v>
                </c:pt>
                <c:pt idx="6081">
                  <c:v>19.616109804843592</c:v>
                </c:pt>
                <c:pt idx="6082">
                  <c:v>19.616109804843592</c:v>
                </c:pt>
                <c:pt idx="6083">
                  <c:v>19.616109804843592</c:v>
                </c:pt>
                <c:pt idx="6084">
                  <c:v>19.616109804843592</c:v>
                </c:pt>
                <c:pt idx="6085">
                  <c:v>19.616109804843592</c:v>
                </c:pt>
                <c:pt idx="6086">
                  <c:v>19.616109804843592</c:v>
                </c:pt>
                <c:pt idx="6087">
                  <c:v>19.616109804843592</c:v>
                </c:pt>
                <c:pt idx="6088">
                  <c:v>19.616109804843592</c:v>
                </c:pt>
                <c:pt idx="6089">
                  <c:v>19.616109804843592</c:v>
                </c:pt>
                <c:pt idx="6090">
                  <c:v>19.616109804843592</c:v>
                </c:pt>
                <c:pt idx="6091">
                  <c:v>19.616109804843592</c:v>
                </c:pt>
                <c:pt idx="6092">
                  <c:v>19.616109804843592</c:v>
                </c:pt>
                <c:pt idx="6093">
                  <c:v>19.616109804843592</c:v>
                </c:pt>
                <c:pt idx="6094">
                  <c:v>19.616109804843592</c:v>
                </c:pt>
                <c:pt idx="6095">
                  <c:v>19.616109804843592</c:v>
                </c:pt>
                <c:pt idx="6096">
                  <c:v>19.616109804843592</c:v>
                </c:pt>
                <c:pt idx="6097">
                  <c:v>19.616109804843592</c:v>
                </c:pt>
                <c:pt idx="6098">
                  <c:v>19.616109804843592</c:v>
                </c:pt>
                <c:pt idx="6099">
                  <c:v>19.616109804843592</c:v>
                </c:pt>
                <c:pt idx="6100">
                  <c:v>19.616109804843592</c:v>
                </c:pt>
                <c:pt idx="6101">
                  <c:v>19.616109804843592</c:v>
                </c:pt>
                <c:pt idx="6102">
                  <c:v>19.616109804843592</c:v>
                </c:pt>
                <c:pt idx="6103">
                  <c:v>19.616109804843592</c:v>
                </c:pt>
                <c:pt idx="6104">
                  <c:v>19.616109804843592</c:v>
                </c:pt>
                <c:pt idx="6105">
                  <c:v>19.616109804843592</c:v>
                </c:pt>
                <c:pt idx="6106">
                  <c:v>19.616109804843592</c:v>
                </c:pt>
                <c:pt idx="6107">
                  <c:v>19.616109804843592</c:v>
                </c:pt>
                <c:pt idx="6108">
                  <c:v>19.616109804843592</c:v>
                </c:pt>
                <c:pt idx="6109">
                  <c:v>19.616109804843592</c:v>
                </c:pt>
                <c:pt idx="6110">
                  <c:v>19.616109804843592</c:v>
                </c:pt>
                <c:pt idx="6111">
                  <c:v>19.616109804843592</c:v>
                </c:pt>
                <c:pt idx="6112">
                  <c:v>19.616109804843592</c:v>
                </c:pt>
                <c:pt idx="6113">
                  <c:v>19.616109804843592</c:v>
                </c:pt>
                <c:pt idx="6114">
                  <c:v>19.616109804843592</c:v>
                </c:pt>
                <c:pt idx="6115">
                  <c:v>19.616109804843592</c:v>
                </c:pt>
                <c:pt idx="6116">
                  <c:v>19.616109804843592</c:v>
                </c:pt>
                <c:pt idx="6117">
                  <c:v>19.616109804843592</c:v>
                </c:pt>
                <c:pt idx="6118">
                  <c:v>19.616109804843592</c:v>
                </c:pt>
                <c:pt idx="6119">
                  <c:v>19.616109804843592</c:v>
                </c:pt>
                <c:pt idx="6120">
                  <c:v>19.616109804843592</c:v>
                </c:pt>
                <c:pt idx="6121">
                  <c:v>19.616109804843592</c:v>
                </c:pt>
                <c:pt idx="6122">
                  <c:v>19.616109804843592</c:v>
                </c:pt>
                <c:pt idx="6123">
                  <c:v>19.616109804843592</c:v>
                </c:pt>
                <c:pt idx="6124">
                  <c:v>19.616109804843592</c:v>
                </c:pt>
                <c:pt idx="6125">
                  <c:v>19.616109804843592</c:v>
                </c:pt>
                <c:pt idx="6126">
                  <c:v>19.616109804843592</c:v>
                </c:pt>
                <c:pt idx="6127">
                  <c:v>19.616109804843592</c:v>
                </c:pt>
                <c:pt idx="6128">
                  <c:v>19.616109804843592</c:v>
                </c:pt>
                <c:pt idx="6129">
                  <c:v>19.616109804843592</c:v>
                </c:pt>
                <c:pt idx="6130">
                  <c:v>19.616109804843592</c:v>
                </c:pt>
                <c:pt idx="6131">
                  <c:v>19.616109804843592</c:v>
                </c:pt>
                <c:pt idx="6132">
                  <c:v>19.616109804843592</c:v>
                </c:pt>
                <c:pt idx="6133">
                  <c:v>19.616109804843592</c:v>
                </c:pt>
                <c:pt idx="6134">
                  <c:v>19.616109804843592</c:v>
                </c:pt>
                <c:pt idx="6135">
                  <c:v>19.616109804843592</c:v>
                </c:pt>
                <c:pt idx="6136">
                  <c:v>19.616109804843592</c:v>
                </c:pt>
                <c:pt idx="6137">
                  <c:v>19.616109804843592</c:v>
                </c:pt>
                <c:pt idx="6138">
                  <c:v>19.616109804843592</c:v>
                </c:pt>
                <c:pt idx="6139">
                  <c:v>19.616109804843592</c:v>
                </c:pt>
                <c:pt idx="6140">
                  <c:v>19.616109804843592</c:v>
                </c:pt>
                <c:pt idx="6141">
                  <c:v>19.616109804843592</c:v>
                </c:pt>
                <c:pt idx="6142">
                  <c:v>19.616109804843592</c:v>
                </c:pt>
                <c:pt idx="6143">
                  <c:v>19.616109804843592</c:v>
                </c:pt>
                <c:pt idx="6144">
                  <c:v>19.616109804843592</c:v>
                </c:pt>
                <c:pt idx="6145">
                  <c:v>19.616109804843592</c:v>
                </c:pt>
                <c:pt idx="6146">
                  <c:v>19.616109804843592</c:v>
                </c:pt>
                <c:pt idx="6147">
                  <c:v>19.616109804843592</c:v>
                </c:pt>
                <c:pt idx="6148">
                  <c:v>19.616109804843592</c:v>
                </c:pt>
                <c:pt idx="6149">
                  <c:v>19.616109804843592</c:v>
                </c:pt>
                <c:pt idx="6150">
                  <c:v>19.616109804843592</c:v>
                </c:pt>
                <c:pt idx="6151">
                  <c:v>19.616109804843592</c:v>
                </c:pt>
                <c:pt idx="6152">
                  <c:v>19.616109804843592</c:v>
                </c:pt>
                <c:pt idx="6153">
                  <c:v>19.616109804843592</c:v>
                </c:pt>
                <c:pt idx="6154">
                  <c:v>19.616109804843592</c:v>
                </c:pt>
                <c:pt idx="6155">
                  <c:v>19.616109804843592</c:v>
                </c:pt>
                <c:pt idx="6156">
                  <c:v>19.616109804843592</c:v>
                </c:pt>
                <c:pt idx="6157">
                  <c:v>19.616109804843592</c:v>
                </c:pt>
                <c:pt idx="6158">
                  <c:v>19.616109804843592</c:v>
                </c:pt>
                <c:pt idx="6159">
                  <c:v>19.616109804843592</c:v>
                </c:pt>
                <c:pt idx="6160">
                  <c:v>19.616109804843592</c:v>
                </c:pt>
                <c:pt idx="6161">
                  <c:v>19.616109804843592</c:v>
                </c:pt>
                <c:pt idx="6162">
                  <c:v>19.616109804843592</c:v>
                </c:pt>
                <c:pt idx="6163">
                  <c:v>19.616109804843592</c:v>
                </c:pt>
                <c:pt idx="6164">
                  <c:v>19.616109804843592</c:v>
                </c:pt>
                <c:pt idx="6165">
                  <c:v>19.616109804843592</c:v>
                </c:pt>
                <c:pt idx="6166">
                  <c:v>19.616109804843592</c:v>
                </c:pt>
                <c:pt idx="6167">
                  <c:v>19.616109804843592</c:v>
                </c:pt>
                <c:pt idx="6168">
                  <c:v>19.616109804843592</c:v>
                </c:pt>
                <c:pt idx="6169">
                  <c:v>19.616109804843592</c:v>
                </c:pt>
                <c:pt idx="6170">
                  <c:v>19.616109804843592</c:v>
                </c:pt>
                <c:pt idx="6171">
                  <c:v>19.616109804843592</c:v>
                </c:pt>
                <c:pt idx="6172">
                  <c:v>19.616109804843592</c:v>
                </c:pt>
                <c:pt idx="6173">
                  <c:v>19.616109804843592</c:v>
                </c:pt>
                <c:pt idx="6174">
                  <c:v>19.616109804843592</c:v>
                </c:pt>
                <c:pt idx="6175">
                  <c:v>19.616109804843592</c:v>
                </c:pt>
                <c:pt idx="6176">
                  <c:v>19.616109804843592</c:v>
                </c:pt>
                <c:pt idx="6177">
                  <c:v>19.616109804843592</c:v>
                </c:pt>
                <c:pt idx="6178">
                  <c:v>19.616109804843592</c:v>
                </c:pt>
                <c:pt idx="6179">
                  <c:v>19.616109804843592</c:v>
                </c:pt>
                <c:pt idx="6180">
                  <c:v>19.616109804843592</c:v>
                </c:pt>
                <c:pt idx="6181">
                  <c:v>19.616109804843592</c:v>
                </c:pt>
                <c:pt idx="6182">
                  <c:v>19.616109804843592</c:v>
                </c:pt>
                <c:pt idx="6183">
                  <c:v>19.616109804843592</c:v>
                </c:pt>
                <c:pt idx="6184">
                  <c:v>19.616109804843592</c:v>
                </c:pt>
                <c:pt idx="6185">
                  <c:v>19.616109804843592</c:v>
                </c:pt>
                <c:pt idx="6186">
                  <c:v>19.616109804843592</c:v>
                </c:pt>
                <c:pt idx="6187">
                  <c:v>19.616109804843592</c:v>
                </c:pt>
                <c:pt idx="6188">
                  <c:v>19.616109804843592</c:v>
                </c:pt>
                <c:pt idx="6189">
                  <c:v>19.616109804843592</c:v>
                </c:pt>
                <c:pt idx="6190">
                  <c:v>19.616109804843592</c:v>
                </c:pt>
                <c:pt idx="6191">
                  <c:v>19.616109804843592</c:v>
                </c:pt>
                <c:pt idx="6192">
                  <c:v>19.616109804843592</c:v>
                </c:pt>
                <c:pt idx="6193">
                  <c:v>19.616109804843592</c:v>
                </c:pt>
                <c:pt idx="6194">
                  <c:v>19.616109804843592</c:v>
                </c:pt>
                <c:pt idx="6195">
                  <c:v>19.616109804843592</c:v>
                </c:pt>
                <c:pt idx="6196">
                  <c:v>19.616109804843592</c:v>
                </c:pt>
                <c:pt idx="6197">
                  <c:v>19.616109804843592</c:v>
                </c:pt>
                <c:pt idx="6198">
                  <c:v>19.616109804843592</c:v>
                </c:pt>
                <c:pt idx="6199">
                  <c:v>19.616109804843592</c:v>
                </c:pt>
                <c:pt idx="6200">
                  <c:v>19.616109804843592</c:v>
                </c:pt>
                <c:pt idx="6201">
                  <c:v>19.616109804843592</c:v>
                </c:pt>
                <c:pt idx="6202">
                  <c:v>19.616109804843592</c:v>
                </c:pt>
                <c:pt idx="6203">
                  <c:v>19.616109804843592</c:v>
                </c:pt>
                <c:pt idx="6204">
                  <c:v>19.616109804843592</c:v>
                </c:pt>
                <c:pt idx="6205">
                  <c:v>19.616109804843592</c:v>
                </c:pt>
                <c:pt idx="6206">
                  <c:v>19.616109804843592</c:v>
                </c:pt>
                <c:pt idx="6207">
                  <c:v>19.616109804843592</c:v>
                </c:pt>
                <c:pt idx="6208">
                  <c:v>19.616109804843592</c:v>
                </c:pt>
                <c:pt idx="6209">
                  <c:v>19.616109804843592</c:v>
                </c:pt>
                <c:pt idx="6210">
                  <c:v>19.616109804843592</c:v>
                </c:pt>
                <c:pt idx="6211">
                  <c:v>19.616109804843592</c:v>
                </c:pt>
                <c:pt idx="6212">
                  <c:v>19.616109804843592</c:v>
                </c:pt>
                <c:pt idx="6213">
                  <c:v>19.616109804843592</c:v>
                </c:pt>
                <c:pt idx="6214">
                  <c:v>19.616109804843592</c:v>
                </c:pt>
                <c:pt idx="6215">
                  <c:v>19.616109804843592</c:v>
                </c:pt>
                <c:pt idx="6216">
                  <c:v>19.616109804843592</c:v>
                </c:pt>
                <c:pt idx="6217">
                  <c:v>19.616109804843592</c:v>
                </c:pt>
                <c:pt idx="6218">
                  <c:v>19.616109804843592</c:v>
                </c:pt>
                <c:pt idx="6219">
                  <c:v>19.616109804843592</c:v>
                </c:pt>
                <c:pt idx="6220">
                  <c:v>19.616109804843592</c:v>
                </c:pt>
                <c:pt idx="6221">
                  <c:v>19.616109804843592</c:v>
                </c:pt>
                <c:pt idx="6222">
                  <c:v>19.616109804843592</c:v>
                </c:pt>
                <c:pt idx="6223">
                  <c:v>19.616109804843592</c:v>
                </c:pt>
                <c:pt idx="6224">
                  <c:v>19.616109804843592</c:v>
                </c:pt>
                <c:pt idx="6225">
                  <c:v>19.616109804843592</c:v>
                </c:pt>
                <c:pt idx="6226">
                  <c:v>19.616109804843592</c:v>
                </c:pt>
                <c:pt idx="6227">
                  <c:v>19.616109804843592</c:v>
                </c:pt>
                <c:pt idx="6228">
                  <c:v>19.616109804843592</c:v>
                </c:pt>
                <c:pt idx="6229">
                  <c:v>19.616109804843592</c:v>
                </c:pt>
                <c:pt idx="6230">
                  <c:v>19.616109804843592</c:v>
                </c:pt>
                <c:pt idx="6231">
                  <c:v>19.616109804843592</c:v>
                </c:pt>
                <c:pt idx="6232">
                  <c:v>19.616109804843592</c:v>
                </c:pt>
                <c:pt idx="6233">
                  <c:v>19.616109804843592</c:v>
                </c:pt>
                <c:pt idx="6234">
                  <c:v>19.616109804843592</c:v>
                </c:pt>
                <c:pt idx="6235">
                  <c:v>19.616109804843592</c:v>
                </c:pt>
                <c:pt idx="6236">
                  <c:v>19.616109804843592</c:v>
                </c:pt>
                <c:pt idx="6237">
                  <c:v>19.616109804843592</c:v>
                </c:pt>
                <c:pt idx="6238">
                  <c:v>19.616109804843592</c:v>
                </c:pt>
                <c:pt idx="6239">
                  <c:v>19.616109804843592</c:v>
                </c:pt>
                <c:pt idx="6240">
                  <c:v>19.616109804843592</c:v>
                </c:pt>
                <c:pt idx="6241">
                  <c:v>19.616109804843592</c:v>
                </c:pt>
                <c:pt idx="6242">
                  <c:v>19.616109804843592</c:v>
                </c:pt>
                <c:pt idx="6243">
                  <c:v>19.616109804843592</c:v>
                </c:pt>
                <c:pt idx="6244">
                  <c:v>19.616109804843592</c:v>
                </c:pt>
                <c:pt idx="6245">
                  <c:v>19.616109804843592</c:v>
                </c:pt>
                <c:pt idx="6246">
                  <c:v>19.616109804843592</c:v>
                </c:pt>
                <c:pt idx="6247">
                  <c:v>19.616109804843592</c:v>
                </c:pt>
                <c:pt idx="6248">
                  <c:v>19.616109804843592</c:v>
                </c:pt>
                <c:pt idx="6249">
                  <c:v>19.616109804843592</c:v>
                </c:pt>
                <c:pt idx="6250">
                  <c:v>19.616109804843592</c:v>
                </c:pt>
                <c:pt idx="6251">
                  <c:v>19.616109804843592</c:v>
                </c:pt>
                <c:pt idx="6252">
                  <c:v>19.616109804843592</c:v>
                </c:pt>
                <c:pt idx="6253">
                  <c:v>19.616109804843592</c:v>
                </c:pt>
                <c:pt idx="6254">
                  <c:v>19.616109804843592</c:v>
                </c:pt>
                <c:pt idx="6255">
                  <c:v>19.616109804843592</c:v>
                </c:pt>
                <c:pt idx="6256">
                  <c:v>19.616109804843592</c:v>
                </c:pt>
                <c:pt idx="6257">
                  <c:v>19.616109804843592</c:v>
                </c:pt>
                <c:pt idx="6258">
                  <c:v>19.616109804843592</c:v>
                </c:pt>
                <c:pt idx="6259">
                  <c:v>19.616109804843592</c:v>
                </c:pt>
                <c:pt idx="6260">
                  <c:v>19.616109804843592</c:v>
                </c:pt>
                <c:pt idx="6261">
                  <c:v>19.616109804843592</c:v>
                </c:pt>
                <c:pt idx="6262">
                  <c:v>19.616109804843592</c:v>
                </c:pt>
                <c:pt idx="6263">
                  <c:v>19.616109804843592</c:v>
                </c:pt>
                <c:pt idx="6264">
                  <c:v>19.616109804843592</c:v>
                </c:pt>
                <c:pt idx="6265">
                  <c:v>19.616109804843592</c:v>
                </c:pt>
                <c:pt idx="6266">
                  <c:v>19.616109804843592</c:v>
                </c:pt>
                <c:pt idx="6267">
                  <c:v>19.616109804843592</c:v>
                </c:pt>
                <c:pt idx="6268">
                  <c:v>19.616109804843592</c:v>
                </c:pt>
                <c:pt idx="6269">
                  <c:v>19.616109804843592</c:v>
                </c:pt>
                <c:pt idx="6270">
                  <c:v>19.616109804843592</c:v>
                </c:pt>
                <c:pt idx="6271">
                  <c:v>19.616109804843592</c:v>
                </c:pt>
                <c:pt idx="6272">
                  <c:v>19.616109804843592</c:v>
                </c:pt>
                <c:pt idx="6273">
                  <c:v>19.616109804843592</c:v>
                </c:pt>
                <c:pt idx="6274">
                  <c:v>19.616109804843592</c:v>
                </c:pt>
                <c:pt idx="6275">
                  <c:v>19.616109804843592</c:v>
                </c:pt>
                <c:pt idx="6276">
                  <c:v>19.616109804843592</c:v>
                </c:pt>
                <c:pt idx="6277">
                  <c:v>19.616109804843592</c:v>
                </c:pt>
                <c:pt idx="6278">
                  <c:v>19.616109804843592</c:v>
                </c:pt>
                <c:pt idx="6279">
                  <c:v>19.616109804843592</c:v>
                </c:pt>
                <c:pt idx="6280">
                  <c:v>19.616109804843592</c:v>
                </c:pt>
                <c:pt idx="6281">
                  <c:v>19.616109804843592</c:v>
                </c:pt>
                <c:pt idx="6282">
                  <c:v>19.616109804843592</c:v>
                </c:pt>
                <c:pt idx="6283">
                  <c:v>19.616109804843592</c:v>
                </c:pt>
                <c:pt idx="6284">
                  <c:v>19.616109804843592</c:v>
                </c:pt>
                <c:pt idx="6285">
                  <c:v>19.616109804843592</c:v>
                </c:pt>
                <c:pt idx="6286">
                  <c:v>19.616109804843592</c:v>
                </c:pt>
                <c:pt idx="6287">
                  <c:v>19.616109804843592</c:v>
                </c:pt>
                <c:pt idx="6288">
                  <c:v>19.616109804843592</c:v>
                </c:pt>
                <c:pt idx="6289">
                  <c:v>19.616109804843592</c:v>
                </c:pt>
                <c:pt idx="6290">
                  <c:v>19.616109804843592</c:v>
                </c:pt>
                <c:pt idx="6291">
                  <c:v>19.616109804843592</c:v>
                </c:pt>
                <c:pt idx="6292">
                  <c:v>19.616109804843592</c:v>
                </c:pt>
                <c:pt idx="6293">
                  <c:v>19.616109804843592</c:v>
                </c:pt>
                <c:pt idx="6294">
                  <c:v>19.616109804843592</c:v>
                </c:pt>
                <c:pt idx="6295">
                  <c:v>19.616109804843592</c:v>
                </c:pt>
                <c:pt idx="6296">
                  <c:v>19.616109804843592</c:v>
                </c:pt>
                <c:pt idx="6297">
                  <c:v>19.616109804843592</c:v>
                </c:pt>
                <c:pt idx="6298">
                  <c:v>19.616109804843592</c:v>
                </c:pt>
                <c:pt idx="6299">
                  <c:v>19.616109804843592</c:v>
                </c:pt>
                <c:pt idx="6300">
                  <c:v>19.616109804843592</c:v>
                </c:pt>
                <c:pt idx="6301">
                  <c:v>19.616109804843592</c:v>
                </c:pt>
                <c:pt idx="6302">
                  <c:v>19.616109804843592</c:v>
                </c:pt>
                <c:pt idx="6303">
                  <c:v>19.616109804843592</c:v>
                </c:pt>
                <c:pt idx="6304">
                  <c:v>19.616109804843592</c:v>
                </c:pt>
                <c:pt idx="6305">
                  <c:v>19.616109804843592</c:v>
                </c:pt>
                <c:pt idx="6306">
                  <c:v>19.616109804843592</c:v>
                </c:pt>
                <c:pt idx="6307">
                  <c:v>19.616109804843592</c:v>
                </c:pt>
                <c:pt idx="6308">
                  <c:v>19.616109804843592</c:v>
                </c:pt>
                <c:pt idx="6309">
                  <c:v>19.616109804843592</c:v>
                </c:pt>
                <c:pt idx="6310">
                  <c:v>19.616109804843592</c:v>
                </c:pt>
                <c:pt idx="6311">
                  <c:v>19.616109804843592</c:v>
                </c:pt>
                <c:pt idx="6312">
                  <c:v>19.616109804843592</c:v>
                </c:pt>
                <c:pt idx="6313">
                  <c:v>19.616109804843592</c:v>
                </c:pt>
                <c:pt idx="6314">
                  <c:v>19.616109804843592</c:v>
                </c:pt>
                <c:pt idx="6315">
                  <c:v>19.616109804843592</c:v>
                </c:pt>
                <c:pt idx="6316">
                  <c:v>19.616109804843592</c:v>
                </c:pt>
                <c:pt idx="6317">
                  <c:v>19.616109804843592</c:v>
                </c:pt>
                <c:pt idx="6318">
                  <c:v>19.616109804843592</c:v>
                </c:pt>
                <c:pt idx="6319">
                  <c:v>19.616109804843592</c:v>
                </c:pt>
                <c:pt idx="6320">
                  <c:v>19.616109804843592</c:v>
                </c:pt>
                <c:pt idx="6321">
                  <c:v>19.616109804843592</c:v>
                </c:pt>
                <c:pt idx="6322">
                  <c:v>19.616109804843592</c:v>
                </c:pt>
                <c:pt idx="6323">
                  <c:v>19.616109804843592</c:v>
                </c:pt>
                <c:pt idx="6324">
                  <c:v>19.616109804843592</c:v>
                </c:pt>
                <c:pt idx="6325">
                  <c:v>19.616109804843592</c:v>
                </c:pt>
                <c:pt idx="6326">
                  <c:v>19.616109804843592</c:v>
                </c:pt>
                <c:pt idx="6327">
                  <c:v>19.616109804843592</c:v>
                </c:pt>
                <c:pt idx="6328">
                  <c:v>19.616109804843592</c:v>
                </c:pt>
                <c:pt idx="6329">
                  <c:v>19.616109804843592</c:v>
                </c:pt>
                <c:pt idx="6330">
                  <c:v>19.616109804843592</c:v>
                </c:pt>
                <c:pt idx="6331">
                  <c:v>19.616109804843592</c:v>
                </c:pt>
                <c:pt idx="6332">
                  <c:v>19.616109804843592</c:v>
                </c:pt>
                <c:pt idx="6333">
                  <c:v>19.616109804843592</c:v>
                </c:pt>
                <c:pt idx="6334">
                  <c:v>19.616109804843592</c:v>
                </c:pt>
                <c:pt idx="6335">
                  <c:v>19.616109804843592</c:v>
                </c:pt>
                <c:pt idx="6336">
                  <c:v>19.616109804843592</c:v>
                </c:pt>
                <c:pt idx="6337">
                  <c:v>19.616109804843592</c:v>
                </c:pt>
                <c:pt idx="6338">
                  <c:v>19.616109804843592</c:v>
                </c:pt>
                <c:pt idx="6339">
                  <c:v>19.616109804843592</c:v>
                </c:pt>
                <c:pt idx="6340">
                  <c:v>19.616109804843592</c:v>
                </c:pt>
                <c:pt idx="6341">
                  <c:v>19.616109804843592</c:v>
                </c:pt>
                <c:pt idx="6342">
                  <c:v>19.616109804843592</c:v>
                </c:pt>
                <c:pt idx="6343">
                  <c:v>19.616109804843592</c:v>
                </c:pt>
                <c:pt idx="6344">
                  <c:v>19.616109804843592</c:v>
                </c:pt>
                <c:pt idx="6345">
                  <c:v>19.616109804843592</c:v>
                </c:pt>
                <c:pt idx="6346">
                  <c:v>19.616109804843592</c:v>
                </c:pt>
                <c:pt idx="6347">
                  <c:v>19.616109804843592</c:v>
                </c:pt>
                <c:pt idx="6348">
                  <c:v>19.616109804843592</c:v>
                </c:pt>
                <c:pt idx="6349">
                  <c:v>19.616109804843592</c:v>
                </c:pt>
                <c:pt idx="6350">
                  <c:v>19.616109804843592</c:v>
                </c:pt>
                <c:pt idx="6351">
                  <c:v>19.616109804843592</c:v>
                </c:pt>
                <c:pt idx="6352">
                  <c:v>19.616109804843592</c:v>
                </c:pt>
                <c:pt idx="6353">
                  <c:v>19.616109804843592</c:v>
                </c:pt>
                <c:pt idx="6354">
                  <c:v>19.616109804843592</c:v>
                </c:pt>
                <c:pt idx="6355">
                  <c:v>19.616109804843592</c:v>
                </c:pt>
                <c:pt idx="6356">
                  <c:v>19.616109804843592</c:v>
                </c:pt>
                <c:pt idx="6357">
                  <c:v>19.616109804843592</c:v>
                </c:pt>
                <c:pt idx="6358">
                  <c:v>19.616109804843592</c:v>
                </c:pt>
                <c:pt idx="6359">
                  <c:v>19.616109804843592</c:v>
                </c:pt>
                <c:pt idx="6360">
                  <c:v>19.616109804843592</c:v>
                </c:pt>
                <c:pt idx="6361">
                  <c:v>19.616109804843592</c:v>
                </c:pt>
                <c:pt idx="6362">
                  <c:v>19.616109804843592</c:v>
                </c:pt>
                <c:pt idx="6363">
                  <c:v>19.616109804843592</c:v>
                </c:pt>
                <c:pt idx="6364">
                  <c:v>19.616109804843592</c:v>
                </c:pt>
                <c:pt idx="6365">
                  <c:v>19.616109804843592</c:v>
                </c:pt>
                <c:pt idx="6366">
                  <c:v>19.616109804843592</c:v>
                </c:pt>
                <c:pt idx="6367">
                  <c:v>19.616109804843592</c:v>
                </c:pt>
                <c:pt idx="6368">
                  <c:v>19.616109804843592</c:v>
                </c:pt>
                <c:pt idx="6369">
                  <c:v>19.616109804843592</c:v>
                </c:pt>
                <c:pt idx="6370">
                  <c:v>19.616109804843592</c:v>
                </c:pt>
                <c:pt idx="6371">
                  <c:v>19.616109804843592</c:v>
                </c:pt>
                <c:pt idx="6372">
                  <c:v>19.616109804843592</c:v>
                </c:pt>
                <c:pt idx="6373">
                  <c:v>19.616109804843592</c:v>
                </c:pt>
                <c:pt idx="6374">
                  <c:v>19.616109804843592</c:v>
                </c:pt>
                <c:pt idx="6375">
                  <c:v>19.616109804843592</c:v>
                </c:pt>
                <c:pt idx="6376">
                  <c:v>19.616109804843592</c:v>
                </c:pt>
                <c:pt idx="6377">
                  <c:v>19.616109804843592</c:v>
                </c:pt>
                <c:pt idx="6378">
                  <c:v>19.616109804843592</c:v>
                </c:pt>
                <c:pt idx="6379">
                  <c:v>19.616109804843592</c:v>
                </c:pt>
                <c:pt idx="6380">
                  <c:v>19.616109804843592</c:v>
                </c:pt>
                <c:pt idx="6381">
                  <c:v>19.616109804843592</c:v>
                </c:pt>
                <c:pt idx="6382">
                  <c:v>19.616109804843592</c:v>
                </c:pt>
                <c:pt idx="6383">
                  <c:v>19.616109804843592</c:v>
                </c:pt>
                <c:pt idx="6384">
                  <c:v>19.616109804843592</c:v>
                </c:pt>
                <c:pt idx="6385">
                  <c:v>19.616109804843592</c:v>
                </c:pt>
                <c:pt idx="6386">
                  <c:v>19.616109804843592</c:v>
                </c:pt>
                <c:pt idx="6387">
                  <c:v>19.616109804843592</c:v>
                </c:pt>
                <c:pt idx="6388">
                  <c:v>19.616109804843592</c:v>
                </c:pt>
                <c:pt idx="6389">
                  <c:v>19.616109804843592</c:v>
                </c:pt>
                <c:pt idx="6390">
                  <c:v>19.616109804843592</c:v>
                </c:pt>
                <c:pt idx="6391">
                  <c:v>19.616109804843592</c:v>
                </c:pt>
                <c:pt idx="6392">
                  <c:v>19.616109804843592</c:v>
                </c:pt>
                <c:pt idx="6393">
                  <c:v>19.616109804843592</c:v>
                </c:pt>
                <c:pt idx="6394">
                  <c:v>19.616109804843592</c:v>
                </c:pt>
                <c:pt idx="6395">
                  <c:v>19.616109804843592</c:v>
                </c:pt>
                <c:pt idx="6396">
                  <c:v>19.616109804843592</c:v>
                </c:pt>
                <c:pt idx="6397">
                  <c:v>19.616109804843592</c:v>
                </c:pt>
                <c:pt idx="6398">
                  <c:v>19.616109804843592</c:v>
                </c:pt>
                <c:pt idx="6399">
                  <c:v>19.616109804843592</c:v>
                </c:pt>
                <c:pt idx="6400">
                  <c:v>19.616109804843592</c:v>
                </c:pt>
                <c:pt idx="6401">
                  <c:v>19.616109804843592</c:v>
                </c:pt>
                <c:pt idx="6402">
                  <c:v>19.616109804843592</c:v>
                </c:pt>
                <c:pt idx="6403">
                  <c:v>19.616109804843592</c:v>
                </c:pt>
                <c:pt idx="6404">
                  <c:v>19.616109804843592</c:v>
                </c:pt>
                <c:pt idx="6405">
                  <c:v>19.616109804843592</c:v>
                </c:pt>
                <c:pt idx="6406">
                  <c:v>19.616109804843592</c:v>
                </c:pt>
                <c:pt idx="6407">
                  <c:v>19.616109804843592</c:v>
                </c:pt>
                <c:pt idx="6408">
                  <c:v>19.616109804843592</c:v>
                </c:pt>
                <c:pt idx="6409">
                  <c:v>19.616109804843592</c:v>
                </c:pt>
                <c:pt idx="6410">
                  <c:v>19.616109804843592</c:v>
                </c:pt>
                <c:pt idx="6411">
                  <c:v>19.616109804843592</c:v>
                </c:pt>
                <c:pt idx="6412">
                  <c:v>19.616109804843592</c:v>
                </c:pt>
                <c:pt idx="6413">
                  <c:v>19.616109804843592</c:v>
                </c:pt>
                <c:pt idx="6414">
                  <c:v>19.616109804843592</c:v>
                </c:pt>
                <c:pt idx="6415">
                  <c:v>19.616109804843592</c:v>
                </c:pt>
                <c:pt idx="6416">
                  <c:v>19.616109804843592</c:v>
                </c:pt>
                <c:pt idx="6417">
                  <c:v>19.616109804843592</c:v>
                </c:pt>
                <c:pt idx="6418">
                  <c:v>19.616109804843592</c:v>
                </c:pt>
                <c:pt idx="6419">
                  <c:v>19.616109804843592</c:v>
                </c:pt>
                <c:pt idx="6420">
                  <c:v>19.616109804843592</c:v>
                </c:pt>
                <c:pt idx="6421">
                  <c:v>19.616109804843592</c:v>
                </c:pt>
                <c:pt idx="6422">
                  <c:v>19.616109804843592</c:v>
                </c:pt>
                <c:pt idx="6423">
                  <c:v>19.616109804843592</c:v>
                </c:pt>
                <c:pt idx="6424">
                  <c:v>19.616109804843592</c:v>
                </c:pt>
                <c:pt idx="6425">
                  <c:v>19.616109804843592</c:v>
                </c:pt>
                <c:pt idx="6426">
                  <c:v>19.616109804843592</c:v>
                </c:pt>
                <c:pt idx="6427">
                  <c:v>19.616109804843592</c:v>
                </c:pt>
                <c:pt idx="6428">
                  <c:v>19.616109804843592</c:v>
                </c:pt>
                <c:pt idx="6429">
                  <c:v>19.616109804843592</c:v>
                </c:pt>
                <c:pt idx="6430">
                  <c:v>19.616109804843592</c:v>
                </c:pt>
                <c:pt idx="6431">
                  <c:v>19.616109804843592</c:v>
                </c:pt>
                <c:pt idx="6432">
                  <c:v>19.616109804843592</c:v>
                </c:pt>
                <c:pt idx="6433">
                  <c:v>19.616109804843592</c:v>
                </c:pt>
                <c:pt idx="6434">
                  <c:v>19.616109804843592</c:v>
                </c:pt>
                <c:pt idx="6435">
                  <c:v>19.616109804843592</c:v>
                </c:pt>
                <c:pt idx="6436">
                  <c:v>19.616109804843592</c:v>
                </c:pt>
                <c:pt idx="6437">
                  <c:v>19.616109804843592</c:v>
                </c:pt>
                <c:pt idx="6438">
                  <c:v>19.616109804843592</c:v>
                </c:pt>
                <c:pt idx="6439">
                  <c:v>19.616109804843592</c:v>
                </c:pt>
                <c:pt idx="6440">
                  <c:v>19.616109804843592</c:v>
                </c:pt>
                <c:pt idx="6441">
                  <c:v>19.616109804843592</c:v>
                </c:pt>
                <c:pt idx="6442">
                  <c:v>19.616109804843592</c:v>
                </c:pt>
                <c:pt idx="6443">
                  <c:v>19.616109804843592</c:v>
                </c:pt>
                <c:pt idx="6444">
                  <c:v>19.616109804843592</c:v>
                </c:pt>
                <c:pt idx="6445">
                  <c:v>19.616109804843592</c:v>
                </c:pt>
                <c:pt idx="6446">
                  <c:v>19.616109804843592</c:v>
                </c:pt>
                <c:pt idx="6447">
                  <c:v>19.616109804843592</c:v>
                </c:pt>
                <c:pt idx="6448">
                  <c:v>19.616109804843592</c:v>
                </c:pt>
                <c:pt idx="6449">
                  <c:v>19.616109804843592</c:v>
                </c:pt>
                <c:pt idx="6450">
                  <c:v>19.616109804843592</c:v>
                </c:pt>
                <c:pt idx="6451">
                  <c:v>19.616109804843592</c:v>
                </c:pt>
                <c:pt idx="6452">
                  <c:v>19.616109804843592</c:v>
                </c:pt>
                <c:pt idx="6453">
                  <c:v>19.616109804843592</c:v>
                </c:pt>
                <c:pt idx="6454">
                  <c:v>19.616109804843592</c:v>
                </c:pt>
                <c:pt idx="6455">
                  <c:v>19.616109804843592</c:v>
                </c:pt>
                <c:pt idx="6456">
                  <c:v>19.616109804843592</c:v>
                </c:pt>
                <c:pt idx="6457">
                  <c:v>19.616109804843592</c:v>
                </c:pt>
                <c:pt idx="6458">
                  <c:v>19.616109804843592</c:v>
                </c:pt>
                <c:pt idx="6459">
                  <c:v>19.616109804843592</c:v>
                </c:pt>
                <c:pt idx="6460">
                  <c:v>19.616109804843592</c:v>
                </c:pt>
                <c:pt idx="6461">
                  <c:v>19.616109804843592</c:v>
                </c:pt>
                <c:pt idx="6462">
                  <c:v>19.616109804843592</c:v>
                </c:pt>
                <c:pt idx="6463">
                  <c:v>19.616109804843592</c:v>
                </c:pt>
                <c:pt idx="6464">
                  <c:v>19.616109804843592</c:v>
                </c:pt>
                <c:pt idx="6465">
                  <c:v>19.616109804843592</c:v>
                </c:pt>
                <c:pt idx="6466">
                  <c:v>19.616109804843592</c:v>
                </c:pt>
                <c:pt idx="6467">
                  <c:v>19.616109804843592</c:v>
                </c:pt>
                <c:pt idx="6468">
                  <c:v>19.616109804843592</c:v>
                </c:pt>
                <c:pt idx="6469">
                  <c:v>19.616109804843592</c:v>
                </c:pt>
                <c:pt idx="6470">
                  <c:v>19.616109804843592</c:v>
                </c:pt>
                <c:pt idx="6471">
                  <c:v>19.616109804843592</c:v>
                </c:pt>
                <c:pt idx="6472">
                  <c:v>19.616109804843592</c:v>
                </c:pt>
                <c:pt idx="6473">
                  <c:v>19.616109804843592</c:v>
                </c:pt>
                <c:pt idx="6474">
                  <c:v>19.616109804843592</c:v>
                </c:pt>
                <c:pt idx="6475">
                  <c:v>19.616109804843592</c:v>
                </c:pt>
                <c:pt idx="6476">
                  <c:v>19.616109804843592</c:v>
                </c:pt>
                <c:pt idx="6477">
                  <c:v>19.616109804843592</c:v>
                </c:pt>
                <c:pt idx="6478">
                  <c:v>19.616109804843592</c:v>
                </c:pt>
                <c:pt idx="6479">
                  <c:v>19.616109804843592</c:v>
                </c:pt>
                <c:pt idx="6480">
                  <c:v>19.616109804843592</c:v>
                </c:pt>
                <c:pt idx="6481">
                  <c:v>19.616109804843592</c:v>
                </c:pt>
                <c:pt idx="6482">
                  <c:v>19.616109804843592</c:v>
                </c:pt>
                <c:pt idx="6483">
                  <c:v>19.616109804843592</c:v>
                </c:pt>
                <c:pt idx="6484">
                  <c:v>19.616109804843592</c:v>
                </c:pt>
                <c:pt idx="6485">
                  <c:v>19.616109804843592</c:v>
                </c:pt>
                <c:pt idx="6486">
                  <c:v>19.616109804843592</c:v>
                </c:pt>
                <c:pt idx="6487">
                  <c:v>19.616109804843592</c:v>
                </c:pt>
                <c:pt idx="6488">
                  <c:v>19.616109804843592</c:v>
                </c:pt>
                <c:pt idx="6489">
                  <c:v>19.616109804843592</c:v>
                </c:pt>
                <c:pt idx="6490">
                  <c:v>19.616109804843592</c:v>
                </c:pt>
                <c:pt idx="6491">
                  <c:v>19.616109804843592</c:v>
                </c:pt>
                <c:pt idx="6492">
                  <c:v>19.616109804843592</c:v>
                </c:pt>
                <c:pt idx="6493">
                  <c:v>19.616109804843592</c:v>
                </c:pt>
                <c:pt idx="6494">
                  <c:v>19.616109804843592</c:v>
                </c:pt>
                <c:pt idx="6495">
                  <c:v>19.616109804843592</c:v>
                </c:pt>
                <c:pt idx="6496">
                  <c:v>19.616109804843592</c:v>
                </c:pt>
                <c:pt idx="6497">
                  <c:v>19.616109804843592</c:v>
                </c:pt>
                <c:pt idx="6498">
                  <c:v>19.616109804843592</c:v>
                </c:pt>
                <c:pt idx="6499">
                  <c:v>19.616109804843592</c:v>
                </c:pt>
                <c:pt idx="6500">
                  <c:v>19.616109804843592</c:v>
                </c:pt>
                <c:pt idx="6501">
                  <c:v>19.616109804843592</c:v>
                </c:pt>
                <c:pt idx="6502">
                  <c:v>19.616109804843592</c:v>
                </c:pt>
                <c:pt idx="6503">
                  <c:v>19.616109804843592</c:v>
                </c:pt>
                <c:pt idx="6504">
                  <c:v>19.616109804843592</c:v>
                </c:pt>
                <c:pt idx="6505">
                  <c:v>19.616109804843592</c:v>
                </c:pt>
                <c:pt idx="6506">
                  <c:v>19.616109804843592</c:v>
                </c:pt>
                <c:pt idx="6507">
                  <c:v>19.616109804843592</c:v>
                </c:pt>
                <c:pt idx="6508">
                  <c:v>19.616109804843592</c:v>
                </c:pt>
                <c:pt idx="6509">
                  <c:v>19.616109804843592</c:v>
                </c:pt>
                <c:pt idx="6510">
                  <c:v>19.616109804843592</c:v>
                </c:pt>
                <c:pt idx="6511">
                  <c:v>19.616109804843592</c:v>
                </c:pt>
                <c:pt idx="6512">
                  <c:v>19.616109804843592</c:v>
                </c:pt>
                <c:pt idx="6513">
                  <c:v>19.616109804843592</c:v>
                </c:pt>
                <c:pt idx="6514">
                  <c:v>19.616109804843592</c:v>
                </c:pt>
                <c:pt idx="6515">
                  <c:v>19.616109804843592</c:v>
                </c:pt>
                <c:pt idx="6516">
                  <c:v>19.616109804843592</c:v>
                </c:pt>
                <c:pt idx="6517">
                  <c:v>19.616109804843592</c:v>
                </c:pt>
                <c:pt idx="6518">
                  <c:v>19.616109804843592</c:v>
                </c:pt>
                <c:pt idx="6519">
                  <c:v>19.616109804843592</c:v>
                </c:pt>
                <c:pt idx="6520">
                  <c:v>19.616109804843592</c:v>
                </c:pt>
                <c:pt idx="6521">
                  <c:v>19.616109804843592</c:v>
                </c:pt>
                <c:pt idx="6522">
                  <c:v>19.616109804843592</c:v>
                </c:pt>
                <c:pt idx="6523">
                  <c:v>19.616109804843592</c:v>
                </c:pt>
                <c:pt idx="6524">
                  <c:v>19.616109804843592</c:v>
                </c:pt>
                <c:pt idx="6525">
                  <c:v>19.616109804843592</c:v>
                </c:pt>
                <c:pt idx="6526">
                  <c:v>19.616109804843592</c:v>
                </c:pt>
                <c:pt idx="6527">
                  <c:v>19.616109804843592</c:v>
                </c:pt>
                <c:pt idx="6528">
                  <c:v>19.616109804843592</c:v>
                </c:pt>
                <c:pt idx="6529">
                  <c:v>19.616109804843592</c:v>
                </c:pt>
                <c:pt idx="6530">
                  <c:v>19.616109804843592</c:v>
                </c:pt>
                <c:pt idx="6531">
                  <c:v>19.616109804843592</c:v>
                </c:pt>
                <c:pt idx="6532">
                  <c:v>19.616109804843592</c:v>
                </c:pt>
                <c:pt idx="6533">
                  <c:v>19.616109804843592</c:v>
                </c:pt>
                <c:pt idx="6534">
                  <c:v>19.616109804843592</c:v>
                </c:pt>
                <c:pt idx="6535">
                  <c:v>19.616109804843592</c:v>
                </c:pt>
                <c:pt idx="6536">
                  <c:v>19.616109804843592</c:v>
                </c:pt>
                <c:pt idx="6537">
                  <c:v>19.616109804843592</c:v>
                </c:pt>
                <c:pt idx="6538">
                  <c:v>19.616109804843592</c:v>
                </c:pt>
                <c:pt idx="6539">
                  <c:v>19.616109804843592</c:v>
                </c:pt>
                <c:pt idx="6540">
                  <c:v>19.616109804843592</c:v>
                </c:pt>
                <c:pt idx="6541">
                  <c:v>19.616109804843592</c:v>
                </c:pt>
                <c:pt idx="6542">
                  <c:v>19.616109804843592</c:v>
                </c:pt>
                <c:pt idx="6543">
                  <c:v>19.616109804843592</c:v>
                </c:pt>
                <c:pt idx="6544">
                  <c:v>19.616109804843592</c:v>
                </c:pt>
                <c:pt idx="6545">
                  <c:v>19.616109804843592</c:v>
                </c:pt>
                <c:pt idx="6546">
                  <c:v>19.616109804843592</c:v>
                </c:pt>
                <c:pt idx="6547">
                  <c:v>19.616109804843592</c:v>
                </c:pt>
                <c:pt idx="6548">
                  <c:v>19.616109804843592</c:v>
                </c:pt>
                <c:pt idx="6549">
                  <c:v>19.616109804843592</c:v>
                </c:pt>
                <c:pt idx="6550">
                  <c:v>19.616109804843592</c:v>
                </c:pt>
                <c:pt idx="6551">
                  <c:v>19.616109804843592</c:v>
                </c:pt>
                <c:pt idx="6552">
                  <c:v>19.616109804843592</c:v>
                </c:pt>
                <c:pt idx="6553">
                  <c:v>19.616109804843592</c:v>
                </c:pt>
                <c:pt idx="6554">
                  <c:v>19.616109804843592</c:v>
                </c:pt>
                <c:pt idx="6555">
                  <c:v>19.616109804843592</c:v>
                </c:pt>
                <c:pt idx="6556">
                  <c:v>19.616109804843592</c:v>
                </c:pt>
                <c:pt idx="6557">
                  <c:v>19.616109804843592</c:v>
                </c:pt>
                <c:pt idx="6558">
                  <c:v>19.616109804843592</c:v>
                </c:pt>
                <c:pt idx="6559">
                  <c:v>19.616109804843592</c:v>
                </c:pt>
                <c:pt idx="6560">
                  <c:v>19.616109804843592</c:v>
                </c:pt>
                <c:pt idx="6561">
                  <c:v>19.616109804843592</c:v>
                </c:pt>
                <c:pt idx="6562">
                  <c:v>19.616109804843592</c:v>
                </c:pt>
                <c:pt idx="6563">
                  <c:v>19.616109804843592</c:v>
                </c:pt>
                <c:pt idx="6564">
                  <c:v>19.616109804843592</c:v>
                </c:pt>
                <c:pt idx="6565">
                  <c:v>19.616109804843592</c:v>
                </c:pt>
                <c:pt idx="6566">
                  <c:v>19.616109804843592</c:v>
                </c:pt>
                <c:pt idx="6567">
                  <c:v>19.616109804843592</c:v>
                </c:pt>
                <c:pt idx="6568">
                  <c:v>19.616109804843592</c:v>
                </c:pt>
                <c:pt idx="6569">
                  <c:v>19.616109804843592</c:v>
                </c:pt>
                <c:pt idx="6570">
                  <c:v>19.616109804843592</c:v>
                </c:pt>
                <c:pt idx="6571">
                  <c:v>19.616109804843592</c:v>
                </c:pt>
                <c:pt idx="6572">
                  <c:v>19.616109804843592</c:v>
                </c:pt>
                <c:pt idx="6573">
                  <c:v>19.616109804843592</c:v>
                </c:pt>
                <c:pt idx="6574">
                  <c:v>19.616109804843592</c:v>
                </c:pt>
                <c:pt idx="6575">
                  <c:v>19.616109804843592</c:v>
                </c:pt>
                <c:pt idx="6576">
                  <c:v>19.616109804843592</c:v>
                </c:pt>
                <c:pt idx="6577">
                  <c:v>19.616109804843592</c:v>
                </c:pt>
                <c:pt idx="6578">
                  <c:v>19.616109804843592</c:v>
                </c:pt>
                <c:pt idx="6579">
                  <c:v>19.616109804843592</c:v>
                </c:pt>
                <c:pt idx="6580">
                  <c:v>19.616109804843592</c:v>
                </c:pt>
                <c:pt idx="6581">
                  <c:v>19.616109804843592</c:v>
                </c:pt>
                <c:pt idx="6582">
                  <c:v>19.616109804843592</c:v>
                </c:pt>
                <c:pt idx="6583">
                  <c:v>19.616109804843592</c:v>
                </c:pt>
                <c:pt idx="6584">
                  <c:v>19.616109804843592</c:v>
                </c:pt>
                <c:pt idx="6585">
                  <c:v>19.616109804843592</c:v>
                </c:pt>
                <c:pt idx="6586">
                  <c:v>19.616109804843592</c:v>
                </c:pt>
                <c:pt idx="6587">
                  <c:v>19.616109804843592</c:v>
                </c:pt>
                <c:pt idx="6588">
                  <c:v>19.616109804843592</c:v>
                </c:pt>
                <c:pt idx="6589">
                  <c:v>19.616109804843592</c:v>
                </c:pt>
                <c:pt idx="6590">
                  <c:v>19.616109804843592</c:v>
                </c:pt>
                <c:pt idx="6591">
                  <c:v>19.616109804843592</c:v>
                </c:pt>
                <c:pt idx="6592">
                  <c:v>19.616109804843592</c:v>
                </c:pt>
                <c:pt idx="6593">
                  <c:v>19.616109804843592</c:v>
                </c:pt>
                <c:pt idx="6594">
                  <c:v>19.616109804843592</c:v>
                </c:pt>
                <c:pt idx="6595">
                  <c:v>19.616109804843592</c:v>
                </c:pt>
                <c:pt idx="6596">
                  <c:v>19.616109804843592</c:v>
                </c:pt>
                <c:pt idx="6597">
                  <c:v>19.616109804843592</c:v>
                </c:pt>
                <c:pt idx="6598">
                  <c:v>19.616109804843592</c:v>
                </c:pt>
                <c:pt idx="6599">
                  <c:v>19.616109804843592</c:v>
                </c:pt>
                <c:pt idx="6600">
                  <c:v>19.616109804843592</c:v>
                </c:pt>
                <c:pt idx="6601">
                  <c:v>19.616109804843592</c:v>
                </c:pt>
                <c:pt idx="6602">
                  <c:v>19.616109804843592</c:v>
                </c:pt>
                <c:pt idx="6603">
                  <c:v>19.616109804843592</c:v>
                </c:pt>
                <c:pt idx="6604">
                  <c:v>19.616109804843592</c:v>
                </c:pt>
                <c:pt idx="6605">
                  <c:v>19.616109804843592</c:v>
                </c:pt>
                <c:pt idx="6606">
                  <c:v>19.616109804843592</c:v>
                </c:pt>
                <c:pt idx="6607">
                  <c:v>19.616109804843592</c:v>
                </c:pt>
                <c:pt idx="6608">
                  <c:v>19.616109804843592</c:v>
                </c:pt>
                <c:pt idx="6609">
                  <c:v>19.616109804843592</c:v>
                </c:pt>
                <c:pt idx="6610">
                  <c:v>19.616109804843592</c:v>
                </c:pt>
                <c:pt idx="6611">
                  <c:v>19.616109804843592</c:v>
                </c:pt>
                <c:pt idx="6612">
                  <c:v>19.616109804843592</c:v>
                </c:pt>
                <c:pt idx="6613">
                  <c:v>19.616109804843592</c:v>
                </c:pt>
                <c:pt idx="6614">
                  <c:v>19.616109804843592</c:v>
                </c:pt>
                <c:pt idx="6615">
                  <c:v>19.616109804843592</c:v>
                </c:pt>
                <c:pt idx="6616">
                  <c:v>19.616109804843592</c:v>
                </c:pt>
                <c:pt idx="6617">
                  <c:v>19.616109804843592</c:v>
                </c:pt>
                <c:pt idx="6618">
                  <c:v>19.616109804843592</c:v>
                </c:pt>
                <c:pt idx="6619">
                  <c:v>19.616109804843592</c:v>
                </c:pt>
                <c:pt idx="6620">
                  <c:v>19.616109804843592</c:v>
                </c:pt>
                <c:pt idx="6621">
                  <c:v>19.616109804843592</c:v>
                </c:pt>
                <c:pt idx="6622">
                  <c:v>19.616109804843592</c:v>
                </c:pt>
                <c:pt idx="6623">
                  <c:v>19.616109804843592</c:v>
                </c:pt>
                <c:pt idx="6624">
                  <c:v>19.616109804843592</c:v>
                </c:pt>
                <c:pt idx="6625">
                  <c:v>19.616109804843592</c:v>
                </c:pt>
                <c:pt idx="6626">
                  <c:v>19.616109804843592</c:v>
                </c:pt>
                <c:pt idx="6627">
                  <c:v>19.616109804843592</c:v>
                </c:pt>
                <c:pt idx="6628">
                  <c:v>19.616109804843592</c:v>
                </c:pt>
                <c:pt idx="6629">
                  <c:v>19.616109804843592</c:v>
                </c:pt>
                <c:pt idx="6630">
                  <c:v>19.616109804843592</c:v>
                </c:pt>
                <c:pt idx="6631">
                  <c:v>19.616109804843592</c:v>
                </c:pt>
                <c:pt idx="6632">
                  <c:v>19.616109804843592</c:v>
                </c:pt>
                <c:pt idx="6633">
                  <c:v>19.616109804843592</c:v>
                </c:pt>
                <c:pt idx="6634">
                  <c:v>19.616109804843592</c:v>
                </c:pt>
                <c:pt idx="6635">
                  <c:v>19.616109804843592</c:v>
                </c:pt>
                <c:pt idx="6636">
                  <c:v>19.616109804843592</c:v>
                </c:pt>
                <c:pt idx="6637">
                  <c:v>19.616109804843592</c:v>
                </c:pt>
                <c:pt idx="6638">
                  <c:v>19.616109804843592</c:v>
                </c:pt>
                <c:pt idx="6639">
                  <c:v>19.616109804843592</c:v>
                </c:pt>
                <c:pt idx="6640">
                  <c:v>19.616109804843592</c:v>
                </c:pt>
                <c:pt idx="6641">
                  <c:v>19.616109804843592</c:v>
                </c:pt>
                <c:pt idx="6642">
                  <c:v>19.616109804843592</c:v>
                </c:pt>
                <c:pt idx="6643">
                  <c:v>19.616109804843592</c:v>
                </c:pt>
                <c:pt idx="6644">
                  <c:v>19.616109804843592</c:v>
                </c:pt>
                <c:pt idx="6645">
                  <c:v>19.616109804843592</c:v>
                </c:pt>
                <c:pt idx="6646">
                  <c:v>19.616109804843592</c:v>
                </c:pt>
                <c:pt idx="6647">
                  <c:v>19.616109804843592</c:v>
                </c:pt>
                <c:pt idx="6648">
                  <c:v>19.616109804843592</c:v>
                </c:pt>
                <c:pt idx="6649">
                  <c:v>19.616109804843592</c:v>
                </c:pt>
                <c:pt idx="6650">
                  <c:v>19.616109804843592</c:v>
                </c:pt>
                <c:pt idx="6651">
                  <c:v>19.616109804843592</c:v>
                </c:pt>
                <c:pt idx="6652">
                  <c:v>19.616109804843592</c:v>
                </c:pt>
                <c:pt idx="6653">
                  <c:v>19.616109804843592</c:v>
                </c:pt>
                <c:pt idx="6654">
                  <c:v>19.616109804843592</c:v>
                </c:pt>
                <c:pt idx="6655">
                  <c:v>19.616109804843592</c:v>
                </c:pt>
                <c:pt idx="6656">
                  <c:v>19.616109804843592</c:v>
                </c:pt>
                <c:pt idx="6657">
                  <c:v>19.616109804843592</c:v>
                </c:pt>
                <c:pt idx="6658">
                  <c:v>19.616109804843592</c:v>
                </c:pt>
                <c:pt idx="6659">
                  <c:v>19.616109804843592</c:v>
                </c:pt>
                <c:pt idx="6660">
                  <c:v>19.616109804843592</c:v>
                </c:pt>
                <c:pt idx="6661">
                  <c:v>19.616109804843592</c:v>
                </c:pt>
                <c:pt idx="6662">
                  <c:v>19.616109804843592</c:v>
                </c:pt>
                <c:pt idx="6663">
                  <c:v>19.616109804843592</c:v>
                </c:pt>
                <c:pt idx="6664">
                  <c:v>19.616109804843592</c:v>
                </c:pt>
                <c:pt idx="6665">
                  <c:v>19.616109804843592</c:v>
                </c:pt>
                <c:pt idx="6666">
                  <c:v>19.616109804843592</c:v>
                </c:pt>
                <c:pt idx="6667">
                  <c:v>19.616109804843592</c:v>
                </c:pt>
                <c:pt idx="6668">
                  <c:v>19.616109804843592</c:v>
                </c:pt>
                <c:pt idx="6669">
                  <c:v>19.616109804843592</c:v>
                </c:pt>
                <c:pt idx="6670">
                  <c:v>19.616109804843592</c:v>
                </c:pt>
                <c:pt idx="6671">
                  <c:v>19.616109804843592</c:v>
                </c:pt>
                <c:pt idx="6672">
                  <c:v>19.616109804843592</c:v>
                </c:pt>
                <c:pt idx="6673">
                  <c:v>19.616109804843592</c:v>
                </c:pt>
                <c:pt idx="6674">
                  <c:v>19.616109804843592</c:v>
                </c:pt>
                <c:pt idx="6675">
                  <c:v>19.616109804843592</c:v>
                </c:pt>
                <c:pt idx="6676">
                  <c:v>19.616109804843592</c:v>
                </c:pt>
                <c:pt idx="6677">
                  <c:v>19.616109804843592</c:v>
                </c:pt>
                <c:pt idx="6678">
                  <c:v>19.616109804843592</c:v>
                </c:pt>
                <c:pt idx="6679">
                  <c:v>19.616109804843592</c:v>
                </c:pt>
                <c:pt idx="6680">
                  <c:v>19.616109804843592</c:v>
                </c:pt>
                <c:pt idx="6681">
                  <c:v>19.616109804843592</c:v>
                </c:pt>
                <c:pt idx="6682">
                  <c:v>19.616109804843592</c:v>
                </c:pt>
                <c:pt idx="6683">
                  <c:v>19.616109804843592</c:v>
                </c:pt>
                <c:pt idx="6684">
                  <c:v>19.616109804843592</c:v>
                </c:pt>
                <c:pt idx="6685">
                  <c:v>19.616109804843592</c:v>
                </c:pt>
                <c:pt idx="6686">
                  <c:v>19.616109804843592</c:v>
                </c:pt>
                <c:pt idx="6687">
                  <c:v>19.616109804843592</c:v>
                </c:pt>
                <c:pt idx="6688">
                  <c:v>19.616109804843592</c:v>
                </c:pt>
                <c:pt idx="6689">
                  <c:v>19.616109804843592</c:v>
                </c:pt>
                <c:pt idx="6690">
                  <c:v>19.616109804843592</c:v>
                </c:pt>
                <c:pt idx="6691">
                  <c:v>19.616109804843592</c:v>
                </c:pt>
                <c:pt idx="6692">
                  <c:v>19.616109804843592</c:v>
                </c:pt>
                <c:pt idx="6693">
                  <c:v>19.616109804843592</c:v>
                </c:pt>
                <c:pt idx="6694">
                  <c:v>19.616109804843592</c:v>
                </c:pt>
                <c:pt idx="6695">
                  <c:v>19.616109804843592</c:v>
                </c:pt>
                <c:pt idx="6696">
                  <c:v>19.616109804843592</c:v>
                </c:pt>
                <c:pt idx="6697">
                  <c:v>19.616109804843592</c:v>
                </c:pt>
                <c:pt idx="6698">
                  <c:v>19.616109804843592</c:v>
                </c:pt>
                <c:pt idx="6699">
                  <c:v>19.616109804843592</c:v>
                </c:pt>
                <c:pt idx="6700">
                  <c:v>19.616109804843592</c:v>
                </c:pt>
                <c:pt idx="6701">
                  <c:v>19.616109804843592</c:v>
                </c:pt>
                <c:pt idx="6702">
                  <c:v>19.616109804843592</c:v>
                </c:pt>
                <c:pt idx="6703">
                  <c:v>19.616109804843592</c:v>
                </c:pt>
                <c:pt idx="6704">
                  <c:v>19.616109804843592</c:v>
                </c:pt>
                <c:pt idx="6705">
                  <c:v>19.616109804843592</c:v>
                </c:pt>
                <c:pt idx="6706">
                  <c:v>19.616109804843592</c:v>
                </c:pt>
                <c:pt idx="6707">
                  <c:v>19.616109804843592</c:v>
                </c:pt>
                <c:pt idx="6708">
                  <c:v>19.616109804843592</c:v>
                </c:pt>
                <c:pt idx="6709">
                  <c:v>19.616109804843592</c:v>
                </c:pt>
                <c:pt idx="6710">
                  <c:v>19.616109804843592</c:v>
                </c:pt>
                <c:pt idx="6711">
                  <c:v>19.616109804843592</c:v>
                </c:pt>
                <c:pt idx="6712">
                  <c:v>19.616109804843592</c:v>
                </c:pt>
                <c:pt idx="6713">
                  <c:v>19.616109804843592</c:v>
                </c:pt>
                <c:pt idx="6714">
                  <c:v>19.616109804843592</c:v>
                </c:pt>
                <c:pt idx="6715">
                  <c:v>19.616109804843592</c:v>
                </c:pt>
                <c:pt idx="6716">
                  <c:v>19.616109804843592</c:v>
                </c:pt>
                <c:pt idx="6717">
                  <c:v>19.616109804843592</c:v>
                </c:pt>
                <c:pt idx="6718">
                  <c:v>19.616109804843592</c:v>
                </c:pt>
                <c:pt idx="6719">
                  <c:v>19.616109804843592</c:v>
                </c:pt>
                <c:pt idx="6720">
                  <c:v>19.616109804843592</c:v>
                </c:pt>
                <c:pt idx="6721">
                  <c:v>19.616109804843592</c:v>
                </c:pt>
                <c:pt idx="6722">
                  <c:v>19.616109804843592</c:v>
                </c:pt>
                <c:pt idx="6723">
                  <c:v>19.616109804843592</c:v>
                </c:pt>
                <c:pt idx="6724">
                  <c:v>19.616109804843592</c:v>
                </c:pt>
                <c:pt idx="6725">
                  <c:v>19.616109804843592</c:v>
                </c:pt>
                <c:pt idx="6726">
                  <c:v>19.616109804843592</c:v>
                </c:pt>
                <c:pt idx="6727">
                  <c:v>19.616109804843592</c:v>
                </c:pt>
                <c:pt idx="6728">
                  <c:v>19.616109804843592</c:v>
                </c:pt>
                <c:pt idx="6729">
                  <c:v>19.616109804843592</c:v>
                </c:pt>
                <c:pt idx="6730">
                  <c:v>19.616109804843592</c:v>
                </c:pt>
                <c:pt idx="6731">
                  <c:v>19.616109804843592</c:v>
                </c:pt>
                <c:pt idx="6732">
                  <c:v>19.616109804843592</c:v>
                </c:pt>
                <c:pt idx="6733">
                  <c:v>19.616109804843592</c:v>
                </c:pt>
                <c:pt idx="6734">
                  <c:v>19.616109804843592</c:v>
                </c:pt>
                <c:pt idx="6735">
                  <c:v>19.616109804843592</c:v>
                </c:pt>
                <c:pt idx="6736">
                  <c:v>19.616109804843592</c:v>
                </c:pt>
                <c:pt idx="6737">
                  <c:v>19.616109804843592</c:v>
                </c:pt>
                <c:pt idx="6738">
                  <c:v>19.616109804843592</c:v>
                </c:pt>
                <c:pt idx="6739">
                  <c:v>19.616109804843592</c:v>
                </c:pt>
                <c:pt idx="6740">
                  <c:v>19.616109804843592</c:v>
                </c:pt>
                <c:pt idx="6741">
                  <c:v>19.616109804843592</c:v>
                </c:pt>
                <c:pt idx="6742">
                  <c:v>19.616109804843592</c:v>
                </c:pt>
                <c:pt idx="6743">
                  <c:v>19.616109804843592</c:v>
                </c:pt>
                <c:pt idx="6744">
                  <c:v>19.616109804843592</c:v>
                </c:pt>
                <c:pt idx="6745">
                  <c:v>19.616109804843592</c:v>
                </c:pt>
                <c:pt idx="6746">
                  <c:v>19.616109804843592</c:v>
                </c:pt>
                <c:pt idx="6747">
                  <c:v>19.616109804843592</c:v>
                </c:pt>
                <c:pt idx="6748">
                  <c:v>19.616109804843592</c:v>
                </c:pt>
                <c:pt idx="6749">
                  <c:v>19.616109804843592</c:v>
                </c:pt>
                <c:pt idx="6750">
                  <c:v>19.616109804843592</c:v>
                </c:pt>
                <c:pt idx="6751">
                  <c:v>19.616109804843592</c:v>
                </c:pt>
                <c:pt idx="6752">
                  <c:v>19.616109804843592</c:v>
                </c:pt>
                <c:pt idx="6753">
                  <c:v>19.616109804843592</c:v>
                </c:pt>
                <c:pt idx="6754">
                  <c:v>19.616109804843592</c:v>
                </c:pt>
                <c:pt idx="6755">
                  <c:v>19.616109804843592</c:v>
                </c:pt>
                <c:pt idx="6756">
                  <c:v>19.616109804843592</c:v>
                </c:pt>
                <c:pt idx="6757">
                  <c:v>19.616109804843592</c:v>
                </c:pt>
                <c:pt idx="6758">
                  <c:v>19.616109804843592</c:v>
                </c:pt>
                <c:pt idx="6759">
                  <c:v>19.616109804843592</c:v>
                </c:pt>
                <c:pt idx="6760">
                  <c:v>19.616109804843592</c:v>
                </c:pt>
                <c:pt idx="6761">
                  <c:v>19.616109804843592</c:v>
                </c:pt>
                <c:pt idx="6762">
                  <c:v>19.616109804843592</c:v>
                </c:pt>
                <c:pt idx="6763">
                  <c:v>19.616109804843592</c:v>
                </c:pt>
                <c:pt idx="6764">
                  <c:v>19.616109804843592</c:v>
                </c:pt>
                <c:pt idx="6765">
                  <c:v>19.616109804843592</c:v>
                </c:pt>
                <c:pt idx="6766">
                  <c:v>19.616109804843592</c:v>
                </c:pt>
                <c:pt idx="6767">
                  <c:v>19.616109804843592</c:v>
                </c:pt>
                <c:pt idx="6768">
                  <c:v>19.616109804843592</c:v>
                </c:pt>
                <c:pt idx="6769">
                  <c:v>19.616109804843592</c:v>
                </c:pt>
                <c:pt idx="6770">
                  <c:v>19.616109804843592</c:v>
                </c:pt>
                <c:pt idx="6771">
                  <c:v>19.616109804843592</c:v>
                </c:pt>
                <c:pt idx="6772">
                  <c:v>19.616109804843592</c:v>
                </c:pt>
                <c:pt idx="6773">
                  <c:v>19.616109804843592</c:v>
                </c:pt>
                <c:pt idx="6774">
                  <c:v>19.616109804843592</c:v>
                </c:pt>
                <c:pt idx="6775">
                  <c:v>19.616109804843592</c:v>
                </c:pt>
                <c:pt idx="6776">
                  <c:v>19.616109804843592</c:v>
                </c:pt>
                <c:pt idx="6777">
                  <c:v>19.616109804843592</c:v>
                </c:pt>
                <c:pt idx="6778">
                  <c:v>19.616109804843592</c:v>
                </c:pt>
                <c:pt idx="6779">
                  <c:v>19.616109804843592</c:v>
                </c:pt>
                <c:pt idx="6780">
                  <c:v>19.616109804843592</c:v>
                </c:pt>
                <c:pt idx="6781">
                  <c:v>19.616109804843592</c:v>
                </c:pt>
                <c:pt idx="6782">
                  <c:v>19.616109804843592</c:v>
                </c:pt>
                <c:pt idx="6783">
                  <c:v>19.616109804843592</c:v>
                </c:pt>
                <c:pt idx="6784">
                  <c:v>19.616109804843592</c:v>
                </c:pt>
                <c:pt idx="6785">
                  <c:v>19.616109804843592</c:v>
                </c:pt>
                <c:pt idx="6786">
                  <c:v>19.616109804843592</c:v>
                </c:pt>
                <c:pt idx="6787">
                  <c:v>19.616109804843592</c:v>
                </c:pt>
                <c:pt idx="6788">
                  <c:v>19.616109804843592</c:v>
                </c:pt>
                <c:pt idx="6789">
                  <c:v>19.616109804843592</c:v>
                </c:pt>
                <c:pt idx="6790">
                  <c:v>19.616109804843592</c:v>
                </c:pt>
                <c:pt idx="6791">
                  <c:v>19.616109804843592</c:v>
                </c:pt>
                <c:pt idx="6792">
                  <c:v>19.616109804843592</c:v>
                </c:pt>
                <c:pt idx="6793">
                  <c:v>19.616109804843592</c:v>
                </c:pt>
                <c:pt idx="6794">
                  <c:v>19.616109804843592</c:v>
                </c:pt>
                <c:pt idx="6795">
                  <c:v>19.616109804843592</c:v>
                </c:pt>
                <c:pt idx="6796">
                  <c:v>19.616109804843592</c:v>
                </c:pt>
                <c:pt idx="6797">
                  <c:v>19.616109804843592</c:v>
                </c:pt>
                <c:pt idx="6798">
                  <c:v>19.616109804843592</c:v>
                </c:pt>
                <c:pt idx="6799">
                  <c:v>19.616109804843592</c:v>
                </c:pt>
                <c:pt idx="6800">
                  <c:v>19.616109804843592</c:v>
                </c:pt>
                <c:pt idx="6801">
                  <c:v>19.616109804843592</c:v>
                </c:pt>
                <c:pt idx="6802">
                  <c:v>19.616109804843592</c:v>
                </c:pt>
                <c:pt idx="6803">
                  <c:v>19.616109804843592</c:v>
                </c:pt>
                <c:pt idx="6804">
                  <c:v>19.616109804843592</c:v>
                </c:pt>
                <c:pt idx="6805">
                  <c:v>19.616109804843592</c:v>
                </c:pt>
                <c:pt idx="6806">
                  <c:v>19.616109804843592</c:v>
                </c:pt>
                <c:pt idx="6807">
                  <c:v>19.616109804843592</c:v>
                </c:pt>
                <c:pt idx="6808">
                  <c:v>19.616109804843592</c:v>
                </c:pt>
                <c:pt idx="6809">
                  <c:v>19.616109804843592</c:v>
                </c:pt>
                <c:pt idx="6810">
                  <c:v>19.616109804843592</c:v>
                </c:pt>
                <c:pt idx="6811">
                  <c:v>19.616109804843592</c:v>
                </c:pt>
                <c:pt idx="6812">
                  <c:v>19.616109804843592</c:v>
                </c:pt>
                <c:pt idx="6813">
                  <c:v>19.616109804843592</c:v>
                </c:pt>
                <c:pt idx="6814">
                  <c:v>19.616109804843592</c:v>
                </c:pt>
                <c:pt idx="6815">
                  <c:v>19.616109804843592</c:v>
                </c:pt>
                <c:pt idx="6816">
                  <c:v>19.616109804843592</c:v>
                </c:pt>
                <c:pt idx="6817">
                  <c:v>19.616109804843592</c:v>
                </c:pt>
                <c:pt idx="6818">
                  <c:v>19.616109804843592</c:v>
                </c:pt>
                <c:pt idx="6819">
                  <c:v>19.616109804843592</c:v>
                </c:pt>
                <c:pt idx="6820">
                  <c:v>19.616109804843592</c:v>
                </c:pt>
                <c:pt idx="6821">
                  <c:v>19.616109804843592</c:v>
                </c:pt>
                <c:pt idx="6822">
                  <c:v>19.616109804843592</c:v>
                </c:pt>
                <c:pt idx="6823">
                  <c:v>19.616109804843592</c:v>
                </c:pt>
                <c:pt idx="6824">
                  <c:v>19.616109804843592</c:v>
                </c:pt>
                <c:pt idx="6825">
                  <c:v>19.616109804843592</c:v>
                </c:pt>
                <c:pt idx="6826">
                  <c:v>19.616109804843592</c:v>
                </c:pt>
                <c:pt idx="6827">
                  <c:v>19.616109804843592</c:v>
                </c:pt>
                <c:pt idx="6828">
                  <c:v>19.616109804843592</c:v>
                </c:pt>
                <c:pt idx="6829">
                  <c:v>19.616109804843592</c:v>
                </c:pt>
                <c:pt idx="6830">
                  <c:v>19.616109804843592</c:v>
                </c:pt>
                <c:pt idx="6831">
                  <c:v>19.616109804843592</c:v>
                </c:pt>
                <c:pt idx="6832">
                  <c:v>19.616109804843592</c:v>
                </c:pt>
                <c:pt idx="6833">
                  <c:v>19.616109804843592</c:v>
                </c:pt>
                <c:pt idx="6834">
                  <c:v>19.616109804843592</c:v>
                </c:pt>
                <c:pt idx="6835">
                  <c:v>19.616109804843592</c:v>
                </c:pt>
                <c:pt idx="6836">
                  <c:v>19.616109804843592</c:v>
                </c:pt>
                <c:pt idx="6837">
                  <c:v>19.616109804843592</c:v>
                </c:pt>
                <c:pt idx="6838">
                  <c:v>19.616109804843592</c:v>
                </c:pt>
                <c:pt idx="6839">
                  <c:v>19.616109804843592</c:v>
                </c:pt>
                <c:pt idx="6840">
                  <c:v>19.616109804843592</c:v>
                </c:pt>
                <c:pt idx="6841">
                  <c:v>19.616109804843592</c:v>
                </c:pt>
                <c:pt idx="6842">
                  <c:v>19.616109804843592</c:v>
                </c:pt>
                <c:pt idx="6843">
                  <c:v>19.616109804843592</c:v>
                </c:pt>
                <c:pt idx="6844">
                  <c:v>19.616109804843592</c:v>
                </c:pt>
                <c:pt idx="6845">
                  <c:v>19.616109804843592</c:v>
                </c:pt>
                <c:pt idx="6846">
                  <c:v>19.616109804843592</c:v>
                </c:pt>
                <c:pt idx="6847">
                  <c:v>19.616109804843592</c:v>
                </c:pt>
                <c:pt idx="6848">
                  <c:v>19.616109804843592</c:v>
                </c:pt>
                <c:pt idx="6849">
                  <c:v>19.616109804843592</c:v>
                </c:pt>
                <c:pt idx="6850">
                  <c:v>19.616109804843592</c:v>
                </c:pt>
                <c:pt idx="6851">
                  <c:v>19.616109804843592</c:v>
                </c:pt>
                <c:pt idx="6852">
                  <c:v>19.616109804843592</c:v>
                </c:pt>
                <c:pt idx="6853">
                  <c:v>19.616109804843592</c:v>
                </c:pt>
                <c:pt idx="6854">
                  <c:v>19.616109804843592</c:v>
                </c:pt>
                <c:pt idx="6855">
                  <c:v>19.616109804843592</c:v>
                </c:pt>
                <c:pt idx="6856">
                  <c:v>19.616109804843592</c:v>
                </c:pt>
                <c:pt idx="6857">
                  <c:v>19.616109804843592</c:v>
                </c:pt>
                <c:pt idx="6858">
                  <c:v>19.616109804843592</c:v>
                </c:pt>
                <c:pt idx="6859">
                  <c:v>19.616109804843592</c:v>
                </c:pt>
                <c:pt idx="6860">
                  <c:v>19.616109804843592</c:v>
                </c:pt>
                <c:pt idx="6861">
                  <c:v>19.616109804843592</c:v>
                </c:pt>
                <c:pt idx="6862">
                  <c:v>19.616109804843592</c:v>
                </c:pt>
                <c:pt idx="6863">
                  <c:v>19.616109804843592</c:v>
                </c:pt>
                <c:pt idx="6864">
                  <c:v>19.616109804843592</c:v>
                </c:pt>
                <c:pt idx="6865">
                  <c:v>19.616109804843592</c:v>
                </c:pt>
                <c:pt idx="6866">
                  <c:v>19.616109804843592</c:v>
                </c:pt>
                <c:pt idx="6867">
                  <c:v>19.616109804843592</c:v>
                </c:pt>
                <c:pt idx="6868">
                  <c:v>19.616109804843592</c:v>
                </c:pt>
                <c:pt idx="6869">
                  <c:v>19.616109804843592</c:v>
                </c:pt>
                <c:pt idx="6870">
                  <c:v>19.616109804843592</c:v>
                </c:pt>
                <c:pt idx="6871">
                  <c:v>19.616109804843592</c:v>
                </c:pt>
                <c:pt idx="6872">
                  <c:v>19.616109804843592</c:v>
                </c:pt>
                <c:pt idx="6873">
                  <c:v>19.616109804843592</c:v>
                </c:pt>
                <c:pt idx="6874">
                  <c:v>19.616109804843592</c:v>
                </c:pt>
                <c:pt idx="6875">
                  <c:v>19.616109804843592</c:v>
                </c:pt>
                <c:pt idx="6876">
                  <c:v>19.616109804843592</c:v>
                </c:pt>
                <c:pt idx="6877">
                  <c:v>19.616109804843592</c:v>
                </c:pt>
                <c:pt idx="6878">
                  <c:v>19.616109804843592</c:v>
                </c:pt>
                <c:pt idx="6879">
                  <c:v>19.616109804843592</c:v>
                </c:pt>
                <c:pt idx="6880">
                  <c:v>19.616109804843592</c:v>
                </c:pt>
                <c:pt idx="6881">
                  <c:v>19.616109804843592</c:v>
                </c:pt>
                <c:pt idx="6882">
                  <c:v>19.616109804843592</c:v>
                </c:pt>
                <c:pt idx="6883">
                  <c:v>19.616109804843592</c:v>
                </c:pt>
                <c:pt idx="6884">
                  <c:v>19.616109804843592</c:v>
                </c:pt>
                <c:pt idx="6885">
                  <c:v>19.616109804843592</c:v>
                </c:pt>
                <c:pt idx="6886">
                  <c:v>19.616109804843592</c:v>
                </c:pt>
                <c:pt idx="6887">
                  <c:v>19.616109804843592</c:v>
                </c:pt>
                <c:pt idx="6888">
                  <c:v>19.616109804843592</c:v>
                </c:pt>
                <c:pt idx="6889">
                  <c:v>19.616109804843592</c:v>
                </c:pt>
                <c:pt idx="6890">
                  <c:v>19.616109804843592</c:v>
                </c:pt>
                <c:pt idx="6891">
                  <c:v>19.616109804843592</c:v>
                </c:pt>
                <c:pt idx="6892">
                  <c:v>19.616109804843592</c:v>
                </c:pt>
                <c:pt idx="6893">
                  <c:v>19.616109804843592</c:v>
                </c:pt>
                <c:pt idx="6894">
                  <c:v>19.616109804843592</c:v>
                </c:pt>
                <c:pt idx="6895">
                  <c:v>19.616109804843592</c:v>
                </c:pt>
                <c:pt idx="6896">
                  <c:v>19.616109804843592</c:v>
                </c:pt>
                <c:pt idx="6897">
                  <c:v>19.616109804843592</c:v>
                </c:pt>
                <c:pt idx="6898">
                  <c:v>19.616109804843592</c:v>
                </c:pt>
                <c:pt idx="6899">
                  <c:v>19.616109804843592</c:v>
                </c:pt>
                <c:pt idx="6900">
                  <c:v>19.616109804843592</c:v>
                </c:pt>
                <c:pt idx="6901">
                  <c:v>19.616109804843592</c:v>
                </c:pt>
                <c:pt idx="6902">
                  <c:v>19.616109804843592</c:v>
                </c:pt>
                <c:pt idx="6903">
                  <c:v>19.616109804843592</c:v>
                </c:pt>
                <c:pt idx="6904">
                  <c:v>19.616109804843592</c:v>
                </c:pt>
                <c:pt idx="6905">
                  <c:v>19.616109804843592</c:v>
                </c:pt>
                <c:pt idx="6906">
                  <c:v>19.616109804843592</c:v>
                </c:pt>
                <c:pt idx="6907">
                  <c:v>19.616109804843592</c:v>
                </c:pt>
                <c:pt idx="6908">
                  <c:v>19.616109804843592</c:v>
                </c:pt>
                <c:pt idx="6909">
                  <c:v>19.616109804843592</c:v>
                </c:pt>
                <c:pt idx="6910">
                  <c:v>19.616109804843592</c:v>
                </c:pt>
                <c:pt idx="6911">
                  <c:v>19.616109804843592</c:v>
                </c:pt>
                <c:pt idx="6912">
                  <c:v>19.616109804843592</c:v>
                </c:pt>
                <c:pt idx="6913">
                  <c:v>19.616109804843592</c:v>
                </c:pt>
                <c:pt idx="6914">
                  <c:v>19.616109804843592</c:v>
                </c:pt>
                <c:pt idx="6915">
                  <c:v>19.616109804843592</c:v>
                </c:pt>
                <c:pt idx="6916">
                  <c:v>19.616109804843592</c:v>
                </c:pt>
                <c:pt idx="6917">
                  <c:v>19.616109804843592</c:v>
                </c:pt>
                <c:pt idx="6918">
                  <c:v>19.616109804843592</c:v>
                </c:pt>
                <c:pt idx="6919">
                  <c:v>19.616109804843592</c:v>
                </c:pt>
                <c:pt idx="6920">
                  <c:v>19.616109804843592</c:v>
                </c:pt>
                <c:pt idx="6921">
                  <c:v>19.616109804843592</c:v>
                </c:pt>
                <c:pt idx="6922">
                  <c:v>19.616109804843592</c:v>
                </c:pt>
                <c:pt idx="6923">
                  <c:v>19.616109804843592</c:v>
                </c:pt>
                <c:pt idx="6924">
                  <c:v>19.616109804843592</c:v>
                </c:pt>
                <c:pt idx="6925">
                  <c:v>19.616109804843592</c:v>
                </c:pt>
                <c:pt idx="6926">
                  <c:v>19.616109804843592</c:v>
                </c:pt>
                <c:pt idx="6927">
                  <c:v>19.616109804843592</c:v>
                </c:pt>
                <c:pt idx="6928">
                  <c:v>19.616109804843592</c:v>
                </c:pt>
                <c:pt idx="6929">
                  <c:v>19.616109804843592</c:v>
                </c:pt>
                <c:pt idx="6930">
                  <c:v>19.616109804843592</c:v>
                </c:pt>
                <c:pt idx="6931">
                  <c:v>19.616109804843592</c:v>
                </c:pt>
                <c:pt idx="6932">
                  <c:v>19.616109804843592</c:v>
                </c:pt>
                <c:pt idx="6933">
                  <c:v>19.616109804843592</c:v>
                </c:pt>
                <c:pt idx="6934">
                  <c:v>19.616109804843592</c:v>
                </c:pt>
                <c:pt idx="6935">
                  <c:v>19.616109804843592</c:v>
                </c:pt>
                <c:pt idx="6936">
                  <c:v>19.616109804843592</c:v>
                </c:pt>
                <c:pt idx="6937">
                  <c:v>19.616109804843592</c:v>
                </c:pt>
                <c:pt idx="6938">
                  <c:v>19.616109804843592</c:v>
                </c:pt>
                <c:pt idx="6939">
                  <c:v>19.616109804843592</c:v>
                </c:pt>
                <c:pt idx="6940">
                  <c:v>19.616109804843592</c:v>
                </c:pt>
                <c:pt idx="6941">
                  <c:v>19.616109804843592</c:v>
                </c:pt>
                <c:pt idx="6942">
                  <c:v>19.616109804843592</c:v>
                </c:pt>
                <c:pt idx="6943">
                  <c:v>19.616109804843592</c:v>
                </c:pt>
                <c:pt idx="6944">
                  <c:v>19.616109804843592</c:v>
                </c:pt>
                <c:pt idx="6945">
                  <c:v>19.616109804843592</c:v>
                </c:pt>
                <c:pt idx="6946">
                  <c:v>19.616109804843592</c:v>
                </c:pt>
                <c:pt idx="6947">
                  <c:v>19.616109804843592</c:v>
                </c:pt>
                <c:pt idx="6948">
                  <c:v>19.616109804843592</c:v>
                </c:pt>
                <c:pt idx="6949">
                  <c:v>19.616109804843592</c:v>
                </c:pt>
                <c:pt idx="6950">
                  <c:v>19.616109804843592</c:v>
                </c:pt>
                <c:pt idx="6951">
                  <c:v>19.616109804843592</c:v>
                </c:pt>
                <c:pt idx="6952">
                  <c:v>19.616109804843592</c:v>
                </c:pt>
                <c:pt idx="6953">
                  <c:v>19.616109804843592</c:v>
                </c:pt>
                <c:pt idx="6954">
                  <c:v>19.616109804843592</c:v>
                </c:pt>
                <c:pt idx="6955">
                  <c:v>19.616109804843592</c:v>
                </c:pt>
                <c:pt idx="6956">
                  <c:v>19.616109804843592</c:v>
                </c:pt>
                <c:pt idx="6957">
                  <c:v>19.616109804843592</c:v>
                </c:pt>
                <c:pt idx="6958">
                  <c:v>19.616109804843592</c:v>
                </c:pt>
                <c:pt idx="6959">
                  <c:v>19.616109804843592</c:v>
                </c:pt>
                <c:pt idx="6960">
                  <c:v>19.616109804843592</c:v>
                </c:pt>
                <c:pt idx="6961">
                  <c:v>19.616109804843592</c:v>
                </c:pt>
                <c:pt idx="6962">
                  <c:v>19.616109804843592</c:v>
                </c:pt>
                <c:pt idx="6963">
                  <c:v>19.616109804843592</c:v>
                </c:pt>
                <c:pt idx="6964">
                  <c:v>19.616109804843592</c:v>
                </c:pt>
                <c:pt idx="6965">
                  <c:v>19.616109804843592</c:v>
                </c:pt>
                <c:pt idx="6966">
                  <c:v>19.616109804843592</c:v>
                </c:pt>
                <c:pt idx="6967">
                  <c:v>19.616109804843592</c:v>
                </c:pt>
                <c:pt idx="6968">
                  <c:v>19.616109804843592</c:v>
                </c:pt>
                <c:pt idx="6969">
                  <c:v>19.616109804843592</c:v>
                </c:pt>
                <c:pt idx="6970">
                  <c:v>19.616109804843592</c:v>
                </c:pt>
                <c:pt idx="6971">
                  <c:v>19.616109804843592</c:v>
                </c:pt>
                <c:pt idx="6972">
                  <c:v>19.616109804843592</c:v>
                </c:pt>
                <c:pt idx="6973">
                  <c:v>19.616109804843592</c:v>
                </c:pt>
                <c:pt idx="6974">
                  <c:v>19.616109804843592</c:v>
                </c:pt>
                <c:pt idx="6975">
                  <c:v>19.616109804843592</c:v>
                </c:pt>
                <c:pt idx="6976">
                  <c:v>19.616109804843592</c:v>
                </c:pt>
                <c:pt idx="6977">
                  <c:v>19.616109804843592</c:v>
                </c:pt>
                <c:pt idx="6978">
                  <c:v>19.616109804843592</c:v>
                </c:pt>
                <c:pt idx="6979">
                  <c:v>19.616109804843592</c:v>
                </c:pt>
                <c:pt idx="6980">
                  <c:v>19.616109804843592</c:v>
                </c:pt>
                <c:pt idx="6981">
                  <c:v>19.616109804843592</c:v>
                </c:pt>
                <c:pt idx="6982">
                  <c:v>19.616109804843592</c:v>
                </c:pt>
                <c:pt idx="6983">
                  <c:v>19.616109804843592</c:v>
                </c:pt>
                <c:pt idx="6984">
                  <c:v>19.616109804843592</c:v>
                </c:pt>
                <c:pt idx="6985">
                  <c:v>19.616109804843592</c:v>
                </c:pt>
                <c:pt idx="6986">
                  <c:v>19.616109804843592</c:v>
                </c:pt>
                <c:pt idx="6987">
                  <c:v>19.616109804843592</c:v>
                </c:pt>
                <c:pt idx="6988">
                  <c:v>19.616109804843592</c:v>
                </c:pt>
                <c:pt idx="6989">
                  <c:v>19.616109804843592</c:v>
                </c:pt>
                <c:pt idx="6990">
                  <c:v>19.616109804843592</c:v>
                </c:pt>
                <c:pt idx="6991">
                  <c:v>19.616109804843592</c:v>
                </c:pt>
                <c:pt idx="6992">
                  <c:v>19.616109804843592</c:v>
                </c:pt>
                <c:pt idx="6993">
                  <c:v>19.616109804843592</c:v>
                </c:pt>
                <c:pt idx="6994">
                  <c:v>19.616109804843592</c:v>
                </c:pt>
                <c:pt idx="6995">
                  <c:v>19.616109804843592</c:v>
                </c:pt>
                <c:pt idx="6996">
                  <c:v>19.616109804843592</c:v>
                </c:pt>
                <c:pt idx="6997">
                  <c:v>19.616109804843592</c:v>
                </c:pt>
                <c:pt idx="6998">
                  <c:v>19.616109804843592</c:v>
                </c:pt>
                <c:pt idx="6999">
                  <c:v>19.616109804843592</c:v>
                </c:pt>
                <c:pt idx="7000">
                  <c:v>19.616109804843592</c:v>
                </c:pt>
                <c:pt idx="7001">
                  <c:v>19.616109804843592</c:v>
                </c:pt>
                <c:pt idx="7002">
                  <c:v>19.616109804843592</c:v>
                </c:pt>
                <c:pt idx="7003">
                  <c:v>19.616109804843592</c:v>
                </c:pt>
                <c:pt idx="7004">
                  <c:v>19.616109804843592</c:v>
                </c:pt>
                <c:pt idx="7005">
                  <c:v>19.616109804843592</c:v>
                </c:pt>
                <c:pt idx="7006">
                  <c:v>19.616109804843592</c:v>
                </c:pt>
                <c:pt idx="7007">
                  <c:v>19.616109804843592</c:v>
                </c:pt>
                <c:pt idx="7008">
                  <c:v>19.616109804843592</c:v>
                </c:pt>
                <c:pt idx="7009">
                  <c:v>19.616109804843592</c:v>
                </c:pt>
                <c:pt idx="7010">
                  <c:v>19.616109804843592</c:v>
                </c:pt>
                <c:pt idx="7011">
                  <c:v>19.616109804843592</c:v>
                </c:pt>
                <c:pt idx="7012">
                  <c:v>19.616109804843592</c:v>
                </c:pt>
                <c:pt idx="7013">
                  <c:v>19.616109804843592</c:v>
                </c:pt>
                <c:pt idx="7014">
                  <c:v>19.616109804843592</c:v>
                </c:pt>
                <c:pt idx="7015">
                  <c:v>19.616109804843592</c:v>
                </c:pt>
                <c:pt idx="7016">
                  <c:v>19.616109804843592</c:v>
                </c:pt>
                <c:pt idx="7017">
                  <c:v>19.616109804843592</c:v>
                </c:pt>
                <c:pt idx="7018">
                  <c:v>19.616109804843592</c:v>
                </c:pt>
                <c:pt idx="7019">
                  <c:v>19.616109804843592</c:v>
                </c:pt>
                <c:pt idx="7020">
                  <c:v>19.616109804843592</c:v>
                </c:pt>
                <c:pt idx="7021">
                  <c:v>19.616109804843592</c:v>
                </c:pt>
                <c:pt idx="7022">
                  <c:v>19.616109804843592</c:v>
                </c:pt>
                <c:pt idx="7023">
                  <c:v>19.616109804843592</c:v>
                </c:pt>
                <c:pt idx="7024">
                  <c:v>19.616109804843592</c:v>
                </c:pt>
                <c:pt idx="7025">
                  <c:v>19.616109804843592</c:v>
                </c:pt>
                <c:pt idx="7026">
                  <c:v>19.616109804843592</c:v>
                </c:pt>
                <c:pt idx="7027">
                  <c:v>19.616109804843592</c:v>
                </c:pt>
                <c:pt idx="7028">
                  <c:v>19.616109804843592</c:v>
                </c:pt>
                <c:pt idx="7029">
                  <c:v>19.616109804843592</c:v>
                </c:pt>
                <c:pt idx="7030">
                  <c:v>19.616109804843592</c:v>
                </c:pt>
                <c:pt idx="7031">
                  <c:v>19.616109804843592</c:v>
                </c:pt>
                <c:pt idx="7032">
                  <c:v>19.616109804843592</c:v>
                </c:pt>
                <c:pt idx="7033">
                  <c:v>19.616109804843592</c:v>
                </c:pt>
                <c:pt idx="7034">
                  <c:v>19.616109804843592</c:v>
                </c:pt>
                <c:pt idx="7035">
                  <c:v>19.616109804843592</c:v>
                </c:pt>
                <c:pt idx="7036">
                  <c:v>19.616109804843592</c:v>
                </c:pt>
                <c:pt idx="7037">
                  <c:v>19.616109804843592</c:v>
                </c:pt>
                <c:pt idx="7038">
                  <c:v>19.616109804843592</c:v>
                </c:pt>
                <c:pt idx="7039">
                  <c:v>19.616109804843592</c:v>
                </c:pt>
                <c:pt idx="7040">
                  <c:v>19.616109804843592</c:v>
                </c:pt>
                <c:pt idx="7041">
                  <c:v>19.616109804843592</c:v>
                </c:pt>
                <c:pt idx="7042">
                  <c:v>19.616109804843592</c:v>
                </c:pt>
                <c:pt idx="7043">
                  <c:v>19.616109804843592</c:v>
                </c:pt>
                <c:pt idx="7044">
                  <c:v>19.616109804843592</c:v>
                </c:pt>
                <c:pt idx="7045">
                  <c:v>19.616109804843592</c:v>
                </c:pt>
                <c:pt idx="7046">
                  <c:v>19.616109804843592</c:v>
                </c:pt>
                <c:pt idx="7047">
                  <c:v>19.616109804843592</c:v>
                </c:pt>
                <c:pt idx="7048">
                  <c:v>19.616109804843592</c:v>
                </c:pt>
                <c:pt idx="7049">
                  <c:v>19.616109804843592</c:v>
                </c:pt>
                <c:pt idx="7050">
                  <c:v>19.616109804843592</c:v>
                </c:pt>
                <c:pt idx="7051">
                  <c:v>19.616109804843592</c:v>
                </c:pt>
                <c:pt idx="7052">
                  <c:v>19.616109804843592</c:v>
                </c:pt>
                <c:pt idx="7053">
                  <c:v>19.616109804843592</c:v>
                </c:pt>
                <c:pt idx="7054">
                  <c:v>19.616109804843592</c:v>
                </c:pt>
                <c:pt idx="7055">
                  <c:v>19.616109804843592</c:v>
                </c:pt>
                <c:pt idx="7056">
                  <c:v>19.616109804843592</c:v>
                </c:pt>
                <c:pt idx="7057">
                  <c:v>19.616109804843592</c:v>
                </c:pt>
                <c:pt idx="7058">
                  <c:v>19.616109804843592</c:v>
                </c:pt>
                <c:pt idx="7059">
                  <c:v>19.616109804843592</c:v>
                </c:pt>
                <c:pt idx="7060">
                  <c:v>19.616109804843592</c:v>
                </c:pt>
                <c:pt idx="7061">
                  <c:v>19.616109804843592</c:v>
                </c:pt>
                <c:pt idx="7062">
                  <c:v>19.616109804843592</c:v>
                </c:pt>
                <c:pt idx="7063">
                  <c:v>19.616109804843592</c:v>
                </c:pt>
                <c:pt idx="7064">
                  <c:v>19.616109804843592</c:v>
                </c:pt>
                <c:pt idx="7065">
                  <c:v>19.616109804843592</c:v>
                </c:pt>
                <c:pt idx="7066">
                  <c:v>19.616109804843592</c:v>
                </c:pt>
                <c:pt idx="7067">
                  <c:v>19.616109804843592</c:v>
                </c:pt>
                <c:pt idx="7068">
                  <c:v>19.616109804843592</c:v>
                </c:pt>
                <c:pt idx="7069">
                  <c:v>19.616109804843592</c:v>
                </c:pt>
                <c:pt idx="7070">
                  <c:v>19.616109804843592</c:v>
                </c:pt>
                <c:pt idx="7071">
                  <c:v>19.616109804843592</c:v>
                </c:pt>
                <c:pt idx="7072">
                  <c:v>19.616109804843592</c:v>
                </c:pt>
                <c:pt idx="7073">
                  <c:v>19.616109804843592</c:v>
                </c:pt>
                <c:pt idx="7074">
                  <c:v>19.616109804843592</c:v>
                </c:pt>
                <c:pt idx="7075">
                  <c:v>19.616109804843592</c:v>
                </c:pt>
                <c:pt idx="7076">
                  <c:v>19.616109804843592</c:v>
                </c:pt>
                <c:pt idx="7077">
                  <c:v>19.616109804843592</c:v>
                </c:pt>
                <c:pt idx="7078">
                  <c:v>19.616109804843592</c:v>
                </c:pt>
                <c:pt idx="7079">
                  <c:v>19.616109804843592</c:v>
                </c:pt>
                <c:pt idx="7080">
                  <c:v>19.616109804843592</c:v>
                </c:pt>
                <c:pt idx="7081">
                  <c:v>19.616109804843592</c:v>
                </c:pt>
                <c:pt idx="7082">
                  <c:v>19.616109804843592</c:v>
                </c:pt>
                <c:pt idx="7083">
                  <c:v>19.616109804843592</c:v>
                </c:pt>
                <c:pt idx="7084">
                  <c:v>19.616109804843592</c:v>
                </c:pt>
                <c:pt idx="7085">
                  <c:v>19.616109804843592</c:v>
                </c:pt>
                <c:pt idx="7086">
                  <c:v>19.616109804843592</c:v>
                </c:pt>
                <c:pt idx="7087">
                  <c:v>19.616109804843592</c:v>
                </c:pt>
                <c:pt idx="7088">
                  <c:v>19.616109804843592</c:v>
                </c:pt>
                <c:pt idx="7089">
                  <c:v>19.616109804843592</c:v>
                </c:pt>
                <c:pt idx="7090">
                  <c:v>19.616109804843592</c:v>
                </c:pt>
                <c:pt idx="7091">
                  <c:v>19.616109804843592</c:v>
                </c:pt>
                <c:pt idx="7092">
                  <c:v>19.616109804843592</c:v>
                </c:pt>
                <c:pt idx="7093">
                  <c:v>19.616109804843592</c:v>
                </c:pt>
                <c:pt idx="7094">
                  <c:v>19.616109804843592</c:v>
                </c:pt>
                <c:pt idx="7095">
                  <c:v>19.616109804843592</c:v>
                </c:pt>
                <c:pt idx="7096">
                  <c:v>19.616109804843592</c:v>
                </c:pt>
                <c:pt idx="7097">
                  <c:v>19.616109804843592</c:v>
                </c:pt>
                <c:pt idx="7098">
                  <c:v>19.616109804843592</c:v>
                </c:pt>
                <c:pt idx="7099">
                  <c:v>19.616109804843592</c:v>
                </c:pt>
                <c:pt idx="7100">
                  <c:v>19.616109804843592</c:v>
                </c:pt>
                <c:pt idx="7101">
                  <c:v>19.616109804843592</c:v>
                </c:pt>
                <c:pt idx="7102">
                  <c:v>19.616109804843592</c:v>
                </c:pt>
                <c:pt idx="7103">
                  <c:v>19.616109804843592</c:v>
                </c:pt>
                <c:pt idx="7104">
                  <c:v>19.616109804843592</c:v>
                </c:pt>
                <c:pt idx="7105">
                  <c:v>19.616109804843592</c:v>
                </c:pt>
                <c:pt idx="7106">
                  <c:v>19.616109804843592</c:v>
                </c:pt>
                <c:pt idx="7107">
                  <c:v>19.616109804843592</c:v>
                </c:pt>
                <c:pt idx="7108">
                  <c:v>19.616109804843592</c:v>
                </c:pt>
                <c:pt idx="7109">
                  <c:v>19.616109804843592</c:v>
                </c:pt>
                <c:pt idx="7110">
                  <c:v>19.616109804843592</c:v>
                </c:pt>
                <c:pt idx="7111">
                  <c:v>19.616109804843592</c:v>
                </c:pt>
                <c:pt idx="7112">
                  <c:v>19.616109804843592</c:v>
                </c:pt>
                <c:pt idx="7113">
                  <c:v>19.616109804843592</c:v>
                </c:pt>
                <c:pt idx="7114">
                  <c:v>19.616109804843592</c:v>
                </c:pt>
                <c:pt idx="7115">
                  <c:v>19.616109804843592</c:v>
                </c:pt>
                <c:pt idx="7116">
                  <c:v>19.616109804843592</c:v>
                </c:pt>
                <c:pt idx="7117">
                  <c:v>19.616109804843592</c:v>
                </c:pt>
                <c:pt idx="7118">
                  <c:v>19.616109804843592</c:v>
                </c:pt>
                <c:pt idx="7119">
                  <c:v>19.616109804843592</c:v>
                </c:pt>
                <c:pt idx="7120">
                  <c:v>19.616109804843592</c:v>
                </c:pt>
                <c:pt idx="7121">
                  <c:v>19.616109804843592</c:v>
                </c:pt>
                <c:pt idx="7122">
                  <c:v>19.616109804843592</c:v>
                </c:pt>
                <c:pt idx="7123">
                  <c:v>19.616109804843592</c:v>
                </c:pt>
                <c:pt idx="7124">
                  <c:v>19.616109804843592</c:v>
                </c:pt>
                <c:pt idx="7125">
                  <c:v>19.616109804843592</c:v>
                </c:pt>
                <c:pt idx="7126">
                  <c:v>19.616109804843592</c:v>
                </c:pt>
                <c:pt idx="7127">
                  <c:v>19.616109804843592</c:v>
                </c:pt>
                <c:pt idx="7128">
                  <c:v>19.616109804843592</c:v>
                </c:pt>
                <c:pt idx="7129">
                  <c:v>19.616109804843592</c:v>
                </c:pt>
                <c:pt idx="7130">
                  <c:v>19.616109804843592</c:v>
                </c:pt>
                <c:pt idx="7131">
                  <c:v>19.616109804843592</c:v>
                </c:pt>
                <c:pt idx="7132">
                  <c:v>19.616109804843592</c:v>
                </c:pt>
                <c:pt idx="7133">
                  <c:v>19.616109804843592</c:v>
                </c:pt>
                <c:pt idx="7134">
                  <c:v>19.616109804843592</c:v>
                </c:pt>
                <c:pt idx="7135">
                  <c:v>19.616109804843592</c:v>
                </c:pt>
                <c:pt idx="7136">
                  <c:v>19.616109804843592</c:v>
                </c:pt>
                <c:pt idx="7137">
                  <c:v>19.616109804843592</c:v>
                </c:pt>
                <c:pt idx="7138">
                  <c:v>19.616109804843592</c:v>
                </c:pt>
                <c:pt idx="7139">
                  <c:v>19.616109804843592</c:v>
                </c:pt>
                <c:pt idx="7140">
                  <c:v>19.616109804843592</c:v>
                </c:pt>
                <c:pt idx="7141">
                  <c:v>19.616109804843592</c:v>
                </c:pt>
                <c:pt idx="7142">
                  <c:v>19.616109804843592</c:v>
                </c:pt>
                <c:pt idx="7143">
                  <c:v>19.616109804843592</c:v>
                </c:pt>
                <c:pt idx="7144">
                  <c:v>19.616109804843592</c:v>
                </c:pt>
                <c:pt idx="7145">
                  <c:v>19.616109804843592</c:v>
                </c:pt>
                <c:pt idx="7146">
                  <c:v>19.616109804843592</c:v>
                </c:pt>
                <c:pt idx="7147">
                  <c:v>19.616109804843592</c:v>
                </c:pt>
                <c:pt idx="7148">
                  <c:v>19.616109804843592</c:v>
                </c:pt>
                <c:pt idx="7149">
                  <c:v>19.616109804843592</c:v>
                </c:pt>
                <c:pt idx="7150">
                  <c:v>19.616109804843592</c:v>
                </c:pt>
                <c:pt idx="7151">
                  <c:v>19.616109804843592</c:v>
                </c:pt>
                <c:pt idx="7152">
                  <c:v>19.616109804843592</c:v>
                </c:pt>
                <c:pt idx="7153">
                  <c:v>19.616109804843592</c:v>
                </c:pt>
                <c:pt idx="7154">
                  <c:v>19.616109804843592</c:v>
                </c:pt>
                <c:pt idx="7155">
                  <c:v>19.616109804843592</c:v>
                </c:pt>
                <c:pt idx="7156">
                  <c:v>19.616109804843592</c:v>
                </c:pt>
                <c:pt idx="7157">
                  <c:v>19.616109804843592</c:v>
                </c:pt>
                <c:pt idx="7158">
                  <c:v>19.616109804843592</c:v>
                </c:pt>
                <c:pt idx="7159">
                  <c:v>19.616109804843592</c:v>
                </c:pt>
                <c:pt idx="7160">
                  <c:v>19.616109804843592</c:v>
                </c:pt>
                <c:pt idx="7161">
                  <c:v>19.616109804843592</c:v>
                </c:pt>
                <c:pt idx="7162">
                  <c:v>19.616109804843592</c:v>
                </c:pt>
                <c:pt idx="7163">
                  <c:v>19.616109804843592</c:v>
                </c:pt>
                <c:pt idx="7164">
                  <c:v>19.616109804843592</c:v>
                </c:pt>
                <c:pt idx="7165">
                  <c:v>19.616109804843592</c:v>
                </c:pt>
                <c:pt idx="7166">
                  <c:v>19.616109804843592</c:v>
                </c:pt>
                <c:pt idx="7167">
                  <c:v>19.616109804843592</c:v>
                </c:pt>
                <c:pt idx="7168">
                  <c:v>19.616109804843592</c:v>
                </c:pt>
                <c:pt idx="7169">
                  <c:v>19.616109804843592</c:v>
                </c:pt>
                <c:pt idx="7170">
                  <c:v>19.616109804843592</c:v>
                </c:pt>
                <c:pt idx="7171">
                  <c:v>19.616109804843592</c:v>
                </c:pt>
                <c:pt idx="7172">
                  <c:v>19.616109804843592</c:v>
                </c:pt>
                <c:pt idx="7173">
                  <c:v>19.616109804843592</c:v>
                </c:pt>
                <c:pt idx="7174">
                  <c:v>19.616109804843592</c:v>
                </c:pt>
                <c:pt idx="7175">
                  <c:v>19.616109804843592</c:v>
                </c:pt>
                <c:pt idx="7176">
                  <c:v>19.616109804843592</c:v>
                </c:pt>
                <c:pt idx="7177">
                  <c:v>19.616109804843592</c:v>
                </c:pt>
                <c:pt idx="7178">
                  <c:v>19.616109804843592</c:v>
                </c:pt>
                <c:pt idx="7179">
                  <c:v>19.616109804843592</c:v>
                </c:pt>
                <c:pt idx="7180">
                  <c:v>19.616109804843592</c:v>
                </c:pt>
                <c:pt idx="7181">
                  <c:v>19.616109804843592</c:v>
                </c:pt>
                <c:pt idx="7182">
                  <c:v>19.616109804843592</c:v>
                </c:pt>
                <c:pt idx="7183">
                  <c:v>19.616109804843592</c:v>
                </c:pt>
                <c:pt idx="7184">
                  <c:v>19.616109804843592</c:v>
                </c:pt>
                <c:pt idx="7185">
                  <c:v>19.616109804843592</c:v>
                </c:pt>
                <c:pt idx="7186">
                  <c:v>19.616109804843592</c:v>
                </c:pt>
                <c:pt idx="7187">
                  <c:v>19.616109804843592</c:v>
                </c:pt>
                <c:pt idx="7188">
                  <c:v>19.616109804843592</c:v>
                </c:pt>
                <c:pt idx="7189">
                  <c:v>19.616109804843592</c:v>
                </c:pt>
                <c:pt idx="7190">
                  <c:v>19.616109804843592</c:v>
                </c:pt>
                <c:pt idx="7191">
                  <c:v>19.616109804843592</c:v>
                </c:pt>
                <c:pt idx="7192">
                  <c:v>19.616109804843592</c:v>
                </c:pt>
                <c:pt idx="7193">
                  <c:v>19.616109804843592</c:v>
                </c:pt>
                <c:pt idx="7194">
                  <c:v>19.616109804843592</c:v>
                </c:pt>
                <c:pt idx="7195">
                  <c:v>19.616109804843592</c:v>
                </c:pt>
                <c:pt idx="7196">
                  <c:v>19.616109804843592</c:v>
                </c:pt>
                <c:pt idx="7197">
                  <c:v>19.616109804843592</c:v>
                </c:pt>
                <c:pt idx="7198">
                  <c:v>19.616109804843592</c:v>
                </c:pt>
                <c:pt idx="7199">
                  <c:v>19.616109804843592</c:v>
                </c:pt>
                <c:pt idx="7200">
                  <c:v>19.616109804843592</c:v>
                </c:pt>
                <c:pt idx="7201">
                  <c:v>19.616109804843592</c:v>
                </c:pt>
                <c:pt idx="7202">
                  <c:v>19.616109804843592</c:v>
                </c:pt>
                <c:pt idx="7203">
                  <c:v>19.616109804843592</c:v>
                </c:pt>
                <c:pt idx="7204">
                  <c:v>19.616109804843592</c:v>
                </c:pt>
                <c:pt idx="7205">
                  <c:v>19.616109804843592</c:v>
                </c:pt>
                <c:pt idx="7206">
                  <c:v>19.616109804843592</c:v>
                </c:pt>
                <c:pt idx="7207">
                  <c:v>19.616109804843592</c:v>
                </c:pt>
                <c:pt idx="7208">
                  <c:v>19.616109804843592</c:v>
                </c:pt>
                <c:pt idx="7209">
                  <c:v>19.616109804843592</c:v>
                </c:pt>
                <c:pt idx="7210">
                  <c:v>19.616109804843592</c:v>
                </c:pt>
                <c:pt idx="7211">
                  <c:v>19.616109804843592</c:v>
                </c:pt>
                <c:pt idx="7212">
                  <c:v>19.616109804843592</c:v>
                </c:pt>
                <c:pt idx="7213">
                  <c:v>19.616109804843592</c:v>
                </c:pt>
                <c:pt idx="7214">
                  <c:v>19.616109804843592</c:v>
                </c:pt>
                <c:pt idx="7215">
                  <c:v>19.616109804843592</c:v>
                </c:pt>
                <c:pt idx="7216">
                  <c:v>19.616109804843592</c:v>
                </c:pt>
                <c:pt idx="7217">
                  <c:v>19.616109804843592</c:v>
                </c:pt>
                <c:pt idx="7218">
                  <c:v>19.616109804843592</c:v>
                </c:pt>
                <c:pt idx="7219">
                  <c:v>19.616109804843592</c:v>
                </c:pt>
                <c:pt idx="7220">
                  <c:v>19.616109804843592</c:v>
                </c:pt>
                <c:pt idx="7221">
                  <c:v>19.616109804843592</c:v>
                </c:pt>
                <c:pt idx="7222">
                  <c:v>19.616109804843592</c:v>
                </c:pt>
                <c:pt idx="7223">
                  <c:v>19.616109804843592</c:v>
                </c:pt>
                <c:pt idx="7224">
                  <c:v>19.616109804843592</c:v>
                </c:pt>
                <c:pt idx="7225">
                  <c:v>19.616109804843592</c:v>
                </c:pt>
                <c:pt idx="7226">
                  <c:v>19.616109804843592</c:v>
                </c:pt>
                <c:pt idx="7227">
                  <c:v>19.616109804843592</c:v>
                </c:pt>
                <c:pt idx="7228">
                  <c:v>19.616109804843592</c:v>
                </c:pt>
                <c:pt idx="7229">
                  <c:v>19.616109804843592</c:v>
                </c:pt>
                <c:pt idx="7230">
                  <c:v>19.616109804843592</c:v>
                </c:pt>
                <c:pt idx="7231">
                  <c:v>19.616109804843592</c:v>
                </c:pt>
                <c:pt idx="7232">
                  <c:v>19.616109804843592</c:v>
                </c:pt>
                <c:pt idx="7233">
                  <c:v>19.616109804843592</c:v>
                </c:pt>
                <c:pt idx="7234">
                  <c:v>19.616109804843592</c:v>
                </c:pt>
                <c:pt idx="7235">
                  <c:v>19.616109804843592</c:v>
                </c:pt>
                <c:pt idx="7236">
                  <c:v>19.616109804843592</c:v>
                </c:pt>
                <c:pt idx="7237">
                  <c:v>19.616109804843592</c:v>
                </c:pt>
                <c:pt idx="7238">
                  <c:v>19.616109804843592</c:v>
                </c:pt>
                <c:pt idx="7239">
                  <c:v>19.616109804843592</c:v>
                </c:pt>
                <c:pt idx="7240">
                  <c:v>19.616109804843592</c:v>
                </c:pt>
                <c:pt idx="7241">
                  <c:v>19.616109804843592</c:v>
                </c:pt>
                <c:pt idx="7242">
                  <c:v>19.616109804843592</c:v>
                </c:pt>
                <c:pt idx="7243">
                  <c:v>19.616109804843592</c:v>
                </c:pt>
                <c:pt idx="7244">
                  <c:v>19.616109804843592</c:v>
                </c:pt>
                <c:pt idx="7245">
                  <c:v>19.616109804843592</c:v>
                </c:pt>
                <c:pt idx="7246">
                  <c:v>19.616109804843592</c:v>
                </c:pt>
                <c:pt idx="7247">
                  <c:v>19.616109804843592</c:v>
                </c:pt>
                <c:pt idx="7248">
                  <c:v>19.616109804843592</c:v>
                </c:pt>
                <c:pt idx="7249">
                  <c:v>19.616109804843592</c:v>
                </c:pt>
                <c:pt idx="7250">
                  <c:v>19.616109804843592</c:v>
                </c:pt>
                <c:pt idx="7251">
                  <c:v>19.616109804843592</c:v>
                </c:pt>
                <c:pt idx="7252">
                  <c:v>19.616109804843592</c:v>
                </c:pt>
                <c:pt idx="7253">
                  <c:v>19.616109804843592</c:v>
                </c:pt>
                <c:pt idx="7254">
                  <c:v>19.616109804843592</c:v>
                </c:pt>
                <c:pt idx="7255">
                  <c:v>19.616109804843592</c:v>
                </c:pt>
                <c:pt idx="7256">
                  <c:v>19.616109804843592</c:v>
                </c:pt>
                <c:pt idx="7257">
                  <c:v>19.616109804843592</c:v>
                </c:pt>
                <c:pt idx="7258">
                  <c:v>19.616109804843592</c:v>
                </c:pt>
                <c:pt idx="7259">
                  <c:v>19.616109804843592</c:v>
                </c:pt>
                <c:pt idx="7260">
                  <c:v>19.616109804843592</c:v>
                </c:pt>
                <c:pt idx="7261">
                  <c:v>19.616109804843592</c:v>
                </c:pt>
                <c:pt idx="7262">
                  <c:v>19.616109804843592</c:v>
                </c:pt>
                <c:pt idx="7263">
                  <c:v>19.616109804843592</c:v>
                </c:pt>
                <c:pt idx="7264">
                  <c:v>19.616109804843592</c:v>
                </c:pt>
                <c:pt idx="7265">
                  <c:v>19.616109804843592</c:v>
                </c:pt>
                <c:pt idx="7266">
                  <c:v>19.616109804843592</c:v>
                </c:pt>
                <c:pt idx="7267">
                  <c:v>19.616109804843592</c:v>
                </c:pt>
                <c:pt idx="7268">
                  <c:v>19.616109804843592</c:v>
                </c:pt>
                <c:pt idx="7269">
                  <c:v>19.616109804843592</c:v>
                </c:pt>
                <c:pt idx="7270">
                  <c:v>19.616109804843592</c:v>
                </c:pt>
                <c:pt idx="7271">
                  <c:v>19.616109804843592</c:v>
                </c:pt>
                <c:pt idx="7272">
                  <c:v>19.616109804843592</c:v>
                </c:pt>
                <c:pt idx="7273">
                  <c:v>19.616109804843592</c:v>
                </c:pt>
                <c:pt idx="7274">
                  <c:v>19.616109804843592</c:v>
                </c:pt>
                <c:pt idx="7275">
                  <c:v>19.616109804843592</c:v>
                </c:pt>
                <c:pt idx="7276">
                  <c:v>19.616109804843592</c:v>
                </c:pt>
                <c:pt idx="7277">
                  <c:v>19.616109804843592</c:v>
                </c:pt>
                <c:pt idx="7278">
                  <c:v>19.616109804843592</c:v>
                </c:pt>
                <c:pt idx="7279">
                  <c:v>19.616109804843592</c:v>
                </c:pt>
                <c:pt idx="7280">
                  <c:v>19.616109804843592</c:v>
                </c:pt>
                <c:pt idx="7281">
                  <c:v>19.616109804843592</c:v>
                </c:pt>
                <c:pt idx="7282">
                  <c:v>19.616109804843592</c:v>
                </c:pt>
                <c:pt idx="7283">
                  <c:v>19.616109804843592</c:v>
                </c:pt>
                <c:pt idx="7284">
                  <c:v>19.616109804843592</c:v>
                </c:pt>
                <c:pt idx="7285">
                  <c:v>19.616109804843592</c:v>
                </c:pt>
                <c:pt idx="7286">
                  <c:v>19.616109804843592</c:v>
                </c:pt>
                <c:pt idx="7287">
                  <c:v>19.616109804843592</c:v>
                </c:pt>
                <c:pt idx="7288">
                  <c:v>19.616109804843592</c:v>
                </c:pt>
                <c:pt idx="7289">
                  <c:v>19.616109804843592</c:v>
                </c:pt>
                <c:pt idx="7290">
                  <c:v>19.616109804843592</c:v>
                </c:pt>
                <c:pt idx="7291">
                  <c:v>19.616109804843592</c:v>
                </c:pt>
                <c:pt idx="7292">
                  <c:v>19.616109804843592</c:v>
                </c:pt>
                <c:pt idx="7293">
                  <c:v>19.616109804843592</c:v>
                </c:pt>
                <c:pt idx="7294">
                  <c:v>19.616109804843592</c:v>
                </c:pt>
                <c:pt idx="7295">
                  <c:v>19.616109804843592</c:v>
                </c:pt>
                <c:pt idx="7296">
                  <c:v>19.616109804843592</c:v>
                </c:pt>
                <c:pt idx="7297">
                  <c:v>19.616109804843592</c:v>
                </c:pt>
                <c:pt idx="7298">
                  <c:v>19.616109804843592</c:v>
                </c:pt>
                <c:pt idx="7299">
                  <c:v>19.616109804843592</c:v>
                </c:pt>
                <c:pt idx="7300">
                  <c:v>19.616109804843592</c:v>
                </c:pt>
                <c:pt idx="7301">
                  <c:v>19.616109804843592</c:v>
                </c:pt>
                <c:pt idx="7302">
                  <c:v>19.616109804843592</c:v>
                </c:pt>
                <c:pt idx="7303">
                  <c:v>19.616109804843592</c:v>
                </c:pt>
                <c:pt idx="7304">
                  <c:v>19.616109804843592</c:v>
                </c:pt>
                <c:pt idx="7305">
                  <c:v>19.616109804843592</c:v>
                </c:pt>
                <c:pt idx="7306">
                  <c:v>19.616109804843592</c:v>
                </c:pt>
                <c:pt idx="7307">
                  <c:v>19.616109804843592</c:v>
                </c:pt>
                <c:pt idx="7308">
                  <c:v>19.616109804843592</c:v>
                </c:pt>
                <c:pt idx="7309">
                  <c:v>19.616109804843592</c:v>
                </c:pt>
                <c:pt idx="7310">
                  <c:v>19.616109804843592</c:v>
                </c:pt>
                <c:pt idx="7311">
                  <c:v>19.616109804843592</c:v>
                </c:pt>
                <c:pt idx="7312">
                  <c:v>19.616109804843592</c:v>
                </c:pt>
                <c:pt idx="7313">
                  <c:v>19.616109804843592</c:v>
                </c:pt>
                <c:pt idx="7314">
                  <c:v>19.616109804843592</c:v>
                </c:pt>
                <c:pt idx="7315">
                  <c:v>19.616109804843592</c:v>
                </c:pt>
                <c:pt idx="7316">
                  <c:v>19.616109804843592</c:v>
                </c:pt>
                <c:pt idx="7317">
                  <c:v>19.616109804843592</c:v>
                </c:pt>
                <c:pt idx="7318">
                  <c:v>19.616109804843592</c:v>
                </c:pt>
                <c:pt idx="7319">
                  <c:v>19.616109804843592</c:v>
                </c:pt>
                <c:pt idx="7320">
                  <c:v>19.616109804843592</c:v>
                </c:pt>
                <c:pt idx="7321">
                  <c:v>19.616109804843592</c:v>
                </c:pt>
                <c:pt idx="7322">
                  <c:v>19.616109804843592</c:v>
                </c:pt>
                <c:pt idx="7323">
                  <c:v>19.616109804843592</c:v>
                </c:pt>
                <c:pt idx="7324">
                  <c:v>19.616109804843592</c:v>
                </c:pt>
                <c:pt idx="7325">
                  <c:v>19.616109804843592</c:v>
                </c:pt>
                <c:pt idx="7326">
                  <c:v>19.616109804843592</c:v>
                </c:pt>
                <c:pt idx="7327">
                  <c:v>19.616109804843592</c:v>
                </c:pt>
                <c:pt idx="7328">
                  <c:v>19.616109804843592</c:v>
                </c:pt>
                <c:pt idx="7329">
                  <c:v>19.616109804843592</c:v>
                </c:pt>
                <c:pt idx="7330">
                  <c:v>19.616109804843592</c:v>
                </c:pt>
                <c:pt idx="7331">
                  <c:v>19.616109804843592</c:v>
                </c:pt>
                <c:pt idx="7332">
                  <c:v>19.616109804843592</c:v>
                </c:pt>
                <c:pt idx="7333">
                  <c:v>19.616109804843592</c:v>
                </c:pt>
                <c:pt idx="7334">
                  <c:v>19.616109804843592</c:v>
                </c:pt>
                <c:pt idx="7335">
                  <c:v>19.616109804843592</c:v>
                </c:pt>
                <c:pt idx="7336">
                  <c:v>19.616109804843592</c:v>
                </c:pt>
                <c:pt idx="7337">
                  <c:v>19.616109804843592</c:v>
                </c:pt>
                <c:pt idx="7338">
                  <c:v>19.616109804843592</c:v>
                </c:pt>
                <c:pt idx="7339">
                  <c:v>19.616109804843592</c:v>
                </c:pt>
                <c:pt idx="7340">
                  <c:v>19.616109804843592</c:v>
                </c:pt>
                <c:pt idx="7341">
                  <c:v>19.616109804843592</c:v>
                </c:pt>
                <c:pt idx="7342">
                  <c:v>19.616109804843592</c:v>
                </c:pt>
                <c:pt idx="7343">
                  <c:v>19.616109804843592</c:v>
                </c:pt>
                <c:pt idx="7344">
                  <c:v>19.616109804843592</c:v>
                </c:pt>
                <c:pt idx="7345">
                  <c:v>19.616109804843592</c:v>
                </c:pt>
                <c:pt idx="7346">
                  <c:v>19.616109804843592</c:v>
                </c:pt>
                <c:pt idx="7347">
                  <c:v>19.616109804843592</c:v>
                </c:pt>
                <c:pt idx="7348">
                  <c:v>19.616109804843592</c:v>
                </c:pt>
                <c:pt idx="7349">
                  <c:v>19.616109804843592</c:v>
                </c:pt>
                <c:pt idx="7350">
                  <c:v>19.616109804843592</c:v>
                </c:pt>
                <c:pt idx="7351">
                  <c:v>19.616109804843592</c:v>
                </c:pt>
                <c:pt idx="7352">
                  <c:v>19.616109804843592</c:v>
                </c:pt>
                <c:pt idx="7353">
                  <c:v>19.616109804843592</c:v>
                </c:pt>
                <c:pt idx="7354">
                  <c:v>19.616109804843592</c:v>
                </c:pt>
                <c:pt idx="7355">
                  <c:v>19.616109804843592</c:v>
                </c:pt>
                <c:pt idx="7356">
                  <c:v>19.616109804843592</c:v>
                </c:pt>
                <c:pt idx="7357">
                  <c:v>19.616109804843592</c:v>
                </c:pt>
                <c:pt idx="7358">
                  <c:v>19.616109804843592</c:v>
                </c:pt>
                <c:pt idx="7359">
                  <c:v>19.616109804843592</c:v>
                </c:pt>
                <c:pt idx="7360">
                  <c:v>19.616109804843592</c:v>
                </c:pt>
                <c:pt idx="7361">
                  <c:v>19.616109804843592</c:v>
                </c:pt>
                <c:pt idx="7362">
                  <c:v>19.616109804843592</c:v>
                </c:pt>
                <c:pt idx="7363">
                  <c:v>19.616109804843592</c:v>
                </c:pt>
                <c:pt idx="7364">
                  <c:v>19.616109804843592</c:v>
                </c:pt>
                <c:pt idx="7365">
                  <c:v>19.616109804843592</c:v>
                </c:pt>
                <c:pt idx="7366">
                  <c:v>19.616109804843592</c:v>
                </c:pt>
                <c:pt idx="7367">
                  <c:v>19.616109804843592</c:v>
                </c:pt>
                <c:pt idx="7368">
                  <c:v>19.616109804843592</c:v>
                </c:pt>
                <c:pt idx="7369">
                  <c:v>19.616109804843592</c:v>
                </c:pt>
                <c:pt idx="7370">
                  <c:v>19.616109804843592</c:v>
                </c:pt>
                <c:pt idx="7371">
                  <c:v>19.616109804843592</c:v>
                </c:pt>
                <c:pt idx="7372">
                  <c:v>19.616109804843592</c:v>
                </c:pt>
                <c:pt idx="7373">
                  <c:v>19.616109804843592</c:v>
                </c:pt>
                <c:pt idx="7374">
                  <c:v>19.616109804843592</c:v>
                </c:pt>
                <c:pt idx="7375">
                  <c:v>19.616109804843592</c:v>
                </c:pt>
                <c:pt idx="7376">
                  <c:v>19.616109804843592</c:v>
                </c:pt>
                <c:pt idx="7377">
                  <c:v>19.616109804843592</c:v>
                </c:pt>
                <c:pt idx="7378">
                  <c:v>19.616109804843592</c:v>
                </c:pt>
                <c:pt idx="7379">
                  <c:v>19.616109804843592</c:v>
                </c:pt>
                <c:pt idx="7380">
                  <c:v>19.616109804843592</c:v>
                </c:pt>
                <c:pt idx="7381">
                  <c:v>19.616109804843592</c:v>
                </c:pt>
                <c:pt idx="7382">
                  <c:v>19.616109804843592</c:v>
                </c:pt>
                <c:pt idx="7383">
                  <c:v>19.616109804843592</c:v>
                </c:pt>
                <c:pt idx="7384">
                  <c:v>19.616109804843592</c:v>
                </c:pt>
                <c:pt idx="7385">
                  <c:v>19.616109804843592</c:v>
                </c:pt>
                <c:pt idx="7386">
                  <c:v>19.616109804843592</c:v>
                </c:pt>
                <c:pt idx="7387">
                  <c:v>19.616109804843592</c:v>
                </c:pt>
                <c:pt idx="7388">
                  <c:v>19.616109804843592</c:v>
                </c:pt>
                <c:pt idx="7389">
                  <c:v>19.616109804843592</c:v>
                </c:pt>
                <c:pt idx="7390">
                  <c:v>19.616109804843592</c:v>
                </c:pt>
                <c:pt idx="7391">
                  <c:v>19.616109804843592</c:v>
                </c:pt>
                <c:pt idx="7392">
                  <c:v>19.616109804843592</c:v>
                </c:pt>
                <c:pt idx="7393">
                  <c:v>19.616109804843592</c:v>
                </c:pt>
                <c:pt idx="7394">
                  <c:v>19.616109804843592</c:v>
                </c:pt>
                <c:pt idx="7395">
                  <c:v>19.616109804843592</c:v>
                </c:pt>
                <c:pt idx="7396">
                  <c:v>19.616109804843592</c:v>
                </c:pt>
                <c:pt idx="7397">
                  <c:v>19.616109804843592</c:v>
                </c:pt>
                <c:pt idx="7398">
                  <c:v>19.616109804843592</c:v>
                </c:pt>
                <c:pt idx="7399">
                  <c:v>19.616109804843592</c:v>
                </c:pt>
                <c:pt idx="7400">
                  <c:v>19.616109804843592</c:v>
                </c:pt>
                <c:pt idx="7401">
                  <c:v>19.616109804843592</c:v>
                </c:pt>
                <c:pt idx="7402">
                  <c:v>19.616109804843592</c:v>
                </c:pt>
                <c:pt idx="7403">
                  <c:v>19.616109804843592</c:v>
                </c:pt>
                <c:pt idx="7404">
                  <c:v>19.616109804843592</c:v>
                </c:pt>
                <c:pt idx="7405">
                  <c:v>19.616109804843592</c:v>
                </c:pt>
                <c:pt idx="7406">
                  <c:v>19.616109804843592</c:v>
                </c:pt>
                <c:pt idx="7407">
                  <c:v>19.616109804843592</c:v>
                </c:pt>
                <c:pt idx="7408">
                  <c:v>19.616109804843592</c:v>
                </c:pt>
                <c:pt idx="7409">
                  <c:v>19.616109804843592</c:v>
                </c:pt>
                <c:pt idx="7410">
                  <c:v>19.616109804843592</c:v>
                </c:pt>
                <c:pt idx="7411">
                  <c:v>19.616109804843592</c:v>
                </c:pt>
                <c:pt idx="7412">
                  <c:v>19.616109804843592</c:v>
                </c:pt>
                <c:pt idx="7413">
                  <c:v>19.616109804843592</c:v>
                </c:pt>
                <c:pt idx="7414">
                  <c:v>19.616109804843592</c:v>
                </c:pt>
                <c:pt idx="7415">
                  <c:v>19.616109804843592</c:v>
                </c:pt>
                <c:pt idx="7416">
                  <c:v>19.616109804843592</c:v>
                </c:pt>
                <c:pt idx="7417">
                  <c:v>19.616109804843592</c:v>
                </c:pt>
                <c:pt idx="7418">
                  <c:v>19.616109804843592</c:v>
                </c:pt>
                <c:pt idx="7419">
                  <c:v>19.616109804843592</c:v>
                </c:pt>
                <c:pt idx="7420">
                  <c:v>19.616109804843592</c:v>
                </c:pt>
                <c:pt idx="7421">
                  <c:v>19.616109804843592</c:v>
                </c:pt>
                <c:pt idx="7422">
                  <c:v>19.616109804843592</c:v>
                </c:pt>
                <c:pt idx="7423">
                  <c:v>19.616109804843592</c:v>
                </c:pt>
                <c:pt idx="7424">
                  <c:v>19.616109804843592</c:v>
                </c:pt>
                <c:pt idx="7425">
                  <c:v>19.616109804843592</c:v>
                </c:pt>
                <c:pt idx="7426">
                  <c:v>19.616109804843592</c:v>
                </c:pt>
                <c:pt idx="7427">
                  <c:v>19.616109804843592</c:v>
                </c:pt>
                <c:pt idx="7428">
                  <c:v>19.616109804843592</c:v>
                </c:pt>
                <c:pt idx="7429">
                  <c:v>19.616109804843592</c:v>
                </c:pt>
                <c:pt idx="7430">
                  <c:v>19.616109804843592</c:v>
                </c:pt>
                <c:pt idx="7431">
                  <c:v>19.616109804843592</c:v>
                </c:pt>
                <c:pt idx="7432">
                  <c:v>19.616109804843592</c:v>
                </c:pt>
                <c:pt idx="7433">
                  <c:v>19.616109804843592</c:v>
                </c:pt>
                <c:pt idx="7434">
                  <c:v>19.616109804843592</c:v>
                </c:pt>
                <c:pt idx="7435">
                  <c:v>19.616109804843592</c:v>
                </c:pt>
                <c:pt idx="7436">
                  <c:v>19.616109804843592</c:v>
                </c:pt>
                <c:pt idx="7437">
                  <c:v>19.616109804843592</c:v>
                </c:pt>
                <c:pt idx="7438">
                  <c:v>19.616109804843592</c:v>
                </c:pt>
                <c:pt idx="7439">
                  <c:v>19.616109804843592</c:v>
                </c:pt>
                <c:pt idx="7440">
                  <c:v>19.616109804843592</c:v>
                </c:pt>
                <c:pt idx="7441">
                  <c:v>19.616109804843592</c:v>
                </c:pt>
                <c:pt idx="7442">
                  <c:v>19.616109804843592</c:v>
                </c:pt>
                <c:pt idx="7443">
                  <c:v>19.616109804843592</c:v>
                </c:pt>
                <c:pt idx="7444">
                  <c:v>19.616109804843592</c:v>
                </c:pt>
                <c:pt idx="7445">
                  <c:v>19.616109804843592</c:v>
                </c:pt>
                <c:pt idx="7446">
                  <c:v>19.616109804843592</c:v>
                </c:pt>
                <c:pt idx="7447">
                  <c:v>19.616109804843592</c:v>
                </c:pt>
                <c:pt idx="7448">
                  <c:v>19.616109804843592</c:v>
                </c:pt>
                <c:pt idx="7449">
                  <c:v>19.616109804843592</c:v>
                </c:pt>
                <c:pt idx="7450">
                  <c:v>19.616109804843592</c:v>
                </c:pt>
                <c:pt idx="7451">
                  <c:v>19.616109804843592</c:v>
                </c:pt>
                <c:pt idx="7452">
                  <c:v>19.616109804843592</c:v>
                </c:pt>
                <c:pt idx="7453">
                  <c:v>19.616109804843592</c:v>
                </c:pt>
                <c:pt idx="7454">
                  <c:v>19.616109804843592</c:v>
                </c:pt>
                <c:pt idx="7455">
                  <c:v>19.616109804843592</c:v>
                </c:pt>
                <c:pt idx="7456">
                  <c:v>19.616109804843592</c:v>
                </c:pt>
                <c:pt idx="7457">
                  <c:v>19.616109804843592</c:v>
                </c:pt>
                <c:pt idx="7458">
                  <c:v>19.616109804843592</c:v>
                </c:pt>
                <c:pt idx="7459">
                  <c:v>19.616109804843592</c:v>
                </c:pt>
                <c:pt idx="7460">
                  <c:v>19.616109804843592</c:v>
                </c:pt>
                <c:pt idx="7461">
                  <c:v>19.616109804843592</c:v>
                </c:pt>
                <c:pt idx="7462">
                  <c:v>19.616109804843592</c:v>
                </c:pt>
                <c:pt idx="7463">
                  <c:v>19.616109804843592</c:v>
                </c:pt>
                <c:pt idx="7464">
                  <c:v>19.616109804843592</c:v>
                </c:pt>
                <c:pt idx="7465">
                  <c:v>19.616109804843592</c:v>
                </c:pt>
                <c:pt idx="7466">
                  <c:v>19.616109804843592</c:v>
                </c:pt>
                <c:pt idx="7467">
                  <c:v>19.616109804843592</c:v>
                </c:pt>
                <c:pt idx="7468">
                  <c:v>19.616109804843592</c:v>
                </c:pt>
                <c:pt idx="7469">
                  <c:v>19.616109804843592</c:v>
                </c:pt>
                <c:pt idx="7470">
                  <c:v>19.616109804843592</c:v>
                </c:pt>
                <c:pt idx="7471">
                  <c:v>19.616109804843592</c:v>
                </c:pt>
                <c:pt idx="7472">
                  <c:v>19.616109804843592</c:v>
                </c:pt>
                <c:pt idx="7473">
                  <c:v>19.616109804843592</c:v>
                </c:pt>
                <c:pt idx="7474">
                  <c:v>19.616109804843592</c:v>
                </c:pt>
                <c:pt idx="7475">
                  <c:v>19.616109804843592</c:v>
                </c:pt>
                <c:pt idx="7476">
                  <c:v>19.616109804843592</c:v>
                </c:pt>
                <c:pt idx="7477">
                  <c:v>19.616109804843592</c:v>
                </c:pt>
                <c:pt idx="7478">
                  <c:v>19.616109804843592</c:v>
                </c:pt>
                <c:pt idx="7479">
                  <c:v>19.616109804843592</c:v>
                </c:pt>
                <c:pt idx="7480">
                  <c:v>19.616109804843592</c:v>
                </c:pt>
                <c:pt idx="7481">
                  <c:v>19.616109804843592</c:v>
                </c:pt>
                <c:pt idx="7482">
                  <c:v>19.616109804843592</c:v>
                </c:pt>
                <c:pt idx="7483">
                  <c:v>19.616109804843592</c:v>
                </c:pt>
                <c:pt idx="7484">
                  <c:v>19.616109804843592</c:v>
                </c:pt>
                <c:pt idx="7485">
                  <c:v>19.616109804843592</c:v>
                </c:pt>
                <c:pt idx="7486">
                  <c:v>19.616109804843592</c:v>
                </c:pt>
                <c:pt idx="7487">
                  <c:v>19.616109804843592</c:v>
                </c:pt>
                <c:pt idx="7488">
                  <c:v>19.616109804843592</c:v>
                </c:pt>
                <c:pt idx="7489">
                  <c:v>19.616109804843592</c:v>
                </c:pt>
                <c:pt idx="7490">
                  <c:v>19.616109804843592</c:v>
                </c:pt>
                <c:pt idx="7491">
                  <c:v>19.616109804843592</c:v>
                </c:pt>
                <c:pt idx="7492">
                  <c:v>19.616109804843592</c:v>
                </c:pt>
                <c:pt idx="7493">
                  <c:v>19.616109804843592</c:v>
                </c:pt>
                <c:pt idx="7494">
                  <c:v>19.616109804843592</c:v>
                </c:pt>
                <c:pt idx="7495">
                  <c:v>19.616109804843592</c:v>
                </c:pt>
                <c:pt idx="7496">
                  <c:v>19.616109804843592</c:v>
                </c:pt>
                <c:pt idx="7497">
                  <c:v>19.616109804843592</c:v>
                </c:pt>
                <c:pt idx="7498">
                  <c:v>19.616109804843592</c:v>
                </c:pt>
                <c:pt idx="7499">
                  <c:v>19.616109804843592</c:v>
                </c:pt>
                <c:pt idx="7500">
                  <c:v>19.616109804843592</c:v>
                </c:pt>
                <c:pt idx="7501">
                  <c:v>19.616109804843592</c:v>
                </c:pt>
                <c:pt idx="7502">
                  <c:v>19.616109804843592</c:v>
                </c:pt>
                <c:pt idx="7503">
                  <c:v>19.616109804843592</c:v>
                </c:pt>
                <c:pt idx="7504">
                  <c:v>19.616109804843592</c:v>
                </c:pt>
                <c:pt idx="7505">
                  <c:v>19.616109804843592</c:v>
                </c:pt>
                <c:pt idx="7506">
                  <c:v>19.616109804843592</c:v>
                </c:pt>
                <c:pt idx="7507">
                  <c:v>19.616109804843592</c:v>
                </c:pt>
                <c:pt idx="7508">
                  <c:v>19.616109804843592</c:v>
                </c:pt>
                <c:pt idx="7509">
                  <c:v>19.616109804843592</c:v>
                </c:pt>
                <c:pt idx="7510">
                  <c:v>19.616109804843592</c:v>
                </c:pt>
                <c:pt idx="7511">
                  <c:v>19.616109804843592</c:v>
                </c:pt>
                <c:pt idx="7512">
                  <c:v>19.616109804843592</c:v>
                </c:pt>
                <c:pt idx="7513">
                  <c:v>19.616109804843592</c:v>
                </c:pt>
                <c:pt idx="7514">
                  <c:v>19.616109804843592</c:v>
                </c:pt>
                <c:pt idx="7515">
                  <c:v>19.616109804843592</c:v>
                </c:pt>
                <c:pt idx="7516">
                  <c:v>19.616109804843592</c:v>
                </c:pt>
                <c:pt idx="7517">
                  <c:v>19.616109804843592</c:v>
                </c:pt>
                <c:pt idx="7518">
                  <c:v>19.616109804843592</c:v>
                </c:pt>
                <c:pt idx="7519">
                  <c:v>19.616109804843592</c:v>
                </c:pt>
                <c:pt idx="7520">
                  <c:v>19.616109804843592</c:v>
                </c:pt>
                <c:pt idx="7521">
                  <c:v>19.616109804843592</c:v>
                </c:pt>
                <c:pt idx="7522">
                  <c:v>19.616109804843592</c:v>
                </c:pt>
                <c:pt idx="7523">
                  <c:v>19.616109804843592</c:v>
                </c:pt>
                <c:pt idx="7524">
                  <c:v>19.616109804843592</c:v>
                </c:pt>
                <c:pt idx="7525">
                  <c:v>19.616109804843592</c:v>
                </c:pt>
                <c:pt idx="7526">
                  <c:v>19.616109804843592</c:v>
                </c:pt>
                <c:pt idx="7527">
                  <c:v>19.616109804843592</c:v>
                </c:pt>
                <c:pt idx="7528">
                  <c:v>19.616109804843592</c:v>
                </c:pt>
                <c:pt idx="7529">
                  <c:v>19.616109804843592</c:v>
                </c:pt>
                <c:pt idx="7530">
                  <c:v>19.616109804843592</c:v>
                </c:pt>
                <c:pt idx="7531">
                  <c:v>19.616109804843592</c:v>
                </c:pt>
                <c:pt idx="7532">
                  <c:v>19.616109804843592</c:v>
                </c:pt>
                <c:pt idx="7533">
                  <c:v>19.616109804843592</c:v>
                </c:pt>
                <c:pt idx="7534">
                  <c:v>19.616109804843592</c:v>
                </c:pt>
                <c:pt idx="7535">
                  <c:v>19.616109804843592</c:v>
                </c:pt>
                <c:pt idx="7536">
                  <c:v>19.616109804843592</c:v>
                </c:pt>
                <c:pt idx="7537">
                  <c:v>19.616109804843592</c:v>
                </c:pt>
                <c:pt idx="7538">
                  <c:v>19.616109804843592</c:v>
                </c:pt>
                <c:pt idx="7539">
                  <c:v>19.616109804843592</c:v>
                </c:pt>
                <c:pt idx="7540">
                  <c:v>19.616109804843592</c:v>
                </c:pt>
                <c:pt idx="7541">
                  <c:v>19.616109804843592</c:v>
                </c:pt>
                <c:pt idx="7542">
                  <c:v>19.616109804843592</c:v>
                </c:pt>
                <c:pt idx="7543">
                  <c:v>19.616109804843592</c:v>
                </c:pt>
                <c:pt idx="7544">
                  <c:v>19.616109804843592</c:v>
                </c:pt>
                <c:pt idx="7545">
                  <c:v>19.616109804843592</c:v>
                </c:pt>
                <c:pt idx="7546">
                  <c:v>19.616109804843592</c:v>
                </c:pt>
                <c:pt idx="7547">
                  <c:v>19.616109804843592</c:v>
                </c:pt>
                <c:pt idx="7548">
                  <c:v>19.616109804843592</c:v>
                </c:pt>
                <c:pt idx="7549">
                  <c:v>19.616109804843592</c:v>
                </c:pt>
                <c:pt idx="7550">
                  <c:v>19.616109804843592</c:v>
                </c:pt>
                <c:pt idx="7551">
                  <c:v>19.616109804843592</c:v>
                </c:pt>
                <c:pt idx="7552">
                  <c:v>19.616109804843592</c:v>
                </c:pt>
                <c:pt idx="7553">
                  <c:v>19.616109804843592</c:v>
                </c:pt>
                <c:pt idx="7554">
                  <c:v>19.616109804843592</c:v>
                </c:pt>
                <c:pt idx="7555">
                  <c:v>19.616109804843592</c:v>
                </c:pt>
                <c:pt idx="7556">
                  <c:v>19.616109804843592</c:v>
                </c:pt>
                <c:pt idx="7557">
                  <c:v>19.616109804843592</c:v>
                </c:pt>
                <c:pt idx="7558">
                  <c:v>19.616109804843592</c:v>
                </c:pt>
                <c:pt idx="7559">
                  <c:v>19.616109804843592</c:v>
                </c:pt>
                <c:pt idx="7560">
                  <c:v>19.616109804843592</c:v>
                </c:pt>
                <c:pt idx="7561">
                  <c:v>19.616109804843592</c:v>
                </c:pt>
                <c:pt idx="7562">
                  <c:v>19.616109804843592</c:v>
                </c:pt>
                <c:pt idx="7563">
                  <c:v>19.616109804843592</c:v>
                </c:pt>
                <c:pt idx="7564">
                  <c:v>19.616109804843592</c:v>
                </c:pt>
                <c:pt idx="7565">
                  <c:v>19.616109804843592</c:v>
                </c:pt>
                <c:pt idx="7566">
                  <c:v>19.616109804843592</c:v>
                </c:pt>
                <c:pt idx="7567">
                  <c:v>19.616109804843592</c:v>
                </c:pt>
                <c:pt idx="7568">
                  <c:v>19.616109804843592</c:v>
                </c:pt>
                <c:pt idx="7569">
                  <c:v>19.616109804843592</c:v>
                </c:pt>
                <c:pt idx="7570">
                  <c:v>19.616109804843592</c:v>
                </c:pt>
                <c:pt idx="7571">
                  <c:v>19.616109804843592</c:v>
                </c:pt>
                <c:pt idx="7572">
                  <c:v>19.616109804843592</c:v>
                </c:pt>
                <c:pt idx="7573">
                  <c:v>19.616109804843592</c:v>
                </c:pt>
                <c:pt idx="7574">
                  <c:v>19.616109804843592</c:v>
                </c:pt>
                <c:pt idx="7575">
                  <c:v>19.616109804843592</c:v>
                </c:pt>
                <c:pt idx="7576">
                  <c:v>19.616109804843592</c:v>
                </c:pt>
                <c:pt idx="7577">
                  <c:v>19.616109804843592</c:v>
                </c:pt>
                <c:pt idx="7578">
                  <c:v>19.616109804843592</c:v>
                </c:pt>
                <c:pt idx="7579">
                  <c:v>19.616109804843592</c:v>
                </c:pt>
                <c:pt idx="7580">
                  <c:v>19.616109804843592</c:v>
                </c:pt>
                <c:pt idx="7581">
                  <c:v>19.616109804843592</c:v>
                </c:pt>
                <c:pt idx="7582">
                  <c:v>19.616109804843592</c:v>
                </c:pt>
                <c:pt idx="7583">
                  <c:v>19.616109804843592</c:v>
                </c:pt>
                <c:pt idx="7584">
                  <c:v>19.616109804843592</c:v>
                </c:pt>
                <c:pt idx="7585">
                  <c:v>19.616109804843592</c:v>
                </c:pt>
                <c:pt idx="7586">
                  <c:v>19.616109804843592</c:v>
                </c:pt>
                <c:pt idx="7587">
                  <c:v>19.616109804843592</c:v>
                </c:pt>
                <c:pt idx="7588">
                  <c:v>19.616109804843592</c:v>
                </c:pt>
                <c:pt idx="7589">
                  <c:v>19.616109804843592</c:v>
                </c:pt>
                <c:pt idx="7590">
                  <c:v>19.616109804843592</c:v>
                </c:pt>
                <c:pt idx="7591">
                  <c:v>19.616109804843592</c:v>
                </c:pt>
                <c:pt idx="7592">
                  <c:v>19.616109804843592</c:v>
                </c:pt>
                <c:pt idx="7593">
                  <c:v>19.616109804843592</c:v>
                </c:pt>
                <c:pt idx="7594">
                  <c:v>19.616109804843592</c:v>
                </c:pt>
                <c:pt idx="7595">
                  <c:v>19.616109804843592</c:v>
                </c:pt>
                <c:pt idx="7596">
                  <c:v>19.616109804843592</c:v>
                </c:pt>
                <c:pt idx="7597">
                  <c:v>19.616109804843592</c:v>
                </c:pt>
                <c:pt idx="7598">
                  <c:v>19.616109804843592</c:v>
                </c:pt>
                <c:pt idx="7599">
                  <c:v>19.616109804843592</c:v>
                </c:pt>
                <c:pt idx="7600">
                  <c:v>19.616109804843592</c:v>
                </c:pt>
                <c:pt idx="7601">
                  <c:v>19.616109804843592</c:v>
                </c:pt>
                <c:pt idx="7602">
                  <c:v>19.616109804843592</c:v>
                </c:pt>
                <c:pt idx="7603">
                  <c:v>19.616109804843592</c:v>
                </c:pt>
                <c:pt idx="7604">
                  <c:v>19.616109804843592</c:v>
                </c:pt>
                <c:pt idx="7605">
                  <c:v>19.616109804843592</c:v>
                </c:pt>
                <c:pt idx="7606">
                  <c:v>19.616109804843592</c:v>
                </c:pt>
                <c:pt idx="7607">
                  <c:v>19.616109804843592</c:v>
                </c:pt>
                <c:pt idx="7608">
                  <c:v>19.616109804843592</c:v>
                </c:pt>
                <c:pt idx="7609">
                  <c:v>19.616109804843592</c:v>
                </c:pt>
                <c:pt idx="7610">
                  <c:v>19.616109804843592</c:v>
                </c:pt>
                <c:pt idx="7611">
                  <c:v>19.616109804843592</c:v>
                </c:pt>
                <c:pt idx="7612">
                  <c:v>19.616109804843592</c:v>
                </c:pt>
                <c:pt idx="7613">
                  <c:v>19.616109804843592</c:v>
                </c:pt>
                <c:pt idx="7614">
                  <c:v>19.616109804843592</c:v>
                </c:pt>
                <c:pt idx="7615">
                  <c:v>19.616109804843592</c:v>
                </c:pt>
                <c:pt idx="7616">
                  <c:v>19.616109804843592</c:v>
                </c:pt>
                <c:pt idx="7617">
                  <c:v>19.616109804843592</c:v>
                </c:pt>
                <c:pt idx="7618">
                  <c:v>19.616109804843592</c:v>
                </c:pt>
                <c:pt idx="7619">
                  <c:v>19.616109804843592</c:v>
                </c:pt>
                <c:pt idx="7620">
                  <c:v>19.616109804843592</c:v>
                </c:pt>
                <c:pt idx="7621">
                  <c:v>19.616109804843592</c:v>
                </c:pt>
                <c:pt idx="7622">
                  <c:v>19.616109804843592</c:v>
                </c:pt>
                <c:pt idx="7623">
                  <c:v>19.616109804843592</c:v>
                </c:pt>
                <c:pt idx="7624">
                  <c:v>19.616109804843592</c:v>
                </c:pt>
                <c:pt idx="7625">
                  <c:v>19.616109804843592</c:v>
                </c:pt>
                <c:pt idx="7626">
                  <c:v>19.616109804843592</c:v>
                </c:pt>
                <c:pt idx="7627">
                  <c:v>19.616109804843592</c:v>
                </c:pt>
                <c:pt idx="7628">
                  <c:v>19.616109804843592</c:v>
                </c:pt>
                <c:pt idx="7629">
                  <c:v>19.616109804843592</c:v>
                </c:pt>
                <c:pt idx="7630">
                  <c:v>19.616109804843592</c:v>
                </c:pt>
                <c:pt idx="7631">
                  <c:v>19.616109804843592</c:v>
                </c:pt>
                <c:pt idx="7632">
                  <c:v>19.616109804843592</c:v>
                </c:pt>
                <c:pt idx="7633">
                  <c:v>19.616109804843592</c:v>
                </c:pt>
                <c:pt idx="7634">
                  <c:v>19.616109804843592</c:v>
                </c:pt>
                <c:pt idx="7635">
                  <c:v>19.616109804843592</c:v>
                </c:pt>
                <c:pt idx="7636">
                  <c:v>19.616109804843592</c:v>
                </c:pt>
                <c:pt idx="7637">
                  <c:v>19.616109804843592</c:v>
                </c:pt>
                <c:pt idx="7638">
                  <c:v>19.616109804843592</c:v>
                </c:pt>
                <c:pt idx="7639">
                  <c:v>19.616109804843592</c:v>
                </c:pt>
                <c:pt idx="7640">
                  <c:v>19.616109804843592</c:v>
                </c:pt>
                <c:pt idx="7641">
                  <c:v>19.616109804843592</c:v>
                </c:pt>
                <c:pt idx="7642">
                  <c:v>19.616109804843592</c:v>
                </c:pt>
                <c:pt idx="7643">
                  <c:v>19.616109804843592</c:v>
                </c:pt>
                <c:pt idx="7644">
                  <c:v>19.616109804843592</c:v>
                </c:pt>
                <c:pt idx="7645">
                  <c:v>19.616109804843592</c:v>
                </c:pt>
                <c:pt idx="7646">
                  <c:v>19.616109804843592</c:v>
                </c:pt>
                <c:pt idx="7647">
                  <c:v>19.616109804843592</c:v>
                </c:pt>
                <c:pt idx="7648">
                  <c:v>19.616109804843592</c:v>
                </c:pt>
                <c:pt idx="7649">
                  <c:v>19.616109804843592</c:v>
                </c:pt>
                <c:pt idx="7650">
                  <c:v>19.616109804843592</c:v>
                </c:pt>
                <c:pt idx="7651">
                  <c:v>19.616109804843592</c:v>
                </c:pt>
                <c:pt idx="7652">
                  <c:v>19.616109804843592</c:v>
                </c:pt>
                <c:pt idx="7653">
                  <c:v>19.616109804843592</c:v>
                </c:pt>
                <c:pt idx="7654">
                  <c:v>19.616109804843592</c:v>
                </c:pt>
                <c:pt idx="7655">
                  <c:v>19.616109804843592</c:v>
                </c:pt>
                <c:pt idx="7656">
                  <c:v>19.616109804843592</c:v>
                </c:pt>
                <c:pt idx="7657">
                  <c:v>19.616109804843592</c:v>
                </c:pt>
                <c:pt idx="7658">
                  <c:v>19.616109804843592</c:v>
                </c:pt>
                <c:pt idx="7659">
                  <c:v>19.616109804843592</c:v>
                </c:pt>
                <c:pt idx="7660">
                  <c:v>19.616109804843592</c:v>
                </c:pt>
                <c:pt idx="7661">
                  <c:v>19.616109804843592</c:v>
                </c:pt>
                <c:pt idx="7662">
                  <c:v>19.616109804843592</c:v>
                </c:pt>
                <c:pt idx="7663">
                  <c:v>19.616109804843592</c:v>
                </c:pt>
                <c:pt idx="7664">
                  <c:v>19.616109804843592</c:v>
                </c:pt>
                <c:pt idx="7665">
                  <c:v>19.616109804843592</c:v>
                </c:pt>
                <c:pt idx="7666">
                  <c:v>19.616109804843592</c:v>
                </c:pt>
                <c:pt idx="7667">
                  <c:v>19.616109804843592</c:v>
                </c:pt>
                <c:pt idx="7668">
                  <c:v>19.616109804843592</c:v>
                </c:pt>
                <c:pt idx="7669">
                  <c:v>19.616109804843592</c:v>
                </c:pt>
                <c:pt idx="7670">
                  <c:v>19.616109804843592</c:v>
                </c:pt>
                <c:pt idx="7671">
                  <c:v>19.616109804843592</c:v>
                </c:pt>
                <c:pt idx="7672">
                  <c:v>19.616109804843592</c:v>
                </c:pt>
                <c:pt idx="7673">
                  <c:v>19.616109804843592</c:v>
                </c:pt>
                <c:pt idx="7674">
                  <c:v>19.616109804843592</c:v>
                </c:pt>
                <c:pt idx="7675">
                  <c:v>19.616109804843592</c:v>
                </c:pt>
                <c:pt idx="7676">
                  <c:v>19.616109804843592</c:v>
                </c:pt>
                <c:pt idx="7677">
                  <c:v>19.616109804843592</c:v>
                </c:pt>
                <c:pt idx="7678">
                  <c:v>19.616109804843592</c:v>
                </c:pt>
                <c:pt idx="7679">
                  <c:v>19.616109804843592</c:v>
                </c:pt>
                <c:pt idx="7680">
                  <c:v>19.616109804843592</c:v>
                </c:pt>
                <c:pt idx="7681">
                  <c:v>19.616109804843592</c:v>
                </c:pt>
                <c:pt idx="7682">
                  <c:v>19.616109804843592</c:v>
                </c:pt>
                <c:pt idx="7683">
                  <c:v>19.616109804843592</c:v>
                </c:pt>
                <c:pt idx="7684">
                  <c:v>19.616109804843592</c:v>
                </c:pt>
                <c:pt idx="7685">
                  <c:v>19.616109804843592</c:v>
                </c:pt>
                <c:pt idx="7686">
                  <c:v>19.616109804843592</c:v>
                </c:pt>
                <c:pt idx="7687">
                  <c:v>19.616109804843592</c:v>
                </c:pt>
                <c:pt idx="7688">
                  <c:v>19.616109804843592</c:v>
                </c:pt>
                <c:pt idx="7689">
                  <c:v>19.616109804843592</c:v>
                </c:pt>
                <c:pt idx="7690">
                  <c:v>19.616109804843592</c:v>
                </c:pt>
                <c:pt idx="7691">
                  <c:v>19.616109804843592</c:v>
                </c:pt>
                <c:pt idx="7692">
                  <c:v>19.616109804843592</c:v>
                </c:pt>
                <c:pt idx="7693">
                  <c:v>19.616109804843592</c:v>
                </c:pt>
                <c:pt idx="7694">
                  <c:v>19.616109804843592</c:v>
                </c:pt>
                <c:pt idx="7695">
                  <c:v>19.616109804843592</c:v>
                </c:pt>
                <c:pt idx="7696">
                  <c:v>19.616109804843592</c:v>
                </c:pt>
                <c:pt idx="7697">
                  <c:v>19.616109804843592</c:v>
                </c:pt>
                <c:pt idx="7698">
                  <c:v>19.616109804843592</c:v>
                </c:pt>
                <c:pt idx="7699">
                  <c:v>19.616109804843592</c:v>
                </c:pt>
                <c:pt idx="7700">
                  <c:v>19.616109804843592</c:v>
                </c:pt>
                <c:pt idx="7701">
                  <c:v>19.616109804843592</c:v>
                </c:pt>
                <c:pt idx="7702">
                  <c:v>19.616109804843592</c:v>
                </c:pt>
                <c:pt idx="7703">
                  <c:v>19.616109804843592</c:v>
                </c:pt>
                <c:pt idx="7704">
                  <c:v>19.616109804843592</c:v>
                </c:pt>
                <c:pt idx="7705">
                  <c:v>19.616109804843592</c:v>
                </c:pt>
                <c:pt idx="7706">
                  <c:v>19.616109804843592</c:v>
                </c:pt>
                <c:pt idx="7707">
                  <c:v>19.616109804843592</c:v>
                </c:pt>
                <c:pt idx="7708">
                  <c:v>19.616109804843592</c:v>
                </c:pt>
                <c:pt idx="7709">
                  <c:v>19.616109804843592</c:v>
                </c:pt>
                <c:pt idx="7710">
                  <c:v>19.616109804843592</c:v>
                </c:pt>
                <c:pt idx="7711">
                  <c:v>19.616109804843592</c:v>
                </c:pt>
                <c:pt idx="7712">
                  <c:v>19.616109804843592</c:v>
                </c:pt>
                <c:pt idx="7713">
                  <c:v>19.616109804843592</c:v>
                </c:pt>
                <c:pt idx="7714">
                  <c:v>19.616109804843592</c:v>
                </c:pt>
                <c:pt idx="7715">
                  <c:v>19.616109804843592</c:v>
                </c:pt>
                <c:pt idx="7716">
                  <c:v>19.616109804843592</c:v>
                </c:pt>
                <c:pt idx="7717">
                  <c:v>19.616109804843592</c:v>
                </c:pt>
                <c:pt idx="7718">
                  <c:v>19.616109804843592</c:v>
                </c:pt>
                <c:pt idx="7719">
                  <c:v>19.616109804843592</c:v>
                </c:pt>
                <c:pt idx="7720">
                  <c:v>19.616109804843592</c:v>
                </c:pt>
                <c:pt idx="7721">
                  <c:v>19.616109804843592</c:v>
                </c:pt>
                <c:pt idx="7722">
                  <c:v>19.616109804843592</c:v>
                </c:pt>
                <c:pt idx="7723">
                  <c:v>19.616109804843592</c:v>
                </c:pt>
                <c:pt idx="7724">
                  <c:v>19.616109804843592</c:v>
                </c:pt>
                <c:pt idx="7725">
                  <c:v>19.616109804843592</c:v>
                </c:pt>
                <c:pt idx="7726">
                  <c:v>19.616109804843592</c:v>
                </c:pt>
                <c:pt idx="7727">
                  <c:v>19.616109804843592</c:v>
                </c:pt>
                <c:pt idx="7728">
                  <c:v>19.616109804843592</c:v>
                </c:pt>
                <c:pt idx="7729">
                  <c:v>19.616109804843592</c:v>
                </c:pt>
                <c:pt idx="7730">
                  <c:v>19.616109804843592</c:v>
                </c:pt>
                <c:pt idx="7731">
                  <c:v>19.616109804843592</c:v>
                </c:pt>
                <c:pt idx="7732">
                  <c:v>19.616109804843592</c:v>
                </c:pt>
                <c:pt idx="7733">
                  <c:v>19.616109804843592</c:v>
                </c:pt>
                <c:pt idx="7734">
                  <c:v>19.616109804843592</c:v>
                </c:pt>
                <c:pt idx="7735">
                  <c:v>19.616109804843592</c:v>
                </c:pt>
                <c:pt idx="7736">
                  <c:v>19.616109804843592</c:v>
                </c:pt>
                <c:pt idx="7737">
                  <c:v>19.616109804843592</c:v>
                </c:pt>
                <c:pt idx="7738">
                  <c:v>19.616109804843592</c:v>
                </c:pt>
                <c:pt idx="7739">
                  <c:v>19.616109804843592</c:v>
                </c:pt>
                <c:pt idx="7740">
                  <c:v>19.616109804843592</c:v>
                </c:pt>
                <c:pt idx="7741">
                  <c:v>19.616109804843592</c:v>
                </c:pt>
                <c:pt idx="7742">
                  <c:v>19.616109804843592</c:v>
                </c:pt>
                <c:pt idx="7743">
                  <c:v>19.616109804843592</c:v>
                </c:pt>
                <c:pt idx="7744">
                  <c:v>19.616109804843592</c:v>
                </c:pt>
                <c:pt idx="7745">
                  <c:v>19.616109804843592</c:v>
                </c:pt>
                <c:pt idx="7746">
                  <c:v>19.616109804843592</c:v>
                </c:pt>
                <c:pt idx="7747">
                  <c:v>19.616109804843592</c:v>
                </c:pt>
                <c:pt idx="7748">
                  <c:v>19.616109804843592</c:v>
                </c:pt>
                <c:pt idx="7749">
                  <c:v>19.616109804843592</c:v>
                </c:pt>
                <c:pt idx="7750">
                  <c:v>19.616109804843592</c:v>
                </c:pt>
                <c:pt idx="7751">
                  <c:v>19.616109804843592</c:v>
                </c:pt>
                <c:pt idx="7752">
                  <c:v>19.616109804843592</c:v>
                </c:pt>
                <c:pt idx="7753">
                  <c:v>19.616109804843592</c:v>
                </c:pt>
                <c:pt idx="7754">
                  <c:v>19.616109804843592</c:v>
                </c:pt>
                <c:pt idx="7755">
                  <c:v>19.616109804843592</c:v>
                </c:pt>
                <c:pt idx="7756">
                  <c:v>19.616109804843592</c:v>
                </c:pt>
                <c:pt idx="7757">
                  <c:v>19.616109804843592</c:v>
                </c:pt>
                <c:pt idx="7758">
                  <c:v>19.616109804843592</c:v>
                </c:pt>
                <c:pt idx="7759">
                  <c:v>19.616109804843592</c:v>
                </c:pt>
                <c:pt idx="7760">
                  <c:v>19.616109804843592</c:v>
                </c:pt>
                <c:pt idx="7761">
                  <c:v>19.616109804843592</c:v>
                </c:pt>
                <c:pt idx="7762">
                  <c:v>19.616109804843592</c:v>
                </c:pt>
                <c:pt idx="7763">
                  <c:v>19.616109804843592</c:v>
                </c:pt>
                <c:pt idx="7764">
                  <c:v>19.616109804843592</c:v>
                </c:pt>
                <c:pt idx="7765">
                  <c:v>19.616109804843592</c:v>
                </c:pt>
                <c:pt idx="7766">
                  <c:v>19.616109804843592</c:v>
                </c:pt>
                <c:pt idx="7767">
                  <c:v>19.616109804843592</c:v>
                </c:pt>
                <c:pt idx="7768">
                  <c:v>19.616109804843592</c:v>
                </c:pt>
                <c:pt idx="7769">
                  <c:v>19.616109804843592</c:v>
                </c:pt>
                <c:pt idx="7770">
                  <c:v>19.616109804843592</c:v>
                </c:pt>
                <c:pt idx="7771">
                  <c:v>19.616109804843592</c:v>
                </c:pt>
                <c:pt idx="7772">
                  <c:v>19.616109804843592</c:v>
                </c:pt>
                <c:pt idx="7773">
                  <c:v>19.616109804843592</c:v>
                </c:pt>
                <c:pt idx="7774">
                  <c:v>19.616109804843592</c:v>
                </c:pt>
                <c:pt idx="7775">
                  <c:v>19.616109804843592</c:v>
                </c:pt>
                <c:pt idx="7776">
                  <c:v>19.616109804843592</c:v>
                </c:pt>
                <c:pt idx="7777">
                  <c:v>19.616109804843592</c:v>
                </c:pt>
                <c:pt idx="7778">
                  <c:v>19.616109804843592</c:v>
                </c:pt>
                <c:pt idx="7779">
                  <c:v>19.616109804843592</c:v>
                </c:pt>
                <c:pt idx="7780">
                  <c:v>19.616109804843592</c:v>
                </c:pt>
                <c:pt idx="7781">
                  <c:v>19.616109804843592</c:v>
                </c:pt>
                <c:pt idx="7782">
                  <c:v>19.616109804843592</c:v>
                </c:pt>
                <c:pt idx="7783">
                  <c:v>19.616109804843592</c:v>
                </c:pt>
                <c:pt idx="7784">
                  <c:v>19.616109804843592</c:v>
                </c:pt>
                <c:pt idx="7785">
                  <c:v>19.616109804843592</c:v>
                </c:pt>
                <c:pt idx="7786">
                  <c:v>19.616109804843592</c:v>
                </c:pt>
                <c:pt idx="7787">
                  <c:v>19.616109804843592</c:v>
                </c:pt>
                <c:pt idx="7788">
                  <c:v>19.616109804843592</c:v>
                </c:pt>
                <c:pt idx="7789">
                  <c:v>19.616109804843592</c:v>
                </c:pt>
                <c:pt idx="7790">
                  <c:v>19.616109804843592</c:v>
                </c:pt>
                <c:pt idx="7791">
                  <c:v>19.616109804843592</c:v>
                </c:pt>
                <c:pt idx="7792">
                  <c:v>19.616109804843592</c:v>
                </c:pt>
                <c:pt idx="7793">
                  <c:v>19.616109804843592</c:v>
                </c:pt>
                <c:pt idx="7794">
                  <c:v>19.616109804843592</c:v>
                </c:pt>
                <c:pt idx="7795">
                  <c:v>19.616109804843592</c:v>
                </c:pt>
                <c:pt idx="7796">
                  <c:v>19.616109804843592</c:v>
                </c:pt>
                <c:pt idx="7797">
                  <c:v>19.616109804843592</c:v>
                </c:pt>
                <c:pt idx="7798">
                  <c:v>19.616109804843592</c:v>
                </c:pt>
                <c:pt idx="7799">
                  <c:v>19.616109804843592</c:v>
                </c:pt>
                <c:pt idx="7800">
                  <c:v>19.616109804843592</c:v>
                </c:pt>
                <c:pt idx="7801">
                  <c:v>19.616109804843592</c:v>
                </c:pt>
                <c:pt idx="7802">
                  <c:v>19.616109804843592</c:v>
                </c:pt>
                <c:pt idx="7803">
                  <c:v>19.616109804843592</c:v>
                </c:pt>
                <c:pt idx="7804">
                  <c:v>19.616109804843592</c:v>
                </c:pt>
                <c:pt idx="7805">
                  <c:v>19.616109804843592</c:v>
                </c:pt>
                <c:pt idx="7806">
                  <c:v>19.616109804843592</c:v>
                </c:pt>
                <c:pt idx="7807">
                  <c:v>19.616109804843592</c:v>
                </c:pt>
                <c:pt idx="7808">
                  <c:v>19.616109804843592</c:v>
                </c:pt>
                <c:pt idx="7809">
                  <c:v>19.616109804843592</c:v>
                </c:pt>
                <c:pt idx="7810">
                  <c:v>19.616109804843592</c:v>
                </c:pt>
                <c:pt idx="7811">
                  <c:v>19.616109804843592</c:v>
                </c:pt>
                <c:pt idx="7812">
                  <c:v>19.616109804843592</c:v>
                </c:pt>
                <c:pt idx="7813">
                  <c:v>19.616109804843592</c:v>
                </c:pt>
                <c:pt idx="7814">
                  <c:v>19.616109804843592</c:v>
                </c:pt>
                <c:pt idx="7815">
                  <c:v>19.616109804843592</c:v>
                </c:pt>
                <c:pt idx="7816">
                  <c:v>19.616109804843592</c:v>
                </c:pt>
                <c:pt idx="7817">
                  <c:v>19.616109804843592</c:v>
                </c:pt>
                <c:pt idx="7818">
                  <c:v>19.616109804843592</c:v>
                </c:pt>
                <c:pt idx="7819">
                  <c:v>19.616109804843592</c:v>
                </c:pt>
                <c:pt idx="7820">
                  <c:v>19.616109804843592</c:v>
                </c:pt>
                <c:pt idx="7821">
                  <c:v>19.616109804843592</c:v>
                </c:pt>
                <c:pt idx="7822">
                  <c:v>19.616109804843592</c:v>
                </c:pt>
                <c:pt idx="7823">
                  <c:v>19.616109804843592</c:v>
                </c:pt>
                <c:pt idx="7824">
                  <c:v>19.616109804843592</c:v>
                </c:pt>
                <c:pt idx="7825">
                  <c:v>19.616109804843592</c:v>
                </c:pt>
                <c:pt idx="7826">
                  <c:v>19.616109804843592</c:v>
                </c:pt>
                <c:pt idx="7827">
                  <c:v>19.616109804843592</c:v>
                </c:pt>
                <c:pt idx="7828">
                  <c:v>19.616109804843592</c:v>
                </c:pt>
                <c:pt idx="7829">
                  <c:v>19.616109804843592</c:v>
                </c:pt>
                <c:pt idx="7830">
                  <c:v>19.616109804843592</c:v>
                </c:pt>
                <c:pt idx="7831">
                  <c:v>19.616109804843592</c:v>
                </c:pt>
                <c:pt idx="7832">
                  <c:v>19.616109804843592</c:v>
                </c:pt>
                <c:pt idx="7833">
                  <c:v>19.616109804843592</c:v>
                </c:pt>
                <c:pt idx="7834">
                  <c:v>19.616109804843592</c:v>
                </c:pt>
                <c:pt idx="7835">
                  <c:v>19.616109804843592</c:v>
                </c:pt>
                <c:pt idx="7836">
                  <c:v>19.616109804843592</c:v>
                </c:pt>
                <c:pt idx="7837">
                  <c:v>19.616109804843592</c:v>
                </c:pt>
                <c:pt idx="7838">
                  <c:v>19.616109804843592</c:v>
                </c:pt>
                <c:pt idx="7839">
                  <c:v>19.616109804843592</c:v>
                </c:pt>
                <c:pt idx="7840">
                  <c:v>19.616109804843592</c:v>
                </c:pt>
                <c:pt idx="7841">
                  <c:v>19.616109804843592</c:v>
                </c:pt>
                <c:pt idx="7842">
                  <c:v>19.616109804843592</c:v>
                </c:pt>
                <c:pt idx="7843">
                  <c:v>19.616109804843592</c:v>
                </c:pt>
                <c:pt idx="7844">
                  <c:v>19.616109804843592</c:v>
                </c:pt>
                <c:pt idx="7845">
                  <c:v>19.616109804843592</c:v>
                </c:pt>
                <c:pt idx="7846">
                  <c:v>19.616109804843592</c:v>
                </c:pt>
                <c:pt idx="7847">
                  <c:v>19.616109804843592</c:v>
                </c:pt>
                <c:pt idx="7848">
                  <c:v>19.616109804843592</c:v>
                </c:pt>
                <c:pt idx="7849">
                  <c:v>19.616109804843592</c:v>
                </c:pt>
                <c:pt idx="7850">
                  <c:v>19.616109804843592</c:v>
                </c:pt>
                <c:pt idx="7851">
                  <c:v>19.616109804843592</c:v>
                </c:pt>
                <c:pt idx="7852">
                  <c:v>19.616109804843592</c:v>
                </c:pt>
                <c:pt idx="7853">
                  <c:v>19.616109804843592</c:v>
                </c:pt>
                <c:pt idx="7854">
                  <c:v>19.616109804843592</c:v>
                </c:pt>
                <c:pt idx="7855">
                  <c:v>19.616109804843592</c:v>
                </c:pt>
                <c:pt idx="7856">
                  <c:v>19.616109804843592</c:v>
                </c:pt>
                <c:pt idx="7857">
                  <c:v>19.616109804843592</c:v>
                </c:pt>
                <c:pt idx="7858">
                  <c:v>19.616109804843592</c:v>
                </c:pt>
                <c:pt idx="7859">
                  <c:v>19.616109804843592</c:v>
                </c:pt>
                <c:pt idx="7860">
                  <c:v>19.616109804843592</c:v>
                </c:pt>
                <c:pt idx="7861">
                  <c:v>19.616109804843592</c:v>
                </c:pt>
                <c:pt idx="7862">
                  <c:v>19.616109804843592</c:v>
                </c:pt>
                <c:pt idx="7863">
                  <c:v>19.616109804843592</c:v>
                </c:pt>
                <c:pt idx="7864">
                  <c:v>19.616109804843592</c:v>
                </c:pt>
                <c:pt idx="7865">
                  <c:v>19.616109804843592</c:v>
                </c:pt>
                <c:pt idx="7866">
                  <c:v>19.616109804843592</c:v>
                </c:pt>
                <c:pt idx="7867">
                  <c:v>19.616109804843592</c:v>
                </c:pt>
                <c:pt idx="7868">
                  <c:v>19.616109804843592</c:v>
                </c:pt>
                <c:pt idx="7869">
                  <c:v>19.616109804843592</c:v>
                </c:pt>
                <c:pt idx="7870">
                  <c:v>19.616109804843592</c:v>
                </c:pt>
                <c:pt idx="7871">
                  <c:v>19.616109804843592</c:v>
                </c:pt>
                <c:pt idx="7872">
                  <c:v>19.616109804843592</c:v>
                </c:pt>
                <c:pt idx="7873">
                  <c:v>19.616109804843592</c:v>
                </c:pt>
                <c:pt idx="7874">
                  <c:v>19.616109804843592</c:v>
                </c:pt>
                <c:pt idx="7875">
                  <c:v>19.616109804843592</c:v>
                </c:pt>
                <c:pt idx="7876">
                  <c:v>19.616109804843592</c:v>
                </c:pt>
                <c:pt idx="7877">
                  <c:v>19.616109804843592</c:v>
                </c:pt>
                <c:pt idx="7878">
                  <c:v>19.616109804843592</c:v>
                </c:pt>
                <c:pt idx="7879">
                  <c:v>19.616109804843592</c:v>
                </c:pt>
                <c:pt idx="7880">
                  <c:v>19.616109804843592</c:v>
                </c:pt>
                <c:pt idx="7881">
                  <c:v>19.616109804843592</c:v>
                </c:pt>
                <c:pt idx="7882">
                  <c:v>19.616109804843592</c:v>
                </c:pt>
                <c:pt idx="7883">
                  <c:v>19.616109804843592</c:v>
                </c:pt>
                <c:pt idx="7884">
                  <c:v>19.616109804843592</c:v>
                </c:pt>
                <c:pt idx="7885">
                  <c:v>19.616109804843592</c:v>
                </c:pt>
                <c:pt idx="7886">
                  <c:v>19.616109804843592</c:v>
                </c:pt>
                <c:pt idx="7887">
                  <c:v>19.616109804843592</c:v>
                </c:pt>
                <c:pt idx="7888">
                  <c:v>19.616109804843592</c:v>
                </c:pt>
                <c:pt idx="7889">
                  <c:v>19.616109804843592</c:v>
                </c:pt>
                <c:pt idx="7890">
                  <c:v>19.616109804843592</c:v>
                </c:pt>
                <c:pt idx="7891">
                  <c:v>19.616109804843592</c:v>
                </c:pt>
                <c:pt idx="7892">
                  <c:v>19.616109804843592</c:v>
                </c:pt>
                <c:pt idx="7893">
                  <c:v>19.616109804843592</c:v>
                </c:pt>
                <c:pt idx="7894">
                  <c:v>19.616109804843592</c:v>
                </c:pt>
                <c:pt idx="7895">
                  <c:v>19.616109804843592</c:v>
                </c:pt>
                <c:pt idx="7896">
                  <c:v>19.616109804843592</c:v>
                </c:pt>
                <c:pt idx="7897">
                  <c:v>19.616109804843592</c:v>
                </c:pt>
                <c:pt idx="7898">
                  <c:v>19.616109804843592</c:v>
                </c:pt>
                <c:pt idx="7899">
                  <c:v>19.616109804843592</c:v>
                </c:pt>
                <c:pt idx="7900">
                  <c:v>19.616109804843592</c:v>
                </c:pt>
                <c:pt idx="7901">
                  <c:v>19.616109804843592</c:v>
                </c:pt>
                <c:pt idx="7902">
                  <c:v>19.616109804843592</c:v>
                </c:pt>
                <c:pt idx="7903">
                  <c:v>19.616109804843592</c:v>
                </c:pt>
                <c:pt idx="7904">
                  <c:v>19.616109804843592</c:v>
                </c:pt>
                <c:pt idx="7905">
                  <c:v>19.616109804843592</c:v>
                </c:pt>
                <c:pt idx="7906">
                  <c:v>19.616109804843592</c:v>
                </c:pt>
                <c:pt idx="7907">
                  <c:v>19.616109804843592</c:v>
                </c:pt>
                <c:pt idx="7908">
                  <c:v>19.616109804843592</c:v>
                </c:pt>
                <c:pt idx="7909">
                  <c:v>19.616109804843592</c:v>
                </c:pt>
                <c:pt idx="7910">
                  <c:v>19.616109804843592</c:v>
                </c:pt>
                <c:pt idx="7911">
                  <c:v>19.616109804843592</c:v>
                </c:pt>
                <c:pt idx="7912">
                  <c:v>19.616109804843592</c:v>
                </c:pt>
                <c:pt idx="7913">
                  <c:v>19.616109804843592</c:v>
                </c:pt>
                <c:pt idx="7914">
                  <c:v>19.616109804843592</c:v>
                </c:pt>
                <c:pt idx="7915">
                  <c:v>19.616109804843592</c:v>
                </c:pt>
                <c:pt idx="7916">
                  <c:v>19.616109804843592</c:v>
                </c:pt>
                <c:pt idx="7917">
                  <c:v>19.616109804843592</c:v>
                </c:pt>
                <c:pt idx="7918">
                  <c:v>19.616109804843592</c:v>
                </c:pt>
                <c:pt idx="7919">
                  <c:v>19.616109804843592</c:v>
                </c:pt>
                <c:pt idx="7920">
                  <c:v>19.616109804843592</c:v>
                </c:pt>
                <c:pt idx="7921">
                  <c:v>19.616109804843592</c:v>
                </c:pt>
                <c:pt idx="7922">
                  <c:v>19.616109804843592</c:v>
                </c:pt>
                <c:pt idx="7923">
                  <c:v>19.616109804843592</c:v>
                </c:pt>
                <c:pt idx="7924">
                  <c:v>19.616109804843592</c:v>
                </c:pt>
                <c:pt idx="7925">
                  <c:v>19.616109804843592</c:v>
                </c:pt>
                <c:pt idx="7926">
                  <c:v>19.616109804843592</c:v>
                </c:pt>
                <c:pt idx="7927">
                  <c:v>19.616109804843592</c:v>
                </c:pt>
                <c:pt idx="7928">
                  <c:v>19.616109804843592</c:v>
                </c:pt>
                <c:pt idx="7929">
                  <c:v>19.616109804843592</c:v>
                </c:pt>
                <c:pt idx="7930">
                  <c:v>19.616109804843592</c:v>
                </c:pt>
                <c:pt idx="7931">
                  <c:v>19.616109804843592</c:v>
                </c:pt>
                <c:pt idx="7932">
                  <c:v>19.616109804843592</c:v>
                </c:pt>
                <c:pt idx="7933">
                  <c:v>19.616109804843592</c:v>
                </c:pt>
                <c:pt idx="7934">
                  <c:v>19.616109804843592</c:v>
                </c:pt>
                <c:pt idx="7935">
                  <c:v>19.616109804843592</c:v>
                </c:pt>
                <c:pt idx="7936">
                  <c:v>19.616109804843592</c:v>
                </c:pt>
                <c:pt idx="7937">
                  <c:v>19.616109804843592</c:v>
                </c:pt>
                <c:pt idx="7938">
                  <c:v>19.616109804843592</c:v>
                </c:pt>
                <c:pt idx="7939">
                  <c:v>19.616109804843592</c:v>
                </c:pt>
                <c:pt idx="7940">
                  <c:v>19.616109804843592</c:v>
                </c:pt>
                <c:pt idx="7941">
                  <c:v>19.616109804843592</c:v>
                </c:pt>
                <c:pt idx="7942">
                  <c:v>19.616109804843592</c:v>
                </c:pt>
                <c:pt idx="7943">
                  <c:v>19.616109804843592</c:v>
                </c:pt>
                <c:pt idx="7944">
                  <c:v>19.616109804843592</c:v>
                </c:pt>
                <c:pt idx="7945">
                  <c:v>19.616109804843592</c:v>
                </c:pt>
                <c:pt idx="7946">
                  <c:v>19.616109804843592</c:v>
                </c:pt>
                <c:pt idx="7947">
                  <c:v>19.616109804843592</c:v>
                </c:pt>
                <c:pt idx="7948">
                  <c:v>19.616109804843592</c:v>
                </c:pt>
                <c:pt idx="7949">
                  <c:v>19.616109804843592</c:v>
                </c:pt>
                <c:pt idx="7950">
                  <c:v>19.616109804843592</c:v>
                </c:pt>
                <c:pt idx="7951">
                  <c:v>19.616109804843592</c:v>
                </c:pt>
                <c:pt idx="7952">
                  <c:v>19.616109804843592</c:v>
                </c:pt>
                <c:pt idx="7953">
                  <c:v>19.616109804843592</c:v>
                </c:pt>
                <c:pt idx="7954">
                  <c:v>19.616109804843592</c:v>
                </c:pt>
                <c:pt idx="7955">
                  <c:v>19.616109804843592</c:v>
                </c:pt>
                <c:pt idx="7956">
                  <c:v>19.616109804843592</c:v>
                </c:pt>
                <c:pt idx="7957">
                  <c:v>19.616109804843592</c:v>
                </c:pt>
                <c:pt idx="7958">
                  <c:v>19.616109804843592</c:v>
                </c:pt>
                <c:pt idx="7959">
                  <c:v>19.616109804843592</c:v>
                </c:pt>
                <c:pt idx="7960">
                  <c:v>19.616109804843592</c:v>
                </c:pt>
                <c:pt idx="7961">
                  <c:v>19.616109804843592</c:v>
                </c:pt>
                <c:pt idx="7962">
                  <c:v>19.616109804843592</c:v>
                </c:pt>
                <c:pt idx="7963">
                  <c:v>19.616109804843592</c:v>
                </c:pt>
                <c:pt idx="7964">
                  <c:v>19.616109804843592</c:v>
                </c:pt>
                <c:pt idx="7965">
                  <c:v>19.616109804843592</c:v>
                </c:pt>
                <c:pt idx="7966">
                  <c:v>19.616109804843592</c:v>
                </c:pt>
                <c:pt idx="7967">
                  <c:v>19.616109804843592</c:v>
                </c:pt>
                <c:pt idx="7968">
                  <c:v>19.616109804843592</c:v>
                </c:pt>
                <c:pt idx="7969">
                  <c:v>19.616109804843592</c:v>
                </c:pt>
                <c:pt idx="7970">
                  <c:v>19.616109804843592</c:v>
                </c:pt>
                <c:pt idx="7971">
                  <c:v>19.616109804843592</c:v>
                </c:pt>
                <c:pt idx="7972">
                  <c:v>19.616109804843592</c:v>
                </c:pt>
                <c:pt idx="7973">
                  <c:v>19.616109804843592</c:v>
                </c:pt>
                <c:pt idx="7974">
                  <c:v>19.616109804843592</c:v>
                </c:pt>
                <c:pt idx="7975">
                  <c:v>19.616109804843592</c:v>
                </c:pt>
                <c:pt idx="7976">
                  <c:v>19.616109804843592</c:v>
                </c:pt>
                <c:pt idx="7977">
                  <c:v>19.616109804843592</c:v>
                </c:pt>
                <c:pt idx="7978">
                  <c:v>19.616109804843592</c:v>
                </c:pt>
                <c:pt idx="7979">
                  <c:v>19.616109804843592</c:v>
                </c:pt>
                <c:pt idx="7980">
                  <c:v>19.616109804843592</c:v>
                </c:pt>
                <c:pt idx="7981">
                  <c:v>19.616109804843592</c:v>
                </c:pt>
                <c:pt idx="7982">
                  <c:v>19.616109804843592</c:v>
                </c:pt>
                <c:pt idx="7983">
                  <c:v>19.616109804843592</c:v>
                </c:pt>
                <c:pt idx="7984">
                  <c:v>19.616109804843592</c:v>
                </c:pt>
                <c:pt idx="7985">
                  <c:v>19.616109804843592</c:v>
                </c:pt>
                <c:pt idx="7986">
                  <c:v>19.616109804843592</c:v>
                </c:pt>
                <c:pt idx="7987">
                  <c:v>19.616109804843592</c:v>
                </c:pt>
                <c:pt idx="7988">
                  <c:v>19.616109804843592</c:v>
                </c:pt>
                <c:pt idx="7989">
                  <c:v>19.616109804843592</c:v>
                </c:pt>
                <c:pt idx="7990">
                  <c:v>19.616109804843592</c:v>
                </c:pt>
                <c:pt idx="7991">
                  <c:v>19.616109804843592</c:v>
                </c:pt>
                <c:pt idx="7992">
                  <c:v>19.616109804843592</c:v>
                </c:pt>
                <c:pt idx="7993">
                  <c:v>19.616109804843592</c:v>
                </c:pt>
                <c:pt idx="7994">
                  <c:v>19.616109804843592</c:v>
                </c:pt>
                <c:pt idx="7995">
                  <c:v>19.616109804843592</c:v>
                </c:pt>
                <c:pt idx="7996">
                  <c:v>19.616109804843592</c:v>
                </c:pt>
                <c:pt idx="7997">
                  <c:v>19.616109804843592</c:v>
                </c:pt>
                <c:pt idx="7998">
                  <c:v>19.616109804843592</c:v>
                </c:pt>
                <c:pt idx="7999">
                  <c:v>19.616109804843592</c:v>
                </c:pt>
                <c:pt idx="8000">
                  <c:v>19.616109804843592</c:v>
                </c:pt>
                <c:pt idx="8001">
                  <c:v>19.616109804843592</c:v>
                </c:pt>
                <c:pt idx="8002">
                  <c:v>19.616109804843592</c:v>
                </c:pt>
                <c:pt idx="8003">
                  <c:v>19.616109804843592</c:v>
                </c:pt>
                <c:pt idx="8004">
                  <c:v>19.616109804843592</c:v>
                </c:pt>
                <c:pt idx="8005">
                  <c:v>19.616109804843592</c:v>
                </c:pt>
                <c:pt idx="8006">
                  <c:v>19.616109804843592</c:v>
                </c:pt>
                <c:pt idx="8007">
                  <c:v>19.616109804843592</c:v>
                </c:pt>
                <c:pt idx="8008">
                  <c:v>19.616109804843592</c:v>
                </c:pt>
                <c:pt idx="8009">
                  <c:v>19.616109804843592</c:v>
                </c:pt>
                <c:pt idx="8010">
                  <c:v>19.616109804843592</c:v>
                </c:pt>
                <c:pt idx="8011">
                  <c:v>19.616109804843592</c:v>
                </c:pt>
                <c:pt idx="8012">
                  <c:v>19.616109804843592</c:v>
                </c:pt>
                <c:pt idx="8013">
                  <c:v>19.616109804843592</c:v>
                </c:pt>
                <c:pt idx="8014">
                  <c:v>19.616109804843592</c:v>
                </c:pt>
                <c:pt idx="8015">
                  <c:v>19.616109804843592</c:v>
                </c:pt>
                <c:pt idx="8016">
                  <c:v>19.616109804843592</c:v>
                </c:pt>
                <c:pt idx="8017">
                  <c:v>19.616109804843592</c:v>
                </c:pt>
                <c:pt idx="8018">
                  <c:v>19.616109804843592</c:v>
                </c:pt>
                <c:pt idx="8019">
                  <c:v>19.616109804843592</c:v>
                </c:pt>
                <c:pt idx="8020">
                  <c:v>19.616109804843592</c:v>
                </c:pt>
                <c:pt idx="8021">
                  <c:v>19.616109804843592</c:v>
                </c:pt>
                <c:pt idx="8022">
                  <c:v>19.616109804843592</c:v>
                </c:pt>
                <c:pt idx="8023">
                  <c:v>19.616109804843592</c:v>
                </c:pt>
                <c:pt idx="8024">
                  <c:v>19.616109804843592</c:v>
                </c:pt>
                <c:pt idx="8025">
                  <c:v>19.616109804843592</c:v>
                </c:pt>
                <c:pt idx="8026">
                  <c:v>19.616109804843592</c:v>
                </c:pt>
                <c:pt idx="8027">
                  <c:v>19.616109804843592</c:v>
                </c:pt>
                <c:pt idx="8028">
                  <c:v>19.616109804843592</c:v>
                </c:pt>
                <c:pt idx="8029">
                  <c:v>19.616109804843592</c:v>
                </c:pt>
                <c:pt idx="8030">
                  <c:v>19.616109804843592</c:v>
                </c:pt>
                <c:pt idx="8031">
                  <c:v>19.616109804843592</c:v>
                </c:pt>
                <c:pt idx="8032">
                  <c:v>19.616109804843592</c:v>
                </c:pt>
                <c:pt idx="8033">
                  <c:v>19.616109804843592</c:v>
                </c:pt>
                <c:pt idx="8034">
                  <c:v>19.616109804843592</c:v>
                </c:pt>
                <c:pt idx="8035">
                  <c:v>19.616109804843592</c:v>
                </c:pt>
                <c:pt idx="8036">
                  <c:v>19.616109804843592</c:v>
                </c:pt>
                <c:pt idx="8037">
                  <c:v>19.616109804843592</c:v>
                </c:pt>
                <c:pt idx="8038">
                  <c:v>19.616109804843592</c:v>
                </c:pt>
                <c:pt idx="8039">
                  <c:v>19.616109804843592</c:v>
                </c:pt>
                <c:pt idx="8040">
                  <c:v>19.616109804843592</c:v>
                </c:pt>
                <c:pt idx="8041">
                  <c:v>19.616109804843592</c:v>
                </c:pt>
                <c:pt idx="8042">
                  <c:v>19.616109804843592</c:v>
                </c:pt>
                <c:pt idx="8043">
                  <c:v>19.616109804843592</c:v>
                </c:pt>
                <c:pt idx="8044">
                  <c:v>19.616109804843592</c:v>
                </c:pt>
                <c:pt idx="8045">
                  <c:v>19.616109804843592</c:v>
                </c:pt>
                <c:pt idx="8046">
                  <c:v>19.616109804843592</c:v>
                </c:pt>
                <c:pt idx="8047">
                  <c:v>19.616109804843592</c:v>
                </c:pt>
                <c:pt idx="8048">
                  <c:v>19.616109804843592</c:v>
                </c:pt>
                <c:pt idx="8049">
                  <c:v>19.616109804843592</c:v>
                </c:pt>
                <c:pt idx="8050">
                  <c:v>19.616109804843592</c:v>
                </c:pt>
                <c:pt idx="8051">
                  <c:v>19.616109804843592</c:v>
                </c:pt>
                <c:pt idx="8052">
                  <c:v>19.616109804843592</c:v>
                </c:pt>
                <c:pt idx="8053">
                  <c:v>19.616109804843592</c:v>
                </c:pt>
                <c:pt idx="8054">
                  <c:v>19.616109804843592</c:v>
                </c:pt>
                <c:pt idx="8055">
                  <c:v>19.616109804843592</c:v>
                </c:pt>
                <c:pt idx="8056">
                  <c:v>19.616109804843592</c:v>
                </c:pt>
                <c:pt idx="8057">
                  <c:v>19.616109804843592</c:v>
                </c:pt>
                <c:pt idx="8058">
                  <c:v>19.616109804843592</c:v>
                </c:pt>
                <c:pt idx="8059">
                  <c:v>19.616109804843592</c:v>
                </c:pt>
                <c:pt idx="8060">
                  <c:v>19.616109804843592</c:v>
                </c:pt>
                <c:pt idx="8061">
                  <c:v>19.616109804843592</c:v>
                </c:pt>
                <c:pt idx="8062">
                  <c:v>19.616109804843592</c:v>
                </c:pt>
                <c:pt idx="8063">
                  <c:v>19.616109804843592</c:v>
                </c:pt>
                <c:pt idx="8064">
                  <c:v>19.616109804843592</c:v>
                </c:pt>
                <c:pt idx="8065">
                  <c:v>19.616109804843592</c:v>
                </c:pt>
                <c:pt idx="8066">
                  <c:v>19.616109804843592</c:v>
                </c:pt>
                <c:pt idx="8067">
                  <c:v>19.616109804843592</c:v>
                </c:pt>
                <c:pt idx="8068">
                  <c:v>19.616109804843592</c:v>
                </c:pt>
                <c:pt idx="8069">
                  <c:v>19.616109804843592</c:v>
                </c:pt>
                <c:pt idx="8070">
                  <c:v>19.616109804843592</c:v>
                </c:pt>
                <c:pt idx="8071">
                  <c:v>19.616109804843592</c:v>
                </c:pt>
                <c:pt idx="8072">
                  <c:v>19.616109804843592</c:v>
                </c:pt>
                <c:pt idx="8073">
                  <c:v>19.616109804843592</c:v>
                </c:pt>
                <c:pt idx="8074">
                  <c:v>19.616109804843592</c:v>
                </c:pt>
                <c:pt idx="8075">
                  <c:v>19.616109804843592</c:v>
                </c:pt>
                <c:pt idx="8076">
                  <c:v>19.616109804843592</c:v>
                </c:pt>
                <c:pt idx="8077">
                  <c:v>19.616109804843592</c:v>
                </c:pt>
                <c:pt idx="8078">
                  <c:v>19.616109804843592</c:v>
                </c:pt>
                <c:pt idx="8079">
                  <c:v>19.616109804843592</c:v>
                </c:pt>
                <c:pt idx="8080">
                  <c:v>19.616109804843592</c:v>
                </c:pt>
                <c:pt idx="8081">
                  <c:v>19.616109804843592</c:v>
                </c:pt>
                <c:pt idx="8082">
                  <c:v>19.616109804843592</c:v>
                </c:pt>
                <c:pt idx="8083">
                  <c:v>19.616109804843592</c:v>
                </c:pt>
                <c:pt idx="8084">
                  <c:v>19.616109804843592</c:v>
                </c:pt>
                <c:pt idx="8085">
                  <c:v>19.616109804843592</c:v>
                </c:pt>
                <c:pt idx="8086">
                  <c:v>19.616109804843592</c:v>
                </c:pt>
                <c:pt idx="8087">
                  <c:v>19.616109804843592</c:v>
                </c:pt>
                <c:pt idx="8088">
                  <c:v>19.616109804843592</c:v>
                </c:pt>
                <c:pt idx="8089">
                  <c:v>19.616109804843592</c:v>
                </c:pt>
                <c:pt idx="8090">
                  <c:v>19.616109804843592</c:v>
                </c:pt>
                <c:pt idx="8091">
                  <c:v>19.616109804843592</c:v>
                </c:pt>
                <c:pt idx="8092">
                  <c:v>19.616109804843592</c:v>
                </c:pt>
                <c:pt idx="8093">
                  <c:v>19.616109804843592</c:v>
                </c:pt>
                <c:pt idx="8094">
                  <c:v>19.616109804843592</c:v>
                </c:pt>
                <c:pt idx="8095">
                  <c:v>19.616109804843592</c:v>
                </c:pt>
                <c:pt idx="8096">
                  <c:v>19.616109804843592</c:v>
                </c:pt>
                <c:pt idx="8097">
                  <c:v>19.616109804843592</c:v>
                </c:pt>
                <c:pt idx="8098">
                  <c:v>19.616109804843592</c:v>
                </c:pt>
                <c:pt idx="8099">
                  <c:v>19.616109804843592</c:v>
                </c:pt>
                <c:pt idx="8100">
                  <c:v>19.616109804843592</c:v>
                </c:pt>
                <c:pt idx="8101">
                  <c:v>19.616109804843592</c:v>
                </c:pt>
                <c:pt idx="8102">
                  <c:v>19.616109804843592</c:v>
                </c:pt>
                <c:pt idx="8103">
                  <c:v>19.616109804843592</c:v>
                </c:pt>
                <c:pt idx="8104">
                  <c:v>19.616109804843592</c:v>
                </c:pt>
                <c:pt idx="8105">
                  <c:v>19.616109804843592</c:v>
                </c:pt>
                <c:pt idx="8106">
                  <c:v>19.616109804843592</c:v>
                </c:pt>
                <c:pt idx="8107">
                  <c:v>19.616109804843592</c:v>
                </c:pt>
                <c:pt idx="8108">
                  <c:v>19.616109804843592</c:v>
                </c:pt>
                <c:pt idx="8109">
                  <c:v>19.616109804843592</c:v>
                </c:pt>
                <c:pt idx="8110">
                  <c:v>19.616109804843592</c:v>
                </c:pt>
                <c:pt idx="8111">
                  <c:v>19.616109804843592</c:v>
                </c:pt>
                <c:pt idx="8112">
                  <c:v>19.616109804843592</c:v>
                </c:pt>
                <c:pt idx="8113">
                  <c:v>19.616109804843592</c:v>
                </c:pt>
                <c:pt idx="8114">
                  <c:v>19.616109804843592</c:v>
                </c:pt>
                <c:pt idx="8115">
                  <c:v>19.616109804843592</c:v>
                </c:pt>
                <c:pt idx="8116">
                  <c:v>19.616109804843592</c:v>
                </c:pt>
                <c:pt idx="8117">
                  <c:v>19.616109804843592</c:v>
                </c:pt>
                <c:pt idx="8118">
                  <c:v>19.616109804843592</c:v>
                </c:pt>
                <c:pt idx="8119">
                  <c:v>19.616109804843592</c:v>
                </c:pt>
                <c:pt idx="8120">
                  <c:v>19.616109804843592</c:v>
                </c:pt>
                <c:pt idx="8121">
                  <c:v>19.616109804843592</c:v>
                </c:pt>
                <c:pt idx="8122">
                  <c:v>19.616109804843592</c:v>
                </c:pt>
                <c:pt idx="8123">
                  <c:v>19.616109804843592</c:v>
                </c:pt>
                <c:pt idx="8124">
                  <c:v>19.616109804843592</c:v>
                </c:pt>
                <c:pt idx="8125">
                  <c:v>19.616109804843592</c:v>
                </c:pt>
                <c:pt idx="8126">
                  <c:v>19.616109804843592</c:v>
                </c:pt>
                <c:pt idx="8127">
                  <c:v>19.616109804843592</c:v>
                </c:pt>
                <c:pt idx="8128">
                  <c:v>19.616109804843592</c:v>
                </c:pt>
                <c:pt idx="8129">
                  <c:v>19.616109804843592</c:v>
                </c:pt>
                <c:pt idx="8130">
                  <c:v>19.616109804843592</c:v>
                </c:pt>
                <c:pt idx="8131">
                  <c:v>19.616109804843592</c:v>
                </c:pt>
                <c:pt idx="8132">
                  <c:v>19.616109804843592</c:v>
                </c:pt>
                <c:pt idx="8133">
                  <c:v>19.616109804843592</c:v>
                </c:pt>
                <c:pt idx="8134">
                  <c:v>19.616109804843592</c:v>
                </c:pt>
                <c:pt idx="8135">
                  <c:v>19.616109804843592</c:v>
                </c:pt>
                <c:pt idx="8136">
                  <c:v>19.616109804843592</c:v>
                </c:pt>
                <c:pt idx="8137">
                  <c:v>19.616109804843592</c:v>
                </c:pt>
                <c:pt idx="8138">
                  <c:v>19.616109804843592</c:v>
                </c:pt>
                <c:pt idx="8139">
                  <c:v>19.616109804843592</c:v>
                </c:pt>
                <c:pt idx="8140">
                  <c:v>19.616109804843592</c:v>
                </c:pt>
                <c:pt idx="8141">
                  <c:v>19.616109804843592</c:v>
                </c:pt>
                <c:pt idx="8142">
                  <c:v>19.616109804843592</c:v>
                </c:pt>
                <c:pt idx="8143">
                  <c:v>19.616109804843592</c:v>
                </c:pt>
                <c:pt idx="8144">
                  <c:v>19.616109804843592</c:v>
                </c:pt>
                <c:pt idx="8145">
                  <c:v>19.616109804843592</c:v>
                </c:pt>
                <c:pt idx="8146">
                  <c:v>19.616109804843592</c:v>
                </c:pt>
                <c:pt idx="8147">
                  <c:v>19.616109804843592</c:v>
                </c:pt>
                <c:pt idx="8148">
                  <c:v>19.616109804843592</c:v>
                </c:pt>
                <c:pt idx="8149">
                  <c:v>19.616109804843592</c:v>
                </c:pt>
                <c:pt idx="8150">
                  <c:v>19.616109804843592</c:v>
                </c:pt>
                <c:pt idx="8151">
                  <c:v>19.616109804843592</c:v>
                </c:pt>
                <c:pt idx="8152">
                  <c:v>19.616109804843592</c:v>
                </c:pt>
                <c:pt idx="8153">
                  <c:v>19.616109804843592</c:v>
                </c:pt>
                <c:pt idx="8154">
                  <c:v>19.616109804843592</c:v>
                </c:pt>
                <c:pt idx="8155">
                  <c:v>19.616109804843592</c:v>
                </c:pt>
                <c:pt idx="8156">
                  <c:v>19.616109804843592</c:v>
                </c:pt>
                <c:pt idx="8157">
                  <c:v>19.616109804843592</c:v>
                </c:pt>
                <c:pt idx="8158">
                  <c:v>19.616109804843592</c:v>
                </c:pt>
                <c:pt idx="8159">
                  <c:v>19.616109804843592</c:v>
                </c:pt>
                <c:pt idx="8160">
                  <c:v>19.616109804843592</c:v>
                </c:pt>
                <c:pt idx="8161">
                  <c:v>19.616109804843592</c:v>
                </c:pt>
                <c:pt idx="8162">
                  <c:v>19.616109804843592</c:v>
                </c:pt>
                <c:pt idx="8163">
                  <c:v>19.616109804843592</c:v>
                </c:pt>
                <c:pt idx="8164">
                  <c:v>19.616109804843592</c:v>
                </c:pt>
                <c:pt idx="8165">
                  <c:v>19.616109804843592</c:v>
                </c:pt>
                <c:pt idx="8166">
                  <c:v>19.616109804843592</c:v>
                </c:pt>
                <c:pt idx="8167">
                  <c:v>19.616109804843592</c:v>
                </c:pt>
                <c:pt idx="8168">
                  <c:v>19.616109804843592</c:v>
                </c:pt>
                <c:pt idx="8169">
                  <c:v>19.616109804843592</c:v>
                </c:pt>
                <c:pt idx="8170">
                  <c:v>19.616109804843592</c:v>
                </c:pt>
                <c:pt idx="8171">
                  <c:v>19.616109804843592</c:v>
                </c:pt>
                <c:pt idx="8172">
                  <c:v>19.616109804843592</c:v>
                </c:pt>
                <c:pt idx="8173">
                  <c:v>19.616109804843592</c:v>
                </c:pt>
                <c:pt idx="8174">
                  <c:v>19.616109804843592</c:v>
                </c:pt>
                <c:pt idx="8175">
                  <c:v>19.616109804843592</c:v>
                </c:pt>
                <c:pt idx="8176">
                  <c:v>19.616109804843592</c:v>
                </c:pt>
                <c:pt idx="8177">
                  <c:v>19.616109804843592</c:v>
                </c:pt>
                <c:pt idx="8178">
                  <c:v>19.616109804843592</c:v>
                </c:pt>
                <c:pt idx="8179">
                  <c:v>19.616109804843592</c:v>
                </c:pt>
                <c:pt idx="8180">
                  <c:v>19.616109804843592</c:v>
                </c:pt>
                <c:pt idx="8181">
                  <c:v>19.616109804843592</c:v>
                </c:pt>
                <c:pt idx="8182">
                  <c:v>19.616109804843592</c:v>
                </c:pt>
                <c:pt idx="8183">
                  <c:v>19.616109804843592</c:v>
                </c:pt>
                <c:pt idx="8184">
                  <c:v>19.616109804843592</c:v>
                </c:pt>
                <c:pt idx="8185">
                  <c:v>19.616109804843592</c:v>
                </c:pt>
                <c:pt idx="8186">
                  <c:v>19.616109804843592</c:v>
                </c:pt>
                <c:pt idx="8187">
                  <c:v>19.616109804843592</c:v>
                </c:pt>
                <c:pt idx="8188">
                  <c:v>19.616109804843592</c:v>
                </c:pt>
                <c:pt idx="8189">
                  <c:v>19.616109804843592</c:v>
                </c:pt>
                <c:pt idx="8190">
                  <c:v>19.616109804843592</c:v>
                </c:pt>
                <c:pt idx="8191">
                  <c:v>19.616109804843592</c:v>
                </c:pt>
                <c:pt idx="8192">
                  <c:v>19.616109804843592</c:v>
                </c:pt>
                <c:pt idx="8193">
                  <c:v>19.616109804843592</c:v>
                </c:pt>
                <c:pt idx="8194">
                  <c:v>19.616109804843592</c:v>
                </c:pt>
                <c:pt idx="8195">
                  <c:v>19.616109804843592</c:v>
                </c:pt>
                <c:pt idx="8196">
                  <c:v>19.616109804843592</c:v>
                </c:pt>
                <c:pt idx="8197">
                  <c:v>19.616109804843592</c:v>
                </c:pt>
                <c:pt idx="8198">
                  <c:v>19.616109804843592</c:v>
                </c:pt>
                <c:pt idx="8199">
                  <c:v>19.616109804843592</c:v>
                </c:pt>
                <c:pt idx="8200">
                  <c:v>19.616109804843592</c:v>
                </c:pt>
                <c:pt idx="8201">
                  <c:v>19.616109804843592</c:v>
                </c:pt>
                <c:pt idx="8202">
                  <c:v>19.616109804843592</c:v>
                </c:pt>
                <c:pt idx="8203">
                  <c:v>19.616109804843592</c:v>
                </c:pt>
                <c:pt idx="8204">
                  <c:v>19.616109804843592</c:v>
                </c:pt>
                <c:pt idx="8205">
                  <c:v>19.616109804843592</c:v>
                </c:pt>
                <c:pt idx="8206">
                  <c:v>19.616109804843592</c:v>
                </c:pt>
                <c:pt idx="8207">
                  <c:v>19.616109804843592</c:v>
                </c:pt>
                <c:pt idx="8208">
                  <c:v>19.616109804843592</c:v>
                </c:pt>
                <c:pt idx="8209">
                  <c:v>19.616109804843592</c:v>
                </c:pt>
                <c:pt idx="8210">
                  <c:v>19.616109804843592</c:v>
                </c:pt>
                <c:pt idx="8211">
                  <c:v>19.616109804843592</c:v>
                </c:pt>
                <c:pt idx="8212">
                  <c:v>19.616109804843592</c:v>
                </c:pt>
                <c:pt idx="8213">
                  <c:v>19.616109804843592</c:v>
                </c:pt>
                <c:pt idx="8214">
                  <c:v>19.616109804843592</c:v>
                </c:pt>
                <c:pt idx="8215">
                  <c:v>19.616109804843592</c:v>
                </c:pt>
                <c:pt idx="8216">
                  <c:v>19.616109804843592</c:v>
                </c:pt>
                <c:pt idx="8217">
                  <c:v>19.616109804843592</c:v>
                </c:pt>
                <c:pt idx="8218">
                  <c:v>19.616109804843592</c:v>
                </c:pt>
                <c:pt idx="8219">
                  <c:v>19.616109804843592</c:v>
                </c:pt>
                <c:pt idx="8220">
                  <c:v>19.616109804843592</c:v>
                </c:pt>
                <c:pt idx="8221">
                  <c:v>19.616109804843592</c:v>
                </c:pt>
                <c:pt idx="8222">
                  <c:v>19.616109804843592</c:v>
                </c:pt>
                <c:pt idx="8223">
                  <c:v>19.616109804843592</c:v>
                </c:pt>
                <c:pt idx="8224">
                  <c:v>19.616109804843592</c:v>
                </c:pt>
                <c:pt idx="8225">
                  <c:v>19.616109804843592</c:v>
                </c:pt>
                <c:pt idx="8226">
                  <c:v>19.616109804843592</c:v>
                </c:pt>
                <c:pt idx="8227">
                  <c:v>19.616109804843592</c:v>
                </c:pt>
                <c:pt idx="8228">
                  <c:v>19.616109804843592</c:v>
                </c:pt>
                <c:pt idx="8229">
                  <c:v>19.616109804843592</c:v>
                </c:pt>
                <c:pt idx="8230">
                  <c:v>19.616109804843592</c:v>
                </c:pt>
                <c:pt idx="8231">
                  <c:v>19.616109804843592</c:v>
                </c:pt>
                <c:pt idx="8232">
                  <c:v>19.616109804843592</c:v>
                </c:pt>
                <c:pt idx="8233">
                  <c:v>19.616109804843592</c:v>
                </c:pt>
                <c:pt idx="8234">
                  <c:v>19.616109804843592</c:v>
                </c:pt>
                <c:pt idx="8235">
                  <c:v>19.616109804843592</c:v>
                </c:pt>
                <c:pt idx="8236">
                  <c:v>19.616109804843592</c:v>
                </c:pt>
                <c:pt idx="8237">
                  <c:v>19.616109804843592</c:v>
                </c:pt>
                <c:pt idx="8238">
                  <c:v>19.616109804843592</c:v>
                </c:pt>
                <c:pt idx="8239">
                  <c:v>19.616109804843592</c:v>
                </c:pt>
                <c:pt idx="8240">
                  <c:v>19.616109804843592</c:v>
                </c:pt>
                <c:pt idx="8241">
                  <c:v>19.616109804843592</c:v>
                </c:pt>
                <c:pt idx="8242">
                  <c:v>19.616109804843592</c:v>
                </c:pt>
                <c:pt idx="8243">
                  <c:v>19.616109804843592</c:v>
                </c:pt>
                <c:pt idx="8244">
                  <c:v>19.616109804843592</c:v>
                </c:pt>
                <c:pt idx="8245">
                  <c:v>19.616109804843592</c:v>
                </c:pt>
                <c:pt idx="8246">
                  <c:v>19.616109804843592</c:v>
                </c:pt>
                <c:pt idx="8247">
                  <c:v>19.616109804843592</c:v>
                </c:pt>
                <c:pt idx="8248">
                  <c:v>19.616109804843592</c:v>
                </c:pt>
                <c:pt idx="8249">
                  <c:v>19.616109804843592</c:v>
                </c:pt>
                <c:pt idx="8250">
                  <c:v>19.616109804843592</c:v>
                </c:pt>
                <c:pt idx="8251">
                  <c:v>19.616109804843592</c:v>
                </c:pt>
                <c:pt idx="8252">
                  <c:v>19.616109804843592</c:v>
                </c:pt>
                <c:pt idx="8253">
                  <c:v>19.616109804843592</c:v>
                </c:pt>
                <c:pt idx="8254">
                  <c:v>19.616109804843592</c:v>
                </c:pt>
                <c:pt idx="8255">
                  <c:v>19.616109804843592</c:v>
                </c:pt>
                <c:pt idx="8256">
                  <c:v>19.616109804843592</c:v>
                </c:pt>
                <c:pt idx="8257">
                  <c:v>19.616109804843592</c:v>
                </c:pt>
                <c:pt idx="8258">
                  <c:v>19.616109804843592</c:v>
                </c:pt>
                <c:pt idx="8259">
                  <c:v>19.616109804843592</c:v>
                </c:pt>
                <c:pt idx="8260">
                  <c:v>19.616109804843592</c:v>
                </c:pt>
                <c:pt idx="8261">
                  <c:v>19.616109804843592</c:v>
                </c:pt>
                <c:pt idx="8262">
                  <c:v>19.616109804843592</c:v>
                </c:pt>
                <c:pt idx="8263">
                  <c:v>19.616109804843592</c:v>
                </c:pt>
                <c:pt idx="8264">
                  <c:v>19.616109804843592</c:v>
                </c:pt>
                <c:pt idx="8265">
                  <c:v>19.616109804843592</c:v>
                </c:pt>
                <c:pt idx="8266">
                  <c:v>19.616109804843592</c:v>
                </c:pt>
                <c:pt idx="8267">
                  <c:v>19.616109804843592</c:v>
                </c:pt>
                <c:pt idx="8268">
                  <c:v>19.616109804843592</c:v>
                </c:pt>
                <c:pt idx="8269">
                  <c:v>19.616109804843592</c:v>
                </c:pt>
                <c:pt idx="8270">
                  <c:v>19.616109804843592</c:v>
                </c:pt>
                <c:pt idx="8271">
                  <c:v>19.616109804843592</c:v>
                </c:pt>
                <c:pt idx="8272">
                  <c:v>19.616109804843592</c:v>
                </c:pt>
                <c:pt idx="8273">
                  <c:v>19.616109804843592</c:v>
                </c:pt>
                <c:pt idx="8274">
                  <c:v>19.616109804843592</c:v>
                </c:pt>
                <c:pt idx="8275">
                  <c:v>19.616109804843592</c:v>
                </c:pt>
                <c:pt idx="8276">
                  <c:v>19.616109804843592</c:v>
                </c:pt>
                <c:pt idx="8277">
                  <c:v>19.616109804843592</c:v>
                </c:pt>
                <c:pt idx="8278">
                  <c:v>19.616109804843592</c:v>
                </c:pt>
                <c:pt idx="8279">
                  <c:v>19.616109804843592</c:v>
                </c:pt>
                <c:pt idx="8280">
                  <c:v>19.616109804843592</c:v>
                </c:pt>
                <c:pt idx="8281">
                  <c:v>19.616109804843592</c:v>
                </c:pt>
                <c:pt idx="8282">
                  <c:v>19.616109804843592</c:v>
                </c:pt>
                <c:pt idx="8283">
                  <c:v>19.616109804843592</c:v>
                </c:pt>
                <c:pt idx="8284">
                  <c:v>19.616109804843592</c:v>
                </c:pt>
                <c:pt idx="8285">
                  <c:v>19.616109804843592</c:v>
                </c:pt>
                <c:pt idx="8286">
                  <c:v>19.616109804843592</c:v>
                </c:pt>
                <c:pt idx="8287">
                  <c:v>19.616109804843592</c:v>
                </c:pt>
                <c:pt idx="8288">
                  <c:v>19.616109804843592</c:v>
                </c:pt>
                <c:pt idx="8289">
                  <c:v>19.616109804843592</c:v>
                </c:pt>
                <c:pt idx="8290">
                  <c:v>19.616109804843592</c:v>
                </c:pt>
                <c:pt idx="8291">
                  <c:v>19.616109804843592</c:v>
                </c:pt>
                <c:pt idx="8292">
                  <c:v>19.616109804843592</c:v>
                </c:pt>
                <c:pt idx="8293">
                  <c:v>19.616109804843592</c:v>
                </c:pt>
                <c:pt idx="8294">
                  <c:v>19.616109804843592</c:v>
                </c:pt>
                <c:pt idx="8295">
                  <c:v>19.616109804843592</c:v>
                </c:pt>
                <c:pt idx="8296">
                  <c:v>19.616109804843592</c:v>
                </c:pt>
                <c:pt idx="8297">
                  <c:v>19.616109804843592</c:v>
                </c:pt>
                <c:pt idx="8298">
                  <c:v>19.616109804843592</c:v>
                </c:pt>
                <c:pt idx="8299">
                  <c:v>19.616109804843592</c:v>
                </c:pt>
                <c:pt idx="8300">
                  <c:v>19.616109804843592</c:v>
                </c:pt>
                <c:pt idx="8301">
                  <c:v>19.616109804843592</c:v>
                </c:pt>
                <c:pt idx="8302">
                  <c:v>19.616109804843592</c:v>
                </c:pt>
                <c:pt idx="8303">
                  <c:v>19.616109804843592</c:v>
                </c:pt>
                <c:pt idx="8304">
                  <c:v>19.616109804843592</c:v>
                </c:pt>
                <c:pt idx="8305">
                  <c:v>19.616109804843592</c:v>
                </c:pt>
                <c:pt idx="8306">
                  <c:v>19.616109804843592</c:v>
                </c:pt>
                <c:pt idx="8307">
                  <c:v>19.616109804843592</c:v>
                </c:pt>
                <c:pt idx="8308">
                  <c:v>19.616109804843592</c:v>
                </c:pt>
                <c:pt idx="8309">
                  <c:v>19.616109804843592</c:v>
                </c:pt>
                <c:pt idx="8310">
                  <c:v>19.616109804843592</c:v>
                </c:pt>
                <c:pt idx="8311">
                  <c:v>19.616109804843592</c:v>
                </c:pt>
                <c:pt idx="8312">
                  <c:v>19.616109804843592</c:v>
                </c:pt>
                <c:pt idx="8313">
                  <c:v>19.616109804843592</c:v>
                </c:pt>
                <c:pt idx="8314">
                  <c:v>19.616109804843592</c:v>
                </c:pt>
                <c:pt idx="8315">
                  <c:v>19.616109804843592</c:v>
                </c:pt>
                <c:pt idx="8316">
                  <c:v>19.616109804843592</c:v>
                </c:pt>
                <c:pt idx="8317">
                  <c:v>19.616109804843592</c:v>
                </c:pt>
                <c:pt idx="8318">
                  <c:v>19.616109804843592</c:v>
                </c:pt>
                <c:pt idx="8319">
                  <c:v>19.616109804843592</c:v>
                </c:pt>
                <c:pt idx="8320">
                  <c:v>19.616109804843592</c:v>
                </c:pt>
                <c:pt idx="8321">
                  <c:v>19.616109804843592</c:v>
                </c:pt>
                <c:pt idx="8322">
                  <c:v>19.616109804843592</c:v>
                </c:pt>
                <c:pt idx="8323">
                  <c:v>19.616109804843592</c:v>
                </c:pt>
                <c:pt idx="8324">
                  <c:v>19.616109804843592</c:v>
                </c:pt>
                <c:pt idx="8325">
                  <c:v>19.616109804843592</c:v>
                </c:pt>
                <c:pt idx="8326">
                  <c:v>19.616109804843592</c:v>
                </c:pt>
                <c:pt idx="8327">
                  <c:v>19.616109804843592</c:v>
                </c:pt>
                <c:pt idx="8328">
                  <c:v>19.616109804843592</c:v>
                </c:pt>
                <c:pt idx="8329">
                  <c:v>19.616109804843592</c:v>
                </c:pt>
                <c:pt idx="8330">
                  <c:v>19.616109804843592</c:v>
                </c:pt>
                <c:pt idx="8331">
                  <c:v>19.616109804843592</c:v>
                </c:pt>
                <c:pt idx="8332">
                  <c:v>19.616109804843592</c:v>
                </c:pt>
                <c:pt idx="8333">
                  <c:v>19.616109804843592</c:v>
                </c:pt>
                <c:pt idx="8334">
                  <c:v>19.616109804843592</c:v>
                </c:pt>
                <c:pt idx="8335">
                  <c:v>19.616109804843592</c:v>
                </c:pt>
                <c:pt idx="8336">
                  <c:v>19.616109804843592</c:v>
                </c:pt>
                <c:pt idx="8337">
                  <c:v>19.616109804843592</c:v>
                </c:pt>
                <c:pt idx="8338">
                  <c:v>19.616109804843592</c:v>
                </c:pt>
                <c:pt idx="8339">
                  <c:v>19.616109804843592</c:v>
                </c:pt>
                <c:pt idx="8340">
                  <c:v>19.616109804843592</c:v>
                </c:pt>
                <c:pt idx="8341">
                  <c:v>19.616109804843592</c:v>
                </c:pt>
                <c:pt idx="8342">
                  <c:v>19.616109804843592</c:v>
                </c:pt>
                <c:pt idx="8343">
                  <c:v>19.616109804843592</c:v>
                </c:pt>
                <c:pt idx="8344">
                  <c:v>19.616109804843592</c:v>
                </c:pt>
                <c:pt idx="8345">
                  <c:v>19.616109804843592</c:v>
                </c:pt>
                <c:pt idx="8346">
                  <c:v>19.616109804843592</c:v>
                </c:pt>
                <c:pt idx="8347">
                  <c:v>19.616109804843592</c:v>
                </c:pt>
                <c:pt idx="8348">
                  <c:v>19.616109804843592</c:v>
                </c:pt>
                <c:pt idx="8349">
                  <c:v>19.616109804843592</c:v>
                </c:pt>
                <c:pt idx="8350">
                  <c:v>19.616109804843592</c:v>
                </c:pt>
                <c:pt idx="8351">
                  <c:v>19.616109804843592</c:v>
                </c:pt>
                <c:pt idx="8352">
                  <c:v>19.616109804843592</c:v>
                </c:pt>
                <c:pt idx="8353">
                  <c:v>19.616109804843592</c:v>
                </c:pt>
                <c:pt idx="8354">
                  <c:v>19.616109804843592</c:v>
                </c:pt>
                <c:pt idx="8355">
                  <c:v>19.616109804843592</c:v>
                </c:pt>
                <c:pt idx="8356">
                  <c:v>19.616109804843592</c:v>
                </c:pt>
                <c:pt idx="8357">
                  <c:v>19.616109804843592</c:v>
                </c:pt>
                <c:pt idx="8358">
                  <c:v>19.616109804843592</c:v>
                </c:pt>
                <c:pt idx="8359">
                  <c:v>19.616109804843592</c:v>
                </c:pt>
                <c:pt idx="8360">
                  <c:v>19.616109804843592</c:v>
                </c:pt>
                <c:pt idx="8361">
                  <c:v>19.616109804843592</c:v>
                </c:pt>
                <c:pt idx="8362">
                  <c:v>19.616109804843592</c:v>
                </c:pt>
                <c:pt idx="8363">
                  <c:v>19.616109804843592</c:v>
                </c:pt>
                <c:pt idx="8364">
                  <c:v>19.616109804843592</c:v>
                </c:pt>
                <c:pt idx="8365">
                  <c:v>19.616109804843592</c:v>
                </c:pt>
                <c:pt idx="8366">
                  <c:v>19.616109804843592</c:v>
                </c:pt>
                <c:pt idx="8367">
                  <c:v>19.616109804843592</c:v>
                </c:pt>
                <c:pt idx="8368">
                  <c:v>19.616109804843592</c:v>
                </c:pt>
                <c:pt idx="8369">
                  <c:v>19.616109804843592</c:v>
                </c:pt>
                <c:pt idx="8370">
                  <c:v>19.616109804843592</c:v>
                </c:pt>
                <c:pt idx="8371">
                  <c:v>19.616109804843592</c:v>
                </c:pt>
                <c:pt idx="8372">
                  <c:v>19.616109804843592</c:v>
                </c:pt>
                <c:pt idx="8373">
                  <c:v>19.616109804843592</c:v>
                </c:pt>
                <c:pt idx="8374">
                  <c:v>19.616109804843592</c:v>
                </c:pt>
                <c:pt idx="8375">
                  <c:v>19.616109804843592</c:v>
                </c:pt>
                <c:pt idx="8376">
                  <c:v>19.616109804843592</c:v>
                </c:pt>
                <c:pt idx="8377">
                  <c:v>19.616109804843592</c:v>
                </c:pt>
                <c:pt idx="8378">
                  <c:v>19.616109804843592</c:v>
                </c:pt>
                <c:pt idx="8379">
                  <c:v>19.616109804843592</c:v>
                </c:pt>
                <c:pt idx="8380">
                  <c:v>19.616109804843592</c:v>
                </c:pt>
                <c:pt idx="8381">
                  <c:v>19.616109804843592</c:v>
                </c:pt>
                <c:pt idx="8382">
                  <c:v>19.616109804843592</c:v>
                </c:pt>
                <c:pt idx="8383">
                  <c:v>19.616109804843592</c:v>
                </c:pt>
                <c:pt idx="8384">
                  <c:v>19.616109804843592</c:v>
                </c:pt>
                <c:pt idx="8385">
                  <c:v>19.616109804843592</c:v>
                </c:pt>
                <c:pt idx="8386">
                  <c:v>19.616109804843592</c:v>
                </c:pt>
                <c:pt idx="8387">
                  <c:v>19.616109804843592</c:v>
                </c:pt>
                <c:pt idx="8388">
                  <c:v>19.616109804843592</c:v>
                </c:pt>
                <c:pt idx="8389">
                  <c:v>19.616109804843592</c:v>
                </c:pt>
                <c:pt idx="8390">
                  <c:v>19.616109804843592</c:v>
                </c:pt>
                <c:pt idx="8391">
                  <c:v>19.616109804843592</c:v>
                </c:pt>
                <c:pt idx="8392">
                  <c:v>19.616109804843592</c:v>
                </c:pt>
                <c:pt idx="8393">
                  <c:v>19.616109804843592</c:v>
                </c:pt>
                <c:pt idx="8394">
                  <c:v>19.616109804843592</c:v>
                </c:pt>
                <c:pt idx="8395">
                  <c:v>19.616109804843592</c:v>
                </c:pt>
                <c:pt idx="8396">
                  <c:v>19.616109804843592</c:v>
                </c:pt>
                <c:pt idx="8397">
                  <c:v>19.616109804843592</c:v>
                </c:pt>
                <c:pt idx="8398">
                  <c:v>19.616109804843592</c:v>
                </c:pt>
                <c:pt idx="8399">
                  <c:v>19.616109804843592</c:v>
                </c:pt>
                <c:pt idx="8400">
                  <c:v>19.616109804843592</c:v>
                </c:pt>
                <c:pt idx="8401">
                  <c:v>19.616109804843592</c:v>
                </c:pt>
                <c:pt idx="8402">
                  <c:v>19.616109804843592</c:v>
                </c:pt>
                <c:pt idx="8403">
                  <c:v>19.616109804843592</c:v>
                </c:pt>
                <c:pt idx="8404">
                  <c:v>19.616109804843592</c:v>
                </c:pt>
                <c:pt idx="8405">
                  <c:v>19.616109804843592</c:v>
                </c:pt>
                <c:pt idx="8406">
                  <c:v>19.616109804843592</c:v>
                </c:pt>
                <c:pt idx="8407">
                  <c:v>19.616109804843592</c:v>
                </c:pt>
                <c:pt idx="8408">
                  <c:v>19.616109804843592</c:v>
                </c:pt>
                <c:pt idx="8409">
                  <c:v>19.616109804843592</c:v>
                </c:pt>
                <c:pt idx="8410">
                  <c:v>19.616109804843592</c:v>
                </c:pt>
                <c:pt idx="8411">
                  <c:v>19.616109804843592</c:v>
                </c:pt>
                <c:pt idx="8412">
                  <c:v>19.616109804843592</c:v>
                </c:pt>
                <c:pt idx="8413">
                  <c:v>19.616109804843592</c:v>
                </c:pt>
                <c:pt idx="8414">
                  <c:v>19.616109804843592</c:v>
                </c:pt>
                <c:pt idx="8415">
                  <c:v>19.616109804843592</c:v>
                </c:pt>
                <c:pt idx="8416">
                  <c:v>19.616109804843592</c:v>
                </c:pt>
                <c:pt idx="8417">
                  <c:v>19.616109804843592</c:v>
                </c:pt>
                <c:pt idx="8418">
                  <c:v>19.616109804843592</c:v>
                </c:pt>
                <c:pt idx="8419">
                  <c:v>19.616109804843592</c:v>
                </c:pt>
                <c:pt idx="8420">
                  <c:v>19.616109804843592</c:v>
                </c:pt>
                <c:pt idx="8421">
                  <c:v>19.616109804843592</c:v>
                </c:pt>
                <c:pt idx="8422">
                  <c:v>19.616109804843592</c:v>
                </c:pt>
                <c:pt idx="8423">
                  <c:v>19.616109804843592</c:v>
                </c:pt>
                <c:pt idx="8424">
                  <c:v>19.616109804843592</c:v>
                </c:pt>
                <c:pt idx="8425">
                  <c:v>19.616109804843592</c:v>
                </c:pt>
                <c:pt idx="8426">
                  <c:v>19.616109804843592</c:v>
                </c:pt>
                <c:pt idx="8427">
                  <c:v>19.616109804843592</c:v>
                </c:pt>
                <c:pt idx="8428">
                  <c:v>19.616109804843592</c:v>
                </c:pt>
                <c:pt idx="8429">
                  <c:v>19.616109804843592</c:v>
                </c:pt>
                <c:pt idx="8430">
                  <c:v>19.616109804843592</c:v>
                </c:pt>
                <c:pt idx="8431">
                  <c:v>19.616109804843592</c:v>
                </c:pt>
                <c:pt idx="8432">
                  <c:v>19.616109804843592</c:v>
                </c:pt>
                <c:pt idx="8433">
                  <c:v>19.616109804843592</c:v>
                </c:pt>
                <c:pt idx="8434">
                  <c:v>19.616109804843592</c:v>
                </c:pt>
                <c:pt idx="8435">
                  <c:v>19.616109804843592</c:v>
                </c:pt>
                <c:pt idx="8436">
                  <c:v>19.616109804843592</c:v>
                </c:pt>
                <c:pt idx="8437">
                  <c:v>19.616109804843592</c:v>
                </c:pt>
                <c:pt idx="8438">
                  <c:v>19.616109804843592</c:v>
                </c:pt>
                <c:pt idx="8439">
                  <c:v>19.616109804843592</c:v>
                </c:pt>
                <c:pt idx="8440">
                  <c:v>19.616109804843592</c:v>
                </c:pt>
                <c:pt idx="8441">
                  <c:v>19.616109804843592</c:v>
                </c:pt>
                <c:pt idx="8442">
                  <c:v>19.616109804843592</c:v>
                </c:pt>
                <c:pt idx="8443">
                  <c:v>19.616109804843592</c:v>
                </c:pt>
                <c:pt idx="8444">
                  <c:v>19.616109804843592</c:v>
                </c:pt>
                <c:pt idx="8445">
                  <c:v>19.616109804843592</c:v>
                </c:pt>
                <c:pt idx="8446">
                  <c:v>19.616109804843592</c:v>
                </c:pt>
                <c:pt idx="8447">
                  <c:v>19.616109804843592</c:v>
                </c:pt>
                <c:pt idx="8448">
                  <c:v>19.616109804843592</c:v>
                </c:pt>
                <c:pt idx="8449">
                  <c:v>19.616109804843592</c:v>
                </c:pt>
                <c:pt idx="8450">
                  <c:v>19.616109804843592</c:v>
                </c:pt>
                <c:pt idx="8451">
                  <c:v>19.616109804843592</c:v>
                </c:pt>
                <c:pt idx="8452">
                  <c:v>19.616109804843592</c:v>
                </c:pt>
                <c:pt idx="8453">
                  <c:v>19.616109804843592</c:v>
                </c:pt>
                <c:pt idx="8454">
                  <c:v>19.616109804843592</c:v>
                </c:pt>
                <c:pt idx="8455">
                  <c:v>19.616109804843592</c:v>
                </c:pt>
                <c:pt idx="8456">
                  <c:v>19.616109804843592</c:v>
                </c:pt>
                <c:pt idx="8457">
                  <c:v>19.616109804843592</c:v>
                </c:pt>
                <c:pt idx="8458">
                  <c:v>19.616109804843592</c:v>
                </c:pt>
                <c:pt idx="8459">
                  <c:v>19.616109804843592</c:v>
                </c:pt>
                <c:pt idx="8460">
                  <c:v>19.616109804843592</c:v>
                </c:pt>
                <c:pt idx="8461">
                  <c:v>19.616109804843592</c:v>
                </c:pt>
                <c:pt idx="8462">
                  <c:v>19.616109804843592</c:v>
                </c:pt>
                <c:pt idx="8463">
                  <c:v>19.616109804843592</c:v>
                </c:pt>
                <c:pt idx="8464">
                  <c:v>19.616109804843592</c:v>
                </c:pt>
                <c:pt idx="8465">
                  <c:v>19.616109804843592</c:v>
                </c:pt>
                <c:pt idx="8466">
                  <c:v>19.616109804843592</c:v>
                </c:pt>
                <c:pt idx="8467">
                  <c:v>19.616109804843592</c:v>
                </c:pt>
                <c:pt idx="8468">
                  <c:v>19.616109804843592</c:v>
                </c:pt>
                <c:pt idx="8469">
                  <c:v>19.616109804843592</c:v>
                </c:pt>
                <c:pt idx="8470">
                  <c:v>19.616109804843592</c:v>
                </c:pt>
                <c:pt idx="8471">
                  <c:v>19.616109804843592</c:v>
                </c:pt>
                <c:pt idx="8472">
                  <c:v>19.616109804843592</c:v>
                </c:pt>
                <c:pt idx="8473">
                  <c:v>19.616109804843592</c:v>
                </c:pt>
                <c:pt idx="8474">
                  <c:v>19.616109804843592</c:v>
                </c:pt>
                <c:pt idx="8475">
                  <c:v>19.616109804843592</c:v>
                </c:pt>
                <c:pt idx="8476">
                  <c:v>19.616109804843592</c:v>
                </c:pt>
                <c:pt idx="8477">
                  <c:v>19.616109804843592</c:v>
                </c:pt>
                <c:pt idx="8478">
                  <c:v>19.616109804843592</c:v>
                </c:pt>
                <c:pt idx="8479">
                  <c:v>19.616109804843592</c:v>
                </c:pt>
                <c:pt idx="8480">
                  <c:v>19.616109804843592</c:v>
                </c:pt>
                <c:pt idx="8481">
                  <c:v>19.616109804843592</c:v>
                </c:pt>
                <c:pt idx="8482">
                  <c:v>19.616109804843592</c:v>
                </c:pt>
                <c:pt idx="8483">
                  <c:v>19.616109804843592</c:v>
                </c:pt>
                <c:pt idx="8484">
                  <c:v>19.616109804843592</c:v>
                </c:pt>
                <c:pt idx="8485">
                  <c:v>19.616109804843592</c:v>
                </c:pt>
                <c:pt idx="8486">
                  <c:v>19.616109804843592</c:v>
                </c:pt>
                <c:pt idx="8487">
                  <c:v>19.616109804843592</c:v>
                </c:pt>
                <c:pt idx="8488">
                  <c:v>19.616109804843592</c:v>
                </c:pt>
                <c:pt idx="8489">
                  <c:v>19.616109804843592</c:v>
                </c:pt>
                <c:pt idx="8490">
                  <c:v>19.616109804843592</c:v>
                </c:pt>
                <c:pt idx="8491">
                  <c:v>19.616109804843592</c:v>
                </c:pt>
                <c:pt idx="8492">
                  <c:v>19.616109804843592</c:v>
                </c:pt>
                <c:pt idx="8493">
                  <c:v>19.616109804843592</c:v>
                </c:pt>
                <c:pt idx="8494">
                  <c:v>19.616109804843592</c:v>
                </c:pt>
                <c:pt idx="8495">
                  <c:v>19.616109804843592</c:v>
                </c:pt>
                <c:pt idx="8496">
                  <c:v>19.616109804843592</c:v>
                </c:pt>
                <c:pt idx="8497">
                  <c:v>19.616109804843592</c:v>
                </c:pt>
                <c:pt idx="8498">
                  <c:v>19.616109804843592</c:v>
                </c:pt>
                <c:pt idx="8499">
                  <c:v>19.616109804843592</c:v>
                </c:pt>
                <c:pt idx="8500">
                  <c:v>19.616109804843592</c:v>
                </c:pt>
                <c:pt idx="8501">
                  <c:v>19.616109804843592</c:v>
                </c:pt>
                <c:pt idx="8502">
                  <c:v>19.616109804843592</c:v>
                </c:pt>
                <c:pt idx="8503">
                  <c:v>19.616109804843592</c:v>
                </c:pt>
                <c:pt idx="8504">
                  <c:v>19.616109804843592</c:v>
                </c:pt>
                <c:pt idx="8505">
                  <c:v>19.616109804843592</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160"/>
          <c:min val="36526"/>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92511598517714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912"/>
              <c:layout>
                <c:manualLayout>
                  <c:x val="8.3727298704760936E-2"/>
                  <c:y val="-7.9652360899560973E-2"/>
                </c:manualLayout>
              </c:layout>
              <c:tx>
                <c:rich>
                  <a:bodyPr/>
                  <a:lstStyle/>
                  <a:p>
                    <a:r>
                      <a:rPr lang="en-US" dirty="0"/>
                      <a:t>18.2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80-4D1D-A6B9-0F9B2C56981F}"/>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(Scatter)'!$A$2:$A$953</c:f>
              <c:numCache>
                <c:formatCode>m/d/yyyy</c:formatCode>
                <c:ptCount val="952"/>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numCache>
            </c:numRef>
          </c:xVal>
          <c:yVal>
            <c:numRef>
              <c:f>'Line (Scatter)'!$B$2:$B$953</c:f>
              <c:numCache>
                <c:formatCode>#,##0.00;\(#,##0.00\);"-"</c:formatCode>
                <c:ptCount val="952"/>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pt idx="824">
                  <c:v>19.02</c:v>
                </c:pt>
                <c:pt idx="825">
                  <c:v>18.7</c:v>
                </c:pt>
                <c:pt idx="826">
                  <c:v>18.55</c:v>
                </c:pt>
                <c:pt idx="827">
                  <c:v>19</c:v>
                </c:pt>
                <c:pt idx="828">
                  <c:v>19.079999999999998</c:v>
                </c:pt>
                <c:pt idx="829">
                  <c:v>18.399999999999999</c:v>
                </c:pt>
                <c:pt idx="830">
                  <c:v>18.97</c:v>
                </c:pt>
                <c:pt idx="831">
                  <c:v>19.100000000000001</c:v>
                </c:pt>
                <c:pt idx="832">
                  <c:v>19.09</c:v>
                </c:pt>
                <c:pt idx="833">
                  <c:v>17.8</c:v>
                </c:pt>
                <c:pt idx="834">
                  <c:v>17.07</c:v>
                </c:pt>
                <c:pt idx="835">
                  <c:v>16.95</c:v>
                </c:pt>
                <c:pt idx="836">
                  <c:v>16.829999999999998</c:v>
                </c:pt>
                <c:pt idx="837">
                  <c:v>16.46</c:v>
                </c:pt>
                <c:pt idx="838">
                  <c:v>17.170000000000002</c:v>
                </c:pt>
                <c:pt idx="839">
                  <c:v>16.77</c:v>
                </c:pt>
                <c:pt idx="840">
                  <c:v>16.89</c:v>
                </c:pt>
                <c:pt idx="841">
                  <c:v>18.760000000000002</c:v>
                </c:pt>
                <c:pt idx="842">
                  <c:v>18.84</c:v>
                </c:pt>
                <c:pt idx="843">
                  <c:v>17.03</c:v>
                </c:pt>
                <c:pt idx="844">
                  <c:v>15.78</c:v>
                </c:pt>
                <c:pt idx="845">
                  <c:v>16.079999999999998</c:v>
                </c:pt>
                <c:pt idx="846">
                  <c:v>17.78</c:v>
                </c:pt>
                <c:pt idx="847">
                  <c:v>18.34</c:v>
                </c:pt>
                <c:pt idx="848">
                  <c:v>20.09</c:v>
                </c:pt>
                <c:pt idx="849">
                  <c:v>17.190000000000001</c:v>
                </c:pt>
                <c:pt idx="850">
                  <c:v>16.98</c:v>
                </c:pt>
                <c:pt idx="851">
                  <c:v>17.71</c:v>
                </c:pt>
                <c:pt idx="852" formatCode="#,##0.0;\(#,##0.0\);&quot;-&quot;">
                  <c:v>16.940000000000001</c:v>
                </c:pt>
                <c:pt idx="853" formatCode="#,##0.0;\(#,##0.0\);&quot;-&quot;">
                  <c:v>16.93</c:v>
                </c:pt>
                <c:pt idx="854" formatCode="#,##0.0;\(#,##0.0\);&quot;-&quot;">
                  <c:v>17.03</c:v>
                </c:pt>
                <c:pt idx="855" formatCode="#,##0.0;\(#,##0.0\);&quot;-&quot;">
                  <c:v>17.12</c:v>
                </c:pt>
                <c:pt idx="856" formatCode="#,##0.0;\(#,##0.0\);&quot;-&quot;">
                  <c:v>17.989999999999998</c:v>
                </c:pt>
                <c:pt idx="857" formatCode="#,##0.0;\(#,##0.0\);&quot;-&quot;">
                  <c:v>16.87</c:v>
                </c:pt>
                <c:pt idx="858" formatCode="#,##0.0;\(#,##0.0\);&quot;-&quot;">
                  <c:v>16.05</c:v>
                </c:pt>
                <c:pt idx="859" formatCode="#,##0.0;\(#,##0.0\);&quot;-&quot;">
                  <c:v>16.809999999999999</c:v>
                </c:pt>
                <c:pt idx="860" formatCode="#,##0.0;\(#,##0.0\);&quot;-&quot;">
                  <c:v>17.21</c:v>
                </c:pt>
                <c:pt idx="861" formatCode="#,##0.0;\(#,##0.0\);&quot;-&quot;">
                  <c:v>18.53</c:v>
                </c:pt>
                <c:pt idx="862" formatCode="#,##0.0;\(#,##0.0\);&quot;-&quot;">
                  <c:v>20.03</c:v>
                </c:pt>
                <c:pt idx="863" formatCode="#,##0.0;\(#,##0.0\);&quot;-&quot;">
                  <c:v>19.14</c:v>
                </c:pt>
                <c:pt idx="864" formatCode="#,##0.0;\(#,##0.0\);&quot;-&quot;">
                  <c:v>17.95</c:v>
                </c:pt>
                <c:pt idx="865" formatCode="#,##0.0;\(#,##0.0\);&quot;-&quot;">
                  <c:v>17.46</c:v>
                </c:pt>
                <c:pt idx="866" formatCode="#,##0.0;\(#,##0.0\);&quot;-&quot;">
                  <c:v>17.46</c:v>
                </c:pt>
                <c:pt idx="867" formatCode="#,##0.0;\(#,##0.0\);&quot;-&quot;">
                  <c:v>17.940000000000001</c:v>
                </c:pt>
                <c:pt idx="868" formatCode="General">
                  <c:v>15.65</c:v>
                </c:pt>
                <c:pt idx="869" formatCode="General">
                  <c:v>14.6</c:v>
                </c:pt>
                <c:pt idx="870" formatCode="General">
                  <c:v>14.73</c:v>
                </c:pt>
                <c:pt idx="871" formatCode="General">
                  <c:v>13.96</c:v>
                </c:pt>
                <c:pt idx="872" formatCode="General">
                  <c:v>13.94</c:v>
                </c:pt>
                <c:pt idx="873" formatCode="General">
                  <c:v>13.65</c:v>
                </c:pt>
                <c:pt idx="874" formatCode="General">
                  <c:v>13.83</c:v>
                </c:pt>
                <c:pt idx="875" formatCode="General">
                  <c:v>15.01</c:v>
                </c:pt>
                <c:pt idx="876" formatCode="General">
                  <c:v>14.61</c:v>
                </c:pt>
                <c:pt idx="877" formatCode="General">
                  <c:v>13.88</c:v>
                </c:pt>
                <c:pt idx="878">
                  <c:v>14.5</c:v>
                </c:pt>
                <c:pt idx="879">
                  <c:v>13.54</c:v>
                </c:pt>
                <c:pt idx="880">
                  <c:v>14.19</c:v>
                </c:pt>
                <c:pt idx="881">
                  <c:v>13.88</c:v>
                </c:pt>
                <c:pt idx="882">
                  <c:v>13.2</c:v>
                </c:pt>
                <c:pt idx="883">
                  <c:v>12.91</c:v>
                </c:pt>
                <c:pt idx="884">
                  <c:v>13.44</c:v>
                </c:pt>
                <c:pt idx="885">
                  <c:v>14.25</c:v>
                </c:pt>
                <c:pt idx="886">
                  <c:v>13.74</c:v>
                </c:pt>
                <c:pt idx="887">
                  <c:v>13.43</c:v>
                </c:pt>
                <c:pt idx="888">
                  <c:v>13.54</c:v>
                </c:pt>
                <c:pt idx="889">
                  <c:v>13.59</c:v>
                </c:pt>
                <c:pt idx="890">
                  <c:v>13.57</c:v>
                </c:pt>
                <c:pt idx="891">
                  <c:v>13.7</c:v>
                </c:pt>
                <c:pt idx="892">
                  <c:v>14.18</c:v>
                </c:pt>
                <c:pt idx="893">
                  <c:v>15.4</c:v>
                </c:pt>
                <c:pt idx="894">
                  <c:v>14.8</c:v>
                </c:pt>
                <c:pt idx="895">
                  <c:v>15.1</c:v>
                </c:pt>
                <c:pt idx="896">
                  <c:v>14.8</c:v>
                </c:pt>
                <c:pt idx="897">
                  <c:v>13.5</c:v>
                </c:pt>
                <c:pt idx="898">
                  <c:v>13.61</c:v>
                </c:pt>
                <c:pt idx="899">
                  <c:v>13.34</c:v>
                </c:pt>
                <c:pt idx="900">
                  <c:v>13.48</c:v>
                </c:pt>
                <c:pt idx="901">
                  <c:v>13.3</c:v>
                </c:pt>
                <c:pt idx="902">
                  <c:v>13.76</c:v>
                </c:pt>
                <c:pt idx="903">
                  <c:v>13.99</c:v>
                </c:pt>
                <c:pt idx="904">
                  <c:v>13.6</c:v>
                </c:pt>
                <c:pt idx="905">
                  <c:v>13.91</c:v>
                </c:pt>
                <c:pt idx="906">
                  <c:v>13.86</c:v>
                </c:pt>
                <c:pt idx="907">
                  <c:v>13.19</c:v>
                </c:pt>
                <c:pt idx="908">
                  <c:v>14.41</c:v>
                </c:pt>
                <c:pt idx="909">
                  <c:v>13.33</c:v>
                </c:pt>
                <c:pt idx="910">
                  <c:v>13.63</c:v>
                </c:pt>
                <c:pt idx="911">
                  <c:v>13.93</c:v>
                </c:pt>
                <c:pt idx="912">
                  <c:v>16.09</c:v>
                </c:pt>
                <c:pt idx="913">
                  <c:v>15.92</c:v>
                </c:pt>
                <c:pt idx="914">
                  <c:v>17.100000000000001</c:v>
                </c:pt>
                <c:pt idx="915">
                  <c:v>15.77</c:v>
                </c:pt>
                <c:pt idx="916">
                  <c:v>15.99</c:v>
                </c:pt>
                <c:pt idx="917">
                  <c:v>15.96</c:v>
                </c:pt>
                <c:pt idx="918">
                  <c:v>15.85</c:v>
                </c:pt>
                <c:pt idx="919">
                  <c:v>14.84</c:v>
                </c:pt>
                <c:pt idx="920">
                  <c:v>14.82</c:v>
                </c:pt>
                <c:pt idx="921">
                  <c:v>16.46</c:v>
                </c:pt>
                <c:pt idx="922">
                  <c:v>16.78</c:v>
                </c:pt>
                <c:pt idx="923">
                  <c:v>17.89</c:v>
                </c:pt>
                <c:pt idx="924">
                  <c:v>17.3</c:v>
                </c:pt>
                <c:pt idx="925">
                  <c:v>17.13</c:v>
                </c:pt>
                <c:pt idx="926">
                  <c:v>16.97</c:v>
                </c:pt>
                <c:pt idx="927">
                  <c:v>15.98</c:v>
                </c:pt>
                <c:pt idx="928">
                  <c:v>17.2</c:v>
                </c:pt>
                <c:pt idx="929">
                  <c:v>15.68</c:v>
                </c:pt>
                <c:pt idx="930">
                  <c:v>15.08</c:v>
                </c:pt>
                <c:pt idx="931">
                  <c:v>14.45</c:v>
                </c:pt>
                <c:pt idx="932">
                  <c:v>13.88</c:v>
                </c:pt>
                <c:pt idx="933">
                  <c:v>13.57</c:v>
                </c:pt>
                <c:pt idx="934">
                  <c:v>13.09</c:v>
                </c:pt>
                <c:pt idx="935">
                  <c:v>13.82</c:v>
                </c:pt>
                <c:pt idx="936">
                  <c:v>14.01</c:v>
                </c:pt>
                <c:pt idx="937">
                  <c:v>14.45</c:v>
                </c:pt>
                <c:pt idx="938">
                  <c:v>14.4</c:v>
                </c:pt>
                <c:pt idx="939">
                  <c:v>13.84</c:v>
                </c:pt>
                <c:pt idx="940">
                  <c:v>13.8</c:v>
                </c:pt>
                <c:pt idx="941">
                  <c:v>14.23</c:v>
                </c:pt>
                <c:pt idx="942" formatCode="General">
                  <c:v>13.48</c:v>
                </c:pt>
                <c:pt idx="943" formatCode="General">
                  <c:v>12.82</c:v>
                </c:pt>
                <c:pt idx="944">
                  <c:v>13.79</c:v>
                </c:pt>
                <c:pt idx="945">
                  <c:v>14</c:v>
                </c:pt>
                <c:pt idx="946">
                  <c:v>14.11</c:v>
                </c:pt>
                <c:pt idx="947">
                  <c:v>15.14</c:v>
                </c:pt>
                <c:pt idx="948">
                  <c:v>17.54</c:v>
                </c:pt>
                <c:pt idx="949">
                  <c:v>17.2</c:v>
                </c:pt>
                <c:pt idx="950">
                  <c:v>16.899999999999999</c:v>
                </c:pt>
                <c:pt idx="951">
                  <c:v>18.940000000000001</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18"/>
              <c:layout>
                <c:manualLayout>
                  <c:x val="0.24810753436496719"/>
                  <c:y val="-0.1204457485888361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(Scatter)'!$A$2:$A$953</c:f>
              <c:numCache>
                <c:formatCode>m/d/yyyy</c:formatCode>
                <c:ptCount val="952"/>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numCache>
            </c:numRef>
          </c:xVal>
          <c:yVal>
            <c:numRef>
              <c:f>'Line (Scatter)'!$C$2:$C$953</c:f>
              <c:numCache>
                <c:formatCode>0.0</c:formatCode>
                <c:ptCount val="952"/>
                <c:pt idx="0">
                  <c:v>23.350315126050425</c:v>
                </c:pt>
                <c:pt idx="1">
                  <c:v>23.350315126050425</c:v>
                </c:pt>
                <c:pt idx="2">
                  <c:v>23.350315126050425</c:v>
                </c:pt>
                <c:pt idx="3">
                  <c:v>23.350315126050425</c:v>
                </c:pt>
                <c:pt idx="4">
                  <c:v>23.350315126050425</c:v>
                </c:pt>
                <c:pt idx="5">
                  <c:v>23.350315126050425</c:v>
                </c:pt>
                <c:pt idx="6">
                  <c:v>23.350315126050425</c:v>
                </c:pt>
                <c:pt idx="7">
                  <c:v>23.350315126050425</c:v>
                </c:pt>
                <c:pt idx="8">
                  <c:v>23.350315126050425</c:v>
                </c:pt>
                <c:pt idx="9">
                  <c:v>23.350315126050425</c:v>
                </c:pt>
                <c:pt idx="10">
                  <c:v>23.350315126050425</c:v>
                </c:pt>
                <c:pt idx="11">
                  <c:v>23.350315126050425</c:v>
                </c:pt>
                <c:pt idx="12">
                  <c:v>23.350315126050425</c:v>
                </c:pt>
                <c:pt idx="13">
                  <c:v>23.350315126050425</c:v>
                </c:pt>
                <c:pt idx="14">
                  <c:v>23.350315126050425</c:v>
                </c:pt>
                <c:pt idx="15">
                  <c:v>23.350315126050425</c:v>
                </c:pt>
                <c:pt idx="16">
                  <c:v>23.350315126050425</c:v>
                </c:pt>
                <c:pt idx="17">
                  <c:v>23.350315126050425</c:v>
                </c:pt>
                <c:pt idx="18">
                  <c:v>23.350315126050425</c:v>
                </c:pt>
                <c:pt idx="19">
                  <c:v>23.350315126050425</c:v>
                </c:pt>
                <c:pt idx="20">
                  <c:v>23.350315126050425</c:v>
                </c:pt>
                <c:pt idx="21">
                  <c:v>23.350315126050425</c:v>
                </c:pt>
                <c:pt idx="22">
                  <c:v>23.350315126050425</c:v>
                </c:pt>
                <c:pt idx="23">
                  <c:v>23.350315126050425</c:v>
                </c:pt>
                <c:pt idx="24">
                  <c:v>23.350315126050425</c:v>
                </c:pt>
                <c:pt idx="25">
                  <c:v>23.350315126050425</c:v>
                </c:pt>
                <c:pt idx="26">
                  <c:v>23.350315126050425</c:v>
                </c:pt>
                <c:pt idx="27">
                  <c:v>23.350315126050425</c:v>
                </c:pt>
                <c:pt idx="28">
                  <c:v>23.350315126050425</c:v>
                </c:pt>
                <c:pt idx="29">
                  <c:v>23.350315126050425</c:v>
                </c:pt>
                <c:pt idx="30">
                  <c:v>23.350315126050425</c:v>
                </c:pt>
                <c:pt idx="31">
                  <c:v>23.350315126050425</c:v>
                </c:pt>
                <c:pt idx="32">
                  <c:v>23.350315126050425</c:v>
                </c:pt>
                <c:pt idx="33">
                  <c:v>23.350315126050425</c:v>
                </c:pt>
                <c:pt idx="34">
                  <c:v>23.350315126050425</c:v>
                </c:pt>
                <c:pt idx="35">
                  <c:v>23.350315126050425</c:v>
                </c:pt>
                <c:pt idx="36">
                  <c:v>23.350315126050425</c:v>
                </c:pt>
                <c:pt idx="37">
                  <c:v>23.350315126050425</c:v>
                </c:pt>
                <c:pt idx="38">
                  <c:v>23.350315126050425</c:v>
                </c:pt>
                <c:pt idx="39">
                  <c:v>23.350315126050425</c:v>
                </c:pt>
                <c:pt idx="40">
                  <c:v>23.350315126050425</c:v>
                </c:pt>
                <c:pt idx="41">
                  <c:v>23.350315126050425</c:v>
                </c:pt>
                <c:pt idx="42">
                  <c:v>23.350315126050425</c:v>
                </c:pt>
                <c:pt idx="43">
                  <c:v>23.350315126050425</c:v>
                </c:pt>
                <c:pt idx="44">
                  <c:v>23.350315126050425</c:v>
                </c:pt>
                <c:pt idx="45">
                  <c:v>23.350315126050425</c:v>
                </c:pt>
                <c:pt idx="46">
                  <c:v>23.350315126050425</c:v>
                </c:pt>
                <c:pt idx="47">
                  <c:v>23.350315126050425</c:v>
                </c:pt>
                <c:pt idx="48">
                  <c:v>23.350315126050425</c:v>
                </c:pt>
                <c:pt idx="49">
                  <c:v>23.350315126050425</c:v>
                </c:pt>
                <c:pt idx="50">
                  <c:v>23.350315126050425</c:v>
                </c:pt>
                <c:pt idx="51">
                  <c:v>23.350315126050425</c:v>
                </c:pt>
                <c:pt idx="52">
                  <c:v>23.350315126050425</c:v>
                </c:pt>
                <c:pt idx="53">
                  <c:v>23.350315126050425</c:v>
                </c:pt>
                <c:pt idx="54">
                  <c:v>23.350315126050425</c:v>
                </c:pt>
                <c:pt idx="55">
                  <c:v>23.350315126050425</c:v>
                </c:pt>
                <c:pt idx="56">
                  <c:v>23.350315126050425</c:v>
                </c:pt>
                <c:pt idx="57">
                  <c:v>23.350315126050425</c:v>
                </c:pt>
                <c:pt idx="58">
                  <c:v>23.350315126050425</c:v>
                </c:pt>
                <c:pt idx="59">
                  <c:v>23.350315126050425</c:v>
                </c:pt>
                <c:pt idx="60">
                  <c:v>23.350315126050425</c:v>
                </c:pt>
                <c:pt idx="61">
                  <c:v>23.350315126050425</c:v>
                </c:pt>
                <c:pt idx="62">
                  <c:v>23.350315126050425</c:v>
                </c:pt>
                <c:pt idx="63">
                  <c:v>23.350315126050425</c:v>
                </c:pt>
                <c:pt idx="64">
                  <c:v>23.350315126050425</c:v>
                </c:pt>
                <c:pt idx="65">
                  <c:v>23.350315126050425</c:v>
                </c:pt>
                <c:pt idx="66">
                  <c:v>23.350315126050425</c:v>
                </c:pt>
                <c:pt idx="67">
                  <c:v>23.350315126050425</c:v>
                </c:pt>
                <c:pt idx="68">
                  <c:v>23.350315126050425</c:v>
                </c:pt>
                <c:pt idx="69">
                  <c:v>23.350315126050425</c:v>
                </c:pt>
                <c:pt idx="70">
                  <c:v>23.350315126050425</c:v>
                </c:pt>
                <c:pt idx="71">
                  <c:v>23.350315126050425</c:v>
                </c:pt>
                <c:pt idx="72">
                  <c:v>23.350315126050425</c:v>
                </c:pt>
                <c:pt idx="73">
                  <c:v>23.350315126050425</c:v>
                </c:pt>
                <c:pt idx="74">
                  <c:v>23.350315126050425</c:v>
                </c:pt>
                <c:pt idx="75">
                  <c:v>23.350315126050425</c:v>
                </c:pt>
                <c:pt idx="76">
                  <c:v>23.350315126050425</c:v>
                </c:pt>
                <c:pt idx="77">
                  <c:v>23.350315126050425</c:v>
                </c:pt>
                <c:pt idx="78">
                  <c:v>23.350315126050425</c:v>
                </c:pt>
                <c:pt idx="79">
                  <c:v>23.350315126050425</c:v>
                </c:pt>
                <c:pt idx="80">
                  <c:v>23.350315126050425</c:v>
                </c:pt>
                <c:pt idx="81">
                  <c:v>23.350315126050425</c:v>
                </c:pt>
                <c:pt idx="82">
                  <c:v>23.350315126050425</c:v>
                </c:pt>
                <c:pt idx="83">
                  <c:v>23.350315126050425</c:v>
                </c:pt>
                <c:pt idx="84">
                  <c:v>23.350315126050425</c:v>
                </c:pt>
                <c:pt idx="85">
                  <c:v>23.350315126050425</c:v>
                </c:pt>
                <c:pt idx="86">
                  <c:v>23.350315126050425</c:v>
                </c:pt>
                <c:pt idx="87">
                  <c:v>23.350315126050425</c:v>
                </c:pt>
                <c:pt idx="88">
                  <c:v>23.350315126050425</c:v>
                </c:pt>
                <c:pt idx="89">
                  <c:v>23.350315126050425</c:v>
                </c:pt>
                <c:pt idx="90">
                  <c:v>23.350315126050425</c:v>
                </c:pt>
                <c:pt idx="91">
                  <c:v>23.350315126050425</c:v>
                </c:pt>
                <c:pt idx="92">
                  <c:v>23.350315126050425</c:v>
                </c:pt>
                <c:pt idx="93">
                  <c:v>23.350315126050425</c:v>
                </c:pt>
                <c:pt idx="94">
                  <c:v>23.350315126050425</c:v>
                </c:pt>
                <c:pt idx="95">
                  <c:v>23.350315126050425</c:v>
                </c:pt>
                <c:pt idx="96">
                  <c:v>23.350315126050425</c:v>
                </c:pt>
                <c:pt idx="97">
                  <c:v>23.350315126050425</c:v>
                </c:pt>
                <c:pt idx="98">
                  <c:v>23.350315126050425</c:v>
                </c:pt>
                <c:pt idx="99">
                  <c:v>23.350315126050425</c:v>
                </c:pt>
                <c:pt idx="100">
                  <c:v>23.350315126050425</c:v>
                </c:pt>
                <c:pt idx="101">
                  <c:v>23.350315126050425</c:v>
                </c:pt>
                <c:pt idx="102">
                  <c:v>23.350315126050425</c:v>
                </c:pt>
                <c:pt idx="103">
                  <c:v>23.350315126050425</c:v>
                </c:pt>
                <c:pt idx="104">
                  <c:v>23.350315126050425</c:v>
                </c:pt>
                <c:pt idx="105">
                  <c:v>23.350315126050425</c:v>
                </c:pt>
                <c:pt idx="106">
                  <c:v>23.350315126050425</c:v>
                </c:pt>
                <c:pt idx="107">
                  <c:v>23.350315126050425</c:v>
                </c:pt>
                <c:pt idx="108">
                  <c:v>23.350315126050425</c:v>
                </c:pt>
                <c:pt idx="109">
                  <c:v>23.350315126050425</c:v>
                </c:pt>
                <c:pt idx="110">
                  <c:v>23.350315126050425</c:v>
                </c:pt>
                <c:pt idx="111">
                  <c:v>23.350315126050425</c:v>
                </c:pt>
                <c:pt idx="112">
                  <c:v>23.350315126050425</c:v>
                </c:pt>
                <c:pt idx="113">
                  <c:v>23.350315126050425</c:v>
                </c:pt>
                <c:pt idx="114">
                  <c:v>23.350315126050425</c:v>
                </c:pt>
                <c:pt idx="115">
                  <c:v>23.350315126050425</c:v>
                </c:pt>
                <c:pt idx="116">
                  <c:v>23.350315126050425</c:v>
                </c:pt>
                <c:pt idx="117">
                  <c:v>23.350315126050425</c:v>
                </c:pt>
                <c:pt idx="118">
                  <c:v>23.350315126050425</c:v>
                </c:pt>
                <c:pt idx="119">
                  <c:v>23.350315126050425</c:v>
                </c:pt>
                <c:pt idx="120">
                  <c:v>23.350315126050425</c:v>
                </c:pt>
                <c:pt idx="121">
                  <c:v>23.350315126050425</c:v>
                </c:pt>
                <c:pt idx="122">
                  <c:v>23.350315126050425</c:v>
                </c:pt>
                <c:pt idx="123">
                  <c:v>23.350315126050425</c:v>
                </c:pt>
                <c:pt idx="124">
                  <c:v>23.350315126050425</c:v>
                </c:pt>
                <c:pt idx="125">
                  <c:v>23.350315126050425</c:v>
                </c:pt>
                <c:pt idx="126">
                  <c:v>23.350315126050425</c:v>
                </c:pt>
                <c:pt idx="127">
                  <c:v>23.350315126050425</c:v>
                </c:pt>
                <c:pt idx="128">
                  <c:v>23.350315126050425</c:v>
                </c:pt>
                <c:pt idx="129">
                  <c:v>23.350315126050425</c:v>
                </c:pt>
                <c:pt idx="130">
                  <c:v>23.350315126050425</c:v>
                </c:pt>
                <c:pt idx="131">
                  <c:v>23.350315126050425</c:v>
                </c:pt>
                <c:pt idx="132">
                  <c:v>23.350315126050425</c:v>
                </c:pt>
                <c:pt idx="133">
                  <c:v>23.350315126050425</c:v>
                </c:pt>
                <c:pt idx="134">
                  <c:v>23.350315126050425</c:v>
                </c:pt>
                <c:pt idx="135">
                  <c:v>23.350315126050425</c:v>
                </c:pt>
                <c:pt idx="136">
                  <c:v>23.350315126050425</c:v>
                </c:pt>
                <c:pt idx="137">
                  <c:v>23.350315126050425</c:v>
                </c:pt>
                <c:pt idx="138">
                  <c:v>23.350315126050425</c:v>
                </c:pt>
                <c:pt idx="139">
                  <c:v>23.350315126050425</c:v>
                </c:pt>
                <c:pt idx="140">
                  <c:v>23.350315126050425</c:v>
                </c:pt>
                <c:pt idx="141">
                  <c:v>23.350315126050425</c:v>
                </c:pt>
                <c:pt idx="142">
                  <c:v>23.350315126050425</c:v>
                </c:pt>
                <c:pt idx="143">
                  <c:v>23.350315126050425</c:v>
                </c:pt>
                <c:pt idx="144">
                  <c:v>23.350315126050425</c:v>
                </c:pt>
                <c:pt idx="145">
                  <c:v>23.350315126050425</c:v>
                </c:pt>
                <c:pt idx="146">
                  <c:v>23.350315126050425</c:v>
                </c:pt>
                <c:pt idx="147">
                  <c:v>23.350315126050425</c:v>
                </c:pt>
                <c:pt idx="148">
                  <c:v>23.350315126050425</c:v>
                </c:pt>
                <c:pt idx="149">
                  <c:v>23.350315126050425</c:v>
                </c:pt>
                <c:pt idx="150">
                  <c:v>23.350315126050425</c:v>
                </c:pt>
                <c:pt idx="151">
                  <c:v>23.350315126050425</c:v>
                </c:pt>
                <c:pt idx="152">
                  <c:v>23.350315126050425</c:v>
                </c:pt>
                <c:pt idx="153">
                  <c:v>23.350315126050425</c:v>
                </c:pt>
                <c:pt idx="154">
                  <c:v>23.350315126050425</c:v>
                </c:pt>
                <c:pt idx="155">
                  <c:v>23.350315126050425</c:v>
                </c:pt>
                <c:pt idx="156">
                  <c:v>23.350315126050425</c:v>
                </c:pt>
                <c:pt idx="157">
                  <c:v>23.350315126050425</c:v>
                </c:pt>
                <c:pt idx="158">
                  <c:v>23.350315126050425</c:v>
                </c:pt>
                <c:pt idx="159">
                  <c:v>23.350315126050425</c:v>
                </c:pt>
                <c:pt idx="160">
                  <c:v>23.350315126050425</c:v>
                </c:pt>
                <c:pt idx="161">
                  <c:v>23.350315126050425</c:v>
                </c:pt>
                <c:pt idx="162">
                  <c:v>23.350315126050425</c:v>
                </c:pt>
                <c:pt idx="163">
                  <c:v>23.350315126050425</c:v>
                </c:pt>
                <c:pt idx="164">
                  <c:v>23.350315126050425</c:v>
                </c:pt>
                <c:pt idx="165">
                  <c:v>23.350315126050425</c:v>
                </c:pt>
                <c:pt idx="166">
                  <c:v>23.350315126050425</c:v>
                </c:pt>
                <c:pt idx="167">
                  <c:v>23.350315126050425</c:v>
                </c:pt>
                <c:pt idx="168">
                  <c:v>23.350315126050425</c:v>
                </c:pt>
                <c:pt idx="169">
                  <c:v>23.350315126050425</c:v>
                </c:pt>
                <c:pt idx="170">
                  <c:v>23.350315126050425</c:v>
                </c:pt>
                <c:pt idx="171">
                  <c:v>23.350315126050425</c:v>
                </c:pt>
                <c:pt idx="172">
                  <c:v>23.350315126050425</c:v>
                </c:pt>
                <c:pt idx="173">
                  <c:v>23.350315126050425</c:v>
                </c:pt>
                <c:pt idx="174">
                  <c:v>23.350315126050425</c:v>
                </c:pt>
                <c:pt idx="175">
                  <c:v>23.350315126050425</c:v>
                </c:pt>
                <c:pt idx="176">
                  <c:v>23.350315126050425</c:v>
                </c:pt>
                <c:pt idx="177">
                  <c:v>23.350315126050425</c:v>
                </c:pt>
                <c:pt idx="178">
                  <c:v>23.350315126050425</c:v>
                </c:pt>
                <c:pt idx="179">
                  <c:v>23.350315126050425</c:v>
                </c:pt>
                <c:pt idx="180">
                  <c:v>23.350315126050425</c:v>
                </c:pt>
                <c:pt idx="181">
                  <c:v>23.350315126050425</c:v>
                </c:pt>
                <c:pt idx="182">
                  <c:v>23.350315126050425</c:v>
                </c:pt>
                <c:pt idx="183">
                  <c:v>23.350315126050425</c:v>
                </c:pt>
                <c:pt idx="184">
                  <c:v>23.350315126050425</c:v>
                </c:pt>
                <c:pt idx="185">
                  <c:v>23.350315126050425</c:v>
                </c:pt>
                <c:pt idx="186">
                  <c:v>23.350315126050425</c:v>
                </c:pt>
                <c:pt idx="187">
                  <c:v>23.350315126050425</c:v>
                </c:pt>
                <c:pt idx="188">
                  <c:v>23.350315126050425</c:v>
                </c:pt>
                <c:pt idx="189">
                  <c:v>23.350315126050425</c:v>
                </c:pt>
                <c:pt idx="190">
                  <c:v>23.350315126050425</c:v>
                </c:pt>
                <c:pt idx="191">
                  <c:v>23.350315126050425</c:v>
                </c:pt>
                <c:pt idx="192">
                  <c:v>23.350315126050425</c:v>
                </c:pt>
                <c:pt idx="193">
                  <c:v>23.350315126050425</c:v>
                </c:pt>
                <c:pt idx="194">
                  <c:v>23.350315126050425</c:v>
                </c:pt>
                <c:pt idx="195">
                  <c:v>23.350315126050425</c:v>
                </c:pt>
                <c:pt idx="196">
                  <c:v>23.350315126050425</c:v>
                </c:pt>
                <c:pt idx="197">
                  <c:v>23.350315126050425</c:v>
                </c:pt>
                <c:pt idx="198">
                  <c:v>23.350315126050425</c:v>
                </c:pt>
                <c:pt idx="199">
                  <c:v>23.350315126050425</c:v>
                </c:pt>
                <c:pt idx="200">
                  <c:v>23.350315126050425</c:v>
                </c:pt>
                <c:pt idx="201">
                  <c:v>23.350315126050425</c:v>
                </c:pt>
                <c:pt idx="202">
                  <c:v>23.350315126050425</c:v>
                </c:pt>
                <c:pt idx="203">
                  <c:v>23.350315126050425</c:v>
                </c:pt>
                <c:pt idx="204">
                  <c:v>23.350315126050425</c:v>
                </c:pt>
                <c:pt idx="205">
                  <c:v>23.350315126050425</c:v>
                </c:pt>
                <c:pt idx="206">
                  <c:v>23.350315126050425</c:v>
                </c:pt>
                <c:pt idx="207">
                  <c:v>23.350315126050425</c:v>
                </c:pt>
                <c:pt idx="208">
                  <c:v>23.350315126050425</c:v>
                </c:pt>
                <c:pt idx="209">
                  <c:v>23.350315126050425</c:v>
                </c:pt>
                <c:pt idx="210">
                  <c:v>23.350315126050425</c:v>
                </c:pt>
                <c:pt idx="211">
                  <c:v>23.350315126050425</c:v>
                </c:pt>
                <c:pt idx="212">
                  <c:v>23.350315126050425</c:v>
                </c:pt>
                <c:pt idx="213">
                  <c:v>23.350315126050425</c:v>
                </c:pt>
                <c:pt idx="214">
                  <c:v>23.350315126050425</c:v>
                </c:pt>
                <c:pt idx="215">
                  <c:v>23.350315126050425</c:v>
                </c:pt>
                <c:pt idx="216">
                  <c:v>23.350315126050425</c:v>
                </c:pt>
                <c:pt idx="217">
                  <c:v>23.350315126050425</c:v>
                </c:pt>
                <c:pt idx="218">
                  <c:v>23.350315126050425</c:v>
                </c:pt>
                <c:pt idx="219">
                  <c:v>23.350315126050425</c:v>
                </c:pt>
                <c:pt idx="220">
                  <c:v>23.350315126050425</c:v>
                </c:pt>
                <c:pt idx="221">
                  <c:v>23.350315126050425</c:v>
                </c:pt>
                <c:pt idx="222">
                  <c:v>23.350315126050425</c:v>
                </c:pt>
                <c:pt idx="223">
                  <c:v>23.350315126050425</c:v>
                </c:pt>
                <c:pt idx="224">
                  <c:v>23.350315126050425</c:v>
                </c:pt>
                <c:pt idx="225">
                  <c:v>23.350315126050425</c:v>
                </c:pt>
                <c:pt idx="226">
                  <c:v>23.350315126050425</c:v>
                </c:pt>
                <c:pt idx="227">
                  <c:v>23.350315126050425</c:v>
                </c:pt>
                <c:pt idx="228">
                  <c:v>23.350315126050425</c:v>
                </c:pt>
                <c:pt idx="229">
                  <c:v>23.350315126050425</c:v>
                </c:pt>
                <c:pt idx="230">
                  <c:v>23.350315126050425</c:v>
                </c:pt>
                <c:pt idx="231">
                  <c:v>23.350315126050425</c:v>
                </c:pt>
                <c:pt idx="232">
                  <c:v>23.350315126050425</c:v>
                </c:pt>
                <c:pt idx="233">
                  <c:v>23.350315126050425</c:v>
                </c:pt>
                <c:pt idx="234">
                  <c:v>23.350315126050425</c:v>
                </c:pt>
                <c:pt idx="235">
                  <c:v>23.350315126050425</c:v>
                </c:pt>
                <c:pt idx="236">
                  <c:v>23.350315126050425</c:v>
                </c:pt>
                <c:pt idx="237">
                  <c:v>23.350315126050425</c:v>
                </c:pt>
                <c:pt idx="238">
                  <c:v>23.350315126050425</c:v>
                </c:pt>
                <c:pt idx="239">
                  <c:v>23.350315126050425</c:v>
                </c:pt>
                <c:pt idx="240">
                  <c:v>23.350315126050425</c:v>
                </c:pt>
                <c:pt idx="241">
                  <c:v>23.350315126050425</c:v>
                </c:pt>
                <c:pt idx="242">
                  <c:v>23.350315126050425</c:v>
                </c:pt>
                <c:pt idx="243">
                  <c:v>23.350315126050425</c:v>
                </c:pt>
                <c:pt idx="244">
                  <c:v>23.350315126050425</c:v>
                </c:pt>
                <c:pt idx="245">
                  <c:v>23.350315126050425</c:v>
                </c:pt>
                <c:pt idx="246">
                  <c:v>23.350315126050425</c:v>
                </c:pt>
                <c:pt idx="247">
                  <c:v>23.350315126050425</c:v>
                </c:pt>
                <c:pt idx="248">
                  <c:v>23.350315126050425</c:v>
                </c:pt>
                <c:pt idx="249">
                  <c:v>23.350315126050425</c:v>
                </c:pt>
                <c:pt idx="250">
                  <c:v>23.350315126050425</c:v>
                </c:pt>
                <c:pt idx="251">
                  <c:v>23.350315126050425</c:v>
                </c:pt>
                <c:pt idx="252">
                  <c:v>23.350315126050425</c:v>
                </c:pt>
                <c:pt idx="253">
                  <c:v>23.350315126050425</c:v>
                </c:pt>
                <c:pt idx="254">
                  <c:v>23.350315126050425</c:v>
                </c:pt>
                <c:pt idx="255">
                  <c:v>23.350315126050425</c:v>
                </c:pt>
                <c:pt idx="256">
                  <c:v>23.350315126050425</c:v>
                </c:pt>
                <c:pt idx="257">
                  <c:v>23.350315126050425</c:v>
                </c:pt>
                <c:pt idx="258">
                  <c:v>23.350315126050425</c:v>
                </c:pt>
                <c:pt idx="259">
                  <c:v>23.350315126050425</c:v>
                </c:pt>
                <c:pt idx="260">
                  <c:v>23.350315126050425</c:v>
                </c:pt>
                <c:pt idx="261">
                  <c:v>23.350315126050425</c:v>
                </c:pt>
                <c:pt idx="262">
                  <c:v>23.350315126050425</c:v>
                </c:pt>
                <c:pt idx="263">
                  <c:v>23.350315126050425</c:v>
                </c:pt>
                <c:pt idx="264">
                  <c:v>23.350315126050425</c:v>
                </c:pt>
                <c:pt idx="265">
                  <c:v>23.350315126050425</c:v>
                </c:pt>
                <c:pt idx="266">
                  <c:v>23.350315126050425</c:v>
                </c:pt>
                <c:pt idx="267">
                  <c:v>23.350315126050425</c:v>
                </c:pt>
                <c:pt idx="268">
                  <c:v>23.350315126050425</c:v>
                </c:pt>
                <c:pt idx="269">
                  <c:v>23.350315126050425</c:v>
                </c:pt>
                <c:pt idx="270">
                  <c:v>23.350315126050425</c:v>
                </c:pt>
                <c:pt idx="271">
                  <c:v>23.350315126050425</c:v>
                </c:pt>
                <c:pt idx="272">
                  <c:v>23.350315126050425</c:v>
                </c:pt>
                <c:pt idx="273">
                  <c:v>23.350315126050425</c:v>
                </c:pt>
                <c:pt idx="274">
                  <c:v>23.350315126050425</c:v>
                </c:pt>
                <c:pt idx="275">
                  <c:v>23.350315126050425</c:v>
                </c:pt>
                <c:pt idx="276">
                  <c:v>23.350315126050425</c:v>
                </c:pt>
                <c:pt idx="277">
                  <c:v>23.350315126050425</c:v>
                </c:pt>
                <c:pt idx="278">
                  <c:v>23.350315126050425</c:v>
                </c:pt>
                <c:pt idx="279">
                  <c:v>23.350315126050425</c:v>
                </c:pt>
                <c:pt idx="280">
                  <c:v>23.350315126050425</c:v>
                </c:pt>
                <c:pt idx="281">
                  <c:v>23.350315126050425</c:v>
                </c:pt>
                <c:pt idx="282">
                  <c:v>23.350315126050425</c:v>
                </c:pt>
                <c:pt idx="283">
                  <c:v>23.350315126050425</c:v>
                </c:pt>
                <c:pt idx="284">
                  <c:v>23.350315126050425</c:v>
                </c:pt>
                <c:pt idx="285">
                  <c:v>23.350315126050425</c:v>
                </c:pt>
                <c:pt idx="286">
                  <c:v>23.350315126050425</c:v>
                </c:pt>
                <c:pt idx="287">
                  <c:v>23.350315126050425</c:v>
                </c:pt>
                <c:pt idx="288">
                  <c:v>23.350315126050425</c:v>
                </c:pt>
                <c:pt idx="289">
                  <c:v>23.350315126050425</c:v>
                </c:pt>
                <c:pt idx="290">
                  <c:v>23.350315126050425</c:v>
                </c:pt>
                <c:pt idx="291">
                  <c:v>23.350315126050425</c:v>
                </c:pt>
                <c:pt idx="292">
                  <c:v>23.350315126050425</c:v>
                </c:pt>
                <c:pt idx="293">
                  <c:v>23.350315126050425</c:v>
                </c:pt>
                <c:pt idx="294">
                  <c:v>23.350315126050425</c:v>
                </c:pt>
                <c:pt idx="295">
                  <c:v>23.350315126050425</c:v>
                </c:pt>
                <c:pt idx="296">
                  <c:v>23.350315126050425</c:v>
                </c:pt>
                <c:pt idx="297">
                  <c:v>23.350315126050425</c:v>
                </c:pt>
                <c:pt idx="298">
                  <c:v>23.350315126050425</c:v>
                </c:pt>
                <c:pt idx="299">
                  <c:v>23.350315126050425</c:v>
                </c:pt>
                <c:pt idx="300">
                  <c:v>23.350315126050425</c:v>
                </c:pt>
                <c:pt idx="301">
                  <c:v>23.350315126050425</c:v>
                </c:pt>
                <c:pt idx="302">
                  <c:v>23.350315126050425</c:v>
                </c:pt>
                <c:pt idx="303">
                  <c:v>23.350315126050425</c:v>
                </c:pt>
                <c:pt idx="304">
                  <c:v>23.350315126050425</c:v>
                </c:pt>
                <c:pt idx="305">
                  <c:v>23.350315126050425</c:v>
                </c:pt>
                <c:pt idx="306">
                  <c:v>23.350315126050425</c:v>
                </c:pt>
                <c:pt idx="307">
                  <c:v>23.350315126050425</c:v>
                </c:pt>
                <c:pt idx="308">
                  <c:v>23.350315126050425</c:v>
                </c:pt>
                <c:pt idx="309">
                  <c:v>23.350315126050425</c:v>
                </c:pt>
                <c:pt idx="310">
                  <c:v>23.350315126050425</c:v>
                </c:pt>
                <c:pt idx="311">
                  <c:v>23.350315126050425</c:v>
                </c:pt>
                <c:pt idx="312">
                  <c:v>23.350315126050425</c:v>
                </c:pt>
                <c:pt idx="313">
                  <c:v>23.350315126050425</c:v>
                </c:pt>
                <c:pt idx="314">
                  <c:v>23.350315126050425</c:v>
                </c:pt>
                <c:pt idx="315">
                  <c:v>23.350315126050425</c:v>
                </c:pt>
                <c:pt idx="316">
                  <c:v>23.350315126050425</c:v>
                </c:pt>
                <c:pt idx="317">
                  <c:v>23.350315126050425</c:v>
                </c:pt>
                <c:pt idx="318">
                  <c:v>23.350315126050425</c:v>
                </c:pt>
                <c:pt idx="319">
                  <c:v>23.350315126050425</c:v>
                </c:pt>
                <c:pt idx="320">
                  <c:v>23.350315126050425</c:v>
                </c:pt>
                <c:pt idx="321">
                  <c:v>23.350315126050425</c:v>
                </c:pt>
                <c:pt idx="322">
                  <c:v>23.350315126050425</c:v>
                </c:pt>
                <c:pt idx="323">
                  <c:v>23.350315126050425</c:v>
                </c:pt>
                <c:pt idx="324">
                  <c:v>23.350315126050425</c:v>
                </c:pt>
                <c:pt idx="325">
                  <c:v>23.350315126050425</c:v>
                </c:pt>
                <c:pt idx="326">
                  <c:v>23.350315126050425</c:v>
                </c:pt>
                <c:pt idx="327">
                  <c:v>23.350315126050425</c:v>
                </c:pt>
                <c:pt idx="328">
                  <c:v>23.350315126050425</c:v>
                </c:pt>
                <c:pt idx="329">
                  <c:v>23.350315126050425</c:v>
                </c:pt>
                <c:pt idx="330">
                  <c:v>23.350315126050425</c:v>
                </c:pt>
                <c:pt idx="331">
                  <c:v>23.350315126050425</c:v>
                </c:pt>
                <c:pt idx="332">
                  <c:v>23.350315126050425</c:v>
                </c:pt>
                <c:pt idx="333">
                  <c:v>23.350315126050425</c:v>
                </c:pt>
                <c:pt idx="334">
                  <c:v>23.350315126050425</c:v>
                </c:pt>
                <c:pt idx="335">
                  <c:v>23.350315126050425</c:v>
                </c:pt>
                <c:pt idx="336">
                  <c:v>23.350315126050425</c:v>
                </c:pt>
                <c:pt idx="337">
                  <c:v>23.350315126050425</c:v>
                </c:pt>
                <c:pt idx="338">
                  <c:v>23.350315126050425</c:v>
                </c:pt>
                <c:pt idx="339">
                  <c:v>23.350315126050425</c:v>
                </c:pt>
                <c:pt idx="340">
                  <c:v>23.350315126050425</c:v>
                </c:pt>
                <c:pt idx="341">
                  <c:v>23.350315126050425</c:v>
                </c:pt>
                <c:pt idx="342">
                  <c:v>23.350315126050425</c:v>
                </c:pt>
                <c:pt idx="343">
                  <c:v>23.350315126050425</c:v>
                </c:pt>
                <c:pt idx="344">
                  <c:v>23.350315126050425</c:v>
                </c:pt>
                <c:pt idx="345">
                  <c:v>23.350315126050425</c:v>
                </c:pt>
                <c:pt idx="346">
                  <c:v>23.350315126050425</c:v>
                </c:pt>
                <c:pt idx="347">
                  <c:v>23.350315126050425</c:v>
                </c:pt>
                <c:pt idx="348">
                  <c:v>23.350315126050425</c:v>
                </c:pt>
                <c:pt idx="349">
                  <c:v>23.350315126050425</c:v>
                </c:pt>
                <c:pt idx="350">
                  <c:v>23.350315126050425</c:v>
                </c:pt>
                <c:pt idx="351">
                  <c:v>23.350315126050425</c:v>
                </c:pt>
                <c:pt idx="352">
                  <c:v>23.350315126050425</c:v>
                </c:pt>
                <c:pt idx="353">
                  <c:v>23.350315126050425</c:v>
                </c:pt>
                <c:pt idx="354">
                  <c:v>23.350315126050425</c:v>
                </c:pt>
                <c:pt idx="355">
                  <c:v>23.350315126050425</c:v>
                </c:pt>
                <c:pt idx="356">
                  <c:v>23.350315126050425</c:v>
                </c:pt>
                <c:pt idx="357">
                  <c:v>23.350315126050425</c:v>
                </c:pt>
                <c:pt idx="358">
                  <c:v>23.350315126050425</c:v>
                </c:pt>
                <c:pt idx="359">
                  <c:v>23.350315126050425</c:v>
                </c:pt>
                <c:pt idx="360">
                  <c:v>23.350315126050425</c:v>
                </c:pt>
                <c:pt idx="361">
                  <c:v>23.350315126050425</c:v>
                </c:pt>
                <c:pt idx="362">
                  <c:v>23.350315126050425</c:v>
                </c:pt>
                <c:pt idx="363">
                  <c:v>23.350315126050425</c:v>
                </c:pt>
                <c:pt idx="364">
                  <c:v>23.350315126050425</c:v>
                </c:pt>
                <c:pt idx="365">
                  <c:v>23.350315126050425</c:v>
                </c:pt>
                <c:pt idx="366">
                  <c:v>23.350315126050425</c:v>
                </c:pt>
                <c:pt idx="367">
                  <c:v>23.350315126050425</c:v>
                </c:pt>
                <c:pt idx="368">
                  <c:v>23.350315126050425</c:v>
                </c:pt>
                <c:pt idx="369">
                  <c:v>23.350315126050425</c:v>
                </c:pt>
                <c:pt idx="370">
                  <c:v>23.350315126050425</c:v>
                </c:pt>
                <c:pt idx="371">
                  <c:v>23.350315126050425</c:v>
                </c:pt>
                <c:pt idx="372">
                  <c:v>23.350315126050425</c:v>
                </c:pt>
                <c:pt idx="373">
                  <c:v>23.350315126050425</c:v>
                </c:pt>
                <c:pt idx="374">
                  <c:v>23.350315126050425</c:v>
                </c:pt>
                <c:pt idx="375">
                  <c:v>23.350315126050425</c:v>
                </c:pt>
                <c:pt idx="376">
                  <c:v>23.350315126050425</c:v>
                </c:pt>
                <c:pt idx="377">
                  <c:v>23.350315126050425</c:v>
                </c:pt>
                <c:pt idx="378">
                  <c:v>23.350315126050425</c:v>
                </c:pt>
                <c:pt idx="379">
                  <c:v>23.350315126050425</c:v>
                </c:pt>
                <c:pt idx="380">
                  <c:v>23.350315126050425</c:v>
                </c:pt>
                <c:pt idx="381">
                  <c:v>23.350315126050425</c:v>
                </c:pt>
                <c:pt idx="382">
                  <c:v>23.350315126050425</c:v>
                </c:pt>
                <c:pt idx="383">
                  <c:v>23.350315126050425</c:v>
                </c:pt>
                <c:pt idx="384">
                  <c:v>23.350315126050425</c:v>
                </c:pt>
                <c:pt idx="385">
                  <c:v>23.350315126050425</c:v>
                </c:pt>
                <c:pt idx="386">
                  <c:v>23.350315126050425</c:v>
                </c:pt>
                <c:pt idx="387">
                  <c:v>23.350315126050425</c:v>
                </c:pt>
                <c:pt idx="388">
                  <c:v>23.350315126050425</c:v>
                </c:pt>
                <c:pt idx="389">
                  <c:v>23.350315126050425</c:v>
                </c:pt>
                <c:pt idx="390">
                  <c:v>23.350315126050425</c:v>
                </c:pt>
                <c:pt idx="391">
                  <c:v>23.350315126050425</c:v>
                </c:pt>
                <c:pt idx="392">
                  <c:v>23.350315126050425</c:v>
                </c:pt>
                <c:pt idx="393">
                  <c:v>23.350315126050425</c:v>
                </c:pt>
                <c:pt idx="394">
                  <c:v>23.350315126050425</c:v>
                </c:pt>
                <c:pt idx="395">
                  <c:v>23.350315126050425</c:v>
                </c:pt>
                <c:pt idx="396">
                  <c:v>23.350315126050425</c:v>
                </c:pt>
                <c:pt idx="397">
                  <c:v>23.350315126050425</c:v>
                </c:pt>
                <c:pt idx="398">
                  <c:v>23.350315126050425</c:v>
                </c:pt>
                <c:pt idx="399">
                  <c:v>23.350315126050425</c:v>
                </c:pt>
                <c:pt idx="400">
                  <c:v>23.350315126050425</c:v>
                </c:pt>
                <c:pt idx="401">
                  <c:v>23.350315126050425</c:v>
                </c:pt>
                <c:pt idx="402">
                  <c:v>23.350315126050425</c:v>
                </c:pt>
                <c:pt idx="403">
                  <c:v>23.350315126050425</c:v>
                </c:pt>
                <c:pt idx="404">
                  <c:v>23.350315126050425</c:v>
                </c:pt>
                <c:pt idx="405">
                  <c:v>23.350315126050425</c:v>
                </c:pt>
                <c:pt idx="406">
                  <c:v>23.350315126050425</c:v>
                </c:pt>
                <c:pt idx="407">
                  <c:v>23.350315126050425</c:v>
                </c:pt>
                <c:pt idx="408">
                  <c:v>23.350315126050425</c:v>
                </c:pt>
                <c:pt idx="409">
                  <c:v>23.350315126050425</c:v>
                </c:pt>
                <c:pt idx="410">
                  <c:v>23.350315126050425</c:v>
                </c:pt>
                <c:pt idx="411">
                  <c:v>23.350315126050425</c:v>
                </c:pt>
                <c:pt idx="412">
                  <c:v>23.350315126050425</c:v>
                </c:pt>
                <c:pt idx="413">
                  <c:v>23.350315126050425</c:v>
                </c:pt>
                <c:pt idx="414">
                  <c:v>23.350315126050425</c:v>
                </c:pt>
                <c:pt idx="415">
                  <c:v>23.350315126050425</c:v>
                </c:pt>
                <c:pt idx="416">
                  <c:v>23.350315126050425</c:v>
                </c:pt>
                <c:pt idx="417">
                  <c:v>23.350315126050425</c:v>
                </c:pt>
                <c:pt idx="418">
                  <c:v>23.350315126050425</c:v>
                </c:pt>
                <c:pt idx="419">
                  <c:v>23.350315126050425</c:v>
                </c:pt>
                <c:pt idx="420">
                  <c:v>23.350315126050425</c:v>
                </c:pt>
                <c:pt idx="421">
                  <c:v>23.350315126050425</c:v>
                </c:pt>
                <c:pt idx="422">
                  <c:v>23.350315126050425</c:v>
                </c:pt>
                <c:pt idx="423">
                  <c:v>23.350315126050425</c:v>
                </c:pt>
                <c:pt idx="424">
                  <c:v>23.350315126050425</c:v>
                </c:pt>
                <c:pt idx="425">
                  <c:v>23.350315126050425</c:v>
                </c:pt>
                <c:pt idx="426">
                  <c:v>23.350315126050425</c:v>
                </c:pt>
                <c:pt idx="427">
                  <c:v>23.350315126050425</c:v>
                </c:pt>
                <c:pt idx="428">
                  <c:v>23.350315126050425</c:v>
                </c:pt>
                <c:pt idx="429">
                  <c:v>23.350315126050425</c:v>
                </c:pt>
                <c:pt idx="430">
                  <c:v>23.350315126050425</c:v>
                </c:pt>
                <c:pt idx="431">
                  <c:v>23.350315126050425</c:v>
                </c:pt>
                <c:pt idx="432">
                  <c:v>23.350315126050425</c:v>
                </c:pt>
                <c:pt idx="433">
                  <c:v>23.350315126050425</c:v>
                </c:pt>
                <c:pt idx="434">
                  <c:v>23.350315126050425</c:v>
                </c:pt>
                <c:pt idx="435">
                  <c:v>23.350315126050425</c:v>
                </c:pt>
                <c:pt idx="436">
                  <c:v>23.350315126050425</c:v>
                </c:pt>
                <c:pt idx="437">
                  <c:v>23.350315126050425</c:v>
                </c:pt>
                <c:pt idx="438">
                  <c:v>23.350315126050425</c:v>
                </c:pt>
                <c:pt idx="439">
                  <c:v>23.350315126050425</c:v>
                </c:pt>
                <c:pt idx="440">
                  <c:v>23.350315126050425</c:v>
                </c:pt>
                <c:pt idx="441">
                  <c:v>23.350315126050425</c:v>
                </c:pt>
                <c:pt idx="442">
                  <c:v>23.350315126050425</c:v>
                </c:pt>
                <c:pt idx="443">
                  <c:v>23.350315126050425</c:v>
                </c:pt>
                <c:pt idx="444">
                  <c:v>23.350315126050425</c:v>
                </c:pt>
                <c:pt idx="445">
                  <c:v>23.350315126050425</c:v>
                </c:pt>
                <c:pt idx="446">
                  <c:v>23.350315126050425</c:v>
                </c:pt>
                <c:pt idx="447">
                  <c:v>23.350315126050425</c:v>
                </c:pt>
                <c:pt idx="448">
                  <c:v>23.350315126050425</c:v>
                </c:pt>
                <c:pt idx="449">
                  <c:v>23.350315126050425</c:v>
                </c:pt>
                <c:pt idx="450">
                  <c:v>23.350315126050425</c:v>
                </c:pt>
                <c:pt idx="451">
                  <c:v>23.350315126050425</c:v>
                </c:pt>
                <c:pt idx="452">
                  <c:v>23.350315126050425</c:v>
                </c:pt>
                <c:pt idx="453">
                  <c:v>23.350315126050425</c:v>
                </c:pt>
                <c:pt idx="454">
                  <c:v>23.350315126050425</c:v>
                </c:pt>
                <c:pt idx="455">
                  <c:v>23.350315126050425</c:v>
                </c:pt>
                <c:pt idx="456">
                  <c:v>23.350315126050425</c:v>
                </c:pt>
                <c:pt idx="457">
                  <c:v>23.350315126050425</c:v>
                </c:pt>
                <c:pt idx="458">
                  <c:v>23.350315126050425</c:v>
                </c:pt>
                <c:pt idx="459">
                  <c:v>23.350315126050425</c:v>
                </c:pt>
                <c:pt idx="460">
                  <c:v>23.350315126050425</c:v>
                </c:pt>
                <c:pt idx="461">
                  <c:v>23.350315126050425</c:v>
                </c:pt>
                <c:pt idx="462">
                  <c:v>23.350315126050425</c:v>
                </c:pt>
                <c:pt idx="463">
                  <c:v>23.350315126050425</c:v>
                </c:pt>
                <c:pt idx="464">
                  <c:v>23.350315126050425</c:v>
                </c:pt>
                <c:pt idx="465">
                  <c:v>23.350315126050425</c:v>
                </c:pt>
                <c:pt idx="466">
                  <c:v>23.350315126050425</c:v>
                </c:pt>
                <c:pt idx="467">
                  <c:v>23.350315126050425</c:v>
                </c:pt>
                <c:pt idx="468">
                  <c:v>23.350315126050425</c:v>
                </c:pt>
                <c:pt idx="469">
                  <c:v>23.350315126050425</c:v>
                </c:pt>
                <c:pt idx="470">
                  <c:v>23.350315126050425</c:v>
                </c:pt>
                <c:pt idx="471">
                  <c:v>23.350315126050425</c:v>
                </c:pt>
                <c:pt idx="472">
                  <c:v>23.350315126050425</c:v>
                </c:pt>
                <c:pt idx="473">
                  <c:v>23.350315126050425</c:v>
                </c:pt>
                <c:pt idx="474">
                  <c:v>23.350315126050425</c:v>
                </c:pt>
                <c:pt idx="475">
                  <c:v>23.350315126050425</c:v>
                </c:pt>
                <c:pt idx="476">
                  <c:v>23.350315126050425</c:v>
                </c:pt>
                <c:pt idx="477">
                  <c:v>23.350315126050425</c:v>
                </c:pt>
                <c:pt idx="478">
                  <c:v>23.350315126050425</c:v>
                </c:pt>
                <c:pt idx="479">
                  <c:v>23.350315126050425</c:v>
                </c:pt>
                <c:pt idx="480">
                  <c:v>23.350315126050425</c:v>
                </c:pt>
                <c:pt idx="481">
                  <c:v>23.350315126050425</c:v>
                </c:pt>
                <c:pt idx="482">
                  <c:v>23.350315126050425</c:v>
                </c:pt>
                <c:pt idx="483">
                  <c:v>23.350315126050425</c:v>
                </c:pt>
                <c:pt idx="484">
                  <c:v>23.350315126050425</c:v>
                </c:pt>
                <c:pt idx="485">
                  <c:v>23.350315126050425</c:v>
                </c:pt>
                <c:pt idx="486">
                  <c:v>23.350315126050425</c:v>
                </c:pt>
                <c:pt idx="487">
                  <c:v>23.350315126050425</c:v>
                </c:pt>
                <c:pt idx="488">
                  <c:v>23.350315126050425</c:v>
                </c:pt>
                <c:pt idx="489">
                  <c:v>23.350315126050425</c:v>
                </c:pt>
                <c:pt idx="490">
                  <c:v>23.350315126050425</c:v>
                </c:pt>
                <c:pt idx="491">
                  <c:v>23.350315126050425</c:v>
                </c:pt>
                <c:pt idx="492">
                  <c:v>23.350315126050425</c:v>
                </c:pt>
                <c:pt idx="493">
                  <c:v>23.350315126050425</c:v>
                </c:pt>
                <c:pt idx="494">
                  <c:v>23.350315126050425</c:v>
                </c:pt>
                <c:pt idx="495">
                  <c:v>23.350315126050425</c:v>
                </c:pt>
                <c:pt idx="496">
                  <c:v>23.350315126050425</c:v>
                </c:pt>
                <c:pt idx="497">
                  <c:v>23.350315126050425</c:v>
                </c:pt>
                <c:pt idx="498">
                  <c:v>23.350315126050425</c:v>
                </c:pt>
                <c:pt idx="499">
                  <c:v>23.350315126050425</c:v>
                </c:pt>
                <c:pt idx="500">
                  <c:v>23.350315126050425</c:v>
                </c:pt>
                <c:pt idx="501">
                  <c:v>23.350315126050425</c:v>
                </c:pt>
                <c:pt idx="502">
                  <c:v>23.350315126050425</c:v>
                </c:pt>
                <c:pt idx="503">
                  <c:v>23.350315126050425</c:v>
                </c:pt>
                <c:pt idx="504">
                  <c:v>23.350315126050425</c:v>
                </c:pt>
                <c:pt idx="505">
                  <c:v>23.350315126050425</c:v>
                </c:pt>
                <c:pt idx="506">
                  <c:v>23.350315126050425</c:v>
                </c:pt>
                <c:pt idx="507">
                  <c:v>23.350315126050425</c:v>
                </c:pt>
                <c:pt idx="508">
                  <c:v>23.350315126050425</c:v>
                </c:pt>
                <c:pt idx="509">
                  <c:v>23.350315126050425</c:v>
                </c:pt>
                <c:pt idx="510">
                  <c:v>23.350315126050425</c:v>
                </c:pt>
                <c:pt idx="511">
                  <c:v>23.350315126050425</c:v>
                </c:pt>
                <c:pt idx="512">
                  <c:v>23.350315126050425</c:v>
                </c:pt>
                <c:pt idx="513">
                  <c:v>23.350315126050425</c:v>
                </c:pt>
                <c:pt idx="514">
                  <c:v>23.350315126050425</c:v>
                </c:pt>
                <c:pt idx="515">
                  <c:v>23.350315126050425</c:v>
                </c:pt>
                <c:pt idx="516">
                  <c:v>23.350315126050425</c:v>
                </c:pt>
                <c:pt idx="517">
                  <c:v>23.350315126050425</c:v>
                </c:pt>
                <c:pt idx="518">
                  <c:v>23.350315126050425</c:v>
                </c:pt>
                <c:pt idx="519">
                  <c:v>23.350315126050425</c:v>
                </c:pt>
                <c:pt idx="520">
                  <c:v>23.350315126050425</c:v>
                </c:pt>
                <c:pt idx="521">
                  <c:v>23.350315126050425</c:v>
                </c:pt>
                <c:pt idx="522">
                  <c:v>23.350315126050425</c:v>
                </c:pt>
                <c:pt idx="523">
                  <c:v>23.350315126050425</c:v>
                </c:pt>
                <c:pt idx="524">
                  <c:v>23.350315126050425</c:v>
                </c:pt>
                <c:pt idx="525">
                  <c:v>23.350315126050425</c:v>
                </c:pt>
                <c:pt idx="526">
                  <c:v>23.350315126050425</c:v>
                </c:pt>
                <c:pt idx="527">
                  <c:v>23.350315126050425</c:v>
                </c:pt>
                <c:pt idx="528">
                  <c:v>23.350315126050425</c:v>
                </c:pt>
                <c:pt idx="529">
                  <c:v>23.350315126050425</c:v>
                </c:pt>
                <c:pt idx="530">
                  <c:v>23.350315126050425</c:v>
                </c:pt>
                <c:pt idx="531">
                  <c:v>23.350315126050425</c:v>
                </c:pt>
                <c:pt idx="532">
                  <c:v>23.350315126050425</c:v>
                </c:pt>
                <c:pt idx="533">
                  <c:v>23.350315126050425</c:v>
                </c:pt>
                <c:pt idx="534">
                  <c:v>23.350315126050425</c:v>
                </c:pt>
                <c:pt idx="535">
                  <c:v>23.350315126050425</c:v>
                </c:pt>
                <c:pt idx="536">
                  <c:v>23.350315126050425</c:v>
                </c:pt>
                <c:pt idx="537">
                  <c:v>23.350315126050425</c:v>
                </c:pt>
                <c:pt idx="538">
                  <c:v>23.350315126050425</c:v>
                </c:pt>
                <c:pt idx="539">
                  <c:v>23.350315126050425</c:v>
                </c:pt>
                <c:pt idx="540">
                  <c:v>23.350315126050425</c:v>
                </c:pt>
                <c:pt idx="541">
                  <c:v>23.350315126050425</c:v>
                </c:pt>
                <c:pt idx="542">
                  <c:v>23.350315126050425</c:v>
                </c:pt>
                <c:pt idx="543">
                  <c:v>23.350315126050425</c:v>
                </c:pt>
                <c:pt idx="544">
                  <c:v>23.350315126050425</c:v>
                </c:pt>
                <c:pt idx="545">
                  <c:v>23.350315126050425</c:v>
                </c:pt>
                <c:pt idx="546">
                  <c:v>23.350315126050425</c:v>
                </c:pt>
                <c:pt idx="547">
                  <c:v>23.350315126050425</c:v>
                </c:pt>
                <c:pt idx="548">
                  <c:v>23.350315126050425</c:v>
                </c:pt>
                <c:pt idx="549">
                  <c:v>23.350315126050425</c:v>
                </c:pt>
                <c:pt idx="550">
                  <c:v>23.350315126050425</c:v>
                </c:pt>
                <c:pt idx="551">
                  <c:v>23.350315126050425</c:v>
                </c:pt>
                <c:pt idx="552">
                  <c:v>23.350315126050425</c:v>
                </c:pt>
                <c:pt idx="553">
                  <c:v>23.350315126050425</c:v>
                </c:pt>
                <c:pt idx="554">
                  <c:v>23.350315126050425</c:v>
                </c:pt>
                <c:pt idx="555">
                  <c:v>23.350315126050425</c:v>
                </c:pt>
                <c:pt idx="556">
                  <c:v>23.350315126050425</c:v>
                </c:pt>
                <c:pt idx="557">
                  <c:v>23.350315126050425</c:v>
                </c:pt>
                <c:pt idx="558">
                  <c:v>23.350315126050425</c:v>
                </c:pt>
                <c:pt idx="559">
                  <c:v>23.350315126050425</c:v>
                </c:pt>
                <c:pt idx="560">
                  <c:v>23.350315126050425</c:v>
                </c:pt>
                <c:pt idx="561">
                  <c:v>23.350315126050425</c:v>
                </c:pt>
                <c:pt idx="562">
                  <c:v>23.350315126050425</c:v>
                </c:pt>
                <c:pt idx="563">
                  <c:v>23.350315126050425</c:v>
                </c:pt>
                <c:pt idx="564">
                  <c:v>23.350315126050425</c:v>
                </c:pt>
                <c:pt idx="565">
                  <c:v>23.350315126050425</c:v>
                </c:pt>
                <c:pt idx="566">
                  <c:v>23.350315126050425</c:v>
                </c:pt>
                <c:pt idx="567">
                  <c:v>23.350315126050425</c:v>
                </c:pt>
                <c:pt idx="568">
                  <c:v>23.350315126050425</c:v>
                </c:pt>
                <c:pt idx="569">
                  <c:v>23.350315126050425</c:v>
                </c:pt>
                <c:pt idx="570">
                  <c:v>23.350315126050425</c:v>
                </c:pt>
                <c:pt idx="571">
                  <c:v>23.350315126050425</c:v>
                </c:pt>
                <c:pt idx="572">
                  <c:v>23.350315126050425</c:v>
                </c:pt>
                <c:pt idx="573">
                  <c:v>23.350315126050425</c:v>
                </c:pt>
                <c:pt idx="574">
                  <c:v>23.350315126050425</c:v>
                </c:pt>
                <c:pt idx="575">
                  <c:v>23.350315126050425</c:v>
                </c:pt>
                <c:pt idx="576">
                  <c:v>23.350315126050425</c:v>
                </c:pt>
                <c:pt idx="577">
                  <c:v>23.350315126050425</c:v>
                </c:pt>
                <c:pt idx="578">
                  <c:v>23.350315126050425</c:v>
                </c:pt>
                <c:pt idx="579">
                  <c:v>23.350315126050425</c:v>
                </c:pt>
                <c:pt idx="580">
                  <c:v>23.350315126050425</c:v>
                </c:pt>
                <c:pt idx="581">
                  <c:v>23.350315126050425</c:v>
                </c:pt>
                <c:pt idx="582">
                  <c:v>23.350315126050425</c:v>
                </c:pt>
                <c:pt idx="583">
                  <c:v>23.350315126050425</c:v>
                </c:pt>
                <c:pt idx="584">
                  <c:v>23.350315126050425</c:v>
                </c:pt>
                <c:pt idx="585">
                  <c:v>23.350315126050425</c:v>
                </c:pt>
                <c:pt idx="586">
                  <c:v>23.350315126050425</c:v>
                </c:pt>
                <c:pt idx="587">
                  <c:v>23.350315126050425</c:v>
                </c:pt>
                <c:pt idx="588">
                  <c:v>23.350315126050425</c:v>
                </c:pt>
                <c:pt idx="589">
                  <c:v>23.350315126050425</c:v>
                </c:pt>
                <c:pt idx="590">
                  <c:v>23.350315126050425</c:v>
                </c:pt>
                <c:pt idx="591">
                  <c:v>23.350315126050425</c:v>
                </c:pt>
                <c:pt idx="592">
                  <c:v>23.350315126050425</c:v>
                </c:pt>
                <c:pt idx="593">
                  <c:v>23.350315126050425</c:v>
                </c:pt>
                <c:pt idx="594">
                  <c:v>23.350315126050425</c:v>
                </c:pt>
                <c:pt idx="595">
                  <c:v>23.350315126050425</c:v>
                </c:pt>
                <c:pt idx="596">
                  <c:v>23.350315126050425</c:v>
                </c:pt>
                <c:pt idx="597">
                  <c:v>23.350315126050425</c:v>
                </c:pt>
                <c:pt idx="598">
                  <c:v>23.350315126050425</c:v>
                </c:pt>
                <c:pt idx="599">
                  <c:v>23.350315126050425</c:v>
                </c:pt>
                <c:pt idx="600">
                  <c:v>23.350315126050425</c:v>
                </c:pt>
                <c:pt idx="601">
                  <c:v>23.350315126050425</c:v>
                </c:pt>
                <c:pt idx="602">
                  <c:v>23.350315126050425</c:v>
                </c:pt>
                <c:pt idx="603">
                  <c:v>23.350315126050425</c:v>
                </c:pt>
                <c:pt idx="604">
                  <c:v>23.350315126050425</c:v>
                </c:pt>
                <c:pt idx="605">
                  <c:v>23.350315126050425</c:v>
                </c:pt>
                <c:pt idx="606">
                  <c:v>23.350315126050425</c:v>
                </c:pt>
                <c:pt idx="607">
                  <c:v>23.350315126050425</c:v>
                </c:pt>
                <c:pt idx="608">
                  <c:v>23.350315126050425</c:v>
                </c:pt>
                <c:pt idx="609">
                  <c:v>23.350315126050425</c:v>
                </c:pt>
                <c:pt idx="610">
                  <c:v>23.350315126050425</c:v>
                </c:pt>
                <c:pt idx="611">
                  <c:v>23.350315126050425</c:v>
                </c:pt>
                <c:pt idx="612">
                  <c:v>23.350315126050425</c:v>
                </c:pt>
                <c:pt idx="613">
                  <c:v>23.350315126050425</c:v>
                </c:pt>
                <c:pt idx="614">
                  <c:v>23.350315126050425</c:v>
                </c:pt>
                <c:pt idx="615">
                  <c:v>23.350315126050425</c:v>
                </c:pt>
                <c:pt idx="616">
                  <c:v>23.350315126050425</c:v>
                </c:pt>
                <c:pt idx="617">
                  <c:v>23.350315126050425</c:v>
                </c:pt>
                <c:pt idx="618">
                  <c:v>23.350315126050425</c:v>
                </c:pt>
                <c:pt idx="619">
                  <c:v>23.350315126050425</c:v>
                </c:pt>
                <c:pt idx="620">
                  <c:v>23.350315126050425</c:v>
                </c:pt>
                <c:pt idx="621">
                  <c:v>23.350315126050425</c:v>
                </c:pt>
                <c:pt idx="622">
                  <c:v>23.350315126050425</c:v>
                </c:pt>
                <c:pt idx="623">
                  <c:v>23.350315126050425</c:v>
                </c:pt>
                <c:pt idx="624">
                  <c:v>23.350315126050425</c:v>
                </c:pt>
                <c:pt idx="625">
                  <c:v>23.350315126050425</c:v>
                </c:pt>
                <c:pt idx="626">
                  <c:v>23.350315126050425</c:v>
                </c:pt>
                <c:pt idx="627">
                  <c:v>23.350315126050425</c:v>
                </c:pt>
                <c:pt idx="628">
                  <c:v>23.350315126050425</c:v>
                </c:pt>
                <c:pt idx="629">
                  <c:v>23.350315126050425</c:v>
                </c:pt>
                <c:pt idx="630">
                  <c:v>23.350315126050425</c:v>
                </c:pt>
                <c:pt idx="631">
                  <c:v>23.350315126050425</c:v>
                </c:pt>
                <c:pt idx="632">
                  <c:v>23.350315126050425</c:v>
                </c:pt>
                <c:pt idx="633">
                  <c:v>23.350315126050425</c:v>
                </c:pt>
                <c:pt idx="634">
                  <c:v>23.350315126050425</c:v>
                </c:pt>
                <c:pt idx="635">
                  <c:v>23.350315126050425</c:v>
                </c:pt>
                <c:pt idx="636">
                  <c:v>23.350315126050425</c:v>
                </c:pt>
                <c:pt idx="637">
                  <c:v>23.350315126050425</c:v>
                </c:pt>
                <c:pt idx="638">
                  <c:v>23.350315126050425</c:v>
                </c:pt>
                <c:pt idx="639">
                  <c:v>23.350315126050425</c:v>
                </c:pt>
                <c:pt idx="640">
                  <c:v>23.350315126050425</c:v>
                </c:pt>
                <c:pt idx="641">
                  <c:v>23.350315126050425</c:v>
                </c:pt>
                <c:pt idx="642">
                  <c:v>23.350315126050425</c:v>
                </c:pt>
                <c:pt idx="643">
                  <c:v>23.350315126050425</c:v>
                </c:pt>
                <c:pt idx="644">
                  <c:v>23.350315126050425</c:v>
                </c:pt>
                <c:pt idx="645">
                  <c:v>23.350315126050425</c:v>
                </c:pt>
                <c:pt idx="646">
                  <c:v>23.350315126050425</c:v>
                </c:pt>
                <c:pt idx="647">
                  <c:v>23.350315126050425</c:v>
                </c:pt>
                <c:pt idx="648">
                  <c:v>23.350315126050425</c:v>
                </c:pt>
                <c:pt idx="649">
                  <c:v>23.350315126050425</c:v>
                </c:pt>
                <c:pt idx="650">
                  <c:v>23.350315126050425</c:v>
                </c:pt>
                <c:pt idx="651">
                  <c:v>23.350315126050425</c:v>
                </c:pt>
                <c:pt idx="652">
                  <c:v>23.350315126050425</c:v>
                </c:pt>
                <c:pt idx="653">
                  <c:v>23.350315126050425</c:v>
                </c:pt>
                <c:pt idx="654">
                  <c:v>23.350315126050425</c:v>
                </c:pt>
                <c:pt idx="655">
                  <c:v>23.350315126050425</c:v>
                </c:pt>
                <c:pt idx="656">
                  <c:v>23.350315126050425</c:v>
                </c:pt>
                <c:pt idx="657">
                  <c:v>23.350315126050425</c:v>
                </c:pt>
                <c:pt idx="658">
                  <c:v>23.350315126050425</c:v>
                </c:pt>
                <c:pt idx="659">
                  <c:v>23.350315126050425</c:v>
                </c:pt>
                <c:pt idx="660">
                  <c:v>23.350315126050425</c:v>
                </c:pt>
                <c:pt idx="661">
                  <c:v>23.350315126050425</c:v>
                </c:pt>
                <c:pt idx="662">
                  <c:v>23.350315126050425</c:v>
                </c:pt>
                <c:pt idx="663">
                  <c:v>23.350315126050425</c:v>
                </c:pt>
                <c:pt idx="664">
                  <c:v>23.350315126050425</c:v>
                </c:pt>
                <c:pt idx="665">
                  <c:v>23.350315126050425</c:v>
                </c:pt>
                <c:pt idx="666">
                  <c:v>23.350315126050425</c:v>
                </c:pt>
                <c:pt idx="667">
                  <c:v>23.350315126050425</c:v>
                </c:pt>
                <c:pt idx="668">
                  <c:v>23.350315126050425</c:v>
                </c:pt>
                <c:pt idx="669">
                  <c:v>23.350315126050425</c:v>
                </c:pt>
                <c:pt idx="670">
                  <c:v>23.350315126050425</c:v>
                </c:pt>
                <c:pt idx="671">
                  <c:v>23.350315126050425</c:v>
                </c:pt>
                <c:pt idx="672">
                  <c:v>23.350315126050425</c:v>
                </c:pt>
                <c:pt idx="673">
                  <c:v>23.350315126050425</c:v>
                </c:pt>
                <c:pt idx="674">
                  <c:v>23.350315126050425</c:v>
                </c:pt>
                <c:pt idx="675">
                  <c:v>23.350315126050425</c:v>
                </c:pt>
                <c:pt idx="676">
                  <c:v>23.350315126050425</c:v>
                </c:pt>
                <c:pt idx="677">
                  <c:v>23.350315126050425</c:v>
                </c:pt>
                <c:pt idx="678">
                  <c:v>23.350315126050425</c:v>
                </c:pt>
                <c:pt idx="679">
                  <c:v>23.350315126050425</c:v>
                </c:pt>
                <c:pt idx="680">
                  <c:v>23.350315126050425</c:v>
                </c:pt>
                <c:pt idx="681">
                  <c:v>23.350315126050425</c:v>
                </c:pt>
                <c:pt idx="682">
                  <c:v>23.350315126050425</c:v>
                </c:pt>
                <c:pt idx="683">
                  <c:v>23.350315126050425</c:v>
                </c:pt>
                <c:pt idx="684">
                  <c:v>23.350315126050425</c:v>
                </c:pt>
                <c:pt idx="685">
                  <c:v>23.350315126050425</c:v>
                </c:pt>
                <c:pt idx="686">
                  <c:v>23.350315126050425</c:v>
                </c:pt>
                <c:pt idx="687">
                  <c:v>23.350315126050425</c:v>
                </c:pt>
                <c:pt idx="688">
                  <c:v>23.350315126050425</c:v>
                </c:pt>
                <c:pt idx="689">
                  <c:v>23.350315126050425</c:v>
                </c:pt>
                <c:pt idx="690">
                  <c:v>23.350315126050425</c:v>
                </c:pt>
                <c:pt idx="691">
                  <c:v>23.350315126050425</c:v>
                </c:pt>
                <c:pt idx="692">
                  <c:v>23.350315126050425</c:v>
                </c:pt>
                <c:pt idx="693">
                  <c:v>23.350315126050425</c:v>
                </c:pt>
                <c:pt idx="694">
                  <c:v>23.350315126050425</c:v>
                </c:pt>
                <c:pt idx="695">
                  <c:v>23.350315126050425</c:v>
                </c:pt>
                <c:pt idx="696">
                  <c:v>23.350315126050425</c:v>
                </c:pt>
                <c:pt idx="697">
                  <c:v>23.350315126050425</c:v>
                </c:pt>
                <c:pt idx="698">
                  <c:v>23.350315126050425</c:v>
                </c:pt>
                <c:pt idx="699">
                  <c:v>23.350315126050425</c:v>
                </c:pt>
                <c:pt idx="700">
                  <c:v>23.350315126050425</c:v>
                </c:pt>
                <c:pt idx="701">
                  <c:v>23.350315126050425</c:v>
                </c:pt>
                <c:pt idx="702">
                  <c:v>23.350315126050425</c:v>
                </c:pt>
                <c:pt idx="703">
                  <c:v>23.350315126050425</c:v>
                </c:pt>
                <c:pt idx="704">
                  <c:v>23.350315126050425</c:v>
                </c:pt>
                <c:pt idx="705">
                  <c:v>23.350315126050425</c:v>
                </c:pt>
                <c:pt idx="706">
                  <c:v>23.350315126050425</c:v>
                </c:pt>
                <c:pt idx="707">
                  <c:v>23.350315126050425</c:v>
                </c:pt>
                <c:pt idx="708">
                  <c:v>23.350315126050425</c:v>
                </c:pt>
                <c:pt idx="709">
                  <c:v>23.350315126050425</c:v>
                </c:pt>
                <c:pt idx="710">
                  <c:v>23.350315126050425</c:v>
                </c:pt>
                <c:pt idx="711">
                  <c:v>23.350315126050425</c:v>
                </c:pt>
                <c:pt idx="712">
                  <c:v>23.350315126050425</c:v>
                </c:pt>
                <c:pt idx="713">
                  <c:v>23.350315126050425</c:v>
                </c:pt>
                <c:pt idx="714">
                  <c:v>23.350315126050425</c:v>
                </c:pt>
                <c:pt idx="715">
                  <c:v>23.350315126050425</c:v>
                </c:pt>
                <c:pt idx="716">
                  <c:v>23.350315126050425</c:v>
                </c:pt>
                <c:pt idx="717">
                  <c:v>23.350315126050425</c:v>
                </c:pt>
                <c:pt idx="718">
                  <c:v>23.350315126050425</c:v>
                </c:pt>
                <c:pt idx="719">
                  <c:v>23.350315126050425</c:v>
                </c:pt>
                <c:pt idx="720">
                  <c:v>23.350315126050425</c:v>
                </c:pt>
                <c:pt idx="721">
                  <c:v>23.350315126050425</c:v>
                </c:pt>
                <c:pt idx="722">
                  <c:v>23.350315126050425</c:v>
                </c:pt>
                <c:pt idx="723">
                  <c:v>23.350315126050425</c:v>
                </c:pt>
                <c:pt idx="724">
                  <c:v>23.350315126050425</c:v>
                </c:pt>
                <c:pt idx="725">
                  <c:v>23.350315126050425</c:v>
                </c:pt>
                <c:pt idx="726">
                  <c:v>23.350315126050425</c:v>
                </c:pt>
                <c:pt idx="727">
                  <c:v>23.350315126050425</c:v>
                </c:pt>
                <c:pt idx="728">
                  <c:v>23.350315126050425</c:v>
                </c:pt>
                <c:pt idx="729">
                  <c:v>23.350315126050425</c:v>
                </c:pt>
                <c:pt idx="730">
                  <c:v>23.350315126050425</c:v>
                </c:pt>
                <c:pt idx="731">
                  <c:v>23.350315126050425</c:v>
                </c:pt>
                <c:pt idx="732">
                  <c:v>23.350315126050425</c:v>
                </c:pt>
                <c:pt idx="733">
                  <c:v>23.350315126050425</c:v>
                </c:pt>
                <c:pt idx="734">
                  <c:v>23.350315126050425</c:v>
                </c:pt>
                <c:pt idx="735">
                  <c:v>23.350315126050425</c:v>
                </c:pt>
                <c:pt idx="736">
                  <c:v>23.350315126050425</c:v>
                </c:pt>
                <c:pt idx="737">
                  <c:v>23.350315126050425</c:v>
                </c:pt>
                <c:pt idx="738">
                  <c:v>23.350315126050425</c:v>
                </c:pt>
                <c:pt idx="739">
                  <c:v>23.350315126050425</c:v>
                </c:pt>
                <c:pt idx="740">
                  <c:v>23.350315126050425</c:v>
                </c:pt>
                <c:pt idx="741">
                  <c:v>23.350315126050425</c:v>
                </c:pt>
                <c:pt idx="742">
                  <c:v>23.350315126050425</c:v>
                </c:pt>
                <c:pt idx="743">
                  <c:v>23.350315126050425</c:v>
                </c:pt>
                <c:pt idx="744">
                  <c:v>23.350315126050425</c:v>
                </c:pt>
                <c:pt idx="745">
                  <c:v>23.350315126050425</c:v>
                </c:pt>
                <c:pt idx="746">
                  <c:v>23.350315126050425</c:v>
                </c:pt>
                <c:pt idx="747">
                  <c:v>23.350315126050425</c:v>
                </c:pt>
                <c:pt idx="748">
                  <c:v>23.350315126050425</c:v>
                </c:pt>
                <c:pt idx="749">
                  <c:v>23.350315126050425</c:v>
                </c:pt>
                <c:pt idx="750">
                  <c:v>23.350315126050425</c:v>
                </c:pt>
                <c:pt idx="751">
                  <c:v>23.350315126050425</c:v>
                </c:pt>
                <c:pt idx="752">
                  <c:v>23.350315126050425</c:v>
                </c:pt>
                <c:pt idx="753">
                  <c:v>23.350315126050425</c:v>
                </c:pt>
                <c:pt idx="754">
                  <c:v>23.350315126050425</c:v>
                </c:pt>
                <c:pt idx="755">
                  <c:v>23.350315126050425</c:v>
                </c:pt>
                <c:pt idx="756">
                  <c:v>23.350315126050425</c:v>
                </c:pt>
                <c:pt idx="757">
                  <c:v>23.350315126050425</c:v>
                </c:pt>
                <c:pt idx="758">
                  <c:v>23.350315126050425</c:v>
                </c:pt>
                <c:pt idx="759">
                  <c:v>23.350315126050425</c:v>
                </c:pt>
                <c:pt idx="760">
                  <c:v>23.350315126050425</c:v>
                </c:pt>
                <c:pt idx="761">
                  <c:v>23.350315126050425</c:v>
                </c:pt>
                <c:pt idx="762">
                  <c:v>23.350315126050425</c:v>
                </c:pt>
                <c:pt idx="763">
                  <c:v>23.350315126050425</c:v>
                </c:pt>
                <c:pt idx="764">
                  <c:v>23.350315126050425</c:v>
                </c:pt>
                <c:pt idx="765">
                  <c:v>23.350315126050425</c:v>
                </c:pt>
                <c:pt idx="766">
                  <c:v>23.350315126050425</c:v>
                </c:pt>
                <c:pt idx="767">
                  <c:v>23.350315126050425</c:v>
                </c:pt>
                <c:pt idx="768">
                  <c:v>23.350315126050425</c:v>
                </c:pt>
                <c:pt idx="769">
                  <c:v>23.350315126050425</c:v>
                </c:pt>
                <c:pt idx="770">
                  <c:v>23.350315126050425</c:v>
                </c:pt>
                <c:pt idx="771">
                  <c:v>23.350315126050425</c:v>
                </c:pt>
                <c:pt idx="772">
                  <c:v>23.350315126050425</c:v>
                </c:pt>
                <c:pt idx="773">
                  <c:v>23.350315126050425</c:v>
                </c:pt>
                <c:pt idx="774">
                  <c:v>23.350315126050425</c:v>
                </c:pt>
                <c:pt idx="775">
                  <c:v>23.350315126050425</c:v>
                </c:pt>
                <c:pt idx="776">
                  <c:v>23.350315126050425</c:v>
                </c:pt>
                <c:pt idx="777">
                  <c:v>23.350315126050425</c:v>
                </c:pt>
                <c:pt idx="778">
                  <c:v>23.350315126050425</c:v>
                </c:pt>
                <c:pt idx="779">
                  <c:v>23.350315126050425</c:v>
                </c:pt>
                <c:pt idx="780">
                  <c:v>23.350315126050425</c:v>
                </c:pt>
                <c:pt idx="781">
                  <c:v>23.350315126050425</c:v>
                </c:pt>
                <c:pt idx="782">
                  <c:v>23.350315126050425</c:v>
                </c:pt>
                <c:pt idx="783">
                  <c:v>23.350315126050425</c:v>
                </c:pt>
                <c:pt idx="784">
                  <c:v>23.350315126050425</c:v>
                </c:pt>
                <c:pt idx="785">
                  <c:v>23.350315126050425</c:v>
                </c:pt>
                <c:pt idx="786">
                  <c:v>23.350315126050425</c:v>
                </c:pt>
                <c:pt idx="787">
                  <c:v>23.350315126050425</c:v>
                </c:pt>
                <c:pt idx="788">
                  <c:v>23.350315126050425</c:v>
                </c:pt>
                <c:pt idx="789">
                  <c:v>23.350315126050425</c:v>
                </c:pt>
                <c:pt idx="790">
                  <c:v>23.350315126050425</c:v>
                </c:pt>
                <c:pt idx="791">
                  <c:v>23.350315126050425</c:v>
                </c:pt>
                <c:pt idx="792">
                  <c:v>23.350315126050425</c:v>
                </c:pt>
                <c:pt idx="793">
                  <c:v>23.350315126050425</c:v>
                </c:pt>
                <c:pt idx="794">
                  <c:v>23.350315126050425</c:v>
                </c:pt>
                <c:pt idx="795">
                  <c:v>23.350315126050425</c:v>
                </c:pt>
                <c:pt idx="796">
                  <c:v>23.350315126050425</c:v>
                </c:pt>
                <c:pt idx="797">
                  <c:v>23.350315126050425</c:v>
                </c:pt>
                <c:pt idx="798">
                  <c:v>23.350315126050425</c:v>
                </c:pt>
                <c:pt idx="799">
                  <c:v>23.350315126050425</c:v>
                </c:pt>
                <c:pt idx="800">
                  <c:v>23.350315126050425</c:v>
                </c:pt>
                <c:pt idx="801">
                  <c:v>23.350315126050425</c:v>
                </c:pt>
                <c:pt idx="802">
                  <c:v>23.350315126050425</c:v>
                </c:pt>
                <c:pt idx="803">
                  <c:v>23.350315126050425</c:v>
                </c:pt>
                <c:pt idx="804">
                  <c:v>23.350315126050425</c:v>
                </c:pt>
                <c:pt idx="805">
                  <c:v>23.350315126050425</c:v>
                </c:pt>
                <c:pt idx="806">
                  <c:v>23.350315126050425</c:v>
                </c:pt>
                <c:pt idx="807">
                  <c:v>23.350315126050425</c:v>
                </c:pt>
                <c:pt idx="808">
                  <c:v>23.350315126050425</c:v>
                </c:pt>
                <c:pt idx="809">
                  <c:v>23.350315126050425</c:v>
                </c:pt>
                <c:pt idx="810">
                  <c:v>23.350315126050425</c:v>
                </c:pt>
                <c:pt idx="811">
                  <c:v>23.350315126050425</c:v>
                </c:pt>
                <c:pt idx="812">
                  <c:v>23.350315126050425</c:v>
                </c:pt>
                <c:pt idx="813">
                  <c:v>23.350315126050425</c:v>
                </c:pt>
                <c:pt idx="814">
                  <c:v>23.350315126050425</c:v>
                </c:pt>
                <c:pt idx="815">
                  <c:v>23.350315126050425</c:v>
                </c:pt>
                <c:pt idx="816">
                  <c:v>23.350315126050425</c:v>
                </c:pt>
                <c:pt idx="817">
                  <c:v>23.350315126050425</c:v>
                </c:pt>
                <c:pt idx="818">
                  <c:v>23.350315126050425</c:v>
                </c:pt>
                <c:pt idx="819">
                  <c:v>23.350315126050425</c:v>
                </c:pt>
                <c:pt idx="820">
                  <c:v>23.350315126050425</c:v>
                </c:pt>
                <c:pt idx="821">
                  <c:v>23.350315126050425</c:v>
                </c:pt>
                <c:pt idx="822">
                  <c:v>23.350315126050425</c:v>
                </c:pt>
                <c:pt idx="823">
                  <c:v>23.350315126050425</c:v>
                </c:pt>
                <c:pt idx="824">
                  <c:v>23.350315126050425</c:v>
                </c:pt>
                <c:pt idx="825">
                  <c:v>23.350315126050425</c:v>
                </c:pt>
                <c:pt idx="826">
                  <c:v>23.350315126050425</c:v>
                </c:pt>
                <c:pt idx="827">
                  <c:v>23.350315126050425</c:v>
                </c:pt>
                <c:pt idx="828">
                  <c:v>23.350315126050425</c:v>
                </c:pt>
                <c:pt idx="829">
                  <c:v>23.350315126050425</c:v>
                </c:pt>
                <c:pt idx="830">
                  <c:v>23.350315126050425</c:v>
                </c:pt>
                <c:pt idx="831">
                  <c:v>23.350315126050425</c:v>
                </c:pt>
                <c:pt idx="832">
                  <c:v>23.350315126050425</c:v>
                </c:pt>
                <c:pt idx="833">
                  <c:v>23.350315126050425</c:v>
                </c:pt>
                <c:pt idx="834">
                  <c:v>23.350315126050425</c:v>
                </c:pt>
                <c:pt idx="835">
                  <c:v>23.350315126050425</c:v>
                </c:pt>
                <c:pt idx="836">
                  <c:v>23.350315126050425</c:v>
                </c:pt>
                <c:pt idx="837">
                  <c:v>23.350315126050425</c:v>
                </c:pt>
                <c:pt idx="838">
                  <c:v>23.350315126050425</c:v>
                </c:pt>
                <c:pt idx="839">
                  <c:v>23.350315126050425</c:v>
                </c:pt>
                <c:pt idx="840">
                  <c:v>23.350315126050425</c:v>
                </c:pt>
                <c:pt idx="841">
                  <c:v>23.350315126050425</c:v>
                </c:pt>
                <c:pt idx="842">
                  <c:v>23.350315126050425</c:v>
                </c:pt>
                <c:pt idx="843">
                  <c:v>23.350315126050425</c:v>
                </c:pt>
                <c:pt idx="844">
                  <c:v>23.350315126050425</c:v>
                </c:pt>
                <c:pt idx="845">
                  <c:v>23.350315126050425</c:v>
                </c:pt>
                <c:pt idx="846">
                  <c:v>23.350315126050425</c:v>
                </c:pt>
                <c:pt idx="847">
                  <c:v>23.350315126050425</c:v>
                </c:pt>
                <c:pt idx="848">
                  <c:v>23.350315126050425</c:v>
                </c:pt>
                <c:pt idx="849">
                  <c:v>23.350315126050425</c:v>
                </c:pt>
                <c:pt idx="850">
                  <c:v>23.350315126050425</c:v>
                </c:pt>
                <c:pt idx="851">
                  <c:v>23.350315126050425</c:v>
                </c:pt>
                <c:pt idx="852">
                  <c:v>23.350315126050425</c:v>
                </c:pt>
                <c:pt idx="853">
                  <c:v>23.350315126050425</c:v>
                </c:pt>
                <c:pt idx="854">
                  <c:v>23.350315126050425</c:v>
                </c:pt>
                <c:pt idx="855">
                  <c:v>23.350315126050425</c:v>
                </c:pt>
                <c:pt idx="856">
                  <c:v>23.350315126050425</c:v>
                </c:pt>
                <c:pt idx="857">
                  <c:v>23.350315126050425</c:v>
                </c:pt>
                <c:pt idx="858">
                  <c:v>23.350315126050425</c:v>
                </c:pt>
                <c:pt idx="859">
                  <c:v>23.350315126050425</c:v>
                </c:pt>
                <c:pt idx="860">
                  <c:v>23.350315126050425</c:v>
                </c:pt>
                <c:pt idx="861">
                  <c:v>23.350315126050425</c:v>
                </c:pt>
                <c:pt idx="862">
                  <c:v>23.350315126050425</c:v>
                </c:pt>
                <c:pt idx="863">
                  <c:v>23.350315126050425</c:v>
                </c:pt>
                <c:pt idx="864">
                  <c:v>23.350315126050425</c:v>
                </c:pt>
                <c:pt idx="865">
                  <c:v>23.350315126050425</c:v>
                </c:pt>
                <c:pt idx="866">
                  <c:v>23.350315126050425</c:v>
                </c:pt>
                <c:pt idx="867">
                  <c:v>23.350315126050425</c:v>
                </c:pt>
                <c:pt idx="868">
                  <c:v>23.350315126050425</c:v>
                </c:pt>
                <c:pt idx="869">
                  <c:v>23.350315126050425</c:v>
                </c:pt>
                <c:pt idx="870">
                  <c:v>23.350315126050425</c:v>
                </c:pt>
                <c:pt idx="871">
                  <c:v>23.350315126050425</c:v>
                </c:pt>
                <c:pt idx="872">
                  <c:v>23.350315126050425</c:v>
                </c:pt>
                <c:pt idx="873">
                  <c:v>23.350315126050425</c:v>
                </c:pt>
                <c:pt idx="874">
                  <c:v>23.350315126050425</c:v>
                </c:pt>
                <c:pt idx="875">
                  <c:v>23.350315126050425</c:v>
                </c:pt>
                <c:pt idx="876">
                  <c:v>23.350315126050425</c:v>
                </c:pt>
                <c:pt idx="877">
                  <c:v>23.350315126050425</c:v>
                </c:pt>
                <c:pt idx="878">
                  <c:v>23.350315126050425</c:v>
                </c:pt>
                <c:pt idx="879">
                  <c:v>23.350315126050425</c:v>
                </c:pt>
                <c:pt idx="880">
                  <c:v>23.350315126050425</c:v>
                </c:pt>
                <c:pt idx="881">
                  <c:v>23.350315126050425</c:v>
                </c:pt>
                <c:pt idx="882">
                  <c:v>23.350315126050425</c:v>
                </c:pt>
                <c:pt idx="883">
                  <c:v>23.350315126050425</c:v>
                </c:pt>
                <c:pt idx="884">
                  <c:v>23.350315126050425</c:v>
                </c:pt>
                <c:pt idx="885">
                  <c:v>23.350315126050425</c:v>
                </c:pt>
                <c:pt idx="886">
                  <c:v>23.350315126050425</c:v>
                </c:pt>
                <c:pt idx="887">
                  <c:v>23.350315126050425</c:v>
                </c:pt>
                <c:pt idx="888">
                  <c:v>23.350315126050425</c:v>
                </c:pt>
                <c:pt idx="889">
                  <c:v>23.350315126050425</c:v>
                </c:pt>
                <c:pt idx="890">
                  <c:v>23.350315126050425</c:v>
                </c:pt>
                <c:pt idx="891">
                  <c:v>23.350315126050425</c:v>
                </c:pt>
                <c:pt idx="892">
                  <c:v>23.350315126050425</c:v>
                </c:pt>
                <c:pt idx="893">
                  <c:v>23.350315126050425</c:v>
                </c:pt>
                <c:pt idx="894">
                  <c:v>23.350315126050425</c:v>
                </c:pt>
                <c:pt idx="895">
                  <c:v>23.350315126050425</c:v>
                </c:pt>
                <c:pt idx="896">
                  <c:v>23.350315126050425</c:v>
                </c:pt>
                <c:pt idx="897">
                  <c:v>23.350315126050425</c:v>
                </c:pt>
                <c:pt idx="898">
                  <c:v>23.350315126050425</c:v>
                </c:pt>
                <c:pt idx="899">
                  <c:v>23.350315126050425</c:v>
                </c:pt>
                <c:pt idx="900">
                  <c:v>23.350315126050425</c:v>
                </c:pt>
                <c:pt idx="901">
                  <c:v>23.350315126050425</c:v>
                </c:pt>
                <c:pt idx="902">
                  <c:v>23.350315126050425</c:v>
                </c:pt>
                <c:pt idx="903">
                  <c:v>23.350315126050425</c:v>
                </c:pt>
                <c:pt idx="904">
                  <c:v>23.350315126050425</c:v>
                </c:pt>
                <c:pt idx="905">
                  <c:v>23.350315126050425</c:v>
                </c:pt>
                <c:pt idx="906">
                  <c:v>23.350315126050425</c:v>
                </c:pt>
                <c:pt idx="907">
                  <c:v>23.350315126050425</c:v>
                </c:pt>
                <c:pt idx="908">
                  <c:v>23.350315126050425</c:v>
                </c:pt>
                <c:pt idx="909">
                  <c:v>23.350315126050425</c:v>
                </c:pt>
                <c:pt idx="910">
                  <c:v>23.350315126050425</c:v>
                </c:pt>
                <c:pt idx="911">
                  <c:v>23.350315126050425</c:v>
                </c:pt>
                <c:pt idx="912">
                  <c:v>23.350315126050425</c:v>
                </c:pt>
                <c:pt idx="913">
                  <c:v>23.350315126050425</c:v>
                </c:pt>
                <c:pt idx="914">
                  <c:v>23.350315126050425</c:v>
                </c:pt>
                <c:pt idx="915">
                  <c:v>23.350315126050425</c:v>
                </c:pt>
                <c:pt idx="916">
                  <c:v>23.350315126050425</c:v>
                </c:pt>
                <c:pt idx="917">
                  <c:v>23.350315126050425</c:v>
                </c:pt>
                <c:pt idx="918">
                  <c:v>23.350315126050425</c:v>
                </c:pt>
                <c:pt idx="919">
                  <c:v>23.350315126050425</c:v>
                </c:pt>
                <c:pt idx="920">
                  <c:v>23.350315126050425</c:v>
                </c:pt>
                <c:pt idx="921">
                  <c:v>23.350315126050425</c:v>
                </c:pt>
                <c:pt idx="922">
                  <c:v>23.350315126050425</c:v>
                </c:pt>
                <c:pt idx="923">
                  <c:v>23.350315126050425</c:v>
                </c:pt>
                <c:pt idx="924">
                  <c:v>23.350315126050425</c:v>
                </c:pt>
                <c:pt idx="925">
                  <c:v>23.350315126050425</c:v>
                </c:pt>
                <c:pt idx="926">
                  <c:v>23.350315126050425</c:v>
                </c:pt>
                <c:pt idx="927">
                  <c:v>23.350315126050425</c:v>
                </c:pt>
                <c:pt idx="928">
                  <c:v>23.350315126050425</c:v>
                </c:pt>
                <c:pt idx="929">
                  <c:v>23.350315126050425</c:v>
                </c:pt>
                <c:pt idx="930">
                  <c:v>23.350315126050425</c:v>
                </c:pt>
                <c:pt idx="931">
                  <c:v>23.350315126050425</c:v>
                </c:pt>
                <c:pt idx="932">
                  <c:v>23.350315126050425</c:v>
                </c:pt>
                <c:pt idx="933">
                  <c:v>23.350315126050425</c:v>
                </c:pt>
                <c:pt idx="934">
                  <c:v>23.350315126050425</c:v>
                </c:pt>
                <c:pt idx="935">
                  <c:v>23.350315126050425</c:v>
                </c:pt>
                <c:pt idx="936">
                  <c:v>23.350315126050425</c:v>
                </c:pt>
                <c:pt idx="937">
                  <c:v>23.350315126050425</c:v>
                </c:pt>
                <c:pt idx="938">
                  <c:v>23.350315126050425</c:v>
                </c:pt>
                <c:pt idx="939">
                  <c:v>23.350315126050425</c:v>
                </c:pt>
                <c:pt idx="940">
                  <c:v>23.350315126050425</c:v>
                </c:pt>
                <c:pt idx="941">
                  <c:v>23.350315126050425</c:v>
                </c:pt>
                <c:pt idx="942">
                  <c:v>23.350315126050425</c:v>
                </c:pt>
                <c:pt idx="943">
                  <c:v>23.350315126050425</c:v>
                </c:pt>
                <c:pt idx="944">
                  <c:v>23.350315126050425</c:v>
                </c:pt>
                <c:pt idx="945">
                  <c:v>23.350315126050425</c:v>
                </c:pt>
                <c:pt idx="946">
                  <c:v>23.350315126050425</c:v>
                </c:pt>
                <c:pt idx="947">
                  <c:v>23.350315126050425</c:v>
                </c:pt>
                <c:pt idx="948">
                  <c:v>23.350315126050425</c:v>
                </c:pt>
                <c:pt idx="949">
                  <c:v>23.350315126050425</c:v>
                </c:pt>
                <c:pt idx="950">
                  <c:v>23.350315126050425</c:v>
                </c:pt>
                <c:pt idx="951">
                  <c:v>23.350315126050425</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195"/>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45"/>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At val="44570"/>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83"/>
              <c:layout>
                <c:manualLayout>
                  <c:x val="0"/>
                  <c:y val="-4.8558461538461994E-2"/>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503-4AE6-AE4D-747EAA449F1C}"/>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Sheet1!$A$2:$A$885</c:f>
              <c:numCache>
                <c:formatCode>yyyy\-mm\-dd</c:formatCode>
                <c:ptCount val="884"/>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numCache>
            </c:numRef>
          </c:cat>
          <c:val>
            <c:numRef>
              <c:f>Sheet1!$B$2:$B$885</c:f>
              <c:numCache>
                <c:formatCode>General</c:formatCode>
                <c:ptCount val="884"/>
                <c:pt idx="0">
                  <c:v>101.12090000000001</c:v>
                </c:pt>
                <c:pt idx="1">
                  <c:v>101.6734</c:v>
                </c:pt>
                <c:pt idx="2">
                  <c:v>102.41</c:v>
                </c:pt>
                <c:pt idx="3">
                  <c:v>103.4594</c:v>
                </c:pt>
                <c:pt idx="4">
                  <c:v>104.51730000000001</c:v>
                </c:pt>
                <c:pt idx="5">
                  <c:v>105.1397</c:v>
                </c:pt>
                <c:pt idx="6">
                  <c:v>105.1632</c:v>
                </c:pt>
                <c:pt idx="7">
                  <c:v>104.5078</c:v>
                </c:pt>
                <c:pt idx="8">
                  <c:v>103.3548</c:v>
                </c:pt>
                <c:pt idx="9">
                  <c:v>102.42189999999999</c:v>
                </c:pt>
                <c:pt idx="10">
                  <c:v>102.3922</c:v>
                </c:pt>
                <c:pt idx="11">
                  <c:v>102.8537</c:v>
                </c:pt>
                <c:pt idx="12">
                  <c:v>103.203</c:v>
                </c:pt>
                <c:pt idx="13">
                  <c:v>103.0791</c:v>
                </c:pt>
                <c:pt idx="14">
                  <c:v>102.17059999999999</c:v>
                </c:pt>
                <c:pt idx="15">
                  <c:v>100.6758</c:v>
                </c:pt>
                <c:pt idx="16">
                  <c:v>99.360330000000005</c:v>
                </c:pt>
                <c:pt idx="17">
                  <c:v>98.364909999999995</c:v>
                </c:pt>
                <c:pt idx="18">
                  <c:v>97.894050000000007</c:v>
                </c:pt>
                <c:pt idx="19">
                  <c:v>98.047120000000007</c:v>
                </c:pt>
                <c:pt idx="20">
                  <c:v>98.527919999999995</c:v>
                </c:pt>
                <c:pt idx="21">
                  <c:v>98.827550000000002</c:v>
                </c:pt>
                <c:pt idx="22">
                  <c:v>98.751019999999997</c:v>
                </c:pt>
                <c:pt idx="23">
                  <c:v>98.453649999999996</c:v>
                </c:pt>
                <c:pt idx="24">
                  <c:v>97.980119999999999</c:v>
                </c:pt>
                <c:pt idx="25">
                  <c:v>97.405119999999997</c:v>
                </c:pt>
                <c:pt idx="26">
                  <c:v>96.903930000000003</c:v>
                </c:pt>
                <c:pt idx="27">
                  <c:v>96.677980000000005</c:v>
                </c:pt>
                <c:pt idx="28">
                  <c:v>97.053120000000007</c:v>
                </c:pt>
                <c:pt idx="29">
                  <c:v>97.966620000000006</c:v>
                </c:pt>
                <c:pt idx="30">
                  <c:v>99.219009999999997</c:v>
                </c:pt>
                <c:pt idx="31">
                  <c:v>100.4114</c:v>
                </c:pt>
                <c:pt idx="32">
                  <c:v>100.8125</c:v>
                </c:pt>
                <c:pt idx="33">
                  <c:v>100.8758</c:v>
                </c:pt>
                <c:pt idx="34">
                  <c:v>100.875</c:v>
                </c:pt>
                <c:pt idx="35">
                  <c:v>100.864</c:v>
                </c:pt>
                <c:pt idx="36">
                  <c:v>100.8112</c:v>
                </c:pt>
                <c:pt idx="37">
                  <c:v>100.38720000000001</c:v>
                </c:pt>
                <c:pt idx="38">
                  <c:v>99.82329</c:v>
                </c:pt>
                <c:pt idx="39">
                  <c:v>99.440060000000003</c:v>
                </c:pt>
                <c:pt idx="40">
                  <c:v>99.114080000000001</c:v>
                </c:pt>
                <c:pt idx="41">
                  <c:v>98.795479999999998</c:v>
                </c:pt>
                <c:pt idx="42">
                  <c:v>98.341340000000002</c:v>
                </c:pt>
                <c:pt idx="43">
                  <c:v>97.744759999999999</c:v>
                </c:pt>
                <c:pt idx="44">
                  <c:v>97.096379999999996</c:v>
                </c:pt>
                <c:pt idx="45">
                  <c:v>96.554060000000007</c:v>
                </c:pt>
                <c:pt idx="46">
                  <c:v>96.252359999999996</c:v>
                </c:pt>
                <c:pt idx="47">
                  <c:v>96.217920000000007</c:v>
                </c:pt>
                <c:pt idx="48">
                  <c:v>96.559259999999995</c:v>
                </c:pt>
                <c:pt idx="49">
                  <c:v>97.210089999999994</c:v>
                </c:pt>
                <c:pt idx="50">
                  <c:v>97.991039999999998</c:v>
                </c:pt>
                <c:pt idx="51">
                  <c:v>98.697659999999999</c:v>
                </c:pt>
                <c:pt idx="52">
                  <c:v>99.215159999999997</c:v>
                </c:pt>
                <c:pt idx="53">
                  <c:v>99.483410000000006</c:v>
                </c:pt>
                <c:pt idx="54">
                  <c:v>99.51688</c:v>
                </c:pt>
                <c:pt idx="55">
                  <c:v>99.584149999999994</c:v>
                </c:pt>
                <c:pt idx="56">
                  <c:v>100.0849</c:v>
                </c:pt>
                <c:pt idx="57">
                  <c:v>100.7886</c:v>
                </c:pt>
                <c:pt idx="58">
                  <c:v>101.4306</c:v>
                </c:pt>
                <c:pt idx="59">
                  <c:v>102.0612</c:v>
                </c:pt>
                <c:pt idx="60">
                  <c:v>102.53789999999999</c:v>
                </c:pt>
                <c:pt idx="61">
                  <c:v>103.014</c:v>
                </c:pt>
                <c:pt idx="62">
                  <c:v>103.28279999999999</c:v>
                </c:pt>
                <c:pt idx="63">
                  <c:v>103.3768</c:v>
                </c:pt>
                <c:pt idx="64">
                  <c:v>103.2311</c:v>
                </c:pt>
                <c:pt idx="65">
                  <c:v>102.8582</c:v>
                </c:pt>
                <c:pt idx="66">
                  <c:v>102.67319999999999</c:v>
                </c:pt>
                <c:pt idx="67">
                  <c:v>102.47799999999999</c:v>
                </c:pt>
                <c:pt idx="68">
                  <c:v>102.29600000000001</c:v>
                </c:pt>
                <c:pt idx="69">
                  <c:v>102.25360000000001</c:v>
                </c:pt>
                <c:pt idx="70">
                  <c:v>102.22499999999999</c:v>
                </c:pt>
                <c:pt idx="71">
                  <c:v>102.1656</c:v>
                </c:pt>
                <c:pt idx="72">
                  <c:v>101.75960000000001</c:v>
                </c:pt>
                <c:pt idx="73">
                  <c:v>101.2864</c:v>
                </c:pt>
                <c:pt idx="74">
                  <c:v>100.8165</c:v>
                </c:pt>
                <c:pt idx="75">
                  <c:v>100.2375</c:v>
                </c:pt>
                <c:pt idx="76">
                  <c:v>99.500039999999998</c:v>
                </c:pt>
                <c:pt idx="77">
                  <c:v>98.905439999999999</c:v>
                </c:pt>
                <c:pt idx="78">
                  <c:v>98.791110000000003</c:v>
                </c:pt>
                <c:pt idx="79">
                  <c:v>99.341350000000006</c:v>
                </c:pt>
                <c:pt idx="80">
                  <c:v>99.918049999999994</c:v>
                </c:pt>
                <c:pt idx="81">
                  <c:v>100.14490000000001</c:v>
                </c:pt>
                <c:pt idx="82">
                  <c:v>100.2265</c:v>
                </c:pt>
                <c:pt idx="83">
                  <c:v>100.0942</c:v>
                </c:pt>
                <c:pt idx="84">
                  <c:v>99.839780000000005</c:v>
                </c:pt>
                <c:pt idx="85">
                  <c:v>99.332790000000003</c:v>
                </c:pt>
                <c:pt idx="86">
                  <c:v>98.676339999999996</c:v>
                </c:pt>
                <c:pt idx="87">
                  <c:v>98.131969999999995</c:v>
                </c:pt>
                <c:pt idx="88">
                  <c:v>97.992509999999996</c:v>
                </c:pt>
                <c:pt idx="89">
                  <c:v>98.141180000000006</c:v>
                </c:pt>
                <c:pt idx="90">
                  <c:v>98.258319999999998</c:v>
                </c:pt>
                <c:pt idx="91">
                  <c:v>98.232380000000006</c:v>
                </c:pt>
                <c:pt idx="92">
                  <c:v>97.998059999999995</c:v>
                </c:pt>
                <c:pt idx="93">
                  <c:v>97.472700000000003</c:v>
                </c:pt>
                <c:pt idx="94">
                  <c:v>96.902469999999994</c:v>
                </c:pt>
                <c:pt idx="95">
                  <c:v>96.335489999999993</c:v>
                </c:pt>
                <c:pt idx="96">
                  <c:v>96.035240000000002</c:v>
                </c:pt>
                <c:pt idx="97">
                  <c:v>96.241550000000004</c:v>
                </c:pt>
                <c:pt idx="98">
                  <c:v>96.709549999999993</c:v>
                </c:pt>
                <c:pt idx="99">
                  <c:v>97.354190000000003</c:v>
                </c:pt>
                <c:pt idx="100">
                  <c:v>98.364379999999997</c:v>
                </c:pt>
                <c:pt idx="101">
                  <c:v>99.401679999999999</c:v>
                </c:pt>
                <c:pt idx="102">
                  <c:v>100.2693</c:v>
                </c:pt>
                <c:pt idx="103">
                  <c:v>100.9496</c:v>
                </c:pt>
                <c:pt idx="104">
                  <c:v>101.4753</c:v>
                </c:pt>
                <c:pt idx="105">
                  <c:v>101.8314</c:v>
                </c:pt>
                <c:pt idx="106">
                  <c:v>101.98909999999999</c:v>
                </c:pt>
                <c:pt idx="107">
                  <c:v>102.1096</c:v>
                </c:pt>
                <c:pt idx="108">
                  <c:v>102.476</c:v>
                </c:pt>
                <c:pt idx="109">
                  <c:v>102.88</c:v>
                </c:pt>
                <c:pt idx="110">
                  <c:v>103.1288</c:v>
                </c:pt>
                <c:pt idx="111">
                  <c:v>103.2009</c:v>
                </c:pt>
                <c:pt idx="112">
                  <c:v>103.0424</c:v>
                </c:pt>
                <c:pt idx="113">
                  <c:v>102.4492</c:v>
                </c:pt>
                <c:pt idx="114">
                  <c:v>101.5177</c:v>
                </c:pt>
                <c:pt idx="115">
                  <c:v>100.3865</c:v>
                </c:pt>
                <c:pt idx="116">
                  <c:v>99.518649999999994</c:v>
                </c:pt>
                <c:pt idx="117">
                  <c:v>99.399879999999996</c:v>
                </c:pt>
                <c:pt idx="118">
                  <c:v>99.884029999999996</c:v>
                </c:pt>
                <c:pt idx="119">
                  <c:v>100.62520000000001</c:v>
                </c:pt>
                <c:pt idx="120">
                  <c:v>100.79519999999999</c:v>
                </c:pt>
                <c:pt idx="121">
                  <c:v>100.0438</c:v>
                </c:pt>
                <c:pt idx="122">
                  <c:v>99.068150000000003</c:v>
                </c:pt>
                <c:pt idx="123">
                  <c:v>98.303579999999997</c:v>
                </c:pt>
                <c:pt idx="124">
                  <c:v>97.892160000000004</c:v>
                </c:pt>
                <c:pt idx="125">
                  <c:v>97.887339999999995</c:v>
                </c:pt>
                <c:pt idx="126">
                  <c:v>98.060869999999994</c:v>
                </c:pt>
                <c:pt idx="127">
                  <c:v>98.310649999999995</c:v>
                </c:pt>
                <c:pt idx="128">
                  <c:v>98.330410000000001</c:v>
                </c:pt>
                <c:pt idx="129">
                  <c:v>98.233230000000006</c:v>
                </c:pt>
                <c:pt idx="130">
                  <c:v>98.039180000000002</c:v>
                </c:pt>
                <c:pt idx="131">
                  <c:v>97.906810000000007</c:v>
                </c:pt>
                <c:pt idx="132">
                  <c:v>97.94659</c:v>
                </c:pt>
                <c:pt idx="133">
                  <c:v>98.353229999999996</c:v>
                </c:pt>
                <c:pt idx="134">
                  <c:v>99.276449999999997</c:v>
                </c:pt>
                <c:pt idx="135">
                  <c:v>100.34699999999999</c:v>
                </c:pt>
                <c:pt idx="136">
                  <c:v>100.98520000000001</c:v>
                </c:pt>
                <c:pt idx="137">
                  <c:v>101.23309999999999</c:v>
                </c:pt>
                <c:pt idx="138">
                  <c:v>101.4076</c:v>
                </c:pt>
                <c:pt idx="139">
                  <c:v>101.6738</c:v>
                </c:pt>
                <c:pt idx="140">
                  <c:v>101.8922</c:v>
                </c:pt>
                <c:pt idx="141">
                  <c:v>101.9128</c:v>
                </c:pt>
                <c:pt idx="142">
                  <c:v>101.8715</c:v>
                </c:pt>
                <c:pt idx="143">
                  <c:v>101.99</c:v>
                </c:pt>
                <c:pt idx="144">
                  <c:v>101.90130000000001</c:v>
                </c:pt>
                <c:pt idx="145">
                  <c:v>101.6951</c:v>
                </c:pt>
                <c:pt idx="146">
                  <c:v>101.2676</c:v>
                </c:pt>
                <c:pt idx="147">
                  <c:v>100.57259999999999</c:v>
                </c:pt>
                <c:pt idx="148">
                  <c:v>99.93674</c:v>
                </c:pt>
                <c:pt idx="149">
                  <c:v>99.523589999999999</c:v>
                </c:pt>
                <c:pt idx="150">
                  <c:v>99.319800000000001</c:v>
                </c:pt>
                <c:pt idx="151">
                  <c:v>99.234899999999996</c:v>
                </c:pt>
                <c:pt idx="152">
                  <c:v>99.349860000000007</c:v>
                </c:pt>
                <c:pt idx="153">
                  <c:v>99.666139999999999</c:v>
                </c:pt>
                <c:pt idx="154">
                  <c:v>100.1026</c:v>
                </c:pt>
                <c:pt idx="155">
                  <c:v>100.4482</c:v>
                </c:pt>
                <c:pt idx="156">
                  <c:v>100.5072</c:v>
                </c:pt>
                <c:pt idx="157">
                  <c:v>100.5151</c:v>
                </c:pt>
                <c:pt idx="158">
                  <c:v>100.63200000000001</c:v>
                </c:pt>
                <c:pt idx="159">
                  <c:v>100.9123</c:v>
                </c:pt>
                <c:pt idx="160">
                  <c:v>101.0976</c:v>
                </c:pt>
                <c:pt idx="161">
                  <c:v>100.9866</c:v>
                </c:pt>
                <c:pt idx="162">
                  <c:v>100.7419</c:v>
                </c:pt>
                <c:pt idx="163">
                  <c:v>100.6429</c:v>
                </c:pt>
                <c:pt idx="164">
                  <c:v>100.7259</c:v>
                </c:pt>
                <c:pt idx="165">
                  <c:v>100.7932</c:v>
                </c:pt>
                <c:pt idx="166">
                  <c:v>100.73399999999999</c:v>
                </c:pt>
                <c:pt idx="167">
                  <c:v>100.6354</c:v>
                </c:pt>
                <c:pt idx="168">
                  <c:v>100.797</c:v>
                </c:pt>
                <c:pt idx="169">
                  <c:v>101.0462</c:v>
                </c:pt>
                <c:pt idx="170">
                  <c:v>101.27030000000001</c:v>
                </c:pt>
                <c:pt idx="171">
                  <c:v>101.3467</c:v>
                </c:pt>
                <c:pt idx="172">
                  <c:v>101.4336</c:v>
                </c:pt>
                <c:pt idx="173">
                  <c:v>101.66970000000001</c:v>
                </c:pt>
                <c:pt idx="174">
                  <c:v>101.9753</c:v>
                </c:pt>
                <c:pt idx="175">
                  <c:v>102.13</c:v>
                </c:pt>
                <c:pt idx="176">
                  <c:v>102.0936</c:v>
                </c:pt>
                <c:pt idx="177">
                  <c:v>101.94119999999999</c:v>
                </c:pt>
                <c:pt idx="178">
                  <c:v>101.8995</c:v>
                </c:pt>
                <c:pt idx="179">
                  <c:v>101.917</c:v>
                </c:pt>
                <c:pt idx="180">
                  <c:v>101.9524</c:v>
                </c:pt>
                <c:pt idx="181">
                  <c:v>102.0908</c:v>
                </c:pt>
                <c:pt idx="182">
                  <c:v>102.1953</c:v>
                </c:pt>
                <c:pt idx="183">
                  <c:v>102.015</c:v>
                </c:pt>
                <c:pt idx="184">
                  <c:v>101.7069</c:v>
                </c:pt>
                <c:pt idx="185">
                  <c:v>101.3673</c:v>
                </c:pt>
                <c:pt idx="186">
                  <c:v>101.1832</c:v>
                </c:pt>
                <c:pt idx="187">
                  <c:v>101.1895</c:v>
                </c:pt>
                <c:pt idx="188">
                  <c:v>101.3189</c:v>
                </c:pt>
                <c:pt idx="189">
                  <c:v>101.3955</c:v>
                </c:pt>
                <c:pt idx="190">
                  <c:v>101.655</c:v>
                </c:pt>
                <c:pt idx="191">
                  <c:v>102.13030000000001</c:v>
                </c:pt>
                <c:pt idx="192">
                  <c:v>102.5715</c:v>
                </c:pt>
                <c:pt idx="193">
                  <c:v>102.73180000000001</c:v>
                </c:pt>
                <c:pt idx="194">
                  <c:v>102.59780000000001</c:v>
                </c:pt>
                <c:pt idx="195">
                  <c:v>102.16200000000001</c:v>
                </c:pt>
                <c:pt idx="196">
                  <c:v>101.6018</c:v>
                </c:pt>
                <c:pt idx="197">
                  <c:v>101.37949999999999</c:v>
                </c:pt>
                <c:pt idx="198">
                  <c:v>101.3467</c:v>
                </c:pt>
                <c:pt idx="199">
                  <c:v>101.25830000000001</c:v>
                </c:pt>
                <c:pt idx="200">
                  <c:v>101.0959</c:v>
                </c:pt>
                <c:pt idx="201">
                  <c:v>100.7533</c:v>
                </c:pt>
                <c:pt idx="202">
                  <c:v>100.24379999999999</c:v>
                </c:pt>
                <c:pt idx="203">
                  <c:v>99.70684</c:v>
                </c:pt>
                <c:pt idx="204">
                  <c:v>99.134</c:v>
                </c:pt>
                <c:pt idx="205">
                  <c:v>98.614590000000007</c:v>
                </c:pt>
                <c:pt idx="206">
                  <c:v>98.169790000000006</c:v>
                </c:pt>
                <c:pt idx="207">
                  <c:v>97.936199999999999</c:v>
                </c:pt>
                <c:pt idx="208">
                  <c:v>98.095569999999995</c:v>
                </c:pt>
                <c:pt idx="209">
                  <c:v>98.548730000000006</c:v>
                </c:pt>
                <c:pt idx="210">
                  <c:v>99.136769999999999</c:v>
                </c:pt>
                <c:pt idx="211">
                  <c:v>99.702939999999998</c:v>
                </c:pt>
                <c:pt idx="212">
                  <c:v>100.1091</c:v>
                </c:pt>
                <c:pt idx="213">
                  <c:v>100.274</c:v>
                </c:pt>
                <c:pt idx="214">
                  <c:v>100.372</c:v>
                </c:pt>
                <c:pt idx="215">
                  <c:v>100.4885</c:v>
                </c:pt>
                <c:pt idx="216">
                  <c:v>100.5448</c:v>
                </c:pt>
                <c:pt idx="217">
                  <c:v>100.4948</c:v>
                </c:pt>
                <c:pt idx="218">
                  <c:v>100.4927</c:v>
                </c:pt>
                <c:pt idx="219">
                  <c:v>100.58459999999999</c:v>
                </c:pt>
                <c:pt idx="220">
                  <c:v>100.4422</c:v>
                </c:pt>
                <c:pt idx="221">
                  <c:v>100.21120000000001</c:v>
                </c:pt>
                <c:pt idx="222">
                  <c:v>100.04900000000001</c:v>
                </c:pt>
                <c:pt idx="223">
                  <c:v>99.953040000000001</c:v>
                </c:pt>
                <c:pt idx="224">
                  <c:v>100.0569</c:v>
                </c:pt>
                <c:pt idx="225">
                  <c:v>100.413</c:v>
                </c:pt>
                <c:pt idx="226">
                  <c:v>100.6874</c:v>
                </c:pt>
                <c:pt idx="227">
                  <c:v>100.699</c:v>
                </c:pt>
                <c:pt idx="228">
                  <c:v>100.6602</c:v>
                </c:pt>
                <c:pt idx="229">
                  <c:v>100.71769999999999</c:v>
                </c:pt>
                <c:pt idx="230">
                  <c:v>100.7222</c:v>
                </c:pt>
                <c:pt idx="231">
                  <c:v>100.64149999999999</c:v>
                </c:pt>
                <c:pt idx="232">
                  <c:v>100.5782</c:v>
                </c:pt>
                <c:pt idx="233">
                  <c:v>100.42489999999999</c:v>
                </c:pt>
                <c:pt idx="234">
                  <c:v>100.2638</c:v>
                </c:pt>
                <c:pt idx="235">
                  <c:v>100.25069999999999</c:v>
                </c:pt>
                <c:pt idx="236">
                  <c:v>100.2392</c:v>
                </c:pt>
                <c:pt idx="237">
                  <c:v>100.1743</c:v>
                </c:pt>
                <c:pt idx="238">
                  <c:v>99.947270000000003</c:v>
                </c:pt>
                <c:pt idx="239">
                  <c:v>99.572239999999994</c:v>
                </c:pt>
                <c:pt idx="240">
                  <c:v>99.099959999999996</c:v>
                </c:pt>
                <c:pt idx="241">
                  <c:v>98.724069999999998</c:v>
                </c:pt>
                <c:pt idx="242">
                  <c:v>98.514499999999998</c:v>
                </c:pt>
                <c:pt idx="243">
                  <c:v>98.502309999999994</c:v>
                </c:pt>
                <c:pt idx="244">
                  <c:v>98.77731</c:v>
                </c:pt>
                <c:pt idx="245">
                  <c:v>99.074820000000003</c:v>
                </c:pt>
                <c:pt idx="246">
                  <c:v>98.99324</c:v>
                </c:pt>
                <c:pt idx="247">
                  <c:v>98.569800000000001</c:v>
                </c:pt>
                <c:pt idx="248">
                  <c:v>98.003879999999995</c:v>
                </c:pt>
                <c:pt idx="249">
                  <c:v>97.587829999999997</c:v>
                </c:pt>
                <c:pt idx="250">
                  <c:v>97.556489999999997</c:v>
                </c:pt>
                <c:pt idx="251">
                  <c:v>98.122479999999996</c:v>
                </c:pt>
                <c:pt idx="252">
                  <c:v>98.903120000000001</c:v>
                </c:pt>
                <c:pt idx="253">
                  <c:v>99.630619999999993</c:v>
                </c:pt>
                <c:pt idx="254">
                  <c:v>99.931179999999998</c:v>
                </c:pt>
                <c:pt idx="255">
                  <c:v>100.1425</c:v>
                </c:pt>
                <c:pt idx="256">
                  <c:v>100.2071</c:v>
                </c:pt>
                <c:pt idx="257">
                  <c:v>100.1999</c:v>
                </c:pt>
                <c:pt idx="258">
                  <c:v>100.1964</c:v>
                </c:pt>
                <c:pt idx="259">
                  <c:v>100.1906</c:v>
                </c:pt>
                <c:pt idx="260">
                  <c:v>100.2323</c:v>
                </c:pt>
                <c:pt idx="261">
                  <c:v>100.2543</c:v>
                </c:pt>
                <c:pt idx="262">
                  <c:v>100.3664</c:v>
                </c:pt>
                <c:pt idx="263">
                  <c:v>100.8105</c:v>
                </c:pt>
                <c:pt idx="264">
                  <c:v>101.245</c:v>
                </c:pt>
                <c:pt idx="265">
                  <c:v>101.4863</c:v>
                </c:pt>
                <c:pt idx="266">
                  <c:v>101.52290000000001</c:v>
                </c:pt>
                <c:pt idx="267">
                  <c:v>101.49760000000001</c:v>
                </c:pt>
                <c:pt idx="268">
                  <c:v>101.49209999999999</c:v>
                </c:pt>
                <c:pt idx="269">
                  <c:v>101.44</c:v>
                </c:pt>
                <c:pt idx="270">
                  <c:v>101.6027</c:v>
                </c:pt>
                <c:pt idx="271">
                  <c:v>101.99460000000001</c:v>
                </c:pt>
                <c:pt idx="272">
                  <c:v>102.55589999999999</c:v>
                </c:pt>
                <c:pt idx="273">
                  <c:v>103.1194</c:v>
                </c:pt>
                <c:pt idx="274">
                  <c:v>103.6104</c:v>
                </c:pt>
                <c:pt idx="275">
                  <c:v>103.908</c:v>
                </c:pt>
                <c:pt idx="276">
                  <c:v>104.0044</c:v>
                </c:pt>
                <c:pt idx="277">
                  <c:v>103.84099999999999</c:v>
                </c:pt>
                <c:pt idx="278">
                  <c:v>103.5702</c:v>
                </c:pt>
                <c:pt idx="279">
                  <c:v>103.15949999999999</c:v>
                </c:pt>
                <c:pt idx="280">
                  <c:v>102.66160000000001</c:v>
                </c:pt>
                <c:pt idx="281">
                  <c:v>102.20050000000001</c:v>
                </c:pt>
                <c:pt idx="282">
                  <c:v>101.8197</c:v>
                </c:pt>
                <c:pt idx="283">
                  <c:v>101.98779999999999</c:v>
                </c:pt>
                <c:pt idx="284">
                  <c:v>102.36799999999999</c:v>
                </c:pt>
                <c:pt idx="285">
                  <c:v>102.746</c:v>
                </c:pt>
                <c:pt idx="286">
                  <c:v>102.8301</c:v>
                </c:pt>
                <c:pt idx="287">
                  <c:v>102.4768</c:v>
                </c:pt>
                <c:pt idx="288">
                  <c:v>102.03270000000001</c:v>
                </c:pt>
                <c:pt idx="289">
                  <c:v>101.6801</c:v>
                </c:pt>
                <c:pt idx="290">
                  <c:v>101.5448</c:v>
                </c:pt>
                <c:pt idx="291">
                  <c:v>101.2658</c:v>
                </c:pt>
                <c:pt idx="292">
                  <c:v>100.8464</c:v>
                </c:pt>
                <c:pt idx="293">
                  <c:v>100.5082</c:v>
                </c:pt>
                <c:pt idx="294">
                  <c:v>100.17010000000001</c:v>
                </c:pt>
                <c:pt idx="295">
                  <c:v>99.562200000000004</c:v>
                </c:pt>
                <c:pt idx="296">
                  <c:v>98.586939999999998</c:v>
                </c:pt>
                <c:pt idx="297">
                  <c:v>97.501009999999994</c:v>
                </c:pt>
                <c:pt idx="298">
                  <c:v>96.390720000000002</c:v>
                </c:pt>
                <c:pt idx="299">
                  <c:v>95.474220000000003</c:v>
                </c:pt>
                <c:pt idx="300">
                  <c:v>95.137069999999994</c:v>
                </c:pt>
                <c:pt idx="301">
                  <c:v>95.281360000000006</c:v>
                </c:pt>
                <c:pt idx="302">
                  <c:v>95.618170000000006</c:v>
                </c:pt>
                <c:pt idx="303">
                  <c:v>96.351619999999997</c:v>
                </c:pt>
                <c:pt idx="304">
                  <c:v>97.215190000000007</c:v>
                </c:pt>
                <c:pt idx="305">
                  <c:v>98.059299999999993</c:v>
                </c:pt>
                <c:pt idx="306">
                  <c:v>98.816149999999993</c:v>
                </c:pt>
                <c:pt idx="307">
                  <c:v>99.528850000000006</c:v>
                </c:pt>
                <c:pt idx="308">
                  <c:v>100.06480000000001</c:v>
                </c:pt>
                <c:pt idx="309">
                  <c:v>100.3434</c:v>
                </c:pt>
                <c:pt idx="310">
                  <c:v>100.47150000000001</c:v>
                </c:pt>
                <c:pt idx="311">
                  <c:v>100.7118</c:v>
                </c:pt>
                <c:pt idx="312">
                  <c:v>101.1301</c:v>
                </c:pt>
                <c:pt idx="313">
                  <c:v>101.4448</c:v>
                </c:pt>
                <c:pt idx="314">
                  <c:v>101.4821</c:v>
                </c:pt>
                <c:pt idx="315">
                  <c:v>101.46550000000001</c:v>
                </c:pt>
                <c:pt idx="316">
                  <c:v>101.28440000000001</c:v>
                </c:pt>
                <c:pt idx="317">
                  <c:v>101.0034</c:v>
                </c:pt>
                <c:pt idx="318">
                  <c:v>100.64060000000001</c:v>
                </c:pt>
                <c:pt idx="319">
                  <c:v>100.3137</c:v>
                </c:pt>
                <c:pt idx="320">
                  <c:v>100.08839999999999</c:v>
                </c:pt>
                <c:pt idx="321">
                  <c:v>99.991519999999994</c:v>
                </c:pt>
                <c:pt idx="322">
                  <c:v>100.03489999999999</c:v>
                </c:pt>
                <c:pt idx="323">
                  <c:v>100.2897</c:v>
                </c:pt>
                <c:pt idx="324">
                  <c:v>100.4405</c:v>
                </c:pt>
                <c:pt idx="325">
                  <c:v>100.627</c:v>
                </c:pt>
                <c:pt idx="326">
                  <c:v>100.8907</c:v>
                </c:pt>
                <c:pt idx="327">
                  <c:v>101.0326</c:v>
                </c:pt>
                <c:pt idx="328">
                  <c:v>101.1114</c:v>
                </c:pt>
                <c:pt idx="329">
                  <c:v>100.9654</c:v>
                </c:pt>
                <c:pt idx="330">
                  <c:v>100.7607</c:v>
                </c:pt>
                <c:pt idx="331">
                  <c:v>100.4879</c:v>
                </c:pt>
                <c:pt idx="332">
                  <c:v>100.3683</c:v>
                </c:pt>
                <c:pt idx="333">
                  <c:v>100.4997</c:v>
                </c:pt>
                <c:pt idx="334">
                  <c:v>100.7521</c:v>
                </c:pt>
                <c:pt idx="335">
                  <c:v>100.9723</c:v>
                </c:pt>
                <c:pt idx="336">
                  <c:v>100.88800000000001</c:v>
                </c:pt>
                <c:pt idx="337">
                  <c:v>100.71639999999999</c:v>
                </c:pt>
                <c:pt idx="338">
                  <c:v>100.7105</c:v>
                </c:pt>
                <c:pt idx="339">
                  <c:v>100.9957</c:v>
                </c:pt>
                <c:pt idx="340">
                  <c:v>101.3737</c:v>
                </c:pt>
                <c:pt idx="341">
                  <c:v>101.6416</c:v>
                </c:pt>
                <c:pt idx="342">
                  <c:v>101.7741</c:v>
                </c:pt>
                <c:pt idx="343">
                  <c:v>101.7229</c:v>
                </c:pt>
                <c:pt idx="344">
                  <c:v>101.66419999999999</c:v>
                </c:pt>
                <c:pt idx="345">
                  <c:v>101.625</c:v>
                </c:pt>
                <c:pt idx="346">
                  <c:v>101.58629999999999</c:v>
                </c:pt>
                <c:pt idx="347">
                  <c:v>101.4328</c:v>
                </c:pt>
                <c:pt idx="348">
                  <c:v>101.2606</c:v>
                </c:pt>
                <c:pt idx="349">
                  <c:v>101.1049</c:v>
                </c:pt>
                <c:pt idx="350">
                  <c:v>100.91070000000001</c:v>
                </c:pt>
                <c:pt idx="351">
                  <c:v>100.6217</c:v>
                </c:pt>
                <c:pt idx="352">
                  <c:v>100.2623</c:v>
                </c:pt>
                <c:pt idx="353">
                  <c:v>99.890529999999998</c:v>
                </c:pt>
                <c:pt idx="354">
                  <c:v>99.554789999999997</c:v>
                </c:pt>
                <c:pt idx="355">
                  <c:v>99.284760000000006</c:v>
                </c:pt>
                <c:pt idx="356">
                  <c:v>99.113749999999996</c:v>
                </c:pt>
                <c:pt idx="357">
                  <c:v>98.945689999999999</c:v>
                </c:pt>
                <c:pt idx="358">
                  <c:v>98.748559999999998</c:v>
                </c:pt>
                <c:pt idx="359">
                  <c:v>98.588070000000002</c:v>
                </c:pt>
                <c:pt idx="360">
                  <c:v>98.600939999999994</c:v>
                </c:pt>
                <c:pt idx="361">
                  <c:v>98.438810000000004</c:v>
                </c:pt>
                <c:pt idx="362">
                  <c:v>97.568920000000006</c:v>
                </c:pt>
                <c:pt idx="363">
                  <c:v>96.331789999999998</c:v>
                </c:pt>
                <c:pt idx="364">
                  <c:v>95.333389999999994</c:v>
                </c:pt>
                <c:pt idx="365">
                  <c:v>95.294060000000002</c:v>
                </c:pt>
                <c:pt idx="366">
                  <c:v>96.255679999999998</c:v>
                </c:pt>
                <c:pt idx="367">
                  <c:v>97.822559999999996</c:v>
                </c:pt>
                <c:pt idx="368">
                  <c:v>99.25206</c:v>
                </c:pt>
                <c:pt idx="369">
                  <c:v>100.2388</c:v>
                </c:pt>
                <c:pt idx="370">
                  <c:v>100.515</c:v>
                </c:pt>
                <c:pt idx="371">
                  <c:v>100.07299999999999</c:v>
                </c:pt>
                <c:pt idx="372">
                  <c:v>99.493390000000005</c:v>
                </c:pt>
                <c:pt idx="373">
                  <c:v>99.222800000000007</c:v>
                </c:pt>
                <c:pt idx="374">
                  <c:v>99.302729999999997</c:v>
                </c:pt>
                <c:pt idx="375">
                  <c:v>99.5505</c:v>
                </c:pt>
                <c:pt idx="376">
                  <c:v>99.65849</c:v>
                </c:pt>
                <c:pt idx="377">
                  <c:v>99.394170000000003</c:v>
                </c:pt>
                <c:pt idx="378">
                  <c:v>98.917500000000004</c:v>
                </c:pt>
                <c:pt idx="379">
                  <c:v>98.418340000000001</c:v>
                </c:pt>
                <c:pt idx="380">
                  <c:v>97.69753</c:v>
                </c:pt>
                <c:pt idx="381">
                  <c:v>97.02422</c:v>
                </c:pt>
                <c:pt idx="382">
                  <c:v>96.558170000000004</c:v>
                </c:pt>
                <c:pt idx="383">
                  <c:v>96.463170000000005</c:v>
                </c:pt>
                <c:pt idx="384">
                  <c:v>96.499930000000006</c:v>
                </c:pt>
                <c:pt idx="385">
                  <c:v>96.501750000000001</c:v>
                </c:pt>
                <c:pt idx="386">
                  <c:v>96.427239999999998</c:v>
                </c:pt>
                <c:pt idx="387">
                  <c:v>96.380970000000005</c:v>
                </c:pt>
                <c:pt idx="388">
                  <c:v>96.352080000000001</c:v>
                </c:pt>
                <c:pt idx="389">
                  <c:v>96.484459999999999</c:v>
                </c:pt>
                <c:pt idx="390">
                  <c:v>96.59066</c:v>
                </c:pt>
                <c:pt idx="391">
                  <c:v>96.646439999999998</c:v>
                </c:pt>
                <c:pt idx="392">
                  <c:v>96.706969999999998</c:v>
                </c:pt>
                <c:pt idx="393">
                  <c:v>96.828640000000007</c:v>
                </c:pt>
                <c:pt idx="394">
                  <c:v>97.120509999999996</c:v>
                </c:pt>
                <c:pt idx="395">
                  <c:v>97.756929999999997</c:v>
                </c:pt>
                <c:pt idx="396">
                  <c:v>98.640950000000004</c:v>
                </c:pt>
                <c:pt idx="397">
                  <c:v>99.573930000000004</c:v>
                </c:pt>
                <c:pt idx="398">
                  <c:v>100.08799999999999</c:v>
                </c:pt>
                <c:pt idx="399">
                  <c:v>100.3938</c:v>
                </c:pt>
                <c:pt idx="400">
                  <c:v>100.7547</c:v>
                </c:pt>
                <c:pt idx="401">
                  <c:v>101.2478</c:v>
                </c:pt>
                <c:pt idx="402">
                  <c:v>101.8289</c:v>
                </c:pt>
                <c:pt idx="403">
                  <c:v>102.1523</c:v>
                </c:pt>
                <c:pt idx="404">
                  <c:v>102.3561</c:v>
                </c:pt>
                <c:pt idx="405">
                  <c:v>102.6264</c:v>
                </c:pt>
                <c:pt idx="406">
                  <c:v>102.8592</c:v>
                </c:pt>
                <c:pt idx="407">
                  <c:v>102.816</c:v>
                </c:pt>
                <c:pt idx="408">
                  <c:v>102.24850000000001</c:v>
                </c:pt>
                <c:pt idx="409">
                  <c:v>101.81570000000001</c:v>
                </c:pt>
                <c:pt idx="410">
                  <c:v>101.5461</c:v>
                </c:pt>
                <c:pt idx="411">
                  <c:v>101.4502</c:v>
                </c:pt>
                <c:pt idx="412">
                  <c:v>101.2525</c:v>
                </c:pt>
                <c:pt idx="413">
                  <c:v>100.9575</c:v>
                </c:pt>
                <c:pt idx="414">
                  <c:v>100.5104</c:v>
                </c:pt>
                <c:pt idx="415">
                  <c:v>99.979399999999998</c:v>
                </c:pt>
                <c:pt idx="416">
                  <c:v>99.555809999999994</c:v>
                </c:pt>
                <c:pt idx="417">
                  <c:v>99.390460000000004</c:v>
                </c:pt>
                <c:pt idx="418">
                  <c:v>99.345709999999997</c:v>
                </c:pt>
                <c:pt idx="419">
                  <c:v>99.339939999999999</c:v>
                </c:pt>
                <c:pt idx="420">
                  <c:v>99.28031</c:v>
                </c:pt>
                <c:pt idx="421">
                  <c:v>99.135739999999998</c:v>
                </c:pt>
                <c:pt idx="422">
                  <c:v>98.929339999999996</c:v>
                </c:pt>
                <c:pt idx="423">
                  <c:v>98.793430000000001</c:v>
                </c:pt>
                <c:pt idx="424">
                  <c:v>98.705740000000006</c:v>
                </c:pt>
                <c:pt idx="425">
                  <c:v>98.7149</c:v>
                </c:pt>
                <c:pt idx="426">
                  <c:v>98.781779999999998</c:v>
                </c:pt>
                <c:pt idx="427">
                  <c:v>98.927120000000002</c:v>
                </c:pt>
                <c:pt idx="428">
                  <c:v>99.187060000000002</c:v>
                </c:pt>
                <c:pt idx="429">
                  <c:v>99.422899999999998</c:v>
                </c:pt>
                <c:pt idx="430">
                  <c:v>99.553910000000002</c:v>
                </c:pt>
                <c:pt idx="431">
                  <c:v>99.545249999999996</c:v>
                </c:pt>
                <c:pt idx="432">
                  <c:v>99.523319999999998</c:v>
                </c:pt>
                <c:pt idx="433">
                  <c:v>99.493369999999999</c:v>
                </c:pt>
                <c:pt idx="434">
                  <c:v>99.473339999999993</c:v>
                </c:pt>
                <c:pt idx="435">
                  <c:v>99.478999999999999</c:v>
                </c:pt>
                <c:pt idx="436">
                  <c:v>99.544089999999997</c:v>
                </c:pt>
                <c:pt idx="437">
                  <c:v>99.423469999999995</c:v>
                </c:pt>
                <c:pt idx="438">
                  <c:v>99.356549999999999</c:v>
                </c:pt>
                <c:pt idx="439">
                  <c:v>99.538529999999994</c:v>
                </c:pt>
                <c:pt idx="440">
                  <c:v>99.627600000000001</c:v>
                </c:pt>
                <c:pt idx="441">
                  <c:v>99.592929999999996</c:v>
                </c:pt>
                <c:pt idx="442">
                  <c:v>99.580759999999998</c:v>
                </c:pt>
                <c:pt idx="443">
                  <c:v>99.680449999999993</c:v>
                </c:pt>
                <c:pt idx="444">
                  <c:v>99.936570000000003</c:v>
                </c:pt>
                <c:pt idx="445">
                  <c:v>100.0926</c:v>
                </c:pt>
                <c:pt idx="446">
                  <c:v>100.3198</c:v>
                </c:pt>
                <c:pt idx="447">
                  <c:v>100.54649999999999</c:v>
                </c:pt>
                <c:pt idx="448">
                  <c:v>100.7679</c:v>
                </c:pt>
                <c:pt idx="449">
                  <c:v>100.9316</c:v>
                </c:pt>
                <c:pt idx="450">
                  <c:v>101.09699999999999</c:v>
                </c:pt>
                <c:pt idx="451">
                  <c:v>101.3159</c:v>
                </c:pt>
                <c:pt idx="452">
                  <c:v>101.4896</c:v>
                </c:pt>
                <c:pt idx="453">
                  <c:v>101.5532</c:v>
                </c:pt>
                <c:pt idx="454">
                  <c:v>101.4811</c:v>
                </c:pt>
                <c:pt idx="455">
                  <c:v>101.35760000000001</c:v>
                </c:pt>
                <c:pt idx="456">
                  <c:v>101.0235</c:v>
                </c:pt>
                <c:pt idx="457">
                  <c:v>100.6921</c:v>
                </c:pt>
                <c:pt idx="458">
                  <c:v>100.5</c:v>
                </c:pt>
                <c:pt idx="459">
                  <c:v>100.5472</c:v>
                </c:pt>
                <c:pt idx="460">
                  <c:v>100.73090000000001</c:v>
                </c:pt>
                <c:pt idx="461">
                  <c:v>100.96720000000001</c:v>
                </c:pt>
                <c:pt idx="462">
                  <c:v>100.9401</c:v>
                </c:pt>
                <c:pt idx="463">
                  <c:v>100.71599999999999</c:v>
                </c:pt>
                <c:pt idx="464">
                  <c:v>100.5247</c:v>
                </c:pt>
                <c:pt idx="465">
                  <c:v>100.4903</c:v>
                </c:pt>
                <c:pt idx="466">
                  <c:v>100.51</c:v>
                </c:pt>
                <c:pt idx="467">
                  <c:v>100.4893</c:v>
                </c:pt>
                <c:pt idx="468">
                  <c:v>100.34480000000001</c:v>
                </c:pt>
                <c:pt idx="469">
                  <c:v>100.1148</c:v>
                </c:pt>
                <c:pt idx="470">
                  <c:v>99.812240000000003</c:v>
                </c:pt>
                <c:pt idx="471">
                  <c:v>99.520740000000004</c:v>
                </c:pt>
                <c:pt idx="472">
                  <c:v>99.114819999999995</c:v>
                </c:pt>
                <c:pt idx="473">
                  <c:v>98.708209999999994</c:v>
                </c:pt>
                <c:pt idx="474">
                  <c:v>98.410420000000002</c:v>
                </c:pt>
                <c:pt idx="475">
                  <c:v>98.285510000000002</c:v>
                </c:pt>
                <c:pt idx="476">
                  <c:v>98.336519999999993</c:v>
                </c:pt>
                <c:pt idx="477">
                  <c:v>98.451139999999995</c:v>
                </c:pt>
                <c:pt idx="478">
                  <c:v>98.552300000000002</c:v>
                </c:pt>
                <c:pt idx="479">
                  <c:v>98.662610000000001</c:v>
                </c:pt>
                <c:pt idx="480">
                  <c:v>98.803280000000001</c:v>
                </c:pt>
                <c:pt idx="481">
                  <c:v>99.018039999999999</c:v>
                </c:pt>
                <c:pt idx="482">
                  <c:v>99.18777</c:v>
                </c:pt>
                <c:pt idx="483">
                  <c:v>99.24118</c:v>
                </c:pt>
                <c:pt idx="484">
                  <c:v>99.164090000000002</c:v>
                </c:pt>
                <c:pt idx="485">
                  <c:v>98.968519999999998</c:v>
                </c:pt>
                <c:pt idx="486">
                  <c:v>98.657759999999996</c:v>
                </c:pt>
                <c:pt idx="487">
                  <c:v>98.354810000000001</c:v>
                </c:pt>
                <c:pt idx="488">
                  <c:v>98.03098</c:v>
                </c:pt>
                <c:pt idx="489">
                  <c:v>97.696860000000001</c:v>
                </c:pt>
                <c:pt idx="490">
                  <c:v>97.36797</c:v>
                </c:pt>
                <c:pt idx="491">
                  <c:v>97.107699999999994</c:v>
                </c:pt>
                <c:pt idx="492">
                  <c:v>96.930940000000007</c:v>
                </c:pt>
                <c:pt idx="493">
                  <c:v>96.952219999999997</c:v>
                </c:pt>
                <c:pt idx="494">
                  <c:v>97.204390000000004</c:v>
                </c:pt>
                <c:pt idx="495">
                  <c:v>97.661969999999997</c:v>
                </c:pt>
                <c:pt idx="496">
                  <c:v>98.280180000000001</c:v>
                </c:pt>
                <c:pt idx="497">
                  <c:v>99.007490000000004</c:v>
                </c:pt>
                <c:pt idx="498">
                  <c:v>99.548050000000003</c:v>
                </c:pt>
                <c:pt idx="499">
                  <c:v>99.933019999999999</c:v>
                </c:pt>
                <c:pt idx="500">
                  <c:v>100.0472</c:v>
                </c:pt>
                <c:pt idx="501">
                  <c:v>99.759069999999994</c:v>
                </c:pt>
                <c:pt idx="502">
                  <c:v>99.254260000000002</c:v>
                </c:pt>
                <c:pt idx="503">
                  <c:v>98.920850000000002</c:v>
                </c:pt>
                <c:pt idx="504">
                  <c:v>99.047989999999999</c:v>
                </c:pt>
                <c:pt idx="505">
                  <c:v>99.554879999999997</c:v>
                </c:pt>
                <c:pt idx="506">
                  <c:v>99.975499999999997</c:v>
                </c:pt>
                <c:pt idx="507">
                  <c:v>100.16079999999999</c:v>
                </c:pt>
                <c:pt idx="508">
                  <c:v>100.2837</c:v>
                </c:pt>
                <c:pt idx="509">
                  <c:v>100.2055</c:v>
                </c:pt>
                <c:pt idx="510">
                  <c:v>100.0475</c:v>
                </c:pt>
                <c:pt idx="511">
                  <c:v>99.799000000000007</c:v>
                </c:pt>
                <c:pt idx="512">
                  <c:v>99.542289999999994</c:v>
                </c:pt>
                <c:pt idx="513">
                  <c:v>99.589259999999996</c:v>
                </c:pt>
                <c:pt idx="514">
                  <c:v>99.909700000000001</c:v>
                </c:pt>
                <c:pt idx="515">
                  <c:v>100.2186</c:v>
                </c:pt>
                <c:pt idx="516">
                  <c:v>100.3948</c:v>
                </c:pt>
                <c:pt idx="517">
                  <c:v>100.306</c:v>
                </c:pt>
                <c:pt idx="518">
                  <c:v>99.991249999999994</c:v>
                </c:pt>
                <c:pt idx="519">
                  <c:v>99.615110000000001</c:v>
                </c:pt>
                <c:pt idx="520">
                  <c:v>99.401949999999999</c:v>
                </c:pt>
                <c:pt idx="521">
                  <c:v>99.273139999999998</c:v>
                </c:pt>
                <c:pt idx="522">
                  <c:v>99.284090000000006</c:v>
                </c:pt>
                <c:pt idx="523">
                  <c:v>99.394880000000001</c:v>
                </c:pt>
                <c:pt idx="524">
                  <c:v>99.593599999999995</c:v>
                </c:pt>
                <c:pt idx="525">
                  <c:v>99.897540000000006</c:v>
                </c:pt>
                <c:pt idx="526">
                  <c:v>100.1768</c:v>
                </c:pt>
                <c:pt idx="527">
                  <c:v>100.4327</c:v>
                </c:pt>
                <c:pt idx="528">
                  <c:v>100.60769999999999</c:v>
                </c:pt>
                <c:pt idx="529">
                  <c:v>100.7329</c:v>
                </c:pt>
                <c:pt idx="530">
                  <c:v>100.8424</c:v>
                </c:pt>
                <c:pt idx="531">
                  <c:v>100.9602</c:v>
                </c:pt>
                <c:pt idx="532">
                  <c:v>101.0802</c:v>
                </c:pt>
                <c:pt idx="533">
                  <c:v>101.1601</c:v>
                </c:pt>
                <c:pt idx="534">
                  <c:v>101.181</c:v>
                </c:pt>
                <c:pt idx="535">
                  <c:v>101.2016</c:v>
                </c:pt>
                <c:pt idx="536">
                  <c:v>101.27</c:v>
                </c:pt>
                <c:pt idx="537">
                  <c:v>101.2912</c:v>
                </c:pt>
                <c:pt idx="538">
                  <c:v>101.1829</c:v>
                </c:pt>
                <c:pt idx="539">
                  <c:v>100.9434</c:v>
                </c:pt>
                <c:pt idx="540">
                  <c:v>100.7153</c:v>
                </c:pt>
                <c:pt idx="541">
                  <c:v>100.33110000000001</c:v>
                </c:pt>
                <c:pt idx="542">
                  <c:v>99.832160000000002</c:v>
                </c:pt>
                <c:pt idx="543">
                  <c:v>99.33811</c:v>
                </c:pt>
                <c:pt idx="544">
                  <c:v>98.873859999999993</c:v>
                </c:pt>
                <c:pt idx="545">
                  <c:v>98.72945</c:v>
                </c:pt>
                <c:pt idx="546">
                  <c:v>98.849490000000003</c:v>
                </c:pt>
                <c:pt idx="547">
                  <c:v>98.798469999999995</c:v>
                </c:pt>
                <c:pt idx="548">
                  <c:v>98.715500000000006</c:v>
                </c:pt>
                <c:pt idx="549">
                  <c:v>98.559219999999996</c:v>
                </c:pt>
                <c:pt idx="550">
                  <c:v>98.414670000000001</c:v>
                </c:pt>
                <c:pt idx="551">
                  <c:v>98.336160000000007</c:v>
                </c:pt>
                <c:pt idx="552">
                  <c:v>98.312640000000002</c:v>
                </c:pt>
                <c:pt idx="553">
                  <c:v>98.413449999999997</c:v>
                </c:pt>
                <c:pt idx="554">
                  <c:v>98.655010000000004</c:v>
                </c:pt>
                <c:pt idx="555">
                  <c:v>98.989649999999997</c:v>
                </c:pt>
                <c:pt idx="556">
                  <c:v>99.28792</c:v>
                </c:pt>
                <c:pt idx="557">
                  <c:v>99.541330000000002</c:v>
                </c:pt>
                <c:pt idx="558">
                  <c:v>99.519270000000006</c:v>
                </c:pt>
                <c:pt idx="559">
                  <c:v>99.523240000000001</c:v>
                </c:pt>
                <c:pt idx="560">
                  <c:v>99.535579999999996</c:v>
                </c:pt>
                <c:pt idx="561">
                  <c:v>99.641009999999994</c:v>
                </c:pt>
                <c:pt idx="562">
                  <c:v>99.902280000000005</c:v>
                </c:pt>
                <c:pt idx="563">
                  <c:v>100.1204</c:v>
                </c:pt>
                <c:pt idx="564">
                  <c:v>100.13330000000001</c:v>
                </c:pt>
                <c:pt idx="565">
                  <c:v>100.0899</c:v>
                </c:pt>
                <c:pt idx="566">
                  <c:v>100.1241</c:v>
                </c:pt>
                <c:pt idx="567">
                  <c:v>100.24120000000001</c:v>
                </c:pt>
                <c:pt idx="568">
                  <c:v>100.4408</c:v>
                </c:pt>
                <c:pt idx="569">
                  <c:v>100.5766</c:v>
                </c:pt>
                <c:pt idx="570">
                  <c:v>100.6952</c:v>
                </c:pt>
                <c:pt idx="571">
                  <c:v>100.6306</c:v>
                </c:pt>
                <c:pt idx="572">
                  <c:v>100.51349999999999</c:v>
                </c:pt>
                <c:pt idx="573">
                  <c:v>100.5214</c:v>
                </c:pt>
                <c:pt idx="574">
                  <c:v>100.4593</c:v>
                </c:pt>
                <c:pt idx="575">
                  <c:v>100.31100000000001</c:v>
                </c:pt>
                <c:pt idx="576">
                  <c:v>100.14449999999999</c:v>
                </c:pt>
                <c:pt idx="577">
                  <c:v>99.991780000000006</c:v>
                </c:pt>
                <c:pt idx="578">
                  <c:v>99.858630000000005</c:v>
                </c:pt>
                <c:pt idx="579">
                  <c:v>99.67559</c:v>
                </c:pt>
                <c:pt idx="580">
                  <c:v>99.431299999999993</c:v>
                </c:pt>
                <c:pt idx="581">
                  <c:v>99.198719999999994</c:v>
                </c:pt>
                <c:pt idx="582">
                  <c:v>99.088319999999996</c:v>
                </c:pt>
                <c:pt idx="583">
                  <c:v>99.032929999999993</c:v>
                </c:pt>
                <c:pt idx="584">
                  <c:v>98.965289999999996</c:v>
                </c:pt>
                <c:pt idx="585">
                  <c:v>98.895809999999997</c:v>
                </c:pt>
                <c:pt idx="586">
                  <c:v>98.845830000000007</c:v>
                </c:pt>
                <c:pt idx="587">
                  <c:v>98.917209999999997</c:v>
                </c:pt>
                <c:pt idx="588">
                  <c:v>99.230260000000001</c:v>
                </c:pt>
                <c:pt idx="589">
                  <c:v>99.538939999999997</c:v>
                </c:pt>
                <c:pt idx="590">
                  <c:v>99.768609999999995</c:v>
                </c:pt>
                <c:pt idx="591">
                  <c:v>99.953659999999999</c:v>
                </c:pt>
                <c:pt idx="592">
                  <c:v>100.16459999999999</c:v>
                </c:pt>
                <c:pt idx="593">
                  <c:v>100.3005</c:v>
                </c:pt>
                <c:pt idx="594">
                  <c:v>100.3262</c:v>
                </c:pt>
                <c:pt idx="595">
                  <c:v>100.4717</c:v>
                </c:pt>
                <c:pt idx="596">
                  <c:v>100.71429999999999</c:v>
                </c:pt>
                <c:pt idx="597">
                  <c:v>100.90170000000001</c:v>
                </c:pt>
                <c:pt idx="598">
                  <c:v>101.0021</c:v>
                </c:pt>
                <c:pt idx="599">
                  <c:v>100.9611</c:v>
                </c:pt>
                <c:pt idx="600">
                  <c:v>100.80329999999999</c:v>
                </c:pt>
                <c:pt idx="601">
                  <c:v>100.6061</c:v>
                </c:pt>
                <c:pt idx="602">
                  <c:v>100.4109</c:v>
                </c:pt>
                <c:pt idx="603">
                  <c:v>100.21899999999999</c:v>
                </c:pt>
                <c:pt idx="604">
                  <c:v>99.985380000000006</c:v>
                </c:pt>
                <c:pt idx="605">
                  <c:v>99.765659999999997</c:v>
                </c:pt>
                <c:pt idx="606">
                  <c:v>99.613860000000003</c:v>
                </c:pt>
                <c:pt idx="607">
                  <c:v>99.39922</c:v>
                </c:pt>
                <c:pt idx="608">
                  <c:v>99.204179999999994</c:v>
                </c:pt>
                <c:pt idx="609">
                  <c:v>98.956890000000001</c:v>
                </c:pt>
                <c:pt idx="610">
                  <c:v>98.581509999999994</c:v>
                </c:pt>
                <c:pt idx="611">
                  <c:v>98.021569999999997</c:v>
                </c:pt>
                <c:pt idx="612">
                  <c:v>97.57056</c:v>
                </c:pt>
                <c:pt idx="613">
                  <c:v>97.401920000000004</c:v>
                </c:pt>
                <c:pt idx="614">
                  <c:v>97.460329999999999</c:v>
                </c:pt>
                <c:pt idx="615">
                  <c:v>97.563149999999993</c:v>
                </c:pt>
                <c:pt idx="616">
                  <c:v>97.67783</c:v>
                </c:pt>
                <c:pt idx="617">
                  <c:v>97.931110000000004</c:v>
                </c:pt>
                <c:pt idx="618">
                  <c:v>98.225610000000003</c:v>
                </c:pt>
                <c:pt idx="619">
                  <c:v>98.434370000000001</c:v>
                </c:pt>
                <c:pt idx="620">
                  <c:v>98.285480000000007</c:v>
                </c:pt>
                <c:pt idx="621">
                  <c:v>97.959339999999997</c:v>
                </c:pt>
                <c:pt idx="622">
                  <c:v>98.103250000000003</c:v>
                </c:pt>
                <c:pt idx="623">
                  <c:v>98.545429999999996</c:v>
                </c:pt>
                <c:pt idx="624">
                  <c:v>99.158649999999994</c:v>
                </c:pt>
                <c:pt idx="625">
                  <c:v>99.798770000000005</c:v>
                </c:pt>
                <c:pt idx="626">
                  <c:v>100.22880000000001</c:v>
                </c:pt>
                <c:pt idx="627">
                  <c:v>100.3967</c:v>
                </c:pt>
                <c:pt idx="628">
                  <c:v>100.4087</c:v>
                </c:pt>
                <c:pt idx="629">
                  <c:v>100.22669999999999</c:v>
                </c:pt>
                <c:pt idx="630">
                  <c:v>99.835809999999995</c:v>
                </c:pt>
                <c:pt idx="631">
                  <c:v>99.560079999999999</c:v>
                </c:pt>
                <c:pt idx="632">
                  <c:v>99.423969999999997</c:v>
                </c:pt>
                <c:pt idx="633">
                  <c:v>99.36063</c:v>
                </c:pt>
                <c:pt idx="634">
                  <c:v>99.437700000000007</c:v>
                </c:pt>
                <c:pt idx="635">
                  <c:v>99.629490000000004</c:v>
                </c:pt>
                <c:pt idx="636">
                  <c:v>99.560860000000005</c:v>
                </c:pt>
                <c:pt idx="637">
                  <c:v>99.188609999999997</c:v>
                </c:pt>
                <c:pt idx="638">
                  <c:v>98.802930000000003</c:v>
                </c:pt>
                <c:pt idx="639">
                  <c:v>98.750380000000007</c:v>
                </c:pt>
                <c:pt idx="640">
                  <c:v>99.035870000000003</c:v>
                </c:pt>
                <c:pt idx="641">
                  <c:v>99.397620000000003</c:v>
                </c:pt>
                <c:pt idx="642">
                  <c:v>99.805279999999996</c:v>
                </c:pt>
                <c:pt idx="643">
                  <c:v>100.2102</c:v>
                </c:pt>
                <c:pt idx="644">
                  <c:v>100.5408</c:v>
                </c:pt>
                <c:pt idx="645">
                  <c:v>101.01390000000001</c:v>
                </c:pt>
                <c:pt idx="646">
                  <c:v>101.55840000000001</c:v>
                </c:pt>
                <c:pt idx="647">
                  <c:v>101.9684</c:v>
                </c:pt>
                <c:pt idx="648">
                  <c:v>102.12050000000001</c:v>
                </c:pt>
                <c:pt idx="649">
                  <c:v>102.1234</c:v>
                </c:pt>
                <c:pt idx="650">
                  <c:v>102.1207</c:v>
                </c:pt>
                <c:pt idx="651">
                  <c:v>102.1319</c:v>
                </c:pt>
                <c:pt idx="652">
                  <c:v>102.07680000000001</c:v>
                </c:pt>
                <c:pt idx="653">
                  <c:v>101.9217</c:v>
                </c:pt>
                <c:pt idx="654">
                  <c:v>101.71169999999999</c:v>
                </c:pt>
                <c:pt idx="655">
                  <c:v>101.41249999999999</c:v>
                </c:pt>
                <c:pt idx="656">
                  <c:v>101.1202</c:v>
                </c:pt>
                <c:pt idx="657">
                  <c:v>100.9355</c:v>
                </c:pt>
                <c:pt idx="658">
                  <c:v>100.8972</c:v>
                </c:pt>
                <c:pt idx="659">
                  <c:v>100.89870000000001</c:v>
                </c:pt>
                <c:pt idx="660">
                  <c:v>100.7482</c:v>
                </c:pt>
                <c:pt idx="661">
                  <c:v>100.5484</c:v>
                </c:pt>
                <c:pt idx="662">
                  <c:v>100.3314</c:v>
                </c:pt>
                <c:pt idx="663">
                  <c:v>100.1026</c:v>
                </c:pt>
                <c:pt idx="664">
                  <c:v>99.989419999999996</c:v>
                </c:pt>
                <c:pt idx="665">
                  <c:v>100.1353</c:v>
                </c:pt>
                <c:pt idx="666">
                  <c:v>100.3646</c:v>
                </c:pt>
                <c:pt idx="667">
                  <c:v>100.5291</c:v>
                </c:pt>
                <c:pt idx="668">
                  <c:v>100.8163</c:v>
                </c:pt>
                <c:pt idx="669">
                  <c:v>100.9359</c:v>
                </c:pt>
                <c:pt idx="670">
                  <c:v>100.8395</c:v>
                </c:pt>
                <c:pt idx="671">
                  <c:v>100.6238</c:v>
                </c:pt>
                <c:pt idx="672">
                  <c:v>100.4482</c:v>
                </c:pt>
                <c:pt idx="673">
                  <c:v>100.369</c:v>
                </c:pt>
                <c:pt idx="674">
                  <c:v>100.3369</c:v>
                </c:pt>
                <c:pt idx="675">
                  <c:v>100.3199</c:v>
                </c:pt>
                <c:pt idx="676">
                  <c:v>100.1798</c:v>
                </c:pt>
                <c:pt idx="677">
                  <c:v>100.0463</c:v>
                </c:pt>
                <c:pt idx="678">
                  <c:v>99.988</c:v>
                </c:pt>
                <c:pt idx="679">
                  <c:v>99.898700000000005</c:v>
                </c:pt>
                <c:pt idx="680">
                  <c:v>99.712959999999995</c:v>
                </c:pt>
                <c:pt idx="681">
                  <c:v>99.517589999999998</c:v>
                </c:pt>
                <c:pt idx="682">
                  <c:v>99.379230000000007</c:v>
                </c:pt>
                <c:pt idx="683">
                  <c:v>99.360529999999997</c:v>
                </c:pt>
                <c:pt idx="684">
                  <c:v>99.345089999999999</c:v>
                </c:pt>
                <c:pt idx="685">
                  <c:v>99.459140000000005</c:v>
                </c:pt>
                <c:pt idx="686">
                  <c:v>99.594470000000001</c:v>
                </c:pt>
                <c:pt idx="687">
                  <c:v>99.786850000000001</c:v>
                </c:pt>
                <c:pt idx="688">
                  <c:v>99.901719999999997</c:v>
                </c:pt>
                <c:pt idx="689">
                  <c:v>99.911900000000003</c:v>
                </c:pt>
                <c:pt idx="690">
                  <c:v>99.782769999999999</c:v>
                </c:pt>
                <c:pt idx="691">
                  <c:v>99.596410000000006</c:v>
                </c:pt>
                <c:pt idx="692">
                  <c:v>99.434460000000001</c:v>
                </c:pt>
                <c:pt idx="693">
                  <c:v>99.318150000000003</c:v>
                </c:pt>
                <c:pt idx="694">
                  <c:v>99.213589999999996</c:v>
                </c:pt>
                <c:pt idx="695">
                  <c:v>99.125600000000006</c:v>
                </c:pt>
                <c:pt idx="696">
                  <c:v>99.112759999999994</c:v>
                </c:pt>
                <c:pt idx="697">
                  <c:v>99.017139999999998</c:v>
                </c:pt>
                <c:pt idx="698">
                  <c:v>98.992130000000003</c:v>
                </c:pt>
                <c:pt idx="699">
                  <c:v>99.060649999999995</c:v>
                </c:pt>
                <c:pt idx="700">
                  <c:v>99.207369999999997</c:v>
                </c:pt>
                <c:pt idx="701">
                  <c:v>99.310220000000001</c:v>
                </c:pt>
                <c:pt idx="702">
                  <c:v>99.217510000000004</c:v>
                </c:pt>
                <c:pt idx="703">
                  <c:v>98.779439999999994</c:v>
                </c:pt>
                <c:pt idx="704">
                  <c:v>97.896079999999998</c:v>
                </c:pt>
                <c:pt idx="705">
                  <c:v>96.932980000000001</c:v>
                </c:pt>
                <c:pt idx="706">
                  <c:v>96.171589999999995</c:v>
                </c:pt>
                <c:pt idx="707">
                  <c:v>95.742379999999997</c:v>
                </c:pt>
                <c:pt idx="708">
                  <c:v>95.781679999999994</c:v>
                </c:pt>
                <c:pt idx="709">
                  <c:v>96.010130000000004</c:v>
                </c:pt>
                <c:pt idx="710">
                  <c:v>96.409790000000001</c:v>
                </c:pt>
                <c:pt idx="711">
                  <c:v>97.018119999999996</c:v>
                </c:pt>
                <c:pt idx="712">
                  <c:v>97.685029999999998</c:v>
                </c:pt>
                <c:pt idx="713">
                  <c:v>98.360200000000006</c:v>
                </c:pt>
                <c:pt idx="714">
                  <c:v>99.053060000000002</c:v>
                </c:pt>
                <c:pt idx="715">
                  <c:v>99.627859999999998</c:v>
                </c:pt>
                <c:pt idx="716">
                  <c:v>99.961590000000001</c:v>
                </c:pt>
                <c:pt idx="717">
                  <c:v>100.19759999999999</c:v>
                </c:pt>
                <c:pt idx="718">
                  <c:v>100.32250000000001</c:v>
                </c:pt>
                <c:pt idx="719">
                  <c:v>100.5568</c:v>
                </c:pt>
                <c:pt idx="720">
                  <c:v>100.89409999999999</c:v>
                </c:pt>
                <c:pt idx="721">
                  <c:v>101.13590000000001</c:v>
                </c:pt>
                <c:pt idx="722">
                  <c:v>101.33759999999999</c:v>
                </c:pt>
                <c:pt idx="723">
                  <c:v>101.27590000000001</c:v>
                </c:pt>
                <c:pt idx="724">
                  <c:v>100.98560000000001</c:v>
                </c:pt>
                <c:pt idx="725">
                  <c:v>100.6426</c:v>
                </c:pt>
                <c:pt idx="726">
                  <c:v>100.4507</c:v>
                </c:pt>
                <c:pt idx="727">
                  <c:v>100.42529999999999</c:v>
                </c:pt>
                <c:pt idx="728">
                  <c:v>100.5403</c:v>
                </c:pt>
                <c:pt idx="729">
                  <c:v>100.7761</c:v>
                </c:pt>
                <c:pt idx="730">
                  <c:v>101.0266</c:v>
                </c:pt>
                <c:pt idx="731">
                  <c:v>101.2221</c:v>
                </c:pt>
                <c:pt idx="732">
                  <c:v>101.3695</c:v>
                </c:pt>
                <c:pt idx="733">
                  <c:v>101.4241</c:v>
                </c:pt>
                <c:pt idx="734">
                  <c:v>101.3214</c:v>
                </c:pt>
                <c:pt idx="735">
                  <c:v>101.0568</c:v>
                </c:pt>
                <c:pt idx="736">
                  <c:v>100.6315</c:v>
                </c:pt>
                <c:pt idx="737">
                  <c:v>100.3621</c:v>
                </c:pt>
                <c:pt idx="738">
                  <c:v>100.0741</c:v>
                </c:pt>
                <c:pt idx="739">
                  <c:v>99.886629999999997</c:v>
                </c:pt>
                <c:pt idx="740">
                  <c:v>99.761229999999998</c:v>
                </c:pt>
                <c:pt idx="741">
                  <c:v>99.667140000000003</c:v>
                </c:pt>
                <c:pt idx="742">
                  <c:v>99.684240000000003</c:v>
                </c:pt>
                <c:pt idx="743">
                  <c:v>99.806060000000002</c:v>
                </c:pt>
                <c:pt idx="744">
                  <c:v>99.945080000000004</c:v>
                </c:pt>
                <c:pt idx="745">
                  <c:v>100.05719999999999</c:v>
                </c:pt>
                <c:pt idx="746">
                  <c:v>100.1148</c:v>
                </c:pt>
                <c:pt idx="747">
                  <c:v>100.08369999999999</c:v>
                </c:pt>
                <c:pt idx="748">
                  <c:v>99.888800000000003</c:v>
                </c:pt>
                <c:pt idx="749">
                  <c:v>99.600960000000001</c:v>
                </c:pt>
                <c:pt idx="750">
                  <c:v>99.431049999999999</c:v>
                </c:pt>
                <c:pt idx="751">
                  <c:v>99.412989999999994</c:v>
                </c:pt>
                <c:pt idx="752">
                  <c:v>99.417019999999994</c:v>
                </c:pt>
                <c:pt idx="753">
                  <c:v>99.324449999999999</c:v>
                </c:pt>
                <c:pt idx="754">
                  <c:v>99.269940000000005</c:v>
                </c:pt>
                <c:pt idx="755">
                  <c:v>99.443010000000001</c:v>
                </c:pt>
                <c:pt idx="756">
                  <c:v>99.761870000000002</c:v>
                </c:pt>
                <c:pt idx="757">
                  <c:v>99.924289999999999</c:v>
                </c:pt>
                <c:pt idx="758">
                  <c:v>99.782830000000004</c:v>
                </c:pt>
                <c:pt idx="759">
                  <c:v>99.563019999999995</c:v>
                </c:pt>
                <c:pt idx="760">
                  <c:v>99.534679999999994</c:v>
                </c:pt>
                <c:pt idx="761">
                  <c:v>99.761510000000001</c:v>
                </c:pt>
                <c:pt idx="762">
                  <c:v>100.08459999999999</c:v>
                </c:pt>
                <c:pt idx="763">
                  <c:v>100.366</c:v>
                </c:pt>
                <c:pt idx="764">
                  <c:v>100.501</c:v>
                </c:pt>
                <c:pt idx="765">
                  <c:v>100.54040000000001</c:v>
                </c:pt>
                <c:pt idx="766">
                  <c:v>100.5103</c:v>
                </c:pt>
                <c:pt idx="767">
                  <c:v>100.3728</c:v>
                </c:pt>
                <c:pt idx="768">
                  <c:v>100.1905</c:v>
                </c:pt>
                <c:pt idx="769">
                  <c:v>100.2415</c:v>
                </c:pt>
                <c:pt idx="770">
                  <c:v>100.351</c:v>
                </c:pt>
                <c:pt idx="771">
                  <c:v>100.4448</c:v>
                </c:pt>
                <c:pt idx="772">
                  <c:v>100.50660000000001</c:v>
                </c:pt>
                <c:pt idx="773">
                  <c:v>100.5523</c:v>
                </c:pt>
                <c:pt idx="774">
                  <c:v>100.6566</c:v>
                </c:pt>
                <c:pt idx="775">
                  <c:v>100.7963</c:v>
                </c:pt>
                <c:pt idx="776">
                  <c:v>100.81270000000001</c:v>
                </c:pt>
                <c:pt idx="777">
                  <c:v>100.8317</c:v>
                </c:pt>
                <c:pt idx="778">
                  <c:v>100.7328</c:v>
                </c:pt>
                <c:pt idx="779">
                  <c:v>100.4653</c:v>
                </c:pt>
                <c:pt idx="780">
                  <c:v>100.1925</c:v>
                </c:pt>
                <c:pt idx="781">
                  <c:v>99.976870000000005</c:v>
                </c:pt>
                <c:pt idx="782">
                  <c:v>99.829030000000003</c:v>
                </c:pt>
                <c:pt idx="783">
                  <c:v>99.788889999999995</c:v>
                </c:pt>
                <c:pt idx="784">
                  <c:v>99.849670000000003</c:v>
                </c:pt>
                <c:pt idx="785">
                  <c:v>99.841250000000002</c:v>
                </c:pt>
                <c:pt idx="786">
                  <c:v>99.705299999999994</c:v>
                </c:pt>
                <c:pt idx="787">
                  <c:v>99.50367</c:v>
                </c:pt>
                <c:pt idx="788">
                  <c:v>99.285679999999999</c:v>
                </c:pt>
                <c:pt idx="789">
                  <c:v>99.088189999999997</c:v>
                </c:pt>
                <c:pt idx="790">
                  <c:v>98.929730000000006</c:v>
                </c:pt>
                <c:pt idx="791">
                  <c:v>98.873679999999993</c:v>
                </c:pt>
                <c:pt idx="792">
                  <c:v>98.962720000000004</c:v>
                </c:pt>
                <c:pt idx="793">
                  <c:v>99.185419999999993</c:v>
                </c:pt>
                <c:pt idx="794">
                  <c:v>99.431920000000005</c:v>
                </c:pt>
                <c:pt idx="795">
                  <c:v>99.56232</c:v>
                </c:pt>
                <c:pt idx="796">
                  <c:v>99.675169999999994</c:v>
                </c:pt>
                <c:pt idx="797">
                  <c:v>99.753190000000004</c:v>
                </c:pt>
                <c:pt idx="798">
                  <c:v>99.662310000000005</c:v>
                </c:pt>
                <c:pt idx="799">
                  <c:v>99.499110000000002</c:v>
                </c:pt>
                <c:pt idx="800">
                  <c:v>99.547340000000005</c:v>
                </c:pt>
                <c:pt idx="801">
                  <c:v>99.724649999999997</c:v>
                </c:pt>
                <c:pt idx="802">
                  <c:v>100.00449999999999</c:v>
                </c:pt>
                <c:pt idx="803">
                  <c:v>100.32859999999999</c:v>
                </c:pt>
                <c:pt idx="804">
                  <c:v>100.6177</c:v>
                </c:pt>
                <c:pt idx="805">
                  <c:v>100.7839</c:v>
                </c:pt>
                <c:pt idx="806">
                  <c:v>100.73220000000001</c:v>
                </c:pt>
                <c:pt idx="807">
                  <c:v>100.57510000000001</c:v>
                </c:pt>
                <c:pt idx="808">
                  <c:v>100.5723</c:v>
                </c:pt>
                <c:pt idx="809">
                  <c:v>100.7505</c:v>
                </c:pt>
                <c:pt idx="810">
                  <c:v>100.9284</c:v>
                </c:pt>
                <c:pt idx="811">
                  <c:v>101.18810000000001</c:v>
                </c:pt>
                <c:pt idx="812">
                  <c:v>101.3612</c:v>
                </c:pt>
                <c:pt idx="813">
                  <c:v>101.3287</c:v>
                </c:pt>
                <c:pt idx="814">
                  <c:v>101.2962</c:v>
                </c:pt>
                <c:pt idx="815">
                  <c:v>101.3554</c:v>
                </c:pt>
                <c:pt idx="816">
                  <c:v>101.4057</c:v>
                </c:pt>
                <c:pt idx="817">
                  <c:v>101.4298</c:v>
                </c:pt>
                <c:pt idx="818">
                  <c:v>101.31</c:v>
                </c:pt>
                <c:pt idx="819">
                  <c:v>101.18389999999999</c:v>
                </c:pt>
                <c:pt idx="820">
                  <c:v>101.2291</c:v>
                </c:pt>
                <c:pt idx="821">
                  <c:v>101.34099999999999</c:v>
                </c:pt>
                <c:pt idx="822">
                  <c:v>101.4012</c:v>
                </c:pt>
                <c:pt idx="823">
                  <c:v>101.5014</c:v>
                </c:pt>
                <c:pt idx="824">
                  <c:v>101.413</c:v>
                </c:pt>
                <c:pt idx="825">
                  <c:v>101.2034</c:v>
                </c:pt>
                <c:pt idx="826">
                  <c:v>100.98860000000001</c:v>
                </c:pt>
                <c:pt idx="827">
                  <c:v>100.67270000000001</c:v>
                </c:pt>
                <c:pt idx="828">
                  <c:v>100.52079999999999</c:v>
                </c:pt>
                <c:pt idx="829">
                  <c:v>100.3552</c:v>
                </c:pt>
                <c:pt idx="830">
                  <c:v>100.22280000000001</c:v>
                </c:pt>
                <c:pt idx="831">
                  <c:v>100.0004</c:v>
                </c:pt>
                <c:pt idx="832">
                  <c:v>99.796059999999997</c:v>
                </c:pt>
                <c:pt idx="833">
                  <c:v>99.611940000000004</c:v>
                </c:pt>
                <c:pt idx="834">
                  <c:v>99.391490000000005</c:v>
                </c:pt>
                <c:pt idx="835">
                  <c:v>99.114289999999997</c:v>
                </c:pt>
                <c:pt idx="836">
                  <c:v>98.904390000000006</c:v>
                </c:pt>
                <c:pt idx="837">
                  <c:v>98.837389999999999</c:v>
                </c:pt>
                <c:pt idx="838">
                  <c:v>98.859300000000005</c:v>
                </c:pt>
                <c:pt idx="839">
                  <c:v>98.965370000000007</c:v>
                </c:pt>
                <c:pt idx="840">
                  <c:v>99.133529999999993</c:v>
                </c:pt>
                <c:pt idx="841">
                  <c:v>99.016720000000007</c:v>
                </c:pt>
                <c:pt idx="842">
                  <c:v>98.603210000000004</c:v>
                </c:pt>
                <c:pt idx="843">
                  <c:v>98.154269999999997</c:v>
                </c:pt>
                <c:pt idx="844">
                  <c:v>98.393810000000002</c:v>
                </c:pt>
                <c:pt idx="845">
                  <c:v>99.255579999999995</c:v>
                </c:pt>
                <c:pt idx="846">
                  <c:v>100.002</c:v>
                </c:pt>
                <c:pt idx="847">
                  <c:v>100.4892</c:v>
                </c:pt>
                <c:pt idx="848">
                  <c:v>100.7794</c:v>
                </c:pt>
                <c:pt idx="849">
                  <c:v>101.0562</c:v>
                </c:pt>
                <c:pt idx="850">
                  <c:v>101.20010000000001</c:v>
                </c:pt>
                <c:pt idx="851">
                  <c:v>101.38509999999999</c:v>
                </c:pt>
                <c:pt idx="852">
                  <c:v>101.5317</c:v>
                </c:pt>
                <c:pt idx="853">
                  <c:v>101.7936</c:v>
                </c:pt>
                <c:pt idx="854">
                  <c:v>102.0082</c:v>
                </c:pt>
                <c:pt idx="855">
                  <c:v>101.9045</c:v>
                </c:pt>
                <c:pt idx="856">
                  <c:v>101.7623</c:v>
                </c:pt>
                <c:pt idx="857">
                  <c:v>101.6199</c:v>
                </c:pt>
                <c:pt idx="858">
                  <c:v>101.5283</c:v>
                </c:pt>
                <c:pt idx="859">
                  <c:v>101.5595</c:v>
                </c:pt>
                <c:pt idx="860">
                  <c:v>101.6516</c:v>
                </c:pt>
                <c:pt idx="861">
                  <c:v>101.66719999999999</c:v>
                </c:pt>
                <c:pt idx="862">
                  <c:v>101.5697</c:v>
                </c:pt>
                <c:pt idx="863">
                  <c:v>101.3412</c:v>
                </c:pt>
                <c:pt idx="864">
                  <c:v>101.1464</c:v>
                </c:pt>
                <c:pt idx="865">
                  <c:v>101.02419999999999</c:v>
                </c:pt>
                <c:pt idx="866">
                  <c:v>100.83620000000001</c:v>
                </c:pt>
                <c:pt idx="867">
                  <c:v>100.61279999999999</c:v>
                </c:pt>
                <c:pt idx="868">
                  <c:v>100.4049</c:v>
                </c:pt>
                <c:pt idx="869">
                  <c:v>100.12739999999999</c:v>
                </c:pt>
                <c:pt idx="870">
                  <c:v>99.923230000000004</c:v>
                </c:pt>
                <c:pt idx="871">
                  <c:v>99.746899999999997</c:v>
                </c:pt>
                <c:pt idx="872">
                  <c:v>99.524079999999998</c:v>
                </c:pt>
                <c:pt idx="873">
                  <c:v>99.327740000000006</c:v>
                </c:pt>
                <c:pt idx="874">
                  <c:v>99.175650000000005</c:v>
                </c:pt>
                <c:pt idx="875">
                  <c:v>99.069940000000003</c:v>
                </c:pt>
                <c:pt idx="876">
                  <c:v>98.992459999999994</c:v>
                </c:pt>
                <c:pt idx="877">
                  <c:v>98.943359999999998</c:v>
                </c:pt>
                <c:pt idx="878">
                  <c:v>98.906589999999994</c:v>
                </c:pt>
                <c:pt idx="879">
                  <c:v>98.898989999999998</c:v>
                </c:pt>
                <c:pt idx="880">
                  <c:v>98.883949999999999</c:v>
                </c:pt>
                <c:pt idx="881">
                  <c:v>98.868539999999996</c:v>
                </c:pt>
                <c:pt idx="882">
                  <c:v>98.896159999999995</c:v>
                </c:pt>
                <c:pt idx="883">
                  <c:v>98.961209999999994</c:v>
                </c:pt>
              </c:numCache>
            </c:numRef>
          </c:val>
          <c:smooth val="0"/>
          <c:extLst xmlns:c15="http://schemas.microsoft.com/office/drawing/2012/chart">
            <c:ext xmlns:c16="http://schemas.microsoft.com/office/drawing/2014/chart" uri="{C3380CC4-5D6E-409C-BE32-E72D297353CC}">
              <c16:uniqueId val="{00000002-F39B-44B1-9D5A-528B5CCF0923}"/>
            </c:ext>
          </c:extLst>
        </c:ser>
        <c:ser>
          <c:idx val="2"/>
          <c:order val="1"/>
          <c:tx>
            <c:strRef>
              <c:f>Sheet1!$C$1</c:f>
              <c:strCache>
                <c:ptCount val="1"/>
                <c:pt idx="0">
                  <c:v>Germany</c:v>
                </c:pt>
              </c:strCache>
            </c:strRef>
          </c:tx>
          <c:spPr>
            <a:ln w="19050">
              <a:solidFill>
                <a:schemeClr val="accent5"/>
              </a:solidFill>
            </a:ln>
          </c:spPr>
          <c:marker>
            <c:symbol val="none"/>
          </c:marker>
          <c:dLbls>
            <c:dLbl>
              <c:idx val="883"/>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503-4AE6-AE4D-747EAA449F1C}"/>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Sheet1!$A$2:$A$885</c:f>
              <c:numCache>
                <c:formatCode>yyyy\-mm\-dd</c:formatCode>
                <c:ptCount val="884"/>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numCache>
            </c:numRef>
          </c:cat>
          <c:val>
            <c:numRef>
              <c:f>Sheet1!$C$2:$C$885</c:f>
              <c:numCache>
                <c:formatCode>General</c:formatCode>
                <c:ptCount val="884"/>
                <c:pt idx="155">
                  <c:v>100.1752</c:v>
                </c:pt>
                <c:pt idx="156">
                  <c:v>100.0448</c:v>
                </c:pt>
                <c:pt idx="157">
                  <c:v>100.01220000000001</c:v>
                </c:pt>
                <c:pt idx="158">
                  <c:v>100.0497</c:v>
                </c:pt>
                <c:pt idx="159">
                  <c:v>100.1153</c:v>
                </c:pt>
                <c:pt idx="160">
                  <c:v>100.2338</c:v>
                </c:pt>
                <c:pt idx="161">
                  <c:v>100.3916</c:v>
                </c:pt>
                <c:pt idx="162">
                  <c:v>100.49769999999999</c:v>
                </c:pt>
                <c:pt idx="163">
                  <c:v>100.5793</c:v>
                </c:pt>
                <c:pt idx="164">
                  <c:v>100.6375</c:v>
                </c:pt>
                <c:pt idx="165">
                  <c:v>100.6832</c:v>
                </c:pt>
                <c:pt idx="166">
                  <c:v>100.797</c:v>
                </c:pt>
                <c:pt idx="167">
                  <c:v>101.04470000000001</c:v>
                </c:pt>
                <c:pt idx="168">
                  <c:v>101.32429999999999</c:v>
                </c:pt>
                <c:pt idx="169">
                  <c:v>101.5514</c:v>
                </c:pt>
                <c:pt idx="170">
                  <c:v>101.7336</c:v>
                </c:pt>
                <c:pt idx="171">
                  <c:v>101.9004</c:v>
                </c:pt>
                <c:pt idx="172">
                  <c:v>101.9995</c:v>
                </c:pt>
                <c:pt idx="173">
                  <c:v>102.0457</c:v>
                </c:pt>
                <c:pt idx="174">
                  <c:v>102.10039999999999</c:v>
                </c:pt>
                <c:pt idx="175">
                  <c:v>102.1865</c:v>
                </c:pt>
                <c:pt idx="176">
                  <c:v>102.2338</c:v>
                </c:pt>
                <c:pt idx="177">
                  <c:v>102.22880000000001</c:v>
                </c:pt>
                <c:pt idx="178">
                  <c:v>102.20650000000001</c:v>
                </c:pt>
                <c:pt idx="179">
                  <c:v>102.1759</c:v>
                </c:pt>
                <c:pt idx="180">
                  <c:v>102.1041</c:v>
                </c:pt>
                <c:pt idx="181">
                  <c:v>101.9851</c:v>
                </c:pt>
                <c:pt idx="182">
                  <c:v>101.833</c:v>
                </c:pt>
                <c:pt idx="183">
                  <c:v>101.64409999999999</c:v>
                </c:pt>
                <c:pt idx="184">
                  <c:v>101.4307</c:v>
                </c:pt>
                <c:pt idx="185">
                  <c:v>101.2535</c:v>
                </c:pt>
                <c:pt idx="186">
                  <c:v>101.1596</c:v>
                </c:pt>
                <c:pt idx="187">
                  <c:v>101.0853</c:v>
                </c:pt>
                <c:pt idx="188">
                  <c:v>100.95</c:v>
                </c:pt>
                <c:pt idx="189">
                  <c:v>100.7299</c:v>
                </c:pt>
                <c:pt idx="190">
                  <c:v>100.5151</c:v>
                </c:pt>
                <c:pt idx="191">
                  <c:v>100.33620000000001</c:v>
                </c:pt>
                <c:pt idx="192">
                  <c:v>100.2225</c:v>
                </c:pt>
                <c:pt idx="193">
                  <c:v>100.10550000000001</c:v>
                </c:pt>
                <c:pt idx="194">
                  <c:v>99.93356</c:v>
                </c:pt>
                <c:pt idx="195">
                  <c:v>99.709010000000006</c:v>
                </c:pt>
                <c:pt idx="196">
                  <c:v>99.424509999999998</c:v>
                </c:pt>
                <c:pt idx="197">
                  <c:v>99.090509999999995</c:v>
                </c:pt>
                <c:pt idx="198">
                  <c:v>98.704719999999995</c:v>
                </c:pt>
                <c:pt idx="199">
                  <c:v>98.232249999999993</c:v>
                </c:pt>
                <c:pt idx="200">
                  <c:v>97.598529999999997</c:v>
                </c:pt>
                <c:pt idx="201">
                  <c:v>96.964680000000001</c:v>
                </c:pt>
                <c:pt idx="202">
                  <c:v>96.456469999999996</c:v>
                </c:pt>
                <c:pt idx="203">
                  <c:v>96.326210000000003</c:v>
                </c:pt>
                <c:pt idx="204">
                  <c:v>96.438130000000001</c:v>
                </c:pt>
                <c:pt idx="205">
                  <c:v>96.555530000000005</c:v>
                </c:pt>
                <c:pt idx="206">
                  <c:v>96.700800000000001</c:v>
                </c:pt>
                <c:pt idx="207">
                  <c:v>96.919979999999995</c:v>
                </c:pt>
                <c:pt idx="208">
                  <c:v>97.176500000000004</c:v>
                </c:pt>
                <c:pt idx="209">
                  <c:v>97.485830000000007</c:v>
                </c:pt>
                <c:pt idx="210">
                  <c:v>97.933940000000007</c:v>
                </c:pt>
                <c:pt idx="211">
                  <c:v>98.406850000000006</c:v>
                </c:pt>
                <c:pt idx="212">
                  <c:v>98.889309999999995</c:v>
                </c:pt>
                <c:pt idx="213">
                  <c:v>99.345799999999997</c:v>
                </c:pt>
                <c:pt idx="214">
                  <c:v>99.67107</c:v>
                </c:pt>
                <c:pt idx="215">
                  <c:v>99.823520000000002</c:v>
                </c:pt>
                <c:pt idx="216">
                  <c:v>99.971810000000005</c:v>
                </c:pt>
                <c:pt idx="217">
                  <c:v>100.2244</c:v>
                </c:pt>
                <c:pt idx="218">
                  <c:v>100.59950000000001</c:v>
                </c:pt>
                <c:pt idx="219">
                  <c:v>101.00790000000001</c:v>
                </c:pt>
                <c:pt idx="220">
                  <c:v>101.4293</c:v>
                </c:pt>
                <c:pt idx="221">
                  <c:v>101.85760000000001</c:v>
                </c:pt>
                <c:pt idx="222">
                  <c:v>102.2723</c:v>
                </c:pt>
                <c:pt idx="223">
                  <c:v>102.6435</c:v>
                </c:pt>
                <c:pt idx="224">
                  <c:v>102.871</c:v>
                </c:pt>
                <c:pt idx="225">
                  <c:v>102.96380000000001</c:v>
                </c:pt>
                <c:pt idx="226">
                  <c:v>103.0098</c:v>
                </c:pt>
                <c:pt idx="227">
                  <c:v>103.083</c:v>
                </c:pt>
                <c:pt idx="228">
                  <c:v>103.19759999999999</c:v>
                </c:pt>
                <c:pt idx="229">
                  <c:v>103.3526</c:v>
                </c:pt>
                <c:pt idx="230">
                  <c:v>103.5354</c:v>
                </c:pt>
                <c:pt idx="231">
                  <c:v>103.6456</c:v>
                </c:pt>
                <c:pt idx="232">
                  <c:v>103.6272</c:v>
                </c:pt>
                <c:pt idx="233">
                  <c:v>103.5946</c:v>
                </c:pt>
                <c:pt idx="234">
                  <c:v>103.61499999999999</c:v>
                </c:pt>
                <c:pt idx="235">
                  <c:v>103.70180000000001</c:v>
                </c:pt>
                <c:pt idx="236">
                  <c:v>103.71510000000001</c:v>
                </c:pt>
                <c:pt idx="237">
                  <c:v>103.59050000000001</c:v>
                </c:pt>
                <c:pt idx="238">
                  <c:v>103.3639</c:v>
                </c:pt>
                <c:pt idx="239">
                  <c:v>103.0998</c:v>
                </c:pt>
                <c:pt idx="240">
                  <c:v>102.80249999999999</c:v>
                </c:pt>
                <c:pt idx="241">
                  <c:v>102.48350000000001</c:v>
                </c:pt>
                <c:pt idx="242">
                  <c:v>102.1045</c:v>
                </c:pt>
                <c:pt idx="243">
                  <c:v>101.73990000000001</c:v>
                </c:pt>
                <c:pt idx="244">
                  <c:v>101.4444</c:v>
                </c:pt>
                <c:pt idx="245">
                  <c:v>101.3031</c:v>
                </c:pt>
                <c:pt idx="246">
                  <c:v>101.2161</c:v>
                </c:pt>
                <c:pt idx="247">
                  <c:v>101.00069999999999</c:v>
                </c:pt>
                <c:pt idx="248">
                  <c:v>100.6354</c:v>
                </c:pt>
                <c:pt idx="249">
                  <c:v>100.23909999999999</c:v>
                </c:pt>
                <c:pt idx="250">
                  <c:v>100.0039</c:v>
                </c:pt>
                <c:pt idx="251">
                  <c:v>99.962360000000004</c:v>
                </c:pt>
                <c:pt idx="252">
                  <c:v>99.947649999999996</c:v>
                </c:pt>
                <c:pt idx="253">
                  <c:v>99.950320000000005</c:v>
                </c:pt>
                <c:pt idx="254">
                  <c:v>99.778999999999996</c:v>
                </c:pt>
                <c:pt idx="255">
                  <c:v>99.568569999999994</c:v>
                </c:pt>
                <c:pt idx="256">
                  <c:v>99.40052</c:v>
                </c:pt>
                <c:pt idx="257">
                  <c:v>99.198430000000002</c:v>
                </c:pt>
                <c:pt idx="258">
                  <c:v>98.816919999999996</c:v>
                </c:pt>
                <c:pt idx="259">
                  <c:v>98.361739999999998</c:v>
                </c:pt>
                <c:pt idx="260">
                  <c:v>98.020340000000004</c:v>
                </c:pt>
                <c:pt idx="261">
                  <c:v>97.966099999999997</c:v>
                </c:pt>
                <c:pt idx="262">
                  <c:v>98.188879999999997</c:v>
                </c:pt>
                <c:pt idx="263">
                  <c:v>98.549279999999996</c:v>
                </c:pt>
                <c:pt idx="264">
                  <c:v>98.909769999999995</c:v>
                </c:pt>
                <c:pt idx="265">
                  <c:v>99.167199999999994</c:v>
                </c:pt>
                <c:pt idx="266">
                  <c:v>99.325159999999997</c:v>
                </c:pt>
                <c:pt idx="267">
                  <c:v>99.393619999999999</c:v>
                </c:pt>
                <c:pt idx="268">
                  <c:v>99.46678</c:v>
                </c:pt>
                <c:pt idx="269">
                  <c:v>99.615759999999995</c:v>
                </c:pt>
                <c:pt idx="270">
                  <c:v>99.776470000000003</c:v>
                </c:pt>
                <c:pt idx="271">
                  <c:v>99.993499999999997</c:v>
                </c:pt>
                <c:pt idx="272">
                  <c:v>100.2594</c:v>
                </c:pt>
                <c:pt idx="273">
                  <c:v>100.57259999999999</c:v>
                </c:pt>
                <c:pt idx="274">
                  <c:v>100.90730000000001</c:v>
                </c:pt>
                <c:pt idx="275">
                  <c:v>101.2544</c:v>
                </c:pt>
                <c:pt idx="276">
                  <c:v>101.5615</c:v>
                </c:pt>
                <c:pt idx="277">
                  <c:v>101.7008</c:v>
                </c:pt>
                <c:pt idx="278">
                  <c:v>101.7129</c:v>
                </c:pt>
                <c:pt idx="279">
                  <c:v>101.7069</c:v>
                </c:pt>
                <c:pt idx="280">
                  <c:v>101.6116</c:v>
                </c:pt>
                <c:pt idx="281">
                  <c:v>101.3792</c:v>
                </c:pt>
                <c:pt idx="282">
                  <c:v>101.0802</c:v>
                </c:pt>
                <c:pt idx="283">
                  <c:v>100.70310000000001</c:v>
                </c:pt>
                <c:pt idx="284">
                  <c:v>100.2171</c:v>
                </c:pt>
                <c:pt idx="285">
                  <c:v>99.674899999999994</c:v>
                </c:pt>
                <c:pt idx="286">
                  <c:v>99.344030000000004</c:v>
                </c:pt>
                <c:pt idx="287">
                  <c:v>99.305790000000002</c:v>
                </c:pt>
                <c:pt idx="288">
                  <c:v>99.352930000000001</c:v>
                </c:pt>
                <c:pt idx="289">
                  <c:v>99.342920000000007</c:v>
                </c:pt>
                <c:pt idx="290">
                  <c:v>99.229870000000005</c:v>
                </c:pt>
                <c:pt idx="291">
                  <c:v>98.995480000000001</c:v>
                </c:pt>
                <c:pt idx="292">
                  <c:v>98.683070000000001</c:v>
                </c:pt>
                <c:pt idx="293">
                  <c:v>98.357089999999999</c:v>
                </c:pt>
                <c:pt idx="294">
                  <c:v>97.982479999999995</c:v>
                </c:pt>
                <c:pt idx="295">
                  <c:v>97.475909999999999</c:v>
                </c:pt>
                <c:pt idx="296">
                  <c:v>96.962270000000004</c:v>
                </c:pt>
                <c:pt idx="297">
                  <c:v>96.534520000000001</c:v>
                </c:pt>
                <c:pt idx="298">
                  <c:v>96.216419999999999</c:v>
                </c:pt>
                <c:pt idx="299">
                  <c:v>96.036249999999995</c:v>
                </c:pt>
                <c:pt idx="300">
                  <c:v>96.03004</c:v>
                </c:pt>
                <c:pt idx="301">
                  <c:v>96.067729999999997</c:v>
                </c:pt>
                <c:pt idx="302">
                  <c:v>96.134280000000004</c:v>
                </c:pt>
                <c:pt idx="303">
                  <c:v>96.253039999999999</c:v>
                </c:pt>
                <c:pt idx="304">
                  <c:v>96.458150000000003</c:v>
                </c:pt>
                <c:pt idx="305">
                  <c:v>96.754810000000006</c:v>
                </c:pt>
                <c:pt idx="306">
                  <c:v>97.150180000000006</c:v>
                </c:pt>
                <c:pt idx="307">
                  <c:v>97.592560000000006</c:v>
                </c:pt>
                <c:pt idx="308">
                  <c:v>98.048000000000002</c:v>
                </c:pt>
                <c:pt idx="309">
                  <c:v>98.450779999999995</c:v>
                </c:pt>
                <c:pt idx="310">
                  <c:v>98.837789999999998</c:v>
                </c:pt>
                <c:pt idx="311">
                  <c:v>99.181780000000003</c:v>
                </c:pt>
                <c:pt idx="312">
                  <c:v>99.43723</c:v>
                </c:pt>
                <c:pt idx="313">
                  <c:v>99.629429999999999</c:v>
                </c:pt>
                <c:pt idx="314">
                  <c:v>99.716909999999999</c:v>
                </c:pt>
                <c:pt idx="315">
                  <c:v>99.753230000000002</c:v>
                </c:pt>
                <c:pt idx="316">
                  <c:v>99.760540000000006</c:v>
                </c:pt>
                <c:pt idx="317">
                  <c:v>99.732209999999995</c:v>
                </c:pt>
                <c:pt idx="318">
                  <c:v>99.625500000000002</c:v>
                </c:pt>
                <c:pt idx="319">
                  <c:v>99.507919999999999</c:v>
                </c:pt>
                <c:pt idx="320">
                  <c:v>99.38897</c:v>
                </c:pt>
                <c:pt idx="321">
                  <c:v>99.258740000000003</c:v>
                </c:pt>
                <c:pt idx="322">
                  <c:v>99.127799999999993</c:v>
                </c:pt>
                <c:pt idx="323">
                  <c:v>99.000510000000006</c:v>
                </c:pt>
                <c:pt idx="324">
                  <c:v>98.849080000000001</c:v>
                </c:pt>
                <c:pt idx="325">
                  <c:v>98.740840000000006</c:v>
                </c:pt>
                <c:pt idx="326">
                  <c:v>98.674660000000003</c:v>
                </c:pt>
                <c:pt idx="327">
                  <c:v>98.571269999999998</c:v>
                </c:pt>
                <c:pt idx="328">
                  <c:v>98.418400000000005</c:v>
                </c:pt>
                <c:pt idx="329">
                  <c:v>98.295230000000004</c:v>
                </c:pt>
                <c:pt idx="330">
                  <c:v>98.25027</c:v>
                </c:pt>
                <c:pt idx="331">
                  <c:v>98.267700000000005</c:v>
                </c:pt>
                <c:pt idx="332">
                  <c:v>98.312309999999997</c:v>
                </c:pt>
                <c:pt idx="333">
                  <c:v>98.350980000000007</c:v>
                </c:pt>
                <c:pt idx="334">
                  <c:v>98.387140000000002</c:v>
                </c:pt>
                <c:pt idx="335">
                  <c:v>98.460989999999995</c:v>
                </c:pt>
                <c:pt idx="336">
                  <c:v>98.534350000000003</c:v>
                </c:pt>
                <c:pt idx="337">
                  <c:v>98.573679999999996</c:v>
                </c:pt>
                <c:pt idx="338">
                  <c:v>98.633669999999995</c:v>
                </c:pt>
                <c:pt idx="339">
                  <c:v>98.738799999999998</c:v>
                </c:pt>
                <c:pt idx="340">
                  <c:v>98.902439999999999</c:v>
                </c:pt>
                <c:pt idx="341">
                  <c:v>99.100750000000005</c:v>
                </c:pt>
                <c:pt idx="342">
                  <c:v>99.265950000000004</c:v>
                </c:pt>
                <c:pt idx="343">
                  <c:v>99.441959999999995</c:v>
                </c:pt>
                <c:pt idx="344">
                  <c:v>99.580200000000005</c:v>
                </c:pt>
                <c:pt idx="345">
                  <c:v>99.756550000000004</c:v>
                </c:pt>
                <c:pt idx="346">
                  <c:v>99.876099999999994</c:v>
                </c:pt>
                <c:pt idx="347">
                  <c:v>99.968739999999997</c:v>
                </c:pt>
                <c:pt idx="348">
                  <c:v>100.14870000000001</c:v>
                </c:pt>
                <c:pt idx="349">
                  <c:v>100.36490000000001</c:v>
                </c:pt>
                <c:pt idx="350">
                  <c:v>100.6139</c:v>
                </c:pt>
                <c:pt idx="351">
                  <c:v>100.8807</c:v>
                </c:pt>
                <c:pt idx="352">
                  <c:v>101.04649999999999</c:v>
                </c:pt>
                <c:pt idx="353">
                  <c:v>101.0146</c:v>
                </c:pt>
                <c:pt idx="354">
                  <c:v>100.86020000000001</c:v>
                </c:pt>
                <c:pt idx="355">
                  <c:v>100.62560000000001</c:v>
                </c:pt>
                <c:pt idx="356">
                  <c:v>100.4752</c:v>
                </c:pt>
                <c:pt idx="357">
                  <c:v>100.34</c:v>
                </c:pt>
                <c:pt idx="358">
                  <c:v>100.2649</c:v>
                </c:pt>
                <c:pt idx="359">
                  <c:v>100.26900000000001</c:v>
                </c:pt>
                <c:pt idx="360">
                  <c:v>100.26390000000001</c:v>
                </c:pt>
                <c:pt idx="361">
                  <c:v>100.1679</c:v>
                </c:pt>
                <c:pt idx="362">
                  <c:v>99.91028</c:v>
                </c:pt>
                <c:pt idx="363">
                  <c:v>99.489329999999995</c:v>
                </c:pt>
                <c:pt idx="364">
                  <c:v>98.993369999999999</c:v>
                </c:pt>
                <c:pt idx="365">
                  <c:v>98.629090000000005</c:v>
                </c:pt>
                <c:pt idx="366">
                  <c:v>98.352689999999996</c:v>
                </c:pt>
                <c:pt idx="367">
                  <c:v>98.195239999999998</c:v>
                </c:pt>
                <c:pt idx="368">
                  <c:v>97.988100000000003</c:v>
                </c:pt>
                <c:pt idx="369">
                  <c:v>97.756370000000004</c:v>
                </c:pt>
                <c:pt idx="370">
                  <c:v>97.611019999999996</c:v>
                </c:pt>
                <c:pt idx="371">
                  <c:v>97.508679999999998</c:v>
                </c:pt>
                <c:pt idx="372">
                  <c:v>97.553989999999999</c:v>
                </c:pt>
                <c:pt idx="373">
                  <c:v>97.629940000000005</c:v>
                </c:pt>
                <c:pt idx="374">
                  <c:v>97.667590000000004</c:v>
                </c:pt>
                <c:pt idx="375">
                  <c:v>97.649199999999993</c:v>
                </c:pt>
                <c:pt idx="376">
                  <c:v>97.649569999999997</c:v>
                </c:pt>
                <c:pt idx="377">
                  <c:v>97.697540000000004</c:v>
                </c:pt>
                <c:pt idx="378">
                  <c:v>97.775649999999999</c:v>
                </c:pt>
                <c:pt idx="379">
                  <c:v>97.811040000000006</c:v>
                </c:pt>
                <c:pt idx="380">
                  <c:v>97.794430000000006</c:v>
                </c:pt>
                <c:pt idx="381">
                  <c:v>97.705740000000006</c:v>
                </c:pt>
                <c:pt idx="382">
                  <c:v>97.648700000000005</c:v>
                </c:pt>
                <c:pt idx="383">
                  <c:v>97.624499999999998</c:v>
                </c:pt>
                <c:pt idx="384">
                  <c:v>97.66798</c:v>
                </c:pt>
                <c:pt idx="385">
                  <c:v>97.674710000000005</c:v>
                </c:pt>
                <c:pt idx="386">
                  <c:v>97.554550000000006</c:v>
                </c:pt>
                <c:pt idx="387">
                  <c:v>97.342950000000002</c:v>
                </c:pt>
                <c:pt idx="388">
                  <c:v>97.08511</c:v>
                </c:pt>
                <c:pt idx="389">
                  <c:v>96.772679999999994</c:v>
                </c:pt>
                <c:pt idx="390">
                  <c:v>96.444779999999994</c:v>
                </c:pt>
                <c:pt idx="391">
                  <c:v>96.26437</c:v>
                </c:pt>
                <c:pt idx="392">
                  <c:v>96.295289999999994</c:v>
                </c:pt>
                <c:pt idx="393">
                  <c:v>96.564639999999997</c:v>
                </c:pt>
                <c:pt idx="394">
                  <c:v>97.031899999999993</c:v>
                </c:pt>
                <c:pt idx="395">
                  <c:v>97.634540000000001</c:v>
                </c:pt>
                <c:pt idx="396">
                  <c:v>98.174719999999994</c:v>
                </c:pt>
                <c:pt idx="397">
                  <c:v>98.621459999999999</c:v>
                </c:pt>
                <c:pt idx="398">
                  <c:v>98.885530000000003</c:v>
                </c:pt>
                <c:pt idx="399">
                  <c:v>98.962530000000001</c:v>
                </c:pt>
                <c:pt idx="400">
                  <c:v>98.983850000000004</c:v>
                </c:pt>
                <c:pt idx="401">
                  <c:v>99.02167</c:v>
                </c:pt>
                <c:pt idx="402">
                  <c:v>99.146680000000003</c:v>
                </c:pt>
                <c:pt idx="403">
                  <c:v>99.31129</c:v>
                </c:pt>
                <c:pt idx="404">
                  <c:v>99.460449999999994</c:v>
                </c:pt>
                <c:pt idx="405">
                  <c:v>99.603099999999998</c:v>
                </c:pt>
                <c:pt idx="406">
                  <c:v>99.741960000000006</c:v>
                </c:pt>
                <c:pt idx="407">
                  <c:v>99.848960000000005</c:v>
                </c:pt>
                <c:pt idx="408">
                  <c:v>99.923320000000004</c:v>
                </c:pt>
                <c:pt idx="409">
                  <c:v>99.923500000000004</c:v>
                </c:pt>
                <c:pt idx="410">
                  <c:v>99.889870000000002</c:v>
                </c:pt>
                <c:pt idx="411">
                  <c:v>99.905609999999996</c:v>
                </c:pt>
                <c:pt idx="412">
                  <c:v>99.973389999999995</c:v>
                </c:pt>
                <c:pt idx="413">
                  <c:v>100.0386</c:v>
                </c:pt>
                <c:pt idx="414">
                  <c:v>100.03959999999999</c:v>
                </c:pt>
                <c:pt idx="415">
                  <c:v>99.999110000000002</c:v>
                </c:pt>
                <c:pt idx="416">
                  <c:v>99.984890000000007</c:v>
                </c:pt>
                <c:pt idx="417">
                  <c:v>99.992739999999998</c:v>
                </c:pt>
                <c:pt idx="418">
                  <c:v>100.04</c:v>
                </c:pt>
                <c:pt idx="419">
                  <c:v>100.15779999999999</c:v>
                </c:pt>
                <c:pt idx="420">
                  <c:v>100.2255</c:v>
                </c:pt>
                <c:pt idx="421">
                  <c:v>100.24590000000001</c:v>
                </c:pt>
                <c:pt idx="422">
                  <c:v>100.2694</c:v>
                </c:pt>
                <c:pt idx="423">
                  <c:v>100.3147</c:v>
                </c:pt>
                <c:pt idx="424">
                  <c:v>100.3449</c:v>
                </c:pt>
                <c:pt idx="425">
                  <c:v>100.3049</c:v>
                </c:pt>
                <c:pt idx="426">
                  <c:v>100.2923</c:v>
                </c:pt>
                <c:pt idx="427">
                  <c:v>100.36060000000001</c:v>
                </c:pt>
                <c:pt idx="428">
                  <c:v>100.4618</c:v>
                </c:pt>
                <c:pt idx="429">
                  <c:v>100.5663</c:v>
                </c:pt>
                <c:pt idx="430">
                  <c:v>100.6091</c:v>
                </c:pt>
                <c:pt idx="431">
                  <c:v>100.5859</c:v>
                </c:pt>
                <c:pt idx="432">
                  <c:v>100.5102</c:v>
                </c:pt>
                <c:pt idx="433">
                  <c:v>100.3897</c:v>
                </c:pt>
                <c:pt idx="434">
                  <c:v>100.2775</c:v>
                </c:pt>
                <c:pt idx="435">
                  <c:v>100.2285</c:v>
                </c:pt>
                <c:pt idx="436">
                  <c:v>100.21040000000001</c:v>
                </c:pt>
                <c:pt idx="437">
                  <c:v>100.2234</c:v>
                </c:pt>
                <c:pt idx="438">
                  <c:v>100.2008</c:v>
                </c:pt>
                <c:pt idx="439">
                  <c:v>100.10169999999999</c:v>
                </c:pt>
                <c:pt idx="440">
                  <c:v>99.981350000000006</c:v>
                </c:pt>
                <c:pt idx="441">
                  <c:v>99.877330000000001</c:v>
                </c:pt>
                <c:pt idx="442">
                  <c:v>99.824020000000004</c:v>
                </c:pt>
                <c:pt idx="443">
                  <c:v>99.72063</c:v>
                </c:pt>
                <c:pt idx="444">
                  <c:v>99.549639999999997</c:v>
                </c:pt>
                <c:pt idx="445">
                  <c:v>99.444839999999999</c:v>
                </c:pt>
                <c:pt idx="446">
                  <c:v>99.461119999999994</c:v>
                </c:pt>
                <c:pt idx="447">
                  <c:v>99.514200000000002</c:v>
                </c:pt>
                <c:pt idx="448">
                  <c:v>99.553039999999996</c:v>
                </c:pt>
                <c:pt idx="449">
                  <c:v>99.613010000000003</c:v>
                </c:pt>
                <c:pt idx="450">
                  <c:v>99.729789999999994</c:v>
                </c:pt>
                <c:pt idx="451">
                  <c:v>99.867630000000005</c:v>
                </c:pt>
                <c:pt idx="452">
                  <c:v>99.955920000000006</c:v>
                </c:pt>
                <c:pt idx="453">
                  <c:v>99.975570000000005</c:v>
                </c:pt>
                <c:pt idx="454">
                  <c:v>99.917789999999997</c:v>
                </c:pt>
                <c:pt idx="455">
                  <c:v>99.847149999999999</c:v>
                </c:pt>
                <c:pt idx="456">
                  <c:v>99.888490000000004</c:v>
                </c:pt>
                <c:pt idx="457">
                  <c:v>100.0498</c:v>
                </c:pt>
                <c:pt idx="458">
                  <c:v>100.2518</c:v>
                </c:pt>
                <c:pt idx="459">
                  <c:v>100.426</c:v>
                </c:pt>
                <c:pt idx="460">
                  <c:v>100.58410000000001</c:v>
                </c:pt>
                <c:pt idx="461">
                  <c:v>100.75</c:v>
                </c:pt>
                <c:pt idx="462">
                  <c:v>100.86069999999999</c:v>
                </c:pt>
                <c:pt idx="463">
                  <c:v>100.9662</c:v>
                </c:pt>
                <c:pt idx="464">
                  <c:v>101.04770000000001</c:v>
                </c:pt>
                <c:pt idx="465">
                  <c:v>101.10129999999999</c:v>
                </c:pt>
                <c:pt idx="466">
                  <c:v>101.1271</c:v>
                </c:pt>
                <c:pt idx="467">
                  <c:v>101.1345</c:v>
                </c:pt>
                <c:pt idx="468">
                  <c:v>101.1635</c:v>
                </c:pt>
                <c:pt idx="469">
                  <c:v>101.2303</c:v>
                </c:pt>
                <c:pt idx="470">
                  <c:v>101.3219</c:v>
                </c:pt>
                <c:pt idx="471">
                  <c:v>101.4119</c:v>
                </c:pt>
                <c:pt idx="472">
                  <c:v>101.52209999999999</c:v>
                </c:pt>
                <c:pt idx="473">
                  <c:v>101.57380000000001</c:v>
                </c:pt>
                <c:pt idx="474">
                  <c:v>101.56019999999999</c:v>
                </c:pt>
                <c:pt idx="475">
                  <c:v>101.54259999999999</c:v>
                </c:pt>
                <c:pt idx="476">
                  <c:v>101.55719999999999</c:v>
                </c:pt>
                <c:pt idx="477">
                  <c:v>101.62139999999999</c:v>
                </c:pt>
                <c:pt idx="478">
                  <c:v>101.68340000000001</c:v>
                </c:pt>
                <c:pt idx="479">
                  <c:v>101.6883</c:v>
                </c:pt>
                <c:pt idx="480">
                  <c:v>101.6806</c:v>
                </c:pt>
                <c:pt idx="481">
                  <c:v>101.71720000000001</c:v>
                </c:pt>
                <c:pt idx="482">
                  <c:v>101.8276</c:v>
                </c:pt>
                <c:pt idx="483">
                  <c:v>101.895</c:v>
                </c:pt>
                <c:pt idx="484">
                  <c:v>101.91160000000001</c:v>
                </c:pt>
                <c:pt idx="485">
                  <c:v>101.958</c:v>
                </c:pt>
                <c:pt idx="486">
                  <c:v>102.081</c:v>
                </c:pt>
                <c:pt idx="487">
                  <c:v>102.1996</c:v>
                </c:pt>
                <c:pt idx="488">
                  <c:v>102.30070000000001</c:v>
                </c:pt>
                <c:pt idx="489">
                  <c:v>102.27330000000001</c:v>
                </c:pt>
                <c:pt idx="490">
                  <c:v>102.09050000000001</c:v>
                </c:pt>
                <c:pt idx="491">
                  <c:v>101.6718</c:v>
                </c:pt>
                <c:pt idx="492">
                  <c:v>101.0658</c:v>
                </c:pt>
                <c:pt idx="493">
                  <c:v>100.5856</c:v>
                </c:pt>
                <c:pt idx="494">
                  <c:v>100.24720000000001</c:v>
                </c:pt>
                <c:pt idx="495">
                  <c:v>100.0609</c:v>
                </c:pt>
                <c:pt idx="496">
                  <c:v>99.968260000000001</c:v>
                </c:pt>
                <c:pt idx="497">
                  <c:v>99.898939999999996</c:v>
                </c:pt>
                <c:pt idx="498">
                  <c:v>99.78058</c:v>
                </c:pt>
                <c:pt idx="499">
                  <c:v>99.643590000000003</c:v>
                </c:pt>
                <c:pt idx="500">
                  <c:v>99.538910000000001</c:v>
                </c:pt>
                <c:pt idx="501">
                  <c:v>99.486289999999997</c:v>
                </c:pt>
                <c:pt idx="502">
                  <c:v>99.425539999999998</c:v>
                </c:pt>
                <c:pt idx="503">
                  <c:v>99.351770000000002</c:v>
                </c:pt>
                <c:pt idx="504">
                  <c:v>99.269970000000001</c:v>
                </c:pt>
                <c:pt idx="505">
                  <c:v>99.150760000000005</c:v>
                </c:pt>
                <c:pt idx="506">
                  <c:v>99.035839999999993</c:v>
                </c:pt>
                <c:pt idx="507">
                  <c:v>98.921199999999999</c:v>
                </c:pt>
                <c:pt idx="508">
                  <c:v>98.824910000000003</c:v>
                </c:pt>
                <c:pt idx="509">
                  <c:v>98.701089999999994</c:v>
                </c:pt>
                <c:pt idx="510">
                  <c:v>98.453770000000006</c:v>
                </c:pt>
                <c:pt idx="511">
                  <c:v>98.013379999999998</c:v>
                </c:pt>
                <c:pt idx="512">
                  <c:v>97.489800000000002</c:v>
                </c:pt>
                <c:pt idx="513">
                  <c:v>96.975589999999997</c:v>
                </c:pt>
                <c:pt idx="514">
                  <c:v>96.656750000000002</c:v>
                </c:pt>
                <c:pt idx="515">
                  <c:v>96.571770000000001</c:v>
                </c:pt>
                <c:pt idx="516">
                  <c:v>96.564859999999996</c:v>
                </c:pt>
                <c:pt idx="517">
                  <c:v>96.536010000000005</c:v>
                </c:pt>
                <c:pt idx="518">
                  <c:v>96.530559999999994</c:v>
                </c:pt>
                <c:pt idx="519">
                  <c:v>96.532020000000003</c:v>
                </c:pt>
                <c:pt idx="520">
                  <c:v>96.585560000000001</c:v>
                </c:pt>
                <c:pt idx="521">
                  <c:v>96.69032</c:v>
                </c:pt>
                <c:pt idx="522">
                  <c:v>96.781279999999995</c:v>
                </c:pt>
                <c:pt idx="523">
                  <c:v>96.943079999999995</c:v>
                </c:pt>
                <c:pt idx="524">
                  <c:v>97.130260000000007</c:v>
                </c:pt>
                <c:pt idx="525">
                  <c:v>97.347530000000006</c:v>
                </c:pt>
                <c:pt idx="526">
                  <c:v>97.557109999999994</c:v>
                </c:pt>
                <c:pt idx="527">
                  <c:v>97.744460000000004</c:v>
                </c:pt>
                <c:pt idx="528">
                  <c:v>97.980140000000006</c:v>
                </c:pt>
                <c:pt idx="529">
                  <c:v>98.256</c:v>
                </c:pt>
                <c:pt idx="530">
                  <c:v>98.544449999999998</c:v>
                </c:pt>
                <c:pt idx="531">
                  <c:v>98.82938</c:v>
                </c:pt>
                <c:pt idx="532">
                  <c:v>99.06541</c:v>
                </c:pt>
                <c:pt idx="533">
                  <c:v>99.270480000000006</c:v>
                </c:pt>
                <c:pt idx="534">
                  <c:v>99.466809999999995</c:v>
                </c:pt>
                <c:pt idx="535">
                  <c:v>99.711749999999995</c:v>
                </c:pt>
                <c:pt idx="536">
                  <c:v>100.0076</c:v>
                </c:pt>
                <c:pt idx="537">
                  <c:v>100.2928</c:v>
                </c:pt>
                <c:pt idx="538">
                  <c:v>100.4997</c:v>
                </c:pt>
                <c:pt idx="539">
                  <c:v>100.62350000000001</c:v>
                </c:pt>
                <c:pt idx="540">
                  <c:v>100.65689999999999</c:v>
                </c:pt>
                <c:pt idx="541">
                  <c:v>100.6194</c:v>
                </c:pt>
                <c:pt idx="542">
                  <c:v>100.489</c:v>
                </c:pt>
                <c:pt idx="543">
                  <c:v>100.2985</c:v>
                </c:pt>
                <c:pt idx="544">
                  <c:v>100.1478</c:v>
                </c:pt>
                <c:pt idx="545">
                  <c:v>99.981579999999994</c:v>
                </c:pt>
                <c:pt idx="546">
                  <c:v>99.799009999999996</c:v>
                </c:pt>
                <c:pt idx="547">
                  <c:v>99.642930000000007</c:v>
                </c:pt>
                <c:pt idx="548">
                  <c:v>99.511099999999999</c:v>
                </c:pt>
                <c:pt idx="549">
                  <c:v>99.429730000000006</c:v>
                </c:pt>
                <c:pt idx="550">
                  <c:v>99.302120000000002</c:v>
                </c:pt>
                <c:pt idx="551">
                  <c:v>99.072649999999996</c:v>
                </c:pt>
                <c:pt idx="552">
                  <c:v>98.771820000000005</c:v>
                </c:pt>
                <c:pt idx="553">
                  <c:v>98.474299999999999</c:v>
                </c:pt>
                <c:pt idx="554">
                  <c:v>98.269509999999997</c:v>
                </c:pt>
                <c:pt idx="555">
                  <c:v>98.20514</c:v>
                </c:pt>
                <c:pt idx="556">
                  <c:v>98.232479999999995</c:v>
                </c:pt>
                <c:pt idx="557">
                  <c:v>98.306100000000001</c:v>
                </c:pt>
                <c:pt idx="558">
                  <c:v>98.439160000000001</c:v>
                </c:pt>
                <c:pt idx="559">
                  <c:v>98.594380000000001</c:v>
                </c:pt>
                <c:pt idx="560">
                  <c:v>98.763279999999995</c:v>
                </c:pt>
                <c:pt idx="561">
                  <c:v>98.91722</c:v>
                </c:pt>
                <c:pt idx="562">
                  <c:v>99.015410000000003</c:v>
                </c:pt>
                <c:pt idx="563">
                  <c:v>99.134119999999996</c:v>
                </c:pt>
                <c:pt idx="564">
                  <c:v>99.309489999999997</c:v>
                </c:pt>
                <c:pt idx="565">
                  <c:v>99.466059999999999</c:v>
                </c:pt>
                <c:pt idx="566">
                  <c:v>99.595280000000002</c:v>
                </c:pt>
                <c:pt idx="567">
                  <c:v>99.705150000000003</c:v>
                </c:pt>
                <c:pt idx="568">
                  <c:v>99.808970000000002</c:v>
                </c:pt>
                <c:pt idx="569">
                  <c:v>99.980580000000003</c:v>
                </c:pt>
                <c:pt idx="570">
                  <c:v>100.16800000000001</c:v>
                </c:pt>
                <c:pt idx="571">
                  <c:v>100.3287</c:v>
                </c:pt>
                <c:pt idx="572">
                  <c:v>100.4778</c:v>
                </c:pt>
                <c:pt idx="573">
                  <c:v>100.5865</c:v>
                </c:pt>
                <c:pt idx="574">
                  <c:v>100.6692</c:v>
                </c:pt>
                <c:pt idx="575">
                  <c:v>100.75709999999999</c:v>
                </c:pt>
                <c:pt idx="576">
                  <c:v>100.8038</c:v>
                </c:pt>
                <c:pt idx="577">
                  <c:v>100.79770000000001</c:v>
                </c:pt>
                <c:pt idx="578">
                  <c:v>100.7865</c:v>
                </c:pt>
                <c:pt idx="579">
                  <c:v>100.6944</c:v>
                </c:pt>
                <c:pt idx="580">
                  <c:v>100.569</c:v>
                </c:pt>
                <c:pt idx="581">
                  <c:v>100.4498</c:v>
                </c:pt>
                <c:pt idx="582">
                  <c:v>100.30419999999999</c:v>
                </c:pt>
                <c:pt idx="583">
                  <c:v>100.1117</c:v>
                </c:pt>
                <c:pt idx="584">
                  <c:v>99.868070000000003</c:v>
                </c:pt>
                <c:pt idx="585">
                  <c:v>99.612129999999993</c:v>
                </c:pt>
                <c:pt idx="586">
                  <c:v>99.422060000000002</c:v>
                </c:pt>
                <c:pt idx="587">
                  <c:v>99.258290000000002</c:v>
                </c:pt>
                <c:pt idx="588">
                  <c:v>99.070999999999998</c:v>
                </c:pt>
                <c:pt idx="589">
                  <c:v>98.893119999999996</c:v>
                </c:pt>
                <c:pt idx="590">
                  <c:v>98.791619999999995</c:v>
                </c:pt>
                <c:pt idx="591">
                  <c:v>98.762309999999999</c:v>
                </c:pt>
                <c:pt idx="592">
                  <c:v>98.807689999999994</c:v>
                </c:pt>
                <c:pt idx="593">
                  <c:v>98.942719999999994</c:v>
                </c:pt>
                <c:pt idx="594">
                  <c:v>99.113990000000001</c:v>
                </c:pt>
                <c:pt idx="595">
                  <c:v>99.312489999999997</c:v>
                </c:pt>
                <c:pt idx="596">
                  <c:v>99.508489999999995</c:v>
                </c:pt>
                <c:pt idx="597">
                  <c:v>99.712580000000003</c:v>
                </c:pt>
                <c:pt idx="598">
                  <c:v>99.933030000000002</c:v>
                </c:pt>
                <c:pt idx="599">
                  <c:v>100.14870000000001</c:v>
                </c:pt>
                <c:pt idx="600">
                  <c:v>100.3128</c:v>
                </c:pt>
                <c:pt idx="601">
                  <c:v>100.479</c:v>
                </c:pt>
                <c:pt idx="602">
                  <c:v>100.6263</c:v>
                </c:pt>
                <c:pt idx="603">
                  <c:v>100.7278</c:v>
                </c:pt>
                <c:pt idx="604">
                  <c:v>100.8048</c:v>
                </c:pt>
                <c:pt idx="605">
                  <c:v>100.84829999999999</c:v>
                </c:pt>
                <c:pt idx="606">
                  <c:v>100.9076</c:v>
                </c:pt>
                <c:pt idx="607">
                  <c:v>100.964</c:v>
                </c:pt>
                <c:pt idx="608">
                  <c:v>100.9774</c:v>
                </c:pt>
                <c:pt idx="609">
                  <c:v>100.9722</c:v>
                </c:pt>
                <c:pt idx="610">
                  <c:v>100.9051</c:v>
                </c:pt>
                <c:pt idx="611">
                  <c:v>100.7771</c:v>
                </c:pt>
                <c:pt idx="612">
                  <c:v>100.58240000000001</c:v>
                </c:pt>
                <c:pt idx="613">
                  <c:v>100.283</c:v>
                </c:pt>
                <c:pt idx="614">
                  <c:v>99.932850000000002</c:v>
                </c:pt>
                <c:pt idx="615">
                  <c:v>99.587590000000006</c:v>
                </c:pt>
                <c:pt idx="616">
                  <c:v>99.336299999999994</c:v>
                </c:pt>
                <c:pt idx="617">
                  <c:v>99.151319999999998</c:v>
                </c:pt>
                <c:pt idx="618">
                  <c:v>99.021460000000005</c:v>
                </c:pt>
                <c:pt idx="619">
                  <c:v>98.783140000000003</c:v>
                </c:pt>
                <c:pt idx="620">
                  <c:v>98.462530000000001</c:v>
                </c:pt>
                <c:pt idx="621">
                  <c:v>98.230800000000002</c:v>
                </c:pt>
                <c:pt idx="622">
                  <c:v>98.193780000000004</c:v>
                </c:pt>
                <c:pt idx="623">
                  <c:v>98.305189999999996</c:v>
                </c:pt>
                <c:pt idx="624">
                  <c:v>98.415469999999999</c:v>
                </c:pt>
                <c:pt idx="625">
                  <c:v>98.608630000000005</c:v>
                </c:pt>
                <c:pt idx="626">
                  <c:v>98.820670000000007</c:v>
                </c:pt>
                <c:pt idx="627">
                  <c:v>98.976730000000003</c:v>
                </c:pt>
                <c:pt idx="628">
                  <c:v>99.073989999999995</c:v>
                </c:pt>
                <c:pt idx="629">
                  <c:v>99.084630000000004</c:v>
                </c:pt>
                <c:pt idx="630">
                  <c:v>99.035470000000004</c:v>
                </c:pt>
                <c:pt idx="631">
                  <c:v>98.962000000000003</c:v>
                </c:pt>
                <c:pt idx="632">
                  <c:v>98.922110000000004</c:v>
                </c:pt>
                <c:pt idx="633">
                  <c:v>98.92801</c:v>
                </c:pt>
                <c:pt idx="634">
                  <c:v>98.927109999999999</c:v>
                </c:pt>
                <c:pt idx="635">
                  <c:v>98.878730000000004</c:v>
                </c:pt>
                <c:pt idx="636">
                  <c:v>98.837569999999999</c:v>
                </c:pt>
                <c:pt idx="637">
                  <c:v>98.825100000000006</c:v>
                </c:pt>
                <c:pt idx="638">
                  <c:v>98.764600000000002</c:v>
                </c:pt>
                <c:pt idx="639">
                  <c:v>98.694140000000004</c:v>
                </c:pt>
                <c:pt idx="640">
                  <c:v>98.638310000000004</c:v>
                </c:pt>
                <c:pt idx="641">
                  <c:v>98.63158</c:v>
                </c:pt>
                <c:pt idx="642">
                  <c:v>98.703209999999999</c:v>
                </c:pt>
                <c:pt idx="643">
                  <c:v>98.907679999999999</c:v>
                </c:pt>
                <c:pt idx="644">
                  <c:v>99.146850000000001</c:v>
                </c:pt>
                <c:pt idx="645">
                  <c:v>99.354770000000002</c:v>
                </c:pt>
                <c:pt idx="646">
                  <c:v>99.506349999999998</c:v>
                </c:pt>
                <c:pt idx="647">
                  <c:v>99.586280000000002</c:v>
                </c:pt>
                <c:pt idx="648">
                  <c:v>99.673519999999996</c:v>
                </c:pt>
                <c:pt idx="649">
                  <c:v>99.743319999999997</c:v>
                </c:pt>
                <c:pt idx="650">
                  <c:v>99.804180000000002</c:v>
                </c:pt>
                <c:pt idx="651">
                  <c:v>99.886989999999997</c:v>
                </c:pt>
                <c:pt idx="652">
                  <c:v>99.937029999999993</c:v>
                </c:pt>
                <c:pt idx="653">
                  <c:v>99.978859999999997</c:v>
                </c:pt>
                <c:pt idx="654">
                  <c:v>100.0663</c:v>
                </c:pt>
                <c:pt idx="655">
                  <c:v>100.14619999999999</c:v>
                </c:pt>
                <c:pt idx="656">
                  <c:v>100.1953</c:v>
                </c:pt>
                <c:pt idx="657">
                  <c:v>100.21080000000001</c:v>
                </c:pt>
                <c:pt idx="658">
                  <c:v>100.1969</c:v>
                </c:pt>
                <c:pt idx="659">
                  <c:v>100.1729</c:v>
                </c:pt>
                <c:pt idx="660">
                  <c:v>100.0924</c:v>
                </c:pt>
                <c:pt idx="661">
                  <c:v>99.926770000000005</c:v>
                </c:pt>
                <c:pt idx="662">
                  <c:v>99.733649999999997</c:v>
                </c:pt>
                <c:pt idx="663">
                  <c:v>99.610119999999995</c:v>
                </c:pt>
                <c:pt idx="664">
                  <c:v>99.567409999999995</c:v>
                </c:pt>
                <c:pt idx="665">
                  <c:v>99.607159999999993</c:v>
                </c:pt>
                <c:pt idx="666">
                  <c:v>99.740610000000004</c:v>
                </c:pt>
                <c:pt idx="667">
                  <c:v>99.901600000000002</c:v>
                </c:pt>
                <c:pt idx="668">
                  <c:v>100.0727</c:v>
                </c:pt>
                <c:pt idx="669">
                  <c:v>100.2186</c:v>
                </c:pt>
                <c:pt idx="670">
                  <c:v>100.3155</c:v>
                </c:pt>
                <c:pt idx="671">
                  <c:v>100.45310000000001</c:v>
                </c:pt>
                <c:pt idx="672">
                  <c:v>100.64319999999999</c:v>
                </c:pt>
                <c:pt idx="673">
                  <c:v>100.8356</c:v>
                </c:pt>
                <c:pt idx="674">
                  <c:v>101.0227</c:v>
                </c:pt>
                <c:pt idx="675">
                  <c:v>101.2123</c:v>
                </c:pt>
                <c:pt idx="676">
                  <c:v>101.3352</c:v>
                </c:pt>
                <c:pt idx="677">
                  <c:v>101.4327</c:v>
                </c:pt>
                <c:pt idx="678">
                  <c:v>101.5226</c:v>
                </c:pt>
                <c:pt idx="679">
                  <c:v>101.6421</c:v>
                </c:pt>
                <c:pt idx="680">
                  <c:v>101.83</c:v>
                </c:pt>
                <c:pt idx="681">
                  <c:v>102.018</c:v>
                </c:pt>
                <c:pt idx="682">
                  <c:v>102.1382</c:v>
                </c:pt>
                <c:pt idx="683">
                  <c:v>102.1476</c:v>
                </c:pt>
                <c:pt idx="684">
                  <c:v>102.07250000000001</c:v>
                </c:pt>
                <c:pt idx="685">
                  <c:v>101.9644</c:v>
                </c:pt>
                <c:pt idx="686">
                  <c:v>101.9037</c:v>
                </c:pt>
                <c:pt idx="687">
                  <c:v>101.8956</c:v>
                </c:pt>
                <c:pt idx="688">
                  <c:v>101.91930000000001</c:v>
                </c:pt>
                <c:pt idx="689">
                  <c:v>101.9357</c:v>
                </c:pt>
                <c:pt idx="690">
                  <c:v>101.8993</c:v>
                </c:pt>
                <c:pt idx="691">
                  <c:v>101.83629999999999</c:v>
                </c:pt>
                <c:pt idx="692">
                  <c:v>101.7629</c:v>
                </c:pt>
                <c:pt idx="693">
                  <c:v>101.7011</c:v>
                </c:pt>
                <c:pt idx="694">
                  <c:v>101.65770000000001</c:v>
                </c:pt>
                <c:pt idx="695">
                  <c:v>101.6035</c:v>
                </c:pt>
                <c:pt idx="696">
                  <c:v>101.5286</c:v>
                </c:pt>
                <c:pt idx="697">
                  <c:v>101.473</c:v>
                </c:pt>
                <c:pt idx="698">
                  <c:v>101.4008</c:v>
                </c:pt>
                <c:pt idx="699">
                  <c:v>101.26739999999999</c:v>
                </c:pt>
                <c:pt idx="700">
                  <c:v>101.0925</c:v>
                </c:pt>
                <c:pt idx="701">
                  <c:v>100.8211</c:v>
                </c:pt>
                <c:pt idx="702">
                  <c:v>100.48739999999999</c:v>
                </c:pt>
                <c:pt idx="703">
                  <c:v>100.0612</c:v>
                </c:pt>
                <c:pt idx="704">
                  <c:v>99.474999999999994</c:v>
                </c:pt>
                <c:pt idx="705">
                  <c:v>98.613330000000005</c:v>
                </c:pt>
                <c:pt idx="706">
                  <c:v>97.60445</c:v>
                </c:pt>
                <c:pt idx="707">
                  <c:v>96.773349999999994</c:v>
                </c:pt>
                <c:pt idx="708">
                  <c:v>96.282169999999994</c:v>
                </c:pt>
                <c:pt idx="709">
                  <c:v>96.005740000000003</c:v>
                </c:pt>
                <c:pt idx="710">
                  <c:v>95.951939999999993</c:v>
                </c:pt>
                <c:pt idx="711">
                  <c:v>96.101619999999997</c:v>
                </c:pt>
                <c:pt idx="712">
                  <c:v>96.379819999999995</c:v>
                </c:pt>
                <c:pt idx="713">
                  <c:v>96.765659999999997</c:v>
                </c:pt>
                <c:pt idx="714">
                  <c:v>97.226429999999993</c:v>
                </c:pt>
                <c:pt idx="715">
                  <c:v>97.709370000000007</c:v>
                </c:pt>
                <c:pt idx="716">
                  <c:v>98.09375</c:v>
                </c:pt>
                <c:pt idx="717">
                  <c:v>98.403980000000004</c:v>
                </c:pt>
                <c:pt idx="718">
                  <c:v>98.614009999999993</c:v>
                </c:pt>
                <c:pt idx="719">
                  <c:v>98.820819999999998</c:v>
                </c:pt>
                <c:pt idx="720">
                  <c:v>99.081530000000001</c:v>
                </c:pt>
                <c:pt idx="721">
                  <c:v>99.40719</c:v>
                </c:pt>
                <c:pt idx="722">
                  <c:v>99.808819999999997</c:v>
                </c:pt>
                <c:pt idx="723">
                  <c:v>100.2548</c:v>
                </c:pt>
                <c:pt idx="724">
                  <c:v>100.6588</c:v>
                </c:pt>
                <c:pt idx="725">
                  <c:v>101.01139999999999</c:v>
                </c:pt>
                <c:pt idx="726">
                  <c:v>101.307</c:v>
                </c:pt>
                <c:pt idx="727">
                  <c:v>101.5093</c:v>
                </c:pt>
                <c:pt idx="728">
                  <c:v>101.64530000000001</c:v>
                </c:pt>
                <c:pt idx="729">
                  <c:v>101.74460000000001</c:v>
                </c:pt>
                <c:pt idx="730">
                  <c:v>101.8211</c:v>
                </c:pt>
                <c:pt idx="731">
                  <c:v>101.8917</c:v>
                </c:pt>
                <c:pt idx="732">
                  <c:v>101.9473</c:v>
                </c:pt>
                <c:pt idx="733">
                  <c:v>102.03530000000001</c:v>
                </c:pt>
                <c:pt idx="734">
                  <c:v>102.0981</c:v>
                </c:pt>
                <c:pt idx="735">
                  <c:v>102.1206</c:v>
                </c:pt>
                <c:pt idx="736">
                  <c:v>102.0797</c:v>
                </c:pt>
                <c:pt idx="737">
                  <c:v>101.9451</c:v>
                </c:pt>
                <c:pt idx="738">
                  <c:v>101.72020000000001</c:v>
                </c:pt>
                <c:pt idx="739">
                  <c:v>101.42319999999999</c:v>
                </c:pt>
                <c:pt idx="740">
                  <c:v>101.1354</c:v>
                </c:pt>
                <c:pt idx="741">
                  <c:v>100.90860000000001</c:v>
                </c:pt>
                <c:pt idx="742">
                  <c:v>100.76990000000001</c:v>
                </c:pt>
                <c:pt idx="743">
                  <c:v>100.74769999999999</c:v>
                </c:pt>
                <c:pt idx="744">
                  <c:v>100.7747</c:v>
                </c:pt>
                <c:pt idx="745">
                  <c:v>100.75749999999999</c:v>
                </c:pt>
                <c:pt idx="746">
                  <c:v>100.6669</c:v>
                </c:pt>
                <c:pt idx="747">
                  <c:v>100.5558</c:v>
                </c:pt>
                <c:pt idx="748">
                  <c:v>100.3665</c:v>
                </c:pt>
                <c:pt idx="749">
                  <c:v>100.1357</c:v>
                </c:pt>
                <c:pt idx="750">
                  <c:v>99.865809999999996</c:v>
                </c:pt>
                <c:pt idx="751">
                  <c:v>99.625709999999998</c:v>
                </c:pt>
                <c:pt idx="752">
                  <c:v>99.419600000000003</c:v>
                </c:pt>
                <c:pt idx="753">
                  <c:v>99.320939999999993</c:v>
                </c:pt>
                <c:pt idx="754">
                  <c:v>99.418970000000002</c:v>
                </c:pt>
                <c:pt idx="755">
                  <c:v>99.598870000000005</c:v>
                </c:pt>
                <c:pt idx="756">
                  <c:v>99.785849999999996</c:v>
                </c:pt>
                <c:pt idx="757">
                  <c:v>99.918610000000001</c:v>
                </c:pt>
                <c:pt idx="758">
                  <c:v>99.951130000000006</c:v>
                </c:pt>
                <c:pt idx="759">
                  <c:v>99.955870000000004</c:v>
                </c:pt>
                <c:pt idx="760">
                  <c:v>99.985020000000006</c:v>
                </c:pt>
                <c:pt idx="761">
                  <c:v>100.0894</c:v>
                </c:pt>
                <c:pt idx="762">
                  <c:v>100.2422</c:v>
                </c:pt>
                <c:pt idx="763">
                  <c:v>100.4821</c:v>
                </c:pt>
                <c:pt idx="764">
                  <c:v>100.69</c:v>
                </c:pt>
                <c:pt idx="765">
                  <c:v>100.8561</c:v>
                </c:pt>
                <c:pt idx="766">
                  <c:v>100.9196</c:v>
                </c:pt>
                <c:pt idx="767">
                  <c:v>100.9208</c:v>
                </c:pt>
                <c:pt idx="768">
                  <c:v>100.9258</c:v>
                </c:pt>
                <c:pt idx="769">
                  <c:v>100.9432</c:v>
                </c:pt>
                <c:pt idx="770">
                  <c:v>100.95359999999999</c:v>
                </c:pt>
                <c:pt idx="771">
                  <c:v>100.9285</c:v>
                </c:pt>
                <c:pt idx="772">
                  <c:v>100.87820000000001</c:v>
                </c:pt>
                <c:pt idx="773">
                  <c:v>100.77119999999999</c:v>
                </c:pt>
                <c:pt idx="774">
                  <c:v>100.64319999999999</c:v>
                </c:pt>
                <c:pt idx="775">
                  <c:v>100.4567</c:v>
                </c:pt>
                <c:pt idx="776">
                  <c:v>100.2757</c:v>
                </c:pt>
                <c:pt idx="777">
                  <c:v>100.19289999999999</c:v>
                </c:pt>
                <c:pt idx="778">
                  <c:v>100.23950000000001</c:v>
                </c:pt>
                <c:pt idx="779">
                  <c:v>100.3378</c:v>
                </c:pt>
                <c:pt idx="780">
                  <c:v>100.47929999999999</c:v>
                </c:pt>
                <c:pt idx="781">
                  <c:v>100.626</c:v>
                </c:pt>
                <c:pt idx="782">
                  <c:v>100.746</c:v>
                </c:pt>
                <c:pt idx="783">
                  <c:v>100.785</c:v>
                </c:pt>
                <c:pt idx="784">
                  <c:v>100.7698</c:v>
                </c:pt>
                <c:pt idx="785">
                  <c:v>100.7346</c:v>
                </c:pt>
                <c:pt idx="786">
                  <c:v>100.70050000000001</c:v>
                </c:pt>
                <c:pt idx="787">
                  <c:v>100.64</c:v>
                </c:pt>
                <c:pt idx="788">
                  <c:v>100.58159999999999</c:v>
                </c:pt>
                <c:pt idx="789">
                  <c:v>100.5175</c:v>
                </c:pt>
                <c:pt idx="790">
                  <c:v>100.485</c:v>
                </c:pt>
                <c:pt idx="791">
                  <c:v>100.4423</c:v>
                </c:pt>
                <c:pt idx="792">
                  <c:v>100.3951</c:v>
                </c:pt>
                <c:pt idx="793">
                  <c:v>100.3802</c:v>
                </c:pt>
                <c:pt idx="794">
                  <c:v>100.41889999999999</c:v>
                </c:pt>
                <c:pt idx="795">
                  <c:v>100.4956</c:v>
                </c:pt>
                <c:pt idx="796">
                  <c:v>100.57899999999999</c:v>
                </c:pt>
                <c:pt idx="797">
                  <c:v>100.63930000000001</c:v>
                </c:pt>
                <c:pt idx="798">
                  <c:v>100.65900000000001</c:v>
                </c:pt>
                <c:pt idx="799">
                  <c:v>100.6559</c:v>
                </c:pt>
                <c:pt idx="800">
                  <c:v>100.73350000000001</c:v>
                </c:pt>
                <c:pt idx="801">
                  <c:v>100.8364</c:v>
                </c:pt>
                <c:pt idx="802">
                  <c:v>100.93259999999999</c:v>
                </c:pt>
                <c:pt idx="803">
                  <c:v>101.0522</c:v>
                </c:pt>
                <c:pt idx="804">
                  <c:v>101.1671</c:v>
                </c:pt>
                <c:pt idx="805">
                  <c:v>101.31959999999999</c:v>
                </c:pt>
                <c:pt idx="806">
                  <c:v>101.50709999999999</c:v>
                </c:pt>
                <c:pt idx="807">
                  <c:v>101.7073</c:v>
                </c:pt>
                <c:pt idx="808">
                  <c:v>101.8784</c:v>
                </c:pt>
                <c:pt idx="809">
                  <c:v>102.0312</c:v>
                </c:pt>
                <c:pt idx="810">
                  <c:v>102.14019999999999</c:v>
                </c:pt>
                <c:pt idx="811">
                  <c:v>102.191</c:v>
                </c:pt>
                <c:pt idx="812">
                  <c:v>102.2726</c:v>
                </c:pt>
                <c:pt idx="813">
                  <c:v>102.3728</c:v>
                </c:pt>
                <c:pt idx="814">
                  <c:v>102.4499</c:v>
                </c:pt>
                <c:pt idx="815">
                  <c:v>102.49769999999999</c:v>
                </c:pt>
                <c:pt idx="816">
                  <c:v>102.4686</c:v>
                </c:pt>
                <c:pt idx="817">
                  <c:v>102.3556</c:v>
                </c:pt>
                <c:pt idx="818">
                  <c:v>102.25660000000001</c:v>
                </c:pt>
                <c:pt idx="819">
                  <c:v>102.23950000000001</c:v>
                </c:pt>
                <c:pt idx="820">
                  <c:v>102.2295</c:v>
                </c:pt>
                <c:pt idx="821">
                  <c:v>102.1905</c:v>
                </c:pt>
                <c:pt idx="822">
                  <c:v>102.1003</c:v>
                </c:pt>
                <c:pt idx="823">
                  <c:v>101.98950000000001</c:v>
                </c:pt>
                <c:pt idx="824">
                  <c:v>101.8664</c:v>
                </c:pt>
                <c:pt idx="825">
                  <c:v>101.7099</c:v>
                </c:pt>
                <c:pt idx="826">
                  <c:v>101.5453</c:v>
                </c:pt>
                <c:pt idx="827">
                  <c:v>101.3297</c:v>
                </c:pt>
                <c:pt idx="828">
                  <c:v>101.1046</c:v>
                </c:pt>
                <c:pt idx="829">
                  <c:v>100.85760000000001</c:v>
                </c:pt>
                <c:pt idx="830">
                  <c:v>100.5825</c:v>
                </c:pt>
                <c:pt idx="831">
                  <c:v>100.3254</c:v>
                </c:pt>
                <c:pt idx="832">
                  <c:v>100.1062</c:v>
                </c:pt>
                <c:pt idx="833">
                  <c:v>99.8215</c:v>
                </c:pt>
                <c:pt idx="834">
                  <c:v>99.558350000000004</c:v>
                </c:pt>
                <c:pt idx="835">
                  <c:v>99.371669999999995</c:v>
                </c:pt>
                <c:pt idx="836">
                  <c:v>99.193370000000002</c:v>
                </c:pt>
                <c:pt idx="837">
                  <c:v>99.137150000000005</c:v>
                </c:pt>
                <c:pt idx="838">
                  <c:v>99.181150000000002</c:v>
                </c:pt>
                <c:pt idx="839">
                  <c:v>99.29504</c:v>
                </c:pt>
                <c:pt idx="840">
                  <c:v>99.372420000000005</c:v>
                </c:pt>
                <c:pt idx="841">
                  <c:v>99.105090000000004</c:v>
                </c:pt>
                <c:pt idx="842">
                  <c:v>98.389430000000004</c:v>
                </c:pt>
                <c:pt idx="843">
                  <c:v>97.617270000000005</c:v>
                </c:pt>
                <c:pt idx="844">
                  <c:v>97.601140000000001</c:v>
                </c:pt>
                <c:pt idx="845">
                  <c:v>98.140289999999993</c:v>
                </c:pt>
                <c:pt idx="846">
                  <c:v>98.874470000000002</c:v>
                </c:pt>
                <c:pt idx="847">
                  <c:v>99.523349999999994</c:v>
                </c:pt>
                <c:pt idx="848">
                  <c:v>99.990070000000003</c:v>
                </c:pt>
                <c:pt idx="849">
                  <c:v>100.3139</c:v>
                </c:pt>
                <c:pt idx="850">
                  <c:v>100.51049999999999</c:v>
                </c:pt>
                <c:pt idx="851">
                  <c:v>100.75490000000001</c:v>
                </c:pt>
                <c:pt idx="852">
                  <c:v>101.1146</c:v>
                </c:pt>
                <c:pt idx="853">
                  <c:v>101.6236</c:v>
                </c:pt>
                <c:pt idx="854">
                  <c:v>102.1464</c:v>
                </c:pt>
                <c:pt idx="855">
                  <c:v>102.55419999999999</c:v>
                </c:pt>
                <c:pt idx="856">
                  <c:v>102.87350000000001</c:v>
                </c:pt>
                <c:pt idx="857">
                  <c:v>103.17400000000001</c:v>
                </c:pt>
                <c:pt idx="858">
                  <c:v>103.41419999999999</c:v>
                </c:pt>
                <c:pt idx="859">
                  <c:v>103.542</c:v>
                </c:pt>
                <c:pt idx="860">
                  <c:v>103.5612</c:v>
                </c:pt>
                <c:pt idx="861">
                  <c:v>103.4864</c:v>
                </c:pt>
                <c:pt idx="862">
                  <c:v>103.45350000000001</c:v>
                </c:pt>
                <c:pt idx="863">
                  <c:v>103.4879</c:v>
                </c:pt>
                <c:pt idx="864">
                  <c:v>103.4311</c:v>
                </c:pt>
                <c:pt idx="865">
                  <c:v>103.2367</c:v>
                </c:pt>
                <c:pt idx="866">
                  <c:v>102.9088</c:v>
                </c:pt>
                <c:pt idx="867">
                  <c:v>102.69710000000001</c:v>
                </c:pt>
                <c:pt idx="868">
                  <c:v>102.5633</c:v>
                </c:pt>
                <c:pt idx="869">
                  <c:v>102.4161</c:v>
                </c:pt>
                <c:pt idx="870">
                  <c:v>102.1392</c:v>
                </c:pt>
                <c:pt idx="871">
                  <c:v>101.7974</c:v>
                </c:pt>
                <c:pt idx="872">
                  <c:v>101.4888</c:v>
                </c:pt>
                <c:pt idx="873">
                  <c:v>101.30889999999999</c:v>
                </c:pt>
                <c:pt idx="874">
                  <c:v>101.24639999999999</c:v>
                </c:pt>
                <c:pt idx="875">
                  <c:v>101.2334</c:v>
                </c:pt>
                <c:pt idx="876">
                  <c:v>101.2077</c:v>
                </c:pt>
                <c:pt idx="877">
                  <c:v>101.0787</c:v>
                </c:pt>
                <c:pt idx="878">
                  <c:v>100.85939999999999</c:v>
                </c:pt>
                <c:pt idx="879">
                  <c:v>100.5827</c:v>
                </c:pt>
                <c:pt idx="880">
                  <c:v>100.2145</c:v>
                </c:pt>
                <c:pt idx="881">
                  <c:v>99.788300000000007</c:v>
                </c:pt>
                <c:pt idx="882">
                  <c:v>99.348979999999997</c:v>
                </c:pt>
                <c:pt idx="883">
                  <c:v>98.94247</c:v>
                </c:pt>
              </c:numCache>
            </c:numRef>
          </c:val>
          <c:smooth val="0"/>
          <c:extLst xmlns:c15="http://schemas.microsoft.com/office/drawing/2012/chart">
            <c:ext xmlns:c16="http://schemas.microsoft.com/office/drawing/2014/chart" uri="{C3380CC4-5D6E-409C-BE32-E72D297353CC}">
              <c16:uniqueId val="{00000005-F39B-44B1-9D5A-528B5CCF0923}"/>
            </c:ext>
          </c:extLst>
        </c:ser>
        <c:ser>
          <c:idx val="0"/>
          <c:order val="2"/>
          <c:tx>
            <c:strRef>
              <c:f>Sheet1!$D$1</c:f>
              <c:strCache>
                <c:ptCount val="1"/>
                <c:pt idx="0">
                  <c:v>France</c:v>
                </c:pt>
              </c:strCache>
            </c:strRef>
          </c:tx>
          <c:spPr>
            <a:ln w="19050">
              <a:solidFill>
                <a:schemeClr val="accent4"/>
              </a:solidFill>
            </a:ln>
          </c:spPr>
          <c:marker>
            <c:symbol val="none"/>
          </c:marker>
          <c:dLbls>
            <c:dLbl>
              <c:idx val="883"/>
              <c:layout>
                <c:manualLayout>
                  <c:x val="0"/>
                  <c:y val="-7.7355384615384382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503-4AE6-AE4D-747EAA449F1C}"/>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Sheet1!$A$2:$A$885</c:f>
              <c:numCache>
                <c:formatCode>yyyy\-mm\-dd</c:formatCode>
                <c:ptCount val="884"/>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numCache>
            </c:numRef>
          </c:cat>
          <c:val>
            <c:numRef>
              <c:f>Sheet1!$D$2:$D$885</c:f>
              <c:numCache>
                <c:formatCode>General</c:formatCode>
                <c:ptCount val="884"/>
                <c:pt idx="311">
                  <c:v>102.32940000000001</c:v>
                </c:pt>
                <c:pt idx="312">
                  <c:v>101.9572</c:v>
                </c:pt>
                <c:pt idx="313">
                  <c:v>101.672</c:v>
                </c:pt>
                <c:pt idx="314">
                  <c:v>101.8481</c:v>
                </c:pt>
                <c:pt idx="315">
                  <c:v>102.2302</c:v>
                </c:pt>
                <c:pt idx="316">
                  <c:v>102.38760000000001</c:v>
                </c:pt>
                <c:pt idx="317">
                  <c:v>102.4194</c:v>
                </c:pt>
                <c:pt idx="318">
                  <c:v>102.2248</c:v>
                </c:pt>
                <c:pt idx="319">
                  <c:v>101.8152</c:v>
                </c:pt>
                <c:pt idx="320">
                  <c:v>101.22150000000001</c:v>
                </c:pt>
                <c:pt idx="321">
                  <c:v>100.6176</c:v>
                </c:pt>
                <c:pt idx="322">
                  <c:v>100.2265</c:v>
                </c:pt>
                <c:pt idx="323">
                  <c:v>100.06529999999999</c:v>
                </c:pt>
                <c:pt idx="324">
                  <c:v>99.878159999999994</c:v>
                </c:pt>
                <c:pt idx="325">
                  <c:v>99.584249999999997</c:v>
                </c:pt>
                <c:pt idx="326">
                  <c:v>99.121139999999997</c:v>
                </c:pt>
                <c:pt idx="327">
                  <c:v>98.682199999999995</c:v>
                </c:pt>
                <c:pt idx="328">
                  <c:v>98.435919999999996</c:v>
                </c:pt>
                <c:pt idx="329">
                  <c:v>98.277889999999999</c:v>
                </c:pt>
                <c:pt idx="330">
                  <c:v>98.192089999999993</c:v>
                </c:pt>
                <c:pt idx="331">
                  <c:v>98.122110000000006</c:v>
                </c:pt>
                <c:pt idx="332">
                  <c:v>98.056979999999996</c:v>
                </c:pt>
                <c:pt idx="333">
                  <c:v>97.986040000000003</c:v>
                </c:pt>
                <c:pt idx="334">
                  <c:v>97.964029999999994</c:v>
                </c:pt>
                <c:pt idx="335">
                  <c:v>98.125429999999994</c:v>
                </c:pt>
                <c:pt idx="336">
                  <c:v>98.419579999999996</c:v>
                </c:pt>
                <c:pt idx="337">
                  <c:v>98.907899999999998</c:v>
                </c:pt>
                <c:pt idx="338">
                  <c:v>99.413060000000002</c:v>
                </c:pt>
                <c:pt idx="339">
                  <c:v>99.717680000000001</c:v>
                </c:pt>
                <c:pt idx="340">
                  <c:v>99.917969999999997</c:v>
                </c:pt>
                <c:pt idx="341">
                  <c:v>100.0624</c:v>
                </c:pt>
                <c:pt idx="342">
                  <c:v>100.2949</c:v>
                </c:pt>
                <c:pt idx="343">
                  <c:v>100.5389</c:v>
                </c:pt>
                <c:pt idx="344">
                  <c:v>100.7231</c:v>
                </c:pt>
                <c:pt idx="345">
                  <c:v>100.8244</c:v>
                </c:pt>
                <c:pt idx="346">
                  <c:v>100.85550000000001</c:v>
                </c:pt>
                <c:pt idx="347">
                  <c:v>100.7637</c:v>
                </c:pt>
                <c:pt idx="348">
                  <c:v>100.6281</c:v>
                </c:pt>
                <c:pt idx="349">
                  <c:v>100.57980000000001</c:v>
                </c:pt>
                <c:pt idx="350">
                  <c:v>100.7089</c:v>
                </c:pt>
                <c:pt idx="351">
                  <c:v>100.94119999999999</c:v>
                </c:pt>
                <c:pt idx="352">
                  <c:v>101.19580000000001</c:v>
                </c:pt>
                <c:pt idx="353">
                  <c:v>101.4961</c:v>
                </c:pt>
                <c:pt idx="354">
                  <c:v>101.6591</c:v>
                </c:pt>
                <c:pt idx="355">
                  <c:v>101.6816</c:v>
                </c:pt>
                <c:pt idx="356">
                  <c:v>101.6343</c:v>
                </c:pt>
                <c:pt idx="357">
                  <c:v>101.639</c:v>
                </c:pt>
                <c:pt idx="358">
                  <c:v>101.5723</c:v>
                </c:pt>
                <c:pt idx="359">
                  <c:v>101.34829999999999</c:v>
                </c:pt>
                <c:pt idx="360">
                  <c:v>101.0996</c:v>
                </c:pt>
                <c:pt idx="361">
                  <c:v>100.7714</c:v>
                </c:pt>
                <c:pt idx="362">
                  <c:v>100.37009999999999</c:v>
                </c:pt>
                <c:pt idx="363">
                  <c:v>99.891329999999996</c:v>
                </c:pt>
                <c:pt idx="364">
                  <c:v>99.321029999999993</c:v>
                </c:pt>
                <c:pt idx="365">
                  <c:v>98.714070000000007</c:v>
                </c:pt>
                <c:pt idx="366">
                  <c:v>98.134150000000005</c:v>
                </c:pt>
                <c:pt idx="367">
                  <c:v>97.630420000000001</c:v>
                </c:pt>
                <c:pt idx="368">
                  <c:v>97.245509999999996</c:v>
                </c:pt>
                <c:pt idx="369">
                  <c:v>96.94717</c:v>
                </c:pt>
                <c:pt idx="370">
                  <c:v>96.841579999999993</c:v>
                </c:pt>
                <c:pt idx="371">
                  <c:v>97.012979999999999</c:v>
                </c:pt>
                <c:pt idx="372">
                  <c:v>96.998940000000005</c:v>
                </c:pt>
                <c:pt idx="373">
                  <c:v>96.936369999999997</c:v>
                </c:pt>
                <c:pt idx="374">
                  <c:v>96.888499999999993</c:v>
                </c:pt>
                <c:pt idx="375">
                  <c:v>96.96414</c:v>
                </c:pt>
                <c:pt idx="376">
                  <c:v>97.193759999999997</c:v>
                </c:pt>
                <c:pt idx="377">
                  <c:v>97.510589999999993</c:v>
                </c:pt>
                <c:pt idx="378">
                  <c:v>97.921139999999994</c:v>
                </c:pt>
                <c:pt idx="379">
                  <c:v>98.360150000000004</c:v>
                </c:pt>
                <c:pt idx="380">
                  <c:v>98.795349999999999</c:v>
                </c:pt>
                <c:pt idx="381">
                  <c:v>99.131870000000006</c:v>
                </c:pt>
                <c:pt idx="382">
                  <c:v>99.292450000000002</c:v>
                </c:pt>
                <c:pt idx="383">
                  <c:v>99.280990000000003</c:v>
                </c:pt>
                <c:pt idx="384">
                  <c:v>99.193809999999999</c:v>
                </c:pt>
                <c:pt idx="385">
                  <c:v>99.174409999999995</c:v>
                </c:pt>
                <c:pt idx="386">
                  <c:v>99.328860000000006</c:v>
                </c:pt>
                <c:pt idx="387">
                  <c:v>99.458399999999997</c:v>
                </c:pt>
                <c:pt idx="388">
                  <c:v>99.420289999999994</c:v>
                </c:pt>
                <c:pt idx="389">
                  <c:v>99.169939999999997</c:v>
                </c:pt>
                <c:pt idx="390">
                  <c:v>98.799090000000007</c:v>
                </c:pt>
                <c:pt idx="391">
                  <c:v>98.442629999999994</c:v>
                </c:pt>
                <c:pt idx="392">
                  <c:v>98.305940000000007</c:v>
                </c:pt>
                <c:pt idx="393">
                  <c:v>98.334299999999999</c:v>
                </c:pt>
                <c:pt idx="394">
                  <c:v>98.521389999999997</c:v>
                </c:pt>
                <c:pt idx="395">
                  <c:v>98.709050000000005</c:v>
                </c:pt>
                <c:pt idx="396">
                  <c:v>98.800510000000003</c:v>
                </c:pt>
                <c:pt idx="397">
                  <c:v>98.629379999999998</c:v>
                </c:pt>
                <c:pt idx="398">
                  <c:v>98.211650000000006</c:v>
                </c:pt>
                <c:pt idx="399">
                  <c:v>97.688469999999995</c:v>
                </c:pt>
                <c:pt idx="400">
                  <c:v>97.28519</c:v>
                </c:pt>
                <c:pt idx="401">
                  <c:v>97.032520000000005</c:v>
                </c:pt>
                <c:pt idx="402">
                  <c:v>97.054680000000005</c:v>
                </c:pt>
                <c:pt idx="403">
                  <c:v>97.30677</c:v>
                </c:pt>
                <c:pt idx="404">
                  <c:v>97.724429999999998</c:v>
                </c:pt>
                <c:pt idx="405">
                  <c:v>97.915049999999994</c:v>
                </c:pt>
                <c:pt idx="406">
                  <c:v>97.999080000000006</c:v>
                </c:pt>
                <c:pt idx="407">
                  <c:v>98.019210000000001</c:v>
                </c:pt>
                <c:pt idx="408">
                  <c:v>98.028099999999995</c:v>
                </c:pt>
                <c:pt idx="409">
                  <c:v>98.124979999999994</c:v>
                </c:pt>
                <c:pt idx="410">
                  <c:v>98.274910000000006</c:v>
                </c:pt>
                <c:pt idx="411">
                  <c:v>98.440439999999995</c:v>
                </c:pt>
                <c:pt idx="412">
                  <c:v>98.546700000000001</c:v>
                </c:pt>
                <c:pt idx="413">
                  <c:v>98.659390000000002</c:v>
                </c:pt>
                <c:pt idx="414">
                  <c:v>98.763440000000003</c:v>
                </c:pt>
                <c:pt idx="415">
                  <c:v>98.765429999999995</c:v>
                </c:pt>
                <c:pt idx="416">
                  <c:v>98.617959999999997</c:v>
                </c:pt>
                <c:pt idx="417">
                  <c:v>98.374319999999997</c:v>
                </c:pt>
                <c:pt idx="418">
                  <c:v>98.10754</c:v>
                </c:pt>
                <c:pt idx="419">
                  <c:v>97.867199999999997</c:v>
                </c:pt>
                <c:pt idx="420">
                  <c:v>97.774410000000003</c:v>
                </c:pt>
                <c:pt idx="421">
                  <c:v>97.913539999999998</c:v>
                </c:pt>
                <c:pt idx="422">
                  <c:v>98.047070000000005</c:v>
                </c:pt>
                <c:pt idx="423">
                  <c:v>98.163589999999999</c:v>
                </c:pt>
                <c:pt idx="424">
                  <c:v>98.241119999999995</c:v>
                </c:pt>
                <c:pt idx="425">
                  <c:v>98.371120000000005</c:v>
                </c:pt>
                <c:pt idx="426">
                  <c:v>98.457639999999998</c:v>
                </c:pt>
                <c:pt idx="427">
                  <c:v>98.551090000000002</c:v>
                </c:pt>
                <c:pt idx="428">
                  <c:v>98.710130000000007</c:v>
                </c:pt>
                <c:pt idx="429">
                  <c:v>98.9255</c:v>
                </c:pt>
                <c:pt idx="430">
                  <c:v>99.063950000000006</c:v>
                </c:pt>
                <c:pt idx="431">
                  <c:v>99.047970000000007</c:v>
                </c:pt>
                <c:pt idx="432">
                  <c:v>98.957750000000004</c:v>
                </c:pt>
                <c:pt idx="433">
                  <c:v>99.15025</c:v>
                </c:pt>
                <c:pt idx="434">
                  <c:v>99.387550000000005</c:v>
                </c:pt>
                <c:pt idx="435">
                  <c:v>99.434489999999997</c:v>
                </c:pt>
                <c:pt idx="436">
                  <c:v>99.319400000000002</c:v>
                </c:pt>
                <c:pt idx="437">
                  <c:v>99.201300000000003</c:v>
                </c:pt>
                <c:pt idx="438">
                  <c:v>99.313280000000006</c:v>
                </c:pt>
                <c:pt idx="439">
                  <c:v>99.530919999999995</c:v>
                </c:pt>
                <c:pt idx="440">
                  <c:v>99.638189999999994</c:v>
                </c:pt>
                <c:pt idx="441">
                  <c:v>99.504869999999997</c:v>
                </c:pt>
                <c:pt idx="442">
                  <c:v>99.357110000000006</c:v>
                </c:pt>
                <c:pt idx="443">
                  <c:v>99.292469999999994</c:v>
                </c:pt>
                <c:pt idx="444">
                  <c:v>99.30744</c:v>
                </c:pt>
                <c:pt idx="445">
                  <c:v>99.379230000000007</c:v>
                </c:pt>
                <c:pt idx="446">
                  <c:v>99.622540000000001</c:v>
                </c:pt>
                <c:pt idx="447">
                  <c:v>99.89152</c:v>
                </c:pt>
                <c:pt idx="448">
                  <c:v>99.931370000000001</c:v>
                </c:pt>
                <c:pt idx="449">
                  <c:v>99.951089999999994</c:v>
                </c:pt>
                <c:pt idx="450">
                  <c:v>100.137</c:v>
                </c:pt>
                <c:pt idx="451">
                  <c:v>100.4442</c:v>
                </c:pt>
                <c:pt idx="452">
                  <c:v>100.80549999999999</c:v>
                </c:pt>
                <c:pt idx="453">
                  <c:v>101.13330000000001</c:v>
                </c:pt>
                <c:pt idx="454">
                  <c:v>101.2681</c:v>
                </c:pt>
                <c:pt idx="455">
                  <c:v>101.337</c:v>
                </c:pt>
                <c:pt idx="456">
                  <c:v>101.327</c:v>
                </c:pt>
                <c:pt idx="457">
                  <c:v>101.3432</c:v>
                </c:pt>
                <c:pt idx="458">
                  <c:v>101.4286</c:v>
                </c:pt>
                <c:pt idx="459">
                  <c:v>101.5836</c:v>
                </c:pt>
                <c:pt idx="460">
                  <c:v>101.71380000000001</c:v>
                </c:pt>
                <c:pt idx="461">
                  <c:v>101.9567</c:v>
                </c:pt>
                <c:pt idx="462">
                  <c:v>102.3622</c:v>
                </c:pt>
                <c:pt idx="463">
                  <c:v>102.6841</c:v>
                </c:pt>
                <c:pt idx="464">
                  <c:v>102.97110000000001</c:v>
                </c:pt>
                <c:pt idx="465">
                  <c:v>103.2615</c:v>
                </c:pt>
                <c:pt idx="466">
                  <c:v>103.2796</c:v>
                </c:pt>
                <c:pt idx="467">
                  <c:v>103.2269</c:v>
                </c:pt>
                <c:pt idx="468">
                  <c:v>103.129</c:v>
                </c:pt>
                <c:pt idx="469">
                  <c:v>103.0596</c:v>
                </c:pt>
                <c:pt idx="470">
                  <c:v>102.9295</c:v>
                </c:pt>
                <c:pt idx="471">
                  <c:v>102.8648</c:v>
                </c:pt>
                <c:pt idx="472">
                  <c:v>102.94240000000001</c:v>
                </c:pt>
                <c:pt idx="473">
                  <c:v>103.11709999999999</c:v>
                </c:pt>
                <c:pt idx="474">
                  <c:v>103.127</c:v>
                </c:pt>
                <c:pt idx="475">
                  <c:v>102.9539</c:v>
                </c:pt>
                <c:pt idx="476">
                  <c:v>102.72790000000001</c:v>
                </c:pt>
                <c:pt idx="477">
                  <c:v>102.5397</c:v>
                </c:pt>
                <c:pt idx="478">
                  <c:v>102.3745</c:v>
                </c:pt>
                <c:pt idx="479">
                  <c:v>102.0253</c:v>
                </c:pt>
                <c:pt idx="480">
                  <c:v>101.7225</c:v>
                </c:pt>
                <c:pt idx="481">
                  <c:v>101.5031</c:v>
                </c:pt>
                <c:pt idx="482">
                  <c:v>101.27379999999999</c:v>
                </c:pt>
                <c:pt idx="483">
                  <c:v>101.0472</c:v>
                </c:pt>
                <c:pt idx="484">
                  <c:v>100.9823</c:v>
                </c:pt>
                <c:pt idx="485">
                  <c:v>100.9586</c:v>
                </c:pt>
                <c:pt idx="486">
                  <c:v>100.77800000000001</c:v>
                </c:pt>
                <c:pt idx="487">
                  <c:v>100.2747</c:v>
                </c:pt>
                <c:pt idx="488">
                  <c:v>99.633080000000007</c:v>
                </c:pt>
                <c:pt idx="489">
                  <c:v>99.083690000000004</c:v>
                </c:pt>
                <c:pt idx="490">
                  <c:v>98.737710000000007</c:v>
                </c:pt>
                <c:pt idx="491">
                  <c:v>98.569479999999999</c:v>
                </c:pt>
                <c:pt idx="492">
                  <c:v>98.436160000000001</c:v>
                </c:pt>
                <c:pt idx="493">
                  <c:v>98.142910000000001</c:v>
                </c:pt>
                <c:pt idx="494">
                  <c:v>98.03989</c:v>
                </c:pt>
                <c:pt idx="495">
                  <c:v>98.164829999999995</c:v>
                </c:pt>
                <c:pt idx="496">
                  <c:v>98.363169999999997</c:v>
                </c:pt>
                <c:pt idx="497">
                  <c:v>98.57535</c:v>
                </c:pt>
                <c:pt idx="498">
                  <c:v>98.638440000000003</c:v>
                </c:pt>
                <c:pt idx="499">
                  <c:v>98.623649999999998</c:v>
                </c:pt>
                <c:pt idx="500">
                  <c:v>98.549899999999994</c:v>
                </c:pt>
                <c:pt idx="501">
                  <c:v>98.432980000000001</c:v>
                </c:pt>
                <c:pt idx="502">
                  <c:v>98.393659999999997</c:v>
                </c:pt>
                <c:pt idx="503">
                  <c:v>98.396730000000005</c:v>
                </c:pt>
                <c:pt idx="504">
                  <c:v>98.496420000000001</c:v>
                </c:pt>
                <c:pt idx="505">
                  <c:v>98.644450000000006</c:v>
                </c:pt>
                <c:pt idx="506">
                  <c:v>98.624619999999993</c:v>
                </c:pt>
                <c:pt idx="507">
                  <c:v>98.540329999999997</c:v>
                </c:pt>
                <c:pt idx="508">
                  <c:v>98.559579999999997</c:v>
                </c:pt>
                <c:pt idx="509">
                  <c:v>98.466819999999998</c:v>
                </c:pt>
                <c:pt idx="510">
                  <c:v>98.262039999999999</c:v>
                </c:pt>
                <c:pt idx="511">
                  <c:v>97.978679999999997</c:v>
                </c:pt>
                <c:pt idx="512">
                  <c:v>97.57929</c:v>
                </c:pt>
                <c:pt idx="513">
                  <c:v>97.032740000000004</c:v>
                </c:pt>
                <c:pt idx="514">
                  <c:v>96.507490000000004</c:v>
                </c:pt>
                <c:pt idx="515">
                  <c:v>96.076599999999999</c:v>
                </c:pt>
                <c:pt idx="516">
                  <c:v>95.761960000000002</c:v>
                </c:pt>
                <c:pt idx="517">
                  <c:v>95.553049999999999</c:v>
                </c:pt>
                <c:pt idx="518">
                  <c:v>95.395169999999993</c:v>
                </c:pt>
                <c:pt idx="519">
                  <c:v>95.295299999999997</c:v>
                </c:pt>
                <c:pt idx="520">
                  <c:v>95.239590000000007</c:v>
                </c:pt>
                <c:pt idx="521">
                  <c:v>95.138530000000003</c:v>
                </c:pt>
                <c:pt idx="522">
                  <c:v>95.209140000000005</c:v>
                </c:pt>
                <c:pt idx="523">
                  <c:v>95.474739999999997</c:v>
                </c:pt>
                <c:pt idx="524">
                  <c:v>95.797489999999996</c:v>
                </c:pt>
                <c:pt idx="525">
                  <c:v>96.110860000000002</c:v>
                </c:pt>
                <c:pt idx="526">
                  <c:v>96.577799999999996</c:v>
                </c:pt>
                <c:pt idx="527">
                  <c:v>97.174340000000001</c:v>
                </c:pt>
                <c:pt idx="528">
                  <c:v>97.737899999999996</c:v>
                </c:pt>
                <c:pt idx="529">
                  <c:v>98.22954</c:v>
                </c:pt>
                <c:pt idx="530">
                  <c:v>98.926119999999997</c:v>
                </c:pt>
                <c:pt idx="531">
                  <c:v>99.68826</c:v>
                </c:pt>
                <c:pt idx="532">
                  <c:v>100.2599</c:v>
                </c:pt>
                <c:pt idx="533">
                  <c:v>100.6225</c:v>
                </c:pt>
                <c:pt idx="534">
                  <c:v>100.9046</c:v>
                </c:pt>
                <c:pt idx="535">
                  <c:v>101.2595</c:v>
                </c:pt>
                <c:pt idx="536">
                  <c:v>101.6002</c:v>
                </c:pt>
                <c:pt idx="537">
                  <c:v>101.7944</c:v>
                </c:pt>
                <c:pt idx="538">
                  <c:v>101.8734</c:v>
                </c:pt>
                <c:pt idx="539">
                  <c:v>101.8892</c:v>
                </c:pt>
                <c:pt idx="540">
                  <c:v>101.8528</c:v>
                </c:pt>
                <c:pt idx="541">
                  <c:v>101.6499</c:v>
                </c:pt>
                <c:pt idx="542">
                  <c:v>101.45480000000001</c:v>
                </c:pt>
                <c:pt idx="543">
                  <c:v>101.3664</c:v>
                </c:pt>
                <c:pt idx="544">
                  <c:v>101.1918</c:v>
                </c:pt>
                <c:pt idx="545">
                  <c:v>100.8087</c:v>
                </c:pt>
                <c:pt idx="546">
                  <c:v>100.4092</c:v>
                </c:pt>
                <c:pt idx="547">
                  <c:v>99.989810000000006</c:v>
                </c:pt>
                <c:pt idx="548">
                  <c:v>99.578710000000001</c:v>
                </c:pt>
                <c:pt idx="549">
                  <c:v>99.191800000000001</c:v>
                </c:pt>
                <c:pt idx="550">
                  <c:v>98.779910000000001</c:v>
                </c:pt>
                <c:pt idx="551">
                  <c:v>98.409660000000002</c:v>
                </c:pt>
                <c:pt idx="552">
                  <c:v>98.28022</c:v>
                </c:pt>
                <c:pt idx="553">
                  <c:v>98.303560000000004</c:v>
                </c:pt>
                <c:pt idx="554">
                  <c:v>98.388400000000004</c:v>
                </c:pt>
                <c:pt idx="555">
                  <c:v>98.502809999999997</c:v>
                </c:pt>
                <c:pt idx="556">
                  <c:v>98.503450000000001</c:v>
                </c:pt>
                <c:pt idx="557">
                  <c:v>98.502089999999995</c:v>
                </c:pt>
                <c:pt idx="558">
                  <c:v>98.55583</c:v>
                </c:pt>
                <c:pt idx="559">
                  <c:v>98.77149</c:v>
                </c:pt>
                <c:pt idx="560">
                  <c:v>99.045779999999993</c:v>
                </c:pt>
                <c:pt idx="561">
                  <c:v>99.244619999999998</c:v>
                </c:pt>
                <c:pt idx="562">
                  <c:v>99.324010000000001</c:v>
                </c:pt>
                <c:pt idx="563">
                  <c:v>99.388729999999995</c:v>
                </c:pt>
                <c:pt idx="564">
                  <c:v>99.561430000000001</c:v>
                </c:pt>
                <c:pt idx="565">
                  <c:v>99.677530000000004</c:v>
                </c:pt>
                <c:pt idx="566">
                  <c:v>99.78228</c:v>
                </c:pt>
                <c:pt idx="567">
                  <c:v>99.911670000000001</c:v>
                </c:pt>
                <c:pt idx="568">
                  <c:v>100.15940000000001</c:v>
                </c:pt>
                <c:pt idx="569">
                  <c:v>100.4273</c:v>
                </c:pt>
                <c:pt idx="570">
                  <c:v>100.72710000000001</c:v>
                </c:pt>
                <c:pt idx="571">
                  <c:v>101.0675</c:v>
                </c:pt>
                <c:pt idx="572">
                  <c:v>101.3254</c:v>
                </c:pt>
                <c:pt idx="573">
                  <c:v>101.4044</c:v>
                </c:pt>
                <c:pt idx="574">
                  <c:v>101.47450000000001</c:v>
                </c:pt>
                <c:pt idx="575">
                  <c:v>101.65260000000001</c:v>
                </c:pt>
                <c:pt idx="576">
                  <c:v>101.7954</c:v>
                </c:pt>
                <c:pt idx="577">
                  <c:v>101.9735</c:v>
                </c:pt>
                <c:pt idx="578">
                  <c:v>102.20869999999999</c:v>
                </c:pt>
                <c:pt idx="579">
                  <c:v>102.2959</c:v>
                </c:pt>
                <c:pt idx="580">
                  <c:v>102.3921</c:v>
                </c:pt>
                <c:pt idx="581">
                  <c:v>102.5175</c:v>
                </c:pt>
                <c:pt idx="582">
                  <c:v>102.407</c:v>
                </c:pt>
                <c:pt idx="583">
                  <c:v>102.1069</c:v>
                </c:pt>
                <c:pt idx="584">
                  <c:v>101.60429999999999</c:v>
                </c:pt>
                <c:pt idx="585">
                  <c:v>100.9205</c:v>
                </c:pt>
                <c:pt idx="586">
                  <c:v>100.4085</c:v>
                </c:pt>
                <c:pt idx="587">
                  <c:v>100.0789</c:v>
                </c:pt>
                <c:pt idx="588">
                  <c:v>99.906639999999996</c:v>
                </c:pt>
                <c:pt idx="589">
                  <c:v>99.86806</c:v>
                </c:pt>
                <c:pt idx="590">
                  <c:v>99.787030000000001</c:v>
                </c:pt>
                <c:pt idx="591">
                  <c:v>99.871539999999996</c:v>
                </c:pt>
                <c:pt idx="592">
                  <c:v>100.09059999999999</c:v>
                </c:pt>
                <c:pt idx="593">
                  <c:v>100.502</c:v>
                </c:pt>
                <c:pt idx="594">
                  <c:v>101.136</c:v>
                </c:pt>
                <c:pt idx="595">
                  <c:v>101.79040000000001</c:v>
                </c:pt>
                <c:pt idx="596">
                  <c:v>102.3068</c:v>
                </c:pt>
                <c:pt idx="597">
                  <c:v>102.5856</c:v>
                </c:pt>
                <c:pt idx="598">
                  <c:v>102.7231</c:v>
                </c:pt>
                <c:pt idx="599">
                  <c:v>102.6806</c:v>
                </c:pt>
                <c:pt idx="600">
                  <c:v>102.7307</c:v>
                </c:pt>
                <c:pt idx="601">
                  <c:v>102.968</c:v>
                </c:pt>
                <c:pt idx="602">
                  <c:v>103.2587</c:v>
                </c:pt>
                <c:pt idx="603">
                  <c:v>103.50109999999999</c:v>
                </c:pt>
                <c:pt idx="604">
                  <c:v>103.69589999999999</c:v>
                </c:pt>
                <c:pt idx="605">
                  <c:v>103.82429999999999</c:v>
                </c:pt>
                <c:pt idx="606">
                  <c:v>103.8242</c:v>
                </c:pt>
                <c:pt idx="607">
                  <c:v>103.77160000000001</c:v>
                </c:pt>
                <c:pt idx="608">
                  <c:v>103.67449999999999</c:v>
                </c:pt>
                <c:pt idx="609">
                  <c:v>103.4906</c:v>
                </c:pt>
                <c:pt idx="610">
                  <c:v>103.13939999999999</c:v>
                </c:pt>
                <c:pt idx="611">
                  <c:v>102.6512</c:v>
                </c:pt>
                <c:pt idx="612">
                  <c:v>102.295</c:v>
                </c:pt>
                <c:pt idx="613">
                  <c:v>102.0364</c:v>
                </c:pt>
                <c:pt idx="614">
                  <c:v>101.6876</c:v>
                </c:pt>
                <c:pt idx="615">
                  <c:v>101.3205</c:v>
                </c:pt>
                <c:pt idx="616">
                  <c:v>101.08320000000001</c:v>
                </c:pt>
                <c:pt idx="617">
                  <c:v>100.87990000000001</c:v>
                </c:pt>
                <c:pt idx="618">
                  <c:v>100.52209999999999</c:v>
                </c:pt>
                <c:pt idx="619">
                  <c:v>99.967010000000002</c:v>
                </c:pt>
                <c:pt idx="620">
                  <c:v>99.348089999999999</c:v>
                </c:pt>
                <c:pt idx="621">
                  <c:v>98.843760000000003</c:v>
                </c:pt>
                <c:pt idx="622">
                  <c:v>98.574680000000001</c:v>
                </c:pt>
                <c:pt idx="623">
                  <c:v>98.798940000000002</c:v>
                </c:pt>
                <c:pt idx="624">
                  <c:v>99.270899999999997</c:v>
                </c:pt>
                <c:pt idx="625">
                  <c:v>99.721019999999996</c:v>
                </c:pt>
                <c:pt idx="626">
                  <c:v>100.0882</c:v>
                </c:pt>
                <c:pt idx="627">
                  <c:v>100.3789</c:v>
                </c:pt>
                <c:pt idx="628">
                  <c:v>100.6258</c:v>
                </c:pt>
                <c:pt idx="629">
                  <c:v>100.5638</c:v>
                </c:pt>
                <c:pt idx="630">
                  <c:v>100.3092</c:v>
                </c:pt>
                <c:pt idx="631">
                  <c:v>100.1311</c:v>
                </c:pt>
                <c:pt idx="632">
                  <c:v>100.0181</c:v>
                </c:pt>
                <c:pt idx="633">
                  <c:v>99.94238</c:v>
                </c:pt>
                <c:pt idx="634">
                  <c:v>99.990110000000001</c:v>
                </c:pt>
                <c:pt idx="635">
                  <c:v>100.1451</c:v>
                </c:pt>
                <c:pt idx="636">
                  <c:v>100.1036</c:v>
                </c:pt>
                <c:pt idx="637">
                  <c:v>99.840760000000003</c:v>
                </c:pt>
                <c:pt idx="638">
                  <c:v>99.549130000000005</c:v>
                </c:pt>
                <c:pt idx="639">
                  <c:v>99.420439999999999</c:v>
                </c:pt>
                <c:pt idx="640">
                  <c:v>99.353359999999995</c:v>
                </c:pt>
                <c:pt idx="641">
                  <c:v>99.305409999999995</c:v>
                </c:pt>
                <c:pt idx="642">
                  <c:v>99.394419999999997</c:v>
                </c:pt>
                <c:pt idx="643">
                  <c:v>99.448329999999999</c:v>
                </c:pt>
                <c:pt idx="644">
                  <c:v>99.5518</c:v>
                </c:pt>
                <c:pt idx="645">
                  <c:v>99.837590000000006</c:v>
                </c:pt>
                <c:pt idx="646">
                  <c:v>100.15989999999999</c:v>
                </c:pt>
                <c:pt idx="647">
                  <c:v>100.255</c:v>
                </c:pt>
                <c:pt idx="648">
                  <c:v>100.26090000000001</c:v>
                </c:pt>
                <c:pt idx="649">
                  <c:v>100.261</c:v>
                </c:pt>
                <c:pt idx="650">
                  <c:v>100.3818</c:v>
                </c:pt>
                <c:pt idx="651">
                  <c:v>100.5521</c:v>
                </c:pt>
                <c:pt idx="652">
                  <c:v>100.7771</c:v>
                </c:pt>
                <c:pt idx="653">
                  <c:v>100.86539999999999</c:v>
                </c:pt>
                <c:pt idx="654">
                  <c:v>100.8218</c:v>
                </c:pt>
                <c:pt idx="655">
                  <c:v>100.7595</c:v>
                </c:pt>
                <c:pt idx="656">
                  <c:v>100.72</c:v>
                </c:pt>
                <c:pt idx="657">
                  <c:v>100.7187</c:v>
                </c:pt>
                <c:pt idx="658">
                  <c:v>100.6982</c:v>
                </c:pt>
                <c:pt idx="659">
                  <c:v>100.667</c:v>
                </c:pt>
                <c:pt idx="660">
                  <c:v>100.4451</c:v>
                </c:pt>
                <c:pt idx="661">
                  <c:v>100.1079</c:v>
                </c:pt>
                <c:pt idx="662">
                  <c:v>99.726529999999997</c:v>
                </c:pt>
                <c:pt idx="663">
                  <c:v>99.499359999999996</c:v>
                </c:pt>
                <c:pt idx="664">
                  <c:v>99.480590000000007</c:v>
                </c:pt>
                <c:pt idx="665">
                  <c:v>99.652850000000001</c:v>
                </c:pt>
                <c:pt idx="666">
                  <c:v>99.825729999999993</c:v>
                </c:pt>
                <c:pt idx="667">
                  <c:v>99.875730000000004</c:v>
                </c:pt>
                <c:pt idx="668">
                  <c:v>99.916939999999997</c:v>
                </c:pt>
                <c:pt idx="669">
                  <c:v>100.0792</c:v>
                </c:pt>
                <c:pt idx="670">
                  <c:v>100.2094</c:v>
                </c:pt>
                <c:pt idx="671">
                  <c:v>100.44759999999999</c:v>
                </c:pt>
                <c:pt idx="672">
                  <c:v>100.6502</c:v>
                </c:pt>
                <c:pt idx="673">
                  <c:v>100.8391</c:v>
                </c:pt>
                <c:pt idx="674">
                  <c:v>100.9991</c:v>
                </c:pt>
                <c:pt idx="675">
                  <c:v>101.1803</c:v>
                </c:pt>
                <c:pt idx="676">
                  <c:v>101.3047</c:v>
                </c:pt>
                <c:pt idx="677">
                  <c:v>101.3279</c:v>
                </c:pt>
                <c:pt idx="678">
                  <c:v>101.35550000000001</c:v>
                </c:pt>
                <c:pt idx="679">
                  <c:v>101.3789</c:v>
                </c:pt>
                <c:pt idx="680">
                  <c:v>101.40309999999999</c:v>
                </c:pt>
                <c:pt idx="681">
                  <c:v>101.47410000000001</c:v>
                </c:pt>
                <c:pt idx="682">
                  <c:v>101.58620000000001</c:v>
                </c:pt>
                <c:pt idx="683">
                  <c:v>101.6455</c:v>
                </c:pt>
                <c:pt idx="684">
                  <c:v>101.7013</c:v>
                </c:pt>
                <c:pt idx="685">
                  <c:v>101.7492</c:v>
                </c:pt>
                <c:pt idx="686">
                  <c:v>101.72710000000001</c:v>
                </c:pt>
                <c:pt idx="687">
                  <c:v>101.7073</c:v>
                </c:pt>
                <c:pt idx="688">
                  <c:v>101.7132</c:v>
                </c:pt>
                <c:pt idx="689">
                  <c:v>101.79</c:v>
                </c:pt>
                <c:pt idx="690">
                  <c:v>101.8103</c:v>
                </c:pt>
                <c:pt idx="691">
                  <c:v>101.7577</c:v>
                </c:pt>
                <c:pt idx="692">
                  <c:v>101.75790000000001</c:v>
                </c:pt>
                <c:pt idx="693">
                  <c:v>101.943</c:v>
                </c:pt>
                <c:pt idx="694">
                  <c:v>102.1242</c:v>
                </c:pt>
                <c:pt idx="695">
                  <c:v>102.1396</c:v>
                </c:pt>
                <c:pt idx="696">
                  <c:v>102.0509</c:v>
                </c:pt>
                <c:pt idx="697">
                  <c:v>101.8357</c:v>
                </c:pt>
                <c:pt idx="698">
                  <c:v>101.54519999999999</c:v>
                </c:pt>
                <c:pt idx="699">
                  <c:v>101.1413</c:v>
                </c:pt>
                <c:pt idx="700">
                  <c:v>100.6841</c:v>
                </c:pt>
                <c:pt idx="701">
                  <c:v>100.2723</c:v>
                </c:pt>
                <c:pt idx="702">
                  <c:v>99.830380000000005</c:v>
                </c:pt>
                <c:pt idx="703">
                  <c:v>99.331249999999997</c:v>
                </c:pt>
                <c:pt idx="704">
                  <c:v>98.568610000000007</c:v>
                </c:pt>
                <c:pt idx="705">
                  <c:v>97.535759999999996</c:v>
                </c:pt>
                <c:pt idx="706">
                  <c:v>96.380939999999995</c:v>
                </c:pt>
                <c:pt idx="707">
                  <c:v>95.444010000000006</c:v>
                </c:pt>
                <c:pt idx="708">
                  <c:v>95.088729999999998</c:v>
                </c:pt>
                <c:pt idx="709">
                  <c:v>94.973640000000003</c:v>
                </c:pt>
                <c:pt idx="710">
                  <c:v>95.094380000000001</c:v>
                </c:pt>
                <c:pt idx="711">
                  <c:v>95.572410000000005</c:v>
                </c:pt>
                <c:pt idx="712">
                  <c:v>96.156419999999997</c:v>
                </c:pt>
                <c:pt idx="713">
                  <c:v>96.654619999999994</c:v>
                </c:pt>
                <c:pt idx="714">
                  <c:v>97.037739999999999</c:v>
                </c:pt>
                <c:pt idx="715">
                  <c:v>97.45617</c:v>
                </c:pt>
                <c:pt idx="716">
                  <c:v>97.925449999999998</c:v>
                </c:pt>
                <c:pt idx="717">
                  <c:v>98.285769999999999</c:v>
                </c:pt>
                <c:pt idx="718">
                  <c:v>98.53998</c:v>
                </c:pt>
                <c:pt idx="719">
                  <c:v>98.699280000000002</c:v>
                </c:pt>
                <c:pt idx="720">
                  <c:v>98.752380000000002</c:v>
                </c:pt>
                <c:pt idx="721">
                  <c:v>98.815349999999995</c:v>
                </c:pt>
                <c:pt idx="722">
                  <c:v>99.112859999999998</c:v>
                </c:pt>
                <c:pt idx="723">
                  <c:v>99.365570000000005</c:v>
                </c:pt>
                <c:pt idx="724">
                  <c:v>99.402950000000004</c:v>
                </c:pt>
                <c:pt idx="725">
                  <c:v>99.443049999999999</c:v>
                </c:pt>
                <c:pt idx="726">
                  <c:v>99.728740000000002</c:v>
                </c:pt>
                <c:pt idx="727">
                  <c:v>100.14409999999999</c:v>
                </c:pt>
                <c:pt idx="728">
                  <c:v>100.52979999999999</c:v>
                </c:pt>
                <c:pt idx="729">
                  <c:v>100.7319</c:v>
                </c:pt>
                <c:pt idx="730">
                  <c:v>100.8336</c:v>
                </c:pt>
                <c:pt idx="731">
                  <c:v>101.14319999999999</c:v>
                </c:pt>
                <c:pt idx="732">
                  <c:v>101.5247</c:v>
                </c:pt>
                <c:pt idx="733">
                  <c:v>101.72410000000001</c:v>
                </c:pt>
                <c:pt idx="734">
                  <c:v>101.8809</c:v>
                </c:pt>
                <c:pt idx="735">
                  <c:v>101.8135</c:v>
                </c:pt>
                <c:pt idx="736">
                  <c:v>101.6011</c:v>
                </c:pt>
                <c:pt idx="737">
                  <c:v>101.376</c:v>
                </c:pt>
                <c:pt idx="738">
                  <c:v>100.9524</c:v>
                </c:pt>
                <c:pt idx="739">
                  <c:v>100.4117</c:v>
                </c:pt>
                <c:pt idx="740">
                  <c:v>99.942620000000005</c:v>
                </c:pt>
                <c:pt idx="741">
                  <c:v>99.625730000000004</c:v>
                </c:pt>
                <c:pt idx="742">
                  <c:v>99.421909999999997</c:v>
                </c:pt>
                <c:pt idx="743">
                  <c:v>99.248630000000006</c:v>
                </c:pt>
                <c:pt idx="744">
                  <c:v>99.166659999999993</c:v>
                </c:pt>
                <c:pt idx="745">
                  <c:v>99.261309999999995</c:v>
                </c:pt>
                <c:pt idx="746">
                  <c:v>99.398120000000006</c:v>
                </c:pt>
                <c:pt idx="747">
                  <c:v>99.420140000000004</c:v>
                </c:pt>
                <c:pt idx="748">
                  <c:v>99.337490000000003</c:v>
                </c:pt>
                <c:pt idx="749">
                  <c:v>99.219499999999996</c:v>
                </c:pt>
                <c:pt idx="750">
                  <c:v>99.122709999999998</c:v>
                </c:pt>
                <c:pt idx="751">
                  <c:v>99.019970000000001</c:v>
                </c:pt>
                <c:pt idx="752">
                  <c:v>98.88006</c:v>
                </c:pt>
                <c:pt idx="753">
                  <c:v>98.63297</c:v>
                </c:pt>
                <c:pt idx="754">
                  <c:v>98.653360000000006</c:v>
                </c:pt>
                <c:pt idx="755">
                  <c:v>98.75385</c:v>
                </c:pt>
                <c:pt idx="756">
                  <c:v>98.885949999999994</c:v>
                </c:pt>
                <c:pt idx="757">
                  <c:v>98.970920000000007</c:v>
                </c:pt>
                <c:pt idx="758">
                  <c:v>98.939400000000006</c:v>
                </c:pt>
                <c:pt idx="759">
                  <c:v>98.852549999999994</c:v>
                </c:pt>
                <c:pt idx="760">
                  <c:v>98.985119999999995</c:v>
                </c:pt>
                <c:pt idx="761">
                  <c:v>99.242379999999997</c:v>
                </c:pt>
                <c:pt idx="762">
                  <c:v>99.491370000000003</c:v>
                </c:pt>
                <c:pt idx="763">
                  <c:v>99.647130000000004</c:v>
                </c:pt>
                <c:pt idx="764">
                  <c:v>99.715710000000001</c:v>
                </c:pt>
                <c:pt idx="765">
                  <c:v>99.775750000000002</c:v>
                </c:pt>
                <c:pt idx="766">
                  <c:v>99.824129999999997</c:v>
                </c:pt>
                <c:pt idx="767">
                  <c:v>99.973479999999995</c:v>
                </c:pt>
                <c:pt idx="768">
                  <c:v>100.1118</c:v>
                </c:pt>
                <c:pt idx="769">
                  <c:v>100.114</c:v>
                </c:pt>
                <c:pt idx="770">
                  <c:v>100.1326</c:v>
                </c:pt>
                <c:pt idx="771">
                  <c:v>100.0462</c:v>
                </c:pt>
                <c:pt idx="772">
                  <c:v>99.749780000000001</c:v>
                </c:pt>
                <c:pt idx="773">
                  <c:v>99.464749999999995</c:v>
                </c:pt>
                <c:pt idx="774">
                  <c:v>99.348110000000005</c:v>
                </c:pt>
                <c:pt idx="775">
                  <c:v>99.348129999999998</c:v>
                </c:pt>
                <c:pt idx="776">
                  <c:v>99.509910000000005</c:v>
                </c:pt>
                <c:pt idx="777">
                  <c:v>99.700580000000002</c:v>
                </c:pt>
                <c:pt idx="778">
                  <c:v>99.808199999999999</c:v>
                </c:pt>
                <c:pt idx="779">
                  <c:v>99.843059999999994</c:v>
                </c:pt>
                <c:pt idx="780">
                  <c:v>99.984660000000005</c:v>
                </c:pt>
                <c:pt idx="781">
                  <c:v>100.15179999999999</c:v>
                </c:pt>
                <c:pt idx="782">
                  <c:v>100.29040000000001</c:v>
                </c:pt>
                <c:pt idx="783">
                  <c:v>100.29219999999999</c:v>
                </c:pt>
                <c:pt idx="784">
                  <c:v>100.23399999999999</c:v>
                </c:pt>
                <c:pt idx="785">
                  <c:v>100.2388</c:v>
                </c:pt>
                <c:pt idx="786">
                  <c:v>100.32729999999999</c:v>
                </c:pt>
                <c:pt idx="787">
                  <c:v>100.3963</c:v>
                </c:pt>
                <c:pt idx="788">
                  <c:v>100.43940000000001</c:v>
                </c:pt>
                <c:pt idx="789">
                  <c:v>100.4435</c:v>
                </c:pt>
                <c:pt idx="790">
                  <c:v>100.4145</c:v>
                </c:pt>
                <c:pt idx="791">
                  <c:v>100.61320000000001</c:v>
                </c:pt>
                <c:pt idx="792">
                  <c:v>100.9153</c:v>
                </c:pt>
                <c:pt idx="793">
                  <c:v>101.1101</c:v>
                </c:pt>
                <c:pt idx="794">
                  <c:v>101.0626</c:v>
                </c:pt>
                <c:pt idx="795">
                  <c:v>100.8104</c:v>
                </c:pt>
                <c:pt idx="796">
                  <c:v>100.4736</c:v>
                </c:pt>
                <c:pt idx="797">
                  <c:v>100.1986</c:v>
                </c:pt>
                <c:pt idx="798">
                  <c:v>100.0645</c:v>
                </c:pt>
                <c:pt idx="799">
                  <c:v>100.11839999999999</c:v>
                </c:pt>
                <c:pt idx="800">
                  <c:v>100.3205</c:v>
                </c:pt>
                <c:pt idx="801">
                  <c:v>100.4897</c:v>
                </c:pt>
                <c:pt idx="802">
                  <c:v>100.63420000000001</c:v>
                </c:pt>
                <c:pt idx="803">
                  <c:v>100.8342</c:v>
                </c:pt>
                <c:pt idx="804">
                  <c:v>101.0626</c:v>
                </c:pt>
                <c:pt idx="805">
                  <c:v>101.2426</c:v>
                </c:pt>
                <c:pt idx="806">
                  <c:v>101.3288</c:v>
                </c:pt>
                <c:pt idx="807">
                  <c:v>101.4533</c:v>
                </c:pt>
                <c:pt idx="808">
                  <c:v>101.53019999999999</c:v>
                </c:pt>
                <c:pt idx="809">
                  <c:v>101.544</c:v>
                </c:pt>
                <c:pt idx="810">
                  <c:v>101.592</c:v>
                </c:pt>
                <c:pt idx="811">
                  <c:v>101.75109999999999</c:v>
                </c:pt>
                <c:pt idx="812">
                  <c:v>101.9606</c:v>
                </c:pt>
                <c:pt idx="813">
                  <c:v>102.0005</c:v>
                </c:pt>
                <c:pt idx="814">
                  <c:v>102.0038</c:v>
                </c:pt>
                <c:pt idx="815">
                  <c:v>102.107</c:v>
                </c:pt>
                <c:pt idx="816">
                  <c:v>102.2064</c:v>
                </c:pt>
                <c:pt idx="817">
                  <c:v>102.14709999999999</c:v>
                </c:pt>
                <c:pt idx="818">
                  <c:v>102.0528</c:v>
                </c:pt>
                <c:pt idx="819">
                  <c:v>102.04170000000001</c:v>
                </c:pt>
                <c:pt idx="820">
                  <c:v>101.97710000000001</c:v>
                </c:pt>
                <c:pt idx="821">
                  <c:v>101.90819999999999</c:v>
                </c:pt>
                <c:pt idx="822">
                  <c:v>101.72239999999999</c:v>
                </c:pt>
                <c:pt idx="823">
                  <c:v>101.4888</c:v>
                </c:pt>
                <c:pt idx="824">
                  <c:v>101.2663</c:v>
                </c:pt>
                <c:pt idx="825">
                  <c:v>101.0797</c:v>
                </c:pt>
                <c:pt idx="826">
                  <c:v>100.9871</c:v>
                </c:pt>
                <c:pt idx="827">
                  <c:v>100.87220000000001</c:v>
                </c:pt>
                <c:pt idx="828">
                  <c:v>100.7594</c:v>
                </c:pt>
                <c:pt idx="829">
                  <c:v>100.6202</c:v>
                </c:pt>
                <c:pt idx="830">
                  <c:v>100.5543</c:v>
                </c:pt>
                <c:pt idx="831">
                  <c:v>100.5167</c:v>
                </c:pt>
                <c:pt idx="832">
                  <c:v>100.5724</c:v>
                </c:pt>
                <c:pt idx="833">
                  <c:v>100.4362</c:v>
                </c:pt>
                <c:pt idx="834">
                  <c:v>100.2585</c:v>
                </c:pt>
                <c:pt idx="835">
                  <c:v>100.19450000000001</c:v>
                </c:pt>
                <c:pt idx="836">
                  <c:v>100.1528</c:v>
                </c:pt>
                <c:pt idx="837">
                  <c:v>100.151</c:v>
                </c:pt>
                <c:pt idx="838">
                  <c:v>100.2034</c:v>
                </c:pt>
                <c:pt idx="839">
                  <c:v>100.3395</c:v>
                </c:pt>
                <c:pt idx="840">
                  <c:v>100.4659</c:v>
                </c:pt>
                <c:pt idx="841">
                  <c:v>99.938040000000001</c:v>
                </c:pt>
                <c:pt idx="842">
                  <c:v>98.516239999999996</c:v>
                </c:pt>
                <c:pt idx="843">
                  <c:v>96.841639999999998</c:v>
                </c:pt>
                <c:pt idx="844">
                  <c:v>96.8964</c:v>
                </c:pt>
                <c:pt idx="845">
                  <c:v>97.907139999999998</c:v>
                </c:pt>
                <c:pt idx="846">
                  <c:v>98.900890000000004</c:v>
                </c:pt>
                <c:pt idx="847">
                  <c:v>99.532210000000006</c:v>
                </c:pt>
                <c:pt idx="848">
                  <c:v>99.604640000000003</c:v>
                </c:pt>
                <c:pt idx="849">
                  <c:v>99.366979999999998</c:v>
                </c:pt>
                <c:pt idx="850">
                  <c:v>99.148759999999996</c:v>
                </c:pt>
                <c:pt idx="851">
                  <c:v>99.288799999999995</c:v>
                </c:pt>
                <c:pt idx="852">
                  <c:v>99.580479999999994</c:v>
                </c:pt>
                <c:pt idx="853">
                  <c:v>99.956220000000002</c:v>
                </c:pt>
                <c:pt idx="854">
                  <c:v>100.38460000000001</c:v>
                </c:pt>
                <c:pt idx="855">
                  <c:v>100.9586</c:v>
                </c:pt>
                <c:pt idx="856">
                  <c:v>101.50109999999999</c:v>
                </c:pt>
                <c:pt idx="857">
                  <c:v>101.8847</c:v>
                </c:pt>
                <c:pt idx="858">
                  <c:v>102.1584</c:v>
                </c:pt>
                <c:pt idx="859">
                  <c:v>102.1474</c:v>
                </c:pt>
                <c:pt idx="860">
                  <c:v>102.0548</c:v>
                </c:pt>
                <c:pt idx="861">
                  <c:v>102.09529999999999</c:v>
                </c:pt>
                <c:pt idx="862">
                  <c:v>102.2093</c:v>
                </c:pt>
                <c:pt idx="863">
                  <c:v>102.2809</c:v>
                </c:pt>
                <c:pt idx="864">
                  <c:v>102.29770000000001</c:v>
                </c:pt>
                <c:pt idx="865">
                  <c:v>102.1771</c:v>
                </c:pt>
                <c:pt idx="866">
                  <c:v>101.8004</c:v>
                </c:pt>
                <c:pt idx="867">
                  <c:v>101.4943</c:v>
                </c:pt>
                <c:pt idx="868">
                  <c:v>101.34269999999999</c:v>
                </c:pt>
                <c:pt idx="869">
                  <c:v>101.235</c:v>
                </c:pt>
                <c:pt idx="870">
                  <c:v>101.03530000000001</c:v>
                </c:pt>
                <c:pt idx="871">
                  <c:v>100.6895</c:v>
                </c:pt>
                <c:pt idx="872">
                  <c:v>100.3569</c:v>
                </c:pt>
                <c:pt idx="873">
                  <c:v>100.12009999999999</c:v>
                </c:pt>
                <c:pt idx="874">
                  <c:v>99.974209999999999</c:v>
                </c:pt>
                <c:pt idx="875">
                  <c:v>100.012</c:v>
                </c:pt>
                <c:pt idx="876">
                  <c:v>100.15770000000001</c:v>
                </c:pt>
                <c:pt idx="877">
                  <c:v>100.2324</c:v>
                </c:pt>
                <c:pt idx="878">
                  <c:v>100.1687</c:v>
                </c:pt>
                <c:pt idx="879">
                  <c:v>99.91919</c:v>
                </c:pt>
                <c:pt idx="880">
                  <c:v>99.811999999999998</c:v>
                </c:pt>
                <c:pt idx="881">
                  <c:v>99.735290000000006</c:v>
                </c:pt>
                <c:pt idx="882">
                  <c:v>99.519419999999997</c:v>
                </c:pt>
                <c:pt idx="883">
                  <c:v>99.236850000000004</c:v>
                </c:pt>
              </c:numCache>
            </c:numRef>
          </c:val>
          <c:smooth val="0"/>
          <c:extLst>
            <c:ext xmlns:c16="http://schemas.microsoft.com/office/drawing/2014/chart" uri="{C3380CC4-5D6E-409C-BE32-E72D297353CC}">
              <c16:uniqueId val="{00000008-F39B-44B1-9D5A-528B5CCF0923}"/>
            </c:ext>
          </c:extLst>
        </c:ser>
        <c:ser>
          <c:idx val="3"/>
          <c:order val="3"/>
          <c:tx>
            <c:strRef>
              <c:f>Sheet1!$E$1</c:f>
              <c:strCache>
                <c:ptCount val="1"/>
                <c:pt idx="0">
                  <c:v>UK</c:v>
                </c:pt>
              </c:strCache>
            </c:strRef>
          </c:tx>
          <c:spPr>
            <a:ln w="19050">
              <a:solidFill>
                <a:schemeClr val="accent1"/>
              </a:solidFill>
            </a:ln>
          </c:spPr>
          <c:marker>
            <c:symbol val="none"/>
          </c:marker>
          <c:dLbls>
            <c:dLbl>
              <c:idx val="883"/>
              <c:layout>
                <c:manualLayout>
                  <c:x val="0"/>
                  <c:y val="-6.2997692307692699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503-4AE6-AE4D-747EAA449F1C}"/>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Sheet1!$A$2:$A$885</c:f>
              <c:numCache>
                <c:formatCode>yyyy\-mm\-dd</c:formatCode>
                <c:ptCount val="884"/>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numCache>
            </c:numRef>
          </c:cat>
          <c:val>
            <c:numRef>
              <c:f>Sheet1!$E$2:$E$885</c:f>
              <c:numCache>
                <c:formatCode>General</c:formatCode>
                <c:ptCount val="884"/>
                <c:pt idx="326">
                  <c:v>100.8854</c:v>
                </c:pt>
                <c:pt idx="327">
                  <c:v>100.5394</c:v>
                </c:pt>
                <c:pt idx="328">
                  <c:v>100.3459</c:v>
                </c:pt>
                <c:pt idx="329">
                  <c:v>100.2435</c:v>
                </c:pt>
                <c:pt idx="330">
                  <c:v>100.2693</c:v>
                </c:pt>
                <c:pt idx="331">
                  <c:v>100.42489999999999</c:v>
                </c:pt>
                <c:pt idx="332">
                  <c:v>100.5913</c:v>
                </c:pt>
                <c:pt idx="333">
                  <c:v>100.73009999999999</c:v>
                </c:pt>
                <c:pt idx="334">
                  <c:v>100.7754</c:v>
                </c:pt>
                <c:pt idx="335">
                  <c:v>100.5545</c:v>
                </c:pt>
                <c:pt idx="336">
                  <c:v>100.2761</c:v>
                </c:pt>
                <c:pt idx="337">
                  <c:v>99.980800000000002</c:v>
                </c:pt>
                <c:pt idx="338">
                  <c:v>99.759829999999994</c:v>
                </c:pt>
                <c:pt idx="339">
                  <c:v>99.753259999999997</c:v>
                </c:pt>
                <c:pt idx="340">
                  <c:v>99.955699999999993</c:v>
                </c:pt>
                <c:pt idx="341">
                  <c:v>100.34220000000001</c:v>
                </c:pt>
                <c:pt idx="342">
                  <c:v>100.7854</c:v>
                </c:pt>
                <c:pt idx="343">
                  <c:v>101.1444</c:v>
                </c:pt>
                <c:pt idx="344">
                  <c:v>101.35639999999999</c:v>
                </c:pt>
                <c:pt idx="345">
                  <c:v>101.4924</c:v>
                </c:pt>
                <c:pt idx="346">
                  <c:v>101.48699999999999</c:v>
                </c:pt>
                <c:pt idx="347">
                  <c:v>101.1803</c:v>
                </c:pt>
                <c:pt idx="348">
                  <c:v>101.0359</c:v>
                </c:pt>
                <c:pt idx="349">
                  <c:v>101.3197</c:v>
                </c:pt>
                <c:pt idx="350">
                  <c:v>101.71</c:v>
                </c:pt>
                <c:pt idx="351">
                  <c:v>101.90470000000001</c:v>
                </c:pt>
                <c:pt idx="352">
                  <c:v>101.7064</c:v>
                </c:pt>
                <c:pt idx="353">
                  <c:v>101.184</c:v>
                </c:pt>
                <c:pt idx="354">
                  <c:v>100.57389999999999</c:v>
                </c:pt>
                <c:pt idx="355">
                  <c:v>100.08929999999999</c:v>
                </c:pt>
                <c:pt idx="356">
                  <c:v>99.698459999999997</c:v>
                </c:pt>
                <c:pt idx="357">
                  <c:v>99.252709999999993</c:v>
                </c:pt>
                <c:pt idx="358">
                  <c:v>98.640559999999994</c:v>
                </c:pt>
                <c:pt idx="359">
                  <c:v>98.055130000000005</c:v>
                </c:pt>
                <c:pt idx="360">
                  <c:v>97.596149999999994</c:v>
                </c:pt>
                <c:pt idx="361">
                  <c:v>97.142619999999994</c:v>
                </c:pt>
                <c:pt idx="362">
                  <c:v>96.520470000000003</c:v>
                </c:pt>
                <c:pt idx="363">
                  <c:v>95.638419999999996</c:v>
                </c:pt>
                <c:pt idx="364">
                  <c:v>94.567409999999995</c:v>
                </c:pt>
                <c:pt idx="365">
                  <c:v>93.541210000000007</c:v>
                </c:pt>
                <c:pt idx="366">
                  <c:v>92.762020000000007</c:v>
                </c:pt>
                <c:pt idx="367">
                  <c:v>92.358130000000003</c:v>
                </c:pt>
                <c:pt idx="368">
                  <c:v>92.388819999999996</c:v>
                </c:pt>
                <c:pt idx="369">
                  <c:v>92.717020000000005</c:v>
                </c:pt>
                <c:pt idx="370">
                  <c:v>92.961780000000005</c:v>
                </c:pt>
                <c:pt idx="371">
                  <c:v>93.352720000000005</c:v>
                </c:pt>
                <c:pt idx="372">
                  <c:v>93.885589999999993</c:v>
                </c:pt>
                <c:pt idx="373">
                  <c:v>94.257459999999995</c:v>
                </c:pt>
                <c:pt idx="374">
                  <c:v>94.618160000000003</c:v>
                </c:pt>
                <c:pt idx="375">
                  <c:v>95.058400000000006</c:v>
                </c:pt>
                <c:pt idx="376">
                  <c:v>95.537509999999997</c:v>
                </c:pt>
                <c:pt idx="377">
                  <c:v>95.986860000000007</c:v>
                </c:pt>
                <c:pt idx="378">
                  <c:v>96.404480000000007</c:v>
                </c:pt>
                <c:pt idx="379">
                  <c:v>96.760980000000004</c:v>
                </c:pt>
                <c:pt idx="380">
                  <c:v>97.054820000000007</c:v>
                </c:pt>
                <c:pt idx="381">
                  <c:v>97.196079999999995</c:v>
                </c:pt>
                <c:pt idx="382">
                  <c:v>97.230649999999997</c:v>
                </c:pt>
                <c:pt idx="383">
                  <c:v>97.136899999999997</c:v>
                </c:pt>
                <c:pt idx="384">
                  <c:v>97.022660000000002</c:v>
                </c:pt>
                <c:pt idx="385">
                  <c:v>97.011139999999997</c:v>
                </c:pt>
                <c:pt idx="386">
                  <c:v>97.098320000000001</c:v>
                </c:pt>
                <c:pt idx="387">
                  <c:v>97.023210000000006</c:v>
                </c:pt>
                <c:pt idx="388">
                  <c:v>96.884630000000001</c:v>
                </c:pt>
                <c:pt idx="389">
                  <c:v>96.750680000000003</c:v>
                </c:pt>
                <c:pt idx="390">
                  <c:v>96.596209999999999</c:v>
                </c:pt>
                <c:pt idx="391">
                  <c:v>96.434269999999998</c:v>
                </c:pt>
                <c:pt idx="392">
                  <c:v>96.468559999999997</c:v>
                </c:pt>
                <c:pt idx="393">
                  <c:v>96.544229999999999</c:v>
                </c:pt>
                <c:pt idx="394">
                  <c:v>96.513499999999993</c:v>
                </c:pt>
                <c:pt idx="395">
                  <c:v>96.695239999999998</c:v>
                </c:pt>
                <c:pt idx="396">
                  <c:v>97.185940000000002</c:v>
                </c:pt>
                <c:pt idx="397">
                  <c:v>97.945430000000002</c:v>
                </c:pt>
                <c:pt idx="398">
                  <c:v>98.765079999999998</c:v>
                </c:pt>
                <c:pt idx="399">
                  <c:v>99.375609999999995</c:v>
                </c:pt>
                <c:pt idx="400">
                  <c:v>99.807140000000004</c:v>
                </c:pt>
                <c:pt idx="401">
                  <c:v>100.0254</c:v>
                </c:pt>
                <c:pt idx="402">
                  <c:v>100.0684</c:v>
                </c:pt>
                <c:pt idx="403">
                  <c:v>100.23950000000001</c:v>
                </c:pt>
                <c:pt idx="404">
                  <c:v>100.4689</c:v>
                </c:pt>
                <c:pt idx="405">
                  <c:v>100.7358</c:v>
                </c:pt>
                <c:pt idx="406">
                  <c:v>101.1807</c:v>
                </c:pt>
                <c:pt idx="407">
                  <c:v>101.48650000000001</c:v>
                </c:pt>
                <c:pt idx="408">
                  <c:v>101.5532</c:v>
                </c:pt>
                <c:pt idx="409">
                  <c:v>101.57810000000001</c:v>
                </c:pt>
                <c:pt idx="410">
                  <c:v>101.5003</c:v>
                </c:pt>
                <c:pt idx="411">
                  <c:v>101.3092</c:v>
                </c:pt>
                <c:pt idx="412">
                  <c:v>101.2349</c:v>
                </c:pt>
                <c:pt idx="413">
                  <c:v>101.235</c:v>
                </c:pt>
                <c:pt idx="414">
                  <c:v>101.21899999999999</c:v>
                </c:pt>
                <c:pt idx="415">
                  <c:v>101.10129999999999</c:v>
                </c:pt>
                <c:pt idx="416">
                  <c:v>101.0521</c:v>
                </c:pt>
                <c:pt idx="417">
                  <c:v>101.0784</c:v>
                </c:pt>
                <c:pt idx="418">
                  <c:v>101.119</c:v>
                </c:pt>
                <c:pt idx="419">
                  <c:v>101.14360000000001</c:v>
                </c:pt>
                <c:pt idx="420">
                  <c:v>101.1035</c:v>
                </c:pt>
                <c:pt idx="421">
                  <c:v>101.23309999999999</c:v>
                </c:pt>
                <c:pt idx="422">
                  <c:v>101.4849</c:v>
                </c:pt>
                <c:pt idx="423">
                  <c:v>101.7332</c:v>
                </c:pt>
                <c:pt idx="424">
                  <c:v>101.7573</c:v>
                </c:pt>
                <c:pt idx="425">
                  <c:v>101.65300000000001</c:v>
                </c:pt>
                <c:pt idx="426">
                  <c:v>101.3621</c:v>
                </c:pt>
                <c:pt idx="427">
                  <c:v>101.1245</c:v>
                </c:pt>
                <c:pt idx="428">
                  <c:v>101.11320000000001</c:v>
                </c:pt>
                <c:pt idx="429">
                  <c:v>101.19070000000001</c:v>
                </c:pt>
                <c:pt idx="430">
                  <c:v>101.14619999999999</c:v>
                </c:pt>
                <c:pt idx="431">
                  <c:v>100.9247</c:v>
                </c:pt>
                <c:pt idx="432">
                  <c:v>100.5433</c:v>
                </c:pt>
                <c:pt idx="433">
                  <c:v>100.46169999999999</c:v>
                </c:pt>
                <c:pt idx="434">
                  <c:v>100.23050000000001</c:v>
                </c:pt>
                <c:pt idx="435">
                  <c:v>99.917259999999999</c:v>
                </c:pt>
                <c:pt idx="436">
                  <c:v>99.685680000000005</c:v>
                </c:pt>
                <c:pt idx="437">
                  <c:v>99.459940000000003</c:v>
                </c:pt>
                <c:pt idx="438">
                  <c:v>99.419550000000001</c:v>
                </c:pt>
                <c:pt idx="439">
                  <c:v>99.622050000000002</c:v>
                </c:pt>
                <c:pt idx="440">
                  <c:v>100.03830000000001</c:v>
                </c:pt>
                <c:pt idx="441">
                  <c:v>100.5194</c:v>
                </c:pt>
                <c:pt idx="442">
                  <c:v>100.90479999999999</c:v>
                </c:pt>
                <c:pt idx="443">
                  <c:v>101.1482</c:v>
                </c:pt>
                <c:pt idx="444">
                  <c:v>101.4579</c:v>
                </c:pt>
                <c:pt idx="445">
                  <c:v>102.0247</c:v>
                </c:pt>
                <c:pt idx="446">
                  <c:v>102.46210000000001</c:v>
                </c:pt>
                <c:pt idx="447">
                  <c:v>102.7657</c:v>
                </c:pt>
                <c:pt idx="448">
                  <c:v>103.1176</c:v>
                </c:pt>
                <c:pt idx="449">
                  <c:v>103.3471</c:v>
                </c:pt>
                <c:pt idx="450">
                  <c:v>103.4928</c:v>
                </c:pt>
                <c:pt idx="451">
                  <c:v>103.7406</c:v>
                </c:pt>
                <c:pt idx="452">
                  <c:v>103.9139</c:v>
                </c:pt>
                <c:pt idx="453">
                  <c:v>104.22410000000001</c:v>
                </c:pt>
                <c:pt idx="454">
                  <c:v>104.43519999999999</c:v>
                </c:pt>
                <c:pt idx="455">
                  <c:v>104.4033</c:v>
                </c:pt>
                <c:pt idx="456">
                  <c:v>104.3323</c:v>
                </c:pt>
                <c:pt idx="457">
                  <c:v>104.2435</c:v>
                </c:pt>
                <c:pt idx="458">
                  <c:v>104.08920000000001</c:v>
                </c:pt>
                <c:pt idx="459">
                  <c:v>103.94929999999999</c:v>
                </c:pt>
                <c:pt idx="460">
                  <c:v>103.95480000000001</c:v>
                </c:pt>
                <c:pt idx="461">
                  <c:v>103.8908</c:v>
                </c:pt>
                <c:pt idx="462">
                  <c:v>103.926</c:v>
                </c:pt>
                <c:pt idx="463">
                  <c:v>104.0093</c:v>
                </c:pt>
                <c:pt idx="464">
                  <c:v>104.0029</c:v>
                </c:pt>
                <c:pt idx="465">
                  <c:v>103.88209999999999</c:v>
                </c:pt>
                <c:pt idx="466">
                  <c:v>103.67529999999999</c:v>
                </c:pt>
                <c:pt idx="467">
                  <c:v>103.3693</c:v>
                </c:pt>
                <c:pt idx="468">
                  <c:v>102.81399999999999</c:v>
                </c:pt>
                <c:pt idx="469">
                  <c:v>102.2966</c:v>
                </c:pt>
                <c:pt idx="470">
                  <c:v>101.8283</c:v>
                </c:pt>
                <c:pt idx="471">
                  <c:v>101.4209</c:v>
                </c:pt>
                <c:pt idx="472">
                  <c:v>101.20740000000001</c:v>
                </c:pt>
                <c:pt idx="473">
                  <c:v>101.1296</c:v>
                </c:pt>
                <c:pt idx="474">
                  <c:v>101.1138</c:v>
                </c:pt>
                <c:pt idx="475">
                  <c:v>100.89360000000001</c:v>
                </c:pt>
                <c:pt idx="476">
                  <c:v>100.5479</c:v>
                </c:pt>
                <c:pt idx="477">
                  <c:v>100.2915</c:v>
                </c:pt>
                <c:pt idx="478">
                  <c:v>100.0411</c:v>
                </c:pt>
                <c:pt idx="479">
                  <c:v>99.878110000000007</c:v>
                </c:pt>
                <c:pt idx="480">
                  <c:v>99.642719999999997</c:v>
                </c:pt>
                <c:pt idx="481">
                  <c:v>99.364680000000007</c:v>
                </c:pt>
                <c:pt idx="482">
                  <c:v>99.175250000000005</c:v>
                </c:pt>
                <c:pt idx="483">
                  <c:v>99.232079999999996</c:v>
                </c:pt>
                <c:pt idx="484">
                  <c:v>99.206729999999993</c:v>
                </c:pt>
                <c:pt idx="485">
                  <c:v>99.047250000000005</c:v>
                </c:pt>
                <c:pt idx="486">
                  <c:v>98.667670000000001</c:v>
                </c:pt>
                <c:pt idx="487">
                  <c:v>98.205879999999993</c:v>
                </c:pt>
                <c:pt idx="488">
                  <c:v>97.677449999999993</c:v>
                </c:pt>
                <c:pt idx="489">
                  <c:v>97.124899999999997</c:v>
                </c:pt>
                <c:pt idx="490">
                  <c:v>96.545259999999999</c:v>
                </c:pt>
                <c:pt idx="491">
                  <c:v>95.941360000000003</c:v>
                </c:pt>
                <c:pt idx="492">
                  <c:v>95.366609999999994</c:v>
                </c:pt>
                <c:pt idx="493">
                  <c:v>94.846819999999994</c:v>
                </c:pt>
                <c:pt idx="494">
                  <c:v>94.863079999999997</c:v>
                </c:pt>
                <c:pt idx="495">
                  <c:v>95.098429999999993</c:v>
                </c:pt>
                <c:pt idx="496">
                  <c:v>95.147760000000005</c:v>
                </c:pt>
                <c:pt idx="497">
                  <c:v>95.395510000000002</c:v>
                </c:pt>
                <c:pt idx="498">
                  <c:v>95.797569999999993</c:v>
                </c:pt>
                <c:pt idx="499">
                  <c:v>96.322909999999993</c:v>
                </c:pt>
                <c:pt idx="500">
                  <c:v>96.894440000000003</c:v>
                </c:pt>
                <c:pt idx="501">
                  <c:v>97.203100000000006</c:v>
                </c:pt>
                <c:pt idx="502">
                  <c:v>97.256720000000001</c:v>
                </c:pt>
                <c:pt idx="503">
                  <c:v>96.992320000000007</c:v>
                </c:pt>
                <c:pt idx="504">
                  <c:v>96.698459999999997</c:v>
                </c:pt>
                <c:pt idx="505">
                  <c:v>96.716560000000001</c:v>
                </c:pt>
                <c:pt idx="506">
                  <c:v>97.102010000000007</c:v>
                </c:pt>
                <c:pt idx="507">
                  <c:v>97.677170000000004</c:v>
                </c:pt>
                <c:pt idx="508">
                  <c:v>98.13843</c:v>
                </c:pt>
                <c:pt idx="509">
                  <c:v>97.939930000000004</c:v>
                </c:pt>
                <c:pt idx="510">
                  <c:v>97.273880000000005</c:v>
                </c:pt>
                <c:pt idx="511">
                  <c:v>96.590490000000003</c:v>
                </c:pt>
                <c:pt idx="512">
                  <c:v>96.359539999999996</c:v>
                </c:pt>
                <c:pt idx="513">
                  <c:v>96.487880000000004</c:v>
                </c:pt>
                <c:pt idx="514">
                  <c:v>96.602100000000007</c:v>
                </c:pt>
                <c:pt idx="515">
                  <c:v>96.976309999999998</c:v>
                </c:pt>
                <c:pt idx="516">
                  <c:v>97.528729999999996</c:v>
                </c:pt>
                <c:pt idx="517">
                  <c:v>98.19032</c:v>
                </c:pt>
                <c:pt idx="518">
                  <c:v>98.840919999999997</c:v>
                </c:pt>
                <c:pt idx="519">
                  <c:v>99.374449999999996</c:v>
                </c:pt>
                <c:pt idx="520">
                  <c:v>99.604939999999999</c:v>
                </c:pt>
                <c:pt idx="521">
                  <c:v>99.548940000000002</c:v>
                </c:pt>
                <c:pt idx="522">
                  <c:v>99.50676</c:v>
                </c:pt>
                <c:pt idx="523">
                  <c:v>99.793040000000005</c:v>
                </c:pt>
                <c:pt idx="524">
                  <c:v>99.991519999999994</c:v>
                </c:pt>
                <c:pt idx="525">
                  <c:v>99.953550000000007</c:v>
                </c:pt>
                <c:pt idx="526">
                  <c:v>100.0672</c:v>
                </c:pt>
                <c:pt idx="527">
                  <c:v>100.2208</c:v>
                </c:pt>
                <c:pt idx="528">
                  <c:v>100.4631</c:v>
                </c:pt>
                <c:pt idx="529">
                  <c:v>100.642</c:v>
                </c:pt>
                <c:pt idx="530">
                  <c:v>100.6442</c:v>
                </c:pt>
                <c:pt idx="531">
                  <c:v>100.7092</c:v>
                </c:pt>
                <c:pt idx="532">
                  <c:v>101.038</c:v>
                </c:pt>
                <c:pt idx="533">
                  <c:v>101.35769999999999</c:v>
                </c:pt>
                <c:pt idx="534">
                  <c:v>101.61750000000001</c:v>
                </c:pt>
                <c:pt idx="535">
                  <c:v>102.05110000000001</c:v>
                </c:pt>
                <c:pt idx="536">
                  <c:v>102.2454</c:v>
                </c:pt>
                <c:pt idx="537">
                  <c:v>102.4049</c:v>
                </c:pt>
                <c:pt idx="538">
                  <c:v>102.6156</c:v>
                </c:pt>
                <c:pt idx="539">
                  <c:v>102.8053</c:v>
                </c:pt>
                <c:pt idx="540">
                  <c:v>102.89109999999999</c:v>
                </c:pt>
                <c:pt idx="541">
                  <c:v>102.9753</c:v>
                </c:pt>
                <c:pt idx="542">
                  <c:v>102.8451</c:v>
                </c:pt>
                <c:pt idx="543">
                  <c:v>102.622</c:v>
                </c:pt>
                <c:pt idx="544">
                  <c:v>102.4487</c:v>
                </c:pt>
                <c:pt idx="545">
                  <c:v>102.04519999999999</c:v>
                </c:pt>
                <c:pt idx="546">
                  <c:v>101.6705</c:v>
                </c:pt>
                <c:pt idx="547">
                  <c:v>101.4783</c:v>
                </c:pt>
                <c:pt idx="548">
                  <c:v>101.21429999999999</c:v>
                </c:pt>
                <c:pt idx="549">
                  <c:v>100.861</c:v>
                </c:pt>
                <c:pt idx="550">
                  <c:v>100.4774</c:v>
                </c:pt>
                <c:pt idx="551">
                  <c:v>100.203</c:v>
                </c:pt>
                <c:pt idx="552">
                  <c:v>100.2278</c:v>
                </c:pt>
                <c:pt idx="553">
                  <c:v>100.20529999999999</c:v>
                </c:pt>
                <c:pt idx="554">
                  <c:v>100.0536</c:v>
                </c:pt>
                <c:pt idx="555">
                  <c:v>99.826369999999997</c:v>
                </c:pt>
                <c:pt idx="556">
                  <c:v>99.721519999999998</c:v>
                </c:pt>
                <c:pt idx="557">
                  <c:v>99.937420000000003</c:v>
                </c:pt>
                <c:pt idx="558">
                  <c:v>100.32259999999999</c:v>
                </c:pt>
                <c:pt idx="559">
                  <c:v>100.7676</c:v>
                </c:pt>
                <c:pt idx="560">
                  <c:v>101.14749999999999</c:v>
                </c:pt>
                <c:pt idx="561">
                  <c:v>101.39100000000001</c:v>
                </c:pt>
                <c:pt idx="562">
                  <c:v>101.3871</c:v>
                </c:pt>
                <c:pt idx="563">
                  <c:v>101.05249999999999</c:v>
                </c:pt>
                <c:pt idx="564">
                  <c:v>100.8716</c:v>
                </c:pt>
                <c:pt idx="565">
                  <c:v>100.8935</c:v>
                </c:pt>
                <c:pt idx="566">
                  <c:v>101.0205</c:v>
                </c:pt>
                <c:pt idx="567">
                  <c:v>100.95869999999999</c:v>
                </c:pt>
                <c:pt idx="568">
                  <c:v>100.7843</c:v>
                </c:pt>
                <c:pt idx="569">
                  <c:v>100.75</c:v>
                </c:pt>
                <c:pt idx="570">
                  <c:v>100.949</c:v>
                </c:pt>
                <c:pt idx="571">
                  <c:v>101.11799999999999</c:v>
                </c:pt>
                <c:pt idx="572">
                  <c:v>101.3561</c:v>
                </c:pt>
                <c:pt idx="573">
                  <c:v>101.58199999999999</c:v>
                </c:pt>
                <c:pt idx="574">
                  <c:v>101.5217</c:v>
                </c:pt>
                <c:pt idx="575">
                  <c:v>101.3352</c:v>
                </c:pt>
                <c:pt idx="576">
                  <c:v>101.02549999999999</c:v>
                </c:pt>
                <c:pt idx="577">
                  <c:v>100.76819999999999</c:v>
                </c:pt>
                <c:pt idx="578">
                  <c:v>100.37390000000001</c:v>
                </c:pt>
                <c:pt idx="579">
                  <c:v>99.819310000000002</c:v>
                </c:pt>
                <c:pt idx="580">
                  <c:v>99.152420000000006</c:v>
                </c:pt>
                <c:pt idx="581">
                  <c:v>98.551810000000003</c:v>
                </c:pt>
                <c:pt idx="582">
                  <c:v>98.008619999999993</c:v>
                </c:pt>
                <c:pt idx="583">
                  <c:v>97.334360000000004</c:v>
                </c:pt>
                <c:pt idx="584">
                  <c:v>96.727369999999993</c:v>
                </c:pt>
                <c:pt idx="585">
                  <c:v>96.184479999999994</c:v>
                </c:pt>
                <c:pt idx="586">
                  <c:v>96.096789999999999</c:v>
                </c:pt>
                <c:pt idx="587">
                  <c:v>96.455340000000007</c:v>
                </c:pt>
                <c:pt idx="588">
                  <c:v>96.702699999999993</c:v>
                </c:pt>
                <c:pt idx="589">
                  <c:v>96.99982</c:v>
                </c:pt>
                <c:pt idx="590">
                  <c:v>97.541370000000001</c:v>
                </c:pt>
                <c:pt idx="591">
                  <c:v>98.359499999999997</c:v>
                </c:pt>
                <c:pt idx="592">
                  <c:v>99.129589999999993</c:v>
                </c:pt>
                <c:pt idx="593">
                  <c:v>99.279820000000001</c:v>
                </c:pt>
                <c:pt idx="594">
                  <c:v>99.384540000000001</c:v>
                </c:pt>
                <c:pt idx="595">
                  <c:v>99.938929999999999</c:v>
                </c:pt>
                <c:pt idx="596">
                  <c:v>100.50239999999999</c:v>
                </c:pt>
                <c:pt idx="597">
                  <c:v>100.73390000000001</c:v>
                </c:pt>
                <c:pt idx="598">
                  <c:v>100.7672</c:v>
                </c:pt>
                <c:pt idx="599">
                  <c:v>100.7788</c:v>
                </c:pt>
                <c:pt idx="600">
                  <c:v>100.6571</c:v>
                </c:pt>
                <c:pt idx="601">
                  <c:v>100.3685</c:v>
                </c:pt>
                <c:pt idx="602">
                  <c:v>99.992159999999998</c:v>
                </c:pt>
                <c:pt idx="603">
                  <c:v>99.579700000000003</c:v>
                </c:pt>
                <c:pt idx="604">
                  <c:v>99.350620000000006</c:v>
                </c:pt>
                <c:pt idx="605">
                  <c:v>99.248170000000002</c:v>
                </c:pt>
                <c:pt idx="606">
                  <c:v>99.375129999999999</c:v>
                </c:pt>
                <c:pt idx="607">
                  <c:v>99.546620000000004</c:v>
                </c:pt>
                <c:pt idx="608">
                  <c:v>99.892120000000006</c:v>
                </c:pt>
                <c:pt idx="609">
                  <c:v>100.2569</c:v>
                </c:pt>
                <c:pt idx="610">
                  <c:v>100.55929999999999</c:v>
                </c:pt>
                <c:pt idx="611">
                  <c:v>100.8259</c:v>
                </c:pt>
                <c:pt idx="612">
                  <c:v>100.5295</c:v>
                </c:pt>
                <c:pt idx="613">
                  <c:v>99.711089999999999</c:v>
                </c:pt>
                <c:pt idx="614">
                  <c:v>99.004379999999998</c:v>
                </c:pt>
                <c:pt idx="615">
                  <c:v>98.722260000000006</c:v>
                </c:pt>
                <c:pt idx="616">
                  <c:v>98.675150000000002</c:v>
                </c:pt>
                <c:pt idx="617">
                  <c:v>98.781260000000003</c:v>
                </c:pt>
                <c:pt idx="618">
                  <c:v>98.730069999999998</c:v>
                </c:pt>
                <c:pt idx="619">
                  <c:v>98.326139999999995</c:v>
                </c:pt>
                <c:pt idx="620">
                  <c:v>97.910179999999997</c:v>
                </c:pt>
                <c:pt idx="621">
                  <c:v>97.506839999999997</c:v>
                </c:pt>
                <c:pt idx="622">
                  <c:v>97.114660000000001</c:v>
                </c:pt>
                <c:pt idx="623">
                  <c:v>96.982560000000007</c:v>
                </c:pt>
                <c:pt idx="624">
                  <c:v>97.401529999999994</c:v>
                </c:pt>
                <c:pt idx="625">
                  <c:v>97.912379999999999</c:v>
                </c:pt>
                <c:pt idx="626">
                  <c:v>98.330190000000002</c:v>
                </c:pt>
                <c:pt idx="627">
                  <c:v>98.7607</c:v>
                </c:pt>
                <c:pt idx="628">
                  <c:v>99.010639999999995</c:v>
                </c:pt>
                <c:pt idx="629">
                  <c:v>99.373199999999997</c:v>
                </c:pt>
                <c:pt idx="630">
                  <c:v>99.641199999999998</c:v>
                </c:pt>
                <c:pt idx="631">
                  <c:v>99.660510000000002</c:v>
                </c:pt>
                <c:pt idx="632">
                  <c:v>99.489590000000007</c:v>
                </c:pt>
                <c:pt idx="633">
                  <c:v>99.430899999999994</c:v>
                </c:pt>
                <c:pt idx="634">
                  <c:v>99.306700000000006</c:v>
                </c:pt>
                <c:pt idx="635">
                  <c:v>98.932810000000003</c:v>
                </c:pt>
                <c:pt idx="636">
                  <c:v>98.588729999999998</c:v>
                </c:pt>
                <c:pt idx="637">
                  <c:v>98.173159999999996</c:v>
                </c:pt>
                <c:pt idx="638">
                  <c:v>97.857929999999996</c:v>
                </c:pt>
                <c:pt idx="639">
                  <c:v>97.78537</c:v>
                </c:pt>
                <c:pt idx="640">
                  <c:v>97.918360000000007</c:v>
                </c:pt>
                <c:pt idx="641">
                  <c:v>98.080349999999996</c:v>
                </c:pt>
                <c:pt idx="642">
                  <c:v>98.097459999999998</c:v>
                </c:pt>
                <c:pt idx="643">
                  <c:v>98.128870000000006</c:v>
                </c:pt>
                <c:pt idx="644">
                  <c:v>98.125519999999995</c:v>
                </c:pt>
                <c:pt idx="645">
                  <c:v>98.443190000000001</c:v>
                </c:pt>
                <c:pt idx="646">
                  <c:v>99.190359999999998</c:v>
                </c:pt>
                <c:pt idx="647">
                  <c:v>99.917559999999995</c:v>
                </c:pt>
                <c:pt idx="648">
                  <c:v>100.46</c:v>
                </c:pt>
                <c:pt idx="649">
                  <c:v>100.5372</c:v>
                </c:pt>
                <c:pt idx="650">
                  <c:v>100.6456</c:v>
                </c:pt>
                <c:pt idx="651">
                  <c:v>100.7877</c:v>
                </c:pt>
                <c:pt idx="652">
                  <c:v>101.149</c:v>
                </c:pt>
                <c:pt idx="653">
                  <c:v>101.2099</c:v>
                </c:pt>
                <c:pt idx="654">
                  <c:v>101.1467</c:v>
                </c:pt>
                <c:pt idx="655">
                  <c:v>101.1861</c:v>
                </c:pt>
                <c:pt idx="656">
                  <c:v>101.02370000000001</c:v>
                </c:pt>
                <c:pt idx="657">
                  <c:v>100.9053</c:v>
                </c:pt>
                <c:pt idx="658">
                  <c:v>100.7184</c:v>
                </c:pt>
                <c:pt idx="659">
                  <c:v>100.6604</c:v>
                </c:pt>
                <c:pt idx="660">
                  <c:v>100.69670000000001</c:v>
                </c:pt>
                <c:pt idx="661">
                  <c:v>100.4714</c:v>
                </c:pt>
                <c:pt idx="662">
                  <c:v>99.872990000000001</c:v>
                </c:pt>
                <c:pt idx="663">
                  <c:v>99.193280000000001</c:v>
                </c:pt>
                <c:pt idx="664">
                  <c:v>98.73151</c:v>
                </c:pt>
                <c:pt idx="665">
                  <c:v>98.608670000000004</c:v>
                </c:pt>
                <c:pt idx="666">
                  <c:v>98.797870000000003</c:v>
                </c:pt>
                <c:pt idx="667">
                  <c:v>98.891080000000002</c:v>
                </c:pt>
                <c:pt idx="668">
                  <c:v>99.163700000000006</c:v>
                </c:pt>
                <c:pt idx="669">
                  <c:v>99.288110000000003</c:v>
                </c:pt>
                <c:pt idx="670">
                  <c:v>99.127849999999995</c:v>
                </c:pt>
                <c:pt idx="671">
                  <c:v>98.993960000000001</c:v>
                </c:pt>
                <c:pt idx="672">
                  <c:v>99.071839999999995</c:v>
                </c:pt>
                <c:pt idx="673">
                  <c:v>99.469059999999999</c:v>
                </c:pt>
                <c:pt idx="674">
                  <c:v>99.907759999999996</c:v>
                </c:pt>
                <c:pt idx="675">
                  <c:v>100.32810000000001</c:v>
                </c:pt>
                <c:pt idx="676">
                  <c:v>100.46769999999999</c:v>
                </c:pt>
                <c:pt idx="677">
                  <c:v>100.5925</c:v>
                </c:pt>
                <c:pt idx="678">
                  <c:v>100.7516</c:v>
                </c:pt>
                <c:pt idx="679">
                  <c:v>100.7024</c:v>
                </c:pt>
                <c:pt idx="680">
                  <c:v>100.70820000000001</c:v>
                </c:pt>
                <c:pt idx="681">
                  <c:v>100.6925</c:v>
                </c:pt>
                <c:pt idx="682">
                  <c:v>100.9442</c:v>
                </c:pt>
                <c:pt idx="683">
                  <c:v>101.0977</c:v>
                </c:pt>
                <c:pt idx="684">
                  <c:v>101.2811</c:v>
                </c:pt>
                <c:pt idx="685">
                  <c:v>101.6991</c:v>
                </c:pt>
                <c:pt idx="686">
                  <c:v>101.86360000000001</c:v>
                </c:pt>
                <c:pt idx="687">
                  <c:v>101.889</c:v>
                </c:pt>
                <c:pt idx="688">
                  <c:v>102.05029999999999</c:v>
                </c:pt>
                <c:pt idx="689">
                  <c:v>102.1858</c:v>
                </c:pt>
                <c:pt idx="690">
                  <c:v>101.94159999999999</c:v>
                </c:pt>
                <c:pt idx="691">
                  <c:v>101.8647</c:v>
                </c:pt>
                <c:pt idx="692">
                  <c:v>101.81319999999999</c:v>
                </c:pt>
                <c:pt idx="693">
                  <c:v>101.6236</c:v>
                </c:pt>
                <c:pt idx="694">
                  <c:v>101.5176</c:v>
                </c:pt>
                <c:pt idx="695">
                  <c:v>101.38379999999999</c:v>
                </c:pt>
                <c:pt idx="696">
                  <c:v>101.387</c:v>
                </c:pt>
                <c:pt idx="697">
                  <c:v>101.24639999999999</c:v>
                </c:pt>
                <c:pt idx="698">
                  <c:v>100.95140000000001</c:v>
                </c:pt>
                <c:pt idx="699">
                  <c:v>100.3613</c:v>
                </c:pt>
                <c:pt idx="700">
                  <c:v>100.0562</c:v>
                </c:pt>
                <c:pt idx="701">
                  <c:v>99.986230000000006</c:v>
                </c:pt>
                <c:pt idx="702">
                  <c:v>99.472340000000003</c:v>
                </c:pt>
                <c:pt idx="703">
                  <c:v>98.555340000000001</c:v>
                </c:pt>
                <c:pt idx="704">
                  <c:v>97.506709999999998</c:v>
                </c:pt>
                <c:pt idx="705">
                  <c:v>96.495410000000007</c:v>
                </c:pt>
                <c:pt idx="706">
                  <c:v>95.687139999999999</c:v>
                </c:pt>
                <c:pt idx="707">
                  <c:v>95.058480000000003</c:v>
                </c:pt>
                <c:pt idx="708">
                  <c:v>94.277950000000004</c:v>
                </c:pt>
                <c:pt idx="709">
                  <c:v>93.608900000000006</c:v>
                </c:pt>
                <c:pt idx="710">
                  <c:v>93.448279999999997</c:v>
                </c:pt>
                <c:pt idx="711">
                  <c:v>93.981899999999996</c:v>
                </c:pt>
                <c:pt idx="712">
                  <c:v>94.716589999999997</c:v>
                </c:pt>
                <c:pt idx="713">
                  <c:v>95.445279999999997</c:v>
                </c:pt>
                <c:pt idx="714">
                  <c:v>96.102360000000004</c:v>
                </c:pt>
                <c:pt idx="715">
                  <c:v>96.832909999999998</c:v>
                </c:pt>
                <c:pt idx="716">
                  <c:v>97.517939999999996</c:v>
                </c:pt>
                <c:pt idx="717">
                  <c:v>97.992050000000006</c:v>
                </c:pt>
                <c:pt idx="718">
                  <c:v>98.073149999999998</c:v>
                </c:pt>
                <c:pt idx="719">
                  <c:v>98.095249999999993</c:v>
                </c:pt>
                <c:pt idx="720">
                  <c:v>98.310680000000005</c:v>
                </c:pt>
                <c:pt idx="721">
                  <c:v>98.548670000000001</c:v>
                </c:pt>
                <c:pt idx="722">
                  <c:v>98.895089999999996</c:v>
                </c:pt>
                <c:pt idx="723">
                  <c:v>99.391819999999996</c:v>
                </c:pt>
                <c:pt idx="724">
                  <c:v>99.896180000000001</c:v>
                </c:pt>
                <c:pt idx="725">
                  <c:v>100.1891</c:v>
                </c:pt>
                <c:pt idx="726">
                  <c:v>100.4813</c:v>
                </c:pt>
                <c:pt idx="727">
                  <c:v>100.6662</c:v>
                </c:pt>
                <c:pt idx="728">
                  <c:v>100.7414</c:v>
                </c:pt>
                <c:pt idx="729">
                  <c:v>100.8017</c:v>
                </c:pt>
                <c:pt idx="730">
                  <c:v>100.9081</c:v>
                </c:pt>
                <c:pt idx="731">
                  <c:v>101.1508</c:v>
                </c:pt>
                <c:pt idx="732">
                  <c:v>101.31659999999999</c:v>
                </c:pt>
                <c:pt idx="733">
                  <c:v>101.5744</c:v>
                </c:pt>
                <c:pt idx="734">
                  <c:v>101.8365</c:v>
                </c:pt>
                <c:pt idx="735">
                  <c:v>101.73560000000001</c:v>
                </c:pt>
                <c:pt idx="736">
                  <c:v>101.5796</c:v>
                </c:pt>
                <c:pt idx="737">
                  <c:v>101.3342</c:v>
                </c:pt>
                <c:pt idx="738">
                  <c:v>100.904</c:v>
                </c:pt>
                <c:pt idx="739">
                  <c:v>100.512</c:v>
                </c:pt>
                <c:pt idx="740">
                  <c:v>99.880709999999993</c:v>
                </c:pt>
                <c:pt idx="741">
                  <c:v>99.277820000000006</c:v>
                </c:pt>
                <c:pt idx="742">
                  <c:v>99.084429999999998</c:v>
                </c:pt>
                <c:pt idx="743">
                  <c:v>99.340350000000001</c:v>
                </c:pt>
                <c:pt idx="744">
                  <c:v>100.0612</c:v>
                </c:pt>
                <c:pt idx="745">
                  <c:v>100.604</c:v>
                </c:pt>
                <c:pt idx="746">
                  <c:v>100.7889</c:v>
                </c:pt>
                <c:pt idx="747">
                  <c:v>100.5909</c:v>
                </c:pt>
                <c:pt idx="748">
                  <c:v>100.04810000000001</c:v>
                </c:pt>
                <c:pt idx="749">
                  <c:v>99.941230000000004</c:v>
                </c:pt>
                <c:pt idx="750">
                  <c:v>100.03279999999999</c:v>
                </c:pt>
                <c:pt idx="751">
                  <c:v>99.955110000000005</c:v>
                </c:pt>
                <c:pt idx="752">
                  <c:v>100.12260000000001</c:v>
                </c:pt>
                <c:pt idx="753">
                  <c:v>100.2676</c:v>
                </c:pt>
                <c:pt idx="754">
                  <c:v>100.1113</c:v>
                </c:pt>
                <c:pt idx="755">
                  <c:v>100.06789999999999</c:v>
                </c:pt>
                <c:pt idx="756">
                  <c:v>99.971919999999997</c:v>
                </c:pt>
                <c:pt idx="757">
                  <c:v>99.991669999999999</c:v>
                </c:pt>
                <c:pt idx="758">
                  <c:v>100.1344</c:v>
                </c:pt>
                <c:pt idx="759">
                  <c:v>100.1056</c:v>
                </c:pt>
                <c:pt idx="760">
                  <c:v>99.976759999999999</c:v>
                </c:pt>
                <c:pt idx="761">
                  <c:v>100.04</c:v>
                </c:pt>
                <c:pt idx="762">
                  <c:v>100.71380000000001</c:v>
                </c:pt>
                <c:pt idx="763">
                  <c:v>101.6525</c:v>
                </c:pt>
                <c:pt idx="764">
                  <c:v>102.4302</c:v>
                </c:pt>
                <c:pt idx="765">
                  <c:v>102.6135</c:v>
                </c:pt>
                <c:pt idx="766">
                  <c:v>102.7771</c:v>
                </c:pt>
                <c:pt idx="767">
                  <c:v>102.6191</c:v>
                </c:pt>
                <c:pt idx="768">
                  <c:v>102.3295</c:v>
                </c:pt>
                <c:pt idx="769">
                  <c:v>102.1339</c:v>
                </c:pt>
                <c:pt idx="770">
                  <c:v>102.1144</c:v>
                </c:pt>
                <c:pt idx="771">
                  <c:v>102.4021</c:v>
                </c:pt>
                <c:pt idx="772">
                  <c:v>102.58920000000001</c:v>
                </c:pt>
                <c:pt idx="773">
                  <c:v>102.6883</c:v>
                </c:pt>
                <c:pt idx="774">
                  <c:v>102.54510000000001</c:v>
                </c:pt>
                <c:pt idx="775">
                  <c:v>102.39060000000001</c:v>
                </c:pt>
                <c:pt idx="776">
                  <c:v>102.1455</c:v>
                </c:pt>
                <c:pt idx="777">
                  <c:v>101.9913</c:v>
                </c:pt>
                <c:pt idx="778">
                  <c:v>102.03919999999999</c:v>
                </c:pt>
                <c:pt idx="779">
                  <c:v>102.1514</c:v>
                </c:pt>
                <c:pt idx="780">
                  <c:v>102.2281</c:v>
                </c:pt>
                <c:pt idx="781">
                  <c:v>102.196</c:v>
                </c:pt>
                <c:pt idx="782">
                  <c:v>101.8783</c:v>
                </c:pt>
                <c:pt idx="783">
                  <c:v>101.6186</c:v>
                </c:pt>
                <c:pt idx="784">
                  <c:v>101.3433</c:v>
                </c:pt>
                <c:pt idx="785">
                  <c:v>101.1755</c:v>
                </c:pt>
                <c:pt idx="786">
                  <c:v>101.1902</c:v>
                </c:pt>
                <c:pt idx="787">
                  <c:v>101.1018</c:v>
                </c:pt>
                <c:pt idx="788">
                  <c:v>100.8933</c:v>
                </c:pt>
                <c:pt idx="789">
                  <c:v>100.61109999999999</c:v>
                </c:pt>
                <c:pt idx="790">
                  <c:v>100.35850000000001</c:v>
                </c:pt>
                <c:pt idx="791">
                  <c:v>100.2456</c:v>
                </c:pt>
                <c:pt idx="792">
                  <c:v>100.2563</c:v>
                </c:pt>
                <c:pt idx="793">
                  <c:v>100.2852</c:v>
                </c:pt>
                <c:pt idx="794">
                  <c:v>100.54940000000001</c:v>
                </c:pt>
                <c:pt idx="795">
                  <c:v>100.8463</c:v>
                </c:pt>
                <c:pt idx="796">
                  <c:v>101.1172</c:v>
                </c:pt>
                <c:pt idx="797">
                  <c:v>101.2658</c:v>
                </c:pt>
                <c:pt idx="798">
                  <c:v>101.1968</c:v>
                </c:pt>
                <c:pt idx="799">
                  <c:v>101.19329999999999</c:v>
                </c:pt>
                <c:pt idx="800">
                  <c:v>101.3219</c:v>
                </c:pt>
                <c:pt idx="801">
                  <c:v>101.62009999999999</c:v>
                </c:pt>
                <c:pt idx="802">
                  <c:v>102.113</c:v>
                </c:pt>
                <c:pt idx="803">
                  <c:v>102.4213</c:v>
                </c:pt>
                <c:pt idx="804">
                  <c:v>102.71510000000001</c:v>
                </c:pt>
                <c:pt idx="805">
                  <c:v>102.85680000000001</c:v>
                </c:pt>
                <c:pt idx="806">
                  <c:v>102.82769999999999</c:v>
                </c:pt>
                <c:pt idx="807">
                  <c:v>102.8241</c:v>
                </c:pt>
                <c:pt idx="808">
                  <c:v>103.05119999999999</c:v>
                </c:pt>
                <c:pt idx="809">
                  <c:v>103.3644</c:v>
                </c:pt>
                <c:pt idx="810">
                  <c:v>103.52889999999999</c:v>
                </c:pt>
                <c:pt idx="811">
                  <c:v>103.37</c:v>
                </c:pt>
                <c:pt idx="812">
                  <c:v>103.13030000000001</c:v>
                </c:pt>
                <c:pt idx="813">
                  <c:v>103.04219999999999</c:v>
                </c:pt>
                <c:pt idx="814">
                  <c:v>103.1837</c:v>
                </c:pt>
                <c:pt idx="815">
                  <c:v>103.23399999999999</c:v>
                </c:pt>
                <c:pt idx="816">
                  <c:v>102.94029999999999</c:v>
                </c:pt>
                <c:pt idx="817">
                  <c:v>102.233</c:v>
                </c:pt>
                <c:pt idx="818">
                  <c:v>101.64879999999999</c:v>
                </c:pt>
                <c:pt idx="819">
                  <c:v>101.6716</c:v>
                </c:pt>
                <c:pt idx="820">
                  <c:v>101.8997</c:v>
                </c:pt>
                <c:pt idx="821">
                  <c:v>102.2606</c:v>
                </c:pt>
                <c:pt idx="822">
                  <c:v>102.4975</c:v>
                </c:pt>
                <c:pt idx="823">
                  <c:v>102.4482</c:v>
                </c:pt>
                <c:pt idx="824">
                  <c:v>102.2073</c:v>
                </c:pt>
                <c:pt idx="825">
                  <c:v>102.0676</c:v>
                </c:pt>
                <c:pt idx="826">
                  <c:v>102.2624</c:v>
                </c:pt>
                <c:pt idx="827">
                  <c:v>102.3545</c:v>
                </c:pt>
                <c:pt idx="828">
                  <c:v>102.0017</c:v>
                </c:pt>
                <c:pt idx="829">
                  <c:v>101.3873</c:v>
                </c:pt>
                <c:pt idx="830">
                  <c:v>100.756</c:v>
                </c:pt>
                <c:pt idx="831">
                  <c:v>100.1343</c:v>
                </c:pt>
                <c:pt idx="832">
                  <c:v>99.559809999999999</c:v>
                </c:pt>
                <c:pt idx="833">
                  <c:v>99.215100000000007</c:v>
                </c:pt>
                <c:pt idx="834">
                  <c:v>98.825640000000007</c:v>
                </c:pt>
                <c:pt idx="835">
                  <c:v>98.465490000000003</c:v>
                </c:pt>
                <c:pt idx="836">
                  <c:v>97.977199999999996</c:v>
                </c:pt>
                <c:pt idx="837">
                  <c:v>98.116650000000007</c:v>
                </c:pt>
                <c:pt idx="838">
                  <c:v>98.467860000000002</c:v>
                </c:pt>
                <c:pt idx="839">
                  <c:v>98.628590000000003</c:v>
                </c:pt>
                <c:pt idx="840">
                  <c:v>98.69811</c:v>
                </c:pt>
                <c:pt idx="841">
                  <c:v>98.097319999999996</c:v>
                </c:pt>
                <c:pt idx="842">
                  <c:v>96.348370000000003</c:v>
                </c:pt>
                <c:pt idx="843">
                  <c:v>94.322360000000003</c:v>
                </c:pt>
                <c:pt idx="844">
                  <c:v>93.867999999999995</c:v>
                </c:pt>
                <c:pt idx="845">
                  <c:v>94.892719999999997</c:v>
                </c:pt>
                <c:pt idx="846">
                  <c:v>96.480639999999994</c:v>
                </c:pt>
                <c:pt idx="847">
                  <c:v>97.397739999999999</c:v>
                </c:pt>
                <c:pt idx="848">
                  <c:v>98.281940000000006</c:v>
                </c:pt>
                <c:pt idx="849">
                  <c:v>98.960729999999998</c:v>
                </c:pt>
                <c:pt idx="850">
                  <c:v>98.676479999999998</c:v>
                </c:pt>
                <c:pt idx="851">
                  <c:v>98.452259999999995</c:v>
                </c:pt>
                <c:pt idx="852">
                  <c:v>98.415040000000005</c:v>
                </c:pt>
                <c:pt idx="853">
                  <c:v>99.555729999999997</c:v>
                </c:pt>
                <c:pt idx="854">
                  <c:v>101.41249999999999</c:v>
                </c:pt>
                <c:pt idx="855">
                  <c:v>102.8807</c:v>
                </c:pt>
                <c:pt idx="856">
                  <c:v>104.0564</c:v>
                </c:pt>
                <c:pt idx="857">
                  <c:v>104.7518</c:v>
                </c:pt>
                <c:pt idx="858">
                  <c:v>105.0504</c:v>
                </c:pt>
                <c:pt idx="859">
                  <c:v>104.9539</c:v>
                </c:pt>
                <c:pt idx="860">
                  <c:v>105.00920000000001</c:v>
                </c:pt>
                <c:pt idx="861">
                  <c:v>105.2962</c:v>
                </c:pt>
                <c:pt idx="862">
                  <c:v>105.5909</c:v>
                </c:pt>
                <c:pt idx="863">
                  <c:v>105.56829999999999</c:v>
                </c:pt>
                <c:pt idx="864">
                  <c:v>105.28740000000001</c:v>
                </c:pt>
                <c:pt idx="865">
                  <c:v>104.9105</c:v>
                </c:pt>
                <c:pt idx="866">
                  <c:v>104.5311</c:v>
                </c:pt>
                <c:pt idx="867">
                  <c:v>104.1253</c:v>
                </c:pt>
                <c:pt idx="868">
                  <c:v>103.88979999999999</c:v>
                </c:pt>
                <c:pt idx="869">
                  <c:v>103.1461</c:v>
                </c:pt>
                <c:pt idx="870">
                  <c:v>102.12869999999999</c:v>
                </c:pt>
                <c:pt idx="871">
                  <c:v>101.0522</c:v>
                </c:pt>
                <c:pt idx="872">
                  <c:v>100.56870000000001</c:v>
                </c:pt>
                <c:pt idx="873">
                  <c:v>100.6673</c:v>
                </c:pt>
                <c:pt idx="874">
                  <c:v>100.5445</c:v>
                </c:pt>
                <c:pt idx="875">
                  <c:v>100.42019999999999</c:v>
                </c:pt>
                <c:pt idx="876">
                  <c:v>100.36199999999999</c:v>
                </c:pt>
                <c:pt idx="877">
                  <c:v>100.1061</c:v>
                </c:pt>
                <c:pt idx="878">
                  <c:v>99.850359999999995</c:v>
                </c:pt>
                <c:pt idx="879">
                  <c:v>99.550349999999995</c:v>
                </c:pt>
                <c:pt idx="880">
                  <c:v>99.489689999999996</c:v>
                </c:pt>
                <c:pt idx="881">
                  <c:v>99.791439999999994</c:v>
                </c:pt>
                <c:pt idx="882">
                  <c:v>100.1904</c:v>
                </c:pt>
                <c:pt idx="883">
                  <c:v>100.0735</c:v>
                </c:pt>
              </c:numCache>
            </c:numRef>
          </c:val>
          <c:smooth val="0"/>
          <c:extLst xmlns:c15="http://schemas.microsoft.com/office/drawing/2012/chart">
            <c:ext xmlns:c16="http://schemas.microsoft.com/office/drawing/2014/chart" uri="{C3380CC4-5D6E-409C-BE32-E72D297353CC}">
              <c16:uniqueId val="{0000000B-F39B-44B1-9D5A-528B5CCF0923}"/>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170"/>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3"/>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414"/>
              <c:layout>
                <c:manualLayout>
                  <c:x val="1.3074499424258756E-3"/>
                  <c:y val="-4.61026892025325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5D-4183-9496-1AE5B141CF0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Sheet1!$A$2:$A$11416</c:f>
              <c:numCache>
                <c:formatCode>yyyy\-mm\-dd</c:formatCode>
                <c:ptCount val="1141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numCache>
            </c:numRef>
          </c:cat>
          <c:val>
            <c:numRef>
              <c:f>Sheet1!$B$2:$B$11416</c:f>
              <c:numCache>
                <c:formatCode>General</c:formatCode>
                <c:ptCount val="11415"/>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0.22195699999999999</c:v>
                </c:pt>
                <c:pt idx="4958">
                  <c:v>0.254077</c:v>
                </c:pt>
                <c:pt idx="4959">
                  <c:v>0.24215299999999998</c:v>
                </c:pt>
                <c:pt idx="4960">
                  <c:v>0.25840299999999999</c:v>
                </c:pt>
                <c:pt idx="4961">
                  <c:v>0.26630899999999996</c:v>
                </c:pt>
                <c:pt idx="4962">
                  <c:v>0.26808000000000004</c:v>
                </c:pt>
                <c:pt idx="4963">
                  <c:v>0.28765199999999996</c:v>
                </c:pt>
                <c:pt idx="4964">
                  <c:v>0.27955799999999997</c:v>
                </c:pt>
                <c:pt idx="4965">
                  <c:v>0.33019199999999999</c:v>
                </c:pt>
                <c:pt idx="4966">
                  <c:v>0.311475</c:v>
                </c:pt>
                <c:pt idx="4967">
                  <c:v>0.32610299999999998</c:v>
                </c:pt>
                <c:pt idx="4968">
                  <c:v>0.30844699999999997</c:v>
                </c:pt>
                <c:pt idx="4969">
                  <c:v>0.30071100000000001</c:v>
                </c:pt>
                <c:pt idx="4970">
                  <c:v>0.28609899999999999</c:v>
                </c:pt>
                <c:pt idx="4971">
                  <c:v>0.26966299999999999</c:v>
                </c:pt>
                <c:pt idx="4972">
                  <c:v>0.27661199999999997</c:v>
                </c:pt>
                <c:pt idx="4973">
                  <c:v>0.25998399999999999</c:v>
                </c:pt>
                <c:pt idx="4974">
                  <c:v>0.233733</c:v>
                </c:pt>
                <c:pt idx="4975">
                  <c:v>0.22441899999999998</c:v>
                </c:pt>
                <c:pt idx="4976">
                  <c:v>0.20333299999999999</c:v>
                </c:pt>
                <c:pt idx="4977">
                  <c:v>0.182144</c:v>
                </c:pt>
                <c:pt idx="4978">
                  <c:v>0.16772499999999999</c:v>
                </c:pt>
                <c:pt idx="4979">
                  <c:v>0.16681199999999999</c:v>
                </c:pt>
                <c:pt idx="4980">
                  <c:v>0.15325900000000001</c:v>
                </c:pt>
                <c:pt idx="4981">
                  <c:v>0.140713</c:v>
                </c:pt>
                <c:pt idx="4982">
                  <c:v>0.12248299999999999</c:v>
                </c:pt>
                <c:pt idx="4983">
                  <c:v>0.12568699999999999</c:v>
                </c:pt>
                <c:pt idx="4984">
                  <c:v>0.131441</c:v>
                </c:pt>
                <c:pt idx="4985">
                  <c:v>0.12428399999999999</c:v>
                </c:pt>
                <c:pt idx="4986">
                  <c:v>0.11380699999999999</c:v>
                </c:pt>
                <c:pt idx="4987">
                  <c:v>0.115855</c:v>
                </c:pt>
                <c:pt idx="4988">
                  <c:v>0.11825000000000001</c:v>
                </c:pt>
                <c:pt idx="4989">
                  <c:v>0.12525799999999998</c:v>
                </c:pt>
                <c:pt idx="4990">
                  <c:v>0.124746</c:v>
                </c:pt>
                <c:pt idx="4991">
                  <c:v>0.12371599999999999</c:v>
                </c:pt>
                <c:pt idx="4992">
                  <c:v>0.118018</c:v>
                </c:pt>
                <c:pt idx="4993">
                  <c:v>0.11434699999999999</c:v>
                </c:pt>
                <c:pt idx="4994">
                  <c:v>0.115285</c:v>
                </c:pt>
                <c:pt idx="4995">
                  <c:v>0.11065699999999999</c:v>
                </c:pt>
                <c:pt idx="4996">
                  <c:v>0.122598</c:v>
                </c:pt>
                <c:pt idx="4997">
                  <c:v>0.12145499999999999</c:v>
                </c:pt>
                <c:pt idx="4998">
                  <c:v>0.15074499999999999</c:v>
                </c:pt>
                <c:pt idx="4999">
                  <c:v>0.148198</c:v>
                </c:pt>
                <c:pt idx="5000">
                  <c:v>0.16863400000000001</c:v>
                </c:pt>
                <c:pt idx="5001">
                  <c:v>0.163662</c:v>
                </c:pt>
                <c:pt idx="5002">
                  <c:v>0.15449599999999999</c:v>
                </c:pt>
                <c:pt idx="5003">
                  <c:v>0.164492</c:v>
                </c:pt>
                <c:pt idx="5004">
                  <c:v>0.15679000000000001</c:v>
                </c:pt>
                <c:pt idx="5005">
                  <c:v>0.14499499999999999</c:v>
                </c:pt>
                <c:pt idx="5006">
                  <c:v>0.12246000000000001</c:v>
                </c:pt>
                <c:pt idx="5007">
                  <c:v>0.147507</c:v>
                </c:pt>
                <c:pt idx="5008">
                  <c:v>0.15121899999999999</c:v>
                </c:pt>
                <c:pt idx="5009">
                  <c:v>0.133801</c:v>
                </c:pt>
                <c:pt idx="5010">
                  <c:v>0.13090599999999999</c:v>
                </c:pt>
                <c:pt idx="5011">
                  <c:v>0.12100899999999999</c:v>
                </c:pt>
                <c:pt idx="5012">
                  <c:v>0.128834</c:v>
                </c:pt>
                <c:pt idx="5013">
                  <c:v>0.12138599999999999</c:v>
                </c:pt>
                <c:pt idx="5014">
                  <c:v>0.139797</c:v>
                </c:pt>
                <c:pt idx="5015">
                  <c:v>0.13808299999999998</c:v>
                </c:pt>
                <c:pt idx="5016">
                  <c:v>0.12261699999999999</c:v>
                </c:pt>
                <c:pt idx="5017">
                  <c:v>0.131969</c:v>
                </c:pt>
                <c:pt idx="5018">
                  <c:v>0.12889100000000001</c:v>
                </c:pt>
                <c:pt idx="5019">
                  <c:v>0.11401699999999999</c:v>
                </c:pt>
                <c:pt idx="5020">
                  <c:v>0.112496</c:v>
                </c:pt>
                <c:pt idx="5021">
                  <c:v>0.12084</c:v>
                </c:pt>
                <c:pt idx="5022">
                  <c:v>0.113882</c:v>
                </c:pt>
                <c:pt idx="5023">
                  <c:v>0.10405199999999999</c:v>
                </c:pt>
                <c:pt idx="5024">
                  <c:v>9.3322000000000002E-2</c:v>
                </c:pt>
                <c:pt idx="5025">
                  <c:v>8.6776999999999993E-2</c:v>
                </c:pt>
                <c:pt idx="5026">
                  <c:v>7.733000000000001E-2</c:v>
                </c:pt>
                <c:pt idx="5027">
                  <c:v>8.5830999999999991E-2</c:v>
                </c:pt>
                <c:pt idx="5028">
                  <c:v>9.0513999999999997E-2</c:v>
                </c:pt>
                <c:pt idx="5029">
                  <c:v>9.4343999999999997E-2</c:v>
                </c:pt>
                <c:pt idx="5030">
                  <c:v>8.7498999999999993E-2</c:v>
                </c:pt>
                <c:pt idx="5031">
                  <c:v>7.8618999999999994E-2</c:v>
                </c:pt>
                <c:pt idx="5032">
                  <c:v>7.843399999999999E-2</c:v>
                </c:pt>
                <c:pt idx="5033">
                  <c:v>7.8807000000000002E-2</c:v>
                </c:pt>
                <c:pt idx="5034">
                  <c:v>0.11247499999999999</c:v>
                </c:pt>
                <c:pt idx="5035">
                  <c:v>0.111165</c:v>
                </c:pt>
                <c:pt idx="5036">
                  <c:v>0.101425</c:v>
                </c:pt>
                <c:pt idx="5037">
                  <c:v>9.2516000000000001E-2</c:v>
                </c:pt>
                <c:pt idx="5038">
                  <c:v>8.8692999999999994E-2</c:v>
                </c:pt>
                <c:pt idx="5039">
                  <c:v>9.1989000000000001E-2</c:v>
                </c:pt>
                <c:pt idx="5040">
                  <c:v>9.3745999999999996E-2</c:v>
                </c:pt>
                <c:pt idx="5041">
                  <c:v>7.7726999999999991E-2</c:v>
                </c:pt>
                <c:pt idx="5042">
                  <c:v>8.6447999999999997E-2</c:v>
                </c:pt>
                <c:pt idx="5043">
                  <c:v>8.4375999999999993E-2</c:v>
                </c:pt>
                <c:pt idx="5044">
                  <c:v>8.2694999999999991E-2</c:v>
                </c:pt>
                <c:pt idx="5045">
                  <c:v>7.1923000000000001E-2</c:v>
                </c:pt>
                <c:pt idx="5046">
                  <c:v>7.776000000000001E-2</c:v>
                </c:pt>
                <c:pt idx="5047">
                  <c:v>6.8093000000000001E-2</c:v>
                </c:pt>
                <c:pt idx="5048">
                  <c:v>5.8642E-2</c:v>
                </c:pt>
                <c:pt idx="5049">
                  <c:v>5.4850999999999997E-2</c:v>
                </c:pt>
                <c:pt idx="5050">
                  <c:v>3.9921999999999999E-2</c:v>
                </c:pt>
                <c:pt idx="5051">
                  <c:v>3.2390999999999996E-2</c:v>
                </c:pt>
                <c:pt idx="5052">
                  <c:v>5.7810000000000007E-2</c:v>
                </c:pt>
                <c:pt idx="5053">
                  <c:v>6.0630000000000003E-2</c:v>
                </c:pt>
                <c:pt idx="5054">
                  <c:v>5.8185999999999995E-2</c:v>
                </c:pt>
                <c:pt idx="5055">
                  <c:v>6.1693999999999999E-2</c:v>
                </c:pt>
                <c:pt idx="5056">
                  <c:v>5.5737999999999996E-2</c:v>
                </c:pt>
                <c:pt idx="5057">
                  <c:v>5.0070000000000003E-2</c:v>
                </c:pt>
                <c:pt idx="5058">
                  <c:v>4.5502000000000001E-2</c:v>
                </c:pt>
                <c:pt idx="5059">
                  <c:v>5.5338999999999999E-2</c:v>
                </c:pt>
                <c:pt idx="5060">
                  <c:v>4.1797000000000001E-2</c:v>
                </c:pt>
                <c:pt idx="5061">
                  <c:v>6.4993999999999996E-2</c:v>
                </c:pt>
                <c:pt idx="5062">
                  <c:v>7.0703000000000002E-2</c:v>
                </c:pt>
                <c:pt idx="5063">
                  <c:v>6.4576999999999996E-2</c:v>
                </c:pt>
                <c:pt idx="5064">
                  <c:v>6.7108000000000001E-2</c:v>
                </c:pt>
                <c:pt idx="5065">
                  <c:v>5.7775999999999994E-2</c:v>
                </c:pt>
                <c:pt idx="5066">
                  <c:v>5.0960000000000005E-2</c:v>
                </c:pt>
                <c:pt idx="5067">
                  <c:v>5.5800999999999996E-2</c:v>
                </c:pt>
                <c:pt idx="5068">
                  <c:v>6.2573999999999991E-2</c:v>
                </c:pt>
                <c:pt idx="5069">
                  <c:v>7.4612999999999999E-2</c:v>
                </c:pt>
                <c:pt idx="5070">
                  <c:v>8.068199999999999E-2</c:v>
                </c:pt>
                <c:pt idx="5071">
                  <c:v>9.0771999999999992E-2</c:v>
                </c:pt>
                <c:pt idx="5072">
                  <c:v>8.8382999999999989E-2</c:v>
                </c:pt>
                <c:pt idx="5073">
                  <c:v>9.0971999999999997E-2</c:v>
                </c:pt>
                <c:pt idx="5074">
                  <c:v>9.6652000000000002E-2</c:v>
                </c:pt>
                <c:pt idx="5075">
                  <c:v>0.11468299999999999</c:v>
                </c:pt>
                <c:pt idx="5076">
                  <c:v>0.109126</c:v>
                </c:pt>
                <c:pt idx="5077">
                  <c:v>0.121083</c:v>
                </c:pt>
                <c:pt idx="5078">
                  <c:v>0.11761000000000001</c:v>
                </c:pt>
                <c:pt idx="5079">
                  <c:v>0.10099899999999999</c:v>
                </c:pt>
                <c:pt idx="5080">
                  <c:v>9.4200000000000006E-2</c:v>
                </c:pt>
                <c:pt idx="5081">
                  <c:v>8.9950000000000002E-2</c:v>
                </c:pt>
                <c:pt idx="5082">
                  <c:v>6.3973000000000002E-2</c:v>
                </c:pt>
                <c:pt idx="5083">
                  <c:v>6.3543000000000002E-2</c:v>
                </c:pt>
                <c:pt idx="5084">
                  <c:v>5.6375999999999996E-2</c:v>
                </c:pt>
                <c:pt idx="5085">
                  <c:v>5.2267999999999995E-2</c:v>
                </c:pt>
                <c:pt idx="5086">
                  <c:v>9.4371999999999998E-2</c:v>
                </c:pt>
                <c:pt idx="5087">
                  <c:v>8.932699999999999E-2</c:v>
                </c:pt>
                <c:pt idx="5088">
                  <c:v>0.105241</c:v>
                </c:pt>
                <c:pt idx="5089">
                  <c:v>0.10952199999999999</c:v>
                </c:pt>
                <c:pt idx="5090">
                  <c:v>0.10001299999999999</c:v>
                </c:pt>
                <c:pt idx="5091">
                  <c:v>8.4334999999999993E-2</c:v>
                </c:pt>
                <c:pt idx="5092">
                  <c:v>8.8361999999999996E-2</c:v>
                </c:pt>
                <c:pt idx="5093">
                  <c:v>7.8154000000000001E-2</c:v>
                </c:pt>
                <c:pt idx="5094">
                  <c:v>8.8484999999999994E-2</c:v>
                </c:pt>
                <c:pt idx="5095">
                  <c:v>8.4189E-2</c:v>
                </c:pt>
                <c:pt idx="5096">
                  <c:v>9.8000000000000004E-2</c:v>
                </c:pt>
                <c:pt idx="5097">
                  <c:v>7.2460999999999998E-2</c:v>
                </c:pt>
                <c:pt idx="5098">
                  <c:v>5.7003999999999999E-2</c:v>
                </c:pt>
                <c:pt idx="5099">
                  <c:v>9.0102000000000002E-2</c:v>
                </c:pt>
                <c:pt idx="5100">
                  <c:v>0.12138699999999999</c:v>
                </c:pt>
                <c:pt idx="5101">
                  <c:v>0.145235</c:v>
                </c:pt>
                <c:pt idx="5102">
                  <c:v>0.151312</c:v>
                </c:pt>
                <c:pt idx="5103">
                  <c:v>0.18551199999999998</c:v>
                </c:pt>
                <c:pt idx="5104">
                  <c:v>0.18793699999999999</c:v>
                </c:pt>
                <c:pt idx="5105">
                  <c:v>0.179868</c:v>
                </c:pt>
                <c:pt idx="5106">
                  <c:v>0.19950499999999999</c:v>
                </c:pt>
                <c:pt idx="5107">
                  <c:v>0.204789</c:v>
                </c:pt>
                <c:pt idx="5108">
                  <c:v>0.198072</c:v>
                </c:pt>
                <c:pt idx="5109">
                  <c:v>0.19903099999999999</c:v>
                </c:pt>
                <c:pt idx="5110">
                  <c:v>0.212585</c:v>
                </c:pt>
                <c:pt idx="5111">
                  <c:v>0.226325</c:v>
                </c:pt>
                <c:pt idx="5112">
                  <c:v>0.213062</c:v>
                </c:pt>
                <c:pt idx="5113">
                  <c:v>0.204399</c:v>
                </c:pt>
                <c:pt idx="5114">
                  <c:v>0.21149299999999999</c:v>
                </c:pt>
                <c:pt idx="5115">
                  <c:v>0.20560899999999999</c:v>
                </c:pt>
                <c:pt idx="5116">
                  <c:v>0.215144</c:v>
                </c:pt>
                <c:pt idx="5117">
                  <c:v>0.20191699999999999</c:v>
                </c:pt>
                <c:pt idx="5118">
                  <c:v>0.19195499999999999</c:v>
                </c:pt>
                <c:pt idx="5119">
                  <c:v>0.18515499999999999</c:v>
                </c:pt>
                <c:pt idx="5120">
                  <c:v>0.18371699999999999</c:v>
                </c:pt>
                <c:pt idx="5121">
                  <c:v>0.19563799999999998</c:v>
                </c:pt>
                <c:pt idx="5122">
                  <c:v>0.20333899999999999</c:v>
                </c:pt>
                <c:pt idx="5123">
                  <c:v>0.23848599999999998</c:v>
                </c:pt>
                <c:pt idx="5124">
                  <c:v>0.24871399999999999</c:v>
                </c:pt>
                <c:pt idx="5125">
                  <c:v>0.26345499999999999</c:v>
                </c:pt>
                <c:pt idx="5126">
                  <c:v>0.24873499999999998</c:v>
                </c:pt>
                <c:pt idx="5127">
                  <c:v>0.23635099999999998</c:v>
                </c:pt>
                <c:pt idx="5128">
                  <c:v>0.22142599999999998</c:v>
                </c:pt>
                <c:pt idx="5129">
                  <c:v>0.231518</c:v>
                </c:pt>
                <c:pt idx="5130">
                  <c:v>0.21017000000000002</c:v>
                </c:pt>
                <c:pt idx="5131">
                  <c:v>0.23446599999999998</c:v>
                </c:pt>
                <c:pt idx="5132">
                  <c:v>0.23377199999999998</c:v>
                </c:pt>
                <c:pt idx="5133">
                  <c:v>0.22861499999999998</c:v>
                </c:pt>
                <c:pt idx="5134">
                  <c:v>0.21512799999999999</c:v>
                </c:pt>
                <c:pt idx="5135">
                  <c:v>0.209259</c:v>
                </c:pt>
                <c:pt idx="5136">
                  <c:v>0.23639099999999999</c:v>
                </c:pt>
                <c:pt idx="5137">
                  <c:v>0.260104</c:v>
                </c:pt>
                <c:pt idx="5138">
                  <c:v>0.26094099999999998</c:v>
                </c:pt>
                <c:pt idx="5139">
                  <c:v>0.25640099999999999</c:v>
                </c:pt>
                <c:pt idx="5140">
                  <c:v>0.24570199999999998</c:v>
                </c:pt>
                <c:pt idx="5141">
                  <c:v>0.230517</c:v>
                </c:pt>
                <c:pt idx="5142">
                  <c:v>0.24099499999999999</c:v>
                </c:pt>
                <c:pt idx="5143">
                  <c:v>0.233904</c:v>
                </c:pt>
                <c:pt idx="5144">
                  <c:v>0.24724199999999999</c:v>
                </c:pt>
                <c:pt idx="5145">
                  <c:v>0.23670099999999999</c:v>
                </c:pt>
                <c:pt idx="5146">
                  <c:v>0.222187</c:v>
                </c:pt>
                <c:pt idx="5147">
                  <c:v>0.23647699999999999</c:v>
                </c:pt>
                <c:pt idx="5148">
                  <c:v>0.225853</c:v>
                </c:pt>
                <c:pt idx="5149">
                  <c:v>0.22871000000000002</c:v>
                </c:pt>
                <c:pt idx="5150">
                  <c:v>0.23344000000000001</c:v>
                </c:pt>
                <c:pt idx="5151">
                  <c:v>0.24237399999999998</c:v>
                </c:pt>
                <c:pt idx="5152">
                  <c:v>0.24857199999999999</c:v>
                </c:pt>
                <c:pt idx="5153">
                  <c:v>0.25505800000000001</c:v>
                </c:pt>
                <c:pt idx="5154">
                  <c:v>0.247918</c:v>
                </c:pt>
                <c:pt idx="5155">
                  <c:v>0.23650000000000002</c:v>
                </c:pt>
                <c:pt idx="5156">
                  <c:v>0.22033599999999998</c:v>
                </c:pt>
                <c:pt idx="5157">
                  <c:v>0.219502</c:v>
                </c:pt>
                <c:pt idx="5158">
                  <c:v>0.19289199999999998</c:v>
                </c:pt>
                <c:pt idx="5159">
                  <c:v>0.22330699999999998</c:v>
                </c:pt>
                <c:pt idx="5160">
                  <c:v>0.22512000000000001</c:v>
                </c:pt>
                <c:pt idx="5161">
                  <c:v>0.23858699999999999</c:v>
                </c:pt>
                <c:pt idx="5162">
                  <c:v>0.283391</c:v>
                </c:pt>
                <c:pt idx="5163">
                  <c:v>0.31476599999999999</c:v>
                </c:pt>
                <c:pt idx="5164">
                  <c:v>0.31241799999999997</c:v>
                </c:pt>
                <c:pt idx="5165">
                  <c:v>0.30737500000000001</c:v>
                </c:pt>
                <c:pt idx="5166">
                  <c:v>0.290632</c:v>
                </c:pt>
                <c:pt idx="5167">
                  <c:v>0.32209000000000004</c:v>
                </c:pt>
                <c:pt idx="5168">
                  <c:v>0.318992</c:v>
                </c:pt>
                <c:pt idx="5169">
                  <c:v>0.31222299999999997</c:v>
                </c:pt>
                <c:pt idx="5170">
                  <c:v>0.31445000000000001</c:v>
                </c:pt>
                <c:pt idx="5171">
                  <c:v>0.30921399999999999</c:v>
                </c:pt>
                <c:pt idx="5172">
                  <c:v>0.27706799999999998</c:v>
                </c:pt>
                <c:pt idx="5173">
                  <c:v>0.25706200000000001</c:v>
                </c:pt>
                <c:pt idx="5174">
                  <c:v>0.22340399999999999</c:v>
                </c:pt>
                <c:pt idx="5175">
                  <c:v>0.20480699999999999</c:v>
                </c:pt>
                <c:pt idx="5176">
                  <c:v>0.202181</c:v>
                </c:pt>
                <c:pt idx="5177">
                  <c:v>0.216198</c:v>
                </c:pt>
                <c:pt idx="5178">
                  <c:v>0.197936</c:v>
                </c:pt>
                <c:pt idx="5179">
                  <c:v>0.190748</c:v>
                </c:pt>
                <c:pt idx="5180">
                  <c:v>0.176147</c:v>
                </c:pt>
                <c:pt idx="5181">
                  <c:v>0.1666</c:v>
                </c:pt>
                <c:pt idx="5182">
                  <c:v>0.15229499999999999</c:v>
                </c:pt>
                <c:pt idx="5183">
                  <c:v>0.15171499999999999</c:v>
                </c:pt>
                <c:pt idx="5184">
                  <c:v>0.14007500000000001</c:v>
                </c:pt>
                <c:pt idx="5185">
                  <c:v>0.12377299999999999</c:v>
                </c:pt>
                <c:pt idx="5186">
                  <c:v>0.12998299999999999</c:v>
                </c:pt>
                <c:pt idx="5187">
                  <c:v>0.11772099999999999</c:v>
                </c:pt>
                <c:pt idx="5188">
                  <c:v>0.131798</c:v>
                </c:pt>
                <c:pt idx="5189">
                  <c:v>0.12600899999999998</c:v>
                </c:pt>
                <c:pt idx="5190">
                  <c:v>0.126417</c:v>
                </c:pt>
                <c:pt idx="5191">
                  <c:v>0.14227299999999998</c:v>
                </c:pt>
                <c:pt idx="5192">
                  <c:v>0.14898599999999998</c:v>
                </c:pt>
                <c:pt idx="5193">
                  <c:v>0.14352899999999999</c:v>
                </c:pt>
                <c:pt idx="5194">
                  <c:v>0.12196699999999999</c:v>
                </c:pt>
                <c:pt idx="5195">
                  <c:v>0.119167</c:v>
                </c:pt>
                <c:pt idx="5196">
                  <c:v>0.11082599999999999</c:v>
                </c:pt>
                <c:pt idx="5197">
                  <c:v>0.12428299999999999</c:v>
                </c:pt>
                <c:pt idx="5198">
                  <c:v>0.15492799999999998</c:v>
                </c:pt>
                <c:pt idx="5199">
                  <c:v>0.17563299999999998</c:v>
                </c:pt>
                <c:pt idx="5200">
                  <c:v>0.18001699999999998</c:v>
                </c:pt>
                <c:pt idx="5201">
                  <c:v>0.18079899999999999</c:v>
                </c:pt>
                <c:pt idx="5202">
                  <c:v>0.16364499999999998</c:v>
                </c:pt>
                <c:pt idx="5203">
                  <c:v>0.170541</c:v>
                </c:pt>
                <c:pt idx="5204">
                  <c:v>0.174788</c:v>
                </c:pt>
                <c:pt idx="5205">
                  <c:v>0.158052</c:v>
                </c:pt>
                <c:pt idx="5206">
                  <c:v>0.17220199999999999</c:v>
                </c:pt>
                <c:pt idx="5207">
                  <c:v>0.172621</c:v>
                </c:pt>
                <c:pt idx="5208">
                  <c:v>0.16092299999999998</c:v>
                </c:pt>
                <c:pt idx="5209">
                  <c:v>0.14361599999999999</c:v>
                </c:pt>
                <c:pt idx="5210">
                  <c:v>0.13762000000000002</c:v>
                </c:pt>
                <c:pt idx="5211">
                  <c:v>0.15055000000000002</c:v>
                </c:pt>
                <c:pt idx="5212">
                  <c:v>0.14461099999999999</c:v>
                </c:pt>
                <c:pt idx="5213">
                  <c:v>0.13687099999999999</c:v>
                </c:pt>
                <c:pt idx="5214">
                  <c:v>0.115232</c:v>
                </c:pt>
                <c:pt idx="5215">
                  <c:v>8.3053000000000002E-2</c:v>
                </c:pt>
                <c:pt idx="5216">
                  <c:v>8.7536000000000003E-2</c:v>
                </c:pt>
                <c:pt idx="5217">
                  <c:v>8.1712999999999994E-2</c:v>
                </c:pt>
                <c:pt idx="5218">
                  <c:v>7.5810000000000002E-2</c:v>
                </c:pt>
                <c:pt idx="5219">
                  <c:v>0.122864</c:v>
                </c:pt>
                <c:pt idx="5220">
                  <c:v>0.14877599999999999</c:v>
                </c:pt>
                <c:pt idx="5221">
                  <c:v>0.15640399999999999</c:v>
                </c:pt>
                <c:pt idx="5222">
                  <c:v>0.15818599999999999</c:v>
                </c:pt>
                <c:pt idx="5223">
                  <c:v>0.16257199999999999</c:v>
                </c:pt>
                <c:pt idx="5224">
                  <c:v>0.17055699999999999</c:v>
                </c:pt>
                <c:pt idx="5225">
                  <c:v>0.166543</c:v>
                </c:pt>
                <c:pt idx="5226">
                  <c:v>0.15785199999999999</c:v>
                </c:pt>
                <c:pt idx="5227">
                  <c:v>0.18407799999999999</c:v>
                </c:pt>
                <c:pt idx="5228">
                  <c:v>0.17753099999999999</c:v>
                </c:pt>
                <c:pt idx="5229">
                  <c:v>0.158224</c:v>
                </c:pt>
                <c:pt idx="5230">
                  <c:v>0.13873000000000002</c:v>
                </c:pt>
                <c:pt idx="5231">
                  <c:v>0.13727300000000001</c:v>
                </c:pt>
                <c:pt idx="5232">
                  <c:v>0.14446200000000001</c:v>
                </c:pt>
                <c:pt idx="5233">
                  <c:v>0.14070099999999999</c:v>
                </c:pt>
                <c:pt idx="5234">
                  <c:v>0.13908799999999999</c:v>
                </c:pt>
                <c:pt idx="5235">
                  <c:v>0.13170799999999999</c:v>
                </c:pt>
                <c:pt idx="5236">
                  <c:v>0.15542400000000001</c:v>
                </c:pt>
                <c:pt idx="5237">
                  <c:v>0.192578</c:v>
                </c:pt>
                <c:pt idx="5238">
                  <c:v>0.208366</c:v>
                </c:pt>
                <c:pt idx="5239">
                  <c:v>0.22964000000000001</c:v>
                </c:pt>
                <c:pt idx="5240">
                  <c:v>0.24568899999999999</c:v>
                </c:pt>
                <c:pt idx="5241">
                  <c:v>0.26995399999999997</c:v>
                </c:pt>
                <c:pt idx="5242">
                  <c:v>0.30157200000000001</c:v>
                </c:pt>
                <c:pt idx="5243">
                  <c:v>0.29262199999999999</c:v>
                </c:pt>
                <c:pt idx="5244">
                  <c:v>0.301147</c:v>
                </c:pt>
                <c:pt idx="5245">
                  <c:v>0.29902899999999999</c:v>
                </c:pt>
                <c:pt idx="5246">
                  <c:v>0.28996899999999998</c:v>
                </c:pt>
                <c:pt idx="5247">
                  <c:v>0.28056500000000001</c:v>
                </c:pt>
                <c:pt idx="5248">
                  <c:v>0.26010800000000001</c:v>
                </c:pt>
                <c:pt idx="5249">
                  <c:v>0.232568</c:v>
                </c:pt>
                <c:pt idx="5250">
                  <c:v>0.223192</c:v>
                </c:pt>
                <c:pt idx="5251">
                  <c:v>0.22456099999999998</c:v>
                </c:pt>
                <c:pt idx="5252">
                  <c:v>0.204184</c:v>
                </c:pt>
                <c:pt idx="5253">
                  <c:v>0.18787499999999999</c:v>
                </c:pt>
                <c:pt idx="5254">
                  <c:v>0.22556000000000001</c:v>
                </c:pt>
                <c:pt idx="5255">
                  <c:v>0.22697799999999999</c:v>
                </c:pt>
                <c:pt idx="5256">
                  <c:v>0.22589299999999998</c:v>
                </c:pt>
                <c:pt idx="5257">
                  <c:v>0.27612300000000001</c:v>
                </c:pt>
                <c:pt idx="5258">
                  <c:v>0.26292599999999999</c:v>
                </c:pt>
                <c:pt idx="5259">
                  <c:v>0.26603399999999999</c:v>
                </c:pt>
                <c:pt idx="5260">
                  <c:v>0.25877499999999998</c:v>
                </c:pt>
                <c:pt idx="5261">
                  <c:v>0.245977</c:v>
                </c:pt>
                <c:pt idx="5262">
                  <c:v>0.23173099999999999</c:v>
                </c:pt>
                <c:pt idx="5263">
                  <c:v>0.229549</c:v>
                </c:pt>
                <c:pt idx="5264">
                  <c:v>0.20229000000000003</c:v>
                </c:pt>
                <c:pt idx="5265">
                  <c:v>0.182119</c:v>
                </c:pt>
                <c:pt idx="5266">
                  <c:v>0.199598</c:v>
                </c:pt>
                <c:pt idx="5267">
                  <c:v>0.19728199999999999</c:v>
                </c:pt>
                <c:pt idx="5268">
                  <c:v>0.20083099999999998</c:v>
                </c:pt>
                <c:pt idx="5269">
                  <c:v>0.19210099999999999</c:v>
                </c:pt>
                <c:pt idx="5270">
                  <c:v>0.170987</c:v>
                </c:pt>
                <c:pt idx="5271">
                  <c:v>0.14890399999999998</c:v>
                </c:pt>
                <c:pt idx="5272">
                  <c:v>0.15328799999999998</c:v>
                </c:pt>
                <c:pt idx="5273">
                  <c:v>0.13860799999999998</c:v>
                </c:pt>
                <c:pt idx="5274">
                  <c:v>0.14377299999999998</c:v>
                </c:pt>
                <c:pt idx="5275">
                  <c:v>0.13044</c:v>
                </c:pt>
                <c:pt idx="5276">
                  <c:v>0.14163499999999998</c:v>
                </c:pt>
                <c:pt idx="5277">
                  <c:v>0.13476099999999999</c:v>
                </c:pt>
                <c:pt idx="5278">
                  <c:v>0.15239000000000003</c:v>
                </c:pt>
                <c:pt idx="5279">
                  <c:v>0.16605599999999998</c:v>
                </c:pt>
                <c:pt idx="5280">
                  <c:v>0.17463099999999998</c:v>
                </c:pt>
                <c:pt idx="5281">
                  <c:v>0.173203</c:v>
                </c:pt>
                <c:pt idx="5282">
                  <c:v>0.18579099999999998</c:v>
                </c:pt>
                <c:pt idx="5283">
                  <c:v>0.19683699999999998</c:v>
                </c:pt>
                <c:pt idx="5284">
                  <c:v>0.230297</c:v>
                </c:pt>
                <c:pt idx="5285">
                  <c:v>0.24423499999999998</c:v>
                </c:pt>
                <c:pt idx="5286">
                  <c:v>0.23587000000000002</c:v>
                </c:pt>
                <c:pt idx="5287">
                  <c:v>0.22031799999999999</c:v>
                </c:pt>
                <c:pt idx="5288">
                  <c:v>0.24027099999999998</c:v>
                </c:pt>
                <c:pt idx="5289">
                  <c:v>0.24271899999999999</c:v>
                </c:pt>
                <c:pt idx="5290">
                  <c:v>0.243114</c:v>
                </c:pt>
                <c:pt idx="5291">
                  <c:v>0.241977</c:v>
                </c:pt>
                <c:pt idx="5292">
                  <c:v>0.25189899999999998</c:v>
                </c:pt>
                <c:pt idx="5293">
                  <c:v>0.257824</c:v>
                </c:pt>
                <c:pt idx="5294">
                  <c:v>0.248441</c:v>
                </c:pt>
                <c:pt idx="5295">
                  <c:v>0.24746299999999999</c:v>
                </c:pt>
                <c:pt idx="5296">
                  <c:v>0.23488699999999998</c:v>
                </c:pt>
                <c:pt idx="5297">
                  <c:v>0.21423699999999998</c:v>
                </c:pt>
                <c:pt idx="5298">
                  <c:v>0.18992299999999998</c:v>
                </c:pt>
                <c:pt idx="5299">
                  <c:v>0.230409</c:v>
                </c:pt>
                <c:pt idx="5300">
                  <c:v>0.21584199999999998</c:v>
                </c:pt>
                <c:pt idx="5301">
                  <c:v>0.24184399999999998</c:v>
                </c:pt>
                <c:pt idx="5302">
                  <c:v>0.27054099999999998</c:v>
                </c:pt>
                <c:pt idx="5303">
                  <c:v>0.26953199999999999</c:v>
                </c:pt>
                <c:pt idx="5304">
                  <c:v>0.26446700000000001</c:v>
                </c:pt>
                <c:pt idx="5305">
                  <c:v>0.28321799999999997</c:v>
                </c:pt>
                <c:pt idx="5306">
                  <c:v>0.29460000000000003</c:v>
                </c:pt>
                <c:pt idx="5307">
                  <c:v>0.31398300000000001</c:v>
                </c:pt>
                <c:pt idx="5308">
                  <c:v>0.31356099999999998</c:v>
                </c:pt>
                <c:pt idx="5309">
                  <c:v>0.32133400000000001</c:v>
                </c:pt>
                <c:pt idx="5310">
                  <c:v>0.31807000000000002</c:v>
                </c:pt>
                <c:pt idx="5311">
                  <c:v>0.31807199999999997</c:v>
                </c:pt>
                <c:pt idx="5312">
                  <c:v>0.33984700000000001</c:v>
                </c:pt>
                <c:pt idx="5313">
                  <c:v>0.33238699999999999</c:v>
                </c:pt>
                <c:pt idx="5314">
                  <c:v>0.34812399999999999</c:v>
                </c:pt>
                <c:pt idx="5315">
                  <c:v>0.35577799999999998</c:v>
                </c:pt>
                <c:pt idx="5316">
                  <c:v>0.36369499999999999</c:v>
                </c:pt>
                <c:pt idx="5317">
                  <c:v>0.36983000000000005</c:v>
                </c:pt>
                <c:pt idx="5318">
                  <c:v>0.37358199999999997</c:v>
                </c:pt>
                <c:pt idx="5319">
                  <c:v>0.38016499999999998</c:v>
                </c:pt>
                <c:pt idx="5320">
                  <c:v>0.37332799999999999</c:v>
                </c:pt>
                <c:pt idx="5321">
                  <c:v>0.37551099999999998</c:v>
                </c:pt>
                <c:pt idx="5322">
                  <c:v>0.40140599999999999</c:v>
                </c:pt>
                <c:pt idx="5323">
                  <c:v>0.39093800000000001</c:v>
                </c:pt>
                <c:pt idx="5324">
                  <c:v>0.38231499999999996</c:v>
                </c:pt>
                <c:pt idx="5325">
                  <c:v>0.39019999999999999</c:v>
                </c:pt>
                <c:pt idx="5326">
                  <c:v>0.38638499999999998</c:v>
                </c:pt>
                <c:pt idx="5327">
                  <c:v>0.40468399999999999</c:v>
                </c:pt>
                <c:pt idx="5328">
                  <c:v>0.40017399999999997</c:v>
                </c:pt>
                <c:pt idx="5329">
                  <c:v>0.37926099999999996</c:v>
                </c:pt>
                <c:pt idx="5330">
                  <c:v>0.37201799999999996</c:v>
                </c:pt>
                <c:pt idx="5331">
                  <c:v>0.31404599999999999</c:v>
                </c:pt>
                <c:pt idx="5332">
                  <c:v>0.33779500000000001</c:v>
                </c:pt>
                <c:pt idx="5333">
                  <c:v>0.30061399999999999</c:v>
                </c:pt>
                <c:pt idx="5334">
                  <c:v>0.30505499999999997</c:v>
                </c:pt>
                <c:pt idx="5335">
                  <c:v>0.28293599999999997</c:v>
                </c:pt>
                <c:pt idx="5336">
                  <c:v>0.26792899999999997</c:v>
                </c:pt>
                <c:pt idx="5337">
                  <c:v>0.26644799999999996</c:v>
                </c:pt>
                <c:pt idx="5338">
                  <c:v>0.262683</c:v>
                </c:pt>
                <c:pt idx="5339">
                  <c:v>0.24524199999999999</c:v>
                </c:pt>
                <c:pt idx="5340">
                  <c:v>0.24627299999999999</c:v>
                </c:pt>
                <c:pt idx="5341">
                  <c:v>0.26158899999999996</c:v>
                </c:pt>
                <c:pt idx="5342">
                  <c:v>0.25004199999999999</c:v>
                </c:pt>
                <c:pt idx="5343">
                  <c:v>0.24723499999999998</c:v>
                </c:pt>
                <c:pt idx="5344">
                  <c:v>0.26024799999999998</c:v>
                </c:pt>
                <c:pt idx="5345">
                  <c:v>0.24602000000000002</c:v>
                </c:pt>
                <c:pt idx="5346">
                  <c:v>0.27281299999999997</c:v>
                </c:pt>
                <c:pt idx="5347">
                  <c:v>0.26285500000000001</c:v>
                </c:pt>
                <c:pt idx="5348">
                  <c:v>0.25739400000000001</c:v>
                </c:pt>
                <c:pt idx="5349">
                  <c:v>0.24062599999999998</c:v>
                </c:pt>
                <c:pt idx="5350">
                  <c:v>0.23785199999999998</c:v>
                </c:pt>
                <c:pt idx="5351">
                  <c:v>0.21398000000000003</c:v>
                </c:pt>
                <c:pt idx="5352">
                  <c:v>0.20061699999999999</c:v>
                </c:pt>
                <c:pt idx="5353">
                  <c:v>0.185527</c:v>
                </c:pt>
                <c:pt idx="5354">
                  <c:v>0.16848399999999999</c:v>
                </c:pt>
                <c:pt idx="5355">
                  <c:v>0.16575499999999999</c:v>
                </c:pt>
                <c:pt idx="5356">
                  <c:v>0.15953399999999998</c:v>
                </c:pt>
                <c:pt idx="5357">
                  <c:v>0.144542</c:v>
                </c:pt>
                <c:pt idx="5358">
                  <c:v>0.13520799999999999</c:v>
                </c:pt>
                <c:pt idx="5359">
                  <c:v>0.15524000000000002</c:v>
                </c:pt>
                <c:pt idx="5360">
                  <c:v>0.15171699999999999</c:v>
                </c:pt>
                <c:pt idx="5361">
                  <c:v>0.14896799999999999</c:v>
                </c:pt>
                <c:pt idx="5362">
                  <c:v>0.16574000000000003</c:v>
                </c:pt>
                <c:pt idx="5363">
                  <c:v>0.16748199999999999</c:v>
                </c:pt>
                <c:pt idx="5364">
                  <c:v>0.17510299999999998</c:v>
                </c:pt>
                <c:pt idx="5365">
                  <c:v>0.165437</c:v>
                </c:pt>
                <c:pt idx="5366">
                  <c:v>0.215611</c:v>
                </c:pt>
                <c:pt idx="5367">
                  <c:v>0.213417</c:v>
                </c:pt>
                <c:pt idx="5368">
                  <c:v>0.19952299999999998</c:v>
                </c:pt>
                <c:pt idx="5369">
                  <c:v>0.19791399999999998</c:v>
                </c:pt>
                <c:pt idx="5370">
                  <c:v>0.19228000000000001</c:v>
                </c:pt>
                <c:pt idx="5371">
                  <c:v>0.19377899999999998</c:v>
                </c:pt>
                <c:pt idx="5372">
                  <c:v>0.18981799999999999</c:v>
                </c:pt>
                <c:pt idx="5373">
                  <c:v>0.177291</c:v>
                </c:pt>
                <c:pt idx="5374">
                  <c:v>0.17693699999999998</c:v>
                </c:pt>
                <c:pt idx="5375">
                  <c:v>0.16606199999999999</c:v>
                </c:pt>
                <c:pt idx="5376">
                  <c:v>0.183639</c:v>
                </c:pt>
                <c:pt idx="5377">
                  <c:v>0.17341399999999998</c:v>
                </c:pt>
                <c:pt idx="5378">
                  <c:v>0.17688499999999999</c:v>
                </c:pt>
                <c:pt idx="5379">
                  <c:v>0.19286</c:v>
                </c:pt>
                <c:pt idx="5380">
                  <c:v>0.18004299999999998</c:v>
                </c:pt>
                <c:pt idx="5381">
                  <c:v>0.165552</c:v>
                </c:pt>
                <c:pt idx="5382">
                  <c:v>0.18090000000000001</c:v>
                </c:pt>
                <c:pt idx="5383">
                  <c:v>0.164605</c:v>
                </c:pt>
                <c:pt idx="5384">
                  <c:v>0.16909099999999999</c:v>
                </c:pt>
                <c:pt idx="5385">
                  <c:v>0.16555799999999998</c:v>
                </c:pt>
                <c:pt idx="5386">
                  <c:v>0.139737</c:v>
                </c:pt>
                <c:pt idx="5387">
                  <c:v>0.142509</c:v>
                </c:pt>
                <c:pt idx="5388">
                  <c:v>0.13547699999999999</c:v>
                </c:pt>
                <c:pt idx="5389">
                  <c:v>0.13741100000000001</c:v>
                </c:pt>
                <c:pt idx="5390">
                  <c:v>0.11268099999999999</c:v>
                </c:pt>
                <c:pt idx="5391">
                  <c:v>0.10862000000000001</c:v>
                </c:pt>
                <c:pt idx="5392">
                  <c:v>0.123816</c:v>
                </c:pt>
                <c:pt idx="5393">
                  <c:v>0.11070000000000001</c:v>
                </c:pt>
                <c:pt idx="5394">
                  <c:v>0.12909499999999999</c:v>
                </c:pt>
                <c:pt idx="5395">
                  <c:v>0.17389399999999999</c:v>
                </c:pt>
                <c:pt idx="5396">
                  <c:v>0.18460799999999999</c:v>
                </c:pt>
                <c:pt idx="5397">
                  <c:v>0.19391899999999998</c:v>
                </c:pt>
                <c:pt idx="5398">
                  <c:v>0.19797399999999998</c:v>
                </c:pt>
                <c:pt idx="5399">
                  <c:v>0.19170899999999999</c:v>
                </c:pt>
                <c:pt idx="5400">
                  <c:v>0.18718599999999999</c:v>
                </c:pt>
                <c:pt idx="5401">
                  <c:v>0.19600799999999999</c:v>
                </c:pt>
                <c:pt idx="5402">
                  <c:v>0.20455000000000001</c:v>
                </c:pt>
                <c:pt idx="5403">
                  <c:v>0.18423</c:v>
                </c:pt>
                <c:pt idx="5404">
                  <c:v>0.18374699999999999</c:v>
                </c:pt>
                <c:pt idx="5405">
                  <c:v>0.176235</c:v>
                </c:pt>
                <c:pt idx="5406">
                  <c:v>0.18935199999999999</c:v>
                </c:pt>
                <c:pt idx="5407">
                  <c:v>0.213257</c:v>
                </c:pt>
                <c:pt idx="5408">
                  <c:v>0.211423</c:v>
                </c:pt>
                <c:pt idx="5409">
                  <c:v>0.23150000000000001</c:v>
                </c:pt>
                <c:pt idx="5410">
                  <c:v>0.22608000000000003</c:v>
                </c:pt>
                <c:pt idx="5411">
                  <c:v>0.24224199999999999</c:v>
                </c:pt>
                <c:pt idx="5412">
                  <c:v>0.24237299999999998</c:v>
                </c:pt>
                <c:pt idx="5413">
                  <c:v>0.243091</c:v>
                </c:pt>
                <c:pt idx="5414">
                  <c:v>0.22780899999999998</c:v>
                </c:pt>
                <c:pt idx="5415">
                  <c:v>0.20599099999999998</c:v>
                </c:pt>
                <c:pt idx="5416">
                  <c:v>0.19247499999999998</c:v>
                </c:pt>
                <c:pt idx="5417">
                  <c:v>0.187005</c:v>
                </c:pt>
                <c:pt idx="5418">
                  <c:v>0.17832899999999999</c:v>
                </c:pt>
                <c:pt idx="5419">
                  <c:v>0.173008</c:v>
                </c:pt>
                <c:pt idx="5420">
                  <c:v>0.190668</c:v>
                </c:pt>
                <c:pt idx="5421">
                  <c:v>0.194408</c:v>
                </c:pt>
                <c:pt idx="5422">
                  <c:v>0.19445899999999999</c:v>
                </c:pt>
                <c:pt idx="5423">
                  <c:v>0.19001699999999999</c:v>
                </c:pt>
                <c:pt idx="5424">
                  <c:v>0.187582</c:v>
                </c:pt>
                <c:pt idx="5425">
                  <c:v>0.249113</c:v>
                </c:pt>
                <c:pt idx="5426">
                  <c:v>0.27379999999999999</c:v>
                </c:pt>
                <c:pt idx="5427">
                  <c:v>0.273642</c:v>
                </c:pt>
                <c:pt idx="5428">
                  <c:v>0.28826499999999999</c:v>
                </c:pt>
                <c:pt idx="5429">
                  <c:v>0.30112899999999998</c:v>
                </c:pt>
                <c:pt idx="5430">
                  <c:v>0.30014099999999999</c:v>
                </c:pt>
                <c:pt idx="5431">
                  <c:v>0.285584</c:v>
                </c:pt>
                <c:pt idx="5432">
                  <c:v>0.29398599999999997</c:v>
                </c:pt>
                <c:pt idx="5433">
                  <c:v>0.28621599999999997</c:v>
                </c:pt>
                <c:pt idx="5434">
                  <c:v>0.32238099999999997</c:v>
                </c:pt>
                <c:pt idx="5435">
                  <c:v>0.32253799999999999</c:v>
                </c:pt>
                <c:pt idx="5436">
                  <c:v>0.30894499999999997</c:v>
                </c:pt>
                <c:pt idx="5437">
                  <c:v>0.29185899999999998</c:v>
                </c:pt>
                <c:pt idx="5438">
                  <c:v>0.26921899999999999</c:v>
                </c:pt>
                <c:pt idx="5439">
                  <c:v>0.24586899999999998</c:v>
                </c:pt>
                <c:pt idx="5440">
                  <c:v>0.223081</c:v>
                </c:pt>
                <c:pt idx="5441">
                  <c:v>0.23713899999999999</c:v>
                </c:pt>
                <c:pt idx="5442">
                  <c:v>0.22883000000000001</c:v>
                </c:pt>
                <c:pt idx="5443">
                  <c:v>0.22953399999999999</c:v>
                </c:pt>
                <c:pt idx="5444">
                  <c:v>0.23316899999999999</c:v>
                </c:pt>
                <c:pt idx="5445">
                  <c:v>0.224162</c:v>
                </c:pt>
                <c:pt idx="5446">
                  <c:v>0.21007199999999998</c:v>
                </c:pt>
                <c:pt idx="5447">
                  <c:v>0.19297299999999998</c:v>
                </c:pt>
                <c:pt idx="5448">
                  <c:v>0.19408</c:v>
                </c:pt>
                <c:pt idx="5449">
                  <c:v>0.200878</c:v>
                </c:pt>
                <c:pt idx="5450">
                  <c:v>0.196045</c:v>
                </c:pt>
                <c:pt idx="5451">
                  <c:v>0.19578499999999999</c:v>
                </c:pt>
                <c:pt idx="5452">
                  <c:v>0.191498</c:v>
                </c:pt>
                <c:pt idx="5453">
                  <c:v>0.211752</c:v>
                </c:pt>
                <c:pt idx="5454">
                  <c:v>0.20605199999999999</c:v>
                </c:pt>
                <c:pt idx="5455">
                  <c:v>0.20913799999999999</c:v>
                </c:pt>
                <c:pt idx="5456">
                  <c:v>0.246804</c:v>
                </c:pt>
                <c:pt idx="5457">
                  <c:v>0.22763699999999998</c:v>
                </c:pt>
                <c:pt idx="5458">
                  <c:v>0.24826099999999998</c:v>
                </c:pt>
                <c:pt idx="5459">
                  <c:v>0.25752599999999998</c:v>
                </c:pt>
                <c:pt idx="5460">
                  <c:v>0.25634699999999999</c:v>
                </c:pt>
                <c:pt idx="5461">
                  <c:v>0.24924399999999999</c:v>
                </c:pt>
                <c:pt idx="5462">
                  <c:v>0.23976399999999998</c:v>
                </c:pt>
                <c:pt idx="5463">
                  <c:v>0.27374799999999999</c:v>
                </c:pt>
                <c:pt idx="5464">
                  <c:v>0.26815</c:v>
                </c:pt>
                <c:pt idx="5465">
                  <c:v>0.25788699999999998</c:v>
                </c:pt>
                <c:pt idx="5466">
                  <c:v>0.27187699999999998</c:v>
                </c:pt>
                <c:pt idx="5467">
                  <c:v>0.26617099999999999</c:v>
                </c:pt>
                <c:pt idx="5468">
                  <c:v>0.260654</c:v>
                </c:pt>
                <c:pt idx="5469">
                  <c:v>0.25136000000000003</c:v>
                </c:pt>
                <c:pt idx="5470">
                  <c:v>0.28336899999999998</c:v>
                </c:pt>
                <c:pt idx="5471">
                  <c:v>0.28068199999999999</c:v>
                </c:pt>
                <c:pt idx="5472">
                  <c:v>0.28042499999999998</c:v>
                </c:pt>
                <c:pt idx="5473">
                  <c:v>0.27338499999999999</c:v>
                </c:pt>
                <c:pt idx="5474">
                  <c:v>0.27427599999999996</c:v>
                </c:pt>
                <c:pt idx="5475">
                  <c:v>0.27911000000000002</c:v>
                </c:pt>
                <c:pt idx="5476">
                  <c:v>0.24974199999999999</c:v>
                </c:pt>
                <c:pt idx="5477">
                  <c:v>0.25708199999999998</c:v>
                </c:pt>
                <c:pt idx="5478">
                  <c:v>0.24392699999999998</c:v>
                </c:pt>
                <c:pt idx="5479">
                  <c:v>0.245613</c:v>
                </c:pt>
                <c:pt idx="5480">
                  <c:v>0.26735900000000001</c:v>
                </c:pt>
                <c:pt idx="5481">
                  <c:v>0.30046099999999998</c:v>
                </c:pt>
                <c:pt idx="5482">
                  <c:v>0.31807000000000002</c:v>
                </c:pt>
                <c:pt idx="5483">
                  <c:v>0.324708</c:v>
                </c:pt>
                <c:pt idx="5484">
                  <c:v>0.32775699999999997</c:v>
                </c:pt>
                <c:pt idx="5485">
                  <c:v>0.33888099999999999</c:v>
                </c:pt>
                <c:pt idx="5486">
                  <c:v>0.35139000000000004</c:v>
                </c:pt>
                <c:pt idx="5487">
                  <c:v>0.35348499999999999</c:v>
                </c:pt>
                <c:pt idx="5488">
                  <c:v>0.347889</c:v>
                </c:pt>
                <c:pt idx="5489">
                  <c:v>0.33941499999999997</c:v>
                </c:pt>
                <c:pt idx="5490">
                  <c:v>0.35367299999999996</c:v>
                </c:pt>
                <c:pt idx="5491">
                  <c:v>0.34746099999999996</c:v>
                </c:pt>
                <c:pt idx="5492">
                  <c:v>0.34771399999999997</c:v>
                </c:pt>
                <c:pt idx="5493">
                  <c:v>0.337368</c:v>
                </c:pt>
                <c:pt idx="5494">
                  <c:v>0.32765299999999997</c:v>
                </c:pt>
                <c:pt idx="5495">
                  <c:v>0.32263399999999998</c:v>
                </c:pt>
                <c:pt idx="5496">
                  <c:v>0.294715</c:v>
                </c:pt>
                <c:pt idx="5497">
                  <c:v>0.28045199999999998</c:v>
                </c:pt>
                <c:pt idx="5498">
                  <c:v>0.26756399999999997</c:v>
                </c:pt>
                <c:pt idx="5499">
                  <c:v>0.25222800000000001</c:v>
                </c:pt>
                <c:pt idx="5500">
                  <c:v>0.25361400000000001</c:v>
                </c:pt>
                <c:pt idx="5501">
                  <c:v>0.24692299999999998</c:v>
                </c:pt>
                <c:pt idx="5502">
                  <c:v>0.23652499999999999</c:v>
                </c:pt>
                <c:pt idx="5503">
                  <c:v>0.21739599999999998</c:v>
                </c:pt>
                <c:pt idx="5504">
                  <c:v>0.20897499999999999</c:v>
                </c:pt>
                <c:pt idx="5505">
                  <c:v>0.20086299999999999</c:v>
                </c:pt>
                <c:pt idx="5506">
                  <c:v>0.18877099999999999</c:v>
                </c:pt>
                <c:pt idx="5507">
                  <c:v>0.18806199999999998</c:v>
                </c:pt>
                <c:pt idx="5508">
                  <c:v>0.17805299999999999</c:v>
                </c:pt>
                <c:pt idx="5509">
                  <c:v>0.19269000000000003</c:v>
                </c:pt>
                <c:pt idx="5510">
                  <c:v>0.17897199999999999</c:v>
                </c:pt>
                <c:pt idx="5511">
                  <c:v>0.18218699999999999</c:v>
                </c:pt>
                <c:pt idx="5512">
                  <c:v>0.18607699999999999</c:v>
                </c:pt>
                <c:pt idx="5513">
                  <c:v>0.18989599999999998</c:v>
                </c:pt>
                <c:pt idx="5514">
                  <c:v>0.183005</c:v>
                </c:pt>
                <c:pt idx="5515">
                  <c:v>0.18118299999999998</c:v>
                </c:pt>
                <c:pt idx="5516">
                  <c:v>0.19791499999999998</c:v>
                </c:pt>
                <c:pt idx="5517">
                  <c:v>0.22715000000000002</c:v>
                </c:pt>
                <c:pt idx="5518">
                  <c:v>0.24046699999999999</c:v>
                </c:pt>
                <c:pt idx="5519">
                  <c:v>0.232987</c:v>
                </c:pt>
                <c:pt idx="5520">
                  <c:v>0.228245</c:v>
                </c:pt>
                <c:pt idx="5521">
                  <c:v>0.238541</c:v>
                </c:pt>
                <c:pt idx="5522">
                  <c:v>0.25197900000000001</c:v>
                </c:pt>
                <c:pt idx="5523">
                  <c:v>0.253973</c:v>
                </c:pt>
                <c:pt idx="5524">
                  <c:v>0.25916299999999998</c:v>
                </c:pt>
                <c:pt idx="5525">
                  <c:v>0.251722</c:v>
                </c:pt>
                <c:pt idx="5526">
                  <c:v>0.237262</c:v>
                </c:pt>
                <c:pt idx="5527">
                  <c:v>0.218614</c:v>
                </c:pt>
                <c:pt idx="5528">
                  <c:v>0.225769</c:v>
                </c:pt>
                <c:pt idx="5529">
                  <c:v>0.26726699999999998</c:v>
                </c:pt>
                <c:pt idx="5530">
                  <c:v>0.26631000000000005</c:v>
                </c:pt>
                <c:pt idx="5531">
                  <c:v>0.27515699999999998</c:v>
                </c:pt>
                <c:pt idx="5532">
                  <c:v>0.26904699999999998</c:v>
                </c:pt>
                <c:pt idx="5533">
                  <c:v>0.25790199999999996</c:v>
                </c:pt>
                <c:pt idx="5534">
                  <c:v>0.26197399999999998</c:v>
                </c:pt>
                <c:pt idx="5535">
                  <c:v>0.284607</c:v>
                </c:pt>
                <c:pt idx="5536">
                  <c:v>0.279754</c:v>
                </c:pt>
                <c:pt idx="5537">
                  <c:v>0.28854099999999999</c:v>
                </c:pt>
                <c:pt idx="5538">
                  <c:v>0.29839899999999997</c:v>
                </c:pt>
                <c:pt idx="5539">
                  <c:v>0.29074</c:v>
                </c:pt>
                <c:pt idx="5540">
                  <c:v>0.32577200000000001</c:v>
                </c:pt>
                <c:pt idx="5541">
                  <c:v>0.317772</c:v>
                </c:pt>
                <c:pt idx="5542">
                  <c:v>0.33377699999999999</c:v>
                </c:pt>
                <c:pt idx="5543">
                  <c:v>0.32716000000000001</c:v>
                </c:pt>
                <c:pt idx="5544">
                  <c:v>0.379772</c:v>
                </c:pt>
                <c:pt idx="5545">
                  <c:v>0.36239199999999999</c:v>
                </c:pt>
                <c:pt idx="5546">
                  <c:v>0.35969399999999996</c:v>
                </c:pt>
                <c:pt idx="5547">
                  <c:v>0.34495699999999996</c:v>
                </c:pt>
                <c:pt idx="5548">
                  <c:v>0.35588599999999998</c:v>
                </c:pt>
                <c:pt idx="5549">
                  <c:v>0.34800300000000001</c:v>
                </c:pt>
                <c:pt idx="5550">
                  <c:v>0.32576699999999997</c:v>
                </c:pt>
                <c:pt idx="5551">
                  <c:v>0.34870899999999999</c:v>
                </c:pt>
                <c:pt idx="5552">
                  <c:v>0.34253899999999998</c:v>
                </c:pt>
                <c:pt idx="5553">
                  <c:v>0.322131</c:v>
                </c:pt>
                <c:pt idx="5554">
                  <c:v>0.32018099999999999</c:v>
                </c:pt>
                <c:pt idx="5555">
                  <c:v>0.309168</c:v>
                </c:pt>
                <c:pt idx="5556">
                  <c:v>0.337254</c:v>
                </c:pt>
                <c:pt idx="5557">
                  <c:v>0.36714000000000002</c:v>
                </c:pt>
                <c:pt idx="5558">
                  <c:v>0.36351899999999998</c:v>
                </c:pt>
                <c:pt idx="5559">
                  <c:v>0.348663</c:v>
                </c:pt>
                <c:pt idx="5560">
                  <c:v>0.33074300000000001</c:v>
                </c:pt>
                <c:pt idx="5561">
                  <c:v>0.34012699999999996</c:v>
                </c:pt>
                <c:pt idx="5562">
                  <c:v>0.37661299999999998</c:v>
                </c:pt>
                <c:pt idx="5563">
                  <c:v>0.379936</c:v>
                </c:pt>
                <c:pt idx="5564">
                  <c:v>0.36934299999999998</c:v>
                </c:pt>
                <c:pt idx="5565">
                  <c:v>0.35107699999999997</c:v>
                </c:pt>
                <c:pt idx="5566">
                  <c:v>0.35855799999999999</c:v>
                </c:pt>
                <c:pt idx="5567">
                  <c:v>0.33930899999999997</c:v>
                </c:pt>
                <c:pt idx="5568">
                  <c:v>0.30612299999999998</c:v>
                </c:pt>
                <c:pt idx="5569">
                  <c:v>0.28152199999999999</c:v>
                </c:pt>
                <c:pt idx="5570">
                  <c:v>0.25828099999999998</c:v>
                </c:pt>
                <c:pt idx="5571">
                  <c:v>0.26865699999999998</c:v>
                </c:pt>
                <c:pt idx="5572">
                  <c:v>0.27460200000000001</c:v>
                </c:pt>
                <c:pt idx="5573">
                  <c:v>0.25702799999999998</c:v>
                </c:pt>
                <c:pt idx="5574">
                  <c:v>0.23923000000000003</c:v>
                </c:pt>
                <c:pt idx="5575">
                  <c:v>0.223686</c:v>
                </c:pt>
                <c:pt idx="5576">
                  <c:v>0.21320899999999998</c:v>
                </c:pt>
                <c:pt idx="5577">
                  <c:v>0.201681</c:v>
                </c:pt>
                <c:pt idx="5578">
                  <c:v>0.19721000000000002</c:v>
                </c:pt>
                <c:pt idx="5579">
                  <c:v>0.19547899999999999</c:v>
                </c:pt>
                <c:pt idx="5580">
                  <c:v>0.20400499999999999</c:v>
                </c:pt>
                <c:pt idx="5581">
                  <c:v>0.203962</c:v>
                </c:pt>
                <c:pt idx="5582">
                  <c:v>0.211696</c:v>
                </c:pt>
                <c:pt idx="5583">
                  <c:v>0.19925599999999999</c:v>
                </c:pt>
                <c:pt idx="5584">
                  <c:v>0.20322899999999999</c:v>
                </c:pt>
                <c:pt idx="5585">
                  <c:v>0.20425099999999999</c:v>
                </c:pt>
                <c:pt idx="5586">
                  <c:v>0.21154699999999999</c:v>
                </c:pt>
                <c:pt idx="5587">
                  <c:v>0.21138299999999999</c:v>
                </c:pt>
                <c:pt idx="5588">
                  <c:v>0.20517099999999999</c:v>
                </c:pt>
                <c:pt idx="5589">
                  <c:v>0.226441</c:v>
                </c:pt>
                <c:pt idx="5590">
                  <c:v>0.237458</c:v>
                </c:pt>
                <c:pt idx="5591">
                  <c:v>0.22308899999999998</c:v>
                </c:pt>
                <c:pt idx="5592">
                  <c:v>0.220661</c:v>
                </c:pt>
                <c:pt idx="5593">
                  <c:v>0.21548299999999998</c:v>
                </c:pt>
                <c:pt idx="5594">
                  <c:v>0.23624099999999998</c:v>
                </c:pt>
                <c:pt idx="5595">
                  <c:v>0.23044699999999999</c:v>
                </c:pt>
                <c:pt idx="5596">
                  <c:v>0.25040599999999996</c:v>
                </c:pt>
                <c:pt idx="5597">
                  <c:v>0.25448999999999999</c:v>
                </c:pt>
                <c:pt idx="5598">
                  <c:v>0.25028699999999998</c:v>
                </c:pt>
                <c:pt idx="5599">
                  <c:v>0.25189499999999998</c:v>
                </c:pt>
                <c:pt idx="5600">
                  <c:v>0.23344799999999999</c:v>
                </c:pt>
                <c:pt idx="5601">
                  <c:v>0.23299699999999998</c:v>
                </c:pt>
                <c:pt idx="5602">
                  <c:v>0.20518399999999998</c:v>
                </c:pt>
                <c:pt idx="5603">
                  <c:v>0.17959600000000001</c:v>
                </c:pt>
                <c:pt idx="5604">
                  <c:v>0.16279399999999999</c:v>
                </c:pt>
                <c:pt idx="5605">
                  <c:v>0.148812</c:v>
                </c:pt>
                <c:pt idx="5606">
                  <c:v>0.173981</c:v>
                </c:pt>
                <c:pt idx="5607">
                  <c:v>0.20320000000000002</c:v>
                </c:pt>
                <c:pt idx="5608">
                  <c:v>0.24935000000000002</c:v>
                </c:pt>
                <c:pt idx="5609">
                  <c:v>0.22607099999999999</c:v>
                </c:pt>
                <c:pt idx="5610">
                  <c:v>0.22609499999999999</c:v>
                </c:pt>
                <c:pt idx="5611">
                  <c:v>0.21903499999999998</c:v>
                </c:pt>
                <c:pt idx="5612">
                  <c:v>0.27003000000000005</c:v>
                </c:pt>
                <c:pt idx="5613">
                  <c:v>0.26094200000000001</c:v>
                </c:pt>
                <c:pt idx="5614">
                  <c:v>0.248972</c:v>
                </c:pt>
                <c:pt idx="5615">
                  <c:v>0.262878</c:v>
                </c:pt>
                <c:pt idx="5616">
                  <c:v>0.26150499999999999</c:v>
                </c:pt>
                <c:pt idx="5617">
                  <c:v>0.24707699999999999</c:v>
                </c:pt>
                <c:pt idx="5618">
                  <c:v>0.22684099999999999</c:v>
                </c:pt>
                <c:pt idx="5619">
                  <c:v>0.21750799999999998</c:v>
                </c:pt>
                <c:pt idx="5620">
                  <c:v>0.236092</c:v>
                </c:pt>
                <c:pt idx="5621">
                  <c:v>0.23345199999999999</c:v>
                </c:pt>
                <c:pt idx="5622">
                  <c:v>0.21812899999999999</c:v>
                </c:pt>
                <c:pt idx="5623">
                  <c:v>0.21266599999999999</c:v>
                </c:pt>
                <c:pt idx="5624">
                  <c:v>0.20091699999999998</c:v>
                </c:pt>
                <c:pt idx="5625">
                  <c:v>0.20567000000000002</c:v>
                </c:pt>
                <c:pt idx="5626">
                  <c:v>0.18923899999999999</c:v>
                </c:pt>
                <c:pt idx="5627">
                  <c:v>0.169624</c:v>
                </c:pt>
                <c:pt idx="5628">
                  <c:v>0.16489299999999998</c:v>
                </c:pt>
                <c:pt idx="5629">
                  <c:v>0.14882799999999999</c:v>
                </c:pt>
                <c:pt idx="5630">
                  <c:v>0.13553799999999999</c:v>
                </c:pt>
                <c:pt idx="5631">
                  <c:v>0.12326799999999999</c:v>
                </c:pt>
                <c:pt idx="5632">
                  <c:v>0.11119000000000001</c:v>
                </c:pt>
                <c:pt idx="5633">
                  <c:v>0.10659199999999999</c:v>
                </c:pt>
                <c:pt idx="5634">
                  <c:v>9.8276999999999989E-2</c:v>
                </c:pt>
                <c:pt idx="5635">
                  <c:v>9.7646999999999998E-2</c:v>
                </c:pt>
                <c:pt idx="5636">
                  <c:v>9.9900000000000003E-2</c:v>
                </c:pt>
                <c:pt idx="5637">
                  <c:v>9.7360000000000002E-2</c:v>
                </c:pt>
                <c:pt idx="5638">
                  <c:v>9.6170000000000005E-2</c:v>
                </c:pt>
                <c:pt idx="5639">
                  <c:v>9.8345000000000002E-2</c:v>
                </c:pt>
                <c:pt idx="5640">
                  <c:v>0.10277599999999999</c:v>
                </c:pt>
                <c:pt idx="5641">
                  <c:v>0.103325</c:v>
                </c:pt>
                <c:pt idx="5642">
                  <c:v>0.124829</c:v>
                </c:pt>
                <c:pt idx="5643">
                  <c:v>0.126775</c:v>
                </c:pt>
                <c:pt idx="5644">
                  <c:v>0.11727299999999999</c:v>
                </c:pt>
                <c:pt idx="5645">
                  <c:v>0.10837000000000001</c:v>
                </c:pt>
                <c:pt idx="5646">
                  <c:v>9.908199999999999E-2</c:v>
                </c:pt>
                <c:pt idx="5647">
                  <c:v>9.8350000000000007E-2</c:v>
                </c:pt>
                <c:pt idx="5648">
                  <c:v>9.236599999999999E-2</c:v>
                </c:pt>
                <c:pt idx="5649">
                  <c:v>9.3324999999999991E-2</c:v>
                </c:pt>
                <c:pt idx="5650">
                  <c:v>8.1608E-2</c:v>
                </c:pt>
                <c:pt idx="5651">
                  <c:v>9.5043000000000002E-2</c:v>
                </c:pt>
                <c:pt idx="5652">
                  <c:v>8.2830000000000001E-2</c:v>
                </c:pt>
                <c:pt idx="5653">
                  <c:v>8.3601999999999996E-2</c:v>
                </c:pt>
                <c:pt idx="5654">
                  <c:v>0.116822</c:v>
                </c:pt>
                <c:pt idx="5655">
                  <c:v>0.17293500000000001</c:v>
                </c:pt>
                <c:pt idx="5656">
                  <c:v>0.22692699999999999</c:v>
                </c:pt>
                <c:pt idx="5657">
                  <c:v>0.26903199999999999</c:v>
                </c:pt>
                <c:pt idx="5658">
                  <c:v>0.27866000000000002</c:v>
                </c:pt>
                <c:pt idx="5659">
                  <c:v>0.30586000000000002</c:v>
                </c:pt>
                <c:pt idx="5660">
                  <c:v>0.33971799999999996</c:v>
                </c:pt>
                <c:pt idx="5661">
                  <c:v>0.33884399999999998</c:v>
                </c:pt>
                <c:pt idx="5662">
                  <c:v>0.39238000000000001</c:v>
                </c:pt>
                <c:pt idx="5663">
                  <c:v>0.40082399999999996</c:v>
                </c:pt>
                <c:pt idx="5664">
                  <c:v>0.41186899999999999</c:v>
                </c:pt>
                <c:pt idx="5665">
                  <c:v>0.40773499999999996</c:v>
                </c:pt>
                <c:pt idx="5666">
                  <c:v>0.38842299999999996</c:v>
                </c:pt>
                <c:pt idx="5667">
                  <c:v>0.41902599999999995</c:v>
                </c:pt>
                <c:pt idx="5668">
                  <c:v>0.409167</c:v>
                </c:pt>
                <c:pt idx="5669">
                  <c:v>0.42296799999999996</c:v>
                </c:pt>
                <c:pt idx="5670">
                  <c:v>0.41058600000000001</c:v>
                </c:pt>
                <c:pt idx="5671">
                  <c:v>0.42637900000000001</c:v>
                </c:pt>
                <c:pt idx="5672">
                  <c:v>0.43477499999999997</c:v>
                </c:pt>
                <c:pt idx="5673">
                  <c:v>0.42521300000000001</c:v>
                </c:pt>
                <c:pt idx="5674">
                  <c:v>0.42997299999999999</c:v>
                </c:pt>
                <c:pt idx="5675">
                  <c:v>0.44184199999999996</c:v>
                </c:pt>
                <c:pt idx="5676">
                  <c:v>0.42566299999999996</c:v>
                </c:pt>
                <c:pt idx="5677">
                  <c:v>0.39722299999999999</c:v>
                </c:pt>
                <c:pt idx="5678">
                  <c:v>0.37991000000000003</c:v>
                </c:pt>
                <c:pt idx="5679">
                  <c:v>0.37908900000000001</c:v>
                </c:pt>
                <c:pt idx="5680">
                  <c:v>0.35417299999999996</c:v>
                </c:pt>
                <c:pt idx="5681">
                  <c:v>0.331036</c:v>
                </c:pt>
                <c:pt idx="5682">
                  <c:v>0.337368</c:v>
                </c:pt>
                <c:pt idx="5683">
                  <c:v>0.32127499999999998</c:v>
                </c:pt>
                <c:pt idx="5684">
                  <c:v>0.299313</c:v>
                </c:pt>
                <c:pt idx="5685">
                  <c:v>0.28181299999999998</c:v>
                </c:pt>
                <c:pt idx="5686">
                  <c:v>0.26548899999999998</c:v>
                </c:pt>
                <c:pt idx="5687">
                  <c:v>0.25314700000000001</c:v>
                </c:pt>
                <c:pt idx="5688">
                  <c:v>0.25343099999999996</c:v>
                </c:pt>
                <c:pt idx="5689">
                  <c:v>0.239676</c:v>
                </c:pt>
                <c:pt idx="5690">
                  <c:v>0.21554699999999999</c:v>
                </c:pt>
                <c:pt idx="5691">
                  <c:v>0.19913699999999998</c:v>
                </c:pt>
                <c:pt idx="5692">
                  <c:v>0.19294799999999998</c:v>
                </c:pt>
                <c:pt idx="5693">
                  <c:v>0.18606699999999998</c:v>
                </c:pt>
                <c:pt idx="5694">
                  <c:v>0.19623199999999999</c:v>
                </c:pt>
                <c:pt idx="5695">
                  <c:v>0.20200499999999999</c:v>
                </c:pt>
                <c:pt idx="5696">
                  <c:v>0.21557299999999999</c:v>
                </c:pt>
                <c:pt idx="5697">
                  <c:v>0.22423199999999999</c:v>
                </c:pt>
                <c:pt idx="5698">
                  <c:v>0.22448899999999999</c:v>
                </c:pt>
                <c:pt idx="5699">
                  <c:v>0.21665799999999999</c:v>
                </c:pt>
                <c:pt idx="5700">
                  <c:v>0.23356499999999999</c:v>
                </c:pt>
                <c:pt idx="5701">
                  <c:v>0.21911000000000003</c:v>
                </c:pt>
                <c:pt idx="5702">
                  <c:v>0.22638899999999998</c:v>
                </c:pt>
                <c:pt idx="5703">
                  <c:v>0.23964199999999999</c:v>
                </c:pt>
                <c:pt idx="5704">
                  <c:v>0.22206000000000001</c:v>
                </c:pt>
                <c:pt idx="5705">
                  <c:v>0.23646799999999998</c:v>
                </c:pt>
                <c:pt idx="5706">
                  <c:v>0.23403199999999999</c:v>
                </c:pt>
                <c:pt idx="5707">
                  <c:v>0.22950000000000001</c:v>
                </c:pt>
                <c:pt idx="5708">
                  <c:v>0.220778</c:v>
                </c:pt>
                <c:pt idx="5709">
                  <c:v>0.223607</c:v>
                </c:pt>
                <c:pt idx="5710">
                  <c:v>0.225331</c:v>
                </c:pt>
                <c:pt idx="5711">
                  <c:v>0.22421000000000002</c:v>
                </c:pt>
                <c:pt idx="5712">
                  <c:v>0.22010099999999999</c:v>
                </c:pt>
                <c:pt idx="5713">
                  <c:v>0.21668299999999999</c:v>
                </c:pt>
                <c:pt idx="5714">
                  <c:v>0.22337699999999999</c:v>
                </c:pt>
                <c:pt idx="5715">
                  <c:v>0.22380499999999998</c:v>
                </c:pt>
                <c:pt idx="5716">
                  <c:v>0.22205699999999998</c:v>
                </c:pt>
                <c:pt idx="5717">
                  <c:v>0.173123</c:v>
                </c:pt>
                <c:pt idx="5718">
                  <c:v>0.18645599999999998</c:v>
                </c:pt>
                <c:pt idx="5719">
                  <c:v>0.190636</c:v>
                </c:pt>
                <c:pt idx="5720">
                  <c:v>0.212612</c:v>
                </c:pt>
                <c:pt idx="5721">
                  <c:v>0.18277599999999999</c:v>
                </c:pt>
                <c:pt idx="5722">
                  <c:v>0.16872499999999999</c:v>
                </c:pt>
                <c:pt idx="5723">
                  <c:v>0.17618200000000001</c:v>
                </c:pt>
                <c:pt idx="5724">
                  <c:v>0.174094</c:v>
                </c:pt>
                <c:pt idx="5725">
                  <c:v>0.168489</c:v>
                </c:pt>
                <c:pt idx="5726">
                  <c:v>0.16101000000000001</c:v>
                </c:pt>
                <c:pt idx="5727">
                  <c:v>0.13344</c:v>
                </c:pt>
                <c:pt idx="5728">
                  <c:v>0.148031</c:v>
                </c:pt>
                <c:pt idx="5729">
                  <c:v>0.15038799999999999</c:v>
                </c:pt>
                <c:pt idx="5730">
                  <c:v>0.148705</c:v>
                </c:pt>
                <c:pt idx="5731">
                  <c:v>0.14507200000000001</c:v>
                </c:pt>
                <c:pt idx="5732">
                  <c:v>0.147455</c:v>
                </c:pt>
                <c:pt idx="5733">
                  <c:v>0.175953</c:v>
                </c:pt>
                <c:pt idx="5734">
                  <c:v>0.194075</c:v>
                </c:pt>
                <c:pt idx="5735">
                  <c:v>0.19807899999999998</c:v>
                </c:pt>
                <c:pt idx="5736">
                  <c:v>0.20509000000000002</c:v>
                </c:pt>
                <c:pt idx="5737">
                  <c:v>0.18359899999999998</c:v>
                </c:pt>
                <c:pt idx="5738">
                  <c:v>0.195738</c:v>
                </c:pt>
                <c:pt idx="5739">
                  <c:v>0.191192</c:v>
                </c:pt>
                <c:pt idx="5740">
                  <c:v>0.22455599999999998</c:v>
                </c:pt>
                <c:pt idx="5741">
                  <c:v>0.23319199999999998</c:v>
                </c:pt>
                <c:pt idx="5742">
                  <c:v>0.226601</c:v>
                </c:pt>
                <c:pt idx="5743">
                  <c:v>0.23165899999999998</c:v>
                </c:pt>
                <c:pt idx="5744">
                  <c:v>0.21953599999999998</c:v>
                </c:pt>
                <c:pt idx="5745">
                  <c:v>0.19809099999999999</c:v>
                </c:pt>
                <c:pt idx="5746">
                  <c:v>0.19131499999999999</c:v>
                </c:pt>
                <c:pt idx="5747">
                  <c:v>0.174287</c:v>
                </c:pt>
                <c:pt idx="5748">
                  <c:v>0.191223</c:v>
                </c:pt>
                <c:pt idx="5749">
                  <c:v>0.211809</c:v>
                </c:pt>
                <c:pt idx="5750">
                  <c:v>0.20335299999999998</c:v>
                </c:pt>
                <c:pt idx="5751">
                  <c:v>0.200545</c:v>
                </c:pt>
                <c:pt idx="5752">
                  <c:v>0.18792299999999998</c:v>
                </c:pt>
                <c:pt idx="5753">
                  <c:v>0.176511</c:v>
                </c:pt>
                <c:pt idx="5754">
                  <c:v>0.18390699999999999</c:v>
                </c:pt>
                <c:pt idx="5755">
                  <c:v>0.17793699999999998</c:v>
                </c:pt>
                <c:pt idx="5756">
                  <c:v>0.174536</c:v>
                </c:pt>
                <c:pt idx="5757">
                  <c:v>0.192547</c:v>
                </c:pt>
                <c:pt idx="5758">
                  <c:v>0.19961599999999999</c:v>
                </c:pt>
                <c:pt idx="5759">
                  <c:v>0.19317899999999999</c:v>
                </c:pt>
                <c:pt idx="5760">
                  <c:v>0.19175199999999998</c:v>
                </c:pt>
                <c:pt idx="5761">
                  <c:v>0.17602199999999998</c:v>
                </c:pt>
                <c:pt idx="5762">
                  <c:v>0.165959</c:v>
                </c:pt>
                <c:pt idx="5763">
                  <c:v>0.17116199999999998</c:v>
                </c:pt>
                <c:pt idx="5764">
                  <c:v>0.17586299999999999</c:v>
                </c:pt>
                <c:pt idx="5765">
                  <c:v>0.16380599999999998</c:v>
                </c:pt>
                <c:pt idx="5766">
                  <c:v>0.16520899999999999</c:v>
                </c:pt>
                <c:pt idx="5767">
                  <c:v>0.16005800000000001</c:v>
                </c:pt>
                <c:pt idx="5768">
                  <c:v>0.154699</c:v>
                </c:pt>
                <c:pt idx="5769">
                  <c:v>0.143125</c:v>
                </c:pt>
                <c:pt idx="5770">
                  <c:v>0.134101</c:v>
                </c:pt>
                <c:pt idx="5771">
                  <c:v>0.133044</c:v>
                </c:pt>
                <c:pt idx="5772">
                  <c:v>0.13380699999999998</c:v>
                </c:pt>
                <c:pt idx="5773">
                  <c:v>0.12404000000000001</c:v>
                </c:pt>
                <c:pt idx="5774">
                  <c:v>0.12678400000000001</c:v>
                </c:pt>
                <c:pt idx="5775">
                  <c:v>0.11906799999999999</c:v>
                </c:pt>
                <c:pt idx="5776">
                  <c:v>0.120321</c:v>
                </c:pt>
                <c:pt idx="5777">
                  <c:v>0.12419699999999999</c:v>
                </c:pt>
                <c:pt idx="5778">
                  <c:v>0.12690000000000001</c:v>
                </c:pt>
                <c:pt idx="5779">
                  <c:v>0.11695699999999999</c:v>
                </c:pt>
                <c:pt idx="5780">
                  <c:v>0.115508</c:v>
                </c:pt>
                <c:pt idx="5781">
                  <c:v>9.7854999999999998E-2</c:v>
                </c:pt>
                <c:pt idx="5782">
                  <c:v>9.2240000000000003E-2</c:v>
                </c:pt>
                <c:pt idx="5783">
                  <c:v>9.4811999999999994E-2</c:v>
                </c:pt>
                <c:pt idx="5784">
                  <c:v>9.7082999999999989E-2</c:v>
                </c:pt>
                <c:pt idx="5785">
                  <c:v>9.1495999999999994E-2</c:v>
                </c:pt>
                <c:pt idx="5786">
                  <c:v>9.6547999999999995E-2</c:v>
                </c:pt>
                <c:pt idx="5787">
                  <c:v>8.8063000000000002E-2</c:v>
                </c:pt>
                <c:pt idx="5788">
                  <c:v>9.271299999999999E-2</c:v>
                </c:pt>
                <c:pt idx="5789">
                  <c:v>9.0234999999999996E-2</c:v>
                </c:pt>
                <c:pt idx="5790">
                  <c:v>8.9685000000000001E-2</c:v>
                </c:pt>
                <c:pt idx="5791">
                  <c:v>7.8878999999999991E-2</c:v>
                </c:pt>
                <c:pt idx="5792">
                  <c:v>7.9194000000000001E-2</c:v>
                </c:pt>
                <c:pt idx="5793">
                  <c:v>8.9180000000000009E-2</c:v>
                </c:pt>
                <c:pt idx="5794">
                  <c:v>8.6750999999999995E-2</c:v>
                </c:pt>
                <c:pt idx="5795">
                  <c:v>8.5367999999999999E-2</c:v>
                </c:pt>
                <c:pt idx="5796">
                  <c:v>8.0032999999999993E-2</c:v>
                </c:pt>
                <c:pt idx="5797">
                  <c:v>7.1672E-2</c:v>
                </c:pt>
                <c:pt idx="5798">
                  <c:v>6.2120000000000009E-2</c:v>
                </c:pt>
                <c:pt idx="5799">
                  <c:v>5.5614999999999998E-2</c:v>
                </c:pt>
                <c:pt idx="5800">
                  <c:v>4.6563E-2</c:v>
                </c:pt>
                <c:pt idx="5801">
                  <c:v>4.8510000000000005E-2</c:v>
                </c:pt>
                <c:pt idx="5802">
                  <c:v>4.6106000000000001E-2</c:v>
                </c:pt>
                <c:pt idx="5803">
                  <c:v>4.2374999999999996E-2</c:v>
                </c:pt>
                <c:pt idx="5804">
                  <c:v>4.0412999999999998E-2</c:v>
                </c:pt>
                <c:pt idx="5805">
                  <c:v>3.2672E-2</c:v>
                </c:pt>
                <c:pt idx="5806">
                  <c:v>2.9190000000000001E-2</c:v>
                </c:pt>
                <c:pt idx="5807">
                  <c:v>2.7688999999999998E-2</c:v>
                </c:pt>
                <c:pt idx="5808">
                  <c:v>3.8057000000000001E-2</c:v>
                </c:pt>
                <c:pt idx="5809">
                  <c:v>3.7641000000000001E-2</c:v>
                </c:pt>
                <c:pt idx="5810">
                  <c:v>4.2567999999999995E-2</c:v>
                </c:pt>
                <c:pt idx="5811">
                  <c:v>4.8321999999999997E-2</c:v>
                </c:pt>
                <c:pt idx="5812">
                  <c:v>5.3064E-2</c:v>
                </c:pt>
                <c:pt idx="5813">
                  <c:v>5.8066E-2</c:v>
                </c:pt>
                <c:pt idx="5814">
                  <c:v>6.0444999999999999E-2</c:v>
                </c:pt>
                <c:pt idx="5815">
                  <c:v>5.6348999999999996E-2</c:v>
                </c:pt>
                <c:pt idx="5816">
                  <c:v>5.7901999999999995E-2</c:v>
                </c:pt>
                <c:pt idx="5817">
                  <c:v>6.2085999999999995E-2</c:v>
                </c:pt>
                <c:pt idx="5818">
                  <c:v>5.8187999999999997E-2</c:v>
                </c:pt>
                <c:pt idx="5819">
                  <c:v>5.9424999999999999E-2</c:v>
                </c:pt>
                <c:pt idx="5820">
                  <c:v>5.9607E-2</c:v>
                </c:pt>
                <c:pt idx="5821">
                  <c:v>7.1260999999999991E-2</c:v>
                </c:pt>
                <c:pt idx="5822">
                  <c:v>7.2205999999999992E-2</c:v>
                </c:pt>
                <c:pt idx="5823">
                  <c:v>6.9417999999999994E-2</c:v>
                </c:pt>
                <c:pt idx="5824">
                  <c:v>5.7023999999999998E-2</c:v>
                </c:pt>
                <c:pt idx="5825">
                  <c:v>5.1518999999999995E-2</c:v>
                </c:pt>
                <c:pt idx="5826">
                  <c:v>6.0343999999999995E-2</c:v>
                </c:pt>
                <c:pt idx="5827">
                  <c:v>4.0634999999999998E-2</c:v>
                </c:pt>
                <c:pt idx="5828">
                  <c:v>4.4545999999999995E-2</c:v>
                </c:pt>
                <c:pt idx="5829">
                  <c:v>5.0638999999999997E-2</c:v>
                </c:pt>
                <c:pt idx="5830">
                  <c:v>7.3386999999999994E-2</c:v>
                </c:pt>
                <c:pt idx="5831">
                  <c:v>7.9243999999999995E-2</c:v>
                </c:pt>
                <c:pt idx="5832">
                  <c:v>8.0999000000000002E-2</c:v>
                </c:pt>
                <c:pt idx="5833">
                  <c:v>7.9680000000000001E-2</c:v>
                </c:pt>
                <c:pt idx="5834">
                  <c:v>8.3834999999999993E-2</c:v>
                </c:pt>
                <c:pt idx="5835">
                  <c:v>9.1441999999999996E-2</c:v>
                </c:pt>
                <c:pt idx="5836">
                  <c:v>8.5504999999999998E-2</c:v>
                </c:pt>
                <c:pt idx="5837">
                  <c:v>8.1978999999999996E-2</c:v>
                </c:pt>
                <c:pt idx="5838">
                  <c:v>9.2303999999999997E-2</c:v>
                </c:pt>
                <c:pt idx="5839">
                  <c:v>8.2431999999999991E-2</c:v>
                </c:pt>
                <c:pt idx="5840">
                  <c:v>8.4722999999999993E-2</c:v>
                </c:pt>
                <c:pt idx="5841">
                  <c:v>7.5272999999999993E-2</c:v>
                </c:pt>
                <c:pt idx="5842">
                  <c:v>7.0290999999999992E-2</c:v>
                </c:pt>
                <c:pt idx="5843">
                  <c:v>6.2510999999999997E-2</c:v>
                </c:pt>
                <c:pt idx="5844">
                  <c:v>5.8937999999999997E-2</c:v>
                </c:pt>
                <c:pt idx="5845">
                  <c:v>5.5083E-2</c:v>
                </c:pt>
                <c:pt idx="5846">
                  <c:v>6.0635999999999995E-2</c:v>
                </c:pt>
                <c:pt idx="5847">
                  <c:v>5.3828999999999995E-2</c:v>
                </c:pt>
                <c:pt idx="5848">
                  <c:v>5.6013E-2</c:v>
                </c:pt>
                <c:pt idx="5849">
                  <c:v>6.0380000000000003E-2</c:v>
                </c:pt>
                <c:pt idx="5850">
                  <c:v>5.9942999999999996E-2</c:v>
                </c:pt>
                <c:pt idx="5851">
                  <c:v>5.7838000000000001E-2</c:v>
                </c:pt>
                <c:pt idx="5852">
                  <c:v>6.1566999999999997E-2</c:v>
                </c:pt>
                <c:pt idx="5853">
                  <c:v>5.9193999999999997E-2</c:v>
                </c:pt>
                <c:pt idx="5854">
                  <c:v>5.2960000000000007E-2</c:v>
                </c:pt>
                <c:pt idx="5855">
                  <c:v>5.5680000000000007E-2</c:v>
                </c:pt>
                <c:pt idx="5856">
                  <c:v>4.8160000000000001E-2</c:v>
                </c:pt>
                <c:pt idx="5857">
                  <c:v>5.5633999999999996E-2</c:v>
                </c:pt>
                <c:pt idx="5858">
                  <c:v>6.3662999999999997E-2</c:v>
                </c:pt>
                <c:pt idx="5859">
                  <c:v>6.0520000000000004E-2</c:v>
                </c:pt>
                <c:pt idx="5860">
                  <c:v>6.1430999999999999E-2</c:v>
                </c:pt>
                <c:pt idx="5861">
                  <c:v>6.2122999999999998E-2</c:v>
                </c:pt>
                <c:pt idx="5862">
                  <c:v>5.4637999999999999E-2</c:v>
                </c:pt>
                <c:pt idx="5863">
                  <c:v>6.4228999999999994E-2</c:v>
                </c:pt>
                <c:pt idx="5864">
                  <c:v>6.8626999999999994E-2</c:v>
                </c:pt>
                <c:pt idx="5865">
                  <c:v>8.0797999999999995E-2</c:v>
                </c:pt>
                <c:pt idx="5866">
                  <c:v>9.5630000000000007E-2</c:v>
                </c:pt>
                <c:pt idx="5867">
                  <c:v>0.107669</c:v>
                </c:pt>
                <c:pt idx="5868">
                  <c:v>0.10962799999999999</c:v>
                </c:pt>
                <c:pt idx="5869">
                  <c:v>0.11774499999999999</c:v>
                </c:pt>
                <c:pt idx="5870">
                  <c:v>0.113756</c:v>
                </c:pt>
                <c:pt idx="5871">
                  <c:v>0.118533</c:v>
                </c:pt>
                <c:pt idx="5872">
                  <c:v>0.11748099999999999</c:v>
                </c:pt>
                <c:pt idx="5873">
                  <c:v>0.127826</c:v>
                </c:pt>
                <c:pt idx="5874">
                  <c:v>0.131495</c:v>
                </c:pt>
                <c:pt idx="5875">
                  <c:v>0.13403899999999999</c:v>
                </c:pt>
                <c:pt idx="5876">
                  <c:v>0.13864799999999999</c:v>
                </c:pt>
                <c:pt idx="5877">
                  <c:v>0.13954000000000003</c:v>
                </c:pt>
                <c:pt idx="5878">
                  <c:v>0.14430399999999999</c:v>
                </c:pt>
                <c:pt idx="5879">
                  <c:v>0.144263</c:v>
                </c:pt>
                <c:pt idx="5880">
                  <c:v>0.150453</c:v>
                </c:pt>
                <c:pt idx="5881">
                  <c:v>0.144375</c:v>
                </c:pt>
                <c:pt idx="5882">
                  <c:v>0.141904</c:v>
                </c:pt>
                <c:pt idx="5883">
                  <c:v>0.133655</c:v>
                </c:pt>
                <c:pt idx="5884">
                  <c:v>0.13882</c:v>
                </c:pt>
                <c:pt idx="5885">
                  <c:v>0.15532099999999999</c:v>
                </c:pt>
                <c:pt idx="5886">
                  <c:v>0.15657399999999999</c:v>
                </c:pt>
                <c:pt idx="5887">
                  <c:v>0.16606199999999999</c:v>
                </c:pt>
                <c:pt idx="5888">
                  <c:v>0.17702299999999999</c:v>
                </c:pt>
                <c:pt idx="5889">
                  <c:v>0.17474099999999998</c:v>
                </c:pt>
                <c:pt idx="5890">
                  <c:v>0.17127299999999998</c:v>
                </c:pt>
                <c:pt idx="5891">
                  <c:v>0.17448000000000002</c:v>
                </c:pt>
                <c:pt idx="5892">
                  <c:v>0.18112899999999998</c:v>
                </c:pt>
                <c:pt idx="5893">
                  <c:v>0.19095699999999999</c:v>
                </c:pt>
                <c:pt idx="5894">
                  <c:v>0.18668000000000001</c:v>
                </c:pt>
                <c:pt idx="5895">
                  <c:v>0.20400000000000001</c:v>
                </c:pt>
                <c:pt idx="5896">
                  <c:v>0.20688299999999998</c:v>
                </c:pt>
                <c:pt idx="5897">
                  <c:v>0.21270899999999998</c:v>
                </c:pt>
                <c:pt idx="5898">
                  <c:v>0.217553</c:v>
                </c:pt>
                <c:pt idx="5899">
                  <c:v>0.21870299999999998</c:v>
                </c:pt>
                <c:pt idx="5900">
                  <c:v>0.20025699999999999</c:v>
                </c:pt>
                <c:pt idx="5901">
                  <c:v>0.208256</c:v>
                </c:pt>
                <c:pt idx="5902">
                  <c:v>0.19148299999999999</c:v>
                </c:pt>
                <c:pt idx="5903">
                  <c:v>0.18826799999999999</c:v>
                </c:pt>
                <c:pt idx="5904">
                  <c:v>0.17407899999999998</c:v>
                </c:pt>
                <c:pt idx="5905">
                  <c:v>0.17386199999999999</c:v>
                </c:pt>
                <c:pt idx="5906">
                  <c:v>0.18024099999999998</c:v>
                </c:pt>
                <c:pt idx="5907">
                  <c:v>0.170456</c:v>
                </c:pt>
                <c:pt idx="5908">
                  <c:v>0.167652</c:v>
                </c:pt>
                <c:pt idx="5909">
                  <c:v>0.17724199999999998</c:v>
                </c:pt>
                <c:pt idx="5910">
                  <c:v>0.17750000000000002</c:v>
                </c:pt>
                <c:pt idx="5911">
                  <c:v>0.17288599999999998</c:v>
                </c:pt>
                <c:pt idx="5912">
                  <c:v>0.161249</c:v>
                </c:pt>
                <c:pt idx="5913">
                  <c:v>0.159774</c:v>
                </c:pt>
                <c:pt idx="5914">
                  <c:v>0.17541499999999999</c:v>
                </c:pt>
                <c:pt idx="5915">
                  <c:v>0.16654099999999999</c:v>
                </c:pt>
                <c:pt idx="5916">
                  <c:v>0.15903199999999998</c:v>
                </c:pt>
                <c:pt idx="5917">
                  <c:v>0.153448</c:v>
                </c:pt>
                <c:pt idx="5918">
                  <c:v>0.14812799999999998</c:v>
                </c:pt>
                <c:pt idx="5919">
                  <c:v>0.15234300000000001</c:v>
                </c:pt>
                <c:pt idx="5920">
                  <c:v>0.149425</c:v>
                </c:pt>
                <c:pt idx="5921">
                  <c:v>0.15884799999999999</c:v>
                </c:pt>
                <c:pt idx="5922">
                  <c:v>0.16777300000000001</c:v>
                </c:pt>
                <c:pt idx="5923">
                  <c:v>0.16578199999999998</c:v>
                </c:pt>
                <c:pt idx="5924">
                  <c:v>0.15528400000000001</c:v>
                </c:pt>
                <c:pt idx="5925">
                  <c:v>0.153783</c:v>
                </c:pt>
                <c:pt idx="5926">
                  <c:v>0.15260699999999999</c:v>
                </c:pt>
                <c:pt idx="5927">
                  <c:v>0.154195</c:v>
                </c:pt>
                <c:pt idx="5928">
                  <c:v>0.178448</c:v>
                </c:pt>
                <c:pt idx="5929">
                  <c:v>0.18701899999999999</c:v>
                </c:pt>
                <c:pt idx="5930">
                  <c:v>0.180393</c:v>
                </c:pt>
                <c:pt idx="5931">
                  <c:v>0.17968899999999999</c:v>
                </c:pt>
                <c:pt idx="5932">
                  <c:v>0.17066499999999998</c:v>
                </c:pt>
                <c:pt idx="5933">
                  <c:v>0.19071000000000002</c:v>
                </c:pt>
                <c:pt idx="5934">
                  <c:v>0.17652000000000001</c:v>
                </c:pt>
                <c:pt idx="5935">
                  <c:v>0.183255</c:v>
                </c:pt>
                <c:pt idx="5936">
                  <c:v>0.18049299999999999</c:v>
                </c:pt>
                <c:pt idx="5937">
                  <c:v>0.17744099999999999</c:v>
                </c:pt>
                <c:pt idx="5938">
                  <c:v>0.17233299999999999</c:v>
                </c:pt>
                <c:pt idx="5939">
                  <c:v>0.18876499999999999</c:v>
                </c:pt>
                <c:pt idx="5940">
                  <c:v>0.195744</c:v>
                </c:pt>
                <c:pt idx="5941">
                  <c:v>0.19880699999999998</c:v>
                </c:pt>
                <c:pt idx="5942">
                  <c:v>0.212537</c:v>
                </c:pt>
                <c:pt idx="5943">
                  <c:v>0.22134899999999999</c:v>
                </c:pt>
                <c:pt idx="5944">
                  <c:v>0.214806</c:v>
                </c:pt>
                <c:pt idx="5945">
                  <c:v>0.21554699999999999</c:v>
                </c:pt>
                <c:pt idx="5946">
                  <c:v>0.19494299999999998</c:v>
                </c:pt>
                <c:pt idx="5947">
                  <c:v>0.196438</c:v>
                </c:pt>
                <c:pt idx="5948">
                  <c:v>0.20052799999999998</c:v>
                </c:pt>
                <c:pt idx="5949">
                  <c:v>0.19198499999999999</c:v>
                </c:pt>
                <c:pt idx="5950">
                  <c:v>0.190609</c:v>
                </c:pt>
                <c:pt idx="5951">
                  <c:v>0.19376099999999999</c:v>
                </c:pt>
                <c:pt idx="5952">
                  <c:v>0.200934</c:v>
                </c:pt>
                <c:pt idx="5953">
                  <c:v>0.19450799999999999</c:v>
                </c:pt>
                <c:pt idx="5954">
                  <c:v>0.20090000000000002</c:v>
                </c:pt>
                <c:pt idx="5955">
                  <c:v>0.206042</c:v>
                </c:pt>
                <c:pt idx="5956">
                  <c:v>0.20237000000000002</c:v>
                </c:pt>
                <c:pt idx="5957">
                  <c:v>0.18252299999999999</c:v>
                </c:pt>
                <c:pt idx="5958">
                  <c:v>0.18278000000000003</c:v>
                </c:pt>
                <c:pt idx="5959">
                  <c:v>0.186085</c:v>
                </c:pt>
                <c:pt idx="5960">
                  <c:v>0.17904199999999998</c:v>
                </c:pt>
                <c:pt idx="5961">
                  <c:v>0.172568</c:v>
                </c:pt>
                <c:pt idx="5962">
                  <c:v>0.18818000000000001</c:v>
                </c:pt>
                <c:pt idx="5963">
                  <c:v>0.19267199999999998</c:v>
                </c:pt>
                <c:pt idx="5964">
                  <c:v>0.207673</c:v>
                </c:pt>
                <c:pt idx="5965">
                  <c:v>0.207818</c:v>
                </c:pt>
                <c:pt idx="5966">
                  <c:v>0.20919499999999999</c:v>
                </c:pt>
                <c:pt idx="5967">
                  <c:v>0.199293</c:v>
                </c:pt>
                <c:pt idx="5968">
                  <c:v>0.195991</c:v>
                </c:pt>
                <c:pt idx="5969">
                  <c:v>0.186718</c:v>
                </c:pt>
                <c:pt idx="5970">
                  <c:v>0.18234599999999998</c:v>
                </c:pt>
                <c:pt idx="5971">
                  <c:v>0.19170299999999998</c:v>
                </c:pt>
                <c:pt idx="5972">
                  <c:v>0.17753000000000002</c:v>
                </c:pt>
                <c:pt idx="5973">
                  <c:v>0.153112</c:v>
                </c:pt>
                <c:pt idx="5974">
                  <c:v>0.153306</c:v>
                </c:pt>
                <c:pt idx="5975">
                  <c:v>0.15282099999999998</c:v>
                </c:pt>
                <c:pt idx="5976">
                  <c:v>0.14994499999999999</c:v>
                </c:pt>
                <c:pt idx="5977">
                  <c:v>0.147317</c:v>
                </c:pt>
                <c:pt idx="5978">
                  <c:v>0.121097</c:v>
                </c:pt>
                <c:pt idx="5979">
                  <c:v>0.131247</c:v>
                </c:pt>
                <c:pt idx="5980">
                  <c:v>0.133378</c:v>
                </c:pt>
                <c:pt idx="5981">
                  <c:v>0.13564699999999999</c:v>
                </c:pt>
                <c:pt idx="5982">
                  <c:v>0.12793099999999999</c:v>
                </c:pt>
                <c:pt idx="5983">
                  <c:v>0.130464</c:v>
                </c:pt>
                <c:pt idx="5984">
                  <c:v>0.12601199999999999</c:v>
                </c:pt>
                <c:pt idx="5985">
                  <c:v>0.11856499999999999</c:v>
                </c:pt>
                <c:pt idx="5986">
                  <c:v>0.105393</c:v>
                </c:pt>
                <c:pt idx="5987">
                  <c:v>9.619599999999999E-2</c:v>
                </c:pt>
                <c:pt idx="5988">
                  <c:v>9.6523999999999999E-2</c:v>
                </c:pt>
                <c:pt idx="5989">
                  <c:v>8.7427999999999992E-2</c:v>
                </c:pt>
                <c:pt idx="5990">
                  <c:v>8.1841999999999998E-2</c:v>
                </c:pt>
                <c:pt idx="5991">
                  <c:v>8.2167999999999991E-2</c:v>
                </c:pt>
                <c:pt idx="5992">
                  <c:v>8.2836999999999994E-2</c:v>
                </c:pt>
                <c:pt idx="5993">
                  <c:v>8.093199999999999E-2</c:v>
                </c:pt>
                <c:pt idx="5994">
                  <c:v>7.7770000000000006E-2</c:v>
                </c:pt>
                <c:pt idx="5995">
                  <c:v>7.7170000000000002E-2</c:v>
                </c:pt>
                <c:pt idx="5996">
                  <c:v>7.4019000000000001E-2</c:v>
                </c:pt>
                <c:pt idx="5997">
                  <c:v>6.7601999999999995E-2</c:v>
                </c:pt>
                <c:pt idx="5998">
                  <c:v>6.6697999999999993E-2</c:v>
                </c:pt>
                <c:pt idx="5999">
                  <c:v>7.4198E-2</c:v>
                </c:pt>
                <c:pt idx="6000">
                  <c:v>7.8795999999999991E-2</c:v>
                </c:pt>
                <c:pt idx="6001">
                  <c:v>7.9365999999999992E-2</c:v>
                </c:pt>
                <c:pt idx="6002">
                  <c:v>8.634399999999999E-2</c:v>
                </c:pt>
                <c:pt idx="6003">
                  <c:v>8.9229000000000003E-2</c:v>
                </c:pt>
                <c:pt idx="6004">
                  <c:v>9.1573000000000002E-2</c:v>
                </c:pt>
                <c:pt idx="6005">
                  <c:v>9.5464999999999994E-2</c:v>
                </c:pt>
                <c:pt idx="6006">
                  <c:v>9.8588999999999996E-2</c:v>
                </c:pt>
                <c:pt idx="6007">
                  <c:v>8.3360999999999991E-2</c:v>
                </c:pt>
                <c:pt idx="6008">
                  <c:v>7.9297999999999993E-2</c:v>
                </c:pt>
                <c:pt idx="6009">
                  <c:v>7.4643000000000001E-2</c:v>
                </c:pt>
                <c:pt idx="6010">
                  <c:v>7.2608999999999993E-2</c:v>
                </c:pt>
                <c:pt idx="6011">
                  <c:v>6.4940999999999999E-2</c:v>
                </c:pt>
                <c:pt idx="6012">
                  <c:v>7.3634999999999992E-2</c:v>
                </c:pt>
                <c:pt idx="6013">
                  <c:v>7.7372999999999997E-2</c:v>
                </c:pt>
                <c:pt idx="6014">
                  <c:v>7.4866000000000002E-2</c:v>
                </c:pt>
                <c:pt idx="6015">
                  <c:v>7.9494999999999996E-2</c:v>
                </c:pt>
                <c:pt idx="6016">
                  <c:v>8.009899999999999E-2</c:v>
                </c:pt>
                <c:pt idx="6017">
                  <c:v>8.5672999999999999E-2</c:v>
                </c:pt>
                <c:pt idx="6018">
                  <c:v>9.3401999999999999E-2</c:v>
                </c:pt>
                <c:pt idx="6019">
                  <c:v>9.3114000000000002E-2</c:v>
                </c:pt>
                <c:pt idx="6020">
                  <c:v>9.5763000000000001E-2</c:v>
                </c:pt>
                <c:pt idx="6021">
                  <c:v>9.4538999999999998E-2</c:v>
                </c:pt>
                <c:pt idx="6022">
                  <c:v>9.0222999999999998E-2</c:v>
                </c:pt>
                <c:pt idx="6023">
                  <c:v>8.7418999999999997E-2</c:v>
                </c:pt>
                <c:pt idx="6024">
                  <c:v>8.7750000000000009E-2</c:v>
                </c:pt>
                <c:pt idx="6025">
                  <c:v>7.7398999999999996E-2</c:v>
                </c:pt>
                <c:pt idx="6026">
                  <c:v>7.8618999999999994E-2</c:v>
                </c:pt>
                <c:pt idx="6027">
                  <c:v>7.2062000000000001E-2</c:v>
                </c:pt>
                <c:pt idx="6028">
                  <c:v>7.1747999999999992E-2</c:v>
                </c:pt>
                <c:pt idx="6029">
                  <c:v>8.0740999999999993E-2</c:v>
                </c:pt>
                <c:pt idx="6030">
                  <c:v>8.3984000000000003E-2</c:v>
                </c:pt>
                <c:pt idx="6031">
                  <c:v>8.6213999999999999E-2</c:v>
                </c:pt>
                <c:pt idx="6032">
                  <c:v>8.2050000000000012E-2</c:v>
                </c:pt>
                <c:pt idx="6033">
                  <c:v>8.8493999999999989E-2</c:v>
                </c:pt>
                <c:pt idx="6034">
                  <c:v>7.3648999999999992E-2</c:v>
                </c:pt>
                <c:pt idx="6035">
                  <c:v>7.6677999999999996E-2</c:v>
                </c:pt>
                <c:pt idx="6036">
                  <c:v>8.6710999999999996E-2</c:v>
                </c:pt>
                <c:pt idx="6037">
                  <c:v>9.0586E-2</c:v>
                </c:pt>
                <c:pt idx="6038">
                  <c:v>0.11437000000000001</c:v>
                </c:pt>
                <c:pt idx="6039">
                  <c:v>0.13769499999999998</c:v>
                </c:pt>
                <c:pt idx="6040">
                  <c:v>0.149225</c:v>
                </c:pt>
                <c:pt idx="6041">
                  <c:v>0.14808199999999999</c:v>
                </c:pt>
                <c:pt idx="6042">
                  <c:v>0.180059</c:v>
                </c:pt>
                <c:pt idx="6043">
                  <c:v>0.180452</c:v>
                </c:pt>
                <c:pt idx="6044">
                  <c:v>0.20067199999999999</c:v>
                </c:pt>
                <c:pt idx="6045">
                  <c:v>0.19584699999999999</c:v>
                </c:pt>
                <c:pt idx="6046">
                  <c:v>0.188275</c:v>
                </c:pt>
                <c:pt idx="6047">
                  <c:v>0.21385899999999999</c:v>
                </c:pt>
                <c:pt idx="6048">
                  <c:v>0.230152</c:v>
                </c:pt>
                <c:pt idx="6049">
                  <c:v>0.237674</c:v>
                </c:pt>
                <c:pt idx="6050">
                  <c:v>0.26116499999999998</c:v>
                </c:pt>
                <c:pt idx="6051">
                  <c:v>0.27647099999999997</c:v>
                </c:pt>
                <c:pt idx="6052">
                  <c:v>0.30732100000000001</c:v>
                </c:pt>
                <c:pt idx="6053">
                  <c:v>0.32370099999999996</c:v>
                </c:pt>
                <c:pt idx="6054">
                  <c:v>0.34298299999999998</c:v>
                </c:pt>
                <c:pt idx="6055">
                  <c:v>0.34086000000000005</c:v>
                </c:pt>
                <c:pt idx="6056">
                  <c:v>0.356792</c:v>
                </c:pt>
                <c:pt idx="6057">
                  <c:v>0.350968</c:v>
                </c:pt>
                <c:pt idx="6058">
                  <c:v>0.36767699999999998</c:v>
                </c:pt>
                <c:pt idx="6059">
                  <c:v>0.35925799999999997</c:v>
                </c:pt>
                <c:pt idx="6060">
                  <c:v>0.34421099999999999</c:v>
                </c:pt>
                <c:pt idx="6061">
                  <c:v>0.34445100000000001</c:v>
                </c:pt>
                <c:pt idx="6062">
                  <c:v>0.326569</c:v>
                </c:pt>
                <c:pt idx="6063">
                  <c:v>0.365726</c:v>
                </c:pt>
                <c:pt idx="6064">
                  <c:v>0.354296</c:v>
                </c:pt>
                <c:pt idx="6065">
                  <c:v>0.34101699999999996</c:v>
                </c:pt>
                <c:pt idx="6066">
                  <c:v>0.32899099999999998</c:v>
                </c:pt>
                <c:pt idx="6067">
                  <c:v>0.32174199999999997</c:v>
                </c:pt>
                <c:pt idx="6068">
                  <c:v>0.28265699999999999</c:v>
                </c:pt>
                <c:pt idx="6069">
                  <c:v>0.25989600000000002</c:v>
                </c:pt>
                <c:pt idx="6070">
                  <c:v>0.22830099999999998</c:v>
                </c:pt>
                <c:pt idx="6071">
                  <c:v>0.22999499999999998</c:v>
                </c:pt>
                <c:pt idx="6072">
                  <c:v>0.207427</c:v>
                </c:pt>
                <c:pt idx="6073">
                  <c:v>0.18152699999999999</c:v>
                </c:pt>
                <c:pt idx="6074">
                  <c:v>0.162883</c:v>
                </c:pt>
                <c:pt idx="6075">
                  <c:v>0.16001000000000001</c:v>
                </c:pt>
                <c:pt idx="6076">
                  <c:v>0.149119</c:v>
                </c:pt>
                <c:pt idx="6077">
                  <c:v>0.132991</c:v>
                </c:pt>
                <c:pt idx="6078">
                  <c:v>0.11785000000000001</c:v>
                </c:pt>
                <c:pt idx="6079">
                  <c:v>0.118976</c:v>
                </c:pt>
                <c:pt idx="6080">
                  <c:v>0.112537</c:v>
                </c:pt>
                <c:pt idx="6081">
                  <c:v>0.11723799999999999</c:v>
                </c:pt>
                <c:pt idx="6082">
                  <c:v>0.108111</c:v>
                </c:pt>
                <c:pt idx="6083">
                  <c:v>0.105502</c:v>
                </c:pt>
                <c:pt idx="6084">
                  <c:v>9.7992999999999997E-2</c:v>
                </c:pt>
                <c:pt idx="6085">
                  <c:v>9.6351999999999993E-2</c:v>
                </c:pt>
                <c:pt idx="6086">
                  <c:v>9.3865999999999991E-2</c:v>
                </c:pt>
                <c:pt idx="6087">
                  <c:v>7.3491000000000001E-2</c:v>
                </c:pt>
                <c:pt idx="6088">
                  <c:v>7.2967999999999991E-2</c:v>
                </c:pt>
                <c:pt idx="6089">
                  <c:v>8.0278000000000002E-2</c:v>
                </c:pt>
                <c:pt idx="6090">
                  <c:v>7.8881999999999994E-2</c:v>
                </c:pt>
                <c:pt idx="6091">
                  <c:v>0.10878099999999999</c:v>
                </c:pt>
                <c:pt idx="6092">
                  <c:v>0.11964899999999999</c:v>
                </c:pt>
                <c:pt idx="6093">
                  <c:v>0.123126</c:v>
                </c:pt>
                <c:pt idx="6094">
                  <c:v>0.123225</c:v>
                </c:pt>
                <c:pt idx="6095">
                  <c:v>0.12449199999999999</c:v>
                </c:pt>
                <c:pt idx="6096">
                  <c:v>0.136965</c:v>
                </c:pt>
                <c:pt idx="6097">
                  <c:v>0.16789000000000001</c:v>
                </c:pt>
                <c:pt idx="6098">
                  <c:v>0.226017</c:v>
                </c:pt>
                <c:pt idx="6099">
                  <c:v>0.22903699999999999</c:v>
                </c:pt>
                <c:pt idx="6100">
                  <c:v>0.23173099999999999</c:v>
                </c:pt>
                <c:pt idx="6101">
                  <c:v>0.22167499999999998</c:v>
                </c:pt>
                <c:pt idx="6102">
                  <c:v>0.24527199999999999</c:v>
                </c:pt>
                <c:pt idx="6103">
                  <c:v>0.23530099999999998</c:v>
                </c:pt>
                <c:pt idx="6104">
                  <c:v>0.240205</c:v>
                </c:pt>
                <c:pt idx="6105">
                  <c:v>0.24734099999999998</c:v>
                </c:pt>
                <c:pt idx="6106">
                  <c:v>0.234676</c:v>
                </c:pt>
                <c:pt idx="6107">
                  <c:v>0.224272</c:v>
                </c:pt>
                <c:pt idx="6108">
                  <c:v>0.22236599999999998</c:v>
                </c:pt>
                <c:pt idx="6109">
                  <c:v>0.215617</c:v>
                </c:pt>
                <c:pt idx="6110">
                  <c:v>0.22195499999999999</c:v>
                </c:pt>
                <c:pt idx="6111">
                  <c:v>0.22361599999999998</c:v>
                </c:pt>
                <c:pt idx="6112">
                  <c:v>0.23524599999999998</c:v>
                </c:pt>
                <c:pt idx="6113">
                  <c:v>0.22643000000000002</c:v>
                </c:pt>
                <c:pt idx="6114">
                  <c:v>0.20952299999999999</c:v>
                </c:pt>
                <c:pt idx="6115">
                  <c:v>0.20247399999999999</c:v>
                </c:pt>
                <c:pt idx="6116">
                  <c:v>0.18284300000000001</c:v>
                </c:pt>
                <c:pt idx="6117">
                  <c:v>0.17530899999999999</c:v>
                </c:pt>
                <c:pt idx="6118">
                  <c:v>0.1648</c:v>
                </c:pt>
                <c:pt idx="6119">
                  <c:v>0.152861</c:v>
                </c:pt>
                <c:pt idx="6120">
                  <c:v>0.144454</c:v>
                </c:pt>
                <c:pt idx="6121">
                  <c:v>0.13150899999999999</c:v>
                </c:pt>
                <c:pt idx="6122">
                  <c:v>0.123264</c:v>
                </c:pt>
                <c:pt idx="6123">
                  <c:v>0.123305</c:v>
                </c:pt>
                <c:pt idx="6124">
                  <c:v>0.11273599999999999</c:v>
                </c:pt>
                <c:pt idx="6125">
                  <c:v>0.10182000000000001</c:v>
                </c:pt>
                <c:pt idx="6126">
                  <c:v>0.101615</c:v>
                </c:pt>
                <c:pt idx="6127">
                  <c:v>9.4937999999999995E-2</c:v>
                </c:pt>
                <c:pt idx="6128">
                  <c:v>8.8496999999999992E-2</c:v>
                </c:pt>
                <c:pt idx="6129">
                  <c:v>9.1772999999999993E-2</c:v>
                </c:pt>
                <c:pt idx="6130">
                  <c:v>9.0830000000000008E-2</c:v>
                </c:pt>
                <c:pt idx="6131">
                  <c:v>8.3516999999999994E-2</c:v>
                </c:pt>
                <c:pt idx="6132">
                  <c:v>7.0535E-2</c:v>
                </c:pt>
                <c:pt idx="6133">
                  <c:v>9.7270999999999996E-2</c:v>
                </c:pt>
                <c:pt idx="6134">
                  <c:v>0.103506</c:v>
                </c:pt>
                <c:pt idx="6135">
                  <c:v>9.1670000000000001E-2</c:v>
                </c:pt>
                <c:pt idx="6136">
                  <c:v>8.4316000000000002E-2</c:v>
                </c:pt>
                <c:pt idx="6137">
                  <c:v>8.4183999999999995E-2</c:v>
                </c:pt>
                <c:pt idx="6138">
                  <c:v>8.3753999999999995E-2</c:v>
                </c:pt>
                <c:pt idx="6139">
                  <c:v>9.2553999999999997E-2</c:v>
                </c:pt>
                <c:pt idx="6140">
                  <c:v>8.412E-2</c:v>
                </c:pt>
                <c:pt idx="6141">
                  <c:v>7.5242000000000003E-2</c:v>
                </c:pt>
                <c:pt idx="6142">
                  <c:v>7.3292999999999997E-2</c:v>
                </c:pt>
                <c:pt idx="6143">
                  <c:v>6.7947999999999995E-2</c:v>
                </c:pt>
                <c:pt idx="6144">
                  <c:v>5.9471999999999997E-2</c:v>
                </c:pt>
                <c:pt idx="6145">
                  <c:v>6.4408999999999994E-2</c:v>
                </c:pt>
                <c:pt idx="6146">
                  <c:v>7.3802999999999994E-2</c:v>
                </c:pt>
                <c:pt idx="6147">
                  <c:v>7.1053999999999992E-2</c:v>
                </c:pt>
                <c:pt idx="6148">
                  <c:v>7.7530000000000002E-2</c:v>
                </c:pt>
                <c:pt idx="6149">
                  <c:v>7.1847999999999995E-2</c:v>
                </c:pt>
                <c:pt idx="6150">
                  <c:v>6.7789000000000002E-2</c:v>
                </c:pt>
                <c:pt idx="6151">
                  <c:v>7.8419000000000003E-2</c:v>
                </c:pt>
                <c:pt idx="6152">
                  <c:v>6.9825999999999999E-2</c:v>
                </c:pt>
                <c:pt idx="6153">
                  <c:v>6.6965999999999998E-2</c:v>
                </c:pt>
                <c:pt idx="6154">
                  <c:v>6.3011999999999999E-2</c:v>
                </c:pt>
                <c:pt idx="6155">
                  <c:v>6.8586999999999995E-2</c:v>
                </c:pt>
                <c:pt idx="6156">
                  <c:v>5.5246999999999997E-2</c:v>
                </c:pt>
                <c:pt idx="6157">
                  <c:v>5.5796999999999999E-2</c:v>
                </c:pt>
                <c:pt idx="6158">
                  <c:v>5.3890000000000007E-2</c:v>
                </c:pt>
                <c:pt idx="6159">
                  <c:v>5.2915999999999998E-2</c:v>
                </c:pt>
                <c:pt idx="6160">
                  <c:v>4.4864000000000001E-2</c:v>
                </c:pt>
                <c:pt idx="6161">
                  <c:v>4.3716999999999999E-2</c:v>
                </c:pt>
                <c:pt idx="6162">
                  <c:v>3.7176000000000001E-2</c:v>
                </c:pt>
                <c:pt idx="6163">
                  <c:v>3.7735999999999999E-2</c:v>
                </c:pt>
                <c:pt idx="6164">
                  <c:v>2.9704999999999999E-2</c:v>
                </c:pt>
                <c:pt idx="6165">
                  <c:v>2.4691999999999999E-2</c:v>
                </c:pt>
                <c:pt idx="6166">
                  <c:v>3.7090000000000005E-2</c:v>
                </c:pt>
                <c:pt idx="6167">
                  <c:v>3.9341999999999995E-2</c:v>
                </c:pt>
                <c:pt idx="6168">
                  <c:v>3.8197999999999996E-2</c:v>
                </c:pt>
                <c:pt idx="6169">
                  <c:v>3.5903999999999998E-2</c:v>
                </c:pt>
                <c:pt idx="6170">
                  <c:v>3.4784999999999996E-2</c:v>
                </c:pt>
                <c:pt idx="6171">
                  <c:v>2.8697E-2</c:v>
                </c:pt>
                <c:pt idx="6172">
                  <c:v>2.9922999999999998E-2</c:v>
                </c:pt>
                <c:pt idx="6173">
                  <c:v>3.0185999999999998E-2</c:v>
                </c:pt>
                <c:pt idx="6174">
                  <c:v>6.8616999999999997E-2</c:v>
                </c:pt>
                <c:pt idx="6175">
                  <c:v>8.8052999999999992E-2</c:v>
                </c:pt>
                <c:pt idx="6176">
                  <c:v>9.6716999999999997E-2</c:v>
                </c:pt>
                <c:pt idx="6177">
                  <c:v>0.11565</c:v>
                </c:pt>
                <c:pt idx="6178">
                  <c:v>0.114188</c:v>
                </c:pt>
                <c:pt idx="6179">
                  <c:v>0.126054</c:v>
                </c:pt>
                <c:pt idx="6180">
                  <c:v>0.129745</c:v>
                </c:pt>
                <c:pt idx="6181">
                  <c:v>0.120476</c:v>
                </c:pt>
                <c:pt idx="6182">
                  <c:v>0.12264699999999999</c:v>
                </c:pt>
                <c:pt idx="6183">
                  <c:v>0.110111</c:v>
                </c:pt>
                <c:pt idx="6184">
                  <c:v>0.114117</c:v>
                </c:pt>
                <c:pt idx="6185">
                  <c:v>0.10875299999999999</c:v>
                </c:pt>
                <c:pt idx="6186">
                  <c:v>0.11004000000000001</c:v>
                </c:pt>
                <c:pt idx="6187">
                  <c:v>0.104988</c:v>
                </c:pt>
                <c:pt idx="6188">
                  <c:v>0.11510000000000001</c:v>
                </c:pt>
                <c:pt idx="6189">
                  <c:v>0.10234000000000001</c:v>
                </c:pt>
                <c:pt idx="6190">
                  <c:v>8.9881000000000003E-2</c:v>
                </c:pt>
                <c:pt idx="6191">
                  <c:v>7.7192999999999998E-2</c:v>
                </c:pt>
                <c:pt idx="6192">
                  <c:v>6.9090000000000013E-2</c:v>
                </c:pt>
                <c:pt idx="6193">
                  <c:v>6.6740000000000008E-2</c:v>
                </c:pt>
                <c:pt idx="6194">
                  <c:v>8.1003999999999993E-2</c:v>
                </c:pt>
                <c:pt idx="6195">
                  <c:v>7.4923999999999991E-2</c:v>
                </c:pt>
                <c:pt idx="6196">
                  <c:v>7.4159000000000003E-2</c:v>
                </c:pt>
                <c:pt idx="6197">
                  <c:v>9.2410000000000006E-2</c:v>
                </c:pt>
                <c:pt idx="6198">
                  <c:v>0.108581</c:v>
                </c:pt>
                <c:pt idx="6199">
                  <c:v>0.11388699999999999</c:v>
                </c:pt>
                <c:pt idx="6200">
                  <c:v>0.103172</c:v>
                </c:pt>
                <c:pt idx="6201">
                  <c:v>0.114746</c:v>
                </c:pt>
                <c:pt idx="6202">
                  <c:v>0.10576099999999999</c:v>
                </c:pt>
                <c:pt idx="6203">
                  <c:v>0.11380000000000001</c:v>
                </c:pt>
                <c:pt idx="6204">
                  <c:v>0.10083499999999999</c:v>
                </c:pt>
                <c:pt idx="6205">
                  <c:v>0.10236099999999999</c:v>
                </c:pt>
                <c:pt idx="6206">
                  <c:v>8.8114999999999999E-2</c:v>
                </c:pt>
                <c:pt idx="6207">
                  <c:v>8.1378999999999993E-2</c:v>
                </c:pt>
                <c:pt idx="6208">
                  <c:v>7.2584999999999997E-2</c:v>
                </c:pt>
                <c:pt idx="6209">
                  <c:v>6.3530000000000003E-2</c:v>
                </c:pt>
                <c:pt idx="6210">
                  <c:v>7.3220000000000007E-2</c:v>
                </c:pt>
                <c:pt idx="6211">
                  <c:v>6.5168000000000004E-2</c:v>
                </c:pt>
                <c:pt idx="6212">
                  <c:v>5.3813E-2</c:v>
                </c:pt>
                <c:pt idx="6213">
                  <c:v>4.7500000000000001E-2</c:v>
                </c:pt>
                <c:pt idx="6214">
                  <c:v>5.0415999999999996E-2</c:v>
                </c:pt>
                <c:pt idx="6215">
                  <c:v>4.2255999999999995E-2</c:v>
                </c:pt>
                <c:pt idx="6216">
                  <c:v>3.9764999999999995E-2</c:v>
                </c:pt>
                <c:pt idx="6217">
                  <c:v>3.3771999999999996E-2</c:v>
                </c:pt>
                <c:pt idx="6218">
                  <c:v>5.0527999999999997E-2</c:v>
                </c:pt>
                <c:pt idx="6219">
                  <c:v>3.9621999999999997E-2</c:v>
                </c:pt>
                <c:pt idx="6220">
                  <c:v>3.6743999999999999E-2</c:v>
                </c:pt>
                <c:pt idx="6221">
                  <c:v>3.4252999999999999E-2</c:v>
                </c:pt>
                <c:pt idx="6222">
                  <c:v>3.8800999999999995E-2</c:v>
                </c:pt>
                <c:pt idx="6223">
                  <c:v>3.5270999999999997E-2</c:v>
                </c:pt>
                <c:pt idx="6224">
                  <c:v>3.1140000000000001E-2</c:v>
                </c:pt>
                <c:pt idx="6225">
                  <c:v>3.0616999999999998E-2</c:v>
                </c:pt>
                <c:pt idx="6226">
                  <c:v>2.9253999999999999E-2</c:v>
                </c:pt>
                <c:pt idx="6227">
                  <c:v>2.4764999999999999E-2</c:v>
                </c:pt>
                <c:pt idx="6228">
                  <c:v>3.6812999999999999E-2</c:v>
                </c:pt>
                <c:pt idx="6229">
                  <c:v>5.7620000000000005E-2</c:v>
                </c:pt>
                <c:pt idx="6230">
                  <c:v>6.2121999999999997E-2</c:v>
                </c:pt>
                <c:pt idx="6231">
                  <c:v>5.6367999999999994E-2</c:v>
                </c:pt>
                <c:pt idx="6232">
                  <c:v>4.9120000000000004E-2</c:v>
                </c:pt>
                <c:pt idx="6233">
                  <c:v>7.1525999999999992E-2</c:v>
                </c:pt>
                <c:pt idx="6234">
                  <c:v>6.2675999999999996E-2</c:v>
                </c:pt>
                <c:pt idx="6235">
                  <c:v>5.8660000000000004E-2</c:v>
                </c:pt>
                <c:pt idx="6236">
                  <c:v>5.5563999999999995E-2</c:v>
                </c:pt>
                <c:pt idx="6237">
                  <c:v>4.9297999999999995E-2</c:v>
                </c:pt>
                <c:pt idx="6238">
                  <c:v>5.1545999999999995E-2</c:v>
                </c:pt>
                <c:pt idx="6239">
                  <c:v>4.9842999999999998E-2</c:v>
                </c:pt>
                <c:pt idx="6240">
                  <c:v>4.6979E-2</c:v>
                </c:pt>
                <c:pt idx="6241">
                  <c:v>3.925E-2</c:v>
                </c:pt>
                <c:pt idx="6242">
                  <c:v>3.9882000000000001E-2</c:v>
                </c:pt>
                <c:pt idx="6243">
                  <c:v>3.5042999999999998E-2</c:v>
                </c:pt>
                <c:pt idx="6244">
                  <c:v>2.9318999999999998E-2</c:v>
                </c:pt>
                <c:pt idx="6245">
                  <c:v>2.3667000000000001E-2</c:v>
                </c:pt>
                <c:pt idx="6246">
                  <c:v>1.9299E-2</c:v>
                </c:pt>
                <c:pt idx="6247">
                  <c:v>1.6271000000000001E-2</c:v>
                </c:pt>
                <c:pt idx="6248">
                  <c:v>1.1927E-2</c:v>
                </c:pt>
                <c:pt idx="6249">
                  <c:v>9.4559999999999991E-3</c:v>
                </c:pt>
                <c:pt idx="6250">
                  <c:v>8.5229999999999993E-3</c:v>
                </c:pt>
                <c:pt idx="6251">
                  <c:v>6.8069999999999997E-3</c:v>
                </c:pt>
                <c:pt idx="6252">
                  <c:v>6.7380000000000001E-3</c:v>
                </c:pt>
                <c:pt idx="6253">
                  <c:v>5.8119999999999995E-3</c:v>
                </c:pt>
                <c:pt idx="6254">
                  <c:v>5.5259999999999997E-3</c:v>
                </c:pt>
                <c:pt idx="6255">
                  <c:v>4.6749999999999995E-3</c:v>
                </c:pt>
                <c:pt idx="6256">
                  <c:v>4.0730000000000002E-3</c:v>
                </c:pt>
                <c:pt idx="6257">
                  <c:v>3.5079999999999998E-3</c:v>
                </c:pt>
                <c:pt idx="6258">
                  <c:v>2.7060000000000001E-3</c:v>
                </c:pt>
                <c:pt idx="6259">
                  <c:v>1.387E-3</c:v>
                </c:pt>
                <c:pt idx="6260">
                  <c:v>6.8499999999999995E-4</c:v>
                </c:pt>
                <c:pt idx="6261">
                  <c:v>6.38E-4</c:v>
                </c:pt>
                <c:pt idx="6262">
                  <c:v>1.9479999999999999E-3</c:v>
                </c:pt>
                <c:pt idx="6263">
                  <c:v>1.7669999999999999E-3</c:v>
                </c:pt>
                <c:pt idx="6264">
                  <c:v>2.2849999999999997E-3</c:v>
                </c:pt>
                <c:pt idx="6265">
                  <c:v>3.9410000000000001E-3</c:v>
                </c:pt>
                <c:pt idx="6266">
                  <c:v>9.2919999999999999E-3</c:v>
                </c:pt>
                <c:pt idx="6267">
                  <c:v>1.5873999999999999E-2</c:v>
                </c:pt>
                <c:pt idx="6268">
                  <c:v>1.5800999999999999E-2</c:v>
                </c:pt>
                <c:pt idx="6269">
                  <c:v>1.1144999999999999E-2</c:v>
                </c:pt>
                <c:pt idx="6270">
                  <c:v>1.7947999999999999E-2</c:v>
                </c:pt>
                <c:pt idx="6271">
                  <c:v>1.6281E-2</c:v>
                </c:pt>
                <c:pt idx="6272">
                  <c:v>2.4027999999999997E-2</c:v>
                </c:pt>
                <c:pt idx="6273">
                  <c:v>2.0173E-2</c:v>
                </c:pt>
                <c:pt idx="6274">
                  <c:v>2.5193999999999998E-2</c:v>
                </c:pt>
                <c:pt idx="6275">
                  <c:v>2.1440999999999998E-2</c:v>
                </c:pt>
                <c:pt idx="6276">
                  <c:v>1.7166000000000001E-2</c:v>
                </c:pt>
                <c:pt idx="6277">
                  <c:v>1.5306999999999999E-2</c:v>
                </c:pt>
                <c:pt idx="6278">
                  <c:v>2.1148999999999998E-2</c:v>
                </c:pt>
                <c:pt idx="6279">
                  <c:v>2.1233999999999999E-2</c:v>
                </c:pt>
                <c:pt idx="6280">
                  <c:v>2.0740000000000001E-2</c:v>
                </c:pt>
                <c:pt idx="6281">
                  <c:v>2.5240000000000002E-2</c:v>
                </c:pt>
                <c:pt idx="6282">
                  <c:v>2.4731E-2</c:v>
                </c:pt>
                <c:pt idx="6283">
                  <c:v>2.3363999999999999E-2</c:v>
                </c:pt>
                <c:pt idx="6284">
                  <c:v>2.3314999999999999E-2</c:v>
                </c:pt>
                <c:pt idx="6285">
                  <c:v>1.9622000000000001E-2</c:v>
                </c:pt>
                <c:pt idx="6286">
                  <c:v>1.6611000000000001E-2</c:v>
                </c:pt>
                <c:pt idx="6287">
                  <c:v>1.9321999999999999E-2</c:v>
                </c:pt>
                <c:pt idx="6288">
                  <c:v>1.4834999999999999E-2</c:v>
                </c:pt>
                <c:pt idx="6289">
                  <c:v>1.1856E-2</c:v>
                </c:pt>
                <c:pt idx="6290">
                  <c:v>1.2697999999999999E-2</c:v>
                </c:pt>
                <c:pt idx="6291">
                  <c:v>9.7179999999999992E-3</c:v>
                </c:pt>
                <c:pt idx="6292">
                  <c:v>7.522E-3</c:v>
                </c:pt>
                <c:pt idx="6293">
                  <c:v>6.0139999999999994E-3</c:v>
                </c:pt>
                <c:pt idx="6294">
                  <c:v>5.7829999999999999E-3</c:v>
                </c:pt>
                <c:pt idx="6295">
                  <c:v>5.0289999999999996E-3</c:v>
                </c:pt>
                <c:pt idx="6296">
                  <c:v>5.1719999999999995E-3</c:v>
                </c:pt>
                <c:pt idx="6297">
                  <c:v>3.9389999999999998E-3</c:v>
                </c:pt>
                <c:pt idx="6298">
                  <c:v>2.575E-3</c:v>
                </c:pt>
                <c:pt idx="6299">
                  <c:v>4.6189999999999998E-3</c:v>
                </c:pt>
                <c:pt idx="6300">
                  <c:v>3.8800000000000002E-3</c:v>
                </c:pt>
                <c:pt idx="6301">
                  <c:v>2.4779999999999997E-3</c:v>
                </c:pt>
                <c:pt idx="6302">
                  <c:v>1.9919999999999998E-3</c:v>
                </c:pt>
                <c:pt idx="6303">
                  <c:v>1.469E-3</c:v>
                </c:pt>
                <c:pt idx="6304">
                  <c:v>1.4579999999999999E-3</c:v>
                </c:pt>
                <c:pt idx="6305">
                  <c:v>1.498E-3</c:v>
                </c:pt>
                <c:pt idx="6306">
                  <c:v>1.7100000000000001E-3</c:v>
                </c:pt>
                <c:pt idx="6307">
                  <c:v>1.2615999999999999E-2</c:v>
                </c:pt>
                <c:pt idx="6308">
                  <c:v>1.4903999999999999E-2</c:v>
                </c:pt>
                <c:pt idx="6309">
                  <c:v>1.3625E-2</c:v>
                </c:pt>
                <c:pt idx="6310">
                  <c:v>1.3802999999999999E-2</c:v>
                </c:pt>
                <c:pt idx="6311">
                  <c:v>2.9326999999999999E-2</c:v>
                </c:pt>
                <c:pt idx="6312">
                  <c:v>3.7843000000000002E-2</c:v>
                </c:pt>
                <c:pt idx="6313">
                  <c:v>5.2232999999999995E-2</c:v>
                </c:pt>
                <c:pt idx="6314">
                  <c:v>6.0439E-2</c:v>
                </c:pt>
                <c:pt idx="6315">
                  <c:v>6.7649000000000001E-2</c:v>
                </c:pt>
                <c:pt idx="6316">
                  <c:v>6.6542999999999991E-2</c:v>
                </c:pt>
                <c:pt idx="6317">
                  <c:v>6.8994E-2</c:v>
                </c:pt>
                <c:pt idx="6318">
                  <c:v>7.5287999999999994E-2</c:v>
                </c:pt>
                <c:pt idx="6319">
                  <c:v>6.5846000000000002E-2</c:v>
                </c:pt>
                <c:pt idx="6320">
                  <c:v>7.7648999999999996E-2</c:v>
                </c:pt>
                <c:pt idx="6321">
                  <c:v>7.3805999999999997E-2</c:v>
                </c:pt>
                <c:pt idx="6322">
                  <c:v>7.1331999999999993E-2</c:v>
                </c:pt>
                <c:pt idx="6323">
                  <c:v>6.3255999999999993E-2</c:v>
                </c:pt>
                <c:pt idx="6324">
                  <c:v>5.9884E-2</c:v>
                </c:pt>
                <c:pt idx="6325">
                  <c:v>5.7475999999999999E-2</c:v>
                </c:pt>
                <c:pt idx="6326">
                  <c:v>5.2545999999999995E-2</c:v>
                </c:pt>
                <c:pt idx="6327">
                  <c:v>7.6637999999999998E-2</c:v>
                </c:pt>
                <c:pt idx="6328">
                  <c:v>8.3746000000000001E-2</c:v>
                </c:pt>
                <c:pt idx="6329">
                  <c:v>9.6120000000000011E-2</c:v>
                </c:pt>
                <c:pt idx="6330">
                  <c:v>9.2791999999999999E-2</c:v>
                </c:pt>
                <c:pt idx="6331">
                  <c:v>8.7494000000000002E-2</c:v>
                </c:pt>
                <c:pt idx="6332">
                  <c:v>7.6453999999999994E-2</c:v>
                </c:pt>
                <c:pt idx="6333">
                  <c:v>6.9663000000000003E-2</c:v>
                </c:pt>
                <c:pt idx="6334">
                  <c:v>7.2852E-2</c:v>
                </c:pt>
                <c:pt idx="6335">
                  <c:v>0.102492</c:v>
                </c:pt>
                <c:pt idx="6336">
                  <c:v>9.3562999999999993E-2</c:v>
                </c:pt>
                <c:pt idx="6337">
                  <c:v>8.5417999999999994E-2</c:v>
                </c:pt>
                <c:pt idx="6338">
                  <c:v>7.1351999999999999E-2</c:v>
                </c:pt>
                <c:pt idx="6339">
                  <c:v>7.757E-2</c:v>
                </c:pt>
                <c:pt idx="6340">
                  <c:v>6.9976999999999998E-2</c:v>
                </c:pt>
                <c:pt idx="6341">
                  <c:v>5.9700999999999997E-2</c:v>
                </c:pt>
                <c:pt idx="6342">
                  <c:v>5.1276999999999996E-2</c:v>
                </c:pt>
                <c:pt idx="6343">
                  <c:v>4.1301999999999998E-2</c:v>
                </c:pt>
                <c:pt idx="6344">
                  <c:v>3.5584999999999999E-2</c:v>
                </c:pt>
                <c:pt idx="6345">
                  <c:v>3.5860999999999997E-2</c:v>
                </c:pt>
                <c:pt idx="6346">
                  <c:v>4.2110999999999996E-2</c:v>
                </c:pt>
                <c:pt idx="6347">
                  <c:v>3.6563999999999999E-2</c:v>
                </c:pt>
                <c:pt idx="6348">
                  <c:v>3.0636999999999998E-2</c:v>
                </c:pt>
                <c:pt idx="6349">
                  <c:v>2.9581999999999997E-2</c:v>
                </c:pt>
                <c:pt idx="6350">
                  <c:v>2.6370999999999999E-2</c:v>
                </c:pt>
                <c:pt idx="6351">
                  <c:v>3.8667E-2</c:v>
                </c:pt>
                <c:pt idx="6352">
                  <c:v>4.7274999999999998E-2</c:v>
                </c:pt>
                <c:pt idx="6353">
                  <c:v>6.6936999999999997E-2</c:v>
                </c:pt>
                <c:pt idx="6354">
                  <c:v>7.1612999999999996E-2</c:v>
                </c:pt>
                <c:pt idx="6355">
                  <c:v>7.2595999999999994E-2</c:v>
                </c:pt>
                <c:pt idx="6356">
                  <c:v>6.8680000000000005E-2</c:v>
                </c:pt>
                <c:pt idx="6357">
                  <c:v>6.3678999999999999E-2</c:v>
                </c:pt>
                <c:pt idx="6358">
                  <c:v>7.8093999999999997E-2</c:v>
                </c:pt>
                <c:pt idx="6359">
                  <c:v>7.9736000000000001E-2</c:v>
                </c:pt>
                <c:pt idx="6360">
                  <c:v>8.0652000000000001E-2</c:v>
                </c:pt>
                <c:pt idx="6361">
                  <c:v>7.3995999999999992E-2</c:v>
                </c:pt>
                <c:pt idx="6362">
                  <c:v>6.3518999999999992E-2</c:v>
                </c:pt>
                <c:pt idx="6363">
                  <c:v>5.5260999999999998E-2</c:v>
                </c:pt>
                <c:pt idx="6364">
                  <c:v>5.0696999999999999E-2</c:v>
                </c:pt>
                <c:pt idx="6365">
                  <c:v>4.0774999999999999E-2</c:v>
                </c:pt>
                <c:pt idx="6366">
                  <c:v>3.8554999999999999E-2</c:v>
                </c:pt>
                <c:pt idx="6367">
                  <c:v>3.4120999999999999E-2</c:v>
                </c:pt>
                <c:pt idx="6368">
                  <c:v>2.5177999999999999E-2</c:v>
                </c:pt>
                <c:pt idx="6369">
                  <c:v>2.41E-2</c:v>
                </c:pt>
                <c:pt idx="6370">
                  <c:v>2.0406999999999998E-2</c:v>
                </c:pt>
                <c:pt idx="6371">
                  <c:v>1.5482999999999998E-2</c:v>
                </c:pt>
                <c:pt idx="6372">
                  <c:v>1.5314999999999999E-2</c:v>
                </c:pt>
                <c:pt idx="6373">
                  <c:v>1.3618999999999999E-2</c:v>
                </c:pt>
                <c:pt idx="6374">
                  <c:v>1.1332999999999999E-2</c:v>
                </c:pt>
                <c:pt idx="6375">
                  <c:v>2.1727E-2</c:v>
                </c:pt>
                <c:pt idx="6376">
                  <c:v>1.5267999999999999E-2</c:v>
                </c:pt>
                <c:pt idx="6377">
                  <c:v>1.1677999999999999E-2</c:v>
                </c:pt>
                <c:pt idx="6378">
                  <c:v>1.3654999999999999E-2</c:v>
                </c:pt>
                <c:pt idx="6379">
                  <c:v>1.2303999999999999E-2</c:v>
                </c:pt>
                <c:pt idx="6380">
                  <c:v>1.2215999999999999E-2</c:v>
                </c:pt>
                <c:pt idx="6381">
                  <c:v>8.9009999999999992E-3</c:v>
                </c:pt>
                <c:pt idx="6382">
                  <c:v>7.025E-3</c:v>
                </c:pt>
                <c:pt idx="6383">
                  <c:v>6.0109999999999999E-3</c:v>
                </c:pt>
                <c:pt idx="6384">
                  <c:v>7.4659999999999995E-3</c:v>
                </c:pt>
                <c:pt idx="6385">
                  <c:v>7.7249999999999992E-3</c:v>
                </c:pt>
                <c:pt idx="6386">
                  <c:v>9.6779999999999991E-3</c:v>
                </c:pt>
                <c:pt idx="6387">
                  <c:v>9.476E-3</c:v>
                </c:pt>
                <c:pt idx="6388">
                  <c:v>1.4350999999999999E-2</c:v>
                </c:pt>
                <c:pt idx="6389">
                  <c:v>1.4240000000000001E-2</c:v>
                </c:pt>
                <c:pt idx="6390">
                  <c:v>1.4330000000000001E-2</c:v>
                </c:pt>
                <c:pt idx="6391">
                  <c:v>1.1646999999999999E-2</c:v>
                </c:pt>
                <c:pt idx="6392">
                  <c:v>1.4074E-2</c:v>
                </c:pt>
                <c:pt idx="6393">
                  <c:v>1.1278E-2</c:v>
                </c:pt>
                <c:pt idx="6394">
                  <c:v>1.1731999999999999E-2</c:v>
                </c:pt>
                <c:pt idx="6395">
                  <c:v>9.7579999999999993E-3</c:v>
                </c:pt>
                <c:pt idx="6396">
                  <c:v>1.0267999999999999E-2</c:v>
                </c:pt>
                <c:pt idx="6397">
                  <c:v>1.2126E-2</c:v>
                </c:pt>
                <c:pt idx="6398">
                  <c:v>1.6240000000000001E-2</c:v>
                </c:pt>
                <c:pt idx="6399">
                  <c:v>1.8780000000000002E-2</c:v>
                </c:pt>
                <c:pt idx="6400">
                  <c:v>2.2432999999999998E-2</c:v>
                </c:pt>
                <c:pt idx="6401">
                  <c:v>2.9537999999999998E-2</c:v>
                </c:pt>
                <c:pt idx="6402">
                  <c:v>3.1764000000000001E-2</c:v>
                </c:pt>
                <c:pt idx="6403">
                  <c:v>2.9780000000000001E-2</c:v>
                </c:pt>
                <c:pt idx="6404">
                  <c:v>2.8754999999999999E-2</c:v>
                </c:pt>
                <c:pt idx="6405">
                  <c:v>3.0544999999999999E-2</c:v>
                </c:pt>
                <c:pt idx="6406">
                  <c:v>4.5150000000000003E-2</c:v>
                </c:pt>
                <c:pt idx="6407">
                  <c:v>4.7372999999999998E-2</c:v>
                </c:pt>
                <c:pt idx="6408">
                  <c:v>4.4957999999999998E-2</c:v>
                </c:pt>
                <c:pt idx="6409">
                  <c:v>4.1776000000000001E-2</c:v>
                </c:pt>
                <c:pt idx="6410">
                  <c:v>3.6073999999999995E-2</c:v>
                </c:pt>
                <c:pt idx="6411">
                  <c:v>3.4953999999999999E-2</c:v>
                </c:pt>
                <c:pt idx="6412">
                  <c:v>3.1880000000000006E-2</c:v>
                </c:pt>
                <c:pt idx="6413">
                  <c:v>3.0835999999999999E-2</c:v>
                </c:pt>
                <c:pt idx="6414">
                  <c:v>2.9644E-2</c:v>
                </c:pt>
                <c:pt idx="6415">
                  <c:v>3.0040000000000001E-2</c:v>
                </c:pt>
                <c:pt idx="6416">
                  <c:v>2.9744E-2</c:v>
                </c:pt>
                <c:pt idx="6417">
                  <c:v>7.3672000000000001E-2</c:v>
                </c:pt>
                <c:pt idx="6418">
                  <c:v>6.5321999999999991E-2</c:v>
                </c:pt>
                <c:pt idx="6419">
                  <c:v>5.7536999999999998E-2</c:v>
                </c:pt>
                <c:pt idx="6420">
                  <c:v>5.1778999999999999E-2</c:v>
                </c:pt>
                <c:pt idx="6421">
                  <c:v>4.6646E-2</c:v>
                </c:pt>
                <c:pt idx="6422">
                  <c:v>4.3792999999999999E-2</c:v>
                </c:pt>
                <c:pt idx="6423">
                  <c:v>3.8787999999999996E-2</c:v>
                </c:pt>
                <c:pt idx="6424">
                  <c:v>3.3359E-2</c:v>
                </c:pt>
                <c:pt idx="6425">
                  <c:v>2.6719E-2</c:v>
                </c:pt>
                <c:pt idx="6426">
                  <c:v>2.2783999999999999E-2</c:v>
                </c:pt>
                <c:pt idx="6427">
                  <c:v>1.9463999999999999E-2</c:v>
                </c:pt>
                <c:pt idx="6428">
                  <c:v>3.4840999999999997E-2</c:v>
                </c:pt>
                <c:pt idx="6429">
                  <c:v>2.7237999999999998E-2</c:v>
                </c:pt>
                <c:pt idx="6430">
                  <c:v>2.4150999999999999E-2</c:v>
                </c:pt>
                <c:pt idx="6431">
                  <c:v>2.5196999999999997E-2</c:v>
                </c:pt>
                <c:pt idx="6432">
                  <c:v>2.6966E-2</c:v>
                </c:pt>
                <c:pt idx="6433">
                  <c:v>2.6761999999999998E-2</c:v>
                </c:pt>
                <c:pt idx="6434">
                  <c:v>2.9038999999999999E-2</c:v>
                </c:pt>
                <c:pt idx="6435">
                  <c:v>2.5006E-2</c:v>
                </c:pt>
                <c:pt idx="6436">
                  <c:v>2.4643999999999999E-2</c:v>
                </c:pt>
                <c:pt idx="6437">
                  <c:v>2.6435E-2</c:v>
                </c:pt>
                <c:pt idx="6438">
                  <c:v>2.1214E-2</c:v>
                </c:pt>
                <c:pt idx="6439">
                  <c:v>1.7495999999999998E-2</c:v>
                </c:pt>
                <c:pt idx="6440">
                  <c:v>1.6389000000000001E-2</c:v>
                </c:pt>
                <c:pt idx="6441">
                  <c:v>1.7984999999999998E-2</c:v>
                </c:pt>
                <c:pt idx="6442">
                  <c:v>1.8550999999999998E-2</c:v>
                </c:pt>
                <c:pt idx="6443">
                  <c:v>2.2221999999999999E-2</c:v>
                </c:pt>
                <c:pt idx="6444">
                  <c:v>2.2338E-2</c:v>
                </c:pt>
                <c:pt idx="6445">
                  <c:v>2.3848999999999999E-2</c:v>
                </c:pt>
                <c:pt idx="6446">
                  <c:v>2.5347999999999999E-2</c:v>
                </c:pt>
                <c:pt idx="6447">
                  <c:v>2.3983999999999998E-2</c:v>
                </c:pt>
                <c:pt idx="6448">
                  <c:v>2.2060999999999997E-2</c:v>
                </c:pt>
                <c:pt idx="6449">
                  <c:v>3.5435000000000001E-2</c:v>
                </c:pt>
                <c:pt idx="6450">
                  <c:v>3.7281999999999996E-2</c:v>
                </c:pt>
                <c:pt idx="6451">
                  <c:v>3.8600000000000002E-2</c:v>
                </c:pt>
                <c:pt idx="6452">
                  <c:v>3.1852999999999999E-2</c:v>
                </c:pt>
                <c:pt idx="6453">
                  <c:v>3.4048999999999996E-2</c:v>
                </c:pt>
                <c:pt idx="6454">
                  <c:v>2.7196999999999999E-2</c:v>
                </c:pt>
                <c:pt idx="6455">
                  <c:v>4.8021999999999995E-2</c:v>
                </c:pt>
                <c:pt idx="6456">
                  <c:v>4.8813999999999996E-2</c:v>
                </c:pt>
                <c:pt idx="6457">
                  <c:v>5.6683999999999998E-2</c:v>
                </c:pt>
                <c:pt idx="6458">
                  <c:v>4.9965999999999997E-2</c:v>
                </c:pt>
                <c:pt idx="6459">
                  <c:v>4.0854000000000001E-2</c:v>
                </c:pt>
                <c:pt idx="6460">
                  <c:v>2.9392999999999999E-2</c:v>
                </c:pt>
                <c:pt idx="6461">
                  <c:v>2.3465999999999997E-2</c:v>
                </c:pt>
                <c:pt idx="6462">
                  <c:v>3.2944999999999995E-2</c:v>
                </c:pt>
                <c:pt idx="6463">
                  <c:v>2.8652E-2</c:v>
                </c:pt>
                <c:pt idx="6464">
                  <c:v>2.9568999999999998E-2</c:v>
                </c:pt>
                <c:pt idx="6465">
                  <c:v>2.4572999999999998E-2</c:v>
                </c:pt>
                <c:pt idx="6466">
                  <c:v>2.4521999999999999E-2</c:v>
                </c:pt>
                <c:pt idx="6467">
                  <c:v>2.5190000000000001E-2</c:v>
                </c:pt>
                <c:pt idx="6468">
                  <c:v>2.4667999999999999E-2</c:v>
                </c:pt>
                <c:pt idx="6469">
                  <c:v>2.5741999999999998E-2</c:v>
                </c:pt>
                <c:pt idx="6470">
                  <c:v>3.3659000000000001E-2</c:v>
                </c:pt>
                <c:pt idx="6471">
                  <c:v>2.9898999999999998E-2</c:v>
                </c:pt>
                <c:pt idx="6472">
                  <c:v>2.9575999999999998E-2</c:v>
                </c:pt>
                <c:pt idx="6473">
                  <c:v>5.0750999999999998E-2</c:v>
                </c:pt>
                <c:pt idx="6474">
                  <c:v>3.9935999999999999E-2</c:v>
                </c:pt>
                <c:pt idx="6475">
                  <c:v>3.5665999999999996E-2</c:v>
                </c:pt>
                <c:pt idx="6476">
                  <c:v>2.9498999999999997E-2</c:v>
                </c:pt>
                <c:pt idx="6477">
                  <c:v>2.3039E-2</c:v>
                </c:pt>
                <c:pt idx="6478">
                  <c:v>1.7638000000000001E-2</c:v>
                </c:pt>
                <c:pt idx="6479">
                  <c:v>1.6105999999999999E-2</c:v>
                </c:pt>
                <c:pt idx="6480">
                  <c:v>1.8827999999999998E-2</c:v>
                </c:pt>
                <c:pt idx="6481">
                  <c:v>2.0910000000000002E-2</c:v>
                </c:pt>
                <c:pt idx="6482">
                  <c:v>2.0242E-2</c:v>
                </c:pt>
                <c:pt idx="6483">
                  <c:v>1.9585999999999999E-2</c:v>
                </c:pt>
                <c:pt idx="6484">
                  <c:v>1.7746999999999999E-2</c:v>
                </c:pt>
                <c:pt idx="6485">
                  <c:v>2.0067999999999999E-2</c:v>
                </c:pt>
                <c:pt idx="6486">
                  <c:v>2.2910000000000003E-2</c:v>
                </c:pt>
                <c:pt idx="6487">
                  <c:v>1.9441999999999997E-2</c:v>
                </c:pt>
                <c:pt idx="6488">
                  <c:v>1.9476E-2</c:v>
                </c:pt>
                <c:pt idx="6489">
                  <c:v>2.1604999999999999E-2</c:v>
                </c:pt>
                <c:pt idx="6490">
                  <c:v>2.2976999999999997E-2</c:v>
                </c:pt>
                <c:pt idx="6491">
                  <c:v>2.3784E-2</c:v>
                </c:pt>
                <c:pt idx="6492">
                  <c:v>2.4032999999999999E-2</c:v>
                </c:pt>
                <c:pt idx="6493">
                  <c:v>2.2081E-2</c:v>
                </c:pt>
                <c:pt idx="6494">
                  <c:v>1.8248999999999998E-2</c:v>
                </c:pt>
                <c:pt idx="6495">
                  <c:v>1.5273E-2</c:v>
                </c:pt>
                <c:pt idx="6496">
                  <c:v>1.3892E-2</c:v>
                </c:pt>
                <c:pt idx="6497">
                  <c:v>1.1656999999999999E-2</c:v>
                </c:pt>
                <c:pt idx="6498">
                  <c:v>1.0478999999999999E-2</c:v>
                </c:pt>
                <c:pt idx="6499">
                  <c:v>1.3908999999999999E-2</c:v>
                </c:pt>
                <c:pt idx="6500">
                  <c:v>1.6222E-2</c:v>
                </c:pt>
                <c:pt idx="6501">
                  <c:v>1.5557999999999999E-2</c:v>
                </c:pt>
                <c:pt idx="6502">
                  <c:v>3.1470000000000005E-2</c:v>
                </c:pt>
                <c:pt idx="6503">
                  <c:v>2.6941999999999997E-2</c:v>
                </c:pt>
                <c:pt idx="6504">
                  <c:v>1.8060000000000003E-2</c:v>
                </c:pt>
                <c:pt idx="6505">
                  <c:v>1.5134999999999999E-2</c:v>
                </c:pt>
                <c:pt idx="6506">
                  <c:v>1.6510999999999998E-2</c:v>
                </c:pt>
                <c:pt idx="6507">
                  <c:v>1.3644E-2</c:v>
                </c:pt>
                <c:pt idx="6508">
                  <c:v>1.2192999999999999E-2</c:v>
                </c:pt>
                <c:pt idx="6509">
                  <c:v>9.9950000000000004E-3</c:v>
                </c:pt>
                <c:pt idx="6510">
                  <c:v>1.1656E-2</c:v>
                </c:pt>
                <c:pt idx="6511">
                  <c:v>1.2641999999999999E-2</c:v>
                </c:pt>
                <c:pt idx="6512">
                  <c:v>1.5085999999999999E-2</c:v>
                </c:pt>
                <c:pt idx="6513">
                  <c:v>1.3965E-2</c:v>
                </c:pt>
                <c:pt idx="6514">
                  <c:v>1.2660000000000001E-2</c:v>
                </c:pt>
                <c:pt idx="6515">
                  <c:v>1.2034999999999999E-2</c:v>
                </c:pt>
                <c:pt idx="6516">
                  <c:v>1.1514999999999999E-2</c:v>
                </c:pt>
                <c:pt idx="6517">
                  <c:v>8.9049999999999997E-3</c:v>
                </c:pt>
                <c:pt idx="6518">
                  <c:v>7.9589999999999991E-3</c:v>
                </c:pt>
                <c:pt idx="6519">
                  <c:v>6.6429999999999996E-3</c:v>
                </c:pt>
                <c:pt idx="6520">
                  <c:v>7.4219999999999998E-3</c:v>
                </c:pt>
                <c:pt idx="6521">
                  <c:v>1.1542E-2</c:v>
                </c:pt>
                <c:pt idx="6522">
                  <c:v>1.6916E-2</c:v>
                </c:pt>
                <c:pt idx="6523">
                  <c:v>2.3851999999999998E-2</c:v>
                </c:pt>
                <c:pt idx="6524">
                  <c:v>2.1940999999999999E-2</c:v>
                </c:pt>
                <c:pt idx="6525">
                  <c:v>2.2197999999999999E-2</c:v>
                </c:pt>
                <c:pt idx="6526">
                  <c:v>1.9098999999999998E-2</c:v>
                </c:pt>
                <c:pt idx="6527">
                  <c:v>1.924E-2</c:v>
                </c:pt>
                <c:pt idx="6528">
                  <c:v>1.5165999999999999E-2</c:v>
                </c:pt>
                <c:pt idx="6529">
                  <c:v>2.0586E-2</c:v>
                </c:pt>
                <c:pt idx="6530">
                  <c:v>1.8671999999999998E-2</c:v>
                </c:pt>
                <c:pt idx="6531">
                  <c:v>1.5515999999999999E-2</c:v>
                </c:pt>
                <c:pt idx="6532">
                  <c:v>1.5191999999999999E-2</c:v>
                </c:pt>
                <c:pt idx="6533">
                  <c:v>1.1221999999999999E-2</c:v>
                </c:pt>
                <c:pt idx="6534">
                  <c:v>9.5960000000000004E-3</c:v>
                </c:pt>
                <c:pt idx="6535">
                  <c:v>7.6009999999999993E-3</c:v>
                </c:pt>
                <c:pt idx="6536">
                  <c:v>1.0926E-2</c:v>
                </c:pt>
                <c:pt idx="6537">
                  <c:v>8.2279999999999992E-3</c:v>
                </c:pt>
                <c:pt idx="6538">
                  <c:v>7.1669999999999998E-3</c:v>
                </c:pt>
                <c:pt idx="6539">
                  <c:v>7.3720000000000001E-3</c:v>
                </c:pt>
                <c:pt idx="6540">
                  <c:v>5.9029999999999994E-3</c:v>
                </c:pt>
                <c:pt idx="6541">
                  <c:v>6.0000000000000001E-3</c:v>
                </c:pt>
                <c:pt idx="6542">
                  <c:v>6.2879999999999993E-3</c:v>
                </c:pt>
                <c:pt idx="6543">
                  <c:v>5.5950000000000001E-3</c:v>
                </c:pt>
                <c:pt idx="6544">
                  <c:v>4.3349999999999994E-3</c:v>
                </c:pt>
                <c:pt idx="6545">
                  <c:v>3.0400000000000002E-3</c:v>
                </c:pt>
                <c:pt idx="6546">
                  <c:v>3.1110000000000001E-3</c:v>
                </c:pt>
                <c:pt idx="6547">
                  <c:v>1.2541999999999999E-2</c:v>
                </c:pt>
                <c:pt idx="6548">
                  <c:v>1.2577999999999999E-2</c:v>
                </c:pt>
                <c:pt idx="6549">
                  <c:v>1.1431E-2</c:v>
                </c:pt>
                <c:pt idx="6550">
                  <c:v>1.0463999999999999E-2</c:v>
                </c:pt>
                <c:pt idx="6551">
                  <c:v>1.0062999999999999E-2</c:v>
                </c:pt>
                <c:pt idx="6552">
                  <c:v>1.1316999999999999E-2</c:v>
                </c:pt>
                <c:pt idx="6553">
                  <c:v>1.2291999999999999E-2</c:v>
                </c:pt>
                <c:pt idx="6554">
                  <c:v>1.1356E-2</c:v>
                </c:pt>
                <c:pt idx="6555">
                  <c:v>2.0243999999999998E-2</c:v>
                </c:pt>
                <c:pt idx="6556">
                  <c:v>1.6390999999999999E-2</c:v>
                </c:pt>
                <c:pt idx="6557">
                  <c:v>1.5636999999999998E-2</c:v>
                </c:pt>
                <c:pt idx="6558">
                  <c:v>1.3457999999999999E-2</c:v>
                </c:pt>
                <c:pt idx="6559">
                  <c:v>2.7125E-2</c:v>
                </c:pt>
                <c:pt idx="6560">
                  <c:v>2.2731999999999999E-2</c:v>
                </c:pt>
                <c:pt idx="6561">
                  <c:v>1.6687E-2</c:v>
                </c:pt>
                <c:pt idx="6562">
                  <c:v>1.7218000000000001E-2</c:v>
                </c:pt>
                <c:pt idx="6563">
                  <c:v>1.4903999999999999E-2</c:v>
                </c:pt>
                <c:pt idx="6564">
                  <c:v>1.3186999999999999E-2</c:v>
                </c:pt>
                <c:pt idx="6565">
                  <c:v>1.0003999999999999E-2</c:v>
                </c:pt>
                <c:pt idx="6566">
                  <c:v>8.5109999999999995E-3</c:v>
                </c:pt>
                <c:pt idx="6567">
                  <c:v>1.0197999999999999E-2</c:v>
                </c:pt>
                <c:pt idx="6568">
                  <c:v>6.2200000000000007E-3</c:v>
                </c:pt>
                <c:pt idx="6569">
                  <c:v>9.8560000000000002E-3</c:v>
                </c:pt>
                <c:pt idx="6570">
                  <c:v>1.0494E-2</c:v>
                </c:pt>
                <c:pt idx="6571">
                  <c:v>1.3032999999999999E-2</c:v>
                </c:pt>
                <c:pt idx="6572">
                  <c:v>1.0159E-2</c:v>
                </c:pt>
                <c:pt idx="6573">
                  <c:v>9.3589999999999993E-3</c:v>
                </c:pt>
                <c:pt idx="6574">
                  <c:v>9.6670000000000002E-3</c:v>
                </c:pt>
                <c:pt idx="6575">
                  <c:v>2.4310999999999999E-2</c:v>
                </c:pt>
                <c:pt idx="6576">
                  <c:v>2.0102999999999999E-2</c:v>
                </c:pt>
                <c:pt idx="6577">
                  <c:v>1.7811999999999998E-2</c:v>
                </c:pt>
                <c:pt idx="6578">
                  <c:v>1.8898999999999999E-2</c:v>
                </c:pt>
                <c:pt idx="6579">
                  <c:v>1.4855999999999999E-2</c:v>
                </c:pt>
                <c:pt idx="6580">
                  <c:v>1.2190000000000001E-2</c:v>
                </c:pt>
                <c:pt idx="6581">
                  <c:v>1.1191E-2</c:v>
                </c:pt>
                <c:pt idx="6582">
                  <c:v>9.3259999999999992E-3</c:v>
                </c:pt>
                <c:pt idx="6583">
                  <c:v>9.3809999999999987E-3</c:v>
                </c:pt>
                <c:pt idx="6584">
                  <c:v>1.1250999999999999E-2</c:v>
                </c:pt>
                <c:pt idx="6585">
                  <c:v>1.1406999999999999E-2</c:v>
                </c:pt>
                <c:pt idx="6586">
                  <c:v>1.2239E-2</c:v>
                </c:pt>
                <c:pt idx="6587">
                  <c:v>1.2178E-2</c:v>
                </c:pt>
                <c:pt idx="6588">
                  <c:v>1.4490000000000001E-2</c:v>
                </c:pt>
                <c:pt idx="6589">
                  <c:v>1.3469E-2</c:v>
                </c:pt>
                <c:pt idx="6590">
                  <c:v>1.174E-2</c:v>
                </c:pt>
                <c:pt idx="6591">
                  <c:v>1.132E-2</c:v>
                </c:pt>
                <c:pt idx="6592">
                  <c:v>1.0780000000000001E-2</c:v>
                </c:pt>
                <c:pt idx="6593">
                  <c:v>9.9689999999999987E-3</c:v>
                </c:pt>
                <c:pt idx="6594">
                  <c:v>1.2834999999999999E-2</c:v>
                </c:pt>
                <c:pt idx="6595">
                  <c:v>1.1923999999999999E-2</c:v>
                </c:pt>
                <c:pt idx="6596">
                  <c:v>1.4253999999999999E-2</c:v>
                </c:pt>
                <c:pt idx="6597">
                  <c:v>5.2456999999999997E-2</c:v>
                </c:pt>
                <c:pt idx="6598">
                  <c:v>7.3010999999999993E-2</c:v>
                </c:pt>
                <c:pt idx="6599">
                  <c:v>6.3167000000000001E-2</c:v>
                </c:pt>
                <c:pt idx="6600">
                  <c:v>5.2235999999999998E-2</c:v>
                </c:pt>
                <c:pt idx="6601">
                  <c:v>4.1987999999999998E-2</c:v>
                </c:pt>
                <c:pt idx="6602">
                  <c:v>3.6510000000000001E-2</c:v>
                </c:pt>
                <c:pt idx="6603">
                  <c:v>3.5829E-2</c:v>
                </c:pt>
                <c:pt idx="6604">
                  <c:v>3.1816999999999998E-2</c:v>
                </c:pt>
                <c:pt idx="6605">
                  <c:v>3.9310000000000005E-2</c:v>
                </c:pt>
                <c:pt idx="6606">
                  <c:v>3.3638000000000001E-2</c:v>
                </c:pt>
                <c:pt idx="6607">
                  <c:v>3.5370000000000006E-2</c:v>
                </c:pt>
                <c:pt idx="6608">
                  <c:v>3.1910000000000001E-2</c:v>
                </c:pt>
                <c:pt idx="6609">
                  <c:v>2.6994999999999998E-2</c:v>
                </c:pt>
                <c:pt idx="6610">
                  <c:v>2.4257999999999998E-2</c:v>
                </c:pt>
                <c:pt idx="6611">
                  <c:v>2.2477E-2</c:v>
                </c:pt>
                <c:pt idx="6612">
                  <c:v>3.0095E-2</c:v>
                </c:pt>
                <c:pt idx="6613">
                  <c:v>3.4924999999999998E-2</c:v>
                </c:pt>
                <c:pt idx="6614">
                  <c:v>3.6874999999999998E-2</c:v>
                </c:pt>
                <c:pt idx="6615">
                  <c:v>3.2513E-2</c:v>
                </c:pt>
                <c:pt idx="6616">
                  <c:v>3.4890000000000004E-2</c:v>
                </c:pt>
                <c:pt idx="6617">
                  <c:v>3.1308999999999997E-2</c:v>
                </c:pt>
                <c:pt idx="6618">
                  <c:v>2.5682E-2</c:v>
                </c:pt>
                <c:pt idx="6619">
                  <c:v>2.1373E-2</c:v>
                </c:pt>
                <c:pt idx="6620">
                  <c:v>2.7649E-2</c:v>
                </c:pt>
                <c:pt idx="6621">
                  <c:v>2.4917999999999999E-2</c:v>
                </c:pt>
                <c:pt idx="6622">
                  <c:v>2.6890999999999998E-2</c:v>
                </c:pt>
                <c:pt idx="6623">
                  <c:v>2.7133999999999998E-2</c:v>
                </c:pt>
                <c:pt idx="6624">
                  <c:v>2.6520999999999999E-2</c:v>
                </c:pt>
                <c:pt idx="6625">
                  <c:v>2.2553E-2</c:v>
                </c:pt>
                <c:pt idx="6626">
                  <c:v>2.3910999999999998E-2</c:v>
                </c:pt>
                <c:pt idx="6627">
                  <c:v>2.3077999999999998E-2</c:v>
                </c:pt>
                <c:pt idx="6628">
                  <c:v>3.0917E-2</c:v>
                </c:pt>
                <c:pt idx="6629">
                  <c:v>4.9963999999999995E-2</c:v>
                </c:pt>
                <c:pt idx="6630">
                  <c:v>5.0488999999999999E-2</c:v>
                </c:pt>
                <c:pt idx="6631">
                  <c:v>3.9647999999999996E-2</c:v>
                </c:pt>
                <c:pt idx="6632">
                  <c:v>3.4988999999999999E-2</c:v>
                </c:pt>
                <c:pt idx="6633">
                  <c:v>2.7790000000000002E-2</c:v>
                </c:pt>
                <c:pt idx="6634">
                  <c:v>2.6872999999999998E-2</c:v>
                </c:pt>
                <c:pt idx="6635">
                  <c:v>2.3557999999999999E-2</c:v>
                </c:pt>
                <c:pt idx="6636">
                  <c:v>1.8370999999999998E-2</c:v>
                </c:pt>
                <c:pt idx="6637">
                  <c:v>1.6975000000000001E-2</c:v>
                </c:pt>
                <c:pt idx="6638">
                  <c:v>1.8210999999999998E-2</c:v>
                </c:pt>
                <c:pt idx="6639">
                  <c:v>2.0194999999999998E-2</c:v>
                </c:pt>
                <c:pt idx="6640">
                  <c:v>1.8074E-2</c:v>
                </c:pt>
                <c:pt idx="6641">
                  <c:v>1.3139E-2</c:v>
                </c:pt>
                <c:pt idx="6642">
                  <c:v>1.9520000000000003E-2</c:v>
                </c:pt>
                <c:pt idx="6643">
                  <c:v>1.8935E-2</c:v>
                </c:pt>
                <c:pt idx="6644">
                  <c:v>1.8075000000000001E-2</c:v>
                </c:pt>
                <c:pt idx="6645">
                  <c:v>1.3953999999999999E-2</c:v>
                </c:pt>
                <c:pt idx="6646">
                  <c:v>1.1998999999999999E-2</c:v>
                </c:pt>
                <c:pt idx="6647">
                  <c:v>9.918999999999999E-3</c:v>
                </c:pt>
                <c:pt idx="6648">
                  <c:v>1.1191999999999999E-2</c:v>
                </c:pt>
                <c:pt idx="6649">
                  <c:v>8.8729999999999989E-3</c:v>
                </c:pt>
                <c:pt idx="6650">
                  <c:v>7.4739999999999997E-3</c:v>
                </c:pt>
                <c:pt idx="6651">
                  <c:v>7.4639999999999993E-3</c:v>
                </c:pt>
                <c:pt idx="6652">
                  <c:v>5.7959999999999999E-3</c:v>
                </c:pt>
                <c:pt idx="6653">
                  <c:v>4.5490000000000001E-3</c:v>
                </c:pt>
                <c:pt idx="6654">
                  <c:v>3.5719999999999997E-3</c:v>
                </c:pt>
                <c:pt idx="6655">
                  <c:v>4.0140000000000002E-3</c:v>
                </c:pt>
                <c:pt idx="6656">
                  <c:v>9.58E-3</c:v>
                </c:pt>
                <c:pt idx="6657">
                  <c:v>7.809E-3</c:v>
                </c:pt>
                <c:pt idx="6658">
                  <c:v>5.1119999999999994E-3</c:v>
                </c:pt>
                <c:pt idx="6659">
                  <c:v>4.7279999999999996E-3</c:v>
                </c:pt>
                <c:pt idx="6660">
                  <c:v>4.5329999999999997E-3</c:v>
                </c:pt>
                <c:pt idx="6661">
                  <c:v>3.702E-3</c:v>
                </c:pt>
                <c:pt idx="6662">
                  <c:v>3.4200000000000003E-3</c:v>
                </c:pt>
                <c:pt idx="6663">
                  <c:v>4.6569999999999997E-3</c:v>
                </c:pt>
                <c:pt idx="6664">
                  <c:v>6.9049999999999997E-3</c:v>
                </c:pt>
                <c:pt idx="6665">
                  <c:v>7.6749999999999995E-3</c:v>
                </c:pt>
                <c:pt idx="6666">
                  <c:v>9.1929999999999998E-3</c:v>
                </c:pt>
                <c:pt idx="6667">
                  <c:v>7.7640000000000001E-3</c:v>
                </c:pt>
                <c:pt idx="6668">
                  <c:v>5.7300000000000007E-3</c:v>
                </c:pt>
                <c:pt idx="6669">
                  <c:v>4.9740000000000001E-3</c:v>
                </c:pt>
                <c:pt idx="6670">
                  <c:v>4.5059999999999996E-3</c:v>
                </c:pt>
                <c:pt idx="6671">
                  <c:v>5.4329999999999995E-3</c:v>
                </c:pt>
                <c:pt idx="6672">
                  <c:v>8.6470000000000002E-3</c:v>
                </c:pt>
                <c:pt idx="6673">
                  <c:v>9.9489999999999995E-3</c:v>
                </c:pt>
                <c:pt idx="6674">
                  <c:v>8.5529999999999998E-3</c:v>
                </c:pt>
                <c:pt idx="6675">
                  <c:v>1.3708999999999999E-2</c:v>
                </c:pt>
                <c:pt idx="6676">
                  <c:v>1.7606999999999998E-2</c:v>
                </c:pt>
                <c:pt idx="6677">
                  <c:v>1.7003000000000001E-2</c:v>
                </c:pt>
                <c:pt idx="6678">
                  <c:v>1.7024999999999998E-2</c:v>
                </c:pt>
                <c:pt idx="6679">
                  <c:v>1.5951E-2</c:v>
                </c:pt>
                <c:pt idx="6680">
                  <c:v>1.9924999999999998E-2</c:v>
                </c:pt>
                <c:pt idx="6681">
                  <c:v>2.1079000000000001E-2</c:v>
                </c:pt>
                <c:pt idx="6682">
                  <c:v>2.5791999999999999E-2</c:v>
                </c:pt>
                <c:pt idx="6683">
                  <c:v>2.5117999999999998E-2</c:v>
                </c:pt>
                <c:pt idx="6684">
                  <c:v>2.3297999999999999E-2</c:v>
                </c:pt>
                <c:pt idx="6685">
                  <c:v>2.6313E-2</c:v>
                </c:pt>
                <c:pt idx="6686">
                  <c:v>2.7321999999999999E-2</c:v>
                </c:pt>
                <c:pt idx="6687">
                  <c:v>2.4473999999999999E-2</c:v>
                </c:pt>
                <c:pt idx="6688">
                  <c:v>1.9986999999999998E-2</c:v>
                </c:pt>
                <c:pt idx="6689">
                  <c:v>2.1325999999999998E-2</c:v>
                </c:pt>
                <c:pt idx="6690">
                  <c:v>1.8487E-2</c:v>
                </c:pt>
                <c:pt idx="6691">
                  <c:v>2.3178000000000001E-2</c:v>
                </c:pt>
                <c:pt idx="6692">
                  <c:v>2.2037999999999999E-2</c:v>
                </c:pt>
                <c:pt idx="6693">
                  <c:v>1.7582E-2</c:v>
                </c:pt>
                <c:pt idx="6694">
                  <c:v>1.4433E-2</c:v>
                </c:pt>
                <c:pt idx="6695">
                  <c:v>2.4371E-2</c:v>
                </c:pt>
                <c:pt idx="6696">
                  <c:v>3.2453999999999997E-2</c:v>
                </c:pt>
                <c:pt idx="6697">
                  <c:v>2.5774999999999999E-2</c:v>
                </c:pt>
                <c:pt idx="6698">
                  <c:v>2.2447999999999999E-2</c:v>
                </c:pt>
                <c:pt idx="6699">
                  <c:v>2.2525999999999997E-2</c:v>
                </c:pt>
                <c:pt idx="6700">
                  <c:v>1.6843999999999998E-2</c:v>
                </c:pt>
                <c:pt idx="6701">
                  <c:v>1.4882999999999999E-2</c:v>
                </c:pt>
                <c:pt idx="6702">
                  <c:v>1.3266999999999999E-2</c:v>
                </c:pt>
                <c:pt idx="6703">
                  <c:v>1.8880999999999998E-2</c:v>
                </c:pt>
                <c:pt idx="6704">
                  <c:v>2.1281999999999999E-2</c:v>
                </c:pt>
                <c:pt idx="6705">
                  <c:v>1.4981E-2</c:v>
                </c:pt>
                <c:pt idx="6706">
                  <c:v>1.3290999999999999E-2</c:v>
                </c:pt>
                <c:pt idx="6707">
                  <c:v>1.2794E-2</c:v>
                </c:pt>
                <c:pt idx="6708">
                  <c:v>1.7780999999999998E-2</c:v>
                </c:pt>
                <c:pt idx="6709">
                  <c:v>1.2584E-2</c:v>
                </c:pt>
                <c:pt idx="6710">
                  <c:v>2.3904999999999999E-2</c:v>
                </c:pt>
                <c:pt idx="6711">
                  <c:v>2.3025999999999998E-2</c:v>
                </c:pt>
                <c:pt idx="6712">
                  <c:v>1.9230999999999998E-2</c:v>
                </c:pt>
                <c:pt idx="6713">
                  <c:v>2.0468E-2</c:v>
                </c:pt>
                <c:pt idx="6714">
                  <c:v>1.9084999999999998E-2</c:v>
                </c:pt>
                <c:pt idx="6715">
                  <c:v>1.4962E-2</c:v>
                </c:pt>
                <c:pt idx="6716">
                  <c:v>1.6763999999999998E-2</c:v>
                </c:pt>
                <c:pt idx="6717">
                  <c:v>1.1972999999999999E-2</c:v>
                </c:pt>
                <c:pt idx="6718">
                  <c:v>1.3278999999999999E-2</c:v>
                </c:pt>
                <c:pt idx="6719">
                  <c:v>1.0884E-2</c:v>
                </c:pt>
                <c:pt idx="6720">
                  <c:v>1.7498E-2</c:v>
                </c:pt>
                <c:pt idx="6721">
                  <c:v>4.0097999999999995E-2</c:v>
                </c:pt>
                <c:pt idx="6722">
                  <c:v>3.5026000000000002E-2</c:v>
                </c:pt>
                <c:pt idx="6723">
                  <c:v>2.8195999999999999E-2</c:v>
                </c:pt>
                <c:pt idx="6724">
                  <c:v>2.2075999999999998E-2</c:v>
                </c:pt>
                <c:pt idx="6725">
                  <c:v>2.3507E-2</c:v>
                </c:pt>
                <c:pt idx="6726">
                  <c:v>2.8076999999999998E-2</c:v>
                </c:pt>
                <c:pt idx="6727">
                  <c:v>2.2931999999999998E-2</c:v>
                </c:pt>
                <c:pt idx="6728">
                  <c:v>2.2411999999999998E-2</c:v>
                </c:pt>
                <c:pt idx="6729">
                  <c:v>2.3900999999999999E-2</c:v>
                </c:pt>
                <c:pt idx="6730">
                  <c:v>3.1095999999999999E-2</c:v>
                </c:pt>
                <c:pt idx="6731">
                  <c:v>2.7782999999999999E-2</c:v>
                </c:pt>
                <c:pt idx="6732">
                  <c:v>2.5980999999999997E-2</c:v>
                </c:pt>
                <c:pt idx="6733">
                  <c:v>2.1590999999999999E-2</c:v>
                </c:pt>
                <c:pt idx="6734">
                  <c:v>2.0931999999999999E-2</c:v>
                </c:pt>
                <c:pt idx="6735">
                  <c:v>2.0212999999999998E-2</c:v>
                </c:pt>
                <c:pt idx="6736">
                  <c:v>2.7956999999999999E-2</c:v>
                </c:pt>
                <c:pt idx="6737">
                  <c:v>2.6248E-2</c:v>
                </c:pt>
                <c:pt idx="6738">
                  <c:v>2.6450000000000001E-2</c:v>
                </c:pt>
                <c:pt idx="6739">
                  <c:v>2.2966999999999998E-2</c:v>
                </c:pt>
                <c:pt idx="6740">
                  <c:v>1.9710000000000002E-2</c:v>
                </c:pt>
                <c:pt idx="6741">
                  <c:v>1.9868E-2</c:v>
                </c:pt>
                <c:pt idx="6742">
                  <c:v>1.9275999999999998E-2</c:v>
                </c:pt>
                <c:pt idx="6743">
                  <c:v>1.5375999999999999E-2</c:v>
                </c:pt>
                <c:pt idx="6744">
                  <c:v>1.4420000000000001E-2</c:v>
                </c:pt>
                <c:pt idx="6745">
                  <c:v>1.2771999999999999E-2</c:v>
                </c:pt>
                <c:pt idx="6746">
                  <c:v>1.2069E-2</c:v>
                </c:pt>
                <c:pt idx="6747">
                  <c:v>1.0997999999999999E-2</c:v>
                </c:pt>
                <c:pt idx="6748">
                  <c:v>1.0418E-2</c:v>
                </c:pt>
                <c:pt idx="6749">
                  <c:v>9.807999999999999E-3</c:v>
                </c:pt>
                <c:pt idx="6750">
                  <c:v>1.0182E-2</c:v>
                </c:pt>
                <c:pt idx="6751">
                  <c:v>9.5549999999999993E-3</c:v>
                </c:pt>
                <c:pt idx="6752">
                  <c:v>8.0000000000000002E-3</c:v>
                </c:pt>
                <c:pt idx="6753">
                  <c:v>6.3139999999999993E-3</c:v>
                </c:pt>
                <c:pt idx="6754">
                  <c:v>6.3509999999999999E-3</c:v>
                </c:pt>
                <c:pt idx="6755">
                  <c:v>4.1869999999999997E-3</c:v>
                </c:pt>
                <c:pt idx="6756">
                  <c:v>3.2189999999999996E-3</c:v>
                </c:pt>
                <c:pt idx="6757">
                  <c:v>2.307E-3</c:v>
                </c:pt>
                <c:pt idx="6758">
                  <c:v>2.6479999999999997E-3</c:v>
                </c:pt>
                <c:pt idx="6759">
                  <c:v>1.859E-3</c:v>
                </c:pt>
                <c:pt idx="6760">
                  <c:v>2.0039999999999997E-3</c:v>
                </c:pt>
                <c:pt idx="6761">
                  <c:v>3.8929999999999998E-3</c:v>
                </c:pt>
                <c:pt idx="6762">
                  <c:v>2.862E-3</c:v>
                </c:pt>
                <c:pt idx="6763">
                  <c:v>3.4789999999999999E-3</c:v>
                </c:pt>
                <c:pt idx="6764">
                  <c:v>1.0280000000000001E-3</c:v>
                </c:pt>
                <c:pt idx="6765">
                  <c:v>1.2669999999999999E-3</c:v>
                </c:pt>
                <c:pt idx="6766">
                  <c:v>1.413E-3</c:v>
                </c:pt>
                <c:pt idx="6767">
                  <c:v>8.5299999999999992E-4</c:v>
                </c:pt>
                <c:pt idx="6768">
                  <c:v>1.5919999999999999E-3</c:v>
                </c:pt>
                <c:pt idx="6769">
                  <c:v>1.088E-3</c:v>
                </c:pt>
                <c:pt idx="6770">
                  <c:v>4.5490000000000001E-3</c:v>
                </c:pt>
                <c:pt idx="6771">
                  <c:v>3.4639999999999996E-3</c:v>
                </c:pt>
                <c:pt idx="6772">
                  <c:v>2.8289999999999999E-3</c:v>
                </c:pt>
                <c:pt idx="6773">
                  <c:v>3.7689999999999998E-3</c:v>
                </c:pt>
                <c:pt idx="6774">
                  <c:v>6.6409999999999993E-3</c:v>
                </c:pt>
                <c:pt idx="6775">
                  <c:v>5.8069999999999997E-3</c:v>
                </c:pt>
                <c:pt idx="6776">
                  <c:v>6.6900000000000006E-3</c:v>
                </c:pt>
                <c:pt idx="6777">
                  <c:v>6.2249999999999996E-3</c:v>
                </c:pt>
                <c:pt idx="6778">
                  <c:v>7.6029999999999995E-3</c:v>
                </c:pt>
                <c:pt idx="6779">
                  <c:v>1.0784E-2</c:v>
                </c:pt>
                <c:pt idx="6780">
                  <c:v>1.3770000000000001E-2</c:v>
                </c:pt>
                <c:pt idx="6781">
                  <c:v>1.3498999999999999E-2</c:v>
                </c:pt>
                <c:pt idx="6782">
                  <c:v>1.8471999999999999E-2</c:v>
                </c:pt>
                <c:pt idx="6783">
                  <c:v>1.8320000000000003E-2</c:v>
                </c:pt>
                <c:pt idx="6784">
                  <c:v>2.4586999999999998E-2</c:v>
                </c:pt>
                <c:pt idx="6785">
                  <c:v>3.5858000000000001E-2</c:v>
                </c:pt>
                <c:pt idx="6786">
                  <c:v>2.7577999999999998E-2</c:v>
                </c:pt>
                <c:pt idx="6787">
                  <c:v>2.5683999999999998E-2</c:v>
                </c:pt>
                <c:pt idx="6788">
                  <c:v>2.3226E-2</c:v>
                </c:pt>
                <c:pt idx="6789">
                  <c:v>2.3196999999999999E-2</c:v>
                </c:pt>
                <c:pt idx="6790">
                  <c:v>2.4340999999999998E-2</c:v>
                </c:pt>
                <c:pt idx="6791">
                  <c:v>2.9721999999999998E-2</c:v>
                </c:pt>
                <c:pt idx="6792">
                  <c:v>3.8016999999999995E-2</c:v>
                </c:pt>
                <c:pt idx="6793">
                  <c:v>3.2310999999999999E-2</c:v>
                </c:pt>
                <c:pt idx="6794">
                  <c:v>3.7031000000000001E-2</c:v>
                </c:pt>
                <c:pt idx="6795">
                  <c:v>4.2576999999999997E-2</c:v>
                </c:pt>
                <c:pt idx="6796">
                  <c:v>4.6974999999999996E-2</c:v>
                </c:pt>
                <c:pt idx="6797">
                  <c:v>5.0620999999999999E-2</c:v>
                </c:pt>
                <c:pt idx="6798">
                  <c:v>5.0714999999999996E-2</c:v>
                </c:pt>
                <c:pt idx="6799">
                  <c:v>4.1512E-2</c:v>
                </c:pt>
                <c:pt idx="6800">
                  <c:v>4.2706000000000001E-2</c:v>
                </c:pt>
                <c:pt idx="6801">
                  <c:v>3.4158000000000001E-2</c:v>
                </c:pt>
                <c:pt idx="6802">
                  <c:v>2.6449E-2</c:v>
                </c:pt>
                <c:pt idx="6803">
                  <c:v>2.1557E-2</c:v>
                </c:pt>
                <c:pt idx="6804">
                  <c:v>1.6792999999999999E-2</c:v>
                </c:pt>
                <c:pt idx="6805">
                  <c:v>1.7513999999999998E-2</c:v>
                </c:pt>
                <c:pt idx="6806">
                  <c:v>1.9331999999999998E-2</c:v>
                </c:pt>
                <c:pt idx="6807">
                  <c:v>1.7947999999999999E-2</c:v>
                </c:pt>
                <c:pt idx="6808">
                  <c:v>1.4652999999999999E-2</c:v>
                </c:pt>
                <c:pt idx="6809">
                  <c:v>1.6210000000000002E-2</c:v>
                </c:pt>
                <c:pt idx="6810">
                  <c:v>1.5278E-2</c:v>
                </c:pt>
                <c:pt idx="6811">
                  <c:v>1.4312E-2</c:v>
                </c:pt>
                <c:pt idx="6812">
                  <c:v>3.0870999999999999E-2</c:v>
                </c:pt>
                <c:pt idx="6813">
                  <c:v>2.1520999999999998E-2</c:v>
                </c:pt>
                <c:pt idx="6814">
                  <c:v>1.8995999999999999E-2</c:v>
                </c:pt>
                <c:pt idx="6815">
                  <c:v>1.8641999999999999E-2</c:v>
                </c:pt>
                <c:pt idx="6816">
                  <c:v>1.2657999999999999E-2</c:v>
                </c:pt>
                <c:pt idx="6817">
                  <c:v>1.3776E-2</c:v>
                </c:pt>
                <c:pt idx="6818">
                  <c:v>1.1856999999999999E-2</c:v>
                </c:pt>
                <c:pt idx="6819">
                  <c:v>1.2246999999999999E-2</c:v>
                </c:pt>
                <c:pt idx="6820">
                  <c:v>1.1193999999999999E-2</c:v>
                </c:pt>
                <c:pt idx="6821">
                  <c:v>1.9112999999999998E-2</c:v>
                </c:pt>
                <c:pt idx="6822">
                  <c:v>1.8631999999999999E-2</c:v>
                </c:pt>
                <c:pt idx="6823">
                  <c:v>1.9271999999999997E-2</c:v>
                </c:pt>
                <c:pt idx="6824">
                  <c:v>3.2673000000000001E-2</c:v>
                </c:pt>
                <c:pt idx="6825">
                  <c:v>2.6096999999999999E-2</c:v>
                </c:pt>
                <c:pt idx="6826">
                  <c:v>4.4026999999999997E-2</c:v>
                </c:pt>
                <c:pt idx="6827">
                  <c:v>3.8211999999999996E-2</c:v>
                </c:pt>
                <c:pt idx="6828">
                  <c:v>3.3964999999999995E-2</c:v>
                </c:pt>
                <c:pt idx="6829">
                  <c:v>3.8869000000000001E-2</c:v>
                </c:pt>
                <c:pt idx="6830">
                  <c:v>3.4881999999999996E-2</c:v>
                </c:pt>
                <c:pt idx="6831">
                  <c:v>2.8341999999999999E-2</c:v>
                </c:pt>
                <c:pt idx="6832">
                  <c:v>2.4872999999999999E-2</c:v>
                </c:pt>
                <c:pt idx="6833">
                  <c:v>1.7385999999999999E-2</c:v>
                </c:pt>
                <c:pt idx="6834">
                  <c:v>1.6983999999999999E-2</c:v>
                </c:pt>
                <c:pt idx="6835">
                  <c:v>1.2754999999999999E-2</c:v>
                </c:pt>
                <c:pt idx="6836">
                  <c:v>1.3998E-2</c:v>
                </c:pt>
                <c:pt idx="6837">
                  <c:v>1.4072999999999999E-2</c:v>
                </c:pt>
                <c:pt idx="6838">
                  <c:v>1.5761000000000001E-2</c:v>
                </c:pt>
                <c:pt idx="6839">
                  <c:v>1.6860999999999998E-2</c:v>
                </c:pt>
                <c:pt idx="6840">
                  <c:v>1.7677999999999999E-2</c:v>
                </c:pt>
                <c:pt idx="6841">
                  <c:v>2.0355999999999999E-2</c:v>
                </c:pt>
                <c:pt idx="6842">
                  <c:v>2.1388000000000001E-2</c:v>
                </c:pt>
                <c:pt idx="6843">
                  <c:v>2.9531999999999999E-2</c:v>
                </c:pt>
                <c:pt idx="6844">
                  <c:v>4.0583999999999995E-2</c:v>
                </c:pt>
                <c:pt idx="6845">
                  <c:v>3.5857E-2</c:v>
                </c:pt>
                <c:pt idx="6846">
                  <c:v>4.0132999999999995E-2</c:v>
                </c:pt>
                <c:pt idx="6847">
                  <c:v>3.2494999999999996E-2</c:v>
                </c:pt>
                <c:pt idx="6848">
                  <c:v>2.5918999999999998E-2</c:v>
                </c:pt>
                <c:pt idx="6849">
                  <c:v>2.9373999999999997E-2</c:v>
                </c:pt>
                <c:pt idx="6850">
                  <c:v>2.1779E-2</c:v>
                </c:pt>
                <c:pt idx="6851">
                  <c:v>1.8953999999999999E-2</c:v>
                </c:pt>
                <c:pt idx="6852">
                  <c:v>2.5745000000000001E-2</c:v>
                </c:pt>
                <c:pt idx="6853">
                  <c:v>1.7884000000000001E-2</c:v>
                </c:pt>
                <c:pt idx="6854">
                  <c:v>2.4095999999999999E-2</c:v>
                </c:pt>
                <c:pt idx="6855">
                  <c:v>2.2034999999999999E-2</c:v>
                </c:pt>
                <c:pt idx="6856">
                  <c:v>1.8575999999999999E-2</c:v>
                </c:pt>
                <c:pt idx="6857">
                  <c:v>1.4733999999999999E-2</c:v>
                </c:pt>
                <c:pt idx="6858">
                  <c:v>1.3651999999999999E-2</c:v>
                </c:pt>
                <c:pt idx="6859">
                  <c:v>1.0851E-2</c:v>
                </c:pt>
                <c:pt idx="6860">
                  <c:v>1.2903E-2</c:v>
                </c:pt>
                <c:pt idx="6861">
                  <c:v>1.1993E-2</c:v>
                </c:pt>
                <c:pt idx="6862">
                  <c:v>1.1006999999999999E-2</c:v>
                </c:pt>
                <c:pt idx="6863">
                  <c:v>1.6351000000000001E-2</c:v>
                </c:pt>
                <c:pt idx="6864">
                  <c:v>1.7499000000000001E-2</c:v>
                </c:pt>
                <c:pt idx="6865">
                  <c:v>1.2203E-2</c:v>
                </c:pt>
                <c:pt idx="6866">
                  <c:v>1.5819E-2</c:v>
                </c:pt>
                <c:pt idx="6867">
                  <c:v>2.1113999999999997E-2</c:v>
                </c:pt>
                <c:pt idx="6868">
                  <c:v>1.9837E-2</c:v>
                </c:pt>
                <c:pt idx="6869">
                  <c:v>1.8046E-2</c:v>
                </c:pt>
                <c:pt idx="6870">
                  <c:v>1.9247999999999998E-2</c:v>
                </c:pt>
                <c:pt idx="6871">
                  <c:v>1.7194000000000001E-2</c:v>
                </c:pt>
                <c:pt idx="6872">
                  <c:v>1.8340000000000002E-2</c:v>
                </c:pt>
                <c:pt idx="6873">
                  <c:v>1.5134999999999999E-2</c:v>
                </c:pt>
                <c:pt idx="6874">
                  <c:v>1.2064999999999999E-2</c:v>
                </c:pt>
                <c:pt idx="6875">
                  <c:v>1.4930000000000001E-2</c:v>
                </c:pt>
                <c:pt idx="6876">
                  <c:v>2.5985999999999999E-2</c:v>
                </c:pt>
                <c:pt idx="6877">
                  <c:v>4.5414999999999997E-2</c:v>
                </c:pt>
                <c:pt idx="6878">
                  <c:v>5.2658999999999997E-2</c:v>
                </c:pt>
                <c:pt idx="6879">
                  <c:v>4.3521999999999998E-2</c:v>
                </c:pt>
                <c:pt idx="6880">
                  <c:v>5.8340999999999997E-2</c:v>
                </c:pt>
                <c:pt idx="6881">
                  <c:v>6.3751000000000002E-2</c:v>
                </c:pt>
                <c:pt idx="6882">
                  <c:v>6.0847999999999999E-2</c:v>
                </c:pt>
                <c:pt idx="6883">
                  <c:v>7.0776999999999993E-2</c:v>
                </c:pt>
                <c:pt idx="6884">
                  <c:v>6.4584000000000003E-2</c:v>
                </c:pt>
                <c:pt idx="6885">
                  <c:v>6.5016999999999991E-2</c:v>
                </c:pt>
                <c:pt idx="6886">
                  <c:v>5.8640000000000005E-2</c:v>
                </c:pt>
                <c:pt idx="6887">
                  <c:v>5.4303999999999998E-2</c:v>
                </c:pt>
                <c:pt idx="6888">
                  <c:v>4.8251999999999996E-2</c:v>
                </c:pt>
                <c:pt idx="6889">
                  <c:v>5.2790999999999998E-2</c:v>
                </c:pt>
                <c:pt idx="6890">
                  <c:v>5.1555999999999998E-2</c:v>
                </c:pt>
                <c:pt idx="6891">
                  <c:v>4.5101999999999996E-2</c:v>
                </c:pt>
                <c:pt idx="6892">
                  <c:v>4.5990999999999997E-2</c:v>
                </c:pt>
                <c:pt idx="6893">
                  <c:v>4.2622E-2</c:v>
                </c:pt>
                <c:pt idx="6894">
                  <c:v>4.8742999999999995E-2</c:v>
                </c:pt>
                <c:pt idx="6895">
                  <c:v>4.3540999999999996E-2</c:v>
                </c:pt>
                <c:pt idx="6896">
                  <c:v>6.0580999999999996E-2</c:v>
                </c:pt>
                <c:pt idx="6897">
                  <c:v>6.6214999999999996E-2</c:v>
                </c:pt>
                <c:pt idx="6898">
                  <c:v>6.7678000000000002E-2</c:v>
                </c:pt>
                <c:pt idx="6899">
                  <c:v>7.4970000000000009E-2</c:v>
                </c:pt>
                <c:pt idx="6900">
                  <c:v>7.7468999999999996E-2</c:v>
                </c:pt>
                <c:pt idx="6901">
                  <c:v>8.2012000000000002E-2</c:v>
                </c:pt>
                <c:pt idx="6902">
                  <c:v>8.0246999999999999E-2</c:v>
                </c:pt>
                <c:pt idx="6903">
                  <c:v>8.1110000000000002E-2</c:v>
                </c:pt>
                <c:pt idx="6904">
                  <c:v>7.9020999999999994E-2</c:v>
                </c:pt>
                <c:pt idx="6905">
                  <c:v>7.1134000000000003E-2</c:v>
                </c:pt>
                <c:pt idx="6906">
                  <c:v>7.0140999999999995E-2</c:v>
                </c:pt>
                <c:pt idx="6907">
                  <c:v>6.8726999999999996E-2</c:v>
                </c:pt>
                <c:pt idx="6908">
                  <c:v>6.1338999999999998E-2</c:v>
                </c:pt>
                <c:pt idx="6909">
                  <c:v>6.6910999999999998E-2</c:v>
                </c:pt>
                <c:pt idx="6910">
                  <c:v>6.5801999999999999E-2</c:v>
                </c:pt>
                <c:pt idx="6911">
                  <c:v>6.2907999999999992E-2</c:v>
                </c:pt>
                <c:pt idx="6912">
                  <c:v>6.0802999999999996E-2</c:v>
                </c:pt>
                <c:pt idx="6913">
                  <c:v>5.9010000000000007E-2</c:v>
                </c:pt>
                <c:pt idx="6914">
                  <c:v>5.7294999999999999E-2</c:v>
                </c:pt>
                <c:pt idx="6915">
                  <c:v>5.6670999999999999E-2</c:v>
                </c:pt>
                <c:pt idx="6916">
                  <c:v>5.2572000000000001E-2</c:v>
                </c:pt>
                <c:pt idx="6917">
                  <c:v>4.7170000000000004E-2</c:v>
                </c:pt>
                <c:pt idx="6918">
                  <c:v>4.5926999999999996E-2</c:v>
                </c:pt>
                <c:pt idx="6919">
                  <c:v>5.0440000000000006E-2</c:v>
                </c:pt>
                <c:pt idx="6920">
                  <c:v>4.8330999999999999E-2</c:v>
                </c:pt>
                <c:pt idx="6921">
                  <c:v>5.8435999999999995E-2</c:v>
                </c:pt>
                <c:pt idx="6922">
                  <c:v>6.7602999999999996E-2</c:v>
                </c:pt>
                <c:pt idx="6923">
                  <c:v>6.3876000000000002E-2</c:v>
                </c:pt>
                <c:pt idx="6924">
                  <c:v>5.9423999999999998E-2</c:v>
                </c:pt>
                <c:pt idx="6925">
                  <c:v>6.4660000000000009E-2</c:v>
                </c:pt>
                <c:pt idx="6926">
                  <c:v>6.0388999999999998E-2</c:v>
                </c:pt>
                <c:pt idx="6927">
                  <c:v>6.0547999999999998E-2</c:v>
                </c:pt>
                <c:pt idx="6928">
                  <c:v>5.5573999999999998E-2</c:v>
                </c:pt>
                <c:pt idx="6929">
                  <c:v>4.7868000000000001E-2</c:v>
                </c:pt>
                <c:pt idx="6930">
                  <c:v>4.1486999999999996E-2</c:v>
                </c:pt>
                <c:pt idx="6931">
                  <c:v>3.5560999999999995E-2</c:v>
                </c:pt>
                <c:pt idx="6932">
                  <c:v>3.2761999999999999E-2</c:v>
                </c:pt>
                <c:pt idx="6933">
                  <c:v>3.0456999999999998E-2</c:v>
                </c:pt>
                <c:pt idx="6934">
                  <c:v>2.8690000000000004E-2</c:v>
                </c:pt>
                <c:pt idx="6935">
                  <c:v>2.7576999999999997E-2</c:v>
                </c:pt>
                <c:pt idx="6936">
                  <c:v>2.3552999999999998E-2</c:v>
                </c:pt>
                <c:pt idx="6937">
                  <c:v>1.9730000000000001E-2</c:v>
                </c:pt>
                <c:pt idx="6938">
                  <c:v>2.0954E-2</c:v>
                </c:pt>
                <c:pt idx="6939">
                  <c:v>2.0678999999999999E-2</c:v>
                </c:pt>
                <c:pt idx="6940">
                  <c:v>1.8921E-2</c:v>
                </c:pt>
                <c:pt idx="6941">
                  <c:v>1.7946999999999998E-2</c:v>
                </c:pt>
                <c:pt idx="6942">
                  <c:v>1.5526E-2</c:v>
                </c:pt>
                <c:pt idx="6943">
                  <c:v>1.7353E-2</c:v>
                </c:pt>
                <c:pt idx="6944">
                  <c:v>1.8312999999999999E-2</c:v>
                </c:pt>
                <c:pt idx="6945">
                  <c:v>1.7115999999999999E-2</c:v>
                </c:pt>
                <c:pt idx="6946">
                  <c:v>1.6419E-2</c:v>
                </c:pt>
                <c:pt idx="6947">
                  <c:v>1.6480999999999999E-2</c:v>
                </c:pt>
                <c:pt idx="6948">
                  <c:v>1.5425999999999999E-2</c:v>
                </c:pt>
                <c:pt idx="6949">
                  <c:v>1.2973999999999999E-2</c:v>
                </c:pt>
                <c:pt idx="6950">
                  <c:v>1.2562E-2</c:v>
                </c:pt>
                <c:pt idx="6951">
                  <c:v>1.1080000000000001E-2</c:v>
                </c:pt>
                <c:pt idx="6952">
                  <c:v>8.9369999999999988E-3</c:v>
                </c:pt>
                <c:pt idx="6953">
                  <c:v>9.774999999999999E-3</c:v>
                </c:pt>
                <c:pt idx="6954">
                  <c:v>9.1760000000000001E-3</c:v>
                </c:pt>
                <c:pt idx="6955">
                  <c:v>7.8900000000000012E-3</c:v>
                </c:pt>
                <c:pt idx="6956">
                  <c:v>6.0229999999999997E-3</c:v>
                </c:pt>
                <c:pt idx="6957">
                  <c:v>4.5560000000000002E-3</c:v>
                </c:pt>
                <c:pt idx="6958">
                  <c:v>4.6340000000000001E-3</c:v>
                </c:pt>
                <c:pt idx="6959">
                  <c:v>5.5139999999999998E-3</c:v>
                </c:pt>
                <c:pt idx="6960">
                  <c:v>1.1876999999999999E-2</c:v>
                </c:pt>
                <c:pt idx="6961">
                  <c:v>1.5352999999999999E-2</c:v>
                </c:pt>
                <c:pt idx="6962">
                  <c:v>1.1670000000000002E-2</c:v>
                </c:pt>
                <c:pt idx="6963">
                  <c:v>1.0111E-2</c:v>
                </c:pt>
                <c:pt idx="6964">
                  <c:v>1.3255999999999999E-2</c:v>
                </c:pt>
                <c:pt idx="6965">
                  <c:v>1.0624999999999999E-2</c:v>
                </c:pt>
                <c:pt idx="6966">
                  <c:v>8.1980000000000004E-3</c:v>
                </c:pt>
                <c:pt idx="6967">
                  <c:v>6.6579999999999999E-3</c:v>
                </c:pt>
                <c:pt idx="6968">
                  <c:v>8.1239999999999993E-3</c:v>
                </c:pt>
                <c:pt idx="6969">
                  <c:v>6.8759999999999993E-3</c:v>
                </c:pt>
                <c:pt idx="6970">
                  <c:v>9.774999999999999E-3</c:v>
                </c:pt>
                <c:pt idx="6971">
                  <c:v>9.5100000000000011E-3</c:v>
                </c:pt>
                <c:pt idx="6972">
                  <c:v>1.4591E-2</c:v>
                </c:pt>
                <c:pt idx="6973">
                  <c:v>1.2121999999999999E-2</c:v>
                </c:pt>
                <c:pt idx="6974">
                  <c:v>1.2640999999999999E-2</c:v>
                </c:pt>
                <c:pt idx="6975">
                  <c:v>1.1637E-2</c:v>
                </c:pt>
                <c:pt idx="6976">
                  <c:v>1.2903999999999999E-2</c:v>
                </c:pt>
                <c:pt idx="6977">
                  <c:v>1.1372E-2</c:v>
                </c:pt>
                <c:pt idx="6978">
                  <c:v>8.9940000000000003E-3</c:v>
                </c:pt>
                <c:pt idx="6979">
                  <c:v>8.9230000000000004E-3</c:v>
                </c:pt>
                <c:pt idx="6980">
                  <c:v>1.3566E-2</c:v>
                </c:pt>
                <c:pt idx="6981">
                  <c:v>1.2580000000000001E-2</c:v>
                </c:pt>
                <c:pt idx="6982">
                  <c:v>1.0506E-2</c:v>
                </c:pt>
                <c:pt idx="6983">
                  <c:v>1.0744E-2</c:v>
                </c:pt>
                <c:pt idx="6984">
                  <c:v>1.1157E-2</c:v>
                </c:pt>
                <c:pt idx="6985">
                  <c:v>1.0756E-2</c:v>
                </c:pt>
                <c:pt idx="6986">
                  <c:v>1.0133999999999999E-2</c:v>
                </c:pt>
                <c:pt idx="6987">
                  <c:v>9.554E-3</c:v>
                </c:pt>
                <c:pt idx="6988">
                  <c:v>9.2269999999999991E-3</c:v>
                </c:pt>
                <c:pt idx="6989">
                  <c:v>6.6059999999999999E-3</c:v>
                </c:pt>
                <c:pt idx="6990">
                  <c:v>7.2839999999999997E-3</c:v>
                </c:pt>
                <c:pt idx="6991">
                  <c:v>6.2200000000000007E-3</c:v>
                </c:pt>
                <c:pt idx="6992">
                  <c:v>6.2300000000000003E-3</c:v>
                </c:pt>
                <c:pt idx="6993">
                  <c:v>5.8800000000000007E-3</c:v>
                </c:pt>
                <c:pt idx="6994">
                  <c:v>5.816E-3</c:v>
                </c:pt>
                <c:pt idx="6995">
                  <c:v>5.1909999999999994E-3</c:v>
                </c:pt>
                <c:pt idx="6996">
                  <c:v>4.372E-3</c:v>
                </c:pt>
                <c:pt idx="6997">
                  <c:v>3.8119999999999999E-3</c:v>
                </c:pt>
                <c:pt idx="6998">
                  <c:v>3.2009999999999999E-3</c:v>
                </c:pt>
                <c:pt idx="6999">
                  <c:v>2.5079999999999998E-3</c:v>
                </c:pt>
                <c:pt idx="7000">
                  <c:v>1.9759999999999999E-3</c:v>
                </c:pt>
                <c:pt idx="7001">
                  <c:v>1.756E-3</c:v>
                </c:pt>
                <c:pt idx="7002">
                  <c:v>1.268E-3</c:v>
                </c:pt>
                <c:pt idx="7003">
                  <c:v>1.542E-3</c:v>
                </c:pt>
                <c:pt idx="7004">
                  <c:v>1.6849999999999999E-3</c:v>
                </c:pt>
                <c:pt idx="7005">
                  <c:v>1.261E-3</c:v>
                </c:pt>
                <c:pt idx="7006">
                  <c:v>9.7799999999999992E-4</c:v>
                </c:pt>
                <c:pt idx="7007">
                  <c:v>7.36E-4</c:v>
                </c:pt>
                <c:pt idx="7008">
                  <c:v>8.8099999999999995E-4</c:v>
                </c:pt>
                <c:pt idx="7009">
                  <c:v>8.7599999999999993E-4</c:v>
                </c:pt>
                <c:pt idx="7010">
                  <c:v>9.3000000000000005E-4</c:v>
                </c:pt>
                <c:pt idx="7011">
                  <c:v>8.1499999999999997E-4</c:v>
                </c:pt>
                <c:pt idx="7012">
                  <c:v>8.8499999999999994E-4</c:v>
                </c:pt>
                <c:pt idx="7013">
                  <c:v>5.4799999999999998E-4</c:v>
                </c:pt>
                <c:pt idx="7014">
                  <c:v>7.7200000000000001E-4</c:v>
                </c:pt>
                <c:pt idx="7015">
                  <c:v>7.1400000000000001E-4</c:v>
                </c:pt>
                <c:pt idx="7016">
                  <c:v>7.4399999999999998E-4</c:v>
                </c:pt>
                <c:pt idx="7017">
                  <c:v>6.6019999999999994E-3</c:v>
                </c:pt>
                <c:pt idx="7018">
                  <c:v>1.9102999999999998E-2</c:v>
                </c:pt>
                <c:pt idx="7019">
                  <c:v>1.8203999999999998E-2</c:v>
                </c:pt>
                <c:pt idx="7020">
                  <c:v>1.6660999999999999E-2</c:v>
                </c:pt>
                <c:pt idx="7021">
                  <c:v>2.1110999999999998E-2</c:v>
                </c:pt>
                <c:pt idx="7022">
                  <c:v>2.7081999999999998E-2</c:v>
                </c:pt>
                <c:pt idx="7023">
                  <c:v>2.1162999999999998E-2</c:v>
                </c:pt>
                <c:pt idx="7024">
                  <c:v>1.6663999999999998E-2</c:v>
                </c:pt>
                <c:pt idx="7025">
                  <c:v>1.2468E-2</c:v>
                </c:pt>
                <c:pt idx="7026">
                  <c:v>9.6829999999999989E-3</c:v>
                </c:pt>
                <c:pt idx="7027">
                  <c:v>8.1200000000000005E-3</c:v>
                </c:pt>
                <c:pt idx="7028">
                  <c:v>7.3669999999999994E-3</c:v>
                </c:pt>
                <c:pt idx="7029">
                  <c:v>5.2909999999999997E-3</c:v>
                </c:pt>
                <c:pt idx="7030">
                  <c:v>5.581E-3</c:v>
                </c:pt>
                <c:pt idx="7031">
                  <c:v>4.8639999999999994E-3</c:v>
                </c:pt>
                <c:pt idx="7032">
                  <c:v>4.5449999999999996E-3</c:v>
                </c:pt>
                <c:pt idx="7033">
                  <c:v>3.3349999999999999E-3</c:v>
                </c:pt>
                <c:pt idx="7034">
                  <c:v>5.9280000000000001E-3</c:v>
                </c:pt>
                <c:pt idx="7035">
                  <c:v>3.0689999999999997E-3</c:v>
                </c:pt>
                <c:pt idx="7036">
                  <c:v>1.828E-3</c:v>
                </c:pt>
                <c:pt idx="7037">
                  <c:v>1.8879999999999999E-3</c:v>
                </c:pt>
                <c:pt idx="7038">
                  <c:v>1.237E-3</c:v>
                </c:pt>
                <c:pt idx="7039">
                  <c:v>1.3469999999999999E-3</c:v>
                </c:pt>
                <c:pt idx="7040">
                  <c:v>1.833E-3</c:v>
                </c:pt>
                <c:pt idx="7041">
                  <c:v>1.7649999999999999E-3</c:v>
                </c:pt>
                <c:pt idx="7042">
                  <c:v>1.5639999999999999E-3</c:v>
                </c:pt>
                <c:pt idx="7043">
                  <c:v>2.0600000000000002E-3</c:v>
                </c:pt>
                <c:pt idx="7044">
                  <c:v>1.3879999999999999E-3</c:v>
                </c:pt>
                <c:pt idx="7045">
                  <c:v>1.8239999999999999E-3</c:v>
                </c:pt>
                <c:pt idx="7046">
                  <c:v>3.5100000000000001E-3</c:v>
                </c:pt>
                <c:pt idx="7047">
                  <c:v>9.3709999999999991E-3</c:v>
                </c:pt>
                <c:pt idx="7048">
                  <c:v>5.8609999999999999E-3</c:v>
                </c:pt>
                <c:pt idx="7049">
                  <c:v>5.7239999999999999E-3</c:v>
                </c:pt>
                <c:pt idx="7050">
                  <c:v>7.0000000000000001E-3</c:v>
                </c:pt>
                <c:pt idx="7051">
                  <c:v>1.3835999999999999E-2</c:v>
                </c:pt>
                <c:pt idx="7052">
                  <c:v>1.4029E-2</c:v>
                </c:pt>
                <c:pt idx="7053">
                  <c:v>9.8689999999999993E-3</c:v>
                </c:pt>
                <c:pt idx="7054">
                  <c:v>7.901E-3</c:v>
                </c:pt>
                <c:pt idx="7055">
                  <c:v>5.7419999999999997E-3</c:v>
                </c:pt>
                <c:pt idx="7056">
                  <c:v>7.0300000000000007E-3</c:v>
                </c:pt>
                <c:pt idx="7057">
                  <c:v>6.9239999999999996E-3</c:v>
                </c:pt>
                <c:pt idx="7058">
                  <c:v>8.6769999999999989E-3</c:v>
                </c:pt>
                <c:pt idx="7059">
                  <c:v>1.1124E-2</c:v>
                </c:pt>
                <c:pt idx="7060">
                  <c:v>1.5085999999999999E-2</c:v>
                </c:pt>
                <c:pt idx="7061">
                  <c:v>1.7118999999999999E-2</c:v>
                </c:pt>
                <c:pt idx="7062">
                  <c:v>1.7305000000000001E-2</c:v>
                </c:pt>
                <c:pt idx="7063">
                  <c:v>1.8460000000000001E-2</c:v>
                </c:pt>
                <c:pt idx="7064">
                  <c:v>1.7212999999999999E-2</c:v>
                </c:pt>
                <c:pt idx="7065">
                  <c:v>1.9807999999999999E-2</c:v>
                </c:pt>
                <c:pt idx="7066">
                  <c:v>1.9701E-2</c:v>
                </c:pt>
                <c:pt idx="7067">
                  <c:v>2.1492999999999998E-2</c:v>
                </c:pt>
                <c:pt idx="7068">
                  <c:v>2.5054E-2</c:v>
                </c:pt>
                <c:pt idx="7069">
                  <c:v>2.0024E-2</c:v>
                </c:pt>
                <c:pt idx="7070">
                  <c:v>2.2081999999999997E-2</c:v>
                </c:pt>
                <c:pt idx="7071">
                  <c:v>3.9916E-2</c:v>
                </c:pt>
                <c:pt idx="7072">
                  <c:v>3.4089000000000001E-2</c:v>
                </c:pt>
                <c:pt idx="7073">
                  <c:v>3.5153999999999998E-2</c:v>
                </c:pt>
                <c:pt idx="7074">
                  <c:v>3.2814999999999997E-2</c:v>
                </c:pt>
                <c:pt idx="7075">
                  <c:v>3.3425999999999997E-2</c:v>
                </c:pt>
                <c:pt idx="7076">
                  <c:v>4.8780000000000004E-2</c:v>
                </c:pt>
                <c:pt idx="7077">
                  <c:v>3.7762999999999998E-2</c:v>
                </c:pt>
                <c:pt idx="7078">
                  <c:v>3.0854999999999997E-2</c:v>
                </c:pt>
                <c:pt idx="7079">
                  <c:v>2.9218999999999998E-2</c:v>
                </c:pt>
                <c:pt idx="7080">
                  <c:v>3.0483E-2</c:v>
                </c:pt>
                <c:pt idx="7081">
                  <c:v>2.8985999999999998E-2</c:v>
                </c:pt>
                <c:pt idx="7082">
                  <c:v>2.6977999999999999E-2</c:v>
                </c:pt>
                <c:pt idx="7083">
                  <c:v>2.5360999999999998E-2</c:v>
                </c:pt>
                <c:pt idx="7084">
                  <c:v>0.10235699999999999</c:v>
                </c:pt>
                <c:pt idx="7085">
                  <c:v>9.1716999999999993E-2</c:v>
                </c:pt>
                <c:pt idx="7086">
                  <c:v>8.4998999999999991E-2</c:v>
                </c:pt>
                <c:pt idx="7087">
                  <c:v>8.3370000000000014E-2</c:v>
                </c:pt>
                <c:pt idx="7088">
                  <c:v>8.7203000000000003E-2</c:v>
                </c:pt>
                <c:pt idx="7089">
                  <c:v>7.4387999999999996E-2</c:v>
                </c:pt>
                <c:pt idx="7090">
                  <c:v>6.4740000000000006E-2</c:v>
                </c:pt>
                <c:pt idx="7091">
                  <c:v>5.4352999999999999E-2</c:v>
                </c:pt>
                <c:pt idx="7092">
                  <c:v>4.6344999999999997E-2</c:v>
                </c:pt>
                <c:pt idx="7093">
                  <c:v>4.2995999999999999E-2</c:v>
                </c:pt>
                <c:pt idx="7094">
                  <c:v>4.5307E-2</c:v>
                </c:pt>
                <c:pt idx="7095">
                  <c:v>5.1933E-2</c:v>
                </c:pt>
                <c:pt idx="7096">
                  <c:v>4.5946999999999995E-2</c:v>
                </c:pt>
                <c:pt idx="7097">
                  <c:v>4.3956999999999996E-2</c:v>
                </c:pt>
                <c:pt idx="7098">
                  <c:v>3.8904999999999995E-2</c:v>
                </c:pt>
                <c:pt idx="7099">
                  <c:v>3.3371999999999999E-2</c:v>
                </c:pt>
                <c:pt idx="7100">
                  <c:v>2.9668E-2</c:v>
                </c:pt>
                <c:pt idx="7101">
                  <c:v>2.3996E-2</c:v>
                </c:pt>
                <c:pt idx="7102">
                  <c:v>1.8475999999999999E-2</c:v>
                </c:pt>
                <c:pt idx="7103">
                  <c:v>1.6642000000000001E-2</c:v>
                </c:pt>
                <c:pt idx="7104">
                  <c:v>1.366E-2</c:v>
                </c:pt>
                <c:pt idx="7105">
                  <c:v>1.4830999999999999E-2</c:v>
                </c:pt>
                <c:pt idx="7106">
                  <c:v>1.4487999999999999E-2</c:v>
                </c:pt>
                <c:pt idx="7107">
                  <c:v>1.3465999999999999E-2</c:v>
                </c:pt>
                <c:pt idx="7108">
                  <c:v>1.2192999999999999E-2</c:v>
                </c:pt>
                <c:pt idx="7109">
                  <c:v>1.3018999999999999E-2</c:v>
                </c:pt>
                <c:pt idx="7110">
                  <c:v>1.0496E-2</c:v>
                </c:pt>
                <c:pt idx="7111">
                  <c:v>7.5069999999999998E-3</c:v>
                </c:pt>
                <c:pt idx="7112">
                  <c:v>6.5009999999999998E-3</c:v>
                </c:pt>
                <c:pt idx="7113">
                  <c:v>5.4200000000000003E-3</c:v>
                </c:pt>
                <c:pt idx="7114">
                  <c:v>4.5059999999999996E-3</c:v>
                </c:pt>
                <c:pt idx="7115">
                  <c:v>3.4509999999999996E-3</c:v>
                </c:pt>
                <c:pt idx="7116">
                  <c:v>2.921E-3</c:v>
                </c:pt>
                <c:pt idx="7117">
                  <c:v>2.5249999999999999E-3</c:v>
                </c:pt>
                <c:pt idx="7118">
                  <c:v>3.8339999999999997E-3</c:v>
                </c:pt>
                <c:pt idx="7119">
                  <c:v>2.748E-3</c:v>
                </c:pt>
                <c:pt idx="7120">
                  <c:v>2.313E-3</c:v>
                </c:pt>
                <c:pt idx="7121">
                  <c:v>1.8709999999999998E-3</c:v>
                </c:pt>
                <c:pt idx="7122">
                  <c:v>3.2879999999999997E-3</c:v>
                </c:pt>
                <c:pt idx="7123">
                  <c:v>2.9020000000000001E-3</c:v>
                </c:pt>
                <c:pt idx="7124">
                  <c:v>1.7849999999999999E-3</c:v>
                </c:pt>
                <c:pt idx="7125">
                  <c:v>2.1869999999999997E-3</c:v>
                </c:pt>
                <c:pt idx="7126">
                  <c:v>1.964E-3</c:v>
                </c:pt>
                <c:pt idx="7127">
                  <c:v>1.3209999999999999E-3</c:v>
                </c:pt>
                <c:pt idx="7128">
                  <c:v>1.0280000000000001E-3</c:v>
                </c:pt>
                <c:pt idx="7129">
                  <c:v>1.062E-3</c:v>
                </c:pt>
                <c:pt idx="7130">
                  <c:v>1.467E-3</c:v>
                </c:pt>
                <c:pt idx="7131">
                  <c:v>9.1799999999999998E-4</c:v>
                </c:pt>
                <c:pt idx="7132">
                  <c:v>1.183E-3</c:v>
                </c:pt>
                <c:pt idx="7133">
                  <c:v>1.199E-3</c:v>
                </c:pt>
                <c:pt idx="7134">
                  <c:v>1.413E-3</c:v>
                </c:pt>
                <c:pt idx="7135">
                  <c:v>1.237E-3</c:v>
                </c:pt>
                <c:pt idx="7136">
                  <c:v>2.581E-3</c:v>
                </c:pt>
                <c:pt idx="7137">
                  <c:v>2.4919999999999999E-3</c:v>
                </c:pt>
                <c:pt idx="7138">
                  <c:v>2.8679999999999999E-3</c:v>
                </c:pt>
                <c:pt idx="7139">
                  <c:v>1.8389999999999999E-3</c:v>
                </c:pt>
                <c:pt idx="7140">
                  <c:v>1.2689999999999999E-3</c:v>
                </c:pt>
                <c:pt idx="7141">
                  <c:v>7.0899999999999999E-4</c:v>
                </c:pt>
                <c:pt idx="7142">
                  <c:v>8.25E-4</c:v>
                </c:pt>
                <c:pt idx="7143">
                  <c:v>1.17E-3</c:v>
                </c:pt>
                <c:pt idx="7144">
                  <c:v>6.7099999999999994E-4</c:v>
                </c:pt>
                <c:pt idx="7145">
                  <c:v>1.4159999999999999E-3</c:v>
                </c:pt>
                <c:pt idx="7146">
                  <c:v>4.091E-3</c:v>
                </c:pt>
                <c:pt idx="7147">
                  <c:v>3.1939999999999998E-3</c:v>
                </c:pt>
                <c:pt idx="7148">
                  <c:v>2.052E-3</c:v>
                </c:pt>
                <c:pt idx="7149">
                  <c:v>1.0269999999999999E-3</c:v>
                </c:pt>
                <c:pt idx="7150">
                  <c:v>6.3499999999999993E-4</c:v>
                </c:pt>
                <c:pt idx="7151">
                  <c:v>1.9219999999999999E-3</c:v>
                </c:pt>
                <c:pt idx="7152">
                  <c:v>2.7009999999999998E-3</c:v>
                </c:pt>
                <c:pt idx="7153">
                  <c:v>2.431E-3</c:v>
                </c:pt>
                <c:pt idx="7154">
                  <c:v>3.405E-3</c:v>
                </c:pt>
                <c:pt idx="7155">
                  <c:v>1.3141999999999999E-2</c:v>
                </c:pt>
                <c:pt idx="7156">
                  <c:v>2.7788E-2</c:v>
                </c:pt>
                <c:pt idx="7157">
                  <c:v>2.8336999999999998E-2</c:v>
                </c:pt>
                <c:pt idx="7158">
                  <c:v>2.7399E-2</c:v>
                </c:pt>
                <c:pt idx="7159">
                  <c:v>2.9957999999999999E-2</c:v>
                </c:pt>
                <c:pt idx="7160">
                  <c:v>2.7810999999999999E-2</c:v>
                </c:pt>
                <c:pt idx="7161">
                  <c:v>2.8208999999999998E-2</c:v>
                </c:pt>
                <c:pt idx="7162">
                  <c:v>2.4323999999999998E-2</c:v>
                </c:pt>
                <c:pt idx="7163">
                  <c:v>2.0333E-2</c:v>
                </c:pt>
                <c:pt idx="7164">
                  <c:v>1.8627999999999999E-2</c:v>
                </c:pt>
                <c:pt idx="7165">
                  <c:v>1.5826E-2</c:v>
                </c:pt>
                <c:pt idx="7166">
                  <c:v>1.3640000000000001E-2</c:v>
                </c:pt>
                <c:pt idx="7167">
                  <c:v>1.0690999999999999E-2</c:v>
                </c:pt>
                <c:pt idx="7168">
                  <c:v>9.3480000000000004E-3</c:v>
                </c:pt>
                <c:pt idx="7169">
                  <c:v>8.572999999999999E-3</c:v>
                </c:pt>
                <c:pt idx="7170">
                  <c:v>9.3279999999999995E-3</c:v>
                </c:pt>
                <c:pt idx="7171">
                  <c:v>1.0574999999999999E-2</c:v>
                </c:pt>
                <c:pt idx="7172">
                  <c:v>8.1029999999999991E-3</c:v>
                </c:pt>
                <c:pt idx="7173">
                  <c:v>9.4209999999999988E-3</c:v>
                </c:pt>
                <c:pt idx="7174">
                  <c:v>1.2220000000000002E-2</c:v>
                </c:pt>
                <c:pt idx="7175">
                  <c:v>1.2886E-2</c:v>
                </c:pt>
                <c:pt idx="7176">
                  <c:v>1.2423E-2</c:v>
                </c:pt>
                <c:pt idx="7177">
                  <c:v>1.3651E-2</c:v>
                </c:pt>
                <c:pt idx="7178">
                  <c:v>1.1658999999999999E-2</c:v>
                </c:pt>
                <c:pt idx="7179">
                  <c:v>1.6045E-2</c:v>
                </c:pt>
                <c:pt idx="7180">
                  <c:v>1.6292000000000001E-2</c:v>
                </c:pt>
                <c:pt idx="7181">
                  <c:v>2.5037999999999998E-2</c:v>
                </c:pt>
                <c:pt idx="7182">
                  <c:v>2.6688E-2</c:v>
                </c:pt>
                <c:pt idx="7183">
                  <c:v>3.0193999999999999E-2</c:v>
                </c:pt>
                <c:pt idx="7184">
                  <c:v>2.3803999999999999E-2</c:v>
                </c:pt>
                <c:pt idx="7185">
                  <c:v>2.7661999999999999E-2</c:v>
                </c:pt>
                <c:pt idx="7186">
                  <c:v>3.2861999999999995E-2</c:v>
                </c:pt>
                <c:pt idx="7187">
                  <c:v>4.8195999999999996E-2</c:v>
                </c:pt>
                <c:pt idx="7188">
                  <c:v>5.1774999999999995E-2</c:v>
                </c:pt>
                <c:pt idx="7189">
                  <c:v>5.1232E-2</c:v>
                </c:pt>
                <c:pt idx="7190">
                  <c:v>5.1214999999999997E-2</c:v>
                </c:pt>
                <c:pt idx="7191">
                  <c:v>6.5678E-2</c:v>
                </c:pt>
                <c:pt idx="7192">
                  <c:v>7.821199999999999E-2</c:v>
                </c:pt>
                <c:pt idx="7193">
                  <c:v>8.6988999999999997E-2</c:v>
                </c:pt>
                <c:pt idx="7194">
                  <c:v>9.6320000000000003E-2</c:v>
                </c:pt>
                <c:pt idx="7195">
                  <c:v>0.10441099999999999</c:v>
                </c:pt>
                <c:pt idx="7196">
                  <c:v>0.10109699999999999</c:v>
                </c:pt>
                <c:pt idx="7197">
                  <c:v>0.10986299999999999</c:v>
                </c:pt>
                <c:pt idx="7198">
                  <c:v>0.116065</c:v>
                </c:pt>
                <c:pt idx="7199">
                  <c:v>0.119281</c:v>
                </c:pt>
                <c:pt idx="7200">
                  <c:v>0.13834399999999999</c:v>
                </c:pt>
                <c:pt idx="7201">
                  <c:v>0.174009</c:v>
                </c:pt>
                <c:pt idx="7202">
                  <c:v>0.21085299999999998</c:v>
                </c:pt>
                <c:pt idx="7203">
                  <c:v>0.22020799999999999</c:v>
                </c:pt>
                <c:pt idx="7204">
                  <c:v>0.22862299999999999</c:v>
                </c:pt>
                <c:pt idx="7205">
                  <c:v>0.231431</c:v>
                </c:pt>
                <c:pt idx="7206">
                  <c:v>0.28556100000000001</c:v>
                </c:pt>
                <c:pt idx="7207">
                  <c:v>0.27844399999999997</c:v>
                </c:pt>
                <c:pt idx="7208">
                  <c:v>0.27737499999999998</c:v>
                </c:pt>
                <c:pt idx="7209">
                  <c:v>0.28174899999999997</c:v>
                </c:pt>
                <c:pt idx="7210">
                  <c:v>0.27905799999999997</c:v>
                </c:pt>
                <c:pt idx="7211">
                  <c:v>0.27403899999999998</c:v>
                </c:pt>
                <c:pt idx="7212">
                  <c:v>0.25603899999999996</c:v>
                </c:pt>
                <c:pt idx="7213">
                  <c:v>0.253195</c:v>
                </c:pt>
                <c:pt idx="7214">
                  <c:v>0.25351099999999999</c:v>
                </c:pt>
                <c:pt idx="7215">
                  <c:v>0.24322299999999999</c:v>
                </c:pt>
                <c:pt idx="7216">
                  <c:v>0.23374599999999998</c:v>
                </c:pt>
                <c:pt idx="7217">
                  <c:v>0.22572299999999998</c:v>
                </c:pt>
                <c:pt idx="7218">
                  <c:v>0.219722</c:v>
                </c:pt>
                <c:pt idx="7219">
                  <c:v>0.21224499999999999</c:v>
                </c:pt>
                <c:pt idx="7220">
                  <c:v>0.22084000000000001</c:v>
                </c:pt>
                <c:pt idx="7221">
                  <c:v>0.214422</c:v>
                </c:pt>
                <c:pt idx="7222">
                  <c:v>0.23363899999999999</c:v>
                </c:pt>
                <c:pt idx="7223">
                  <c:v>0.24242000000000002</c:v>
                </c:pt>
                <c:pt idx="7224">
                  <c:v>0.24434199999999998</c:v>
                </c:pt>
                <c:pt idx="7225">
                  <c:v>0.22210199999999999</c:v>
                </c:pt>
                <c:pt idx="7226">
                  <c:v>0.22453799999999999</c:v>
                </c:pt>
                <c:pt idx="7227">
                  <c:v>0.21173899999999998</c:v>
                </c:pt>
                <c:pt idx="7228">
                  <c:v>0.20650499999999999</c:v>
                </c:pt>
                <c:pt idx="7229">
                  <c:v>0.21779899999999999</c:v>
                </c:pt>
                <c:pt idx="7230">
                  <c:v>0.21679699999999999</c:v>
                </c:pt>
                <c:pt idx="7231">
                  <c:v>0.20647399999999999</c:v>
                </c:pt>
                <c:pt idx="7232">
                  <c:v>0.20055499999999998</c:v>
                </c:pt>
                <c:pt idx="7233">
                  <c:v>0.19256499999999999</c:v>
                </c:pt>
                <c:pt idx="7234">
                  <c:v>0.18471299999999999</c:v>
                </c:pt>
                <c:pt idx="7235">
                  <c:v>0.17791699999999999</c:v>
                </c:pt>
                <c:pt idx="7236">
                  <c:v>0.182007</c:v>
                </c:pt>
                <c:pt idx="7237">
                  <c:v>0.166133</c:v>
                </c:pt>
                <c:pt idx="7238">
                  <c:v>0.16011499999999998</c:v>
                </c:pt>
                <c:pt idx="7239">
                  <c:v>0.14424199999999998</c:v>
                </c:pt>
                <c:pt idx="7240">
                  <c:v>0.13284299999999999</c:v>
                </c:pt>
                <c:pt idx="7241">
                  <c:v>0.12428499999999999</c:v>
                </c:pt>
                <c:pt idx="7242">
                  <c:v>0.12475199999999999</c:v>
                </c:pt>
                <c:pt idx="7243">
                  <c:v>0.110844</c:v>
                </c:pt>
                <c:pt idx="7244">
                  <c:v>0.10690899999999999</c:v>
                </c:pt>
                <c:pt idx="7245">
                  <c:v>0.100753</c:v>
                </c:pt>
                <c:pt idx="7246">
                  <c:v>9.283000000000001E-2</c:v>
                </c:pt>
                <c:pt idx="7247">
                  <c:v>9.0456999999999996E-2</c:v>
                </c:pt>
                <c:pt idx="7248">
                  <c:v>9.0802999999999995E-2</c:v>
                </c:pt>
                <c:pt idx="7249">
                  <c:v>7.7386999999999997E-2</c:v>
                </c:pt>
                <c:pt idx="7250">
                  <c:v>7.8648999999999997E-2</c:v>
                </c:pt>
                <c:pt idx="7251">
                  <c:v>7.8880999999999993E-2</c:v>
                </c:pt>
                <c:pt idx="7252">
                  <c:v>7.9514000000000001E-2</c:v>
                </c:pt>
                <c:pt idx="7253">
                  <c:v>7.9411999999999996E-2</c:v>
                </c:pt>
                <c:pt idx="7254">
                  <c:v>8.2781999999999994E-2</c:v>
                </c:pt>
                <c:pt idx="7255">
                  <c:v>9.2603999999999992E-2</c:v>
                </c:pt>
                <c:pt idx="7256">
                  <c:v>0.10184000000000001</c:v>
                </c:pt>
                <c:pt idx="7257">
                  <c:v>9.9992999999999999E-2</c:v>
                </c:pt>
                <c:pt idx="7258">
                  <c:v>0.10417499999999999</c:v>
                </c:pt>
                <c:pt idx="7259">
                  <c:v>9.533599999999999E-2</c:v>
                </c:pt>
                <c:pt idx="7260">
                  <c:v>0.104362</c:v>
                </c:pt>
                <c:pt idx="7261">
                  <c:v>0.115951</c:v>
                </c:pt>
                <c:pt idx="7262">
                  <c:v>0.12057000000000001</c:v>
                </c:pt>
                <c:pt idx="7263">
                  <c:v>0.12050899999999999</c:v>
                </c:pt>
                <c:pt idx="7264">
                  <c:v>0.11570699999999999</c:v>
                </c:pt>
                <c:pt idx="7265">
                  <c:v>0.116188</c:v>
                </c:pt>
                <c:pt idx="7266">
                  <c:v>0.11656499999999999</c:v>
                </c:pt>
                <c:pt idx="7267">
                  <c:v>0.11737499999999999</c:v>
                </c:pt>
                <c:pt idx="7268">
                  <c:v>0.110042</c:v>
                </c:pt>
                <c:pt idx="7269">
                  <c:v>0.10915499999999999</c:v>
                </c:pt>
                <c:pt idx="7270">
                  <c:v>0.11504199999999999</c:v>
                </c:pt>
                <c:pt idx="7271">
                  <c:v>0.126189</c:v>
                </c:pt>
                <c:pt idx="7272">
                  <c:v>0.129547</c:v>
                </c:pt>
                <c:pt idx="7273">
                  <c:v>0.16581799999999999</c:v>
                </c:pt>
                <c:pt idx="7274">
                  <c:v>0.17386000000000001</c:v>
                </c:pt>
                <c:pt idx="7275">
                  <c:v>0.21287</c:v>
                </c:pt>
                <c:pt idx="7276">
                  <c:v>0.226968</c:v>
                </c:pt>
                <c:pt idx="7277">
                  <c:v>0.229211</c:v>
                </c:pt>
                <c:pt idx="7278">
                  <c:v>0.22675399999999998</c:v>
                </c:pt>
                <c:pt idx="7279">
                  <c:v>0.225575</c:v>
                </c:pt>
                <c:pt idx="7280">
                  <c:v>0.23576899999999998</c:v>
                </c:pt>
                <c:pt idx="7281">
                  <c:v>0.239147</c:v>
                </c:pt>
                <c:pt idx="7282">
                  <c:v>0.23603299999999999</c:v>
                </c:pt>
                <c:pt idx="7283">
                  <c:v>0.23933399999999999</c:v>
                </c:pt>
                <c:pt idx="7284">
                  <c:v>0.25487199999999999</c:v>
                </c:pt>
                <c:pt idx="7285">
                  <c:v>0.24487000000000003</c:v>
                </c:pt>
                <c:pt idx="7286">
                  <c:v>0.24006000000000002</c:v>
                </c:pt>
                <c:pt idx="7287">
                  <c:v>0.243758</c:v>
                </c:pt>
                <c:pt idx="7288">
                  <c:v>0.23568299999999998</c:v>
                </c:pt>
                <c:pt idx="7289">
                  <c:v>0.24254699999999998</c:v>
                </c:pt>
                <c:pt idx="7290">
                  <c:v>0.24245000000000003</c:v>
                </c:pt>
                <c:pt idx="7291">
                  <c:v>0.250722</c:v>
                </c:pt>
                <c:pt idx="7292">
                  <c:v>0.24221499999999999</c:v>
                </c:pt>
                <c:pt idx="7293">
                  <c:v>0.260098</c:v>
                </c:pt>
                <c:pt idx="7294">
                  <c:v>0.269868</c:v>
                </c:pt>
                <c:pt idx="7295">
                  <c:v>0.27591899999999997</c:v>
                </c:pt>
                <c:pt idx="7296">
                  <c:v>0.27466099999999999</c:v>
                </c:pt>
                <c:pt idx="7297">
                  <c:v>0.283161</c:v>
                </c:pt>
                <c:pt idx="7298">
                  <c:v>0.26817799999999997</c:v>
                </c:pt>
                <c:pt idx="7299">
                  <c:v>0.24502000000000002</c:v>
                </c:pt>
                <c:pt idx="7300">
                  <c:v>0.22756599999999999</c:v>
                </c:pt>
                <c:pt idx="7301">
                  <c:v>0.204651</c:v>
                </c:pt>
                <c:pt idx="7302">
                  <c:v>0.20191899999999999</c:v>
                </c:pt>
                <c:pt idx="7303">
                  <c:v>0.205232</c:v>
                </c:pt>
                <c:pt idx="7304">
                  <c:v>0.188861</c:v>
                </c:pt>
                <c:pt idx="7305">
                  <c:v>0.241784</c:v>
                </c:pt>
                <c:pt idx="7306">
                  <c:v>0.24454099999999998</c:v>
                </c:pt>
                <c:pt idx="7307">
                  <c:v>0.27861199999999997</c:v>
                </c:pt>
                <c:pt idx="7308">
                  <c:v>0.27981699999999998</c:v>
                </c:pt>
                <c:pt idx="7309">
                  <c:v>0.26909699999999998</c:v>
                </c:pt>
                <c:pt idx="7310">
                  <c:v>0.288161</c:v>
                </c:pt>
                <c:pt idx="7311">
                  <c:v>0.292985</c:v>
                </c:pt>
                <c:pt idx="7312">
                  <c:v>0.28788199999999997</c:v>
                </c:pt>
                <c:pt idx="7313">
                  <c:v>0.283966</c:v>
                </c:pt>
                <c:pt idx="7314">
                  <c:v>0.34543099999999999</c:v>
                </c:pt>
                <c:pt idx="7315">
                  <c:v>0.37542700000000001</c:v>
                </c:pt>
                <c:pt idx="7316">
                  <c:v>0.38158899999999996</c:v>
                </c:pt>
                <c:pt idx="7317">
                  <c:v>0.37459599999999998</c:v>
                </c:pt>
                <c:pt idx="7318">
                  <c:v>0.46718299999999996</c:v>
                </c:pt>
                <c:pt idx="7319">
                  <c:v>0.52311799999999997</c:v>
                </c:pt>
                <c:pt idx="7320">
                  <c:v>0.55179599999999995</c:v>
                </c:pt>
                <c:pt idx="7321">
                  <c:v>0.557203</c:v>
                </c:pt>
                <c:pt idx="7322">
                  <c:v>0.58555599999999997</c:v>
                </c:pt>
                <c:pt idx="7323">
                  <c:v>0.59621599999999997</c:v>
                </c:pt>
                <c:pt idx="7324">
                  <c:v>0.57972299999999999</c:v>
                </c:pt>
                <c:pt idx="7325">
                  <c:v>0.57673200000000002</c:v>
                </c:pt>
                <c:pt idx="7326">
                  <c:v>0.56575299999999995</c:v>
                </c:pt>
                <c:pt idx="7327">
                  <c:v>0.54821900000000001</c:v>
                </c:pt>
                <c:pt idx="7328">
                  <c:v>0.51979000000000009</c:v>
                </c:pt>
                <c:pt idx="7329">
                  <c:v>0.58261600000000002</c:v>
                </c:pt>
                <c:pt idx="7330">
                  <c:v>0.56677500000000003</c:v>
                </c:pt>
                <c:pt idx="7331">
                  <c:v>0.55994299999999997</c:v>
                </c:pt>
                <c:pt idx="7332">
                  <c:v>0.53746700000000003</c:v>
                </c:pt>
                <c:pt idx="7333">
                  <c:v>0.51159599999999994</c:v>
                </c:pt>
                <c:pt idx="7334">
                  <c:v>0.497199</c:v>
                </c:pt>
                <c:pt idx="7335">
                  <c:v>0.47249000000000002</c:v>
                </c:pt>
                <c:pt idx="7336">
                  <c:v>0.44586899999999996</c:v>
                </c:pt>
                <c:pt idx="7337">
                  <c:v>0.434637</c:v>
                </c:pt>
                <c:pt idx="7338">
                  <c:v>0.40942499999999998</c:v>
                </c:pt>
                <c:pt idx="7339">
                  <c:v>0.39789000000000002</c:v>
                </c:pt>
                <c:pt idx="7340">
                  <c:v>0.38430300000000001</c:v>
                </c:pt>
                <c:pt idx="7341">
                  <c:v>0.367948</c:v>
                </c:pt>
                <c:pt idx="7342">
                  <c:v>0.35463600000000001</c:v>
                </c:pt>
                <c:pt idx="7343">
                  <c:v>0.33867000000000003</c:v>
                </c:pt>
                <c:pt idx="7344">
                  <c:v>0.30723499999999998</c:v>
                </c:pt>
                <c:pt idx="7345">
                  <c:v>0.31873099999999999</c:v>
                </c:pt>
                <c:pt idx="7346">
                  <c:v>0.34680499999999997</c:v>
                </c:pt>
                <c:pt idx="7347">
                  <c:v>0.34894199999999997</c:v>
                </c:pt>
                <c:pt idx="7348">
                  <c:v>0.35519400000000001</c:v>
                </c:pt>
                <c:pt idx="7349">
                  <c:v>0.35370699999999999</c:v>
                </c:pt>
                <c:pt idx="7350">
                  <c:v>0.34811799999999998</c:v>
                </c:pt>
                <c:pt idx="7351">
                  <c:v>0.35976199999999997</c:v>
                </c:pt>
                <c:pt idx="7352">
                  <c:v>0.37946599999999997</c:v>
                </c:pt>
                <c:pt idx="7353">
                  <c:v>0.39520099999999997</c:v>
                </c:pt>
                <c:pt idx="7354">
                  <c:v>0.40925899999999998</c:v>
                </c:pt>
                <c:pt idx="7355">
                  <c:v>0.40486899999999998</c:v>
                </c:pt>
                <c:pt idx="7356">
                  <c:v>0.42011799999999999</c:v>
                </c:pt>
                <c:pt idx="7357">
                  <c:v>0.445019</c:v>
                </c:pt>
                <c:pt idx="7358">
                  <c:v>0.50655099999999997</c:v>
                </c:pt>
                <c:pt idx="7359">
                  <c:v>0.54161999999999999</c:v>
                </c:pt>
                <c:pt idx="7360">
                  <c:v>0.54519000000000006</c:v>
                </c:pt>
                <c:pt idx="7361">
                  <c:v>0.56717200000000001</c:v>
                </c:pt>
                <c:pt idx="7362">
                  <c:v>0.56167899999999993</c:v>
                </c:pt>
                <c:pt idx="7363">
                  <c:v>0.55076700000000001</c:v>
                </c:pt>
                <c:pt idx="7364">
                  <c:v>0.60199599999999998</c:v>
                </c:pt>
                <c:pt idx="7365">
                  <c:v>0.612595</c:v>
                </c:pt>
                <c:pt idx="7366">
                  <c:v>0.60235499999999997</c:v>
                </c:pt>
                <c:pt idx="7367">
                  <c:v>0.58761799999999997</c:v>
                </c:pt>
                <c:pt idx="7368">
                  <c:v>0.57270199999999993</c:v>
                </c:pt>
                <c:pt idx="7369">
                  <c:v>0.58510899999999999</c:v>
                </c:pt>
                <c:pt idx="7370">
                  <c:v>0.56723599999999996</c:v>
                </c:pt>
                <c:pt idx="7371">
                  <c:v>0.54158499999999998</c:v>
                </c:pt>
                <c:pt idx="7372">
                  <c:v>0.51955200000000001</c:v>
                </c:pt>
                <c:pt idx="7373">
                  <c:v>0.49534099999999998</c:v>
                </c:pt>
                <c:pt idx="7374">
                  <c:v>0.47049399999999997</c:v>
                </c:pt>
                <c:pt idx="7375">
                  <c:v>0.45836699999999997</c:v>
                </c:pt>
                <c:pt idx="7376">
                  <c:v>0.445961</c:v>
                </c:pt>
                <c:pt idx="7377">
                  <c:v>0.44011400000000001</c:v>
                </c:pt>
                <c:pt idx="7378">
                  <c:v>0.41124299999999997</c:v>
                </c:pt>
                <c:pt idx="7379">
                  <c:v>0.39507300000000001</c:v>
                </c:pt>
                <c:pt idx="7380">
                  <c:v>0.419296</c:v>
                </c:pt>
                <c:pt idx="7381">
                  <c:v>0.41994100000000001</c:v>
                </c:pt>
                <c:pt idx="7382">
                  <c:v>0.41730299999999998</c:v>
                </c:pt>
                <c:pt idx="7383">
                  <c:v>0.40693599999999996</c:v>
                </c:pt>
                <c:pt idx="7384">
                  <c:v>0.39892899999999998</c:v>
                </c:pt>
                <c:pt idx="7385">
                  <c:v>0.39162199999999997</c:v>
                </c:pt>
                <c:pt idx="7386">
                  <c:v>0.399926</c:v>
                </c:pt>
                <c:pt idx="7387">
                  <c:v>0.38962199999999997</c:v>
                </c:pt>
                <c:pt idx="7388">
                  <c:v>0.37085699999999999</c:v>
                </c:pt>
                <c:pt idx="7389">
                  <c:v>0.37204699999999996</c:v>
                </c:pt>
                <c:pt idx="7390">
                  <c:v>0.35413099999999997</c:v>
                </c:pt>
                <c:pt idx="7391">
                  <c:v>0.336256</c:v>
                </c:pt>
                <c:pt idx="7392">
                  <c:v>0.329148</c:v>
                </c:pt>
                <c:pt idx="7393">
                  <c:v>0.30437199999999998</c:v>
                </c:pt>
                <c:pt idx="7394">
                  <c:v>0.28022399999999997</c:v>
                </c:pt>
                <c:pt idx="7395">
                  <c:v>0.26069700000000001</c:v>
                </c:pt>
                <c:pt idx="7396">
                  <c:v>0.243257</c:v>
                </c:pt>
                <c:pt idx="7397">
                  <c:v>0.25392599999999999</c:v>
                </c:pt>
                <c:pt idx="7398">
                  <c:v>0.233125</c:v>
                </c:pt>
                <c:pt idx="7399">
                  <c:v>0.224025</c:v>
                </c:pt>
                <c:pt idx="7400">
                  <c:v>0.20897199999999999</c:v>
                </c:pt>
                <c:pt idx="7401">
                  <c:v>0.18927000000000002</c:v>
                </c:pt>
                <c:pt idx="7402">
                  <c:v>0.17727000000000001</c:v>
                </c:pt>
                <c:pt idx="7403">
                  <c:v>0.173544</c:v>
                </c:pt>
                <c:pt idx="7404">
                  <c:v>0.204572</c:v>
                </c:pt>
                <c:pt idx="7405">
                  <c:v>0.24143399999999998</c:v>
                </c:pt>
                <c:pt idx="7406">
                  <c:v>0.255241</c:v>
                </c:pt>
                <c:pt idx="7407">
                  <c:v>0.27432499999999999</c:v>
                </c:pt>
                <c:pt idx="7408">
                  <c:v>0.268154</c:v>
                </c:pt>
                <c:pt idx="7409">
                  <c:v>0.26316200000000001</c:v>
                </c:pt>
                <c:pt idx="7410">
                  <c:v>0.26399400000000001</c:v>
                </c:pt>
                <c:pt idx="7411">
                  <c:v>0.27187600000000001</c:v>
                </c:pt>
                <c:pt idx="7412">
                  <c:v>0.26529599999999998</c:v>
                </c:pt>
                <c:pt idx="7413">
                  <c:v>0.26936899999999997</c:v>
                </c:pt>
                <c:pt idx="7414">
                  <c:v>0.27134399999999997</c:v>
                </c:pt>
                <c:pt idx="7415">
                  <c:v>0.27813199999999999</c:v>
                </c:pt>
                <c:pt idx="7416">
                  <c:v>0.26044200000000001</c:v>
                </c:pt>
                <c:pt idx="7417">
                  <c:v>0.31058199999999997</c:v>
                </c:pt>
                <c:pt idx="7418">
                  <c:v>0.37713199999999997</c:v>
                </c:pt>
                <c:pt idx="7419">
                  <c:v>0.40993499999999999</c:v>
                </c:pt>
                <c:pt idx="7420">
                  <c:v>0.43442799999999998</c:v>
                </c:pt>
                <c:pt idx="7421">
                  <c:v>0.43460699999999997</c:v>
                </c:pt>
                <c:pt idx="7422">
                  <c:v>0.43551599999999996</c:v>
                </c:pt>
                <c:pt idx="7423">
                  <c:v>0.42551600000000001</c:v>
                </c:pt>
                <c:pt idx="7424">
                  <c:v>0.41692299999999999</c:v>
                </c:pt>
                <c:pt idx="7425">
                  <c:v>0.41541099999999997</c:v>
                </c:pt>
                <c:pt idx="7426">
                  <c:v>0.420348</c:v>
                </c:pt>
                <c:pt idx="7427">
                  <c:v>0.43938299999999997</c:v>
                </c:pt>
                <c:pt idx="7428">
                  <c:v>0.43304799999999999</c:v>
                </c:pt>
                <c:pt idx="7429">
                  <c:v>0.41051699999999997</c:v>
                </c:pt>
                <c:pt idx="7430">
                  <c:v>0.401897</c:v>
                </c:pt>
                <c:pt idx="7431">
                  <c:v>0.41834699999999997</c:v>
                </c:pt>
                <c:pt idx="7432">
                  <c:v>0.39492000000000005</c:v>
                </c:pt>
                <c:pt idx="7433">
                  <c:v>0.38121699999999997</c:v>
                </c:pt>
                <c:pt idx="7434">
                  <c:v>0.37163099999999999</c:v>
                </c:pt>
                <c:pt idx="7435">
                  <c:v>0.363736</c:v>
                </c:pt>
                <c:pt idx="7436">
                  <c:v>0.377855</c:v>
                </c:pt>
                <c:pt idx="7437">
                  <c:v>0.38547499999999996</c:v>
                </c:pt>
                <c:pt idx="7438">
                  <c:v>0.38358699999999996</c:v>
                </c:pt>
                <c:pt idx="7439">
                  <c:v>0.372278</c:v>
                </c:pt>
                <c:pt idx="7440">
                  <c:v>0.35370599999999996</c:v>
                </c:pt>
                <c:pt idx="7441">
                  <c:v>0.34215000000000001</c:v>
                </c:pt>
                <c:pt idx="7442">
                  <c:v>0.33791299999999996</c:v>
                </c:pt>
                <c:pt idx="7443">
                  <c:v>0.32531299999999996</c:v>
                </c:pt>
                <c:pt idx="7444">
                  <c:v>0.30006099999999997</c:v>
                </c:pt>
                <c:pt idx="7445">
                  <c:v>0.29205700000000001</c:v>
                </c:pt>
                <c:pt idx="7446">
                  <c:v>0.277223</c:v>
                </c:pt>
                <c:pt idx="7447">
                  <c:v>0.29146099999999997</c:v>
                </c:pt>
                <c:pt idx="7448">
                  <c:v>0.289576</c:v>
                </c:pt>
                <c:pt idx="7449">
                  <c:v>0.27885899999999997</c:v>
                </c:pt>
                <c:pt idx="7450">
                  <c:v>0.27739799999999998</c:v>
                </c:pt>
                <c:pt idx="7451">
                  <c:v>0.30139899999999997</c:v>
                </c:pt>
                <c:pt idx="7452">
                  <c:v>0.30766299999999996</c:v>
                </c:pt>
                <c:pt idx="7453">
                  <c:v>0.314608</c:v>
                </c:pt>
                <c:pt idx="7454">
                  <c:v>0.29990800000000001</c:v>
                </c:pt>
                <c:pt idx="7455">
                  <c:v>0.29905399999999999</c:v>
                </c:pt>
                <c:pt idx="7456">
                  <c:v>0.290659</c:v>
                </c:pt>
                <c:pt idx="7457">
                  <c:v>0.294072</c:v>
                </c:pt>
                <c:pt idx="7458">
                  <c:v>0.28991699999999998</c:v>
                </c:pt>
                <c:pt idx="7459">
                  <c:v>0.27799099999999999</c:v>
                </c:pt>
                <c:pt idx="7460">
                  <c:v>0.267515</c:v>
                </c:pt>
                <c:pt idx="7461">
                  <c:v>0.26924100000000001</c:v>
                </c:pt>
                <c:pt idx="7462">
                  <c:v>0.29535800000000001</c:v>
                </c:pt>
                <c:pt idx="7463">
                  <c:v>0.32832299999999998</c:v>
                </c:pt>
                <c:pt idx="7464">
                  <c:v>0.35945699999999997</c:v>
                </c:pt>
                <c:pt idx="7465">
                  <c:v>0.39789099999999999</c:v>
                </c:pt>
                <c:pt idx="7466">
                  <c:v>0.400926</c:v>
                </c:pt>
                <c:pt idx="7467">
                  <c:v>0.40156900000000001</c:v>
                </c:pt>
                <c:pt idx="7468">
                  <c:v>0.39138099999999998</c:v>
                </c:pt>
                <c:pt idx="7469">
                  <c:v>0.39596199999999998</c:v>
                </c:pt>
                <c:pt idx="7470">
                  <c:v>0.37751199999999996</c:v>
                </c:pt>
                <c:pt idx="7471">
                  <c:v>0.381158</c:v>
                </c:pt>
                <c:pt idx="7472">
                  <c:v>0.38826499999999997</c:v>
                </c:pt>
                <c:pt idx="7473">
                  <c:v>0.40243499999999999</c:v>
                </c:pt>
                <c:pt idx="7474">
                  <c:v>0.39533099999999999</c:v>
                </c:pt>
                <c:pt idx="7475">
                  <c:v>0.40032099999999998</c:v>
                </c:pt>
                <c:pt idx="7476">
                  <c:v>0.38725899999999996</c:v>
                </c:pt>
                <c:pt idx="7477">
                  <c:v>0.363404</c:v>
                </c:pt>
                <c:pt idx="7478">
                  <c:v>0.36388899999999996</c:v>
                </c:pt>
                <c:pt idx="7479">
                  <c:v>0.36532199999999998</c:v>
                </c:pt>
                <c:pt idx="7480">
                  <c:v>0.356684</c:v>
                </c:pt>
                <c:pt idx="7481">
                  <c:v>0.47103899999999999</c:v>
                </c:pt>
                <c:pt idx="7482">
                  <c:v>0.49896699999999999</c:v>
                </c:pt>
                <c:pt idx="7483">
                  <c:v>0.51946899999999996</c:v>
                </c:pt>
                <c:pt idx="7484">
                  <c:v>0.51506600000000002</c:v>
                </c:pt>
                <c:pt idx="7485">
                  <c:v>0.52669199999999994</c:v>
                </c:pt>
                <c:pt idx="7486">
                  <c:v>0.51583099999999993</c:v>
                </c:pt>
                <c:pt idx="7487">
                  <c:v>0.54676599999999997</c:v>
                </c:pt>
                <c:pt idx="7488">
                  <c:v>0.55452199999999996</c:v>
                </c:pt>
                <c:pt idx="7489">
                  <c:v>0.55279699999999998</c:v>
                </c:pt>
                <c:pt idx="7490">
                  <c:v>0.56036200000000003</c:v>
                </c:pt>
                <c:pt idx="7491">
                  <c:v>0.52227899999999994</c:v>
                </c:pt>
                <c:pt idx="7492">
                  <c:v>0.51331700000000002</c:v>
                </c:pt>
                <c:pt idx="7493">
                  <c:v>0.53742699999999999</c:v>
                </c:pt>
                <c:pt idx="7494">
                  <c:v>0.56031599999999993</c:v>
                </c:pt>
                <c:pt idx="7495">
                  <c:v>0.570905</c:v>
                </c:pt>
                <c:pt idx="7496">
                  <c:v>0.58555699999999999</c:v>
                </c:pt>
                <c:pt idx="7497">
                  <c:v>0.60144599999999993</c:v>
                </c:pt>
                <c:pt idx="7498">
                  <c:v>0.66807399999999995</c:v>
                </c:pt>
                <c:pt idx="7499">
                  <c:v>0.69757499999999995</c:v>
                </c:pt>
                <c:pt idx="7500">
                  <c:v>0.70049600000000001</c:v>
                </c:pt>
                <c:pt idx="7501">
                  <c:v>0.73757899999999998</c:v>
                </c:pt>
                <c:pt idx="7502">
                  <c:v>0.74076399999999998</c:v>
                </c:pt>
                <c:pt idx="7503">
                  <c:v>0.796211</c:v>
                </c:pt>
                <c:pt idx="7504">
                  <c:v>0.81817499999999999</c:v>
                </c:pt>
                <c:pt idx="7505">
                  <c:v>0.85181399999999996</c:v>
                </c:pt>
                <c:pt idx="7506">
                  <c:v>0.86492899999999995</c:v>
                </c:pt>
                <c:pt idx="7507">
                  <c:v>0.88578699999999999</c:v>
                </c:pt>
                <c:pt idx="7508">
                  <c:v>0.88335199999999992</c:v>
                </c:pt>
                <c:pt idx="7509">
                  <c:v>0.886772</c:v>
                </c:pt>
                <c:pt idx="7510">
                  <c:v>0.89523199999999992</c:v>
                </c:pt>
                <c:pt idx="7511">
                  <c:v>0.90275099999999997</c:v>
                </c:pt>
                <c:pt idx="7512">
                  <c:v>0.89486599999999994</c:v>
                </c:pt>
                <c:pt idx="7513">
                  <c:v>0.88351399999999991</c:v>
                </c:pt>
                <c:pt idx="7514">
                  <c:v>0.89359199999999994</c:v>
                </c:pt>
                <c:pt idx="7515">
                  <c:v>0.91588599999999998</c:v>
                </c:pt>
                <c:pt idx="7516">
                  <c:v>0.91713699999999998</c:v>
                </c:pt>
                <c:pt idx="7517">
                  <c:v>0.91932399999999992</c:v>
                </c:pt>
                <c:pt idx="7518">
                  <c:v>0.92643599999999993</c:v>
                </c:pt>
                <c:pt idx="7519">
                  <c:v>0.91175000000000006</c:v>
                </c:pt>
                <c:pt idx="7520">
                  <c:v>0.90864699999999998</c:v>
                </c:pt>
                <c:pt idx="7521">
                  <c:v>0.90392600000000001</c:v>
                </c:pt>
                <c:pt idx="7522">
                  <c:v>0.91187499999999999</c:v>
                </c:pt>
                <c:pt idx="7523">
                  <c:v>0.91386199999999995</c:v>
                </c:pt>
                <c:pt idx="7524">
                  <c:v>0.91402600000000001</c:v>
                </c:pt>
                <c:pt idx="7525">
                  <c:v>0.91447099999999992</c:v>
                </c:pt>
                <c:pt idx="7526">
                  <c:v>0.922458</c:v>
                </c:pt>
                <c:pt idx="7527">
                  <c:v>0.915574</c:v>
                </c:pt>
                <c:pt idx="7528">
                  <c:v>0.90619099999999997</c:v>
                </c:pt>
                <c:pt idx="7529">
                  <c:v>0.90251899999999996</c:v>
                </c:pt>
                <c:pt idx="7530">
                  <c:v>0.91330599999999995</c:v>
                </c:pt>
                <c:pt idx="7531">
                  <c:v>0.91096899999999992</c:v>
                </c:pt>
                <c:pt idx="7532">
                  <c:v>0.90853499999999998</c:v>
                </c:pt>
                <c:pt idx="7533">
                  <c:v>0.90554799999999991</c:v>
                </c:pt>
                <c:pt idx="7534">
                  <c:v>0.89627099999999993</c:v>
                </c:pt>
                <c:pt idx="7535">
                  <c:v>0.92838799999999999</c:v>
                </c:pt>
                <c:pt idx="7536">
                  <c:v>0.94159799999999994</c:v>
                </c:pt>
                <c:pt idx="7537">
                  <c:v>0.94006099999999992</c:v>
                </c:pt>
                <c:pt idx="7538">
                  <c:v>0.93498000000000003</c:v>
                </c:pt>
                <c:pt idx="7539">
                  <c:v>0.93242700000000001</c:v>
                </c:pt>
                <c:pt idx="7540">
                  <c:v>0.92925899999999995</c:v>
                </c:pt>
                <c:pt idx="7541">
                  <c:v>0.92269899999999994</c:v>
                </c:pt>
                <c:pt idx="7542">
                  <c:v>0.91977900000000001</c:v>
                </c:pt>
                <c:pt idx="7543">
                  <c:v>0.93556600000000001</c:v>
                </c:pt>
                <c:pt idx="7544">
                  <c:v>0.93291299999999999</c:v>
                </c:pt>
                <c:pt idx="7545">
                  <c:v>0.91459699999999999</c:v>
                </c:pt>
                <c:pt idx="7546">
                  <c:v>0.92449399999999993</c:v>
                </c:pt>
                <c:pt idx="7547">
                  <c:v>0.93055899999999991</c:v>
                </c:pt>
                <c:pt idx="7548">
                  <c:v>0.9368479999999999</c:v>
                </c:pt>
                <c:pt idx="7549">
                  <c:v>0.93393199999999998</c:v>
                </c:pt>
                <c:pt idx="7550">
                  <c:v>0.92911099999999991</c:v>
                </c:pt>
                <c:pt idx="7551">
                  <c:v>0.93188099999999996</c:v>
                </c:pt>
                <c:pt idx="7552">
                  <c:v>0.93401699999999999</c:v>
                </c:pt>
                <c:pt idx="7553">
                  <c:v>0.93505899999999997</c:v>
                </c:pt>
                <c:pt idx="7554">
                  <c:v>0.93122099999999997</c:v>
                </c:pt>
                <c:pt idx="7555">
                  <c:v>0.93295499999999998</c:v>
                </c:pt>
                <c:pt idx="7556">
                  <c:v>0.92806899999999992</c:v>
                </c:pt>
                <c:pt idx="7557">
                  <c:v>0.92878699999999992</c:v>
                </c:pt>
                <c:pt idx="7558">
                  <c:v>0.92812000000000006</c:v>
                </c:pt>
                <c:pt idx="7559">
                  <c:v>0.922323</c:v>
                </c:pt>
                <c:pt idx="7560">
                  <c:v>0.91428699999999996</c:v>
                </c:pt>
                <c:pt idx="7561">
                  <c:v>0.90324000000000004</c:v>
                </c:pt>
                <c:pt idx="7562">
                  <c:v>0.88964899999999991</c:v>
                </c:pt>
                <c:pt idx="7563">
                  <c:v>0.875861</c:v>
                </c:pt>
                <c:pt idx="7564">
                  <c:v>0.87251299999999998</c:v>
                </c:pt>
                <c:pt idx="7565">
                  <c:v>0.85509899999999994</c:v>
                </c:pt>
                <c:pt idx="7566">
                  <c:v>0.83328499999999994</c:v>
                </c:pt>
                <c:pt idx="7567">
                  <c:v>0.841831</c:v>
                </c:pt>
                <c:pt idx="7568">
                  <c:v>0.85236699999999999</c:v>
                </c:pt>
                <c:pt idx="7569">
                  <c:v>0.85513099999999997</c:v>
                </c:pt>
                <c:pt idx="7570">
                  <c:v>0.84420799999999996</c:v>
                </c:pt>
                <c:pt idx="7571">
                  <c:v>0.84621499999999994</c:v>
                </c:pt>
                <c:pt idx="7572">
                  <c:v>0.88135599999999992</c:v>
                </c:pt>
                <c:pt idx="7573">
                  <c:v>0.88389699999999993</c:v>
                </c:pt>
                <c:pt idx="7574">
                  <c:v>0.88734000000000002</c:v>
                </c:pt>
                <c:pt idx="7575">
                  <c:v>0.90986000000000011</c:v>
                </c:pt>
                <c:pt idx="7576">
                  <c:v>0.90993499999999994</c:v>
                </c:pt>
                <c:pt idx="7577">
                  <c:v>0.90620099999999992</c:v>
                </c:pt>
                <c:pt idx="7578">
                  <c:v>0.90584500000000001</c:v>
                </c:pt>
                <c:pt idx="7579">
                  <c:v>0.90694000000000008</c:v>
                </c:pt>
                <c:pt idx="7580">
                  <c:v>0.90020599999999995</c:v>
                </c:pt>
                <c:pt idx="7581">
                  <c:v>0.90741099999999997</c:v>
                </c:pt>
                <c:pt idx="7582">
                  <c:v>0.90327299999999999</c:v>
                </c:pt>
                <c:pt idx="7583">
                  <c:v>0.90766799999999992</c:v>
                </c:pt>
                <c:pt idx="7584">
                  <c:v>0.90146399999999993</c:v>
                </c:pt>
                <c:pt idx="7585">
                  <c:v>0.89472399999999996</c:v>
                </c:pt>
                <c:pt idx="7586">
                  <c:v>0.89755199999999991</c:v>
                </c:pt>
                <c:pt idx="7587">
                  <c:v>0.88994499999999999</c:v>
                </c:pt>
                <c:pt idx="7588">
                  <c:v>0.88771499999999992</c:v>
                </c:pt>
                <c:pt idx="7589">
                  <c:v>0.88089899999999999</c:v>
                </c:pt>
                <c:pt idx="7590">
                  <c:v>0.86473800000000001</c:v>
                </c:pt>
                <c:pt idx="7591">
                  <c:v>0.86203799999999997</c:v>
                </c:pt>
                <c:pt idx="7592">
                  <c:v>0.85185299999999997</c:v>
                </c:pt>
                <c:pt idx="7593">
                  <c:v>0.84041199999999994</c:v>
                </c:pt>
                <c:pt idx="7594">
                  <c:v>0.84285299999999996</c:v>
                </c:pt>
                <c:pt idx="7595">
                  <c:v>0.857406</c:v>
                </c:pt>
                <c:pt idx="7596">
                  <c:v>0.86109799999999992</c:v>
                </c:pt>
                <c:pt idx="7597">
                  <c:v>0.85426599999999997</c:v>
                </c:pt>
                <c:pt idx="7598">
                  <c:v>0.85547499999999999</c:v>
                </c:pt>
                <c:pt idx="7599">
                  <c:v>0.86550299999999991</c:v>
                </c:pt>
                <c:pt idx="7600">
                  <c:v>0.86290099999999992</c:v>
                </c:pt>
                <c:pt idx="7601">
                  <c:v>0.86010000000000009</c:v>
                </c:pt>
                <c:pt idx="7602">
                  <c:v>0.87165599999999999</c:v>
                </c:pt>
                <c:pt idx="7603">
                  <c:v>0.86550399999999994</c:v>
                </c:pt>
                <c:pt idx="7604">
                  <c:v>0.86343499999999995</c:v>
                </c:pt>
                <c:pt idx="7605">
                  <c:v>0.84663899999999992</c:v>
                </c:pt>
                <c:pt idx="7606">
                  <c:v>0.84692099999999992</c:v>
                </c:pt>
                <c:pt idx="7607">
                  <c:v>0.83318799999999993</c:v>
                </c:pt>
                <c:pt idx="7608">
                  <c:v>0.84742499999999998</c:v>
                </c:pt>
                <c:pt idx="7609">
                  <c:v>0.83758199999999994</c:v>
                </c:pt>
                <c:pt idx="7610">
                  <c:v>0.82818599999999998</c:v>
                </c:pt>
                <c:pt idx="7611">
                  <c:v>0.82959799999999995</c:v>
                </c:pt>
                <c:pt idx="7612">
                  <c:v>0.84232799999999997</c:v>
                </c:pt>
                <c:pt idx="7613">
                  <c:v>0.83545000000000003</c:v>
                </c:pt>
                <c:pt idx="7614">
                  <c:v>0.82730300000000001</c:v>
                </c:pt>
                <c:pt idx="7615">
                  <c:v>0.84660499999999994</c:v>
                </c:pt>
                <c:pt idx="7616">
                  <c:v>0.84490299999999996</c:v>
                </c:pt>
                <c:pt idx="7617">
                  <c:v>0.82552799999999993</c:v>
                </c:pt>
                <c:pt idx="7618">
                  <c:v>0.80329899999999999</c:v>
                </c:pt>
                <c:pt idx="7619">
                  <c:v>0.78342499999999993</c:v>
                </c:pt>
                <c:pt idx="7620">
                  <c:v>0.83165199999999995</c:v>
                </c:pt>
                <c:pt idx="7621">
                  <c:v>0.83785399999999999</c:v>
                </c:pt>
                <c:pt idx="7622">
                  <c:v>0.84123899999999996</c:v>
                </c:pt>
                <c:pt idx="7623">
                  <c:v>0.85259000000000007</c:v>
                </c:pt>
                <c:pt idx="7624">
                  <c:v>0.84116900000000006</c:v>
                </c:pt>
                <c:pt idx="7625">
                  <c:v>0.82550400000000002</c:v>
                </c:pt>
                <c:pt idx="7626">
                  <c:v>0.81394099999999991</c:v>
                </c:pt>
                <c:pt idx="7627">
                  <c:v>0.84013699999999991</c:v>
                </c:pt>
                <c:pt idx="7628">
                  <c:v>0.84012000000000009</c:v>
                </c:pt>
                <c:pt idx="7629">
                  <c:v>0.83936599999999995</c:v>
                </c:pt>
                <c:pt idx="7630">
                  <c:v>0.82913599999999998</c:v>
                </c:pt>
                <c:pt idx="7631">
                  <c:v>0.84149599999999991</c:v>
                </c:pt>
                <c:pt idx="7632">
                  <c:v>0.84175299999999997</c:v>
                </c:pt>
                <c:pt idx="7633">
                  <c:v>0.82961200000000002</c:v>
                </c:pt>
                <c:pt idx="7634">
                  <c:v>0.82247000000000003</c:v>
                </c:pt>
                <c:pt idx="7635">
                  <c:v>0.81687199999999993</c:v>
                </c:pt>
                <c:pt idx="7636">
                  <c:v>0.7982800000000001</c:v>
                </c:pt>
                <c:pt idx="7637">
                  <c:v>0.77760600000000002</c:v>
                </c:pt>
                <c:pt idx="7638">
                  <c:v>0.76346399999999992</c:v>
                </c:pt>
                <c:pt idx="7639">
                  <c:v>0.77057199999999992</c:v>
                </c:pt>
                <c:pt idx="7640">
                  <c:v>0.76485599999999998</c:v>
                </c:pt>
                <c:pt idx="7641">
                  <c:v>0.74357499999999999</c:v>
                </c:pt>
                <c:pt idx="7642">
                  <c:v>0.73340799999999995</c:v>
                </c:pt>
                <c:pt idx="7643">
                  <c:v>0.74985799999999991</c:v>
                </c:pt>
                <c:pt idx="7644">
                  <c:v>0.734707</c:v>
                </c:pt>
                <c:pt idx="7645">
                  <c:v>0.70775599999999994</c:v>
                </c:pt>
                <c:pt idx="7646">
                  <c:v>0.70026299999999997</c:v>
                </c:pt>
                <c:pt idx="7647">
                  <c:v>0.68089199999999994</c:v>
                </c:pt>
                <c:pt idx="7648">
                  <c:v>0.68910899999999997</c:v>
                </c:pt>
                <c:pt idx="7649">
                  <c:v>0.68159999999999998</c:v>
                </c:pt>
                <c:pt idx="7650">
                  <c:v>0.66588199999999997</c:v>
                </c:pt>
                <c:pt idx="7651">
                  <c:v>0.64833299999999994</c:v>
                </c:pt>
                <c:pt idx="7652">
                  <c:v>0.63097099999999995</c:v>
                </c:pt>
                <c:pt idx="7653">
                  <c:v>0.635185</c:v>
                </c:pt>
                <c:pt idx="7654">
                  <c:v>0.61555399999999993</c:v>
                </c:pt>
                <c:pt idx="7655">
                  <c:v>0.57672899999999994</c:v>
                </c:pt>
                <c:pt idx="7656">
                  <c:v>0.59307699999999997</c:v>
                </c:pt>
                <c:pt idx="7657">
                  <c:v>0.59945599999999999</c:v>
                </c:pt>
                <c:pt idx="7658">
                  <c:v>0.60755499999999996</c:v>
                </c:pt>
                <c:pt idx="7659">
                  <c:v>0.60877499999999996</c:v>
                </c:pt>
                <c:pt idx="7660">
                  <c:v>0.61344299999999996</c:v>
                </c:pt>
                <c:pt idx="7661">
                  <c:v>0.60610699999999995</c:v>
                </c:pt>
                <c:pt idx="7662">
                  <c:v>0.61921300000000001</c:v>
                </c:pt>
                <c:pt idx="7663">
                  <c:v>0.62389600000000001</c:v>
                </c:pt>
                <c:pt idx="7664">
                  <c:v>0.62943000000000005</c:v>
                </c:pt>
                <c:pt idx="7665">
                  <c:v>0.62181500000000001</c:v>
                </c:pt>
                <c:pt idx="7666">
                  <c:v>0.59812599999999994</c:v>
                </c:pt>
                <c:pt idx="7667">
                  <c:v>0.609819</c:v>
                </c:pt>
                <c:pt idx="7668">
                  <c:v>0.59833199999999997</c:v>
                </c:pt>
                <c:pt idx="7669">
                  <c:v>0.55324399999999996</c:v>
                </c:pt>
                <c:pt idx="7670">
                  <c:v>0.57496399999999992</c:v>
                </c:pt>
                <c:pt idx="7671">
                  <c:v>0.56731599999999993</c:v>
                </c:pt>
                <c:pt idx="7672">
                  <c:v>0.55888300000000002</c:v>
                </c:pt>
                <c:pt idx="7673">
                  <c:v>0.57176499999999997</c:v>
                </c:pt>
                <c:pt idx="7674">
                  <c:v>0.56461099999999997</c:v>
                </c:pt>
                <c:pt idx="7675">
                  <c:v>0.58397599999999994</c:v>
                </c:pt>
                <c:pt idx="7676">
                  <c:v>0.57310300000000003</c:v>
                </c:pt>
                <c:pt idx="7677">
                  <c:v>0.57218400000000003</c:v>
                </c:pt>
                <c:pt idx="7678">
                  <c:v>0.56478399999999995</c:v>
                </c:pt>
                <c:pt idx="7679">
                  <c:v>0.54656700000000003</c:v>
                </c:pt>
                <c:pt idx="7680">
                  <c:v>0.53701599999999994</c:v>
                </c:pt>
                <c:pt idx="7681">
                  <c:v>0.520899</c:v>
                </c:pt>
                <c:pt idx="7682">
                  <c:v>0.499197</c:v>
                </c:pt>
                <c:pt idx="7683">
                  <c:v>0.55572599999999994</c:v>
                </c:pt>
                <c:pt idx="7684">
                  <c:v>0.54650299999999996</c:v>
                </c:pt>
                <c:pt idx="7685">
                  <c:v>0.53898499999999994</c:v>
                </c:pt>
                <c:pt idx="7686">
                  <c:v>0.53021200000000002</c:v>
                </c:pt>
                <c:pt idx="7687">
                  <c:v>0.51330399999999998</c:v>
                </c:pt>
                <c:pt idx="7688">
                  <c:v>0.52632299999999999</c:v>
                </c:pt>
                <c:pt idx="7689">
                  <c:v>0.53583700000000001</c:v>
                </c:pt>
                <c:pt idx="7690">
                  <c:v>0.54052499999999992</c:v>
                </c:pt>
                <c:pt idx="7691">
                  <c:v>0.569859</c:v>
                </c:pt>
                <c:pt idx="7692">
                  <c:v>0.57816400000000001</c:v>
                </c:pt>
                <c:pt idx="7693">
                  <c:v>0.58211000000000002</c:v>
                </c:pt>
                <c:pt idx="7694">
                  <c:v>0.56395399999999996</c:v>
                </c:pt>
                <c:pt idx="7695">
                  <c:v>0.57371099999999997</c:v>
                </c:pt>
                <c:pt idx="7696">
                  <c:v>0.62967600000000001</c:v>
                </c:pt>
                <c:pt idx="7697">
                  <c:v>0.61608699999999994</c:v>
                </c:pt>
                <c:pt idx="7698">
                  <c:v>0.61309099999999994</c:v>
                </c:pt>
                <c:pt idx="7699">
                  <c:v>0.60242499999999999</c:v>
                </c:pt>
                <c:pt idx="7700">
                  <c:v>0.602738</c:v>
                </c:pt>
                <c:pt idx="7701">
                  <c:v>0.61402199999999996</c:v>
                </c:pt>
                <c:pt idx="7702">
                  <c:v>0.61672199999999999</c:v>
                </c:pt>
                <c:pt idx="7703">
                  <c:v>0.60304099999999994</c:v>
                </c:pt>
                <c:pt idx="7704">
                  <c:v>0.599688</c:v>
                </c:pt>
                <c:pt idx="7705">
                  <c:v>0.624942</c:v>
                </c:pt>
                <c:pt idx="7706">
                  <c:v>0.59497800000000001</c:v>
                </c:pt>
                <c:pt idx="7707">
                  <c:v>0.58006899999999995</c:v>
                </c:pt>
                <c:pt idx="7708">
                  <c:v>0.56592299999999995</c:v>
                </c:pt>
                <c:pt idx="7709">
                  <c:v>0.53887000000000007</c:v>
                </c:pt>
                <c:pt idx="7710">
                  <c:v>0.49601099999999998</c:v>
                </c:pt>
                <c:pt idx="7711">
                  <c:v>0.49978399999999995</c:v>
                </c:pt>
                <c:pt idx="7712">
                  <c:v>0.47912099999999996</c:v>
                </c:pt>
                <c:pt idx="7713">
                  <c:v>0.448517</c:v>
                </c:pt>
                <c:pt idx="7714">
                  <c:v>0.436805</c:v>
                </c:pt>
                <c:pt idx="7715">
                  <c:v>0.426373</c:v>
                </c:pt>
                <c:pt idx="7716">
                  <c:v>0.419709</c:v>
                </c:pt>
                <c:pt idx="7717">
                  <c:v>0.43001400000000001</c:v>
                </c:pt>
                <c:pt idx="7718">
                  <c:v>0.43984799999999996</c:v>
                </c:pt>
                <c:pt idx="7719">
                  <c:v>0.40745299999999995</c:v>
                </c:pt>
                <c:pt idx="7720">
                  <c:v>0.38629799999999997</c:v>
                </c:pt>
                <c:pt idx="7721">
                  <c:v>0.38257599999999997</c:v>
                </c:pt>
                <c:pt idx="7722">
                  <c:v>0.423043</c:v>
                </c:pt>
                <c:pt idx="7723">
                  <c:v>0.43468000000000001</c:v>
                </c:pt>
                <c:pt idx="7724">
                  <c:v>0.43729599999999996</c:v>
                </c:pt>
                <c:pt idx="7725">
                  <c:v>0.42547599999999997</c:v>
                </c:pt>
                <c:pt idx="7726">
                  <c:v>0.40845399999999998</c:v>
                </c:pt>
                <c:pt idx="7727">
                  <c:v>0.41262099999999996</c:v>
                </c:pt>
                <c:pt idx="7728">
                  <c:v>0.42821899999999996</c:v>
                </c:pt>
                <c:pt idx="7729">
                  <c:v>0.43723499999999998</c:v>
                </c:pt>
                <c:pt idx="7730">
                  <c:v>0.43547000000000002</c:v>
                </c:pt>
                <c:pt idx="7731">
                  <c:v>0.424655</c:v>
                </c:pt>
                <c:pt idx="7732">
                  <c:v>0.43556699999999998</c:v>
                </c:pt>
                <c:pt idx="7733">
                  <c:v>0.41574899999999998</c:v>
                </c:pt>
                <c:pt idx="7734">
                  <c:v>0.38351299999999999</c:v>
                </c:pt>
                <c:pt idx="7735">
                  <c:v>0.36161399999999999</c:v>
                </c:pt>
                <c:pt idx="7736">
                  <c:v>0.34379999999999999</c:v>
                </c:pt>
                <c:pt idx="7737">
                  <c:v>0.32397300000000001</c:v>
                </c:pt>
                <c:pt idx="7738">
                  <c:v>0.304865</c:v>
                </c:pt>
                <c:pt idx="7739">
                  <c:v>0.29836299999999999</c:v>
                </c:pt>
                <c:pt idx="7740">
                  <c:v>0.27775299999999997</c:v>
                </c:pt>
                <c:pt idx="7741">
                  <c:v>0.26163799999999998</c:v>
                </c:pt>
                <c:pt idx="7742">
                  <c:v>0.24016299999999999</c:v>
                </c:pt>
                <c:pt idx="7743">
                  <c:v>0.23792199999999999</c:v>
                </c:pt>
                <c:pt idx="7744">
                  <c:v>0.20679499999999998</c:v>
                </c:pt>
                <c:pt idx="7745">
                  <c:v>0.19889699999999999</c:v>
                </c:pt>
                <c:pt idx="7746">
                  <c:v>0.20535</c:v>
                </c:pt>
                <c:pt idx="7747">
                  <c:v>0.19766299999999998</c:v>
                </c:pt>
                <c:pt idx="7748">
                  <c:v>0.207285</c:v>
                </c:pt>
                <c:pt idx="7749">
                  <c:v>0.21725699999999998</c:v>
                </c:pt>
                <c:pt idx="7750">
                  <c:v>0.228716</c:v>
                </c:pt>
                <c:pt idx="7751">
                  <c:v>0.23320399999999999</c:v>
                </c:pt>
                <c:pt idx="7752">
                  <c:v>0.22940000000000002</c:v>
                </c:pt>
                <c:pt idx="7753">
                  <c:v>0.226435</c:v>
                </c:pt>
                <c:pt idx="7754">
                  <c:v>0.21084899999999998</c:v>
                </c:pt>
                <c:pt idx="7755">
                  <c:v>0.20560499999999998</c:v>
                </c:pt>
                <c:pt idx="7756">
                  <c:v>0.22508699999999998</c:v>
                </c:pt>
                <c:pt idx="7757">
                  <c:v>0.22290099999999999</c:v>
                </c:pt>
                <c:pt idx="7758">
                  <c:v>0.24751099999999998</c:v>
                </c:pt>
                <c:pt idx="7759">
                  <c:v>0.243363</c:v>
                </c:pt>
                <c:pt idx="7760">
                  <c:v>0.23257499999999998</c:v>
                </c:pt>
                <c:pt idx="7761">
                  <c:v>0.249501</c:v>
                </c:pt>
                <c:pt idx="7762">
                  <c:v>0.26646700000000001</c:v>
                </c:pt>
                <c:pt idx="7763">
                  <c:v>0.26508000000000004</c:v>
                </c:pt>
                <c:pt idx="7764">
                  <c:v>0.27534799999999998</c:v>
                </c:pt>
                <c:pt idx="7765">
                  <c:v>0.27363799999999999</c:v>
                </c:pt>
                <c:pt idx="7766">
                  <c:v>0.25559300000000001</c:v>
                </c:pt>
                <c:pt idx="7767">
                  <c:v>0.27939900000000001</c:v>
                </c:pt>
                <c:pt idx="7768">
                  <c:v>0.28088099999999999</c:v>
                </c:pt>
                <c:pt idx="7769">
                  <c:v>0.27138000000000001</c:v>
                </c:pt>
                <c:pt idx="7770">
                  <c:v>0.27724899999999997</c:v>
                </c:pt>
                <c:pt idx="7771">
                  <c:v>0.31192300000000001</c:v>
                </c:pt>
                <c:pt idx="7772">
                  <c:v>0.31964899999999996</c:v>
                </c:pt>
                <c:pt idx="7773">
                  <c:v>0.31478400000000001</c:v>
                </c:pt>
                <c:pt idx="7774">
                  <c:v>0.31218000000000001</c:v>
                </c:pt>
                <c:pt idx="7775">
                  <c:v>0.31276100000000001</c:v>
                </c:pt>
                <c:pt idx="7776">
                  <c:v>0.31330599999999997</c:v>
                </c:pt>
                <c:pt idx="7777">
                  <c:v>0.31895099999999998</c:v>
                </c:pt>
                <c:pt idx="7778">
                  <c:v>0.31587299999999996</c:v>
                </c:pt>
                <c:pt idx="7779">
                  <c:v>0.32691100000000001</c:v>
                </c:pt>
                <c:pt idx="7780">
                  <c:v>0.36520900000000001</c:v>
                </c:pt>
                <c:pt idx="7781">
                  <c:v>0.38170399999999999</c:v>
                </c:pt>
                <c:pt idx="7782">
                  <c:v>0.398837</c:v>
                </c:pt>
                <c:pt idx="7783">
                  <c:v>0.39923799999999998</c:v>
                </c:pt>
                <c:pt idx="7784">
                  <c:v>0.41735000000000005</c:v>
                </c:pt>
                <c:pt idx="7785">
                  <c:v>0.428429</c:v>
                </c:pt>
                <c:pt idx="7786">
                  <c:v>0.423155</c:v>
                </c:pt>
                <c:pt idx="7787">
                  <c:v>0.421848</c:v>
                </c:pt>
                <c:pt idx="7788">
                  <c:v>0.41972499999999996</c:v>
                </c:pt>
                <c:pt idx="7789">
                  <c:v>0.41673499999999997</c:v>
                </c:pt>
                <c:pt idx="7790">
                  <c:v>0.41043199999999996</c:v>
                </c:pt>
                <c:pt idx="7791">
                  <c:v>0.40962599999999999</c:v>
                </c:pt>
                <c:pt idx="7792">
                  <c:v>0.397204</c:v>
                </c:pt>
                <c:pt idx="7793">
                  <c:v>0.38767000000000001</c:v>
                </c:pt>
                <c:pt idx="7794">
                  <c:v>0.38313199999999997</c:v>
                </c:pt>
                <c:pt idx="7795">
                  <c:v>0.37382499999999996</c:v>
                </c:pt>
                <c:pt idx="7796">
                  <c:v>0.375666</c:v>
                </c:pt>
                <c:pt idx="7797">
                  <c:v>0.36302599999999996</c:v>
                </c:pt>
                <c:pt idx="7798">
                  <c:v>0.36235299999999998</c:v>
                </c:pt>
                <c:pt idx="7799">
                  <c:v>0.34180199999999999</c:v>
                </c:pt>
                <c:pt idx="7800">
                  <c:v>0.34364099999999997</c:v>
                </c:pt>
                <c:pt idx="7801">
                  <c:v>0.41417399999999999</c:v>
                </c:pt>
                <c:pt idx="7802">
                  <c:v>0.41445099999999996</c:v>
                </c:pt>
                <c:pt idx="7803">
                  <c:v>0.41324299999999997</c:v>
                </c:pt>
                <c:pt idx="7804">
                  <c:v>0.41360599999999997</c:v>
                </c:pt>
                <c:pt idx="7805">
                  <c:v>0.39646299999999995</c:v>
                </c:pt>
                <c:pt idx="7806">
                  <c:v>0.38645399999999996</c:v>
                </c:pt>
                <c:pt idx="7807">
                  <c:v>0.40624299999999997</c:v>
                </c:pt>
                <c:pt idx="7808">
                  <c:v>0.387181</c:v>
                </c:pt>
                <c:pt idx="7809">
                  <c:v>0.39585100000000001</c:v>
                </c:pt>
                <c:pt idx="7810">
                  <c:v>0.397117</c:v>
                </c:pt>
                <c:pt idx="7811">
                  <c:v>0.37521099999999996</c:v>
                </c:pt>
                <c:pt idx="7812">
                  <c:v>0.37342899999999996</c:v>
                </c:pt>
                <c:pt idx="7813">
                  <c:v>0.35398000000000002</c:v>
                </c:pt>
                <c:pt idx="7814">
                  <c:v>0.35107099999999997</c:v>
                </c:pt>
                <c:pt idx="7815">
                  <c:v>0.33737099999999998</c:v>
                </c:pt>
                <c:pt idx="7816">
                  <c:v>0.34925799999999996</c:v>
                </c:pt>
                <c:pt idx="7817">
                  <c:v>0.33567199999999997</c:v>
                </c:pt>
                <c:pt idx="7818">
                  <c:v>0.32987499999999997</c:v>
                </c:pt>
                <c:pt idx="7819">
                  <c:v>0.31075399999999997</c:v>
                </c:pt>
                <c:pt idx="7820">
                  <c:v>0.307116</c:v>
                </c:pt>
                <c:pt idx="7821">
                  <c:v>0.293991</c:v>
                </c:pt>
                <c:pt idx="7822">
                  <c:v>0.264905</c:v>
                </c:pt>
                <c:pt idx="7823">
                  <c:v>0.23791499999999999</c:v>
                </c:pt>
                <c:pt idx="7824">
                  <c:v>0.209955</c:v>
                </c:pt>
                <c:pt idx="7825">
                  <c:v>0.19258000000000003</c:v>
                </c:pt>
                <c:pt idx="7826">
                  <c:v>0.18190399999999998</c:v>
                </c:pt>
                <c:pt idx="7827">
                  <c:v>0.16974699999999998</c:v>
                </c:pt>
                <c:pt idx="7828">
                  <c:v>0.18092899999999998</c:v>
                </c:pt>
                <c:pt idx="7829">
                  <c:v>0.17813299999999999</c:v>
                </c:pt>
                <c:pt idx="7830">
                  <c:v>0.17204700000000001</c:v>
                </c:pt>
                <c:pt idx="7831">
                  <c:v>0.16536099999999998</c:v>
                </c:pt>
                <c:pt idx="7832">
                  <c:v>0.15779699999999999</c:v>
                </c:pt>
                <c:pt idx="7833">
                  <c:v>0.14666099999999999</c:v>
                </c:pt>
                <c:pt idx="7834">
                  <c:v>0.14702499999999999</c:v>
                </c:pt>
                <c:pt idx="7835">
                  <c:v>0.15287599999999998</c:v>
                </c:pt>
                <c:pt idx="7836">
                  <c:v>0.151809</c:v>
                </c:pt>
                <c:pt idx="7837">
                  <c:v>0.156636</c:v>
                </c:pt>
                <c:pt idx="7838">
                  <c:v>0.159187</c:v>
                </c:pt>
                <c:pt idx="7839">
                  <c:v>0.15944000000000003</c:v>
                </c:pt>
                <c:pt idx="7840">
                  <c:v>0.18426299999999998</c:v>
                </c:pt>
                <c:pt idx="7841">
                  <c:v>0.21765799999999999</c:v>
                </c:pt>
                <c:pt idx="7842">
                  <c:v>0.23522199999999999</c:v>
                </c:pt>
                <c:pt idx="7843">
                  <c:v>0.24578599999999998</c:v>
                </c:pt>
                <c:pt idx="7844">
                  <c:v>0.251</c:v>
                </c:pt>
                <c:pt idx="7845">
                  <c:v>0.25596799999999997</c:v>
                </c:pt>
                <c:pt idx="7846">
                  <c:v>0.25637899999999997</c:v>
                </c:pt>
                <c:pt idx="7847">
                  <c:v>0.25159100000000001</c:v>
                </c:pt>
                <c:pt idx="7848">
                  <c:v>0.24850899999999998</c:v>
                </c:pt>
                <c:pt idx="7849">
                  <c:v>0.24098499999999998</c:v>
                </c:pt>
                <c:pt idx="7850">
                  <c:v>0.21534799999999998</c:v>
                </c:pt>
                <c:pt idx="7851">
                  <c:v>0.24351599999999998</c:v>
                </c:pt>
                <c:pt idx="7852">
                  <c:v>0.23391499999999998</c:v>
                </c:pt>
                <c:pt idx="7853">
                  <c:v>0.223188</c:v>
                </c:pt>
                <c:pt idx="7854">
                  <c:v>0.22964699999999999</c:v>
                </c:pt>
                <c:pt idx="7855">
                  <c:v>0.23375799999999999</c:v>
                </c:pt>
                <c:pt idx="7856">
                  <c:v>0.25101499999999999</c:v>
                </c:pt>
                <c:pt idx="7857">
                  <c:v>0.25133699999999998</c:v>
                </c:pt>
                <c:pt idx="7858">
                  <c:v>0.238117</c:v>
                </c:pt>
                <c:pt idx="7859">
                  <c:v>0.253882</c:v>
                </c:pt>
                <c:pt idx="7860">
                  <c:v>0.26440199999999997</c:v>
                </c:pt>
                <c:pt idx="7861">
                  <c:v>0.256631</c:v>
                </c:pt>
                <c:pt idx="7862">
                  <c:v>0.25642399999999999</c:v>
                </c:pt>
                <c:pt idx="7863">
                  <c:v>0.25154299999999996</c:v>
                </c:pt>
                <c:pt idx="7864">
                  <c:v>0.27465299999999998</c:v>
                </c:pt>
                <c:pt idx="7865">
                  <c:v>0.268598</c:v>
                </c:pt>
                <c:pt idx="7866">
                  <c:v>0.28511799999999998</c:v>
                </c:pt>
                <c:pt idx="7867">
                  <c:v>0.28228399999999998</c:v>
                </c:pt>
                <c:pt idx="7868">
                  <c:v>0.28609099999999998</c:v>
                </c:pt>
                <c:pt idx="7869">
                  <c:v>0.27079500000000001</c:v>
                </c:pt>
                <c:pt idx="7870">
                  <c:v>0.25840000000000002</c:v>
                </c:pt>
                <c:pt idx="7871">
                  <c:v>0.249336</c:v>
                </c:pt>
                <c:pt idx="7872">
                  <c:v>0.27030799999999999</c:v>
                </c:pt>
                <c:pt idx="7873">
                  <c:v>0.249442</c:v>
                </c:pt>
                <c:pt idx="7874">
                  <c:v>0.231738</c:v>
                </c:pt>
                <c:pt idx="7875">
                  <c:v>0.22619899999999998</c:v>
                </c:pt>
                <c:pt idx="7876">
                  <c:v>0.21198399999999998</c:v>
                </c:pt>
                <c:pt idx="7877">
                  <c:v>0.197023</c:v>
                </c:pt>
                <c:pt idx="7878">
                  <c:v>0.18263000000000001</c:v>
                </c:pt>
                <c:pt idx="7879">
                  <c:v>0.18441099999999999</c:v>
                </c:pt>
                <c:pt idx="7880">
                  <c:v>0.17710699999999999</c:v>
                </c:pt>
                <c:pt idx="7881">
                  <c:v>0.17081199999999999</c:v>
                </c:pt>
                <c:pt idx="7882">
                  <c:v>0.17075299999999999</c:v>
                </c:pt>
                <c:pt idx="7883">
                  <c:v>0.151703</c:v>
                </c:pt>
                <c:pt idx="7884">
                  <c:v>0.13961399999999999</c:v>
                </c:pt>
                <c:pt idx="7885">
                  <c:v>0.13244400000000001</c:v>
                </c:pt>
                <c:pt idx="7886">
                  <c:v>0.12903299999999998</c:v>
                </c:pt>
                <c:pt idx="7887">
                  <c:v>0.13275399999999998</c:v>
                </c:pt>
                <c:pt idx="7888">
                  <c:v>0.12512899999999999</c:v>
                </c:pt>
                <c:pt idx="7889">
                  <c:v>0.134601</c:v>
                </c:pt>
                <c:pt idx="7890">
                  <c:v>0.134072</c:v>
                </c:pt>
                <c:pt idx="7891">
                  <c:v>0.141351</c:v>
                </c:pt>
                <c:pt idx="7892">
                  <c:v>0.142539</c:v>
                </c:pt>
                <c:pt idx="7893">
                  <c:v>0.144037</c:v>
                </c:pt>
                <c:pt idx="7894">
                  <c:v>0.13505200000000001</c:v>
                </c:pt>
                <c:pt idx="7895">
                  <c:v>0.13539099999999998</c:v>
                </c:pt>
                <c:pt idx="7896">
                  <c:v>0.12586800000000001</c:v>
                </c:pt>
                <c:pt idx="7897">
                  <c:v>0.133767</c:v>
                </c:pt>
                <c:pt idx="7898">
                  <c:v>0.15097000000000002</c:v>
                </c:pt>
                <c:pt idx="7899">
                  <c:v>0.14287000000000002</c:v>
                </c:pt>
                <c:pt idx="7900">
                  <c:v>0.13569399999999998</c:v>
                </c:pt>
                <c:pt idx="7901">
                  <c:v>0.140845</c:v>
                </c:pt>
                <c:pt idx="7902">
                  <c:v>0.15771299999999999</c:v>
                </c:pt>
                <c:pt idx="7903">
                  <c:v>0.15015499999999998</c:v>
                </c:pt>
                <c:pt idx="7904">
                  <c:v>0.15474399999999999</c:v>
                </c:pt>
                <c:pt idx="7905">
                  <c:v>0.16353899999999999</c:v>
                </c:pt>
                <c:pt idx="7906">
                  <c:v>0.16997399999999999</c:v>
                </c:pt>
                <c:pt idx="7907">
                  <c:v>0.18862399999999999</c:v>
                </c:pt>
                <c:pt idx="7908">
                  <c:v>0.183535</c:v>
                </c:pt>
                <c:pt idx="7909">
                  <c:v>0.23977099999999998</c:v>
                </c:pt>
                <c:pt idx="7910">
                  <c:v>0.25658700000000001</c:v>
                </c:pt>
                <c:pt idx="7911">
                  <c:v>0.26441100000000001</c:v>
                </c:pt>
                <c:pt idx="7912">
                  <c:v>0.271615</c:v>
                </c:pt>
                <c:pt idx="7913">
                  <c:v>0.27701000000000003</c:v>
                </c:pt>
                <c:pt idx="7914">
                  <c:v>0.33048099999999997</c:v>
                </c:pt>
                <c:pt idx="7915">
                  <c:v>0.37098599999999998</c:v>
                </c:pt>
                <c:pt idx="7916">
                  <c:v>0.40290599999999999</c:v>
                </c:pt>
                <c:pt idx="7917">
                  <c:v>0.43199599999999999</c:v>
                </c:pt>
                <c:pt idx="7918">
                  <c:v>0.43462199999999995</c:v>
                </c:pt>
                <c:pt idx="7919">
                  <c:v>0.46326799999999996</c:v>
                </c:pt>
                <c:pt idx="7920">
                  <c:v>0.46731200000000001</c:v>
                </c:pt>
                <c:pt idx="7921">
                  <c:v>0.471524</c:v>
                </c:pt>
                <c:pt idx="7922">
                  <c:v>0.49842899999999996</c:v>
                </c:pt>
                <c:pt idx="7923">
                  <c:v>0.50166599999999995</c:v>
                </c:pt>
                <c:pt idx="7924">
                  <c:v>0.48659199999999997</c:v>
                </c:pt>
                <c:pt idx="7925">
                  <c:v>0.51434499999999994</c:v>
                </c:pt>
                <c:pt idx="7926">
                  <c:v>0.53434700000000002</c:v>
                </c:pt>
                <c:pt idx="7927">
                  <c:v>0.54336499999999999</c:v>
                </c:pt>
                <c:pt idx="7928">
                  <c:v>0.558203</c:v>
                </c:pt>
                <c:pt idx="7929">
                  <c:v>0.58205799999999996</c:v>
                </c:pt>
                <c:pt idx="7930">
                  <c:v>0.58720799999999995</c:v>
                </c:pt>
                <c:pt idx="7931">
                  <c:v>0.59038400000000002</c:v>
                </c:pt>
                <c:pt idx="7932">
                  <c:v>0.59421599999999997</c:v>
                </c:pt>
                <c:pt idx="7933">
                  <c:v>0.58633000000000002</c:v>
                </c:pt>
                <c:pt idx="7934">
                  <c:v>0.59870299999999999</c:v>
                </c:pt>
                <c:pt idx="7935">
                  <c:v>0.59327799999999997</c:v>
                </c:pt>
                <c:pt idx="7936">
                  <c:v>0.58829000000000009</c:v>
                </c:pt>
                <c:pt idx="7937">
                  <c:v>0.62864199999999992</c:v>
                </c:pt>
                <c:pt idx="7938">
                  <c:v>0.61885800000000002</c:v>
                </c:pt>
                <c:pt idx="7939">
                  <c:v>0.62072799999999995</c:v>
                </c:pt>
                <c:pt idx="7940">
                  <c:v>0.60624</c:v>
                </c:pt>
                <c:pt idx="7941">
                  <c:v>0.60414000000000001</c:v>
                </c:pt>
                <c:pt idx="7942">
                  <c:v>0.59976099999999999</c:v>
                </c:pt>
                <c:pt idx="7943">
                  <c:v>0.59326099999999993</c:v>
                </c:pt>
                <c:pt idx="7944">
                  <c:v>0.57034799999999997</c:v>
                </c:pt>
                <c:pt idx="7945">
                  <c:v>0.54408499999999993</c:v>
                </c:pt>
                <c:pt idx="7946">
                  <c:v>0.52329599999999998</c:v>
                </c:pt>
                <c:pt idx="7947">
                  <c:v>0.49815199999999998</c:v>
                </c:pt>
                <c:pt idx="7948">
                  <c:v>0.471972</c:v>
                </c:pt>
                <c:pt idx="7949">
                  <c:v>0.46530000000000005</c:v>
                </c:pt>
                <c:pt idx="7950">
                  <c:v>0.465389</c:v>
                </c:pt>
                <c:pt idx="7951">
                  <c:v>0.46217900000000001</c:v>
                </c:pt>
                <c:pt idx="7952">
                  <c:v>0.43662299999999998</c:v>
                </c:pt>
                <c:pt idx="7953">
                  <c:v>0.44394899999999998</c:v>
                </c:pt>
                <c:pt idx="7954">
                  <c:v>0.497255</c:v>
                </c:pt>
                <c:pt idx="7955">
                  <c:v>0.49556499999999998</c:v>
                </c:pt>
                <c:pt idx="7956">
                  <c:v>0.524617</c:v>
                </c:pt>
                <c:pt idx="7957">
                  <c:v>0.51115100000000002</c:v>
                </c:pt>
                <c:pt idx="7958">
                  <c:v>0.50131000000000003</c:v>
                </c:pt>
                <c:pt idx="7959">
                  <c:v>0.49453899999999995</c:v>
                </c:pt>
                <c:pt idx="7960">
                  <c:v>0.472939</c:v>
                </c:pt>
                <c:pt idx="7961">
                  <c:v>0.465976</c:v>
                </c:pt>
                <c:pt idx="7962">
                  <c:v>0.42046099999999997</c:v>
                </c:pt>
                <c:pt idx="7963">
                  <c:v>0.40180699999999997</c:v>
                </c:pt>
                <c:pt idx="7964">
                  <c:v>0.406586</c:v>
                </c:pt>
                <c:pt idx="7965">
                  <c:v>0.38459699999999997</c:v>
                </c:pt>
                <c:pt idx="7966">
                  <c:v>0.37777099999999997</c:v>
                </c:pt>
                <c:pt idx="7967">
                  <c:v>0.41109799999999996</c:v>
                </c:pt>
                <c:pt idx="7968">
                  <c:v>0.39831499999999997</c:v>
                </c:pt>
                <c:pt idx="7969">
                  <c:v>0.38501399999999997</c:v>
                </c:pt>
                <c:pt idx="7970">
                  <c:v>0.36396000000000001</c:v>
                </c:pt>
                <c:pt idx="7971">
                  <c:v>0.35901099999999997</c:v>
                </c:pt>
                <c:pt idx="7972">
                  <c:v>0.36685399999999996</c:v>
                </c:pt>
                <c:pt idx="7973">
                  <c:v>0.35339000000000004</c:v>
                </c:pt>
                <c:pt idx="7974">
                  <c:v>0.35056100000000001</c:v>
                </c:pt>
                <c:pt idx="7975">
                  <c:v>0.32609199999999999</c:v>
                </c:pt>
                <c:pt idx="7976">
                  <c:v>0.312531</c:v>
                </c:pt>
                <c:pt idx="7977">
                  <c:v>0.30859199999999998</c:v>
                </c:pt>
                <c:pt idx="7978">
                  <c:v>0.33959499999999998</c:v>
                </c:pt>
                <c:pt idx="7979">
                  <c:v>0.34589000000000003</c:v>
                </c:pt>
                <c:pt idx="7980">
                  <c:v>0.33779999999999999</c:v>
                </c:pt>
                <c:pt idx="7981">
                  <c:v>0.31980599999999998</c:v>
                </c:pt>
                <c:pt idx="7982">
                  <c:v>0.32173299999999999</c:v>
                </c:pt>
                <c:pt idx="7983">
                  <c:v>0.30276199999999998</c:v>
                </c:pt>
                <c:pt idx="7984">
                  <c:v>0.27709099999999998</c:v>
                </c:pt>
                <c:pt idx="7985">
                  <c:v>0.41429899999999997</c:v>
                </c:pt>
                <c:pt idx="7986">
                  <c:v>0.424178</c:v>
                </c:pt>
                <c:pt idx="7987">
                  <c:v>0.42535399999999995</c:v>
                </c:pt>
                <c:pt idx="7988">
                  <c:v>0.41595799999999999</c:v>
                </c:pt>
                <c:pt idx="7989">
                  <c:v>0.42306000000000005</c:v>
                </c:pt>
                <c:pt idx="7990">
                  <c:v>0.41383799999999998</c:v>
                </c:pt>
                <c:pt idx="7991">
                  <c:v>0.41388799999999998</c:v>
                </c:pt>
                <c:pt idx="7992">
                  <c:v>0.41786000000000001</c:v>
                </c:pt>
                <c:pt idx="7993">
                  <c:v>0.40291899999999997</c:v>
                </c:pt>
                <c:pt idx="7994">
                  <c:v>0.43929399999999996</c:v>
                </c:pt>
                <c:pt idx="7995">
                  <c:v>0.42603199999999997</c:v>
                </c:pt>
                <c:pt idx="7996">
                  <c:v>0.40120699999999998</c:v>
                </c:pt>
                <c:pt idx="7997">
                  <c:v>0.38211699999999998</c:v>
                </c:pt>
                <c:pt idx="7998">
                  <c:v>0.38559199999999999</c:v>
                </c:pt>
                <c:pt idx="7999">
                  <c:v>0.37673799999999996</c:v>
                </c:pt>
                <c:pt idx="8000">
                  <c:v>0.42399199999999998</c:v>
                </c:pt>
                <c:pt idx="8001">
                  <c:v>0.407308</c:v>
                </c:pt>
                <c:pt idx="8002">
                  <c:v>0.40291099999999996</c:v>
                </c:pt>
                <c:pt idx="8003">
                  <c:v>0.38254299999999997</c:v>
                </c:pt>
                <c:pt idx="8004">
                  <c:v>0.44942199999999999</c:v>
                </c:pt>
                <c:pt idx="8005">
                  <c:v>0.44219000000000003</c:v>
                </c:pt>
                <c:pt idx="8006">
                  <c:v>0.43241599999999997</c:v>
                </c:pt>
                <c:pt idx="8007">
                  <c:v>0.42025399999999996</c:v>
                </c:pt>
                <c:pt idx="8008">
                  <c:v>0.43632799999999999</c:v>
                </c:pt>
                <c:pt idx="8009">
                  <c:v>0.41928399999999999</c:v>
                </c:pt>
                <c:pt idx="8010">
                  <c:v>0.43811899999999998</c:v>
                </c:pt>
                <c:pt idx="8011">
                  <c:v>0.43224799999999997</c:v>
                </c:pt>
                <c:pt idx="8012">
                  <c:v>0.42163099999999998</c:v>
                </c:pt>
                <c:pt idx="8013">
                  <c:v>0.411047</c:v>
                </c:pt>
                <c:pt idx="8014">
                  <c:v>0.39865200000000001</c:v>
                </c:pt>
                <c:pt idx="8015">
                  <c:v>0.44300200000000001</c:v>
                </c:pt>
                <c:pt idx="8016">
                  <c:v>0.44606599999999996</c:v>
                </c:pt>
                <c:pt idx="8017">
                  <c:v>0.45147000000000004</c:v>
                </c:pt>
                <c:pt idx="8018">
                  <c:v>0.43453700000000001</c:v>
                </c:pt>
                <c:pt idx="8019">
                  <c:v>0.4289</c:v>
                </c:pt>
                <c:pt idx="8020">
                  <c:v>0.399418</c:v>
                </c:pt>
                <c:pt idx="8021">
                  <c:v>0.36793599999999999</c:v>
                </c:pt>
                <c:pt idx="8022">
                  <c:v>0.32525299999999996</c:v>
                </c:pt>
                <c:pt idx="8023">
                  <c:v>0.335179</c:v>
                </c:pt>
                <c:pt idx="8024">
                  <c:v>0.364589</c:v>
                </c:pt>
                <c:pt idx="8025">
                  <c:v>0.36800299999999997</c:v>
                </c:pt>
                <c:pt idx="8026">
                  <c:v>0.35627500000000001</c:v>
                </c:pt>
                <c:pt idx="8027">
                  <c:v>0.33798099999999998</c:v>
                </c:pt>
                <c:pt idx="8028">
                  <c:v>0.30998399999999998</c:v>
                </c:pt>
                <c:pt idx="8029">
                  <c:v>0.29502</c:v>
                </c:pt>
                <c:pt idx="8030">
                  <c:v>0.29369200000000001</c:v>
                </c:pt>
                <c:pt idx="8031">
                  <c:v>0.29079299999999997</c:v>
                </c:pt>
                <c:pt idx="8032">
                  <c:v>0.299593</c:v>
                </c:pt>
                <c:pt idx="8033">
                  <c:v>0.27931800000000001</c:v>
                </c:pt>
                <c:pt idx="8034">
                  <c:v>0.28754000000000002</c:v>
                </c:pt>
                <c:pt idx="8035">
                  <c:v>0.29284499999999997</c:v>
                </c:pt>
                <c:pt idx="8036">
                  <c:v>0.30317299999999997</c:v>
                </c:pt>
                <c:pt idx="8037">
                  <c:v>0.27957100000000001</c:v>
                </c:pt>
                <c:pt idx="8038">
                  <c:v>0.26825599999999999</c:v>
                </c:pt>
                <c:pt idx="8039">
                  <c:v>0.26277600000000001</c:v>
                </c:pt>
                <c:pt idx="8040">
                  <c:v>0.24898299999999998</c:v>
                </c:pt>
                <c:pt idx="8041">
                  <c:v>0.228075</c:v>
                </c:pt>
                <c:pt idx="8042">
                  <c:v>0.20868499999999998</c:v>
                </c:pt>
                <c:pt idx="8043">
                  <c:v>0.20299199999999998</c:v>
                </c:pt>
                <c:pt idx="8044">
                  <c:v>0.20464399999999999</c:v>
                </c:pt>
                <c:pt idx="8045">
                  <c:v>0.20722199999999999</c:v>
                </c:pt>
                <c:pt idx="8046">
                  <c:v>0.20582299999999998</c:v>
                </c:pt>
                <c:pt idx="8047">
                  <c:v>0.23327299999999998</c:v>
                </c:pt>
                <c:pt idx="8048">
                  <c:v>0.23666299999999998</c:v>
                </c:pt>
                <c:pt idx="8049">
                  <c:v>0.23615799999999998</c:v>
                </c:pt>
                <c:pt idx="8050">
                  <c:v>0.24657199999999999</c:v>
                </c:pt>
                <c:pt idx="8051">
                  <c:v>0.25799</c:v>
                </c:pt>
                <c:pt idx="8052">
                  <c:v>0.25621699999999997</c:v>
                </c:pt>
                <c:pt idx="8053">
                  <c:v>0.25122299999999997</c:v>
                </c:pt>
                <c:pt idx="8054">
                  <c:v>0.26719699999999996</c:v>
                </c:pt>
                <c:pt idx="8055">
                  <c:v>0.26799800000000001</c:v>
                </c:pt>
                <c:pt idx="8056">
                  <c:v>0.29516399999999998</c:v>
                </c:pt>
                <c:pt idx="8057">
                  <c:v>0.295236</c:v>
                </c:pt>
                <c:pt idx="8058">
                  <c:v>0.29194199999999998</c:v>
                </c:pt>
                <c:pt idx="8059">
                  <c:v>0.37032599999999999</c:v>
                </c:pt>
                <c:pt idx="8060">
                  <c:v>0.38208300000000001</c:v>
                </c:pt>
                <c:pt idx="8061">
                  <c:v>0.380409</c:v>
                </c:pt>
                <c:pt idx="8062">
                  <c:v>0.37242799999999998</c:v>
                </c:pt>
                <c:pt idx="8063">
                  <c:v>0.39444899999999999</c:v>
                </c:pt>
                <c:pt idx="8064">
                  <c:v>0.43534599999999996</c:v>
                </c:pt>
                <c:pt idx="8065">
                  <c:v>0.47153499999999998</c:v>
                </c:pt>
                <c:pt idx="8066">
                  <c:v>0.48568499999999998</c:v>
                </c:pt>
                <c:pt idx="8067">
                  <c:v>0.48089899999999997</c:v>
                </c:pt>
                <c:pt idx="8068">
                  <c:v>0.46904599999999996</c:v>
                </c:pt>
                <c:pt idx="8069">
                  <c:v>0.470752</c:v>
                </c:pt>
                <c:pt idx="8070">
                  <c:v>0.45112399999999997</c:v>
                </c:pt>
                <c:pt idx="8071">
                  <c:v>0.43709000000000003</c:v>
                </c:pt>
                <c:pt idx="8072">
                  <c:v>0.42870900000000001</c:v>
                </c:pt>
                <c:pt idx="8073">
                  <c:v>0.43105699999999997</c:v>
                </c:pt>
                <c:pt idx="8074">
                  <c:v>0.41487399999999997</c:v>
                </c:pt>
                <c:pt idx="8075">
                  <c:v>0.40215399999999996</c:v>
                </c:pt>
                <c:pt idx="8076">
                  <c:v>0.375585</c:v>
                </c:pt>
                <c:pt idx="8077">
                  <c:v>0.349717</c:v>
                </c:pt>
                <c:pt idx="8078">
                  <c:v>0.35081499999999999</c:v>
                </c:pt>
                <c:pt idx="8079">
                  <c:v>0.323185</c:v>
                </c:pt>
                <c:pt idx="8080">
                  <c:v>0.30360599999999999</c:v>
                </c:pt>
                <c:pt idx="8081">
                  <c:v>0.261513</c:v>
                </c:pt>
                <c:pt idx="8082">
                  <c:v>0.22345000000000001</c:v>
                </c:pt>
                <c:pt idx="8083">
                  <c:v>0.21570599999999998</c:v>
                </c:pt>
                <c:pt idx="8084">
                  <c:v>0.204321</c:v>
                </c:pt>
                <c:pt idx="8085">
                  <c:v>0.18734299999999998</c:v>
                </c:pt>
                <c:pt idx="8086">
                  <c:v>0.19114599999999998</c:v>
                </c:pt>
                <c:pt idx="8087">
                  <c:v>0.18617799999999998</c:v>
                </c:pt>
                <c:pt idx="8088">
                  <c:v>0.18285799999999999</c:v>
                </c:pt>
                <c:pt idx="8089">
                  <c:v>0.18354299999999998</c:v>
                </c:pt>
                <c:pt idx="8090">
                  <c:v>0.18773799999999999</c:v>
                </c:pt>
                <c:pt idx="8091">
                  <c:v>0.17978000000000002</c:v>
                </c:pt>
                <c:pt idx="8092">
                  <c:v>0.19171199999999999</c:v>
                </c:pt>
                <c:pt idx="8093">
                  <c:v>0.195107</c:v>
                </c:pt>
                <c:pt idx="8094">
                  <c:v>0.201542</c:v>
                </c:pt>
                <c:pt idx="8095">
                  <c:v>0.26625000000000004</c:v>
                </c:pt>
                <c:pt idx="8096">
                  <c:v>0.29426399999999997</c:v>
                </c:pt>
                <c:pt idx="8097">
                  <c:v>0.29998199999999997</c:v>
                </c:pt>
                <c:pt idx="8098">
                  <c:v>0.30720199999999998</c:v>
                </c:pt>
                <c:pt idx="8099">
                  <c:v>0.31055099999999997</c:v>
                </c:pt>
                <c:pt idx="8100">
                  <c:v>0.29252800000000001</c:v>
                </c:pt>
                <c:pt idx="8101">
                  <c:v>0.29886799999999997</c:v>
                </c:pt>
                <c:pt idx="8102">
                  <c:v>0.28293699999999999</c:v>
                </c:pt>
                <c:pt idx="8103">
                  <c:v>0.26436399999999999</c:v>
                </c:pt>
                <c:pt idx="8104">
                  <c:v>0.25442300000000001</c:v>
                </c:pt>
                <c:pt idx="8105">
                  <c:v>0.23730499999999999</c:v>
                </c:pt>
                <c:pt idx="8106">
                  <c:v>0.219887</c:v>
                </c:pt>
                <c:pt idx="8107">
                  <c:v>0.23279000000000002</c:v>
                </c:pt>
                <c:pt idx="8108">
                  <c:v>0.227604</c:v>
                </c:pt>
                <c:pt idx="8109">
                  <c:v>0.25930799999999998</c:v>
                </c:pt>
                <c:pt idx="8110">
                  <c:v>0.242897</c:v>
                </c:pt>
                <c:pt idx="8111">
                  <c:v>0.25944099999999998</c:v>
                </c:pt>
                <c:pt idx="8112">
                  <c:v>0.24551599999999998</c:v>
                </c:pt>
                <c:pt idx="8113">
                  <c:v>0.22600099999999998</c:v>
                </c:pt>
                <c:pt idx="8114">
                  <c:v>0.207399</c:v>
                </c:pt>
                <c:pt idx="8115">
                  <c:v>0.19509599999999999</c:v>
                </c:pt>
                <c:pt idx="8116">
                  <c:v>0.197351</c:v>
                </c:pt>
                <c:pt idx="8117">
                  <c:v>0.17872199999999999</c:v>
                </c:pt>
                <c:pt idx="8118">
                  <c:v>0.17201900000000001</c:v>
                </c:pt>
                <c:pt idx="8119">
                  <c:v>0.150397</c:v>
                </c:pt>
                <c:pt idx="8120">
                  <c:v>0.15222000000000002</c:v>
                </c:pt>
                <c:pt idx="8121">
                  <c:v>0.13506099999999999</c:v>
                </c:pt>
                <c:pt idx="8122">
                  <c:v>0.131941</c:v>
                </c:pt>
                <c:pt idx="8123">
                  <c:v>0.10865899999999999</c:v>
                </c:pt>
                <c:pt idx="8124">
                  <c:v>0.102308</c:v>
                </c:pt>
                <c:pt idx="8125">
                  <c:v>9.3674999999999994E-2</c:v>
                </c:pt>
                <c:pt idx="8126">
                  <c:v>9.9628999999999995E-2</c:v>
                </c:pt>
                <c:pt idx="8127">
                  <c:v>9.1908999999999991E-2</c:v>
                </c:pt>
                <c:pt idx="8128">
                  <c:v>9.3611E-2</c:v>
                </c:pt>
                <c:pt idx="8129">
                  <c:v>8.5222999999999993E-2</c:v>
                </c:pt>
                <c:pt idx="8130">
                  <c:v>8.091000000000001E-2</c:v>
                </c:pt>
                <c:pt idx="8131">
                  <c:v>8.8589000000000001E-2</c:v>
                </c:pt>
                <c:pt idx="8132">
                  <c:v>8.5317999999999991E-2</c:v>
                </c:pt>
                <c:pt idx="8133">
                  <c:v>9.7931999999999991E-2</c:v>
                </c:pt>
                <c:pt idx="8134">
                  <c:v>9.991499999999999E-2</c:v>
                </c:pt>
                <c:pt idx="8135">
                  <c:v>9.9100999999999995E-2</c:v>
                </c:pt>
                <c:pt idx="8136">
                  <c:v>9.1583999999999999E-2</c:v>
                </c:pt>
                <c:pt idx="8137">
                  <c:v>0.104032</c:v>
                </c:pt>
                <c:pt idx="8138">
                  <c:v>0.107128</c:v>
                </c:pt>
                <c:pt idx="8139">
                  <c:v>0.18077599999999999</c:v>
                </c:pt>
                <c:pt idx="8140">
                  <c:v>0.23278499999999999</c:v>
                </c:pt>
                <c:pt idx="8141">
                  <c:v>0.274727</c:v>
                </c:pt>
                <c:pt idx="8142">
                  <c:v>0.31346199999999996</c:v>
                </c:pt>
                <c:pt idx="8143">
                  <c:v>0.32525100000000001</c:v>
                </c:pt>
                <c:pt idx="8144">
                  <c:v>0.32811000000000001</c:v>
                </c:pt>
                <c:pt idx="8145">
                  <c:v>0.32265899999999997</c:v>
                </c:pt>
                <c:pt idx="8146">
                  <c:v>0.349472</c:v>
                </c:pt>
                <c:pt idx="8147">
                  <c:v>0.349329</c:v>
                </c:pt>
                <c:pt idx="8148">
                  <c:v>0.33256000000000002</c:v>
                </c:pt>
                <c:pt idx="8149">
                  <c:v>0.32470899999999997</c:v>
                </c:pt>
                <c:pt idx="8150">
                  <c:v>0.30312</c:v>
                </c:pt>
                <c:pt idx="8151">
                  <c:v>0.29921300000000001</c:v>
                </c:pt>
                <c:pt idx="8152">
                  <c:v>0.287831</c:v>
                </c:pt>
                <c:pt idx="8153">
                  <c:v>0.273036</c:v>
                </c:pt>
                <c:pt idx="8154">
                  <c:v>0.27508099999999996</c:v>
                </c:pt>
                <c:pt idx="8155">
                  <c:v>0.26374700000000001</c:v>
                </c:pt>
                <c:pt idx="8156">
                  <c:v>0.244667</c:v>
                </c:pt>
                <c:pt idx="8157">
                  <c:v>0.23945699999999998</c:v>
                </c:pt>
                <c:pt idx="8158">
                  <c:v>0.23318799999999998</c:v>
                </c:pt>
                <c:pt idx="8159">
                  <c:v>0.24443000000000001</c:v>
                </c:pt>
                <c:pt idx="8160">
                  <c:v>0.23098000000000002</c:v>
                </c:pt>
                <c:pt idx="8161">
                  <c:v>0.233042</c:v>
                </c:pt>
                <c:pt idx="8162">
                  <c:v>0.21865899999999999</c:v>
                </c:pt>
                <c:pt idx="8163">
                  <c:v>0.28556699999999996</c:v>
                </c:pt>
                <c:pt idx="8164">
                  <c:v>0.31173899999999999</c:v>
                </c:pt>
                <c:pt idx="8165">
                  <c:v>0.35055900000000001</c:v>
                </c:pt>
                <c:pt idx="8166">
                  <c:v>0.34587199999999996</c:v>
                </c:pt>
                <c:pt idx="8167">
                  <c:v>0.32702399999999998</c:v>
                </c:pt>
                <c:pt idx="8168">
                  <c:v>0.303539</c:v>
                </c:pt>
                <c:pt idx="8169">
                  <c:v>0.29549500000000001</c:v>
                </c:pt>
                <c:pt idx="8170">
                  <c:v>0.30160199999999998</c:v>
                </c:pt>
                <c:pt idx="8171">
                  <c:v>0.28400799999999998</c:v>
                </c:pt>
                <c:pt idx="8172">
                  <c:v>0.268262</c:v>
                </c:pt>
                <c:pt idx="8173">
                  <c:v>0.24215699999999998</c:v>
                </c:pt>
                <c:pt idx="8174">
                  <c:v>0.220221</c:v>
                </c:pt>
                <c:pt idx="8175">
                  <c:v>0.214174</c:v>
                </c:pt>
                <c:pt idx="8176">
                  <c:v>0.26445399999999997</c:v>
                </c:pt>
                <c:pt idx="8177">
                  <c:v>0.30229200000000001</c:v>
                </c:pt>
                <c:pt idx="8178">
                  <c:v>0.32558899999999996</c:v>
                </c:pt>
                <c:pt idx="8179">
                  <c:v>0.33234000000000002</c:v>
                </c:pt>
                <c:pt idx="8180">
                  <c:v>0.323874</c:v>
                </c:pt>
                <c:pt idx="8181">
                  <c:v>0.31288299999999997</c:v>
                </c:pt>
                <c:pt idx="8182">
                  <c:v>0.297875</c:v>
                </c:pt>
                <c:pt idx="8183">
                  <c:v>0.272032</c:v>
                </c:pt>
                <c:pt idx="8184">
                  <c:v>0.25823299999999999</c:v>
                </c:pt>
                <c:pt idx="8185">
                  <c:v>0.24201899999999998</c:v>
                </c:pt>
                <c:pt idx="8186">
                  <c:v>0.22418199999999999</c:v>
                </c:pt>
                <c:pt idx="8187">
                  <c:v>0.23847199999999999</c:v>
                </c:pt>
                <c:pt idx="8188">
                  <c:v>0.27057399999999998</c:v>
                </c:pt>
                <c:pt idx="8189">
                  <c:v>0.27011399999999997</c:v>
                </c:pt>
                <c:pt idx="8190">
                  <c:v>0.26766299999999998</c:v>
                </c:pt>
                <c:pt idx="8191">
                  <c:v>0.253023</c:v>
                </c:pt>
                <c:pt idx="8192">
                  <c:v>0.26500000000000001</c:v>
                </c:pt>
                <c:pt idx="8193">
                  <c:v>0.24305299999999999</c:v>
                </c:pt>
                <c:pt idx="8194">
                  <c:v>0.27841199999999999</c:v>
                </c:pt>
                <c:pt idx="8195">
                  <c:v>0.27612399999999998</c:v>
                </c:pt>
                <c:pt idx="8196">
                  <c:v>0.30354500000000001</c:v>
                </c:pt>
                <c:pt idx="8197">
                  <c:v>0.29031599999999996</c:v>
                </c:pt>
                <c:pt idx="8198">
                  <c:v>0.27836</c:v>
                </c:pt>
                <c:pt idx="8199">
                  <c:v>0.26307000000000003</c:v>
                </c:pt>
                <c:pt idx="8200">
                  <c:v>0.25879000000000002</c:v>
                </c:pt>
                <c:pt idx="8201">
                  <c:v>0.24470399999999998</c:v>
                </c:pt>
                <c:pt idx="8202">
                  <c:v>0.25953500000000002</c:v>
                </c:pt>
                <c:pt idx="8203">
                  <c:v>0.27075499999999997</c:v>
                </c:pt>
                <c:pt idx="8204">
                  <c:v>0.259882</c:v>
                </c:pt>
                <c:pt idx="8205">
                  <c:v>0.30211299999999996</c:v>
                </c:pt>
                <c:pt idx="8206">
                  <c:v>0.32643099999999997</c:v>
                </c:pt>
                <c:pt idx="8207">
                  <c:v>0.32827000000000001</c:v>
                </c:pt>
                <c:pt idx="8208">
                  <c:v>0.32145099999999999</c:v>
                </c:pt>
                <c:pt idx="8209">
                  <c:v>0.32441500000000001</c:v>
                </c:pt>
                <c:pt idx="8210">
                  <c:v>0.31351200000000001</c:v>
                </c:pt>
                <c:pt idx="8211">
                  <c:v>0.33994799999999997</c:v>
                </c:pt>
                <c:pt idx="8212">
                  <c:v>0.33542000000000005</c:v>
                </c:pt>
                <c:pt idx="8213">
                  <c:v>0.34373599999999999</c:v>
                </c:pt>
                <c:pt idx="8214">
                  <c:v>0.34422599999999998</c:v>
                </c:pt>
                <c:pt idx="8215">
                  <c:v>0.33400199999999997</c:v>
                </c:pt>
                <c:pt idx="8216">
                  <c:v>0.31026500000000001</c:v>
                </c:pt>
                <c:pt idx="8217">
                  <c:v>0.275592</c:v>
                </c:pt>
                <c:pt idx="8218">
                  <c:v>0.24073499999999998</c:v>
                </c:pt>
                <c:pt idx="8219">
                  <c:v>0.23133699999999999</c:v>
                </c:pt>
                <c:pt idx="8220">
                  <c:v>0.249003</c:v>
                </c:pt>
                <c:pt idx="8221">
                  <c:v>0.23983199999999999</c:v>
                </c:pt>
                <c:pt idx="8222">
                  <c:v>0.29769599999999996</c:v>
                </c:pt>
                <c:pt idx="8223">
                  <c:v>0.41351899999999997</c:v>
                </c:pt>
                <c:pt idx="8224">
                  <c:v>0.44537599999999999</c:v>
                </c:pt>
                <c:pt idx="8225">
                  <c:v>0.46113099999999996</c:v>
                </c:pt>
                <c:pt idx="8226">
                  <c:v>0.47971399999999997</c:v>
                </c:pt>
                <c:pt idx="8227">
                  <c:v>0.46783199999999997</c:v>
                </c:pt>
                <c:pt idx="8228">
                  <c:v>0.478406</c:v>
                </c:pt>
                <c:pt idx="8229">
                  <c:v>0.465084</c:v>
                </c:pt>
                <c:pt idx="8230">
                  <c:v>0.451349</c:v>
                </c:pt>
                <c:pt idx="8231">
                  <c:v>0.462171</c:v>
                </c:pt>
                <c:pt idx="8232">
                  <c:v>0.43790599999999996</c:v>
                </c:pt>
                <c:pt idx="8233">
                  <c:v>0.42336399999999996</c:v>
                </c:pt>
                <c:pt idx="8234">
                  <c:v>0.41433599999999998</c:v>
                </c:pt>
                <c:pt idx="8235">
                  <c:v>0.43885399999999997</c:v>
                </c:pt>
                <c:pt idx="8236">
                  <c:v>0.42982099999999995</c:v>
                </c:pt>
                <c:pt idx="8237">
                  <c:v>0.43195899999999998</c:v>
                </c:pt>
                <c:pt idx="8238">
                  <c:v>0.44686299999999995</c:v>
                </c:pt>
                <c:pt idx="8239">
                  <c:v>0.45474499999999995</c:v>
                </c:pt>
                <c:pt idx="8240">
                  <c:v>0.46482299999999999</c:v>
                </c:pt>
                <c:pt idx="8241">
                  <c:v>0.49563499999999999</c:v>
                </c:pt>
                <c:pt idx="8242">
                  <c:v>0.480599</c:v>
                </c:pt>
                <c:pt idx="8243">
                  <c:v>0.52970499999999998</c:v>
                </c:pt>
                <c:pt idx="8244">
                  <c:v>0.56904699999999997</c:v>
                </c:pt>
                <c:pt idx="8245">
                  <c:v>0.62913299999999994</c:v>
                </c:pt>
                <c:pt idx="8246">
                  <c:v>0.64681000000000011</c:v>
                </c:pt>
                <c:pt idx="8247">
                  <c:v>0.64856599999999998</c:v>
                </c:pt>
                <c:pt idx="8248">
                  <c:v>0.67078099999999996</c:v>
                </c:pt>
                <c:pt idx="8249">
                  <c:v>0.67188499999999995</c:v>
                </c:pt>
                <c:pt idx="8250">
                  <c:v>0.66389000000000009</c:v>
                </c:pt>
                <c:pt idx="8251">
                  <c:v>0.69126900000000002</c:v>
                </c:pt>
                <c:pt idx="8252">
                  <c:v>0.69222699999999993</c:v>
                </c:pt>
                <c:pt idx="8253">
                  <c:v>0.66488399999999992</c:v>
                </c:pt>
                <c:pt idx="8254">
                  <c:v>0.64190199999999997</c:v>
                </c:pt>
                <c:pt idx="8255">
                  <c:v>0.61609700000000001</c:v>
                </c:pt>
                <c:pt idx="8256">
                  <c:v>0.585947</c:v>
                </c:pt>
                <c:pt idx="8257">
                  <c:v>0.57049499999999997</c:v>
                </c:pt>
                <c:pt idx="8258">
                  <c:v>0.53458399999999995</c:v>
                </c:pt>
                <c:pt idx="8259">
                  <c:v>0.509154</c:v>
                </c:pt>
                <c:pt idx="8260">
                  <c:v>0.48104399999999997</c:v>
                </c:pt>
                <c:pt idx="8261">
                  <c:v>0.463503</c:v>
                </c:pt>
                <c:pt idx="8262">
                  <c:v>0.48432799999999998</c:v>
                </c:pt>
                <c:pt idx="8263">
                  <c:v>0.49901099999999998</c:v>
                </c:pt>
                <c:pt idx="8264">
                  <c:v>0.49212499999999998</c:v>
                </c:pt>
                <c:pt idx="8265">
                  <c:v>0.48590699999999998</c:v>
                </c:pt>
                <c:pt idx="8266">
                  <c:v>0.52971000000000001</c:v>
                </c:pt>
                <c:pt idx="8267">
                  <c:v>0.58572000000000002</c:v>
                </c:pt>
                <c:pt idx="8268">
                  <c:v>0.61921599999999999</c:v>
                </c:pt>
                <c:pt idx="8269">
                  <c:v>0.62478599999999995</c:v>
                </c:pt>
                <c:pt idx="8270">
                  <c:v>0.62426700000000002</c:v>
                </c:pt>
                <c:pt idx="8271">
                  <c:v>0.63770199999999999</c:v>
                </c:pt>
                <c:pt idx="8272">
                  <c:v>0.63002799999999992</c:v>
                </c:pt>
                <c:pt idx="8273">
                  <c:v>0.65369499999999992</c:v>
                </c:pt>
                <c:pt idx="8274">
                  <c:v>0.63602300000000001</c:v>
                </c:pt>
                <c:pt idx="8275">
                  <c:v>0.65121600000000002</c:v>
                </c:pt>
                <c:pt idx="8276">
                  <c:v>0.67414000000000007</c:v>
                </c:pt>
                <c:pt idx="8277">
                  <c:v>0.66983300000000001</c:v>
                </c:pt>
                <c:pt idx="8278">
                  <c:v>0.64916399999999996</c:v>
                </c:pt>
                <c:pt idx="8279">
                  <c:v>0.63151899999999994</c:v>
                </c:pt>
                <c:pt idx="8280">
                  <c:v>0.60470400000000002</c:v>
                </c:pt>
                <c:pt idx="8281">
                  <c:v>0.57969099999999996</c:v>
                </c:pt>
                <c:pt idx="8282">
                  <c:v>0.65979100000000002</c:v>
                </c:pt>
                <c:pt idx="8283">
                  <c:v>0.69258500000000001</c:v>
                </c:pt>
                <c:pt idx="8284">
                  <c:v>0.71703099999999997</c:v>
                </c:pt>
                <c:pt idx="8285">
                  <c:v>0.70965099999999992</c:v>
                </c:pt>
                <c:pt idx="8286">
                  <c:v>0.70744000000000007</c:v>
                </c:pt>
                <c:pt idx="8287">
                  <c:v>0.69001099999999993</c:v>
                </c:pt>
                <c:pt idx="8288">
                  <c:v>0.70617099999999999</c:v>
                </c:pt>
                <c:pt idx="8289">
                  <c:v>0.69906400000000002</c:v>
                </c:pt>
                <c:pt idx="8290">
                  <c:v>0.69928899999999994</c:v>
                </c:pt>
                <c:pt idx="8291">
                  <c:v>0.693191</c:v>
                </c:pt>
                <c:pt idx="8292">
                  <c:v>0.68517600000000001</c:v>
                </c:pt>
                <c:pt idx="8293">
                  <c:v>0.68170299999999995</c:v>
                </c:pt>
                <c:pt idx="8294">
                  <c:v>0.67199900000000001</c:v>
                </c:pt>
                <c:pt idx="8295">
                  <c:v>0.64874199999999993</c:v>
                </c:pt>
                <c:pt idx="8296">
                  <c:v>0.63727899999999993</c:v>
                </c:pt>
                <c:pt idx="8297">
                  <c:v>0.62244599999999994</c:v>
                </c:pt>
                <c:pt idx="8298">
                  <c:v>0.59094599999999997</c:v>
                </c:pt>
                <c:pt idx="8299">
                  <c:v>0.56057000000000001</c:v>
                </c:pt>
                <c:pt idx="8300">
                  <c:v>0.53027599999999997</c:v>
                </c:pt>
                <c:pt idx="8301">
                  <c:v>0.63162299999999993</c:v>
                </c:pt>
                <c:pt idx="8302">
                  <c:v>0.61631499999999995</c:v>
                </c:pt>
                <c:pt idx="8303">
                  <c:v>0.6590100000000001</c:v>
                </c:pt>
                <c:pt idx="8304">
                  <c:v>0.68363499999999999</c:v>
                </c:pt>
                <c:pt idx="8305">
                  <c:v>0.67628199999999994</c:v>
                </c:pt>
                <c:pt idx="8306">
                  <c:v>0.66407699999999992</c:v>
                </c:pt>
                <c:pt idx="8307">
                  <c:v>0.61557000000000006</c:v>
                </c:pt>
                <c:pt idx="8308">
                  <c:v>0.63297599999999998</c:v>
                </c:pt>
                <c:pt idx="8309">
                  <c:v>0.63259699999999996</c:v>
                </c:pt>
                <c:pt idx="8310">
                  <c:v>0.70536399999999999</c:v>
                </c:pt>
                <c:pt idx="8311">
                  <c:v>0.69321199999999994</c:v>
                </c:pt>
                <c:pt idx="8312">
                  <c:v>0.69313199999999997</c:v>
                </c:pt>
                <c:pt idx="8313">
                  <c:v>0.68409199999999992</c:v>
                </c:pt>
                <c:pt idx="8314">
                  <c:v>0.67123299999999997</c:v>
                </c:pt>
                <c:pt idx="8315">
                  <c:v>0.65417700000000001</c:v>
                </c:pt>
                <c:pt idx="8316">
                  <c:v>0.63755200000000001</c:v>
                </c:pt>
                <c:pt idx="8317">
                  <c:v>0.62834800000000002</c:v>
                </c:pt>
                <c:pt idx="8318">
                  <c:v>0.64747699999999997</c:v>
                </c:pt>
                <c:pt idx="8319">
                  <c:v>0.61702099999999993</c:v>
                </c:pt>
                <c:pt idx="8320">
                  <c:v>0.64033200000000001</c:v>
                </c:pt>
                <c:pt idx="8321">
                  <c:v>0.61773499999999992</c:v>
                </c:pt>
                <c:pt idx="8322">
                  <c:v>0.60859200000000002</c:v>
                </c:pt>
                <c:pt idx="8323">
                  <c:v>0.60270699999999999</c:v>
                </c:pt>
                <c:pt idx="8324">
                  <c:v>0.59130199999999999</c:v>
                </c:pt>
                <c:pt idx="8325">
                  <c:v>0.578793</c:v>
                </c:pt>
                <c:pt idx="8326">
                  <c:v>0.555122</c:v>
                </c:pt>
                <c:pt idx="8327">
                  <c:v>0.53123900000000002</c:v>
                </c:pt>
                <c:pt idx="8328">
                  <c:v>0.50020799999999999</c:v>
                </c:pt>
                <c:pt idx="8329">
                  <c:v>0.47282000000000002</c:v>
                </c:pt>
                <c:pt idx="8330">
                  <c:v>0.46041000000000004</c:v>
                </c:pt>
                <c:pt idx="8331">
                  <c:v>0.44298799999999999</c:v>
                </c:pt>
                <c:pt idx="8332">
                  <c:v>0.45016899999999999</c:v>
                </c:pt>
                <c:pt idx="8333">
                  <c:v>0.47681399999999996</c:v>
                </c:pt>
                <c:pt idx="8334">
                  <c:v>0.49174499999999999</c:v>
                </c:pt>
                <c:pt idx="8335">
                  <c:v>0.51698599999999995</c:v>
                </c:pt>
                <c:pt idx="8336">
                  <c:v>0.51688400000000001</c:v>
                </c:pt>
                <c:pt idx="8337">
                  <c:v>0.50490599999999997</c:v>
                </c:pt>
                <c:pt idx="8338">
                  <c:v>0.48789399999999999</c:v>
                </c:pt>
                <c:pt idx="8339">
                  <c:v>0.48077699999999995</c:v>
                </c:pt>
                <c:pt idx="8340">
                  <c:v>0.46353099999999997</c:v>
                </c:pt>
                <c:pt idx="8341">
                  <c:v>0.442631</c:v>
                </c:pt>
                <c:pt idx="8342">
                  <c:v>0.41873000000000005</c:v>
                </c:pt>
                <c:pt idx="8343">
                  <c:v>0.40033799999999997</c:v>
                </c:pt>
                <c:pt idx="8344">
                  <c:v>0.38369700000000001</c:v>
                </c:pt>
                <c:pt idx="8345">
                  <c:v>0.35855199999999998</c:v>
                </c:pt>
                <c:pt idx="8346">
                  <c:v>0.36979200000000001</c:v>
                </c:pt>
                <c:pt idx="8347">
                  <c:v>0.34690199999999999</c:v>
                </c:pt>
                <c:pt idx="8348">
                  <c:v>0.37501699999999999</c:v>
                </c:pt>
                <c:pt idx="8349">
                  <c:v>0.35475199999999996</c:v>
                </c:pt>
                <c:pt idx="8350">
                  <c:v>0.350771</c:v>
                </c:pt>
                <c:pt idx="8351">
                  <c:v>0.38022000000000006</c:v>
                </c:pt>
                <c:pt idx="8352">
                  <c:v>0.38145000000000001</c:v>
                </c:pt>
                <c:pt idx="8353">
                  <c:v>0.37854399999999999</c:v>
                </c:pt>
                <c:pt idx="8354">
                  <c:v>0.38083099999999998</c:v>
                </c:pt>
                <c:pt idx="8355">
                  <c:v>0.37274099999999999</c:v>
                </c:pt>
                <c:pt idx="8356">
                  <c:v>0.36403099999999999</c:v>
                </c:pt>
                <c:pt idx="8357">
                  <c:v>0.40861899999999995</c:v>
                </c:pt>
                <c:pt idx="8358">
                  <c:v>0.42286399999999996</c:v>
                </c:pt>
                <c:pt idx="8359">
                  <c:v>0.43231000000000003</c:v>
                </c:pt>
                <c:pt idx="8360">
                  <c:v>0.42638099999999995</c:v>
                </c:pt>
                <c:pt idx="8361">
                  <c:v>0.445104</c:v>
                </c:pt>
                <c:pt idx="8362">
                  <c:v>0.47586799999999996</c:v>
                </c:pt>
                <c:pt idx="8363">
                  <c:v>0.49570399999999998</c:v>
                </c:pt>
                <c:pt idx="8364">
                  <c:v>0.49258799999999997</c:v>
                </c:pt>
                <c:pt idx="8365">
                  <c:v>0.48736699999999999</c:v>
                </c:pt>
                <c:pt idx="8366">
                  <c:v>0.48694299999999996</c:v>
                </c:pt>
                <c:pt idx="8367">
                  <c:v>0.50277399999999994</c:v>
                </c:pt>
                <c:pt idx="8368">
                  <c:v>0.53367399999999998</c:v>
                </c:pt>
                <c:pt idx="8369">
                  <c:v>0.52448799999999995</c:v>
                </c:pt>
                <c:pt idx="8370">
                  <c:v>0.52727400000000002</c:v>
                </c:pt>
                <c:pt idx="8371">
                  <c:v>0.49417299999999997</c:v>
                </c:pt>
                <c:pt idx="8372">
                  <c:v>0.47873099999999996</c:v>
                </c:pt>
                <c:pt idx="8373">
                  <c:v>0.43148699999999995</c:v>
                </c:pt>
                <c:pt idx="8374">
                  <c:v>0.45111499999999999</c:v>
                </c:pt>
                <c:pt idx="8375">
                  <c:v>0.44521899999999998</c:v>
                </c:pt>
                <c:pt idx="8376">
                  <c:v>0.42796799999999996</c:v>
                </c:pt>
                <c:pt idx="8377">
                  <c:v>0.43501000000000006</c:v>
                </c:pt>
                <c:pt idx="8378">
                  <c:v>0.40254899999999999</c:v>
                </c:pt>
                <c:pt idx="8379">
                  <c:v>0.37141799999999997</c:v>
                </c:pt>
                <c:pt idx="8380">
                  <c:v>0.348167</c:v>
                </c:pt>
                <c:pt idx="8381">
                  <c:v>0.33485300000000001</c:v>
                </c:pt>
                <c:pt idx="8382">
                  <c:v>0.32549400000000001</c:v>
                </c:pt>
                <c:pt idx="8383">
                  <c:v>0.30879400000000001</c:v>
                </c:pt>
                <c:pt idx="8384">
                  <c:v>0.29257899999999998</c:v>
                </c:pt>
                <c:pt idx="8385">
                  <c:v>0.28826799999999997</c:v>
                </c:pt>
                <c:pt idx="8386">
                  <c:v>0.27315200000000001</c:v>
                </c:pt>
                <c:pt idx="8387">
                  <c:v>0.26786399999999999</c:v>
                </c:pt>
                <c:pt idx="8388">
                  <c:v>0.26244800000000001</c:v>
                </c:pt>
                <c:pt idx="8389">
                  <c:v>0.25089</c:v>
                </c:pt>
                <c:pt idx="8390">
                  <c:v>0.245281</c:v>
                </c:pt>
                <c:pt idx="8391">
                  <c:v>0.26250499999999999</c:v>
                </c:pt>
                <c:pt idx="8392">
                  <c:v>0.27667399999999998</c:v>
                </c:pt>
                <c:pt idx="8393">
                  <c:v>0.27738000000000002</c:v>
                </c:pt>
                <c:pt idx="8394">
                  <c:v>0.32798499999999997</c:v>
                </c:pt>
                <c:pt idx="8395">
                  <c:v>0.32895000000000002</c:v>
                </c:pt>
                <c:pt idx="8396">
                  <c:v>0.34511000000000003</c:v>
                </c:pt>
                <c:pt idx="8397">
                  <c:v>0.35300499999999996</c:v>
                </c:pt>
                <c:pt idx="8398">
                  <c:v>0.34576099999999999</c:v>
                </c:pt>
                <c:pt idx="8399">
                  <c:v>0.34928199999999998</c:v>
                </c:pt>
                <c:pt idx="8400">
                  <c:v>0.36573600000000001</c:v>
                </c:pt>
                <c:pt idx="8401">
                  <c:v>0.364093</c:v>
                </c:pt>
                <c:pt idx="8402">
                  <c:v>0.36732000000000004</c:v>
                </c:pt>
                <c:pt idx="8403">
                  <c:v>0.361008</c:v>
                </c:pt>
                <c:pt idx="8404">
                  <c:v>0.34345500000000001</c:v>
                </c:pt>
                <c:pt idx="8405">
                  <c:v>0.319855</c:v>
                </c:pt>
                <c:pt idx="8406">
                  <c:v>0.33690500000000001</c:v>
                </c:pt>
                <c:pt idx="8407">
                  <c:v>0.32467499999999999</c:v>
                </c:pt>
                <c:pt idx="8408">
                  <c:v>0.33163499999999996</c:v>
                </c:pt>
                <c:pt idx="8409">
                  <c:v>0.32116899999999998</c:v>
                </c:pt>
                <c:pt idx="8410">
                  <c:v>0.323494</c:v>
                </c:pt>
                <c:pt idx="8411">
                  <c:v>0.32661899999999999</c:v>
                </c:pt>
                <c:pt idx="8412">
                  <c:v>0.32680899999999996</c:v>
                </c:pt>
                <c:pt idx="8413">
                  <c:v>0.32842499999999997</c:v>
                </c:pt>
                <c:pt idx="8414">
                  <c:v>0.32267899999999999</c:v>
                </c:pt>
                <c:pt idx="8415">
                  <c:v>0.32699400000000001</c:v>
                </c:pt>
                <c:pt idx="8416">
                  <c:v>0.32165499999999997</c:v>
                </c:pt>
                <c:pt idx="8417">
                  <c:v>0.31178600000000001</c:v>
                </c:pt>
                <c:pt idx="8418">
                  <c:v>0.29857099999999998</c:v>
                </c:pt>
                <c:pt idx="8419">
                  <c:v>0.346105</c:v>
                </c:pt>
                <c:pt idx="8420">
                  <c:v>0.35005199999999997</c:v>
                </c:pt>
                <c:pt idx="8421">
                  <c:v>0.34114099999999997</c:v>
                </c:pt>
                <c:pt idx="8422">
                  <c:v>0.341922</c:v>
                </c:pt>
                <c:pt idx="8423">
                  <c:v>0.329316</c:v>
                </c:pt>
                <c:pt idx="8424">
                  <c:v>0.326403</c:v>
                </c:pt>
                <c:pt idx="8425">
                  <c:v>0.30902499999999999</c:v>
                </c:pt>
                <c:pt idx="8426">
                  <c:v>0.30429099999999998</c:v>
                </c:pt>
                <c:pt idx="8427">
                  <c:v>0.28303400000000001</c:v>
                </c:pt>
                <c:pt idx="8428">
                  <c:v>0.290072</c:v>
                </c:pt>
                <c:pt idx="8429">
                  <c:v>0.29530899999999999</c:v>
                </c:pt>
                <c:pt idx="8430">
                  <c:v>0.302259</c:v>
                </c:pt>
                <c:pt idx="8431">
                  <c:v>0.303896</c:v>
                </c:pt>
                <c:pt idx="8432">
                  <c:v>0.29413899999999998</c:v>
                </c:pt>
                <c:pt idx="8433">
                  <c:v>0.288997</c:v>
                </c:pt>
                <c:pt idx="8434">
                  <c:v>0.28463299999999997</c:v>
                </c:pt>
                <c:pt idx="8435">
                  <c:v>0.27587400000000001</c:v>
                </c:pt>
                <c:pt idx="8436">
                  <c:v>0.27488499999999999</c:v>
                </c:pt>
                <c:pt idx="8437">
                  <c:v>0.27126099999999997</c:v>
                </c:pt>
                <c:pt idx="8438">
                  <c:v>0.26366899999999999</c:v>
                </c:pt>
                <c:pt idx="8439">
                  <c:v>0.27506799999999998</c:v>
                </c:pt>
                <c:pt idx="8440">
                  <c:v>0.262187</c:v>
                </c:pt>
                <c:pt idx="8441">
                  <c:v>0.26135599999999998</c:v>
                </c:pt>
                <c:pt idx="8442">
                  <c:v>0.25314000000000003</c:v>
                </c:pt>
                <c:pt idx="8443">
                  <c:v>0.24779499999999999</c:v>
                </c:pt>
                <c:pt idx="8444">
                  <c:v>0.24554199999999998</c:v>
                </c:pt>
                <c:pt idx="8445">
                  <c:v>0.24897699999999998</c:v>
                </c:pt>
                <c:pt idx="8446">
                  <c:v>0.25024299999999999</c:v>
                </c:pt>
                <c:pt idx="8447">
                  <c:v>0.24891099999999999</c:v>
                </c:pt>
                <c:pt idx="8448">
                  <c:v>0.24797899999999998</c:v>
                </c:pt>
                <c:pt idx="8449">
                  <c:v>0.23397099999999998</c:v>
                </c:pt>
                <c:pt idx="8450">
                  <c:v>0.27999599999999997</c:v>
                </c:pt>
                <c:pt idx="8451">
                  <c:v>0.29907</c:v>
                </c:pt>
                <c:pt idx="8452">
                  <c:v>0.29878399999999999</c:v>
                </c:pt>
                <c:pt idx="8453">
                  <c:v>0.28943199999999997</c:v>
                </c:pt>
                <c:pt idx="8454">
                  <c:v>0.27833599999999997</c:v>
                </c:pt>
                <c:pt idx="8455">
                  <c:v>0.30732000000000004</c:v>
                </c:pt>
                <c:pt idx="8456">
                  <c:v>0.33264899999999997</c:v>
                </c:pt>
                <c:pt idx="8457">
                  <c:v>0.33769199999999999</c:v>
                </c:pt>
                <c:pt idx="8458">
                  <c:v>0.35375799999999996</c:v>
                </c:pt>
                <c:pt idx="8459">
                  <c:v>0.354323</c:v>
                </c:pt>
                <c:pt idx="8460">
                  <c:v>0.38929799999999998</c:v>
                </c:pt>
                <c:pt idx="8461">
                  <c:v>0.38334199999999996</c:v>
                </c:pt>
                <c:pt idx="8462">
                  <c:v>0.38433699999999998</c:v>
                </c:pt>
                <c:pt idx="8463">
                  <c:v>0.36494199999999999</c:v>
                </c:pt>
                <c:pt idx="8464">
                  <c:v>0.36771699999999996</c:v>
                </c:pt>
                <c:pt idx="8465">
                  <c:v>0.347111</c:v>
                </c:pt>
                <c:pt idx="8466">
                  <c:v>0.34531000000000001</c:v>
                </c:pt>
                <c:pt idx="8467">
                  <c:v>0.36424499999999999</c:v>
                </c:pt>
                <c:pt idx="8468">
                  <c:v>0.36269199999999996</c:v>
                </c:pt>
                <c:pt idx="8469">
                  <c:v>0.36879099999999998</c:v>
                </c:pt>
                <c:pt idx="8470">
                  <c:v>0.37277000000000005</c:v>
                </c:pt>
                <c:pt idx="8471">
                  <c:v>0.35276199999999996</c:v>
                </c:pt>
                <c:pt idx="8472">
                  <c:v>0.35582799999999998</c:v>
                </c:pt>
                <c:pt idx="8473">
                  <c:v>0.40366399999999997</c:v>
                </c:pt>
                <c:pt idx="8474">
                  <c:v>0.411526</c:v>
                </c:pt>
                <c:pt idx="8475">
                  <c:v>0.40395399999999998</c:v>
                </c:pt>
                <c:pt idx="8476">
                  <c:v>0.39619499999999996</c:v>
                </c:pt>
                <c:pt idx="8477">
                  <c:v>0.44408300000000001</c:v>
                </c:pt>
                <c:pt idx="8478">
                  <c:v>0.45314899999999997</c:v>
                </c:pt>
                <c:pt idx="8479">
                  <c:v>0.44434799999999997</c:v>
                </c:pt>
                <c:pt idx="8480">
                  <c:v>0.42791499999999999</c:v>
                </c:pt>
                <c:pt idx="8481">
                  <c:v>0.43682599999999999</c:v>
                </c:pt>
                <c:pt idx="8482">
                  <c:v>0.42971599999999999</c:v>
                </c:pt>
                <c:pt idx="8483">
                  <c:v>0.44276599999999999</c:v>
                </c:pt>
                <c:pt idx="8484">
                  <c:v>0.452378</c:v>
                </c:pt>
                <c:pt idx="8485">
                  <c:v>0.44708000000000003</c:v>
                </c:pt>
                <c:pt idx="8486">
                  <c:v>0.442942</c:v>
                </c:pt>
                <c:pt idx="8487">
                  <c:v>0.43393399999999999</c:v>
                </c:pt>
                <c:pt idx="8488">
                  <c:v>0.41416799999999998</c:v>
                </c:pt>
                <c:pt idx="8489">
                  <c:v>0.391758</c:v>
                </c:pt>
                <c:pt idx="8490">
                  <c:v>0.37459399999999998</c:v>
                </c:pt>
                <c:pt idx="8491">
                  <c:v>0.35436899999999999</c:v>
                </c:pt>
                <c:pt idx="8492">
                  <c:v>0.38755099999999998</c:v>
                </c:pt>
                <c:pt idx="8493">
                  <c:v>0.38423199999999996</c:v>
                </c:pt>
                <c:pt idx="8494">
                  <c:v>0.38467899999999999</c:v>
                </c:pt>
                <c:pt idx="8495">
                  <c:v>0.369481</c:v>
                </c:pt>
                <c:pt idx="8496">
                  <c:v>0.39488699999999999</c:v>
                </c:pt>
                <c:pt idx="8497">
                  <c:v>0.398144</c:v>
                </c:pt>
                <c:pt idx="8498">
                  <c:v>0.38769499999999996</c:v>
                </c:pt>
                <c:pt idx="8499">
                  <c:v>0.37222099999999997</c:v>
                </c:pt>
                <c:pt idx="8500">
                  <c:v>0.35754199999999997</c:v>
                </c:pt>
                <c:pt idx="8501">
                  <c:v>0.35930099999999998</c:v>
                </c:pt>
                <c:pt idx="8502">
                  <c:v>0.410439</c:v>
                </c:pt>
                <c:pt idx="8503">
                  <c:v>0.409528</c:v>
                </c:pt>
                <c:pt idx="8504">
                  <c:v>0.40215599999999996</c:v>
                </c:pt>
                <c:pt idx="8505">
                  <c:v>0.39704000000000006</c:v>
                </c:pt>
                <c:pt idx="8506">
                  <c:v>0.38090499999999999</c:v>
                </c:pt>
                <c:pt idx="8507">
                  <c:v>0.37229199999999996</c:v>
                </c:pt>
                <c:pt idx="8508">
                  <c:v>0.349435</c:v>
                </c:pt>
                <c:pt idx="8509">
                  <c:v>0.32234499999999999</c:v>
                </c:pt>
                <c:pt idx="8510">
                  <c:v>0.29809599999999997</c:v>
                </c:pt>
                <c:pt idx="8511">
                  <c:v>0.28872799999999998</c:v>
                </c:pt>
                <c:pt idx="8512">
                  <c:v>0.26702100000000001</c:v>
                </c:pt>
                <c:pt idx="8513">
                  <c:v>0.24825000000000003</c:v>
                </c:pt>
                <c:pt idx="8514">
                  <c:v>0.22895499999999999</c:v>
                </c:pt>
                <c:pt idx="8515">
                  <c:v>0.23296899999999998</c:v>
                </c:pt>
                <c:pt idx="8516">
                  <c:v>0.23263899999999998</c:v>
                </c:pt>
                <c:pt idx="8517">
                  <c:v>0.22417599999999999</c:v>
                </c:pt>
                <c:pt idx="8518">
                  <c:v>0.21512899999999999</c:v>
                </c:pt>
                <c:pt idx="8519">
                  <c:v>0.20264699999999999</c:v>
                </c:pt>
                <c:pt idx="8520">
                  <c:v>0.19167000000000001</c:v>
                </c:pt>
                <c:pt idx="8521">
                  <c:v>0.19392899999999999</c:v>
                </c:pt>
                <c:pt idx="8522">
                  <c:v>0.19193199999999999</c:v>
                </c:pt>
                <c:pt idx="8523">
                  <c:v>0.19017899999999999</c:v>
                </c:pt>
                <c:pt idx="8524">
                  <c:v>0.193024</c:v>
                </c:pt>
                <c:pt idx="8525">
                  <c:v>0.185671</c:v>
                </c:pt>
                <c:pt idx="8526">
                  <c:v>0.20507000000000003</c:v>
                </c:pt>
                <c:pt idx="8527">
                  <c:v>0.155057</c:v>
                </c:pt>
                <c:pt idx="8528">
                  <c:v>0.154118</c:v>
                </c:pt>
                <c:pt idx="8529">
                  <c:v>0.154367</c:v>
                </c:pt>
                <c:pt idx="8530">
                  <c:v>0.16239000000000001</c:v>
                </c:pt>
                <c:pt idx="8531">
                  <c:v>0.16390099999999999</c:v>
                </c:pt>
                <c:pt idx="8532">
                  <c:v>0.15960000000000002</c:v>
                </c:pt>
                <c:pt idx="8533">
                  <c:v>0.16577599999999998</c:v>
                </c:pt>
                <c:pt idx="8534">
                  <c:v>0.173648</c:v>
                </c:pt>
                <c:pt idx="8535">
                  <c:v>0.17195000000000002</c:v>
                </c:pt>
                <c:pt idx="8536">
                  <c:v>0.16687299999999999</c:v>
                </c:pt>
                <c:pt idx="8537">
                  <c:v>0.15237799999999999</c:v>
                </c:pt>
                <c:pt idx="8538">
                  <c:v>0.148615</c:v>
                </c:pt>
                <c:pt idx="8539">
                  <c:v>0.13645299999999999</c:v>
                </c:pt>
                <c:pt idx="8540">
                  <c:v>0.16660899999999998</c:v>
                </c:pt>
                <c:pt idx="8541">
                  <c:v>0.16742399999999999</c:v>
                </c:pt>
                <c:pt idx="8542">
                  <c:v>0.175427</c:v>
                </c:pt>
                <c:pt idx="8543">
                  <c:v>0.16237199999999999</c:v>
                </c:pt>
                <c:pt idx="8544">
                  <c:v>0.157443</c:v>
                </c:pt>
                <c:pt idx="8545">
                  <c:v>0.153222</c:v>
                </c:pt>
                <c:pt idx="8546">
                  <c:v>0.13958099999999998</c:v>
                </c:pt>
                <c:pt idx="8547">
                  <c:v>0.14372499999999999</c:v>
                </c:pt>
                <c:pt idx="8548">
                  <c:v>0.14364399999999999</c:v>
                </c:pt>
                <c:pt idx="8549">
                  <c:v>0.12885199999999999</c:v>
                </c:pt>
                <c:pt idx="8550">
                  <c:v>0.12584199999999998</c:v>
                </c:pt>
                <c:pt idx="8551">
                  <c:v>0.118908</c:v>
                </c:pt>
                <c:pt idx="8552">
                  <c:v>0.119463</c:v>
                </c:pt>
                <c:pt idx="8553">
                  <c:v>0.117822</c:v>
                </c:pt>
                <c:pt idx="8554">
                  <c:v>0.11347199999999999</c:v>
                </c:pt>
                <c:pt idx="8555">
                  <c:v>0.12581499999999998</c:v>
                </c:pt>
                <c:pt idx="8556">
                  <c:v>0.114232</c:v>
                </c:pt>
                <c:pt idx="8557">
                  <c:v>0.11569299999999999</c:v>
                </c:pt>
                <c:pt idx="8558">
                  <c:v>0.11183000000000001</c:v>
                </c:pt>
                <c:pt idx="8559">
                  <c:v>0.12654299999999999</c:v>
                </c:pt>
                <c:pt idx="8560">
                  <c:v>0.11842599999999999</c:v>
                </c:pt>
                <c:pt idx="8561">
                  <c:v>0.107624</c:v>
                </c:pt>
                <c:pt idx="8562">
                  <c:v>0.113427</c:v>
                </c:pt>
                <c:pt idx="8563">
                  <c:v>0.122584</c:v>
                </c:pt>
                <c:pt idx="8564">
                  <c:v>0.12559299999999998</c:v>
                </c:pt>
                <c:pt idx="8565">
                  <c:v>0.12608</c:v>
                </c:pt>
                <c:pt idx="8566">
                  <c:v>0.13022400000000001</c:v>
                </c:pt>
                <c:pt idx="8567">
                  <c:v>0.12062</c:v>
                </c:pt>
                <c:pt idx="8568">
                  <c:v>0.12646499999999999</c:v>
                </c:pt>
                <c:pt idx="8569">
                  <c:v>0.12751099999999999</c:v>
                </c:pt>
                <c:pt idx="8570">
                  <c:v>0.13794299999999998</c:v>
                </c:pt>
                <c:pt idx="8571">
                  <c:v>0.13592299999999999</c:v>
                </c:pt>
                <c:pt idx="8572">
                  <c:v>0.139157</c:v>
                </c:pt>
                <c:pt idx="8573">
                  <c:v>0.13355699999999998</c:v>
                </c:pt>
                <c:pt idx="8574">
                  <c:v>0.127224</c:v>
                </c:pt>
                <c:pt idx="8575">
                  <c:v>0.11025799999999999</c:v>
                </c:pt>
                <c:pt idx="8576">
                  <c:v>0.11506799999999999</c:v>
                </c:pt>
                <c:pt idx="8577">
                  <c:v>0.128441</c:v>
                </c:pt>
                <c:pt idx="8578">
                  <c:v>0.14118899999999998</c:v>
                </c:pt>
                <c:pt idx="8579">
                  <c:v>0.13878000000000001</c:v>
                </c:pt>
                <c:pt idx="8580">
                  <c:v>0.144922</c:v>
                </c:pt>
                <c:pt idx="8581">
                  <c:v>0.13938599999999998</c:v>
                </c:pt>
                <c:pt idx="8582">
                  <c:v>0.13788300000000001</c:v>
                </c:pt>
                <c:pt idx="8583">
                  <c:v>0.14129</c:v>
                </c:pt>
                <c:pt idx="8584">
                  <c:v>0.13286399999999998</c:v>
                </c:pt>
                <c:pt idx="8585">
                  <c:v>0.117072</c:v>
                </c:pt>
                <c:pt idx="8586">
                  <c:v>0.121583</c:v>
                </c:pt>
                <c:pt idx="8587">
                  <c:v>0.106736</c:v>
                </c:pt>
                <c:pt idx="8588">
                  <c:v>9.6831E-2</c:v>
                </c:pt>
                <c:pt idx="8589">
                  <c:v>9.0434E-2</c:v>
                </c:pt>
                <c:pt idx="8590">
                  <c:v>8.1217999999999999E-2</c:v>
                </c:pt>
                <c:pt idx="8591">
                  <c:v>6.5652000000000002E-2</c:v>
                </c:pt>
                <c:pt idx="8592">
                  <c:v>6.3947999999999991E-2</c:v>
                </c:pt>
                <c:pt idx="8593">
                  <c:v>7.0181999999999994E-2</c:v>
                </c:pt>
                <c:pt idx="8594">
                  <c:v>5.7199E-2</c:v>
                </c:pt>
                <c:pt idx="8595">
                  <c:v>5.5413999999999998E-2</c:v>
                </c:pt>
                <c:pt idx="8596">
                  <c:v>5.9311999999999997E-2</c:v>
                </c:pt>
                <c:pt idx="8597">
                  <c:v>5.3666999999999999E-2</c:v>
                </c:pt>
                <c:pt idx="8598">
                  <c:v>5.0830000000000007E-2</c:v>
                </c:pt>
                <c:pt idx="8599">
                  <c:v>4.6863999999999996E-2</c:v>
                </c:pt>
                <c:pt idx="8600">
                  <c:v>4.2620000000000005E-2</c:v>
                </c:pt>
                <c:pt idx="8601">
                  <c:v>4.2834999999999998E-2</c:v>
                </c:pt>
                <c:pt idx="8602">
                  <c:v>4.0091000000000002E-2</c:v>
                </c:pt>
                <c:pt idx="8603">
                  <c:v>2.7767E-2</c:v>
                </c:pt>
                <c:pt idx="8604">
                  <c:v>2.8055999999999998E-2</c:v>
                </c:pt>
                <c:pt idx="8605">
                  <c:v>2.6275999999999997E-2</c:v>
                </c:pt>
                <c:pt idx="8606">
                  <c:v>2.3906999999999998E-2</c:v>
                </c:pt>
                <c:pt idx="8607">
                  <c:v>1.8210999999999998E-2</c:v>
                </c:pt>
                <c:pt idx="8608">
                  <c:v>2.0448999999999998E-2</c:v>
                </c:pt>
                <c:pt idx="8609">
                  <c:v>2.2664E-2</c:v>
                </c:pt>
                <c:pt idx="8610">
                  <c:v>1.9628E-2</c:v>
                </c:pt>
                <c:pt idx="8611">
                  <c:v>2.6414E-2</c:v>
                </c:pt>
                <c:pt idx="8612">
                  <c:v>3.6155E-2</c:v>
                </c:pt>
                <c:pt idx="8613">
                  <c:v>4.0843999999999998E-2</c:v>
                </c:pt>
                <c:pt idx="8614">
                  <c:v>4.5925999999999995E-2</c:v>
                </c:pt>
                <c:pt idx="8615">
                  <c:v>4.7931999999999995E-2</c:v>
                </c:pt>
                <c:pt idx="8616">
                  <c:v>3.9064999999999996E-2</c:v>
                </c:pt>
                <c:pt idx="8617">
                  <c:v>3.8676999999999996E-2</c:v>
                </c:pt>
                <c:pt idx="8618">
                  <c:v>3.8150999999999997E-2</c:v>
                </c:pt>
                <c:pt idx="8619">
                  <c:v>4.0021999999999995E-2</c:v>
                </c:pt>
                <c:pt idx="8620">
                  <c:v>3.9712999999999998E-2</c:v>
                </c:pt>
                <c:pt idx="8621">
                  <c:v>4.0821999999999997E-2</c:v>
                </c:pt>
                <c:pt idx="8622">
                  <c:v>4.1718999999999999E-2</c:v>
                </c:pt>
                <c:pt idx="8623">
                  <c:v>3.8744000000000001E-2</c:v>
                </c:pt>
                <c:pt idx="8624">
                  <c:v>3.5520999999999997E-2</c:v>
                </c:pt>
                <c:pt idx="8625">
                  <c:v>3.3841999999999997E-2</c:v>
                </c:pt>
                <c:pt idx="8626">
                  <c:v>3.4797999999999996E-2</c:v>
                </c:pt>
                <c:pt idx="8627">
                  <c:v>4.2162999999999999E-2</c:v>
                </c:pt>
                <c:pt idx="8628">
                  <c:v>4.5845999999999998E-2</c:v>
                </c:pt>
                <c:pt idx="8629">
                  <c:v>4.8576000000000001E-2</c:v>
                </c:pt>
                <c:pt idx="8630">
                  <c:v>5.2450999999999998E-2</c:v>
                </c:pt>
                <c:pt idx="8631">
                  <c:v>6.4326999999999995E-2</c:v>
                </c:pt>
                <c:pt idx="8632">
                  <c:v>7.872599999999999E-2</c:v>
                </c:pt>
                <c:pt idx="8633">
                  <c:v>0.11056299999999999</c:v>
                </c:pt>
                <c:pt idx="8634">
                  <c:v>0.12841900000000001</c:v>
                </c:pt>
                <c:pt idx="8635">
                  <c:v>0.13955499999999998</c:v>
                </c:pt>
                <c:pt idx="8636">
                  <c:v>0.144263</c:v>
                </c:pt>
                <c:pt idx="8637">
                  <c:v>0.14636099999999999</c:v>
                </c:pt>
                <c:pt idx="8638">
                  <c:v>0.143927</c:v>
                </c:pt>
                <c:pt idx="8639">
                  <c:v>0.140158</c:v>
                </c:pt>
                <c:pt idx="8640">
                  <c:v>0.13372299999999998</c:v>
                </c:pt>
                <c:pt idx="8641">
                  <c:v>0.12809699999999999</c:v>
                </c:pt>
                <c:pt idx="8642">
                  <c:v>0.12139599999999999</c:v>
                </c:pt>
                <c:pt idx="8643">
                  <c:v>0.108766</c:v>
                </c:pt>
                <c:pt idx="8644">
                  <c:v>0.105557</c:v>
                </c:pt>
                <c:pt idx="8645">
                  <c:v>9.8130000000000009E-2</c:v>
                </c:pt>
                <c:pt idx="8646">
                  <c:v>0.11500199999999999</c:v>
                </c:pt>
                <c:pt idx="8647">
                  <c:v>0.119657</c:v>
                </c:pt>
                <c:pt idx="8648">
                  <c:v>0.1144</c:v>
                </c:pt>
                <c:pt idx="8649">
                  <c:v>0.139624</c:v>
                </c:pt>
                <c:pt idx="8650">
                  <c:v>0.15196799999999999</c:v>
                </c:pt>
                <c:pt idx="8651">
                  <c:v>0.157336</c:v>
                </c:pt>
                <c:pt idx="8652">
                  <c:v>0.16400700000000001</c:v>
                </c:pt>
                <c:pt idx="8653">
                  <c:v>0.166602</c:v>
                </c:pt>
                <c:pt idx="8654">
                  <c:v>0.17244399999999999</c:v>
                </c:pt>
                <c:pt idx="8655">
                  <c:v>0.15693000000000001</c:v>
                </c:pt>
                <c:pt idx="8656">
                  <c:v>0.159659</c:v>
                </c:pt>
                <c:pt idx="8657">
                  <c:v>0.15624199999999999</c:v>
                </c:pt>
                <c:pt idx="8658">
                  <c:v>0.14540400000000001</c:v>
                </c:pt>
                <c:pt idx="8659">
                  <c:v>0.12843099999999999</c:v>
                </c:pt>
                <c:pt idx="8660">
                  <c:v>0.11641499999999999</c:v>
                </c:pt>
                <c:pt idx="8661">
                  <c:v>0.10735399999999999</c:v>
                </c:pt>
                <c:pt idx="8662">
                  <c:v>9.1930000000000012E-2</c:v>
                </c:pt>
                <c:pt idx="8663">
                  <c:v>9.9610000000000004E-2</c:v>
                </c:pt>
                <c:pt idx="8664">
                  <c:v>0.10786699999999999</c:v>
                </c:pt>
                <c:pt idx="8665">
                  <c:v>0.115399</c:v>
                </c:pt>
                <c:pt idx="8666">
                  <c:v>0.11812299999999999</c:v>
                </c:pt>
                <c:pt idx="8667">
                  <c:v>0.11078199999999999</c:v>
                </c:pt>
                <c:pt idx="8668">
                  <c:v>0.11999399999999999</c:v>
                </c:pt>
                <c:pt idx="8669">
                  <c:v>0.116797</c:v>
                </c:pt>
                <c:pt idx="8670">
                  <c:v>0.12593599999999999</c:v>
                </c:pt>
                <c:pt idx="8671">
                  <c:v>0.119667</c:v>
                </c:pt>
                <c:pt idx="8672">
                  <c:v>0.106179</c:v>
                </c:pt>
                <c:pt idx="8673">
                  <c:v>0.101933</c:v>
                </c:pt>
                <c:pt idx="8674">
                  <c:v>0.10091699999999999</c:v>
                </c:pt>
                <c:pt idx="8675">
                  <c:v>9.7877999999999993E-2</c:v>
                </c:pt>
                <c:pt idx="8676">
                  <c:v>0.110999</c:v>
                </c:pt>
                <c:pt idx="8677">
                  <c:v>0.124429</c:v>
                </c:pt>
                <c:pt idx="8678">
                  <c:v>0.139843</c:v>
                </c:pt>
                <c:pt idx="8679">
                  <c:v>0.13298199999999999</c:v>
                </c:pt>
                <c:pt idx="8680">
                  <c:v>0.14388199999999998</c:v>
                </c:pt>
                <c:pt idx="8681">
                  <c:v>0.13994499999999999</c:v>
                </c:pt>
                <c:pt idx="8682">
                  <c:v>0.141816</c:v>
                </c:pt>
                <c:pt idx="8683">
                  <c:v>0.13878399999999999</c:v>
                </c:pt>
                <c:pt idx="8684">
                  <c:v>0.12256299999999999</c:v>
                </c:pt>
                <c:pt idx="8685">
                  <c:v>0.12921299999999999</c:v>
                </c:pt>
                <c:pt idx="8686">
                  <c:v>0.13290099999999999</c:v>
                </c:pt>
                <c:pt idx="8687">
                  <c:v>0.13591599999999998</c:v>
                </c:pt>
                <c:pt idx="8688">
                  <c:v>0.135465</c:v>
                </c:pt>
                <c:pt idx="8689">
                  <c:v>0.14610199999999998</c:v>
                </c:pt>
                <c:pt idx="8690">
                  <c:v>0.13359499999999999</c:v>
                </c:pt>
                <c:pt idx="8691">
                  <c:v>0.11443299999999999</c:v>
                </c:pt>
                <c:pt idx="8692">
                  <c:v>0.11465099999999999</c:v>
                </c:pt>
                <c:pt idx="8693">
                  <c:v>0.10766299999999999</c:v>
                </c:pt>
                <c:pt idx="8694">
                  <c:v>9.9802999999999989E-2</c:v>
                </c:pt>
                <c:pt idx="8695">
                  <c:v>9.0480999999999992E-2</c:v>
                </c:pt>
                <c:pt idx="8696">
                  <c:v>7.1927999999999992E-2</c:v>
                </c:pt>
                <c:pt idx="8697">
                  <c:v>7.2083999999999995E-2</c:v>
                </c:pt>
                <c:pt idx="8698">
                  <c:v>6.4011999999999999E-2</c:v>
                </c:pt>
                <c:pt idx="8699">
                  <c:v>5.2594999999999996E-2</c:v>
                </c:pt>
                <c:pt idx="8700">
                  <c:v>4.9260000000000005E-2</c:v>
                </c:pt>
                <c:pt idx="8701">
                  <c:v>4.1465999999999996E-2</c:v>
                </c:pt>
                <c:pt idx="8702">
                  <c:v>3.2786999999999997E-2</c:v>
                </c:pt>
                <c:pt idx="8703">
                  <c:v>2.9956999999999998E-2</c:v>
                </c:pt>
                <c:pt idx="8704">
                  <c:v>2.8813999999999999E-2</c:v>
                </c:pt>
                <c:pt idx="8705">
                  <c:v>2.3122E-2</c:v>
                </c:pt>
                <c:pt idx="8706">
                  <c:v>1.9698E-2</c:v>
                </c:pt>
                <c:pt idx="8707">
                  <c:v>1.7915E-2</c:v>
                </c:pt>
                <c:pt idx="8708">
                  <c:v>1.5986E-2</c:v>
                </c:pt>
                <c:pt idx="8709">
                  <c:v>1.3646E-2</c:v>
                </c:pt>
                <c:pt idx="8710">
                  <c:v>1.2261999999999999E-2</c:v>
                </c:pt>
                <c:pt idx="8711">
                  <c:v>1.4920000000000001E-2</c:v>
                </c:pt>
                <c:pt idx="8712">
                  <c:v>1.1875E-2</c:v>
                </c:pt>
                <c:pt idx="8713">
                  <c:v>1.0385E-2</c:v>
                </c:pt>
                <c:pt idx="8714">
                  <c:v>9.8139999999999998E-3</c:v>
                </c:pt>
                <c:pt idx="8715">
                  <c:v>8.6719999999999992E-3</c:v>
                </c:pt>
                <c:pt idx="8716">
                  <c:v>7.2879999999999993E-3</c:v>
                </c:pt>
                <c:pt idx="8717">
                  <c:v>7.4689999999999999E-3</c:v>
                </c:pt>
                <c:pt idx="8718">
                  <c:v>8.1659999999999996E-3</c:v>
                </c:pt>
                <c:pt idx="8719">
                  <c:v>7.8779999999999996E-3</c:v>
                </c:pt>
                <c:pt idx="8720">
                  <c:v>1.0055E-2</c:v>
                </c:pt>
                <c:pt idx="8721">
                  <c:v>1.7704999999999999E-2</c:v>
                </c:pt>
                <c:pt idx="8722">
                  <c:v>1.9573999999999998E-2</c:v>
                </c:pt>
                <c:pt idx="8723">
                  <c:v>2.7674999999999998E-2</c:v>
                </c:pt>
                <c:pt idx="8724">
                  <c:v>4.2186999999999995E-2</c:v>
                </c:pt>
                <c:pt idx="8725">
                  <c:v>4.8833999999999995E-2</c:v>
                </c:pt>
                <c:pt idx="8726">
                  <c:v>5.3917E-2</c:v>
                </c:pt>
                <c:pt idx="8727">
                  <c:v>6.0962999999999996E-2</c:v>
                </c:pt>
                <c:pt idx="8728">
                  <c:v>6.4322999999999991E-2</c:v>
                </c:pt>
                <c:pt idx="8729">
                  <c:v>5.9281E-2</c:v>
                </c:pt>
                <c:pt idx="8730">
                  <c:v>5.8730000000000004E-2</c:v>
                </c:pt>
                <c:pt idx="8731">
                  <c:v>0.11100099999999999</c:v>
                </c:pt>
                <c:pt idx="8732">
                  <c:v>0.14144699999999999</c:v>
                </c:pt>
                <c:pt idx="8733">
                  <c:v>0.164712</c:v>
                </c:pt>
                <c:pt idx="8734">
                  <c:v>0.171207</c:v>
                </c:pt>
                <c:pt idx="8735">
                  <c:v>0.16566599999999998</c:v>
                </c:pt>
                <c:pt idx="8736">
                  <c:v>0.157249</c:v>
                </c:pt>
                <c:pt idx="8737">
                  <c:v>0.16186599999999998</c:v>
                </c:pt>
                <c:pt idx="8738">
                  <c:v>0.163186</c:v>
                </c:pt>
                <c:pt idx="8739">
                  <c:v>0.15009500000000001</c:v>
                </c:pt>
                <c:pt idx="8740">
                  <c:v>0.16115499999999999</c:v>
                </c:pt>
                <c:pt idx="8741">
                  <c:v>0.14987399999999998</c:v>
                </c:pt>
                <c:pt idx="8742">
                  <c:v>0.146704</c:v>
                </c:pt>
                <c:pt idx="8743">
                  <c:v>0.13544799999999999</c:v>
                </c:pt>
                <c:pt idx="8744">
                  <c:v>0.11773099999999999</c:v>
                </c:pt>
                <c:pt idx="8745">
                  <c:v>0.10574699999999999</c:v>
                </c:pt>
                <c:pt idx="8746">
                  <c:v>0.103445</c:v>
                </c:pt>
                <c:pt idx="8747">
                  <c:v>0.108182</c:v>
                </c:pt>
                <c:pt idx="8748">
                  <c:v>0.10224699999999999</c:v>
                </c:pt>
                <c:pt idx="8749">
                  <c:v>9.9111999999999992E-2</c:v>
                </c:pt>
                <c:pt idx="8750">
                  <c:v>8.9580000000000007E-2</c:v>
                </c:pt>
                <c:pt idx="8751">
                  <c:v>8.6760000000000004E-2</c:v>
                </c:pt>
                <c:pt idx="8752">
                  <c:v>7.6994999999999994E-2</c:v>
                </c:pt>
                <c:pt idx="8753">
                  <c:v>6.4000000000000001E-2</c:v>
                </c:pt>
                <c:pt idx="8754">
                  <c:v>5.6637E-2</c:v>
                </c:pt>
                <c:pt idx="8755">
                  <c:v>5.9036999999999999E-2</c:v>
                </c:pt>
                <c:pt idx="8756">
                  <c:v>5.2600000000000001E-2</c:v>
                </c:pt>
                <c:pt idx="8757">
                  <c:v>4.4271999999999999E-2</c:v>
                </c:pt>
                <c:pt idx="8758">
                  <c:v>3.8787999999999996E-2</c:v>
                </c:pt>
                <c:pt idx="8759">
                  <c:v>3.3758999999999997E-2</c:v>
                </c:pt>
                <c:pt idx="8760">
                  <c:v>2.9044E-2</c:v>
                </c:pt>
                <c:pt idx="8761">
                  <c:v>3.0915999999999999E-2</c:v>
                </c:pt>
                <c:pt idx="8762">
                  <c:v>2.4097999999999998E-2</c:v>
                </c:pt>
                <c:pt idx="8763">
                  <c:v>1.7322999999999998E-2</c:v>
                </c:pt>
                <c:pt idx="8764">
                  <c:v>1.5222999999999999E-2</c:v>
                </c:pt>
                <c:pt idx="8765">
                  <c:v>1.0645999999999999E-2</c:v>
                </c:pt>
                <c:pt idx="8766">
                  <c:v>9.0309999999999991E-3</c:v>
                </c:pt>
                <c:pt idx="8767">
                  <c:v>7.3769999999999999E-3</c:v>
                </c:pt>
                <c:pt idx="8768">
                  <c:v>6.7779999999999993E-3</c:v>
                </c:pt>
                <c:pt idx="8769">
                  <c:v>6.2919999999999998E-3</c:v>
                </c:pt>
                <c:pt idx="8770">
                  <c:v>5.5300000000000002E-3</c:v>
                </c:pt>
                <c:pt idx="8771">
                  <c:v>4.8479999999999999E-3</c:v>
                </c:pt>
                <c:pt idx="8772">
                  <c:v>5.659E-3</c:v>
                </c:pt>
                <c:pt idx="8773">
                  <c:v>5.2610000000000001E-3</c:v>
                </c:pt>
                <c:pt idx="8774">
                  <c:v>4.5439999999999994E-3</c:v>
                </c:pt>
                <c:pt idx="8775">
                  <c:v>4.3709999999999999E-3</c:v>
                </c:pt>
                <c:pt idx="8776">
                  <c:v>4.1359999999999999E-3</c:v>
                </c:pt>
                <c:pt idx="8777">
                  <c:v>3.8079999999999998E-3</c:v>
                </c:pt>
                <c:pt idx="8778">
                  <c:v>3.6519999999999999E-3</c:v>
                </c:pt>
                <c:pt idx="8779">
                  <c:v>1.1220000000000001E-2</c:v>
                </c:pt>
                <c:pt idx="8780">
                  <c:v>1.5231E-2</c:v>
                </c:pt>
                <c:pt idx="8781">
                  <c:v>1.3465E-2</c:v>
                </c:pt>
                <c:pt idx="8782">
                  <c:v>1.3939E-2</c:v>
                </c:pt>
                <c:pt idx="8783">
                  <c:v>1.6412E-2</c:v>
                </c:pt>
                <c:pt idx="8784">
                  <c:v>1.4894999999999999E-2</c:v>
                </c:pt>
                <c:pt idx="8785">
                  <c:v>1.2704E-2</c:v>
                </c:pt>
                <c:pt idx="8786">
                  <c:v>1.2596999999999999E-2</c:v>
                </c:pt>
                <c:pt idx="8787">
                  <c:v>1.1560000000000001E-2</c:v>
                </c:pt>
                <c:pt idx="8788">
                  <c:v>9.9939999999999994E-3</c:v>
                </c:pt>
                <c:pt idx="8789">
                  <c:v>1.882E-2</c:v>
                </c:pt>
                <c:pt idx="8790">
                  <c:v>1.7600999999999999E-2</c:v>
                </c:pt>
                <c:pt idx="8791">
                  <c:v>1.8932999999999998E-2</c:v>
                </c:pt>
                <c:pt idx="8792">
                  <c:v>1.5056E-2</c:v>
                </c:pt>
                <c:pt idx="8793">
                  <c:v>1.7534999999999999E-2</c:v>
                </c:pt>
                <c:pt idx="8794">
                  <c:v>1.5636999999999998E-2</c:v>
                </c:pt>
                <c:pt idx="8795">
                  <c:v>6.6749999999999995E-3</c:v>
                </c:pt>
                <c:pt idx="8796">
                  <c:v>1.1824999999999999E-2</c:v>
                </c:pt>
                <c:pt idx="8797">
                  <c:v>8.9870000000000002E-3</c:v>
                </c:pt>
                <c:pt idx="8798">
                  <c:v>7.0529999999999994E-3</c:v>
                </c:pt>
                <c:pt idx="8799">
                  <c:v>6.777E-3</c:v>
                </c:pt>
                <c:pt idx="8800">
                  <c:v>5.9700000000000005E-3</c:v>
                </c:pt>
                <c:pt idx="8801">
                  <c:v>5.4679999999999998E-3</c:v>
                </c:pt>
                <c:pt idx="8802">
                  <c:v>4.2139999999999999E-3</c:v>
                </c:pt>
                <c:pt idx="8803">
                  <c:v>3.9940000000000002E-3</c:v>
                </c:pt>
                <c:pt idx="8804">
                  <c:v>5.9289999999999994E-3</c:v>
                </c:pt>
                <c:pt idx="8805">
                  <c:v>5.5129999999999997E-3</c:v>
                </c:pt>
                <c:pt idx="8806">
                  <c:v>4.1879999999999999E-3</c:v>
                </c:pt>
                <c:pt idx="8807">
                  <c:v>4.9039999999999995E-3</c:v>
                </c:pt>
                <c:pt idx="8808">
                  <c:v>3.735E-3</c:v>
                </c:pt>
                <c:pt idx="8809">
                  <c:v>3.1229999999999999E-3</c:v>
                </c:pt>
                <c:pt idx="8810">
                  <c:v>3.0709999999999999E-3</c:v>
                </c:pt>
                <c:pt idx="8811">
                  <c:v>4.9419999999999993E-3</c:v>
                </c:pt>
                <c:pt idx="8812">
                  <c:v>4.5149999999999999E-3</c:v>
                </c:pt>
                <c:pt idx="8813">
                  <c:v>4.0019999999999995E-3</c:v>
                </c:pt>
                <c:pt idx="8814">
                  <c:v>3.3939999999999999E-3</c:v>
                </c:pt>
                <c:pt idx="8815">
                  <c:v>2.643E-3</c:v>
                </c:pt>
                <c:pt idx="8816">
                  <c:v>2.2390000000000001E-3</c:v>
                </c:pt>
                <c:pt idx="8817">
                  <c:v>3.2129999999999997E-3</c:v>
                </c:pt>
                <c:pt idx="8818">
                  <c:v>3.2009999999999999E-3</c:v>
                </c:pt>
                <c:pt idx="8819">
                  <c:v>2.82E-3</c:v>
                </c:pt>
                <c:pt idx="8820">
                  <c:v>3.3049999999999998E-3</c:v>
                </c:pt>
                <c:pt idx="8821">
                  <c:v>2.9629999999999999E-3</c:v>
                </c:pt>
                <c:pt idx="8822">
                  <c:v>2.2929999999999999E-3</c:v>
                </c:pt>
                <c:pt idx="8823">
                  <c:v>2.049E-3</c:v>
                </c:pt>
                <c:pt idx="8824">
                  <c:v>2.3140000000000001E-3</c:v>
                </c:pt>
                <c:pt idx="8825">
                  <c:v>3.1400000000000004E-3</c:v>
                </c:pt>
                <c:pt idx="8826">
                  <c:v>4.4190000000000002E-3</c:v>
                </c:pt>
                <c:pt idx="8827">
                  <c:v>4.6080000000000001E-3</c:v>
                </c:pt>
                <c:pt idx="8828">
                  <c:v>2.3800000000000002E-3</c:v>
                </c:pt>
                <c:pt idx="8829">
                  <c:v>4.1529999999999996E-3</c:v>
                </c:pt>
                <c:pt idx="8830">
                  <c:v>2.3739999999999998E-3</c:v>
                </c:pt>
                <c:pt idx="8831">
                  <c:v>7.0359999999999997E-3</c:v>
                </c:pt>
                <c:pt idx="8832">
                  <c:v>8.6020000000000003E-3</c:v>
                </c:pt>
                <c:pt idx="8833">
                  <c:v>6.6619999999999995E-3</c:v>
                </c:pt>
                <c:pt idx="8834">
                  <c:v>7.2000000000000007E-3</c:v>
                </c:pt>
                <c:pt idx="8835">
                  <c:v>6.3669999999999994E-3</c:v>
                </c:pt>
                <c:pt idx="8836">
                  <c:v>5.3019999999999994E-3</c:v>
                </c:pt>
                <c:pt idx="8837">
                  <c:v>4.5000000000000005E-3</c:v>
                </c:pt>
                <c:pt idx="8838">
                  <c:v>3.9969999999999997E-3</c:v>
                </c:pt>
                <c:pt idx="8839">
                  <c:v>2.869E-3</c:v>
                </c:pt>
                <c:pt idx="8840">
                  <c:v>3.4229999999999998E-3</c:v>
                </c:pt>
                <c:pt idx="8841">
                  <c:v>3.8579999999999999E-3</c:v>
                </c:pt>
                <c:pt idx="8842">
                  <c:v>4.4320000000000002E-3</c:v>
                </c:pt>
                <c:pt idx="8843">
                  <c:v>5.7929999999999995E-3</c:v>
                </c:pt>
                <c:pt idx="8844">
                  <c:v>6.9039999999999995E-3</c:v>
                </c:pt>
                <c:pt idx="8845">
                  <c:v>6.6649999999999999E-3</c:v>
                </c:pt>
                <c:pt idx="8846">
                  <c:v>4.9689999999999995E-3</c:v>
                </c:pt>
                <c:pt idx="8847">
                  <c:v>4.3270000000000001E-3</c:v>
                </c:pt>
                <c:pt idx="8848">
                  <c:v>7.7559999999999999E-3</c:v>
                </c:pt>
                <c:pt idx="8849">
                  <c:v>2.3511999999999998E-2</c:v>
                </c:pt>
                <c:pt idx="8850">
                  <c:v>2.4253999999999998E-2</c:v>
                </c:pt>
                <c:pt idx="8851">
                  <c:v>2.9019E-2</c:v>
                </c:pt>
                <c:pt idx="8852">
                  <c:v>2.8462999999999999E-2</c:v>
                </c:pt>
                <c:pt idx="8853">
                  <c:v>2.4006E-2</c:v>
                </c:pt>
                <c:pt idx="8854">
                  <c:v>2.2022E-2</c:v>
                </c:pt>
                <c:pt idx="8855">
                  <c:v>2.2695999999999997E-2</c:v>
                </c:pt>
                <c:pt idx="8856">
                  <c:v>2.3977999999999999E-2</c:v>
                </c:pt>
                <c:pt idx="8857">
                  <c:v>2.1995000000000001E-2</c:v>
                </c:pt>
                <c:pt idx="8858">
                  <c:v>1.9866999999999999E-2</c:v>
                </c:pt>
                <c:pt idx="8859">
                  <c:v>1.7786E-2</c:v>
                </c:pt>
                <c:pt idx="8860">
                  <c:v>2.1877999999999998E-2</c:v>
                </c:pt>
                <c:pt idx="8861">
                  <c:v>1.6340999999999998E-2</c:v>
                </c:pt>
                <c:pt idx="8862">
                  <c:v>1.1446E-2</c:v>
                </c:pt>
                <c:pt idx="8863">
                  <c:v>8.071E-3</c:v>
                </c:pt>
                <c:pt idx="8864">
                  <c:v>6.5669999999999999E-3</c:v>
                </c:pt>
                <c:pt idx="8865">
                  <c:v>5.7269999999999995E-3</c:v>
                </c:pt>
                <c:pt idx="8866">
                  <c:v>5.934E-3</c:v>
                </c:pt>
                <c:pt idx="8867">
                  <c:v>7.5689999999999993E-3</c:v>
                </c:pt>
                <c:pt idx="8868">
                  <c:v>8.003999999999999E-3</c:v>
                </c:pt>
                <c:pt idx="8869">
                  <c:v>7.0849999999999993E-3</c:v>
                </c:pt>
                <c:pt idx="8870">
                  <c:v>6.1549999999999999E-3</c:v>
                </c:pt>
                <c:pt idx="8871">
                  <c:v>1.3731999999999999E-2</c:v>
                </c:pt>
                <c:pt idx="8872">
                  <c:v>1.4485999999999999E-2</c:v>
                </c:pt>
                <c:pt idx="8873">
                  <c:v>1.3705E-2</c:v>
                </c:pt>
                <c:pt idx="8874">
                  <c:v>9.6369999999999997E-3</c:v>
                </c:pt>
                <c:pt idx="8875">
                  <c:v>7.8659999999999997E-3</c:v>
                </c:pt>
                <c:pt idx="8876">
                  <c:v>5.7889999999999999E-3</c:v>
                </c:pt>
                <c:pt idx="8877">
                  <c:v>6.8659999999999997E-3</c:v>
                </c:pt>
                <c:pt idx="8878">
                  <c:v>7.8529999999999989E-3</c:v>
                </c:pt>
                <c:pt idx="8879">
                  <c:v>9.5389999999999989E-3</c:v>
                </c:pt>
                <c:pt idx="8880">
                  <c:v>8.4270000000000005E-3</c:v>
                </c:pt>
                <c:pt idx="8881">
                  <c:v>1.0411E-2</c:v>
                </c:pt>
                <c:pt idx="8882">
                  <c:v>1.1847E-2</c:v>
                </c:pt>
                <c:pt idx="8883">
                  <c:v>8.6719999999999992E-3</c:v>
                </c:pt>
                <c:pt idx="8884">
                  <c:v>6.6439999999999997E-3</c:v>
                </c:pt>
                <c:pt idx="8885">
                  <c:v>5.352E-3</c:v>
                </c:pt>
                <c:pt idx="8886">
                  <c:v>6.966E-3</c:v>
                </c:pt>
                <c:pt idx="8887">
                  <c:v>2.9502999999999998E-2</c:v>
                </c:pt>
                <c:pt idx="8888">
                  <c:v>3.2524999999999998E-2</c:v>
                </c:pt>
                <c:pt idx="8889">
                  <c:v>2.8007999999999998E-2</c:v>
                </c:pt>
                <c:pt idx="8890">
                  <c:v>2.6875E-2</c:v>
                </c:pt>
                <c:pt idx="8891">
                  <c:v>2.5561E-2</c:v>
                </c:pt>
                <c:pt idx="8892">
                  <c:v>3.0210000000000001E-2</c:v>
                </c:pt>
                <c:pt idx="8893">
                  <c:v>3.8575999999999999E-2</c:v>
                </c:pt>
                <c:pt idx="8894">
                  <c:v>3.6656000000000001E-2</c:v>
                </c:pt>
                <c:pt idx="8895">
                  <c:v>2.5524999999999999E-2</c:v>
                </c:pt>
                <c:pt idx="8896">
                  <c:v>2.8707999999999997E-2</c:v>
                </c:pt>
                <c:pt idx="8897">
                  <c:v>2.4968999999999998E-2</c:v>
                </c:pt>
                <c:pt idx="8898">
                  <c:v>2.0312E-2</c:v>
                </c:pt>
                <c:pt idx="8899">
                  <c:v>1.7625999999999999E-2</c:v>
                </c:pt>
                <c:pt idx="8900">
                  <c:v>1.7339E-2</c:v>
                </c:pt>
                <c:pt idx="8901">
                  <c:v>1.4140000000000002E-2</c:v>
                </c:pt>
                <c:pt idx="8902">
                  <c:v>1.2503E-2</c:v>
                </c:pt>
                <c:pt idx="8903">
                  <c:v>1.076E-2</c:v>
                </c:pt>
                <c:pt idx="8904">
                  <c:v>9.6670000000000002E-3</c:v>
                </c:pt>
                <c:pt idx="8905">
                  <c:v>8.4130000000000003E-3</c:v>
                </c:pt>
                <c:pt idx="8906">
                  <c:v>8.7829999999999991E-3</c:v>
                </c:pt>
                <c:pt idx="8907">
                  <c:v>8.8139999999999989E-3</c:v>
                </c:pt>
                <c:pt idx="8908">
                  <c:v>9.2639999999999997E-3</c:v>
                </c:pt>
                <c:pt idx="8909">
                  <c:v>9.3600000000000003E-3</c:v>
                </c:pt>
                <c:pt idx="8910">
                  <c:v>1.0081E-2</c:v>
                </c:pt>
                <c:pt idx="8911">
                  <c:v>1.0617E-2</c:v>
                </c:pt>
                <c:pt idx="8912">
                  <c:v>8.2179999999999996E-3</c:v>
                </c:pt>
                <c:pt idx="8913">
                  <c:v>3.5654999999999999E-2</c:v>
                </c:pt>
                <c:pt idx="8914">
                  <c:v>2.7841999999999999E-2</c:v>
                </c:pt>
                <c:pt idx="8915">
                  <c:v>2.1086000000000001E-2</c:v>
                </c:pt>
                <c:pt idx="8916">
                  <c:v>2.4108999999999998E-2</c:v>
                </c:pt>
                <c:pt idx="8917">
                  <c:v>2.4018999999999999E-2</c:v>
                </c:pt>
                <c:pt idx="8918">
                  <c:v>2.0528999999999999E-2</c:v>
                </c:pt>
                <c:pt idx="8919">
                  <c:v>1.5827999999999998E-2</c:v>
                </c:pt>
                <c:pt idx="8920">
                  <c:v>1.4175999999999999E-2</c:v>
                </c:pt>
                <c:pt idx="8921">
                  <c:v>1.6732E-2</c:v>
                </c:pt>
                <c:pt idx="8922">
                  <c:v>1.4411E-2</c:v>
                </c:pt>
                <c:pt idx="8923">
                  <c:v>1.2971999999999999E-2</c:v>
                </c:pt>
                <c:pt idx="8924">
                  <c:v>1.0062E-2</c:v>
                </c:pt>
                <c:pt idx="8925">
                  <c:v>7.9249999999999998E-3</c:v>
                </c:pt>
                <c:pt idx="8926">
                  <c:v>7.1200000000000005E-3</c:v>
                </c:pt>
                <c:pt idx="8927">
                  <c:v>5.9439999999999996E-3</c:v>
                </c:pt>
                <c:pt idx="8928">
                  <c:v>5.9569999999999996E-3</c:v>
                </c:pt>
                <c:pt idx="8929">
                  <c:v>5.3709999999999999E-3</c:v>
                </c:pt>
                <c:pt idx="8930">
                  <c:v>4.6900000000000006E-3</c:v>
                </c:pt>
                <c:pt idx="8931">
                  <c:v>3.96E-3</c:v>
                </c:pt>
                <c:pt idx="8932">
                  <c:v>4.0949999999999997E-3</c:v>
                </c:pt>
                <c:pt idx="8933">
                  <c:v>3.6079999999999997E-3</c:v>
                </c:pt>
                <c:pt idx="8934">
                  <c:v>3.3100000000000004E-3</c:v>
                </c:pt>
                <c:pt idx="8935">
                  <c:v>3.4909999999999997E-3</c:v>
                </c:pt>
                <c:pt idx="8936">
                  <c:v>3.1379999999999997E-3</c:v>
                </c:pt>
                <c:pt idx="8937">
                  <c:v>4.156E-3</c:v>
                </c:pt>
                <c:pt idx="8938">
                  <c:v>5.3200000000000001E-3</c:v>
                </c:pt>
                <c:pt idx="8939">
                  <c:v>6.4339999999999996E-3</c:v>
                </c:pt>
                <c:pt idx="8940">
                  <c:v>6.0859999999999994E-3</c:v>
                </c:pt>
                <c:pt idx="8941">
                  <c:v>8.6359999999999996E-3</c:v>
                </c:pt>
                <c:pt idx="8942">
                  <c:v>8.2349999999999993E-3</c:v>
                </c:pt>
                <c:pt idx="8943">
                  <c:v>7.7389999999999994E-3</c:v>
                </c:pt>
                <c:pt idx="8944">
                  <c:v>1.0388E-2</c:v>
                </c:pt>
                <c:pt idx="8945">
                  <c:v>8.7500000000000008E-3</c:v>
                </c:pt>
                <c:pt idx="8946">
                  <c:v>7.3019999999999995E-3</c:v>
                </c:pt>
                <c:pt idx="8947">
                  <c:v>5.2469999999999999E-3</c:v>
                </c:pt>
                <c:pt idx="8948">
                  <c:v>3.9509999999999997E-3</c:v>
                </c:pt>
                <c:pt idx="8949">
                  <c:v>3.5800000000000003E-3</c:v>
                </c:pt>
                <c:pt idx="8950">
                  <c:v>2.7859999999999998E-3</c:v>
                </c:pt>
                <c:pt idx="8951">
                  <c:v>2.4879999999999998E-3</c:v>
                </c:pt>
                <c:pt idx="8952">
                  <c:v>3.7469999999999999E-3</c:v>
                </c:pt>
                <c:pt idx="8953">
                  <c:v>3.0600000000000002E-3</c:v>
                </c:pt>
                <c:pt idx="8954">
                  <c:v>2.372E-3</c:v>
                </c:pt>
                <c:pt idx="8955">
                  <c:v>2.5579999999999999E-3</c:v>
                </c:pt>
                <c:pt idx="8956">
                  <c:v>2.4429999999999999E-3</c:v>
                </c:pt>
                <c:pt idx="8957">
                  <c:v>2.9839999999999997E-3</c:v>
                </c:pt>
                <c:pt idx="8958">
                  <c:v>3.0850000000000001E-3</c:v>
                </c:pt>
                <c:pt idx="8959">
                  <c:v>3.1479999999999998E-3</c:v>
                </c:pt>
                <c:pt idx="8960">
                  <c:v>2.8989999999999997E-3</c:v>
                </c:pt>
                <c:pt idx="8961">
                  <c:v>3.2320000000000001E-3</c:v>
                </c:pt>
                <c:pt idx="8962">
                  <c:v>2.6389999999999999E-3</c:v>
                </c:pt>
                <c:pt idx="8963">
                  <c:v>1.8009999999999999E-3</c:v>
                </c:pt>
                <c:pt idx="8964">
                  <c:v>1.9169999999999999E-3</c:v>
                </c:pt>
                <c:pt idx="8965">
                  <c:v>3.5750000000000001E-3</c:v>
                </c:pt>
                <c:pt idx="8966">
                  <c:v>1.3186E-2</c:v>
                </c:pt>
                <c:pt idx="8967">
                  <c:v>1.2461E-2</c:v>
                </c:pt>
                <c:pt idx="8968">
                  <c:v>1.0787999999999999E-2</c:v>
                </c:pt>
                <c:pt idx="8969">
                  <c:v>8.2719999999999998E-3</c:v>
                </c:pt>
                <c:pt idx="8970">
                  <c:v>7.1269999999999997E-3</c:v>
                </c:pt>
                <c:pt idx="8971">
                  <c:v>5.6759999999999996E-3</c:v>
                </c:pt>
                <c:pt idx="8972">
                  <c:v>3.9529999999999999E-3</c:v>
                </c:pt>
                <c:pt idx="8973">
                  <c:v>2.7049999999999999E-3</c:v>
                </c:pt>
                <c:pt idx="8974">
                  <c:v>1.9449999999999999E-3</c:v>
                </c:pt>
                <c:pt idx="8975">
                  <c:v>3.1119999999999997E-3</c:v>
                </c:pt>
                <c:pt idx="8976">
                  <c:v>2.5409999999999999E-3</c:v>
                </c:pt>
                <c:pt idx="8977">
                  <c:v>2.0529999999999997E-3</c:v>
                </c:pt>
                <c:pt idx="8978">
                  <c:v>1.9239999999999999E-3</c:v>
                </c:pt>
                <c:pt idx="8979">
                  <c:v>3.4900000000000005E-3</c:v>
                </c:pt>
                <c:pt idx="8980">
                  <c:v>3.6609999999999998E-3</c:v>
                </c:pt>
                <c:pt idx="8981">
                  <c:v>3.2659999999999998E-3</c:v>
                </c:pt>
                <c:pt idx="8982">
                  <c:v>8.3739999999999995E-3</c:v>
                </c:pt>
                <c:pt idx="8983">
                  <c:v>7.9019999999999993E-3</c:v>
                </c:pt>
                <c:pt idx="8984">
                  <c:v>7.123E-3</c:v>
                </c:pt>
                <c:pt idx="8985">
                  <c:v>6.6809999999999994E-3</c:v>
                </c:pt>
                <c:pt idx="8986">
                  <c:v>6.1809999999999999E-3</c:v>
                </c:pt>
                <c:pt idx="8987">
                  <c:v>4.8690000000000001E-3</c:v>
                </c:pt>
                <c:pt idx="8988">
                  <c:v>4.0629999999999998E-3</c:v>
                </c:pt>
                <c:pt idx="8989">
                  <c:v>4.3949999999999996E-3</c:v>
                </c:pt>
                <c:pt idx="8990">
                  <c:v>3.7500000000000003E-3</c:v>
                </c:pt>
                <c:pt idx="8991">
                  <c:v>3.5800000000000003E-3</c:v>
                </c:pt>
                <c:pt idx="8992">
                  <c:v>3.1100000000000004E-3</c:v>
                </c:pt>
                <c:pt idx="8993">
                  <c:v>3.0819999999999997E-3</c:v>
                </c:pt>
                <c:pt idx="8994">
                  <c:v>2.8389999999999999E-3</c:v>
                </c:pt>
                <c:pt idx="8995">
                  <c:v>4.7339999999999995E-3</c:v>
                </c:pt>
                <c:pt idx="8996">
                  <c:v>4.5149999999999999E-3</c:v>
                </c:pt>
                <c:pt idx="8997">
                  <c:v>4.5019999999999999E-3</c:v>
                </c:pt>
                <c:pt idx="8998">
                  <c:v>5.0100000000000006E-3</c:v>
                </c:pt>
                <c:pt idx="8999">
                  <c:v>5.4100000000000007E-3</c:v>
                </c:pt>
                <c:pt idx="9000">
                  <c:v>5.2359999999999993E-3</c:v>
                </c:pt>
                <c:pt idx="9001">
                  <c:v>5.143E-3</c:v>
                </c:pt>
                <c:pt idx="9002">
                  <c:v>4.7879999999999997E-3</c:v>
                </c:pt>
                <c:pt idx="9003">
                  <c:v>6.698E-3</c:v>
                </c:pt>
                <c:pt idx="9004">
                  <c:v>1.0666E-2</c:v>
                </c:pt>
                <c:pt idx="9005">
                  <c:v>8.796E-3</c:v>
                </c:pt>
                <c:pt idx="9006">
                  <c:v>1.3221999999999999E-2</c:v>
                </c:pt>
                <c:pt idx="9007">
                  <c:v>1.1878E-2</c:v>
                </c:pt>
                <c:pt idx="9008">
                  <c:v>1.0872E-2</c:v>
                </c:pt>
                <c:pt idx="9009">
                  <c:v>1.2626E-2</c:v>
                </c:pt>
                <c:pt idx="9010">
                  <c:v>1.2026E-2</c:v>
                </c:pt>
                <c:pt idx="9011">
                  <c:v>1.2950000000000001E-2</c:v>
                </c:pt>
                <c:pt idx="9012">
                  <c:v>1.1217E-2</c:v>
                </c:pt>
                <c:pt idx="9013">
                  <c:v>1.0980999999999999E-2</c:v>
                </c:pt>
                <c:pt idx="9014">
                  <c:v>1.0119E-2</c:v>
                </c:pt>
                <c:pt idx="9015">
                  <c:v>8.2979999999999998E-3</c:v>
                </c:pt>
                <c:pt idx="9016">
                  <c:v>6.6900000000000006E-3</c:v>
                </c:pt>
                <c:pt idx="9017">
                  <c:v>6.6969999999999998E-3</c:v>
                </c:pt>
                <c:pt idx="9018">
                  <c:v>5.5400000000000007E-3</c:v>
                </c:pt>
                <c:pt idx="9019">
                  <c:v>4.7919999999999994E-3</c:v>
                </c:pt>
                <c:pt idx="9020">
                  <c:v>4.8009999999999997E-3</c:v>
                </c:pt>
                <c:pt idx="9021">
                  <c:v>5.8700000000000002E-3</c:v>
                </c:pt>
                <c:pt idx="9022">
                  <c:v>8.761999999999999E-3</c:v>
                </c:pt>
                <c:pt idx="9023">
                  <c:v>8.1969999999999994E-3</c:v>
                </c:pt>
                <c:pt idx="9024">
                  <c:v>8.1969999999999994E-3</c:v>
                </c:pt>
                <c:pt idx="9025">
                  <c:v>1.2862E-2</c:v>
                </c:pt>
                <c:pt idx="9026">
                  <c:v>1.6960000000000003E-2</c:v>
                </c:pt>
                <c:pt idx="9027">
                  <c:v>1.9432999999999999E-2</c:v>
                </c:pt>
                <c:pt idx="9028">
                  <c:v>2.0077999999999999E-2</c:v>
                </c:pt>
                <c:pt idx="9029">
                  <c:v>1.8565999999999999E-2</c:v>
                </c:pt>
                <c:pt idx="9030">
                  <c:v>1.8120000000000001E-2</c:v>
                </c:pt>
                <c:pt idx="9031">
                  <c:v>1.5364999999999998E-2</c:v>
                </c:pt>
                <c:pt idx="9032">
                  <c:v>1.5896999999999998E-2</c:v>
                </c:pt>
                <c:pt idx="9033">
                  <c:v>1.6650999999999999E-2</c:v>
                </c:pt>
                <c:pt idx="9034">
                  <c:v>1.3401999999999999E-2</c:v>
                </c:pt>
                <c:pt idx="9035">
                  <c:v>1.1358999999999999E-2</c:v>
                </c:pt>
                <c:pt idx="9036">
                  <c:v>1.0867999999999999E-2</c:v>
                </c:pt>
                <c:pt idx="9037">
                  <c:v>9.9069999999999991E-3</c:v>
                </c:pt>
                <c:pt idx="9038">
                  <c:v>8.5400000000000007E-3</c:v>
                </c:pt>
                <c:pt idx="9039">
                  <c:v>6.1240000000000001E-3</c:v>
                </c:pt>
                <c:pt idx="9040">
                  <c:v>5.6159999999999995E-3</c:v>
                </c:pt>
                <c:pt idx="9041">
                  <c:v>5.2519999999999997E-3</c:v>
                </c:pt>
                <c:pt idx="9042">
                  <c:v>4.7569999999999999E-3</c:v>
                </c:pt>
                <c:pt idx="9043">
                  <c:v>4.888E-3</c:v>
                </c:pt>
                <c:pt idx="9044">
                  <c:v>9.0539999999999995E-3</c:v>
                </c:pt>
                <c:pt idx="9045">
                  <c:v>6.9059999999999998E-3</c:v>
                </c:pt>
                <c:pt idx="9046">
                  <c:v>1.1157E-2</c:v>
                </c:pt>
                <c:pt idx="9047">
                  <c:v>1.2260000000000002E-2</c:v>
                </c:pt>
                <c:pt idx="9048">
                  <c:v>1.1292999999999999E-2</c:v>
                </c:pt>
                <c:pt idx="9049">
                  <c:v>9.9209999999999993E-3</c:v>
                </c:pt>
                <c:pt idx="9050">
                  <c:v>7.9700000000000014E-3</c:v>
                </c:pt>
                <c:pt idx="9051">
                  <c:v>5.4209999999999996E-3</c:v>
                </c:pt>
                <c:pt idx="9052">
                  <c:v>4.9229999999999994E-3</c:v>
                </c:pt>
                <c:pt idx="9053">
                  <c:v>4.0470000000000002E-3</c:v>
                </c:pt>
                <c:pt idx="9054">
                  <c:v>3.6779999999999998E-3</c:v>
                </c:pt>
                <c:pt idx="9055">
                  <c:v>4.8069999999999996E-3</c:v>
                </c:pt>
                <c:pt idx="9056">
                  <c:v>5.6819999999999996E-3</c:v>
                </c:pt>
                <c:pt idx="9057">
                  <c:v>7.2569999999999996E-3</c:v>
                </c:pt>
                <c:pt idx="9058">
                  <c:v>7.3980000000000001E-3</c:v>
                </c:pt>
                <c:pt idx="9059">
                  <c:v>1.1221E-2</c:v>
                </c:pt>
                <c:pt idx="9060">
                  <c:v>1.0718E-2</c:v>
                </c:pt>
                <c:pt idx="9061">
                  <c:v>1.2381999999999999E-2</c:v>
                </c:pt>
                <c:pt idx="9062">
                  <c:v>1.2516999999999999E-2</c:v>
                </c:pt>
                <c:pt idx="9063">
                  <c:v>1.0863999999999999E-2</c:v>
                </c:pt>
                <c:pt idx="9064">
                  <c:v>1.0695999999999999E-2</c:v>
                </c:pt>
                <c:pt idx="9065">
                  <c:v>1.3434999999999999E-2</c:v>
                </c:pt>
                <c:pt idx="9066">
                  <c:v>2.1203E-2</c:v>
                </c:pt>
                <c:pt idx="9067">
                  <c:v>2.1658999999999998E-2</c:v>
                </c:pt>
                <c:pt idx="9068">
                  <c:v>2.3005999999999999E-2</c:v>
                </c:pt>
                <c:pt idx="9069">
                  <c:v>2.4136999999999999E-2</c:v>
                </c:pt>
                <c:pt idx="9070">
                  <c:v>2.4634E-2</c:v>
                </c:pt>
                <c:pt idx="9071">
                  <c:v>2.4201E-2</c:v>
                </c:pt>
                <c:pt idx="9072">
                  <c:v>2.5590999999999999E-2</c:v>
                </c:pt>
                <c:pt idx="9073">
                  <c:v>2.4981999999999997E-2</c:v>
                </c:pt>
                <c:pt idx="9074">
                  <c:v>2.4475E-2</c:v>
                </c:pt>
                <c:pt idx="9075">
                  <c:v>6.0566999999999996E-2</c:v>
                </c:pt>
                <c:pt idx="9076">
                  <c:v>8.6150999999999991E-2</c:v>
                </c:pt>
                <c:pt idx="9077">
                  <c:v>9.1608999999999996E-2</c:v>
                </c:pt>
                <c:pt idx="9078">
                  <c:v>9.5188999999999996E-2</c:v>
                </c:pt>
                <c:pt idx="9079">
                  <c:v>8.6266999999999996E-2</c:v>
                </c:pt>
                <c:pt idx="9080">
                  <c:v>7.9000000000000001E-2</c:v>
                </c:pt>
                <c:pt idx="9081">
                  <c:v>6.1702E-2</c:v>
                </c:pt>
                <c:pt idx="9082">
                  <c:v>5.5891999999999997E-2</c:v>
                </c:pt>
                <c:pt idx="9083">
                  <c:v>4.8801999999999998E-2</c:v>
                </c:pt>
                <c:pt idx="9084">
                  <c:v>3.9780999999999997E-2</c:v>
                </c:pt>
                <c:pt idx="9085">
                  <c:v>4.0542999999999996E-2</c:v>
                </c:pt>
                <c:pt idx="9086">
                  <c:v>3.7372999999999997E-2</c:v>
                </c:pt>
                <c:pt idx="9087">
                  <c:v>2.8783999999999997E-2</c:v>
                </c:pt>
                <c:pt idx="9088">
                  <c:v>2.1125999999999999E-2</c:v>
                </c:pt>
                <c:pt idx="9089">
                  <c:v>2.1509E-2</c:v>
                </c:pt>
                <c:pt idx="9090">
                  <c:v>1.8971999999999999E-2</c:v>
                </c:pt>
                <c:pt idx="9091">
                  <c:v>1.9113999999999999E-2</c:v>
                </c:pt>
                <c:pt idx="9092">
                  <c:v>1.9008999999999998E-2</c:v>
                </c:pt>
                <c:pt idx="9093">
                  <c:v>1.7745999999999998E-2</c:v>
                </c:pt>
                <c:pt idx="9094">
                  <c:v>1.7708999999999999E-2</c:v>
                </c:pt>
                <c:pt idx="9095">
                  <c:v>1.7513999999999998E-2</c:v>
                </c:pt>
                <c:pt idx="9096">
                  <c:v>1.4145999999999999E-2</c:v>
                </c:pt>
                <c:pt idx="9097">
                  <c:v>1.3448E-2</c:v>
                </c:pt>
                <c:pt idx="9098">
                  <c:v>1.2086E-2</c:v>
                </c:pt>
                <c:pt idx="9099">
                  <c:v>1.2291999999999999E-2</c:v>
                </c:pt>
                <c:pt idx="9100">
                  <c:v>1.1197E-2</c:v>
                </c:pt>
                <c:pt idx="9101">
                  <c:v>9.6109999999999998E-3</c:v>
                </c:pt>
                <c:pt idx="9102">
                  <c:v>1.6864000000000001E-2</c:v>
                </c:pt>
                <c:pt idx="9103">
                  <c:v>1.8015E-2</c:v>
                </c:pt>
                <c:pt idx="9104">
                  <c:v>1.5396E-2</c:v>
                </c:pt>
                <c:pt idx="9105">
                  <c:v>1.2503999999999999E-2</c:v>
                </c:pt>
                <c:pt idx="9106">
                  <c:v>1.0258E-2</c:v>
                </c:pt>
                <c:pt idx="9107">
                  <c:v>1.0291999999999999E-2</c:v>
                </c:pt>
                <c:pt idx="9108">
                  <c:v>8.201E-3</c:v>
                </c:pt>
                <c:pt idx="9109">
                  <c:v>9.2610000000000001E-3</c:v>
                </c:pt>
                <c:pt idx="9110">
                  <c:v>8.4659999999999996E-3</c:v>
                </c:pt>
                <c:pt idx="9111">
                  <c:v>8.4539999999999997E-3</c:v>
                </c:pt>
                <c:pt idx="9112">
                  <c:v>1.0359E-2</c:v>
                </c:pt>
                <c:pt idx="9113">
                  <c:v>9.0100000000000006E-3</c:v>
                </c:pt>
                <c:pt idx="9114">
                  <c:v>1.0515E-2</c:v>
                </c:pt>
                <c:pt idx="9115">
                  <c:v>9.3559999999999997E-3</c:v>
                </c:pt>
                <c:pt idx="9116">
                  <c:v>7.2150000000000001E-3</c:v>
                </c:pt>
                <c:pt idx="9117">
                  <c:v>1.1412E-2</c:v>
                </c:pt>
                <c:pt idx="9118">
                  <c:v>1.5333999999999999E-2</c:v>
                </c:pt>
                <c:pt idx="9119">
                  <c:v>1.4199E-2</c:v>
                </c:pt>
                <c:pt idx="9120">
                  <c:v>1.9265999999999998E-2</c:v>
                </c:pt>
                <c:pt idx="9121">
                  <c:v>2.0308E-2</c:v>
                </c:pt>
                <c:pt idx="9122">
                  <c:v>2.2561999999999999E-2</c:v>
                </c:pt>
                <c:pt idx="9123">
                  <c:v>2.0024999999999998E-2</c:v>
                </c:pt>
                <c:pt idx="9124">
                  <c:v>1.8359E-2</c:v>
                </c:pt>
                <c:pt idx="9125">
                  <c:v>1.5417E-2</c:v>
                </c:pt>
                <c:pt idx="9126">
                  <c:v>1.2872E-2</c:v>
                </c:pt>
                <c:pt idx="9127">
                  <c:v>1.1667E-2</c:v>
                </c:pt>
                <c:pt idx="9128">
                  <c:v>8.8019999999999991E-3</c:v>
                </c:pt>
                <c:pt idx="9129">
                  <c:v>6.9340000000000001E-3</c:v>
                </c:pt>
                <c:pt idx="9130">
                  <c:v>6.5290000000000001E-3</c:v>
                </c:pt>
                <c:pt idx="9131">
                  <c:v>5.3869999999999994E-3</c:v>
                </c:pt>
                <c:pt idx="9132">
                  <c:v>5.5859999999999998E-3</c:v>
                </c:pt>
                <c:pt idx="9133">
                  <c:v>1.1054999999999999E-2</c:v>
                </c:pt>
                <c:pt idx="9134">
                  <c:v>2.3344999999999998E-2</c:v>
                </c:pt>
                <c:pt idx="9135">
                  <c:v>2.7639E-2</c:v>
                </c:pt>
                <c:pt idx="9136">
                  <c:v>2.5470999999999997E-2</c:v>
                </c:pt>
                <c:pt idx="9137">
                  <c:v>3.0825999999999999E-2</c:v>
                </c:pt>
                <c:pt idx="9138">
                  <c:v>2.6070000000000003E-2</c:v>
                </c:pt>
                <c:pt idx="9139">
                  <c:v>2.2773999999999999E-2</c:v>
                </c:pt>
                <c:pt idx="9140">
                  <c:v>2.5388999999999998E-2</c:v>
                </c:pt>
                <c:pt idx="9141">
                  <c:v>3.6130000000000002E-2</c:v>
                </c:pt>
                <c:pt idx="9142">
                  <c:v>4.1203999999999998E-2</c:v>
                </c:pt>
                <c:pt idx="9143">
                  <c:v>4.3337000000000001E-2</c:v>
                </c:pt>
                <c:pt idx="9144">
                  <c:v>4.7521999999999995E-2</c:v>
                </c:pt>
                <c:pt idx="9145">
                  <c:v>4.7620000000000003E-2</c:v>
                </c:pt>
                <c:pt idx="9146">
                  <c:v>8.9240000000000014E-2</c:v>
                </c:pt>
                <c:pt idx="9147">
                  <c:v>0.114089</c:v>
                </c:pt>
                <c:pt idx="9148">
                  <c:v>0.123654</c:v>
                </c:pt>
                <c:pt idx="9149">
                  <c:v>0.11795299999999999</c:v>
                </c:pt>
                <c:pt idx="9150">
                  <c:v>0.11702000000000001</c:v>
                </c:pt>
                <c:pt idx="9151">
                  <c:v>0.12017699999999999</c:v>
                </c:pt>
                <c:pt idx="9152">
                  <c:v>0.11486399999999999</c:v>
                </c:pt>
                <c:pt idx="9153">
                  <c:v>0.11070000000000001</c:v>
                </c:pt>
                <c:pt idx="9154">
                  <c:v>0.13211299999999998</c:v>
                </c:pt>
                <c:pt idx="9155">
                  <c:v>0.13361199999999998</c:v>
                </c:pt>
                <c:pt idx="9156">
                  <c:v>0.124472</c:v>
                </c:pt>
                <c:pt idx="9157">
                  <c:v>0.111179</c:v>
                </c:pt>
                <c:pt idx="9158">
                  <c:v>9.940199999999999E-2</c:v>
                </c:pt>
                <c:pt idx="9159">
                  <c:v>9.8188999999999999E-2</c:v>
                </c:pt>
                <c:pt idx="9160">
                  <c:v>8.5796999999999998E-2</c:v>
                </c:pt>
                <c:pt idx="9161">
                  <c:v>9.4904000000000002E-2</c:v>
                </c:pt>
                <c:pt idx="9162">
                  <c:v>9.056199999999999E-2</c:v>
                </c:pt>
                <c:pt idx="9163">
                  <c:v>7.428499999999999E-2</c:v>
                </c:pt>
                <c:pt idx="9164">
                  <c:v>7.5964999999999991E-2</c:v>
                </c:pt>
                <c:pt idx="9165">
                  <c:v>8.0496999999999999E-2</c:v>
                </c:pt>
                <c:pt idx="9166">
                  <c:v>7.2864999999999999E-2</c:v>
                </c:pt>
                <c:pt idx="9167">
                  <c:v>6.1787999999999996E-2</c:v>
                </c:pt>
                <c:pt idx="9168">
                  <c:v>5.8180000000000003E-2</c:v>
                </c:pt>
                <c:pt idx="9169">
                  <c:v>4.8730000000000002E-2</c:v>
                </c:pt>
                <c:pt idx="9170">
                  <c:v>3.4910999999999998E-2</c:v>
                </c:pt>
                <c:pt idx="9171">
                  <c:v>5.2260999999999995E-2</c:v>
                </c:pt>
                <c:pt idx="9172">
                  <c:v>4.2901999999999996E-2</c:v>
                </c:pt>
                <c:pt idx="9173">
                  <c:v>3.3354999999999996E-2</c:v>
                </c:pt>
                <c:pt idx="9174">
                  <c:v>2.5217E-2</c:v>
                </c:pt>
                <c:pt idx="9175">
                  <c:v>2.8205999999999998E-2</c:v>
                </c:pt>
                <c:pt idx="9176">
                  <c:v>2.6870999999999999E-2</c:v>
                </c:pt>
                <c:pt idx="9177">
                  <c:v>3.3078999999999997E-2</c:v>
                </c:pt>
                <c:pt idx="9178">
                  <c:v>3.2460999999999997E-2</c:v>
                </c:pt>
                <c:pt idx="9179">
                  <c:v>6.3118999999999995E-2</c:v>
                </c:pt>
                <c:pt idx="9180">
                  <c:v>0.1144</c:v>
                </c:pt>
                <c:pt idx="9181">
                  <c:v>0.13945399999999999</c:v>
                </c:pt>
                <c:pt idx="9182">
                  <c:v>0.15124499999999999</c:v>
                </c:pt>
                <c:pt idx="9183">
                  <c:v>0.16078799999999999</c:v>
                </c:pt>
                <c:pt idx="9184">
                  <c:v>0.155558</c:v>
                </c:pt>
                <c:pt idx="9185">
                  <c:v>0.17674799999999999</c:v>
                </c:pt>
                <c:pt idx="9186">
                  <c:v>0.18362199999999998</c:v>
                </c:pt>
                <c:pt idx="9187">
                  <c:v>0.20197799999999999</c:v>
                </c:pt>
                <c:pt idx="9188">
                  <c:v>0.202427</c:v>
                </c:pt>
                <c:pt idx="9189">
                  <c:v>0.202926</c:v>
                </c:pt>
                <c:pt idx="9190">
                  <c:v>0.18734699999999999</c:v>
                </c:pt>
                <c:pt idx="9191">
                  <c:v>0.183167</c:v>
                </c:pt>
                <c:pt idx="9192">
                  <c:v>0.170067</c:v>
                </c:pt>
                <c:pt idx="9193">
                  <c:v>0.17550000000000002</c:v>
                </c:pt>
                <c:pt idx="9194">
                  <c:v>0.17483699999999999</c:v>
                </c:pt>
                <c:pt idx="9195">
                  <c:v>0.166879</c:v>
                </c:pt>
                <c:pt idx="9196">
                  <c:v>0.16836699999999999</c:v>
                </c:pt>
                <c:pt idx="9197">
                  <c:v>0.14890100000000001</c:v>
                </c:pt>
                <c:pt idx="9198">
                  <c:v>0.12633800000000001</c:v>
                </c:pt>
                <c:pt idx="9199">
                  <c:v>0.131214</c:v>
                </c:pt>
                <c:pt idx="9200">
                  <c:v>0.11279599999999999</c:v>
                </c:pt>
                <c:pt idx="9201">
                  <c:v>0.11874599999999999</c:v>
                </c:pt>
                <c:pt idx="9202">
                  <c:v>0.116242</c:v>
                </c:pt>
                <c:pt idx="9203">
                  <c:v>0.10800599999999999</c:v>
                </c:pt>
                <c:pt idx="9204">
                  <c:v>8.7204999999999991E-2</c:v>
                </c:pt>
                <c:pt idx="9205">
                  <c:v>7.3210000000000011E-2</c:v>
                </c:pt>
                <c:pt idx="9206">
                  <c:v>6.3562999999999995E-2</c:v>
                </c:pt>
                <c:pt idx="9207">
                  <c:v>6.8995000000000001E-2</c:v>
                </c:pt>
                <c:pt idx="9208">
                  <c:v>7.3527999999999996E-2</c:v>
                </c:pt>
                <c:pt idx="9209">
                  <c:v>6.8623000000000003E-2</c:v>
                </c:pt>
                <c:pt idx="9210">
                  <c:v>5.8962999999999995E-2</c:v>
                </c:pt>
                <c:pt idx="9211">
                  <c:v>6.5571999999999991E-2</c:v>
                </c:pt>
                <c:pt idx="9212">
                  <c:v>6.6500000000000004E-2</c:v>
                </c:pt>
                <c:pt idx="9213">
                  <c:v>7.5128E-2</c:v>
                </c:pt>
                <c:pt idx="9214">
                  <c:v>7.2309999999999999E-2</c:v>
                </c:pt>
                <c:pt idx="9215">
                  <c:v>7.9194000000000001E-2</c:v>
                </c:pt>
                <c:pt idx="9216">
                  <c:v>0.104784</c:v>
                </c:pt>
                <c:pt idx="9217">
                  <c:v>0.114912</c:v>
                </c:pt>
                <c:pt idx="9218">
                  <c:v>0.11914599999999999</c:v>
                </c:pt>
                <c:pt idx="9219">
                  <c:v>0.119104</c:v>
                </c:pt>
                <c:pt idx="9220">
                  <c:v>0.136018</c:v>
                </c:pt>
                <c:pt idx="9221">
                  <c:v>0.128945</c:v>
                </c:pt>
                <c:pt idx="9222">
                  <c:v>0.14160799999999998</c:v>
                </c:pt>
                <c:pt idx="9223">
                  <c:v>0.13872799999999999</c:v>
                </c:pt>
                <c:pt idx="9224">
                  <c:v>0.126669</c:v>
                </c:pt>
                <c:pt idx="9225">
                  <c:v>0.13222899999999999</c:v>
                </c:pt>
                <c:pt idx="9226">
                  <c:v>0.123597</c:v>
                </c:pt>
                <c:pt idx="9227">
                  <c:v>0.116828</c:v>
                </c:pt>
                <c:pt idx="9228">
                  <c:v>0.11409699999999999</c:v>
                </c:pt>
                <c:pt idx="9229">
                  <c:v>0.13047</c:v>
                </c:pt>
                <c:pt idx="9230">
                  <c:v>0.124181</c:v>
                </c:pt>
                <c:pt idx="9231">
                  <c:v>0.115855</c:v>
                </c:pt>
                <c:pt idx="9232">
                  <c:v>0.108095</c:v>
                </c:pt>
                <c:pt idx="9233">
                  <c:v>9.8391999999999993E-2</c:v>
                </c:pt>
                <c:pt idx="9234">
                  <c:v>9.7921999999999995E-2</c:v>
                </c:pt>
                <c:pt idx="9235">
                  <c:v>0.101242</c:v>
                </c:pt>
                <c:pt idx="9236">
                  <c:v>9.1748999999999997E-2</c:v>
                </c:pt>
                <c:pt idx="9237">
                  <c:v>9.4985E-2</c:v>
                </c:pt>
                <c:pt idx="9238">
                  <c:v>9.2000999999999999E-2</c:v>
                </c:pt>
                <c:pt idx="9239">
                  <c:v>0.11093499999999999</c:v>
                </c:pt>
                <c:pt idx="9240">
                  <c:v>0.119462</c:v>
                </c:pt>
                <c:pt idx="9241">
                  <c:v>0.12119199999999999</c:v>
                </c:pt>
                <c:pt idx="9242">
                  <c:v>0.12928899999999999</c:v>
                </c:pt>
                <c:pt idx="9243">
                  <c:v>0.145367</c:v>
                </c:pt>
                <c:pt idx="9244">
                  <c:v>0.14660799999999999</c:v>
                </c:pt>
                <c:pt idx="9245">
                  <c:v>0.16009000000000001</c:v>
                </c:pt>
                <c:pt idx="9246">
                  <c:v>0.15113099999999999</c:v>
                </c:pt>
                <c:pt idx="9247">
                  <c:v>0.155529</c:v>
                </c:pt>
                <c:pt idx="9248">
                  <c:v>0.161131</c:v>
                </c:pt>
                <c:pt idx="9249">
                  <c:v>0.157693</c:v>
                </c:pt>
                <c:pt idx="9250">
                  <c:v>0.15891000000000002</c:v>
                </c:pt>
                <c:pt idx="9251">
                  <c:v>0.16115499999999999</c:v>
                </c:pt>
                <c:pt idx="9252">
                  <c:v>0.15167700000000001</c:v>
                </c:pt>
                <c:pt idx="9253">
                  <c:v>0.16081399999999998</c:v>
                </c:pt>
                <c:pt idx="9254">
                  <c:v>0.17308299999999999</c:v>
                </c:pt>
                <c:pt idx="9255">
                  <c:v>0.16444799999999998</c:v>
                </c:pt>
                <c:pt idx="9256">
                  <c:v>0.15690299999999999</c:v>
                </c:pt>
                <c:pt idx="9257">
                  <c:v>0.15051599999999998</c:v>
                </c:pt>
                <c:pt idx="9258">
                  <c:v>0.17671399999999998</c:v>
                </c:pt>
                <c:pt idx="9259">
                  <c:v>0.195324</c:v>
                </c:pt>
                <c:pt idx="9260">
                  <c:v>0.20292299999999999</c:v>
                </c:pt>
                <c:pt idx="9261">
                  <c:v>0.20178599999999999</c:v>
                </c:pt>
                <c:pt idx="9262">
                  <c:v>0.20333499999999999</c:v>
                </c:pt>
                <c:pt idx="9263">
                  <c:v>0.208703</c:v>
                </c:pt>
                <c:pt idx="9264">
                  <c:v>0.22913699999999998</c:v>
                </c:pt>
                <c:pt idx="9265">
                  <c:v>0.22971799999999998</c:v>
                </c:pt>
                <c:pt idx="9266">
                  <c:v>0.23147899999999999</c:v>
                </c:pt>
                <c:pt idx="9267">
                  <c:v>0.23444099999999998</c:v>
                </c:pt>
                <c:pt idx="9268">
                  <c:v>0.265596</c:v>
                </c:pt>
                <c:pt idx="9269">
                  <c:v>0.267322</c:v>
                </c:pt>
                <c:pt idx="9270">
                  <c:v>0.267598</c:v>
                </c:pt>
                <c:pt idx="9271">
                  <c:v>0.26334399999999997</c:v>
                </c:pt>
                <c:pt idx="9272">
                  <c:v>0.25209000000000004</c:v>
                </c:pt>
                <c:pt idx="9273">
                  <c:v>0.23949399999999998</c:v>
                </c:pt>
                <c:pt idx="9274">
                  <c:v>0.23713599999999999</c:v>
                </c:pt>
                <c:pt idx="9275">
                  <c:v>0.21976199999999999</c:v>
                </c:pt>
                <c:pt idx="9276">
                  <c:v>0.20608099999999999</c:v>
                </c:pt>
                <c:pt idx="9277">
                  <c:v>0.18906199999999998</c:v>
                </c:pt>
                <c:pt idx="9278">
                  <c:v>0.198855</c:v>
                </c:pt>
                <c:pt idx="9279">
                  <c:v>0.195996</c:v>
                </c:pt>
                <c:pt idx="9280">
                  <c:v>0.18811799999999998</c:v>
                </c:pt>
                <c:pt idx="9281">
                  <c:v>0.17968699999999999</c:v>
                </c:pt>
                <c:pt idx="9282">
                  <c:v>0.167549</c:v>
                </c:pt>
                <c:pt idx="9283">
                  <c:v>0.15163499999999999</c:v>
                </c:pt>
                <c:pt idx="9284">
                  <c:v>0.14417000000000002</c:v>
                </c:pt>
                <c:pt idx="9285">
                  <c:v>0.141876</c:v>
                </c:pt>
                <c:pt idx="9286">
                  <c:v>0.13294500000000001</c:v>
                </c:pt>
                <c:pt idx="9287">
                  <c:v>0.12526099999999998</c:v>
                </c:pt>
                <c:pt idx="9288">
                  <c:v>0.11483499999999999</c:v>
                </c:pt>
                <c:pt idx="9289">
                  <c:v>0.11401499999999999</c:v>
                </c:pt>
                <c:pt idx="9290">
                  <c:v>0.137466</c:v>
                </c:pt>
                <c:pt idx="9291">
                  <c:v>0.13592899999999999</c:v>
                </c:pt>
                <c:pt idx="9292">
                  <c:v>0.13431799999999999</c:v>
                </c:pt>
                <c:pt idx="9293">
                  <c:v>0.12998799999999999</c:v>
                </c:pt>
                <c:pt idx="9294">
                  <c:v>0.13359699999999999</c:v>
                </c:pt>
                <c:pt idx="9295">
                  <c:v>0.13347899999999999</c:v>
                </c:pt>
                <c:pt idx="9296">
                  <c:v>0.168319</c:v>
                </c:pt>
                <c:pt idx="9297">
                  <c:v>0.20977799999999999</c:v>
                </c:pt>
                <c:pt idx="9298">
                  <c:v>0.24604399999999998</c:v>
                </c:pt>
                <c:pt idx="9299">
                  <c:v>0.265602</c:v>
                </c:pt>
                <c:pt idx="9300">
                  <c:v>0.28767899999999996</c:v>
                </c:pt>
                <c:pt idx="9301">
                  <c:v>0.28503499999999998</c:v>
                </c:pt>
                <c:pt idx="9302">
                  <c:v>0.29086600000000001</c:v>
                </c:pt>
                <c:pt idx="9303">
                  <c:v>0.296462</c:v>
                </c:pt>
                <c:pt idx="9304">
                  <c:v>0.30449999999999999</c:v>
                </c:pt>
                <c:pt idx="9305">
                  <c:v>0.309697</c:v>
                </c:pt>
                <c:pt idx="9306">
                  <c:v>0.29910000000000003</c:v>
                </c:pt>
                <c:pt idx="9307">
                  <c:v>0.31012200000000001</c:v>
                </c:pt>
                <c:pt idx="9308">
                  <c:v>0.31039</c:v>
                </c:pt>
                <c:pt idx="9309">
                  <c:v>0.30233199999999999</c:v>
                </c:pt>
                <c:pt idx="9310">
                  <c:v>0.28887599999999997</c:v>
                </c:pt>
                <c:pt idx="9311">
                  <c:v>0.28586099999999998</c:v>
                </c:pt>
                <c:pt idx="9312">
                  <c:v>0.287688</c:v>
                </c:pt>
                <c:pt idx="9313">
                  <c:v>0.27555499999999999</c:v>
                </c:pt>
                <c:pt idx="9314">
                  <c:v>0.27316499999999999</c:v>
                </c:pt>
                <c:pt idx="9315">
                  <c:v>0.26369799999999999</c:v>
                </c:pt>
                <c:pt idx="9316">
                  <c:v>0.25614300000000001</c:v>
                </c:pt>
                <c:pt idx="9317">
                  <c:v>0.31160599999999999</c:v>
                </c:pt>
                <c:pt idx="9318">
                  <c:v>0.32617199999999996</c:v>
                </c:pt>
                <c:pt idx="9319">
                  <c:v>0.36155199999999998</c:v>
                </c:pt>
                <c:pt idx="9320">
                  <c:v>0.37987499999999996</c:v>
                </c:pt>
                <c:pt idx="9321">
                  <c:v>0.38329599999999997</c:v>
                </c:pt>
                <c:pt idx="9322">
                  <c:v>0.370195</c:v>
                </c:pt>
                <c:pt idx="9323">
                  <c:v>0.36783000000000005</c:v>
                </c:pt>
                <c:pt idx="9324">
                  <c:v>0.340918</c:v>
                </c:pt>
                <c:pt idx="9325">
                  <c:v>0.33201399999999998</c:v>
                </c:pt>
                <c:pt idx="9326">
                  <c:v>0.31130599999999997</c:v>
                </c:pt>
                <c:pt idx="9327">
                  <c:v>0.29246499999999997</c:v>
                </c:pt>
                <c:pt idx="9328">
                  <c:v>0.27540900000000001</c:v>
                </c:pt>
                <c:pt idx="9329">
                  <c:v>0.26493</c:v>
                </c:pt>
                <c:pt idx="9330">
                  <c:v>0.264048</c:v>
                </c:pt>
                <c:pt idx="9331">
                  <c:v>0.24776199999999998</c:v>
                </c:pt>
                <c:pt idx="9332">
                  <c:v>0.23786399999999999</c:v>
                </c:pt>
                <c:pt idx="9333">
                  <c:v>0.23235699999999998</c:v>
                </c:pt>
                <c:pt idx="9334">
                  <c:v>0.23238399999999998</c:v>
                </c:pt>
                <c:pt idx="9335">
                  <c:v>0.23692000000000002</c:v>
                </c:pt>
                <c:pt idx="9336">
                  <c:v>0.22244899999999998</c:v>
                </c:pt>
                <c:pt idx="9337">
                  <c:v>0.21257199999999998</c:v>
                </c:pt>
                <c:pt idx="9338">
                  <c:v>0.196409</c:v>
                </c:pt>
                <c:pt idx="9339">
                  <c:v>0.19677000000000003</c:v>
                </c:pt>
                <c:pt idx="9340">
                  <c:v>0.195274</c:v>
                </c:pt>
                <c:pt idx="9341">
                  <c:v>0.22562199999999999</c:v>
                </c:pt>
                <c:pt idx="9342">
                  <c:v>0.22717799999999999</c:v>
                </c:pt>
                <c:pt idx="9343">
                  <c:v>0.22306899999999999</c:v>
                </c:pt>
                <c:pt idx="9344">
                  <c:v>0.228492</c:v>
                </c:pt>
                <c:pt idx="9345">
                  <c:v>0.23189799999999999</c:v>
                </c:pt>
                <c:pt idx="9346">
                  <c:v>0.23601599999999998</c:v>
                </c:pt>
                <c:pt idx="9347">
                  <c:v>0.22720199999999999</c:v>
                </c:pt>
                <c:pt idx="9348">
                  <c:v>0.21532399999999999</c:v>
                </c:pt>
                <c:pt idx="9349">
                  <c:v>0.20269599999999999</c:v>
                </c:pt>
                <c:pt idx="9350">
                  <c:v>0.19478699999999999</c:v>
                </c:pt>
                <c:pt idx="9351">
                  <c:v>0.186418</c:v>
                </c:pt>
                <c:pt idx="9352">
                  <c:v>0.19256599999999999</c:v>
                </c:pt>
                <c:pt idx="9353">
                  <c:v>0.20299899999999999</c:v>
                </c:pt>
                <c:pt idx="9354">
                  <c:v>0.19472399999999998</c:v>
                </c:pt>
                <c:pt idx="9355">
                  <c:v>0.184561</c:v>
                </c:pt>
                <c:pt idx="9356">
                  <c:v>0.20780899999999999</c:v>
                </c:pt>
                <c:pt idx="9357">
                  <c:v>0.21018599999999998</c:v>
                </c:pt>
                <c:pt idx="9358">
                  <c:v>0.215279</c:v>
                </c:pt>
                <c:pt idx="9359">
                  <c:v>0.215443</c:v>
                </c:pt>
                <c:pt idx="9360">
                  <c:v>0.20458199999999999</c:v>
                </c:pt>
                <c:pt idx="9361">
                  <c:v>0.20289699999999999</c:v>
                </c:pt>
                <c:pt idx="9362">
                  <c:v>0.18556499999999998</c:v>
                </c:pt>
                <c:pt idx="9363">
                  <c:v>0.173702</c:v>
                </c:pt>
                <c:pt idx="9364">
                  <c:v>0.17230599999999999</c:v>
                </c:pt>
                <c:pt idx="9365">
                  <c:v>0.16886399999999999</c:v>
                </c:pt>
                <c:pt idx="9366">
                  <c:v>0.147117</c:v>
                </c:pt>
                <c:pt idx="9367">
                  <c:v>0.12861899999999998</c:v>
                </c:pt>
                <c:pt idx="9368">
                  <c:v>0.112136</c:v>
                </c:pt>
                <c:pt idx="9369">
                  <c:v>9.5878999999999992E-2</c:v>
                </c:pt>
                <c:pt idx="9370">
                  <c:v>8.9032E-2</c:v>
                </c:pt>
                <c:pt idx="9371">
                  <c:v>0.19344499999999998</c:v>
                </c:pt>
                <c:pt idx="9372">
                  <c:v>0.21600699999999998</c:v>
                </c:pt>
                <c:pt idx="9373">
                  <c:v>0.23278799999999999</c:v>
                </c:pt>
                <c:pt idx="9374">
                  <c:v>0.26511899999999999</c:v>
                </c:pt>
                <c:pt idx="9375">
                  <c:v>0.27126699999999998</c:v>
                </c:pt>
                <c:pt idx="9376">
                  <c:v>0.28414099999999998</c:v>
                </c:pt>
                <c:pt idx="9377">
                  <c:v>0.29502600000000001</c:v>
                </c:pt>
                <c:pt idx="9378">
                  <c:v>0.30797399999999997</c:v>
                </c:pt>
                <c:pt idx="9379">
                  <c:v>0.30211299999999996</c:v>
                </c:pt>
                <c:pt idx="9380">
                  <c:v>0.28811300000000001</c:v>
                </c:pt>
                <c:pt idx="9381">
                  <c:v>0.28443399999999996</c:v>
                </c:pt>
                <c:pt idx="9382">
                  <c:v>0.283169</c:v>
                </c:pt>
                <c:pt idx="9383">
                  <c:v>0.28417799999999999</c:v>
                </c:pt>
                <c:pt idx="9384">
                  <c:v>0.283138</c:v>
                </c:pt>
                <c:pt idx="9385">
                  <c:v>0.27839199999999997</c:v>
                </c:pt>
                <c:pt idx="9386">
                  <c:v>0.26911099999999999</c:v>
                </c:pt>
                <c:pt idx="9387">
                  <c:v>0.25190799999999997</c:v>
                </c:pt>
                <c:pt idx="9388">
                  <c:v>0.24885599999999999</c:v>
                </c:pt>
                <c:pt idx="9389">
                  <c:v>0.23882699999999998</c:v>
                </c:pt>
                <c:pt idx="9390">
                  <c:v>0.22081000000000001</c:v>
                </c:pt>
                <c:pt idx="9391">
                  <c:v>0.201595</c:v>
                </c:pt>
                <c:pt idx="9392">
                  <c:v>0.18177599999999999</c:v>
                </c:pt>
                <c:pt idx="9393">
                  <c:v>0.20184299999999999</c:v>
                </c:pt>
                <c:pt idx="9394">
                  <c:v>0.184668</c:v>
                </c:pt>
                <c:pt idx="9395">
                  <c:v>0.18542699999999998</c:v>
                </c:pt>
                <c:pt idx="9396">
                  <c:v>0.21537000000000001</c:v>
                </c:pt>
                <c:pt idx="9397">
                  <c:v>0.235345</c:v>
                </c:pt>
                <c:pt idx="9398">
                  <c:v>0.24720799999999998</c:v>
                </c:pt>
                <c:pt idx="9399">
                  <c:v>0.24693299999999999</c:v>
                </c:pt>
                <c:pt idx="9400">
                  <c:v>0.239227</c:v>
                </c:pt>
                <c:pt idx="9401">
                  <c:v>0.239175</c:v>
                </c:pt>
                <c:pt idx="9402">
                  <c:v>0.26599</c:v>
                </c:pt>
                <c:pt idx="9403">
                  <c:v>0.26265899999999998</c:v>
                </c:pt>
                <c:pt idx="9404">
                  <c:v>0.25320100000000001</c:v>
                </c:pt>
                <c:pt idx="9405">
                  <c:v>0.27829799999999999</c:v>
                </c:pt>
                <c:pt idx="9406">
                  <c:v>0.274447</c:v>
                </c:pt>
                <c:pt idx="9407">
                  <c:v>0.26321600000000001</c:v>
                </c:pt>
                <c:pt idx="9408">
                  <c:v>0.25931399999999999</c:v>
                </c:pt>
                <c:pt idx="9409">
                  <c:v>0.26033800000000001</c:v>
                </c:pt>
                <c:pt idx="9410">
                  <c:v>0.256579</c:v>
                </c:pt>
                <c:pt idx="9411">
                  <c:v>0.26087299999999997</c:v>
                </c:pt>
                <c:pt idx="9412">
                  <c:v>0.25087399999999999</c:v>
                </c:pt>
                <c:pt idx="9413">
                  <c:v>0.24241199999999999</c:v>
                </c:pt>
                <c:pt idx="9414">
                  <c:v>0.25024599999999997</c:v>
                </c:pt>
                <c:pt idx="9415">
                  <c:v>0.25707199999999997</c:v>
                </c:pt>
                <c:pt idx="9416">
                  <c:v>0.27380699999999997</c:v>
                </c:pt>
                <c:pt idx="9417">
                  <c:v>0.28217700000000001</c:v>
                </c:pt>
                <c:pt idx="9418">
                  <c:v>0.32203599999999999</c:v>
                </c:pt>
                <c:pt idx="9419">
                  <c:v>0.33644799999999997</c:v>
                </c:pt>
                <c:pt idx="9420">
                  <c:v>0.30318400000000001</c:v>
                </c:pt>
                <c:pt idx="9421">
                  <c:v>0.34915099999999999</c:v>
                </c:pt>
                <c:pt idx="9422">
                  <c:v>0.358651</c:v>
                </c:pt>
                <c:pt idx="9423">
                  <c:v>0.36761499999999997</c:v>
                </c:pt>
                <c:pt idx="9424">
                  <c:v>0.355962</c:v>
                </c:pt>
                <c:pt idx="9425">
                  <c:v>0.337455</c:v>
                </c:pt>
                <c:pt idx="9426">
                  <c:v>0.32046399999999997</c:v>
                </c:pt>
                <c:pt idx="9427">
                  <c:v>0.30894000000000005</c:v>
                </c:pt>
                <c:pt idx="9428">
                  <c:v>0.315</c:v>
                </c:pt>
                <c:pt idx="9429">
                  <c:v>0.30826399999999998</c:v>
                </c:pt>
                <c:pt idx="9430">
                  <c:v>0.31055699999999997</c:v>
                </c:pt>
                <c:pt idx="9431">
                  <c:v>0.294045</c:v>
                </c:pt>
                <c:pt idx="9432">
                  <c:v>0.28392499999999998</c:v>
                </c:pt>
                <c:pt idx="9433">
                  <c:v>0.29801800000000001</c:v>
                </c:pt>
                <c:pt idx="9434">
                  <c:v>0.30945600000000001</c:v>
                </c:pt>
                <c:pt idx="9435">
                  <c:v>0.32450099999999998</c:v>
                </c:pt>
                <c:pt idx="9436">
                  <c:v>0.31074000000000002</c:v>
                </c:pt>
                <c:pt idx="9437">
                  <c:v>0.30601800000000001</c:v>
                </c:pt>
                <c:pt idx="9438">
                  <c:v>0.30265399999999998</c:v>
                </c:pt>
                <c:pt idx="9439">
                  <c:v>0.29851899999999998</c:v>
                </c:pt>
                <c:pt idx="9440">
                  <c:v>0.29378699999999996</c:v>
                </c:pt>
                <c:pt idx="9441">
                  <c:v>0.30447199999999996</c:v>
                </c:pt>
                <c:pt idx="9442">
                  <c:v>0.32524199999999998</c:v>
                </c:pt>
                <c:pt idx="9443">
                  <c:v>0.32328799999999996</c:v>
                </c:pt>
                <c:pt idx="9444">
                  <c:v>0.318384</c:v>
                </c:pt>
                <c:pt idx="9445">
                  <c:v>0.314112</c:v>
                </c:pt>
                <c:pt idx="9446">
                  <c:v>0.32670199999999999</c:v>
                </c:pt>
                <c:pt idx="9447">
                  <c:v>0.31664700000000001</c:v>
                </c:pt>
                <c:pt idx="9448">
                  <c:v>0.297543</c:v>
                </c:pt>
                <c:pt idx="9449">
                  <c:v>0.28292200000000001</c:v>
                </c:pt>
                <c:pt idx="9450">
                  <c:v>0.25939799999999996</c:v>
                </c:pt>
                <c:pt idx="9451">
                  <c:v>0.25530700000000001</c:v>
                </c:pt>
                <c:pt idx="9452">
                  <c:v>0.232657</c:v>
                </c:pt>
                <c:pt idx="9453">
                  <c:v>0.214312</c:v>
                </c:pt>
                <c:pt idx="9454">
                  <c:v>0.20275000000000001</c:v>
                </c:pt>
                <c:pt idx="9455">
                  <c:v>0.20424899999999999</c:v>
                </c:pt>
                <c:pt idx="9456">
                  <c:v>0.19744099999999998</c:v>
                </c:pt>
                <c:pt idx="9457">
                  <c:v>0.19787199999999999</c:v>
                </c:pt>
                <c:pt idx="9458">
                  <c:v>0.188254</c:v>
                </c:pt>
                <c:pt idx="9459">
                  <c:v>0.19563000000000003</c:v>
                </c:pt>
                <c:pt idx="9460">
                  <c:v>0.192805</c:v>
                </c:pt>
                <c:pt idx="9461">
                  <c:v>0.18879699999999999</c:v>
                </c:pt>
                <c:pt idx="9462">
                  <c:v>0.19673599999999999</c:v>
                </c:pt>
                <c:pt idx="9463">
                  <c:v>0.19734000000000002</c:v>
                </c:pt>
                <c:pt idx="9464">
                  <c:v>0.186837</c:v>
                </c:pt>
                <c:pt idx="9465">
                  <c:v>0.187357</c:v>
                </c:pt>
                <c:pt idx="9466">
                  <c:v>0.18859099999999998</c:v>
                </c:pt>
                <c:pt idx="9467">
                  <c:v>0.178005</c:v>
                </c:pt>
                <c:pt idx="9468">
                  <c:v>0.169185</c:v>
                </c:pt>
                <c:pt idx="9469">
                  <c:v>0.16791799999999998</c:v>
                </c:pt>
                <c:pt idx="9470">
                  <c:v>0.159577</c:v>
                </c:pt>
                <c:pt idx="9471">
                  <c:v>0.15314700000000001</c:v>
                </c:pt>
                <c:pt idx="9472">
                  <c:v>0.16665099999999999</c:v>
                </c:pt>
                <c:pt idx="9473">
                  <c:v>0.17746099999999998</c:v>
                </c:pt>
                <c:pt idx="9474">
                  <c:v>0.17806900000000001</c:v>
                </c:pt>
                <c:pt idx="9475">
                  <c:v>0.17804499999999998</c:v>
                </c:pt>
                <c:pt idx="9476">
                  <c:v>0.18790399999999999</c:v>
                </c:pt>
                <c:pt idx="9477">
                  <c:v>0.221084</c:v>
                </c:pt>
                <c:pt idx="9478">
                  <c:v>0.216533</c:v>
                </c:pt>
                <c:pt idx="9479">
                  <c:v>0.25661400000000001</c:v>
                </c:pt>
                <c:pt idx="9480">
                  <c:v>0.261374</c:v>
                </c:pt>
                <c:pt idx="9481">
                  <c:v>0.260546</c:v>
                </c:pt>
                <c:pt idx="9482">
                  <c:v>0.25864899999999996</c:v>
                </c:pt>
                <c:pt idx="9483">
                  <c:v>0.250558</c:v>
                </c:pt>
                <c:pt idx="9484">
                  <c:v>0.245028</c:v>
                </c:pt>
                <c:pt idx="9485">
                  <c:v>0.23485599999999998</c:v>
                </c:pt>
                <c:pt idx="9486">
                  <c:v>0.22401599999999999</c:v>
                </c:pt>
                <c:pt idx="9487">
                  <c:v>0.20489099999999999</c:v>
                </c:pt>
                <c:pt idx="9488">
                  <c:v>0.18563199999999999</c:v>
                </c:pt>
                <c:pt idx="9489">
                  <c:v>0.16656199999999999</c:v>
                </c:pt>
                <c:pt idx="9490">
                  <c:v>0.164017</c:v>
                </c:pt>
                <c:pt idx="9491">
                  <c:v>0.15199099999999999</c:v>
                </c:pt>
                <c:pt idx="9492">
                  <c:v>0.149002</c:v>
                </c:pt>
                <c:pt idx="9493">
                  <c:v>0.150976</c:v>
                </c:pt>
                <c:pt idx="9494">
                  <c:v>0.168184</c:v>
                </c:pt>
                <c:pt idx="9495">
                  <c:v>0.175206</c:v>
                </c:pt>
                <c:pt idx="9496">
                  <c:v>0.17851899999999998</c:v>
                </c:pt>
                <c:pt idx="9497">
                  <c:v>0.16900899999999999</c:v>
                </c:pt>
                <c:pt idx="9498">
                  <c:v>0.16353599999999999</c:v>
                </c:pt>
                <c:pt idx="9499">
                  <c:v>0.16572399999999998</c:v>
                </c:pt>
                <c:pt idx="9500">
                  <c:v>0.167328</c:v>
                </c:pt>
                <c:pt idx="9501">
                  <c:v>0.16056899999999999</c:v>
                </c:pt>
                <c:pt idx="9502">
                  <c:v>0.143954</c:v>
                </c:pt>
                <c:pt idx="9503">
                  <c:v>0.15607199999999999</c:v>
                </c:pt>
                <c:pt idx="9504">
                  <c:v>0.15706299999999998</c:v>
                </c:pt>
                <c:pt idx="9505">
                  <c:v>0.158662</c:v>
                </c:pt>
                <c:pt idx="9506">
                  <c:v>0.159635</c:v>
                </c:pt>
                <c:pt idx="9507">
                  <c:v>0.19495099999999999</c:v>
                </c:pt>
                <c:pt idx="9508">
                  <c:v>0.21627199999999999</c:v>
                </c:pt>
                <c:pt idx="9509">
                  <c:v>0.22572499999999998</c:v>
                </c:pt>
                <c:pt idx="9510">
                  <c:v>0.231686</c:v>
                </c:pt>
                <c:pt idx="9511">
                  <c:v>0.25262000000000001</c:v>
                </c:pt>
                <c:pt idx="9512">
                  <c:v>0.25417699999999999</c:v>
                </c:pt>
                <c:pt idx="9513">
                  <c:v>0.27016299999999999</c:v>
                </c:pt>
                <c:pt idx="9514">
                  <c:v>0.26371499999999998</c:v>
                </c:pt>
                <c:pt idx="9515">
                  <c:v>0.26847000000000004</c:v>
                </c:pt>
                <c:pt idx="9516">
                  <c:v>0.28442699999999999</c:v>
                </c:pt>
                <c:pt idx="9517">
                  <c:v>0.351358</c:v>
                </c:pt>
                <c:pt idx="9518">
                  <c:v>0.41699599999999998</c:v>
                </c:pt>
                <c:pt idx="9519">
                  <c:v>0.45115699999999997</c:v>
                </c:pt>
                <c:pt idx="9520">
                  <c:v>0.46699399999999996</c:v>
                </c:pt>
                <c:pt idx="9521">
                  <c:v>0.47566000000000003</c:v>
                </c:pt>
                <c:pt idx="9522">
                  <c:v>0.472242</c:v>
                </c:pt>
                <c:pt idx="9523">
                  <c:v>0.46487799999999996</c:v>
                </c:pt>
                <c:pt idx="9524">
                  <c:v>0.46984399999999998</c:v>
                </c:pt>
                <c:pt idx="9525">
                  <c:v>0.46446299999999996</c:v>
                </c:pt>
                <c:pt idx="9526">
                  <c:v>0.45265000000000005</c:v>
                </c:pt>
                <c:pt idx="9527">
                  <c:v>0.434892</c:v>
                </c:pt>
                <c:pt idx="9528">
                  <c:v>0.42062699999999997</c:v>
                </c:pt>
                <c:pt idx="9529">
                  <c:v>0.41888799999999998</c:v>
                </c:pt>
                <c:pt idx="9530">
                  <c:v>0.40271899999999999</c:v>
                </c:pt>
                <c:pt idx="9531">
                  <c:v>0.39235000000000003</c:v>
                </c:pt>
                <c:pt idx="9532">
                  <c:v>0.38668599999999997</c:v>
                </c:pt>
                <c:pt idx="9533">
                  <c:v>0.37267699999999998</c:v>
                </c:pt>
                <c:pt idx="9534">
                  <c:v>0.33934599999999998</c:v>
                </c:pt>
                <c:pt idx="9535">
                  <c:v>0.35023799999999999</c:v>
                </c:pt>
                <c:pt idx="9536">
                  <c:v>0.33617799999999998</c:v>
                </c:pt>
                <c:pt idx="9537">
                  <c:v>0.32331199999999999</c:v>
                </c:pt>
                <c:pt idx="9538">
                  <c:v>0.30833699999999997</c:v>
                </c:pt>
                <c:pt idx="9539">
                  <c:v>0.294597</c:v>
                </c:pt>
                <c:pt idx="9540">
                  <c:v>0.29612000000000005</c:v>
                </c:pt>
                <c:pt idx="9541">
                  <c:v>0.28638599999999997</c:v>
                </c:pt>
                <c:pt idx="9542">
                  <c:v>0.27884000000000003</c:v>
                </c:pt>
                <c:pt idx="9543">
                  <c:v>0.26702199999999998</c:v>
                </c:pt>
                <c:pt idx="9544">
                  <c:v>0.29162399999999999</c:v>
                </c:pt>
                <c:pt idx="9545">
                  <c:v>0.27626299999999998</c:v>
                </c:pt>
                <c:pt idx="9546">
                  <c:v>0.29366799999999998</c:v>
                </c:pt>
                <c:pt idx="9547">
                  <c:v>0.29619699999999999</c:v>
                </c:pt>
                <c:pt idx="9548">
                  <c:v>0.28848499999999999</c:v>
                </c:pt>
                <c:pt idx="9549">
                  <c:v>0.28364400000000001</c:v>
                </c:pt>
                <c:pt idx="9550">
                  <c:v>0.26957000000000003</c:v>
                </c:pt>
                <c:pt idx="9551">
                  <c:v>0.25634599999999996</c:v>
                </c:pt>
                <c:pt idx="9552">
                  <c:v>0.24109899999999998</c:v>
                </c:pt>
                <c:pt idx="9553">
                  <c:v>0.22942599999999999</c:v>
                </c:pt>
                <c:pt idx="9554">
                  <c:v>0.21404000000000001</c:v>
                </c:pt>
                <c:pt idx="9555">
                  <c:v>0.20527199999999998</c:v>
                </c:pt>
                <c:pt idx="9556">
                  <c:v>0.191862</c:v>
                </c:pt>
                <c:pt idx="9557">
                  <c:v>0.19336100000000001</c:v>
                </c:pt>
                <c:pt idx="9558">
                  <c:v>0.18893000000000001</c:v>
                </c:pt>
                <c:pt idx="9559">
                  <c:v>0.188359</c:v>
                </c:pt>
                <c:pt idx="9560">
                  <c:v>0.18171799999999999</c:v>
                </c:pt>
                <c:pt idx="9561">
                  <c:v>0.17525199999999999</c:v>
                </c:pt>
                <c:pt idx="9562">
                  <c:v>0.15979299999999999</c:v>
                </c:pt>
                <c:pt idx="9563">
                  <c:v>0.15481399999999998</c:v>
                </c:pt>
                <c:pt idx="9564">
                  <c:v>0.149725</c:v>
                </c:pt>
                <c:pt idx="9565">
                  <c:v>0.146621</c:v>
                </c:pt>
                <c:pt idx="9566">
                  <c:v>0.14781000000000002</c:v>
                </c:pt>
                <c:pt idx="9567">
                  <c:v>0.136189</c:v>
                </c:pt>
                <c:pt idx="9568">
                  <c:v>0.125393</c:v>
                </c:pt>
                <c:pt idx="9569">
                  <c:v>0.11711000000000001</c:v>
                </c:pt>
                <c:pt idx="9570">
                  <c:v>0.122872</c:v>
                </c:pt>
                <c:pt idx="9571">
                  <c:v>0.12679000000000001</c:v>
                </c:pt>
                <c:pt idx="9572">
                  <c:v>0.11709699999999999</c:v>
                </c:pt>
                <c:pt idx="9573">
                  <c:v>0.11924799999999999</c:v>
                </c:pt>
                <c:pt idx="9574">
                  <c:v>0.142513</c:v>
                </c:pt>
                <c:pt idx="9575">
                  <c:v>0.13955499999999998</c:v>
                </c:pt>
                <c:pt idx="9576">
                  <c:v>0.13451299999999999</c:v>
                </c:pt>
                <c:pt idx="9577">
                  <c:v>0.14165800000000001</c:v>
                </c:pt>
                <c:pt idx="9578">
                  <c:v>0.14181099999999999</c:v>
                </c:pt>
                <c:pt idx="9579">
                  <c:v>0.142097</c:v>
                </c:pt>
                <c:pt idx="9580">
                  <c:v>0.13286100000000001</c:v>
                </c:pt>
                <c:pt idx="9581">
                  <c:v>0.15981699999999999</c:v>
                </c:pt>
                <c:pt idx="9582">
                  <c:v>0.18546499999999999</c:v>
                </c:pt>
                <c:pt idx="9583">
                  <c:v>0.204181</c:v>
                </c:pt>
                <c:pt idx="9584">
                  <c:v>0.21148399999999998</c:v>
                </c:pt>
                <c:pt idx="9585">
                  <c:v>0.20926299999999998</c:v>
                </c:pt>
                <c:pt idx="9586">
                  <c:v>0.20377199999999998</c:v>
                </c:pt>
                <c:pt idx="9587">
                  <c:v>0.195435</c:v>
                </c:pt>
                <c:pt idx="9588">
                  <c:v>0.19456399999999999</c:v>
                </c:pt>
                <c:pt idx="9589">
                  <c:v>0.17807399999999998</c:v>
                </c:pt>
                <c:pt idx="9590">
                  <c:v>0.183388</c:v>
                </c:pt>
                <c:pt idx="9591">
                  <c:v>0.17483699999999999</c:v>
                </c:pt>
                <c:pt idx="9592">
                  <c:v>0.17713099999999998</c:v>
                </c:pt>
                <c:pt idx="9593">
                  <c:v>0.17585299999999998</c:v>
                </c:pt>
                <c:pt idx="9594">
                  <c:v>0.16212099999999999</c:v>
                </c:pt>
                <c:pt idx="9595">
                  <c:v>0.15105299999999999</c:v>
                </c:pt>
                <c:pt idx="9596">
                  <c:v>0.157303</c:v>
                </c:pt>
                <c:pt idx="9597">
                  <c:v>0.16216799999999998</c:v>
                </c:pt>
                <c:pt idx="9598">
                  <c:v>0.16690099999999999</c:v>
                </c:pt>
                <c:pt idx="9599">
                  <c:v>0.181812</c:v>
                </c:pt>
                <c:pt idx="9600">
                  <c:v>0.178284</c:v>
                </c:pt>
                <c:pt idx="9601">
                  <c:v>0.17372799999999999</c:v>
                </c:pt>
                <c:pt idx="9602">
                  <c:v>0.15649000000000002</c:v>
                </c:pt>
                <c:pt idx="9603">
                  <c:v>0.15072199999999999</c:v>
                </c:pt>
                <c:pt idx="9604">
                  <c:v>0.14527899999999999</c:v>
                </c:pt>
                <c:pt idx="9605">
                  <c:v>0.14592000000000002</c:v>
                </c:pt>
                <c:pt idx="9606">
                  <c:v>0.15025000000000002</c:v>
                </c:pt>
                <c:pt idx="9607">
                  <c:v>0.14319999999999999</c:v>
                </c:pt>
                <c:pt idx="9608">
                  <c:v>0.14926200000000001</c:v>
                </c:pt>
                <c:pt idx="9609">
                  <c:v>0.147172</c:v>
                </c:pt>
                <c:pt idx="9610">
                  <c:v>0.155366</c:v>
                </c:pt>
                <c:pt idx="9611">
                  <c:v>0.17328099999999999</c:v>
                </c:pt>
                <c:pt idx="9612">
                  <c:v>0.17411299999999999</c:v>
                </c:pt>
                <c:pt idx="9613">
                  <c:v>0.164019</c:v>
                </c:pt>
                <c:pt idx="9614">
                  <c:v>0.16259399999999999</c:v>
                </c:pt>
                <c:pt idx="9615">
                  <c:v>0.16314899999999999</c:v>
                </c:pt>
                <c:pt idx="9616">
                  <c:v>0.17791299999999999</c:v>
                </c:pt>
                <c:pt idx="9617">
                  <c:v>0.178926</c:v>
                </c:pt>
                <c:pt idx="9618">
                  <c:v>0.16973299999999999</c:v>
                </c:pt>
                <c:pt idx="9619">
                  <c:v>0.17224699999999998</c:v>
                </c:pt>
                <c:pt idx="9620">
                  <c:v>0.176257</c:v>
                </c:pt>
                <c:pt idx="9621">
                  <c:v>0.174652</c:v>
                </c:pt>
                <c:pt idx="9622">
                  <c:v>0.16999899999999998</c:v>
                </c:pt>
                <c:pt idx="9623">
                  <c:v>0.16972599999999999</c:v>
                </c:pt>
                <c:pt idx="9624">
                  <c:v>0.18015</c:v>
                </c:pt>
                <c:pt idx="9625">
                  <c:v>0.17857199999999998</c:v>
                </c:pt>
                <c:pt idx="9626">
                  <c:v>0.167406</c:v>
                </c:pt>
                <c:pt idx="9627">
                  <c:v>0.16489699999999999</c:v>
                </c:pt>
                <c:pt idx="9628">
                  <c:v>0.168235</c:v>
                </c:pt>
                <c:pt idx="9629">
                  <c:v>0.162741</c:v>
                </c:pt>
                <c:pt idx="9630">
                  <c:v>0.163354</c:v>
                </c:pt>
                <c:pt idx="9631">
                  <c:v>0.15528899999999998</c:v>
                </c:pt>
                <c:pt idx="9632">
                  <c:v>0.171654</c:v>
                </c:pt>
                <c:pt idx="9633">
                  <c:v>0.16721899999999998</c:v>
                </c:pt>
                <c:pt idx="9634">
                  <c:v>0.17573899999999998</c:v>
                </c:pt>
                <c:pt idx="9635">
                  <c:v>0.17736000000000002</c:v>
                </c:pt>
                <c:pt idx="9636">
                  <c:v>0.18108199999999999</c:v>
                </c:pt>
                <c:pt idx="9637">
                  <c:v>0.19337499999999999</c:v>
                </c:pt>
                <c:pt idx="9638">
                  <c:v>0.197243</c:v>
                </c:pt>
                <c:pt idx="9639">
                  <c:v>0.196075</c:v>
                </c:pt>
                <c:pt idx="9640">
                  <c:v>0.20708699999999999</c:v>
                </c:pt>
                <c:pt idx="9641">
                  <c:v>0.21049499999999999</c:v>
                </c:pt>
                <c:pt idx="9642">
                  <c:v>0.20281399999999999</c:v>
                </c:pt>
                <c:pt idx="9643">
                  <c:v>0.20678299999999999</c:v>
                </c:pt>
                <c:pt idx="9644">
                  <c:v>0.200987</c:v>
                </c:pt>
                <c:pt idx="9645">
                  <c:v>0.19436699999999998</c:v>
                </c:pt>
                <c:pt idx="9646">
                  <c:v>0.19018000000000002</c:v>
                </c:pt>
                <c:pt idx="9647">
                  <c:v>0.175847</c:v>
                </c:pt>
                <c:pt idx="9648">
                  <c:v>0.161633</c:v>
                </c:pt>
                <c:pt idx="9649">
                  <c:v>0.14780099999999999</c:v>
                </c:pt>
                <c:pt idx="9650">
                  <c:v>0.13555200000000001</c:v>
                </c:pt>
                <c:pt idx="9651">
                  <c:v>0.12596199999999999</c:v>
                </c:pt>
                <c:pt idx="9652">
                  <c:v>0.118645</c:v>
                </c:pt>
                <c:pt idx="9653">
                  <c:v>0.10351399999999999</c:v>
                </c:pt>
                <c:pt idx="9654">
                  <c:v>0.110037</c:v>
                </c:pt>
                <c:pt idx="9655">
                  <c:v>0.10291299999999999</c:v>
                </c:pt>
                <c:pt idx="9656">
                  <c:v>9.8760000000000014E-2</c:v>
                </c:pt>
                <c:pt idx="9657">
                  <c:v>9.9677000000000002E-2</c:v>
                </c:pt>
                <c:pt idx="9658">
                  <c:v>9.9360000000000004E-2</c:v>
                </c:pt>
                <c:pt idx="9659">
                  <c:v>0.101202</c:v>
                </c:pt>
                <c:pt idx="9660">
                  <c:v>0.100045</c:v>
                </c:pt>
                <c:pt idx="9661">
                  <c:v>0.10037699999999999</c:v>
                </c:pt>
                <c:pt idx="9662">
                  <c:v>9.4573999999999991E-2</c:v>
                </c:pt>
                <c:pt idx="9663">
                  <c:v>9.3626000000000001E-2</c:v>
                </c:pt>
                <c:pt idx="9664">
                  <c:v>0.102892</c:v>
                </c:pt>
                <c:pt idx="9665">
                  <c:v>0.10532799999999999</c:v>
                </c:pt>
                <c:pt idx="9666">
                  <c:v>0.10503799999999999</c:v>
                </c:pt>
                <c:pt idx="9667">
                  <c:v>0.10413399999999999</c:v>
                </c:pt>
                <c:pt idx="9668">
                  <c:v>0.104339</c:v>
                </c:pt>
                <c:pt idx="9669">
                  <c:v>0.10241399999999999</c:v>
                </c:pt>
                <c:pt idx="9670">
                  <c:v>0.105236</c:v>
                </c:pt>
                <c:pt idx="9671">
                  <c:v>0.102864</c:v>
                </c:pt>
                <c:pt idx="9672">
                  <c:v>0.1027</c:v>
                </c:pt>
                <c:pt idx="9673">
                  <c:v>0.10394099999999999</c:v>
                </c:pt>
                <c:pt idx="9674">
                  <c:v>0.10714499999999999</c:v>
                </c:pt>
                <c:pt idx="9675">
                  <c:v>0.113054</c:v>
                </c:pt>
                <c:pt idx="9676">
                  <c:v>0.122323</c:v>
                </c:pt>
                <c:pt idx="9677">
                  <c:v>0.123025</c:v>
                </c:pt>
                <c:pt idx="9678">
                  <c:v>0.13408200000000001</c:v>
                </c:pt>
                <c:pt idx="9679">
                  <c:v>0.13850399999999999</c:v>
                </c:pt>
                <c:pt idx="9680">
                  <c:v>0.14474199999999998</c:v>
                </c:pt>
                <c:pt idx="9681">
                  <c:v>0.132579</c:v>
                </c:pt>
                <c:pt idx="9682">
                  <c:v>0.124265</c:v>
                </c:pt>
                <c:pt idx="9683">
                  <c:v>0.11133699999999999</c:v>
                </c:pt>
                <c:pt idx="9684">
                  <c:v>0.105903</c:v>
                </c:pt>
                <c:pt idx="9685">
                  <c:v>9.8997000000000002E-2</c:v>
                </c:pt>
                <c:pt idx="9686">
                  <c:v>9.3418000000000001E-2</c:v>
                </c:pt>
                <c:pt idx="9687">
                  <c:v>9.2156000000000002E-2</c:v>
                </c:pt>
                <c:pt idx="9688">
                  <c:v>8.8703999999999991E-2</c:v>
                </c:pt>
                <c:pt idx="9689">
                  <c:v>8.061299999999999E-2</c:v>
                </c:pt>
                <c:pt idx="9690">
                  <c:v>8.0750999999999989E-2</c:v>
                </c:pt>
                <c:pt idx="9691">
                  <c:v>8.2796999999999996E-2</c:v>
                </c:pt>
                <c:pt idx="9692">
                  <c:v>8.380399999999999E-2</c:v>
                </c:pt>
                <c:pt idx="9693">
                  <c:v>8.1930000000000003E-2</c:v>
                </c:pt>
                <c:pt idx="9694">
                  <c:v>7.8188999999999995E-2</c:v>
                </c:pt>
                <c:pt idx="9695">
                  <c:v>8.1366999999999995E-2</c:v>
                </c:pt>
                <c:pt idx="9696">
                  <c:v>8.5865999999999998E-2</c:v>
                </c:pt>
                <c:pt idx="9697">
                  <c:v>8.2799999999999999E-2</c:v>
                </c:pt>
                <c:pt idx="9698">
                  <c:v>8.6390999999999996E-2</c:v>
                </c:pt>
                <c:pt idx="9699">
                  <c:v>8.9994999999999992E-2</c:v>
                </c:pt>
                <c:pt idx="9700">
                  <c:v>9.0858999999999995E-2</c:v>
                </c:pt>
                <c:pt idx="9701">
                  <c:v>8.9478000000000002E-2</c:v>
                </c:pt>
                <c:pt idx="9702">
                  <c:v>9.022899999999999E-2</c:v>
                </c:pt>
                <c:pt idx="9703">
                  <c:v>9.6343999999999999E-2</c:v>
                </c:pt>
                <c:pt idx="9704">
                  <c:v>9.480799999999999E-2</c:v>
                </c:pt>
                <c:pt idx="9705">
                  <c:v>8.6076E-2</c:v>
                </c:pt>
                <c:pt idx="9706">
                  <c:v>8.9644000000000001E-2</c:v>
                </c:pt>
                <c:pt idx="9707">
                  <c:v>8.4364999999999996E-2</c:v>
                </c:pt>
                <c:pt idx="9708">
                  <c:v>8.2506999999999997E-2</c:v>
                </c:pt>
                <c:pt idx="9709">
                  <c:v>7.0232000000000003E-2</c:v>
                </c:pt>
                <c:pt idx="9710">
                  <c:v>6.8340999999999999E-2</c:v>
                </c:pt>
                <c:pt idx="9711">
                  <c:v>6.3427999999999998E-2</c:v>
                </c:pt>
                <c:pt idx="9712">
                  <c:v>6.0551999999999995E-2</c:v>
                </c:pt>
                <c:pt idx="9713">
                  <c:v>5.3506999999999999E-2</c:v>
                </c:pt>
                <c:pt idx="9714">
                  <c:v>5.1277999999999997E-2</c:v>
                </c:pt>
                <c:pt idx="9715">
                  <c:v>5.2468999999999995E-2</c:v>
                </c:pt>
                <c:pt idx="9716">
                  <c:v>5.2060000000000002E-2</c:v>
                </c:pt>
                <c:pt idx="9717">
                  <c:v>5.2637999999999997E-2</c:v>
                </c:pt>
                <c:pt idx="9718">
                  <c:v>6.1857999999999996E-2</c:v>
                </c:pt>
                <c:pt idx="9719">
                  <c:v>7.0341000000000001E-2</c:v>
                </c:pt>
                <c:pt idx="9720">
                  <c:v>7.1826000000000001E-2</c:v>
                </c:pt>
                <c:pt idx="9721">
                  <c:v>7.1177999999999991E-2</c:v>
                </c:pt>
                <c:pt idx="9722">
                  <c:v>7.1704999999999991E-2</c:v>
                </c:pt>
                <c:pt idx="9723">
                  <c:v>6.5365999999999994E-2</c:v>
                </c:pt>
                <c:pt idx="9724">
                  <c:v>5.5798999999999994E-2</c:v>
                </c:pt>
                <c:pt idx="9725">
                  <c:v>5.6177999999999999E-2</c:v>
                </c:pt>
                <c:pt idx="9726">
                  <c:v>4.9965999999999997E-2</c:v>
                </c:pt>
                <c:pt idx="9727">
                  <c:v>5.1066E-2</c:v>
                </c:pt>
                <c:pt idx="9728">
                  <c:v>4.9230999999999997E-2</c:v>
                </c:pt>
                <c:pt idx="9729">
                  <c:v>4.3517E-2</c:v>
                </c:pt>
                <c:pt idx="9730">
                  <c:v>4.2442999999999995E-2</c:v>
                </c:pt>
                <c:pt idx="9731">
                  <c:v>4.2484999999999995E-2</c:v>
                </c:pt>
                <c:pt idx="9732">
                  <c:v>4.4560000000000002E-2</c:v>
                </c:pt>
                <c:pt idx="9733">
                  <c:v>4.6668000000000001E-2</c:v>
                </c:pt>
                <c:pt idx="9734">
                  <c:v>7.0041999999999993E-2</c:v>
                </c:pt>
                <c:pt idx="9735">
                  <c:v>8.0994999999999998E-2</c:v>
                </c:pt>
                <c:pt idx="9736">
                  <c:v>8.8852E-2</c:v>
                </c:pt>
                <c:pt idx="9737">
                  <c:v>8.9589000000000002E-2</c:v>
                </c:pt>
                <c:pt idx="9738">
                  <c:v>8.7617E-2</c:v>
                </c:pt>
                <c:pt idx="9739">
                  <c:v>8.5301000000000002E-2</c:v>
                </c:pt>
                <c:pt idx="9740">
                  <c:v>7.4784000000000003E-2</c:v>
                </c:pt>
                <c:pt idx="9741">
                  <c:v>8.0082E-2</c:v>
                </c:pt>
                <c:pt idx="9742">
                  <c:v>7.8493999999999994E-2</c:v>
                </c:pt>
                <c:pt idx="9743">
                  <c:v>6.6425999999999999E-2</c:v>
                </c:pt>
                <c:pt idx="9744">
                  <c:v>6.0672999999999998E-2</c:v>
                </c:pt>
                <c:pt idx="9745">
                  <c:v>5.2059000000000001E-2</c:v>
                </c:pt>
                <c:pt idx="9746">
                  <c:v>4.2519000000000001E-2</c:v>
                </c:pt>
                <c:pt idx="9747">
                  <c:v>4.1487999999999997E-2</c:v>
                </c:pt>
                <c:pt idx="9748">
                  <c:v>3.9113999999999996E-2</c:v>
                </c:pt>
                <c:pt idx="9749">
                  <c:v>3.4268E-2</c:v>
                </c:pt>
                <c:pt idx="9750">
                  <c:v>4.2802E-2</c:v>
                </c:pt>
                <c:pt idx="9751">
                  <c:v>4.0778999999999996E-2</c:v>
                </c:pt>
                <c:pt idx="9752">
                  <c:v>4.1965999999999996E-2</c:v>
                </c:pt>
                <c:pt idx="9753">
                  <c:v>3.9064000000000002E-2</c:v>
                </c:pt>
                <c:pt idx="9754">
                  <c:v>3.2417000000000001E-2</c:v>
                </c:pt>
                <c:pt idx="9755">
                  <c:v>2.5186E-2</c:v>
                </c:pt>
                <c:pt idx="9756">
                  <c:v>2.0083E-2</c:v>
                </c:pt>
                <c:pt idx="9757">
                  <c:v>1.9910000000000001E-2</c:v>
                </c:pt>
                <c:pt idx="9758">
                  <c:v>1.7901E-2</c:v>
                </c:pt>
                <c:pt idx="9759">
                  <c:v>1.5436999999999999E-2</c:v>
                </c:pt>
                <c:pt idx="9760">
                  <c:v>1.2407999999999999E-2</c:v>
                </c:pt>
                <c:pt idx="9761">
                  <c:v>1.0499E-2</c:v>
                </c:pt>
                <c:pt idx="9762">
                  <c:v>9.4719999999999995E-3</c:v>
                </c:pt>
                <c:pt idx="9763">
                  <c:v>7.9690000000000004E-3</c:v>
                </c:pt>
                <c:pt idx="9764">
                  <c:v>5.2569999999999995E-3</c:v>
                </c:pt>
                <c:pt idx="9765">
                  <c:v>5.4669999999999996E-3</c:v>
                </c:pt>
                <c:pt idx="9766">
                  <c:v>5.2639999999999996E-3</c:v>
                </c:pt>
                <c:pt idx="9767">
                  <c:v>1.1824999999999999E-2</c:v>
                </c:pt>
                <c:pt idx="9768">
                  <c:v>1.1090000000000001E-2</c:v>
                </c:pt>
                <c:pt idx="9769">
                  <c:v>1.3094E-2</c:v>
                </c:pt>
                <c:pt idx="9770">
                  <c:v>1.2725E-2</c:v>
                </c:pt>
                <c:pt idx="9771">
                  <c:v>7.5979999999999997E-3</c:v>
                </c:pt>
                <c:pt idx="9772">
                  <c:v>7.9139999999999992E-3</c:v>
                </c:pt>
                <c:pt idx="9773">
                  <c:v>8.2100000000000003E-3</c:v>
                </c:pt>
                <c:pt idx="9774">
                  <c:v>9.0900000000000009E-3</c:v>
                </c:pt>
                <c:pt idx="9775">
                  <c:v>9.781999999999999E-3</c:v>
                </c:pt>
                <c:pt idx="9776">
                  <c:v>1.0794999999999999E-2</c:v>
                </c:pt>
                <c:pt idx="9777">
                  <c:v>1.0047E-2</c:v>
                </c:pt>
                <c:pt idx="9778">
                  <c:v>1.0333999999999999E-2</c:v>
                </c:pt>
                <c:pt idx="9779">
                  <c:v>8.5789999999999998E-3</c:v>
                </c:pt>
                <c:pt idx="9780">
                  <c:v>9.4479999999999998E-3</c:v>
                </c:pt>
                <c:pt idx="9781">
                  <c:v>1.7600000000000001E-2</c:v>
                </c:pt>
                <c:pt idx="9782">
                  <c:v>1.7350999999999998E-2</c:v>
                </c:pt>
                <c:pt idx="9783">
                  <c:v>1.7141E-2</c:v>
                </c:pt>
                <c:pt idx="9784">
                  <c:v>1.5521E-2</c:v>
                </c:pt>
                <c:pt idx="9785">
                  <c:v>1.3155999999999999E-2</c:v>
                </c:pt>
                <c:pt idx="9786">
                  <c:v>1.5361E-2</c:v>
                </c:pt>
                <c:pt idx="9787">
                  <c:v>1.3073999999999999E-2</c:v>
                </c:pt>
                <c:pt idx="9788">
                  <c:v>1.2893999999999999E-2</c:v>
                </c:pt>
                <c:pt idx="9789">
                  <c:v>9.7590000000000003E-3</c:v>
                </c:pt>
                <c:pt idx="9790">
                  <c:v>1.3153E-2</c:v>
                </c:pt>
                <c:pt idx="9791">
                  <c:v>1.2882999999999999E-2</c:v>
                </c:pt>
                <c:pt idx="9792">
                  <c:v>1.2400000000000001E-2</c:v>
                </c:pt>
                <c:pt idx="9793">
                  <c:v>1.2123999999999999E-2</c:v>
                </c:pt>
                <c:pt idx="9794">
                  <c:v>1.0034999999999999E-2</c:v>
                </c:pt>
                <c:pt idx="9795">
                  <c:v>1.0097E-2</c:v>
                </c:pt>
                <c:pt idx="9796">
                  <c:v>8.5950000000000002E-3</c:v>
                </c:pt>
                <c:pt idx="9797">
                  <c:v>9.7879999999999998E-3</c:v>
                </c:pt>
                <c:pt idx="9798">
                  <c:v>8.3920000000000002E-3</c:v>
                </c:pt>
                <c:pt idx="9799">
                  <c:v>8.6809999999999995E-3</c:v>
                </c:pt>
                <c:pt idx="9800">
                  <c:v>7.7749999999999998E-3</c:v>
                </c:pt>
                <c:pt idx="9801">
                  <c:v>7.0809999999999996E-3</c:v>
                </c:pt>
                <c:pt idx="9802">
                  <c:v>5.7780000000000001E-3</c:v>
                </c:pt>
                <c:pt idx="9803">
                  <c:v>4.287E-3</c:v>
                </c:pt>
                <c:pt idx="9804">
                  <c:v>5.1180000000000002E-3</c:v>
                </c:pt>
                <c:pt idx="9805">
                  <c:v>4.3609999999999994E-3</c:v>
                </c:pt>
                <c:pt idx="9806">
                  <c:v>5.0619999999999997E-3</c:v>
                </c:pt>
                <c:pt idx="9807">
                  <c:v>4.4719999999999994E-3</c:v>
                </c:pt>
                <c:pt idx="9808">
                  <c:v>4.692E-3</c:v>
                </c:pt>
                <c:pt idx="9809">
                  <c:v>4.8209999999999998E-3</c:v>
                </c:pt>
                <c:pt idx="9810">
                  <c:v>6.515E-3</c:v>
                </c:pt>
                <c:pt idx="9811">
                  <c:v>7.4809999999999998E-3</c:v>
                </c:pt>
                <c:pt idx="9812">
                  <c:v>8.5009999999999999E-3</c:v>
                </c:pt>
                <c:pt idx="9813">
                  <c:v>9.9080000000000001E-3</c:v>
                </c:pt>
                <c:pt idx="9814">
                  <c:v>8.4089999999999998E-3</c:v>
                </c:pt>
                <c:pt idx="9815">
                  <c:v>7.2849999999999998E-3</c:v>
                </c:pt>
                <c:pt idx="9816">
                  <c:v>6.711E-3</c:v>
                </c:pt>
                <c:pt idx="9817">
                  <c:v>6.0529999999999994E-3</c:v>
                </c:pt>
                <c:pt idx="9818">
                  <c:v>5.5700000000000003E-3</c:v>
                </c:pt>
                <c:pt idx="9819">
                  <c:v>5.4949999999999999E-3</c:v>
                </c:pt>
                <c:pt idx="9820">
                  <c:v>4.3010000000000001E-3</c:v>
                </c:pt>
                <c:pt idx="9821">
                  <c:v>3.9979999999999998E-3</c:v>
                </c:pt>
                <c:pt idx="9822">
                  <c:v>1.8219999999999998E-3</c:v>
                </c:pt>
                <c:pt idx="9823">
                  <c:v>1.6800000000000001E-3</c:v>
                </c:pt>
                <c:pt idx="9824">
                  <c:v>2.8400000000000001E-3</c:v>
                </c:pt>
                <c:pt idx="9825">
                  <c:v>3.6059999999999998E-3</c:v>
                </c:pt>
                <c:pt idx="9826">
                  <c:v>2.9529999999999999E-3</c:v>
                </c:pt>
                <c:pt idx="9827">
                  <c:v>2.2179999999999999E-3</c:v>
                </c:pt>
                <c:pt idx="9828">
                  <c:v>1.8519999999999999E-3</c:v>
                </c:pt>
                <c:pt idx="9829">
                  <c:v>2.251E-3</c:v>
                </c:pt>
                <c:pt idx="9830">
                  <c:v>1.892E-3</c:v>
                </c:pt>
                <c:pt idx="9831">
                  <c:v>1.6829999999999998E-3</c:v>
                </c:pt>
                <c:pt idx="9832">
                  <c:v>1.934E-3</c:v>
                </c:pt>
                <c:pt idx="9833">
                  <c:v>3.4549999999999997E-3</c:v>
                </c:pt>
                <c:pt idx="9834">
                  <c:v>8.2550000000000002E-3</c:v>
                </c:pt>
                <c:pt idx="9835">
                  <c:v>7.8449999999999995E-3</c:v>
                </c:pt>
                <c:pt idx="9836">
                  <c:v>1.0348999999999999E-2</c:v>
                </c:pt>
                <c:pt idx="9837">
                  <c:v>1.1465999999999999E-2</c:v>
                </c:pt>
                <c:pt idx="9838">
                  <c:v>1.1403999999999999E-2</c:v>
                </c:pt>
                <c:pt idx="9839">
                  <c:v>1.0865E-2</c:v>
                </c:pt>
                <c:pt idx="9840">
                  <c:v>8.8030000000000001E-3</c:v>
                </c:pt>
                <c:pt idx="9841">
                  <c:v>8.3569999999999998E-3</c:v>
                </c:pt>
                <c:pt idx="9842">
                  <c:v>1.008E-2</c:v>
                </c:pt>
                <c:pt idx="9843">
                  <c:v>6.4719999999999995E-3</c:v>
                </c:pt>
                <c:pt idx="9844">
                  <c:v>7.2259999999999998E-3</c:v>
                </c:pt>
                <c:pt idx="9845">
                  <c:v>5.947E-3</c:v>
                </c:pt>
                <c:pt idx="9846">
                  <c:v>7.3629999999999998E-3</c:v>
                </c:pt>
                <c:pt idx="9847">
                  <c:v>9.4509999999999993E-3</c:v>
                </c:pt>
                <c:pt idx="9848">
                  <c:v>9.0779999999999993E-3</c:v>
                </c:pt>
                <c:pt idx="9849">
                  <c:v>1.1481999999999999E-2</c:v>
                </c:pt>
                <c:pt idx="9850">
                  <c:v>1.0418E-2</c:v>
                </c:pt>
                <c:pt idx="9851">
                  <c:v>1.2539E-2</c:v>
                </c:pt>
                <c:pt idx="9852">
                  <c:v>1.3533999999999999E-2</c:v>
                </c:pt>
                <c:pt idx="9853">
                  <c:v>1.6077999999999999E-2</c:v>
                </c:pt>
                <c:pt idx="9854">
                  <c:v>1.4967999999999999E-2</c:v>
                </c:pt>
                <c:pt idx="9855">
                  <c:v>1.4835999999999998E-2</c:v>
                </c:pt>
                <c:pt idx="9856">
                  <c:v>1.5330000000000002E-2</c:v>
                </c:pt>
                <c:pt idx="9857">
                  <c:v>1.1486999999999999E-2</c:v>
                </c:pt>
                <c:pt idx="9858">
                  <c:v>9.3629999999999998E-3</c:v>
                </c:pt>
                <c:pt idx="9859">
                  <c:v>8.0059999999999992E-3</c:v>
                </c:pt>
                <c:pt idx="9860">
                  <c:v>4.6829999999999997E-3</c:v>
                </c:pt>
                <c:pt idx="9861">
                  <c:v>5.3889999999999997E-3</c:v>
                </c:pt>
                <c:pt idx="9862">
                  <c:v>5.0460000000000001E-3</c:v>
                </c:pt>
                <c:pt idx="9863">
                  <c:v>4.5469999999999998E-3</c:v>
                </c:pt>
                <c:pt idx="9864">
                  <c:v>4.6039999999999996E-3</c:v>
                </c:pt>
                <c:pt idx="9865">
                  <c:v>4.568E-3</c:v>
                </c:pt>
                <c:pt idx="9866">
                  <c:v>7.5169999999999994E-3</c:v>
                </c:pt>
                <c:pt idx="9867">
                  <c:v>9.7640000000000001E-3</c:v>
                </c:pt>
                <c:pt idx="9868">
                  <c:v>9.5680000000000001E-3</c:v>
                </c:pt>
                <c:pt idx="9869">
                  <c:v>9.4260000000000004E-3</c:v>
                </c:pt>
                <c:pt idx="9870">
                  <c:v>7.5849999999999997E-3</c:v>
                </c:pt>
                <c:pt idx="9871">
                  <c:v>9.6539999999999994E-3</c:v>
                </c:pt>
                <c:pt idx="9872">
                  <c:v>8.3979999999999992E-3</c:v>
                </c:pt>
                <c:pt idx="9873">
                  <c:v>7.9749999999999995E-3</c:v>
                </c:pt>
                <c:pt idx="9874">
                  <c:v>6.8560000000000001E-3</c:v>
                </c:pt>
                <c:pt idx="9875">
                  <c:v>8.7089999999999997E-3</c:v>
                </c:pt>
                <c:pt idx="9876">
                  <c:v>3.545E-3</c:v>
                </c:pt>
                <c:pt idx="9877">
                  <c:v>4.1449999999999994E-3</c:v>
                </c:pt>
                <c:pt idx="9878">
                  <c:v>4.5249999999999995E-3</c:v>
                </c:pt>
                <c:pt idx="9879">
                  <c:v>2.2859999999999998E-3</c:v>
                </c:pt>
                <c:pt idx="9880">
                  <c:v>2.2619999999999997E-3</c:v>
                </c:pt>
                <c:pt idx="9881">
                  <c:v>2.6839999999999998E-3</c:v>
                </c:pt>
                <c:pt idx="9882">
                  <c:v>2.2309999999999999E-3</c:v>
                </c:pt>
                <c:pt idx="9883">
                  <c:v>3.1839999999999998E-3</c:v>
                </c:pt>
                <c:pt idx="9884">
                  <c:v>3.437E-3</c:v>
                </c:pt>
                <c:pt idx="9885">
                  <c:v>2.362E-3</c:v>
                </c:pt>
                <c:pt idx="9886">
                  <c:v>2.797E-3</c:v>
                </c:pt>
                <c:pt idx="9887">
                  <c:v>1.273E-3</c:v>
                </c:pt>
                <c:pt idx="9888">
                  <c:v>8.6399999999999997E-4</c:v>
                </c:pt>
                <c:pt idx="9889">
                  <c:v>1.4889999999999999E-3</c:v>
                </c:pt>
                <c:pt idx="9890">
                  <c:v>1.0219999999999999E-3</c:v>
                </c:pt>
                <c:pt idx="9891">
                  <c:v>8.5000000000000006E-4</c:v>
                </c:pt>
                <c:pt idx="9892">
                  <c:v>2.9549999999999997E-3</c:v>
                </c:pt>
                <c:pt idx="9893">
                  <c:v>4.3920000000000001E-3</c:v>
                </c:pt>
                <c:pt idx="9894">
                  <c:v>3.3569999999999997E-3</c:v>
                </c:pt>
                <c:pt idx="9895">
                  <c:v>3.4319999999999997E-3</c:v>
                </c:pt>
                <c:pt idx="9896">
                  <c:v>2.5959999999999998E-3</c:v>
                </c:pt>
                <c:pt idx="9897">
                  <c:v>2.7329999999999998E-3</c:v>
                </c:pt>
                <c:pt idx="9898">
                  <c:v>2.8319999999999999E-3</c:v>
                </c:pt>
                <c:pt idx="9899">
                  <c:v>2.908E-3</c:v>
                </c:pt>
                <c:pt idx="9900">
                  <c:v>1.8319999999999999E-3</c:v>
                </c:pt>
                <c:pt idx="9901">
                  <c:v>1.2359999999999999E-3</c:v>
                </c:pt>
                <c:pt idx="9902">
                  <c:v>1.573E-3</c:v>
                </c:pt>
                <c:pt idx="9903">
                  <c:v>1.4889999999999999E-3</c:v>
                </c:pt>
                <c:pt idx="9904">
                  <c:v>3.026E-3</c:v>
                </c:pt>
                <c:pt idx="9905">
                  <c:v>3.4819999999999999E-3</c:v>
                </c:pt>
                <c:pt idx="9906">
                  <c:v>2.4729999999999999E-3</c:v>
                </c:pt>
                <c:pt idx="9907">
                  <c:v>2.0500000000000002E-3</c:v>
                </c:pt>
                <c:pt idx="9908">
                  <c:v>1.8439999999999999E-3</c:v>
                </c:pt>
                <c:pt idx="9909">
                  <c:v>1.9940000000000001E-3</c:v>
                </c:pt>
                <c:pt idx="9910">
                  <c:v>2.1589999999999999E-3</c:v>
                </c:pt>
                <c:pt idx="9911">
                  <c:v>2.1289999999999998E-3</c:v>
                </c:pt>
                <c:pt idx="9912">
                  <c:v>2.186E-3</c:v>
                </c:pt>
                <c:pt idx="9913">
                  <c:v>2.3600000000000001E-3</c:v>
                </c:pt>
                <c:pt idx="9914">
                  <c:v>1.807E-3</c:v>
                </c:pt>
                <c:pt idx="9915">
                  <c:v>1.7819999999999999E-3</c:v>
                </c:pt>
                <c:pt idx="9916">
                  <c:v>1.562E-3</c:v>
                </c:pt>
                <c:pt idx="9917">
                  <c:v>1.3809999999999998E-3</c:v>
                </c:pt>
                <c:pt idx="9918">
                  <c:v>1.245E-3</c:v>
                </c:pt>
                <c:pt idx="9919">
                  <c:v>1.2049999999999999E-3</c:v>
                </c:pt>
                <c:pt idx="9920">
                  <c:v>1.4600000000000001E-3</c:v>
                </c:pt>
                <c:pt idx="9921">
                  <c:v>3.016E-3</c:v>
                </c:pt>
                <c:pt idx="9922">
                  <c:v>5.6860000000000001E-3</c:v>
                </c:pt>
                <c:pt idx="9923">
                  <c:v>3.2159999999999997E-3</c:v>
                </c:pt>
                <c:pt idx="9924">
                  <c:v>1.5809999999999999E-3</c:v>
                </c:pt>
                <c:pt idx="9925">
                  <c:v>1.9619999999999998E-3</c:v>
                </c:pt>
                <c:pt idx="9926">
                  <c:v>9.9200000000000004E-4</c:v>
                </c:pt>
                <c:pt idx="9927">
                  <c:v>8.83E-4</c:v>
                </c:pt>
                <c:pt idx="9928">
                  <c:v>7.1299999999999998E-4</c:v>
                </c:pt>
                <c:pt idx="9929">
                  <c:v>1.0509999999999999E-3</c:v>
                </c:pt>
                <c:pt idx="9930">
                  <c:v>1.4300000000000001E-3</c:v>
                </c:pt>
                <c:pt idx="9931">
                  <c:v>1.2979999999999999E-3</c:v>
                </c:pt>
                <c:pt idx="9932">
                  <c:v>9.8899999999999986E-4</c:v>
                </c:pt>
                <c:pt idx="9933">
                  <c:v>9.2399999999999991E-4</c:v>
                </c:pt>
                <c:pt idx="9934">
                  <c:v>1.3259999999999999E-3</c:v>
                </c:pt>
                <c:pt idx="9935">
                  <c:v>7.0799999999999997E-4</c:v>
                </c:pt>
                <c:pt idx="9936">
                  <c:v>8.7000000000000011E-4</c:v>
                </c:pt>
                <c:pt idx="9937">
                  <c:v>5.607E-3</c:v>
                </c:pt>
                <c:pt idx="9938">
                  <c:v>1.848E-2</c:v>
                </c:pt>
                <c:pt idx="9939">
                  <c:v>3.1766999999999997E-2</c:v>
                </c:pt>
                <c:pt idx="9940">
                  <c:v>4.3588999999999996E-2</c:v>
                </c:pt>
                <c:pt idx="9941">
                  <c:v>4.99E-2</c:v>
                </c:pt>
                <c:pt idx="9942">
                  <c:v>4.9985999999999996E-2</c:v>
                </c:pt>
                <c:pt idx="9943">
                  <c:v>4.6491999999999999E-2</c:v>
                </c:pt>
                <c:pt idx="9944">
                  <c:v>4.2840999999999997E-2</c:v>
                </c:pt>
                <c:pt idx="9945">
                  <c:v>3.7236999999999999E-2</c:v>
                </c:pt>
                <c:pt idx="9946">
                  <c:v>3.3144E-2</c:v>
                </c:pt>
                <c:pt idx="9947">
                  <c:v>3.3730999999999997E-2</c:v>
                </c:pt>
                <c:pt idx="9948">
                  <c:v>3.1363000000000002E-2</c:v>
                </c:pt>
                <c:pt idx="9949">
                  <c:v>2.6620999999999999E-2</c:v>
                </c:pt>
                <c:pt idx="9950">
                  <c:v>2.3663999999999998E-2</c:v>
                </c:pt>
                <c:pt idx="9951">
                  <c:v>2.0806999999999999E-2</c:v>
                </c:pt>
                <c:pt idx="9952">
                  <c:v>1.8530000000000001E-2</c:v>
                </c:pt>
                <c:pt idx="9953">
                  <c:v>1.5567999999999999E-2</c:v>
                </c:pt>
                <c:pt idx="9954">
                  <c:v>1.2688E-2</c:v>
                </c:pt>
                <c:pt idx="9955">
                  <c:v>9.6959999999999998E-3</c:v>
                </c:pt>
                <c:pt idx="9956">
                  <c:v>1.1318E-2</c:v>
                </c:pt>
                <c:pt idx="9957">
                  <c:v>1.6257000000000001E-2</c:v>
                </c:pt>
                <c:pt idx="9958">
                  <c:v>1.6566999999999998E-2</c:v>
                </c:pt>
                <c:pt idx="9959">
                  <c:v>1.3833999999999999E-2</c:v>
                </c:pt>
                <c:pt idx="9960">
                  <c:v>1.3823E-2</c:v>
                </c:pt>
                <c:pt idx="9961">
                  <c:v>1.1542999999999999E-2</c:v>
                </c:pt>
                <c:pt idx="9962">
                  <c:v>9.9620000000000004E-3</c:v>
                </c:pt>
                <c:pt idx="9963">
                  <c:v>9.2239999999999996E-3</c:v>
                </c:pt>
                <c:pt idx="9964">
                  <c:v>9.3969999999999991E-3</c:v>
                </c:pt>
                <c:pt idx="9965">
                  <c:v>8.4639999999999993E-3</c:v>
                </c:pt>
                <c:pt idx="9966">
                  <c:v>6.6359999999999995E-3</c:v>
                </c:pt>
                <c:pt idx="9967">
                  <c:v>5.5439999999999994E-3</c:v>
                </c:pt>
                <c:pt idx="9968">
                  <c:v>6.5709999999999996E-3</c:v>
                </c:pt>
                <c:pt idx="9969">
                  <c:v>5.424E-3</c:v>
                </c:pt>
                <c:pt idx="9970">
                  <c:v>4.8729999999999997E-3</c:v>
                </c:pt>
                <c:pt idx="9971">
                  <c:v>1.5540000000000002E-2</c:v>
                </c:pt>
                <c:pt idx="9972">
                  <c:v>2.2785E-2</c:v>
                </c:pt>
                <c:pt idx="9973">
                  <c:v>3.1642999999999998E-2</c:v>
                </c:pt>
                <c:pt idx="9974">
                  <c:v>3.6237999999999999E-2</c:v>
                </c:pt>
                <c:pt idx="9975">
                  <c:v>3.8032999999999997E-2</c:v>
                </c:pt>
                <c:pt idx="9976">
                  <c:v>3.6120000000000006E-2</c:v>
                </c:pt>
                <c:pt idx="9977">
                  <c:v>3.1945000000000001E-2</c:v>
                </c:pt>
                <c:pt idx="9978">
                  <c:v>2.6282E-2</c:v>
                </c:pt>
                <c:pt idx="9979">
                  <c:v>2.2036E-2</c:v>
                </c:pt>
                <c:pt idx="9980">
                  <c:v>1.9376999999999998E-2</c:v>
                </c:pt>
                <c:pt idx="9981">
                  <c:v>2.2130999999999998E-2</c:v>
                </c:pt>
                <c:pt idx="9982">
                  <c:v>2.0503999999999998E-2</c:v>
                </c:pt>
                <c:pt idx="9983">
                  <c:v>2.0478E-2</c:v>
                </c:pt>
                <c:pt idx="9984">
                  <c:v>1.8817999999999998E-2</c:v>
                </c:pt>
                <c:pt idx="9985">
                  <c:v>1.8449E-2</c:v>
                </c:pt>
                <c:pt idx="9986">
                  <c:v>1.4822E-2</c:v>
                </c:pt>
                <c:pt idx="9987">
                  <c:v>1.5058999999999999E-2</c:v>
                </c:pt>
                <c:pt idx="9988">
                  <c:v>1.3071999999999999E-2</c:v>
                </c:pt>
                <c:pt idx="9989">
                  <c:v>1.35E-2</c:v>
                </c:pt>
                <c:pt idx="9990">
                  <c:v>1.0411E-2</c:v>
                </c:pt>
                <c:pt idx="9991">
                  <c:v>4.6080000000000001E-3</c:v>
                </c:pt>
                <c:pt idx="9992">
                  <c:v>4.1089999999999998E-3</c:v>
                </c:pt>
                <c:pt idx="9993">
                  <c:v>2.7649999999999997E-3</c:v>
                </c:pt>
                <c:pt idx="9994">
                  <c:v>3.0589999999999997E-3</c:v>
                </c:pt>
                <c:pt idx="9995">
                  <c:v>2.9859999999999999E-3</c:v>
                </c:pt>
                <c:pt idx="9996">
                  <c:v>2.2309999999999999E-3</c:v>
                </c:pt>
                <c:pt idx="9997">
                  <c:v>2.248E-3</c:v>
                </c:pt>
                <c:pt idx="9998">
                  <c:v>2.898E-3</c:v>
                </c:pt>
                <c:pt idx="9999">
                  <c:v>3.346E-3</c:v>
                </c:pt>
                <c:pt idx="10000">
                  <c:v>3.614E-3</c:v>
                </c:pt>
                <c:pt idx="10001">
                  <c:v>2.3739999999999998E-3</c:v>
                </c:pt>
                <c:pt idx="10002">
                  <c:v>2.751E-3</c:v>
                </c:pt>
                <c:pt idx="10003">
                  <c:v>3.7100000000000002E-3</c:v>
                </c:pt>
                <c:pt idx="10004">
                  <c:v>3.8339999999999997E-3</c:v>
                </c:pt>
                <c:pt idx="10005">
                  <c:v>4.7859999999999995E-3</c:v>
                </c:pt>
                <c:pt idx="10006">
                  <c:v>6.0809999999999996E-3</c:v>
                </c:pt>
                <c:pt idx="10007">
                  <c:v>7.2069999999999999E-3</c:v>
                </c:pt>
                <c:pt idx="10008">
                  <c:v>5.7669999999999996E-3</c:v>
                </c:pt>
                <c:pt idx="10009">
                  <c:v>5.241E-3</c:v>
                </c:pt>
                <c:pt idx="10010">
                  <c:v>3.3029999999999999E-3</c:v>
                </c:pt>
                <c:pt idx="10011">
                  <c:v>4.5869999999999999E-3</c:v>
                </c:pt>
                <c:pt idx="10012">
                  <c:v>6.4139999999999996E-3</c:v>
                </c:pt>
                <c:pt idx="10013">
                  <c:v>1.0732E-2</c:v>
                </c:pt>
                <c:pt idx="10014">
                  <c:v>1.4074E-2</c:v>
                </c:pt>
                <c:pt idx="10015">
                  <c:v>1.0983E-2</c:v>
                </c:pt>
                <c:pt idx="10016">
                  <c:v>1.668E-2</c:v>
                </c:pt>
                <c:pt idx="10017">
                  <c:v>2.2352999999999998E-2</c:v>
                </c:pt>
                <c:pt idx="10018">
                  <c:v>2.8801999999999998E-2</c:v>
                </c:pt>
                <c:pt idx="10019">
                  <c:v>5.0054999999999995E-2</c:v>
                </c:pt>
                <c:pt idx="10020">
                  <c:v>6.9747000000000003E-2</c:v>
                </c:pt>
                <c:pt idx="10021">
                  <c:v>8.1668999999999992E-2</c:v>
                </c:pt>
                <c:pt idx="10022">
                  <c:v>8.6396000000000001E-2</c:v>
                </c:pt>
                <c:pt idx="10023">
                  <c:v>8.7619000000000002E-2</c:v>
                </c:pt>
                <c:pt idx="10024">
                  <c:v>8.9048999999999989E-2</c:v>
                </c:pt>
                <c:pt idx="10025">
                  <c:v>9.3747999999999998E-2</c:v>
                </c:pt>
                <c:pt idx="10026">
                  <c:v>8.9383999999999991E-2</c:v>
                </c:pt>
                <c:pt idx="10027">
                  <c:v>8.8815999999999992E-2</c:v>
                </c:pt>
                <c:pt idx="10028">
                  <c:v>8.989599999999999E-2</c:v>
                </c:pt>
                <c:pt idx="10029">
                  <c:v>8.5657999999999998E-2</c:v>
                </c:pt>
                <c:pt idx="10030">
                  <c:v>8.2158999999999996E-2</c:v>
                </c:pt>
                <c:pt idx="10031">
                  <c:v>8.8931999999999997E-2</c:v>
                </c:pt>
                <c:pt idx="10032">
                  <c:v>0.10023399999999999</c:v>
                </c:pt>
                <c:pt idx="10033">
                  <c:v>9.4747999999999999E-2</c:v>
                </c:pt>
                <c:pt idx="10034">
                  <c:v>9.1522999999999993E-2</c:v>
                </c:pt>
                <c:pt idx="10035">
                  <c:v>8.4708999999999993E-2</c:v>
                </c:pt>
                <c:pt idx="10036">
                  <c:v>7.9570000000000002E-2</c:v>
                </c:pt>
                <c:pt idx="10037">
                  <c:v>7.4220999999999995E-2</c:v>
                </c:pt>
                <c:pt idx="10038">
                  <c:v>7.0788000000000004E-2</c:v>
                </c:pt>
                <c:pt idx="10039">
                  <c:v>6.6156999999999994E-2</c:v>
                </c:pt>
                <c:pt idx="10040">
                  <c:v>6.6372E-2</c:v>
                </c:pt>
                <c:pt idx="10041">
                  <c:v>6.0970000000000003E-2</c:v>
                </c:pt>
                <c:pt idx="10042">
                  <c:v>6.6858000000000001E-2</c:v>
                </c:pt>
                <c:pt idx="10043">
                  <c:v>7.1307999999999996E-2</c:v>
                </c:pt>
                <c:pt idx="10044">
                  <c:v>7.1268999999999999E-2</c:v>
                </c:pt>
                <c:pt idx="10045">
                  <c:v>6.4458000000000001E-2</c:v>
                </c:pt>
                <c:pt idx="10046">
                  <c:v>6.0310999999999997E-2</c:v>
                </c:pt>
                <c:pt idx="10047">
                  <c:v>5.6786999999999997E-2</c:v>
                </c:pt>
                <c:pt idx="10048">
                  <c:v>5.2125999999999999E-2</c:v>
                </c:pt>
                <c:pt idx="10049">
                  <c:v>5.1644999999999996E-2</c:v>
                </c:pt>
                <c:pt idx="10050">
                  <c:v>5.1567999999999996E-2</c:v>
                </c:pt>
                <c:pt idx="10051">
                  <c:v>5.4170000000000003E-2</c:v>
                </c:pt>
                <c:pt idx="10052">
                  <c:v>5.4730000000000008E-2</c:v>
                </c:pt>
                <c:pt idx="10053">
                  <c:v>5.2224E-2</c:v>
                </c:pt>
                <c:pt idx="10054">
                  <c:v>4.8290000000000007E-2</c:v>
                </c:pt>
                <c:pt idx="10055">
                  <c:v>5.0806999999999998E-2</c:v>
                </c:pt>
                <c:pt idx="10056">
                  <c:v>4.7091999999999995E-2</c:v>
                </c:pt>
                <c:pt idx="10057">
                  <c:v>4.1078999999999997E-2</c:v>
                </c:pt>
                <c:pt idx="10058">
                  <c:v>3.9061999999999999E-2</c:v>
                </c:pt>
                <c:pt idx="10059">
                  <c:v>3.4589000000000002E-2</c:v>
                </c:pt>
                <c:pt idx="10060">
                  <c:v>3.7794999999999995E-2</c:v>
                </c:pt>
                <c:pt idx="10061">
                  <c:v>3.3731999999999998E-2</c:v>
                </c:pt>
                <c:pt idx="10062">
                  <c:v>3.6243999999999998E-2</c:v>
                </c:pt>
                <c:pt idx="10063">
                  <c:v>2.8901E-2</c:v>
                </c:pt>
                <c:pt idx="10064">
                  <c:v>2.9616999999999997E-2</c:v>
                </c:pt>
                <c:pt idx="10065">
                  <c:v>2.3470999999999999E-2</c:v>
                </c:pt>
                <c:pt idx="10066">
                  <c:v>1.5656E-2</c:v>
                </c:pt>
                <c:pt idx="10067">
                  <c:v>1.5792999999999998E-2</c:v>
                </c:pt>
                <c:pt idx="10068">
                  <c:v>1.9005999999999999E-2</c:v>
                </c:pt>
                <c:pt idx="10069">
                  <c:v>1.8897999999999998E-2</c:v>
                </c:pt>
                <c:pt idx="10070">
                  <c:v>1.8494999999999998E-2</c:v>
                </c:pt>
                <c:pt idx="10071">
                  <c:v>1.6739E-2</c:v>
                </c:pt>
                <c:pt idx="10072">
                  <c:v>1.0912E-2</c:v>
                </c:pt>
                <c:pt idx="10073">
                  <c:v>1.5940000000000003E-2</c:v>
                </c:pt>
                <c:pt idx="10074">
                  <c:v>1.8240000000000003E-2</c:v>
                </c:pt>
                <c:pt idx="10075">
                  <c:v>1.992E-2</c:v>
                </c:pt>
                <c:pt idx="10076">
                  <c:v>2.0416999999999998E-2</c:v>
                </c:pt>
                <c:pt idx="10077">
                  <c:v>1.9345999999999999E-2</c:v>
                </c:pt>
                <c:pt idx="10078">
                  <c:v>1.9507999999999998E-2</c:v>
                </c:pt>
                <c:pt idx="10079">
                  <c:v>1.5674999999999998E-2</c:v>
                </c:pt>
                <c:pt idx="10080">
                  <c:v>1.4459E-2</c:v>
                </c:pt>
                <c:pt idx="10081">
                  <c:v>1.4747999999999999E-2</c:v>
                </c:pt>
                <c:pt idx="10082">
                  <c:v>1.3220000000000001E-2</c:v>
                </c:pt>
                <c:pt idx="10083">
                  <c:v>1.2553E-2</c:v>
                </c:pt>
                <c:pt idx="10084">
                  <c:v>1.4905999999999999E-2</c:v>
                </c:pt>
                <c:pt idx="10085">
                  <c:v>9.8219999999999991E-3</c:v>
                </c:pt>
                <c:pt idx="10086">
                  <c:v>8.6629999999999988E-3</c:v>
                </c:pt>
                <c:pt idx="10087">
                  <c:v>1.0706E-2</c:v>
                </c:pt>
                <c:pt idx="10088">
                  <c:v>1.9042E-2</c:v>
                </c:pt>
                <c:pt idx="10089">
                  <c:v>2.2147999999999998E-2</c:v>
                </c:pt>
                <c:pt idx="10090">
                  <c:v>2.5722999999999999E-2</c:v>
                </c:pt>
                <c:pt idx="10091">
                  <c:v>3.1234999999999999E-2</c:v>
                </c:pt>
                <c:pt idx="10092">
                  <c:v>3.6302000000000001E-2</c:v>
                </c:pt>
                <c:pt idx="10093">
                  <c:v>3.6720000000000003E-2</c:v>
                </c:pt>
                <c:pt idx="10094">
                  <c:v>3.7245E-2</c:v>
                </c:pt>
                <c:pt idx="10095">
                  <c:v>3.8184999999999997E-2</c:v>
                </c:pt>
                <c:pt idx="10096">
                  <c:v>3.0407999999999998E-2</c:v>
                </c:pt>
                <c:pt idx="10097">
                  <c:v>2.7518999999999998E-2</c:v>
                </c:pt>
                <c:pt idx="10098">
                  <c:v>2.5793999999999997E-2</c:v>
                </c:pt>
                <c:pt idx="10099">
                  <c:v>2.6360999999999999E-2</c:v>
                </c:pt>
                <c:pt idx="10100">
                  <c:v>2.5817999999999997E-2</c:v>
                </c:pt>
                <c:pt idx="10101">
                  <c:v>1.6695999999999999E-2</c:v>
                </c:pt>
                <c:pt idx="10102">
                  <c:v>1.5104999999999999E-2</c:v>
                </c:pt>
                <c:pt idx="10103">
                  <c:v>1.4261999999999999E-2</c:v>
                </c:pt>
                <c:pt idx="10104">
                  <c:v>1.4208E-2</c:v>
                </c:pt>
                <c:pt idx="10105">
                  <c:v>1.5021999999999999E-2</c:v>
                </c:pt>
                <c:pt idx="10106">
                  <c:v>1.3925E-2</c:v>
                </c:pt>
                <c:pt idx="10107">
                  <c:v>1.204E-2</c:v>
                </c:pt>
                <c:pt idx="10108">
                  <c:v>1.5143999999999999E-2</c:v>
                </c:pt>
                <c:pt idx="10109">
                  <c:v>2.1892999999999999E-2</c:v>
                </c:pt>
                <c:pt idx="10110">
                  <c:v>2.8908E-2</c:v>
                </c:pt>
                <c:pt idx="10111">
                  <c:v>3.1670000000000004E-2</c:v>
                </c:pt>
                <c:pt idx="10112">
                  <c:v>3.8106999999999995E-2</c:v>
                </c:pt>
                <c:pt idx="10113">
                  <c:v>4.6108999999999997E-2</c:v>
                </c:pt>
                <c:pt idx="10114">
                  <c:v>5.0868999999999998E-2</c:v>
                </c:pt>
                <c:pt idx="10115">
                  <c:v>6.4107999999999998E-2</c:v>
                </c:pt>
                <c:pt idx="10116">
                  <c:v>8.1847000000000003E-2</c:v>
                </c:pt>
                <c:pt idx="10117">
                  <c:v>9.5915E-2</c:v>
                </c:pt>
                <c:pt idx="10118">
                  <c:v>0.10304000000000001</c:v>
                </c:pt>
                <c:pt idx="10119">
                  <c:v>0.108483</c:v>
                </c:pt>
                <c:pt idx="10120">
                  <c:v>0.10918499999999999</c:v>
                </c:pt>
                <c:pt idx="10121">
                  <c:v>0.10847899999999999</c:v>
                </c:pt>
                <c:pt idx="10122">
                  <c:v>0.105282</c:v>
                </c:pt>
                <c:pt idx="10123">
                  <c:v>0.108733</c:v>
                </c:pt>
                <c:pt idx="10124">
                  <c:v>0.129744</c:v>
                </c:pt>
                <c:pt idx="10125">
                  <c:v>0.12750300000000001</c:v>
                </c:pt>
                <c:pt idx="10126">
                  <c:v>0.13051499999999999</c:v>
                </c:pt>
                <c:pt idx="10127">
                  <c:v>0.13979900000000001</c:v>
                </c:pt>
                <c:pt idx="10128">
                  <c:v>0.15052000000000001</c:v>
                </c:pt>
                <c:pt idx="10129">
                  <c:v>0.14316099999999998</c:v>
                </c:pt>
                <c:pt idx="10130">
                  <c:v>0.13456099999999999</c:v>
                </c:pt>
                <c:pt idx="10131">
                  <c:v>0.11324899999999999</c:v>
                </c:pt>
                <c:pt idx="10132">
                  <c:v>0.118725</c:v>
                </c:pt>
                <c:pt idx="10133">
                  <c:v>0.121558</c:v>
                </c:pt>
                <c:pt idx="10134">
                  <c:v>0.120294</c:v>
                </c:pt>
                <c:pt idx="10135">
                  <c:v>0.129131</c:v>
                </c:pt>
                <c:pt idx="10136">
                  <c:v>0.12297699999999999</c:v>
                </c:pt>
                <c:pt idx="10137">
                  <c:v>0.111111</c:v>
                </c:pt>
                <c:pt idx="10138">
                  <c:v>9.0004000000000001E-2</c:v>
                </c:pt>
                <c:pt idx="10139">
                  <c:v>8.6345999999999992E-2</c:v>
                </c:pt>
                <c:pt idx="10140">
                  <c:v>9.0966999999999992E-2</c:v>
                </c:pt>
                <c:pt idx="10141">
                  <c:v>9.6805999999999989E-2</c:v>
                </c:pt>
                <c:pt idx="10142">
                  <c:v>0.10036199999999999</c:v>
                </c:pt>
                <c:pt idx="10143">
                  <c:v>0.11287399999999999</c:v>
                </c:pt>
                <c:pt idx="10144">
                  <c:v>0.13449</c:v>
                </c:pt>
                <c:pt idx="10145">
                  <c:v>0.15126899999999999</c:v>
                </c:pt>
                <c:pt idx="10146">
                  <c:v>0.16703499999999999</c:v>
                </c:pt>
                <c:pt idx="10147">
                  <c:v>0.157086</c:v>
                </c:pt>
                <c:pt idx="10148">
                  <c:v>0.16558599999999998</c:v>
                </c:pt>
                <c:pt idx="10149">
                  <c:v>0.16738400000000001</c:v>
                </c:pt>
                <c:pt idx="10150">
                  <c:v>0.153832</c:v>
                </c:pt>
                <c:pt idx="10151">
                  <c:v>0.152055</c:v>
                </c:pt>
                <c:pt idx="10152">
                  <c:v>0.13693000000000002</c:v>
                </c:pt>
                <c:pt idx="10153">
                  <c:v>0.14921199999999998</c:v>
                </c:pt>
                <c:pt idx="10154">
                  <c:v>0.14511599999999999</c:v>
                </c:pt>
                <c:pt idx="10155">
                  <c:v>0.15126299999999998</c:v>
                </c:pt>
                <c:pt idx="10156">
                  <c:v>0.165572</c:v>
                </c:pt>
                <c:pt idx="10157">
                  <c:v>0.17186899999999999</c:v>
                </c:pt>
                <c:pt idx="10158">
                  <c:v>0.19987199999999999</c:v>
                </c:pt>
                <c:pt idx="10159">
                  <c:v>0.20624499999999998</c:v>
                </c:pt>
                <c:pt idx="10160">
                  <c:v>0.21230399999999999</c:v>
                </c:pt>
                <c:pt idx="10161">
                  <c:v>0.21645000000000003</c:v>
                </c:pt>
                <c:pt idx="10162">
                  <c:v>0.20382899999999998</c:v>
                </c:pt>
                <c:pt idx="10163">
                  <c:v>0.20971499999999998</c:v>
                </c:pt>
                <c:pt idx="10164">
                  <c:v>0.206986</c:v>
                </c:pt>
                <c:pt idx="10165">
                  <c:v>0.20268799999999998</c:v>
                </c:pt>
                <c:pt idx="10166">
                  <c:v>0.20507399999999998</c:v>
                </c:pt>
                <c:pt idx="10167">
                  <c:v>0.18684099999999998</c:v>
                </c:pt>
                <c:pt idx="10168">
                  <c:v>0.18804699999999999</c:v>
                </c:pt>
                <c:pt idx="10169">
                  <c:v>0.18190799999999999</c:v>
                </c:pt>
                <c:pt idx="10170">
                  <c:v>0.16892299999999999</c:v>
                </c:pt>
                <c:pt idx="10171">
                  <c:v>0.16980299999999998</c:v>
                </c:pt>
                <c:pt idx="10172">
                  <c:v>0.179753</c:v>
                </c:pt>
                <c:pt idx="10173">
                  <c:v>0.177145</c:v>
                </c:pt>
                <c:pt idx="10174">
                  <c:v>0.17907099999999998</c:v>
                </c:pt>
                <c:pt idx="10175">
                  <c:v>0.11817799999999999</c:v>
                </c:pt>
                <c:pt idx="10176">
                  <c:v>0.136546</c:v>
                </c:pt>
                <c:pt idx="10177">
                  <c:v>0.163218</c:v>
                </c:pt>
                <c:pt idx="10178">
                  <c:v>0.171068</c:v>
                </c:pt>
                <c:pt idx="10179">
                  <c:v>0.176064</c:v>
                </c:pt>
                <c:pt idx="10180">
                  <c:v>0.17124899999999998</c:v>
                </c:pt>
                <c:pt idx="10181">
                  <c:v>0.171735</c:v>
                </c:pt>
                <c:pt idx="10182">
                  <c:v>0.16070000000000001</c:v>
                </c:pt>
                <c:pt idx="10183">
                  <c:v>0.16427700000000001</c:v>
                </c:pt>
                <c:pt idx="10184">
                  <c:v>0.157087</c:v>
                </c:pt>
                <c:pt idx="10185">
                  <c:v>0.16203299999999998</c:v>
                </c:pt>
                <c:pt idx="10186">
                  <c:v>0.16550299999999998</c:v>
                </c:pt>
                <c:pt idx="10187">
                  <c:v>0.18481399999999998</c:v>
                </c:pt>
                <c:pt idx="10188">
                  <c:v>0.18681899999999999</c:v>
                </c:pt>
                <c:pt idx="10189">
                  <c:v>0.18646799999999999</c:v>
                </c:pt>
                <c:pt idx="10190">
                  <c:v>0.18724000000000002</c:v>
                </c:pt>
                <c:pt idx="10191">
                  <c:v>0.16334199999999999</c:v>
                </c:pt>
                <c:pt idx="10192">
                  <c:v>0.147503</c:v>
                </c:pt>
                <c:pt idx="10193">
                  <c:v>0.15649099999999999</c:v>
                </c:pt>
                <c:pt idx="10194">
                  <c:v>0.16081000000000001</c:v>
                </c:pt>
                <c:pt idx="10195">
                  <c:v>0.151893</c:v>
                </c:pt>
                <c:pt idx="10196">
                  <c:v>0.147651</c:v>
                </c:pt>
                <c:pt idx="10197">
                  <c:v>0.137154</c:v>
                </c:pt>
                <c:pt idx="10198">
                  <c:v>0.12776499999999999</c:v>
                </c:pt>
                <c:pt idx="10199">
                  <c:v>0.13642199999999999</c:v>
                </c:pt>
                <c:pt idx="10200">
                  <c:v>0.13264199999999998</c:v>
                </c:pt>
                <c:pt idx="10201">
                  <c:v>0.136432</c:v>
                </c:pt>
                <c:pt idx="10202">
                  <c:v>0.13756699999999999</c:v>
                </c:pt>
                <c:pt idx="10203">
                  <c:v>0.13481000000000001</c:v>
                </c:pt>
                <c:pt idx="10204">
                  <c:v>0.12997799999999998</c:v>
                </c:pt>
                <c:pt idx="10205">
                  <c:v>0.12779099999999999</c:v>
                </c:pt>
                <c:pt idx="10206">
                  <c:v>0.127773</c:v>
                </c:pt>
                <c:pt idx="10207">
                  <c:v>0.13722099999999998</c:v>
                </c:pt>
                <c:pt idx="10208">
                  <c:v>0.13709000000000002</c:v>
                </c:pt>
                <c:pt idx="10209">
                  <c:v>0.13517599999999999</c:v>
                </c:pt>
                <c:pt idx="10210">
                  <c:v>0.13596900000000001</c:v>
                </c:pt>
                <c:pt idx="10211">
                  <c:v>0.123276</c:v>
                </c:pt>
                <c:pt idx="10212">
                  <c:v>0.11211299999999999</c:v>
                </c:pt>
                <c:pt idx="10213">
                  <c:v>0.10648000000000001</c:v>
                </c:pt>
                <c:pt idx="10214">
                  <c:v>9.8382999999999998E-2</c:v>
                </c:pt>
                <c:pt idx="10215">
                  <c:v>9.2604999999999993E-2</c:v>
                </c:pt>
                <c:pt idx="10216">
                  <c:v>8.9390999999999998E-2</c:v>
                </c:pt>
                <c:pt idx="10217">
                  <c:v>8.8634999999999992E-2</c:v>
                </c:pt>
                <c:pt idx="10218">
                  <c:v>8.2327999999999998E-2</c:v>
                </c:pt>
                <c:pt idx="10219">
                  <c:v>8.1622E-2</c:v>
                </c:pt>
                <c:pt idx="10220">
                  <c:v>7.5416999999999998E-2</c:v>
                </c:pt>
                <c:pt idx="10221">
                  <c:v>5.4182999999999995E-2</c:v>
                </c:pt>
                <c:pt idx="10222">
                  <c:v>6.7343E-2</c:v>
                </c:pt>
                <c:pt idx="10223">
                  <c:v>8.6481000000000002E-2</c:v>
                </c:pt>
                <c:pt idx="10224">
                  <c:v>9.4345999999999999E-2</c:v>
                </c:pt>
                <c:pt idx="10225">
                  <c:v>0.10193000000000001</c:v>
                </c:pt>
                <c:pt idx="10226">
                  <c:v>0.10192899999999999</c:v>
                </c:pt>
                <c:pt idx="10227">
                  <c:v>9.8880999999999997E-2</c:v>
                </c:pt>
                <c:pt idx="10228">
                  <c:v>0.10234699999999999</c:v>
                </c:pt>
                <c:pt idx="10229">
                  <c:v>9.5842999999999998E-2</c:v>
                </c:pt>
                <c:pt idx="10230">
                  <c:v>9.382299999999999E-2</c:v>
                </c:pt>
                <c:pt idx="10231">
                  <c:v>9.3970000000000012E-2</c:v>
                </c:pt>
                <c:pt idx="10232">
                  <c:v>9.0524999999999994E-2</c:v>
                </c:pt>
                <c:pt idx="10233">
                  <c:v>0.10762099999999999</c:v>
                </c:pt>
                <c:pt idx="10234">
                  <c:v>0.11265299999999999</c:v>
                </c:pt>
                <c:pt idx="10235">
                  <c:v>0.12600600000000001</c:v>
                </c:pt>
                <c:pt idx="10236">
                  <c:v>0.134218</c:v>
                </c:pt>
                <c:pt idx="10237">
                  <c:v>0.132412</c:v>
                </c:pt>
                <c:pt idx="10238">
                  <c:v>0.13433599999999998</c:v>
                </c:pt>
                <c:pt idx="10239">
                  <c:v>0.13090299999999999</c:v>
                </c:pt>
                <c:pt idx="10240">
                  <c:v>0.12437899999999999</c:v>
                </c:pt>
                <c:pt idx="10241">
                  <c:v>0.119115</c:v>
                </c:pt>
                <c:pt idx="10242">
                  <c:v>0.11233299999999999</c:v>
                </c:pt>
                <c:pt idx="10243">
                  <c:v>0.10332899999999999</c:v>
                </c:pt>
                <c:pt idx="10244">
                  <c:v>9.0473999999999999E-2</c:v>
                </c:pt>
                <c:pt idx="10245">
                  <c:v>8.1004999999999994E-2</c:v>
                </c:pt>
                <c:pt idx="10246">
                  <c:v>7.3277999999999996E-2</c:v>
                </c:pt>
                <c:pt idx="10247">
                  <c:v>7.0630999999999999E-2</c:v>
                </c:pt>
                <c:pt idx="10248">
                  <c:v>6.6143999999999994E-2</c:v>
                </c:pt>
                <c:pt idx="10249">
                  <c:v>6.1891999999999996E-2</c:v>
                </c:pt>
                <c:pt idx="10250">
                  <c:v>5.6360999999999994E-2</c:v>
                </c:pt>
                <c:pt idx="10251">
                  <c:v>5.2478999999999998E-2</c:v>
                </c:pt>
                <c:pt idx="10252">
                  <c:v>5.1195999999999998E-2</c:v>
                </c:pt>
                <c:pt idx="10253">
                  <c:v>4.9978999999999996E-2</c:v>
                </c:pt>
                <c:pt idx="10254">
                  <c:v>4.8438999999999996E-2</c:v>
                </c:pt>
                <c:pt idx="10255">
                  <c:v>4.7551999999999997E-2</c:v>
                </c:pt>
                <c:pt idx="10256">
                  <c:v>4.5086000000000001E-2</c:v>
                </c:pt>
                <c:pt idx="10257">
                  <c:v>4.3243999999999998E-2</c:v>
                </c:pt>
                <c:pt idx="10258">
                  <c:v>4.0175999999999996E-2</c:v>
                </c:pt>
                <c:pt idx="10259">
                  <c:v>3.6093E-2</c:v>
                </c:pt>
                <c:pt idx="10260">
                  <c:v>3.4254E-2</c:v>
                </c:pt>
                <c:pt idx="10261">
                  <c:v>3.2382999999999995E-2</c:v>
                </c:pt>
                <c:pt idx="10262">
                  <c:v>2.7321999999999999E-2</c:v>
                </c:pt>
                <c:pt idx="10263">
                  <c:v>1.8786999999999998E-2</c:v>
                </c:pt>
                <c:pt idx="10264">
                  <c:v>1.5350000000000001E-2</c:v>
                </c:pt>
                <c:pt idx="10265">
                  <c:v>1.8744E-2</c:v>
                </c:pt>
                <c:pt idx="10266">
                  <c:v>2.8768999999999999E-2</c:v>
                </c:pt>
                <c:pt idx="10267">
                  <c:v>3.8810999999999998E-2</c:v>
                </c:pt>
                <c:pt idx="10268">
                  <c:v>5.0048999999999996E-2</c:v>
                </c:pt>
                <c:pt idx="10269">
                  <c:v>6.3789999999999999E-2</c:v>
                </c:pt>
                <c:pt idx="10270">
                  <c:v>7.0108000000000004E-2</c:v>
                </c:pt>
                <c:pt idx="10271">
                  <c:v>7.8237000000000001E-2</c:v>
                </c:pt>
                <c:pt idx="10272">
                  <c:v>7.8911999999999996E-2</c:v>
                </c:pt>
                <c:pt idx="10273">
                  <c:v>9.1407999999999989E-2</c:v>
                </c:pt>
                <c:pt idx="10274">
                  <c:v>9.0533999999999989E-2</c:v>
                </c:pt>
                <c:pt idx="10275">
                  <c:v>8.9387999999999995E-2</c:v>
                </c:pt>
                <c:pt idx="10276">
                  <c:v>0.100713</c:v>
                </c:pt>
                <c:pt idx="10277">
                  <c:v>0.10990499999999999</c:v>
                </c:pt>
                <c:pt idx="10278">
                  <c:v>0.110163</c:v>
                </c:pt>
                <c:pt idx="10279">
                  <c:v>0.10554899999999999</c:v>
                </c:pt>
                <c:pt idx="10280">
                  <c:v>0.12005</c:v>
                </c:pt>
                <c:pt idx="10281">
                  <c:v>0.12401899999999999</c:v>
                </c:pt>
                <c:pt idx="10282">
                  <c:v>0.12154899999999999</c:v>
                </c:pt>
                <c:pt idx="10283">
                  <c:v>0.121751</c:v>
                </c:pt>
                <c:pt idx="10284">
                  <c:v>0.129775</c:v>
                </c:pt>
                <c:pt idx="10285">
                  <c:v>0.12862499999999999</c:v>
                </c:pt>
                <c:pt idx="10286">
                  <c:v>0.11992299999999999</c:v>
                </c:pt>
                <c:pt idx="10287">
                  <c:v>0.11649699999999999</c:v>
                </c:pt>
                <c:pt idx="10288">
                  <c:v>0.10974199999999999</c:v>
                </c:pt>
                <c:pt idx="10289">
                  <c:v>0.104444</c:v>
                </c:pt>
                <c:pt idx="10290">
                  <c:v>0.10086000000000001</c:v>
                </c:pt>
                <c:pt idx="10291">
                  <c:v>9.5115999999999992E-2</c:v>
                </c:pt>
                <c:pt idx="10292">
                  <c:v>8.7145E-2</c:v>
                </c:pt>
                <c:pt idx="10293">
                  <c:v>7.7285999999999994E-2</c:v>
                </c:pt>
                <c:pt idx="10294">
                  <c:v>5.7215999999999996E-2</c:v>
                </c:pt>
                <c:pt idx="10295">
                  <c:v>4.8245999999999997E-2</c:v>
                </c:pt>
                <c:pt idx="10296">
                  <c:v>4.9457000000000001E-2</c:v>
                </c:pt>
                <c:pt idx="10297">
                  <c:v>4.2421E-2</c:v>
                </c:pt>
                <c:pt idx="10298">
                  <c:v>4.2537999999999999E-2</c:v>
                </c:pt>
                <c:pt idx="10299">
                  <c:v>4.2414E-2</c:v>
                </c:pt>
                <c:pt idx="10300">
                  <c:v>4.1609E-2</c:v>
                </c:pt>
                <c:pt idx="10301">
                  <c:v>4.3110999999999997E-2</c:v>
                </c:pt>
                <c:pt idx="10302">
                  <c:v>4.3546000000000001E-2</c:v>
                </c:pt>
                <c:pt idx="10303">
                  <c:v>3.7304999999999998E-2</c:v>
                </c:pt>
                <c:pt idx="10304">
                  <c:v>3.739E-2</c:v>
                </c:pt>
                <c:pt idx="10305">
                  <c:v>3.4270999999999996E-2</c:v>
                </c:pt>
                <c:pt idx="10306">
                  <c:v>3.4590000000000003E-2</c:v>
                </c:pt>
                <c:pt idx="10307">
                  <c:v>2.9707999999999998E-2</c:v>
                </c:pt>
                <c:pt idx="10308">
                  <c:v>3.1097E-2</c:v>
                </c:pt>
                <c:pt idx="10309">
                  <c:v>3.1594999999999998E-2</c:v>
                </c:pt>
                <c:pt idx="10310">
                  <c:v>3.0210999999999998E-2</c:v>
                </c:pt>
                <c:pt idx="10311">
                  <c:v>3.2363999999999997E-2</c:v>
                </c:pt>
                <c:pt idx="10312">
                  <c:v>3.4098999999999997E-2</c:v>
                </c:pt>
                <c:pt idx="10313">
                  <c:v>3.5781E-2</c:v>
                </c:pt>
                <c:pt idx="10314">
                  <c:v>3.2070000000000001E-2</c:v>
                </c:pt>
                <c:pt idx="10315">
                  <c:v>3.2067999999999999E-2</c:v>
                </c:pt>
                <c:pt idx="10316">
                  <c:v>2.8756E-2</c:v>
                </c:pt>
                <c:pt idx="10317">
                  <c:v>2.8121E-2</c:v>
                </c:pt>
                <c:pt idx="10318">
                  <c:v>2.8790000000000003E-2</c:v>
                </c:pt>
                <c:pt idx="10319">
                  <c:v>2.2588999999999998E-2</c:v>
                </c:pt>
                <c:pt idx="10320">
                  <c:v>2.1580000000000002E-2</c:v>
                </c:pt>
                <c:pt idx="10321">
                  <c:v>2.0538999999999998E-2</c:v>
                </c:pt>
                <c:pt idx="10322">
                  <c:v>1.8093999999999999E-2</c:v>
                </c:pt>
                <c:pt idx="10323">
                  <c:v>1.3094999999999999E-2</c:v>
                </c:pt>
                <c:pt idx="10324">
                  <c:v>1.3491999999999999E-2</c:v>
                </c:pt>
                <c:pt idx="10325">
                  <c:v>1.7167999999999999E-2</c:v>
                </c:pt>
                <c:pt idx="10326">
                  <c:v>1.779E-2</c:v>
                </c:pt>
                <c:pt idx="10327">
                  <c:v>3.3177999999999999E-2</c:v>
                </c:pt>
                <c:pt idx="10328">
                  <c:v>5.9448999999999995E-2</c:v>
                </c:pt>
                <c:pt idx="10329">
                  <c:v>8.2810000000000009E-2</c:v>
                </c:pt>
                <c:pt idx="10330">
                  <c:v>9.7073999999999994E-2</c:v>
                </c:pt>
                <c:pt idx="10331">
                  <c:v>0.11034099999999999</c:v>
                </c:pt>
                <c:pt idx="10332">
                  <c:v>0.13569599999999998</c:v>
                </c:pt>
                <c:pt idx="10333">
                  <c:v>0.14811199999999999</c:v>
                </c:pt>
                <c:pt idx="10334">
                  <c:v>0.13986399999999999</c:v>
                </c:pt>
                <c:pt idx="10335">
                  <c:v>0.15149499999999999</c:v>
                </c:pt>
                <c:pt idx="10336">
                  <c:v>0.15861500000000001</c:v>
                </c:pt>
                <c:pt idx="10337">
                  <c:v>0.18024399999999999</c:v>
                </c:pt>
                <c:pt idx="10338">
                  <c:v>0.188163</c:v>
                </c:pt>
                <c:pt idx="10339">
                  <c:v>0.193883</c:v>
                </c:pt>
                <c:pt idx="10340">
                  <c:v>0.19257099999999999</c:v>
                </c:pt>
                <c:pt idx="10341">
                  <c:v>0.20852699999999999</c:v>
                </c:pt>
                <c:pt idx="10342">
                  <c:v>0.21101199999999998</c:v>
                </c:pt>
                <c:pt idx="10343">
                  <c:v>0.201074</c:v>
                </c:pt>
                <c:pt idx="10344">
                  <c:v>0.19823499999999999</c:v>
                </c:pt>
                <c:pt idx="10345">
                  <c:v>0.19539399999999998</c:v>
                </c:pt>
                <c:pt idx="10346">
                  <c:v>0.18675000000000003</c:v>
                </c:pt>
                <c:pt idx="10347">
                  <c:v>0.15912399999999999</c:v>
                </c:pt>
                <c:pt idx="10348">
                  <c:v>0.14917900000000001</c:v>
                </c:pt>
                <c:pt idx="10349">
                  <c:v>0.14102899999999999</c:v>
                </c:pt>
                <c:pt idx="10350">
                  <c:v>0.13159000000000001</c:v>
                </c:pt>
                <c:pt idx="10351">
                  <c:v>0.154581</c:v>
                </c:pt>
                <c:pt idx="10352">
                  <c:v>0.156055</c:v>
                </c:pt>
                <c:pt idx="10353">
                  <c:v>0.16009199999999998</c:v>
                </c:pt>
                <c:pt idx="10354">
                  <c:v>0.15138499999999999</c:v>
                </c:pt>
                <c:pt idx="10355">
                  <c:v>0.148371</c:v>
                </c:pt>
                <c:pt idx="10356">
                  <c:v>0.13666499999999998</c:v>
                </c:pt>
                <c:pt idx="10357">
                  <c:v>0.17113899999999999</c:v>
                </c:pt>
                <c:pt idx="10358">
                  <c:v>0.15075000000000002</c:v>
                </c:pt>
                <c:pt idx="10359">
                  <c:v>0.13769799999999999</c:v>
                </c:pt>
                <c:pt idx="10360">
                  <c:v>0.138845</c:v>
                </c:pt>
                <c:pt idx="10361">
                  <c:v>0.14577899999999999</c:v>
                </c:pt>
                <c:pt idx="10362">
                  <c:v>0.136132</c:v>
                </c:pt>
                <c:pt idx="10363">
                  <c:v>0.14060899999999998</c:v>
                </c:pt>
                <c:pt idx="10364">
                  <c:v>0.135321</c:v>
                </c:pt>
                <c:pt idx="10365">
                  <c:v>0.126968</c:v>
                </c:pt>
                <c:pt idx="10366">
                  <c:v>0.119237</c:v>
                </c:pt>
                <c:pt idx="10367">
                  <c:v>0.11238099999999999</c:v>
                </c:pt>
                <c:pt idx="10368">
                  <c:v>0.10278799999999999</c:v>
                </c:pt>
                <c:pt idx="10369">
                  <c:v>8.9811999999999989E-2</c:v>
                </c:pt>
                <c:pt idx="10370">
                  <c:v>8.6720999999999993E-2</c:v>
                </c:pt>
                <c:pt idx="10371">
                  <c:v>9.8931999999999992E-2</c:v>
                </c:pt>
                <c:pt idx="10372">
                  <c:v>0.103696</c:v>
                </c:pt>
                <c:pt idx="10373">
                  <c:v>0.10065399999999999</c:v>
                </c:pt>
                <c:pt idx="10374">
                  <c:v>9.7768999999999995E-2</c:v>
                </c:pt>
                <c:pt idx="10375">
                  <c:v>0.101906</c:v>
                </c:pt>
                <c:pt idx="10376">
                  <c:v>0.10547799999999999</c:v>
                </c:pt>
                <c:pt idx="10377">
                  <c:v>0.13222699999999998</c:v>
                </c:pt>
                <c:pt idx="10378">
                  <c:v>0.135384</c:v>
                </c:pt>
                <c:pt idx="10379">
                  <c:v>0.14927299999999999</c:v>
                </c:pt>
                <c:pt idx="10380">
                  <c:v>0.15205399999999999</c:v>
                </c:pt>
                <c:pt idx="10381">
                  <c:v>0.145949</c:v>
                </c:pt>
                <c:pt idx="10382">
                  <c:v>0.14102199999999998</c:v>
                </c:pt>
                <c:pt idx="10383">
                  <c:v>0.140097</c:v>
                </c:pt>
                <c:pt idx="10384">
                  <c:v>0.13075299999999998</c:v>
                </c:pt>
                <c:pt idx="10385">
                  <c:v>0.12332399999999999</c:v>
                </c:pt>
                <c:pt idx="10386">
                  <c:v>0.11461099999999999</c:v>
                </c:pt>
                <c:pt idx="10387">
                  <c:v>0.10876000000000001</c:v>
                </c:pt>
                <c:pt idx="10388">
                  <c:v>0.100545</c:v>
                </c:pt>
                <c:pt idx="10389">
                  <c:v>9.0373999999999996E-2</c:v>
                </c:pt>
                <c:pt idx="10390">
                  <c:v>8.4863999999999995E-2</c:v>
                </c:pt>
                <c:pt idx="10391">
                  <c:v>8.0383999999999997E-2</c:v>
                </c:pt>
                <c:pt idx="10392">
                  <c:v>7.851000000000001E-2</c:v>
                </c:pt>
                <c:pt idx="10393">
                  <c:v>7.7152999999999999E-2</c:v>
                </c:pt>
                <c:pt idx="10394">
                  <c:v>7.3361999999999997E-2</c:v>
                </c:pt>
                <c:pt idx="10395">
                  <c:v>6.6002999999999992E-2</c:v>
                </c:pt>
                <c:pt idx="10396">
                  <c:v>7.2739999999999999E-2</c:v>
                </c:pt>
                <c:pt idx="10397">
                  <c:v>7.0114999999999997E-2</c:v>
                </c:pt>
                <c:pt idx="10398">
                  <c:v>6.6390999999999992E-2</c:v>
                </c:pt>
                <c:pt idx="10399">
                  <c:v>6.1380999999999998E-2</c:v>
                </c:pt>
                <c:pt idx="10400">
                  <c:v>6.5174999999999997E-2</c:v>
                </c:pt>
                <c:pt idx="10401">
                  <c:v>6.5222000000000002E-2</c:v>
                </c:pt>
                <c:pt idx="10402">
                  <c:v>6.4385999999999999E-2</c:v>
                </c:pt>
                <c:pt idx="10403">
                  <c:v>5.9193999999999997E-2</c:v>
                </c:pt>
                <c:pt idx="10404">
                  <c:v>5.5016999999999996E-2</c:v>
                </c:pt>
                <c:pt idx="10405">
                  <c:v>5.1977999999999996E-2</c:v>
                </c:pt>
                <c:pt idx="10406">
                  <c:v>5.1560999999999996E-2</c:v>
                </c:pt>
                <c:pt idx="10407">
                  <c:v>5.2718999999999995E-2</c:v>
                </c:pt>
                <c:pt idx="10408">
                  <c:v>4.7532999999999999E-2</c:v>
                </c:pt>
                <c:pt idx="10409">
                  <c:v>4.8515999999999997E-2</c:v>
                </c:pt>
                <c:pt idx="10410">
                  <c:v>4.2057999999999998E-2</c:v>
                </c:pt>
                <c:pt idx="10411">
                  <c:v>3.9233999999999998E-2</c:v>
                </c:pt>
                <c:pt idx="10412">
                  <c:v>3.8106999999999995E-2</c:v>
                </c:pt>
                <c:pt idx="10413">
                  <c:v>2.2920000000000003E-2</c:v>
                </c:pt>
                <c:pt idx="10414">
                  <c:v>2.8031E-2</c:v>
                </c:pt>
                <c:pt idx="10415">
                  <c:v>3.4827999999999998E-2</c:v>
                </c:pt>
                <c:pt idx="10416">
                  <c:v>3.9945999999999995E-2</c:v>
                </c:pt>
                <c:pt idx="10417">
                  <c:v>4.1971000000000001E-2</c:v>
                </c:pt>
                <c:pt idx="10418">
                  <c:v>4.2033999999999995E-2</c:v>
                </c:pt>
                <c:pt idx="10419">
                  <c:v>4.0224999999999997E-2</c:v>
                </c:pt>
                <c:pt idx="10420">
                  <c:v>4.0354999999999995E-2</c:v>
                </c:pt>
                <c:pt idx="10421">
                  <c:v>3.8918000000000001E-2</c:v>
                </c:pt>
                <c:pt idx="10422">
                  <c:v>3.8398999999999996E-2</c:v>
                </c:pt>
                <c:pt idx="10423">
                  <c:v>3.8385999999999997E-2</c:v>
                </c:pt>
                <c:pt idx="10424">
                  <c:v>3.9534E-2</c:v>
                </c:pt>
                <c:pt idx="10425">
                  <c:v>4.1095E-2</c:v>
                </c:pt>
                <c:pt idx="10426">
                  <c:v>3.9664999999999999E-2</c:v>
                </c:pt>
                <c:pt idx="10427">
                  <c:v>3.6053999999999996E-2</c:v>
                </c:pt>
                <c:pt idx="10428">
                  <c:v>3.9417000000000001E-2</c:v>
                </c:pt>
                <c:pt idx="10429">
                  <c:v>4.1384999999999998E-2</c:v>
                </c:pt>
                <c:pt idx="10430">
                  <c:v>4.1060000000000006E-2</c:v>
                </c:pt>
                <c:pt idx="10431">
                  <c:v>4.1740000000000006E-2</c:v>
                </c:pt>
                <c:pt idx="10432">
                  <c:v>3.9924000000000001E-2</c:v>
                </c:pt>
                <c:pt idx="10433">
                  <c:v>3.2754999999999999E-2</c:v>
                </c:pt>
                <c:pt idx="10434">
                  <c:v>4.2741999999999995E-2</c:v>
                </c:pt>
                <c:pt idx="10435">
                  <c:v>4.5133E-2</c:v>
                </c:pt>
                <c:pt idx="10436">
                  <c:v>3.3423000000000001E-2</c:v>
                </c:pt>
                <c:pt idx="10437">
                  <c:v>3.6694999999999998E-2</c:v>
                </c:pt>
                <c:pt idx="10438">
                  <c:v>3.4962E-2</c:v>
                </c:pt>
                <c:pt idx="10439">
                  <c:v>3.3034000000000001E-2</c:v>
                </c:pt>
                <c:pt idx="10440">
                  <c:v>3.2696999999999997E-2</c:v>
                </c:pt>
                <c:pt idx="10441">
                  <c:v>3.1059E-2</c:v>
                </c:pt>
                <c:pt idx="10442">
                  <c:v>3.0453999999999998E-2</c:v>
                </c:pt>
                <c:pt idx="10443">
                  <c:v>3.2571999999999997E-2</c:v>
                </c:pt>
                <c:pt idx="10444">
                  <c:v>3.2785000000000002E-2</c:v>
                </c:pt>
                <c:pt idx="10445">
                  <c:v>2.9328999999999997E-2</c:v>
                </c:pt>
                <c:pt idx="10446">
                  <c:v>2.6998999999999999E-2</c:v>
                </c:pt>
                <c:pt idx="10447">
                  <c:v>1.9913999999999998E-2</c:v>
                </c:pt>
                <c:pt idx="10448">
                  <c:v>1.7738E-2</c:v>
                </c:pt>
                <c:pt idx="10449">
                  <c:v>1.6125E-2</c:v>
                </c:pt>
                <c:pt idx="10450">
                  <c:v>1.5297999999999999E-2</c:v>
                </c:pt>
                <c:pt idx="10451">
                  <c:v>1.2362E-2</c:v>
                </c:pt>
                <c:pt idx="10452">
                  <c:v>1.0546999999999999E-2</c:v>
                </c:pt>
                <c:pt idx="10453">
                  <c:v>1.6631E-2</c:v>
                </c:pt>
                <c:pt idx="10454">
                  <c:v>2.3417E-2</c:v>
                </c:pt>
                <c:pt idx="10455">
                  <c:v>2.3746E-2</c:v>
                </c:pt>
                <c:pt idx="10456">
                  <c:v>2.7970999999999999E-2</c:v>
                </c:pt>
                <c:pt idx="10457">
                  <c:v>3.7628000000000002E-2</c:v>
                </c:pt>
                <c:pt idx="10458">
                  <c:v>3.3857999999999999E-2</c:v>
                </c:pt>
                <c:pt idx="10459">
                  <c:v>4.1647999999999998E-2</c:v>
                </c:pt>
                <c:pt idx="10460">
                  <c:v>4.6810000000000004E-2</c:v>
                </c:pt>
                <c:pt idx="10461">
                  <c:v>4.3109000000000001E-2</c:v>
                </c:pt>
                <c:pt idx="10462">
                  <c:v>3.5360999999999997E-2</c:v>
                </c:pt>
                <c:pt idx="10463">
                  <c:v>3.1050999999999999E-2</c:v>
                </c:pt>
                <c:pt idx="10464">
                  <c:v>3.2754999999999999E-2</c:v>
                </c:pt>
                <c:pt idx="10465">
                  <c:v>3.3714000000000001E-2</c:v>
                </c:pt>
                <c:pt idx="10466">
                  <c:v>3.4542999999999997E-2</c:v>
                </c:pt>
                <c:pt idx="10467">
                  <c:v>3.2717999999999997E-2</c:v>
                </c:pt>
                <c:pt idx="10468">
                  <c:v>3.2040000000000006E-2</c:v>
                </c:pt>
                <c:pt idx="10469">
                  <c:v>3.0012999999999998E-2</c:v>
                </c:pt>
                <c:pt idx="10470">
                  <c:v>2.4500999999999998E-2</c:v>
                </c:pt>
                <c:pt idx="10471">
                  <c:v>2.4081999999999999E-2</c:v>
                </c:pt>
                <c:pt idx="10472">
                  <c:v>2.1405E-2</c:v>
                </c:pt>
                <c:pt idx="10473">
                  <c:v>3.7286E-2</c:v>
                </c:pt>
                <c:pt idx="10474">
                  <c:v>4.8490000000000005E-2</c:v>
                </c:pt>
                <c:pt idx="10475">
                  <c:v>6.7995E-2</c:v>
                </c:pt>
                <c:pt idx="10476">
                  <c:v>0.11212000000000001</c:v>
                </c:pt>
                <c:pt idx="10477">
                  <c:v>0.17394199999999999</c:v>
                </c:pt>
                <c:pt idx="10478">
                  <c:v>0.23977899999999999</c:v>
                </c:pt>
                <c:pt idx="10479">
                  <c:v>0.28058899999999998</c:v>
                </c:pt>
                <c:pt idx="10480">
                  <c:v>0.28889300000000001</c:v>
                </c:pt>
                <c:pt idx="10481">
                  <c:v>0.32070599999999999</c:v>
                </c:pt>
                <c:pt idx="10482">
                  <c:v>0.35470000000000002</c:v>
                </c:pt>
                <c:pt idx="10483">
                  <c:v>0.45152599999999998</c:v>
                </c:pt>
                <c:pt idx="10484">
                  <c:v>0.51582399999999995</c:v>
                </c:pt>
                <c:pt idx="10485">
                  <c:v>0.54744700000000002</c:v>
                </c:pt>
                <c:pt idx="10486">
                  <c:v>0.579565</c:v>
                </c:pt>
                <c:pt idx="10487">
                  <c:v>0.65318399999999999</c:v>
                </c:pt>
                <c:pt idx="10488">
                  <c:v>0.64267200000000002</c:v>
                </c:pt>
                <c:pt idx="10489">
                  <c:v>0.68065500000000001</c:v>
                </c:pt>
                <c:pt idx="10490">
                  <c:v>0.66860900000000001</c:v>
                </c:pt>
                <c:pt idx="10491">
                  <c:v>0.65068799999999993</c:v>
                </c:pt>
                <c:pt idx="10492">
                  <c:v>0.69238599999999995</c:v>
                </c:pt>
                <c:pt idx="10493">
                  <c:v>0.67977900000000002</c:v>
                </c:pt>
                <c:pt idx="10494">
                  <c:v>0.65295099999999995</c:v>
                </c:pt>
                <c:pt idx="10495">
                  <c:v>0.65897699999999992</c:v>
                </c:pt>
                <c:pt idx="10496">
                  <c:v>0.63600800000000002</c:v>
                </c:pt>
                <c:pt idx="10497">
                  <c:v>0.64354199999999995</c:v>
                </c:pt>
                <c:pt idx="10498">
                  <c:v>0.64613100000000001</c:v>
                </c:pt>
                <c:pt idx="10499">
                  <c:v>0.62552200000000002</c:v>
                </c:pt>
                <c:pt idx="10500">
                  <c:v>0.64528699999999994</c:v>
                </c:pt>
                <c:pt idx="10501">
                  <c:v>0.63813599999999993</c:v>
                </c:pt>
                <c:pt idx="10502">
                  <c:v>0.632629</c:v>
                </c:pt>
                <c:pt idx="10503">
                  <c:v>0.62215699999999996</c:v>
                </c:pt>
                <c:pt idx="10504">
                  <c:v>0.61101399999999995</c:v>
                </c:pt>
                <c:pt idx="10505">
                  <c:v>0.59663500000000003</c:v>
                </c:pt>
                <c:pt idx="10506">
                  <c:v>0.579484</c:v>
                </c:pt>
                <c:pt idx="10507">
                  <c:v>0.54878199999999999</c:v>
                </c:pt>
                <c:pt idx="10508">
                  <c:v>0.53781800000000002</c:v>
                </c:pt>
                <c:pt idx="10509">
                  <c:v>0.50957399999999997</c:v>
                </c:pt>
                <c:pt idx="10510">
                  <c:v>0.51273899999999994</c:v>
                </c:pt>
                <c:pt idx="10511">
                  <c:v>0.50121700000000002</c:v>
                </c:pt>
                <c:pt idx="10512">
                  <c:v>0.48293700000000001</c:v>
                </c:pt>
                <c:pt idx="10513">
                  <c:v>0.46192499999999997</c:v>
                </c:pt>
                <c:pt idx="10514">
                  <c:v>0.47733899999999996</c:v>
                </c:pt>
                <c:pt idx="10515">
                  <c:v>0.47747899999999999</c:v>
                </c:pt>
                <c:pt idx="10516">
                  <c:v>0.46209299999999998</c:v>
                </c:pt>
                <c:pt idx="10517">
                  <c:v>0.445938</c:v>
                </c:pt>
                <c:pt idx="10518">
                  <c:v>0.43149099999999996</c:v>
                </c:pt>
                <c:pt idx="10519">
                  <c:v>0.41546699999999998</c:v>
                </c:pt>
                <c:pt idx="10520">
                  <c:v>0.40209499999999998</c:v>
                </c:pt>
                <c:pt idx="10521">
                  <c:v>0.39264099999999996</c:v>
                </c:pt>
                <c:pt idx="10522">
                  <c:v>0.40629000000000004</c:v>
                </c:pt>
                <c:pt idx="10523">
                  <c:v>0.39280399999999999</c:v>
                </c:pt>
                <c:pt idx="10524">
                  <c:v>0.391455</c:v>
                </c:pt>
                <c:pt idx="10525">
                  <c:v>0.39623000000000003</c:v>
                </c:pt>
                <c:pt idx="10526">
                  <c:v>0.39567599999999997</c:v>
                </c:pt>
                <c:pt idx="10527">
                  <c:v>0.39422299999999999</c:v>
                </c:pt>
                <c:pt idx="10528">
                  <c:v>0.37895399999999996</c:v>
                </c:pt>
                <c:pt idx="10529">
                  <c:v>0.38566600000000001</c:v>
                </c:pt>
                <c:pt idx="10530">
                  <c:v>0.37705000000000005</c:v>
                </c:pt>
                <c:pt idx="10531">
                  <c:v>0.36875399999999997</c:v>
                </c:pt>
                <c:pt idx="10532">
                  <c:v>0.37777499999999997</c:v>
                </c:pt>
                <c:pt idx="10533">
                  <c:v>0.35885</c:v>
                </c:pt>
                <c:pt idx="10534">
                  <c:v>0.35595499999999997</c:v>
                </c:pt>
                <c:pt idx="10535">
                  <c:v>0.34843099999999999</c:v>
                </c:pt>
                <c:pt idx="10536">
                  <c:v>0.34839399999999998</c:v>
                </c:pt>
                <c:pt idx="10537">
                  <c:v>0.32827699999999999</c:v>
                </c:pt>
                <c:pt idx="10538">
                  <c:v>0.318573</c:v>
                </c:pt>
                <c:pt idx="10539">
                  <c:v>0.31602000000000002</c:v>
                </c:pt>
                <c:pt idx="10540">
                  <c:v>0.32073099999999999</c:v>
                </c:pt>
                <c:pt idx="10541">
                  <c:v>0.30074000000000001</c:v>
                </c:pt>
                <c:pt idx="10542">
                  <c:v>0.30028000000000005</c:v>
                </c:pt>
                <c:pt idx="10543">
                  <c:v>0.31590000000000001</c:v>
                </c:pt>
                <c:pt idx="10544">
                  <c:v>0.29622300000000001</c:v>
                </c:pt>
                <c:pt idx="10545">
                  <c:v>0.29516100000000001</c:v>
                </c:pt>
                <c:pt idx="10546">
                  <c:v>0.290246</c:v>
                </c:pt>
                <c:pt idx="10547">
                  <c:v>0.29051199999999999</c:v>
                </c:pt>
                <c:pt idx="10548">
                  <c:v>0.28865199999999996</c:v>
                </c:pt>
                <c:pt idx="10549">
                  <c:v>0.28709099999999999</c:v>
                </c:pt>
                <c:pt idx="10550">
                  <c:v>0.28617300000000001</c:v>
                </c:pt>
                <c:pt idx="10551">
                  <c:v>0.311587</c:v>
                </c:pt>
                <c:pt idx="10552">
                  <c:v>0.30840299999999998</c:v>
                </c:pt>
                <c:pt idx="10553">
                  <c:v>0.29773699999999997</c:v>
                </c:pt>
                <c:pt idx="10554">
                  <c:v>0.28816199999999997</c:v>
                </c:pt>
                <c:pt idx="10555">
                  <c:v>0.27629399999999998</c:v>
                </c:pt>
                <c:pt idx="10556">
                  <c:v>0.275196</c:v>
                </c:pt>
                <c:pt idx="10557">
                  <c:v>0.266872</c:v>
                </c:pt>
                <c:pt idx="10558">
                  <c:v>0.24416000000000002</c:v>
                </c:pt>
                <c:pt idx="10559">
                  <c:v>0.22653399999999999</c:v>
                </c:pt>
                <c:pt idx="10560">
                  <c:v>0.22284799999999999</c:v>
                </c:pt>
                <c:pt idx="10561">
                  <c:v>0.21939299999999998</c:v>
                </c:pt>
                <c:pt idx="10562">
                  <c:v>0.213252</c:v>
                </c:pt>
                <c:pt idx="10563">
                  <c:v>0.20238099999999998</c:v>
                </c:pt>
                <c:pt idx="10564">
                  <c:v>0.20165899999999998</c:v>
                </c:pt>
                <c:pt idx="10565">
                  <c:v>0.21351099999999998</c:v>
                </c:pt>
                <c:pt idx="10566">
                  <c:v>0.22104199999999999</c:v>
                </c:pt>
                <c:pt idx="10567">
                  <c:v>0.21579899999999999</c:v>
                </c:pt>
                <c:pt idx="10568">
                  <c:v>0.205983</c:v>
                </c:pt>
                <c:pt idx="10569">
                  <c:v>0.19947599999999999</c:v>
                </c:pt>
                <c:pt idx="10570">
                  <c:v>0.19098799999999999</c:v>
                </c:pt>
                <c:pt idx="10571">
                  <c:v>0.180505</c:v>
                </c:pt>
                <c:pt idx="10572">
                  <c:v>0.171574</c:v>
                </c:pt>
                <c:pt idx="10573">
                  <c:v>0.172823</c:v>
                </c:pt>
                <c:pt idx="10574">
                  <c:v>0.17532499999999998</c:v>
                </c:pt>
                <c:pt idx="10575">
                  <c:v>0.182113</c:v>
                </c:pt>
                <c:pt idx="10576">
                  <c:v>0.17769000000000001</c:v>
                </c:pt>
                <c:pt idx="10577">
                  <c:v>0.16786799999999999</c:v>
                </c:pt>
                <c:pt idx="10578">
                  <c:v>0.16166000000000003</c:v>
                </c:pt>
                <c:pt idx="10579">
                  <c:v>0.14349499999999998</c:v>
                </c:pt>
                <c:pt idx="10580">
                  <c:v>0.13165199999999999</c:v>
                </c:pt>
                <c:pt idx="10581">
                  <c:v>0.125802</c:v>
                </c:pt>
                <c:pt idx="10582">
                  <c:v>0.122086</c:v>
                </c:pt>
                <c:pt idx="10583">
                  <c:v>0.11504199999999999</c:v>
                </c:pt>
                <c:pt idx="10584">
                  <c:v>0.10768499999999999</c:v>
                </c:pt>
                <c:pt idx="10585">
                  <c:v>0.10009699999999999</c:v>
                </c:pt>
                <c:pt idx="10586">
                  <c:v>0.12195099999999999</c:v>
                </c:pt>
                <c:pt idx="10587">
                  <c:v>0.118478</c:v>
                </c:pt>
                <c:pt idx="10588">
                  <c:v>0.12671199999999999</c:v>
                </c:pt>
                <c:pt idx="10589">
                  <c:v>0.12219099999999999</c:v>
                </c:pt>
                <c:pt idx="10590">
                  <c:v>0.116894</c:v>
                </c:pt>
                <c:pt idx="10591">
                  <c:v>0.12453099999999999</c:v>
                </c:pt>
                <c:pt idx="10592">
                  <c:v>0.11716499999999999</c:v>
                </c:pt>
                <c:pt idx="10593">
                  <c:v>0.10778799999999999</c:v>
                </c:pt>
                <c:pt idx="10594">
                  <c:v>0.120556</c:v>
                </c:pt>
                <c:pt idx="10595">
                  <c:v>0.110359</c:v>
                </c:pt>
                <c:pt idx="10596">
                  <c:v>0.11458099999999999</c:v>
                </c:pt>
                <c:pt idx="10597">
                  <c:v>0.116647</c:v>
                </c:pt>
                <c:pt idx="10598">
                  <c:v>0.117286</c:v>
                </c:pt>
                <c:pt idx="10599">
                  <c:v>0.10617499999999999</c:v>
                </c:pt>
                <c:pt idx="10600">
                  <c:v>9.7082000000000002E-2</c:v>
                </c:pt>
                <c:pt idx="10601">
                  <c:v>9.3457999999999999E-2</c:v>
                </c:pt>
                <c:pt idx="10602">
                  <c:v>8.3191000000000001E-2</c:v>
                </c:pt>
                <c:pt idx="10603">
                  <c:v>9.2336000000000001E-2</c:v>
                </c:pt>
                <c:pt idx="10604">
                  <c:v>8.0786999999999998E-2</c:v>
                </c:pt>
                <c:pt idx="10605">
                  <c:v>7.5916999999999998E-2</c:v>
                </c:pt>
                <c:pt idx="10606">
                  <c:v>8.0120999999999998E-2</c:v>
                </c:pt>
                <c:pt idx="10607">
                  <c:v>7.0094000000000004E-2</c:v>
                </c:pt>
                <c:pt idx="10608">
                  <c:v>6.6407999999999995E-2</c:v>
                </c:pt>
                <c:pt idx="10609">
                  <c:v>5.8545E-2</c:v>
                </c:pt>
                <c:pt idx="10610">
                  <c:v>6.1799E-2</c:v>
                </c:pt>
                <c:pt idx="10611">
                  <c:v>6.3733999999999999E-2</c:v>
                </c:pt>
                <c:pt idx="10612">
                  <c:v>6.7041000000000003E-2</c:v>
                </c:pt>
                <c:pt idx="10613">
                  <c:v>5.9174999999999998E-2</c:v>
                </c:pt>
                <c:pt idx="10614">
                  <c:v>5.8832999999999996E-2</c:v>
                </c:pt>
                <c:pt idx="10615">
                  <c:v>6.7660000000000012E-2</c:v>
                </c:pt>
                <c:pt idx="10616">
                  <c:v>7.9653000000000002E-2</c:v>
                </c:pt>
                <c:pt idx="10617">
                  <c:v>9.1041999999999998E-2</c:v>
                </c:pt>
                <c:pt idx="10618">
                  <c:v>9.4702999999999996E-2</c:v>
                </c:pt>
                <c:pt idx="10619">
                  <c:v>9.1147999999999993E-2</c:v>
                </c:pt>
                <c:pt idx="10620">
                  <c:v>8.2285999999999998E-2</c:v>
                </c:pt>
                <c:pt idx="10621">
                  <c:v>7.9440999999999998E-2</c:v>
                </c:pt>
                <c:pt idx="10622">
                  <c:v>8.3014999999999992E-2</c:v>
                </c:pt>
                <c:pt idx="10623">
                  <c:v>0.11099199999999999</c:v>
                </c:pt>
                <c:pt idx="10624">
                  <c:v>0.11208499999999999</c:v>
                </c:pt>
                <c:pt idx="10625">
                  <c:v>0.11309899999999999</c:v>
                </c:pt>
                <c:pt idx="10626">
                  <c:v>0.112277</c:v>
                </c:pt>
                <c:pt idx="10627">
                  <c:v>0.11164099999999999</c:v>
                </c:pt>
                <c:pt idx="10628">
                  <c:v>0.1203</c:v>
                </c:pt>
                <c:pt idx="10629">
                  <c:v>0.10964499999999999</c:v>
                </c:pt>
                <c:pt idx="10630">
                  <c:v>0.11188000000000001</c:v>
                </c:pt>
                <c:pt idx="10631">
                  <c:v>0.113761</c:v>
                </c:pt>
                <c:pt idx="10632">
                  <c:v>0.11763699999999999</c:v>
                </c:pt>
                <c:pt idx="10633">
                  <c:v>0.10400899999999999</c:v>
                </c:pt>
                <c:pt idx="10634">
                  <c:v>0.100188</c:v>
                </c:pt>
                <c:pt idx="10635">
                  <c:v>9.3025999999999998E-2</c:v>
                </c:pt>
                <c:pt idx="10636">
                  <c:v>8.5658999999999999E-2</c:v>
                </c:pt>
                <c:pt idx="10637">
                  <c:v>8.2003999999999994E-2</c:v>
                </c:pt>
                <c:pt idx="10638">
                  <c:v>8.0310999999999994E-2</c:v>
                </c:pt>
                <c:pt idx="10639">
                  <c:v>7.5115000000000001E-2</c:v>
                </c:pt>
                <c:pt idx="10640">
                  <c:v>7.1304999999999993E-2</c:v>
                </c:pt>
                <c:pt idx="10641">
                  <c:v>8.6805999999999994E-2</c:v>
                </c:pt>
                <c:pt idx="10642">
                  <c:v>9.3230000000000007E-2</c:v>
                </c:pt>
                <c:pt idx="10643">
                  <c:v>9.4832E-2</c:v>
                </c:pt>
                <c:pt idx="10644">
                  <c:v>8.9263999999999996E-2</c:v>
                </c:pt>
                <c:pt idx="10645">
                  <c:v>0.10743799999999999</c:v>
                </c:pt>
                <c:pt idx="10646">
                  <c:v>0.11261599999999999</c:v>
                </c:pt>
                <c:pt idx="10647">
                  <c:v>0.117252</c:v>
                </c:pt>
                <c:pt idx="10648">
                  <c:v>0.133631</c:v>
                </c:pt>
                <c:pt idx="10649">
                  <c:v>0.135742</c:v>
                </c:pt>
                <c:pt idx="10650">
                  <c:v>0.146622</c:v>
                </c:pt>
                <c:pt idx="10651">
                  <c:v>0.14637500000000001</c:v>
                </c:pt>
                <c:pt idx="10652">
                  <c:v>0.141903</c:v>
                </c:pt>
                <c:pt idx="10653">
                  <c:v>0.14765499999999998</c:v>
                </c:pt>
                <c:pt idx="10654">
                  <c:v>0.14532</c:v>
                </c:pt>
                <c:pt idx="10655">
                  <c:v>0.15190000000000001</c:v>
                </c:pt>
                <c:pt idx="10656">
                  <c:v>0.14365</c:v>
                </c:pt>
                <c:pt idx="10657">
                  <c:v>0.13917599999999999</c:v>
                </c:pt>
                <c:pt idx="10658">
                  <c:v>8.9293999999999998E-2</c:v>
                </c:pt>
                <c:pt idx="10659">
                  <c:v>8.4933999999999996E-2</c:v>
                </c:pt>
                <c:pt idx="10660">
                  <c:v>8.2661999999999999E-2</c:v>
                </c:pt>
                <c:pt idx="10661">
                  <c:v>9.5527000000000001E-2</c:v>
                </c:pt>
                <c:pt idx="10662">
                  <c:v>0.10099599999999999</c:v>
                </c:pt>
                <c:pt idx="10663">
                  <c:v>0.101478</c:v>
                </c:pt>
                <c:pt idx="10664">
                  <c:v>0.101988</c:v>
                </c:pt>
                <c:pt idx="10665">
                  <c:v>0.10223599999999999</c:v>
                </c:pt>
                <c:pt idx="10666">
                  <c:v>9.9552999999999989E-2</c:v>
                </c:pt>
                <c:pt idx="10667">
                  <c:v>9.4254999999999992E-2</c:v>
                </c:pt>
                <c:pt idx="10668">
                  <c:v>8.877199999999999E-2</c:v>
                </c:pt>
                <c:pt idx="10669">
                  <c:v>8.367899999999999E-2</c:v>
                </c:pt>
                <c:pt idx="10670">
                  <c:v>7.3994999999999991E-2</c:v>
                </c:pt>
                <c:pt idx="10671">
                  <c:v>6.5934999999999994E-2</c:v>
                </c:pt>
                <c:pt idx="10672">
                  <c:v>6.0058999999999994E-2</c:v>
                </c:pt>
                <c:pt idx="10673">
                  <c:v>5.8850000000000006E-2</c:v>
                </c:pt>
                <c:pt idx="10674">
                  <c:v>5.3678999999999998E-2</c:v>
                </c:pt>
                <c:pt idx="10675">
                  <c:v>3.2716999999999996E-2</c:v>
                </c:pt>
                <c:pt idx="10676">
                  <c:v>3.2386999999999999E-2</c:v>
                </c:pt>
                <c:pt idx="10677">
                  <c:v>3.1675999999999996E-2</c:v>
                </c:pt>
                <c:pt idx="10678">
                  <c:v>3.1761999999999999E-2</c:v>
                </c:pt>
                <c:pt idx="10679">
                  <c:v>3.0840000000000003E-2</c:v>
                </c:pt>
                <c:pt idx="10680">
                  <c:v>2.6220000000000004E-2</c:v>
                </c:pt>
                <c:pt idx="10681">
                  <c:v>2.4128E-2</c:v>
                </c:pt>
                <c:pt idx="10682">
                  <c:v>2.6883999999999998E-2</c:v>
                </c:pt>
                <c:pt idx="10683">
                  <c:v>3.1080999999999998E-2</c:v>
                </c:pt>
                <c:pt idx="10684">
                  <c:v>3.4589000000000002E-2</c:v>
                </c:pt>
                <c:pt idx="10685">
                  <c:v>3.9737000000000001E-2</c:v>
                </c:pt>
                <c:pt idx="10686">
                  <c:v>3.6155E-2</c:v>
                </c:pt>
                <c:pt idx="10687">
                  <c:v>3.5823000000000001E-2</c:v>
                </c:pt>
                <c:pt idx="10688">
                  <c:v>3.8237E-2</c:v>
                </c:pt>
                <c:pt idx="10689">
                  <c:v>3.5604999999999998E-2</c:v>
                </c:pt>
                <c:pt idx="10690">
                  <c:v>3.6264999999999999E-2</c:v>
                </c:pt>
                <c:pt idx="10691">
                  <c:v>3.7704999999999995E-2</c:v>
                </c:pt>
                <c:pt idx="10692">
                  <c:v>3.8566999999999997E-2</c:v>
                </c:pt>
                <c:pt idx="10693">
                  <c:v>3.7275999999999997E-2</c:v>
                </c:pt>
                <c:pt idx="10694">
                  <c:v>4.6098E-2</c:v>
                </c:pt>
                <c:pt idx="10695">
                  <c:v>4.4510999999999995E-2</c:v>
                </c:pt>
                <c:pt idx="10696">
                  <c:v>4.1890000000000004E-2</c:v>
                </c:pt>
                <c:pt idx="10697">
                  <c:v>3.7433999999999995E-2</c:v>
                </c:pt>
                <c:pt idx="10698">
                  <c:v>3.0461999999999999E-2</c:v>
                </c:pt>
                <c:pt idx="10699">
                  <c:v>2.4416E-2</c:v>
                </c:pt>
                <c:pt idx="10700">
                  <c:v>2.0218999999999997E-2</c:v>
                </c:pt>
                <c:pt idx="10701">
                  <c:v>1.9938999999999998E-2</c:v>
                </c:pt>
                <c:pt idx="10702">
                  <c:v>2.0548E-2</c:v>
                </c:pt>
                <c:pt idx="10703">
                  <c:v>1.9914999999999999E-2</c:v>
                </c:pt>
                <c:pt idx="10704">
                  <c:v>1.4008999999999999E-2</c:v>
                </c:pt>
                <c:pt idx="10705">
                  <c:v>1.3044999999999999E-2</c:v>
                </c:pt>
                <c:pt idx="10706">
                  <c:v>1.0664999999999999E-2</c:v>
                </c:pt>
                <c:pt idx="10707">
                  <c:v>1.3784999999999999E-2</c:v>
                </c:pt>
                <c:pt idx="10708">
                  <c:v>8.4409999999999989E-3</c:v>
                </c:pt>
                <c:pt idx="10709">
                  <c:v>9.0939999999999997E-3</c:v>
                </c:pt>
                <c:pt idx="10710">
                  <c:v>7.757E-3</c:v>
                </c:pt>
                <c:pt idx="10711">
                  <c:v>7.5559999999999993E-3</c:v>
                </c:pt>
                <c:pt idx="10712">
                  <c:v>6.3070000000000001E-3</c:v>
                </c:pt>
                <c:pt idx="10713">
                  <c:v>8.2050000000000005E-3</c:v>
                </c:pt>
                <c:pt idx="10714">
                  <c:v>6.6389999999999999E-3</c:v>
                </c:pt>
                <c:pt idx="10715">
                  <c:v>7.2709999999999997E-3</c:v>
                </c:pt>
                <c:pt idx="10716">
                  <c:v>7.9129999999999999E-3</c:v>
                </c:pt>
                <c:pt idx="10717">
                  <c:v>1.0100999999999999E-2</c:v>
                </c:pt>
                <c:pt idx="10718">
                  <c:v>1.5462E-2</c:v>
                </c:pt>
                <c:pt idx="10719">
                  <c:v>1.7069000000000001E-2</c:v>
                </c:pt>
                <c:pt idx="10720">
                  <c:v>1.9883999999999999E-2</c:v>
                </c:pt>
                <c:pt idx="10721">
                  <c:v>2.4662999999999997E-2</c:v>
                </c:pt>
                <c:pt idx="10722">
                  <c:v>1.8248E-2</c:v>
                </c:pt>
                <c:pt idx="10723">
                  <c:v>1.5264E-2</c:v>
                </c:pt>
                <c:pt idx="10724">
                  <c:v>1.8676999999999999E-2</c:v>
                </c:pt>
                <c:pt idx="10725">
                  <c:v>1.5761000000000001E-2</c:v>
                </c:pt>
                <c:pt idx="10726">
                  <c:v>1.6435999999999999E-2</c:v>
                </c:pt>
                <c:pt idx="10727">
                  <c:v>1.6958000000000001E-2</c:v>
                </c:pt>
                <c:pt idx="10728">
                  <c:v>1.6011000000000001E-2</c:v>
                </c:pt>
                <c:pt idx="10729">
                  <c:v>1.4840000000000001E-2</c:v>
                </c:pt>
                <c:pt idx="10730">
                  <c:v>1.1856E-2</c:v>
                </c:pt>
                <c:pt idx="10731">
                  <c:v>9.6749999999999996E-3</c:v>
                </c:pt>
                <c:pt idx="10732">
                  <c:v>9.0479999999999988E-3</c:v>
                </c:pt>
                <c:pt idx="10733">
                  <c:v>9.0460000000000002E-3</c:v>
                </c:pt>
                <c:pt idx="10734">
                  <c:v>9.722999999999999E-3</c:v>
                </c:pt>
                <c:pt idx="10735">
                  <c:v>7.6879999999999995E-3</c:v>
                </c:pt>
                <c:pt idx="10736">
                  <c:v>7.1659999999999996E-3</c:v>
                </c:pt>
                <c:pt idx="10737">
                  <c:v>7.0429999999999998E-3</c:v>
                </c:pt>
                <c:pt idx="10738">
                  <c:v>6.2259999999999998E-3</c:v>
                </c:pt>
                <c:pt idx="10739">
                  <c:v>9.134999999999999E-3</c:v>
                </c:pt>
                <c:pt idx="10740">
                  <c:v>1.3642E-2</c:v>
                </c:pt>
                <c:pt idx="10741">
                  <c:v>1.4367E-2</c:v>
                </c:pt>
                <c:pt idx="10742">
                  <c:v>1.4959E-2</c:v>
                </c:pt>
                <c:pt idx="10743">
                  <c:v>1.3861E-2</c:v>
                </c:pt>
                <c:pt idx="10744">
                  <c:v>1.2638E-2</c:v>
                </c:pt>
                <c:pt idx="10745">
                  <c:v>1.5394E-2</c:v>
                </c:pt>
                <c:pt idx="10746">
                  <c:v>1.421E-2</c:v>
                </c:pt>
                <c:pt idx="10747">
                  <c:v>1.3264E-2</c:v>
                </c:pt>
                <c:pt idx="10748">
                  <c:v>1.1498E-2</c:v>
                </c:pt>
                <c:pt idx="10749">
                  <c:v>9.8160000000000001E-3</c:v>
                </c:pt>
                <c:pt idx="10750">
                  <c:v>1.1701999999999999E-2</c:v>
                </c:pt>
                <c:pt idx="10751">
                  <c:v>1.0692999999999999E-2</c:v>
                </c:pt>
                <c:pt idx="10752">
                  <c:v>9.8589999999999997E-3</c:v>
                </c:pt>
                <c:pt idx="10753">
                  <c:v>8.1300000000000001E-3</c:v>
                </c:pt>
                <c:pt idx="10754">
                  <c:v>7.2300000000000003E-3</c:v>
                </c:pt>
                <c:pt idx="10755">
                  <c:v>6.8459999999999997E-3</c:v>
                </c:pt>
                <c:pt idx="10756">
                  <c:v>5.6889999999999996E-3</c:v>
                </c:pt>
                <c:pt idx="10757">
                  <c:v>4.4029999999999998E-3</c:v>
                </c:pt>
                <c:pt idx="10758">
                  <c:v>3.6100000000000004E-3</c:v>
                </c:pt>
                <c:pt idx="10759">
                  <c:v>3.7000000000000002E-3</c:v>
                </c:pt>
                <c:pt idx="10760">
                  <c:v>2.9909999999999997E-3</c:v>
                </c:pt>
                <c:pt idx="10761">
                  <c:v>2.2209999999999999E-3</c:v>
                </c:pt>
                <c:pt idx="10762">
                  <c:v>2.6700000000000001E-3</c:v>
                </c:pt>
                <c:pt idx="10763">
                  <c:v>2.166E-3</c:v>
                </c:pt>
                <c:pt idx="10764">
                  <c:v>2.408E-3</c:v>
                </c:pt>
                <c:pt idx="10765">
                  <c:v>3.9179999999999996E-3</c:v>
                </c:pt>
                <c:pt idx="10766">
                  <c:v>5.2480000000000001E-3</c:v>
                </c:pt>
                <c:pt idx="10767">
                  <c:v>8.8849999999999988E-3</c:v>
                </c:pt>
                <c:pt idx="10768">
                  <c:v>9.3989999999999994E-3</c:v>
                </c:pt>
                <c:pt idx="10769">
                  <c:v>9.1000000000000004E-3</c:v>
                </c:pt>
                <c:pt idx="10770">
                  <c:v>1.0156E-2</c:v>
                </c:pt>
                <c:pt idx="10771">
                  <c:v>9.6740000000000003E-3</c:v>
                </c:pt>
                <c:pt idx="10772">
                  <c:v>8.6239999999999997E-3</c:v>
                </c:pt>
                <c:pt idx="10773">
                  <c:v>7.3809999999999995E-3</c:v>
                </c:pt>
                <c:pt idx="10774">
                  <c:v>9.2560000000000003E-3</c:v>
                </c:pt>
                <c:pt idx="10775">
                  <c:v>1.2230999999999999E-2</c:v>
                </c:pt>
                <c:pt idx="10776">
                  <c:v>1.4783999999999999E-2</c:v>
                </c:pt>
                <c:pt idx="10777">
                  <c:v>2.8344999999999999E-2</c:v>
                </c:pt>
                <c:pt idx="10778">
                  <c:v>2.1812999999999999E-2</c:v>
                </c:pt>
                <c:pt idx="10779">
                  <c:v>1.7846999999999998E-2</c:v>
                </c:pt>
                <c:pt idx="10780">
                  <c:v>1.6064999999999999E-2</c:v>
                </c:pt>
                <c:pt idx="10781">
                  <c:v>1.1958999999999999E-2</c:v>
                </c:pt>
                <c:pt idx="10782">
                  <c:v>1.0825999999999999E-2</c:v>
                </c:pt>
                <c:pt idx="10783">
                  <c:v>8.737E-3</c:v>
                </c:pt>
                <c:pt idx="10784">
                  <c:v>8.9719999999999991E-3</c:v>
                </c:pt>
                <c:pt idx="10785">
                  <c:v>1.1063E-2</c:v>
                </c:pt>
                <c:pt idx="10786">
                  <c:v>1.1023E-2</c:v>
                </c:pt>
                <c:pt idx="10787">
                  <c:v>1.6983999999999999E-2</c:v>
                </c:pt>
                <c:pt idx="10788">
                  <c:v>1.2052E-2</c:v>
                </c:pt>
                <c:pt idx="10789">
                  <c:v>1.0525999999999999E-2</c:v>
                </c:pt>
                <c:pt idx="10790">
                  <c:v>9.2870000000000001E-3</c:v>
                </c:pt>
                <c:pt idx="10791">
                  <c:v>1.2454999999999999E-2</c:v>
                </c:pt>
                <c:pt idx="10792">
                  <c:v>1.5280000000000002E-2</c:v>
                </c:pt>
                <c:pt idx="10793">
                  <c:v>1.489E-2</c:v>
                </c:pt>
                <c:pt idx="10794">
                  <c:v>1.1951999999999999E-2</c:v>
                </c:pt>
                <c:pt idx="10795">
                  <c:v>9.5919999999999998E-3</c:v>
                </c:pt>
                <c:pt idx="10796">
                  <c:v>7.2289999999999993E-3</c:v>
                </c:pt>
                <c:pt idx="10797">
                  <c:v>7.0650000000000001E-3</c:v>
                </c:pt>
                <c:pt idx="10798">
                  <c:v>5.9879999999999994E-3</c:v>
                </c:pt>
                <c:pt idx="10799">
                  <c:v>4.8209999999999998E-3</c:v>
                </c:pt>
                <c:pt idx="10800">
                  <c:v>3.9049999999999996E-3</c:v>
                </c:pt>
                <c:pt idx="10801">
                  <c:v>3.8509999999999998E-3</c:v>
                </c:pt>
                <c:pt idx="10802">
                  <c:v>5.587E-3</c:v>
                </c:pt>
                <c:pt idx="10803">
                  <c:v>9.0629999999999999E-3</c:v>
                </c:pt>
                <c:pt idx="10804">
                  <c:v>1.2806E-2</c:v>
                </c:pt>
                <c:pt idx="10805">
                  <c:v>1.1528E-2</c:v>
                </c:pt>
                <c:pt idx="10806">
                  <c:v>1.3819E-2</c:v>
                </c:pt>
                <c:pt idx="10807">
                  <c:v>1.3764999999999999E-2</c:v>
                </c:pt>
                <c:pt idx="10808">
                  <c:v>1.4580999999999998E-2</c:v>
                </c:pt>
                <c:pt idx="10809">
                  <c:v>1.6777E-2</c:v>
                </c:pt>
                <c:pt idx="10810">
                  <c:v>1.5318999999999999E-2</c:v>
                </c:pt>
                <c:pt idx="10811">
                  <c:v>9.5300000000000003E-3</c:v>
                </c:pt>
                <c:pt idx="10812">
                  <c:v>1.2565999999999999E-2</c:v>
                </c:pt>
                <c:pt idx="10813">
                  <c:v>1.1616999999999999E-2</c:v>
                </c:pt>
                <c:pt idx="10814">
                  <c:v>1.1262999999999999E-2</c:v>
                </c:pt>
                <c:pt idx="10815">
                  <c:v>1.1731E-2</c:v>
                </c:pt>
                <c:pt idx="10816">
                  <c:v>1.0314E-2</c:v>
                </c:pt>
                <c:pt idx="10817">
                  <c:v>8.3619999999999996E-3</c:v>
                </c:pt>
                <c:pt idx="10818">
                  <c:v>8.0470000000000003E-3</c:v>
                </c:pt>
                <c:pt idx="10819">
                  <c:v>1.2872E-2</c:v>
                </c:pt>
                <c:pt idx="10820">
                  <c:v>1.9740000000000001E-2</c:v>
                </c:pt>
                <c:pt idx="10821">
                  <c:v>3.7477999999999997E-2</c:v>
                </c:pt>
                <c:pt idx="10822">
                  <c:v>3.6635000000000001E-2</c:v>
                </c:pt>
                <c:pt idx="10823">
                  <c:v>3.0001999999999997E-2</c:v>
                </c:pt>
                <c:pt idx="10824">
                  <c:v>2.8551999999999998E-2</c:v>
                </c:pt>
                <c:pt idx="10825">
                  <c:v>2.3299E-2</c:v>
                </c:pt>
                <c:pt idx="10826">
                  <c:v>2.0367E-2</c:v>
                </c:pt>
                <c:pt idx="10827">
                  <c:v>2.1495999999999998E-2</c:v>
                </c:pt>
                <c:pt idx="10828">
                  <c:v>1.6903999999999999E-2</c:v>
                </c:pt>
                <c:pt idx="10829">
                  <c:v>2.0107E-2</c:v>
                </c:pt>
                <c:pt idx="10830">
                  <c:v>1.7780999999999998E-2</c:v>
                </c:pt>
                <c:pt idx="10831">
                  <c:v>1.7390000000000003E-2</c:v>
                </c:pt>
                <c:pt idx="10832">
                  <c:v>1.4726999999999999E-2</c:v>
                </c:pt>
                <c:pt idx="10833">
                  <c:v>2.0841999999999999E-2</c:v>
                </c:pt>
                <c:pt idx="10834">
                  <c:v>1.8960999999999999E-2</c:v>
                </c:pt>
                <c:pt idx="10835">
                  <c:v>3.0987999999999998E-2</c:v>
                </c:pt>
                <c:pt idx="10836">
                  <c:v>3.0182999999999998E-2</c:v>
                </c:pt>
                <c:pt idx="10837">
                  <c:v>2.1635999999999999E-2</c:v>
                </c:pt>
                <c:pt idx="10838">
                  <c:v>1.7984E-2</c:v>
                </c:pt>
                <c:pt idx="10839">
                  <c:v>1.4156E-2</c:v>
                </c:pt>
                <c:pt idx="10840">
                  <c:v>1.3682999999999999E-2</c:v>
                </c:pt>
                <c:pt idx="10841">
                  <c:v>1.1719E-2</c:v>
                </c:pt>
                <c:pt idx="10842">
                  <c:v>1.7902999999999999E-2</c:v>
                </c:pt>
                <c:pt idx="10843">
                  <c:v>1.5872999999999998E-2</c:v>
                </c:pt>
                <c:pt idx="10844">
                  <c:v>1.4090999999999999E-2</c:v>
                </c:pt>
                <c:pt idx="10845">
                  <c:v>1.2315E-2</c:v>
                </c:pt>
                <c:pt idx="10846">
                  <c:v>9.4789999999999996E-3</c:v>
                </c:pt>
                <c:pt idx="10847">
                  <c:v>7.5959999999999995E-3</c:v>
                </c:pt>
                <c:pt idx="10848">
                  <c:v>6.3079999999999994E-3</c:v>
                </c:pt>
                <c:pt idx="10849">
                  <c:v>5.1900000000000002E-3</c:v>
                </c:pt>
                <c:pt idx="10850">
                  <c:v>4.5329999999999997E-3</c:v>
                </c:pt>
                <c:pt idx="10851">
                  <c:v>3.6300000000000004E-3</c:v>
                </c:pt>
                <c:pt idx="10852">
                  <c:v>3.558E-3</c:v>
                </c:pt>
                <c:pt idx="10853">
                  <c:v>3.055E-3</c:v>
                </c:pt>
                <c:pt idx="10854">
                  <c:v>2.9510000000000001E-3</c:v>
                </c:pt>
                <c:pt idx="10855">
                  <c:v>2.7129999999999997E-3</c:v>
                </c:pt>
                <c:pt idx="10856">
                  <c:v>2.4100000000000002E-3</c:v>
                </c:pt>
                <c:pt idx="10857">
                  <c:v>2.248E-3</c:v>
                </c:pt>
                <c:pt idx="10858">
                  <c:v>2.3749999999999999E-3</c:v>
                </c:pt>
                <c:pt idx="10859">
                  <c:v>2.2009999999999998E-3</c:v>
                </c:pt>
                <c:pt idx="10860">
                  <c:v>2.333E-3</c:v>
                </c:pt>
                <c:pt idx="10861">
                  <c:v>2.4159999999999997E-3</c:v>
                </c:pt>
                <c:pt idx="10862">
                  <c:v>3.663E-3</c:v>
                </c:pt>
                <c:pt idx="10863">
                  <c:v>4.0209999999999994E-3</c:v>
                </c:pt>
                <c:pt idx="10864">
                  <c:v>3.3189999999999999E-3</c:v>
                </c:pt>
                <c:pt idx="10865">
                  <c:v>9.9919999999999991E-3</c:v>
                </c:pt>
                <c:pt idx="10866">
                  <c:v>8.4250000000000002E-3</c:v>
                </c:pt>
                <c:pt idx="10867">
                  <c:v>7.8949999999999992E-3</c:v>
                </c:pt>
                <c:pt idx="10868">
                  <c:v>5.9300000000000004E-3</c:v>
                </c:pt>
                <c:pt idx="10869">
                  <c:v>7.4679999999999998E-3</c:v>
                </c:pt>
                <c:pt idx="10870">
                  <c:v>6.4489999999999999E-3</c:v>
                </c:pt>
                <c:pt idx="10871">
                  <c:v>6.0100000000000006E-3</c:v>
                </c:pt>
                <c:pt idx="10872">
                  <c:v>5.6179999999999997E-3</c:v>
                </c:pt>
                <c:pt idx="10873">
                  <c:v>8.1289999999999991E-3</c:v>
                </c:pt>
                <c:pt idx="10874">
                  <c:v>9.162E-3</c:v>
                </c:pt>
                <c:pt idx="10875">
                  <c:v>7.5789999999999998E-3</c:v>
                </c:pt>
                <c:pt idx="10876">
                  <c:v>1.0154999999999999E-2</c:v>
                </c:pt>
                <c:pt idx="10877">
                  <c:v>7.8890000000000002E-3</c:v>
                </c:pt>
                <c:pt idx="10878">
                  <c:v>9.4129999999999995E-3</c:v>
                </c:pt>
                <c:pt idx="10879">
                  <c:v>1.2902E-2</c:v>
                </c:pt>
                <c:pt idx="10880">
                  <c:v>1.3956E-2</c:v>
                </c:pt>
                <c:pt idx="10881">
                  <c:v>1.047E-2</c:v>
                </c:pt>
                <c:pt idx="10882">
                  <c:v>1.0654E-2</c:v>
                </c:pt>
                <c:pt idx="10883">
                  <c:v>1.0761999999999999E-2</c:v>
                </c:pt>
                <c:pt idx="10884">
                  <c:v>1.5382999999999999E-2</c:v>
                </c:pt>
                <c:pt idx="10885">
                  <c:v>1.2567E-2</c:v>
                </c:pt>
                <c:pt idx="10886">
                  <c:v>1.3780000000000001E-2</c:v>
                </c:pt>
                <c:pt idx="10887">
                  <c:v>3.0390999999999998E-2</c:v>
                </c:pt>
                <c:pt idx="10888">
                  <c:v>2.3581999999999999E-2</c:v>
                </c:pt>
                <c:pt idx="10889">
                  <c:v>1.7491E-2</c:v>
                </c:pt>
                <c:pt idx="10890">
                  <c:v>1.8966E-2</c:v>
                </c:pt>
                <c:pt idx="10891">
                  <c:v>1.6031999999999998E-2</c:v>
                </c:pt>
                <c:pt idx="10892">
                  <c:v>1.2447999999999999E-2</c:v>
                </c:pt>
                <c:pt idx="10893">
                  <c:v>1.8439000000000001E-2</c:v>
                </c:pt>
                <c:pt idx="10894">
                  <c:v>1.5541999999999999E-2</c:v>
                </c:pt>
                <c:pt idx="10895">
                  <c:v>1.4790000000000001E-2</c:v>
                </c:pt>
                <c:pt idx="10896">
                  <c:v>1.2928E-2</c:v>
                </c:pt>
                <c:pt idx="10897">
                  <c:v>1.3297999999999999E-2</c:v>
                </c:pt>
                <c:pt idx="10898">
                  <c:v>1.4454E-2</c:v>
                </c:pt>
                <c:pt idx="10899">
                  <c:v>1.4022E-2</c:v>
                </c:pt>
                <c:pt idx="10900">
                  <c:v>1.5023999999999999E-2</c:v>
                </c:pt>
                <c:pt idx="10901">
                  <c:v>1.2962E-2</c:v>
                </c:pt>
                <c:pt idx="10902">
                  <c:v>1.0676999999999999E-2</c:v>
                </c:pt>
                <c:pt idx="10903">
                  <c:v>1.0418999999999999E-2</c:v>
                </c:pt>
                <c:pt idx="10904">
                  <c:v>7.7579999999999993E-3</c:v>
                </c:pt>
                <c:pt idx="10905">
                  <c:v>7.1419999999999999E-3</c:v>
                </c:pt>
                <c:pt idx="10906">
                  <c:v>8.9459999999999991E-3</c:v>
                </c:pt>
                <c:pt idx="10907">
                  <c:v>8.428999999999999E-3</c:v>
                </c:pt>
                <c:pt idx="10908">
                  <c:v>8.9879999999999995E-3</c:v>
                </c:pt>
                <c:pt idx="10909">
                  <c:v>8.8489999999999992E-3</c:v>
                </c:pt>
                <c:pt idx="10910">
                  <c:v>7.0900000000000008E-3</c:v>
                </c:pt>
                <c:pt idx="10911">
                  <c:v>6.0629999999999998E-3</c:v>
                </c:pt>
                <c:pt idx="10912">
                  <c:v>5.0000000000000001E-3</c:v>
                </c:pt>
                <c:pt idx="10913">
                  <c:v>4.7239999999999999E-3</c:v>
                </c:pt>
                <c:pt idx="10914">
                  <c:v>4.8529999999999997E-3</c:v>
                </c:pt>
                <c:pt idx="10915">
                  <c:v>3.9109999999999995E-3</c:v>
                </c:pt>
                <c:pt idx="10916">
                  <c:v>4.908E-3</c:v>
                </c:pt>
                <c:pt idx="10917">
                  <c:v>5.0300000000000006E-3</c:v>
                </c:pt>
                <c:pt idx="10918">
                  <c:v>7.0829999999999999E-3</c:v>
                </c:pt>
                <c:pt idx="10919">
                  <c:v>7.4639999999999993E-3</c:v>
                </c:pt>
                <c:pt idx="10920">
                  <c:v>1.0371E-2</c:v>
                </c:pt>
                <c:pt idx="10921">
                  <c:v>1.0317E-2</c:v>
                </c:pt>
                <c:pt idx="10922">
                  <c:v>1.0038E-2</c:v>
                </c:pt>
                <c:pt idx="10923">
                  <c:v>1.0681E-2</c:v>
                </c:pt>
                <c:pt idx="10924">
                  <c:v>1.3679E-2</c:v>
                </c:pt>
                <c:pt idx="10925">
                  <c:v>1.6494999999999999E-2</c:v>
                </c:pt>
                <c:pt idx="10926">
                  <c:v>1.7218999999999998E-2</c:v>
                </c:pt>
                <c:pt idx="10927">
                  <c:v>1.8661000000000001E-2</c:v>
                </c:pt>
                <c:pt idx="10928">
                  <c:v>2.1943999999999998E-2</c:v>
                </c:pt>
                <c:pt idx="10929">
                  <c:v>2.4868999999999999E-2</c:v>
                </c:pt>
                <c:pt idx="10930">
                  <c:v>2.7910999999999998E-2</c:v>
                </c:pt>
                <c:pt idx="10931">
                  <c:v>2.7390999999999999E-2</c:v>
                </c:pt>
                <c:pt idx="10932">
                  <c:v>3.2632999999999995E-2</c:v>
                </c:pt>
                <c:pt idx="10933">
                  <c:v>3.2163999999999998E-2</c:v>
                </c:pt>
                <c:pt idx="10934">
                  <c:v>3.5644999999999996E-2</c:v>
                </c:pt>
                <c:pt idx="10935">
                  <c:v>3.9978E-2</c:v>
                </c:pt>
                <c:pt idx="10936">
                  <c:v>6.9532999999999998E-2</c:v>
                </c:pt>
                <c:pt idx="10937">
                  <c:v>0.10403899999999999</c:v>
                </c:pt>
                <c:pt idx="10938">
                  <c:v>0.119423</c:v>
                </c:pt>
                <c:pt idx="10939">
                  <c:v>0.12504399999999999</c:v>
                </c:pt>
                <c:pt idx="10940">
                  <c:v>0.12957199999999999</c:v>
                </c:pt>
                <c:pt idx="10941">
                  <c:v>0.13059699999999999</c:v>
                </c:pt>
                <c:pt idx="10942">
                  <c:v>0.135133</c:v>
                </c:pt>
                <c:pt idx="10943">
                  <c:v>0.136379</c:v>
                </c:pt>
                <c:pt idx="10944">
                  <c:v>0.13877899999999999</c:v>
                </c:pt>
                <c:pt idx="10945">
                  <c:v>0.138429</c:v>
                </c:pt>
                <c:pt idx="10946">
                  <c:v>0.12681100000000001</c:v>
                </c:pt>
                <c:pt idx="10947">
                  <c:v>0.12797799999999998</c:v>
                </c:pt>
                <c:pt idx="10948">
                  <c:v>0.12688000000000002</c:v>
                </c:pt>
                <c:pt idx="10949">
                  <c:v>0.11865000000000001</c:v>
                </c:pt>
                <c:pt idx="10950">
                  <c:v>0.110871</c:v>
                </c:pt>
                <c:pt idx="10951">
                  <c:v>9.4815999999999998E-2</c:v>
                </c:pt>
                <c:pt idx="10952">
                  <c:v>9.2330000000000009E-2</c:v>
                </c:pt>
                <c:pt idx="10953">
                  <c:v>9.7526000000000002E-2</c:v>
                </c:pt>
                <c:pt idx="10954">
                  <c:v>9.9220000000000003E-2</c:v>
                </c:pt>
                <c:pt idx="10955">
                  <c:v>0.103907</c:v>
                </c:pt>
                <c:pt idx="10956">
                  <c:v>9.8347999999999991E-2</c:v>
                </c:pt>
                <c:pt idx="10957">
                  <c:v>9.2857999999999996E-2</c:v>
                </c:pt>
                <c:pt idx="10958">
                  <c:v>8.4378999999999996E-2</c:v>
                </c:pt>
                <c:pt idx="10959">
                  <c:v>9.6675999999999998E-2</c:v>
                </c:pt>
                <c:pt idx="10960">
                  <c:v>8.8031999999999999E-2</c:v>
                </c:pt>
                <c:pt idx="10961">
                  <c:v>6.9106000000000001E-2</c:v>
                </c:pt>
                <c:pt idx="10962">
                  <c:v>6.1930000000000006E-2</c:v>
                </c:pt>
                <c:pt idx="10963">
                  <c:v>6.1674E-2</c:v>
                </c:pt>
                <c:pt idx="10964">
                  <c:v>5.8696999999999999E-2</c:v>
                </c:pt>
                <c:pt idx="10965">
                  <c:v>5.6936999999999995E-2</c:v>
                </c:pt>
                <c:pt idx="10966">
                  <c:v>5.0320999999999998E-2</c:v>
                </c:pt>
                <c:pt idx="10967">
                  <c:v>4.2103000000000002E-2</c:v>
                </c:pt>
                <c:pt idx="10968">
                  <c:v>4.0355999999999996E-2</c:v>
                </c:pt>
                <c:pt idx="10969">
                  <c:v>3.6573000000000001E-2</c:v>
                </c:pt>
                <c:pt idx="10970">
                  <c:v>3.5053000000000001E-2</c:v>
                </c:pt>
                <c:pt idx="10971">
                  <c:v>3.2330000000000005E-2</c:v>
                </c:pt>
                <c:pt idx="10972">
                  <c:v>3.1317999999999999E-2</c:v>
                </c:pt>
                <c:pt idx="10973">
                  <c:v>2.2432999999999998E-2</c:v>
                </c:pt>
                <c:pt idx="10974">
                  <c:v>2.1530999999999998E-2</c:v>
                </c:pt>
                <c:pt idx="10975">
                  <c:v>1.9828999999999999E-2</c:v>
                </c:pt>
                <c:pt idx="10976">
                  <c:v>2.0764999999999999E-2</c:v>
                </c:pt>
                <c:pt idx="10977">
                  <c:v>4.8230999999999996E-2</c:v>
                </c:pt>
                <c:pt idx="10978">
                  <c:v>6.1841999999999994E-2</c:v>
                </c:pt>
                <c:pt idx="10979">
                  <c:v>6.8899000000000002E-2</c:v>
                </c:pt>
                <c:pt idx="10980">
                  <c:v>6.5790000000000001E-2</c:v>
                </c:pt>
                <c:pt idx="10981">
                  <c:v>7.2302999999999992E-2</c:v>
                </c:pt>
                <c:pt idx="10982">
                  <c:v>6.0900000000000003E-2</c:v>
                </c:pt>
                <c:pt idx="10983">
                  <c:v>6.7228999999999997E-2</c:v>
                </c:pt>
                <c:pt idx="10984">
                  <c:v>6.7955000000000002E-2</c:v>
                </c:pt>
                <c:pt idx="10985">
                  <c:v>6.7992999999999998E-2</c:v>
                </c:pt>
                <c:pt idx="10986">
                  <c:v>9.0065999999999993E-2</c:v>
                </c:pt>
                <c:pt idx="10987">
                  <c:v>0.120251</c:v>
                </c:pt>
                <c:pt idx="10988">
                  <c:v>0.13750299999999999</c:v>
                </c:pt>
                <c:pt idx="10989">
                  <c:v>0.14283599999999999</c:v>
                </c:pt>
                <c:pt idx="10990">
                  <c:v>0.144173</c:v>
                </c:pt>
                <c:pt idx="10991">
                  <c:v>0.148451</c:v>
                </c:pt>
                <c:pt idx="10992">
                  <c:v>0.16689899999999999</c:v>
                </c:pt>
                <c:pt idx="10993">
                  <c:v>0.178871</c:v>
                </c:pt>
                <c:pt idx="10994">
                  <c:v>0.17560799999999999</c:v>
                </c:pt>
                <c:pt idx="10995">
                  <c:v>0.172129</c:v>
                </c:pt>
                <c:pt idx="10996">
                  <c:v>0.167018</c:v>
                </c:pt>
                <c:pt idx="10997">
                  <c:v>0.16870299999999999</c:v>
                </c:pt>
                <c:pt idx="10998">
                  <c:v>0.16672599999999999</c:v>
                </c:pt>
                <c:pt idx="10999">
                  <c:v>0.16342699999999999</c:v>
                </c:pt>
                <c:pt idx="11000">
                  <c:v>0.164046</c:v>
                </c:pt>
                <c:pt idx="11001">
                  <c:v>0.16309599999999999</c:v>
                </c:pt>
                <c:pt idx="11002">
                  <c:v>0.17485099999999998</c:v>
                </c:pt>
                <c:pt idx="11003">
                  <c:v>0.21121099999999998</c:v>
                </c:pt>
                <c:pt idx="11004">
                  <c:v>0.22055799999999998</c:v>
                </c:pt>
                <c:pt idx="11005">
                  <c:v>0.23965000000000003</c:v>
                </c:pt>
                <c:pt idx="11006">
                  <c:v>0.30311699999999997</c:v>
                </c:pt>
                <c:pt idx="11007">
                  <c:v>0.37413299999999999</c:v>
                </c:pt>
                <c:pt idx="11008">
                  <c:v>0.40015799999999996</c:v>
                </c:pt>
                <c:pt idx="11009">
                  <c:v>0.427201</c:v>
                </c:pt>
                <c:pt idx="11010">
                  <c:v>0.457706</c:v>
                </c:pt>
                <c:pt idx="11011">
                  <c:v>0.46862000000000004</c:v>
                </c:pt>
                <c:pt idx="11012">
                  <c:v>0.46173000000000003</c:v>
                </c:pt>
                <c:pt idx="11013">
                  <c:v>0.45586899999999997</c:v>
                </c:pt>
                <c:pt idx="11014">
                  <c:v>0.45070399999999999</c:v>
                </c:pt>
                <c:pt idx="11015">
                  <c:v>0.44143399999999999</c:v>
                </c:pt>
                <c:pt idx="11016">
                  <c:v>0.43379099999999998</c:v>
                </c:pt>
                <c:pt idx="11017">
                  <c:v>0.416576</c:v>
                </c:pt>
                <c:pt idx="11018">
                  <c:v>0.40937399999999996</c:v>
                </c:pt>
                <c:pt idx="11019">
                  <c:v>0.40127599999999997</c:v>
                </c:pt>
                <c:pt idx="11020">
                  <c:v>0.39383000000000001</c:v>
                </c:pt>
                <c:pt idx="11021">
                  <c:v>0.37062799999999996</c:v>
                </c:pt>
                <c:pt idx="11022">
                  <c:v>0.34936200000000001</c:v>
                </c:pt>
                <c:pt idx="11023">
                  <c:v>0.35547799999999996</c:v>
                </c:pt>
                <c:pt idx="11024">
                  <c:v>0.35539699999999996</c:v>
                </c:pt>
                <c:pt idx="11025">
                  <c:v>0.38490799999999997</c:v>
                </c:pt>
                <c:pt idx="11026">
                  <c:v>0.37527899999999997</c:v>
                </c:pt>
                <c:pt idx="11027">
                  <c:v>0.38716200000000001</c:v>
                </c:pt>
                <c:pt idx="11028">
                  <c:v>0.39638199999999996</c:v>
                </c:pt>
                <c:pt idx="11029">
                  <c:v>0.38717799999999997</c:v>
                </c:pt>
                <c:pt idx="11030">
                  <c:v>0.36329299999999998</c:v>
                </c:pt>
                <c:pt idx="11031">
                  <c:v>0.342636</c:v>
                </c:pt>
                <c:pt idx="11032">
                  <c:v>0.34247899999999998</c:v>
                </c:pt>
                <c:pt idx="11033">
                  <c:v>0.328648</c:v>
                </c:pt>
                <c:pt idx="11034">
                  <c:v>0.31680199999999997</c:v>
                </c:pt>
                <c:pt idx="11035">
                  <c:v>0.299174</c:v>
                </c:pt>
                <c:pt idx="11036">
                  <c:v>0.27620299999999998</c:v>
                </c:pt>
                <c:pt idx="11037">
                  <c:v>0.256046</c:v>
                </c:pt>
                <c:pt idx="11038">
                  <c:v>0.26735700000000001</c:v>
                </c:pt>
                <c:pt idx="11039">
                  <c:v>0.26507199999999997</c:v>
                </c:pt>
                <c:pt idx="11040">
                  <c:v>0.26540399999999997</c:v>
                </c:pt>
                <c:pt idx="11041">
                  <c:v>0.27821799999999997</c:v>
                </c:pt>
                <c:pt idx="11042">
                  <c:v>0.31322299999999997</c:v>
                </c:pt>
                <c:pt idx="11043">
                  <c:v>0.33217399999999997</c:v>
                </c:pt>
                <c:pt idx="11044">
                  <c:v>0.33355099999999999</c:v>
                </c:pt>
                <c:pt idx="11045">
                  <c:v>0.35130899999999998</c:v>
                </c:pt>
                <c:pt idx="11046">
                  <c:v>0.35290899999999997</c:v>
                </c:pt>
                <c:pt idx="11047">
                  <c:v>0.34504299999999999</c:v>
                </c:pt>
                <c:pt idx="11048">
                  <c:v>0.345584</c:v>
                </c:pt>
                <c:pt idx="11049">
                  <c:v>0.33438599999999996</c:v>
                </c:pt>
                <c:pt idx="11050">
                  <c:v>0.37357799999999997</c:v>
                </c:pt>
                <c:pt idx="11051">
                  <c:v>0.39349899999999999</c:v>
                </c:pt>
                <c:pt idx="11052">
                  <c:v>0.40636699999999998</c:v>
                </c:pt>
                <c:pt idx="11053">
                  <c:v>0.39274499999999996</c:v>
                </c:pt>
                <c:pt idx="11054">
                  <c:v>0.381884</c:v>
                </c:pt>
                <c:pt idx="11055">
                  <c:v>0.44459000000000004</c:v>
                </c:pt>
                <c:pt idx="11056">
                  <c:v>0.46041099999999996</c:v>
                </c:pt>
                <c:pt idx="11057">
                  <c:v>0.449214</c:v>
                </c:pt>
                <c:pt idx="11058">
                  <c:v>0.46792000000000006</c:v>
                </c:pt>
                <c:pt idx="11059">
                  <c:v>0.48635799999999996</c:v>
                </c:pt>
                <c:pt idx="11060">
                  <c:v>0.49689099999999997</c:v>
                </c:pt>
                <c:pt idx="11061">
                  <c:v>0.49271699999999996</c:v>
                </c:pt>
                <c:pt idx="11062">
                  <c:v>0.47029699999999997</c:v>
                </c:pt>
                <c:pt idx="11063">
                  <c:v>0.50164799999999998</c:v>
                </c:pt>
                <c:pt idx="11064">
                  <c:v>0.50325299999999995</c:v>
                </c:pt>
                <c:pt idx="11065">
                  <c:v>0.49136399999999997</c:v>
                </c:pt>
                <c:pt idx="11066">
                  <c:v>0.47176599999999996</c:v>
                </c:pt>
                <c:pt idx="11067">
                  <c:v>0.44149499999999997</c:v>
                </c:pt>
                <c:pt idx="11068">
                  <c:v>0.45095499999999999</c:v>
                </c:pt>
                <c:pt idx="11069">
                  <c:v>0.43929099999999999</c:v>
                </c:pt>
                <c:pt idx="11070">
                  <c:v>0.42634899999999998</c:v>
                </c:pt>
                <c:pt idx="11071">
                  <c:v>0.405829</c:v>
                </c:pt>
                <c:pt idx="11072">
                  <c:v>0.39525699999999997</c:v>
                </c:pt>
                <c:pt idx="11073">
                  <c:v>0.38494699999999998</c:v>
                </c:pt>
                <c:pt idx="11074">
                  <c:v>0.39022599999999996</c:v>
                </c:pt>
                <c:pt idx="11075">
                  <c:v>0.42759399999999997</c:v>
                </c:pt>
                <c:pt idx="11076">
                  <c:v>0.48633499999999996</c:v>
                </c:pt>
                <c:pt idx="11077">
                  <c:v>0.52577600000000002</c:v>
                </c:pt>
                <c:pt idx="11078">
                  <c:v>0.56396299999999999</c:v>
                </c:pt>
                <c:pt idx="11079">
                  <c:v>0.58539799999999997</c:v>
                </c:pt>
                <c:pt idx="11080">
                  <c:v>0.61127699999999996</c:v>
                </c:pt>
                <c:pt idx="11081">
                  <c:v>0.62824499999999994</c:v>
                </c:pt>
                <c:pt idx="11082">
                  <c:v>0.6091700000000001</c:v>
                </c:pt>
                <c:pt idx="11083">
                  <c:v>0.59989099999999995</c:v>
                </c:pt>
                <c:pt idx="11084">
                  <c:v>0.59122599999999992</c:v>
                </c:pt>
                <c:pt idx="11085">
                  <c:v>0.59939000000000009</c:v>
                </c:pt>
                <c:pt idx="11086">
                  <c:v>0.58033199999999996</c:v>
                </c:pt>
                <c:pt idx="11087">
                  <c:v>0.55139300000000002</c:v>
                </c:pt>
                <c:pt idx="11088">
                  <c:v>0.52713199999999993</c:v>
                </c:pt>
                <c:pt idx="11089">
                  <c:v>0.52360000000000007</c:v>
                </c:pt>
                <c:pt idx="11090">
                  <c:v>0.51202399999999992</c:v>
                </c:pt>
                <c:pt idx="11091">
                  <c:v>0.50519899999999995</c:v>
                </c:pt>
                <c:pt idx="11092">
                  <c:v>0.46276599999999996</c:v>
                </c:pt>
                <c:pt idx="11093">
                  <c:v>0.53080000000000005</c:v>
                </c:pt>
                <c:pt idx="11094">
                  <c:v>0.53916799999999998</c:v>
                </c:pt>
                <c:pt idx="11095">
                  <c:v>0.54453699999999994</c:v>
                </c:pt>
                <c:pt idx="11096">
                  <c:v>0.544798</c:v>
                </c:pt>
                <c:pt idx="11097">
                  <c:v>0.55757099999999993</c:v>
                </c:pt>
                <c:pt idx="11098">
                  <c:v>0.54005499999999995</c:v>
                </c:pt>
                <c:pt idx="11099">
                  <c:v>0.53313699999999997</c:v>
                </c:pt>
                <c:pt idx="11100">
                  <c:v>0.534883</c:v>
                </c:pt>
                <c:pt idx="11101">
                  <c:v>0.539412</c:v>
                </c:pt>
                <c:pt idx="11102">
                  <c:v>0.51070599999999999</c:v>
                </c:pt>
                <c:pt idx="11103">
                  <c:v>0.49915799999999999</c:v>
                </c:pt>
                <c:pt idx="11104">
                  <c:v>0.488759</c:v>
                </c:pt>
                <c:pt idx="11105">
                  <c:v>0.443025</c:v>
                </c:pt>
                <c:pt idx="11106">
                  <c:v>0.45834399999999997</c:v>
                </c:pt>
                <c:pt idx="11107">
                  <c:v>0.43856699999999998</c:v>
                </c:pt>
                <c:pt idx="11108">
                  <c:v>0.43910699999999997</c:v>
                </c:pt>
                <c:pt idx="11109">
                  <c:v>0.44786299999999996</c:v>
                </c:pt>
                <c:pt idx="11110">
                  <c:v>0.45999599999999996</c:v>
                </c:pt>
                <c:pt idx="11111">
                  <c:v>0.45428299999999999</c:v>
                </c:pt>
                <c:pt idx="11112">
                  <c:v>0.43984000000000001</c:v>
                </c:pt>
                <c:pt idx="11113">
                  <c:v>0.44323799999999997</c:v>
                </c:pt>
                <c:pt idx="11114">
                  <c:v>0.43410799999999999</c:v>
                </c:pt>
                <c:pt idx="11115">
                  <c:v>0.42282399999999998</c:v>
                </c:pt>
                <c:pt idx="11116">
                  <c:v>0.425543</c:v>
                </c:pt>
                <c:pt idx="11117">
                  <c:v>0.409524</c:v>
                </c:pt>
                <c:pt idx="11118">
                  <c:v>0.39374499999999996</c:v>
                </c:pt>
                <c:pt idx="11119">
                  <c:v>0.40123500000000001</c:v>
                </c:pt>
                <c:pt idx="11120">
                  <c:v>0.38012899999999999</c:v>
                </c:pt>
                <c:pt idx="11121">
                  <c:v>0.363896</c:v>
                </c:pt>
                <c:pt idx="11122">
                  <c:v>0.369257</c:v>
                </c:pt>
                <c:pt idx="11123">
                  <c:v>0.35276000000000002</c:v>
                </c:pt>
                <c:pt idx="11124">
                  <c:v>0.34537199999999996</c:v>
                </c:pt>
                <c:pt idx="11125">
                  <c:v>0.34834000000000004</c:v>
                </c:pt>
                <c:pt idx="11126">
                  <c:v>0.36053000000000002</c:v>
                </c:pt>
                <c:pt idx="11127">
                  <c:v>0.39295799999999997</c:v>
                </c:pt>
                <c:pt idx="11128">
                  <c:v>0.38442699999999996</c:v>
                </c:pt>
                <c:pt idx="11129">
                  <c:v>0.36794099999999996</c:v>
                </c:pt>
                <c:pt idx="11130">
                  <c:v>0.34761700000000001</c:v>
                </c:pt>
                <c:pt idx="11131">
                  <c:v>0.34335299999999996</c:v>
                </c:pt>
                <c:pt idx="11132">
                  <c:v>0.33351500000000001</c:v>
                </c:pt>
                <c:pt idx="11133">
                  <c:v>0.32489499999999999</c:v>
                </c:pt>
                <c:pt idx="11134">
                  <c:v>0.32733299999999999</c:v>
                </c:pt>
                <c:pt idx="11135">
                  <c:v>0.35848399999999997</c:v>
                </c:pt>
                <c:pt idx="11136">
                  <c:v>0.37759100000000001</c:v>
                </c:pt>
                <c:pt idx="11137">
                  <c:v>0.379658</c:v>
                </c:pt>
                <c:pt idx="11138">
                  <c:v>0.38236899999999996</c:v>
                </c:pt>
                <c:pt idx="11139">
                  <c:v>0.419964</c:v>
                </c:pt>
                <c:pt idx="11140">
                  <c:v>0.436222</c:v>
                </c:pt>
                <c:pt idx="11141">
                  <c:v>0.45127200000000001</c:v>
                </c:pt>
                <c:pt idx="11142">
                  <c:v>0.45302799999999999</c:v>
                </c:pt>
                <c:pt idx="11143">
                  <c:v>0.47667799999999999</c:v>
                </c:pt>
                <c:pt idx="11144">
                  <c:v>0.48019899999999999</c:v>
                </c:pt>
                <c:pt idx="11145">
                  <c:v>0.48919799999999997</c:v>
                </c:pt>
                <c:pt idx="11146">
                  <c:v>0.49777699999999997</c:v>
                </c:pt>
                <c:pt idx="11147">
                  <c:v>0.48689199999999999</c:v>
                </c:pt>
                <c:pt idx="11148">
                  <c:v>0.49462199999999995</c:v>
                </c:pt>
                <c:pt idx="11149">
                  <c:v>0.52763099999999996</c:v>
                </c:pt>
                <c:pt idx="11150">
                  <c:v>0.54031399999999996</c:v>
                </c:pt>
                <c:pt idx="11151">
                  <c:v>0.64337199999999994</c:v>
                </c:pt>
                <c:pt idx="11152">
                  <c:v>0.66089299999999995</c:v>
                </c:pt>
                <c:pt idx="11153">
                  <c:v>0.67809000000000008</c:v>
                </c:pt>
                <c:pt idx="11154">
                  <c:v>0.69920300000000002</c:v>
                </c:pt>
                <c:pt idx="11155">
                  <c:v>0.72900299999999996</c:v>
                </c:pt>
                <c:pt idx="11156">
                  <c:v>0.72258000000000011</c:v>
                </c:pt>
                <c:pt idx="11157">
                  <c:v>0.708847</c:v>
                </c:pt>
                <c:pt idx="11158">
                  <c:v>0.74373800000000001</c:v>
                </c:pt>
                <c:pt idx="11159">
                  <c:v>0.745564</c:v>
                </c:pt>
                <c:pt idx="11160">
                  <c:v>0.749004</c:v>
                </c:pt>
                <c:pt idx="11161">
                  <c:v>0.74556000000000011</c:v>
                </c:pt>
                <c:pt idx="11162">
                  <c:v>0.72844699999999996</c:v>
                </c:pt>
                <c:pt idx="11163">
                  <c:v>0.71965499999999993</c:v>
                </c:pt>
                <c:pt idx="11164">
                  <c:v>0.71896599999999999</c:v>
                </c:pt>
                <c:pt idx="11165">
                  <c:v>0.72596799999999995</c:v>
                </c:pt>
                <c:pt idx="11166">
                  <c:v>0.71124900000000002</c:v>
                </c:pt>
                <c:pt idx="11167">
                  <c:v>0.74335600000000002</c:v>
                </c:pt>
                <c:pt idx="11168">
                  <c:v>0.72221000000000002</c:v>
                </c:pt>
                <c:pt idx="11169">
                  <c:v>0.71342499999999998</c:v>
                </c:pt>
                <c:pt idx="11170">
                  <c:v>0.687002</c:v>
                </c:pt>
                <c:pt idx="11171">
                  <c:v>0.68091899999999994</c:v>
                </c:pt>
                <c:pt idx="11172">
                  <c:v>0.66962299999999997</c:v>
                </c:pt>
                <c:pt idx="11173">
                  <c:v>0.67484699999999997</c:v>
                </c:pt>
                <c:pt idx="11174">
                  <c:v>0.65360200000000002</c:v>
                </c:pt>
                <c:pt idx="11175">
                  <c:v>0.65974199999999994</c:v>
                </c:pt>
                <c:pt idx="11176">
                  <c:v>0.63970199999999999</c:v>
                </c:pt>
                <c:pt idx="11177">
                  <c:v>0.615008</c:v>
                </c:pt>
                <c:pt idx="11178">
                  <c:v>0.58156099999999999</c:v>
                </c:pt>
                <c:pt idx="11179">
                  <c:v>0.57181300000000002</c:v>
                </c:pt>
                <c:pt idx="11180">
                  <c:v>0.58874700000000002</c:v>
                </c:pt>
                <c:pt idx="11181">
                  <c:v>0.62052699999999994</c:v>
                </c:pt>
                <c:pt idx="11182">
                  <c:v>0.59603000000000006</c:v>
                </c:pt>
                <c:pt idx="11183">
                  <c:v>0.56559799999999993</c:v>
                </c:pt>
                <c:pt idx="11184">
                  <c:v>0.54527399999999993</c:v>
                </c:pt>
                <c:pt idx="11185">
                  <c:v>0.58143199999999995</c:v>
                </c:pt>
                <c:pt idx="11186">
                  <c:v>0.559535</c:v>
                </c:pt>
                <c:pt idx="11187">
                  <c:v>0.53838799999999998</c:v>
                </c:pt>
                <c:pt idx="11188">
                  <c:v>0.51629599999999998</c:v>
                </c:pt>
                <c:pt idx="11189">
                  <c:v>0.50118600000000002</c:v>
                </c:pt>
                <c:pt idx="11190">
                  <c:v>0.47950499999999996</c:v>
                </c:pt>
                <c:pt idx="11191">
                  <c:v>0.45676699999999998</c:v>
                </c:pt>
                <c:pt idx="11192">
                  <c:v>0.433562</c:v>
                </c:pt>
                <c:pt idx="11193">
                  <c:v>0.40989199999999998</c:v>
                </c:pt>
                <c:pt idx="11194">
                  <c:v>0.398121</c:v>
                </c:pt>
                <c:pt idx="11195">
                  <c:v>0.38184799999999997</c:v>
                </c:pt>
                <c:pt idx="11196">
                  <c:v>0.35665599999999997</c:v>
                </c:pt>
                <c:pt idx="11197">
                  <c:v>0.36190800000000001</c:v>
                </c:pt>
                <c:pt idx="11198">
                  <c:v>0.352437</c:v>
                </c:pt>
                <c:pt idx="11199">
                  <c:v>0.32408100000000001</c:v>
                </c:pt>
                <c:pt idx="11200">
                  <c:v>0.31684599999999996</c:v>
                </c:pt>
                <c:pt idx="11201">
                  <c:v>0.32481899999999997</c:v>
                </c:pt>
                <c:pt idx="11202">
                  <c:v>0.3054</c:v>
                </c:pt>
                <c:pt idx="11203">
                  <c:v>0.29994399999999999</c:v>
                </c:pt>
                <c:pt idx="11204">
                  <c:v>0.29277700000000001</c:v>
                </c:pt>
                <c:pt idx="11205">
                  <c:v>0.27902699999999997</c:v>
                </c:pt>
                <c:pt idx="11206">
                  <c:v>0.26649400000000001</c:v>
                </c:pt>
                <c:pt idx="11207">
                  <c:v>0.245611</c:v>
                </c:pt>
                <c:pt idx="11208">
                  <c:v>0.23986499999999999</c:v>
                </c:pt>
                <c:pt idx="11209">
                  <c:v>0.23410199999999998</c:v>
                </c:pt>
                <c:pt idx="11210">
                  <c:v>0.23344000000000001</c:v>
                </c:pt>
                <c:pt idx="11211">
                  <c:v>0.26048699999999997</c:v>
                </c:pt>
                <c:pt idx="11212">
                  <c:v>0.30107400000000001</c:v>
                </c:pt>
                <c:pt idx="11213">
                  <c:v>0.29794699999999996</c:v>
                </c:pt>
                <c:pt idx="11214">
                  <c:v>0.31051599999999996</c:v>
                </c:pt>
                <c:pt idx="11215">
                  <c:v>0.31964799999999999</c:v>
                </c:pt>
                <c:pt idx="11216">
                  <c:v>0.32660800000000001</c:v>
                </c:pt>
                <c:pt idx="11217">
                  <c:v>0.32893899999999998</c:v>
                </c:pt>
                <c:pt idx="11218">
                  <c:v>0.32081799999999999</c:v>
                </c:pt>
                <c:pt idx="11219">
                  <c:v>0.31459599999999999</c:v>
                </c:pt>
                <c:pt idx="11220">
                  <c:v>0.31757099999999999</c:v>
                </c:pt>
                <c:pt idx="11221">
                  <c:v>0.30567899999999998</c:v>
                </c:pt>
                <c:pt idx="11222">
                  <c:v>0.30524399999999996</c:v>
                </c:pt>
                <c:pt idx="11223">
                  <c:v>0.27796699999999996</c:v>
                </c:pt>
                <c:pt idx="11224">
                  <c:v>0.24526399999999998</c:v>
                </c:pt>
                <c:pt idx="11225">
                  <c:v>0.25342100000000001</c:v>
                </c:pt>
                <c:pt idx="11226">
                  <c:v>0.240479</c:v>
                </c:pt>
                <c:pt idx="11227">
                  <c:v>0.24731899999999998</c:v>
                </c:pt>
                <c:pt idx="11228">
                  <c:v>0.24746599999999999</c:v>
                </c:pt>
                <c:pt idx="11229">
                  <c:v>0.24132799999999999</c:v>
                </c:pt>
                <c:pt idx="11230">
                  <c:v>0.23321899999999998</c:v>
                </c:pt>
                <c:pt idx="11231">
                  <c:v>0.23910799999999999</c:v>
                </c:pt>
                <c:pt idx="11232">
                  <c:v>0.233372</c:v>
                </c:pt>
                <c:pt idx="11233">
                  <c:v>0.22091899999999998</c:v>
                </c:pt>
                <c:pt idx="11234">
                  <c:v>0.18740199999999999</c:v>
                </c:pt>
                <c:pt idx="11235">
                  <c:v>0.17868699999999998</c:v>
                </c:pt>
                <c:pt idx="11236">
                  <c:v>0.18507499999999999</c:v>
                </c:pt>
                <c:pt idx="11237">
                  <c:v>0.192383</c:v>
                </c:pt>
                <c:pt idx="11238">
                  <c:v>0.18787099999999998</c:v>
                </c:pt>
                <c:pt idx="11239">
                  <c:v>0.18601399999999998</c:v>
                </c:pt>
                <c:pt idx="11240">
                  <c:v>0.181531</c:v>
                </c:pt>
                <c:pt idx="11241">
                  <c:v>0.175761</c:v>
                </c:pt>
                <c:pt idx="11242">
                  <c:v>0.170538</c:v>
                </c:pt>
                <c:pt idx="11243">
                  <c:v>0.15412699999999999</c:v>
                </c:pt>
                <c:pt idx="11244">
                  <c:v>0.144453</c:v>
                </c:pt>
                <c:pt idx="11245">
                  <c:v>0.111288</c:v>
                </c:pt>
                <c:pt idx="11246">
                  <c:v>0.128964</c:v>
                </c:pt>
                <c:pt idx="11247">
                  <c:v>0.13381799999999999</c:v>
                </c:pt>
                <c:pt idx="11248">
                  <c:v>0.14160200000000001</c:v>
                </c:pt>
                <c:pt idx="11249">
                  <c:v>0.151224</c:v>
                </c:pt>
                <c:pt idx="11250">
                  <c:v>0.141425</c:v>
                </c:pt>
                <c:pt idx="11251">
                  <c:v>0.135633</c:v>
                </c:pt>
                <c:pt idx="11252">
                  <c:v>0.13165199999999999</c:v>
                </c:pt>
                <c:pt idx="11253">
                  <c:v>0.13842099999999999</c:v>
                </c:pt>
                <c:pt idx="11254">
                  <c:v>0.13583499999999998</c:v>
                </c:pt>
                <c:pt idx="11255">
                  <c:v>0.12382199999999999</c:v>
                </c:pt>
                <c:pt idx="11256">
                  <c:v>0.11485899999999999</c:v>
                </c:pt>
                <c:pt idx="11257">
                  <c:v>0.11418499999999999</c:v>
                </c:pt>
                <c:pt idx="11258">
                  <c:v>0.108751</c:v>
                </c:pt>
                <c:pt idx="11259">
                  <c:v>9.1534999999999991E-2</c:v>
                </c:pt>
                <c:pt idx="11260">
                  <c:v>8.1403000000000003E-2</c:v>
                </c:pt>
                <c:pt idx="11261">
                  <c:v>7.9548999999999995E-2</c:v>
                </c:pt>
                <c:pt idx="11262">
                  <c:v>7.8140000000000001E-2</c:v>
                </c:pt>
                <c:pt idx="11263">
                  <c:v>7.9535999999999996E-2</c:v>
                </c:pt>
                <c:pt idx="11264">
                  <c:v>8.9101E-2</c:v>
                </c:pt>
                <c:pt idx="11265">
                  <c:v>8.3726999999999996E-2</c:v>
                </c:pt>
                <c:pt idx="11266">
                  <c:v>8.3226999999999995E-2</c:v>
                </c:pt>
                <c:pt idx="11267">
                  <c:v>8.7663999999999992E-2</c:v>
                </c:pt>
                <c:pt idx="11268">
                  <c:v>8.8470999999999994E-2</c:v>
                </c:pt>
                <c:pt idx="11269">
                  <c:v>8.7563000000000002E-2</c:v>
                </c:pt>
                <c:pt idx="11270">
                  <c:v>9.2565999999999996E-2</c:v>
                </c:pt>
                <c:pt idx="11271">
                  <c:v>9.1546000000000002E-2</c:v>
                </c:pt>
                <c:pt idx="11272">
                  <c:v>0.11473399999999999</c:v>
                </c:pt>
                <c:pt idx="11273">
                  <c:v>0.15895199999999998</c:v>
                </c:pt>
                <c:pt idx="11274">
                  <c:v>0.16533599999999998</c:v>
                </c:pt>
                <c:pt idx="11275">
                  <c:v>0.23789299999999999</c:v>
                </c:pt>
                <c:pt idx="11276">
                  <c:v>0.26164000000000004</c:v>
                </c:pt>
                <c:pt idx="11277">
                  <c:v>0.280833</c:v>
                </c:pt>
                <c:pt idx="11278">
                  <c:v>0.28412199999999999</c:v>
                </c:pt>
                <c:pt idx="11279">
                  <c:v>0.30401</c:v>
                </c:pt>
                <c:pt idx="11280">
                  <c:v>0.329567</c:v>
                </c:pt>
                <c:pt idx="11281">
                  <c:v>0.33919899999999997</c:v>
                </c:pt>
                <c:pt idx="11282">
                  <c:v>0.36654500000000001</c:v>
                </c:pt>
                <c:pt idx="11283">
                  <c:v>0.36085699999999998</c:v>
                </c:pt>
                <c:pt idx="11284">
                  <c:v>0.34840399999999999</c:v>
                </c:pt>
                <c:pt idx="11285">
                  <c:v>0.34784000000000004</c:v>
                </c:pt>
                <c:pt idx="11286">
                  <c:v>0.34147699999999997</c:v>
                </c:pt>
                <c:pt idx="11287">
                  <c:v>0.33343899999999999</c:v>
                </c:pt>
                <c:pt idx="11288">
                  <c:v>0.32098399999999999</c:v>
                </c:pt>
                <c:pt idx="11289">
                  <c:v>0.30254199999999998</c:v>
                </c:pt>
                <c:pt idx="11290">
                  <c:v>0.297597</c:v>
                </c:pt>
                <c:pt idx="11291">
                  <c:v>0.28379599999999999</c:v>
                </c:pt>
                <c:pt idx="11292">
                  <c:v>0.26144400000000001</c:v>
                </c:pt>
                <c:pt idx="11293">
                  <c:v>0.24807099999999999</c:v>
                </c:pt>
                <c:pt idx="11294">
                  <c:v>0.23072499999999999</c:v>
                </c:pt>
                <c:pt idx="11295">
                  <c:v>0.21074399999999999</c:v>
                </c:pt>
                <c:pt idx="11296">
                  <c:v>0.205294</c:v>
                </c:pt>
                <c:pt idx="11297">
                  <c:v>0.19134899999999999</c:v>
                </c:pt>
                <c:pt idx="11298">
                  <c:v>0.17561299999999999</c:v>
                </c:pt>
                <c:pt idx="11299">
                  <c:v>0.16583699999999998</c:v>
                </c:pt>
                <c:pt idx="11300">
                  <c:v>0.15868299999999999</c:v>
                </c:pt>
                <c:pt idx="11301">
                  <c:v>0.15482599999999999</c:v>
                </c:pt>
                <c:pt idx="11302">
                  <c:v>0.15130299999999999</c:v>
                </c:pt>
                <c:pt idx="11303">
                  <c:v>0.140269</c:v>
                </c:pt>
                <c:pt idx="11304">
                  <c:v>0.14066299999999998</c:v>
                </c:pt>
                <c:pt idx="11305">
                  <c:v>0.13056000000000001</c:v>
                </c:pt>
                <c:pt idx="11306">
                  <c:v>0.132407</c:v>
                </c:pt>
                <c:pt idx="11307">
                  <c:v>0.13881399999999999</c:v>
                </c:pt>
                <c:pt idx="11308">
                  <c:v>0.14377899999999999</c:v>
                </c:pt>
                <c:pt idx="11309">
                  <c:v>0.14949399999999999</c:v>
                </c:pt>
                <c:pt idx="11310">
                  <c:v>0.151973</c:v>
                </c:pt>
                <c:pt idx="11311">
                  <c:v>0.15748199999999998</c:v>
                </c:pt>
                <c:pt idx="11312">
                  <c:v>0.160223</c:v>
                </c:pt>
                <c:pt idx="11313">
                  <c:v>0.15878599999999998</c:v>
                </c:pt>
                <c:pt idx="11314">
                  <c:v>0.14566499999999999</c:v>
                </c:pt>
                <c:pt idx="11315">
                  <c:v>0.15373299999999998</c:v>
                </c:pt>
                <c:pt idx="11316">
                  <c:v>0.151056</c:v>
                </c:pt>
                <c:pt idx="11317">
                  <c:v>0.14852299999999999</c:v>
                </c:pt>
                <c:pt idx="11318">
                  <c:v>0.143981</c:v>
                </c:pt>
                <c:pt idx="11319">
                  <c:v>0.140704</c:v>
                </c:pt>
                <c:pt idx="11320">
                  <c:v>0.13550799999999999</c:v>
                </c:pt>
                <c:pt idx="11321">
                  <c:v>0.128356</c:v>
                </c:pt>
                <c:pt idx="11322">
                  <c:v>0.12421299999999999</c:v>
                </c:pt>
                <c:pt idx="11323">
                  <c:v>0.12070499999999999</c:v>
                </c:pt>
                <c:pt idx="11324">
                  <c:v>0.106903</c:v>
                </c:pt>
                <c:pt idx="11325">
                  <c:v>9.530000000000001E-2</c:v>
                </c:pt>
                <c:pt idx="11326">
                  <c:v>0.106296</c:v>
                </c:pt>
                <c:pt idx="11327">
                  <c:v>0.10902199999999999</c:v>
                </c:pt>
                <c:pt idx="11328">
                  <c:v>0.12106399999999999</c:v>
                </c:pt>
                <c:pt idx="11329">
                  <c:v>0.12817100000000001</c:v>
                </c:pt>
                <c:pt idx="11330">
                  <c:v>0.12554499999999999</c:v>
                </c:pt>
                <c:pt idx="11331">
                  <c:v>0.13248099999999999</c:v>
                </c:pt>
                <c:pt idx="11332">
                  <c:v>0.14647000000000002</c:v>
                </c:pt>
                <c:pt idx="11333">
                  <c:v>0.14663399999999999</c:v>
                </c:pt>
                <c:pt idx="11334">
                  <c:v>0.146065</c:v>
                </c:pt>
                <c:pt idx="11335">
                  <c:v>0.15065899999999999</c:v>
                </c:pt>
                <c:pt idx="11336">
                  <c:v>0.15216000000000002</c:v>
                </c:pt>
                <c:pt idx="11337">
                  <c:v>0.13908599999999999</c:v>
                </c:pt>
                <c:pt idx="11338">
                  <c:v>0.13399800000000001</c:v>
                </c:pt>
                <c:pt idx="11339">
                  <c:v>0.12310499999999999</c:v>
                </c:pt>
                <c:pt idx="11340">
                  <c:v>0.11853599999999999</c:v>
                </c:pt>
                <c:pt idx="11341">
                  <c:v>0.11739899999999999</c:v>
                </c:pt>
                <c:pt idx="11342">
                  <c:v>9.265000000000001E-2</c:v>
                </c:pt>
                <c:pt idx="11343">
                  <c:v>9.0465999999999991E-2</c:v>
                </c:pt>
                <c:pt idx="11344">
                  <c:v>8.5283999999999999E-2</c:v>
                </c:pt>
                <c:pt idx="11345">
                  <c:v>9.755599999999999E-2</c:v>
                </c:pt>
                <c:pt idx="11346">
                  <c:v>8.3663000000000001E-2</c:v>
                </c:pt>
                <c:pt idx="11347">
                  <c:v>9.1975000000000001E-2</c:v>
                </c:pt>
                <c:pt idx="11348">
                  <c:v>9.5460000000000003E-2</c:v>
                </c:pt>
                <c:pt idx="11349">
                  <c:v>9.7495999999999999E-2</c:v>
                </c:pt>
                <c:pt idx="11350">
                  <c:v>9.4644999999999993E-2</c:v>
                </c:pt>
                <c:pt idx="11351">
                  <c:v>9.5982999999999999E-2</c:v>
                </c:pt>
                <c:pt idx="11352">
                  <c:v>9.6052999999999999E-2</c:v>
                </c:pt>
                <c:pt idx="11353">
                  <c:v>8.9413999999999993E-2</c:v>
                </c:pt>
                <c:pt idx="11354">
                  <c:v>8.7800000000000003E-2</c:v>
                </c:pt>
                <c:pt idx="11355">
                  <c:v>8.4045999999999996E-2</c:v>
                </c:pt>
                <c:pt idx="11356">
                  <c:v>7.9171999999999992E-2</c:v>
                </c:pt>
                <c:pt idx="11357">
                  <c:v>9.5341999999999996E-2</c:v>
                </c:pt>
                <c:pt idx="11358">
                  <c:v>0.10432699999999999</c:v>
                </c:pt>
                <c:pt idx="11359">
                  <c:v>0.111688</c:v>
                </c:pt>
                <c:pt idx="11360">
                  <c:v>0.109556</c:v>
                </c:pt>
                <c:pt idx="11361">
                  <c:v>9.8640000000000005E-2</c:v>
                </c:pt>
                <c:pt idx="11362">
                  <c:v>0.101766</c:v>
                </c:pt>
                <c:pt idx="11363">
                  <c:v>0.10155099999999999</c:v>
                </c:pt>
                <c:pt idx="11364">
                  <c:v>0.10740899999999999</c:v>
                </c:pt>
                <c:pt idx="11365">
                  <c:v>0.108969</c:v>
                </c:pt>
                <c:pt idx="11366">
                  <c:v>0.10445000000000002</c:v>
                </c:pt>
                <c:pt idx="11367">
                  <c:v>9.9926000000000001E-2</c:v>
                </c:pt>
                <c:pt idx="11368">
                  <c:v>8.4588999999999998E-2</c:v>
                </c:pt>
                <c:pt idx="11369">
                  <c:v>7.5097999999999998E-2</c:v>
                </c:pt>
                <c:pt idx="11370">
                  <c:v>6.6227999999999995E-2</c:v>
                </c:pt>
                <c:pt idx="11371">
                  <c:v>6.9544999999999996E-2</c:v>
                </c:pt>
                <c:pt idx="11372">
                  <c:v>6.5600999999999993E-2</c:v>
                </c:pt>
                <c:pt idx="11373">
                  <c:v>7.5471999999999997E-2</c:v>
                </c:pt>
                <c:pt idx="11374">
                  <c:v>8.1014000000000003E-2</c:v>
                </c:pt>
                <c:pt idx="11375">
                  <c:v>8.4464999999999998E-2</c:v>
                </c:pt>
                <c:pt idx="11376">
                  <c:v>8.6455999999999991E-2</c:v>
                </c:pt>
                <c:pt idx="11377">
                  <c:v>9.5835999999999991E-2</c:v>
                </c:pt>
                <c:pt idx="11378">
                  <c:v>8.8870999999999992E-2</c:v>
                </c:pt>
                <c:pt idx="11379">
                  <c:v>8.8839000000000001E-2</c:v>
                </c:pt>
                <c:pt idx="11380">
                  <c:v>0.10660599999999999</c:v>
                </c:pt>
                <c:pt idx="11381">
                  <c:v>0.11018299999999999</c:v>
                </c:pt>
                <c:pt idx="11382">
                  <c:v>0.12781100000000001</c:v>
                </c:pt>
                <c:pt idx="11383">
                  <c:v>0.139575</c:v>
                </c:pt>
                <c:pt idx="11384">
                  <c:v>0.130297</c:v>
                </c:pt>
                <c:pt idx="11385">
                  <c:v>0.12526899999999999</c:v>
                </c:pt>
                <c:pt idx="11386">
                  <c:v>0.112721</c:v>
                </c:pt>
                <c:pt idx="11387">
                  <c:v>0.114662</c:v>
                </c:pt>
                <c:pt idx="11388">
                  <c:v>0.116064</c:v>
                </c:pt>
                <c:pt idx="11389">
                  <c:v>0.10897699999999999</c:v>
                </c:pt>
                <c:pt idx="11390">
                  <c:v>9.9954000000000001E-2</c:v>
                </c:pt>
                <c:pt idx="11391">
                  <c:v>0.10084599999999999</c:v>
                </c:pt>
                <c:pt idx="11392">
                  <c:v>9.1453999999999994E-2</c:v>
                </c:pt>
                <c:pt idx="11393">
                  <c:v>9.2614999999999989E-2</c:v>
                </c:pt>
                <c:pt idx="11394">
                  <c:v>8.3518999999999996E-2</c:v>
                </c:pt>
                <c:pt idx="11395">
                  <c:v>8.0388000000000001E-2</c:v>
                </c:pt>
                <c:pt idx="11396">
                  <c:v>7.4570000000000011E-2</c:v>
                </c:pt>
                <c:pt idx="11397">
                  <c:v>6.0472999999999999E-2</c:v>
                </c:pt>
                <c:pt idx="11398">
                  <c:v>6.2646999999999994E-2</c:v>
                </c:pt>
                <c:pt idx="11399">
                  <c:v>6.5981999999999999E-2</c:v>
                </c:pt>
                <c:pt idx="11400">
                  <c:v>6.4140000000000003E-2</c:v>
                </c:pt>
                <c:pt idx="11401">
                  <c:v>5.9046999999999995E-2</c:v>
                </c:pt>
                <c:pt idx="11402">
                  <c:v>6.2404999999999995E-2</c:v>
                </c:pt>
                <c:pt idx="11403">
                  <c:v>6.726399999999999E-2</c:v>
                </c:pt>
                <c:pt idx="11404">
                  <c:v>6.3905000000000003E-2</c:v>
                </c:pt>
                <c:pt idx="11405">
                  <c:v>6.3517999999999991E-2</c:v>
                </c:pt>
                <c:pt idx="11406">
                  <c:v>6.5407999999999994E-2</c:v>
                </c:pt>
                <c:pt idx="11407">
                  <c:v>5.0782999999999995E-2</c:v>
                </c:pt>
                <c:pt idx="11408">
                  <c:v>5.4847E-2</c:v>
                </c:pt>
                <c:pt idx="11409">
                  <c:v>5.1098999999999999E-2</c:v>
                </c:pt>
                <c:pt idx="11410">
                  <c:v>5.4796999999999998E-2</c:v>
                </c:pt>
                <c:pt idx="11411">
                  <c:v>5.8568999999999996E-2</c:v>
                </c:pt>
                <c:pt idx="11412">
                  <c:v>6.2608999999999998E-2</c:v>
                </c:pt>
                <c:pt idx="11413">
                  <c:v>6.6064999999999999E-2</c:v>
                </c:pt>
                <c:pt idx="11414">
                  <c:v>7.3427999999999993E-2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41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C5D-4183-9496-1AE5B141CF05}"/>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Sheet1!$A$2:$A$11416</c:f>
              <c:numCache>
                <c:formatCode>yyyy\-mm\-dd</c:formatCode>
                <c:ptCount val="1141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numCache>
            </c:numRef>
          </c:cat>
          <c:val>
            <c:numRef>
              <c:f>Sheet1!$C$2:$C$11416</c:f>
              <c:numCache>
                <c:formatCode>General</c:formatCode>
                <c:ptCount val="11415"/>
                <c:pt idx="0">
                  <c:v>0.21923699999999999</c:v>
                </c:pt>
                <c:pt idx="1">
                  <c:v>0.22018399999999999</c:v>
                </c:pt>
                <c:pt idx="2">
                  <c:v>0.23482299999999998</c:v>
                </c:pt>
                <c:pt idx="3">
                  <c:v>0.23784000000000002</c:v>
                </c:pt>
                <c:pt idx="4">
                  <c:v>0.237206</c:v>
                </c:pt>
                <c:pt idx="5">
                  <c:v>0.22752499999999998</c:v>
                </c:pt>
                <c:pt idx="6">
                  <c:v>0.22420599999999999</c:v>
                </c:pt>
                <c:pt idx="7">
                  <c:v>0.208791</c:v>
                </c:pt>
                <c:pt idx="8">
                  <c:v>0.192858</c:v>
                </c:pt>
                <c:pt idx="9">
                  <c:v>0.189251</c:v>
                </c:pt>
                <c:pt idx="10">
                  <c:v>0.17599499999999998</c:v>
                </c:pt>
                <c:pt idx="11">
                  <c:v>0.15703699999999998</c:v>
                </c:pt>
                <c:pt idx="12">
                  <c:v>0.149672</c:v>
                </c:pt>
                <c:pt idx="13">
                  <c:v>0.15396299999999999</c:v>
                </c:pt>
                <c:pt idx="14">
                  <c:v>0.144563</c:v>
                </c:pt>
                <c:pt idx="15">
                  <c:v>0.152251</c:v>
                </c:pt>
                <c:pt idx="16">
                  <c:v>0.1527</c:v>
                </c:pt>
                <c:pt idx="17">
                  <c:v>0.139017</c:v>
                </c:pt>
                <c:pt idx="18">
                  <c:v>0.142593</c:v>
                </c:pt>
                <c:pt idx="19">
                  <c:v>0.12990299999999999</c:v>
                </c:pt>
                <c:pt idx="20">
                  <c:v>0.130718</c:v>
                </c:pt>
                <c:pt idx="21">
                  <c:v>0.113137</c:v>
                </c:pt>
                <c:pt idx="22">
                  <c:v>0.114385</c:v>
                </c:pt>
                <c:pt idx="23">
                  <c:v>0.110233</c:v>
                </c:pt>
                <c:pt idx="24">
                  <c:v>0.107543</c:v>
                </c:pt>
                <c:pt idx="25">
                  <c:v>0.10972899999999999</c:v>
                </c:pt>
                <c:pt idx="26">
                  <c:v>0.10083199999999999</c:v>
                </c:pt>
                <c:pt idx="27">
                  <c:v>9.6641999999999992E-2</c:v>
                </c:pt>
                <c:pt idx="28">
                  <c:v>8.8730000000000003E-2</c:v>
                </c:pt>
                <c:pt idx="29">
                  <c:v>9.5473000000000002E-2</c:v>
                </c:pt>
                <c:pt idx="30">
                  <c:v>8.6597999999999994E-2</c:v>
                </c:pt>
                <c:pt idx="31">
                  <c:v>8.1828999999999999E-2</c:v>
                </c:pt>
                <c:pt idx="32">
                  <c:v>8.4354999999999999E-2</c:v>
                </c:pt>
                <c:pt idx="33">
                  <c:v>9.6670999999999993E-2</c:v>
                </c:pt>
                <c:pt idx="34">
                  <c:v>9.4670999999999991E-2</c:v>
                </c:pt>
                <c:pt idx="35">
                  <c:v>0.123388</c:v>
                </c:pt>
                <c:pt idx="36">
                  <c:v>0.129665</c:v>
                </c:pt>
                <c:pt idx="37">
                  <c:v>0.14211099999999999</c:v>
                </c:pt>
                <c:pt idx="38">
                  <c:v>0.15939499999999998</c:v>
                </c:pt>
                <c:pt idx="39">
                  <c:v>0.172125</c:v>
                </c:pt>
                <c:pt idx="40">
                  <c:v>0.193274</c:v>
                </c:pt>
                <c:pt idx="41">
                  <c:v>0.20783599999999999</c:v>
                </c:pt>
                <c:pt idx="42">
                  <c:v>0.18174000000000001</c:v>
                </c:pt>
                <c:pt idx="43">
                  <c:v>0.15608900000000001</c:v>
                </c:pt>
                <c:pt idx="44">
                  <c:v>0.215251</c:v>
                </c:pt>
                <c:pt idx="45">
                  <c:v>0.27476200000000001</c:v>
                </c:pt>
                <c:pt idx="46">
                  <c:v>0.34617899999999996</c:v>
                </c:pt>
                <c:pt idx="47">
                  <c:v>0.38928699999999999</c:v>
                </c:pt>
                <c:pt idx="48">
                  <c:v>0.39425499999999997</c:v>
                </c:pt>
                <c:pt idx="49">
                  <c:v>0.39311000000000001</c:v>
                </c:pt>
                <c:pt idx="50">
                  <c:v>0.39564699999999997</c:v>
                </c:pt>
                <c:pt idx="51">
                  <c:v>0.395617</c:v>
                </c:pt>
                <c:pt idx="52">
                  <c:v>0.39264699999999997</c:v>
                </c:pt>
                <c:pt idx="53">
                  <c:v>0.43130399999999997</c:v>
                </c:pt>
                <c:pt idx="54">
                  <c:v>0.45358000000000004</c:v>
                </c:pt>
                <c:pt idx="55">
                  <c:v>0.46978499999999995</c:v>
                </c:pt>
                <c:pt idx="56">
                  <c:v>0.481904</c:v>
                </c:pt>
                <c:pt idx="57">
                  <c:v>0.50847399999999998</c:v>
                </c:pt>
                <c:pt idx="58">
                  <c:v>0.51912499999999995</c:v>
                </c:pt>
                <c:pt idx="59">
                  <c:v>0.52924799999999994</c:v>
                </c:pt>
                <c:pt idx="60">
                  <c:v>0.522011</c:v>
                </c:pt>
                <c:pt idx="61">
                  <c:v>0.55318599999999996</c:v>
                </c:pt>
                <c:pt idx="62">
                  <c:v>0.54259899999999994</c:v>
                </c:pt>
                <c:pt idx="63">
                  <c:v>0.55450699999999997</c:v>
                </c:pt>
                <c:pt idx="64">
                  <c:v>0.52736099999999997</c:v>
                </c:pt>
                <c:pt idx="65">
                  <c:v>0.55241699999999994</c:v>
                </c:pt>
                <c:pt idx="66">
                  <c:v>0.568469</c:v>
                </c:pt>
                <c:pt idx="67">
                  <c:v>0.57642499999999997</c:v>
                </c:pt>
                <c:pt idx="68">
                  <c:v>0.60793299999999995</c:v>
                </c:pt>
                <c:pt idx="69">
                  <c:v>0.63909899999999997</c:v>
                </c:pt>
                <c:pt idx="70">
                  <c:v>0.70059699999999991</c:v>
                </c:pt>
                <c:pt idx="71">
                  <c:v>0.70669000000000004</c:v>
                </c:pt>
                <c:pt idx="72">
                  <c:v>0.70707399999999998</c:v>
                </c:pt>
                <c:pt idx="73">
                  <c:v>0.73485299999999998</c:v>
                </c:pt>
                <c:pt idx="74">
                  <c:v>0.74794399999999994</c:v>
                </c:pt>
                <c:pt idx="75">
                  <c:v>0.76147500000000001</c:v>
                </c:pt>
                <c:pt idx="76">
                  <c:v>0.75011899999999998</c:v>
                </c:pt>
                <c:pt idx="77">
                  <c:v>0.72862499999999997</c:v>
                </c:pt>
                <c:pt idx="78">
                  <c:v>0.72493299999999994</c:v>
                </c:pt>
                <c:pt idx="79">
                  <c:v>0.75154299999999996</c:v>
                </c:pt>
                <c:pt idx="80">
                  <c:v>0.77951399999999993</c:v>
                </c:pt>
                <c:pt idx="81">
                  <c:v>0.75384799999999996</c:v>
                </c:pt>
                <c:pt idx="82">
                  <c:v>0.74640200000000001</c:v>
                </c:pt>
                <c:pt idx="83">
                  <c:v>0.74241099999999993</c:v>
                </c:pt>
                <c:pt idx="84">
                  <c:v>0.71700699999999995</c:v>
                </c:pt>
                <c:pt idx="85">
                  <c:v>0.68307699999999993</c:v>
                </c:pt>
                <c:pt idx="86">
                  <c:v>0.65626699999999993</c:v>
                </c:pt>
                <c:pt idx="87">
                  <c:v>0.64976899999999993</c:v>
                </c:pt>
                <c:pt idx="88">
                  <c:v>0.63986699999999996</c:v>
                </c:pt>
                <c:pt idx="89">
                  <c:v>0.66311000000000009</c:v>
                </c:pt>
                <c:pt idx="90">
                  <c:v>0.62835099999999999</c:v>
                </c:pt>
                <c:pt idx="91">
                  <c:v>0.61320599999999992</c:v>
                </c:pt>
                <c:pt idx="92">
                  <c:v>0.64635799999999999</c:v>
                </c:pt>
                <c:pt idx="93">
                  <c:v>0.65048699999999993</c:v>
                </c:pt>
                <c:pt idx="94">
                  <c:v>0.66153299999999993</c:v>
                </c:pt>
                <c:pt idx="95">
                  <c:v>0.64164599999999994</c:v>
                </c:pt>
                <c:pt idx="96">
                  <c:v>0.56622099999999997</c:v>
                </c:pt>
                <c:pt idx="97">
                  <c:v>0.52419399999999994</c:v>
                </c:pt>
                <c:pt idx="98">
                  <c:v>0.52305499999999994</c:v>
                </c:pt>
                <c:pt idx="99">
                  <c:v>0.51048099999999996</c:v>
                </c:pt>
                <c:pt idx="100">
                  <c:v>0.51864299999999997</c:v>
                </c:pt>
                <c:pt idx="101">
                  <c:v>0.49056499999999997</c:v>
                </c:pt>
                <c:pt idx="102">
                  <c:v>0.49340499999999998</c:v>
                </c:pt>
                <c:pt idx="103">
                  <c:v>0.47332799999999997</c:v>
                </c:pt>
                <c:pt idx="104">
                  <c:v>0.42706499999999997</c:v>
                </c:pt>
                <c:pt idx="105">
                  <c:v>0.41060599999999997</c:v>
                </c:pt>
                <c:pt idx="106">
                  <c:v>0.41897000000000001</c:v>
                </c:pt>
                <c:pt idx="107">
                  <c:v>0.42657799999999996</c:v>
                </c:pt>
                <c:pt idx="108">
                  <c:v>0.435527</c:v>
                </c:pt>
                <c:pt idx="109">
                  <c:v>0.44184399999999996</c:v>
                </c:pt>
                <c:pt idx="110">
                  <c:v>0.42133699999999996</c:v>
                </c:pt>
                <c:pt idx="111">
                  <c:v>0.40107799999999999</c:v>
                </c:pt>
                <c:pt idx="112">
                  <c:v>0.39407500000000001</c:v>
                </c:pt>
                <c:pt idx="113">
                  <c:v>0.39516199999999996</c:v>
                </c:pt>
                <c:pt idx="114">
                  <c:v>0.35427900000000001</c:v>
                </c:pt>
                <c:pt idx="115">
                  <c:v>0.35272300000000001</c:v>
                </c:pt>
                <c:pt idx="116">
                  <c:v>0.334094</c:v>
                </c:pt>
                <c:pt idx="117">
                  <c:v>0.30658799999999997</c:v>
                </c:pt>
                <c:pt idx="118">
                  <c:v>0.285522</c:v>
                </c:pt>
                <c:pt idx="119">
                  <c:v>0.26741000000000004</c:v>
                </c:pt>
                <c:pt idx="120">
                  <c:v>0.24426399999999998</c:v>
                </c:pt>
                <c:pt idx="121">
                  <c:v>0.23348000000000002</c:v>
                </c:pt>
                <c:pt idx="122">
                  <c:v>0.22584000000000001</c:v>
                </c:pt>
                <c:pt idx="123">
                  <c:v>0.20285699999999998</c:v>
                </c:pt>
                <c:pt idx="124">
                  <c:v>0.18287099999999998</c:v>
                </c:pt>
                <c:pt idx="125">
                  <c:v>0.19638000000000003</c:v>
                </c:pt>
                <c:pt idx="126">
                  <c:v>0.176925</c:v>
                </c:pt>
                <c:pt idx="127">
                  <c:v>0.16141800000000001</c:v>
                </c:pt>
                <c:pt idx="128">
                  <c:v>0.17364499999999999</c:v>
                </c:pt>
                <c:pt idx="129">
                  <c:v>0.16671900000000001</c:v>
                </c:pt>
                <c:pt idx="130">
                  <c:v>0.166299</c:v>
                </c:pt>
                <c:pt idx="131">
                  <c:v>0.171655</c:v>
                </c:pt>
                <c:pt idx="132">
                  <c:v>0.165685</c:v>
                </c:pt>
                <c:pt idx="133">
                  <c:v>0.13866100000000001</c:v>
                </c:pt>
                <c:pt idx="134">
                  <c:v>0.13697000000000001</c:v>
                </c:pt>
                <c:pt idx="135">
                  <c:v>0.12571499999999999</c:v>
                </c:pt>
                <c:pt idx="136">
                  <c:v>0.11958199999999999</c:v>
                </c:pt>
                <c:pt idx="137">
                  <c:v>0.117061</c:v>
                </c:pt>
                <c:pt idx="138">
                  <c:v>0.12032899999999999</c:v>
                </c:pt>
                <c:pt idx="139">
                  <c:v>0.11566399999999999</c:v>
                </c:pt>
                <c:pt idx="140">
                  <c:v>0.11470599999999999</c:v>
                </c:pt>
                <c:pt idx="141">
                  <c:v>0.127308</c:v>
                </c:pt>
                <c:pt idx="142">
                  <c:v>0.118474</c:v>
                </c:pt>
                <c:pt idx="143">
                  <c:v>0.118228</c:v>
                </c:pt>
                <c:pt idx="144">
                  <c:v>0.11579199999999999</c:v>
                </c:pt>
                <c:pt idx="145">
                  <c:v>9.6851999999999994E-2</c:v>
                </c:pt>
                <c:pt idx="146">
                  <c:v>9.8557999999999993E-2</c:v>
                </c:pt>
                <c:pt idx="147">
                  <c:v>8.6062E-2</c:v>
                </c:pt>
                <c:pt idx="148">
                  <c:v>9.2022999999999994E-2</c:v>
                </c:pt>
                <c:pt idx="149">
                  <c:v>0.104783</c:v>
                </c:pt>
                <c:pt idx="150">
                  <c:v>9.3394999999999992E-2</c:v>
                </c:pt>
                <c:pt idx="151">
                  <c:v>0.11072899999999999</c:v>
                </c:pt>
                <c:pt idx="152">
                  <c:v>0.106907</c:v>
                </c:pt>
                <c:pt idx="153">
                  <c:v>0.119281</c:v>
                </c:pt>
                <c:pt idx="154">
                  <c:v>0.126307</c:v>
                </c:pt>
                <c:pt idx="155">
                  <c:v>0.120752</c:v>
                </c:pt>
                <c:pt idx="156">
                  <c:v>0.110414</c:v>
                </c:pt>
                <c:pt idx="157">
                  <c:v>0.12212899999999999</c:v>
                </c:pt>
                <c:pt idx="158">
                  <c:v>0.12158000000000001</c:v>
                </c:pt>
                <c:pt idx="159">
                  <c:v>9.8205000000000001E-2</c:v>
                </c:pt>
                <c:pt idx="160">
                  <c:v>0.100036</c:v>
                </c:pt>
                <c:pt idx="161">
                  <c:v>0.104363</c:v>
                </c:pt>
                <c:pt idx="162">
                  <c:v>0.11603799999999999</c:v>
                </c:pt>
                <c:pt idx="163">
                  <c:v>9.5530000000000004E-2</c:v>
                </c:pt>
                <c:pt idx="164">
                  <c:v>9.9440000000000014E-2</c:v>
                </c:pt>
                <c:pt idx="165">
                  <c:v>0.10549699999999999</c:v>
                </c:pt>
                <c:pt idx="166">
                  <c:v>0.11089</c:v>
                </c:pt>
                <c:pt idx="167">
                  <c:v>0.12380099999999999</c:v>
                </c:pt>
                <c:pt idx="168">
                  <c:v>0.12434099999999999</c:v>
                </c:pt>
                <c:pt idx="169">
                  <c:v>0.14009199999999999</c:v>
                </c:pt>
                <c:pt idx="170">
                  <c:v>0.14586399999999999</c:v>
                </c:pt>
                <c:pt idx="171">
                  <c:v>0.132767</c:v>
                </c:pt>
                <c:pt idx="172">
                  <c:v>0.137403</c:v>
                </c:pt>
                <c:pt idx="173">
                  <c:v>0.12415899999999999</c:v>
                </c:pt>
                <c:pt idx="174">
                  <c:v>0.14687799999999998</c:v>
                </c:pt>
                <c:pt idx="175">
                  <c:v>0.168683</c:v>
                </c:pt>
                <c:pt idx="176">
                  <c:v>0.15498399999999998</c:v>
                </c:pt>
                <c:pt idx="177">
                  <c:v>0.16326299999999999</c:v>
                </c:pt>
                <c:pt idx="178">
                  <c:v>0.160584</c:v>
                </c:pt>
                <c:pt idx="179">
                  <c:v>0.16588799999999998</c:v>
                </c:pt>
                <c:pt idx="180">
                  <c:v>0.16989399999999999</c:v>
                </c:pt>
                <c:pt idx="181">
                  <c:v>0.17584900000000001</c:v>
                </c:pt>
                <c:pt idx="182">
                  <c:v>0.17346599999999998</c:v>
                </c:pt>
                <c:pt idx="183">
                  <c:v>0.157608</c:v>
                </c:pt>
                <c:pt idx="184">
                  <c:v>0.17349799999999999</c:v>
                </c:pt>
                <c:pt idx="185">
                  <c:v>0.16115399999999999</c:v>
                </c:pt>
                <c:pt idx="186">
                  <c:v>0.160969</c:v>
                </c:pt>
                <c:pt idx="187">
                  <c:v>0.189752</c:v>
                </c:pt>
                <c:pt idx="188">
                  <c:v>0.18103000000000002</c:v>
                </c:pt>
                <c:pt idx="189">
                  <c:v>0.178457</c:v>
                </c:pt>
                <c:pt idx="190">
                  <c:v>0.184784</c:v>
                </c:pt>
                <c:pt idx="191">
                  <c:v>0.16855199999999998</c:v>
                </c:pt>
                <c:pt idx="192">
                  <c:v>0.18454499999999999</c:v>
                </c:pt>
                <c:pt idx="193">
                  <c:v>0.222412</c:v>
                </c:pt>
                <c:pt idx="194">
                  <c:v>0.25633499999999998</c:v>
                </c:pt>
                <c:pt idx="195">
                  <c:v>0.26360699999999998</c:v>
                </c:pt>
                <c:pt idx="196">
                  <c:v>0.26421</c:v>
                </c:pt>
                <c:pt idx="197">
                  <c:v>0.31893299999999997</c:v>
                </c:pt>
                <c:pt idx="198">
                  <c:v>0.31945699999999999</c:v>
                </c:pt>
                <c:pt idx="199">
                  <c:v>0.290379</c:v>
                </c:pt>
                <c:pt idx="200">
                  <c:v>0.270457</c:v>
                </c:pt>
                <c:pt idx="201">
                  <c:v>0.28700599999999998</c:v>
                </c:pt>
                <c:pt idx="202">
                  <c:v>0.272561</c:v>
                </c:pt>
                <c:pt idx="203">
                  <c:v>0.279528</c:v>
                </c:pt>
                <c:pt idx="204">
                  <c:v>0.28156100000000001</c:v>
                </c:pt>
                <c:pt idx="205">
                  <c:v>0.28372199999999997</c:v>
                </c:pt>
                <c:pt idx="206">
                  <c:v>0.26392599999999999</c:v>
                </c:pt>
                <c:pt idx="207">
                  <c:v>0.23798000000000002</c:v>
                </c:pt>
                <c:pt idx="208">
                  <c:v>0.22405599999999998</c:v>
                </c:pt>
                <c:pt idx="209">
                  <c:v>0.19422499999999998</c:v>
                </c:pt>
                <c:pt idx="210">
                  <c:v>0.180868</c:v>
                </c:pt>
                <c:pt idx="211">
                  <c:v>0.19048299999999999</c:v>
                </c:pt>
                <c:pt idx="212">
                  <c:v>0.20857399999999998</c:v>
                </c:pt>
                <c:pt idx="213">
                  <c:v>0.165408</c:v>
                </c:pt>
                <c:pt idx="214">
                  <c:v>0.16718000000000002</c:v>
                </c:pt>
                <c:pt idx="215">
                  <c:v>0.17638499999999999</c:v>
                </c:pt>
                <c:pt idx="216">
                  <c:v>0.176368</c:v>
                </c:pt>
                <c:pt idx="217">
                  <c:v>0.19015599999999999</c:v>
                </c:pt>
                <c:pt idx="218">
                  <c:v>0.18560499999999999</c:v>
                </c:pt>
                <c:pt idx="219">
                  <c:v>0.18979000000000001</c:v>
                </c:pt>
                <c:pt idx="220">
                  <c:v>0.16494799999999998</c:v>
                </c:pt>
                <c:pt idx="221">
                  <c:v>0.18304199999999998</c:v>
                </c:pt>
                <c:pt idx="222">
                  <c:v>0.202016</c:v>
                </c:pt>
                <c:pt idx="223">
                  <c:v>0.24951499999999999</c:v>
                </c:pt>
                <c:pt idx="224">
                  <c:v>0.26780799999999999</c:v>
                </c:pt>
                <c:pt idx="225">
                  <c:v>0.32869100000000001</c:v>
                </c:pt>
                <c:pt idx="226">
                  <c:v>0.34168299999999996</c:v>
                </c:pt>
                <c:pt idx="227">
                  <c:v>0.333727</c:v>
                </c:pt>
                <c:pt idx="228">
                  <c:v>0.32289599999999996</c:v>
                </c:pt>
                <c:pt idx="229">
                  <c:v>0.35226099999999999</c:v>
                </c:pt>
                <c:pt idx="230">
                  <c:v>0.326289</c:v>
                </c:pt>
                <c:pt idx="231">
                  <c:v>0.31108799999999998</c:v>
                </c:pt>
                <c:pt idx="232">
                  <c:v>0.30608599999999997</c:v>
                </c:pt>
                <c:pt idx="233">
                  <c:v>0.29183599999999998</c:v>
                </c:pt>
                <c:pt idx="234">
                  <c:v>0.28572500000000001</c:v>
                </c:pt>
                <c:pt idx="235">
                  <c:v>0.29232199999999997</c:v>
                </c:pt>
                <c:pt idx="236">
                  <c:v>0.26908799999999999</c:v>
                </c:pt>
                <c:pt idx="237">
                  <c:v>0.24837499999999998</c:v>
                </c:pt>
                <c:pt idx="238">
                  <c:v>0.241841</c:v>
                </c:pt>
                <c:pt idx="239">
                  <c:v>0.231764</c:v>
                </c:pt>
                <c:pt idx="240">
                  <c:v>0.23066699999999998</c:v>
                </c:pt>
                <c:pt idx="241">
                  <c:v>0.21804499999999999</c:v>
                </c:pt>
                <c:pt idx="242">
                  <c:v>0.225191</c:v>
                </c:pt>
                <c:pt idx="243">
                  <c:v>0.26484799999999997</c:v>
                </c:pt>
                <c:pt idx="244">
                  <c:v>0.28551299999999996</c:v>
                </c:pt>
                <c:pt idx="245">
                  <c:v>0.31217</c:v>
                </c:pt>
                <c:pt idx="246">
                  <c:v>0.34827799999999998</c:v>
                </c:pt>
                <c:pt idx="247">
                  <c:v>0.35037199999999996</c:v>
                </c:pt>
                <c:pt idx="248">
                  <c:v>0.36674799999999996</c:v>
                </c:pt>
                <c:pt idx="249">
                  <c:v>0.38361599999999996</c:v>
                </c:pt>
                <c:pt idx="250">
                  <c:v>0.39647499999999997</c:v>
                </c:pt>
                <c:pt idx="251">
                  <c:v>0.40380299999999997</c:v>
                </c:pt>
                <c:pt idx="252">
                  <c:v>0.45019399999999998</c:v>
                </c:pt>
                <c:pt idx="253">
                  <c:v>0.46613199999999999</c:v>
                </c:pt>
                <c:pt idx="254">
                  <c:v>0.46008000000000004</c:v>
                </c:pt>
                <c:pt idx="255">
                  <c:v>0.44457099999999999</c:v>
                </c:pt>
                <c:pt idx="256">
                  <c:v>0.428456</c:v>
                </c:pt>
                <c:pt idx="257">
                  <c:v>0.41933000000000004</c:v>
                </c:pt>
                <c:pt idx="258">
                  <c:v>0.41370899999999999</c:v>
                </c:pt>
                <c:pt idx="259">
                  <c:v>0.39990100000000001</c:v>
                </c:pt>
                <c:pt idx="260">
                  <c:v>0.40388199999999996</c:v>
                </c:pt>
                <c:pt idx="261">
                  <c:v>0.390046</c:v>
                </c:pt>
                <c:pt idx="262">
                  <c:v>0.36657499999999998</c:v>
                </c:pt>
                <c:pt idx="263">
                  <c:v>0.45356399999999997</c:v>
                </c:pt>
                <c:pt idx="264">
                  <c:v>0.45507199999999998</c:v>
                </c:pt>
                <c:pt idx="265">
                  <c:v>0.42736399999999997</c:v>
                </c:pt>
                <c:pt idx="266">
                  <c:v>0.44776199999999999</c:v>
                </c:pt>
                <c:pt idx="267">
                  <c:v>0.435726</c:v>
                </c:pt>
                <c:pt idx="268">
                  <c:v>0.41603099999999998</c:v>
                </c:pt>
                <c:pt idx="269">
                  <c:v>0.40849099999999999</c:v>
                </c:pt>
                <c:pt idx="270">
                  <c:v>0.37879699999999999</c:v>
                </c:pt>
                <c:pt idx="271">
                  <c:v>0.34909399999999996</c:v>
                </c:pt>
                <c:pt idx="272">
                  <c:v>0.32704499999999997</c:v>
                </c:pt>
                <c:pt idx="273">
                  <c:v>0.28481299999999998</c:v>
                </c:pt>
                <c:pt idx="274">
                  <c:v>0.30776199999999998</c:v>
                </c:pt>
                <c:pt idx="275">
                  <c:v>0.28425699999999998</c:v>
                </c:pt>
                <c:pt idx="276">
                  <c:v>0.31265199999999999</c:v>
                </c:pt>
                <c:pt idx="277">
                  <c:v>0.32131799999999999</c:v>
                </c:pt>
                <c:pt idx="278">
                  <c:v>0.32838200000000001</c:v>
                </c:pt>
                <c:pt idx="279">
                  <c:v>0.32635599999999998</c:v>
                </c:pt>
                <c:pt idx="280">
                  <c:v>0.328264</c:v>
                </c:pt>
                <c:pt idx="281">
                  <c:v>0.30880399999999997</c:v>
                </c:pt>
                <c:pt idx="282">
                  <c:v>0.326492</c:v>
                </c:pt>
                <c:pt idx="283">
                  <c:v>0.337592</c:v>
                </c:pt>
                <c:pt idx="284">
                  <c:v>0.34918000000000005</c:v>
                </c:pt>
                <c:pt idx="285">
                  <c:v>0.359651</c:v>
                </c:pt>
                <c:pt idx="286">
                  <c:v>0.34797400000000001</c:v>
                </c:pt>
                <c:pt idx="287">
                  <c:v>0.31677299999999997</c:v>
                </c:pt>
                <c:pt idx="288">
                  <c:v>0.29258699999999999</c:v>
                </c:pt>
                <c:pt idx="289">
                  <c:v>0.28599599999999997</c:v>
                </c:pt>
                <c:pt idx="290">
                  <c:v>0.26711299999999999</c:v>
                </c:pt>
                <c:pt idx="291">
                  <c:v>0.27046100000000001</c:v>
                </c:pt>
                <c:pt idx="292">
                  <c:v>0.27347199999999999</c:v>
                </c:pt>
                <c:pt idx="293">
                  <c:v>0.26511200000000001</c:v>
                </c:pt>
                <c:pt idx="294">
                  <c:v>0.28892699999999999</c:v>
                </c:pt>
                <c:pt idx="295">
                  <c:v>0.27868399999999999</c:v>
                </c:pt>
                <c:pt idx="296">
                  <c:v>0.30410499999999996</c:v>
                </c:pt>
                <c:pt idx="297">
                  <c:v>0.29436799999999996</c:v>
                </c:pt>
                <c:pt idx="298">
                  <c:v>0.247248</c:v>
                </c:pt>
                <c:pt idx="299">
                  <c:v>0.25289600000000001</c:v>
                </c:pt>
                <c:pt idx="300">
                  <c:v>0.24151000000000003</c:v>
                </c:pt>
                <c:pt idx="301">
                  <c:v>0.22322399999999998</c:v>
                </c:pt>
                <c:pt idx="302">
                  <c:v>0.230347</c:v>
                </c:pt>
                <c:pt idx="303">
                  <c:v>0.22051299999999999</c:v>
                </c:pt>
                <c:pt idx="304">
                  <c:v>0.262521</c:v>
                </c:pt>
                <c:pt idx="305">
                  <c:v>0.25120399999999998</c:v>
                </c:pt>
                <c:pt idx="306">
                  <c:v>0.25431700000000002</c:v>
                </c:pt>
                <c:pt idx="307">
                  <c:v>0.26706599999999997</c:v>
                </c:pt>
                <c:pt idx="308">
                  <c:v>0.277563</c:v>
                </c:pt>
                <c:pt idx="309">
                  <c:v>0.28448000000000001</c:v>
                </c:pt>
                <c:pt idx="310">
                  <c:v>0.26261400000000001</c:v>
                </c:pt>
                <c:pt idx="311">
                  <c:v>0.24900599999999998</c:v>
                </c:pt>
                <c:pt idx="312">
                  <c:v>0.25383299999999998</c:v>
                </c:pt>
                <c:pt idx="313">
                  <c:v>0.25123699999999999</c:v>
                </c:pt>
                <c:pt idx="314">
                  <c:v>0.249498</c:v>
                </c:pt>
                <c:pt idx="315">
                  <c:v>0.24415699999999999</c:v>
                </c:pt>
                <c:pt idx="316">
                  <c:v>0.22215499999999999</c:v>
                </c:pt>
                <c:pt idx="317">
                  <c:v>0.22040699999999999</c:v>
                </c:pt>
                <c:pt idx="318">
                  <c:v>0.218635</c:v>
                </c:pt>
                <c:pt idx="319">
                  <c:v>0.201825</c:v>
                </c:pt>
                <c:pt idx="320">
                  <c:v>0.19508</c:v>
                </c:pt>
                <c:pt idx="321">
                  <c:v>0.17552000000000001</c:v>
                </c:pt>
                <c:pt idx="322">
                  <c:v>0.17211199999999999</c:v>
                </c:pt>
                <c:pt idx="323">
                  <c:v>0.17869000000000002</c:v>
                </c:pt>
                <c:pt idx="324">
                  <c:v>0.18945599999999999</c:v>
                </c:pt>
                <c:pt idx="325">
                  <c:v>0.176931</c:v>
                </c:pt>
                <c:pt idx="326">
                  <c:v>0.15820599999999999</c:v>
                </c:pt>
                <c:pt idx="327">
                  <c:v>0.148618</c:v>
                </c:pt>
                <c:pt idx="328">
                  <c:v>0.12415599999999999</c:v>
                </c:pt>
                <c:pt idx="329">
                  <c:v>0.147647</c:v>
                </c:pt>
                <c:pt idx="330">
                  <c:v>0.131915</c:v>
                </c:pt>
                <c:pt idx="331">
                  <c:v>0.139457</c:v>
                </c:pt>
                <c:pt idx="332">
                  <c:v>0.133351</c:v>
                </c:pt>
                <c:pt idx="333">
                  <c:v>0.139071</c:v>
                </c:pt>
                <c:pt idx="334">
                  <c:v>0.140819</c:v>
                </c:pt>
                <c:pt idx="335">
                  <c:v>0.13663600000000001</c:v>
                </c:pt>
                <c:pt idx="336">
                  <c:v>0.14741199999999999</c:v>
                </c:pt>
                <c:pt idx="337">
                  <c:v>0.145318</c:v>
                </c:pt>
                <c:pt idx="338">
                  <c:v>0.14480099999999999</c:v>
                </c:pt>
                <c:pt idx="339">
                  <c:v>0.128188</c:v>
                </c:pt>
                <c:pt idx="340">
                  <c:v>0.12784899999999999</c:v>
                </c:pt>
                <c:pt idx="341">
                  <c:v>0.11572499999999999</c:v>
                </c:pt>
                <c:pt idx="342">
                  <c:v>0.100617</c:v>
                </c:pt>
                <c:pt idx="343">
                  <c:v>8.6617E-2</c:v>
                </c:pt>
                <c:pt idx="344">
                  <c:v>8.4158999999999998E-2</c:v>
                </c:pt>
                <c:pt idx="345">
                  <c:v>8.9236999999999997E-2</c:v>
                </c:pt>
                <c:pt idx="346">
                  <c:v>8.2103999999999996E-2</c:v>
                </c:pt>
                <c:pt idx="347">
                  <c:v>9.6832000000000001E-2</c:v>
                </c:pt>
                <c:pt idx="348">
                  <c:v>0.104338</c:v>
                </c:pt>
                <c:pt idx="349">
                  <c:v>0.16048799999999999</c:v>
                </c:pt>
                <c:pt idx="350">
                  <c:v>0.16508199999999998</c:v>
                </c:pt>
                <c:pt idx="351">
                  <c:v>0.168492</c:v>
                </c:pt>
                <c:pt idx="352">
                  <c:v>0.15778499999999998</c:v>
                </c:pt>
                <c:pt idx="353">
                  <c:v>0.160637</c:v>
                </c:pt>
                <c:pt idx="354">
                  <c:v>0.16809399999999999</c:v>
                </c:pt>
                <c:pt idx="355">
                  <c:v>0.17347799999999999</c:v>
                </c:pt>
                <c:pt idx="356">
                  <c:v>0.17458799999999999</c:v>
                </c:pt>
                <c:pt idx="357">
                  <c:v>0.170546</c:v>
                </c:pt>
                <c:pt idx="358">
                  <c:v>0.16509499999999999</c:v>
                </c:pt>
                <c:pt idx="359">
                  <c:v>0.15967599999999998</c:v>
                </c:pt>
                <c:pt idx="360">
                  <c:v>0.16689599999999999</c:v>
                </c:pt>
                <c:pt idx="361">
                  <c:v>0.17499299999999998</c:v>
                </c:pt>
                <c:pt idx="362">
                  <c:v>0.20250799999999999</c:v>
                </c:pt>
                <c:pt idx="363">
                  <c:v>0.21310099999999998</c:v>
                </c:pt>
                <c:pt idx="364">
                  <c:v>0.20315799999999998</c:v>
                </c:pt>
                <c:pt idx="365">
                  <c:v>0.17586000000000002</c:v>
                </c:pt>
                <c:pt idx="366">
                  <c:v>0.190086</c:v>
                </c:pt>
                <c:pt idx="367">
                  <c:v>0.18823399999999998</c:v>
                </c:pt>
                <c:pt idx="368">
                  <c:v>0.163498</c:v>
                </c:pt>
                <c:pt idx="369">
                  <c:v>0.18795599999999998</c:v>
                </c:pt>
                <c:pt idx="370">
                  <c:v>0.196358</c:v>
                </c:pt>
                <c:pt idx="371">
                  <c:v>0.21668000000000001</c:v>
                </c:pt>
                <c:pt idx="372">
                  <c:v>0.20318699999999998</c:v>
                </c:pt>
                <c:pt idx="373">
                  <c:v>0.22655899999999998</c:v>
                </c:pt>
                <c:pt idx="374">
                  <c:v>0.23494799999999999</c:v>
                </c:pt>
                <c:pt idx="375">
                  <c:v>0.24118099999999998</c:v>
                </c:pt>
                <c:pt idx="376">
                  <c:v>0.221777</c:v>
                </c:pt>
                <c:pt idx="377">
                  <c:v>0.23142499999999999</c:v>
                </c:pt>
                <c:pt idx="378">
                  <c:v>0.27958</c:v>
                </c:pt>
                <c:pt idx="379">
                  <c:v>0.27451799999999998</c:v>
                </c:pt>
                <c:pt idx="380">
                  <c:v>0.263654</c:v>
                </c:pt>
                <c:pt idx="381">
                  <c:v>0.25629199999999996</c:v>
                </c:pt>
                <c:pt idx="382">
                  <c:v>0.28483599999999998</c:v>
                </c:pt>
                <c:pt idx="383">
                  <c:v>0.27929799999999999</c:v>
                </c:pt>
                <c:pt idx="384">
                  <c:v>0.25961800000000002</c:v>
                </c:pt>
                <c:pt idx="385">
                  <c:v>0.245867</c:v>
                </c:pt>
                <c:pt idx="386">
                  <c:v>0.25800299999999998</c:v>
                </c:pt>
                <c:pt idx="387">
                  <c:v>0.251002</c:v>
                </c:pt>
                <c:pt idx="388">
                  <c:v>0.24254299999999998</c:v>
                </c:pt>
                <c:pt idx="389">
                  <c:v>0.24002899999999999</c:v>
                </c:pt>
                <c:pt idx="390">
                  <c:v>0.23064699999999999</c:v>
                </c:pt>
                <c:pt idx="391">
                  <c:v>0.23988799999999999</c:v>
                </c:pt>
                <c:pt idx="392">
                  <c:v>0.244944</c:v>
                </c:pt>
                <c:pt idx="393">
                  <c:v>0.27857499999999996</c:v>
                </c:pt>
                <c:pt idx="394">
                  <c:v>0.27251399999999998</c:v>
                </c:pt>
                <c:pt idx="395">
                  <c:v>0.26595299999999999</c:v>
                </c:pt>
                <c:pt idx="396">
                  <c:v>0.253303</c:v>
                </c:pt>
                <c:pt idx="397">
                  <c:v>0.259301</c:v>
                </c:pt>
                <c:pt idx="398">
                  <c:v>0.25731500000000002</c:v>
                </c:pt>
                <c:pt idx="399">
                  <c:v>0.26354099999999997</c:v>
                </c:pt>
                <c:pt idx="400">
                  <c:v>0.27554899999999999</c:v>
                </c:pt>
                <c:pt idx="401">
                  <c:v>0.279725</c:v>
                </c:pt>
                <c:pt idx="402">
                  <c:v>0.27975</c:v>
                </c:pt>
                <c:pt idx="403">
                  <c:v>0.23855299999999999</c:v>
                </c:pt>
                <c:pt idx="404">
                  <c:v>0.241199</c:v>
                </c:pt>
                <c:pt idx="405">
                  <c:v>0.25621499999999997</c:v>
                </c:pt>
                <c:pt idx="406">
                  <c:v>0.26089299999999999</c:v>
                </c:pt>
                <c:pt idx="407">
                  <c:v>0.26847599999999999</c:v>
                </c:pt>
                <c:pt idx="408">
                  <c:v>0.275702</c:v>
                </c:pt>
                <c:pt idx="409">
                  <c:v>0.28953099999999998</c:v>
                </c:pt>
                <c:pt idx="410">
                  <c:v>0.29794399999999999</c:v>
                </c:pt>
                <c:pt idx="411">
                  <c:v>0.29340699999999997</c:v>
                </c:pt>
                <c:pt idx="412">
                  <c:v>0.28209000000000001</c:v>
                </c:pt>
                <c:pt idx="413">
                  <c:v>0.33256399999999997</c:v>
                </c:pt>
                <c:pt idx="414">
                  <c:v>0.35239199999999998</c:v>
                </c:pt>
                <c:pt idx="415">
                  <c:v>0.34633900000000001</c:v>
                </c:pt>
                <c:pt idx="416">
                  <c:v>0.35813799999999996</c:v>
                </c:pt>
                <c:pt idx="417">
                  <c:v>0.35952099999999998</c:v>
                </c:pt>
                <c:pt idx="418">
                  <c:v>0.36591499999999999</c:v>
                </c:pt>
                <c:pt idx="419">
                  <c:v>0.33430299999999996</c:v>
                </c:pt>
                <c:pt idx="420">
                  <c:v>0.35987799999999998</c:v>
                </c:pt>
                <c:pt idx="421">
                  <c:v>0.37206299999999998</c:v>
                </c:pt>
                <c:pt idx="422">
                  <c:v>0.39004299999999997</c:v>
                </c:pt>
                <c:pt idx="423">
                  <c:v>0.38072400000000001</c:v>
                </c:pt>
                <c:pt idx="424">
                  <c:v>0.38656299999999999</c:v>
                </c:pt>
                <c:pt idx="425">
                  <c:v>0.39498499999999998</c:v>
                </c:pt>
                <c:pt idx="426">
                  <c:v>0.40873299999999996</c:v>
                </c:pt>
                <c:pt idx="427">
                  <c:v>0.40573499999999996</c:v>
                </c:pt>
                <c:pt idx="428">
                  <c:v>0.41375899999999999</c:v>
                </c:pt>
                <c:pt idx="429">
                  <c:v>0.46631499999999998</c:v>
                </c:pt>
                <c:pt idx="430">
                  <c:v>0.47675099999999998</c:v>
                </c:pt>
                <c:pt idx="431">
                  <c:v>0.48451699999999998</c:v>
                </c:pt>
                <c:pt idx="432">
                  <c:v>0.482373</c:v>
                </c:pt>
                <c:pt idx="433">
                  <c:v>0.48320199999999996</c:v>
                </c:pt>
                <c:pt idx="434">
                  <c:v>0.476995</c:v>
                </c:pt>
                <c:pt idx="435">
                  <c:v>0.46512100000000001</c:v>
                </c:pt>
                <c:pt idx="436">
                  <c:v>0.482603</c:v>
                </c:pt>
                <c:pt idx="437">
                  <c:v>0.46893699999999999</c:v>
                </c:pt>
                <c:pt idx="438">
                  <c:v>0.44229399999999996</c:v>
                </c:pt>
                <c:pt idx="439">
                  <c:v>0.468335</c:v>
                </c:pt>
                <c:pt idx="440">
                  <c:v>0.46636099999999997</c:v>
                </c:pt>
                <c:pt idx="441">
                  <c:v>0.52324899999999996</c:v>
                </c:pt>
                <c:pt idx="442">
                  <c:v>0.50482499999999997</c:v>
                </c:pt>
                <c:pt idx="443">
                  <c:v>0.509876</c:v>
                </c:pt>
                <c:pt idx="444">
                  <c:v>0.55463399999999996</c:v>
                </c:pt>
                <c:pt idx="445">
                  <c:v>0.54376800000000003</c:v>
                </c:pt>
                <c:pt idx="446">
                  <c:v>0.54889699999999997</c:v>
                </c:pt>
                <c:pt idx="447">
                  <c:v>0.53853799999999996</c:v>
                </c:pt>
                <c:pt idx="448">
                  <c:v>0.54455100000000001</c:v>
                </c:pt>
                <c:pt idx="449">
                  <c:v>0.52311299999999994</c:v>
                </c:pt>
                <c:pt idx="450">
                  <c:v>0.51608500000000002</c:v>
                </c:pt>
                <c:pt idx="451">
                  <c:v>0.50536099999999995</c:v>
                </c:pt>
                <c:pt idx="452">
                  <c:v>0.52917599999999998</c:v>
                </c:pt>
                <c:pt idx="453">
                  <c:v>0.58230199999999999</c:v>
                </c:pt>
                <c:pt idx="454">
                  <c:v>0.57256699999999994</c:v>
                </c:pt>
                <c:pt idx="455">
                  <c:v>0.56555299999999997</c:v>
                </c:pt>
                <c:pt idx="456">
                  <c:v>0.54153099999999998</c:v>
                </c:pt>
                <c:pt idx="457">
                  <c:v>0.50612800000000002</c:v>
                </c:pt>
                <c:pt idx="458">
                  <c:v>0.53664699999999999</c:v>
                </c:pt>
                <c:pt idx="459">
                  <c:v>0.52665099999999998</c:v>
                </c:pt>
                <c:pt idx="460">
                  <c:v>0.52380700000000002</c:v>
                </c:pt>
                <c:pt idx="461">
                  <c:v>0.52432199999999995</c:v>
                </c:pt>
                <c:pt idx="462">
                  <c:v>0.54664899999999994</c:v>
                </c:pt>
                <c:pt idx="463">
                  <c:v>0.53920099999999993</c:v>
                </c:pt>
                <c:pt idx="464">
                  <c:v>0.51449499999999992</c:v>
                </c:pt>
                <c:pt idx="465">
                  <c:v>0.55361700000000003</c:v>
                </c:pt>
                <c:pt idx="466">
                  <c:v>0.53164899999999993</c:v>
                </c:pt>
                <c:pt idx="467">
                  <c:v>0.50054900000000002</c:v>
                </c:pt>
                <c:pt idx="468">
                  <c:v>0.47905499999999995</c:v>
                </c:pt>
                <c:pt idx="469">
                  <c:v>0.45413899999999996</c:v>
                </c:pt>
                <c:pt idx="470">
                  <c:v>0.44029599999999997</c:v>
                </c:pt>
                <c:pt idx="471">
                  <c:v>0.40626899999999999</c:v>
                </c:pt>
                <c:pt idx="472">
                  <c:v>0.39073599999999997</c:v>
                </c:pt>
                <c:pt idx="473">
                  <c:v>0.40585499999999997</c:v>
                </c:pt>
                <c:pt idx="474">
                  <c:v>0.38642299999999996</c:v>
                </c:pt>
                <c:pt idx="475">
                  <c:v>0.36564199999999997</c:v>
                </c:pt>
                <c:pt idx="476">
                  <c:v>0.35495000000000004</c:v>
                </c:pt>
                <c:pt idx="477">
                  <c:v>0.37939599999999996</c:v>
                </c:pt>
                <c:pt idx="478">
                  <c:v>0.41655899999999996</c:v>
                </c:pt>
                <c:pt idx="479">
                  <c:v>0.42713699999999999</c:v>
                </c:pt>
                <c:pt idx="480">
                  <c:v>0.44220899999999996</c:v>
                </c:pt>
                <c:pt idx="481">
                  <c:v>0.44640399999999997</c:v>
                </c:pt>
                <c:pt idx="482">
                  <c:v>0.43601499999999999</c:v>
                </c:pt>
                <c:pt idx="483">
                  <c:v>0.46125099999999997</c:v>
                </c:pt>
                <c:pt idx="484">
                  <c:v>0.46962899999999996</c:v>
                </c:pt>
                <c:pt idx="485">
                  <c:v>0.45266499999999998</c:v>
                </c:pt>
                <c:pt idx="486">
                  <c:v>0.43257599999999996</c:v>
                </c:pt>
                <c:pt idx="487">
                  <c:v>0.42161099999999996</c:v>
                </c:pt>
                <c:pt idx="488">
                  <c:v>0.41533000000000003</c:v>
                </c:pt>
                <c:pt idx="489">
                  <c:v>0.40537399999999996</c:v>
                </c:pt>
                <c:pt idx="490">
                  <c:v>0.426678</c:v>
                </c:pt>
                <c:pt idx="491">
                  <c:v>0.42726000000000003</c:v>
                </c:pt>
                <c:pt idx="492">
                  <c:v>0.43112599999999995</c:v>
                </c:pt>
                <c:pt idx="493">
                  <c:v>0.38790599999999997</c:v>
                </c:pt>
                <c:pt idx="494">
                  <c:v>0.42252599999999996</c:v>
                </c:pt>
                <c:pt idx="495">
                  <c:v>0.40336299999999997</c:v>
                </c:pt>
                <c:pt idx="496">
                  <c:v>0.38175300000000001</c:v>
                </c:pt>
                <c:pt idx="497">
                  <c:v>0.36074400000000001</c:v>
                </c:pt>
                <c:pt idx="498">
                  <c:v>0.340528</c:v>
                </c:pt>
                <c:pt idx="499">
                  <c:v>0.34095399999999998</c:v>
                </c:pt>
                <c:pt idx="500">
                  <c:v>0.32386499999999996</c:v>
                </c:pt>
                <c:pt idx="501">
                  <c:v>0.334067</c:v>
                </c:pt>
                <c:pt idx="502">
                  <c:v>0.33577699999999999</c:v>
                </c:pt>
                <c:pt idx="503">
                  <c:v>0.317971</c:v>
                </c:pt>
                <c:pt idx="504">
                  <c:v>0.31314900000000001</c:v>
                </c:pt>
                <c:pt idx="505">
                  <c:v>0.290242</c:v>
                </c:pt>
                <c:pt idx="506">
                  <c:v>0.28342499999999998</c:v>
                </c:pt>
                <c:pt idx="507">
                  <c:v>0.28833399999999998</c:v>
                </c:pt>
                <c:pt idx="508">
                  <c:v>0.32016499999999998</c:v>
                </c:pt>
                <c:pt idx="509">
                  <c:v>0.37448399999999998</c:v>
                </c:pt>
                <c:pt idx="510">
                  <c:v>0.38562099999999999</c:v>
                </c:pt>
                <c:pt idx="511">
                  <c:v>0.381218</c:v>
                </c:pt>
                <c:pt idx="512">
                  <c:v>0.39265800000000001</c:v>
                </c:pt>
                <c:pt idx="513">
                  <c:v>0.39009699999999997</c:v>
                </c:pt>
                <c:pt idx="514">
                  <c:v>0.39033199999999996</c:v>
                </c:pt>
                <c:pt idx="515">
                  <c:v>0.37714399999999998</c:v>
                </c:pt>
                <c:pt idx="516">
                  <c:v>0.377218</c:v>
                </c:pt>
                <c:pt idx="517">
                  <c:v>0.35994299999999996</c:v>
                </c:pt>
                <c:pt idx="518">
                  <c:v>0.345055</c:v>
                </c:pt>
                <c:pt idx="519">
                  <c:v>0.331368</c:v>
                </c:pt>
                <c:pt idx="520">
                  <c:v>0.339947</c:v>
                </c:pt>
                <c:pt idx="521">
                  <c:v>0.34566000000000002</c:v>
                </c:pt>
                <c:pt idx="522">
                  <c:v>0.33990599999999999</c:v>
                </c:pt>
                <c:pt idx="523">
                  <c:v>0.297037</c:v>
                </c:pt>
                <c:pt idx="524">
                  <c:v>0.24588099999999999</c:v>
                </c:pt>
                <c:pt idx="525">
                  <c:v>0.24280299999999999</c:v>
                </c:pt>
                <c:pt idx="526">
                  <c:v>0.24832399999999999</c:v>
                </c:pt>
                <c:pt idx="527">
                  <c:v>0.25504599999999999</c:v>
                </c:pt>
                <c:pt idx="528">
                  <c:v>0.25542700000000002</c:v>
                </c:pt>
                <c:pt idx="529">
                  <c:v>0.300292</c:v>
                </c:pt>
                <c:pt idx="530">
                  <c:v>0.30605000000000004</c:v>
                </c:pt>
                <c:pt idx="531">
                  <c:v>0.326656</c:v>
                </c:pt>
                <c:pt idx="532">
                  <c:v>0.31695299999999998</c:v>
                </c:pt>
                <c:pt idx="533">
                  <c:v>0.334088</c:v>
                </c:pt>
                <c:pt idx="534">
                  <c:v>0.30540899999999999</c:v>
                </c:pt>
                <c:pt idx="535">
                  <c:v>0.31376799999999999</c:v>
                </c:pt>
                <c:pt idx="536">
                  <c:v>0.30157499999999998</c:v>
                </c:pt>
                <c:pt idx="537">
                  <c:v>0.25700299999999998</c:v>
                </c:pt>
                <c:pt idx="538">
                  <c:v>0.29727300000000001</c:v>
                </c:pt>
                <c:pt idx="539">
                  <c:v>0.30794899999999997</c:v>
                </c:pt>
                <c:pt idx="540">
                  <c:v>0.29567699999999997</c:v>
                </c:pt>
                <c:pt idx="541">
                  <c:v>0.32372499999999998</c:v>
                </c:pt>
                <c:pt idx="542">
                  <c:v>0.33027200000000001</c:v>
                </c:pt>
                <c:pt idx="543">
                  <c:v>0.35306899999999997</c:v>
                </c:pt>
                <c:pt idx="544">
                  <c:v>0.39608000000000004</c:v>
                </c:pt>
                <c:pt idx="545">
                  <c:v>0.398094</c:v>
                </c:pt>
                <c:pt idx="546">
                  <c:v>0.39935399999999999</c:v>
                </c:pt>
                <c:pt idx="547">
                  <c:v>0.40587000000000001</c:v>
                </c:pt>
                <c:pt idx="548">
                  <c:v>0.40663199999999999</c:v>
                </c:pt>
                <c:pt idx="549">
                  <c:v>0.42929299999999998</c:v>
                </c:pt>
                <c:pt idx="550">
                  <c:v>0.43974099999999999</c:v>
                </c:pt>
                <c:pt idx="551">
                  <c:v>0.44532699999999997</c:v>
                </c:pt>
                <c:pt idx="552">
                  <c:v>0.432639</c:v>
                </c:pt>
                <c:pt idx="553">
                  <c:v>0.41051499999999996</c:v>
                </c:pt>
                <c:pt idx="554">
                  <c:v>0.441081</c:v>
                </c:pt>
                <c:pt idx="555">
                  <c:v>0.43285299999999999</c:v>
                </c:pt>
                <c:pt idx="556">
                  <c:v>0.462507</c:v>
                </c:pt>
                <c:pt idx="557">
                  <c:v>0.44576000000000005</c:v>
                </c:pt>
                <c:pt idx="558">
                  <c:v>0.50782499999999997</c:v>
                </c:pt>
                <c:pt idx="559">
                  <c:v>0.52877600000000002</c:v>
                </c:pt>
                <c:pt idx="560">
                  <c:v>0.53973399999999994</c:v>
                </c:pt>
                <c:pt idx="561">
                  <c:v>0.52703599999999995</c:v>
                </c:pt>
                <c:pt idx="562">
                  <c:v>0.53348099999999998</c:v>
                </c:pt>
                <c:pt idx="563">
                  <c:v>0.54622499999999996</c:v>
                </c:pt>
                <c:pt idx="564">
                  <c:v>0.53639099999999995</c:v>
                </c:pt>
                <c:pt idx="565">
                  <c:v>0.54241200000000001</c:v>
                </c:pt>
                <c:pt idx="566">
                  <c:v>0.55318400000000001</c:v>
                </c:pt>
                <c:pt idx="567">
                  <c:v>0.56293399999999993</c:v>
                </c:pt>
                <c:pt idx="568">
                  <c:v>0.55673299999999992</c:v>
                </c:pt>
                <c:pt idx="569">
                  <c:v>0.57144000000000006</c:v>
                </c:pt>
                <c:pt idx="570">
                  <c:v>0.56115499999999996</c:v>
                </c:pt>
                <c:pt idx="571">
                  <c:v>0.54165799999999997</c:v>
                </c:pt>
                <c:pt idx="572">
                  <c:v>0.529555</c:v>
                </c:pt>
                <c:pt idx="573">
                  <c:v>0.53571099999999994</c:v>
                </c:pt>
                <c:pt idx="574">
                  <c:v>0.52970799999999996</c:v>
                </c:pt>
                <c:pt idx="575">
                  <c:v>0.49348699999999995</c:v>
                </c:pt>
                <c:pt idx="576">
                  <c:v>0.45454299999999997</c:v>
                </c:pt>
                <c:pt idx="577">
                  <c:v>0.45120399999999999</c:v>
                </c:pt>
                <c:pt idx="578">
                  <c:v>0.49460799999999999</c:v>
                </c:pt>
                <c:pt idx="579">
                  <c:v>0.46828399999999998</c:v>
                </c:pt>
                <c:pt idx="580">
                  <c:v>0.46457599999999999</c:v>
                </c:pt>
                <c:pt idx="581">
                  <c:v>0.463642</c:v>
                </c:pt>
                <c:pt idx="582">
                  <c:v>0.44823499999999999</c:v>
                </c:pt>
                <c:pt idx="583">
                  <c:v>0.446243</c:v>
                </c:pt>
                <c:pt idx="584">
                  <c:v>0.44367699999999999</c:v>
                </c:pt>
                <c:pt idx="585">
                  <c:v>0.44472099999999998</c:v>
                </c:pt>
                <c:pt idx="586">
                  <c:v>0.43461299999999997</c:v>
                </c:pt>
                <c:pt idx="587">
                  <c:v>0.41451199999999999</c:v>
                </c:pt>
                <c:pt idx="588">
                  <c:v>0.40840499999999996</c:v>
                </c:pt>
                <c:pt idx="589">
                  <c:v>0.37643199999999999</c:v>
                </c:pt>
                <c:pt idx="590">
                  <c:v>0.35747199999999996</c:v>
                </c:pt>
                <c:pt idx="591">
                  <c:v>0.37836000000000003</c:v>
                </c:pt>
                <c:pt idx="592">
                  <c:v>0.35316599999999998</c:v>
                </c:pt>
                <c:pt idx="593">
                  <c:v>0.34200399999999997</c:v>
                </c:pt>
                <c:pt idx="594">
                  <c:v>0.35315099999999999</c:v>
                </c:pt>
                <c:pt idx="595">
                  <c:v>0.36452499999999999</c:v>
                </c:pt>
                <c:pt idx="596">
                  <c:v>0.37428800000000001</c:v>
                </c:pt>
                <c:pt idx="597">
                  <c:v>0.37437799999999999</c:v>
                </c:pt>
                <c:pt idx="598">
                  <c:v>0.38850099999999999</c:v>
                </c:pt>
                <c:pt idx="599">
                  <c:v>0.389129</c:v>
                </c:pt>
                <c:pt idx="600">
                  <c:v>0.38451099999999999</c:v>
                </c:pt>
                <c:pt idx="601">
                  <c:v>0.35000899999999996</c:v>
                </c:pt>
                <c:pt idx="602">
                  <c:v>0.328351</c:v>
                </c:pt>
                <c:pt idx="603">
                  <c:v>0.29497099999999998</c:v>
                </c:pt>
                <c:pt idx="604">
                  <c:v>0.29543700000000001</c:v>
                </c:pt>
                <c:pt idx="605">
                  <c:v>0.29322399999999998</c:v>
                </c:pt>
                <c:pt idx="606">
                  <c:v>0.29749700000000001</c:v>
                </c:pt>
                <c:pt idx="607">
                  <c:v>0.28969400000000001</c:v>
                </c:pt>
                <c:pt idx="608">
                  <c:v>0.27618500000000001</c:v>
                </c:pt>
                <c:pt idx="609">
                  <c:v>0.28818899999999997</c:v>
                </c:pt>
                <c:pt idx="610">
                  <c:v>0.31140499999999999</c:v>
                </c:pt>
                <c:pt idx="611">
                  <c:v>0.33898</c:v>
                </c:pt>
                <c:pt idx="612">
                  <c:v>0.33418599999999998</c:v>
                </c:pt>
                <c:pt idx="613">
                  <c:v>0.30413099999999998</c:v>
                </c:pt>
                <c:pt idx="614">
                  <c:v>0.33621200000000001</c:v>
                </c:pt>
                <c:pt idx="615">
                  <c:v>0.35872399999999999</c:v>
                </c:pt>
                <c:pt idx="616">
                  <c:v>0.33983000000000002</c:v>
                </c:pt>
                <c:pt idx="617">
                  <c:v>0.363705</c:v>
                </c:pt>
                <c:pt idx="618">
                  <c:v>0.36161499999999996</c:v>
                </c:pt>
                <c:pt idx="619">
                  <c:v>0.363344</c:v>
                </c:pt>
                <c:pt idx="620">
                  <c:v>0.365122</c:v>
                </c:pt>
                <c:pt idx="621">
                  <c:v>0.38329599999999997</c:v>
                </c:pt>
                <c:pt idx="622">
                  <c:v>0.37630399999999997</c:v>
                </c:pt>
                <c:pt idx="623">
                  <c:v>0.365587</c:v>
                </c:pt>
                <c:pt idx="624">
                  <c:v>0.34553</c:v>
                </c:pt>
                <c:pt idx="625">
                  <c:v>0.32081499999999996</c:v>
                </c:pt>
                <c:pt idx="626">
                  <c:v>0.320658</c:v>
                </c:pt>
                <c:pt idx="627">
                  <c:v>0.34567899999999996</c:v>
                </c:pt>
                <c:pt idx="628">
                  <c:v>0.33971899999999999</c:v>
                </c:pt>
                <c:pt idx="629">
                  <c:v>0.34723499999999996</c:v>
                </c:pt>
                <c:pt idx="630">
                  <c:v>0.36421799999999999</c:v>
                </c:pt>
                <c:pt idx="631">
                  <c:v>0.35528000000000004</c:v>
                </c:pt>
                <c:pt idx="632">
                  <c:v>0.34322000000000003</c:v>
                </c:pt>
                <c:pt idx="633">
                  <c:v>0.37151099999999998</c:v>
                </c:pt>
                <c:pt idx="634">
                  <c:v>0.36989099999999997</c:v>
                </c:pt>
                <c:pt idx="635">
                  <c:v>0.37093299999999996</c:v>
                </c:pt>
                <c:pt idx="636">
                  <c:v>0.35326399999999997</c:v>
                </c:pt>
                <c:pt idx="637">
                  <c:v>0.33891499999999997</c:v>
                </c:pt>
                <c:pt idx="638">
                  <c:v>0.46168799999999999</c:v>
                </c:pt>
                <c:pt idx="639">
                  <c:v>0.51094799999999996</c:v>
                </c:pt>
                <c:pt idx="640">
                  <c:v>0.53194299999999994</c:v>
                </c:pt>
                <c:pt idx="641">
                  <c:v>0.55906299999999998</c:v>
                </c:pt>
                <c:pt idx="642">
                  <c:v>0.58097299999999996</c:v>
                </c:pt>
                <c:pt idx="643">
                  <c:v>0.58792</c:v>
                </c:pt>
                <c:pt idx="644">
                  <c:v>0.58579899999999996</c:v>
                </c:pt>
                <c:pt idx="645">
                  <c:v>0.59048199999999995</c:v>
                </c:pt>
                <c:pt idx="646">
                  <c:v>0.60973000000000011</c:v>
                </c:pt>
                <c:pt idx="647">
                  <c:v>0.62086299999999994</c:v>
                </c:pt>
                <c:pt idx="648">
                  <c:v>0.61491299999999993</c:v>
                </c:pt>
                <c:pt idx="649">
                  <c:v>0.603823</c:v>
                </c:pt>
                <c:pt idx="650">
                  <c:v>0.60137499999999999</c:v>
                </c:pt>
                <c:pt idx="651">
                  <c:v>0.593557</c:v>
                </c:pt>
                <c:pt idx="652">
                  <c:v>0.57547799999999993</c:v>
                </c:pt>
                <c:pt idx="653">
                  <c:v>0.55118699999999998</c:v>
                </c:pt>
                <c:pt idx="654">
                  <c:v>0.51811099999999999</c:v>
                </c:pt>
                <c:pt idx="655">
                  <c:v>0.50291399999999997</c:v>
                </c:pt>
                <c:pt idx="656">
                  <c:v>0.53295000000000003</c:v>
                </c:pt>
                <c:pt idx="657">
                  <c:v>0.52147399999999999</c:v>
                </c:pt>
                <c:pt idx="658">
                  <c:v>0.51207400000000003</c:v>
                </c:pt>
                <c:pt idx="659">
                  <c:v>0.523594</c:v>
                </c:pt>
                <c:pt idx="660">
                  <c:v>0.50283299999999997</c:v>
                </c:pt>
                <c:pt idx="661">
                  <c:v>0.49739899999999998</c:v>
                </c:pt>
                <c:pt idx="662">
                  <c:v>0.50044900000000003</c:v>
                </c:pt>
                <c:pt idx="663">
                  <c:v>0.48732499999999995</c:v>
                </c:pt>
                <c:pt idx="664">
                  <c:v>0.46587599999999996</c:v>
                </c:pt>
                <c:pt idx="665">
                  <c:v>0.448548</c:v>
                </c:pt>
                <c:pt idx="666">
                  <c:v>0.46375899999999998</c:v>
                </c:pt>
                <c:pt idx="667">
                  <c:v>0.469167</c:v>
                </c:pt>
                <c:pt idx="668">
                  <c:v>0.44696399999999997</c:v>
                </c:pt>
                <c:pt idx="669">
                  <c:v>0.45016599999999996</c:v>
                </c:pt>
                <c:pt idx="670">
                  <c:v>0.45429399999999998</c:v>
                </c:pt>
                <c:pt idx="671">
                  <c:v>0.48578199999999999</c:v>
                </c:pt>
                <c:pt idx="672">
                  <c:v>0.50472099999999998</c:v>
                </c:pt>
                <c:pt idx="673">
                  <c:v>0.539802</c:v>
                </c:pt>
                <c:pt idx="674">
                  <c:v>0.53550199999999992</c:v>
                </c:pt>
                <c:pt idx="675">
                  <c:v>0.56919799999999998</c:v>
                </c:pt>
                <c:pt idx="676">
                  <c:v>0.57942700000000003</c:v>
                </c:pt>
                <c:pt idx="677">
                  <c:v>0.56396899999999994</c:v>
                </c:pt>
                <c:pt idx="678">
                  <c:v>0.65161499999999994</c:v>
                </c:pt>
                <c:pt idx="679">
                  <c:v>0.63646199999999997</c:v>
                </c:pt>
                <c:pt idx="680">
                  <c:v>0.61150199999999999</c:v>
                </c:pt>
                <c:pt idx="681">
                  <c:v>0.60772599999999999</c:v>
                </c:pt>
                <c:pt idx="682">
                  <c:v>0.6265400000000001</c:v>
                </c:pt>
                <c:pt idx="683">
                  <c:v>0.61425299999999994</c:v>
                </c:pt>
                <c:pt idx="684">
                  <c:v>0.68755699999999997</c:v>
                </c:pt>
                <c:pt idx="685">
                  <c:v>0.70433499999999993</c:v>
                </c:pt>
                <c:pt idx="686">
                  <c:v>0.73994799999999994</c:v>
                </c:pt>
                <c:pt idx="687">
                  <c:v>0.76144800000000001</c:v>
                </c:pt>
                <c:pt idx="688">
                  <c:v>0.782443</c:v>
                </c:pt>
                <c:pt idx="689">
                  <c:v>0.79462499999999991</c:v>
                </c:pt>
                <c:pt idx="690">
                  <c:v>0.783331</c:v>
                </c:pt>
                <c:pt idx="691">
                  <c:v>0.78060200000000002</c:v>
                </c:pt>
                <c:pt idx="692">
                  <c:v>0.78752699999999998</c:v>
                </c:pt>
                <c:pt idx="693">
                  <c:v>0.78319899999999998</c:v>
                </c:pt>
                <c:pt idx="694">
                  <c:v>0.76007499999999995</c:v>
                </c:pt>
                <c:pt idx="695">
                  <c:v>0.75131000000000003</c:v>
                </c:pt>
                <c:pt idx="696">
                  <c:v>0.72979899999999998</c:v>
                </c:pt>
                <c:pt idx="697">
                  <c:v>0.70860000000000001</c:v>
                </c:pt>
                <c:pt idx="698">
                  <c:v>0.69019000000000008</c:v>
                </c:pt>
                <c:pt idx="699">
                  <c:v>0.66150900000000001</c:v>
                </c:pt>
                <c:pt idx="700">
                  <c:v>0.64101799999999998</c:v>
                </c:pt>
                <c:pt idx="701">
                  <c:v>0.61630399999999996</c:v>
                </c:pt>
                <c:pt idx="702">
                  <c:v>0.64324399999999993</c:v>
                </c:pt>
                <c:pt idx="703">
                  <c:v>0.64711000000000007</c:v>
                </c:pt>
                <c:pt idx="704">
                  <c:v>0.629467</c:v>
                </c:pt>
                <c:pt idx="705">
                  <c:v>0.60487400000000002</c:v>
                </c:pt>
                <c:pt idx="706">
                  <c:v>0.57276499999999997</c:v>
                </c:pt>
                <c:pt idx="707">
                  <c:v>0.55155799999999999</c:v>
                </c:pt>
                <c:pt idx="708">
                  <c:v>0.52698499999999993</c:v>
                </c:pt>
                <c:pt idx="709">
                  <c:v>0.54985899999999999</c:v>
                </c:pt>
                <c:pt idx="710">
                  <c:v>0.53780600000000001</c:v>
                </c:pt>
                <c:pt idx="711">
                  <c:v>0.51606399999999997</c:v>
                </c:pt>
                <c:pt idx="712">
                  <c:v>0.506166</c:v>
                </c:pt>
                <c:pt idx="713">
                  <c:v>0.50023499999999999</c:v>
                </c:pt>
                <c:pt idx="714">
                  <c:v>0.47612399999999999</c:v>
                </c:pt>
                <c:pt idx="715">
                  <c:v>0.47595199999999999</c:v>
                </c:pt>
                <c:pt idx="716">
                  <c:v>0.46377000000000002</c:v>
                </c:pt>
                <c:pt idx="717">
                  <c:v>0.44903299999999996</c:v>
                </c:pt>
                <c:pt idx="718">
                  <c:v>0.45559699999999997</c:v>
                </c:pt>
                <c:pt idx="719">
                  <c:v>0.42810099999999995</c:v>
                </c:pt>
                <c:pt idx="720">
                  <c:v>0.43236199999999997</c:v>
                </c:pt>
                <c:pt idx="721">
                  <c:v>0.428817</c:v>
                </c:pt>
                <c:pt idx="722">
                  <c:v>0.412688</c:v>
                </c:pt>
                <c:pt idx="723">
                  <c:v>0.39122299999999999</c:v>
                </c:pt>
                <c:pt idx="724">
                  <c:v>0.428921</c:v>
                </c:pt>
                <c:pt idx="725">
                  <c:v>0.45625899999999997</c:v>
                </c:pt>
                <c:pt idx="726">
                  <c:v>0.43933499999999998</c:v>
                </c:pt>
                <c:pt idx="727">
                  <c:v>0.43054799999999999</c:v>
                </c:pt>
                <c:pt idx="728">
                  <c:v>0.4481</c:v>
                </c:pt>
                <c:pt idx="729">
                  <c:v>0.44597899999999996</c:v>
                </c:pt>
                <c:pt idx="730">
                  <c:v>0.44476299999999996</c:v>
                </c:pt>
                <c:pt idx="731">
                  <c:v>0.43520300000000001</c:v>
                </c:pt>
                <c:pt idx="732">
                  <c:v>0.41431199999999996</c:v>
                </c:pt>
                <c:pt idx="733">
                  <c:v>0.378803</c:v>
                </c:pt>
                <c:pt idx="734">
                  <c:v>0.38606599999999996</c:v>
                </c:pt>
                <c:pt idx="735">
                  <c:v>0.37048500000000001</c:v>
                </c:pt>
                <c:pt idx="736">
                  <c:v>0.35780400000000001</c:v>
                </c:pt>
                <c:pt idx="737">
                  <c:v>0.34956599999999999</c:v>
                </c:pt>
                <c:pt idx="738">
                  <c:v>0.34720299999999998</c:v>
                </c:pt>
                <c:pt idx="739">
                  <c:v>0.348912</c:v>
                </c:pt>
                <c:pt idx="740">
                  <c:v>0.35369600000000001</c:v>
                </c:pt>
                <c:pt idx="741">
                  <c:v>0.34140699999999996</c:v>
                </c:pt>
                <c:pt idx="742">
                  <c:v>0.34067500000000001</c:v>
                </c:pt>
                <c:pt idx="743">
                  <c:v>0.30058699999999999</c:v>
                </c:pt>
                <c:pt idx="744">
                  <c:v>0.34466799999999997</c:v>
                </c:pt>
                <c:pt idx="745">
                  <c:v>0.32986699999999997</c:v>
                </c:pt>
                <c:pt idx="746">
                  <c:v>0.33572099999999999</c:v>
                </c:pt>
                <c:pt idx="747">
                  <c:v>0.31380399999999997</c:v>
                </c:pt>
                <c:pt idx="748">
                  <c:v>0.30168499999999998</c:v>
                </c:pt>
                <c:pt idx="749">
                  <c:v>0.31325700000000001</c:v>
                </c:pt>
                <c:pt idx="750">
                  <c:v>0.287022</c:v>
                </c:pt>
                <c:pt idx="751">
                  <c:v>0.29757899999999998</c:v>
                </c:pt>
                <c:pt idx="752">
                  <c:v>0.28612499999999996</c:v>
                </c:pt>
                <c:pt idx="753">
                  <c:v>0.28442099999999998</c:v>
                </c:pt>
                <c:pt idx="754">
                  <c:v>0.30287900000000001</c:v>
                </c:pt>
                <c:pt idx="755">
                  <c:v>0.31390599999999996</c:v>
                </c:pt>
                <c:pt idx="756">
                  <c:v>0.30986599999999997</c:v>
                </c:pt>
                <c:pt idx="757">
                  <c:v>0.28975099999999998</c:v>
                </c:pt>
                <c:pt idx="758">
                  <c:v>0.313614</c:v>
                </c:pt>
                <c:pt idx="759">
                  <c:v>0.34681400000000001</c:v>
                </c:pt>
                <c:pt idx="760">
                  <c:v>0.34346000000000004</c:v>
                </c:pt>
                <c:pt idx="761">
                  <c:v>0.33723000000000003</c:v>
                </c:pt>
                <c:pt idx="762">
                  <c:v>0.351661</c:v>
                </c:pt>
                <c:pt idx="763">
                  <c:v>0.386015</c:v>
                </c:pt>
                <c:pt idx="764">
                  <c:v>0.375724</c:v>
                </c:pt>
                <c:pt idx="765">
                  <c:v>0.353578</c:v>
                </c:pt>
                <c:pt idx="766">
                  <c:v>0.35889599999999999</c:v>
                </c:pt>
                <c:pt idx="767">
                  <c:v>0.34523300000000001</c:v>
                </c:pt>
                <c:pt idx="768">
                  <c:v>0.38937499999999997</c:v>
                </c:pt>
                <c:pt idx="769">
                  <c:v>0.399146</c:v>
                </c:pt>
                <c:pt idx="770">
                  <c:v>0.41070199999999996</c:v>
                </c:pt>
                <c:pt idx="771">
                  <c:v>0.39951699999999996</c:v>
                </c:pt>
                <c:pt idx="772">
                  <c:v>0.40251000000000003</c:v>
                </c:pt>
                <c:pt idx="773">
                  <c:v>0.40495399999999998</c:v>
                </c:pt>
                <c:pt idx="774">
                  <c:v>0.40551099999999995</c:v>
                </c:pt>
                <c:pt idx="775">
                  <c:v>0.36942900000000001</c:v>
                </c:pt>
                <c:pt idx="776">
                  <c:v>0.36238399999999998</c:v>
                </c:pt>
                <c:pt idx="777">
                  <c:v>0.33423700000000001</c:v>
                </c:pt>
                <c:pt idx="778">
                  <c:v>0.33302100000000001</c:v>
                </c:pt>
                <c:pt idx="779">
                  <c:v>0.30194399999999999</c:v>
                </c:pt>
                <c:pt idx="780">
                  <c:v>0.26522200000000001</c:v>
                </c:pt>
                <c:pt idx="781">
                  <c:v>0.24030899999999999</c:v>
                </c:pt>
                <c:pt idx="782">
                  <c:v>0.24906099999999998</c:v>
                </c:pt>
                <c:pt idx="783">
                  <c:v>0.26414199999999999</c:v>
                </c:pt>
                <c:pt idx="784">
                  <c:v>0.251689</c:v>
                </c:pt>
                <c:pt idx="785">
                  <c:v>0.24077699999999999</c:v>
                </c:pt>
                <c:pt idx="786">
                  <c:v>0.24818299999999999</c:v>
                </c:pt>
                <c:pt idx="787">
                  <c:v>0.231238</c:v>
                </c:pt>
                <c:pt idx="788">
                  <c:v>0.24090699999999998</c:v>
                </c:pt>
                <c:pt idx="789">
                  <c:v>0.22107499999999999</c:v>
                </c:pt>
                <c:pt idx="790">
                  <c:v>0.215998</c:v>
                </c:pt>
                <c:pt idx="791">
                  <c:v>0.19359299999999999</c:v>
                </c:pt>
                <c:pt idx="792">
                  <c:v>0.18371399999999999</c:v>
                </c:pt>
                <c:pt idx="793">
                  <c:v>0.165468</c:v>
                </c:pt>
                <c:pt idx="794">
                  <c:v>0.18277000000000002</c:v>
                </c:pt>
                <c:pt idx="795">
                  <c:v>0.17463099999999998</c:v>
                </c:pt>
                <c:pt idx="796">
                  <c:v>0.16952699999999998</c:v>
                </c:pt>
                <c:pt idx="797">
                  <c:v>0.157999</c:v>
                </c:pt>
                <c:pt idx="798">
                  <c:v>0.22150799999999998</c:v>
                </c:pt>
                <c:pt idx="799">
                  <c:v>0.26688400000000001</c:v>
                </c:pt>
                <c:pt idx="800">
                  <c:v>0.270816</c:v>
                </c:pt>
                <c:pt idx="801">
                  <c:v>0.27252199999999999</c:v>
                </c:pt>
                <c:pt idx="802">
                  <c:v>0.25674399999999997</c:v>
                </c:pt>
                <c:pt idx="803">
                  <c:v>0.25923000000000002</c:v>
                </c:pt>
                <c:pt idx="804">
                  <c:v>0.25038899999999997</c:v>
                </c:pt>
                <c:pt idx="805">
                  <c:v>0.23648000000000002</c:v>
                </c:pt>
                <c:pt idx="806">
                  <c:v>0.23442199999999999</c:v>
                </c:pt>
                <c:pt idx="807">
                  <c:v>0.244752</c:v>
                </c:pt>
                <c:pt idx="808">
                  <c:v>0.24609099999999998</c:v>
                </c:pt>
                <c:pt idx="809">
                  <c:v>0.24506699999999998</c:v>
                </c:pt>
                <c:pt idx="810">
                  <c:v>0.223966</c:v>
                </c:pt>
                <c:pt idx="811">
                  <c:v>0.23358000000000001</c:v>
                </c:pt>
                <c:pt idx="812">
                  <c:v>0.23524099999999998</c:v>
                </c:pt>
                <c:pt idx="813">
                  <c:v>0.23013799999999998</c:v>
                </c:pt>
                <c:pt idx="814">
                  <c:v>0.20854599999999998</c:v>
                </c:pt>
                <c:pt idx="815">
                  <c:v>0.19273299999999999</c:v>
                </c:pt>
                <c:pt idx="816">
                  <c:v>0.174318</c:v>
                </c:pt>
                <c:pt idx="817">
                  <c:v>0.16722499999999998</c:v>
                </c:pt>
                <c:pt idx="818">
                  <c:v>0.144982</c:v>
                </c:pt>
                <c:pt idx="819">
                  <c:v>0.137597</c:v>
                </c:pt>
                <c:pt idx="820">
                  <c:v>0.14461099999999999</c:v>
                </c:pt>
                <c:pt idx="821">
                  <c:v>0.172905</c:v>
                </c:pt>
                <c:pt idx="822">
                  <c:v>0.170379</c:v>
                </c:pt>
                <c:pt idx="823">
                  <c:v>0.16491500000000001</c:v>
                </c:pt>
                <c:pt idx="824">
                  <c:v>0.18521099999999999</c:v>
                </c:pt>
                <c:pt idx="825">
                  <c:v>0.174091</c:v>
                </c:pt>
                <c:pt idx="826">
                  <c:v>0.164966</c:v>
                </c:pt>
                <c:pt idx="827">
                  <c:v>0.14657399999999998</c:v>
                </c:pt>
                <c:pt idx="828">
                  <c:v>0.14297599999999999</c:v>
                </c:pt>
                <c:pt idx="829">
                  <c:v>0.14506000000000002</c:v>
                </c:pt>
                <c:pt idx="830">
                  <c:v>0.148844</c:v>
                </c:pt>
                <c:pt idx="831">
                  <c:v>0.13996899999999998</c:v>
                </c:pt>
                <c:pt idx="832">
                  <c:v>0.129249</c:v>
                </c:pt>
                <c:pt idx="833">
                  <c:v>0.120282</c:v>
                </c:pt>
                <c:pt idx="834">
                  <c:v>0.11089499999999999</c:v>
                </c:pt>
                <c:pt idx="835">
                  <c:v>0.104281</c:v>
                </c:pt>
                <c:pt idx="836">
                  <c:v>9.9318999999999991E-2</c:v>
                </c:pt>
                <c:pt idx="837">
                  <c:v>8.6078000000000002E-2</c:v>
                </c:pt>
                <c:pt idx="838">
                  <c:v>9.1786999999999994E-2</c:v>
                </c:pt>
                <c:pt idx="839">
                  <c:v>8.3962999999999996E-2</c:v>
                </c:pt>
                <c:pt idx="840">
                  <c:v>8.8080000000000006E-2</c:v>
                </c:pt>
                <c:pt idx="841">
                  <c:v>8.8555999999999996E-2</c:v>
                </c:pt>
                <c:pt idx="842">
                  <c:v>8.0410999999999996E-2</c:v>
                </c:pt>
                <c:pt idx="843">
                  <c:v>7.8088999999999992E-2</c:v>
                </c:pt>
                <c:pt idx="844">
                  <c:v>7.7190000000000009E-2</c:v>
                </c:pt>
                <c:pt idx="845">
                  <c:v>7.6656000000000002E-2</c:v>
                </c:pt>
                <c:pt idx="846">
                  <c:v>6.4628999999999992E-2</c:v>
                </c:pt>
                <c:pt idx="847">
                  <c:v>5.9490000000000008E-2</c:v>
                </c:pt>
                <c:pt idx="848">
                  <c:v>5.9778999999999999E-2</c:v>
                </c:pt>
                <c:pt idx="849">
                  <c:v>4.4517999999999995E-2</c:v>
                </c:pt>
                <c:pt idx="850">
                  <c:v>4.5075999999999998E-2</c:v>
                </c:pt>
                <c:pt idx="851">
                  <c:v>4.8400000000000006E-2</c:v>
                </c:pt>
                <c:pt idx="852">
                  <c:v>4.9410000000000003E-2</c:v>
                </c:pt>
                <c:pt idx="853">
                  <c:v>3.9424999999999995E-2</c:v>
                </c:pt>
                <c:pt idx="854">
                  <c:v>4.7640000000000002E-2</c:v>
                </c:pt>
                <c:pt idx="855">
                  <c:v>4.9510999999999999E-2</c:v>
                </c:pt>
                <c:pt idx="856">
                  <c:v>4.7174999999999995E-2</c:v>
                </c:pt>
                <c:pt idx="857">
                  <c:v>5.1610000000000003E-2</c:v>
                </c:pt>
                <c:pt idx="858">
                  <c:v>4.8184999999999999E-2</c:v>
                </c:pt>
                <c:pt idx="859">
                  <c:v>4.3201999999999997E-2</c:v>
                </c:pt>
                <c:pt idx="860">
                  <c:v>4.8903999999999996E-2</c:v>
                </c:pt>
                <c:pt idx="861">
                  <c:v>4.5709E-2</c:v>
                </c:pt>
                <c:pt idx="862">
                  <c:v>4.8748E-2</c:v>
                </c:pt>
                <c:pt idx="863">
                  <c:v>4.1896999999999997E-2</c:v>
                </c:pt>
                <c:pt idx="864">
                  <c:v>5.4006999999999999E-2</c:v>
                </c:pt>
                <c:pt idx="865">
                  <c:v>5.5434999999999998E-2</c:v>
                </c:pt>
                <c:pt idx="866">
                  <c:v>5.4084999999999994E-2</c:v>
                </c:pt>
                <c:pt idx="867">
                  <c:v>5.1742999999999997E-2</c:v>
                </c:pt>
                <c:pt idx="868">
                  <c:v>5.5406999999999998E-2</c:v>
                </c:pt>
                <c:pt idx="869">
                  <c:v>5.6128999999999998E-2</c:v>
                </c:pt>
                <c:pt idx="870">
                  <c:v>5.7735999999999996E-2</c:v>
                </c:pt>
                <c:pt idx="871">
                  <c:v>5.9931999999999999E-2</c:v>
                </c:pt>
                <c:pt idx="872">
                  <c:v>6.3612000000000002E-2</c:v>
                </c:pt>
                <c:pt idx="873">
                  <c:v>5.1353999999999997E-2</c:v>
                </c:pt>
                <c:pt idx="874">
                  <c:v>4.6757E-2</c:v>
                </c:pt>
                <c:pt idx="875">
                  <c:v>3.8536000000000001E-2</c:v>
                </c:pt>
                <c:pt idx="876">
                  <c:v>3.7533999999999998E-2</c:v>
                </c:pt>
                <c:pt idx="877">
                  <c:v>3.3716999999999997E-2</c:v>
                </c:pt>
                <c:pt idx="878">
                  <c:v>2.1384E-2</c:v>
                </c:pt>
                <c:pt idx="879">
                  <c:v>2.3136E-2</c:v>
                </c:pt>
                <c:pt idx="880">
                  <c:v>2.2505000000000001E-2</c:v>
                </c:pt>
                <c:pt idx="881">
                  <c:v>1.6753000000000001E-2</c:v>
                </c:pt>
                <c:pt idx="882">
                  <c:v>1.9314999999999999E-2</c:v>
                </c:pt>
                <c:pt idx="883">
                  <c:v>2.0166999999999997E-2</c:v>
                </c:pt>
                <c:pt idx="884">
                  <c:v>1.9615999999999998E-2</c:v>
                </c:pt>
                <c:pt idx="885">
                  <c:v>2.0861999999999999E-2</c:v>
                </c:pt>
                <c:pt idx="886">
                  <c:v>2.2280000000000001E-2</c:v>
                </c:pt>
                <c:pt idx="887">
                  <c:v>1.6701999999999998E-2</c:v>
                </c:pt>
                <c:pt idx="888">
                  <c:v>1.6704E-2</c:v>
                </c:pt>
                <c:pt idx="889">
                  <c:v>1.374E-2</c:v>
                </c:pt>
                <c:pt idx="890">
                  <c:v>1.9681000000000001E-2</c:v>
                </c:pt>
                <c:pt idx="891">
                  <c:v>2.2030999999999999E-2</c:v>
                </c:pt>
                <c:pt idx="892">
                  <c:v>1.8255999999999998E-2</c:v>
                </c:pt>
                <c:pt idx="893">
                  <c:v>2.1500000000000002E-2</c:v>
                </c:pt>
                <c:pt idx="894">
                  <c:v>1.8026999999999998E-2</c:v>
                </c:pt>
                <c:pt idx="895">
                  <c:v>1.7857999999999999E-2</c:v>
                </c:pt>
                <c:pt idx="896">
                  <c:v>2.0173E-2</c:v>
                </c:pt>
                <c:pt idx="897">
                  <c:v>2.2095999999999998E-2</c:v>
                </c:pt>
                <c:pt idx="898">
                  <c:v>1.8192E-2</c:v>
                </c:pt>
                <c:pt idx="899">
                  <c:v>2.1602E-2</c:v>
                </c:pt>
                <c:pt idx="900">
                  <c:v>2.7463999999999999E-2</c:v>
                </c:pt>
                <c:pt idx="901">
                  <c:v>2.8645999999999998E-2</c:v>
                </c:pt>
                <c:pt idx="902">
                  <c:v>2.7200000000000002E-2</c:v>
                </c:pt>
                <c:pt idx="903">
                  <c:v>2.5364999999999999E-2</c:v>
                </c:pt>
                <c:pt idx="904">
                  <c:v>2.9380999999999997E-2</c:v>
                </c:pt>
                <c:pt idx="905">
                  <c:v>2.6000000000000002E-2</c:v>
                </c:pt>
                <c:pt idx="906">
                  <c:v>1.8973E-2</c:v>
                </c:pt>
                <c:pt idx="907">
                  <c:v>2.3845999999999999E-2</c:v>
                </c:pt>
                <c:pt idx="908">
                  <c:v>1.6940999999999998E-2</c:v>
                </c:pt>
                <c:pt idx="909">
                  <c:v>2.9570000000000003E-2</c:v>
                </c:pt>
                <c:pt idx="910">
                  <c:v>3.6346999999999997E-2</c:v>
                </c:pt>
                <c:pt idx="911">
                  <c:v>4.1575000000000001E-2</c:v>
                </c:pt>
                <c:pt idx="912">
                  <c:v>4.7175999999999996E-2</c:v>
                </c:pt>
                <c:pt idx="913">
                  <c:v>4.9651999999999995E-2</c:v>
                </c:pt>
                <c:pt idx="914">
                  <c:v>5.8943999999999996E-2</c:v>
                </c:pt>
                <c:pt idx="915">
                  <c:v>6.8745000000000001E-2</c:v>
                </c:pt>
                <c:pt idx="916">
                  <c:v>6.2731999999999996E-2</c:v>
                </c:pt>
                <c:pt idx="917">
                  <c:v>6.0604999999999999E-2</c:v>
                </c:pt>
                <c:pt idx="918">
                  <c:v>6.4806000000000002E-2</c:v>
                </c:pt>
                <c:pt idx="919">
                  <c:v>7.0188E-2</c:v>
                </c:pt>
                <c:pt idx="920">
                  <c:v>7.2559999999999999E-2</c:v>
                </c:pt>
                <c:pt idx="921">
                  <c:v>7.1590000000000001E-2</c:v>
                </c:pt>
                <c:pt idx="922">
                  <c:v>6.5290000000000001E-2</c:v>
                </c:pt>
                <c:pt idx="923">
                  <c:v>6.1943999999999999E-2</c:v>
                </c:pt>
                <c:pt idx="924">
                  <c:v>6.3121999999999998E-2</c:v>
                </c:pt>
                <c:pt idx="925">
                  <c:v>8.7247999999999992E-2</c:v>
                </c:pt>
                <c:pt idx="926">
                  <c:v>8.5017999999999996E-2</c:v>
                </c:pt>
                <c:pt idx="927">
                  <c:v>8.1976999999999994E-2</c:v>
                </c:pt>
                <c:pt idx="928">
                  <c:v>8.5496000000000003E-2</c:v>
                </c:pt>
                <c:pt idx="929">
                  <c:v>7.9794999999999991E-2</c:v>
                </c:pt>
                <c:pt idx="930">
                  <c:v>7.6733999999999997E-2</c:v>
                </c:pt>
                <c:pt idx="931">
                  <c:v>7.2723999999999997E-2</c:v>
                </c:pt>
                <c:pt idx="932">
                  <c:v>6.7324999999999996E-2</c:v>
                </c:pt>
                <c:pt idx="933">
                  <c:v>6.8083999999999992E-2</c:v>
                </c:pt>
                <c:pt idx="934">
                  <c:v>7.7200999999999992E-2</c:v>
                </c:pt>
                <c:pt idx="935">
                  <c:v>7.2142999999999999E-2</c:v>
                </c:pt>
                <c:pt idx="936">
                  <c:v>8.6563000000000001E-2</c:v>
                </c:pt>
                <c:pt idx="937">
                  <c:v>7.8816999999999998E-2</c:v>
                </c:pt>
                <c:pt idx="938">
                  <c:v>9.7933999999999993E-2</c:v>
                </c:pt>
                <c:pt idx="939">
                  <c:v>9.6238999999999991E-2</c:v>
                </c:pt>
                <c:pt idx="940">
                  <c:v>9.1260000000000008E-2</c:v>
                </c:pt>
                <c:pt idx="941">
                  <c:v>8.8926999999999992E-2</c:v>
                </c:pt>
                <c:pt idx="942">
                  <c:v>8.2151000000000002E-2</c:v>
                </c:pt>
                <c:pt idx="943">
                  <c:v>7.6848E-2</c:v>
                </c:pt>
                <c:pt idx="944">
                  <c:v>5.7590000000000002E-2</c:v>
                </c:pt>
                <c:pt idx="945">
                  <c:v>6.2417999999999994E-2</c:v>
                </c:pt>
                <c:pt idx="946">
                  <c:v>6.1943999999999999E-2</c:v>
                </c:pt>
                <c:pt idx="947">
                  <c:v>6.1036999999999994E-2</c:v>
                </c:pt>
                <c:pt idx="948">
                  <c:v>6.0123999999999997E-2</c:v>
                </c:pt>
                <c:pt idx="949">
                  <c:v>8.1788E-2</c:v>
                </c:pt>
                <c:pt idx="950">
                  <c:v>0.10660699999999999</c:v>
                </c:pt>
                <c:pt idx="951">
                  <c:v>0.11400099999999999</c:v>
                </c:pt>
                <c:pt idx="952">
                  <c:v>0.111509</c:v>
                </c:pt>
                <c:pt idx="953">
                  <c:v>0.118739</c:v>
                </c:pt>
                <c:pt idx="954">
                  <c:v>0.11406000000000001</c:v>
                </c:pt>
                <c:pt idx="955">
                  <c:v>0.101781</c:v>
                </c:pt>
                <c:pt idx="956">
                  <c:v>9.3051999999999996E-2</c:v>
                </c:pt>
                <c:pt idx="957">
                  <c:v>8.0036999999999997E-2</c:v>
                </c:pt>
                <c:pt idx="958">
                  <c:v>7.2205999999999992E-2</c:v>
                </c:pt>
                <c:pt idx="959">
                  <c:v>6.7073999999999995E-2</c:v>
                </c:pt>
                <c:pt idx="960">
                  <c:v>6.0662999999999995E-2</c:v>
                </c:pt>
                <c:pt idx="961">
                  <c:v>5.9385999999999994E-2</c:v>
                </c:pt>
                <c:pt idx="962">
                  <c:v>5.6853999999999995E-2</c:v>
                </c:pt>
                <c:pt idx="963">
                  <c:v>5.5282999999999999E-2</c:v>
                </c:pt>
                <c:pt idx="964">
                  <c:v>5.3067999999999997E-2</c:v>
                </c:pt>
                <c:pt idx="965">
                  <c:v>4.8743999999999996E-2</c:v>
                </c:pt>
                <c:pt idx="966">
                  <c:v>4.3557999999999999E-2</c:v>
                </c:pt>
                <c:pt idx="967">
                  <c:v>3.7615999999999997E-2</c:v>
                </c:pt>
                <c:pt idx="968">
                  <c:v>2.9047999999999997E-2</c:v>
                </c:pt>
                <c:pt idx="969">
                  <c:v>3.0606999999999999E-2</c:v>
                </c:pt>
                <c:pt idx="970">
                  <c:v>2.8591999999999999E-2</c:v>
                </c:pt>
                <c:pt idx="971">
                  <c:v>2.5614999999999999E-2</c:v>
                </c:pt>
                <c:pt idx="972">
                  <c:v>2.1642999999999999E-2</c:v>
                </c:pt>
                <c:pt idx="973">
                  <c:v>2.4246E-2</c:v>
                </c:pt>
                <c:pt idx="974">
                  <c:v>2.2374999999999999E-2</c:v>
                </c:pt>
                <c:pt idx="975">
                  <c:v>2.6255999999999998E-2</c:v>
                </c:pt>
                <c:pt idx="976">
                  <c:v>2.2204999999999999E-2</c:v>
                </c:pt>
                <c:pt idx="977">
                  <c:v>1.7222999999999999E-2</c:v>
                </c:pt>
                <c:pt idx="978">
                  <c:v>1.9674000000000001E-2</c:v>
                </c:pt>
                <c:pt idx="979">
                  <c:v>1.5709000000000001E-2</c:v>
                </c:pt>
                <c:pt idx="980">
                  <c:v>1.5323999999999999E-2</c:v>
                </c:pt>
                <c:pt idx="981">
                  <c:v>1.5221999999999999E-2</c:v>
                </c:pt>
                <c:pt idx="982">
                  <c:v>1.6355999999999999E-2</c:v>
                </c:pt>
                <c:pt idx="983">
                  <c:v>1.7968999999999999E-2</c:v>
                </c:pt>
                <c:pt idx="984">
                  <c:v>2.2606999999999999E-2</c:v>
                </c:pt>
                <c:pt idx="985">
                  <c:v>2.4582E-2</c:v>
                </c:pt>
                <c:pt idx="986">
                  <c:v>2.6831999999999998E-2</c:v>
                </c:pt>
                <c:pt idx="987">
                  <c:v>2.4507999999999999E-2</c:v>
                </c:pt>
                <c:pt idx="988">
                  <c:v>2.3341000000000001E-2</c:v>
                </c:pt>
                <c:pt idx="989">
                  <c:v>3.4511E-2</c:v>
                </c:pt>
                <c:pt idx="990">
                  <c:v>4.0036999999999996E-2</c:v>
                </c:pt>
                <c:pt idx="991">
                  <c:v>3.9813999999999995E-2</c:v>
                </c:pt>
                <c:pt idx="992">
                  <c:v>4.6016000000000001E-2</c:v>
                </c:pt>
                <c:pt idx="993">
                  <c:v>5.0414999999999995E-2</c:v>
                </c:pt>
                <c:pt idx="994">
                  <c:v>4.7957E-2</c:v>
                </c:pt>
                <c:pt idx="995">
                  <c:v>4.3816999999999995E-2</c:v>
                </c:pt>
                <c:pt idx="996">
                  <c:v>4.0916000000000001E-2</c:v>
                </c:pt>
                <c:pt idx="997">
                  <c:v>3.9116999999999999E-2</c:v>
                </c:pt>
                <c:pt idx="998">
                  <c:v>3.4311000000000001E-2</c:v>
                </c:pt>
                <c:pt idx="999">
                  <c:v>3.0830999999999997E-2</c:v>
                </c:pt>
                <c:pt idx="1000">
                  <c:v>2.7082999999999999E-2</c:v>
                </c:pt>
                <c:pt idx="1001">
                  <c:v>2.5677999999999999E-2</c:v>
                </c:pt>
                <c:pt idx="1002">
                  <c:v>2.4612999999999999E-2</c:v>
                </c:pt>
                <c:pt idx="1003">
                  <c:v>2.4938999999999999E-2</c:v>
                </c:pt>
                <c:pt idx="1004">
                  <c:v>2.5793E-2</c:v>
                </c:pt>
                <c:pt idx="1005">
                  <c:v>1.5887999999999999E-2</c:v>
                </c:pt>
                <c:pt idx="1006">
                  <c:v>1.4211999999999999E-2</c:v>
                </c:pt>
                <c:pt idx="1007">
                  <c:v>1.0281E-2</c:v>
                </c:pt>
                <c:pt idx="1008">
                  <c:v>8.8849999999999988E-3</c:v>
                </c:pt>
                <c:pt idx="1009">
                  <c:v>9.6919999999999992E-3</c:v>
                </c:pt>
                <c:pt idx="1010">
                  <c:v>9.6019999999999994E-3</c:v>
                </c:pt>
                <c:pt idx="1011">
                  <c:v>9.833999999999999E-3</c:v>
                </c:pt>
                <c:pt idx="1012">
                  <c:v>1.0825E-2</c:v>
                </c:pt>
                <c:pt idx="1013">
                  <c:v>8.6769999999999989E-3</c:v>
                </c:pt>
                <c:pt idx="1014">
                  <c:v>7.6029999999999995E-3</c:v>
                </c:pt>
                <c:pt idx="1015">
                  <c:v>9.1989999999999988E-3</c:v>
                </c:pt>
                <c:pt idx="1016">
                  <c:v>1.1136E-2</c:v>
                </c:pt>
                <c:pt idx="1017">
                  <c:v>1.2114999999999999E-2</c:v>
                </c:pt>
                <c:pt idx="1018">
                  <c:v>1.3150999999999999E-2</c:v>
                </c:pt>
                <c:pt idx="1019">
                  <c:v>1.1627999999999999E-2</c:v>
                </c:pt>
                <c:pt idx="1020">
                  <c:v>5.7859999999999995E-3</c:v>
                </c:pt>
                <c:pt idx="1021">
                  <c:v>6.5359999999999993E-3</c:v>
                </c:pt>
                <c:pt idx="1022">
                  <c:v>2.0720000000000001E-3</c:v>
                </c:pt>
                <c:pt idx="1023">
                  <c:v>4.4269999999999995E-3</c:v>
                </c:pt>
                <c:pt idx="1024">
                  <c:v>6.4389999999999994E-3</c:v>
                </c:pt>
                <c:pt idx="1025">
                  <c:v>6.979E-3</c:v>
                </c:pt>
                <c:pt idx="1026">
                  <c:v>7.5419999999999992E-3</c:v>
                </c:pt>
                <c:pt idx="1027">
                  <c:v>1.0874999999999999E-2</c:v>
                </c:pt>
                <c:pt idx="1028">
                  <c:v>1.1040000000000001E-2</c:v>
                </c:pt>
                <c:pt idx="1029">
                  <c:v>1.5436E-2</c:v>
                </c:pt>
                <c:pt idx="1030">
                  <c:v>2.3628E-2</c:v>
                </c:pt>
                <c:pt idx="1031">
                  <c:v>3.1689000000000002E-2</c:v>
                </c:pt>
                <c:pt idx="1032">
                  <c:v>3.6407999999999996E-2</c:v>
                </c:pt>
                <c:pt idx="1033">
                  <c:v>4.4821E-2</c:v>
                </c:pt>
                <c:pt idx="1034">
                  <c:v>5.3675999999999995E-2</c:v>
                </c:pt>
                <c:pt idx="1035">
                  <c:v>5.6996999999999999E-2</c:v>
                </c:pt>
                <c:pt idx="1036">
                  <c:v>6.3448999999999992E-2</c:v>
                </c:pt>
                <c:pt idx="1037">
                  <c:v>7.1161000000000002E-2</c:v>
                </c:pt>
                <c:pt idx="1038">
                  <c:v>8.0175999999999997E-2</c:v>
                </c:pt>
                <c:pt idx="1039">
                  <c:v>7.9100999999999991E-2</c:v>
                </c:pt>
                <c:pt idx="1040">
                  <c:v>7.6060000000000003E-2</c:v>
                </c:pt>
                <c:pt idx="1041">
                  <c:v>7.1354000000000001E-2</c:v>
                </c:pt>
                <c:pt idx="1042">
                  <c:v>7.2687000000000002E-2</c:v>
                </c:pt>
                <c:pt idx="1043">
                  <c:v>7.6622999999999997E-2</c:v>
                </c:pt>
                <c:pt idx="1044">
                  <c:v>6.2609999999999999E-2</c:v>
                </c:pt>
                <c:pt idx="1045">
                  <c:v>3.5345999999999995E-2</c:v>
                </c:pt>
                <c:pt idx="1046">
                  <c:v>2.1972999999999999E-2</c:v>
                </c:pt>
                <c:pt idx="1047">
                  <c:v>2.5534999999999999E-2</c:v>
                </c:pt>
                <c:pt idx="1048">
                  <c:v>2.6863999999999999E-2</c:v>
                </c:pt>
                <c:pt idx="1049">
                  <c:v>2.8790999999999997E-2</c:v>
                </c:pt>
                <c:pt idx="1050">
                  <c:v>2.6905999999999999E-2</c:v>
                </c:pt>
                <c:pt idx="1051">
                  <c:v>2.5781999999999999E-2</c:v>
                </c:pt>
                <c:pt idx="1052">
                  <c:v>2.1894999999999998E-2</c:v>
                </c:pt>
                <c:pt idx="1053">
                  <c:v>2.5895999999999999E-2</c:v>
                </c:pt>
                <c:pt idx="1054">
                  <c:v>2.4350999999999998E-2</c:v>
                </c:pt>
                <c:pt idx="1055">
                  <c:v>2.2945999999999998E-2</c:v>
                </c:pt>
                <c:pt idx="1056">
                  <c:v>2.3816E-2</c:v>
                </c:pt>
                <c:pt idx="1057">
                  <c:v>2.3080000000000003E-2</c:v>
                </c:pt>
                <c:pt idx="1058">
                  <c:v>2.3526999999999999E-2</c:v>
                </c:pt>
                <c:pt idx="1059">
                  <c:v>2.5520000000000001E-2</c:v>
                </c:pt>
                <c:pt idx="1060">
                  <c:v>2.7472E-2</c:v>
                </c:pt>
                <c:pt idx="1061">
                  <c:v>3.1529000000000001E-2</c:v>
                </c:pt>
                <c:pt idx="1062">
                  <c:v>3.3035999999999996E-2</c:v>
                </c:pt>
                <c:pt idx="1063">
                  <c:v>3.0632E-2</c:v>
                </c:pt>
                <c:pt idx="1064">
                  <c:v>3.2231999999999997E-2</c:v>
                </c:pt>
                <c:pt idx="1065">
                  <c:v>3.1810999999999999E-2</c:v>
                </c:pt>
                <c:pt idx="1066">
                  <c:v>3.4463000000000001E-2</c:v>
                </c:pt>
                <c:pt idx="1067">
                  <c:v>2.9140000000000003E-2</c:v>
                </c:pt>
                <c:pt idx="1068">
                  <c:v>2.9182E-2</c:v>
                </c:pt>
                <c:pt idx="1069">
                  <c:v>3.1937E-2</c:v>
                </c:pt>
                <c:pt idx="1070">
                  <c:v>4.4933000000000001E-2</c:v>
                </c:pt>
                <c:pt idx="1071">
                  <c:v>5.4692999999999999E-2</c:v>
                </c:pt>
                <c:pt idx="1072">
                  <c:v>5.5402E-2</c:v>
                </c:pt>
                <c:pt idx="1073">
                  <c:v>5.4980000000000001E-2</c:v>
                </c:pt>
                <c:pt idx="1074">
                  <c:v>5.0802E-2</c:v>
                </c:pt>
                <c:pt idx="1075">
                  <c:v>5.7942E-2</c:v>
                </c:pt>
                <c:pt idx="1076">
                  <c:v>5.8518000000000001E-2</c:v>
                </c:pt>
                <c:pt idx="1077">
                  <c:v>5.3093999999999995E-2</c:v>
                </c:pt>
                <c:pt idx="1078">
                  <c:v>5.2927999999999996E-2</c:v>
                </c:pt>
                <c:pt idx="1079">
                  <c:v>5.1996999999999995E-2</c:v>
                </c:pt>
                <c:pt idx="1080">
                  <c:v>5.3400000000000003E-2</c:v>
                </c:pt>
                <c:pt idx="1081">
                  <c:v>5.0262999999999995E-2</c:v>
                </c:pt>
                <c:pt idx="1082">
                  <c:v>4.7967999999999997E-2</c:v>
                </c:pt>
                <c:pt idx="1083">
                  <c:v>5.3966E-2</c:v>
                </c:pt>
                <c:pt idx="1084">
                  <c:v>7.5102000000000002E-2</c:v>
                </c:pt>
                <c:pt idx="1085">
                  <c:v>7.9707E-2</c:v>
                </c:pt>
                <c:pt idx="1086">
                  <c:v>7.0202000000000001E-2</c:v>
                </c:pt>
                <c:pt idx="1087">
                  <c:v>6.1760999999999996E-2</c:v>
                </c:pt>
                <c:pt idx="1088">
                  <c:v>8.5806999999999994E-2</c:v>
                </c:pt>
                <c:pt idx="1089">
                  <c:v>0.102352</c:v>
                </c:pt>
                <c:pt idx="1090">
                  <c:v>0.117561</c:v>
                </c:pt>
                <c:pt idx="1091">
                  <c:v>0.12973899999999999</c:v>
                </c:pt>
                <c:pt idx="1092">
                  <c:v>0.13791699999999998</c:v>
                </c:pt>
                <c:pt idx="1093">
                  <c:v>0.14544199999999999</c:v>
                </c:pt>
                <c:pt idx="1094">
                  <c:v>0.14921399999999999</c:v>
                </c:pt>
                <c:pt idx="1095">
                  <c:v>0.143097</c:v>
                </c:pt>
                <c:pt idx="1096">
                  <c:v>0.14367099999999999</c:v>
                </c:pt>
                <c:pt idx="1097">
                  <c:v>0.14257799999999998</c:v>
                </c:pt>
                <c:pt idx="1098">
                  <c:v>0.14744099999999999</c:v>
                </c:pt>
                <c:pt idx="1099">
                  <c:v>0.140849</c:v>
                </c:pt>
                <c:pt idx="1100">
                  <c:v>0.13288700000000001</c:v>
                </c:pt>
                <c:pt idx="1101">
                  <c:v>0.135379</c:v>
                </c:pt>
                <c:pt idx="1102">
                  <c:v>0.13009000000000001</c:v>
                </c:pt>
                <c:pt idx="1103">
                  <c:v>0.126724</c:v>
                </c:pt>
                <c:pt idx="1104">
                  <c:v>0.130444</c:v>
                </c:pt>
                <c:pt idx="1105">
                  <c:v>0.11974799999999999</c:v>
                </c:pt>
                <c:pt idx="1106">
                  <c:v>0.112118</c:v>
                </c:pt>
                <c:pt idx="1107">
                  <c:v>0.10266000000000002</c:v>
                </c:pt>
                <c:pt idx="1108">
                  <c:v>0.108496</c:v>
                </c:pt>
                <c:pt idx="1109">
                  <c:v>0.103987</c:v>
                </c:pt>
                <c:pt idx="1110">
                  <c:v>9.6537999999999999E-2</c:v>
                </c:pt>
                <c:pt idx="1111">
                  <c:v>9.6615999999999994E-2</c:v>
                </c:pt>
                <c:pt idx="1112">
                  <c:v>7.8061999999999993E-2</c:v>
                </c:pt>
                <c:pt idx="1113">
                  <c:v>7.5352000000000002E-2</c:v>
                </c:pt>
                <c:pt idx="1114">
                  <c:v>7.4408000000000002E-2</c:v>
                </c:pt>
                <c:pt idx="1115">
                  <c:v>6.4841999999999997E-2</c:v>
                </c:pt>
                <c:pt idx="1116">
                  <c:v>5.8070000000000004E-2</c:v>
                </c:pt>
                <c:pt idx="1117">
                  <c:v>6.2230999999999995E-2</c:v>
                </c:pt>
                <c:pt idx="1118">
                  <c:v>7.2938000000000003E-2</c:v>
                </c:pt>
                <c:pt idx="1119">
                  <c:v>7.3657E-2</c:v>
                </c:pt>
                <c:pt idx="1120">
                  <c:v>8.2017999999999994E-2</c:v>
                </c:pt>
                <c:pt idx="1121">
                  <c:v>9.3099000000000001E-2</c:v>
                </c:pt>
                <c:pt idx="1122">
                  <c:v>9.3012999999999998E-2</c:v>
                </c:pt>
                <c:pt idx="1123">
                  <c:v>9.2734999999999998E-2</c:v>
                </c:pt>
                <c:pt idx="1124">
                  <c:v>8.14E-2</c:v>
                </c:pt>
                <c:pt idx="1125">
                  <c:v>8.2557999999999993E-2</c:v>
                </c:pt>
                <c:pt idx="1126">
                  <c:v>7.9102999999999993E-2</c:v>
                </c:pt>
                <c:pt idx="1127">
                  <c:v>7.3580000000000007E-2</c:v>
                </c:pt>
                <c:pt idx="1128">
                  <c:v>7.8281000000000003E-2</c:v>
                </c:pt>
                <c:pt idx="1129">
                  <c:v>6.5281999999999993E-2</c:v>
                </c:pt>
                <c:pt idx="1130">
                  <c:v>6.8554000000000004E-2</c:v>
                </c:pt>
                <c:pt idx="1131">
                  <c:v>7.2416999999999995E-2</c:v>
                </c:pt>
                <c:pt idx="1132">
                  <c:v>6.1064999999999994E-2</c:v>
                </c:pt>
                <c:pt idx="1133">
                  <c:v>6.6060000000000008E-2</c:v>
                </c:pt>
                <c:pt idx="1134">
                  <c:v>8.6536000000000002E-2</c:v>
                </c:pt>
                <c:pt idx="1135">
                  <c:v>0.11138000000000001</c:v>
                </c:pt>
                <c:pt idx="1136">
                  <c:v>0.141678</c:v>
                </c:pt>
                <c:pt idx="1137">
                  <c:v>0.16015799999999999</c:v>
                </c:pt>
                <c:pt idx="1138">
                  <c:v>0.17149599999999998</c:v>
                </c:pt>
                <c:pt idx="1139">
                  <c:v>0.16961499999999999</c:v>
                </c:pt>
                <c:pt idx="1140">
                  <c:v>0.18148499999999998</c:v>
                </c:pt>
                <c:pt idx="1141">
                  <c:v>0.16663</c:v>
                </c:pt>
                <c:pt idx="1142">
                  <c:v>0.16376000000000002</c:v>
                </c:pt>
                <c:pt idx="1143">
                  <c:v>0.165408</c:v>
                </c:pt>
                <c:pt idx="1144">
                  <c:v>0.15618199999999999</c:v>
                </c:pt>
                <c:pt idx="1145">
                  <c:v>0.16403199999999998</c:v>
                </c:pt>
                <c:pt idx="1146">
                  <c:v>0.18465299999999998</c:v>
                </c:pt>
                <c:pt idx="1147">
                  <c:v>0.19623299999999999</c:v>
                </c:pt>
                <c:pt idx="1148">
                  <c:v>0.20058399999999998</c:v>
                </c:pt>
                <c:pt idx="1149">
                  <c:v>0.20743</c:v>
                </c:pt>
                <c:pt idx="1150">
                  <c:v>0.21471799999999999</c:v>
                </c:pt>
                <c:pt idx="1151">
                  <c:v>0.22143499999999999</c:v>
                </c:pt>
                <c:pt idx="1152">
                  <c:v>0.20915599999999998</c:v>
                </c:pt>
                <c:pt idx="1153">
                  <c:v>0.20095299999999999</c:v>
                </c:pt>
                <c:pt idx="1154">
                  <c:v>0.205791</c:v>
                </c:pt>
                <c:pt idx="1155">
                  <c:v>0.22383799999999998</c:v>
                </c:pt>
                <c:pt idx="1156">
                  <c:v>0.23434199999999999</c:v>
                </c:pt>
                <c:pt idx="1157">
                  <c:v>0.23434099999999999</c:v>
                </c:pt>
                <c:pt idx="1158">
                  <c:v>0.23753199999999999</c:v>
                </c:pt>
                <c:pt idx="1159">
                  <c:v>0.234735</c:v>
                </c:pt>
                <c:pt idx="1160">
                  <c:v>0.230377</c:v>
                </c:pt>
                <c:pt idx="1161">
                  <c:v>0.21882499999999999</c:v>
                </c:pt>
                <c:pt idx="1162">
                  <c:v>0.20579899999999998</c:v>
                </c:pt>
                <c:pt idx="1163">
                  <c:v>0.22037399999999999</c:v>
                </c:pt>
                <c:pt idx="1164">
                  <c:v>0.23111199999999998</c:v>
                </c:pt>
                <c:pt idx="1165">
                  <c:v>0.25698399999999999</c:v>
                </c:pt>
                <c:pt idx="1166">
                  <c:v>0.26994399999999996</c:v>
                </c:pt>
                <c:pt idx="1167">
                  <c:v>0.25292199999999998</c:v>
                </c:pt>
                <c:pt idx="1168">
                  <c:v>0.23915699999999998</c:v>
                </c:pt>
                <c:pt idx="1169">
                  <c:v>0.24256799999999998</c:v>
                </c:pt>
                <c:pt idx="1170">
                  <c:v>0.23068899999999998</c:v>
                </c:pt>
                <c:pt idx="1171">
                  <c:v>0.22761000000000001</c:v>
                </c:pt>
                <c:pt idx="1172">
                  <c:v>0.20961099999999999</c:v>
                </c:pt>
                <c:pt idx="1173">
                  <c:v>0.19544</c:v>
                </c:pt>
                <c:pt idx="1174">
                  <c:v>0.19819599999999998</c:v>
                </c:pt>
                <c:pt idx="1175">
                  <c:v>0.197187</c:v>
                </c:pt>
                <c:pt idx="1176">
                  <c:v>0.18607899999999999</c:v>
                </c:pt>
                <c:pt idx="1177">
                  <c:v>0.18871199999999999</c:v>
                </c:pt>
                <c:pt idx="1178">
                  <c:v>0.195747</c:v>
                </c:pt>
                <c:pt idx="1179">
                  <c:v>0.19897499999999999</c:v>
                </c:pt>
                <c:pt idx="1180">
                  <c:v>0.191496</c:v>
                </c:pt>
                <c:pt idx="1181">
                  <c:v>0.20270199999999999</c:v>
                </c:pt>
                <c:pt idx="1182">
                  <c:v>0.215918</c:v>
                </c:pt>
                <c:pt idx="1183">
                  <c:v>0.21651099999999998</c:v>
                </c:pt>
                <c:pt idx="1184">
                  <c:v>0.21090499999999998</c:v>
                </c:pt>
                <c:pt idx="1185">
                  <c:v>0.19944199999999998</c:v>
                </c:pt>
                <c:pt idx="1186">
                  <c:v>0.186663</c:v>
                </c:pt>
                <c:pt idx="1187">
                  <c:v>0.177956</c:v>
                </c:pt>
                <c:pt idx="1188">
                  <c:v>0.17449299999999998</c:v>
                </c:pt>
                <c:pt idx="1189">
                  <c:v>0.173653</c:v>
                </c:pt>
                <c:pt idx="1190">
                  <c:v>0.19487399999999999</c:v>
                </c:pt>
                <c:pt idx="1191">
                  <c:v>0.17877299999999999</c:v>
                </c:pt>
                <c:pt idx="1192">
                  <c:v>0.18603499999999998</c:v>
                </c:pt>
                <c:pt idx="1193">
                  <c:v>0.20203699999999999</c:v>
                </c:pt>
                <c:pt idx="1194">
                  <c:v>0.21826799999999999</c:v>
                </c:pt>
                <c:pt idx="1195">
                  <c:v>0.22896000000000002</c:v>
                </c:pt>
                <c:pt idx="1196">
                  <c:v>0.26454299999999997</c:v>
                </c:pt>
                <c:pt idx="1197">
                  <c:v>0.27743400000000001</c:v>
                </c:pt>
                <c:pt idx="1198">
                  <c:v>0.29836599999999996</c:v>
                </c:pt>
                <c:pt idx="1199">
                  <c:v>0.34184500000000001</c:v>
                </c:pt>
                <c:pt idx="1200">
                  <c:v>0.35064400000000001</c:v>
                </c:pt>
                <c:pt idx="1201">
                  <c:v>0.35466199999999998</c:v>
                </c:pt>
                <c:pt idx="1202">
                  <c:v>0.32561499999999999</c:v>
                </c:pt>
                <c:pt idx="1203">
                  <c:v>0.32222299999999998</c:v>
                </c:pt>
                <c:pt idx="1204">
                  <c:v>0.33228000000000002</c:v>
                </c:pt>
                <c:pt idx="1205">
                  <c:v>0.321691</c:v>
                </c:pt>
                <c:pt idx="1206">
                  <c:v>0.30018600000000001</c:v>
                </c:pt>
                <c:pt idx="1207">
                  <c:v>0.26387000000000005</c:v>
                </c:pt>
                <c:pt idx="1208">
                  <c:v>0.23063599999999998</c:v>
                </c:pt>
                <c:pt idx="1209">
                  <c:v>0.21322199999999999</c:v>
                </c:pt>
                <c:pt idx="1210">
                  <c:v>0.188664</c:v>
                </c:pt>
                <c:pt idx="1211">
                  <c:v>0.16935500000000001</c:v>
                </c:pt>
                <c:pt idx="1212">
                  <c:v>0.14477000000000001</c:v>
                </c:pt>
                <c:pt idx="1213">
                  <c:v>0.123165</c:v>
                </c:pt>
                <c:pt idx="1214">
                  <c:v>0.110387</c:v>
                </c:pt>
                <c:pt idx="1215">
                  <c:v>9.5042000000000001E-2</c:v>
                </c:pt>
                <c:pt idx="1216">
                  <c:v>8.7458999999999995E-2</c:v>
                </c:pt>
                <c:pt idx="1217">
                  <c:v>7.7592999999999995E-2</c:v>
                </c:pt>
                <c:pt idx="1218">
                  <c:v>6.8653999999999993E-2</c:v>
                </c:pt>
                <c:pt idx="1219">
                  <c:v>6.5807999999999992E-2</c:v>
                </c:pt>
                <c:pt idx="1220">
                  <c:v>6.0402999999999998E-2</c:v>
                </c:pt>
                <c:pt idx="1221">
                  <c:v>5.4525999999999998E-2</c:v>
                </c:pt>
                <c:pt idx="1222">
                  <c:v>5.9329E-2</c:v>
                </c:pt>
                <c:pt idx="1223">
                  <c:v>7.0762999999999993E-2</c:v>
                </c:pt>
                <c:pt idx="1224">
                  <c:v>7.8293000000000001E-2</c:v>
                </c:pt>
                <c:pt idx="1225">
                  <c:v>8.7053999999999992E-2</c:v>
                </c:pt>
                <c:pt idx="1226">
                  <c:v>7.4293999999999999E-2</c:v>
                </c:pt>
                <c:pt idx="1227">
                  <c:v>7.5555999999999998E-2</c:v>
                </c:pt>
                <c:pt idx="1228">
                  <c:v>8.4718000000000002E-2</c:v>
                </c:pt>
                <c:pt idx="1229">
                  <c:v>9.344899999999999E-2</c:v>
                </c:pt>
                <c:pt idx="1230">
                  <c:v>9.8522999999999999E-2</c:v>
                </c:pt>
                <c:pt idx="1231">
                  <c:v>9.5743999999999996E-2</c:v>
                </c:pt>
                <c:pt idx="1232">
                  <c:v>8.6827000000000001E-2</c:v>
                </c:pt>
                <c:pt idx="1233">
                  <c:v>9.0774999999999995E-2</c:v>
                </c:pt>
                <c:pt idx="1234">
                  <c:v>8.6647000000000002E-2</c:v>
                </c:pt>
                <c:pt idx="1235">
                  <c:v>8.3828E-2</c:v>
                </c:pt>
                <c:pt idx="1236">
                  <c:v>8.9543999999999999E-2</c:v>
                </c:pt>
                <c:pt idx="1237">
                  <c:v>8.2380000000000009E-2</c:v>
                </c:pt>
                <c:pt idx="1238">
                  <c:v>8.2026000000000002E-2</c:v>
                </c:pt>
                <c:pt idx="1239">
                  <c:v>8.8532E-2</c:v>
                </c:pt>
                <c:pt idx="1240">
                  <c:v>9.3505999999999992E-2</c:v>
                </c:pt>
                <c:pt idx="1241">
                  <c:v>9.8860000000000003E-2</c:v>
                </c:pt>
                <c:pt idx="1242">
                  <c:v>9.8270999999999997E-2</c:v>
                </c:pt>
                <c:pt idx="1243">
                  <c:v>9.8482E-2</c:v>
                </c:pt>
                <c:pt idx="1244">
                  <c:v>0.10418899999999999</c:v>
                </c:pt>
                <c:pt idx="1245">
                  <c:v>9.1510000000000008E-2</c:v>
                </c:pt>
                <c:pt idx="1246">
                  <c:v>8.1616999999999995E-2</c:v>
                </c:pt>
                <c:pt idx="1247">
                  <c:v>6.6259999999999999E-2</c:v>
                </c:pt>
                <c:pt idx="1248">
                  <c:v>5.2016E-2</c:v>
                </c:pt>
                <c:pt idx="1249">
                  <c:v>4.7721E-2</c:v>
                </c:pt>
                <c:pt idx="1250">
                  <c:v>4.8571999999999997E-2</c:v>
                </c:pt>
                <c:pt idx="1251">
                  <c:v>4.4572999999999995E-2</c:v>
                </c:pt>
                <c:pt idx="1252">
                  <c:v>5.6780999999999998E-2</c:v>
                </c:pt>
                <c:pt idx="1253">
                  <c:v>6.6278000000000004E-2</c:v>
                </c:pt>
                <c:pt idx="1254">
                  <c:v>7.1120000000000003E-2</c:v>
                </c:pt>
                <c:pt idx="1255">
                  <c:v>7.5480000000000005E-2</c:v>
                </c:pt>
                <c:pt idx="1256">
                  <c:v>7.9470000000000013E-2</c:v>
                </c:pt>
                <c:pt idx="1257">
                  <c:v>7.6202999999999993E-2</c:v>
                </c:pt>
                <c:pt idx="1258">
                  <c:v>7.1766999999999997E-2</c:v>
                </c:pt>
                <c:pt idx="1259">
                  <c:v>7.6677999999999996E-2</c:v>
                </c:pt>
                <c:pt idx="1260">
                  <c:v>7.8143999999999991E-2</c:v>
                </c:pt>
                <c:pt idx="1261">
                  <c:v>8.6790999999999993E-2</c:v>
                </c:pt>
                <c:pt idx="1262">
                  <c:v>7.3993000000000003E-2</c:v>
                </c:pt>
                <c:pt idx="1263">
                  <c:v>7.7925999999999995E-2</c:v>
                </c:pt>
                <c:pt idx="1264">
                  <c:v>8.2157999999999995E-2</c:v>
                </c:pt>
                <c:pt idx="1265">
                  <c:v>7.8778000000000001E-2</c:v>
                </c:pt>
                <c:pt idx="1266">
                  <c:v>6.7546999999999996E-2</c:v>
                </c:pt>
                <c:pt idx="1267">
                  <c:v>6.3835000000000003E-2</c:v>
                </c:pt>
                <c:pt idx="1268">
                  <c:v>5.4800999999999996E-2</c:v>
                </c:pt>
                <c:pt idx="1269">
                  <c:v>4.4911E-2</c:v>
                </c:pt>
                <c:pt idx="1270">
                  <c:v>4.1873E-2</c:v>
                </c:pt>
                <c:pt idx="1271">
                  <c:v>4.5938E-2</c:v>
                </c:pt>
                <c:pt idx="1272">
                  <c:v>4.2866999999999995E-2</c:v>
                </c:pt>
                <c:pt idx="1273">
                  <c:v>4.7014E-2</c:v>
                </c:pt>
                <c:pt idx="1274">
                  <c:v>4.4820000000000006E-2</c:v>
                </c:pt>
                <c:pt idx="1275">
                  <c:v>5.7463999999999994E-2</c:v>
                </c:pt>
                <c:pt idx="1276">
                  <c:v>5.7255999999999994E-2</c:v>
                </c:pt>
                <c:pt idx="1277">
                  <c:v>6.0948999999999996E-2</c:v>
                </c:pt>
                <c:pt idx="1278">
                  <c:v>6.6641999999999993E-2</c:v>
                </c:pt>
                <c:pt idx="1279">
                  <c:v>6.1987E-2</c:v>
                </c:pt>
                <c:pt idx="1280">
                  <c:v>6.1182E-2</c:v>
                </c:pt>
                <c:pt idx="1281">
                  <c:v>5.6920999999999999E-2</c:v>
                </c:pt>
                <c:pt idx="1282">
                  <c:v>5.2944999999999999E-2</c:v>
                </c:pt>
                <c:pt idx="1283">
                  <c:v>4.4881999999999998E-2</c:v>
                </c:pt>
                <c:pt idx="1284">
                  <c:v>4.7791E-2</c:v>
                </c:pt>
                <c:pt idx="1285">
                  <c:v>4.8416999999999995E-2</c:v>
                </c:pt>
                <c:pt idx="1286">
                  <c:v>4.7448999999999998E-2</c:v>
                </c:pt>
                <c:pt idx="1287">
                  <c:v>3.9737000000000001E-2</c:v>
                </c:pt>
                <c:pt idx="1288">
                  <c:v>3.8099000000000001E-2</c:v>
                </c:pt>
                <c:pt idx="1289">
                  <c:v>3.8463999999999998E-2</c:v>
                </c:pt>
                <c:pt idx="1290">
                  <c:v>3.7914999999999997E-2</c:v>
                </c:pt>
                <c:pt idx="1291">
                  <c:v>4.4152999999999998E-2</c:v>
                </c:pt>
                <c:pt idx="1292">
                  <c:v>3.9323999999999998E-2</c:v>
                </c:pt>
                <c:pt idx="1293">
                  <c:v>4.5797999999999998E-2</c:v>
                </c:pt>
                <c:pt idx="1294">
                  <c:v>4.2813999999999998E-2</c:v>
                </c:pt>
                <c:pt idx="1295">
                  <c:v>4.8674999999999996E-2</c:v>
                </c:pt>
                <c:pt idx="1296">
                  <c:v>5.3704999999999996E-2</c:v>
                </c:pt>
                <c:pt idx="1297">
                  <c:v>5.5260000000000004E-2</c:v>
                </c:pt>
                <c:pt idx="1298">
                  <c:v>5.9280000000000006E-2</c:v>
                </c:pt>
                <c:pt idx="1299">
                  <c:v>6.0417999999999999E-2</c:v>
                </c:pt>
                <c:pt idx="1300">
                  <c:v>6.3267999999999991E-2</c:v>
                </c:pt>
                <c:pt idx="1301">
                  <c:v>5.2072E-2</c:v>
                </c:pt>
                <c:pt idx="1302">
                  <c:v>5.1233999999999995E-2</c:v>
                </c:pt>
                <c:pt idx="1303">
                  <c:v>4.6093999999999996E-2</c:v>
                </c:pt>
                <c:pt idx="1304">
                  <c:v>4.3306999999999998E-2</c:v>
                </c:pt>
                <c:pt idx="1305">
                  <c:v>3.6103999999999997E-2</c:v>
                </c:pt>
                <c:pt idx="1306">
                  <c:v>3.5055999999999997E-2</c:v>
                </c:pt>
                <c:pt idx="1307">
                  <c:v>3.3860999999999995E-2</c:v>
                </c:pt>
                <c:pt idx="1308">
                  <c:v>3.1192999999999999E-2</c:v>
                </c:pt>
                <c:pt idx="1309">
                  <c:v>3.2426999999999997E-2</c:v>
                </c:pt>
                <c:pt idx="1310">
                  <c:v>3.1626000000000001E-2</c:v>
                </c:pt>
                <c:pt idx="1311">
                  <c:v>2.196E-2</c:v>
                </c:pt>
                <c:pt idx="1312">
                  <c:v>2.2082999999999998E-2</c:v>
                </c:pt>
                <c:pt idx="1313">
                  <c:v>1.1932999999999999E-2</c:v>
                </c:pt>
                <c:pt idx="1314">
                  <c:v>1.8290999999999998E-2</c:v>
                </c:pt>
                <c:pt idx="1315">
                  <c:v>1.8922999999999999E-2</c:v>
                </c:pt>
                <c:pt idx="1316">
                  <c:v>1.7350999999999998E-2</c:v>
                </c:pt>
                <c:pt idx="1317">
                  <c:v>1.9911999999999999E-2</c:v>
                </c:pt>
                <c:pt idx="1318">
                  <c:v>2.6107999999999999E-2</c:v>
                </c:pt>
                <c:pt idx="1319">
                  <c:v>3.2521000000000001E-2</c:v>
                </c:pt>
                <c:pt idx="1320">
                  <c:v>3.8491999999999998E-2</c:v>
                </c:pt>
                <c:pt idx="1321">
                  <c:v>4.0516999999999997E-2</c:v>
                </c:pt>
                <c:pt idx="1322">
                  <c:v>4.2770000000000002E-2</c:v>
                </c:pt>
                <c:pt idx="1323">
                  <c:v>4.4274000000000001E-2</c:v>
                </c:pt>
                <c:pt idx="1324">
                  <c:v>4.7624E-2</c:v>
                </c:pt>
                <c:pt idx="1325">
                  <c:v>4.9377999999999998E-2</c:v>
                </c:pt>
                <c:pt idx="1326">
                  <c:v>5.2970999999999997E-2</c:v>
                </c:pt>
                <c:pt idx="1327">
                  <c:v>3.8193999999999999E-2</c:v>
                </c:pt>
                <c:pt idx="1328">
                  <c:v>2.5696E-2</c:v>
                </c:pt>
                <c:pt idx="1329">
                  <c:v>2.8506999999999998E-2</c:v>
                </c:pt>
                <c:pt idx="1330">
                  <c:v>2.9127999999999998E-2</c:v>
                </c:pt>
                <c:pt idx="1331">
                  <c:v>2.3820999999999998E-2</c:v>
                </c:pt>
                <c:pt idx="1332">
                  <c:v>1.8852999999999998E-2</c:v>
                </c:pt>
                <c:pt idx="1333">
                  <c:v>1.2352E-2</c:v>
                </c:pt>
                <c:pt idx="1334">
                  <c:v>9.0479999999999988E-3</c:v>
                </c:pt>
                <c:pt idx="1335">
                  <c:v>1.1786E-2</c:v>
                </c:pt>
                <c:pt idx="1336">
                  <c:v>8.4219999999999989E-3</c:v>
                </c:pt>
                <c:pt idx="1337">
                  <c:v>5.9719999999999999E-3</c:v>
                </c:pt>
                <c:pt idx="1338">
                  <c:v>5.0079999999999994E-3</c:v>
                </c:pt>
                <c:pt idx="1339">
                  <c:v>6.6209999999999993E-3</c:v>
                </c:pt>
                <c:pt idx="1340">
                  <c:v>8.454999999999999E-3</c:v>
                </c:pt>
                <c:pt idx="1341">
                  <c:v>2.2671E-2</c:v>
                </c:pt>
                <c:pt idx="1342">
                  <c:v>3.7741999999999998E-2</c:v>
                </c:pt>
                <c:pt idx="1343">
                  <c:v>5.1401999999999996E-2</c:v>
                </c:pt>
                <c:pt idx="1344">
                  <c:v>5.0063999999999997E-2</c:v>
                </c:pt>
                <c:pt idx="1345">
                  <c:v>6.3544000000000003E-2</c:v>
                </c:pt>
                <c:pt idx="1346">
                  <c:v>7.1987999999999996E-2</c:v>
                </c:pt>
                <c:pt idx="1347">
                  <c:v>6.7003999999999994E-2</c:v>
                </c:pt>
                <c:pt idx="1348">
                  <c:v>6.3127000000000003E-2</c:v>
                </c:pt>
                <c:pt idx="1349">
                  <c:v>6.8628999999999996E-2</c:v>
                </c:pt>
                <c:pt idx="1350">
                  <c:v>6.0500000000000005E-2</c:v>
                </c:pt>
                <c:pt idx="1351">
                  <c:v>5.5674999999999995E-2</c:v>
                </c:pt>
                <c:pt idx="1352">
                  <c:v>5.9533999999999997E-2</c:v>
                </c:pt>
                <c:pt idx="1353">
                  <c:v>6.9284999999999999E-2</c:v>
                </c:pt>
                <c:pt idx="1354">
                  <c:v>7.2729000000000002E-2</c:v>
                </c:pt>
                <c:pt idx="1355">
                  <c:v>6.0791999999999999E-2</c:v>
                </c:pt>
                <c:pt idx="1356">
                  <c:v>6.0670999999999996E-2</c:v>
                </c:pt>
                <c:pt idx="1357">
                  <c:v>5.3251E-2</c:v>
                </c:pt>
                <c:pt idx="1358">
                  <c:v>6.1880999999999999E-2</c:v>
                </c:pt>
                <c:pt idx="1359">
                  <c:v>4.4413000000000001E-2</c:v>
                </c:pt>
                <c:pt idx="1360">
                  <c:v>4.9367999999999995E-2</c:v>
                </c:pt>
                <c:pt idx="1361">
                  <c:v>5.3823999999999997E-2</c:v>
                </c:pt>
                <c:pt idx="1362">
                  <c:v>6.2814999999999996E-2</c:v>
                </c:pt>
                <c:pt idx="1363">
                  <c:v>5.1899000000000001E-2</c:v>
                </c:pt>
                <c:pt idx="1364">
                  <c:v>5.8852999999999996E-2</c:v>
                </c:pt>
                <c:pt idx="1365">
                  <c:v>7.2997999999999993E-2</c:v>
                </c:pt>
                <c:pt idx="1366">
                  <c:v>8.0422999999999994E-2</c:v>
                </c:pt>
                <c:pt idx="1367">
                  <c:v>9.7280000000000005E-2</c:v>
                </c:pt>
                <c:pt idx="1368">
                  <c:v>0.10244399999999999</c:v>
                </c:pt>
                <c:pt idx="1369">
                  <c:v>0.10257899999999999</c:v>
                </c:pt>
                <c:pt idx="1370">
                  <c:v>8.8396999999999989E-2</c:v>
                </c:pt>
                <c:pt idx="1371">
                  <c:v>8.8860999999999996E-2</c:v>
                </c:pt>
                <c:pt idx="1372">
                  <c:v>8.3610999999999991E-2</c:v>
                </c:pt>
                <c:pt idx="1373">
                  <c:v>7.5826999999999992E-2</c:v>
                </c:pt>
                <c:pt idx="1374">
                  <c:v>7.2025999999999993E-2</c:v>
                </c:pt>
                <c:pt idx="1375">
                  <c:v>6.544599999999999E-2</c:v>
                </c:pt>
                <c:pt idx="1376">
                  <c:v>8.3135000000000001E-2</c:v>
                </c:pt>
                <c:pt idx="1377">
                  <c:v>8.9011999999999994E-2</c:v>
                </c:pt>
                <c:pt idx="1378">
                  <c:v>8.9967999999999992E-2</c:v>
                </c:pt>
                <c:pt idx="1379">
                  <c:v>8.9325000000000002E-2</c:v>
                </c:pt>
                <c:pt idx="1380">
                  <c:v>8.9875999999999998E-2</c:v>
                </c:pt>
                <c:pt idx="1381">
                  <c:v>0.107888</c:v>
                </c:pt>
                <c:pt idx="1382">
                  <c:v>0.10752399999999999</c:v>
                </c:pt>
                <c:pt idx="1383">
                  <c:v>0.10008299999999999</c:v>
                </c:pt>
                <c:pt idx="1384">
                  <c:v>0.108402</c:v>
                </c:pt>
                <c:pt idx="1385">
                  <c:v>0.103308</c:v>
                </c:pt>
                <c:pt idx="1386">
                  <c:v>9.8257999999999998E-2</c:v>
                </c:pt>
                <c:pt idx="1387">
                  <c:v>8.2789000000000001E-2</c:v>
                </c:pt>
                <c:pt idx="1388">
                  <c:v>7.2373999999999994E-2</c:v>
                </c:pt>
                <c:pt idx="1389">
                  <c:v>6.2462999999999998E-2</c:v>
                </c:pt>
                <c:pt idx="1390">
                  <c:v>5.8105999999999998E-2</c:v>
                </c:pt>
                <c:pt idx="1391">
                  <c:v>6.4620000000000011E-2</c:v>
                </c:pt>
                <c:pt idx="1392">
                  <c:v>7.5712000000000002E-2</c:v>
                </c:pt>
                <c:pt idx="1393">
                  <c:v>8.5985999999999993E-2</c:v>
                </c:pt>
                <c:pt idx="1394">
                  <c:v>8.474000000000001E-2</c:v>
                </c:pt>
                <c:pt idx="1395">
                  <c:v>9.8071999999999993E-2</c:v>
                </c:pt>
                <c:pt idx="1396">
                  <c:v>9.0378E-2</c:v>
                </c:pt>
                <c:pt idx="1397">
                  <c:v>9.8433999999999994E-2</c:v>
                </c:pt>
                <c:pt idx="1398">
                  <c:v>0.10348099999999999</c:v>
                </c:pt>
                <c:pt idx="1399">
                  <c:v>8.8031999999999999E-2</c:v>
                </c:pt>
                <c:pt idx="1400">
                  <c:v>8.6347999999999994E-2</c:v>
                </c:pt>
                <c:pt idx="1401">
                  <c:v>7.7526999999999999E-2</c:v>
                </c:pt>
                <c:pt idx="1402">
                  <c:v>7.1768999999999999E-2</c:v>
                </c:pt>
                <c:pt idx="1403">
                  <c:v>0.10366599999999999</c:v>
                </c:pt>
                <c:pt idx="1404">
                  <c:v>0.110761</c:v>
                </c:pt>
                <c:pt idx="1405">
                  <c:v>0.10694899999999999</c:v>
                </c:pt>
                <c:pt idx="1406">
                  <c:v>9.3877999999999989E-2</c:v>
                </c:pt>
                <c:pt idx="1407">
                  <c:v>9.0323000000000001E-2</c:v>
                </c:pt>
                <c:pt idx="1408">
                  <c:v>8.3255999999999997E-2</c:v>
                </c:pt>
                <c:pt idx="1409">
                  <c:v>9.498899999999999E-2</c:v>
                </c:pt>
                <c:pt idx="1410">
                  <c:v>9.6230999999999997E-2</c:v>
                </c:pt>
                <c:pt idx="1411">
                  <c:v>9.0176999999999993E-2</c:v>
                </c:pt>
                <c:pt idx="1412">
                  <c:v>8.4457999999999991E-2</c:v>
                </c:pt>
                <c:pt idx="1413">
                  <c:v>9.0624999999999997E-2</c:v>
                </c:pt>
                <c:pt idx="1414">
                  <c:v>8.7310000000000013E-2</c:v>
                </c:pt>
                <c:pt idx="1415">
                  <c:v>0.10509099999999999</c:v>
                </c:pt>
                <c:pt idx="1416">
                  <c:v>9.9805999999999992E-2</c:v>
                </c:pt>
                <c:pt idx="1417">
                  <c:v>9.0055999999999997E-2</c:v>
                </c:pt>
                <c:pt idx="1418">
                  <c:v>8.9424999999999991E-2</c:v>
                </c:pt>
                <c:pt idx="1419">
                  <c:v>8.3574999999999997E-2</c:v>
                </c:pt>
                <c:pt idx="1420">
                  <c:v>7.4907000000000001E-2</c:v>
                </c:pt>
                <c:pt idx="1421">
                  <c:v>4.1628999999999999E-2</c:v>
                </c:pt>
                <c:pt idx="1422">
                  <c:v>5.0526999999999996E-2</c:v>
                </c:pt>
                <c:pt idx="1423">
                  <c:v>6.3727999999999993E-2</c:v>
                </c:pt>
                <c:pt idx="1424">
                  <c:v>7.5001999999999999E-2</c:v>
                </c:pt>
                <c:pt idx="1425">
                  <c:v>8.5766999999999996E-2</c:v>
                </c:pt>
                <c:pt idx="1426">
                  <c:v>8.639899999999999E-2</c:v>
                </c:pt>
                <c:pt idx="1427">
                  <c:v>7.7457999999999999E-2</c:v>
                </c:pt>
                <c:pt idx="1428">
                  <c:v>6.4046999999999993E-2</c:v>
                </c:pt>
                <c:pt idx="1429">
                  <c:v>5.7135999999999999E-2</c:v>
                </c:pt>
                <c:pt idx="1430">
                  <c:v>5.4205999999999997E-2</c:v>
                </c:pt>
                <c:pt idx="1431">
                  <c:v>5.8495999999999999E-2</c:v>
                </c:pt>
                <c:pt idx="1432">
                  <c:v>7.0427000000000003E-2</c:v>
                </c:pt>
                <c:pt idx="1433">
                  <c:v>7.6608999999999997E-2</c:v>
                </c:pt>
                <c:pt idx="1434">
                  <c:v>7.2023999999999991E-2</c:v>
                </c:pt>
                <c:pt idx="1435">
                  <c:v>6.9210000000000008E-2</c:v>
                </c:pt>
                <c:pt idx="1436">
                  <c:v>6.4506999999999995E-2</c:v>
                </c:pt>
                <c:pt idx="1437">
                  <c:v>7.7262999999999998E-2</c:v>
                </c:pt>
                <c:pt idx="1438">
                  <c:v>7.621399999999999E-2</c:v>
                </c:pt>
                <c:pt idx="1439">
                  <c:v>6.6563999999999998E-2</c:v>
                </c:pt>
                <c:pt idx="1440">
                  <c:v>6.6794999999999993E-2</c:v>
                </c:pt>
                <c:pt idx="1441">
                  <c:v>6.8295999999999996E-2</c:v>
                </c:pt>
                <c:pt idx="1442">
                  <c:v>5.9461E-2</c:v>
                </c:pt>
                <c:pt idx="1443">
                  <c:v>4.8515999999999997E-2</c:v>
                </c:pt>
                <c:pt idx="1444">
                  <c:v>4.4747999999999996E-2</c:v>
                </c:pt>
                <c:pt idx="1445">
                  <c:v>5.3985999999999999E-2</c:v>
                </c:pt>
                <c:pt idx="1446">
                  <c:v>4.6905999999999996E-2</c:v>
                </c:pt>
                <c:pt idx="1447">
                  <c:v>4.6481999999999996E-2</c:v>
                </c:pt>
                <c:pt idx="1448">
                  <c:v>4.5523999999999995E-2</c:v>
                </c:pt>
                <c:pt idx="1449">
                  <c:v>4.0171999999999999E-2</c:v>
                </c:pt>
                <c:pt idx="1450">
                  <c:v>3.9446999999999996E-2</c:v>
                </c:pt>
                <c:pt idx="1451">
                  <c:v>4.6891999999999996E-2</c:v>
                </c:pt>
                <c:pt idx="1452">
                  <c:v>4.7120000000000002E-2</c:v>
                </c:pt>
                <c:pt idx="1453">
                  <c:v>4.7135999999999997E-2</c:v>
                </c:pt>
                <c:pt idx="1454">
                  <c:v>4.6210000000000001E-2</c:v>
                </c:pt>
                <c:pt idx="1455">
                  <c:v>4.9840999999999996E-2</c:v>
                </c:pt>
                <c:pt idx="1456">
                  <c:v>5.2588999999999997E-2</c:v>
                </c:pt>
                <c:pt idx="1457">
                  <c:v>5.1771999999999999E-2</c:v>
                </c:pt>
                <c:pt idx="1458">
                  <c:v>5.0325999999999996E-2</c:v>
                </c:pt>
                <c:pt idx="1459">
                  <c:v>4.2657E-2</c:v>
                </c:pt>
                <c:pt idx="1460">
                  <c:v>4.8570999999999996E-2</c:v>
                </c:pt>
                <c:pt idx="1461">
                  <c:v>5.8000000000000003E-2</c:v>
                </c:pt>
                <c:pt idx="1462">
                  <c:v>5.7741999999999995E-2</c:v>
                </c:pt>
                <c:pt idx="1463">
                  <c:v>5.9635999999999995E-2</c:v>
                </c:pt>
                <c:pt idx="1464">
                  <c:v>5.9607999999999994E-2</c:v>
                </c:pt>
                <c:pt idx="1465">
                  <c:v>6.2382E-2</c:v>
                </c:pt>
                <c:pt idx="1466">
                  <c:v>5.1579E-2</c:v>
                </c:pt>
                <c:pt idx="1467">
                  <c:v>6.2211999999999996E-2</c:v>
                </c:pt>
                <c:pt idx="1468">
                  <c:v>5.7480000000000003E-2</c:v>
                </c:pt>
                <c:pt idx="1469">
                  <c:v>4.9686000000000001E-2</c:v>
                </c:pt>
                <c:pt idx="1470">
                  <c:v>5.1413E-2</c:v>
                </c:pt>
                <c:pt idx="1471">
                  <c:v>4.7577999999999995E-2</c:v>
                </c:pt>
                <c:pt idx="1472">
                  <c:v>4.6119E-2</c:v>
                </c:pt>
                <c:pt idx="1473">
                  <c:v>4.1475999999999999E-2</c:v>
                </c:pt>
                <c:pt idx="1474">
                  <c:v>4.5576999999999999E-2</c:v>
                </c:pt>
                <c:pt idx="1475">
                  <c:v>4.6634999999999996E-2</c:v>
                </c:pt>
                <c:pt idx="1476">
                  <c:v>4.5371999999999996E-2</c:v>
                </c:pt>
                <c:pt idx="1477">
                  <c:v>3.0953999999999999E-2</c:v>
                </c:pt>
                <c:pt idx="1478">
                  <c:v>4.0743000000000001E-2</c:v>
                </c:pt>
                <c:pt idx="1479">
                  <c:v>4.7666E-2</c:v>
                </c:pt>
                <c:pt idx="1480">
                  <c:v>5.8812999999999997E-2</c:v>
                </c:pt>
                <c:pt idx="1481">
                  <c:v>5.6397999999999997E-2</c:v>
                </c:pt>
                <c:pt idx="1482">
                  <c:v>5.1657999999999996E-2</c:v>
                </c:pt>
                <c:pt idx="1483">
                  <c:v>7.5800000000000006E-2</c:v>
                </c:pt>
                <c:pt idx="1484">
                  <c:v>9.1535999999999992E-2</c:v>
                </c:pt>
                <c:pt idx="1485">
                  <c:v>0.10034899999999999</c:v>
                </c:pt>
                <c:pt idx="1486">
                  <c:v>0.11527699999999999</c:v>
                </c:pt>
                <c:pt idx="1487">
                  <c:v>0.14311499999999999</c:v>
                </c:pt>
                <c:pt idx="1488">
                  <c:v>0.14856800000000001</c:v>
                </c:pt>
                <c:pt idx="1489">
                  <c:v>0.14261799999999999</c:v>
                </c:pt>
                <c:pt idx="1490">
                  <c:v>0.14385199999999998</c:v>
                </c:pt>
                <c:pt idx="1491">
                  <c:v>0.12550500000000001</c:v>
                </c:pt>
                <c:pt idx="1492">
                  <c:v>0.129274</c:v>
                </c:pt>
                <c:pt idx="1493">
                  <c:v>0.136271</c:v>
                </c:pt>
                <c:pt idx="1494">
                  <c:v>0.18215000000000001</c:v>
                </c:pt>
                <c:pt idx="1495">
                  <c:v>0.21439699999999998</c:v>
                </c:pt>
                <c:pt idx="1496">
                  <c:v>0.23317199999999999</c:v>
                </c:pt>
                <c:pt idx="1497">
                  <c:v>0.25035000000000002</c:v>
                </c:pt>
                <c:pt idx="1498">
                  <c:v>0.26773000000000002</c:v>
                </c:pt>
                <c:pt idx="1499">
                  <c:v>0.26614499999999996</c:v>
                </c:pt>
                <c:pt idx="1500">
                  <c:v>0.28128000000000003</c:v>
                </c:pt>
                <c:pt idx="1501">
                  <c:v>0.28726199999999996</c:v>
                </c:pt>
                <c:pt idx="1502">
                  <c:v>0.28637199999999996</c:v>
                </c:pt>
                <c:pt idx="1503">
                  <c:v>0.27443800000000002</c:v>
                </c:pt>
                <c:pt idx="1504">
                  <c:v>0.26179599999999997</c:v>
                </c:pt>
                <c:pt idx="1505">
                  <c:v>0.25687699999999997</c:v>
                </c:pt>
                <c:pt idx="1506">
                  <c:v>0.25381199999999998</c:v>
                </c:pt>
                <c:pt idx="1507">
                  <c:v>0.223495</c:v>
                </c:pt>
                <c:pt idx="1508">
                  <c:v>0.19287099999999999</c:v>
                </c:pt>
                <c:pt idx="1509">
                  <c:v>0.189916</c:v>
                </c:pt>
                <c:pt idx="1510">
                  <c:v>0.17618899999999998</c:v>
                </c:pt>
                <c:pt idx="1511">
                  <c:v>0.18668299999999999</c:v>
                </c:pt>
                <c:pt idx="1512">
                  <c:v>0.174932</c:v>
                </c:pt>
                <c:pt idx="1513">
                  <c:v>0.17014599999999999</c:v>
                </c:pt>
                <c:pt idx="1514">
                  <c:v>0.15202299999999999</c:v>
                </c:pt>
                <c:pt idx="1515">
                  <c:v>0.12712000000000001</c:v>
                </c:pt>
                <c:pt idx="1516">
                  <c:v>0.124387</c:v>
                </c:pt>
                <c:pt idx="1517">
                  <c:v>0.119422</c:v>
                </c:pt>
                <c:pt idx="1518">
                  <c:v>0.11014199999999999</c:v>
                </c:pt>
                <c:pt idx="1519">
                  <c:v>8.5142999999999996E-2</c:v>
                </c:pt>
                <c:pt idx="1520">
                  <c:v>6.3950000000000007E-2</c:v>
                </c:pt>
                <c:pt idx="1521">
                  <c:v>5.8608999999999994E-2</c:v>
                </c:pt>
                <c:pt idx="1522">
                  <c:v>5.6203999999999997E-2</c:v>
                </c:pt>
                <c:pt idx="1523">
                  <c:v>5.1848999999999999E-2</c:v>
                </c:pt>
                <c:pt idx="1524">
                  <c:v>4.3832999999999997E-2</c:v>
                </c:pt>
                <c:pt idx="1525">
                  <c:v>4.8508999999999997E-2</c:v>
                </c:pt>
                <c:pt idx="1526">
                  <c:v>4.4842E-2</c:v>
                </c:pt>
                <c:pt idx="1527">
                  <c:v>3.9702999999999995E-2</c:v>
                </c:pt>
                <c:pt idx="1528">
                  <c:v>2.9932999999999998E-2</c:v>
                </c:pt>
                <c:pt idx="1529">
                  <c:v>2.8750000000000001E-2</c:v>
                </c:pt>
                <c:pt idx="1530">
                  <c:v>2.2411999999999998E-2</c:v>
                </c:pt>
                <c:pt idx="1531">
                  <c:v>1.924E-2</c:v>
                </c:pt>
                <c:pt idx="1532">
                  <c:v>2.2473E-2</c:v>
                </c:pt>
                <c:pt idx="1533">
                  <c:v>3.3597000000000002E-2</c:v>
                </c:pt>
                <c:pt idx="1534">
                  <c:v>3.1774999999999998E-2</c:v>
                </c:pt>
                <c:pt idx="1535">
                  <c:v>2.7670000000000004E-2</c:v>
                </c:pt>
                <c:pt idx="1536">
                  <c:v>2.5411E-2</c:v>
                </c:pt>
                <c:pt idx="1537">
                  <c:v>2.1897E-2</c:v>
                </c:pt>
                <c:pt idx="1538">
                  <c:v>1.6833999999999998E-2</c:v>
                </c:pt>
                <c:pt idx="1539">
                  <c:v>1.5420000000000001E-2</c:v>
                </c:pt>
                <c:pt idx="1540">
                  <c:v>1.4397999999999999E-2</c:v>
                </c:pt>
                <c:pt idx="1541">
                  <c:v>1.4267E-2</c:v>
                </c:pt>
                <c:pt idx="1542">
                  <c:v>1.0586E-2</c:v>
                </c:pt>
                <c:pt idx="1543">
                  <c:v>6.2589999999999998E-3</c:v>
                </c:pt>
                <c:pt idx="1544">
                  <c:v>8.7609999999999997E-3</c:v>
                </c:pt>
                <c:pt idx="1545">
                  <c:v>1.1684E-2</c:v>
                </c:pt>
                <c:pt idx="1546">
                  <c:v>1.1228999999999999E-2</c:v>
                </c:pt>
                <c:pt idx="1547">
                  <c:v>1.0315E-2</c:v>
                </c:pt>
                <c:pt idx="1548">
                  <c:v>1.2326E-2</c:v>
                </c:pt>
                <c:pt idx="1549">
                  <c:v>1.6722000000000001E-2</c:v>
                </c:pt>
                <c:pt idx="1550">
                  <c:v>2.7653999999999998E-2</c:v>
                </c:pt>
                <c:pt idx="1551">
                  <c:v>2.5470000000000003E-2</c:v>
                </c:pt>
                <c:pt idx="1552">
                  <c:v>3.3922000000000001E-2</c:v>
                </c:pt>
                <c:pt idx="1553">
                  <c:v>3.6360000000000003E-2</c:v>
                </c:pt>
                <c:pt idx="1554">
                  <c:v>3.3062999999999995E-2</c:v>
                </c:pt>
                <c:pt idx="1555">
                  <c:v>2.0927999999999999E-2</c:v>
                </c:pt>
                <c:pt idx="1556">
                  <c:v>2.1825000000000001E-2</c:v>
                </c:pt>
                <c:pt idx="1557">
                  <c:v>2.0567999999999999E-2</c:v>
                </c:pt>
                <c:pt idx="1558">
                  <c:v>1.5158999999999999E-2</c:v>
                </c:pt>
                <c:pt idx="1559">
                  <c:v>1.2187E-2</c:v>
                </c:pt>
                <c:pt idx="1560">
                  <c:v>1.0815E-2</c:v>
                </c:pt>
                <c:pt idx="1561">
                  <c:v>1.1063E-2</c:v>
                </c:pt>
                <c:pt idx="1562">
                  <c:v>8.0330000000000002E-3</c:v>
                </c:pt>
                <c:pt idx="1563">
                  <c:v>7.951999999999999E-3</c:v>
                </c:pt>
                <c:pt idx="1564">
                  <c:v>7.660000000000001E-3</c:v>
                </c:pt>
                <c:pt idx="1565">
                  <c:v>1.0676999999999999E-2</c:v>
                </c:pt>
                <c:pt idx="1566">
                  <c:v>9.0340000000000004E-3</c:v>
                </c:pt>
                <c:pt idx="1567">
                  <c:v>1.6012999999999999E-2</c:v>
                </c:pt>
                <c:pt idx="1568">
                  <c:v>2.6588999999999998E-2</c:v>
                </c:pt>
                <c:pt idx="1569">
                  <c:v>2.4620000000000003E-2</c:v>
                </c:pt>
                <c:pt idx="1570">
                  <c:v>3.4481999999999999E-2</c:v>
                </c:pt>
                <c:pt idx="1571">
                  <c:v>5.7420000000000006E-2</c:v>
                </c:pt>
                <c:pt idx="1572">
                  <c:v>6.8616999999999997E-2</c:v>
                </c:pt>
                <c:pt idx="1573">
                  <c:v>9.6852999999999995E-2</c:v>
                </c:pt>
                <c:pt idx="1574">
                  <c:v>0.10391399999999999</c:v>
                </c:pt>
                <c:pt idx="1575">
                  <c:v>0.116605</c:v>
                </c:pt>
                <c:pt idx="1576">
                  <c:v>0.11971000000000001</c:v>
                </c:pt>
                <c:pt idx="1577">
                  <c:v>0.111913</c:v>
                </c:pt>
                <c:pt idx="1578">
                  <c:v>0.100281</c:v>
                </c:pt>
                <c:pt idx="1579">
                  <c:v>9.6886E-2</c:v>
                </c:pt>
                <c:pt idx="1580">
                  <c:v>9.0160999999999991E-2</c:v>
                </c:pt>
                <c:pt idx="1581">
                  <c:v>8.1628999999999993E-2</c:v>
                </c:pt>
                <c:pt idx="1582">
                  <c:v>9.2002E-2</c:v>
                </c:pt>
                <c:pt idx="1583">
                  <c:v>0.111565</c:v>
                </c:pt>
                <c:pt idx="1584">
                  <c:v>0.13164799999999999</c:v>
                </c:pt>
                <c:pt idx="1585">
                  <c:v>0.12761899999999998</c:v>
                </c:pt>
                <c:pt idx="1586">
                  <c:v>0.120126</c:v>
                </c:pt>
                <c:pt idx="1587">
                  <c:v>0.12692799999999999</c:v>
                </c:pt>
                <c:pt idx="1588">
                  <c:v>0.14018</c:v>
                </c:pt>
                <c:pt idx="1589">
                  <c:v>0.13236799999999999</c:v>
                </c:pt>
                <c:pt idx="1590">
                  <c:v>0.13212599999999999</c:v>
                </c:pt>
                <c:pt idx="1591">
                  <c:v>0.113595</c:v>
                </c:pt>
                <c:pt idx="1592">
                  <c:v>8.8872999999999994E-2</c:v>
                </c:pt>
                <c:pt idx="1593">
                  <c:v>9.3570000000000014E-2</c:v>
                </c:pt>
                <c:pt idx="1594">
                  <c:v>8.9914999999999995E-2</c:v>
                </c:pt>
                <c:pt idx="1595">
                  <c:v>8.8426999999999992E-2</c:v>
                </c:pt>
                <c:pt idx="1596">
                  <c:v>9.5228999999999994E-2</c:v>
                </c:pt>
                <c:pt idx="1597">
                  <c:v>9.7283999999999995E-2</c:v>
                </c:pt>
                <c:pt idx="1598">
                  <c:v>9.7948999999999994E-2</c:v>
                </c:pt>
                <c:pt idx="1599">
                  <c:v>8.8965000000000002E-2</c:v>
                </c:pt>
                <c:pt idx="1600">
                  <c:v>9.0935000000000002E-2</c:v>
                </c:pt>
                <c:pt idx="1601">
                  <c:v>9.4402E-2</c:v>
                </c:pt>
                <c:pt idx="1602">
                  <c:v>0.109107</c:v>
                </c:pt>
                <c:pt idx="1603">
                  <c:v>0.12573499999999999</c:v>
                </c:pt>
                <c:pt idx="1604">
                  <c:v>0.12226799999999999</c:v>
                </c:pt>
                <c:pt idx="1605">
                  <c:v>0.12290799999999999</c:v>
                </c:pt>
                <c:pt idx="1606">
                  <c:v>0.15282799999999999</c:v>
                </c:pt>
                <c:pt idx="1607">
                  <c:v>0.141981</c:v>
                </c:pt>
                <c:pt idx="1608">
                  <c:v>0.143096</c:v>
                </c:pt>
                <c:pt idx="1609">
                  <c:v>0.13736099999999998</c:v>
                </c:pt>
                <c:pt idx="1610">
                  <c:v>0.13614099999999998</c:v>
                </c:pt>
                <c:pt idx="1611">
                  <c:v>0.14980000000000002</c:v>
                </c:pt>
                <c:pt idx="1612">
                  <c:v>0.156336</c:v>
                </c:pt>
                <c:pt idx="1613">
                  <c:v>0.17272799999999999</c:v>
                </c:pt>
                <c:pt idx="1614">
                  <c:v>0.16169500000000001</c:v>
                </c:pt>
                <c:pt idx="1615">
                  <c:v>0.15695000000000001</c:v>
                </c:pt>
                <c:pt idx="1616">
                  <c:v>0.16954900000000001</c:v>
                </c:pt>
                <c:pt idx="1617">
                  <c:v>0.19991099999999998</c:v>
                </c:pt>
                <c:pt idx="1618">
                  <c:v>0.19400799999999999</c:v>
                </c:pt>
                <c:pt idx="1619">
                  <c:v>0.20318599999999998</c:v>
                </c:pt>
                <c:pt idx="1620">
                  <c:v>0.20044499999999998</c:v>
                </c:pt>
                <c:pt idx="1621">
                  <c:v>0.198792</c:v>
                </c:pt>
                <c:pt idx="1622">
                  <c:v>0.175675</c:v>
                </c:pt>
                <c:pt idx="1623">
                  <c:v>0.192747</c:v>
                </c:pt>
                <c:pt idx="1624">
                  <c:v>0.17771799999999999</c:v>
                </c:pt>
                <c:pt idx="1625">
                  <c:v>0.18942199999999998</c:v>
                </c:pt>
                <c:pt idx="1626">
                  <c:v>0.20694699999999999</c:v>
                </c:pt>
                <c:pt idx="1627">
                  <c:v>0.18964399999999998</c:v>
                </c:pt>
                <c:pt idx="1628">
                  <c:v>0.18158000000000002</c:v>
                </c:pt>
                <c:pt idx="1629">
                  <c:v>0.16200799999999999</c:v>
                </c:pt>
                <c:pt idx="1630">
                  <c:v>0.15501899999999999</c:v>
                </c:pt>
                <c:pt idx="1631">
                  <c:v>0.145347</c:v>
                </c:pt>
                <c:pt idx="1632">
                  <c:v>0.15105499999999999</c:v>
                </c:pt>
                <c:pt idx="1633">
                  <c:v>0.150256</c:v>
                </c:pt>
                <c:pt idx="1634">
                  <c:v>0.20233399999999999</c:v>
                </c:pt>
                <c:pt idx="1635">
                  <c:v>0.203234</c:v>
                </c:pt>
                <c:pt idx="1636">
                  <c:v>0.22282099999999999</c:v>
                </c:pt>
                <c:pt idx="1637">
                  <c:v>0.219751</c:v>
                </c:pt>
                <c:pt idx="1638">
                  <c:v>0.24662800000000001</c:v>
                </c:pt>
                <c:pt idx="1639">
                  <c:v>0.241646</c:v>
                </c:pt>
                <c:pt idx="1640">
                  <c:v>0.30707200000000001</c:v>
                </c:pt>
                <c:pt idx="1641">
                  <c:v>0.26347699999999996</c:v>
                </c:pt>
                <c:pt idx="1642">
                  <c:v>0.237591</c:v>
                </c:pt>
                <c:pt idx="1643">
                  <c:v>0.24249000000000001</c:v>
                </c:pt>
                <c:pt idx="1644">
                  <c:v>0.219552</c:v>
                </c:pt>
                <c:pt idx="1645">
                  <c:v>0.19899899999999998</c:v>
                </c:pt>
                <c:pt idx="1646">
                  <c:v>0.181481</c:v>
                </c:pt>
                <c:pt idx="1647">
                  <c:v>0.151226</c:v>
                </c:pt>
                <c:pt idx="1648">
                  <c:v>0.138767</c:v>
                </c:pt>
                <c:pt idx="1649">
                  <c:v>0.12457799999999999</c:v>
                </c:pt>
                <c:pt idx="1650">
                  <c:v>0.126441</c:v>
                </c:pt>
                <c:pt idx="1651">
                  <c:v>0.13196000000000002</c:v>
                </c:pt>
                <c:pt idx="1652">
                  <c:v>0.119447</c:v>
                </c:pt>
                <c:pt idx="1653">
                  <c:v>0.140819</c:v>
                </c:pt>
                <c:pt idx="1654">
                  <c:v>0.12895899999999999</c:v>
                </c:pt>
                <c:pt idx="1655">
                  <c:v>0.114423</c:v>
                </c:pt>
                <c:pt idx="1656">
                  <c:v>0.104694</c:v>
                </c:pt>
                <c:pt idx="1657">
                  <c:v>8.5026999999999991E-2</c:v>
                </c:pt>
                <c:pt idx="1658">
                  <c:v>7.041399999999999E-2</c:v>
                </c:pt>
                <c:pt idx="1659">
                  <c:v>6.1346999999999999E-2</c:v>
                </c:pt>
                <c:pt idx="1660">
                  <c:v>5.1503E-2</c:v>
                </c:pt>
                <c:pt idx="1661">
                  <c:v>4.7355999999999995E-2</c:v>
                </c:pt>
                <c:pt idx="1662">
                  <c:v>4.4380999999999997E-2</c:v>
                </c:pt>
                <c:pt idx="1663">
                  <c:v>3.9810000000000005E-2</c:v>
                </c:pt>
                <c:pt idx="1664">
                  <c:v>4.8140999999999996E-2</c:v>
                </c:pt>
                <c:pt idx="1665">
                  <c:v>4.3808E-2</c:v>
                </c:pt>
                <c:pt idx="1666">
                  <c:v>6.6970000000000002E-2</c:v>
                </c:pt>
                <c:pt idx="1667">
                  <c:v>7.9648999999999998E-2</c:v>
                </c:pt>
                <c:pt idx="1668">
                  <c:v>7.5888999999999998E-2</c:v>
                </c:pt>
                <c:pt idx="1669">
                  <c:v>0.100758</c:v>
                </c:pt>
                <c:pt idx="1670">
                  <c:v>9.5233999999999999E-2</c:v>
                </c:pt>
                <c:pt idx="1671">
                  <c:v>0.106486</c:v>
                </c:pt>
                <c:pt idx="1672">
                  <c:v>9.559899999999999E-2</c:v>
                </c:pt>
                <c:pt idx="1673">
                  <c:v>9.1326999999999992E-2</c:v>
                </c:pt>
                <c:pt idx="1674">
                  <c:v>9.4441999999999998E-2</c:v>
                </c:pt>
                <c:pt idx="1675">
                  <c:v>8.3844000000000002E-2</c:v>
                </c:pt>
                <c:pt idx="1676">
                  <c:v>8.0366999999999994E-2</c:v>
                </c:pt>
                <c:pt idx="1677">
                  <c:v>7.0933999999999997E-2</c:v>
                </c:pt>
                <c:pt idx="1678">
                  <c:v>8.2886000000000001E-2</c:v>
                </c:pt>
                <c:pt idx="1679">
                  <c:v>8.6016999999999996E-2</c:v>
                </c:pt>
                <c:pt idx="1680">
                  <c:v>8.8951000000000002E-2</c:v>
                </c:pt>
                <c:pt idx="1681">
                  <c:v>8.4173999999999999E-2</c:v>
                </c:pt>
                <c:pt idx="1682">
                  <c:v>0.113328</c:v>
                </c:pt>
                <c:pt idx="1683">
                  <c:v>0.11758299999999999</c:v>
                </c:pt>
                <c:pt idx="1684">
                  <c:v>0.12723599999999999</c:v>
                </c:pt>
                <c:pt idx="1685">
                  <c:v>0.12495199999999999</c:v>
                </c:pt>
                <c:pt idx="1686">
                  <c:v>0.11311199999999999</c:v>
                </c:pt>
                <c:pt idx="1687">
                  <c:v>0.13361899999999999</c:v>
                </c:pt>
                <c:pt idx="1688">
                  <c:v>0.129334</c:v>
                </c:pt>
                <c:pt idx="1689">
                  <c:v>0.14268699999999998</c:v>
                </c:pt>
                <c:pt idx="1690">
                  <c:v>0.13993</c:v>
                </c:pt>
                <c:pt idx="1691">
                  <c:v>0.13629000000000002</c:v>
                </c:pt>
                <c:pt idx="1692">
                  <c:v>0.13414099999999998</c:v>
                </c:pt>
                <c:pt idx="1693">
                  <c:v>0.13662099999999999</c:v>
                </c:pt>
                <c:pt idx="1694">
                  <c:v>0.124694</c:v>
                </c:pt>
                <c:pt idx="1695">
                  <c:v>0.112565</c:v>
                </c:pt>
                <c:pt idx="1696">
                  <c:v>0.11326399999999999</c:v>
                </c:pt>
                <c:pt idx="1697">
                  <c:v>9.8370000000000013E-2</c:v>
                </c:pt>
                <c:pt idx="1698">
                  <c:v>9.1176999999999994E-2</c:v>
                </c:pt>
                <c:pt idx="1699">
                  <c:v>0.10048599999999999</c:v>
                </c:pt>
                <c:pt idx="1700">
                  <c:v>0.11911000000000001</c:v>
                </c:pt>
                <c:pt idx="1701">
                  <c:v>0.118867</c:v>
                </c:pt>
                <c:pt idx="1702">
                  <c:v>0.11426199999999999</c:v>
                </c:pt>
                <c:pt idx="1703">
                  <c:v>0.135684</c:v>
                </c:pt>
                <c:pt idx="1704">
                  <c:v>0.13897699999999999</c:v>
                </c:pt>
                <c:pt idx="1705">
                  <c:v>0.13394499999999998</c:v>
                </c:pt>
                <c:pt idx="1706">
                  <c:v>0.12617</c:v>
                </c:pt>
                <c:pt idx="1707">
                  <c:v>0.124583</c:v>
                </c:pt>
                <c:pt idx="1708">
                  <c:v>0.11369699999999999</c:v>
                </c:pt>
                <c:pt idx="1709">
                  <c:v>0.10378799999999999</c:v>
                </c:pt>
                <c:pt idx="1710">
                  <c:v>8.9885999999999994E-2</c:v>
                </c:pt>
                <c:pt idx="1711">
                  <c:v>7.6273999999999995E-2</c:v>
                </c:pt>
                <c:pt idx="1712">
                  <c:v>6.9181999999999994E-2</c:v>
                </c:pt>
                <c:pt idx="1713">
                  <c:v>9.7526000000000002E-2</c:v>
                </c:pt>
                <c:pt idx="1714">
                  <c:v>9.5451999999999995E-2</c:v>
                </c:pt>
                <c:pt idx="1715">
                  <c:v>8.9638999999999996E-2</c:v>
                </c:pt>
                <c:pt idx="1716">
                  <c:v>8.6591000000000001E-2</c:v>
                </c:pt>
                <c:pt idx="1717">
                  <c:v>8.3025000000000002E-2</c:v>
                </c:pt>
                <c:pt idx="1718">
                  <c:v>6.6847999999999991E-2</c:v>
                </c:pt>
                <c:pt idx="1719">
                  <c:v>5.6351999999999999E-2</c:v>
                </c:pt>
                <c:pt idx="1720">
                  <c:v>4.7504999999999999E-2</c:v>
                </c:pt>
                <c:pt idx="1721">
                  <c:v>4.0818E-2</c:v>
                </c:pt>
                <c:pt idx="1722">
                  <c:v>3.9488999999999996E-2</c:v>
                </c:pt>
                <c:pt idx="1723">
                  <c:v>3.7220999999999997E-2</c:v>
                </c:pt>
                <c:pt idx="1724">
                  <c:v>3.8411000000000001E-2</c:v>
                </c:pt>
                <c:pt idx="1725">
                  <c:v>3.7517000000000002E-2</c:v>
                </c:pt>
                <c:pt idx="1726">
                  <c:v>3.4644999999999995E-2</c:v>
                </c:pt>
                <c:pt idx="1727">
                  <c:v>2.6702999999999998E-2</c:v>
                </c:pt>
                <c:pt idx="1728">
                  <c:v>2.1978999999999999E-2</c:v>
                </c:pt>
                <c:pt idx="1729">
                  <c:v>2.1148E-2</c:v>
                </c:pt>
                <c:pt idx="1730">
                  <c:v>1.9715999999999997E-2</c:v>
                </c:pt>
                <c:pt idx="1731">
                  <c:v>1.7252E-2</c:v>
                </c:pt>
                <c:pt idx="1732">
                  <c:v>1.6649000000000001E-2</c:v>
                </c:pt>
                <c:pt idx="1733">
                  <c:v>1.1443999999999999E-2</c:v>
                </c:pt>
                <c:pt idx="1734">
                  <c:v>2.4854999999999999E-2</c:v>
                </c:pt>
                <c:pt idx="1735">
                  <c:v>3.1101999999999998E-2</c:v>
                </c:pt>
                <c:pt idx="1736">
                  <c:v>2.9793E-2</c:v>
                </c:pt>
                <c:pt idx="1737">
                  <c:v>2.9332999999999998E-2</c:v>
                </c:pt>
                <c:pt idx="1738">
                  <c:v>3.0491999999999998E-2</c:v>
                </c:pt>
                <c:pt idx="1739">
                  <c:v>2.8896999999999999E-2</c:v>
                </c:pt>
                <c:pt idx="1740">
                  <c:v>3.2034E-2</c:v>
                </c:pt>
                <c:pt idx="1741">
                  <c:v>3.5317999999999995E-2</c:v>
                </c:pt>
                <c:pt idx="1742">
                  <c:v>2.8861999999999999E-2</c:v>
                </c:pt>
                <c:pt idx="1743">
                  <c:v>2.8768999999999999E-2</c:v>
                </c:pt>
                <c:pt idx="1744">
                  <c:v>2.9998999999999998E-2</c:v>
                </c:pt>
                <c:pt idx="1745">
                  <c:v>2.9647E-2</c:v>
                </c:pt>
                <c:pt idx="1746">
                  <c:v>8.3371000000000001E-2</c:v>
                </c:pt>
                <c:pt idx="1747">
                  <c:v>0.13030899999999998</c:v>
                </c:pt>
                <c:pt idx="1748">
                  <c:v>0.14996799999999999</c:v>
                </c:pt>
                <c:pt idx="1749">
                  <c:v>0.169493</c:v>
                </c:pt>
                <c:pt idx="1750">
                  <c:v>0.185198</c:v>
                </c:pt>
                <c:pt idx="1751">
                  <c:v>0.19142199999999998</c:v>
                </c:pt>
                <c:pt idx="1752">
                  <c:v>0.19491899999999998</c:v>
                </c:pt>
                <c:pt idx="1753">
                  <c:v>0.19267299999999998</c:v>
                </c:pt>
                <c:pt idx="1754">
                  <c:v>0.196851</c:v>
                </c:pt>
                <c:pt idx="1755">
                  <c:v>0.19314299999999998</c:v>
                </c:pt>
                <c:pt idx="1756">
                  <c:v>0.20028499999999999</c:v>
                </c:pt>
                <c:pt idx="1757">
                  <c:v>0.19120399999999999</c:v>
                </c:pt>
                <c:pt idx="1758">
                  <c:v>0.1988</c:v>
                </c:pt>
                <c:pt idx="1759">
                  <c:v>0.20546699999999998</c:v>
                </c:pt>
                <c:pt idx="1760">
                  <c:v>0.199796</c:v>
                </c:pt>
                <c:pt idx="1761">
                  <c:v>0.189473</c:v>
                </c:pt>
                <c:pt idx="1762">
                  <c:v>0.185664</c:v>
                </c:pt>
                <c:pt idx="1763">
                  <c:v>0.165135</c:v>
                </c:pt>
                <c:pt idx="1764">
                  <c:v>0.14389099999999999</c:v>
                </c:pt>
                <c:pt idx="1765">
                  <c:v>0.13103599999999999</c:v>
                </c:pt>
                <c:pt idx="1766">
                  <c:v>0.11484899999999999</c:v>
                </c:pt>
                <c:pt idx="1767">
                  <c:v>0.105698</c:v>
                </c:pt>
                <c:pt idx="1768">
                  <c:v>9.1448000000000002E-2</c:v>
                </c:pt>
                <c:pt idx="1769">
                  <c:v>8.284699999999999E-2</c:v>
                </c:pt>
                <c:pt idx="1770">
                  <c:v>7.9118999999999995E-2</c:v>
                </c:pt>
                <c:pt idx="1771">
                  <c:v>6.7858000000000002E-2</c:v>
                </c:pt>
                <c:pt idx="1772">
                  <c:v>5.5230000000000001E-2</c:v>
                </c:pt>
                <c:pt idx="1773">
                  <c:v>5.6183999999999998E-2</c:v>
                </c:pt>
                <c:pt idx="1774">
                  <c:v>5.0435999999999995E-2</c:v>
                </c:pt>
                <c:pt idx="1775">
                  <c:v>4.3192999999999995E-2</c:v>
                </c:pt>
                <c:pt idx="1776">
                  <c:v>4.1041000000000001E-2</c:v>
                </c:pt>
                <c:pt idx="1777">
                  <c:v>5.0719E-2</c:v>
                </c:pt>
                <c:pt idx="1778">
                  <c:v>5.8377999999999999E-2</c:v>
                </c:pt>
                <c:pt idx="1779">
                  <c:v>6.0505999999999997E-2</c:v>
                </c:pt>
                <c:pt idx="1780">
                  <c:v>5.8580000000000007E-2</c:v>
                </c:pt>
                <c:pt idx="1781">
                  <c:v>4.4954999999999995E-2</c:v>
                </c:pt>
                <c:pt idx="1782">
                  <c:v>4.0516999999999997E-2</c:v>
                </c:pt>
                <c:pt idx="1783">
                  <c:v>3.5386000000000001E-2</c:v>
                </c:pt>
                <c:pt idx="1784">
                  <c:v>3.0532E-2</c:v>
                </c:pt>
                <c:pt idx="1785">
                  <c:v>2.5120999999999997E-2</c:v>
                </c:pt>
                <c:pt idx="1786">
                  <c:v>2.3557999999999999E-2</c:v>
                </c:pt>
                <c:pt idx="1787">
                  <c:v>2.0951999999999998E-2</c:v>
                </c:pt>
                <c:pt idx="1788">
                  <c:v>2.4590000000000001E-2</c:v>
                </c:pt>
                <c:pt idx="1789">
                  <c:v>2.3614E-2</c:v>
                </c:pt>
                <c:pt idx="1790">
                  <c:v>2.5080999999999999E-2</c:v>
                </c:pt>
                <c:pt idx="1791">
                  <c:v>1.5654999999999999E-2</c:v>
                </c:pt>
                <c:pt idx="1792">
                  <c:v>1.5366999999999999E-2</c:v>
                </c:pt>
                <c:pt idx="1793">
                  <c:v>1.5606E-2</c:v>
                </c:pt>
                <c:pt idx="1794">
                  <c:v>2.0888999999999998E-2</c:v>
                </c:pt>
                <c:pt idx="1795">
                  <c:v>2.5390000000000003E-2</c:v>
                </c:pt>
                <c:pt idx="1796">
                  <c:v>2.7075999999999999E-2</c:v>
                </c:pt>
                <c:pt idx="1797">
                  <c:v>2.6915999999999999E-2</c:v>
                </c:pt>
                <c:pt idx="1798">
                  <c:v>2.4877999999999997E-2</c:v>
                </c:pt>
                <c:pt idx="1799">
                  <c:v>2.7666E-2</c:v>
                </c:pt>
                <c:pt idx="1800">
                  <c:v>2.8330000000000001E-2</c:v>
                </c:pt>
                <c:pt idx="1801">
                  <c:v>2.7541E-2</c:v>
                </c:pt>
                <c:pt idx="1802">
                  <c:v>2.5663999999999999E-2</c:v>
                </c:pt>
                <c:pt idx="1803">
                  <c:v>2.1967999999999998E-2</c:v>
                </c:pt>
                <c:pt idx="1804">
                  <c:v>2.4308E-2</c:v>
                </c:pt>
                <c:pt idx="1805">
                  <c:v>2.0292999999999999E-2</c:v>
                </c:pt>
                <c:pt idx="1806">
                  <c:v>1.7582999999999998E-2</c:v>
                </c:pt>
                <c:pt idx="1807">
                  <c:v>1.3176999999999999E-2</c:v>
                </c:pt>
                <c:pt idx="1808">
                  <c:v>1.3375999999999999E-2</c:v>
                </c:pt>
                <c:pt idx="1809">
                  <c:v>1.1335999999999999E-2</c:v>
                </c:pt>
                <c:pt idx="1810">
                  <c:v>1.1932999999999999E-2</c:v>
                </c:pt>
                <c:pt idx="1811">
                  <c:v>1.0447E-2</c:v>
                </c:pt>
                <c:pt idx="1812">
                  <c:v>8.482E-3</c:v>
                </c:pt>
                <c:pt idx="1813">
                  <c:v>4.8690000000000001E-3</c:v>
                </c:pt>
                <c:pt idx="1814">
                  <c:v>4.6900000000000006E-3</c:v>
                </c:pt>
                <c:pt idx="1815">
                  <c:v>6.9089999999999993E-3</c:v>
                </c:pt>
                <c:pt idx="1816">
                  <c:v>8.8360000000000001E-3</c:v>
                </c:pt>
                <c:pt idx="1817">
                  <c:v>1.7063999999999999E-2</c:v>
                </c:pt>
                <c:pt idx="1818">
                  <c:v>2.9722999999999999E-2</c:v>
                </c:pt>
                <c:pt idx="1819">
                  <c:v>3.909E-2</c:v>
                </c:pt>
                <c:pt idx="1820">
                  <c:v>4.1951999999999996E-2</c:v>
                </c:pt>
                <c:pt idx="1821">
                  <c:v>4.5326999999999999E-2</c:v>
                </c:pt>
                <c:pt idx="1822">
                  <c:v>4.5973E-2</c:v>
                </c:pt>
                <c:pt idx="1823">
                  <c:v>4.1616E-2</c:v>
                </c:pt>
                <c:pt idx="1824">
                  <c:v>4.9240000000000006E-2</c:v>
                </c:pt>
                <c:pt idx="1825">
                  <c:v>5.7936999999999995E-2</c:v>
                </c:pt>
                <c:pt idx="1826">
                  <c:v>6.7681999999999992E-2</c:v>
                </c:pt>
                <c:pt idx="1827">
                  <c:v>5.4286000000000001E-2</c:v>
                </c:pt>
                <c:pt idx="1828">
                  <c:v>6.5082000000000001E-2</c:v>
                </c:pt>
                <c:pt idx="1829">
                  <c:v>7.1970999999999993E-2</c:v>
                </c:pt>
                <c:pt idx="1830">
                  <c:v>7.522899999999999E-2</c:v>
                </c:pt>
                <c:pt idx="1831">
                  <c:v>7.0793999999999996E-2</c:v>
                </c:pt>
                <c:pt idx="1832">
                  <c:v>6.1742999999999999E-2</c:v>
                </c:pt>
                <c:pt idx="1833">
                  <c:v>6.3353999999999994E-2</c:v>
                </c:pt>
                <c:pt idx="1834">
                  <c:v>5.9431999999999999E-2</c:v>
                </c:pt>
                <c:pt idx="1835">
                  <c:v>8.0942E-2</c:v>
                </c:pt>
                <c:pt idx="1836">
                  <c:v>8.2399E-2</c:v>
                </c:pt>
                <c:pt idx="1837">
                  <c:v>7.6727999999999991E-2</c:v>
                </c:pt>
                <c:pt idx="1838">
                  <c:v>8.5081999999999991E-2</c:v>
                </c:pt>
                <c:pt idx="1839">
                  <c:v>7.3796E-2</c:v>
                </c:pt>
                <c:pt idx="1840">
                  <c:v>6.8398E-2</c:v>
                </c:pt>
                <c:pt idx="1841">
                  <c:v>9.2295999999999989E-2</c:v>
                </c:pt>
                <c:pt idx="1842">
                  <c:v>7.8520999999999994E-2</c:v>
                </c:pt>
                <c:pt idx="1843">
                  <c:v>5.2252E-2</c:v>
                </c:pt>
                <c:pt idx="1844">
                  <c:v>6.5037999999999999E-2</c:v>
                </c:pt>
                <c:pt idx="1845">
                  <c:v>6.8400000000000002E-2</c:v>
                </c:pt>
                <c:pt idx="1846">
                  <c:v>6.5051999999999999E-2</c:v>
                </c:pt>
                <c:pt idx="1847">
                  <c:v>7.153000000000001E-2</c:v>
                </c:pt>
                <c:pt idx="1848">
                  <c:v>7.1834999999999996E-2</c:v>
                </c:pt>
                <c:pt idx="1849">
                  <c:v>5.9531000000000001E-2</c:v>
                </c:pt>
                <c:pt idx="1850">
                  <c:v>7.1688000000000002E-2</c:v>
                </c:pt>
                <c:pt idx="1851">
                  <c:v>7.1327000000000002E-2</c:v>
                </c:pt>
                <c:pt idx="1852">
                  <c:v>6.7493999999999998E-2</c:v>
                </c:pt>
                <c:pt idx="1853">
                  <c:v>6.8211999999999995E-2</c:v>
                </c:pt>
                <c:pt idx="1854">
                  <c:v>5.7375999999999996E-2</c:v>
                </c:pt>
                <c:pt idx="1855">
                  <c:v>6.1745999999999995E-2</c:v>
                </c:pt>
                <c:pt idx="1856">
                  <c:v>4.9160000000000002E-2</c:v>
                </c:pt>
                <c:pt idx="1857">
                  <c:v>5.9027999999999997E-2</c:v>
                </c:pt>
                <c:pt idx="1858">
                  <c:v>5.5327999999999995E-2</c:v>
                </c:pt>
                <c:pt idx="1859">
                  <c:v>7.894799999999999E-2</c:v>
                </c:pt>
                <c:pt idx="1860">
                  <c:v>8.4820000000000007E-2</c:v>
                </c:pt>
                <c:pt idx="1861">
                  <c:v>9.4601999999999992E-2</c:v>
                </c:pt>
                <c:pt idx="1862">
                  <c:v>9.6111999999999989E-2</c:v>
                </c:pt>
                <c:pt idx="1863">
                  <c:v>9.3986E-2</c:v>
                </c:pt>
                <c:pt idx="1864">
                  <c:v>9.1080000000000008E-2</c:v>
                </c:pt>
                <c:pt idx="1865">
                  <c:v>8.9158000000000001E-2</c:v>
                </c:pt>
                <c:pt idx="1866">
                  <c:v>8.1560000000000007E-2</c:v>
                </c:pt>
                <c:pt idx="1867">
                  <c:v>7.6116000000000003E-2</c:v>
                </c:pt>
                <c:pt idx="1868">
                  <c:v>6.5073999999999993E-2</c:v>
                </c:pt>
                <c:pt idx="1869">
                  <c:v>5.0914000000000001E-2</c:v>
                </c:pt>
                <c:pt idx="1870">
                  <c:v>5.0356999999999999E-2</c:v>
                </c:pt>
                <c:pt idx="1871">
                  <c:v>4.3680999999999998E-2</c:v>
                </c:pt>
                <c:pt idx="1872">
                  <c:v>3.0262999999999998E-2</c:v>
                </c:pt>
                <c:pt idx="1873">
                  <c:v>3.4133999999999998E-2</c:v>
                </c:pt>
                <c:pt idx="1874">
                  <c:v>3.0466E-2</c:v>
                </c:pt>
                <c:pt idx="1875">
                  <c:v>3.7601999999999997E-2</c:v>
                </c:pt>
                <c:pt idx="1876">
                  <c:v>3.3417999999999996E-2</c:v>
                </c:pt>
                <c:pt idx="1877">
                  <c:v>2.7829E-2</c:v>
                </c:pt>
                <c:pt idx="1878">
                  <c:v>2.5665999999999998E-2</c:v>
                </c:pt>
                <c:pt idx="1879">
                  <c:v>2.8204999999999997E-2</c:v>
                </c:pt>
                <c:pt idx="1880">
                  <c:v>2.7394999999999999E-2</c:v>
                </c:pt>
                <c:pt idx="1881">
                  <c:v>2.6113999999999998E-2</c:v>
                </c:pt>
                <c:pt idx="1882">
                  <c:v>2.8013999999999997E-2</c:v>
                </c:pt>
                <c:pt idx="1883">
                  <c:v>2.2994999999999998E-2</c:v>
                </c:pt>
                <c:pt idx="1884">
                  <c:v>2.2720999999999998E-2</c:v>
                </c:pt>
                <c:pt idx="1885">
                  <c:v>2.1913999999999999E-2</c:v>
                </c:pt>
                <c:pt idx="1886">
                  <c:v>2.2613999999999999E-2</c:v>
                </c:pt>
                <c:pt idx="1887">
                  <c:v>1.2551E-2</c:v>
                </c:pt>
                <c:pt idx="1888">
                  <c:v>3.9983999999999999E-2</c:v>
                </c:pt>
                <c:pt idx="1889">
                  <c:v>5.3295999999999996E-2</c:v>
                </c:pt>
                <c:pt idx="1890">
                  <c:v>6.6200000000000009E-2</c:v>
                </c:pt>
                <c:pt idx="1891">
                  <c:v>6.5450999999999995E-2</c:v>
                </c:pt>
                <c:pt idx="1892">
                  <c:v>6.9126999999999994E-2</c:v>
                </c:pt>
                <c:pt idx="1893">
                  <c:v>6.3688999999999996E-2</c:v>
                </c:pt>
                <c:pt idx="1894">
                  <c:v>5.8157999999999994E-2</c:v>
                </c:pt>
                <c:pt idx="1895">
                  <c:v>5.4583E-2</c:v>
                </c:pt>
                <c:pt idx="1896">
                  <c:v>4.7226999999999998E-2</c:v>
                </c:pt>
                <c:pt idx="1897">
                  <c:v>5.0941E-2</c:v>
                </c:pt>
                <c:pt idx="1898">
                  <c:v>7.0468000000000003E-2</c:v>
                </c:pt>
                <c:pt idx="1899">
                  <c:v>0.18293000000000001</c:v>
                </c:pt>
                <c:pt idx="1900">
                  <c:v>0.21743699999999999</c:v>
                </c:pt>
                <c:pt idx="1901">
                  <c:v>0.22773199999999999</c:v>
                </c:pt>
                <c:pt idx="1902">
                  <c:v>0.22750199999999998</c:v>
                </c:pt>
                <c:pt idx="1903">
                  <c:v>0.232044</c:v>
                </c:pt>
                <c:pt idx="1904">
                  <c:v>0.228515</c:v>
                </c:pt>
                <c:pt idx="1905">
                  <c:v>0.23607299999999998</c:v>
                </c:pt>
                <c:pt idx="1906">
                  <c:v>0.24205599999999999</c:v>
                </c:pt>
                <c:pt idx="1907">
                  <c:v>0.24238899999999999</c:v>
                </c:pt>
                <c:pt idx="1908">
                  <c:v>0.254112</c:v>
                </c:pt>
                <c:pt idx="1909">
                  <c:v>0.255191</c:v>
                </c:pt>
                <c:pt idx="1910">
                  <c:v>0.25272899999999998</c:v>
                </c:pt>
                <c:pt idx="1911">
                  <c:v>0.26645799999999997</c:v>
                </c:pt>
                <c:pt idx="1912">
                  <c:v>0.264048</c:v>
                </c:pt>
                <c:pt idx="1913">
                  <c:v>0.26018000000000002</c:v>
                </c:pt>
                <c:pt idx="1914">
                  <c:v>0.25199000000000005</c:v>
                </c:pt>
                <c:pt idx="1915">
                  <c:v>0.24421399999999999</c:v>
                </c:pt>
                <c:pt idx="1916">
                  <c:v>0.22598799999999999</c:v>
                </c:pt>
                <c:pt idx="1917">
                  <c:v>0.216525</c:v>
                </c:pt>
                <c:pt idx="1918">
                  <c:v>0.19339899999999999</c:v>
                </c:pt>
                <c:pt idx="1919">
                  <c:v>0.17288499999999998</c:v>
                </c:pt>
                <c:pt idx="1920">
                  <c:v>0.150838</c:v>
                </c:pt>
                <c:pt idx="1921">
                  <c:v>0.12374599999999999</c:v>
                </c:pt>
                <c:pt idx="1922">
                  <c:v>0.13616699999999998</c:v>
                </c:pt>
                <c:pt idx="1923">
                  <c:v>0.140873</c:v>
                </c:pt>
                <c:pt idx="1924">
                  <c:v>0.15895799999999999</c:v>
                </c:pt>
                <c:pt idx="1925">
                  <c:v>0.17854100000000001</c:v>
                </c:pt>
                <c:pt idx="1926">
                  <c:v>0.17752599999999999</c:v>
                </c:pt>
                <c:pt idx="1927">
                  <c:v>0.16097799999999998</c:v>
                </c:pt>
                <c:pt idx="1928">
                  <c:v>0.15382599999999999</c:v>
                </c:pt>
                <c:pt idx="1929">
                  <c:v>0.153923</c:v>
                </c:pt>
                <c:pt idx="1930">
                  <c:v>0.16411399999999998</c:v>
                </c:pt>
                <c:pt idx="1931">
                  <c:v>0.16864000000000001</c:v>
                </c:pt>
                <c:pt idx="1932">
                  <c:v>0.17400399999999999</c:v>
                </c:pt>
                <c:pt idx="1933">
                  <c:v>0.174316</c:v>
                </c:pt>
                <c:pt idx="1934">
                  <c:v>0.203487</c:v>
                </c:pt>
                <c:pt idx="1935">
                  <c:v>0.21462000000000001</c:v>
                </c:pt>
                <c:pt idx="1936">
                  <c:v>0.208206</c:v>
                </c:pt>
                <c:pt idx="1937">
                  <c:v>0.20193899999999998</c:v>
                </c:pt>
                <c:pt idx="1938">
                  <c:v>0.202491</c:v>
                </c:pt>
                <c:pt idx="1939">
                  <c:v>0.19332099999999999</c:v>
                </c:pt>
                <c:pt idx="1940">
                  <c:v>0.17379699999999998</c:v>
                </c:pt>
                <c:pt idx="1941">
                  <c:v>0.156948</c:v>
                </c:pt>
                <c:pt idx="1942">
                  <c:v>0.16370599999999999</c:v>
                </c:pt>
                <c:pt idx="1943">
                  <c:v>0.16754000000000002</c:v>
                </c:pt>
                <c:pt idx="1944">
                  <c:v>0.15251199999999998</c:v>
                </c:pt>
                <c:pt idx="1945">
                  <c:v>0.132526</c:v>
                </c:pt>
                <c:pt idx="1946">
                  <c:v>0.11351799999999999</c:v>
                </c:pt>
                <c:pt idx="1947">
                  <c:v>9.4255999999999993E-2</c:v>
                </c:pt>
                <c:pt idx="1948">
                  <c:v>8.8090000000000002E-2</c:v>
                </c:pt>
                <c:pt idx="1949">
                  <c:v>7.3346999999999996E-2</c:v>
                </c:pt>
                <c:pt idx="1950">
                  <c:v>7.0993000000000001E-2</c:v>
                </c:pt>
                <c:pt idx="1951">
                  <c:v>6.8173999999999998E-2</c:v>
                </c:pt>
                <c:pt idx="1952">
                  <c:v>5.7582999999999995E-2</c:v>
                </c:pt>
                <c:pt idx="1953">
                  <c:v>5.3217999999999994E-2</c:v>
                </c:pt>
                <c:pt idx="1954">
                  <c:v>4.1263000000000001E-2</c:v>
                </c:pt>
                <c:pt idx="1955">
                  <c:v>3.5577999999999999E-2</c:v>
                </c:pt>
                <c:pt idx="1956">
                  <c:v>3.3845E-2</c:v>
                </c:pt>
                <c:pt idx="1957">
                  <c:v>3.0972E-2</c:v>
                </c:pt>
                <c:pt idx="1958">
                  <c:v>2.6641999999999999E-2</c:v>
                </c:pt>
                <c:pt idx="1959">
                  <c:v>2.5150000000000002E-2</c:v>
                </c:pt>
                <c:pt idx="1960">
                  <c:v>2.3705999999999998E-2</c:v>
                </c:pt>
                <c:pt idx="1961">
                  <c:v>2.1763999999999999E-2</c:v>
                </c:pt>
                <c:pt idx="1962">
                  <c:v>2.1734E-2</c:v>
                </c:pt>
                <c:pt idx="1963">
                  <c:v>1.9776999999999999E-2</c:v>
                </c:pt>
                <c:pt idx="1964">
                  <c:v>1.864E-2</c:v>
                </c:pt>
                <c:pt idx="1965">
                  <c:v>1.7833999999999999E-2</c:v>
                </c:pt>
                <c:pt idx="1966">
                  <c:v>2.2971999999999999E-2</c:v>
                </c:pt>
                <c:pt idx="1967">
                  <c:v>2.8374E-2</c:v>
                </c:pt>
                <c:pt idx="1968">
                  <c:v>2.7600999999999997E-2</c:v>
                </c:pt>
                <c:pt idx="1969">
                  <c:v>2.4895E-2</c:v>
                </c:pt>
                <c:pt idx="1970">
                  <c:v>2.5186999999999998E-2</c:v>
                </c:pt>
                <c:pt idx="1971">
                  <c:v>2.9522E-2</c:v>
                </c:pt>
                <c:pt idx="1972">
                  <c:v>3.6618999999999999E-2</c:v>
                </c:pt>
                <c:pt idx="1973">
                  <c:v>3.8862000000000001E-2</c:v>
                </c:pt>
                <c:pt idx="1974">
                  <c:v>3.6573000000000001E-2</c:v>
                </c:pt>
                <c:pt idx="1975">
                  <c:v>3.5358000000000001E-2</c:v>
                </c:pt>
                <c:pt idx="1976">
                  <c:v>3.1893999999999999E-2</c:v>
                </c:pt>
                <c:pt idx="1977">
                  <c:v>3.3649999999999999E-2</c:v>
                </c:pt>
                <c:pt idx="1978">
                  <c:v>2.5942999999999997E-2</c:v>
                </c:pt>
                <c:pt idx="1979">
                  <c:v>2.8694999999999998E-2</c:v>
                </c:pt>
                <c:pt idx="1980">
                  <c:v>2.7437E-2</c:v>
                </c:pt>
                <c:pt idx="1981">
                  <c:v>1.9205E-2</c:v>
                </c:pt>
                <c:pt idx="1982">
                  <c:v>2.0132000000000001E-2</c:v>
                </c:pt>
                <c:pt idx="1983">
                  <c:v>1.5377999999999999E-2</c:v>
                </c:pt>
                <c:pt idx="1984">
                  <c:v>1.4988E-2</c:v>
                </c:pt>
                <c:pt idx="1985">
                  <c:v>1.4345E-2</c:v>
                </c:pt>
                <c:pt idx="1986">
                  <c:v>1.4388999999999999E-2</c:v>
                </c:pt>
                <c:pt idx="1987">
                  <c:v>1.2357999999999999E-2</c:v>
                </c:pt>
                <c:pt idx="1988">
                  <c:v>1.1797E-2</c:v>
                </c:pt>
                <c:pt idx="1989">
                  <c:v>2.7521999999999998E-2</c:v>
                </c:pt>
                <c:pt idx="1990">
                  <c:v>3.2549000000000002E-2</c:v>
                </c:pt>
                <c:pt idx="1991">
                  <c:v>3.805E-2</c:v>
                </c:pt>
                <c:pt idx="1992">
                  <c:v>3.7905000000000001E-2</c:v>
                </c:pt>
                <c:pt idx="1993">
                  <c:v>2.7660999999999998E-2</c:v>
                </c:pt>
                <c:pt idx="1994">
                  <c:v>2.9484E-2</c:v>
                </c:pt>
                <c:pt idx="1995">
                  <c:v>2.0440999999999997E-2</c:v>
                </c:pt>
                <c:pt idx="1996">
                  <c:v>1.6040000000000002E-2</c:v>
                </c:pt>
                <c:pt idx="1997">
                  <c:v>1.7783999999999998E-2</c:v>
                </c:pt>
                <c:pt idx="1998">
                  <c:v>2.0708000000000001E-2</c:v>
                </c:pt>
                <c:pt idx="1999">
                  <c:v>3.3084999999999996E-2</c:v>
                </c:pt>
                <c:pt idx="2000">
                  <c:v>4.5628999999999996E-2</c:v>
                </c:pt>
                <c:pt idx="2001">
                  <c:v>4.4281999999999995E-2</c:v>
                </c:pt>
                <c:pt idx="2002">
                  <c:v>4.4066999999999995E-2</c:v>
                </c:pt>
                <c:pt idx="2003">
                  <c:v>4.6770000000000006E-2</c:v>
                </c:pt>
                <c:pt idx="2004">
                  <c:v>6.9067000000000003E-2</c:v>
                </c:pt>
                <c:pt idx="2005">
                  <c:v>7.5146999999999992E-2</c:v>
                </c:pt>
                <c:pt idx="2006">
                  <c:v>7.5467999999999993E-2</c:v>
                </c:pt>
                <c:pt idx="2007">
                  <c:v>7.8621999999999997E-2</c:v>
                </c:pt>
                <c:pt idx="2008">
                  <c:v>6.8831000000000003E-2</c:v>
                </c:pt>
                <c:pt idx="2009">
                  <c:v>8.9022999999999991E-2</c:v>
                </c:pt>
                <c:pt idx="2010">
                  <c:v>9.6202999999999997E-2</c:v>
                </c:pt>
                <c:pt idx="2011">
                  <c:v>9.038199999999999E-2</c:v>
                </c:pt>
                <c:pt idx="2012">
                  <c:v>8.1570999999999991E-2</c:v>
                </c:pt>
                <c:pt idx="2013">
                  <c:v>8.1978999999999996E-2</c:v>
                </c:pt>
                <c:pt idx="2014">
                  <c:v>9.3070000000000014E-2</c:v>
                </c:pt>
                <c:pt idx="2015">
                  <c:v>8.5657999999999998E-2</c:v>
                </c:pt>
                <c:pt idx="2016">
                  <c:v>8.7402999999999995E-2</c:v>
                </c:pt>
                <c:pt idx="2017">
                  <c:v>7.3561000000000001E-2</c:v>
                </c:pt>
                <c:pt idx="2018">
                  <c:v>6.3955999999999999E-2</c:v>
                </c:pt>
                <c:pt idx="2019">
                  <c:v>5.8143999999999994E-2</c:v>
                </c:pt>
                <c:pt idx="2020">
                  <c:v>6.4732999999999999E-2</c:v>
                </c:pt>
                <c:pt idx="2021">
                  <c:v>5.9436999999999997E-2</c:v>
                </c:pt>
                <c:pt idx="2022">
                  <c:v>5.3885999999999996E-2</c:v>
                </c:pt>
                <c:pt idx="2023">
                  <c:v>5.0321999999999999E-2</c:v>
                </c:pt>
                <c:pt idx="2024">
                  <c:v>5.3090000000000005E-2</c:v>
                </c:pt>
                <c:pt idx="2025">
                  <c:v>5.6513000000000001E-2</c:v>
                </c:pt>
                <c:pt idx="2026">
                  <c:v>8.1222000000000003E-2</c:v>
                </c:pt>
                <c:pt idx="2027">
                  <c:v>8.8230000000000003E-2</c:v>
                </c:pt>
                <c:pt idx="2028">
                  <c:v>9.3336000000000002E-2</c:v>
                </c:pt>
                <c:pt idx="2029">
                  <c:v>9.7799999999999998E-2</c:v>
                </c:pt>
                <c:pt idx="2030">
                  <c:v>0.13555799999999998</c:v>
                </c:pt>
                <c:pt idx="2031">
                  <c:v>0.154226</c:v>
                </c:pt>
                <c:pt idx="2032">
                  <c:v>0.17649199999999998</c:v>
                </c:pt>
                <c:pt idx="2033">
                  <c:v>0.20936199999999999</c:v>
                </c:pt>
                <c:pt idx="2034">
                  <c:v>0.35354000000000002</c:v>
                </c:pt>
                <c:pt idx="2035">
                  <c:v>0.41372000000000003</c:v>
                </c:pt>
                <c:pt idx="2036">
                  <c:v>0.48468600000000001</c:v>
                </c:pt>
                <c:pt idx="2037">
                  <c:v>0.56243399999999999</c:v>
                </c:pt>
                <c:pt idx="2038">
                  <c:v>0.62809999999999999</c:v>
                </c:pt>
                <c:pt idx="2039">
                  <c:v>0.65295499999999995</c:v>
                </c:pt>
                <c:pt idx="2040">
                  <c:v>0.67939499999999997</c:v>
                </c:pt>
                <c:pt idx="2041">
                  <c:v>0.68698599999999999</c:v>
                </c:pt>
                <c:pt idx="2042">
                  <c:v>0.65975699999999993</c:v>
                </c:pt>
                <c:pt idx="2043">
                  <c:v>0.65493000000000001</c:v>
                </c:pt>
                <c:pt idx="2044">
                  <c:v>0.66940299999999997</c:v>
                </c:pt>
                <c:pt idx="2045">
                  <c:v>0.66668299999999991</c:v>
                </c:pt>
                <c:pt idx="2046">
                  <c:v>0.70174000000000003</c:v>
                </c:pt>
                <c:pt idx="2047">
                  <c:v>0.70284399999999991</c:v>
                </c:pt>
                <c:pt idx="2048">
                  <c:v>0.71376699999999993</c:v>
                </c:pt>
                <c:pt idx="2049">
                  <c:v>0.71179499999999996</c:v>
                </c:pt>
                <c:pt idx="2050">
                  <c:v>0.69433699999999998</c:v>
                </c:pt>
                <c:pt idx="2051">
                  <c:v>0.68132700000000002</c:v>
                </c:pt>
                <c:pt idx="2052">
                  <c:v>0.65909099999999998</c:v>
                </c:pt>
                <c:pt idx="2053">
                  <c:v>0.659524</c:v>
                </c:pt>
                <c:pt idx="2054">
                  <c:v>0.65930199999999994</c:v>
                </c:pt>
                <c:pt idx="2055">
                  <c:v>0.63464699999999996</c:v>
                </c:pt>
                <c:pt idx="2056">
                  <c:v>0.62964199999999992</c:v>
                </c:pt>
                <c:pt idx="2057">
                  <c:v>0.611205</c:v>
                </c:pt>
                <c:pt idx="2058">
                  <c:v>0.59017599999999992</c:v>
                </c:pt>
                <c:pt idx="2059">
                  <c:v>0.578847</c:v>
                </c:pt>
                <c:pt idx="2060">
                  <c:v>0.57569399999999993</c:v>
                </c:pt>
                <c:pt idx="2061">
                  <c:v>0.53856899999999996</c:v>
                </c:pt>
                <c:pt idx="2062">
                  <c:v>0.53646300000000002</c:v>
                </c:pt>
                <c:pt idx="2063">
                  <c:v>0.61291499999999999</c:v>
                </c:pt>
                <c:pt idx="2064">
                  <c:v>0.62132100000000001</c:v>
                </c:pt>
                <c:pt idx="2065">
                  <c:v>0.60151199999999994</c:v>
                </c:pt>
                <c:pt idx="2066">
                  <c:v>0.60461299999999996</c:v>
                </c:pt>
                <c:pt idx="2067">
                  <c:v>0.574044</c:v>
                </c:pt>
                <c:pt idx="2068">
                  <c:v>0.54377699999999995</c:v>
                </c:pt>
                <c:pt idx="2069">
                  <c:v>0.51336799999999994</c:v>
                </c:pt>
                <c:pt idx="2070">
                  <c:v>0.49054899999999996</c:v>
                </c:pt>
                <c:pt idx="2071">
                  <c:v>0.55535699999999999</c:v>
                </c:pt>
                <c:pt idx="2072">
                  <c:v>0.55124699999999993</c:v>
                </c:pt>
                <c:pt idx="2073">
                  <c:v>0.54252</c:v>
                </c:pt>
                <c:pt idx="2074">
                  <c:v>0.54829399999999995</c:v>
                </c:pt>
                <c:pt idx="2075">
                  <c:v>0.53560299999999994</c:v>
                </c:pt>
                <c:pt idx="2076">
                  <c:v>0.524733</c:v>
                </c:pt>
                <c:pt idx="2077">
                  <c:v>0.54775699999999994</c:v>
                </c:pt>
                <c:pt idx="2078">
                  <c:v>0.52755000000000007</c:v>
                </c:pt>
                <c:pt idx="2079">
                  <c:v>0.50670099999999996</c:v>
                </c:pt>
                <c:pt idx="2080">
                  <c:v>0.50093199999999993</c:v>
                </c:pt>
                <c:pt idx="2081">
                  <c:v>0.48258499999999999</c:v>
                </c:pt>
                <c:pt idx="2082">
                  <c:v>0.45639299999999999</c:v>
                </c:pt>
                <c:pt idx="2083">
                  <c:v>0.475524</c:v>
                </c:pt>
                <c:pt idx="2084">
                  <c:v>0.49029799999999996</c:v>
                </c:pt>
                <c:pt idx="2085">
                  <c:v>0.51056899999999994</c:v>
                </c:pt>
                <c:pt idx="2086">
                  <c:v>0.521285</c:v>
                </c:pt>
                <c:pt idx="2087">
                  <c:v>0.518181</c:v>
                </c:pt>
                <c:pt idx="2088">
                  <c:v>0.523366</c:v>
                </c:pt>
                <c:pt idx="2089">
                  <c:v>0.53759599999999996</c:v>
                </c:pt>
                <c:pt idx="2090">
                  <c:v>0.51711499999999999</c:v>
                </c:pt>
                <c:pt idx="2091">
                  <c:v>0.51894299999999993</c:v>
                </c:pt>
                <c:pt idx="2092">
                  <c:v>0.57076199999999999</c:v>
                </c:pt>
                <c:pt idx="2093">
                  <c:v>0.58490699999999995</c:v>
                </c:pt>
                <c:pt idx="2094">
                  <c:v>0.58319399999999999</c:v>
                </c:pt>
                <c:pt idx="2095">
                  <c:v>0.58781600000000001</c:v>
                </c:pt>
                <c:pt idx="2096">
                  <c:v>0.576407</c:v>
                </c:pt>
                <c:pt idx="2097">
                  <c:v>0.61599599999999999</c:v>
                </c:pt>
                <c:pt idx="2098">
                  <c:v>0.60768299999999997</c:v>
                </c:pt>
                <c:pt idx="2099">
                  <c:v>0.58971099999999999</c:v>
                </c:pt>
                <c:pt idx="2100">
                  <c:v>0.60942299999999994</c:v>
                </c:pt>
                <c:pt idx="2101">
                  <c:v>0.59504499999999994</c:v>
                </c:pt>
                <c:pt idx="2102">
                  <c:v>0.57430700000000001</c:v>
                </c:pt>
                <c:pt idx="2103">
                  <c:v>0.55317700000000003</c:v>
                </c:pt>
                <c:pt idx="2104">
                  <c:v>0.53635199999999994</c:v>
                </c:pt>
                <c:pt idx="2105">
                  <c:v>0.54087600000000002</c:v>
                </c:pt>
                <c:pt idx="2106">
                  <c:v>0.52180599999999999</c:v>
                </c:pt>
                <c:pt idx="2107">
                  <c:v>0.51677799999999996</c:v>
                </c:pt>
                <c:pt idx="2108">
                  <c:v>0.50460099999999997</c:v>
                </c:pt>
                <c:pt idx="2109">
                  <c:v>0.49167699999999998</c:v>
                </c:pt>
                <c:pt idx="2110">
                  <c:v>0.479435</c:v>
                </c:pt>
                <c:pt idx="2111">
                  <c:v>0.45567000000000002</c:v>
                </c:pt>
                <c:pt idx="2112">
                  <c:v>0.445268</c:v>
                </c:pt>
                <c:pt idx="2113">
                  <c:v>0.42369499999999999</c:v>
                </c:pt>
                <c:pt idx="2114">
                  <c:v>0.40467700000000001</c:v>
                </c:pt>
                <c:pt idx="2115">
                  <c:v>0.38805699999999999</c:v>
                </c:pt>
                <c:pt idx="2116">
                  <c:v>0.3553</c:v>
                </c:pt>
                <c:pt idx="2117">
                  <c:v>0.36199699999999996</c:v>
                </c:pt>
                <c:pt idx="2118">
                  <c:v>0.343082</c:v>
                </c:pt>
                <c:pt idx="2119">
                  <c:v>0.33899499999999999</c:v>
                </c:pt>
                <c:pt idx="2120">
                  <c:v>0.31664599999999998</c:v>
                </c:pt>
                <c:pt idx="2121">
                  <c:v>0.29988599999999999</c:v>
                </c:pt>
                <c:pt idx="2122">
                  <c:v>0.28174099999999996</c:v>
                </c:pt>
                <c:pt idx="2123">
                  <c:v>0.27159899999999998</c:v>
                </c:pt>
                <c:pt idx="2124">
                  <c:v>0.26331599999999999</c:v>
                </c:pt>
                <c:pt idx="2125">
                  <c:v>0.24727299999999999</c:v>
                </c:pt>
                <c:pt idx="2126">
                  <c:v>0.23495199999999999</c:v>
                </c:pt>
                <c:pt idx="2127">
                  <c:v>0.222582</c:v>
                </c:pt>
                <c:pt idx="2128">
                  <c:v>0.206841</c:v>
                </c:pt>
                <c:pt idx="2129">
                  <c:v>0.19872299999999998</c:v>
                </c:pt>
                <c:pt idx="2130">
                  <c:v>0.184144</c:v>
                </c:pt>
                <c:pt idx="2131">
                  <c:v>0.176428</c:v>
                </c:pt>
                <c:pt idx="2132">
                  <c:v>0.153699</c:v>
                </c:pt>
                <c:pt idx="2133">
                  <c:v>0.13922099999999998</c:v>
                </c:pt>
                <c:pt idx="2134">
                  <c:v>0.130774</c:v>
                </c:pt>
                <c:pt idx="2135">
                  <c:v>0.12383000000000001</c:v>
                </c:pt>
                <c:pt idx="2136">
                  <c:v>0.12461599999999999</c:v>
                </c:pt>
                <c:pt idx="2137">
                  <c:v>0.123501</c:v>
                </c:pt>
                <c:pt idx="2138">
                  <c:v>0.12329499999999999</c:v>
                </c:pt>
                <c:pt idx="2139">
                  <c:v>0.12711700000000001</c:v>
                </c:pt>
                <c:pt idx="2140">
                  <c:v>0.118685</c:v>
                </c:pt>
                <c:pt idx="2141">
                  <c:v>0.10183199999999999</c:v>
                </c:pt>
                <c:pt idx="2142">
                  <c:v>9.7473999999999991E-2</c:v>
                </c:pt>
                <c:pt idx="2143">
                  <c:v>9.6175999999999998E-2</c:v>
                </c:pt>
                <c:pt idx="2144">
                  <c:v>9.6075999999999995E-2</c:v>
                </c:pt>
                <c:pt idx="2145">
                  <c:v>9.0657000000000001E-2</c:v>
                </c:pt>
                <c:pt idx="2146">
                  <c:v>9.3590999999999994E-2</c:v>
                </c:pt>
                <c:pt idx="2147">
                  <c:v>0.113187</c:v>
                </c:pt>
                <c:pt idx="2148">
                  <c:v>0.12343000000000001</c:v>
                </c:pt>
                <c:pt idx="2149">
                  <c:v>0.15153899999999998</c:v>
                </c:pt>
                <c:pt idx="2150">
                  <c:v>0.15956599999999999</c:v>
                </c:pt>
                <c:pt idx="2151">
                  <c:v>0.16328699999999999</c:v>
                </c:pt>
                <c:pt idx="2152">
                  <c:v>0.16040699999999999</c:v>
                </c:pt>
                <c:pt idx="2153">
                  <c:v>0.152249</c:v>
                </c:pt>
                <c:pt idx="2154">
                  <c:v>0.144317</c:v>
                </c:pt>
                <c:pt idx="2155">
                  <c:v>0.15073799999999998</c:v>
                </c:pt>
                <c:pt idx="2156">
                  <c:v>0.14769099999999999</c:v>
                </c:pt>
                <c:pt idx="2157">
                  <c:v>0.158134</c:v>
                </c:pt>
                <c:pt idx="2158">
                  <c:v>0.17676899999999998</c:v>
                </c:pt>
                <c:pt idx="2159">
                  <c:v>0.18704000000000001</c:v>
                </c:pt>
                <c:pt idx="2160">
                  <c:v>0.18215199999999998</c:v>
                </c:pt>
                <c:pt idx="2161">
                  <c:v>0.29586200000000001</c:v>
                </c:pt>
                <c:pt idx="2162">
                  <c:v>0.34002899999999997</c:v>
                </c:pt>
                <c:pt idx="2163">
                  <c:v>0.34833500000000001</c:v>
                </c:pt>
                <c:pt idx="2164">
                  <c:v>0.35225599999999996</c:v>
                </c:pt>
                <c:pt idx="2165">
                  <c:v>0.35708200000000001</c:v>
                </c:pt>
                <c:pt idx="2166">
                  <c:v>0.34362300000000001</c:v>
                </c:pt>
                <c:pt idx="2167">
                  <c:v>0.33218799999999998</c:v>
                </c:pt>
                <c:pt idx="2168">
                  <c:v>0.306699</c:v>
                </c:pt>
                <c:pt idx="2169">
                  <c:v>0.285306</c:v>
                </c:pt>
                <c:pt idx="2170">
                  <c:v>0.26256399999999996</c:v>
                </c:pt>
                <c:pt idx="2171">
                  <c:v>0.23247599999999999</c:v>
                </c:pt>
                <c:pt idx="2172">
                  <c:v>0.209312</c:v>
                </c:pt>
                <c:pt idx="2173">
                  <c:v>0.189079</c:v>
                </c:pt>
                <c:pt idx="2174">
                  <c:v>0.18260599999999999</c:v>
                </c:pt>
                <c:pt idx="2175">
                  <c:v>0.17217000000000002</c:v>
                </c:pt>
                <c:pt idx="2176">
                  <c:v>0.16653199999999999</c:v>
                </c:pt>
                <c:pt idx="2177">
                  <c:v>0.15696499999999999</c:v>
                </c:pt>
                <c:pt idx="2178">
                  <c:v>0.150502</c:v>
                </c:pt>
                <c:pt idx="2179">
                  <c:v>0.12820399999999998</c:v>
                </c:pt>
                <c:pt idx="2180">
                  <c:v>0.157554</c:v>
                </c:pt>
                <c:pt idx="2181">
                  <c:v>0.158994</c:v>
                </c:pt>
                <c:pt idx="2182">
                  <c:v>0.16459299999999999</c:v>
                </c:pt>
                <c:pt idx="2183">
                  <c:v>0.16151499999999999</c:v>
                </c:pt>
                <c:pt idx="2184">
                  <c:v>0.13128799999999999</c:v>
                </c:pt>
                <c:pt idx="2185">
                  <c:v>0.13292699999999999</c:v>
                </c:pt>
                <c:pt idx="2186">
                  <c:v>0.13561099999999998</c:v>
                </c:pt>
                <c:pt idx="2187">
                  <c:v>0.12922400000000001</c:v>
                </c:pt>
                <c:pt idx="2188">
                  <c:v>0.12856899999999999</c:v>
                </c:pt>
                <c:pt idx="2189">
                  <c:v>0.11927199999999999</c:v>
                </c:pt>
                <c:pt idx="2190">
                  <c:v>0.111859</c:v>
                </c:pt>
                <c:pt idx="2191">
                  <c:v>0.11181000000000001</c:v>
                </c:pt>
                <c:pt idx="2192">
                  <c:v>0.11097799999999999</c:v>
                </c:pt>
                <c:pt idx="2193">
                  <c:v>0.11380499999999999</c:v>
                </c:pt>
                <c:pt idx="2194">
                  <c:v>0.14302899999999999</c:v>
                </c:pt>
                <c:pt idx="2195">
                  <c:v>0.167212</c:v>
                </c:pt>
                <c:pt idx="2196">
                  <c:v>0.189692</c:v>
                </c:pt>
                <c:pt idx="2197">
                  <c:v>0.212565</c:v>
                </c:pt>
                <c:pt idx="2198">
                  <c:v>0.213145</c:v>
                </c:pt>
                <c:pt idx="2199">
                  <c:v>0.215451</c:v>
                </c:pt>
                <c:pt idx="2200">
                  <c:v>0.25680399999999998</c:v>
                </c:pt>
                <c:pt idx="2201">
                  <c:v>0.25000800000000001</c:v>
                </c:pt>
                <c:pt idx="2202">
                  <c:v>0.24676299999999998</c:v>
                </c:pt>
                <c:pt idx="2203">
                  <c:v>0.235294</c:v>
                </c:pt>
                <c:pt idx="2204">
                  <c:v>0.231075</c:v>
                </c:pt>
                <c:pt idx="2205">
                  <c:v>0.22561499999999998</c:v>
                </c:pt>
                <c:pt idx="2206">
                  <c:v>0.24549000000000001</c:v>
                </c:pt>
                <c:pt idx="2207">
                  <c:v>0.22814799999999999</c:v>
                </c:pt>
                <c:pt idx="2208">
                  <c:v>0.22740299999999999</c:v>
                </c:pt>
                <c:pt idx="2209">
                  <c:v>0.212676</c:v>
                </c:pt>
                <c:pt idx="2210">
                  <c:v>0.22023199999999998</c:v>
                </c:pt>
                <c:pt idx="2211">
                  <c:v>0.24271799999999999</c:v>
                </c:pt>
                <c:pt idx="2212">
                  <c:v>0.25961699999999999</c:v>
                </c:pt>
                <c:pt idx="2213">
                  <c:v>0.30452000000000001</c:v>
                </c:pt>
                <c:pt idx="2214">
                  <c:v>0.32428299999999999</c:v>
                </c:pt>
                <c:pt idx="2215">
                  <c:v>0.34534499999999996</c:v>
                </c:pt>
                <c:pt idx="2216">
                  <c:v>0.36551699999999998</c:v>
                </c:pt>
                <c:pt idx="2217">
                  <c:v>0.363064</c:v>
                </c:pt>
                <c:pt idx="2218">
                  <c:v>0.34434100000000001</c:v>
                </c:pt>
                <c:pt idx="2219">
                  <c:v>0.34848399999999996</c:v>
                </c:pt>
                <c:pt idx="2220">
                  <c:v>0.360398</c:v>
                </c:pt>
                <c:pt idx="2221">
                  <c:v>0.34456599999999998</c:v>
                </c:pt>
                <c:pt idx="2222">
                  <c:v>0.33487299999999998</c:v>
                </c:pt>
                <c:pt idx="2223">
                  <c:v>0.31504799999999999</c:v>
                </c:pt>
                <c:pt idx="2224">
                  <c:v>0.307284</c:v>
                </c:pt>
                <c:pt idx="2225">
                  <c:v>0.283327</c:v>
                </c:pt>
                <c:pt idx="2226">
                  <c:v>0.24967599999999998</c:v>
                </c:pt>
                <c:pt idx="2227">
                  <c:v>0.27774599999999999</c:v>
                </c:pt>
                <c:pt idx="2228">
                  <c:v>0.27768100000000001</c:v>
                </c:pt>
                <c:pt idx="2229">
                  <c:v>0.29728099999999996</c:v>
                </c:pt>
                <c:pt idx="2230">
                  <c:v>0.29152800000000001</c:v>
                </c:pt>
                <c:pt idx="2231">
                  <c:v>0.28653099999999998</c:v>
                </c:pt>
                <c:pt idx="2232">
                  <c:v>0.29255000000000003</c:v>
                </c:pt>
                <c:pt idx="2233">
                  <c:v>0.306921</c:v>
                </c:pt>
                <c:pt idx="2234">
                  <c:v>0.30134899999999998</c:v>
                </c:pt>
                <c:pt idx="2235">
                  <c:v>0.28941600000000001</c:v>
                </c:pt>
                <c:pt idx="2236">
                  <c:v>0.28866799999999998</c:v>
                </c:pt>
                <c:pt idx="2237">
                  <c:v>0.286163</c:v>
                </c:pt>
                <c:pt idx="2238">
                  <c:v>0.28791499999999998</c:v>
                </c:pt>
                <c:pt idx="2239">
                  <c:v>0.27426600000000001</c:v>
                </c:pt>
                <c:pt idx="2240">
                  <c:v>0.261795</c:v>
                </c:pt>
                <c:pt idx="2241">
                  <c:v>0.25552599999999998</c:v>
                </c:pt>
                <c:pt idx="2242">
                  <c:v>0.22389899999999999</c:v>
                </c:pt>
                <c:pt idx="2243">
                  <c:v>0.226465</c:v>
                </c:pt>
                <c:pt idx="2244">
                  <c:v>0.230682</c:v>
                </c:pt>
                <c:pt idx="2245">
                  <c:v>0.26202700000000001</c:v>
                </c:pt>
                <c:pt idx="2246">
                  <c:v>0.28414899999999998</c:v>
                </c:pt>
                <c:pt idx="2247">
                  <c:v>0.29358299999999998</c:v>
                </c:pt>
                <c:pt idx="2248">
                  <c:v>0.300987</c:v>
                </c:pt>
                <c:pt idx="2249">
                  <c:v>0.29694499999999996</c:v>
                </c:pt>
                <c:pt idx="2250">
                  <c:v>0.30385899999999999</c:v>
                </c:pt>
                <c:pt idx="2251">
                  <c:v>0.28897</c:v>
                </c:pt>
                <c:pt idx="2252">
                  <c:v>0.26843</c:v>
                </c:pt>
                <c:pt idx="2253">
                  <c:v>0.269953</c:v>
                </c:pt>
                <c:pt idx="2254">
                  <c:v>0.24710299999999999</c:v>
                </c:pt>
                <c:pt idx="2255">
                  <c:v>0.23396399999999998</c:v>
                </c:pt>
                <c:pt idx="2256">
                  <c:v>0.222942</c:v>
                </c:pt>
                <c:pt idx="2257">
                  <c:v>0.20749799999999999</c:v>
                </c:pt>
                <c:pt idx="2258">
                  <c:v>0.18659899999999999</c:v>
                </c:pt>
                <c:pt idx="2259">
                  <c:v>0.181309</c:v>
                </c:pt>
                <c:pt idx="2260">
                  <c:v>0.17557699999999998</c:v>
                </c:pt>
                <c:pt idx="2261">
                  <c:v>0.181697</c:v>
                </c:pt>
                <c:pt idx="2262">
                  <c:v>0.183448</c:v>
                </c:pt>
                <c:pt idx="2263">
                  <c:v>0.18990499999999999</c:v>
                </c:pt>
                <c:pt idx="2264">
                  <c:v>0.19425499999999998</c:v>
                </c:pt>
                <c:pt idx="2265">
                  <c:v>0.203929</c:v>
                </c:pt>
                <c:pt idx="2266">
                  <c:v>0.20849699999999999</c:v>
                </c:pt>
                <c:pt idx="2267">
                  <c:v>0.19969799999999999</c:v>
                </c:pt>
                <c:pt idx="2268">
                  <c:v>0.18076499999999998</c:v>
                </c:pt>
                <c:pt idx="2269">
                  <c:v>0.176783</c:v>
                </c:pt>
                <c:pt idx="2270">
                  <c:v>0.19603799999999999</c:v>
                </c:pt>
                <c:pt idx="2271">
                  <c:v>0.188246</c:v>
                </c:pt>
                <c:pt idx="2272">
                  <c:v>0.16891</c:v>
                </c:pt>
                <c:pt idx="2273">
                  <c:v>0.16197599999999998</c:v>
                </c:pt>
                <c:pt idx="2274">
                  <c:v>0.151223</c:v>
                </c:pt>
                <c:pt idx="2275">
                  <c:v>0.15218699999999999</c:v>
                </c:pt>
                <c:pt idx="2276">
                  <c:v>0.149032</c:v>
                </c:pt>
                <c:pt idx="2277">
                  <c:v>0.13425299999999998</c:v>
                </c:pt>
                <c:pt idx="2278">
                  <c:v>0.123859</c:v>
                </c:pt>
                <c:pt idx="2279">
                  <c:v>0.11910599999999999</c:v>
                </c:pt>
                <c:pt idx="2280">
                  <c:v>0.10950499999999999</c:v>
                </c:pt>
                <c:pt idx="2281">
                  <c:v>9.8663000000000001E-2</c:v>
                </c:pt>
                <c:pt idx="2282">
                  <c:v>8.2797999999999997E-2</c:v>
                </c:pt>
                <c:pt idx="2283">
                  <c:v>9.1257999999999992E-2</c:v>
                </c:pt>
                <c:pt idx="2284">
                  <c:v>8.9105999999999991E-2</c:v>
                </c:pt>
                <c:pt idx="2285">
                  <c:v>7.6293E-2</c:v>
                </c:pt>
                <c:pt idx="2286">
                  <c:v>7.4465999999999991E-2</c:v>
                </c:pt>
                <c:pt idx="2287">
                  <c:v>4.3440000000000006E-2</c:v>
                </c:pt>
                <c:pt idx="2288">
                  <c:v>4.4999999999999998E-2</c:v>
                </c:pt>
                <c:pt idx="2289">
                  <c:v>4.4173999999999998E-2</c:v>
                </c:pt>
                <c:pt idx="2290">
                  <c:v>4.8322999999999998E-2</c:v>
                </c:pt>
                <c:pt idx="2291">
                  <c:v>5.1118999999999998E-2</c:v>
                </c:pt>
                <c:pt idx="2292">
                  <c:v>5.9463999999999996E-2</c:v>
                </c:pt>
                <c:pt idx="2293">
                  <c:v>5.9277999999999997E-2</c:v>
                </c:pt>
                <c:pt idx="2294">
                  <c:v>5.9694999999999998E-2</c:v>
                </c:pt>
                <c:pt idx="2295">
                  <c:v>5.8491999999999995E-2</c:v>
                </c:pt>
                <c:pt idx="2296">
                  <c:v>5.2010999999999995E-2</c:v>
                </c:pt>
                <c:pt idx="2297">
                  <c:v>5.7415000000000001E-2</c:v>
                </c:pt>
                <c:pt idx="2298">
                  <c:v>6.5348000000000003E-2</c:v>
                </c:pt>
                <c:pt idx="2299">
                  <c:v>7.0778999999999995E-2</c:v>
                </c:pt>
                <c:pt idx="2300">
                  <c:v>7.6768000000000003E-2</c:v>
                </c:pt>
                <c:pt idx="2301">
                  <c:v>8.2096999999999989E-2</c:v>
                </c:pt>
                <c:pt idx="2302">
                  <c:v>8.2104999999999997E-2</c:v>
                </c:pt>
                <c:pt idx="2303">
                  <c:v>8.5876999999999995E-2</c:v>
                </c:pt>
                <c:pt idx="2304">
                  <c:v>8.0658999999999995E-2</c:v>
                </c:pt>
                <c:pt idx="2305">
                  <c:v>8.5606000000000002E-2</c:v>
                </c:pt>
                <c:pt idx="2306">
                  <c:v>8.6518999999999999E-2</c:v>
                </c:pt>
                <c:pt idx="2307">
                  <c:v>7.1400000000000005E-2</c:v>
                </c:pt>
                <c:pt idx="2308">
                  <c:v>7.7383999999999994E-2</c:v>
                </c:pt>
                <c:pt idx="2309">
                  <c:v>8.4122000000000002E-2</c:v>
                </c:pt>
                <c:pt idx="2310">
                  <c:v>0.11004499999999999</c:v>
                </c:pt>
                <c:pt idx="2311">
                  <c:v>0.118298</c:v>
                </c:pt>
                <c:pt idx="2312">
                  <c:v>0.13144500000000001</c:v>
                </c:pt>
                <c:pt idx="2313">
                  <c:v>0.13817099999999999</c:v>
                </c:pt>
                <c:pt idx="2314">
                  <c:v>0.134989</c:v>
                </c:pt>
                <c:pt idx="2315">
                  <c:v>0.1638</c:v>
                </c:pt>
                <c:pt idx="2316">
                  <c:v>0.176144</c:v>
                </c:pt>
                <c:pt idx="2317">
                  <c:v>0.178005</c:v>
                </c:pt>
                <c:pt idx="2318">
                  <c:v>0.18406</c:v>
                </c:pt>
                <c:pt idx="2319">
                  <c:v>0.18491000000000002</c:v>
                </c:pt>
                <c:pt idx="2320">
                  <c:v>0.181031</c:v>
                </c:pt>
                <c:pt idx="2321">
                  <c:v>0.171375</c:v>
                </c:pt>
                <c:pt idx="2322">
                  <c:v>0.165267</c:v>
                </c:pt>
                <c:pt idx="2323">
                  <c:v>0.18432599999999999</c:v>
                </c:pt>
                <c:pt idx="2324">
                  <c:v>0.17713399999999999</c:v>
                </c:pt>
                <c:pt idx="2325">
                  <c:v>0.16384699999999999</c:v>
                </c:pt>
                <c:pt idx="2326">
                  <c:v>0.160664</c:v>
                </c:pt>
                <c:pt idx="2327">
                  <c:v>0.142397</c:v>
                </c:pt>
                <c:pt idx="2328">
                  <c:v>0.14448900000000001</c:v>
                </c:pt>
                <c:pt idx="2329">
                  <c:v>0.13220599999999999</c:v>
                </c:pt>
                <c:pt idx="2330">
                  <c:v>0.15654399999999999</c:v>
                </c:pt>
                <c:pt idx="2331">
                  <c:v>0.18759399999999998</c:v>
                </c:pt>
                <c:pt idx="2332">
                  <c:v>0.213557</c:v>
                </c:pt>
                <c:pt idx="2333">
                  <c:v>0.22411799999999998</c:v>
                </c:pt>
                <c:pt idx="2334">
                  <c:v>0.22744199999999998</c:v>
                </c:pt>
                <c:pt idx="2335">
                  <c:v>0.229018</c:v>
                </c:pt>
                <c:pt idx="2336">
                  <c:v>0.23789399999999999</c:v>
                </c:pt>
                <c:pt idx="2337">
                  <c:v>0.23871399999999998</c:v>
                </c:pt>
                <c:pt idx="2338">
                  <c:v>0.21898699999999999</c:v>
                </c:pt>
                <c:pt idx="2339">
                  <c:v>0.222998</c:v>
                </c:pt>
                <c:pt idx="2340">
                  <c:v>0.22212899999999999</c:v>
                </c:pt>
                <c:pt idx="2341">
                  <c:v>0.21778000000000003</c:v>
                </c:pt>
                <c:pt idx="2342">
                  <c:v>0.198183</c:v>
                </c:pt>
                <c:pt idx="2343">
                  <c:v>0.18084599999999998</c:v>
                </c:pt>
                <c:pt idx="2344">
                  <c:v>0.16208699999999998</c:v>
                </c:pt>
                <c:pt idx="2345">
                  <c:v>0.15776099999999998</c:v>
                </c:pt>
                <c:pt idx="2346">
                  <c:v>0.1414</c:v>
                </c:pt>
                <c:pt idx="2347">
                  <c:v>0.13511099999999998</c:v>
                </c:pt>
                <c:pt idx="2348">
                  <c:v>0.130632</c:v>
                </c:pt>
                <c:pt idx="2349">
                  <c:v>0.116147</c:v>
                </c:pt>
                <c:pt idx="2350">
                  <c:v>9.9615999999999996E-2</c:v>
                </c:pt>
                <c:pt idx="2351">
                  <c:v>0.10789899999999999</c:v>
                </c:pt>
                <c:pt idx="2352">
                  <c:v>0.12105399999999999</c:v>
                </c:pt>
                <c:pt idx="2353">
                  <c:v>0.12692699999999998</c:v>
                </c:pt>
                <c:pt idx="2354">
                  <c:v>0.13159099999999999</c:v>
                </c:pt>
                <c:pt idx="2355">
                  <c:v>0.12921099999999999</c:v>
                </c:pt>
                <c:pt idx="2356">
                  <c:v>0.121002</c:v>
                </c:pt>
                <c:pt idx="2357">
                  <c:v>0.10799599999999999</c:v>
                </c:pt>
                <c:pt idx="2358">
                  <c:v>0.115172</c:v>
                </c:pt>
                <c:pt idx="2359">
                  <c:v>0.11358199999999999</c:v>
                </c:pt>
                <c:pt idx="2360">
                  <c:v>0.10328699999999999</c:v>
                </c:pt>
                <c:pt idx="2361">
                  <c:v>0.11212899999999999</c:v>
                </c:pt>
                <c:pt idx="2362">
                  <c:v>0.128437</c:v>
                </c:pt>
                <c:pt idx="2363">
                  <c:v>0.124318</c:v>
                </c:pt>
                <c:pt idx="2364">
                  <c:v>0.10180399999999999</c:v>
                </c:pt>
                <c:pt idx="2365">
                  <c:v>9.4685999999999992E-2</c:v>
                </c:pt>
                <c:pt idx="2366">
                  <c:v>8.3902999999999991E-2</c:v>
                </c:pt>
                <c:pt idx="2367">
                  <c:v>8.6073999999999998E-2</c:v>
                </c:pt>
                <c:pt idx="2368">
                  <c:v>9.5455999999999999E-2</c:v>
                </c:pt>
                <c:pt idx="2369">
                  <c:v>9.3762999999999999E-2</c:v>
                </c:pt>
                <c:pt idx="2370">
                  <c:v>0.10527399999999999</c:v>
                </c:pt>
                <c:pt idx="2371">
                  <c:v>0.10886899999999999</c:v>
                </c:pt>
                <c:pt idx="2372">
                  <c:v>9.8933999999999994E-2</c:v>
                </c:pt>
                <c:pt idx="2373">
                  <c:v>9.7750000000000004E-2</c:v>
                </c:pt>
                <c:pt idx="2374">
                  <c:v>8.0557999999999991E-2</c:v>
                </c:pt>
                <c:pt idx="2375">
                  <c:v>8.2113999999999993E-2</c:v>
                </c:pt>
                <c:pt idx="2376">
                  <c:v>6.8075999999999998E-2</c:v>
                </c:pt>
                <c:pt idx="2377">
                  <c:v>5.4154999999999995E-2</c:v>
                </c:pt>
                <c:pt idx="2378">
                  <c:v>5.9596999999999997E-2</c:v>
                </c:pt>
                <c:pt idx="2379">
                  <c:v>8.0270999999999995E-2</c:v>
                </c:pt>
                <c:pt idx="2380">
                  <c:v>8.6110999999999993E-2</c:v>
                </c:pt>
                <c:pt idx="2381">
                  <c:v>9.6570000000000003E-2</c:v>
                </c:pt>
                <c:pt idx="2382">
                  <c:v>9.4467999999999996E-2</c:v>
                </c:pt>
                <c:pt idx="2383">
                  <c:v>9.6351999999999993E-2</c:v>
                </c:pt>
                <c:pt idx="2384">
                  <c:v>9.8538000000000001E-2</c:v>
                </c:pt>
                <c:pt idx="2385">
                  <c:v>8.8673000000000002E-2</c:v>
                </c:pt>
                <c:pt idx="2386">
                  <c:v>9.3247999999999998E-2</c:v>
                </c:pt>
                <c:pt idx="2387">
                  <c:v>0.11496899999999999</c:v>
                </c:pt>
                <c:pt idx="2388">
                  <c:v>0.137406</c:v>
                </c:pt>
                <c:pt idx="2389">
                  <c:v>0.13430799999999998</c:v>
                </c:pt>
                <c:pt idx="2390">
                  <c:v>0.13647299999999998</c:v>
                </c:pt>
                <c:pt idx="2391">
                  <c:v>0.141152</c:v>
                </c:pt>
                <c:pt idx="2392">
                  <c:v>0.13691599999999998</c:v>
                </c:pt>
                <c:pt idx="2393">
                  <c:v>0.130742</c:v>
                </c:pt>
                <c:pt idx="2394">
                  <c:v>0.13207099999999999</c:v>
                </c:pt>
                <c:pt idx="2395">
                  <c:v>0.125587</c:v>
                </c:pt>
                <c:pt idx="2396">
                  <c:v>0.120949</c:v>
                </c:pt>
                <c:pt idx="2397">
                  <c:v>0.11223799999999999</c:v>
                </c:pt>
                <c:pt idx="2398">
                  <c:v>0.10498299999999999</c:v>
                </c:pt>
                <c:pt idx="2399">
                  <c:v>0.101086</c:v>
                </c:pt>
                <c:pt idx="2400">
                  <c:v>9.0713000000000002E-2</c:v>
                </c:pt>
                <c:pt idx="2401">
                  <c:v>7.690000000000001E-2</c:v>
                </c:pt>
                <c:pt idx="2402">
                  <c:v>7.0854E-2</c:v>
                </c:pt>
                <c:pt idx="2403">
                  <c:v>8.8015999999999997E-2</c:v>
                </c:pt>
                <c:pt idx="2404">
                  <c:v>9.0723999999999999E-2</c:v>
                </c:pt>
                <c:pt idx="2405">
                  <c:v>9.2343999999999996E-2</c:v>
                </c:pt>
                <c:pt idx="2406">
                  <c:v>8.8905999999999999E-2</c:v>
                </c:pt>
                <c:pt idx="2407">
                  <c:v>8.5623999999999992E-2</c:v>
                </c:pt>
                <c:pt idx="2408">
                  <c:v>7.3580999999999994E-2</c:v>
                </c:pt>
                <c:pt idx="2409">
                  <c:v>5.9727999999999996E-2</c:v>
                </c:pt>
                <c:pt idx="2410">
                  <c:v>5.6440000000000004E-2</c:v>
                </c:pt>
                <c:pt idx="2411">
                  <c:v>5.5715000000000001E-2</c:v>
                </c:pt>
                <c:pt idx="2412">
                  <c:v>5.0797999999999996E-2</c:v>
                </c:pt>
                <c:pt idx="2413">
                  <c:v>4.3651999999999996E-2</c:v>
                </c:pt>
                <c:pt idx="2414">
                  <c:v>3.8413999999999997E-2</c:v>
                </c:pt>
                <c:pt idx="2415">
                  <c:v>3.9614999999999997E-2</c:v>
                </c:pt>
                <c:pt idx="2416">
                  <c:v>4.0830000000000005E-2</c:v>
                </c:pt>
                <c:pt idx="2417">
                  <c:v>4.0842999999999997E-2</c:v>
                </c:pt>
                <c:pt idx="2418">
                  <c:v>4.2818999999999996E-2</c:v>
                </c:pt>
                <c:pt idx="2419">
                  <c:v>4.3075999999999996E-2</c:v>
                </c:pt>
                <c:pt idx="2420">
                  <c:v>4.3698999999999995E-2</c:v>
                </c:pt>
                <c:pt idx="2421">
                  <c:v>3.5955999999999995E-2</c:v>
                </c:pt>
                <c:pt idx="2422">
                  <c:v>1.8886E-2</c:v>
                </c:pt>
                <c:pt idx="2423">
                  <c:v>1.9563000000000001E-2</c:v>
                </c:pt>
                <c:pt idx="2424">
                  <c:v>1.9362000000000001E-2</c:v>
                </c:pt>
                <c:pt idx="2425">
                  <c:v>1.9206000000000001E-2</c:v>
                </c:pt>
                <c:pt idx="2426">
                  <c:v>2.0961E-2</c:v>
                </c:pt>
                <c:pt idx="2427">
                  <c:v>2.2400999999999997E-2</c:v>
                </c:pt>
                <c:pt idx="2428">
                  <c:v>2.0732999999999998E-2</c:v>
                </c:pt>
                <c:pt idx="2429">
                  <c:v>2.2199E-2</c:v>
                </c:pt>
                <c:pt idx="2430">
                  <c:v>2.0400999999999999E-2</c:v>
                </c:pt>
                <c:pt idx="2431">
                  <c:v>1.6813999999999999E-2</c:v>
                </c:pt>
                <c:pt idx="2432">
                  <c:v>1.3831999999999999E-2</c:v>
                </c:pt>
                <c:pt idx="2433">
                  <c:v>1.6877E-2</c:v>
                </c:pt>
                <c:pt idx="2434">
                  <c:v>1.95E-2</c:v>
                </c:pt>
                <c:pt idx="2435">
                  <c:v>2.1769E-2</c:v>
                </c:pt>
                <c:pt idx="2436">
                  <c:v>2.2492999999999999E-2</c:v>
                </c:pt>
                <c:pt idx="2437">
                  <c:v>2.2862999999999998E-2</c:v>
                </c:pt>
                <c:pt idx="2438">
                  <c:v>2.2040999999999998E-2</c:v>
                </c:pt>
                <c:pt idx="2439">
                  <c:v>2.2564999999999998E-2</c:v>
                </c:pt>
                <c:pt idx="2440">
                  <c:v>2.2381999999999999E-2</c:v>
                </c:pt>
                <c:pt idx="2441">
                  <c:v>1.9657999999999998E-2</c:v>
                </c:pt>
                <c:pt idx="2442">
                  <c:v>2.0669E-2</c:v>
                </c:pt>
                <c:pt idx="2443">
                  <c:v>2.6383999999999998E-2</c:v>
                </c:pt>
                <c:pt idx="2444">
                  <c:v>2.6930000000000003E-2</c:v>
                </c:pt>
                <c:pt idx="2445">
                  <c:v>4.0038999999999998E-2</c:v>
                </c:pt>
                <c:pt idx="2446">
                  <c:v>3.9348000000000001E-2</c:v>
                </c:pt>
                <c:pt idx="2447">
                  <c:v>3.9787999999999997E-2</c:v>
                </c:pt>
                <c:pt idx="2448">
                  <c:v>5.7207999999999995E-2</c:v>
                </c:pt>
                <c:pt idx="2449">
                  <c:v>6.13E-2</c:v>
                </c:pt>
                <c:pt idx="2450">
                  <c:v>5.8126999999999998E-2</c:v>
                </c:pt>
                <c:pt idx="2451">
                  <c:v>6.6042999999999991E-2</c:v>
                </c:pt>
                <c:pt idx="2452">
                  <c:v>7.1674000000000002E-2</c:v>
                </c:pt>
                <c:pt idx="2453">
                  <c:v>6.5864999999999993E-2</c:v>
                </c:pt>
                <c:pt idx="2454">
                  <c:v>6.5640999999999991E-2</c:v>
                </c:pt>
                <c:pt idx="2455">
                  <c:v>6.3349000000000003E-2</c:v>
                </c:pt>
                <c:pt idx="2456">
                  <c:v>5.5243999999999994E-2</c:v>
                </c:pt>
                <c:pt idx="2457">
                  <c:v>7.0946999999999996E-2</c:v>
                </c:pt>
                <c:pt idx="2458">
                  <c:v>8.0797999999999995E-2</c:v>
                </c:pt>
                <c:pt idx="2459">
                  <c:v>8.238899999999999E-2</c:v>
                </c:pt>
                <c:pt idx="2460">
                  <c:v>8.4441999999999989E-2</c:v>
                </c:pt>
                <c:pt idx="2461">
                  <c:v>8.1911999999999999E-2</c:v>
                </c:pt>
                <c:pt idx="2462">
                  <c:v>8.961899999999999E-2</c:v>
                </c:pt>
                <c:pt idx="2463">
                  <c:v>8.7341000000000002E-2</c:v>
                </c:pt>
                <c:pt idx="2464">
                  <c:v>8.1504999999999994E-2</c:v>
                </c:pt>
                <c:pt idx="2465">
                  <c:v>8.2050999999999999E-2</c:v>
                </c:pt>
                <c:pt idx="2466">
                  <c:v>6.9575999999999999E-2</c:v>
                </c:pt>
                <c:pt idx="2467">
                  <c:v>7.7673999999999993E-2</c:v>
                </c:pt>
                <c:pt idx="2468">
                  <c:v>8.0130000000000007E-2</c:v>
                </c:pt>
                <c:pt idx="2469">
                  <c:v>7.9985000000000001E-2</c:v>
                </c:pt>
                <c:pt idx="2470">
                  <c:v>7.9628999999999991E-2</c:v>
                </c:pt>
                <c:pt idx="2471">
                  <c:v>7.9448999999999992E-2</c:v>
                </c:pt>
                <c:pt idx="2472">
                  <c:v>6.2515000000000001E-2</c:v>
                </c:pt>
                <c:pt idx="2473">
                  <c:v>6.4590000000000009E-2</c:v>
                </c:pt>
                <c:pt idx="2474">
                  <c:v>6.3266000000000003E-2</c:v>
                </c:pt>
                <c:pt idx="2475">
                  <c:v>5.9630000000000002E-2</c:v>
                </c:pt>
                <c:pt idx="2476">
                  <c:v>5.4544999999999996E-2</c:v>
                </c:pt>
                <c:pt idx="2477">
                  <c:v>5.5381E-2</c:v>
                </c:pt>
                <c:pt idx="2478">
                  <c:v>6.3231999999999997E-2</c:v>
                </c:pt>
                <c:pt idx="2479">
                  <c:v>5.9130999999999996E-2</c:v>
                </c:pt>
                <c:pt idx="2480">
                  <c:v>6.5337999999999993E-2</c:v>
                </c:pt>
                <c:pt idx="2481">
                  <c:v>6.1380999999999998E-2</c:v>
                </c:pt>
                <c:pt idx="2482">
                  <c:v>5.6100000000000004E-2</c:v>
                </c:pt>
                <c:pt idx="2483">
                  <c:v>5.2913999999999996E-2</c:v>
                </c:pt>
                <c:pt idx="2484">
                  <c:v>4.7510000000000004E-2</c:v>
                </c:pt>
                <c:pt idx="2485">
                  <c:v>4.3751999999999999E-2</c:v>
                </c:pt>
                <c:pt idx="2486">
                  <c:v>3.9043999999999995E-2</c:v>
                </c:pt>
                <c:pt idx="2487">
                  <c:v>3.7358999999999996E-2</c:v>
                </c:pt>
                <c:pt idx="2488">
                  <c:v>3.5321999999999999E-2</c:v>
                </c:pt>
                <c:pt idx="2489">
                  <c:v>3.2694000000000001E-2</c:v>
                </c:pt>
                <c:pt idx="2490">
                  <c:v>2.7836E-2</c:v>
                </c:pt>
                <c:pt idx="2491">
                  <c:v>2.4223999999999999E-2</c:v>
                </c:pt>
                <c:pt idx="2492">
                  <c:v>1.9861E-2</c:v>
                </c:pt>
                <c:pt idx="2493">
                  <c:v>1.9854E-2</c:v>
                </c:pt>
                <c:pt idx="2494">
                  <c:v>2.3666E-2</c:v>
                </c:pt>
                <c:pt idx="2495">
                  <c:v>2.6688E-2</c:v>
                </c:pt>
                <c:pt idx="2496">
                  <c:v>2.5432E-2</c:v>
                </c:pt>
                <c:pt idx="2497">
                  <c:v>2.6526999999999998E-2</c:v>
                </c:pt>
                <c:pt idx="2498">
                  <c:v>3.1215999999999997E-2</c:v>
                </c:pt>
                <c:pt idx="2499">
                  <c:v>3.5186999999999996E-2</c:v>
                </c:pt>
                <c:pt idx="2500">
                  <c:v>3.8060000000000004E-2</c:v>
                </c:pt>
                <c:pt idx="2501">
                  <c:v>3.8505999999999999E-2</c:v>
                </c:pt>
                <c:pt idx="2502">
                  <c:v>3.5345999999999995E-2</c:v>
                </c:pt>
                <c:pt idx="2503">
                  <c:v>3.8639E-2</c:v>
                </c:pt>
                <c:pt idx="2504">
                  <c:v>4.1052999999999999E-2</c:v>
                </c:pt>
                <c:pt idx="2505">
                  <c:v>3.8873999999999999E-2</c:v>
                </c:pt>
                <c:pt idx="2506">
                  <c:v>4.3246E-2</c:v>
                </c:pt>
                <c:pt idx="2507">
                  <c:v>3.4734999999999995E-2</c:v>
                </c:pt>
                <c:pt idx="2508">
                  <c:v>3.3981999999999998E-2</c:v>
                </c:pt>
                <c:pt idx="2509">
                  <c:v>4.3020000000000003E-2</c:v>
                </c:pt>
                <c:pt idx="2510">
                  <c:v>4.7274999999999998E-2</c:v>
                </c:pt>
                <c:pt idx="2511">
                  <c:v>5.2958999999999999E-2</c:v>
                </c:pt>
                <c:pt idx="2512">
                  <c:v>5.3351999999999997E-2</c:v>
                </c:pt>
                <c:pt idx="2513">
                  <c:v>3.8943999999999999E-2</c:v>
                </c:pt>
                <c:pt idx="2514">
                  <c:v>3.9290000000000005E-2</c:v>
                </c:pt>
                <c:pt idx="2515">
                  <c:v>3.9821999999999996E-2</c:v>
                </c:pt>
                <c:pt idx="2516">
                  <c:v>4.0228E-2</c:v>
                </c:pt>
                <c:pt idx="2517">
                  <c:v>3.7461000000000001E-2</c:v>
                </c:pt>
                <c:pt idx="2518">
                  <c:v>3.9078999999999996E-2</c:v>
                </c:pt>
                <c:pt idx="2519">
                  <c:v>3.4964999999999996E-2</c:v>
                </c:pt>
                <c:pt idx="2520">
                  <c:v>3.2933999999999998E-2</c:v>
                </c:pt>
                <c:pt idx="2521">
                  <c:v>3.0112999999999997E-2</c:v>
                </c:pt>
                <c:pt idx="2522">
                  <c:v>3.4297999999999995E-2</c:v>
                </c:pt>
                <c:pt idx="2523">
                  <c:v>2.7393999999999998E-2</c:v>
                </c:pt>
                <c:pt idx="2524">
                  <c:v>2.2256999999999999E-2</c:v>
                </c:pt>
                <c:pt idx="2525">
                  <c:v>1.6184999999999998E-2</c:v>
                </c:pt>
                <c:pt idx="2526">
                  <c:v>1.4794E-2</c:v>
                </c:pt>
                <c:pt idx="2527">
                  <c:v>1.2126E-2</c:v>
                </c:pt>
                <c:pt idx="2528">
                  <c:v>9.1190000000000004E-3</c:v>
                </c:pt>
                <c:pt idx="2529">
                  <c:v>7.9649999999999999E-3</c:v>
                </c:pt>
                <c:pt idx="2530">
                  <c:v>4.5109999999999994E-3</c:v>
                </c:pt>
                <c:pt idx="2531">
                  <c:v>2.2989999999999998E-3</c:v>
                </c:pt>
                <c:pt idx="2532">
                  <c:v>5.287E-3</c:v>
                </c:pt>
                <c:pt idx="2533">
                  <c:v>7.5509999999999996E-3</c:v>
                </c:pt>
                <c:pt idx="2534">
                  <c:v>6.6900000000000006E-3</c:v>
                </c:pt>
                <c:pt idx="2535">
                  <c:v>4.529E-3</c:v>
                </c:pt>
                <c:pt idx="2536">
                  <c:v>4.5329999999999997E-3</c:v>
                </c:pt>
                <c:pt idx="2537">
                  <c:v>6.5309999999999995E-3</c:v>
                </c:pt>
                <c:pt idx="2538">
                  <c:v>9.7609999999999988E-3</c:v>
                </c:pt>
                <c:pt idx="2539">
                  <c:v>1.4572999999999999E-2</c:v>
                </c:pt>
                <c:pt idx="2540">
                  <c:v>1.8171E-2</c:v>
                </c:pt>
                <c:pt idx="2541">
                  <c:v>1.8720000000000001E-2</c:v>
                </c:pt>
                <c:pt idx="2542">
                  <c:v>1.6396999999999998E-2</c:v>
                </c:pt>
                <c:pt idx="2543">
                  <c:v>1.5952999999999998E-2</c:v>
                </c:pt>
                <c:pt idx="2544">
                  <c:v>1.1600000000000001E-2</c:v>
                </c:pt>
                <c:pt idx="2545">
                  <c:v>1.094E-2</c:v>
                </c:pt>
                <c:pt idx="2546">
                  <c:v>8.376999999999999E-3</c:v>
                </c:pt>
                <c:pt idx="2547">
                  <c:v>6.1549999999999999E-3</c:v>
                </c:pt>
                <c:pt idx="2548">
                  <c:v>3.7459999999999998E-3</c:v>
                </c:pt>
                <c:pt idx="2549">
                  <c:v>5.0200000000000002E-3</c:v>
                </c:pt>
                <c:pt idx="2550">
                  <c:v>4.9459999999999999E-3</c:v>
                </c:pt>
                <c:pt idx="2551">
                  <c:v>4.8700000000000002E-3</c:v>
                </c:pt>
                <c:pt idx="2552">
                  <c:v>4.9848999999999997E-2</c:v>
                </c:pt>
                <c:pt idx="2553">
                  <c:v>6.9758000000000001E-2</c:v>
                </c:pt>
                <c:pt idx="2554">
                  <c:v>8.5245000000000001E-2</c:v>
                </c:pt>
                <c:pt idx="2555">
                  <c:v>9.2970999999999998E-2</c:v>
                </c:pt>
                <c:pt idx="2556">
                  <c:v>9.2470999999999998E-2</c:v>
                </c:pt>
                <c:pt idx="2557">
                  <c:v>8.9141999999999999E-2</c:v>
                </c:pt>
                <c:pt idx="2558">
                  <c:v>8.6675999999999989E-2</c:v>
                </c:pt>
                <c:pt idx="2559">
                  <c:v>8.6581999999999992E-2</c:v>
                </c:pt>
                <c:pt idx="2560">
                  <c:v>7.4788999999999994E-2</c:v>
                </c:pt>
                <c:pt idx="2561">
                  <c:v>6.6683999999999993E-2</c:v>
                </c:pt>
                <c:pt idx="2562">
                  <c:v>5.8347999999999997E-2</c:v>
                </c:pt>
                <c:pt idx="2563">
                  <c:v>5.0940000000000006E-2</c:v>
                </c:pt>
                <c:pt idx="2564">
                  <c:v>4.4735999999999998E-2</c:v>
                </c:pt>
                <c:pt idx="2565">
                  <c:v>3.9170000000000003E-2</c:v>
                </c:pt>
                <c:pt idx="2566">
                  <c:v>3.3978000000000001E-2</c:v>
                </c:pt>
                <c:pt idx="2567">
                  <c:v>3.2895000000000001E-2</c:v>
                </c:pt>
                <c:pt idx="2568">
                  <c:v>3.2954999999999998E-2</c:v>
                </c:pt>
                <c:pt idx="2569">
                  <c:v>3.2613999999999997E-2</c:v>
                </c:pt>
                <c:pt idx="2570">
                  <c:v>3.3652999999999995E-2</c:v>
                </c:pt>
                <c:pt idx="2571">
                  <c:v>2.8495999999999997E-2</c:v>
                </c:pt>
                <c:pt idx="2572">
                  <c:v>2.2660000000000003E-2</c:v>
                </c:pt>
                <c:pt idx="2573">
                  <c:v>1.9200999999999999E-2</c:v>
                </c:pt>
                <c:pt idx="2574">
                  <c:v>1.6390999999999999E-2</c:v>
                </c:pt>
                <c:pt idx="2575">
                  <c:v>1.4001E-2</c:v>
                </c:pt>
                <c:pt idx="2576">
                  <c:v>1.1340999999999999E-2</c:v>
                </c:pt>
                <c:pt idx="2577">
                  <c:v>9.7179999999999992E-3</c:v>
                </c:pt>
                <c:pt idx="2578">
                  <c:v>8.8109999999999994E-3</c:v>
                </c:pt>
                <c:pt idx="2579">
                  <c:v>6.5420000000000001E-3</c:v>
                </c:pt>
                <c:pt idx="2580">
                  <c:v>5.5339999999999999E-3</c:v>
                </c:pt>
                <c:pt idx="2581">
                  <c:v>3.8649999999999999E-3</c:v>
                </c:pt>
                <c:pt idx="2582">
                  <c:v>4.2589999999999998E-3</c:v>
                </c:pt>
                <c:pt idx="2583">
                  <c:v>3.6419999999999998E-3</c:v>
                </c:pt>
                <c:pt idx="2584">
                  <c:v>3.3739999999999998E-3</c:v>
                </c:pt>
                <c:pt idx="2585">
                  <c:v>4.3739999999999994E-3</c:v>
                </c:pt>
                <c:pt idx="2586">
                  <c:v>4.0790000000000002E-3</c:v>
                </c:pt>
                <c:pt idx="2587">
                  <c:v>4.8079999999999998E-3</c:v>
                </c:pt>
                <c:pt idx="2588">
                  <c:v>3.8889999999999997E-3</c:v>
                </c:pt>
                <c:pt idx="2589">
                  <c:v>3.5260000000000001E-3</c:v>
                </c:pt>
                <c:pt idx="2590">
                  <c:v>2.7500000000000003E-3</c:v>
                </c:pt>
                <c:pt idx="2591">
                  <c:v>2.6639999999999997E-3</c:v>
                </c:pt>
                <c:pt idx="2592">
                  <c:v>3.9029999999999998E-3</c:v>
                </c:pt>
                <c:pt idx="2593">
                  <c:v>3.8989999999999997E-3</c:v>
                </c:pt>
                <c:pt idx="2594">
                  <c:v>4.7149999999999996E-3</c:v>
                </c:pt>
                <c:pt idx="2595">
                  <c:v>7.4449999999999994E-3</c:v>
                </c:pt>
                <c:pt idx="2596">
                  <c:v>1.4228999999999999E-2</c:v>
                </c:pt>
                <c:pt idx="2597">
                  <c:v>1.9022000000000001E-2</c:v>
                </c:pt>
                <c:pt idx="2598">
                  <c:v>2.9405999999999998E-2</c:v>
                </c:pt>
                <c:pt idx="2599">
                  <c:v>3.2823999999999999E-2</c:v>
                </c:pt>
                <c:pt idx="2600">
                  <c:v>3.8093999999999996E-2</c:v>
                </c:pt>
                <c:pt idx="2601">
                  <c:v>4.5104999999999999E-2</c:v>
                </c:pt>
                <c:pt idx="2602">
                  <c:v>4.9381999999999995E-2</c:v>
                </c:pt>
                <c:pt idx="2603">
                  <c:v>5.3008E-2</c:v>
                </c:pt>
                <c:pt idx="2604">
                  <c:v>3.7746999999999996E-2</c:v>
                </c:pt>
                <c:pt idx="2605">
                  <c:v>4.5376E-2</c:v>
                </c:pt>
                <c:pt idx="2606">
                  <c:v>3.1727999999999999E-2</c:v>
                </c:pt>
                <c:pt idx="2607">
                  <c:v>3.4955E-2</c:v>
                </c:pt>
                <c:pt idx="2608">
                  <c:v>3.2972999999999995E-2</c:v>
                </c:pt>
                <c:pt idx="2609">
                  <c:v>3.2034E-2</c:v>
                </c:pt>
                <c:pt idx="2610">
                  <c:v>2.8652999999999998E-2</c:v>
                </c:pt>
                <c:pt idx="2611">
                  <c:v>3.5881999999999997E-2</c:v>
                </c:pt>
                <c:pt idx="2612">
                  <c:v>3.7094999999999996E-2</c:v>
                </c:pt>
                <c:pt idx="2613">
                  <c:v>3.6170000000000001E-2</c:v>
                </c:pt>
                <c:pt idx="2614">
                  <c:v>3.5053000000000001E-2</c:v>
                </c:pt>
                <c:pt idx="2615">
                  <c:v>3.5340999999999997E-2</c:v>
                </c:pt>
                <c:pt idx="2616">
                  <c:v>2.9590000000000002E-2</c:v>
                </c:pt>
                <c:pt idx="2617">
                  <c:v>3.9980999999999996E-2</c:v>
                </c:pt>
                <c:pt idx="2618">
                  <c:v>4.5115999999999996E-2</c:v>
                </c:pt>
                <c:pt idx="2619">
                  <c:v>3.0040999999999998E-2</c:v>
                </c:pt>
                <c:pt idx="2620">
                  <c:v>3.0012999999999998E-2</c:v>
                </c:pt>
                <c:pt idx="2621">
                  <c:v>3.1219E-2</c:v>
                </c:pt>
                <c:pt idx="2622">
                  <c:v>2.5326999999999999E-2</c:v>
                </c:pt>
                <c:pt idx="2623">
                  <c:v>4.7964E-2</c:v>
                </c:pt>
                <c:pt idx="2624">
                  <c:v>5.3495999999999995E-2</c:v>
                </c:pt>
                <c:pt idx="2625">
                  <c:v>5.8716999999999998E-2</c:v>
                </c:pt>
                <c:pt idx="2626">
                  <c:v>6.9943999999999992E-2</c:v>
                </c:pt>
                <c:pt idx="2627">
                  <c:v>7.6898999999999995E-2</c:v>
                </c:pt>
                <c:pt idx="2628">
                  <c:v>8.9138999999999996E-2</c:v>
                </c:pt>
                <c:pt idx="2629">
                  <c:v>0.10351299999999999</c:v>
                </c:pt>
                <c:pt idx="2630">
                  <c:v>0.11018000000000001</c:v>
                </c:pt>
                <c:pt idx="2631">
                  <c:v>0.110204</c:v>
                </c:pt>
                <c:pt idx="2632">
                  <c:v>0.110845</c:v>
                </c:pt>
                <c:pt idx="2633">
                  <c:v>0.112881</c:v>
                </c:pt>
                <c:pt idx="2634">
                  <c:v>0.10993299999999999</c:v>
                </c:pt>
                <c:pt idx="2635">
                  <c:v>0.10520099999999999</c:v>
                </c:pt>
                <c:pt idx="2636">
                  <c:v>0.10015</c:v>
                </c:pt>
                <c:pt idx="2637">
                  <c:v>6.9735999999999992E-2</c:v>
                </c:pt>
                <c:pt idx="2638">
                  <c:v>7.8606999999999996E-2</c:v>
                </c:pt>
                <c:pt idx="2639">
                  <c:v>5.3930000000000006E-2</c:v>
                </c:pt>
                <c:pt idx="2640">
                  <c:v>4.7127999999999996E-2</c:v>
                </c:pt>
                <c:pt idx="2641">
                  <c:v>4.9150000000000006E-2</c:v>
                </c:pt>
                <c:pt idx="2642">
                  <c:v>4.0701000000000001E-2</c:v>
                </c:pt>
                <c:pt idx="2643">
                  <c:v>3.0247999999999997E-2</c:v>
                </c:pt>
                <c:pt idx="2644">
                  <c:v>5.5742E-2</c:v>
                </c:pt>
                <c:pt idx="2645">
                  <c:v>4.6350999999999996E-2</c:v>
                </c:pt>
                <c:pt idx="2646">
                  <c:v>4.0263E-2</c:v>
                </c:pt>
                <c:pt idx="2647">
                  <c:v>3.1940000000000003E-2</c:v>
                </c:pt>
                <c:pt idx="2648">
                  <c:v>3.4278999999999997E-2</c:v>
                </c:pt>
                <c:pt idx="2649">
                  <c:v>3.1194E-2</c:v>
                </c:pt>
                <c:pt idx="2650">
                  <c:v>3.0598E-2</c:v>
                </c:pt>
                <c:pt idx="2651">
                  <c:v>2.7120000000000002E-2</c:v>
                </c:pt>
                <c:pt idx="2652">
                  <c:v>2.0424999999999999E-2</c:v>
                </c:pt>
                <c:pt idx="2653">
                  <c:v>2.5037E-2</c:v>
                </c:pt>
                <c:pt idx="2654">
                  <c:v>2.6572999999999999E-2</c:v>
                </c:pt>
                <c:pt idx="2655">
                  <c:v>2.5543999999999997E-2</c:v>
                </c:pt>
                <c:pt idx="2656">
                  <c:v>2.366E-2</c:v>
                </c:pt>
                <c:pt idx="2657">
                  <c:v>2.6424999999999997E-2</c:v>
                </c:pt>
                <c:pt idx="2658">
                  <c:v>2.052E-2</c:v>
                </c:pt>
                <c:pt idx="2659">
                  <c:v>1.9531E-2</c:v>
                </c:pt>
                <c:pt idx="2660">
                  <c:v>1.6066999999999998E-2</c:v>
                </c:pt>
                <c:pt idx="2661">
                  <c:v>1.5520000000000001E-2</c:v>
                </c:pt>
                <c:pt idx="2662">
                  <c:v>1.3701E-2</c:v>
                </c:pt>
                <c:pt idx="2663">
                  <c:v>1.3630000000000001E-2</c:v>
                </c:pt>
                <c:pt idx="2664">
                  <c:v>1.2754E-2</c:v>
                </c:pt>
                <c:pt idx="2665">
                  <c:v>1.1257E-2</c:v>
                </c:pt>
                <c:pt idx="2666">
                  <c:v>1.0895E-2</c:v>
                </c:pt>
                <c:pt idx="2667">
                  <c:v>8.3929999999999994E-3</c:v>
                </c:pt>
                <c:pt idx="2668">
                  <c:v>6.4440000000000001E-3</c:v>
                </c:pt>
                <c:pt idx="2669">
                  <c:v>6.515E-3</c:v>
                </c:pt>
                <c:pt idx="2670">
                  <c:v>4.7419999999999997E-3</c:v>
                </c:pt>
                <c:pt idx="2671">
                  <c:v>4.2649999999999997E-3</c:v>
                </c:pt>
                <c:pt idx="2672">
                  <c:v>4.9659999999999999E-3</c:v>
                </c:pt>
                <c:pt idx="2673">
                  <c:v>6.4719999999999995E-3</c:v>
                </c:pt>
                <c:pt idx="2674">
                  <c:v>4.1779999999999994E-3</c:v>
                </c:pt>
                <c:pt idx="2675">
                  <c:v>5.5659999999999998E-3</c:v>
                </c:pt>
                <c:pt idx="2676">
                  <c:v>4.8089999999999999E-3</c:v>
                </c:pt>
                <c:pt idx="2677">
                  <c:v>4.934E-3</c:v>
                </c:pt>
                <c:pt idx="2678">
                  <c:v>3.5759999999999998E-3</c:v>
                </c:pt>
                <c:pt idx="2679">
                  <c:v>3.5309999999999999E-3</c:v>
                </c:pt>
                <c:pt idx="2680">
                  <c:v>3.078E-3</c:v>
                </c:pt>
                <c:pt idx="2681">
                  <c:v>2.9169999999999999E-3</c:v>
                </c:pt>
                <c:pt idx="2682">
                  <c:v>3.323E-3</c:v>
                </c:pt>
                <c:pt idx="2683">
                  <c:v>3.787E-3</c:v>
                </c:pt>
                <c:pt idx="2684">
                  <c:v>4.7829999999999999E-3</c:v>
                </c:pt>
                <c:pt idx="2685">
                  <c:v>8.071E-3</c:v>
                </c:pt>
                <c:pt idx="2686">
                  <c:v>1.1068999999999999E-2</c:v>
                </c:pt>
                <c:pt idx="2687">
                  <c:v>2.1214E-2</c:v>
                </c:pt>
                <c:pt idx="2688">
                  <c:v>3.1101999999999998E-2</c:v>
                </c:pt>
                <c:pt idx="2689">
                  <c:v>3.2876999999999997E-2</c:v>
                </c:pt>
                <c:pt idx="2690">
                  <c:v>2.9690999999999999E-2</c:v>
                </c:pt>
                <c:pt idx="2691">
                  <c:v>2.6180000000000002E-2</c:v>
                </c:pt>
                <c:pt idx="2692">
                  <c:v>2.7754999999999998E-2</c:v>
                </c:pt>
                <c:pt idx="2693">
                  <c:v>2.3725E-2</c:v>
                </c:pt>
                <c:pt idx="2694">
                  <c:v>1.8470999999999998E-2</c:v>
                </c:pt>
                <c:pt idx="2695">
                  <c:v>1.8290000000000001E-2</c:v>
                </c:pt>
                <c:pt idx="2696">
                  <c:v>1.6132999999999998E-2</c:v>
                </c:pt>
                <c:pt idx="2697">
                  <c:v>1.6015999999999999E-2</c:v>
                </c:pt>
                <c:pt idx="2698">
                  <c:v>1.2865999999999999E-2</c:v>
                </c:pt>
                <c:pt idx="2699">
                  <c:v>1.1044E-2</c:v>
                </c:pt>
                <c:pt idx="2700">
                  <c:v>9.4609999999999989E-3</c:v>
                </c:pt>
                <c:pt idx="2701">
                  <c:v>7.6889999999999997E-3</c:v>
                </c:pt>
                <c:pt idx="2702">
                  <c:v>6.6830000000000001E-2</c:v>
                </c:pt>
                <c:pt idx="2703">
                  <c:v>7.5616000000000003E-2</c:v>
                </c:pt>
                <c:pt idx="2704">
                  <c:v>7.3471999999999996E-2</c:v>
                </c:pt>
                <c:pt idx="2705">
                  <c:v>6.8610000000000004E-2</c:v>
                </c:pt>
                <c:pt idx="2706">
                  <c:v>5.9860000000000003E-2</c:v>
                </c:pt>
                <c:pt idx="2707">
                  <c:v>5.1261000000000001E-2</c:v>
                </c:pt>
                <c:pt idx="2708">
                  <c:v>4.6900000000000004E-2</c:v>
                </c:pt>
                <c:pt idx="2709">
                  <c:v>4.2880999999999996E-2</c:v>
                </c:pt>
                <c:pt idx="2710">
                  <c:v>3.7421999999999997E-2</c:v>
                </c:pt>
                <c:pt idx="2711">
                  <c:v>3.0231999999999998E-2</c:v>
                </c:pt>
                <c:pt idx="2712">
                  <c:v>2.6942999999999998E-2</c:v>
                </c:pt>
                <c:pt idx="2713">
                  <c:v>2.2144E-2</c:v>
                </c:pt>
                <c:pt idx="2714">
                  <c:v>2.2471999999999999E-2</c:v>
                </c:pt>
                <c:pt idx="2715">
                  <c:v>1.8726E-2</c:v>
                </c:pt>
                <c:pt idx="2716">
                  <c:v>1.5045999999999999E-2</c:v>
                </c:pt>
                <c:pt idx="2717">
                  <c:v>1.3295E-2</c:v>
                </c:pt>
                <c:pt idx="2718">
                  <c:v>1.3247999999999999E-2</c:v>
                </c:pt>
                <c:pt idx="2719">
                  <c:v>1.0582999999999999E-2</c:v>
                </c:pt>
                <c:pt idx="2720">
                  <c:v>9.415999999999999E-3</c:v>
                </c:pt>
                <c:pt idx="2721">
                  <c:v>8.572999999999999E-3</c:v>
                </c:pt>
                <c:pt idx="2722">
                  <c:v>8.6829999999999997E-3</c:v>
                </c:pt>
                <c:pt idx="2723">
                  <c:v>8.7729999999999995E-3</c:v>
                </c:pt>
                <c:pt idx="2724">
                  <c:v>8.4779999999999994E-3</c:v>
                </c:pt>
                <c:pt idx="2725">
                  <c:v>6.8919999999999997E-3</c:v>
                </c:pt>
                <c:pt idx="2726">
                  <c:v>5.7250000000000001E-3</c:v>
                </c:pt>
                <c:pt idx="2727">
                  <c:v>4.8189999999999995E-3</c:v>
                </c:pt>
                <c:pt idx="2728">
                  <c:v>1.1521999999999999E-2</c:v>
                </c:pt>
                <c:pt idx="2729">
                  <c:v>1.0177E-2</c:v>
                </c:pt>
                <c:pt idx="2730">
                  <c:v>8.8609999999999991E-3</c:v>
                </c:pt>
                <c:pt idx="2731">
                  <c:v>7.1859999999999997E-3</c:v>
                </c:pt>
                <c:pt idx="2732">
                  <c:v>1.0213E-2</c:v>
                </c:pt>
                <c:pt idx="2733">
                  <c:v>1.3094999999999999E-2</c:v>
                </c:pt>
                <c:pt idx="2734">
                  <c:v>1.2633E-2</c:v>
                </c:pt>
                <c:pt idx="2735">
                  <c:v>1.0504999999999999E-2</c:v>
                </c:pt>
                <c:pt idx="2736">
                  <c:v>6.6389999999999999E-3</c:v>
                </c:pt>
                <c:pt idx="2737">
                  <c:v>4.7320000000000001E-3</c:v>
                </c:pt>
                <c:pt idx="2738">
                  <c:v>4.0509999999999999E-3</c:v>
                </c:pt>
                <c:pt idx="2739">
                  <c:v>3.264E-3</c:v>
                </c:pt>
                <c:pt idx="2740">
                  <c:v>3.7059999999999997E-3</c:v>
                </c:pt>
                <c:pt idx="2741">
                  <c:v>2.5959999999999998E-3</c:v>
                </c:pt>
                <c:pt idx="2742">
                  <c:v>3.117E-3</c:v>
                </c:pt>
                <c:pt idx="2743">
                  <c:v>4.8939999999999999E-3</c:v>
                </c:pt>
                <c:pt idx="2744">
                  <c:v>4.9150000000000001E-3</c:v>
                </c:pt>
                <c:pt idx="2745">
                  <c:v>5.8639999999999994E-3</c:v>
                </c:pt>
                <c:pt idx="2746">
                  <c:v>5.0549999999999996E-3</c:v>
                </c:pt>
                <c:pt idx="2747">
                  <c:v>4.0100000000000005E-3</c:v>
                </c:pt>
                <c:pt idx="2748">
                  <c:v>3.0869999999999999E-3</c:v>
                </c:pt>
                <c:pt idx="2749">
                  <c:v>2.5089999999999999E-3</c:v>
                </c:pt>
                <c:pt idx="2750">
                  <c:v>3.2959999999999999E-3</c:v>
                </c:pt>
                <c:pt idx="2751">
                  <c:v>2.9879999999999998E-3</c:v>
                </c:pt>
                <c:pt idx="2752">
                  <c:v>3.7949999999999998E-3</c:v>
                </c:pt>
                <c:pt idx="2753">
                  <c:v>1.1866E-2</c:v>
                </c:pt>
                <c:pt idx="2754">
                  <c:v>9.2709999999999997E-3</c:v>
                </c:pt>
                <c:pt idx="2755">
                  <c:v>7.8119999999999995E-3</c:v>
                </c:pt>
                <c:pt idx="2756">
                  <c:v>6.3769999999999999E-3</c:v>
                </c:pt>
                <c:pt idx="2757">
                  <c:v>5.8789999999999997E-3</c:v>
                </c:pt>
                <c:pt idx="2758">
                  <c:v>4.5529999999999998E-3</c:v>
                </c:pt>
                <c:pt idx="2759">
                  <c:v>6.2569999999999995E-3</c:v>
                </c:pt>
                <c:pt idx="2760">
                  <c:v>6.757E-3</c:v>
                </c:pt>
                <c:pt idx="2761">
                  <c:v>1.4851999999999999E-2</c:v>
                </c:pt>
                <c:pt idx="2762">
                  <c:v>3.5497000000000001E-2</c:v>
                </c:pt>
                <c:pt idx="2763">
                  <c:v>9.0263999999999997E-2</c:v>
                </c:pt>
                <c:pt idx="2764">
                  <c:v>0.102391</c:v>
                </c:pt>
                <c:pt idx="2765">
                  <c:v>0.110554</c:v>
                </c:pt>
                <c:pt idx="2766">
                  <c:v>0.109135</c:v>
                </c:pt>
                <c:pt idx="2767">
                  <c:v>0.10668000000000001</c:v>
                </c:pt>
                <c:pt idx="2768">
                  <c:v>0.11028499999999999</c:v>
                </c:pt>
                <c:pt idx="2769">
                  <c:v>0.113205</c:v>
                </c:pt>
                <c:pt idx="2770">
                  <c:v>0.10791099999999999</c:v>
                </c:pt>
                <c:pt idx="2771">
                  <c:v>0.11634299999999999</c:v>
                </c:pt>
                <c:pt idx="2772">
                  <c:v>0.106529</c:v>
                </c:pt>
                <c:pt idx="2773">
                  <c:v>0.113956</c:v>
                </c:pt>
                <c:pt idx="2774">
                  <c:v>0.117659</c:v>
                </c:pt>
                <c:pt idx="2775">
                  <c:v>0.11770399999999999</c:v>
                </c:pt>
                <c:pt idx="2776">
                  <c:v>0.119018</c:v>
                </c:pt>
                <c:pt idx="2777">
                  <c:v>0.11827399999999999</c:v>
                </c:pt>
                <c:pt idx="2778">
                  <c:v>0.138767</c:v>
                </c:pt>
                <c:pt idx="2779">
                  <c:v>0.149315</c:v>
                </c:pt>
                <c:pt idx="2780">
                  <c:v>0.14870700000000001</c:v>
                </c:pt>
                <c:pt idx="2781">
                  <c:v>0.15439899999999998</c:v>
                </c:pt>
                <c:pt idx="2782">
                  <c:v>0.147116</c:v>
                </c:pt>
                <c:pt idx="2783">
                  <c:v>0.13721900000000001</c:v>
                </c:pt>
                <c:pt idx="2784">
                  <c:v>0.13133300000000001</c:v>
                </c:pt>
                <c:pt idx="2785">
                  <c:v>0.14894099999999999</c:v>
                </c:pt>
                <c:pt idx="2786">
                  <c:v>0.153698</c:v>
                </c:pt>
                <c:pt idx="2787">
                  <c:v>0.140735</c:v>
                </c:pt>
                <c:pt idx="2788">
                  <c:v>0.14404</c:v>
                </c:pt>
                <c:pt idx="2789">
                  <c:v>0.13500899999999999</c:v>
                </c:pt>
                <c:pt idx="2790">
                  <c:v>0.136493</c:v>
                </c:pt>
                <c:pt idx="2791">
                  <c:v>0.15540699999999999</c:v>
                </c:pt>
                <c:pt idx="2792">
                  <c:v>0.16677599999999998</c:v>
                </c:pt>
                <c:pt idx="2793">
                  <c:v>0.165265</c:v>
                </c:pt>
                <c:pt idx="2794">
                  <c:v>0.16764000000000001</c:v>
                </c:pt>
                <c:pt idx="2795">
                  <c:v>0.17222299999999999</c:v>
                </c:pt>
                <c:pt idx="2796">
                  <c:v>0.194936</c:v>
                </c:pt>
                <c:pt idx="2797">
                  <c:v>0.18845599999999998</c:v>
                </c:pt>
                <c:pt idx="2798">
                  <c:v>0.22395899999999999</c:v>
                </c:pt>
                <c:pt idx="2799">
                  <c:v>0.228488</c:v>
                </c:pt>
                <c:pt idx="2800">
                  <c:v>0.24288499999999999</c:v>
                </c:pt>
                <c:pt idx="2801">
                  <c:v>0.243257</c:v>
                </c:pt>
                <c:pt idx="2802">
                  <c:v>0.232374</c:v>
                </c:pt>
                <c:pt idx="2803">
                  <c:v>0.26544099999999998</c:v>
                </c:pt>
                <c:pt idx="2804">
                  <c:v>0.27241000000000004</c:v>
                </c:pt>
                <c:pt idx="2805">
                  <c:v>0.28875499999999998</c:v>
                </c:pt>
                <c:pt idx="2806">
                  <c:v>0.31631699999999996</c:v>
                </c:pt>
                <c:pt idx="2807">
                  <c:v>0.34713699999999997</c:v>
                </c:pt>
                <c:pt idx="2808">
                  <c:v>0.34711900000000001</c:v>
                </c:pt>
                <c:pt idx="2809">
                  <c:v>0.35347899999999999</c:v>
                </c:pt>
                <c:pt idx="2810">
                  <c:v>0.35539299999999996</c:v>
                </c:pt>
                <c:pt idx="2811">
                  <c:v>0.35140499999999997</c:v>
                </c:pt>
                <c:pt idx="2812">
                  <c:v>0.36955399999999999</c:v>
                </c:pt>
                <c:pt idx="2813">
                  <c:v>0.37321799999999999</c:v>
                </c:pt>
                <c:pt idx="2814">
                  <c:v>0.37339800000000001</c:v>
                </c:pt>
                <c:pt idx="2815">
                  <c:v>0.378581</c:v>
                </c:pt>
                <c:pt idx="2816">
                  <c:v>0.372388</c:v>
                </c:pt>
                <c:pt idx="2817">
                  <c:v>0.38245899999999999</c:v>
                </c:pt>
                <c:pt idx="2818">
                  <c:v>0.376917</c:v>
                </c:pt>
                <c:pt idx="2819">
                  <c:v>0.37688099999999997</c:v>
                </c:pt>
                <c:pt idx="2820">
                  <c:v>0.37806699999999999</c:v>
                </c:pt>
                <c:pt idx="2821">
                  <c:v>0.371286</c:v>
                </c:pt>
                <c:pt idx="2822">
                  <c:v>0.36696299999999998</c:v>
                </c:pt>
                <c:pt idx="2823">
                  <c:v>0.32907799999999998</c:v>
                </c:pt>
                <c:pt idx="2824">
                  <c:v>0.32083600000000001</c:v>
                </c:pt>
                <c:pt idx="2825">
                  <c:v>0.318162</c:v>
                </c:pt>
                <c:pt idx="2826">
                  <c:v>0.30944299999999997</c:v>
                </c:pt>
                <c:pt idx="2827">
                  <c:v>0.32460499999999998</c:v>
                </c:pt>
                <c:pt idx="2828">
                  <c:v>0.32320299999999996</c:v>
                </c:pt>
                <c:pt idx="2829">
                  <c:v>0.33039399999999997</c:v>
                </c:pt>
                <c:pt idx="2830">
                  <c:v>0.33668199999999998</c:v>
                </c:pt>
                <c:pt idx="2831">
                  <c:v>0.34002299999999996</c:v>
                </c:pt>
                <c:pt idx="2832">
                  <c:v>0.33309299999999997</c:v>
                </c:pt>
                <c:pt idx="2833">
                  <c:v>0.32876299999999997</c:v>
                </c:pt>
                <c:pt idx="2834">
                  <c:v>0.31106</c:v>
                </c:pt>
                <c:pt idx="2835">
                  <c:v>0.30414199999999997</c:v>
                </c:pt>
                <c:pt idx="2836">
                  <c:v>0.304811</c:v>
                </c:pt>
                <c:pt idx="2837">
                  <c:v>0.28792499999999999</c:v>
                </c:pt>
                <c:pt idx="2838">
                  <c:v>0.26774199999999998</c:v>
                </c:pt>
                <c:pt idx="2839">
                  <c:v>0.27302999999999999</c:v>
                </c:pt>
                <c:pt idx="2840">
                  <c:v>0.286302</c:v>
                </c:pt>
                <c:pt idx="2841">
                  <c:v>0.27623700000000001</c:v>
                </c:pt>
                <c:pt idx="2842">
                  <c:v>0.25748699999999997</c:v>
                </c:pt>
                <c:pt idx="2843">
                  <c:v>0.25393499999999997</c:v>
                </c:pt>
                <c:pt idx="2844">
                  <c:v>0.23415699999999998</c:v>
                </c:pt>
                <c:pt idx="2845">
                  <c:v>0.225324</c:v>
                </c:pt>
                <c:pt idx="2846">
                  <c:v>0.22541699999999998</c:v>
                </c:pt>
                <c:pt idx="2847">
                  <c:v>0.24048599999999998</c:v>
                </c:pt>
                <c:pt idx="2848">
                  <c:v>0.24087499999999998</c:v>
                </c:pt>
                <c:pt idx="2849">
                  <c:v>0.249164</c:v>
                </c:pt>
                <c:pt idx="2850">
                  <c:v>0.25497199999999998</c:v>
                </c:pt>
                <c:pt idx="2851">
                  <c:v>0.25673899999999999</c:v>
                </c:pt>
                <c:pt idx="2852">
                  <c:v>0.23332699999999998</c:v>
                </c:pt>
                <c:pt idx="2853">
                  <c:v>0.216914</c:v>
                </c:pt>
                <c:pt idx="2854">
                  <c:v>0.21936599999999998</c:v>
                </c:pt>
                <c:pt idx="2855">
                  <c:v>0.22447000000000003</c:v>
                </c:pt>
                <c:pt idx="2856">
                  <c:v>0.21751299999999998</c:v>
                </c:pt>
                <c:pt idx="2857">
                  <c:v>0.22071000000000002</c:v>
                </c:pt>
                <c:pt idx="2858">
                  <c:v>0.23444499999999999</c:v>
                </c:pt>
                <c:pt idx="2859">
                  <c:v>0.23511599999999999</c:v>
                </c:pt>
                <c:pt idx="2860">
                  <c:v>0.229629</c:v>
                </c:pt>
                <c:pt idx="2861">
                  <c:v>0.231901</c:v>
                </c:pt>
                <c:pt idx="2862">
                  <c:v>0.25438299999999997</c:v>
                </c:pt>
                <c:pt idx="2863">
                  <c:v>0.262374</c:v>
                </c:pt>
                <c:pt idx="2864">
                  <c:v>0.268955</c:v>
                </c:pt>
                <c:pt idx="2865">
                  <c:v>0.27468899999999996</c:v>
                </c:pt>
                <c:pt idx="2866">
                  <c:v>0.27598400000000001</c:v>
                </c:pt>
                <c:pt idx="2867">
                  <c:v>0.29365199999999997</c:v>
                </c:pt>
                <c:pt idx="2868">
                  <c:v>0.29096299999999997</c:v>
                </c:pt>
                <c:pt idx="2869">
                  <c:v>0.29220399999999996</c:v>
                </c:pt>
                <c:pt idx="2870">
                  <c:v>0.268376</c:v>
                </c:pt>
                <c:pt idx="2871">
                  <c:v>0.24551499999999998</c:v>
                </c:pt>
                <c:pt idx="2872">
                  <c:v>0.2369</c:v>
                </c:pt>
                <c:pt idx="2873">
                  <c:v>0.279391</c:v>
                </c:pt>
                <c:pt idx="2874">
                  <c:v>0.30553399999999997</c:v>
                </c:pt>
                <c:pt idx="2875">
                  <c:v>0.31248599999999999</c:v>
                </c:pt>
                <c:pt idx="2876">
                  <c:v>0.350248</c:v>
                </c:pt>
                <c:pt idx="2877">
                  <c:v>0.36598799999999998</c:v>
                </c:pt>
                <c:pt idx="2878">
                  <c:v>0.39709800000000001</c:v>
                </c:pt>
                <c:pt idx="2879">
                  <c:v>0.39109499999999997</c:v>
                </c:pt>
                <c:pt idx="2880">
                  <c:v>0.38343499999999997</c:v>
                </c:pt>
                <c:pt idx="2881">
                  <c:v>0.48510399999999998</c:v>
                </c:pt>
                <c:pt idx="2882">
                  <c:v>0.51089299999999993</c:v>
                </c:pt>
                <c:pt idx="2883">
                  <c:v>0.51622199999999996</c:v>
                </c:pt>
                <c:pt idx="2884">
                  <c:v>0.51270700000000002</c:v>
                </c:pt>
                <c:pt idx="2885">
                  <c:v>0.50161800000000001</c:v>
                </c:pt>
                <c:pt idx="2886">
                  <c:v>0.47227000000000002</c:v>
                </c:pt>
                <c:pt idx="2887">
                  <c:v>0.457065</c:v>
                </c:pt>
                <c:pt idx="2888">
                  <c:v>0.43134400000000001</c:v>
                </c:pt>
                <c:pt idx="2889">
                  <c:v>0.41612899999999997</c:v>
                </c:pt>
                <c:pt idx="2890">
                  <c:v>0.39844799999999997</c:v>
                </c:pt>
                <c:pt idx="2891">
                  <c:v>0.38069000000000003</c:v>
                </c:pt>
                <c:pt idx="2892">
                  <c:v>0.38129799999999997</c:v>
                </c:pt>
                <c:pt idx="2893">
                  <c:v>0.33201799999999998</c:v>
                </c:pt>
                <c:pt idx="2894">
                  <c:v>0.29579299999999997</c:v>
                </c:pt>
                <c:pt idx="2895">
                  <c:v>0.28614400000000001</c:v>
                </c:pt>
                <c:pt idx="2896">
                  <c:v>0.25593899999999997</c:v>
                </c:pt>
                <c:pt idx="2897">
                  <c:v>0.23074299999999998</c:v>
                </c:pt>
                <c:pt idx="2898">
                  <c:v>0.22516599999999998</c:v>
                </c:pt>
                <c:pt idx="2899">
                  <c:v>0.21624000000000002</c:v>
                </c:pt>
                <c:pt idx="2900">
                  <c:v>0.20857899999999999</c:v>
                </c:pt>
                <c:pt idx="2901">
                  <c:v>0.19841899999999998</c:v>
                </c:pt>
                <c:pt idx="2902">
                  <c:v>0.18895199999999998</c:v>
                </c:pt>
                <c:pt idx="2903">
                  <c:v>0.17669299999999999</c:v>
                </c:pt>
                <c:pt idx="2904">
                  <c:v>0.166627</c:v>
                </c:pt>
                <c:pt idx="2905">
                  <c:v>0.15232199999999999</c:v>
                </c:pt>
                <c:pt idx="2906">
                  <c:v>0.134267</c:v>
                </c:pt>
                <c:pt idx="2907">
                  <c:v>0.13193299999999999</c:v>
                </c:pt>
                <c:pt idx="2908">
                  <c:v>0.14819499999999999</c:v>
                </c:pt>
                <c:pt idx="2909">
                  <c:v>0.142375</c:v>
                </c:pt>
                <c:pt idx="2910">
                  <c:v>0.14511199999999999</c:v>
                </c:pt>
                <c:pt idx="2911">
                  <c:v>0.13345299999999999</c:v>
                </c:pt>
                <c:pt idx="2912">
                  <c:v>0.12413399999999999</c:v>
                </c:pt>
                <c:pt idx="2913">
                  <c:v>0.11068599999999999</c:v>
                </c:pt>
                <c:pt idx="2914">
                  <c:v>0.112457</c:v>
                </c:pt>
                <c:pt idx="2915">
                  <c:v>9.2345999999999998E-2</c:v>
                </c:pt>
                <c:pt idx="2916">
                  <c:v>8.5401999999999992E-2</c:v>
                </c:pt>
                <c:pt idx="2917">
                  <c:v>8.4342E-2</c:v>
                </c:pt>
                <c:pt idx="2918">
                  <c:v>8.8941999999999993E-2</c:v>
                </c:pt>
                <c:pt idx="2919">
                  <c:v>9.4722000000000001E-2</c:v>
                </c:pt>
                <c:pt idx="2920">
                  <c:v>9.8533999999999997E-2</c:v>
                </c:pt>
                <c:pt idx="2921">
                  <c:v>9.3481999999999996E-2</c:v>
                </c:pt>
                <c:pt idx="2922">
                  <c:v>8.0326999999999996E-2</c:v>
                </c:pt>
                <c:pt idx="2923">
                  <c:v>6.4890000000000003E-2</c:v>
                </c:pt>
                <c:pt idx="2924">
                  <c:v>5.8853999999999997E-2</c:v>
                </c:pt>
                <c:pt idx="2925">
                  <c:v>5.2046999999999996E-2</c:v>
                </c:pt>
                <c:pt idx="2926">
                  <c:v>4.7490999999999998E-2</c:v>
                </c:pt>
                <c:pt idx="2927">
                  <c:v>4.2231999999999999E-2</c:v>
                </c:pt>
                <c:pt idx="2928">
                  <c:v>4.5374999999999999E-2</c:v>
                </c:pt>
                <c:pt idx="2929">
                  <c:v>5.6631999999999995E-2</c:v>
                </c:pt>
                <c:pt idx="2930">
                  <c:v>5.0321999999999999E-2</c:v>
                </c:pt>
                <c:pt idx="2931">
                  <c:v>4.7003999999999997E-2</c:v>
                </c:pt>
                <c:pt idx="2932">
                  <c:v>4.1922000000000001E-2</c:v>
                </c:pt>
                <c:pt idx="2933">
                  <c:v>3.9639000000000001E-2</c:v>
                </c:pt>
                <c:pt idx="2934">
                  <c:v>5.5534999999999994E-2</c:v>
                </c:pt>
                <c:pt idx="2935">
                  <c:v>4.7567999999999999E-2</c:v>
                </c:pt>
                <c:pt idx="2936">
                  <c:v>4.5974999999999995E-2</c:v>
                </c:pt>
                <c:pt idx="2937">
                  <c:v>4.0777999999999995E-2</c:v>
                </c:pt>
                <c:pt idx="2938">
                  <c:v>4.4824999999999997E-2</c:v>
                </c:pt>
                <c:pt idx="2939">
                  <c:v>3.9505999999999999E-2</c:v>
                </c:pt>
                <c:pt idx="2940">
                  <c:v>3.3800000000000004E-2</c:v>
                </c:pt>
                <c:pt idx="2941">
                  <c:v>3.5984999999999996E-2</c:v>
                </c:pt>
                <c:pt idx="2942">
                  <c:v>3.5013999999999997E-2</c:v>
                </c:pt>
                <c:pt idx="2943">
                  <c:v>4.5717999999999995E-2</c:v>
                </c:pt>
                <c:pt idx="2944">
                  <c:v>5.2270999999999998E-2</c:v>
                </c:pt>
                <c:pt idx="2945">
                  <c:v>4.8082E-2</c:v>
                </c:pt>
                <c:pt idx="2946">
                  <c:v>4.4631999999999998E-2</c:v>
                </c:pt>
                <c:pt idx="2947">
                  <c:v>4.1033E-2</c:v>
                </c:pt>
                <c:pt idx="2948">
                  <c:v>2.7411999999999999E-2</c:v>
                </c:pt>
                <c:pt idx="2949">
                  <c:v>2.4752999999999997E-2</c:v>
                </c:pt>
                <c:pt idx="2950">
                  <c:v>2.0264000000000001E-2</c:v>
                </c:pt>
                <c:pt idx="2951">
                  <c:v>1.7523E-2</c:v>
                </c:pt>
                <c:pt idx="2952">
                  <c:v>1.3390000000000001E-2</c:v>
                </c:pt>
                <c:pt idx="2953">
                  <c:v>1.6430999999999998E-2</c:v>
                </c:pt>
                <c:pt idx="2954">
                  <c:v>2.1304999999999998E-2</c:v>
                </c:pt>
                <c:pt idx="2955">
                  <c:v>3.5413E-2</c:v>
                </c:pt>
                <c:pt idx="2956">
                  <c:v>2.6865999999999998E-2</c:v>
                </c:pt>
                <c:pt idx="2957">
                  <c:v>2.0470000000000002E-2</c:v>
                </c:pt>
                <c:pt idx="2958">
                  <c:v>1.6192999999999999E-2</c:v>
                </c:pt>
                <c:pt idx="2959">
                  <c:v>1.3663999999999999E-2</c:v>
                </c:pt>
                <c:pt idx="2960">
                  <c:v>1.1197E-2</c:v>
                </c:pt>
                <c:pt idx="2961">
                  <c:v>1.3677999999999999E-2</c:v>
                </c:pt>
                <c:pt idx="2962">
                  <c:v>1.2888999999999999E-2</c:v>
                </c:pt>
                <c:pt idx="2963">
                  <c:v>1.0240000000000001E-2</c:v>
                </c:pt>
                <c:pt idx="2964">
                  <c:v>1.1928999999999999E-2</c:v>
                </c:pt>
                <c:pt idx="2965">
                  <c:v>1.3448E-2</c:v>
                </c:pt>
                <c:pt idx="2966">
                  <c:v>1.3207E-2</c:v>
                </c:pt>
                <c:pt idx="2967">
                  <c:v>1.3802E-2</c:v>
                </c:pt>
                <c:pt idx="2968">
                  <c:v>1.2490999999999999E-2</c:v>
                </c:pt>
                <c:pt idx="2969">
                  <c:v>1.2447E-2</c:v>
                </c:pt>
                <c:pt idx="2970">
                  <c:v>1.0362999999999999E-2</c:v>
                </c:pt>
                <c:pt idx="2971">
                  <c:v>8.2819999999999994E-3</c:v>
                </c:pt>
                <c:pt idx="2972">
                  <c:v>8.4200000000000004E-3</c:v>
                </c:pt>
                <c:pt idx="2973">
                  <c:v>7.9539999999999993E-3</c:v>
                </c:pt>
                <c:pt idx="2974">
                  <c:v>9.7679999999999989E-3</c:v>
                </c:pt>
                <c:pt idx="2975">
                  <c:v>1.0168E-2</c:v>
                </c:pt>
                <c:pt idx="2976">
                  <c:v>9.7079999999999996E-3</c:v>
                </c:pt>
                <c:pt idx="2977">
                  <c:v>1.0976999999999999E-2</c:v>
                </c:pt>
                <c:pt idx="2978">
                  <c:v>1.455E-2</c:v>
                </c:pt>
                <c:pt idx="2979">
                  <c:v>1.6532999999999999E-2</c:v>
                </c:pt>
                <c:pt idx="2980">
                  <c:v>1.8180999999999999E-2</c:v>
                </c:pt>
                <c:pt idx="2981">
                  <c:v>1.6128E-2</c:v>
                </c:pt>
                <c:pt idx="2982">
                  <c:v>2.1609E-2</c:v>
                </c:pt>
                <c:pt idx="2983">
                  <c:v>2.0437E-2</c:v>
                </c:pt>
                <c:pt idx="2984">
                  <c:v>1.6153000000000001E-2</c:v>
                </c:pt>
                <c:pt idx="2985">
                  <c:v>1.8870000000000001E-2</c:v>
                </c:pt>
                <c:pt idx="2986">
                  <c:v>1.4665999999999998E-2</c:v>
                </c:pt>
                <c:pt idx="2987">
                  <c:v>1.4580000000000001E-2</c:v>
                </c:pt>
                <c:pt idx="2988">
                  <c:v>1.2563999999999999E-2</c:v>
                </c:pt>
                <c:pt idx="2989">
                  <c:v>9.6939999999999995E-3</c:v>
                </c:pt>
                <c:pt idx="2990">
                  <c:v>1.1368999999999999E-2</c:v>
                </c:pt>
                <c:pt idx="2991">
                  <c:v>1.3349E-2</c:v>
                </c:pt>
                <c:pt idx="2992">
                  <c:v>1.1054E-2</c:v>
                </c:pt>
                <c:pt idx="2993">
                  <c:v>2.0802999999999999E-2</c:v>
                </c:pt>
                <c:pt idx="2994">
                  <c:v>1.9493999999999997E-2</c:v>
                </c:pt>
                <c:pt idx="2995">
                  <c:v>1.668E-2</c:v>
                </c:pt>
                <c:pt idx="2996">
                  <c:v>1.4613999999999999E-2</c:v>
                </c:pt>
                <c:pt idx="2997">
                  <c:v>1.4381E-2</c:v>
                </c:pt>
                <c:pt idx="2998">
                  <c:v>1.3361999999999999E-2</c:v>
                </c:pt>
                <c:pt idx="2999">
                  <c:v>1.0343E-2</c:v>
                </c:pt>
                <c:pt idx="3000">
                  <c:v>1.2350000000000002E-2</c:v>
                </c:pt>
                <c:pt idx="3001">
                  <c:v>1.0532E-2</c:v>
                </c:pt>
                <c:pt idx="3002">
                  <c:v>1.0919E-2</c:v>
                </c:pt>
                <c:pt idx="3003">
                  <c:v>9.2009999999999991E-3</c:v>
                </c:pt>
                <c:pt idx="3004">
                  <c:v>1.047E-2</c:v>
                </c:pt>
                <c:pt idx="3005">
                  <c:v>1.166E-2</c:v>
                </c:pt>
                <c:pt idx="3006">
                  <c:v>1.0624999999999999E-2</c:v>
                </c:pt>
                <c:pt idx="3007">
                  <c:v>1.3934999999999999E-2</c:v>
                </c:pt>
                <c:pt idx="3008">
                  <c:v>1.3842E-2</c:v>
                </c:pt>
                <c:pt idx="3009">
                  <c:v>1.1240000000000002E-2</c:v>
                </c:pt>
                <c:pt idx="3010">
                  <c:v>1.0031999999999999E-2</c:v>
                </c:pt>
                <c:pt idx="3011">
                  <c:v>1.5543E-2</c:v>
                </c:pt>
                <c:pt idx="3012">
                  <c:v>1.4874E-2</c:v>
                </c:pt>
                <c:pt idx="3013">
                  <c:v>1.3300000000000001E-2</c:v>
                </c:pt>
                <c:pt idx="3014">
                  <c:v>1.2829E-2</c:v>
                </c:pt>
                <c:pt idx="3015">
                  <c:v>1.2933999999999999E-2</c:v>
                </c:pt>
                <c:pt idx="3016">
                  <c:v>1.0121999999999999E-2</c:v>
                </c:pt>
                <c:pt idx="3017">
                  <c:v>6.1519999999999995E-3</c:v>
                </c:pt>
                <c:pt idx="3018">
                  <c:v>5.0489999999999997E-3</c:v>
                </c:pt>
                <c:pt idx="3019">
                  <c:v>5.7609999999999996E-3</c:v>
                </c:pt>
                <c:pt idx="3020">
                  <c:v>7.6969999999999998E-3</c:v>
                </c:pt>
                <c:pt idx="3021">
                  <c:v>7.6539999999999993E-3</c:v>
                </c:pt>
                <c:pt idx="3022">
                  <c:v>1.3361999999999999E-2</c:v>
                </c:pt>
                <c:pt idx="3023">
                  <c:v>1.2593E-2</c:v>
                </c:pt>
                <c:pt idx="3024">
                  <c:v>2.0073999999999998E-2</c:v>
                </c:pt>
                <c:pt idx="3025">
                  <c:v>1.5538999999999999E-2</c:v>
                </c:pt>
                <c:pt idx="3026">
                  <c:v>1.2303E-2</c:v>
                </c:pt>
                <c:pt idx="3027">
                  <c:v>1.1710000000000002E-2</c:v>
                </c:pt>
                <c:pt idx="3028">
                  <c:v>1.1398E-2</c:v>
                </c:pt>
                <c:pt idx="3029">
                  <c:v>1.5191999999999999E-2</c:v>
                </c:pt>
                <c:pt idx="3030">
                  <c:v>1.8068000000000001E-2</c:v>
                </c:pt>
                <c:pt idx="3031">
                  <c:v>1.7564E-2</c:v>
                </c:pt>
                <c:pt idx="3032">
                  <c:v>2.0212999999999998E-2</c:v>
                </c:pt>
                <c:pt idx="3033">
                  <c:v>6.0405999999999994E-2</c:v>
                </c:pt>
                <c:pt idx="3034">
                  <c:v>5.5294999999999997E-2</c:v>
                </c:pt>
                <c:pt idx="3035">
                  <c:v>3.2674999999999996E-2</c:v>
                </c:pt>
                <c:pt idx="3036">
                  <c:v>2.4922999999999997E-2</c:v>
                </c:pt>
                <c:pt idx="3037">
                  <c:v>1.9950000000000002E-2</c:v>
                </c:pt>
                <c:pt idx="3038">
                  <c:v>1.5599E-2</c:v>
                </c:pt>
                <c:pt idx="3039">
                  <c:v>1.3847999999999999E-2</c:v>
                </c:pt>
                <c:pt idx="3040">
                  <c:v>1.3372E-2</c:v>
                </c:pt>
                <c:pt idx="3041">
                  <c:v>1.2803999999999999E-2</c:v>
                </c:pt>
                <c:pt idx="3042">
                  <c:v>1.09E-2</c:v>
                </c:pt>
                <c:pt idx="3043">
                  <c:v>1.1073999999999999E-2</c:v>
                </c:pt>
                <c:pt idx="3044">
                  <c:v>1.5103999999999999E-2</c:v>
                </c:pt>
                <c:pt idx="3045">
                  <c:v>1.6433E-2</c:v>
                </c:pt>
                <c:pt idx="3046">
                  <c:v>1.7193E-2</c:v>
                </c:pt>
                <c:pt idx="3047">
                  <c:v>2.3226999999999998E-2</c:v>
                </c:pt>
                <c:pt idx="3048">
                  <c:v>2.2293E-2</c:v>
                </c:pt>
                <c:pt idx="3049">
                  <c:v>2.3747999999999998E-2</c:v>
                </c:pt>
                <c:pt idx="3050">
                  <c:v>2.1440000000000001E-2</c:v>
                </c:pt>
                <c:pt idx="3051">
                  <c:v>2.5027999999999998E-2</c:v>
                </c:pt>
                <c:pt idx="3052">
                  <c:v>2.6353999999999999E-2</c:v>
                </c:pt>
                <c:pt idx="3053">
                  <c:v>2.0434000000000001E-2</c:v>
                </c:pt>
                <c:pt idx="3054">
                  <c:v>1.7839000000000001E-2</c:v>
                </c:pt>
                <c:pt idx="3055">
                  <c:v>1.5184999999999999E-2</c:v>
                </c:pt>
                <c:pt idx="3056">
                  <c:v>1.2492999999999999E-2</c:v>
                </c:pt>
                <c:pt idx="3057">
                  <c:v>1.1073E-2</c:v>
                </c:pt>
                <c:pt idx="3058">
                  <c:v>1.3568E-2</c:v>
                </c:pt>
                <c:pt idx="3059">
                  <c:v>1.2695999999999999E-2</c:v>
                </c:pt>
                <c:pt idx="3060">
                  <c:v>1.0938999999999999E-2</c:v>
                </c:pt>
                <c:pt idx="3061">
                  <c:v>1.1491999999999999E-2</c:v>
                </c:pt>
                <c:pt idx="3062">
                  <c:v>1.4376999999999999E-2</c:v>
                </c:pt>
                <c:pt idx="3063">
                  <c:v>9.6869999999999994E-3</c:v>
                </c:pt>
                <c:pt idx="3064">
                  <c:v>8.6829999999999997E-3</c:v>
                </c:pt>
                <c:pt idx="3065">
                  <c:v>8.6129999999999991E-3</c:v>
                </c:pt>
                <c:pt idx="3066">
                  <c:v>2.2322999999999999E-2</c:v>
                </c:pt>
                <c:pt idx="3067">
                  <c:v>2.5791999999999999E-2</c:v>
                </c:pt>
                <c:pt idx="3068">
                  <c:v>2.9392999999999999E-2</c:v>
                </c:pt>
                <c:pt idx="3069">
                  <c:v>2.2872999999999998E-2</c:v>
                </c:pt>
                <c:pt idx="3070">
                  <c:v>2.9897E-2</c:v>
                </c:pt>
                <c:pt idx="3071">
                  <c:v>3.1683999999999997E-2</c:v>
                </c:pt>
                <c:pt idx="3072">
                  <c:v>3.0890999999999998E-2</c:v>
                </c:pt>
                <c:pt idx="3073">
                  <c:v>2.8670000000000001E-2</c:v>
                </c:pt>
                <c:pt idx="3074">
                  <c:v>2.3528999999999998E-2</c:v>
                </c:pt>
                <c:pt idx="3075">
                  <c:v>1.7767999999999999E-2</c:v>
                </c:pt>
                <c:pt idx="3076">
                  <c:v>2.1350999999999998E-2</c:v>
                </c:pt>
                <c:pt idx="3077">
                  <c:v>1.8540000000000001E-2</c:v>
                </c:pt>
                <c:pt idx="3078">
                  <c:v>2.4906999999999999E-2</c:v>
                </c:pt>
                <c:pt idx="3079">
                  <c:v>3.0225999999999999E-2</c:v>
                </c:pt>
                <c:pt idx="3080">
                  <c:v>3.3186E-2</c:v>
                </c:pt>
                <c:pt idx="3081">
                  <c:v>4.4137999999999997E-2</c:v>
                </c:pt>
                <c:pt idx="3082">
                  <c:v>4.0170000000000004E-2</c:v>
                </c:pt>
                <c:pt idx="3083">
                  <c:v>4.1075E-2</c:v>
                </c:pt>
                <c:pt idx="3084">
                  <c:v>5.2416999999999998E-2</c:v>
                </c:pt>
                <c:pt idx="3085">
                  <c:v>4.3672999999999997E-2</c:v>
                </c:pt>
                <c:pt idx="3086">
                  <c:v>3.3656999999999999E-2</c:v>
                </c:pt>
                <c:pt idx="3087">
                  <c:v>3.0876999999999998E-2</c:v>
                </c:pt>
                <c:pt idx="3088">
                  <c:v>2.4541999999999998E-2</c:v>
                </c:pt>
                <c:pt idx="3089">
                  <c:v>1.9535999999999998E-2</c:v>
                </c:pt>
                <c:pt idx="3090">
                  <c:v>1.8546E-2</c:v>
                </c:pt>
                <c:pt idx="3091">
                  <c:v>1.7545999999999999E-2</c:v>
                </c:pt>
                <c:pt idx="3092">
                  <c:v>1.5510000000000001E-2</c:v>
                </c:pt>
                <c:pt idx="3093">
                  <c:v>1.1856999999999999E-2</c:v>
                </c:pt>
                <c:pt idx="3094">
                  <c:v>1.2747E-2</c:v>
                </c:pt>
                <c:pt idx="3095">
                  <c:v>1.2516999999999999E-2</c:v>
                </c:pt>
                <c:pt idx="3096">
                  <c:v>1.1375999999999999E-2</c:v>
                </c:pt>
                <c:pt idx="3097">
                  <c:v>4.0355999999999996E-2</c:v>
                </c:pt>
                <c:pt idx="3098">
                  <c:v>3.6580999999999995E-2</c:v>
                </c:pt>
                <c:pt idx="3099">
                  <c:v>4.2096999999999996E-2</c:v>
                </c:pt>
                <c:pt idx="3100">
                  <c:v>5.2371000000000001E-2</c:v>
                </c:pt>
                <c:pt idx="3101">
                  <c:v>5.1296999999999995E-2</c:v>
                </c:pt>
                <c:pt idx="3102">
                  <c:v>5.2692999999999997E-2</c:v>
                </c:pt>
                <c:pt idx="3103">
                  <c:v>4.6598000000000001E-2</c:v>
                </c:pt>
                <c:pt idx="3104">
                  <c:v>4.8350999999999998E-2</c:v>
                </c:pt>
                <c:pt idx="3105">
                  <c:v>5.9863E-2</c:v>
                </c:pt>
                <c:pt idx="3106">
                  <c:v>6.1376E-2</c:v>
                </c:pt>
                <c:pt idx="3107">
                  <c:v>6.2302999999999997E-2</c:v>
                </c:pt>
                <c:pt idx="3108">
                  <c:v>6.1765E-2</c:v>
                </c:pt>
                <c:pt idx="3109">
                  <c:v>5.4820000000000008E-2</c:v>
                </c:pt>
                <c:pt idx="3110">
                  <c:v>4.2678000000000001E-2</c:v>
                </c:pt>
                <c:pt idx="3111">
                  <c:v>3.9078000000000002E-2</c:v>
                </c:pt>
                <c:pt idx="3112">
                  <c:v>2.8749E-2</c:v>
                </c:pt>
                <c:pt idx="3113">
                  <c:v>2.5323999999999999E-2</c:v>
                </c:pt>
                <c:pt idx="3114">
                  <c:v>1.8533000000000001E-2</c:v>
                </c:pt>
                <c:pt idx="3115">
                  <c:v>1.7228E-2</c:v>
                </c:pt>
                <c:pt idx="3116">
                  <c:v>1.6441999999999998E-2</c:v>
                </c:pt>
                <c:pt idx="3117">
                  <c:v>1.8245999999999998E-2</c:v>
                </c:pt>
                <c:pt idx="3118">
                  <c:v>1.9906E-2</c:v>
                </c:pt>
                <c:pt idx="3119">
                  <c:v>2.2015E-2</c:v>
                </c:pt>
                <c:pt idx="3120">
                  <c:v>2.179E-2</c:v>
                </c:pt>
                <c:pt idx="3121">
                  <c:v>2.7560000000000001E-2</c:v>
                </c:pt>
                <c:pt idx="3122">
                  <c:v>4.5540000000000004E-2</c:v>
                </c:pt>
                <c:pt idx="3123">
                  <c:v>6.6941000000000001E-2</c:v>
                </c:pt>
                <c:pt idx="3124">
                  <c:v>7.012199999999999E-2</c:v>
                </c:pt>
                <c:pt idx="3125">
                  <c:v>6.4630999999999994E-2</c:v>
                </c:pt>
                <c:pt idx="3126">
                  <c:v>6.6490999999999995E-2</c:v>
                </c:pt>
                <c:pt idx="3127">
                  <c:v>5.5417999999999995E-2</c:v>
                </c:pt>
                <c:pt idx="3128">
                  <c:v>5.6688999999999996E-2</c:v>
                </c:pt>
                <c:pt idx="3129">
                  <c:v>4.5430999999999999E-2</c:v>
                </c:pt>
                <c:pt idx="3130">
                  <c:v>3.6566000000000001E-2</c:v>
                </c:pt>
                <c:pt idx="3131">
                  <c:v>2.9110000000000004E-2</c:v>
                </c:pt>
                <c:pt idx="3132">
                  <c:v>3.1060999999999998E-2</c:v>
                </c:pt>
                <c:pt idx="3133">
                  <c:v>3.0110000000000001E-2</c:v>
                </c:pt>
                <c:pt idx="3134">
                  <c:v>2.5551999999999998E-2</c:v>
                </c:pt>
                <c:pt idx="3135">
                  <c:v>2.2277999999999999E-2</c:v>
                </c:pt>
                <c:pt idx="3136">
                  <c:v>2.6143999999999997E-2</c:v>
                </c:pt>
                <c:pt idx="3137">
                  <c:v>2.3220000000000001E-2</c:v>
                </c:pt>
                <c:pt idx="3138">
                  <c:v>1.9472E-2</c:v>
                </c:pt>
                <c:pt idx="3139">
                  <c:v>2.1746999999999999E-2</c:v>
                </c:pt>
                <c:pt idx="3140">
                  <c:v>2.5795999999999999E-2</c:v>
                </c:pt>
                <c:pt idx="3141">
                  <c:v>1.8474000000000001E-2</c:v>
                </c:pt>
                <c:pt idx="3142">
                  <c:v>2.3448E-2</c:v>
                </c:pt>
                <c:pt idx="3143">
                  <c:v>2.1152999999999998E-2</c:v>
                </c:pt>
                <c:pt idx="3144">
                  <c:v>1.7971999999999998E-2</c:v>
                </c:pt>
                <c:pt idx="3145">
                  <c:v>2.1087999999999999E-2</c:v>
                </c:pt>
                <c:pt idx="3146">
                  <c:v>2.2321000000000001E-2</c:v>
                </c:pt>
                <c:pt idx="3147">
                  <c:v>2.7880000000000002E-2</c:v>
                </c:pt>
                <c:pt idx="3148">
                  <c:v>2.8329E-2</c:v>
                </c:pt>
                <c:pt idx="3149">
                  <c:v>2.6293E-2</c:v>
                </c:pt>
                <c:pt idx="3150">
                  <c:v>2.7310000000000001E-2</c:v>
                </c:pt>
                <c:pt idx="3151">
                  <c:v>2.4034E-2</c:v>
                </c:pt>
                <c:pt idx="3152">
                  <c:v>1.9712999999999998E-2</c:v>
                </c:pt>
                <c:pt idx="3153">
                  <c:v>1.7010999999999998E-2</c:v>
                </c:pt>
                <c:pt idx="3154">
                  <c:v>1.7859E-2</c:v>
                </c:pt>
                <c:pt idx="3155">
                  <c:v>1.7874999999999999E-2</c:v>
                </c:pt>
                <c:pt idx="3156">
                  <c:v>1.4470000000000002E-2</c:v>
                </c:pt>
                <c:pt idx="3157">
                  <c:v>9.018E-3</c:v>
                </c:pt>
                <c:pt idx="3158">
                  <c:v>1.0442E-2</c:v>
                </c:pt>
                <c:pt idx="3159">
                  <c:v>1.0274E-2</c:v>
                </c:pt>
                <c:pt idx="3160">
                  <c:v>1.0570000000000001E-2</c:v>
                </c:pt>
                <c:pt idx="3161">
                  <c:v>1.0499E-2</c:v>
                </c:pt>
                <c:pt idx="3162">
                  <c:v>8.912999999999999E-3</c:v>
                </c:pt>
                <c:pt idx="3163">
                  <c:v>7.5079999999999999E-3</c:v>
                </c:pt>
                <c:pt idx="3164">
                  <c:v>9.0900000000000009E-3</c:v>
                </c:pt>
                <c:pt idx="3165">
                  <c:v>8.2459999999999999E-3</c:v>
                </c:pt>
                <c:pt idx="3166">
                  <c:v>7.535E-3</c:v>
                </c:pt>
                <c:pt idx="3167">
                  <c:v>6.5659999999999998E-3</c:v>
                </c:pt>
                <c:pt idx="3168">
                  <c:v>5.3249999999999999E-3</c:v>
                </c:pt>
                <c:pt idx="3169">
                  <c:v>4.3660000000000001E-3</c:v>
                </c:pt>
                <c:pt idx="3170">
                  <c:v>6.1009999999999997E-3</c:v>
                </c:pt>
                <c:pt idx="3171">
                  <c:v>4.6210000000000001E-3</c:v>
                </c:pt>
                <c:pt idx="3172">
                  <c:v>8.4449999999999994E-3</c:v>
                </c:pt>
                <c:pt idx="3173">
                  <c:v>9.698E-3</c:v>
                </c:pt>
                <c:pt idx="3174">
                  <c:v>1.0992999999999999E-2</c:v>
                </c:pt>
                <c:pt idx="3175">
                  <c:v>1.1472999999999999E-2</c:v>
                </c:pt>
                <c:pt idx="3176">
                  <c:v>1.4972999999999998E-2</c:v>
                </c:pt>
                <c:pt idx="3177">
                  <c:v>1.5972999999999998E-2</c:v>
                </c:pt>
                <c:pt idx="3178">
                  <c:v>1.2945999999999999E-2</c:v>
                </c:pt>
                <c:pt idx="3179">
                  <c:v>1.4055E-2</c:v>
                </c:pt>
                <c:pt idx="3180">
                  <c:v>2.0160000000000001E-2</c:v>
                </c:pt>
                <c:pt idx="3181">
                  <c:v>1.7416000000000001E-2</c:v>
                </c:pt>
                <c:pt idx="3182">
                  <c:v>1.1637E-2</c:v>
                </c:pt>
                <c:pt idx="3183">
                  <c:v>1.1680999999999999E-2</c:v>
                </c:pt>
                <c:pt idx="3184">
                  <c:v>1.1217999999999999E-2</c:v>
                </c:pt>
                <c:pt idx="3185">
                  <c:v>1.1384E-2</c:v>
                </c:pt>
                <c:pt idx="3186">
                  <c:v>9.8539999999999999E-3</c:v>
                </c:pt>
                <c:pt idx="3187">
                  <c:v>8.2620000000000002E-3</c:v>
                </c:pt>
                <c:pt idx="3188">
                  <c:v>8.9429999999999996E-3</c:v>
                </c:pt>
                <c:pt idx="3189">
                  <c:v>8.7720000000000003E-3</c:v>
                </c:pt>
                <c:pt idx="3190">
                  <c:v>8.1139999999999997E-3</c:v>
                </c:pt>
                <c:pt idx="3191">
                  <c:v>8.4489999999999999E-3</c:v>
                </c:pt>
                <c:pt idx="3192">
                  <c:v>1.4001999999999999E-2</c:v>
                </c:pt>
                <c:pt idx="3193">
                  <c:v>1.3132999999999999E-2</c:v>
                </c:pt>
                <c:pt idx="3194">
                  <c:v>1.2022E-2</c:v>
                </c:pt>
                <c:pt idx="3195">
                  <c:v>2.0247999999999999E-2</c:v>
                </c:pt>
                <c:pt idx="3196">
                  <c:v>2.8063999999999999E-2</c:v>
                </c:pt>
                <c:pt idx="3197">
                  <c:v>2.3545E-2</c:v>
                </c:pt>
                <c:pt idx="3198">
                  <c:v>2.7139E-2</c:v>
                </c:pt>
                <c:pt idx="3199">
                  <c:v>4.6522000000000001E-2</c:v>
                </c:pt>
                <c:pt idx="3200">
                  <c:v>4.5895999999999999E-2</c:v>
                </c:pt>
                <c:pt idx="3201">
                  <c:v>6.0423999999999999E-2</c:v>
                </c:pt>
                <c:pt idx="3202">
                  <c:v>4.3758999999999999E-2</c:v>
                </c:pt>
                <c:pt idx="3203">
                  <c:v>3.5963999999999996E-2</c:v>
                </c:pt>
                <c:pt idx="3204">
                  <c:v>2.7306E-2</c:v>
                </c:pt>
                <c:pt idx="3205">
                  <c:v>2.0833999999999998E-2</c:v>
                </c:pt>
                <c:pt idx="3206">
                  <c:v>1.6632000000000001E-2</c:v>
                </c:pt>
                <c:pt idx="3207">
                  <c:v>1.4223E-2</c:v>
                </c:pt>
                <c:pt idx="3208">
                  <c:v>1.5118999999999999E-2</c:v>
                </c:pt>
                <c:pt idx="3209">
                  <c:v>1.4320000000000001E-2</c:v>
                </c:pt>
                <c:pt idx="3210">
                  <c:v>1.4546999999999999E-2</c:v>
                </c:pt>
                <c:pt idx="3211">
                  <c:v>1.5502E-2</c:v>
                </c:pt>
                <c:pt idx="3212">
                  <c:v>1.8520999999999999E-2</c:v>
                </c:pt>
                <c:pt idx="3213">
                  <c:v>2.1462999999999999E-2</c:v>
                </c:pt>
                <c:pt idx="3214">
                  <c:v>2.2741999999999998E-2</c:v>
                </c:pt>
                <c:pt idx="3215">
                  <c:v>1.9661999999999999E-2</c:v>
                </c:pt>
                <c:pt idx="3216">
                  <c:v>2.0200000000000003E-2</c:v>
                </c:pt>
                <c:pt idx="3217">
                  <c:v>2.5956E-2</c:v>
                </c:pt>
                <c:pt idx="3218">
                  <c:v>2.3165999999999999E-2</c:v>
                </c:pt>
                <c:pt idx="3219">
                  <c:v>2.4261999999999999E-2</c:v>
                </c:pt>
                <c:pt idx="3220">
                  <c:v>2.7984999999999999E-2</c:v>
                </c:pt>
                <c:pt idx="3221">
                  <c:v>2.9180999999999999E-2</c:v>
                </c:pt>
                <c:pt idx="3222">
                  <c:v>3.4126999999999998E-2</c:v>
                </c:pt>
                <c:pt idx="3223">
                  <c:v>2.8715999999999998E-2</c:v>
                </c:pt>
                <c:pt idx="3224">
                  <c:v>3.8903E-2</c:v>
                </c:pt>
                <c:pt idx="3225">
                  <c:v>2.9981999999999998E-2</c:v>
                </c:pt>
                <c:pt idx="3226">
                  <c:v>3.2112999999999996E-2</c:v>
                </c:pt>
                <c:pt idx="3227">
                  <c:v>3.5104999999999997E-2</c:v>
                </c:pt>
                <c:pt idx="3228">
                  <c:v>2.6832999999999999E-2</c:v>
                </c:pt>
                <c:pt idx="3229">
                  <c:v>2.6889E-2</c:v>
                </c:pt>
                <c:pt idx="3230">
                  <c:v>2.2138999999999999E-2</c:v>
                </c:pt>
                <c:pt idx="3231">
                  <c:v>3.1387999999999999E-2</c:v>
                </c:pt>
                <c:pt idx="3232">
                  <c:v>2.5430999999999999E-2</c:v>
                </c:pt>
                <c:pt idx="3233">
                  <c:v>2.4067999999999999E-2</c:v>
                </c:pt>
                <c:pt idx="3234">
                  <c:v>2.7372999999999998E-2</c:v>
                </c:pt>
                <c:pt idx="3235">
                  <c:v>2.3633999999999999E-2</c:v>
                </c:pt>
                <c:pt idx="3236">
                  <c:v>2.2675999999999998E-2</c:v>
                </c:pt>
                <c:pt idx="3237">
                  <c:v>1.8190000000000001E-2</c:v>
                </c:pt>
                <c:pt idx="3238">
                  <c:v>1.5061E-2</c:v>
                </c:pt>
                <c:pt idx="3239">
                  <c:v>1.745E-2</c:v>
                </c:pt>
                <c:pt idx="3240">
                  <c:v>1.635E-2</c:v>
                </c:pt>
                <c:pt idx="3241">
                  <c:v>1.8703999999999998E-2</c:v>
                </c:pt>
                <c:pt idx="3242">
                  <c:v>1.5392999999999999E-2</c:v>
                </c:pt>
                <c:pt idx="3243">
                  <c:v>1.5101999999999999E-2</c:v>
                </c:pt>
                <c:pt idx="3244">
                  <c:v>2.4920000000000001E-2</c:v>
                </c:pt>
                <c:pt idx="3245">
                  <c:v>3.3763000000000001E-2</c:v>
                </c:pt>
                <c:pt idx="3246">
                  <c:v>3.1280999999999996E-2</c:v>
                </c:pt>
                <c:pt idx="3247">
                  <c:v>3.3680999999999996E-2</c:v>
                </c:pt>
                <c:pt idx="3248">
                  <c:v>3.5897999999999999E-2</c:v>
                </c:pt>
                <c:pt idx="3249">
                  <c:v>4.3264999999999998E-2</c:v>
                </c:pt>
                <c:pt idx="3250">
                  <c:v>6.8818999999999991E-2</c:v>
                </c:pt>
                <c:pt idx="3251">
                  <c:v>6.5101999999999993E-2</c:v>
                </c:pt>
                <c:pt idx="3252">
                  <c:v>5.6010000000000004E-2</c:v>
                </c:pt>
                <c:pt idx="3253">
                  <c:v>5.7213E-2</c:v>
                </c:pt>
                <c:pt idx="3254">
                  <c:v>5.5152E-2</c:v>
                </c:pt>
                <c:pt idx="3255">
                  <c:v>5.5985999999999994E-2</c:v>
                </c:pt>
                <c:pt idx="3256">
                  <c:v>5.8100000000000006E-2</c:v>
                </c:pt>
                <c:pt idx="3257">
                  <c:v>5.1823000000000001E-2</c:v>
                </c:pt>
                <c:pt idx="3258">
                  <c:v>5.7640000000000004E-2</c:v>
                </c:pt>
                <c:pt idx="3259">
                  <c:v>5.1140000000000005E-2</c:v>
                </c:pt>
                <c:pt idx="3260">
                  <c:v>5.2128000000000001E-2</c:v>
                </c:pt>
                <c:pt idx="3261">
                  <c:v>9.3258999999999995E-2</c:v>
                </c:pt>
                <c:pt idx="3262">
                  <c:v>6.2547999999999992E-2</c:v>
                </c:pt>
                <c:pt idx="3263">
                  <c:v>4.8418999999999997E-2</c:v>
                </c:pt>
                <c:pt idx="3264">
                  <c:v>4.7130000000000005E-2</c:v>
                </c:pt>
                <c:pt idx="3265">
                  <c:v>3.8842000000000002E-2</c:v>
                </c:pt>
                <c:pt idx="3266">
                  <c:v>3.3957000000000001E-2</c:v>
                </c:pt>
                <c:pt idx="3267">
                  <c:v>2.5864999999999999E-2</c:v>
                </c:pt>
                <c:pt idx="3268">
                  <c:v>2.0525999999999999E-2</c:v>
                </c:pt>
                <c:pt idx="3269">
                  <c:v>1.5271E-2</c:v>
                </c:pt>
                <c:pt idx="3270">
                  <c:v>1.4667999999999999E-2</c:v>
                </c:pt>
                <c:pt idx="3271">
                  <c:v>1.2914999999999999E-2</c:v>
                </c:pt>
                <c:pt idx="3272">
                  <c:v>1.2043E-2</c:v>
                </c:pt>
                <c:pt idx="3273">
                  <c:v>1.0071999999999999E-2</c:v>
                </c:pt>
                <c:pt idx="3274">
                  <c:v>8.4370000000000001E-3</c:v>
                </c:pt>
                <c:pt idx="3275">
                  <c:v>1.2074999999999999E-2</c:v>
                </c:pt>
                <c:pt idx="3276">
                  <c:v>1.5120999999999999E-2</c:v>
                </c:pt>
                <c:pt idx="3277">
                  <c:v>1.3852999999999999E-2</c:v>
                </c:pt>
                <c:pt idx="3278">
                  <c:v>1.1590000000000001E-2</c:v>
                </c:pt>
                <c:pt idx="3279">
                  <c:v>1.4587999999999999E-2</c:v>
                </c:pt>
                <c:pt idx="3280">
                  <c:v>1.2308999999999999E-2</c:v>
                </c:pt>
                <c:pt idx="3281">
                  <c:v>1.4320000000000001E-2</c:v>
                </c:pt>
                <c:pt idx="3282">
                  <c:v>1.1937999999999999E-2</c:v>
                </c:pt>
                <c:pt idx="3283">
                  <c:v>1.0714999999999999E-2</c:v>
                </c:pt>
                <c:pt idx="3284">
                  <c:v>1.1231999999999999E-2</c:v>
                </c:pt>
                <c:pt idx="3285">
                  <c:v>1.174E-2</c:v>
                </c:pt>
                <c:pt idx="3286">
                  <c:v>1.3245999999999999E-2</c:v>
                </c:pt>
                <c:pt idx="3287">
                  <c:v>1.2120000000000001E-2</c:v>
                </c:pt>
                <c:pt idx="3288">
                  <c:v>1.1703999999999999E-2</c:v>
                </c:pt>
                <c:pt idx="3289">
                  <c:v>8.3559999999999988E-3</c:v>
                </c:pt>
                <c:pt idx="3290">
                  <c:v>7.1049999999999993E-3</c:v>
                </c:pt>
                <c:pt idx="3291">
                  <c:v>8.5039999999999994E-3</c:v>
                </c:pt>
                <c:pt idx="3292">
                  <c:v>6.3579999999999999E-3</c:v>
                </c:pt>
                <c:pt idx="3293">
                  <c:v>5.5969999999999995E-3</c:v>
                </c:pt>
                <c:pt idx="3294">
                  <c:v>6.1329999999999996E-3</c:v>
                </c:pt>
                <c:pt idx="3295">
                  <c:v>1.0640999999999999E-2</c:v>
                </c:pt>
                <c:pt idx="3296">
                  <c:v>8.2369999999999995E-3</c:v>
                </c:pt>
                <c:pt idx="3297">
                  <c:v>1.3542999999999999E-2</c:v>
                </c:pt>
                <c:pt idx="3298">
                  <c:v>3.8940000000000002E-2</c:v>
                </c:pt>
                <c:pt idx="3299">
                  <c:v>3.2368000000000001E-2</c:v>
                </c:pt>
                <c:pt idx="3300">
                  <c:v>2.5444999999999999E-2</c:v>
                </c:pt>
                <c:pt idx="3301">
                  <c:v>1.8160000000000003E-2</c:v>
                </c:pt>
                <c:pt idx="3302">
                  <c:v>1.8685999999999998E-2</c:v>
                </c:pt>
                <c:pt idx="3303">
                  <c:v>1.6382999999999998E-2</c:v>
                </c:pt>
                <c:pt idx="3304">
                  <c:v>1.3990000000000001E-2</c:v>
                </c:pt>
                <c:pt idx="3305">
                  <c:v>1.1661999999999999E-2</c:v>
                </c:pt>
                <c:pt idx="3306">
                  <c:v>9.2490000000000003E-3</c:v>
                </c:pt>
                <c:pt idx="3307">
                  <c:v>2.4910000000000002E-2</c:v>
                </c:pt>
                <c:pt idx="3308">
                  <c:v>1.8083999999999999E-2</c:v>
                </c:pt>
                <c:pt idx="3309">
                  <c:v>2.2890000000000001E-2</c:v>
                </c:pt>
                <c:pt idx="3310">
                  <c:v>2.2301999999999999E-2</c:v>
                </c:pt>
                <c:pt idx="3311">
                  <c:v>1.8138999999999999E-2</c:v>
                </c:pt>
                <c:pt idx="3312">
                  <c:v>1.6232E-2</c:v>
                </c:pt>
                <c:pt idx="3313">
                  <c:v>1.601E-2</c:v>
                </c:pt>
                <c:pt idx="3314">
                  <c:v>1.7165E-2</c:v>
                </c:pt>
                <c:pt idx="3315">
                  <c:v>1.4164E-2</c:v>
                </c:pt>
                <c:pt idx="3316">
                  <c:v>1.0785999999999999E-2</c:v>
                </c:pt>
                <c:pt idx="3317">
                  <c:v>8.4729999999999996E-3</c:v>
                </c:pt>
                <c:pt idx="3318">
                  <c:v>6.012E-3</c:v>
                </c:pt>
                <c:pt idx="3319">
                  <c:v>1.1715999999999999E-2</c:v>
                </c:pt>
                <c:pt idx="3320">
                  <c:v>9.9119999999999989E-3</c:v>
                </c:pt>
                <c:pt idx="3321">
                  <c:v>9.2110000000000004E-3</c:v>
                </c:pt>
                <c:pt idx="3322">
                  <c:v>1.191E-2</c:v>
                </c:pt>
                <c:pt idx="3323">
                  <c:v>1.0501999999999999E-2</c:v>
                </c:pt>
                <c:pt idx="3324">
                  <c:v>8.7869999999999997E-3</c:v>
                </c:pt>
                <c:pt idx="3325">
                  <c:v>8.5880000000000001E-3</c:v>
                </c:pt>
                <c:pt idx="3326">
                  <c:v>1.1377999999999999E-2</c:v>
                </c:pt>
                <c:pt idx="3327">
                  <c:v>1.2437999999999999E-2</c:v>
                </c:pt>
                <c:pt idx="3328">
                  <c:v>1.3578999999999999E-2</c:v>
                </c:pt>
                <c:pt idx="3329">
                  <c:v>1.0621E-2</c:v>
                </c:pt>
                <c:pt idx="3330">
                  <c:v>1.0036E-2</c:v>
                </c:pt>
                <c:pt idx="3331">
                  <c:v>1.2275999999999999E-2</c:v>
                </c:pt>
                <c:pt idx="3332">
                  <c:v>1.4267999999999999E-2</c:v>
                </c:pt>
                <c:pt idx="3333">
                  <c:v>1.3816999999999999E-2</c:v>
                </c:pt>
                <c:pt idx="3334">
                  <c:v>1.2182E-2</c:v>
                </c:pt>
                <c:pt idx="3335">
                  <c:v>1.0520999999999999E-2</c:v>
                </c:pt>
                <c:pt idx="3336">
                  <c:v>9.325E-3</c:v>
                </c:pt>
                <c:pt idx="3337">
                  <c:v>8.6169999999999997E-3</c:v>
                </c:pt>
                <c:pt idx="3338">
                  <c:v>7.6369999999999997E-3</c:v>
                </c:pt>
                <c:pt idx="3339">
                  <c:v>1.2855E-2</c:v>
                </c:pt>
                <c:pt idx="3340">
                  <c:v>1.3814999999999999E-2</c:v>
                </c:pt>
                <c:pt idx="3341">
                  <c:v>1.6396999999999998E-2</c:v>
                </c:pt>
                <c:pt idx="3342">
                  <c:v>1.7599E-2</c:v>
                </c:pt>
                <c:pt idx="3343">
                  <c:v>1.6885999999999998E-2</c:v>
                </c:pt>
                <c:pt idx="3344">
                  <c:v>1.9460000000000002E-2</c:v>
                </c:pt>
                <c:pt idx="3345">
                  <c:v>2.0300000000000002E-2</c:v>
                </c:pt>
                <c:pt idx="3346">
                  <c:v>1.9667999999999998E-2</c:v>
                </c:pt>
                <c:pt idx="3347">
                  <c:v>1.6368000000000001E-2</c:v>
                </c:pt>
                <c:pt idx="3348">
                  <c:v>1.5200999999999999E-2</c:v>
                </c:pt>
                <c:pt idx="3349">
                  <c:v>1.2815999999999999E-2</c:v>
                </c:pt>
                <c:pt idx="3350">
                  <c:v>1.0020000000000001E-2</c:v>
                </c:pt>
                <c:pt idx="3351">
                  <c:v>9.4559999999999991E-3</c:v>
                </c:pt>
                <c:pt idx="3352">
                  <c:v>1.0822E-2</c:v>
                </c:pt>
                <c:pt idx="3353">
                  <c:v>9.8440000000000003E-3</c:v>
                </c:pt>
                <c:pt idx="3354">
                  <c:v>1.0498E-2</c:v>
                </c:pt>
                <c:pt idx="3355">
                  <c:v>8.0929999999999995E-3</c:v>
                </c:pt>
                <c:pt idx="3356">
                  <c:v>8.8089999999999991E-3</c:v>
                </c:pt>
                <c:pt idx="3357">
                  <c:v>7.718E-3</c:v>
                </c:pt>
                <c:pt idx="3358">
                  <c:v>1.0999999999999999E-2</c:v>
                </c:pt>
                <c:pt idx="3359">
                  <c:v>1.4034999999999999E-2</c:v>
                </c:pt>
                <c:pt idx="3360">
                  <c:v>1.5837999999999998E-2</c:v>
                </c:pt>
                <c:pt idx="3361">
                  <c:v>1.5958E-2</c:v>
                </c:pt>
                <c:pt idx="3362">
                  <c:v>1.5833E-2</c:v>
                </c:pt>
                <c:pt idx="3363">
                  <c:v>1.3954999999999999E-2</c:v>
                </c:pt>
                <c:pt idx="3364">
                  <c:v>1.4461999999999999E-2</c:v>
                </c:pt>
                <c:pt idx="3365">
                  <c:v>1.3193999999999999E-2</c:v>
                </c:pt>
                <c:pt idx="3366">
                  <c:v>1.1202E-2</c:v>
                </c:pt>
                <c:pt idx="3367">
                  <c:v>1.0832E-2</c:v>
                </c:pt>
                <c:pt idx="3368">
                  <c:v>9.4129999999999995E-3</c:v>
                </c:pt>
                <c:pt idx="3369">
                  <c:v>7.7279999999999996E-3</c:v>
                </c:pt>
                <c:pt idx="3370">
                  <c:v>8.0940000000000005E-3</c:v>
                </c:pt>
                <c:pt idx="3371">
                  <c:v>8.2389999999999998E-3</c:v>
                </c:pt>
                <c:pt idx="3372">
                  <c:v>9.3359999999999988E-3</c:v>
                </c:pt>
                <c:pt idx="3373">
                  <c:v>9.2949999999999994E-3</c:v>
                </c:pt>
                <c:pt idx="3374">
                  <c:v>7.5629999999999994E-3</c:v>
                </c:pt>
                <c:pt idx="3375">
                  <c:v>5.7739999999999996E-3</c:v>
                </c:pt>
                <c:pt idx="3376">
                  <c:v>4.8589999999999996E-3</c:v>
                </c:pt>
                <c:pt idx="3377">
                  <c:v>5.6129999999999999E-3</c:v>
                </c:pt>
                <c:pt idx="3378">
                  <c:v>5.9219999999999993E-3</c:v>
                </c:pt>
                <c:pt idx="3379">
                  <c:v>6.3E-3</c:v>
                </c:pt>
                <c:pt idx="3380">
                  <c:v>7.2109999999999995E-3</c:v>
                </c:pt>
                <c:pt idx="3381">
                  <c:v>7.0569999999999999E-3</c:v>
                </c:pt>
                <c:pt idx="3382">
                  <c:v>9.384E-3</c:v>
                </c:pt>
                <c:pt idx="3383">
                  <c:v>7.4440000000000001E-3</c:v>
                </c:pt>
                <c:pt idx="3384">
                  <c:v>5.2839999999999996E-3</c:v>
                </c:pt>
                <c:pt idx="3385">
                  <c:v>3.8689999999999996E-3</c:v>
                </c:pt>
                <c:pt idx="3386">
                  <c:v>2.7259999999999997E-3</c:v>
                </c:pt>
                <c:pt idx="3387">
                  <c:v>2.6029999999999998E-3</c:v>
                </c:pt>
                <c:pt idx="3388">
                  <c:v>4.0679999999999996E-3</c:v>
                </c:pt>
                <c:pt idx="3389">
                  <c:v>2.5509999999999999E-3</c:v>
                </c:pt>
                <c:pt idx="3390">
                  <c:v>2.2420000000000001E-3</c:v>
                </c:pt>
                <c:pt idx="3391">
                  <c:v>2.6029999999999998E-3</c:v>
                </c:pt>
                <c:pt idx="3392">
                  <c:v>3.3609999999999998E-3</c:v>
                </c:pt>
                <c:pt idx="3393">
                  <c:v>6.136E-3</c:v>
                </c:pt>
                <c:pt idx="3394">
                  <c:v>5.9879999999999994E-3</c:v>
                </c:pt>
                <c:pt idx="3395">
                  <c:v>5.1400000000000005E-3</c:v>
                </c:pt>
                <c:pt idx="3396">
                  <c:v>1.064E-2</c:v>
                </c:pt>
                <c:pt idx="3397">
                  <c:v>1.1264E-2</c:v>
                </c:pt>
                <c:pt idx="3398">
                  <c:v>7.7989999999999995E-3</c:v>
                </c:pt>
                <c:pt idx="3399">
                  <c:v>6.6779999999999999E-3</c:v>
                </c:pt>
                <c:pt idx="3400">
                  <c:v>5.4039999999999999E-3</c:v>
                </c:pt>
                <c:pt idx="3401">
                  <c:v>4.3229999999999996E-3</c:v>
                </c:pt>
                <c:pt idx="3402">
                  <c:v>3.5509999999999999E-3</c:v>
                </c:pt>
                <c:pt idx="3403">
                  <c:v>2.467E-3</c:v>
                </c:pt>
                <c:pt idx="3404">
                  <c:v>1.9019999999999998E-3</c:v>
                </c:pt>
                <c:pt idx="3405">
                  <c:v>1.7409999999999999E-3</c:v>
                </c:pt>
                <c:pt idx="3406">
                  <c:v>1.2819999999999999E-3</c:v>
                </c:pt>
                <c:pt idx="3407">
                  <c:v>1.9819999999999998E-3</c:v>
                </c:pt>
                <c:pt idx="3408">
                  <c:v>2.9709999999999997E-3</c:v>
                </c:pt>
                <c:pt idx="3409">
                  <c:v>3.3409999999999998E-3</c:v>
                </c:pt>
                <c:pt idx="3410">
                  <c:v>3.4900000000000005E-3</c:v>
                </c:pt>
                <c:pt idx="3411">
                  <c:v>2.9989999999999999E-3</c:v>
                </c:pt>
                <c:pt idx="3412">
                  <c:v>3.0539999999999999E-3</c:v>
                </c:pt>
                <c:pt idx="3413">
                  <c:v>3.235E-3</c:v>
                </c:pt>
                <c:pt idx="3414">
                  <c:v>2.1000000000000003E-3</c:v>
                </c:pt>
                <c:pt idx="3415">
                  <c:v>1.5349999999999999E-3</c:v>
                </c:pt>
                <c:pt idx="3416">
                  <c:v>1.299E-3</c:v>
                </c:pt>
                <c:pt idx="3417">
                  <c:v>1.328E-3</c:v>
                </c:pt>
                <c:pt idx="3418">
                  <c:v>1.328E-3</c:v>
                </c:pt>
                <c:pt idx="3419">
                  <c:v>4.8809999999999999E-3</c:v>
                </c:pt>
                <c:pt idx="3420">
                  <c:v>3.2849999999999997E-3</c:v>
                </c:pt>
                <c:pt idx="3421">
                  <c:v>2.209E-3</c:v>
                </c:pt>
                <c:pt idx="3422">
                  <c:v>1.867E-3</c:v>
                </c:pt>
                <c:pt idx="3423">
                  <c:v>1.449E-3</c:v>
                </c:pt>
                <c:pt idx="3424">
                  <c:v>1.6057999999999999E-2</c:v>
                </c:pt>
                <c:pt idx="3425">
                  <c:v>1.8291999999999999E-2</c:v>
                </c:pt>
                <c:pt idx="3426">
                  <c:v>2.2098E-2</c:v>
                </c:pt>
                <c:pt idx="3427">
                  <c:v>1.9074999999999998E-2</c:v>
                </c:pt>
                <c:pt idx="3428">
                  <c:v>2.0684999999999999E-2</c:v>
                </c:pt>
                <c:pt idx="3429">
                  <c:v>2.8031E-2</c:v>
                </c:pt>
                <c:pt idx="3430">
                  <c:v>3.5102000000000001E-2</c:v>
                </c:pt>
                <c:pt idx="3431">
                  <c:v>3.3361999999999996E-2</c:v>
                </c:pt>
                <c:pt idx="3432">
                  <c:v>2.7954E-2</c:v>
                </c:pt>
                <c:pt idx="3433">
                  <c:v>2.6754E-2</c:v>
                </c:pt>
                <c:pt idx="3434">
                  <c:v>2.9205999999999999E-2</c:v>
                </c:pt>
                <c:pt idx="3435">
                  <c:v>2.7910000000000001E-2</c:v>
                </c:pt>
                <c:pt idx="3436">
                  <c:v>2.1477E-2</c:v>
                </c:pt>
                <c:pt idx="3437">
                  <c:v>2.0470000000000002E-2</c:v>
                </c:pt>
                <c:pt idx="3438">
                  <c:v>3.7125999999999999E-2</c:v>
                </c:pt>
                <c:pt idx="3439">
                  <c:v>3.6545999999999995E-2</c:v>
                </c:pt>
                <c:pt idx="3440">
                  <c:v>3.4460000000000005E-2</c:v>
                </c:pt>
                <c:pt idx="3441">
                  <c:v>2.5906999999999999E-2</c:v>
                </c:pt>
                <c:pt idx="3442">
                  <c:v>2.3438999999999998E-2</c:v>
                </c:pt>
                <c:pt idx="3443">
                  <c:v>1.8920000000000003E-2</c:v>
                </c:pt>
                <c:pt idx="3444">
                  <c:v>1.9552E-2</c:v>
                </c:pt>
                <c:pt idx="3445">
                  <c:v>1.4105999999999999E-2</c:v>
                </c:pt>
                <c:pt idx="3446">
                  <c:v>1.6111999999999998E-2</c:v>
                </c:pt>
                <c:pt idx="3447">
                  <c:v>1.3966999999999999E-2</c:v>
                </c:pt>
                <c:pt idx="3448">
                  <c:v>9.0119999999999992E-3</c:v>
                </c:pt>
                <c:pt idx="3449">
                  <c:v>7.1419999999999999E-3</c:v>
                </c:pt>
                <c:pt idx="3450">
                  <c:v>7.574E-3</c:v>
                </c:pt>
                <c:pt idx="3451">
                  <c:v>6.7039999999999999E-3</c:v>
                </c:pt>
                <c:pt idx="3452">
                  <c:v>6.3939999999999995E-3</c:v>
                </c:pt>
                <c:pt idx="3453">
                  <c:v>5.4909999999999994E-3</c:v>
                </c:pt>
                <c:pt idx="3454">
                  <c:v>6.3839999999999999E-3</c:v>
                </c:pt>
                <c:pt idx="3455">
                  <c:v>8.3330000000000001E-3</c:v>
                </c:pt>
                <c:pt idx="3456">
                  <c:v>7.0629999999999998E-3</c:v>
                </c:pt>
                <c:pt idx="3457">
                  <c:v>7.0009999999999994E-3</c:v>
                </c:pt>
                <c:pt idx="3458">
                  <c:v>6.1989999999999996E-3</c:v>
                </c:pt>
                <c:pt idx="3459">
                  <c:v>6.5100000000000002E-3</c:v>
                </c:pt>
                <c:pt idx="3460">
                  <c:v>5.6739999999999994E-3</c:v>
                </c:pt>
                <c:pt idx="3461">
                  <c:v>5.692E-3</c:v>
                </c:pt>
                <c:pt idx="3462">
                  <c:v>3.9949999999999994E-3</c:v>
                </c:pt>
                <c:pt idx="3463">
                  <c:v>5.9069999999999999E-3</c:v>
                </c:pt>
                <c:pt idx="3464">
                  <c:v>5.7540000000000004E-3</c:v>
                </c:pt>
                <c:pt idx="3465">
                  <c:v>3.9300000000000003E-3</c:v>
                </c:pt>
                <c:pt idx="3466">
                  <c:v>3.1219999999999998E-3</c:v>
                </c:pt>
                <c:pt idx="3467">
                  <c:v>2.519E-3</c:v>
                </c:pt>
                <c:pt idx="3468">
                  <c:v>2.5330000000000001E-3</c:v>
                </c:pt>
                <c:pt idx="3469">
                  <c:v>3.8579999999999999E-3</c:v>
                </c:pt>
                <c:pt idx="3470">
                  <c:v>3.604E-3</c:v>
                </c:pt>
                <c:pt idx="3471">
                  <c:v>4.0130000000000001E-3</c:v>
                </c:pt>
                <c:pt idx="3472">
                  <c:v>5.0029999999999996E-3</c:v>
                </c:pt>
                <c:pt idx="3473">
                  <c:v>9.3329999999999993E-3</c:v>
                </c:pt>
                <c:pt idx="3474">
                  <c:v>1.5834000000000001E-2</c:v>
                </c:pt>
                <c:pt idx="3475">
                  <c:v>1.6490000000000001E-2</c:v>
                </c:pt>
                <c:pt idx="3476">
                  <c:v>1.7217E-2</c:v>
                </c:pt>
                <c:pt idx="3477">
                  <c:v>1.5328E-2</c:v>
                </c:pt>
                <c:pt idx="3478">
                  <c:v>1.1330000000000002E-2</c:v>
                </c:pt>
                <c:pt idx="3479">
                  <c:v>1.2043999999999999E-2</c:v>
                </c:pt>
                <c:pt idx="3480">
                  <c:v>1.0796999999999999E-2</c:v>
                </c:pt>
                <c:pt idx="3481">
                  <c:v>8.5909999999999997E-3</c:v>
                </c:pt>
                <c:pt idx="3482">
                  <c:v>7.2700000000000004E-3</c:v>
                </c:pt>
                <c:pt idx="3483">
                  <c:v>9.691E-3</c:v>
                </c:pt>
                <c:pt idx="3484">
                  <c:v>1.0180000000000002E-2</c:v>
                </c:pt>
                <c:pt idx="3485">
                  <c:v>6.7919999999999994E-3</c:v>
                </c:pt>
                <c:pt idx="3486">
                  <c:v>5.7970000000000001E-3</c:v>
                </c:pt>
                <c:pt idx="3487">
                  <c:v>8.659E-3</c:v>
                </c:pt>
                <c:pt idx="3488">
                  <c:v>8.4929999999999988E-3</c:v>
                </c:pt>
                <c:pt idx="3489">
                  <c:v>6.3269999999999993E-3</c:v>
                </c:pt>
                <c:pt idx="3490">
                  <c:v>6.1469999999999997E-3</c:v>
                </c:pt>
                <c:pt idx="3491">
                  <c:v>5.4859999999999996E-3</c:v>
                </c:pt>
                <c:pt idx="3492">
                  <c:v>3.9629999999999995E-3</c:v>
                </c:pt>
                <c:pt idx="3493">
                  <c:v>3.4009999999999999E-3</c:v>
                </c:pt>
                <c:pt idx="3494">
                  <c:v>4.0720000000000001E-3</c:v>
                </c:pt>
                <c:pt idx="3495">
                  <c:v>5.4640000000000001E-3</c:v>
                </c:pt>
                <c:pt idx="3496">
                  <c:v>5.8979999999999996E-3</c:v>
                </c:pt>
                <c:pt idx="3497">
                  <c:v>7.143E-3</c:v>
                </c:pt>
                <c:pt idx="3498">
                  <c:v>6.0009999999999994E-3</c:v>
                </c:pt>
                <c:pt idx="3499">
                  <c:v>3.8239999999999997E-3</c:v>
                </c:pt>
                <c:pt idx="3500">
                  <c:v>3.7619999999999997E-3</c:v>
                </c:pt>
                <c:pt idx="3501">
                  <c:v>3.8379999999999998E-3</c:v>
                </c:pt>
                <c:pt idx="3502">
                  <c:v>4.5379999999999995E-3</c:v>
                </c:pt>
                <c:pt idx="3503">
                  <c:v>5.6429999999999996E-3</c:v>
                </c:pt>
                <c:pt idx="3504">
                  <c:v>6.4510000000000001E-3</c:v>
                </c:pt>
                <c:pt idx="3505">
                  <c:v>5.6689999999999996E-3</c:v>
                </c:pt>
                <c:pt idx="3506">
                  <c:v>4.7039999999999998E-3</c:v>
                </c:pt>
                <c:pt idx="3507">
                  <c:v>3.2700000000000003E-3</c:v>
                </c:pt>
                <c:pt idx="3508">
                  <c:v>3.7489999999999997E-3</c:v>
                </c:pt>
                <c:pt idx="3509">
                  <c:v>4.2069999999999998E-3</c:v>
                </c:pt>
                <c:pt idx="3510">
                  <c:v>3.9160000000000002E-3</c:v>
                </c:pt>
                <c:pt idx="3511">
                  <c:v>4.2909999999999997E-3</c:v>
                </c:pt>
                <c:pt idx="3512">
                  <c:v>5.4779999999999994E-3</c:v>
                </c:pt>
                <c:pt idx="3513">
                  <c:v>3.3400000000000001E-3</c:v>
                </c:pt>
                <c:pt idx="3514">
                  <c:v>2.676E-3</c:v>
                </c:pt>
                <c:pt idx="3515">
                  <c:v>2.3029999999999999E-3</c:v>
                </c:pt>
                <c:pt idx="3516">
                  <c:v>1.6559999999999999E-3</c:v>
                </c:pt>
                <c:pt idx="3517">
                  <c:v>1.2029999999999999E-3</c:v>
                </c:pt>
                <c:pt idx="3518">
                  <c:v>1.268E-3</c:v>
                </c:pt>
                <c:pt idx="3519">
                  <c:v>1.052E-3</c:v>
                </c:pt>
                <c:pt idx="3520">
                  <c:v>1.217E-3</c:v>
                </c:pt>
                <c:pt idx="3521">
                  <c:v>9.59E-4</c:v>
                </c:pt>
                <c:pt idx="3522">
                  <c:v>1.273E-3</c:v>
                </c:pt>
                <c:pt idx="3523">
                  <c:v>1.3669999999999999E-3</c:v>
                </c:pt>
                <c:pt idx="3524">
                  <c:v>3.2289999999999997E-3</c:v>
                </c:pt>
                <c:pt idx="3525">
                  <c:v>3.114E-3</c:v>
                </c:pt>
                <c:pt idx="3526">
                  <c:v>4.6600000000000001E-3</c:v>
                </c:pt>
                <c:pt idx="3527">
                  <c:v>3.555E-3</c:v>
                </c:pt>
                <c:pt idx="3528">
                  <c:v>2.4840000000000001E-3</c:v>
                </c:pt>
                <c:pt idx="3529">
                  <c:v>1.7959999999999999E-3</c:v>
                </c:pt>
                <c:pt idx="3530">
                  <c:v>1.753E-3</c:v>
                </c:pt>
                <c:pt idx="3531">
                  <c:v>1.3449999999999998E-3</c:v>
                </c:pt>
                <c:pt idx="3532">
                  <c:v>1.552E-3</c:v>
                </c:pt>
                <c:pt idx="3533">
                  <c:v>1.542E-3</c:v>
                </c:pt>
                <c:pt idx="3534">
                  <c:v>1.1800000000000001E-3</c:v>
                </c:pt>
                <c:pt idx="3535">
                  <c:v>1.596E-3</c:v>
                </c:pt>
                <c:pt idx="3536">
                  <c:v>2.055E-3</c:v>
                </c:pt>
                <c:pt idx="3537">
                  <c:v>1.9940000000000001E-3</c:v>
                </c:pt>
                <c:pt idx="3538">
                  <c:v>1.977E-3</c:v>
                </c:pt>
                <c:pt idx="3539">
                  <c:v>2.3839999999999998E-3</c:v>
                </c:pt>
                <c:pt idx="3540">
                  <c:v>2.565E-3</c:v>
                </c:pt>
                <c:pt idx="3541">
                  <c:v>3.839E-3</c:v>
                </c:pt>
                <c:pt idx="3542">
                  <c:v>3.4600000000000004E-3</c:v>
                </c:pt>
                <c:pt idx="3543">
                  <c:v>2.6519999999999998E-3</c:v>
                </c:pt>
                <c:pt idx="3544">
                  <c:v>2.7719999999999997E-3</c:v>
                </c:pt>
                <c:pt idx="3545">
                  <c:v>2.4189999999999997E-3</c:v>
                </c:pt>
                <c:pt idx="3546">
                  <c:v>1.934E-3</c:v>
                </c:pt>
                <c:pt idx="3547">
                  <c:v>1.75E-3</c:v>
                </c:pt>
                <c:pt idx="3548">
                  <c:v>1.9810000000000001E-3</c:v>
                </c:pt>
                <c:pt idx="3549">
                  <c:v>1.977E-3</c:v>
                </c:pt>
                <c:pt idx="3550">
                  <c:v>4.1159999999999999E-3</c:v>
                </c:pt>
                <c:pt idx="3551">
                  <c:v>4.2009999999999999E-3</c:v>
                </c:pt>
                <c:pt idx="3552">
                  <c:v>3.447E-3</c:v>
                </c:pt>
                <c:pt idx="3553">
                  <c:v>5.4749999999999998E-3</c:v>
                </c:pt>
                <c:pt idx="3554">
                  <c:v>4.8439999999999993E-3</c:v>
                </c:pt>
                <c:pt idx="3555">
                  <c:v>6.2639999999999996E-3</c:v>
                </c:pt>
                <c:pt idx="3556">
                  <c:v>9.7590000000000003E-3</c:v>
                </c:pt>
                <c:pt idx="3557">
                  <c:v>8.3540000000000003E-3</c:v>
                </c:pt>
                <c:pt idx="3558">
                  <c:v>7.5469999999999999E-3</c:v>
                </c:pt>
                <c:pt idx="3559">
                  <c:v>7.1569999999999993E-3</c:v>
                </c:pt>
                <c:pt idx="3560">
                  <c:v>7.4960000000000001E-3</c:v>
                </c:pt>
                <c:pt idx="3561">
                  <c:v>8.1560000000000001E-3</c:v>
                </c:pt>
                <c:pt idx="3562">
                  <c:v>6.6229999999999995E-3</c:v>
                </c:pt>
                <c:pt idx="3563">
                  <c:v>5.9419999999999994E-3</c:v>
                </c:pt>
                <c:pt idx="3564">
                  <c:v>6.0859999999999994E-3</c:v>
                </c:pt>
                <c:pt idx="3565">
                  <c:v>7.5000000000000006E-3</c:v>
                </c:pt>
                <c:pt idx="3566">
                  <c:v>5.8170000000000001E-3</c:v>
                </c:pt>
                <c:pt idx="3567">
                  <c:v>5.8170000000000001E-3</c:v>
                </c:pt>
                <c:pt idx="3568">
                  <c:v>5.8449999999999995E-3</c:v>
                </c:pt>
                <c:pt idx="3569">
                  <c:v>4.6519999999999999E-3</c:v>
                </c:pt>
                <c:pt idx="3570">
                  <c:v>5.705E-3</c:v>
                </c:pt>
                <c:pt idx="3571">
                  <c:v>7.0789999999999994E-3</c:v>
                </c:pt>
                <c:pt idx="3572">
                  <c:v>6.0169999999999998E-3</c:v>
                </c:pt>
                <c:pt idx="3573">
                  <c:v>5.6829999999999997E-3</c:v>
                </c:pt>
                <c:pt idx="3574">
                  <c:v>5.1079999999999997E-3</c:v>
                </c:pt>
                <c:pt idx="3575">
                  <c:v>5.4840000000000002E-3</c:v>
                </c:pt>
                <c:pt idx="3576">
                  <c:v>6.9470000000000001E-3</c:v>
                </c:pt>
                <c:pt idx="3577">
                  <c:v>6.9949999999999995E-3</c:v>
                </c:pt>
                <c:pt idx="3578">
                  <c:v>4.8529999999999997E-3</c:v>
                </c:pt>
                <c:pt idx="3579">
                  <c:v>2.7459999999999997E-3</c:v>
                </c:pt>
                <c:pt idx="3580">
                  <c:v>1.9580000000000001E-3</c:v>
                </c:pt>
                <c:pt idx="3581">
                  <c:v>2.8839999999999998E-3</c:v>
                </c:pt>
                <c:pt idx="3582">
                  <c:v>3.1049999999999997E-3</c:v>
                </c:pt>
                <c:pt idx="3583">
                  <c:v>6.7729999999999995E-3</c:v>
                </c:pt>
                <c:pt idx="3584">
                  <c:v>7.3400000000000002E-3</c:v>
                </c:pt>
                <c:pt idx="3585">
                  <c:v>6.4200000000000004E-3</c:v>
                </c:pt>
                <c:pt idx="3586">
                  <c:v>8.7200000000000003E-3</c:v>
                </c:pt>
                <c:pt idx="3587">
                  <c:v>8.6219999999999995E-3</c:v>
                </c:pt>
                <c:pt idx="3588">
                  <c:v>4.4050000000000001E-3</c:v>
                </c:pt>
                <c:pt idx="3589">
                  <c:v>3.9359999999999994E-3</c:v>
                </c:pt>
                <c:pt idx="3590">
                  <c:v>3.1869999999999997E-3</c:v>
                </c:pt>
                <c:pt idx="3591">
                  <c:v>3.029E-3</c:v>
                </c:pt>
                <c:pt idx="3592">
                  <c:v>5.3819999999999996E-3</c:v>
                </c:pt>
                <c:pt idx="3593">
                  <c:v>3.901E-3</c:v>
                </c:pt>
                <c:pt idx="3594">
                  <c:v>3.7009999999999999E-3</c:v>
                </c:pt>
                <c:pt idx="3595">
                  <c:v>3.5700000000000003E-3</c:v>
                </c:pt>
                <c:pt idx="3596">
                  <c:v>5.1159999999999999E-3</c:v>
                </c:pt>
                <c:pt idx="3597">
                  <c:v>4.7789999999999994E-3</c:v>
                </c:pt>
                <c:pt idx="3598">
                  <c:v>6.267E-3</c:v>
                </c:pt>
                <c:pt idx="3599">
                  <c:v>6.1600000000000005E-3</c:v>
                </c:pt>
                <c:pt idx="3600">
                  <c:v>5.1249999999999993E-3</c:v>
                </c:pt>
                <c:pt idx="3601">
                  <c:v>6.2200000000000007E-3</c:v>
                </c:pt>
                <c:pt idx="3602">
                  <c:v>6.2350000000000001E-3</c:v>
                </c:pt>
                <c:pt idx="3603">
                  <c:v>5.4269999999999995E-3</c:v>
                </c:pt>
                <c:pt idx="3604">
                  <c:v>5.8519999999999996E-3</c:v>
                </c:pt>
                <c:pt idx="3605">
                  <c:v>5.8869999999999999E-3</c:v>
                </c:pt>
                <c:pt idx="3606">
                  <c:v>6.5459999999999997E-3</c:v>
                </c:pt>
                <c:pt idx="3607">
                  <c:v>5.4970000000000001E-3</c:v>
                </c:pt>
                <c:pt idx="3608">
                  <c:v>9.3969999999999991E-3</c:v>
                </c:pt>
                <c:pt idx="3609">
                  <c:v>1.5300000000000001E-2</c:v>
                </c:pt>
                <c:pt idx="3610">
                  <c:v>2.8475999999999998E-2</c:v>
                </c:pt>
                <c:pt idx="3611">
                  <c:v>3.5167999999999998E-2</c:v>
                </c:pt>
                <c:pt idx="3612">
                  <c:v>3.1328000000000002E-2</c:v>
                </c:pt>
                <c:pt idx="3613">
                  <c:v>2.5787999999999998E-2</c:v>
                </c:pt>
                <c:pt idx="3614">
                  <c:v>1.984E-2</c:v>
                </c:pt>
                <c:pt idx="3615">
                  <c:v>1.7922999999999998E-2</c:v>
                </c:pt>
                <c:pt idx="3616">
                  <c:v>1.4966E-2</c:v>
                </c:pt>
                <c:pt idx="3617">
                  <c:v>1.4497999999999999E-2</c:v>
                </c:pt>
                <c:pt idx="3618">
                  <c:v>1.3960999999999999E-2</c:v>
                </c:pt>
                <c:pt idx="3619">
                  <c:v>1.0950999999999999E-2</c:v>
                </c:pt>
                <c:pt idx="3620">
                  <c:v>9.748999999999999E-3</c:v>
                </c:pt>
                <c:pt idx="3621">
                  <c:v>8.2800000000000009E-3</c:v>
                </c:pt>
                <c:pt idx="3622">
                  <c:v>9.639E-3</c:v>
                </c:pt>
                <c:pt idx="3623">
                  <c:v>1.0348999999999999E-2</c:v>
                </c:pt>
                <c:pt idx="3624">
                  <c:v>9.9480000000000002E-3</c:v>
                </c:pt>
                <c:pt idx="3625">
                  <c:v>8.0579999999999992E-3</c:v>
                </c:pt>
                <c:pt idx="3626">
                  <c:v>6.4139999999999996E-3</c:v>
                </c:pt>
                <c:pt idx="3627">
                  <c:v>5.914E-3</c:v>
                </c:pt>
                <c:pt idx="3628">
                  <c:v>4.816E-3</c:v>
                </c:pt>
                <c:pt idx="3629">
                  <c:v>4.5430000000000002E-3</c:v>
                </c:pt>
                <c:pt idx="3630">
                  <c:v>4.5400000000000006E-3</c:v>
                </c:pt>
                <c:pt idx="3631">
                  <c:v>4.3049999999999998E-3</c:v>
                </c:pt>
                <c:pt idx="3632">
                  <c:v>4.5339999999999998E-3</c:v>
                </c:pt>
                <c:pt idx="3633">
                  <c:v>8.3020000000000004E-3</c:v>
                </c:pt>
                <c:pt idx="3634">
                  <c:v>5.8589999999999996E-3</c:v>
                </c:pt>
                <c:pt idx="3635">
                  <c:v>6.7489999999999998E-3</c:v>
                </c:pt>
                <c:pt idx="3636">
                  <c:v>5.568E-3</c:v>
                </c:pt>
                <c:pt idx="3637">
                  <c:v>5.888E-3</c:v>
                </c:pt>
                <c:pt idx="3638">
                  <c:v>7.1969999999999994E-3</c:v>
                </c:pt>
                <c:pt idx="3639">
                  <c:v>8.6400000000000001E-3</c:v>
                </c:pt>
                <c:pt idx="3640">
                  <c:v>8.7469999999999996E-3</c:v>
                </c:pt>
                <c:pt idx="3641">
                  <c:v>9.1789999999999997E-3</c:v>
                </c:pt>
                <c:pt idx="3642">
                  <c:v>8.2579999999999997E-3</c:v>
                </c:pt>
                <c:pt idx="3643">
                  <c:v>6.0460000000000002E-3</c:v>
                </c:pt>
                <c:pt idx="3644">
                  <c:v>5.718E-3</c:v>
                </c:pt>
                <c:pt idx="3645">
                  <c:v>8.3219999999999995E-3</c:v>
                </c:pt>
                <c:pt idx="3646">
                  <c:v>6.1289999999999999E-3</c:v>
                </c:pt>
                <c:pt idx="3647">
                  <c:v>3.967E-3</c:v>
                </c:pt>
                <c:pt idx="3648">
                  <c:v>2.9839999999999997E-3</c:v>
                </c:pt>
                <c:pt idx="3649">
                  <c:v>2.078E-3</c:v>
                </c:pt>
                <c:pt idx="3650">
                  <c:v>3.2989999999999998E-3</c:v>
                </c:pt>
                <c:pt idx="3651">
                  <c:v>5.1919999999999996E-3</c:v>
                </c:pt>
                <c:pt idx="3652">
                  <c:v>3.6089999999999998E-3</c:v>
                </c:pt>
                <c:pt idx="3653">
                  <c:v>9.3900000000000008E-3</c:v>
                </c:pt>
                <c:pt idx="3654">
                  <c:v>7.6039999999999996E-3</c:v>
                </c:pt>
                <c:pt idx="3655">
                  <c:v>6.1960000000000001E-3</c:v>
                </c:pt>
                <c:pt idx="3656">
                  <c:v>5.9769999999999997E-3</c:v>
                </c:pt>
                <c:pt idx="3657">
                  <c:v>1.3146E-2</c:v>
                </c:pt>
                <c:pt idx="3658">
                  <c:v>1.2007E-2</c:v>
                </c:pt>
                <c:pt idx="3659">
                  <c:v>9.611999999999999E-3</c:v>
                </c:pt>
                <c:pt idx="3660">
                  <c:v>8.3559999999999988E-3</c:v>
                </c:pt>
                <c:pt idx="3661">
                  <c:v>8.343999999999999E-3</c:v>
                </c:pt>
                <c:pt idx="3662">
                  <c:v>7.4919999999999995E-3</c:v>
                </c:pt>
                <c:pt idx="3663">
                  <c:v>6.9109999999999996E-3</c:v>
                </c:pt>
                <c:pt idx="3664">
                  <c:v>6.0669999999999995E-3</c:v>
                </c:pt>
                <c:pt idx="3665">
                  <c:v>5.359E-3</c:v>
                </c:pt>
                <c:pt idx="3666">
                  <c:v>5.2429999999999994E-3</c:v>
                </c:pt>
                <c:pt idx="3667">
                  <c:v>5.1119999999999994E-3</c:v>
                </c:pt>
                <c:pt idx="3668">
                  <c:v>4.8370000000000002E-3</c:v>
                </c:pt>
                <c:pt idx="3669">
                  <c:v>4.6080000000000001E-3</c:v>
                </c:pt>
                <c:pt idx="3670">
                  <c:v>5.6479999999999994E-3</c:v>
                </c:pt>
                <c:pt idx="3671">
                  <c:v>9.2189999999999998E-3</c:v>
                </c:pt>
                <c:pt idx="3672">
                  <c:v>1.1040999999999999E-2</c:v>
                </c:pt>
                <c:pt idx="3673">
                  <c:v>1.0638999999999999E-2</c:v>
                </c:pt>
                <c:pt idx="3674">
                  <c:v>1.1193999999999999E-2</c:v>
                </c:pt>
                <c:pt idx="3675">
                  <c:v>8.3210000000000003E-3</c:v>
                </c:pt>
                <c:pt idx="3676">
                  <c:v>8.7729999999999995E-3</c:v>
                </c:pt>
                <c:pt idx="3677">
                  <c:v>4.2070999999999997E-2</c:v>
                </c:pt>
                <c:pt idx="3678">
                  <c:v>6.9932999999999995E-2</c:v>
                </c:pt>
                <c:pt idx="3679">
                  <c:v>6.6333000000000003E-2</c:v>
                </c:pt>
                <c:pt idx="3680">
                  <c:v>5.7036999999999997E-2</c:v>
                </c:pt>
                <c:pt idx="3681">
                  <c:v>5.1934000000000001E-2</c:v>
                </c:pt>
                <c:pt idx="3682">
                  <c:v>3.8425999999999995E-2</c:v>
                </c:pt>
                <c:pt idx="3683">
                  <c:v>3.6673999999999998E-2</c:v>
                </c:pt>
                <c:pt idx="3684">
                  <c:v>3.3659000000000001E-2</c:v>
                </c:pt>
                <c:pt idx="3685">
                  <c:v>2.7587999999999998E-2</c:v>
                </c:pt>
                <c:pt idx="3686">
                  <c:v>2.5173999999999998E-2</c:v>
                </c:pt>
                <c:pt idx="3687">
                  <c:v>2.6190999999999999E-2</c:v>
                </c:pt>
                <c:pt idx="3688">
                  <c:v>2.3455999999999998E-2</c:v>
                </c:pt>
                <c:pt idx="3689">
                  <c:v>1.9165999999999999E-2</c:v>
                </c:pt>
                <c:pt idx="3690">
                  <c:v>1.7838E-2</c:v>
                </c:pt>
                <c:pt idx="3691">
                  <c:v>1.7528999999999999E-2</c:v>
                </c:pt>
                <c:pt idx="3692">
                  <c:v>1.8921999999999998E-2</c:v>
                </c:pt>
                <c:pt idx="3693">
                  <c:v>1.6076E-2</c:v>
                </c:pt>
                <c:pt idx="3694">
                  <c:v>1.9514999999999998E-2</c:v>
                </c:pt>
                <c:pt idx="3695">
                  <c:v>1.6968999999999998E-2</c:v>
                </c:pt>
                <c:pt idx="3696">
                  <c:v>1.5042999999999999E-2</c:v>
                </c:pt>
                <c:pt idx="3697">
                  <c:v>1.4660999999999999E-2</c:v>
                </c:pt>
                <c:pt idx="3698">
                  <c:v>1.1183E-2</c:v>
                </c:pt>
                <c:pt idx="3699">
                  <c:v>1.0137E-2</c:v>
                </c:pt>
                <c:pt idx="3700">
                  <c:v>9.0889999999999999E-3</c:v>
                </c:pt>
                <c:pt idx="3701">
                  <c:v>1.0227999999999999E-2</c:v>
                </c:pt>
                <c:pt idx="3702">
                  <c:v>7.7429999999999999E-3</c:v>
                </c:pt>
                <c:pt idx="3703">
                  <c:v>8.768999999999999E-3</c:v>
                </c:pt>
                <c:pt idx="3704">
                  <c:v>7.4300000000000008E-3</c:v>
                </c:pt>
                <c:pt idx="3705">
                  <c:v>5.6169999999999996E-3</c:v>
                </c:pt>
                <c:pt idx="3706">
                  <c:v>5.2779999999999997E-3</c:v>
                </c:pt>
                <c:pt idx="3707">
                  <c:v>7.574E-3</c:v>
                </c:pt>
                <c:pt idx="3708">
                  <c:v>7.4149999999999997E-3</c:v>
                </c:pt>
                <c:pt idx="3709">
                  <c:v>5.6759999999999996E-3</c:v>
                </c:pt>
                <c:pt idx="3710">
                  <c:v>4.1879999999999999E-3</c:v>
                </c:pt>
                <c:pt idx="3711">
                  <c:v>1.2532999999999999E-2</c:v>
                </c:pt>
                <c:pt idx="3712">
                  <c:v>1.0945E-2</c:v>
                </c:pt>
                <c:pt idx="3713">
                  <c:v>1.0156E-2</c:v>
                </c:pt>
                <c:pt idx="3714">
                  <c:v>9.8239999999999994E-3</c:v>
                </c:pt>
                <c:pt idx="3715">
                  <c:v>1.7332999999999998E-2</c:v>
                </c:pt>
                <c:pt idx="3716">
                  <c:v>1.9355000000000001E-2</c:v>
                </c:pt>
                <c:pt idx="3717">
                  <c:v>2.9671999999999997E-2</c:v>
                </c:pt>
                <c:pt idx="3718">
                  <c:v>6.2472E-2</c:v>
                </c:pt>
                <c:pt idx="3719">
                  <c:v>9.2430999999999999E-2</c:v>
                </c:pt>
                <c:pt idx="3720">
                  <c:v>9.8662E-2</c:v>
                </c:pt>
                <c:pt idx="3721">
                  <c:v>9.3470999999999999E-2</c:v>
                </c:pt>
                <c:pt idx="3722">
                  <c:v>8.9708999999999997E-2</c:v>
                </c:pt>
                <c:pt idx="3723">
                  <c:v>9.2794000000000001E-2</c:v>
                </c:pt>
                <c:pt idx="3724">
                  <c:v>9.183899999999999E-2</c:v>
                </c:pt>
                <c:pt idx="3725">
                  <c:v>8.6110999999999993E-2</c:v>
                </c:pt>
                <c:pt idx="3726">
                  <c:v>7.6620000000000008E-2</c:v>
                </c:pt>
                <c:pt idx="3727">
                  <c:v>6.3933000000000004E-2</c:v>
                </c:pt>
                <c:pt idx="3728">
                  <c:v>6.4697999999999992E-2</c:v>
                </c:pt>
                <c:pt idx="3729">
                  <c:v>5.3370000000000008E-2</c:v>
                </c:pt>
                <c:pt idx="3730">
                  <c:v>4.4454E-2</c:v>
                </c:pt>
                <c:pt idx="3731">
                  <c:v>4.3730999999999999E-2</c:v>
                </c:pt>
                <c:pt idx="3732">
                  <c:v>3.8678999999999998E-2</c:v>
                </c:pt>
                <c:pt idx="3733">
                  <c:v>3.5625999999999998E-2</c:v>
                </c:pt>
                <c:pt idx="3734">
                  <c:v>4.0071999999999997E-2</c:v>
                </c:pt>
                <c:pt idx="3735">
                  <c:v>3.5571999999999999E-2</c:v>
                </c:pt>
                <c:pt idx="3736">
                  <c:v>4.3573999999999995E-2</c:v>
                </c:pt>
                <c:pt idx="3737">
                  <c:v>3.4030000000000005E-2</c:v>
                </c:pt>
                <c:pt idx="3738">
                  <c:v>2.7567999999999999E-2</c:v>
                </c:pt>
                <c:pt idx="3739">
                  <c:v>2.5874999999999999E-2</c:v>
                </c:pt>
                <c:pt idx="3740">
                  <c:v>2.6126999999999997E-2</c:v>
                </c:pt>
                <c:pt idx="3741">
                  <c:v>2.1703E-2</c:v>
                </c:pt>
                <c:pt idx="3742">
                  <c:v>3.1970999999999999E-2</c:v>
                </c:pt>
                <c:pt idx="3743">
                  <c:v>3.6393000000000002E-2</c:v>
                </c:pt>
                <c:pt idx="3744">
                  <c:v>4.7944999999999995E-2</c:v>
                </c:pt>
                <c:pt idx="3745">
                  <c:v>5.2367999999999998E-2</c:v>
                </c:pt>
                <c:pt idx="3746">
                  <c:v>4.8425999999999997E-2</c:v>
                </c:pt>
                <c:pt idx="3747">
                  <c:v>4.3212E-2</c:v>
                </c:pt>
                <c:pt idx="3748">
                  <c:v>3.8635999999999997E-2</c:v>
                </c:pt>
                <c:pt idx="3749">
                  <c:v>2.7917999999999998E-2</c:v>
                </c:pt>
                <c:pt idx="3750">
                  <c:v>2.5561E-2</c:v>
                </c:pt>
                <c:pt idx="3751">
                  <c:v>2.2121999999999999E-2</c:v>
                </c:pt>
                <c:pt idx="3752">
                  <c:v>2.3958E-2</c:v>
                </c:pt>
                <c:pt idx="3753">
                  <c:v>2.4674999999999999E-2</c:v>
                </c:pt>
                <c:pt idx="3754">
                  <c:v>2.2865E-2</c:v>
                </c:pt>
                <c:pt idx="3755">
                  <c:v>2.1003999999999998E-2</c:v>
                </c:pt>
                <c:pt idx="3756">
                  <c:v>1.9500999999999998E-2</c:v>
                </c:pt>
                <c:pt idx="3757">
                  <c:v>1.8675000000000001E-2</c:v>
                </c:pt>
                <c:pt idx="3758">
                  <c:v>1.7155999999999998E-2</c:v>
                </c:pt>
                <c:pt idx="3759">
                  <c:v>1.6274999999999998E-2</c:v>
                </c:pt>
                <c:pt idx="3760">
                  <c:v>1.4300999999999999E-2</c:v>
                </c:pt>
                <c:pt idx="3761">
                  <c:v>1.3203999999999999E-2</c:v>
                </c:pt>
                <c:pt idx="3762">
                  <c:v>1.4105999999999999E-2</c:v>
                </c:pt>
                <c:pt idx="3763">
                  <c:v>1.5323999999999999E-2</c:v>
                </c:pt>
                <c:pt idx="3764">
                  <c:v>1.5597E-2</c:v>
                </c:pt>
                <c:pt idx="3765">
                  <c:v>1.2482999999999999E-2</c:v>
                </c:pt>
                <c:pt idx="3766">
                  <c:v>9.8429999999999993E-3</c:v>
                </c:pt>
                <c:pt idx="3767">
                  <c:v>9.1450000000000004E-3</c:v>
                </c:pt>
                <c:pt idx="3768">
                  <c:v>9.5469999999999999E-3</c:v>
                </c:pt>
                <c:pt idx="3769">
                  <c:v>9.0219999999999988E-3</c:v>
                </c:pt>
                <c:pt idx="3770">
                  <c:v>7.528E-3</c:v>
                </c:pt>
                <c:pt idx="3771">
                  <c:v>7.058E-3</c:v>
                </c:pt>
                <c:pt idx="3772">
                  <c:v>6.8909999999999996E-3</c:v>
                </c:pt>
                <c:pt idx="3773">
                  <c:v>1.6961999999999998E-2</c:v>
                </c:pt>
                <c:pt idx="3774">
                  <c:v>3.3957000000000001E-2</c:v>
                </c:pt>
                <c:pt idx="3775">
                  <c:v>3.4973999999999998E-2</c:v>
                </c:pt>
                <c:pt idx="3776">
                  <c:v>3.4675999999999998E-2</c:v>
                </c:pt>
                <c:pt idx="3777">
                  <c:v>5.0585999999999999E-2</c:v>
                </c:pt>
                <c:pt idx="3778">
                  <c:v>5.9350999999999994E-2</c:v>
                </c:pt>
                <c:pt idx="3779">
                  <c:v>5.9482E-2</c:v>
                </c:pt>
                <c:pt idx="3780">
                  <c:v>6.0050000000000006E-2</c:v>
                </c:pt>
                <c:pt idx="3781">
                  <c:v>6.7243999999999998E-2</c:v>
                </c:pt>
                <c:pt idx="3782">
                  <c:v>5.8195999999999998E-2</c:v>
                </c:pt>
                <c:pt idx="3783">
                  <c:v>4.7542999999999995E-2</c:v>
                </c:pt>
                <c:pt idx="3784">
                  <c:v>4.4215999999999998E-2</c:v>
                </c:pt>
                <c:pt idx="3785">
                  <c:v>3.6836000000000001E-2</c:v>
                </c:pt>
                <c:pt idx="3786">
                  <c:v>2.9245999999999998E-2</c:v>
                </c:pt>
                <c:pt idx="3787">
                  <c:v>2.8640000000000002E-2</c:v>
                </c:pt>
                <c:pt idx="3788">
                  <c:v>2.9314999999999997E-2</c:v>
                </c:pt>
                <c:pt idx="3789">
                  <c:v>2.7950000000000003E-2</c:v>
                </c:pt>
                <c:pt idx="3790">
                  <c:v>2.6584999999999998E-2</c:v>
                </c:pt>
                <c:pt idx="3791">
                  <c:v>2.1184999999999999E-2</c:v>
                </c:pt>
                <c:pt idx="3792">
                  <c:v>2.2173999999999999E-2</c:v>
                </c:pt>
                <c:pt idx="3793">
                  <c:v>1.967E-2</c:v>
                </c:pt>
                <c:pt idx="3794">
                  <c:v>2.0337999999999998E-2</c:v>
                </c:pt>
                <c:pt idx="3795">
                  <c:v>2.3198999999999997E-2</c:v>
                </c:pt>
                <c:pt idx="3796">
                  <c:v>1.9469E-2</c:v>
                </c:pt>
                <c:pt idx="3797">
                  <c:v>2.0664999999999999E-2</c:v>
                </c:pt>
                <c:pt idx="3798">
                  <c:v>1.7195999999999999E-2</c:v>
                </c:pt>
                <c:pt idx="3799">
                  <c:v>1.5813999999999998E-2</c:v>
                </c:pt>
                <c:pt idx="3800">
                  <c:v>1.4775999999999999E-2</c:v>
                </c:pt>
                <c:pt idx="3801">
                  <c:v>1.2992E-2</c:v>
                </c:pt>
                <c:pt idx="3802">
                  <c:v>1.2194E-2</c:v>
                </c:pt>
                <c:pt idx="3803">
                  <c:v>1.2320000000000001E-2</c:v>
                </c:pt>
                <c:pt idx="3804">
                  <c:v>1.1748999999999999E-2</c:v>
                </c:pt>
                <c:pt idx="3805">
                  <c:v>1.0083E-2</c:v>
                </c:pt>
                <c:pt idx="3806">
                  <c:v>9.3639999999999991E-3</c:v>
                </c:pt>
                <c:pt idx="3807">
                  <c:v>1.1271E-2</c:v>
                </c:pt>
                <c:pt idx="3808">
                  <c:v>1.3675999999999999E-2</c:v>
                </c:pt>
                <c:pt idx="3809">
                  <c:v>1.3871E-2</c:v>
                </c:pt>
                <c:pt idx="3810">
                  <c:v>1.008E-2</c:v>
                </c:pt>
                <c:pt idx="3811">
                  <c:v>1.1096E-2</c:v>
                </c:pt>
                <c:pt idx="3812">
                  <c:v>1.1219E-2</c:v>
                </c:pt>
                <c:pt idx="3813">
                  <c:v>1.1443999999999999E-2</c:v>
                </c:pt>
                <c:pt idx="3814">
                  <c:v>1.1930999999999999E-2</c:v>
                </c:pt>
                <c:pt idx="3815">
                  <c:v>1.1481E-2</c:v>
                </c:pt>
                <c:pt idx="3816">
                  <c:v>1.7609E-2</c:v>
                </c:pt>
                <c:pt idx="3817">
                  <c:v>1.6045999999999998E-2</c:v>
                </c:pt>
                <c:pt idx="3818">
                  <c:v>1.5174E-2</c:v>
                </c:pt>
                <c:pt idx="3819">
                  <c:v>1.3380999999999999E-2</c:v>
                </c:pt>
                <c:pt idx="3820">
                  <c:v>1.2392E-2</c:v>
                </c:pt>
                <c:pt idx="3821">
                  <c:v>1.3179E-2</c:v>
                </c:pt>
                <c:pt idx="3822">
                  <c:v>1.0805E-2</c:v>
                </c:pt>
                <c:pt idx="3823">
                  <c:v>8.7340000000000004E-3</c:v>
                </c:pt>
                <c:pt idx="3824">
                  <c:v>8.3929999999999994E-3</c:v>
                </c:pt>
                <c:pt idx="3825">
                  <c:v>1.09E-2</c:v>
                </c:pt>
                <c:pt idx="3826">
                  <c:v>1.3633999999999999E-2</c:v>
                </c:pt>
                <c:pt idx="3827">
                  <c:v>1.2216999999999999E-2</c:v>
                </c:pt>
                <c:pt idx="3828">
                  <c:v>1.1382E-2</c:v>
                </c:pt>
                <c:pt idx="3829">
                  <c:v>1.1486999999999999E-2</c:v>
                </c:pt>
                <c:pt idx="3830">
                  <c:v>1.0881999999999999E-2</c:v>
                </c:pt>
                <c:pt idx="3831">
                  <c:v>1.0947E-2</c:v>
                </c:pt>
                <c:pt idx="3832">
                  <c:v>2.3161999999999999E-2</c:v>
                </c:pt>
                <c:pt idx="3833">
                  <c:v>2.2086999999999999E-2</c:v>
                </c:pt>
                <c:pt idx="3834">
                  <c:v>2.5002E-2</c:v>
                </c:pt>
                <c:pt idx="3835">
                  <c:v>1.8873999999999998E-2</c:v>
                </c:pt>
                <c:pt idx="3836">
                  <c:v>1.8456999999999998E-2</c:v>
                </c:pt>
                <c:pt idx="3837">
                  <c:v>2.0944999999999998E-2</c:v>
                </c:pt>
                <c:pt idx="3838">
                  <c:v>2.0624E-2</c:v>
                </c:pt>
                <c:pt idx="3839">
                  <c:v>3.8096999999999999E-2</c:v>
                </c:pt>
                <c:pt idx="3840">
                  <c:v>3.0438999999999997E-2</c:v>
                </c:pt>
                <c:pt idx="3841">
                  <c:v>2.9860000000000001E-2</c:v>
                </c:pt>
                <c:pt idx="3842">
                  <c:v>2.4140000000000002E-2</c:v>
                </c:pt>
                <c:pt idx="3843">
                  <c:v>1.8502999999999999E-2</c:v>
                </c:pt>
                <c:pt idx="3844">
                  <c:v>1.5560999999999998E-2</c:v>
                </c:pt>
                <c:pt idx="3845">
                  <c:v>1.7311999999999998E-2</c:v>
                </c:pt>
                <c:pt idx="3846">
                  <c:v>1.6878000000000001E-2</c:v>
                </c:pt>
                <c:pt idx="3847">
                  <c:v>1.5684E-2</c:v>
                </c:pt>
                <c:pt idx="3848">
                  <c:v>2.0331999999999999E-2</c:v>
                </c:pt>
                <c:pt idx="3849">
                  <c:v>2.2806E-2</c:v>
                </c:pt>
                <c:pt idx="3850">
                  <c:v>2.0958999999999998E-2</c:v>
                </c:pt>
                <c:pt idx="3851">
                  <c:v>1.9653E-2</c:v>
                </c:pt>
                <c:pt idx="3852">
                  <c:v>1.9886999999999998E-2</c:v>
                </c:pt>
                <c:pt idx="3853">
                  <c:v>1.6316999999999998E-2</c:v>
                </c:pt>
                <c:pt idx="3854">
                  <c:v>1.2907E-2</c:v>
                </c:pt>
                <c:pt idx="3855">
                  <c:v>9.1739999999999999E-3</c:v>
                </c:pt>
                <c:pt idx="3856">
                  <c:v>9.0000000000000011E-3</c:v>
                </c:pt>
                <c:pt idx="3857">
                  <c:v>9.92E-3</c:v>
                </c:pt>
                <c:pt idx="3858">
                  <c:v>1.0059E-2</c:v>
                </c:pt>
                <c:pt idx="3859">
                  <c:v>8.4779999999999994E-3</c:v>
                </c:pt>
                <c:pt idx="3860">
                  <c:v>7.9049999999999988E-3</c:v>
                </c:pt>
                <c:pt idx="3861">
                  <c:v>5.7789999999999994E-3</c:v>
                </c:pt>
                <c:pt idx="3862">
                  <c:v>6.4289999999999998E-3</c:v>
                </c:pt>
                <c:pt idx="3863">
                  <c:v>7.1170000000000001E-3</c:v>
                </c:pt>
                <c:pt idx="3864">
                  <c:v>7.6989999999999992E-3</c:v>
                </c:pt>
                <c:pt idx="3865">
                  <c:v>7.2939999999999993E-3</c:v>
                </c:pt>
                <c:pt idx="3866">
                  <c:v>7.1139999999999997E-3</c:v>
                </c:pt>
                <c:pt idx="3867">
                  <c:v>1.4424999999999999E-2</c:v>
                </c:pt>
                <c:pt idx="3868">
                  <c:v>1.0200000000000001E-2</c:v>
                </c:pt>
                <c:pt idx="3869">
                  <c:v>1.085E-2</c:v>
                </c:pt>
                <c:pt idx="3870">
                  <c:v>1.1382999999999999E-2</c:v>
                </c:pt>
                <c:pt idx="3871">
                  <c:v>9.7520000000000003E-3</c:v>
                </c:pt>
                <c:pt idx="3872">
                  <c:v>1.0220000000000002E-2</c:v>
                </c:pt>
                <c:pt idx="3873">
                  <c:v>7.4909999999999994E-3</c:v>
                </c:pt>
                <c:pt idx="3874">
                  <c:v>5.8300000000000001E-3</c:v>
                </c:pt>
                <c:pt idx="3875">
                  <c:v>6.0720000000000001E-3</c:v>
                </c:pt>
                <c:pt idx="3876">
                  <c:v>5.0029999999999996E-3</c:v>
                </c:pt>
                <c:pt idx="3877">
                  <c:v>3.0729999999999998E-3</c:v>
                </c:pt>
                <c:pt idx="3878">
                  <c:v>2.4559999999999998E-3</c:v>
                </c:pt>
                <c:pt idx="3879">
                  <c:v>2.7339999999999999E-3</c:v>
                </c:pt>
                <c:pt idx="3880">
                  <c:v>3.0659999999999997E-3</c:v>
                </c:pt>
                <c:pt idx="3881">
                  <c:v>3.156E-3</c:v>
                </c:pt>
                <c:pt idx="3882">
                  <c:v>3.359E-3</c:v>
                </c:pt>
                <c:pt idx="3883">
                  <c:v>4.2300000000000003E-3</c:v>
                </c:pt>
                <c:pt idx="3884">
                  <c:v>2.2602999999999998E-2</c:v>
                </c:pt>
                <c:pt idx="3885">
                  <c:v>3.7230000000000006E-2</c:v>
                </c:pt>
                <c:pt idx="3886">
                  <c:v>3.5373999999999996E-2</c:v>
                </c:pt>
                <c:pt idx="3887">
                  <c:v>3.2998E-2</c:v>
                </c:pt>
                <c:pt idx="3888">
                  <c:v>2.9543999999999997E-2</c:v>
                </c:pt>
                <c:pt idx="3889">
                  <c:v>2.3793999999999999E-2</c:v>
                </c:pt>
                <c:pt idx="3890">
                  <c:v>2.1232999999999998E-2</c:v>
                </c:pt>
                <c:pt idx="3891">
                  <c:v>2.1183999999999998E-2</c:v>
                </c:pt>
                <c:pt idx="3892">
                  <c:v>2.4770999999999998E-2</c:v>
                </c:pt>
                <c:pt idx="3893">
                  <c:v>1.8603999999999999E-2</c:v>
                </c:pt>
                <c:pt idx="3894">
                  <c:v>1.7315999999999998E-2</c:v>
                </c:pt>
                <c:pt idx="3895">
                  <c:v>2.1666999999999999E-2</c:v>
                </c:pt>
                <c:pt idx="3896">
                  <c:v>2.9367999999999998E-2</c:v>
                </c:pt>
                <c:pt idx="3897">
                  <c:v>2.7830999999999998E-2</c:v>
                </c:pt>
                <c:pt idx="3898">
                  <c:v>2.4982999999999998E-2</c:v>
                </c:pt>
                <c:pt idx="3899">
                  <c:v>2.1784999999999999E-2</c:v>
                </c:pt>
                <c:pt idx="3900">
                  <c:v>1.8268E-2</c:v>
                </c:pt>
                <c:pt idx="3901">
                  <c:v>1.4074E-2</c:v>
                </c:pt>
                <c:pt idx="3902">
                  <c:v>1.0898999999999999E-2</c:v>
                </c:pt>
                <c:pt idx="3903">
                  <c:v>9.611999999999999E-3</c:v>
                </c:pt>
                <c:pt idx="3904">
                  <c:v>7.5169999999999994E-3</c:v>
                </c:pt>
                <c:pt idx="3905">
                  <c:v>5.561E-3</c:v>
                </c:pt>
                <c:pt idx="3906">
                  <c:v>4.7479999999999996E-3</c:v>
                </c:pt>
                <c:pt idx="3907">
                  <c:v>3.7649999999999997E-3</c:v>
                </c:pt>
                <c:pt idx="3908">
                  <c:v>3.1200000000000004E-3</c:v>
                </c:pt>
                <c:pt idx="3909">
                  <c:v>2.5789999999999997E-3</c:v>
                </c:pt>
                <c:pt idx="3910">
                  <c:v>2.3839999999999998E-3</c:v>
                </c:pt>
                <c:pt idx="3911">
                  <c:v>3.0269999999999997E-3</c:v>
                </c:pt>
                <c:pt idx="3912">
                  <c:v>3.3539999999999998E-3</c:v>
                </c:pt>
                <c:pt idx="3913">
                  <c:v>3.7239999999999999E-3</c:v>
                </c:pt>
                <c:pt idx="3914">
                  <c:v>4.4619999999999998E-3</c:v>
                </c:pt>
                <c:pt idx="3915">
                  <c:v>3.6379999999999997E-3</c:v>
                </c:pt>
                <c:pt idx="3916">
                  <c:v>3.3669999999999998E-3</c:v>
                </c:pt>
                <c:pt idx="3917">
                  <c:v>2.9969999999999997E-3</c:v>
                </c:pt>
                <c:pt idx="3918">
                  <c:v>4.3140000000000001E-3</c:v>
                </c:pt>
                <c:pt idx="3919">
                  <c:v>6.4139999999999996E-3</c:v>
                </c:pt>
                <c:pt idx="3920">
                  <c:v>5.0559999999999997E-3</c:v>
                </c:pt>
                <c:pt idx="3921">
                  <c:v>4.9069999999999999E-3</c:v>
                </c:pt>
                <c:pt idx="3922">
                  <c:v>8.6400000000000001E-3</c:v>
                </c:pt>
                <c:pt idx="3923">
                  <c:v>7.8019999999999999E-3</c:v>
                </c:pt>
                <c:pt idx="3924">
                  <c:v>5.6909999999999999E-3</c:v>
                </c:pt>
                <c:pt idx="3925">
                  <c:v>4.6900000000000006E-3</c:v>
                </c:pt>
                <c:pt idx="3926">
                  <c:v>4.359E-3</c:v>
                </c:pt>
                <c:pt idx="3927">
                  <c:v>4.3109999999999997E-3</c:v>
                </c:pt>
                <c:pt idx="3928">
                  <c:v>3.2940000000000001E-3</c:v>
                </c:pt>
                <c:pt idx="3929">
                  <c:v>3.2979999999999997E-3</c:v>
                </c:pt>
                <c:pt idx="3930">
                  <c:v>2.9889999999999999E-3</c:v>
                </c:pt>
                <c:pt idx="3931">
                  <c:v>3.0309999999999998E-3</c:v>
                </c:pt>
                <c:pt idx="3932">
                  <c:v>5.5059999999999996E-3</c:v>
                </c:pt>
                <c:pt idx="3933">
                  <c:v>5.7889999999999999E-3</c:v>
                </c:pt>
                <c:pt idx="3934">
                  <c:v>4.8809999999999999E-3</c:v>
                </c:pt>
                <c:pt idx="3935">
                  <c:v>3.5859999999999998E-3</c:v>
                </c:pt>
                <c:pt idx="3936">
                  <c:v>2.643E-3</c:v>
                </c:pt>
                <c:pt idx="3937">
                  <c:v>8.1019999999999998E-3</c:v>
                </c:pt>
                <c:pt idx="3938">
                  <c:v>6.5849999999999997E-3</c:v>
                </c:pt>
                <c:pt idx="3939">
                  <c:v>4.8430000000000001E-3</c:v>
                </c:pt>
                <c:pt idx="3940">
                  <c:v>3.8369999999999997E-3</c:v>
                </c:pt>
                <c:pt idx="3941">
                  <c:v>3.3939999999999999E-3</c:v>
                </c:pt>
                <c:pt idx="3942">
                  <c:v>3.3790000000000001E-3</c:v>
                </c:pt>
                <c:pt idx="3943">
                  <c:v>3.2309999999999999E-3</c:v>
                </c:pt>
                <c:pt idx="3944">
                  <c:v>3.2949999999999998E-3</c:v>
                </c:pt>
                <c:pt idx="3945">
                  <c:v>3.5179999999999999E-3</c:v>
                </c:pt>
                <c:pt idx="3946">
                  <c:v>5.7939999999999997E-3</c:v>
                </c:pt>
                <c:pt idx="3947">
                  <c:v>5.587E-3</c:v>
                </c:pt>
                <c:pt idx="3948">
                  <c:v>7.1959999999999993E-3</c:v>
                </c:pt>
                <c:pt idx="3949">
                  <c:v>5.6359999999999995E-3</c:v>
                </c:pt>
                <c:pt idx="3950">
                  <c:v>6.0149999999999995E-3</c:v>
                </c:pt>
                <c:pt idx="3951">
                  <c:v>5.7800000000000004E-3</c:v>
                </c:pt>
                <c:pt idx="3952">
                  <c:v>7.5009999999999999E-3</c:v>
                </c:pt>
                <c:pt idx="3953">
                  <c:v>1.3006999999999999E-2</c:v>
                </c:pt>
                <c:pt idx="3954">
                  <c:v>1.0836E-2</c:v>
                </c:pt>
                <c:pt idx="3955">
                  <c:v>1.0853999999999999E-2</c:v>
                </c:pt>
                <c:pt idx="3956">
                  <c:v>1.4017999999999999E-2</c:v>
                </c:pt>
                <c:pt idx="3957">
                  <c:v>1.8532E-2</c:v>
                </c:pt>
                <c:pt idx="3958">
                  <c:v>2.0573999999999999E-2</c:v>
                </c:pt>
                <c:pt idx="3959">
                  <c:v>2.4517999999999998E-2</c:v>
                </c:pt>
                <c:pt idx="3960">
                  <c:v>2.4163E-2</c:v>
                </c:pt>
                <c:pt idx="3961">
                  <c:v>2.4385999999999998E-2</c:v>
                </c:pt>
                <c:pt idx="3962">
                  <c:v>2.4409E-2</c:v>
                </c:pt>
                <c:pt idx="3963">
                  <c:v>2.0747999999999999E-2</c:v>
                </c:pt>
                <c:pt idx="3964">
                  <c:v>1.8436999999999999E-2</c:v>
                </c:pt>
                <c:pt idx="3965">
                  <c:v>1.6392999999999998E-2</c:v>
                </c:pt>
                <c:pt idx="3966">
                  <c:v>1.3795999999999999E-2</c:v>
                </c:pt>
                <c:pt idx="3967">
                  <c:v>1.3196999999999999E-2</c:v>
                </c:pt>
                <c:pt idx="3968">
                  <c:v>1.2190999999999999E-2</c:v>
                </c:pt>
                <c:pt idx="3969">
                  <c:v>1.0615999999999999E-2</c:v>
                </c:pt>
                <c:pt idx="3970">
                  <c:v>9.4319999999999994E-3</c:v>
                </c:pt>
                <c:pt idx="3971">
                  <c:v>8.5679999999999992E-3</c:v>
                </c:pt>
                <c:pt idx="3972">
                  <c:v>5.5279999999999999E-3</c:v>
                </c:pt>
                <c:pt idx="3973">
                  <c:v>4.7200000000000002E-3</c:v>
                </c:pt>
                <c:pt idx="3974">
                  <c:v>5.6359999999999995E-3</c:v>
                </c:pt>
                <c:pt idx="3975">
                  <c:v>5.6730000000000001E-3</c:v>
                </c:pt>
                <c:pt idx="3976">
                  <c:v>8.5179999999999995E-3</c:v>
                </c:pt>
                <c:pt idx="3977">
                  <c:v>7.6239999999999997E-3</c:v>
                </c:pt>
                <c:pt idx="3978">
                  <c:v>6.6739999999999994E-3</c:v>
                </c:pt>
                <c:pt idx="3979">
                  <c:v>7.5819999999999993E-3</c:v>
                </c:pt>
                <c:pt idx="3980">
                  <c:v>6.8729999999999998E-3</c:v>
                </c:pt>
                <c:pt idx="3981">
                  <c:v>6.6289999999999995E-3</c:v>
                </c:pt>
                <c:pt idx="3982">
                  <c:v>8.8369999999999994E-3</c:v>
                </c:pt>
                <c:pt idx="3983">
                  <c:v>1.0947999999999999E-2</c:v>
                </c:pt>
                <c:pt idx="3984">
                  <c:v>9.951999999999999E-3</c:v>
                </c:pt>
                <c:pt idx="3985">
                  <c:v>1.0402999999999999E-2</c:v>
                </c:pt>
                <c:pt idx="3986">
                  <c:v>1.1526999999999999E-2</c:v>
                </c:pt>
                <c:pt idx="3987">
                  <c:v>1.3380000000000001E-2</c:v>
                </c:pt>
                <c:pt idx="3988">
                  <c:v>1.0933E-2</c:v>
                </c:pt>
                <c:pt idx="3989">
                  <c:v>1.1727999999999999E-2</c:v>
                </c:pt>
                <c:pt idx="3990">
                  <c:v>1.0473E-2</c:v>
                </c:pt>
                <c:pt idx="3991">
                  <c:v>9.9979999999999999E-3</c:v>
                </c:pt>
                <c:pt idx="3992">
                  <c:v>1.0707E-2</c:v>
                </c:pt>
                <c:pt idx="3993">
                  <c:v>9.9139999999999992E-3</c:v>
                </c:pt>
                <c:pt idx="3994">
                  <c:v>9.7179999999999992E-3</c:v>
                </c:pt>
                <c:pt idx="3995">
                  <c:v>1.0617E-2</c:v>
                </c:pt>
                <c:pt idx="3996">
                  <c:v>1.0137E-2</c:v>
                </c:pt>
                <c:pt idx="3997">
                  <c:v>1.0200000000000001E-2</c:v>
                </c:pt>
                <c:pt idx="3998">
                  <c:v>9.7469999999999987E-3</c:v>
                </c:pt>
                <c:pt idx="3999">
                  <c:v>9.4039999999999992E-3</c:v>
                </c:pt>
                <c:pt idx="4000">
                  <c:v>7.1890000000000001E-3</c:v>
                </c:pt>
                <c:pt idx="4001">
                  <c:v>4.4469999999999996E-3</c:v>
                </c:pt>
                <c:pt idx="4002">
                  <c:v>8.1549999999999991E-3</c:v>
                </c:pt>
                <c:pt idx="4003">
                  <c:v>8.4849999999999995E-3</c:v>
                </c:pt>
                <c:pt idx="4004">
                  <c:v>7.3889999999999997E-3</c:v>
                </c:pt>
                <c:pt idx="4005">
                  <c:v>7.9049999999999988E-3</c:v>
                </c:pt>
                <c:pt idx="4006">
                  <c:v>1.2546999999999999E-2</c:v>
                </c:pt>
                <c:pt idx="4007">
                  <c:v>1.5203E-2</c:v>
                </c:pt>
                <c:pt idx="4008">
                  <c:v>1.5066999999999999E-2</c:v>
                </c:pt>
                <c:pt idx="4009">
                  <c:v>1.4176999999999999E-2</c:v>
                </c:pt>
                <c:pt idx="4010">
                  <c:v>1.0178E-2</c:v>
                </c:pt>
                <c:pt idx="4011">
                  <c:v>4.7919999999999994E-3</c:v>
                </c:pt>
                <c:pt idx="4012">
                  <c:v>4.2989999999999999E-3</c:v>
                </c:pt>
                <c:pt idx="4013">
                  <c:v>5.8400000000000006E-3</c:v>
                </c:pt>
                <c:pt idx="4014">
                  <c:v>5.2420000000000001E-3</c:v>
                </c:pt>
                <c:pt idx="4015">
                  <c:v>4.4739999999999997E-3</c:v>
                </c:pt>
                <c:pt idx="4016">
                  <c:v>1.0742E-2</c:v>
                </c:pt>
                <c:pt idx="4017">
                  <c:v>8.2959999999999996E-3</c:v>
                </c:pt>
                <c:pt idx="4018">
                  <c:v>8.1029999999999991E-3</c:v>
                </c:pt>
                <c:pt idx="4019">
                  <c:v>8.8909999999999996E-3</c:v>
                </c:pt>
                <c:pt idx="4020">
                  <c:v>5.9909999999999998E-3</c:v>
                </c:pt>
                <c:pt idx="4021">
                  <c:v>8.182E-3</c:v>
                </c:pt>
                <c:pt idx="4022">
                  <c:v>9.4619999999999999E-3</c:v>
                </c:pt>
                <c:pt idx="4023">
                  <c:v>1.034E-2</c:v>
                </c:pt>
                <c:pt idx="4024">
                  <c:v>8.3649999999999992E-3</c:v>
                </c:pt>
                <c:pt idx="4025">
                  <c:v>8.8319999999999996E-3</c:v>
                </c:pt>
                <c:pt idx="4026">
                  <c:v>9.3600000000000003E-3</c:v>
                </c:pt>
                <c:pt idx="4027">
                  <c:v>1.678E-2</c:v>
                </c:pt>
                <c:pt idx="4028">
                  <c:v>1.8116999999999998E-2</c:v>
                </c:pt>
                <c:pt idx="4029">
                  <c:v>2.2235999999999999E-2</c:v>
                </c:pt>
                <c:pt idx="4030">
                  <c:v>2.3698999999999998E-2</c:v>
                </c:pt>
                <c:pt idx="4031">
                  <c:v>2.3802999999999998E-2</c:v>
                </c:pt>
                <c:pt idx="4032">
                  <c:v>1.9748999999999999E-2</c:v>
                </c:pt>
                <c:pt idx="4033">
                  <c:v>1.7461999999999998E-2</c:v>
                </c:pt>
                <c:pt idx="4034">
                  <c:v>1.4966E-2</c:v>
                </c:pt>
                <c:pt idx="4035">
                  <c:v>1.2350000000000002E-2</c:v>
                </c:pt>
                <c:pt idx="4036">
                  <c:v>1.1113999999999999E-2</c:v>
                </c:pt>
                <c:pt idx="4037">
                  <c:v>9.051E-3</c:v>
                </c:pt>
                <c:pt idx="4038">
                  <c:v>6.9639999999999997E-3</c:v>
                </c:pt>
                <c:pt idx="4039">
                  <c:v>6.2969999999999996E-3</c:v>
                </c:pt>
                <c:pt idx="4040">
                  <c:v>6.038E-3</c:v>
                </c:pt>
                <c:pt idx="4041">
                  <c:v>7.6889999999999997E-3</c:v>
                </c:pt>
                <c:pt idx="4042">
                  <c:v>7.2579999999999997E-3</c:v>
                </c:pt>
                <c:pt idx="4043">
                  <c:v>7.5379999999999996E-3</c:v>
                </c:pt>
                <c:pt idx="4044">
                  <c:v>7.208E-3</c:v>
                </c:pt>
                <c:pt idx="4045">
                  <c:v>8.2129999999999998E-3</c:v>
                </c:pt>
                <c:pt idx="4046">
                  <c:v>1.2385999999999999E-2</c:v>
                </c:pt>
                <c:pt idx="4047">
                  <c:v>2.5779E-2</c:v>
                </c:pt>
                <c:pt idx="4048">
                  <c:v>2.5170999999999999E-2</c:v>
                </c:pt>
                <c:pt idx="4049">
                  <c:v>1.8414E-2</c:v>
                </c:pt>
                <c:pt idx="4050">
                  <c:v>1.6202999999999999E-2</c:v>
                </c:pt>
                <c:pt idx="4051">
                  <c:v>1.3010000000000001E-2</c:v>
                </c:pt>
                <c:pt idx="4052">
                  <c:v>9.9249999999999998E-3</c:v>
                </c:pt>
                <c:pt idx="4053">
                  <c:v>8.6800000000000002E-3</c:v>
                </c:pt>
                <c:pt idx="4054">
                  <c:v>8.1189999999999995E-3</c:v>
                </c:pt>
                <c:pt idx="4055">
                  <c:v>1.5520000000000001E-2</c:v>
                </c:pt>
                <c:pt idx="4056">
                  <c:v>1.5276E-2</c:v>
                </c:pt>
                <c:pt idx="4057">
                  <c:v>1.2447999999999999E-2</c:v>
                </c:pt>
                <c:pt idx="4058">
                  <c:v>1.0621999999999999E-2</c:v>
                </c:pt>
                <c:pt idx="4059">
                  <c:v>9.7619999999999998E-3</c:v>
                </c:pt>
                <c:pt idx="4060">
                  <c:v>7.424E-3</c:v>
                </c:pt>
                <c:pt idx="4061">
                  <c:v>6.9489999999999994E-3</c:v>
                </c:pt>
                <c:pt idx="4062">
                  <c:v>6.8759999999999993E-3</c:v>
                </c:pt>
                <c:pt idx="4063">
                  <c:v>6.4519999999999994E-3</c:v>
                </c:pt>
                <c:pt idx="4064">
                  <c:v>7.2779999999999997E-3</c:v>
                </c:pt>
                <c:pt idx="4065">
                  <c:v>8.6369999999999988E-3</c:v>
                </c:pt>
                <c:pt idx="4066">
                  <c:v>7.3039999999999997E-3</c:v>
                </c:pt>
                <c:pt idx="4067">
                  <c:v>5.6080000000000001E-3</c:v>
                </c:pt>
                <c:pt idx="4068">
                  <c:v>5.006E-3</c:v>
                </c:pt>
                <c:pt idx="4069">
                  <c:v>4.2239999999999995E-3</c:v>
                </c:pt>
                <c:pt idx="4070">
                  <c:v>3.6929999999999997E-3</c:v>
                </c:pt>
                <c:pt idx="4071">
                  <c:v>3.921E-3</c:v>
                </c:pt>
                <c:pt idx="4072">
                  <c:v>4.0359999999999997E-3</c:v>
                </c:pt>
                <c:pt idx="4073">
                  <c:v>3.5149999999999999E-3</c:v>
                </c:pt>
                <c:pt idx="4074">
                  <c:v>4.6709999999999998E-3</c:v>
                </c:pt>
                <c:pt idx="4075">
                  <c:v>3.6159999999999999E-3</c:v>
                </c:pt>
                <c:pt idx="4076">
                  <c:v>3.0000000000000001E-3</c:v>
                </c:pt>
                <c:pt idx="4077">
                  <c:v>2.294E-3</c:v>
                </c:pt>
                <c:pt idx="4078">
                  <c:v>2.0739999999999999E-3</c:v>
                </c:pt>
                <c:pt idx="4079">
                  <c:v>2.0479999999999999E-3</c:v>
                </c:pt>
                <c:pt idx="4080">
                  <c:v>2.562E-3</c:v>
                </c:pt>
                <c:pt idx="4081">
                  <c:v>5.1519999999999995E-3</c:v>
                </c:pt>
                <c:pt idx="4082">
                  <c:v>1.1767999999999999E-2</c:v>
                </c:pt>
                <c:pt idx="4083">
                  <c:v>1.3503999999999999E-2</c:v>
                </c:pt>
                <c:pt idx="4084">
                  <c:v>8.5310000000000004E-3</c:v>
                </c:pt>
                <c:pt idx="4085">
                  <c:v>7.8400000000000015E-3</c:v>
                </c:pt>
                <c:pt idx="4086">
                  <c:v>6.4500000000000009E-3</c:v>
                </c:pt>
                <c:pt idx="4087">
                  <c:v>6.0629999999999998E-3</c:v>
                </c:pt>
                <c:pt idx="4088">
                  <c:v>5.6129999999999999E-3</c:v>
                </c:pt>
                <c:pt idx="4089">
                  <c:v>6.9839999999999998E-3</c:v>
                </c:pt>
                <c:pt idx="4090">
                  <c:v>5.1609999999999998E-3</c:v>
                </c:pt>
                <c:pt idx="4091">
                  <c:v>5.6349999999999994E-3</c:v>
                </c:pt>
                <c:pt idx="4092">
                  <c:v>5.2859999999999999E-3</c:v>
                </c:pt>
                <c:pt idx="4093">
                  <c:v>6.0009999999999994E-3</c:v>
                </c:pt>
                <c:pt idx="4094">
                  <c:v>8.737E-3</c:v>
                </c:pt>
                <c:pt idx="4095">
                  <c:v>6.829E-3</c:v>
                </c:pt>
                <c:pt idx="4096">
                  <c:v>1.2733E-2</c:v>
                </c:pt>
                <c:pt idx="4097">
                  <c:v>9.1120000000000003E-3</c:v>
                </c:pt>
                <c:pt idx="4098">
                  <c:v>9.051E-3</c:v>
                </c:pt>
                <c:pt idx="4099">
                  <c:v>8.4770000000000002E-3</c:v>
                </c:pt>
                <c:pt idx="4100">
                  <c:v>8.8609999999999991E-3</c:v>
                </c:pt>
                <c:pt idx="4101">
                  <c:v>1.4490000000000001E-2</c:v>
                </c:pt>
                <c:pt idx="4102">
                  <c:v>1.5430000000000001E-2</c:v>
                </c:pt>
                <c:pt idx="4103">
                  <c:v>1.1365E-2</c:v>
                </c:pt>
                <c:pt idx="4104">
                  <c:v>7.7719999999999994E-3</c:v>
                </c:pt>
                <c:pt idx="4105">
                  <c:v>7.0689999999999998E-3</c:v>
                </c:pt>
                <c:pt idx="4106">
                  <c:v>5.9480000000000002E-3</c:v>
                </c:pt>
                <c:pt idx="4107">
                  <c:v>8.8900000000000003E-3</c:v>
                </c:pt>
                <c:pt idx="4108">
                  <c:v>7.8269999999999989E-3</c:v>
                </c:pt>
                <c:pt idx="4109">
                  <c:v>5.1809999999999998E-3</c:v>
                </c:pt>
                <c:pt idx="4110">
                  <c:v>4.594E-3</c:v>
                </c:pt>
                <c:pt idx="4111">
                  <c:v>4.5789999999999997E-3</c:v>
                </c:pt>
                <c:pt idx="4112">
                  <c:v>3.8289999999999999E-3</c:v>
                </c:pt>
                <c:pt idx="4113">
                  <c:v>3.7269999999999998E-3</c:v>
                </c:pt>
                <c:pt idx="4114">
                  <c:v>3.3509999999999998E-3</c:v>
                </c:pt>
                <c:pt idx="4115">
                  <c:v>2.8479999999999998E-3</c:v>
                </c:pt>
                <c:pt idx="4116">
                  <c:v>2.526E-3</c:v>
                </c:pt>
                <c:pt idx="4117">
                  <c:v>3.2949999999999998E-3</c:v>
                </c:pt>
                <c:pt idx="4118">
                  <c:v>4.0390000000000001E-3</c:v>
                </c:pt>
                <c:pt idx="4119">
                  <c:v>3.7209999999999999E-3</c:v>
                </c:pt>
                <c:pt idx="4120">
                  <c:v>3.382E-3</c:v>
                </c:pt>
                <c:pt idx="4121">
                  <c:v>3.7229999999999997E-3</c:v>
                </c:pt>
                <c:pt idx="4122">
                  <c:v>6.4669999999999997E-3</c:v>
                </c:pt>
                <c:pt idx="4123">
                  <c:v>5.4849999999999994E-3</c:v>
                </c:pt>
                <c:pt idx="4124">
                  <c:v>6.3800000000000003E-3</c:v>
                </c:pt>
                <c:pt idx="4125">
                  <c:v>8.4279999999999997E-3</c:v>
                </c:pt>
                <c:pt idx="4126">
                  <c:v>1.1172E-2</c:v>
                </c:pt>
                <c:pt idx="4127">
                  <c:v>8.9549999999999994E-3</c:v>
                </c:pt>
                <c:pt idx="4128">
                  <c:v>7.5529999999999998E-3</c:v>
                </c:pt>
                <c:pt idx="4129">
                  <c:v>8.3420000000000005E-3</c:v>
                </c:pt>
                <c:pt idx="4130">
                  <c:v>5.9459999999999999E-3</c:v>
                </c:pt>
                <c:pt idx="4131">
                  <c:v>5.0419999999999996E-3</c:v>
                </c:pt>
                <c:pt idx="4132">
                  <c:v>4.2560000000000002E-3</c:v>
                </c:pt>
                <c:pt idx="4133">
                  <c:v>4.4879999999999998E-3</c:v>
                </c:pt>
                <c:pt idx="4134">
                  <c:v>5.5049999999999995E-3</c:v>
                </c:pt>
                <c:pt idx="4135">
                  <c:v>6.0559999999999998E-3</c:v>
                </c:pt>
                <c:pt idx="4136">
                  <c:v>3.0800000000000003E-3</c:v>
                </c:pt>
                <c:pt idx="4137">
                  <c:v>2.3600000000000001E-3</c:v>
                </c:pt>
                <c:pt idx="4138">
                  <c:v>2.1489999999999999E-3</c:v>
                </c:pt>
                <c:pt idx="4139">
                  <c:v>3.2469999999999999E-3</c:v>
                </c:pt>
                <c:pt idx="4140">
                  <c:v>3.761E-3</c:v>
                </c:pt>
                <c:pt idx="4141">
                  <c:v>5.6930000000000001E-3</c:v>
                </c:pt>
                <c:pt idx="4142">
                  <c:v>4.7619999999999997E-3</c:v>
                </c:pt>
                <c:pt idx="4143">
                  <c:v>5.8929999999999998E-3</c:v>
                </c:pt>
                <c:pt idx="4144">
                  <c:v>5.6239999999999997E-3</c:v>
                </c:pt>
                <c:pt idx="4145">
                  <c:v>6.4700000000000009E-3</c:v>
                </c:pt>
                <c:pt idx="4146">
                  <c:v>7.4919999999999995E-3</c:v>
                </c:pt>
                <c:pt idx="4147">
                  <c:v>8.5279999999999991E-3</c:v>
                </c:pt>
                <c:pt idx="4148">
                  <c:v>1.366E-2</c:v>
                </c:pt>
                <c:pt idx="4149">
                  <c:v>1.1798999999999999E-2</c:v>
                </c:pt>
                <c:pt idx="4150">
                  <c:v>1.3153E-2</c:v>
                </c:pt>
                <c:pt idx="4151">
                  <c:v>2.1134E-2</c:v>
                </c:pt>
                <c:pt idx="4152">
                  <c:v>1.6159E-2</c:v>
                </c:pt>
                <c:pt idx="4153">
                  <c:v>2.3216000000000001E-2</c:v>
                </c:pt>
                <c:pt idx="4154">
                  <c:v>2.0910000000000002E-2</c:v>
                </c:pt>
                <c:pt idx="4155">
                  <c:v>1.8612E-2</c:v>
                </c:pt>
                <c:pt idx="4156">
                  <c:v>2.4152E-2</c:v>
                </c:pt>
                <c:pt idx="4157">
                  <c:v>1.8061000000000001E-2</c:v>
                </c:pt>
                <c:pt idx="4158">
                  <c:v>1.4220000000000002E-2</c:v>
                </c:pt>
                <c:pt idx="4159">
                  <c:v>1.8172000000000001E-2</c:v>
                </c:pt>
                <c:pt idx="4160">
                  <c:v>1.5205999999999999E-2</c:v>
                </c:pt>
                <c:pt idx="4161">
                  <c:v>2.2880999999999999E-2</c:v>
                </c:pt>
                <c:pt idx="4162">
                  <c:v>2.6387999999999998E-2</c:v>
                </c:pt>
                <c:pt idx="4163">
                  <c:v>6.3291E-2</c:v>
                </c:pt>
                <c:pt idx="4164">
                  <c:v>6.5584999999999991E-2</c:v>
                </c:pt>
                <c:pt idx="4165">
                  <c:v>7.2904999999999998E-2</c:v>
                </c:pt>
                <c:pt idx="4166">
                  <c:v>6.5206E-2</c:v>
                </c:pt>
                <c:pt idx="4167">
                  <c:v>6.0393999999999996E-2</c:v>
                </c:pt>
                <c:pt idx="4168">
                  <c:v>4.8640999999999997E-2</c:v>
                </c:pt>
                <c:pt idx="4169">
                  <c:v>4.0482999999999998E-2</c:v>
                </c:pt>
                <c:pt idx="4170">
                  <c:v>3.3000999999999996E-2</c:v>
                </c:pt>
                <c:pt idx="4171">
                  <c:v>2.7543999999999999E-2</c:v>
                </c:pt>
                <c:pt idx="4172">
                  <c:v>2.0671999999999999E-2</c:v>
                </c:pt>
                <c:pt idx="4173">
                  <c:v>1.8130999999999998E-2</c:v>
                </c:pt>
                <c:pt idx="4174">
                  <c:v>1.7991999999999998E-2</c:v>
                </c:pt>
                <c:pt idx="4175">
                  <c:v>1.7004999999999999E-2</c:v>
                </c:pt>
                <c:pt idx="4176">
                  <c:v>3.0633999999999998E-2</c:v>
                </c:pt>
                <c:pt idx="4177">
                  <c:v>3.2730000000000002E-2</c:v>
                </c:pt>
                <c:pt idx="4178">
                  <c:v>2.6386E-2</c:v>
                </c:pt>
                <c:pt idx="4179">
                  <c:v>4.7351999999999998E-2</c:v>
                </c:pt>
                <c:pt idx="4180">
                  <c:v>6.7872000000000002E-2</c:v>
                </c:pt>
                <c:pt idx="4181">
                  <c:v>5.6291999999999995E-2</c:v>
                </c:pt>
                <c:pt idx="4182">
                  <c:v>5.0730999999999998E-2</c:v>
                </c:pt>
                <c:pt idx="4183">
                  <c:v>4.6290000000000005E-2</c:v>
                </c:pt>
                <c:pt idx="4184">
                  <c:v>5.0370999999999999E-2</c:v>
                </c:pt>
                <c:pt idx="4185">
                  <c:v>4.9945999999999997E-2</c:v>
                </c:pt>
                <c:pt idx="4186">
                  <c:v>4.0715000000000001E-2</c:v>
                </c:pt>
                <c:pt idx="4187">
                  <c:v>3.3807999999999998E-2</c:v>
                </c:pt>
                <c:pt idx="4188">
                  <c:v>3.0640999999999998E-2</c:v>
                </c:pt>
                <c:pt idx="4189">
                  <c:v>3.2156999999999998E-2</c:v>
                </c:pt>
                <c:pt idx="4190">
                  <c:v>3.8478999999999999E-2</c:v>
                </c:pt>
                <c:pt idx="4191">
                  <c:v>3.2377999999999997E-2</c:v>
                </c:pt>
                <c:pt idx="4192">
                  <c:v>3.0695999999999998E-2</c:v>
                </c:pt>
                <c:pt idx="4193">
                  <c:v>2.4964E-2</c:v>
                </c:pt>
                <c:pt idx="4194">
                  <c:v>2.4163999999999998E-2</c:v>
                </c:pt>
                <c:pt idx="4195">
                  <c:v>2.7141999999999999E-2</c:v>
                </c:pt>
                <c:pt idx="4196">
                  <c:v>2.7798E-2</c:v>
                </c:pt>
                <c:pt idx="4197">
                  <c:v>3.1418999999999996E-2</c:v>
                </c:pt>
                <c:pt idx="4198">
                  <c:v>3.7470000000000003E-2</c:v>
                </c:pt>
                <c:pt idx="4199">
                  <c:v>2.9328E-2</c:v>
                </c:pt>
                <c:pt idx="4200">
                  <c:v>2.5738999999999998E-2</c:v>
                </c:pt>
                <c:pt idx="4201">
                  <c:v>2.3781E-2</c:v>
                </c:pt>
                <c:pt idx="4202">
                  <c:v>1.7845E-2</c:v>
                </c:pt>
                <c:pt idx="4203">
                  <c:v>1.6125E-2</c:v>
                </c:pt>
                <c:pt idx="4204">
                  <c:v>1.6850999999999998E-2</c:v>
                </c:pt>
                <c:pt idx="4205">
                  <c:v>1.6900000000000002E-2</c:v>
                </c:pt>
                <c:pt idx="4206">
                  <c:v>2.0580000000000001E-2</c:v>
                </c:pt>
                <c:pt idx="4207">
                  <c:v>2.5957999999999998E-2</c:v>
                </c:pt>
                <c:pt idx="4208">
                  <c:v>2.8561E-2</c:v>
                </c:pt>
                <c:pt idx="4209">
                  <c:v>4.2563999999999998E-2</c:v>
                </c:pt>
                <c:pt idx="4210">
                  <c:v>3.9882000000000001E-2</c:v>
                </c:pt>
                <c:pt idx="4211">
                  <c:v>3.1487999999999995E-2</c:v>
                </c:pt>
                <c:pt idx="4212">
                  <c:v>2.4906999999999999E-2</c:v>
                </c:pt>
                <c:pt idx="4213">
                  <c:v>2.5347999999999999E-2</c:v>
                </c:pt>
                <c:pt idx="4214">
                  <c:v>2.2747E-2</c:v>
                </c:pt>
                <c:pt idx="4215">
                  <c:v>2.1221E-2</c:v>
                </c:pt>
                <c:pt idx="4216">
                  <c:v>2.5967E-2</c:v>
                </c:pt>
                <c:pt idx="4217">
                  <c:v>2.5283E-2</c:v>
                </c:pt>
                <c:pt idx="4218">
                  <c:v>1.8433999999999999E-2</c:v>
                </c:pt>
                <c:pt idx="4219">
                  <c:v>1.4150999999999999E-2</c:v>
                </c:pt>
                <c:pt idx="4220">
                  <c:v>1.3422E-2</c:v>
                </c:pt>
                <c:pt idx="4221">
                  <c:v>1.2652999999999999E-2</c:v>
                </c:pt>
                <c:pt idx="4222">
                  <c:v>3.6933000000000001E-2</c:v>
                </c:pt>
                <c:pt idx="4223">
                  <c:v>2.8672999999999997E-2</c:v>
                </c:pt>
                <c:pt idx="4224">
                  <c:v>2.5921E-2</c:v>
                </c:pt>
                <c:pt idx="4225">
                  <c:v>2.2026E-2</c:v>
                </c:pt>
                <c:pt idx="4226">
                  <c:v>1.7193E-2</c:v>
                </c:pt>
                <c:pt idx="4227">
                  <c:v>1.3656999999999999E-2</c:v>
                </c:pt>
                <c:pt idx="4228">
                  <c:v>1.0090999999999999E-2</c:v>
                </c:pt>
                <c:pt idx="4229">
                  <c:v>7.9709999999999989E-3</c:v>
                </c:pt>
                <c:pt idx="4230">
                  <c:v>6.8690000000000001E-3</c:v>
                </c:pt>
                <c:pt idx="4231">
                  <c:v>7.561E-3</c:v>
                </c:pt>
                <c:pt idx="4232">
                  <c:v>6.5309999999999995E-3</c:v>
                </c:pt>
                <c:pt idx="4233">
                  <c:v>8.9540000000000002E-3</c:v>
                </c:pt>
                <c:pt idx="4234">
                  <c:v>8.1309999999999993E-3</c:v>
                </c:pt>
                <c:pt idx="4235">
                  <c:v>1.0525999999999999E-2</c:v>
                </c:pt>
                <c:pt idx="4236">
                  <c:v>1.2855E-2</c:v>
                </c:pt>
                <c:pt idx="4237">
                  <c:v>2.0383999999999999E-2</c:v>
                </c:pt>
                <c:pt idx="4238">
                  <c:v>2.5703999999999998E-2</c:v>
                </c:pt>
                <c:pt idx="4239">
                  <c:v>2.1714999999999998E-2</c:v>
                </c:pt>
                <c:pt idx="4240">
                  <c:v>2.2296E-2</c:v>
                </c:pt>
                <c:pt idx="4241">
                  <c:v>2.1256999999999998E-2</c:v>
                </c:pt>
                <c:pt idx="4242">
                  <c:v>1.1948E-2</c:v>
                </c:pt>
                <c:pt idx="4243">
                  <c:v>2.8960000000000003E-2</c:v>
                </c:pt>
                <c:pt idx="4244">
                  <c:v>3.4726E-2</c:v>
                </c:pt>
                <c:pt idx="4245">
                  <c:v>4.0018999999999999E-2</c:v>
                </c:pt>
                <c:pt idx="4246">
                  <c:v>3.5713999999999996E-2</c:v>
                </c:pt>
                <c:pt idx="4247">
                  <c:v>3.0778999999999997E-2</c:v>
                </c:pt>
                <c:pt idx="4248">
                  <c:v>2.9055999999999998E-2</c:v>
                </c:pt>
                <c:pt idx="4249">
                  <c:v>2.7438999999999998E-2</c:v>
                </c:pt>
                <c:pt idx="4250">
                  <c:v>2.5488E-2</c:v>
                </c:pt>
                <c:pt idx="4251">
                  <c:v>2.7722E-2</c:v>
                </c:pt>
                <c:pt idx="4252">
                  <c:v>2.1544000000000001E-2</c:v>
                </c:pt>
                <c:pt idx="4253">
                  <c:v>1.8630000000000001E-2</c:v>
                </c:pt>
                <c:pt idx="4254">
                  <c:v>1.4138E-2</c:v>
                </c:pt>
                <c:pt idx="4255">
                  <c:v>1.2960000000000001E-2</c:v>
                </c:pt>
                <c:pt idx="4256">
                  <c:v>1.7042999999999999E-2</c:v>
                </c:pt>
                <c:pt idx="4257">
                  <c:v>1.6691000000000001E-2</c:v>
                </c:pt>
                <c:pt idx="4258">
                  <c:v>1.5163999999999999E-2</c:v>
                </c:pt>
                <c:pt idx="4259">
                  <c:v>1.5530000000000002E-2</c:v>
                </c:pt>
                <c:pt idx="4260">
                  <c:v>1.7326999999999999E-2</c:v>
                </c:pt>
                <c:pt idx="4261">
                  <c:v>2.9936999999999998E-2</c:v>
                </c:pt>
                <c:pt idx="4262">
                  <c:v>2.5998E-2</c:v>
                </c:pt>
                <c:pt idx="4263">
                  <c:v>2.4025999999999999E-2</c:v>
                </c:pt>
                <c:pt idx="4264">
                  <c:v>2.1410999999999999E-2</c:v>
                </c:pt>
                <c:pt idx="4265">
                  <c:v>1.9365E-2</c:v>
                </c:pt>
                <c:pt idx="4266">
                  <c:v>1.7783E-2</c:v>
                </c:pt>
                <c:pt idx="4267">
                  <c:v>1.6198999999999998E-2</c:v>
                </c:pt>
                <c:pt idx="4268">
                  <c:v>1.5290999999999999E-2</c:v>
                </c:pt>
                <c:pt idx="4269">
                  <c:v>1.2759E-2</c:v>
                </c:pt>
                <c:pt idx="4270">
                  <c:v>1.0558999999999999E-2</c:v>
                </c:pt>
                <c:pt idx="4271">
                  <c:v>8.6639999999999998E-3</c:v>
                </c:pt>
                <c:pt idx="4272">
                  <c:v>9.0879999999999989E-3</c:v>
                </c:pt>
                <c:pt idx="4273">
                  <c:v>1.2782999999999999E-2</c:v>
                </c:pt>
                <c:pt idx="4274">
                  <c:v>1.5907999999999999E-2</c:v>
                </c:pt>
                <c:pt idx="4275">
                  <c:v>1.8317999999999997E-2</c:v>
                </c:pt>
                <c:pt idx="4276">
                  <c:v>2.3195E-2</c:v>
                </c:pt>
                <c:pt idx="4277">
                  <c:v>2.0815E-2</c:v>
                </c:pt>
                <c:pt idx="4278">
                  <c:v>1.9480000000000001E-2</c:v>
                </c:pt>
                <c:pt idx="4279">
                  <c:v>2.6742999999999999E-2</c:v>
                </c:pt>
                <c:pt idx="4280">
                  <c:v>3.5668999999999999E-2</c:v>
                </c:pt>
                <c:pt idx="4281">
                  <c:v>3.5868999999999998E-2</c:v>
                </c:pt>
                <c:pt idx="4282">
                  <c:v>3.7862E-2</c:v>
                </c:pt>
                <c:pt idx="4283">
                  <c:v>3.5036999999999999E-2</c:v>
                </c:pt>
                <c:pt idx="4284">
                  <c:v>3.6138999999999998E-2</c:v>
                </c:pt>
                <c:pt idx="4285">
                  <c:v>3.3897999999999998E-2</c:v>
                </c:pt>
                <c:pt idx="4286">
                  <c:v>3.9341999999999995E-2</c:v>
                </c:pt>
                <c:pt idx="4287">
                  <c:v>5.2192999999999996E-2</c:v>
                </c:pt>
                <c:pt idx="4288">
                  <c:v>4.3112999999999999E-2</c:v>
                </c:pt>
                <c:pt idx="4289">
                  <c:v>3.6732000000000001E-2</c:v>
                </c:pt>
                <c:pt idx="4290">
                  <c:v>3.15E-2</c:v>
                </c:pt>
                <c:pt idx="4291">
                  <c:v>3.0558999999999999E-2</c:v>
                </c:pt>
                <c:pt idx="4292">
                  <c:v>3.6978999999999998E-2</c:v>
                </c:pt>
                <c:pt idx="4293">
                  <c:v>3.6086E-2</c:v>
                </c:pt>
                <c:pt idx="4294">
                  <c:v>4.1963E-2</c:v>
                </c:pt>
                <c:pt idx="4295">
                  <c:v>3.7320000000000006E-2</c:v>
                </c:pt>
                <c:pt idx="4296">
                  <c:v>4.0386999999999999E-2</c:v>
                </c:pt>
                <c:pt idx="4297">
                  <c:v>4.1498E-2</c:v>
                </c:pt>
                <c:pt idx="4298">
                  <c:v>4.0470000000000006E-2</c:v>
                </c:pt>
                <c:pt idx="4299">
                  <c:v>3.9139E-2</c:v>
                </c:pt>
                <c:pt idx="4300">
                  <c:v>4.1420000000000005E-2</c:v>
                </c:pt>
                <c:pt idx="4301">
                  <c:v>4.8040000000000006E-2</c:v>
                </c:pt>
                <c:pt idx="4302">
                  <c:v>5.0955E-2</c:v>
                </c:pt>
                <c:pt idx="4303">
                  <c:v>4.6270000000000006E-2</c:v>
                </c:pt>
                <c:pt idx="4304">
                  <c:v>3.7439E-2</c:v>
                </c:pt>
                <c:pt idx="4305">
                  <c:v>3.9970000000000006E-2</c:v>
                </c:pt>
                <c:pt idx="4306">
                  <c:v>3.3645000000000001E-2</c:v>
                </c:pt>
                <c:pt idx="4307">
                  <c:v>0.11122399999999999</c:v>
                </c:pt>
                <c:pt idx="4308">
                  <c:v>0.10289000000000001</c:v>
                </c:pt>
                <c:pt idx="4309">
                  <c:v>8.0102999999999994E-2</c:v>
                </c:pt>
                <c:pt idx="4310">
                  <c:v>6.7736999999999992E-2</c:v>
                </c:pt>
                <c:pt idx="4311">
                  <c:v>7.4160000000000004E-2</c:v>
                </c:pt>
                <c:pt idx="4312">
                  <c:v>6.2261999999999998E-2</c:v>
                </c:pt>
                <c:pt idx="4313">
                  <c:v>6.4273999999999998E-2</c:v>
                </c:pt>
                <c:pt idx="4314">
                  <c:v>7.3172000000000001E-2</c:v>
                </c:pt>
                <c:pt idx="4315">
                  <c:v>5.9544E-2</c:v>
                </c:pt>
                <c:pt idx="4316">
                  <c:v>5.2701999999999999E-2</c:v>
                </c:pt>
                <c:pt idx="4317">
                  <c:v>4.2514999999999997E-2</c:v>
                </c:pt>
                <c:pt idx="4318">
                  <c:v>3.5291999999999997E-2</c:v>
                </c:pt>
                <c:pt idx="4319">
                  <c:v>3.1803999999999999E-2</c:v>
                </c:pt>
                <c:pt idx="4320">
                  <c:v>2.5580000000000002E-2</c:v>
                </c:pt>
                <c:pt idx="4321">
                  <c:v>2.0993999999999999E-2</c:v>
                </c:pt>
                <c:pt idx="4322">
                  <c:v>1.8057999999999998E-2</c:v>
                </c:pt>
                <c:pt idx="4323">
                  <c:v>1.5396E-2</c:v>
                </c:pt>
                <c:pt idx="4324">
                  <c:v>1.4010999999999999E-2</c:v>
                </c:pt>
                <c:pt idx="4325">
                  <c:v>1.5424999999999999E-2</c:v>
                </c:pt>
                <c:pt idx="4326">
                  <c:v>1.4502999999999999E-2</c:v>
                </c:pt>
                <c:pt idx="4327">
                  <c:v>1.3692999999999999E-2</c:v>
                </c:pt>
                <c:pt idx="4328">
                  <c:v>1.0518E-2</c:v>
                </c:pt>
                <c:pt idx="4329">
                  <c:v>7.9030000000000003E-3</c:v>
                </c:pt>
                <c:pt idx="4330">
                  <c:v>8.624999999999999E-3</c:v>
                </c:pt>
                <c:pt idx="4331">
                  <c:v>8.5779999999999988E-3</c:v>
                </c:pt>
                <c:pt idx="4332">
                  <c:v>7.3939999999999995E-3</c:v>
                </c:pt>
                <c:pt idx="4333">
                  <c:v>8.2989999999999991E-3</c:v>
                </c:pt>
                <c:pt idx="4334">
                  <c:v>9.8420000000000001E-3</c:v>
                </c:pt>
                <c:pt idx="4335">
                  <c:v>1.2060000000000001E-2</c:v>
                </c:pt>
                <c:pt idx="4336">
                  <c:v>1.4428E-2</c:v>
                </c:pt>
                <c:pt idx="4337">
                  <c:v>1.8331E-2</c:v>
                </c:pt>
                <c:pt idx="4338">
                  <c:v>2.0135999999999998E-2</c:v>
                </c:pt>
                <c:pt idx="4339">
                  <c:v>2.5425E-2</c:v>
                </c:pt>
                <c:pt idx="4340">
                  <c:v>2.9033999999999997E-2</c:v>
                </c:pt>
                <c:pt idx="4341">
                  <c:v>3.2688999999999996E-2</c:v>
                </c:pt>
                <c:pt idx="4342">
                  <c:v>3.8315999999999996E-2</c:v>
                </c:pt>
                <c:pt idx="4343">
                  <c:v>3.8943999999999999E-2</c:v>
                </c:pt>
                <c:pt idx="4344">
                  <c:v>3.7154E-2</c:v>
                </c:pt>
                <c:pt idx="4345">
                  <c:v>3.6248999999999997E-2</c:v>
                </c:pt>
                <c:pt idx="4346">
                  <c:v>4.2690000000000006E-2</c:v>
                </c:pt>
                <c:pt idx="4347">
                  <c:v>5.0140999999999998E-2</c:v>
                </c:pt>
                <c:pt idx="4348">
                  <c:v>4.3844000000000001E-2</c:v>
                </c:pt>
                <c:pt idx="4349">
                  <c:v>5.0716999999999998E-2</c:v>
                </c:pt>
                <c:pt idx="4350">
                  <c:v>4.3493999999999998E-2</c:v>
                </c:pt>
                <c:pt idx="4351">
                  <c:v>4.8008999999999996E-2</c:v>
                </c:pt>
                <c:pt idx="4352">
                  <c:v>5.6940000000000004E-2</c:v>
                </c:pt>
                <c:pt idx="4353">
                  <c:v>5.7151E-2</c:v>
                </c:pt>
                <c:pt idx="4354">
                  <c:v>5.8063999999999998E-2</c:v>
                </c:pt>
                <c:pt idx="4355">
                  <c:v>4.7607999999999998E-2</c:v>
                </c:pt>
                <c:pt idx="4356">
                  <c:v>4.4509E-2</c:v>
                </c:pt>
                <c:pt idx="4357">
                  <c:v>6.0671999999999997E-2</c:v>
                </c:pt>
                <c:pt idx="4358">
                  <c:v>4.9568999999999995E-2</c:v>
                </c:pt>
                <c:pt idx="4359">
                  <c:v>3.9392999999999997E-2</c:v>
                </c:pt>
                <c:pt idx="4360">
                  <c:v>4.6064999999999995E-2</c:v>
                </c:pt>
                <c:pt idx="4361">
                  <c:v>4.3143999999999995E-2</c:v>
                </c:pt>
                <c:pt idx="4362">
                  <c:v>3.8945E-2</c:v>
                </c:pt>
                <c:pt idx="4363">
                  <c:v>3.9348999999999995E-2</c:v>
                </c:pt>
                <c:pt idx="4364">
                  <c:v>4.6100000000000002E-2</c:v>
                </c:pt>
                <c:pt idx="4365">
                  <c:v>5.6168999999999997E-2</c:v>
                </c:pt>
                <c:pt idx="4366">
                  <c:v>5.4241999999999999E-2</c:v>
                </c:pt>
                <c:pt idx="4367">
                  <c:v>4.8034999999999994E-2</c:v>
                </c:pt>
                <c:pt idx="4368">
                  <c:v>3.9723000000000001E-2</c:v>
                </c:pt>
                <c:pt idx="4369">
                  <c:v>3.5802E-2</c:v>
                </c:pt>
                <c:pt idx="4370">
                  <c:v>3.6750999999999999E-2</c:v>
                </c:pt>
                <c:pt idx="4371">
                  <c:v>3.2576000000000001E-2</c:v>
                </c:pt>
                <c:pt idx="4372">
                  <c:v>5.1630000000000002E-2</c:v>
                </c:pt>
                <c:pt idx="4373">
                  <c:v>4.1998000000000001E-2</c:v>
                </c:pt>
                <c:pt idx="4374">
                  <c:v>4.0410000000000001E-2</c:v>
                </c:pt>
                <c:pt idx="4375">
                  <c:v>3.9622999999999998E-2</c:v>
                </c:pt>
                <c:pt idx="4376">
                  <c:v>3.9490000000000004E-2</c:v>
                </c:pt>
                <c:pt idx="4377">
                  <c:v>3.8790999999999999E-2</c:v>
                </c:pt>
                <c:pt idx="4378">
                  <c:v>3.2063000000000001E-2</c:v>
                </c:pt>
                <c:pt idx="4379">
                  <c:v>3.4925999999999999E-2</c:v>
                </c:pt>
                <c:pt idx="4380">
                  <c:v>3.2000000000000001E-2</c:v>
                </c:pt>
                <c:pt idx="4381">
                  <c:v>3.5473999999999999E-2</c:v>
                </c:pt>
                <c:pt idx="4382">
                  <c:v>3.2946999999999997E-2</c:v>
                </c:pt>
                <c:pt idx="4383">
                  <c:v>3.1454999999999997E-2</c:v>
                </c:pt>
                <c:pt idx="4384">
                  <c:v>3.3083999999999995E-2</c:v>
                </c:pt>
                <c:pt idx="4385">
                  <c:v>3.3815999999999999E-2</c:v>
                </c:pt>
                <c:pt idx="4386">
                  <c:v>3.1912999999999997E-2</c:v>
                </c:pt>
                <c:pt idx="4387">
                  <c:v>3.0410000000000003E-2</c:v>
                </c:pt>
                <c:pt idx="4388">
                  <c:v>2.9781999999999999E-2</c:v>
                </c:pt>
                <c:pt idx="4389">
                  <c:v>4.8954999999999999E-2</c:v>
                </c:pt>
                <c:pt idx="4390">
                  <c:v>4.6705999999999998E-2</c:v>
                </c:pt>
                <c:pt idx="4391">
                  <c:v>3.9652E-2</c:v>
                </c:pt>
                <c:pt idx="4392">
                  <c:v>4.3910000000000005E-2</c:v>
                </c:pt>
                <c:pt idx="4393">
                  <c:v>3.8043E-2</c:v>
                </c:pt>
                <c:pt idx="4394">
                  <c:v>4.5904E-2</c:v>
                </c:pt>
                <c:pt idx="4395">
                  <c:v>5.0011E-2</c:v>
                </c:pt>
                <c:pt idx="4396">
                  <c:v>5.9274999999999994E-2</c:v>
                </c:pt>
                <c:pt idx="4397">
                  <c:v>4.2013999999999996E-2</c:v>
                </c:pt>
                <c:pt idx="4398">
                  <c:v>3.5220999999999995E-2</c:v>
                </c:pt>
                <c:pt idx="4399">
                  <c:v>3.9540000000000006E-2</c:v>
                </c:pt>
                <c:pt idx="4400">
                  <c:v>3.3805999999999996E-2</c:v>
                </c:pt>
                <c:pt idx="4401">
                  <c:v>3.0438999999999997E-2</c:v>
                </c:pt>
                <c:pt idx="4402">
                  <c:v>2.5774999999999999E-2</c:v>
                </c:pt>
                <c:pt idx="4403">
                  <c:v>2.81E-2</c:v>
                </c:pt>
                <c:pt idx="4404">
                  <c:v>2.7820999999999999E-2</c:v>
                </c:pt>
                <c:pt idx="4405">
                  <c:v>2.7656999999999998E-2</c:v>
                </c:pt>
                <c:pt idx="4406">
                  <c:v>2.7441999999999998E-2</c:v>
                </c:pt>
                <c:pt idx="4407">
                  <c:v>2.6136E-2</c:v>
                </c:pt>
                <c:pt idx="4408">
                  <c:v>4.4007999999999999E-2</c:v>
                </c:pt>
                <c:pt idx="4409">
                  <c:v>4.0380000000000006E-2</c:v>
                </c:pt>
                <c:pt idx="4410">
                  <c:v>4.0680999999999995E-2</c:v>
                </c:pt>
                <c:pt idx="4411">
                  <c:v>3.4734000000000001E-2</c:v>
                </c:pt>
                <c:pt idx="4412">
                  <c:v>3.7093999999999995E-2</c:v>
                </c:pt>
                <c:pt idx="4413">
                  <c:v>4.0016999999999997E-2</c:v>
                </c:pt>
                <c:pt idx="4414">
                  <c:v>6.3334000000000001E-2</c:v>
                </c:pt>
                <c:pt idx="4415">
                  <c:v>6.1870000000000008E-2</c:v>
                </c:pt>
                <c:pt idx="4416">
                  <c:v>6.5244999999999997E-2</c:v>
                </c:pt>
                <c:pt idx="4417">
                  <c:v>6.4532999999999993E-2</c:v>
                </c:pt>
                <c:pt idx="4418">
                  <c:v>6.7001999999999992E-2</c:v>
                </c:pt>
                <c:pt idx="4419">
                  <c:v>5.4114999999999996E-2</c:v>
                </c:pt>
                <c:pt idx="4420">
                  <c:v>7.0937E-2</c:v>
                </c:pt>
                <c:pt idx="4421">
                  <c:v>7.7590999999999993E-2</c:v>
                </c:pt>
                <c:pt idx="4422">
                  <c:v>7.2665999999999994E-2</c:v>
                </c:pt>
                <c:pt idx="4423">
                  <c:v>6.701399999999999E-2</c:v>
                </c:pt>
                <c:pt idx="4424">
                  <c:v>5.7215999999999996E-2</c:v>
                </c:pt>
                <c:pt idx="4425">
                  <c:v>4.9381999999999995E-2</c:v>
                </c:pt>
                <c:pt idx="4426">
                  <c:v>4.7233999999999998E-2</c:v>
                </c:pt>
                <c:pt idx="4427">
                  <c:v>3.5640999999999999E-2</c:v>
                </c:pt>
                <c:pt idx="4428">
                  <c:v>2.7108E-2</c:v>
                </c:pt>
                <c:pt idx="4429">
                  <c:v>2.1113999999999997E-2</c:v>
                </c:pt>
                <c:pt idx="4430">
                  <c:v>1.6997999999999999E-2</c:v>
                </c:pt>
                <c:pt idx="4431">
                  <c:v>1.3753999999999999E-2</c:v>
                </c:pt>
                <c:pt idx="4432">
                  <c:v>1.4180000000000002E-2</c:v>
                </c:pt>
                <c:pt idx="4433">
                  <c:v>1.2867999999999999E-2</c:v>
                </c:pt>
                <c:pt idx="4434">
                  <c:v>2.6098E-2</c:v>
                </c:pt>
                <c:pt idx="4435">
                  <c:v>2.0886999999999999E-2</c:v>
                </c:pt>
                <c:pt idx="4436">
                  <c:v>4.0212999999999999E-2</c:v>
                </c:pt>
                <c:pt idx="4437">
                  <c:v>4.0291E-2</c:v>
                </c:pt>
                <c:pt idx="4438">
                  <c:v>3.6191999999999995E-2</c:v>
                </c:pt>
                <c:pt idx="4439">
                  <c:v>3.0140000000000004E-2</c:v>
                </c:pt>
                <c:pt idx="4440">
                  <c:v>2.5236999999999999E-2</c:v>
                </c:pt>
                <c:pt idx="4441">
                  <c:v>2.0267999999999998E-2</c:v>
                </c:pt>
                <c:pt idx="4442">
                  <c:v>1.9348000000000001E-2</c:v>
                </c:pt>
                <c:pt idx="4443">
                  <c:v>1.5557999999999999E-2</c:v>
                </c:pt>
                <c:pt idx="4444">
                  <c:v>1.5104999999999999E-2</c:v>
                </c:pt>
                <c:pt idx="4445">
                  <c:v>1.1571E-2</c:v>
                </c:pt>
                <c:pt idx="4446">
                  <c:v>9.1760000000000001E-3</c:v>
                </c:pt>
                <c:pt idx="4447">
                  <c:v>9.2069999999999999E-3</c:v>
                </c:pt>
                <c:pt idx="4448">
                  <c:v>7.6749999999999995E-3</c:v>
                </c:pt>
                <c:pt idx="4449">
                  <c:v>7.4869999999999997E-3</c:v>
                </c:pt>
                <c:pt idx="4450">
                  <c:v>6.5509999999999995E-3</c:v>
                </c:pt>
                <c:pt idx="4451">
                  <c:v>6.9239999999999996E-3</c:v>
                </c:pt>
                <c:pt idx="4452">
                  <c:v>7.8650000000000005E-3</c:v>
                </c:pt>
                <c:pt idx="4453">
                  <c:v>7.7779999999999993E-3</c:v>
                </c:pt>
                <c:pt idx="4454">
                  <c:v>8.9779999999999999E-3</c:v>
                </c:pt>
                <c:pt idx="4455">
                  <c:v>6.5369999999999994E-3</c:v>
                </c:pt>
                <c:pt idx="4456">
                  <c:v>5.8669999999999998E-3</c:v>
                </c:pt>
                <c:pt idx="4457">
                  <c:v>4.1989999999999996E-3</c:v>
                </c:pt>
                <c:pt idx="4458">
                  <c:v>4.3379999999999998E-3</c:v>
                </c:pt>
                <c:pt idx="4459">
                  <c:v>6.0739999999999995E-3</c:v>
                </c:pt>
                <c:pt idx="4460">
                  <c:v>9.1459999999999996E-3</c:v>
                </c:pt>
                <c:pt idx="4461">
                  <c:v>8.3829999999999998E-3</c:v>
                </c:pt>
                <c:pt idx="4462">
                  <c:v>8.1910000000000004E-3</c:v>
                </c:pt>
                <c:pt idx="4463">
                  <c:v>6.4619999999999999E-3</c:v>
                </c:pt>
                <c:pt idx="4464">
                  <c:v>5.143E-3</c:v>
                </c:pt>
                <c:pt idx="4465">
                  <c:v>5.5620000000000001E-3</c:v>
                </c:pt>
                <c:pt idx="4466">
                  <c:v>5.1749999999999999E-3</c:v>
                </c:pt>
                <c:pt idx="4467">
                  <c:v>2.9879999999999998E-3</c:v>
                </c:pt>
                <c:pt idx="4468">
                  <c:v>2.627E-3</c:v>
                </c:pt>
                <c:pt idx="4469">
                  <c:v>2.7459999999999997E-3</c:v>
                </c:pt>
                <c:pt idx="4470">
                  <c:v>2.1050000000000001E-3</c:v>
                </c:pt>
                <c:pt idx="4471">
                  <c:v>4.607E-3</c:v>
                </c:pt>
                <c:pt idx="4472">
                  <c:v>3.718E-3</c:v>
                </c:pt>
                <c:pt idx="4473">
                  <c:v>3.4129999999999998E-3</c:v>
                </c:pt>
                <c:pt idx="4474">
                  <c:v>2.843E-3</c:v>
                </c:pt>
                <c:pt idx="4475">
                  <c:v>3.7129999999999997E-3</c:v>
                </c:pt>
                <c:pt idx="4476">
                  <c:v>1.0274999999999999E-2</c:v>
                </c:pt>
                <c:pt idx="4477">
                  <c:v>9.8519999999999996E-3</c:v>
                </c:pt>
                <c:pt idx="4478">
                  <c:v>8.3800000000000003E-3</c:v>
                </c:pt>
                <c:pt idx="4479">
                  <c:v>6.986E-3</c:v>
                </c:pt>
                <c:pt idx="4480">
                  <c:v>5.5779999999999996E-3</c:v>
                </c:pt>
                <c:pt idx="4481">
                  <c:v>4.6419999999999994E-3</c:v>
                </c:pt>
                <c:pt idx="4482">
                  <c:v>4.0079999999999994E-3</c:v>
                </c:pt>
                <c:pt idx="4483">
                  <c:v>3.1819999999999999E-3</c:v>
                </c:pt>
                <c:pt idx="4484">
                  <c:v>3.852E-3</c:v>
                </c:pt>
                <c:pt idx="4485">
                  <c:v>5.47E-3</c:v>
                </c:pt>
                <c:pt idx="4486">
                  <c:v>9.2549999999999993E-3</c:v>
                </c:pt>
                <c:pt idx="4487">
                  <c:v>8.7279999999999996E-3</c:v>
                </c:pt>
                <c:pt idx="4488">
                  <c:v>8.4460000000000004E-3</c:v>
                </c:pt>
                <c:pt idx="4489">
                  <c:v>9.0080000000000004E-3</c:v>
                </c:pt>
                <c:pt idx="4490">
                  <c:v>7.1049999999999993E-3</c:v>
                </c:pt>
                <c:pt idx="4491">
                  <c:v>5.921E-3</c:v>
                </c:pt>
                <c:pt idx="4492">
                  <c:v>6.6149999999999994E-3</c:v>
                </c:pt>
                <c:pt idx="4493">
                  <c:v>5.5539999999999999E-3</c:v>
                </c:pt>
                <c:pt idx="4494">
                  <c:v>5.8139999999999997E-3</c:v>
                </c:pt>
                <c:pt idx="4495">
                  <c:v>8.1409999999999989E-3</c:v>
                </c:pt>
                <c:pt idx="4496">
                  <c:v>2.1850000000000001E-2</c:v>
                </c:pt>
                <c:pt idx="4497">
                  <c:v>1.9700000000000002E-2</c:v>
                </c:pt>
                <c:pt idx="4498">
                  <c:v>2.2511999999999997E-2</c:v>
                </c:pt>
                <c:pt idx="4499">
                  <c:v>2.1503999999999999E-2</c:v>
                </c:pt>
                <c:pt idx="4500">
                  <c:v>2.5278999999999999E-2</c:v>
                </c:pt>
                <c:pt idx="4501">
                  <c:v>2.2966E-2</c:v>
                </c:pt>
                <c:pt idx="4502">
                  <c:v>2.1092E-2</c:v>
                </c:pt>
                <c:pt idx="4503">
                  <c:v>2.5315999999999998E-2</c:v>
                </c:pt>
                <c:pt idx="4504">
                  <c:v>2.4350000000000004E-2</c:v>
                </c:pt>
                <c:pt idx="4505">
                  <c:v>2.5301000000000001E-2</c:v>
                </c:pt>
                <c:pt idx="4506">
                  <c:v>2.1240000000000002E-2</c:v>
                </c:pt>
                <c:pt idx="4507">
                  <c:v>2.9410000000000002E-2</c:v>
                </c:pt>
                <c:pt idx="4508">
                  <c:v>2.7805999999999997E-2</c:v>
                </c:pt>
                <c:pt idx="4509">
                  <c:v>2.2773999999999999E-2</c:v>
                </c:pt>
                <c:pt idx="4510">
                  <c:v>1.9476E-2</c:v>
                </c:pt>
                <c:pt idx="4511">
                  <c:v>1.6178999999999999E-2</c:v>
                </c:pt>
                <c:pt idx="4512">
                  <c:v>1.4787E-2</c:v>
                </c:pt>
                <c:pt idx="4513">
                  <c:v>1.4780000000000001E-2</c:v>
                </c:pt>
                <c:pt idx="4514">
                  <c:v>1.5283999999999999E-2</c:v>
                </c:pt>
                <c:pt idx="4515">
                  <c:v>1.3632E-2</c:v>
                </c:pt>
                <c:pt idx="4516">
                  <c:v>1.1635999999999999E-2</c:v>
                </c:pt>
                <c:pt idx="4517">
                  <c:v>1.0700000000000001E-2</c:v>
                </c:pt>
                <c:pt idx="4518">
                  <c:v>9.212999999999999E-3</c:v>
                </c:pt>
                <c:pt idx="4519">
                  <c:v>6.901E-3</c:v>
                </c:pt>
                <c:pt idx="4520">
                  <c:v>6.6539999999999993E-3</c:v>
                </c:pt>
                <c:pt idx="4521">
                  <c:v>1.2555E-2</c:v>
                </c:pt>
                <c:pt idx="4522">
                  <c:v>1.1351E-2</c:v>
                </c:pt>
                <c:pt idx="4523">
                  <c:v>1.1866999999999999E-2</c:v>
                </c:pt>
                <c:pt idx="4524">
                  <c:v>1.0100999999999999E-2</c:v>
                </c:pt>
                <c:pt idx="4525">
                  <c:v>9.7479999999999997E-3</c:v>
                </c:pt>
                <c:pt idx="4526">
                  <c:v>1.2150999999999999E-2</c:v>
                </c:pt>
                <c:pt idx="4527">
                  <c:v>2.1302999999999999E-2</c:v>
                </c:pt>
                <c:pt idx="4528">
                  <c:v>2.3417999999999998E-2</c:v>
                </c:pt>
                <c:pt idx="4529">
                  <c:v>1.8010000000000002E-2</c:v>
                </c:pt>
                <c:pt idx="4530">
                  <c:v>1.6574999999999999E-2</c:v>
                </c:pt>
                <c:pt idx="4531">
                  <c:v>1.7111999999999999E-2</c:v>
                </c:pt>
                <c:pt idx="4532">
                  <c:v>1.2577999999999999E-2</c:v>
                </c:pt>
                <c:pt idx="4533">
                  <c:v>8.1609999999999999E-3</c:v>
                </c:pt>
                <c:pt idx="4534">
                  <c:v>9.0130000000000002E-3</c:v>
                </c:pt>
                <c:pt idx="4535">
                  <c:v>1.0203E-2</c:v>
                </c:pt>
                <c:pt idx="4536">
                  <c:v>9.1959999999999993E-3</c:v>
                </c:pt>
                <c:pt idx="4537">
                  <c:v>1.0853999999999999E-2</c:v>
                </c:pt>
                <c:pt idx="4538">
                  <c:v>9.7539999999999988E-3</c:v>
                </c:pt>
                <c:pt idx="4539">
                  <c:v>8.9619999999999995E-3</c:v>
                </c:pt>
                <c:pt idx="4540">
                  <c:v>6.6569999999999997E-3</c:v>
                </c:pt>
                <c:pt idx="4541">
                  <c:v>6.149E-3</c:v>
                </c:pt>
                <c:pt idx="4542">
                  <c:v>8.0610000000000005E-3</c:v>
                </c:pt>
                <c:pt idx="4543">
                  <c:v>6.8589999999999996E-3</c:v>
                </c:pt>
                <c:pt idx="4544">
                  <c:v>5.8950000000000001E-3</c:v>
                </c:pt>
                <c:pt idx="4545">
                  <c:v>4.3860000000000001E-3</c:v>
                </c:pt>
                <c:pt idx="4546">
                  <c:v>4.7429999999999998E-3</c:v>
                </c:pt>
                <c:pt idx="4547">
                  <c:v>8.0579999999999992E-3</c:v>
                </c:pt>
                <c:pt idx="4548">
                  <c:v>8.7010000000000004E-3</c:v>
                </c:pt>
                <c:pt idx="4549">
                  <c:v>9.0369999999999999E-3</c:v>
                </c:pt>
                <c:pt idx="4550">
                  <c:v>9.9969999999999989E-3</c:v>
                </c:pt>
                <c:pt idx="4551">
                  <c:v>1.4175999999999999E-2</c:v>
                </c:pt>
                <c:pt idx="4552">
                  <c:v>1.7291999999999998E-2</c:v>
                </c:pt>
                <c:pt idx="4553">
                  <c:v>1.7437999999999999E-2</c:v>
                </c:pt>
                <c:pt idx="4554">
                  <c:v>1.4863999999999999E-2</c:v>
                </c:pt>
                <c:pt idx="4555">
                  <c:v>1.2749E-2</c:v>
                </c:pt>
                <c:pt idx="4556">
                  <c:v>1.2936E-2</c:v>
                </c:pt>
                <c:pt idx="4557">
                  <c:v>1.3730000000000001E-2</c:v>
                </c:pt>
                <c:pt idx="4558">
                  <c:v>9.5139999999999999E-3</c:v>
                </c:pt>
                <c:pt idx="4559">
                  <c:v>1.4936E-2</c:v>
                </c:pt>
                <c:pt idx="4560">
                  <c:v>1.3111999999999999E-2</c:v>
                </c:pt>
                <c:pt idx="4561">
                  <c:v>1.1604E-2</c:v>
                </c:pt>
                <c:pt idx="4562">
                  <c:v>1.1106E-2</c:v>
                </c:pt>
                <c:pt idx="4563">
                  <c:v>7.8219999999999991E-3</c:v>
                </c:pt>
                <c:pt idx="4564">
                  <c:v>6.0549999999999996E-3</c:v>
                </c:pt>
                <c:pt idx="4565">
                  <c:v>7.816E-3</c:v>
                </c:pt>
                <c:pt idx="4566">
                  <c:v>6.3739999999999995E-3</c:v>
                </c:pt>
                <c:pt idx="4567">
                  <c:v>5.3179999999999998E-3</c:v>
                </c:pt>
                <c:pt idx="4568">
                  <c:v>4.254E-3</c:v>
                </c:pt>
                <c:pt idx="4569">
                  <c:v>3.614E-3</c:v>
                </c:pt>
                <c:pt idx="4570">
                  <c:v>2.5959999999999998E-3</c:v>
                </c:pt>
                <c:pt idx="4571">
                  <c:v>3.7989999999999999E-3</c:v>
                </c:pt>
                <c:pt idx="4572">
                  <c:v>5.078E-3</c:v>
                </c:pt>
                <c:pt idx="4573">
                  <c:v>4.4840000000000001E-3</c:v>
                </c:pt>
                <c:pt idx="4574">
                  <c:v>4.5209999999999998E-3</c:v>
                </c:pt>
                <c:pt idx="4575">
                  <c:v>6.1040000000000001E-3</c:v>
                </c:pt>
                <c:pt idx="4576">
                  <c:v>6.195E-3</c:v>
                </c:pt>
                <c:pt idx="4577">
                  <c:v>5.2059999999999997E-3</c:v>
                </c:pt>
                <c:pt idx="4578">
                  <c:v>4.4869999999999997E-3</c:v>
                </c:pt>
                <c:pt idx="4579">
                  <c:v>1.4015E-2</c:v>
                </c:pt>
                <c:pt idx="4580">
                  <c:v>1.2092E-2</c:v>
                </c:pt>
                <c:pt idx="4581">
                  <c:v>1.0102E-2</c:v>
                </c:pt>
                <c:pt idx="4582">
                  <c:v>7.7409999999999996E-3</c:v>
                </c:pt>
                <c:pt idx="4583">
                  <c:v>6.4089999999999998E-3</c:v>
                </c:pt>
                <c:pt idx="4584">
                  <c:v>5.8049999999999994E-3</c:v>
                </c:pt>
                <c:pt idx="4585">
                  <c:v>6.3469999999999993E-3</c:v>
                </c:pt>
                <c:pt idx="4586">
                  <c:v>6.0650000000000001E-3</c:v>
                </c:pt>
                <c:pt idx="4587">
                  <c:v>1.0803E-2</c:v>
                </c:pt>
                <c:pt idx="4588">
                  <c:v>9.2940000000000002E-3</c:v>
                </c:pt>
                <c:pt idx="4589">
                  <c:v>6.9719999999999999E-3</c:v>
                </c:pt>
                <c:pt idx="4590">
                  <c:v>5.3010000000000002E-3</c:v>
                </c:pt>
                <c:pt idx="4591">
                  <c:v>3.8729999999999997E-3</c:v>
                </c:pt>
                <c:pt idx="4592">
                  <c:v>2.9994E-2</c:v>
                </c:pt>
                <c:pt idx="4593">
                  <c:v>3.0962E-2</c:v>
                </c:pt>
                <c:pt idx="4594">
                  <c:v>2.9914E-2</c:v>
                </c:pt>
                <c:pt idx="4595">
                  <c:v>3.1158999999999999E-2</c:v>
                </c:pt>
                <c:pt idx="4596">
                  <c:v>2.9331999999999997E-2</c:v>
                </c:pt>
                <c:pt idx="4597">
                  <c:v>3.4436999999999995E-2</c:v>
                </c:pt>
                <c:pt idx="4598">
                  <c:v>3.0632E-2</c:v>
                </c:pt>
                <c:pt idx="4599">
                  <c:v>3.0188999999999997E-2</c:v>
                </c:pt>
                <c:pt idx="4600">
                  <c:v>2.6318999999999999E-2</c:v>
                </c:pt>
                <c:pt idx="4601">
                  <c:v>2.4965999999999999E-2</c:v>
                </c:pt>
                <c:pt idx="4602">
                  <c:v>2.0912E-2</c:v>
                </c:pt>
                <c:pt idx="4603">
                  <c:v>1.8581999999999998E-2</c:v>
                </c:pt>
                <c:pt idx="4604">
                  <c:v>1.3816E-2</c:v>
                </c:pt>
                <c:pt idx="4605">
                  <c:v>1.1422999999999999E-2</c:v>
                </c:pt>
                <c:pt idx="4606">
                  <c:v>9.4659999999999987E-3</c:v>
                </c:pt>
                <c:pt idx="4607">
                  <c:v>9.3670000000000003E-3</c:v>
                </c:pt>
                <c:pt idx="4608">
                  <c:v>7.3289999999999996E-3</c:v>
                </c:pt>
                <c:pt idx="4609">
                  <c:v>1.2482999999999999E-2</c:v>
                </c:pt>
                <c:pt idx="4610">
                  <c:v>9.3589999999999993E-3</c:v>
                </c:pt>
                <c:pt idx="4611">
                  <c:v>7.0979999999999993E-3</c:v>
                </c:pt>
                <c:pt idx="4612">
                  <c:v>5.5659999999999998E-3</c:v>
                </c:pt>
                <c:pt idx="4613">
                  <c:v>4.7060000000000001E-3</c:v>
                </c:pt>
                <c:pt idx="4614">
                  <c:v>5.143E-3</c:v>
                </c:pt>
                <c:pt idx="4615">
                  <c:v>4.5500000000000002E-3</c:v>
                </c:pt>
                <c:pt idx="4616">
                  <c:v>5.3939999999999995E-3</c:v>
                </c:pt>
                <c:pt idx="4617">
                  <c:v>6.9249999999999997E-3</c:v>
                </c:pt>
                <c:pt idx="4618">
                  <c:v>5.8219999999999999E-3</c:v>
                </c:pt>
                <c:pt idx="4619">
                  <c:v>1.2957999999999999E-2</c:v>
                </c:pt>
                <c:pt idx="4620">
                  <c:v>1.2483999999999999E-2</c:v>
                </c:pt>
                <c:pt idx="4621">
                  <c:v>1.2076E-2</c:v>
                </c:pt>
                <c:pt idx="4622">
                  <c:v>1.0307E-2</c:v>
                </c:pt>
                <c:pt idx="4623">
                  <c:v>1.2218E-2</c:v>
                </c:pt>
                <c:pt idx="4624">
                  <c:v>9.9729999999999992E-3</c:v>
                </c:pt>
                <c:pt idx="4625">
                  <c:v>1.2541E-2</c:v>
                </c:pt>
                <c:pt idx="4626">
                  <c:v>1.2853E-2</c:v>
                </c:pt>
                <c:pt idx="4627">
                  <c:v>1.3685999999999999E-2</c:v>
                </c:pt>
                <c:pt idx="4628">
                  <c:v>1.4305999999999999E-2</c:v>
                </c:pt>
                <c:pt idx="4629">
                  <c:v>1.0397999999999999E-2</c:v>
                </c:pt>
                <c:pt idx="4630">
                  <c:v>1.0638999999999999E-2</c:v>
                </c:pt>
                <c:pt idx="4631">
                  <c:v>9.9639999999999989E-3</c:v>
                </c:pt>
                <c:pt idx="4632">
                  <c:v>8.4200000000000004E-3</c:v>
                </c:pt>
                <c:pt idx="4633">
                  <c:v>7.4669999999999997E-3</c:v>
                </c:pt>
                <c:pt idx="4634">
                  <c:v>8.5030000000000001E-3</c:v>
                </c:pt>
                <c:pt idx="4635">
                  <c:v>1.1460999999999999E-2</c:v>
                </c:pt>
                <c:pt idx="4636">
                  <c:v>1.0341999999999999E-2</c:v>
                </c:pt>
                <c:pt idx="4637">
                  <c:v>9.3379999999999991E-3</c:v>
                </c:pt>
                <c:pt idx="4638">
                  <c:v>7.4209999999999996E-3</c:v>
                </c:pt>
                <c:pt idx="4639">
                  <c:v>6.3460000000000001E-3</c:v>
                </c:pt>
                <c:pt idx="4640">
                  <c:v>5.731E-3</c:v>
                </c:pt>
                <c:pt idx="4641">
                  <c:v>7.6309999999999998E-3</c:v>
                </c:pt>
                <c:pt idx="4642">
                  <c:v>1.8142999999999999E-2</c:v>
                </c:pt>
                <c:pt idx="4643">
                  <c:v>1.7603999999999998E-2</c:v>
                </c:pt>
                <c:pt idx="4644">
                  <c:v>1.9844000000000001E-2</c:v>
                </c:pt>
                <c:pt idx="4645">
                  <c:v>1.4678999999999999E-2</c:v>
                </c:pt>
                <c:pt idx="4646">
                  <c:v>1.6198000000000001E-2</c:v>
                </c:pt>
                <c:pt idx="4647">
                  <c:v>1.3195E-2</c:v>
                </c:pt>
                <c:pt idx="4648">
                  <c:v>4.2206E-2</c:v>
                </c:pt>
                <c:pt idx="4649">
                  <c:v>5.1442999999999996E-2</c:v>
                </c:pt>
                <c:pt idx="4650">
                  <c:v>5.6682999999999997E-2</c:v>
                </c:pt>
                <c:pt idx="4651">
                  <c:v>6.6015999999999991E-2</c:v>
                </c:pt>
                <c:pt idx="4652">
                  <c:v>6.1075999999999998E-2</c:v>
                </c:pt>
                <c:pt idx="4653">
                  <c:v>5.7750999999999997E-2</c:v>
                </c:pt>
                <c:pt idx="4654">
                  <c:v>5.2801999999999995E-2</c:v>
                </c:pt>
                <c:pt idx="4655">
                  <c:v>4.6157999999999998E-2</c:v>
                </c:pt>
                <c:pt idx="4656">
                  <c:v>4.1503999999999999E-2</c:v>
                </c:pt>
                <c:pt idx="4657">
                  <c:v>4.0433999999999998E-2</c:v>
                </c:pt>
                <c:pt idx="4658">
                  <c:v>3.6283999999999997E-2</c:v>
                </c:pt>
                <c:pt idx="4659">
                  <c:v>3.1540000000000006E-2</c:v>
                </c:pt>
                <c:pt idx="4660">
                  <c:v>2.9388999999999998E-2</c:v>
                </c:pt>
                <c:pt idx="4661">
                  <c:v>2.7274E-2</c:v>
                </c:pt>
                <c:pt idx="4662">
                  <c:v>2.5741E-2</c:v>
                </c:pt>
                <c:pt idx="4663">
                  <c:v>2.1660000000000002E-2</c:v>
                </c:pt>
                <c:pt idx="4664">
                  <c:v>1.8814999999999998E-2</c:v>
                </c:pt>
                <c:pt idx="4665">
                  <c:v>1.4978999999999999E-2</c:v>
                </c:pt>
                <c:pt idx="4666">
                  <c:v>1.3947999999999999E-2</c:v>
                </c:pt>
                <c:pt idx="4667">
                  <c:v>1.3835999999999999E-2</c:v>
                </c:pt>
                <c:pt idx="4668">
                  <c:v>1.4130999999999999E-2</c:v>
                </c:pt>
                <c:pt idx="4669">
                  <c:v>1.1568E-2</c:v>
                </c:pt>
                <c:pt idx="4670">
                  <c:v>1.0586E-2</c:v>
                </c:pt>
                <c:pt idx="4671">
                  <c:v>7.3549999999999996E-3</c:v>
                </c:pt>
                <c:pt idx="4672">
                  <c:v>5.6759999999999996E-3</c:v>
                </c:pt>
                <c:pt idx="4673">
                  <c:v>1.0763E-2</c:v>
                </c:pt>
                <c:pt idx="4674">
                  <c:v>8.4390000000000003E-3</c:v>
                </c:pt>
                <c:pt idx="4675">
                  <c:v>8.010999999999999E-3</c:v>
                </c:pt>
                <c:pt idx="4676">
                  <c:v>6.8429999999999993E-3</c:v>
                </c:pt>
                <c:pt idx="4677">
                  <c:v>8.3049999999999999E-3</c:v>
                </c:pt>
                <c:pt idx="4678">
                  <c:v>8.123E-3</c:v>
                </c:pt>
                <c:pt idx="4679">
                  <c:v>6.4559999999999999E-3</c:v>
                </c:pt>
                <c:pt idx="4680">
                  <c:v>6.1379999999999994E-3</c:v>
                </c:pt>
                <c:pt idx="4681">
                  <c:v>6.953E-3</c:v>
                </c:pt>
                <c:pt idx="4682">
                  <c:v>7.3919999999999993E-3</c:v>
                </c:pt>
                <c:pt idx="4683">
                  <c:v>4.7600000000000003E-3</c:v>
                </c:pt>
                <c:pt idx="4684">
                  <c:v>4.6979999999999999E-3</c:v>
                </c:pt>
                <c:pt idx="4685">
                  <c:v>8.0190000000000001E-3</c:v>
                </c:pt>
                <c:pt idx="4686">
                  <c:v>6.6539999999999993E-3</c:v>
                </c:pt>
                <c:pt idx="4687">
                  <c:v>7.6889999999999997E-3</c:v>
                </c:pt>
                <c:pt idx="4688">
                  <c:v>7.7200000000000003E-3</c:v>
                </c:pt>
                <c:pt idx="4689">
                  <c:v>7.5800000000000008E-3</c:v>
                </c:pt>
                <c:pt idx="4690">
                  <c:v>6.2919999999999998E-3</c:v>
                </c:pt>
                <c:pt idx="4691">
                  <c:v>5.633E-3</c:v>
                </c:pt>
                <c:pt idx="4692">
                  <c:v>5.8709999999999995E-3</c:v>
                </c:pt>
                <c:pt idx="4693">
                  <c:v>4.2680000000000001E-3</c:v>
                </c:pt>
                <c:pt idx="4694">
                  <c:v>3.7779999999999997E-3</c:v>
                </c:pt>
                <c:pt idx="4695">
                  <c:v>5.1549999999999999E-3</c:v>
                </c:pt>
                <c:pt idx="4696">
                  <c:v>3.7679999999999996E-3</c:v>
                </c:pt>
                <c:pt idx="4697">
                  <c:v>3.3939999999999999E-3</c:v>
                </c:pt>
                <c:pt idx="4698">
                  <c:v>8.0239999999999999E-3</c:v>
                </c:pt>
                <c:pt idx="4699">
                  <c:v>8.990999999999999E-3</c:v>
                </c:pt>
                <c:pt idx="4700">
                  <c:v>6.9969999999999997E-3</c:v>
                </c:pt>
                <c:pt idx="4701">
                  <c:v>9.6700000000000015E-3</c:v>
                </c:pt>
                <c:pt idx="4702">
                  <c:v>2.3793999999999999E-2</c:v>
                </c:pt>
                <c:pt idx="4703">
                  <c:v>2.8281999999999998E-2</c:v>
                </c:pt>
                <c:pt idx="4704">
                  <c:v>2.2554999999999999E-2</c:v>
                </c:pt>
                <c:pt idx="4705">
                  <c:v>1.7860999999999998E-2</c:v>
                </c:pt>
                <c:pt idx="4706">
                  <c:v>1.3698999999999999E-2</c:v>
                </c:pt>
                <c:pt idx="4707">
                  <c:v>1.1172E-2</c:v>
                </c:pt>
                <c:pt idx="4708">
                  <c:v>8.2300000000000012E-3</c:v>
                </c:pt>
                <c:pt idx="4709">
                  <c:v>7.2189999999999997E-3</c:v>
                </c:pt>
                <c:pt idx="4710">
                  <c:v>6.3269999999999993E-3</c:v>
                </c:pt>
                <c:pt idx="4711">
                  <c:v>5.9759999999999995E-3</c:v>
                </c:pt>
                <c:pt idx="4712">
                  <c:v>1.0334999999999999E-2</c:v>
                </c:pt>
                <c:pt idx="4713">
                  <c:v>1.132E-2</c:v>
                </c:pt>
                <c:pt idx="4714">
                  <c:v>1.4518E-2</c:v>
                </c:pt>
                <c:pt idx="4715">
                  <c:v>1.5708E-2</c:v>
                </c:pt>
                <c:pt idx="4716">
                  <c:v>1.8252000000000001E-2</c:v>
                </c:pt>
                <c:pt idx="4717">
                  <c:v>1.6922E-2</c:v>
                </c:pt>
                <c:pt idx="4718">
                  <c:v>2.7916999999999997E-2</c:v>
                </c:pt>
                <c:pt idx="4719">
                  <c:v>2.6827E-2</c:v>
                </c:pt>
                <c:pt idx="4720">
                  <c:v>2.0060999999999999E-2</c:v>
                </c:pt>
                <c:pt idx="4721">
                  <c:v>2.0747999999999999E-2</c:v>
                </c:pt>
                <c:pt idx="4722">
                  <c:v>1.9403E-2</c:v>
                </c:pt>
                <c:pt idx="4723">
                  <c:v>1.5802999999999998E-2</c:v>
                </c:pt>
                <c:pt idx="4724">
                  <c:v>1.8060000000000003E-2</c:v>
                </c:pt>
                <c:pt idx="4725">
                  <c:v>1.4093E-2</c:v>
                </c:pt>
                <c:pt idx="4726">
                  <c:v>1.2435E-2</c:v>
                </c:pt>
                <c:pt idx="4727">
                  <c:v>8.4829999999999992E-3</c:v>
                </c:pt>
                <c:pt idx="4728">
                  <c:v>5.8369999999999993E-3</c:v>
                </c:pt>
                <c:pt idx="4729">
                  <c:v>4.8739999999999999E-3</c:v>
                </c:pt>
                <c:pt idx="4730">
                  <c:v>5.8999999999999999E-3</c:v>
                </c:pt>
                <c:pt idx="4731">
                  <c:v>4.4549999999999998E-3</c:v>
                </c:pt>
                <c:pt idx="4732">
                  <c:v>5.2700000000000004E-3</c:v>
                </c:pt>
                <c:pt idx="4733">
                  <c:v>7.2329999999999998E-3</c:v>
                </c:pt>
                <c:pt idx="4734">
                  <c:v>4.3249999999999999E-3</c:v>
                </c:pt>
                <c:pt idx="4735">
                  <c:v>6.7349999999999997E-3</c:v>
                </c:pt>
                <c:pt idx="4736">
                  <c:v>5.5750000000000001E-3</c:v>
                </c:pt>
                <c:pt idx="4737">
                  <c:v>3.5829999999999998E-3</c:v>
                </c:pt>
                <c:pt idx="4738">
                  <c:v>2.7889999999999998E-3</c:v>
                </c:pt>
                <c:pt idx="4739">
                  <c:v>2.666E-3</c:v>
                </c:pt>
                <c:pt idx="4740">
                  <c:v>4.3530000000000001E-3</c:v>
                </c:pt>
                <c:pt idx="4741">
                  <c:v>6.6959999999999997E-3</c:v>
                </c:pt>
                <c:pt idx="4742">
                  <c:v>1.4478999999999999E-2</c:v>
                </c:pt>
                <c:pt idx="4743">
                  <c:v>1.4494999999999999E-2</c:v>
                </c:pt>
                <c:pt idx="4744">
                  <c:v>1.4497999999999999E-2</c:v>
                </c:pt>
                <c:pt idx="4745">
                  <c:v>1.0473E-2</c:v>
                </c:pt>
                <c:pt idx="4746">
                  <c:v>1.0577E-2</c:v>
                </c:pt>
                <c:pt idx="4747">
                  <c:v>8.9230000000000004E-3</c:v>
                </c:pt>
                <c:pt idx="4748">
                  <c:v>9.8149999999999991E-3</c:v>
                </c:pt>
                <c:pt idx="4749">
                  <c:v>7.1549999999999999E-3</c:v>
                </c:pt>
                <c:pt idx="4750">
                  <c:v>5.2719999999999998E-3</c:v>
                </c:pt>
                <c:pt idx="4751">
                  <c:v>4.8339999999999998E-3</c:v>
                </c:pt>
                <c:pt idx="4752">
                  <c:v>5.9329999999999999E-3</c:v>
                </c:pt>
                <c:pt idx="4753">
                  <c:v>7.0939999999999996E-3</c:v>
                </c:pt>
                <c:pt idx="4754">
                  <c:v>7.1779999999999995E-3</c:v>
                </c:pt>
                <c:pt idx="4755">
                  <c:v>4.8839999999999995E-3</c:v>
                </c:pt>
                <c:pt idx="4756">
                  <c:v>3.349E-3</c:v>
                </c:pt>
                <c:pt idx="4757">
                  <c:v>2.8279999999999998E-3</c:v>
                </c:pt>
                <c:pt idx="4758">
                  <c:v>3.2069999999999998E-3</c:v>
                </c:pt>
                <c:pt idx="4759">
                  <c:v>4.7089999999999996E-3</c:v>
                </c:pt>
                <c:pt idx="4760">
                  <c:v>5.1050000000000002E-3</c:v>
                </c:pt>
                <c:pt idx="4761">
                  <c:v>6.5409999999999999E-3</c:v>
                </c:pt>
                <c:pt idx="4762">
                  <c:v>7.7559999999999999E-3</c:v>
                </c:pt>
                <c:pt idx="4763">
                  <c:v>8.7289999999999989E-3</c:v>
                </c:pt>
                <c:pt idx="4764">
                  <c:v>1.0579E-2</c:v>
                </c:pt>
                <c:pt idx="4765">
                  <c:v>1.1616999999999999E-2</c:v>
                </c:pt>
                <c:pt idx="4766">
                  <c:v>9.1209999999999989E-3</c:v>
                </c:pt>
                <c:pt idx="4767">
                  <c:v>6.8989999999999998E-3</c:v>
                </c:pt>
                <c:pt idx="4768">
                  <c:v>3.356E-3</c:v>
                </c:pt>
                <c:pt idx="4769">
                  <c:v>4.5539999999999999E-3</c:v>
                </c:pt>
                <c:pt idx="4770">
                  <c:v>4.627E-3</c:v>
                </c:pt>
                <c:pt idx="4771">
                  <c:v>6.2749999999999993E-3</c:v>
                </c:pt>
                <c:pt idx="4772">
                  <c:v>6.8009999999999998E-3</c:v>
                </c:pt>
                <c:pt idx="4773">
                  <c:v>6.7400000000000003E-3</c:v>
                </c:pt>
                <c:pt idx="4774">
                  <c:v>5.3500000000000006E-3</c:v>
                </c:pt>
                <c:pt idx="4775">
                  <c:v>4.64E-3</c:v>
                </c:pt>
                <c:pt idx="4776">
                  <c:v>4.9610000000000001E-3</c:v>
                </c:pt>
                <c:pt idx="4777">
                  <c:v>6.0409999999999995E-3</c:v>
                </c:pt>
                <c:pt idx="4778">
                  <c:v>1.8164E-2</c:v>
                </c:pt>
                <c:pt idx="4779">
                  <c:v>1.6767999999999998E-2</c:v>
                </c:pt>
                <c:pt idx="4780">
                  <c:v>1.3507999999999999E-2</c:v>
                </c:pt>
                <c:pt idx="4781">
                  <c:v>1.8930000000000002E-2</c:v>
                </c:pt>
                <c:pt idx="4782">
                  <c:v>1.6583000000000001E-2</c:v>
                </c:pt>
                <c:pt idx="4783">
                  <c:v>1.3690000000000001E-2</c:v>
                </c:pt>
                <c:pt idx="4784">
                  <c:v>9.3629999999999998E-3</c:v>
                </c:pt>
                <c:pt idx="4785">
                  <c:v>8.6049999999999998E-3</c:v>
                </c:pt>
                <c:pt idx="4786">
                  <c:v>7.6769999999999998E-3</c:v>
                </c:pt>
                <c:pt idx="4787">
                  <c:v>7.0729999999999994E-3</c:v>
                </c:pt>
                <c:pt idx="4788">
                  <c:v>8.3540000000000003E-3</c:v>
                </c:pt>
                <c:pt idx="4789">
                  <c:v>8.9100000000000013E-3</c:v>
                </c:pt>
                <c:pt idx="4790">
                  <c:v>8.0190000000000001E-3</c:v>
                </c:pt>
                <c:pt idx="4791">
                  <c:v>6.1300000000000009E-3</c:v>
                </c:pt>
                <c:pt idx="4792">
                  <c:v>6.3609999999999995E-3</c:v>
                </c:pt>
                <c:pt idx="4793">
                  <c:v>6.1729999999999997E-3</c:v>
                </c:pt>
                <c:pt idx="4794">
                  <c:v>6.2759999999999995E-3</c:v>
                </c:pt>
                <c:pt idx="4795">
                  <c:v>9.3969999999999991E-3</c:v>
                </c:pt>
                <c:pt idx="4796">
                  <c:v>1.0206E-2</c:v>
                </c:pt>
                <c:pt idx="4797">
                  <c:v>1.1158E-2</c:v>
                </c:pt>
                <c:pt idx="4798">
                  <c:v>1.3025999999999999E-2</c:v>
                </c:pt>
                <c:pt idx="4799">
                  <c:v>2.4060000000000002E-2</c:v>
                </c:pt>
                <c:pt idx="4800">
                  <c:v>2.6921E-2</c:v>
                </c:pt>
                <c:pt idx="4801">
                  <c:v>2.2740000000000003E-2</c:v>
                </c:pt>
                <c:pt idx="4802">
                  <c:v>2.0943999999999997E-2</c:v>
                </c:pt>
                <c:pt idx="4803">
                  <c:v>1.9566999999999998E-2</c:v>
                </c:pt>
                <c:pt idx="4804">
                  <c:v>1.6253999999999998E-2</c:v>
                </c:pt>
                <c:pt idx="4805">
                  <c:v>2.0902E-2</c:v>
                </c:pt>
                <c:pt idx="4806">
                  <c:v>2.4430999999999998E-2</c:v>
                </c:pt>
                <c:pt idx="4807">
                  <c:v>2.2704999999999999E-2</c:v>
                </c:pt>
                <c:pt idx="4808">
                  <c:v>1.821E-2</c:v>
                </c:pt>
                <c:pt idx="4809">
                  <c:v>1.6233000000000001E-2</c:v>
                </c:pt>
                <c:pt idx="4810">
                  <c:v>2.4444E-2</c:v>
                </c:pt>
                <c:pt idx="4811">
                  <c:v>3.7243999999999999E-2</c:v>
                </c:pt>
                <c:pt idx="4812">
                  <c:v>3.0275999999999997E-2</c:v>
                </c:pt>
                <c:pt idx="4813">
                  <c:v>4.2695999999999998E-2</c:v>
                </c:pt>
                <c:pt idx="4814">
                  <c:v>3.6975999999999995E-2</c:v>
                </c:pt>
                <c:pt idx="4815">
                  <c:v>3.5371E-2</c:v>
                </c:pt>
                <c:pt idx="4816">
                  <c:v>2.9260999999999999E-2</c:v>
                </c:pt>
                <c:pt idx="4817">
                  <c:v>2.3212999999999998E-2</c:v>
                </c:pt>
                <c:pt idx="4818">
                  <c:v>1.9630999999999999E-2</c:v>
                </c:pt>
                <c:pt idx="4819">
                  <c:v>1.6380000000000002E-2</c:v>
                </c:pt>
                <c:pt idx="4820">
                  <c:v>1.5776999999999999E-2</c:v>
                </c:pt>
                <c:pt idx="4821">
                  <c:v>1.3574999999999999E-2</c:v>
                </c:pt>
                <c:pt idx="4822">
                  <c:v>1.2690999999999999E-2</c:v>
                </c:pt>
                <c:pt idx="4823">
                  <c:v>1.2565999999999999E-2</c:v>
                </c:pt>
                <c:pt idx="4824">
                  <c:v>8.454999999999999E-3</c:v>
                </c:pt>
                <c:pt idx="4825">
                  <c:v>1.2888E-2</c:v>
                </c:pt>
                <c:pt idx="4826">
                  <c:v>1.1054999999999999E-2</c:v>
                </c:pt>
                <c:pt idx="4827">
                  <c:v>8.9439999999999988E-3</c:v>
                </c:pt>
                <c:pt idx="4828">
                  <c:v>1.1790999999999999E-2</c:v>
                </c:pt>
                <c:pt idx="4829">
                  <c:v>8.9379999999999998E-3</c:v>
                </c:pt>
                <c:pt idx="4830">
                  <c:v>9.8630000000000002E-3</c:v>
                </c:pt>
                <c:pt idx="4831">
                  <c:v>6.6559999999999996E-3</c:v>
                </c:pt>
                <c:pt idx="4832">
                  <c:v>5.8950000000000001E-3</c:v>
                </c:pt>
                <c:pt idx="4833">
                  <c:v>4.2950000000000002E-3</c:v>
                </c:pt>
                <c:pt idx="4834">
                  <c:v>4.9919999999999999E-3</c:v>
                </c:pt>
                <c:pt idx="4835">
                  <c:v>5.9020000000000001E-3</c:v>
                </c:pt>
                <c:pt idx="4836">
                  <c:v>5.5579999999999996E-3</c:v>
                </c:pt>
                <c:pt idx="4837">
                  <c:v>6.2100000000000002E-3</c:v>
                </c:pt>
                <c:pt idx="4838">
                  <c:v>7.8189999999999996E-3</c:v>
                </c:pt>
                <c:pt idx="4839">
                  <c:v>1.6402E-2</c:v>
                </c:pt>
                <c:pt idx="4840">
                  <c:v>1.4145999999999999E-2</c:v>
                </c:pt>
                <c:pt idx="4841">
                  <c:v>1.9775999999999998E-2</c:v>
                </c:pt>
                <c:pt idx="4842">
                  <c:v>1.7777999999999999E-2</c:v>
                </c:pt>
                <c:pt idx="4843">
                  <c:v>1.6538999999999998E-2</c:v>
                </c:pt>
                <c:pt idx="4844">
                  <c:v>1.8907E-2</c:v>
                </c:pt>
                <c:pt idx="4845">
                  <c:v>1.6854999999999998E-2</c:v>
                </c:pt>
                <c:pt idx="4846">
                  <c:v>1.677E-2</c:v>
                </c:pt>
                <c:pt idx="4847">
                  <c:v>1.9081999999999998E-2</c:v>
                </c:pt>
                <c:pt idx="4848">
                  <c:v>2.0846E-2</c:v>
                </c:pt>
                <c:pt idx="4849">
                  <c:v>3.1652E-2</c:v>
                </c:pt>
                <c:pt idx="4850">
                  <c:v>2.8448999999999999E-2</c:v>
                </c:pt>
                <c:pt idx="4851">
                  <c:v>4.5270000000000005E-2</c:v>
                </c:pt>
                <c:pt idx="4852">
                  <c:v>5.6932999999999997E-2</c:v>
                </c:pt>
                <c:pt idx="4853">
                  <c:v>6.1783999999999999E-2</c:v>
                </c:pt>
                <c:pt idx="4854">
                  <c:v>6.6342999999999999E-2</c:v>
                </c:pt>
                <c:pt idx="4855">
                  <c:v>6.7430999999999991E-2</c:v>
                </c:pt>
                <c:pt idx="4856">
                  <c:v>6.5892999999999993E-2</c:v>
                </c:pt>
                <c:pt idx="4857">
                  <c:v>6.3858999999999999E-2</c:v>
                </c:pt>
                <c:pt idx="4858">
                  <c:v>6.4277000000000001E-2</c:v>
                </c:pt>
                <c:pt idx="4859">
                  <c:v>6.3303999999999999E-2</c:v>
                </c:pt>
                <c:pt idx="4860">
                  <c:v>6.2200999999999999E-2</c:v>
                </c:pt>
                <c:pt idx="4861">
                  <c:v>6.2206999999999998E-2</c:v>
                </c:pt>
                <c:pt idx="4862">
                  <c:v>7.1600999999999998E-2</c:v>
                </c:pt>
                <c:pt idx="4863">
                  <c:v>6.5955E-2</c:v>
                </c:pt>
                <c:pt idx="4864">
                  <c:v>5.9316000000000001E-2</c:v>
                </c:pt>
                <c:pt idx="4865">
                  <c:v>5.7577999999999997E-2</c:v>
                </c:pt>
                <c:pt idx="4866">
                  <c:v>8.9144000000000001E-2</c:v>
                </c:pt>
                <c:pt idx="4867">
                  <c:v>9.6574999999999994E-2</c:v>
                </c:pt>
                <c:pt idx="4868">
                  <c:v>0.12074799999999999</c:v>
                </c:pt>
                <c:pt idx="4869">
                  <c:v>0.145093</c:v>
                </c:pt>
                <c:pt idx="4870">
                  <c:v>0.153451</c:v>
                </c:pt>
                <c:pt idx="4871">
                  <c:v>0.17735499999999998</c:v>
                </c:pt>
                <c:pt idx="4872">
                  <c:v>0.18562699999999999</c:v>
                </c:pt>
                <c:pt idx="4873">
                  <c:v>0.19436599999999998</c:v>
                </c:pt>
                <c:pt idx="4874">
                  <c:v>0.19090000000000001</c:v>
                </c:pt>
                <c:pt idx="4875">
                  <c:v>0.17709000000000003</c:v>
                </c:pt>
                <c:pt idx="4876">
                  <c:v>0.19937199999999999</c:v>
                </c:pt>
                <c:pt idx="4877">
                  <c:v>0.20024699999999998</c:v>
                </c:pt>
                <c:pt idx="4878">
                  <c:v>0.20592000000000002</c:v>
                </c:pt>
                <c:pt idx="4879">
                  <c:v>0.21659199999999998</c:v>
                </c:pt>
                <c:pt idx="4880">
                  <c:v>0.224274</c:v>
                </c:pt>
                <c:pt idx="4881">
                  <c:v>0.239429</c:v>
                </c:pt>
                <c:pt idx="4882">
                  <c:v>0.25676499999999997</c:v>
                </c:pt>
                <c:pt idx="4883">
                  <c:v>0.26020799999999999</c:v>
                </c:pt>
                <c:pt idx="4884">
                  <c:v>0.24654799999999999</c:v>
                </c:pt>
                <c:pt idx="4885">
                  <c:v>0.25003799999999998</c:v>
                </c:pt>
                <c:pt idx="4886">
                  <c:v>0.24115000000000003</c:v>
                </c:pt>
                <c:pt idx="4887">
                  <c:v>0.236953</c:v>
                </c:pt>
                <c:pt idx="4888">
                  <c:v>0.23186000000000001</c:v>
                </c:pt>
                <c:pt idx="4889">
                  <c:v>0.21776799999999999</c:v>
                </c:pt>
                <c:pt idx="4890">
                  <c:v>0.25852199999999997</c:v>
                </c:pt>
                <c:pt idx="4891">
                  <c:v>0.301595</c:v>
                </c:pt>
                <c:pt idx="4892">
                  <c:v>0.30143399999999998</c:v>
                </c:pt>
                <c:pt idx="4893">
                  <c:v>0.31557799999999997</c:v>
                </c:pt>
                <c:pt idx="4894">
                  <c:v>0.31850299999999998</c:v>
                </c:pt>
                <c:pt idx="4895">
                  <c:v>0.34112000000000003</c:v>
                </c:pt>
                <c:pt idx="4896">
                  <c:v>0.35212599999999999</c:v>
                </c:pt>
                <c:pt idx="4897">
                  <c:v>0.35128599999999999</c:v>
                </c:pt>
                <c:pt idx="4898">
                  <c:v>0.34986</c:v>
                </c:pt>
                <c:pt idx="4899">
                  <c:v>0.34843000000000002</c:v>
                </c:pt>
                <c:pt idx="4900">
                  <c:v>0.34904099999999999</c:v>
                </c:pt>
                <c:pt idx="4901">
                  <c:v>0.34345000000000003</c:v>
                </c:pt>
                <c:pt idx="4902">
                  <c:v>0.35112199999999999</c:v>
                </c:pt>
                <c:pt idx="4903">
                  <c:v>0.34784599999999999</c:v>
                </c:pt>
                <c:pt idx="4904">
                  <c:v>0.34554199999999996</c:v>
                </c:pt>
                <c:pt idx="4905">
                  <c:v>0.338974</c:v>
                </c:pt>
                <c:pt idx="4906">
                  <c:v>0.33819000000000005</c:v>
                </c:pt>
                <c:pt idx="4907">
                  <c:v>0.33422599999999997</c:v>
                </c:pt>
                <c:pt idx="4908">
                  <c:v>0.32014799999999999</c:v>
                </c:pt>
                <c:pt idx="4909">
                  <c:v>0.32558899999999996</c:v>
                </c:pt>
                <c:pt idx="4910">
                  <c:v>0.29697799999999996</c:v>
                </c:pt>
                <c:pt idx="4911">
                  <c:v>0.28512499999999996</c:v>
                </c:pt>
                <c:pt idx="4912">
                  <c:v>0.27858699999999997</c:v>
                </c:pt>
                <c:pt idx="4913">
                  <c:v>0.26772399999999996</c:v>
                </c:pt>
                <c:pt idx="4914">
                  <c:v>0.25127899999999997</c:v>
                </c:pt>
                <c:pt idx="4915">
                  <c:v>0.23326899999999998</c:v>
                </c:pt>
                <c:pt idx="4916">
                  <c:v>0.22973099999999999</c:v>
                </c:pt>
                <c:pt idx="4917">
                  <c:v>0.213865</c:v>
                </c:pt>
                <c:pt idx="4918">
                  <c:v>0.22800399999999998</c:v>
                </c:pt>
                <c:pt idx="4919">
                  <c:v>0.22021499999999999</c:v>
                </c:pt>
                <c:pt idx="4920">
                  <c:v>0.204815</c:v>
                </c:pt>
                <c:pt idx="4921">
                  <c:v>0.19756799999999999</c:v>
                </c:pt>
                <c:pt idx="4922">
                  <c:v>0.180145</c:v>
                </c:pt>
                <c:pt idx="4923">
                  <c:v>0.173704</c:v>
                </c:pt>
                <c:pt idx="4924">
                  <c:v>0.16350899999999999</c:v>
                </c:pt>
                <c:pt idx="4925">
                  <c:v>0.15411000000000002</c:v>
                </c:pt>
                <c:pt idx="4926">
                  <c:v>0.15592599999999998</c:v>
                </c:pt>
                <c:pt idx="4927">
                  <c:v>0.15513199999999999</c:v>
                </c:pt>
                <c:pt idx="4928">
                  <c:v>0.14545000000000002</c:v>
                </c:pt>
                <c:pt idx="4929">
                  <c:v>0.12522900000000001</c:v>
                </c:pt>
                <c:pt idx="4930">
                  <c:v>0.123431</c:v>
                </c:pt>
                <c:pt idx="4931">
                  <c:v>0.109915</c:v>
                </c:pt>
                <c:pt idx="4932">
                  <c:v>0.11152799999999999</c:v>
                </c:pt>
                <c:pt idx="4933">
                  <c:v>0.13439799999999999</c:v>
                </c:pt>
                <c:pt idx="4934">
                  <c:v>0.15526699999999999</c:v>
                </c:pt>
                <c:pt idx="4935">
                  <c:v>0.16190299999999999</c:v>
                </c:pt>
                <c:pt idx="4936">
                  <c:v>0.16809399999999999</c:v>
                </c:pt>
                <c:pt idx="4937">
                  <c:v>0.16783599999999999</c:v>
                </c:pt>
                <c:pt idx="4938">
                  <c:v>0.16109799999999999</c:v>
                </c:pt>
                <c:pt idx="4939">
                  <c:v>0.16367199999999998</c:v>
                </c:pt>
                <c:pt idx="4940">
                  <c:v>0.158307</c:v>
                </c:pt>
                <c:pt idx="4941">
                  <c:v>0.143706</c:v>
                </c:pt>
                <c:pt idx="4942">
                  <c:v>0.13513500000000001</c:v>
                </c:pt>
                <c:pt idx="4943">
                  <c:v>0.12411000000000001</c:v>
                </c:pt>
                <c:pt idx="4944">
                  <c:v>0.12757000000000002</c:v>
                </c:pt>
                <c:pt idx="4945">
                  <c:v>0.12321599999999999</c:v>
                </c:pt>
                <c:pt idx="4946">
                  <c:v>0.12548899999999999</c:v>
                </c:pt>
                <c:pt idx="4947">
                  <c:v>0.120658</c:v>
                </c:pt>
                <c:pt idx="4948">
                  <c:v>0.111397</c:v>
                </c:pt>
                <c:pt idx="4949">
                  <c:v>0.10871399999999999</c:v>
                </c:pt>
                <c:pt idx="4950">
                  <c:v>9.9705999999999989E-2</c:v>
                </c:pt>
                <c:pt idx="4951">
                  <c:v>8.9710000000000012E-2</c:v>
                </c:pt>
                <c:pt idx="4952">
                  <c:v>8.1900000000000001E-2</c:v>
                </c:pt>
                <c:pt idx="4953">
                  <c:v>8.0311999999999995E-2</c:v>
                </c:pt>
                <c:pt idx="4954">
                  <c:v>7.1943999999999994E-2</c:v>
                </c:pt>
                <c:pt idx="4955">
                  <c:v>4.7567999999999999E-2</c:v>
                </c:pt>
                <c:pt idx="4956">
                  <c:v>6.2992999999999993E-2</c:v>
                </c:pt>
                <c:pt idx="4957">
                  <c:v>5.5344999999999998E-2</c:v>
                </c:pt>
                <c:pt idx="4958">
                  <c:v>5.7172000000000001E-2</c:v>
                </c:pt>
                <c:pt idx="4959">
                  <c:v>6.0576999999999999E-2</c:v>
                </c:pt>
                <c:pt idx="4960">
                  <c:v>6.9260000000000002E-2</c:v>
                </c:pt>
                <c:pt idx="4961">
                  <c:v>6.2561999999999993E-2</c:v>
                </c:pt>
                <c:pt idx="4962">
                  <c:v>5.4411999999999995E-2</c:v>
                </c:pt>
                <c:pt idx="4963">
                  <c:v>5.3580000000000003E-2</c:v>
                </c:pt>
                <c:pt idx="4964">
                  <c:v>5.7293999999999998E-2</c:v>
                </c:pt>
                <c:pt idx="4965">
                  <c:v>6.7923999999999998E-2</c:v>
                </c:pt>
                <c:pt idx="4966">
                  <c:v>9.6234E-2</c:v>
                </c:pt>
                <c:pt idx="4967">
                  <c:v>0.11254399999999999</c:v>
                </c:pt>
                <c:pt idx="4968">
                  <c:v>0.11085</c:v>
                </c:pt>
                <c:pt idx="4969">
                  <c:v>0.110676</c:v>
                </c:pt>
                <c:pt idx="4970">
                  <c:v>0.104528</c:v>
                </c:pt>
                <c:pt idx="4971">
                  <c:v>0.10275000000000001</c:v>
                </c:pt>
                <c:pt idx="4972">
                  <c:v>0.10156699999999999</c:v>
                </c:pt>
                <c:pt idx="4973">
                  <c:v>9.4678999999999999E-2</c:v>
                </c:pt>
                <c:pt idx="4974">
                  <c:v>9.4882999999999995E-2</c:v>
                </c:pt>
                <c:pt idx="4975">
                  <c:v>8.9240000000000014E-2</c:v>
                </c:pt>
                <c:pt idx="4976">
                  <c:v>9.2146999999999993E-2</c:v>
                </c:pt>
                <c:pt idx="4977">
                  <c:v>9.0761999999999995E-2</c:v>
                </c:pt>
                <c:pt idx="4978">
                  <c:v>8.5914999999999991E-2</c:v>
                </c:pt>
                <c:pt idx="4979">
                  <c:v>8.2050999999999999E-2</c:v>
                </c:pt>
                <c:pt idx="4980">
                  <c:v>7.796199999999999E-2</c:v>
                </c:pt>
                <c:pt idx="4981">
                  <c:v>7.5206999999999996E-2</c:v>
                </c:pt>
                <c:pt idx="4982">
                  <c:v>7.2540999999999994E-2</c:v>
                </c:pt>
                <c:pt idx="4983">
                  <c:v>6.9858000000000003E-2</c:v>
                </c:pt>
                <c:pt idx="4984">
                  <c:v>7.0772000000000002E-2</c:v>
                </c:pt>
                <c:pt idx="4985">
                  <c:v>6.7499000000000003E-2</c:v>
                </c:pt>
                <c:pt idx="4986">
                  <c:v>7.7863000000000002E-2</c:v>
                </c:pt>
                <c:pt idx="4987">
                  <c:v>6.9757E-2</c:v>
                </c:pt>
                <c:pt idx="4988">
                  <c:v>7.2871999999999992E-2</c:v>
                </c:pt>
                <c:pt idx="4989">
                  <c:v>8.0966999999999997E-2</c:v>
                </c:pt>
                <c:pt idx="4990">
                  <c:v>8.3248000000000003E-2</c:v>
                </c:pt>
                <c:pt idx="4991">
                  <c:v>8.5119E-2</c:v>
                </c:pt>
                <c:pt idx="4992">
                  <c:v>7.9452999999999996E-2</c:v>
                </c:pt>
                <c:pt idx="4993">
                  <c:v>8.9970999999999995E-2</c:v>
                </c:pt>
                <c:pt idx="4994">
                  <c:v>8.8565999999999992E-2</c:v>
                </c:pt>
                <c:pt idx="4995">
                  <c:v>9.3808000000000002E-2</c:v>
                </c:pt>
                <c:pt idx="4996">
                  <c:v>9.3700999999999993E-2</c:v>
                </c:pt>
                <c:pt idx="4997">
                  <c:v>9.7802E-2</c:v>
                </c:pt>
                <c:pt idx="4998">
                  <c:v>0.10273399999999999</c:v>
                </c:pt>
                <c:pt idx="4999">
                  <c:v>9.590499999999999E-2</c:v>
                </c:pt>
                <c:pt idx="5000">
                  <c:v>8.895299999999999E-2</c:v>
                </c:pt>
                <c:pt idx="5001">
                  <c:v>8.8737999999999997E-2</c:v>
                </c:pt>
                <c:pt idx="5002">
                  <c:v>9.171399999999999E-2</c:v>
                </c:pt>
                <c:pt idx="5003">
                  <c:v>8.6588999999999999E-2</c:v>
                </c:pt>
                <c:pt idx="5004">
                  <c:v>7.5811999999999991E-2</c:v>
                </c:pt>
                <c:pt idx="5005">
                  <c:v>6.8973999999999994E-2</c:v>
                </c:pt>
                <c:pt idx="5006">
                  <c:v>6.9761999999999991E-2</c:v>
                </c:pt>
                <c:pt idx="5007">
                  <c:v>6.4319000000000001E-2</c:v>
                </c:pt>
                <c:pt idx="5008">
                  <c:v>6.4884999999999998E-2</c:v>
                </c:pt>
                <c:pt idx="5009">
                  <c:v>5.3405999999999995E-2</c:v>
                </c:pt>
                <c:pt idx="5010">
                  <c:v>4.4164999999999996E-2</c:v>
                </c:pt>
                <c:pt idx="5011">
                  <c:v>4.4942999999999997E-2</c:v>
                </c:pt>
                <c:pt idx="5012">
                  <c:v>3.5352000000000001E-2</c:v>
                </c:pt>
                <c:pt idx="5013">
                  <c:v>3.2481999999999997E-2</c:v>
                </c:pt>
                <c:pt idx="5014">
                  <c:v>2.5035999999999999E-2</c:v>
                </c:pt>
                <c:pt idx="5015">
                  <c:v>1.9900999999999999E-2</c:v>
                </c:pt>
                <c:pt idx="5016">
                  <c:v>2.1041999999999998E-2</c:v>
                </c:pt>
                <c:pt idx="5017">
                  <c:v>2.9857999999999999E-2</c:v>
                </c:pt>
                <c:pt idx="5018">
                  <c:v>3.2310000000000005E-2</c:v>
                </c:pt>
                <c:pt idx="5019">
                  <c:v>2.3147999999999998E-2</c:v>
                </c:pt>
                <c:pt idx="5020">
                  <c:v>2.0326E-2</c:v>
                </c:pt>
                <c:pt idx="5021">
                  <c:v>1.9977999999999999E-2</c:v>
                </c:pt>
                <c:pt idx="5022">
                  <c:v>1.7118999999999999E-2</c:v>
                </c:pt>
                <c:pt idx="5023">
                  <c:v>2.2224999999999998E-2</c:v>
                </c:pt>
                <c:pt idx="5024">
                  <c:v>2.2301999999999999E-2</c:v>
                </c:pt>
                <c:pt idx="5025">
                  <c:v>2.5087999999999999E-2</c:v>
                </c:pt>
                <c:pt idx="5026">
                  <c:v>2.6855999999999998E-2</c:v>
                </c:pt>
                <c:pt idx="5027">
                  <c:v>2.4836999999999998E-2</c:v>
                </c:pt>
                <c:pt idx="5028">
                  <c:v>2.9492999999999998E-2</c:v>
                </c:pt>
                <c:pt idx="5029">
                  <c:v>2.7283999999999999E-2</c:v>
                </c:pt>
                <c:pt idx="5030">
                  <c:v>2.3931999999999998E-2</c:v>
                </c:pt>
                <c:pt idx="5031">
                  <c:v>2.0030000000000003E-2</c:v>
                </c:pt>
                <c:pt idx="5032">
                  <c:v>1.7700999999999998E-2</c:v>
                </c:pt>
                <c:pt idx="5033">
                  <c:v>1.9623999999999999E-2</c:v>
                </c:pt>
                <c:pt idx="5034">
                  <c:v>2.9491999999999997E-2</c:v>
                </c:pt>
                <c:pt idx="5035">
                  <c:v>4.0756000000000001E-2</c:v>
                </c:pt>
                <c:pt idx="5036">
                  <c:v>3.5611999999999998E-2</c:v>
                </c:pt>
                <c:pt idx="5037">
                  <c:v>3.0207999999999999E-2</c:v>
                </c:pt>
                <c:pt idx="5038">
                  <c:v>2.6171E-2</c:v>
                </c:pt>
                <c:pt idx="5039">
                  <c:v>2.5964999999999998E-2</c:v>
                </c:pt>
                <c:pt idx="5040">
                  <c:v>1.8948E-2</c:v>
                </c:pt>
                <c:pt idx="5041">
                  <c:v>1.7920000000000002E-2</c:v>
                </c:pt>
                <c:pt idx="5042">
                  <c:v>1.3257E-2</c:v>
                </c:pt>
                <c:pt idx="5043">
                  <c:v>2.0479000000000001E-2</c:v>
                </c:pt>
                <c:pt idx="5044">
                  <c:v>1.7950000000000001E-2</c:v>
                </c:pt>
                <c:pt idx="5045">
                  <c:v>1.7273999999999998E-2</c:v>
                </c:pt>
                <c:pt idx="5046">
                  <c:v>1.3531999999999999E-2</c:v>
                </c:pt>
                <c:pt idx="5047">
                  <c:v>1.9414000000000001E-2</c:v>
                </c:pt>
                <c:pt idx="5048">
                  <c:v>1.5913999999999998E-2</c:v>
                </c:pt>
                <c:pt idx="5049">
                  <c:v>1.9098999999999998E-2</c:v>
                </c:pt>
                <c:pt idx="5050">
                  <c:v>1.8561999999999999E-2</c:v>
                </c:pt>
                <c:pt idx="5051">
                  <c:v>2.1027000000000001E-2</c:v>
                </c:pt>
                <c:pt idx="5052">
                  <c:v>2.0483999999999999E-2</c:v>
                </c:pt>
                <c:pt idx="5053">
                  <c:v>2.1274999999999999E-2</c:v>
                </c:pt>
                <c:pt idx="5054">
                  <c:v>1.6841999999999999E-2</c:v>
                </c:pt>
                <c:pt idx="5055">
                  <c:v>1.8370000000000001E-2</c:v>
                </c:pt>
                <c:pt idx="5056">
                  <c:v>1.4497999999999999E-2</c:v>
                </c:pt>
                <c:pt idx="5057">
                  <c:v>1.2416999999999999E-2</c:v>
                </c:pt>
                <c:pt idx="5058">
                  <c:v>1.5887999999999999E-2</c:v>
                </c:pt>
                <c:pt idx="5059">
                  <c:v>1.7697999999999998E-2</c:v>
                </c:pt>
                <c:pt idx="5060">
                  <c:v>2.3335999999999999E-2</c:v>
                </c:pt>
                <c:pt idx="5061">
                  <c:v>3.9736E-2</c:v>
                </c:pt>
                <c:pt idx="5062">
                  <c:v>4.2977000000000001E-2</c:v>
                </c:pt>
                <c:pt idx="5063">
                  <c:v>3.8960000000000002E-2</c:v>
                </c:pt>
                <c:pt idx="5064">
                  <c:v>4.8929E-2</c:v>
                </c:pt>
                <c:pt idx="5065">
                  <c:v>5.4677999999999997E-2</c:v>
                </c:pt>
                <c:pt idx="5066">
                  <c:v>4.3147999999999999E-2</c:v>
                </c:pt>
                <c:pt idx="5067">
                  <c:v>4.2020000000000002E-2</c:v>
                </c:pt>
                <c:pt idx="5068">
                  <c:v>3.3520999999999995E-2</c:v>
                </c:pt>
                <c:pt idx="5069">
                  <c:v>4.1971999999999995E-2</c:v>
                </c:pt>
                <c:pt idx="5070">
                  <c:v>3.6261999999999996E-2</c:v>
                </c:pt>
                <c:pt idx="5071">
                  <c:v>4.1699E-2</c:v>
                </c:pt>
                <c:pt idx="5072">
                  <c:v>4.6830999999999998E-2</c:v>
                </c:pt>
                <c:pt idx="5073">
                  <c:v>4.3393000000000001E-2</c:v>
                </c:pt>
                <c:pt idx="5074">
                  <c:v>4.2772999999999999E-2</c:v>
                </c:pt>
                <c:pt idx="5075">
                  <c:v>4.7043999999999996E-2</c:v>
                </c:pt>
                <c:pt idx="5076">
                  <c:v>5.2114000000000001E-2</c:v>
                </c:pt>
                <c:pt idx="5077">
                  <c:v>5.3877999999999995E-2</c:v>
                </c:pt>
                <c:pt idx="5078">
                  <c:v>5.7283000000000001E-2</c:v>
                </c:pt>
                <c:pt idx="5079">
                  <c:v>4.9993999999999997E-2</c:v>
                </c:pt>
                <c:pt idx="5080">
                  <c:v>4.1432999999999998E-2</c:v>
                </c:pt>
                <c:pt idx="5081">
                  <c:v>3.6983999999999996E-2</c:v>
                </c:pt>
                <c:pt idx="5082">
                  <c:v>4.2842999999999999E-2</c:v>
                </c:pt>
                <c:pt idx="5083">
                  <c:v>4.1585999999999998E-2</c:v>
                </c:pt>
                <c:pt idx="5084">
                  <c:v>4.4711999999999995E-2</c:v>
                </c:pt>
                <c:pt idx="5085">
                  <c:v>4.6235999999999999E-2</c:v>
                </c:pt>
                <c:pt idx="5086">
                  <c:v>4.2998999999999996E-2</c:v>
                </c:pt>
                <c:pt idx="5087">
                  <c:v>4.1036999999999997E-2</c:v>
                </c:pt>
                <c:pt idx="5088">
                  <c:v>3.2887E-2</c:v>
                </c:pt>
                <c:pt idx="5089">
                  <c:v>2.9411999999999997E-2</c:v>
                </c:pt>
                <c:pt idx="5090">
                  <c:v>2.3861999999999998E-2</c:v>
                </c:pt>
                <c:pt idx="5091">
                  <c:v>2.0880000000000003E-2</c:v>
                </c:pt>
                <c:pt idx="5092">
                  <c:v>1.7050000000000003E-2</c:v>
                </c:pt>
                <c:pt idx="5093">
                  <c:v>1.719E-2</c:v>
                </c:pt>
                <c:pt idx="5094">
                  <c:v>1.3509E-2</c:v>
                </c:pt>
                <c:pt idx="5095">
                  <c:v>1.1680000000000001E-2</c:v>
                </c:pt>
                <c:pt idx="5096">
                  <c:v>1.0985E-2</c:v>
                </c:pt>
                <c:pt idx="5097">
                  <c:v>9.129E-3</c:v>
                </c:pt>
                <c:pt idx="5098">
                  <c:v>1.3580999999999999E-2</c:v>
                </c:pt>
                <c:pt idx="5099">
                  <c:v>4.0890000000000003E-2</c:v>
                </c:pt>
                <c:pt idx="5100">
                  <c:v>5.1541999999999998E-2</c:v>
                </c:pt>
                <c:pt idx="5101">
                  <c:v>5.1157000000000001E-2</c:v>
                </c:pt>
                <c:pt idx="5102">
                  <c:v>5.5098999999999995E-2</c:v>
                </c:pt>
                <c:pt idx="5103">
                  <c:v>5.3871999999999996E-2</c:v>
                </c:pt>
                <c:pt idx="5104">
                  <c:v>5.1920999999999995E-2</c:v>
                </c:pt>
                <c:pt idx="5105">
                  <c:v>4.4516E-2</c:v>
                </c:pt>
                <c:pt idx="5106">
                  <c:v>5.1310000000000001E-2</c:v>
                </c:pt>
                <c:pt idx="5107">
                  <c:v>5.9161999999999999E-2</c:v>
                </c:pt>
                <c:pt idx="5108">
                  <c:v>5.4508999999999995E-2</c:v>
                </c:pt>
                <c:pt idx="5109">
                  <c:v>6.2461999999999997E-2</c:v>
                </c:pt>
                <c:pt idx="5110">
                  <c:v>7.5288999999999995E-2</c:v>
                </c:pt>
                <c:pt idx="5111">
                  <c:v>7.4805999999999997E-2</c:v>
                </c:pt>
                <c:pt idx="5112">
                  <c:v>7.8552999999999998E-2</c:v>
                </c:pt>
                <c:pt idx="5113">
                  <c:v>7.6567999999999997E-2</c:v>
                </c:pt>
                <c:pt idx="5114">
                  <c:v>7.2229000000000002E-2</c:v>
                </c:pt>
                <c:pt idx="5115">
                  <c:v>7.6771999999999993E-2</c:v>
                </c:pt>
                <c:pt idx="5116">
                  <c:v>6.8848999999999994E-2</c:v>
                </c:pt>
                <c:pt idx="5117">
                  <c:v>8.9274999999999993E-2</c:v>
                </c:pt>
                <c:pt idx="5118">
                  <c:v>8.8049000000000002E-2</c:v>
                </c:pt>
                <c:pt idx="5119">
                  <c:v>8.8264999999999996E-2</c:v>
                </c:pt>
                <c:pt idx="5120">
                  <c:v>9.9868999999999999E-2</c:v>
                </c:pt>
                <c:pt idx="5121">
                  <c:v>0.116437</c:v>
                </c:pt>
                <c:pt idx="5122">
                  <c:v>0.102975</c:v>
                </c:pt>
                <c:pt idx="5123">
                  <c:v>9.4084000000000001E-2</c:v>
                </c:pt>
                <c:pt idx="5124">
                  <c:v>8.4508E-2</c:v>
                </c:pt>
                <c:pt idx="5125">
                  <c:v>8.5572999999999996E-2</c:v>
                </c:pt>
                <c:pt idx="5126">
                  <c:v>8.6508000000000002E-2</c:v>
                </c:pt>
                <c:pt idx="5127">
                  <c:v>8.5503999999999997E-2</c:v>
                </c:pt>
                <c:pt idx="5128">
                  <c:v>8.8228000000000001E-2</c:v>
                </c:pt>
                <c:pt idx="5129">
                  <c:v>9.5942E-2</c:v>
                </c:pt>
                <c:pt idx="5130">
                  <c:v>9.4264000000000001E-2</c:v>
                </c:pt>
                <c:pt idx="5131">
                  <c:v>0.100288</c:v>
                </c:pt>
                <c:pt idx="5132">
                  <c:v>0.12448000000000001</c:v>
                </c:pt>
                <c:pt idx="5133">
                  <c:v>0.11769299999999999</c:v>
                </c:pt>
                <c:pt idx="5134">
                  <c:v>0.11906799999999999</c:v>
                </c:pt>
                <c:pt idx="5135">
                  <c:v>0.11333399999999999</c:v>
                </c:pt>
                <c:pt idx="5136">
                  <c:v>0.122142</c:v>
                </c:pt>
                <c:pt idx="5137">
                  <c:v>0.132661</c:v>
                </c:pt>
                <c:pt idx="5138">
                  <c:v>0.133273</c:v>
                </c:pt>
                <c:pt idx="5139">
                  <c:v>0.126719</c:v>
                </c:pt>
                <c:pt idx="5140">
                  <c:v>0.13325899999999999</c:v>
                </c:pt>
                <c:pt idx="5141">
                  <c:v>0.12922600000000001</c:v>
                </c:pt>
                <c:pt idx="5142">
                  <c:v>0.109403</c:v>
                </c:pt>
                <c:pt idx="5143">
                  <c:v>9.8468E-2</c:v>
                </c:pt>
                <c:pt idx="5144">
                  <c:v>0.11388699999999999</c:v>
                </c:pt>
                <c:pt idx="5145">
                  <c:v>0.10995199999999999</c:v>
                </c:pt>
                <c:pt idx="5146">
                  <c:v>0.12134399999999999</c:v>
                </c:pt>
                <c:pt idx="5147">
                  <c:v>0.11520699999999999</c:v>
                </c:pt>
                <c:pt idx="5148">
                  <c:v>0.11376299999999999</c:v>
                </c:pt>
                <c:pt idx="5149">
                  <c:v>0.11027000000000001</c:v>
                </c:pt>
                <c:pt idx="5150">
                  <c:v>0.13087799999999999</c:v>
                </c:pt>
                <c:pt idx="5151">
                  <c:v>0.14274000000000001</c:v>
                </c:pt>
                <c:pt idx="5152">
                  <c:v>0.147871</c:v>
                </c:pt>
                <c:pt idx="5153">
                  <c:v>0.19398199999999999</c:v>
                </c:pt>
                <c:pt idx="5154">
                  <c:v>0.198076</c:v>
                </c:pt>
                <c:pt idx="5155">
                  <c:v>0.20010899999999998</c:v>
                </c:pt>
                <c:pt idx="5156">
                  <c:v>0.19339799999999999</c:v>
                </c:pt>
                <c:pt idx="5157">
                  <c:v>0.18587799999999999</c:v>
                </c:pt>
                <c:pt idx="5158">
                  <c:v>0.16862000000000002</c:v>
                </c:pt>
                <c:pt idx="5159">
                  <c:v>0.175645</c:v>
                </c:pt>
                <c:pt idx="5160">
                  <c:v>0.18687699999999999</c:v>
                </c:pt>
                <c:pt idx="5161">
                  <c:v>0.179037</c:v>
                </c:pt>
                <c:pt idx="5162">
                  <c:v>0.21401099999999998</c:v>
                </c:pt>
                <c:pt idx="5163">
                  <c:v>0.22886499999999999</c:v>
                </c:pt>
                <c:pt idx="5164">
                  <c:v>0.224691</c:v>
                </c:pt>
                <c:pt idx="5165">
                  <c:v>0.22241799999999998</c:v>
                </c:pt>
                <c:pt idx="5166">
                  <c:v>0.217196</c:v>
                </c:pt>
                <c:pt idx="5167">
                  <c:v>0.24063399999999999</c:v>
                </c:pt>
                <c:pt idx="5168">
                  <c:v>0.23894799999999999</c:v>
                </c:pt>
                <c:pt idx="5169">
                  <c:v>0.23957199999999998</c:v>
                </c:pt>
                <c:pt idx="5170">
                  <c:v>0.23249799999999998</c:v>
                </c:pt>
                <c:pt idx="5171">
                  <c:v>0.21903199999999998</c:v>
                </c:pt>
                <c:pt idx="5172">
                  <c:v>0.18664000000000003</c:v>
                </c:pt>
                <c:pt idx="5173">
                  <c:v>0.17566699999999999</c:v>
                </c:pt>
                <c:pt idx="5174">
                  <c:v>0.16128399999999998</c:v>
                </c:pt>
                <c:pt idx="5175">
                  <c:v>0.14982099999999998</c:v>
                </c:pt>
                <c:pt idx="5176">
                  <c:v>0.13372000000000001</c:v>
                </c:pt>
                <c:pt idx="5177">
                  <c:v>0.11848099999999999</c:v>
                </c:pt>
                <c:pt idx="5178">
                  <c:v>0.113258</c:v>
                </c:pt>
                <c:pt idx="5179">
                  <c:v>0.11294399999999999</c:v>
                </c:pt>
                <c:pt idx="5180">
                  <c:v>0.10653599999999999</c:v>
                </c:pt>
                <c:pt idx="5181">
                  <c:v>9.9395999999999998E-2</c:v>
                </c:pt>
                <c:pt idx="5182">
                  <c:v>9.0865000000000001E-2</c:v>
                </c:pt>
                <c:pt idx="5183">
                  <c:v>8.3429000000000003E-2</c:v>
                </c:pt>
                <c:pt idx="5184">
                  <c:v>8.8794999999999999E-2</c:v>
                </c:pt>
                <c:pt idx="5185">
                  <c:v>7.604000000000001E-2</c:v>
                </c:pt>
                <c:pt idx="5186">
                  <c:v>7.364699999999999E-2</c:v>
                </c:pt>
                <c:pt idx="5187">
                  <c:v>7.2449E-2</c:v>
                </c:pt>
                <c:pt idx="5188">
                  <c:v>7.5663999999999995E-2</c:v>
                </c:pt>
                <c:pt idx="5189">
                  <c:v>6.9960999999999995E-2</c:v>
                </c:pt>
                <c:pt idx="5190">
                  <c:v>7.3233999999999994E-2</c:v>
                </c:pt>
                <c:pt idx="5191">
                  <c:v>6.7624000000000004E-2</c:v>
                </c:pt>
                <c:pt idx="5192">
                  <c:v>7.1890000000000009E-2</c:v>
                </c:pt>
                <c:pt idx="5193">
                  <c:v>6.8516999999999995E-2</c:v>
                </c:pt>
                <c:pt idx="5194">
                  <c:v>7.2697999999999999E-2</c:v>
                </c:pt>
                <c:pt idx="5195">
                  <c:v>7.3404999999999998E-2</c:v>
                </c:pt>
                <c:pt idx="5196">
                  <c:v>7.8451999999999994E-2</c:v>
                </c:pt>
                <c:pt idx="5197">
                  <c:v>8.0598000000000003E-2</c:v>
                </c:pt>
                <c:pt idx="5198">
                  <c:v>0.102563</c:v>
                </c:pt>
                <c:pt idx="5199">
                  <c:v>0.1048</c:v>
                </c:pt>
                <c:pt idx="5200">
                  <c:v>0.104626</c:v>
                </c:pt>
                <c:pt idx="5201">
                  <c:v>0.10735699999999999</c:v>
                </c:pt>
                <c:pt idx="5202">
                  <c:v>9.9178999999999989E-2</c:v>
                </c:pt>
                <c:pt idx="5203">
                  <c:v>8.896599999999999E-2</c:v>
                </c:pt>
                <c:pt idx="5204">
                  <c:v>7.4986999999999998E-2</c:v>
                </c:pt>
                <c:pt idx="5205">
                  <c:v>7.9722000000000001E-2</c:v>
                </c:pt>
                <c:pt idx="5206">
                  <c:v>8.8156999999999999E-2</c:v>
                </c:pt>
                <c:pt idx="5207">
                  <c:v>8.2600000000000007E-2</c:v>
                </c:pt>
                <c:pt idx="5208">
                  <c:v>6.2898999999999997E-2</c:v>
                </c:pt>
                <c:pt idx="5209">
                  <c:v>5.9746999999999995E-2</c:v>
                </c:pt>
                <c:pt idx="5210">
                  <c:v>5.3137999999999998E-2</c:v>
                </c:pt>
                <c:pt idx="5211">
                  <c:v>5.8643999999999995E-2</c:v>
                </c:pt>
                <c:pt idx="5212">
                  <c:v>5.6513000000000001E-2</c:v>
                </c:pt>
                <c:pt idx="5213">
                  <c:v>5.3411E-2</c:v>
                </c:pt>
                <c:pt idx="5214">
                  <c:v>5.0448E-2</c:v>
                </c:pt>
                <c:pt idx="5215">
                  <c:v>5.2752999999999994E-2</c:v>
                </c:pt>
                <c:pt idx="5216">
                  <c:v>3.9355999999999995E-2</c:v>
                </c:pt>
                <c:pt idx="5217">
                  <c:v>4.0208000000000001E-2</c:v>
                </c:pt>
                <c:pt idx="5218">
                  <c:v>2.8287E-2</c:v>
                </c:pt>
                <c:pt idx="5219">
                  <c:v>4.6337999999999997E-2</c:v>
                </c:pt>
                <c:pt idx="5220">
                  <c:v>6.4943000000000001E-2</c:v>
                </c:pt>
                <c:pt idx="5221">
                  <c:v>7.5042999999999999E-2</c:v>
                </c:pt>
                <c:pt idx="5222">
                  <c:v>8.2604999999999998E-2</c:v>
                </c:pt>
                <c:pt idx="5223">
                  <c:v>8.8658000000000001E-2</c:v>
                </c:pt>
                <c:pt idx="5224">
                  <c:v>9.0582999999999997E-2</c:v>
                </c:pt>
                <c:pt idx="5225">
                  <c:v>8.4219000000000002E-2</c:v>
                </c:pt>
                <c:pt idx="5226">
                  <c:v>7.8691999999999998E-2</c:v>
                </c:pt>
                <c:pt idx="5227">
                  <c:v>8.5073999999999997E-2</c:v>
                </c:pt>
                <c:pt idx="5228">
                  <c:v>8.2116999999999996E-2</c:v>
                </c:pt>
                <c:pt idx="5229">
                  <c:v>8.4251999999999994E-2</c:v>
                </c:pt>
                <c:pt idx="5230">
                  <c:v>8.1211999999999993E-2</c:v>
                </c:pt>
                <c:pt idx="5231">
                  <c:v>7.0911000000000002E-2</c:v>
                </c:pt>
                <c:pt idx="5232">
                  <c:v>6.2317999999999998E-2</c:v>
                </c:pt>
                <c:pt idx="5233">
                  <c:v>5.8370000000000005E-2</c:v>
                </c:pt>
                <c:pt idx="5234">
                  <c:v>5.3538999999999996E-2</c:v>
                </c:pt>
                <c:pt idx="5235">
                  <c:v>4.3850000000000007E-2</c:v>
                </c:pt>
                <c:pt idx="5236">
                  <c:v>4.1711999999999999E-2</c:v>
                </c:pt>
                <c:pt idx="5237">
                  <c:v>7.1940000000000004E-2</c:v>
                </c:pt>
                <c:pt idx="5238">
                  <c:v>7.3343999999999993E-2</c:v>
                </c:pt>
                <c:pt idx="5239">
                  <c:v>6.9568999999999992E-2</c:v>
                </c:pt>
                <c:pt idx="5240">
                  <c:v>5.8321999999999999E-2</c:v>
                </c:pt>
                <c:pt idx="5241">
                  <c:v>5.3273000000000001E-2</c:v>
                </c:pt>
                <c:pt idx="5242">
                  <c:v>5.6370999999999997E-2</c:v>
                </c:pt>
                <c:pt idx="5243">
                  <c:v>5.8637999999999996E-2</c:v>
                </c:pt>
                <c:pt idx="5244">
                  <c:v>6.4932000000000004E-2</c:v>
                </c:pt>
                <c:pt idx="5245">
                  <c:v>5.7830000000000006E-2</c:v>
                </c:pt>
                <c:pt idx="5246">
                  <c:v>6.1250000000000006E-2</c:v>
                </c:pt>
                <c:pt idx="5247">
                  <c:v>4.6051999999999996E-2</c:v>
                </c:pt>
                <c:pt idx="5248">
                  <c:v>4.0853E-2</c:v>
                </c:pt>
                <c:pt idx="5249">
                  <c:v>4.4115000000000001E-2</c:v>
                </c:pt>
                <c:pt idx="5250">
                  <c:v>3.6462000000000001E-2</c:v>
                </c:pt>
                <c:pt idx="5251">
                  <c:v>3.6248999999999997E-2</c:v>
                </c:pt>
                <c:pt idx="5252">
                  <c:v>3.1896000000000001E-2</c:v>
                </c:pt>
                <c:pt idx="5253">
                  <c:v>2.6109E-2</c:v>
                </c:pt>
                <c:pt idx="5254">
                  <c:v>4.6105E-2</c:v>
                </c:pt>
                <c:pt idx="5255">
                  <c:v>5.3981999999999995E-2</c:v>
                </c:pt>
                <c:pt idx="5256">
                  <c:v>5.4290999999999999E-2</c:v>
                </c:pt>
                <c:pt idx="5257">
                  <c:v>6.4284999999999995E-2</c:v>
                </c:pt>
                <c:pt idx="5258">
                  <c:v>7.0115999999999998E-2</c:v>
                </c:pt>
                <c:pt idx="5259">
                  <c:v>6.7230000000000012E-2</c:v>
                </c:pt>
                <c:pt idx="5260">
                  <c:v>7.1596999999999994E-2</c:v>
                </c:pt>
                <c:pt idx="5261">
                  <c:v>6.7373000000000002E-2</c:v>
                </c:pt>
                <c:pt idx="5262">
                  <c:v>7.1001999999999996E-2</c:v>
                </c:pt>
                <c:pt idx="5263">
                  <c:v>6.8225999999999995E-2</c:v>
                </c:pt>
                <c:pt idx="5264">
                  <c:v>6.5410999999999997E-2</c:v>
                </c:pt>
                <c:pt idx="5265">
                  <c:v>6.6064999999999999E-2</c:v>
                </c:pt>
                <c:pt idx="5266">
                  <c:v>7.6027999999999998E-2</c:v>
                </c:pt>
                <c:pt idx="5267">
                  <c:v>7.1854000000000001E-2</c:v>
                </c:pt>
                <c:pt idx="5268">
                  <c:v>6.5997E-2</c:v>
                </c:pt>
                <c:pt idx="5269">
                  <c:v>5.4885999999999997E-2</c:v>
                </c:pt>
                <c:pt idx="5270">
                  <c:v>6.3335000000000002E-2</c:v>
                </c:pt>
                <c:pt idx="5271">
                  <c:v>6.6444000000000003E-2</c:v>
                </c:pt>
                <c:pt idx="5272">
                  <c:v>6.8310999999999997E-2</c:v>
                </c:pt>
                <c:pt idx="5273">
                  <c:v>6.3106999999999996E-2</c:v>
                </c:pt>
                <c:pt idx="5274">
                  <c:v>6.4211999999999991E-2</c:v>
                </c:pt>
                <c:pt idx="5275">
                  <c:v>7.1670000000000011E-2</c:v>
                </c:pt>
                <c:pt idx="5276">
                  <c:v>6.8670999999999996E-2</c:v>
                </c:pt>
                <c:pt idx="5277">
                  <c:v>5.7603999999999995E-2</c:v>
                </c:pt>
                <c:pt idx="5278">
                  <c:v>5.1232E-2</c:v>
                </c:pt>
                <c:pt idx="5279">
                  <c:v>4.9861999999999997E-2</c:v>
                </c:pt>
                <c:pt idx="5280">
                  <c:v>5.5261999999999999E-2</c:v>
                </c:pt>
                <c:pt idx="5281">
                  <c:v>4.2832999999999996E-2</c:v>
                </c:pt>
                <c:pt idx="5282">
                  <c:v>5.6451999999999995E-2</c:v>
                </c:pt>
                <c:pt idx="5283">
                  <c:v>4.9936999999999995E-2</c:v>
                </c:pt>
                <c:pt idx="5284">
                  <c:v>4.9027999999999995E-2</c:v>
                </c:pt>
                <c:pt idx="5285">
                  <c:v>5.7194999999999996E-2</c:v>
                </c:pt>
                <c:pt idx="5286">
                  <c:v>6.1102999999999998E-2</c:v>
                </c:pt>
                <c:pt idx="5287">
                  <c:v>7.0497999999999991E-2</c:v>
                </c:pt>
                <c:pt idx="5288">
                  <c:v>6.5988999999999992E-2</c:v>
                </c:pt>
                <c:pt idx="5289">
                  <c:v>6.1350000000000002E-2</c:v>
                </c:pt>
                <c:pt idx="5290">
                  <c:v>6.3876000000000002E-2</c:v>
                </c:pt>
                <c:pt idx="5291">
                  <c:v>6.6587999999999994E-2</c:v>
                </c:pt>
                <c:pt idx="5292">
                  <c:v>9.0903999999999999E-2</c:v>
                </c:pt>
                <c:pt idx="5293">
                  <c:v>9.9080000000000001E-2</c:v>
                </c:pt>
                <c:pt idx="5294">
                  <c:v>9.7085999999999992E-2</c:v>
                </c:pt>
                <c:pt idx="5295">
                  <c:v>0.106612</c:v>
                </c:pt>
                <c:pt idx="5296">
                  <c:v>0.10765699999999999</c:v>
                </c:pt>
                <c:pt idx="5297">
                  <c:v>0.102325</c:v>
                </c:pt>
                <c:pt idx="5298">
                  <c:v>9.3157999999999991E-2</c:v>
                </c:pt>
                <c:pt idx="5299">
                  <c:v>0.10075000000000001</c:v>
                </c:pt>
                <c:pt idx="5300">
                  <c:v>9.9778999999999993E-2</c:v>
                </c:pt>
                <c:pt idx="5301">
                  <c:v>0.11316000000000001</c:v>
                </c:pt>
                <c:pt idx="5302">
                  <c:v>0.12873000000000001</c:v>
                </c:pt>
                <c:pt idx="5303">
                  <c:v>0.12758900000000001</c:v>
                </c:pt>
                <c:pt idx="5304">
                  <c:v>0.13511699999999999</c:v>
                </c:pt>
                <c:pt idx="5305">
                  <c:v>0.160605</c:v>
                </c:pt>
                <c:pt idx="5306">
                  <c:v>0.17154000000000003</c:v>
                </c:pt>
                <c:pt idx="5307">
                  <c:v>0.174902</c:v>
                </c:pt>
                <c:pt idx="5308">
                  <c:v>0.17413399999999998</c:v>
                </c:pt>
                <c:pt idx="5309">
                  <c:v>0.166875</c:v>
                </c:pt>
                <c:pt idx="5310">
                  <c:v>0.171345</c:v>
                </c:pt>
                <c:pt idx="5311">
                  <c:v>0.17321</c:v>
                </c:pt>
                <c:pt idx="5312">
                  <c:v>0.169456</c:v>
                </c:pt>
                <c:pt idx="5313">
                  <c:v>0.17116099999999998</c:v>
                </c:pt>
                <c:pt idx="5314">
                  <c:v>0.16103799999999999</c:v>
                </c:pt>
                <c:pt idx="5315">
                  <c:v>0.179345</c:v>
                </c:pt>
                <c:pt idx="5316">
                  <c:v>0.19475499999999998</c:v>
                </c:pt>
                <c:pt idx="5317">
                  <c:v>0.228074</c:v>
                </c:pt>
                <c:pt idx="5318">
                  <c:v>0.24313799999999999</c:v>
                </c:pt>
                <c:pt idx="5319">
                  <c:v>0.23749000000000001</c:v>
                </c:pt>
                <c:pt idx="5320">
                  <c:v>0.24067899999999998</c:v>
                </c:pt>
                <c:pt idx="5321">
                  <c:v>0.25329399999999996</c:v>
                </c:pt>
                <c:pt idx="5322">
                  <c:v>0.25869500000000001</c:v>
                </c:pt>
                <c:pt idx="5323">
                  <c:v>0.24252399999999999</c:v>
                </c:pt>
                <c:pt idx="5324">
                  <c:v>0.23116299999999998</c:v>
                </c:pt>
                <c:pt idx="5325">
                  <c:v>0.253909</c:v>
                </c:pt>
                <c:pt idx="5326">
                  <c:v>0.26100000000000001</c:v>
                </c:pt>
                <c:pt idx="5327">
                  <c:v>0.23682799999999998</c:v>
                </c:pt>
                <c:pt idx="5328">
                  <c:v>0.231127</c:v>
                </c:pt>
                <c:pt idx="5329">
                  <c:v>0.23416199999999998</c:v>
                </c:pt>
                <c:pt idx="5330">
                  <c:v>0.21559099999999998</c:v>
                </c:pt>
                <c:pt idx="5331">
                  <c:v>0.207486</c:v>
                </c:pt>
                <c:pt idx="5332">
                  <c:v>0.19958099999999998</c:v>
                </c:pt>
                <c:pt idx="5333">
                  <c:v>0.19491799999999998</c:v>
                </c:pt>
                <c:pt idx="5334">
                  <c:v>0.19251199999999999</c:v>
                </c:pt>
                <c:pt idx="5335">
                  <c:v>0.17977899999999999</c:v>
                </c:pt>
                <c:pt idx="5336">
                  <c:v>0.182417</c:v>
                </c:pt>
                <c:pt idx="5337">
                  <c:v>0.18469099999999999</c:v>
                </c:pt>
                <c:pt idx="5338">
                  <c:v>0.175123</c:v>
                </c:pt>
                <c:pt idx="5339">
                  <c:v>0.16675099999999998</c:v>
                </c:pt>
                <c:pt idx="5340">
                  <c:v>0.15137699999999998</c:v>
                </c:pt>
                <c:pt idx="5341">
                  <c:v>0.16287599999999999</c:v>
                </c:pt>
                <c:pt idx="5342">
                  <c:v>0.16530699999999998</c:v>
                </c:pt>
                <c:pt idx="5343">
                  <c:v>0.16209499999999999</c:v>
                </c:pt>
                <c:pt idx="5344">
                  <c:v>0.15993499999999999</c:v>
                </c:pt>
                <c:pt idx="5345">
                  <c:v>0.15001399999999998</c:v>
                </c:pt>
                <c:pt idx="5346">
                  <c:v>0.14222499999999999</c:v>
                </c:pt>
                <c:pt idx="5347">
                  <c:v>0.14832399999999998</c:v>
                </c:pt>
                <c:pt idx="5348">
                  <c:v>0.13782</c:v>
                </c:pt>
                <c:pt idx="5349">
                  <c:v>0.12929000000000002</c:v>
                </c:pt>
                <c:pt idx="5350">
                  <c:v>0.15476399999999998</c:v>
                </c:pt>
                <c:pt idx="5351">
                  <c:v>0.140379</c:v>
                </c:pt>
                <c:pt idx="5352">
                  <c:v>0.13578899999999999</c:v>
                </c:pt>
                <c:pt idx="5353">
                  <c:v>0.12797600000000001</c:v>
                </c:pt>
                <c:pt idx="5354">
                  <c:v>0.11322199999999999</c:v>
                </c:pt>
                <c:pt idx="5355">
                  <c:v>0.107622</c:v>
                </c:pt>
                <c:pt idx="5356">
                  <c:v>0.10054399999999999</c:v>
                </c:pt>
                <c:pt idx="5357">
                  <c:v>8.2096000000000002E-2</c:v>
                </c:pt>
                <c:pt idx="5358">
                  <c:v>7.6200999999999991E-2</c:v>
                </c:pt>
                <c:pt idx="5359">
                  <c:v>7.8078999999999996E-2</c:v>
                </c:pt>
                <c:pt idx="5360">
                  <c:v>7.9440000000000011E-2</c:v>
                </c:pt>
                <c:pt idx="5361">
                  <c:v>6.1584999999999994E-2</c:v>
                </c:pt>
                <c:pt idx="5362">
                  <c:v>7.4950000000000003E-2</c:v>
                </c:pt>
                <c:pt idx="5363">
                  <c:v>7.8814999999999996E-2</c:v>
                </c:pt>
                <c:pt idx="5364">
                  <c:v>7.1693999999999994E-2</c:v>
                </c:pt>
                <c:pt idx="5365">
                  <c:v>6.4624000000000001E-2</c:v>
                </c:pt>
                <c:pt idx="5366">
                  <c:v>5.9242999999999997E-2</c:v>
                </c:pt>
                <c:pt idx="5367">
                  <c:v>7.282799999999999E-2</c:v>
                </c:pt>
                <c:pt idx="5368">
                  <c:v>7.1307999999999996E-2</c:v>
                </c:pt>
                <c:pt idx="5369">
                  <c:v>6.2497999999999998E-2</c:v>
                </c:pt>
                <c:pt idx="5370">
                  <c:v>6.4950999999999995E-2</c:v>
                </c:pt>
                <c:pt idx="5371">
                  <c:v>5.9857999999999995E-2</c:v>
                </c:pt>
                <c:pt idx="5372">
                  <c:v>5.7130000000000007E-2</c:v>
                </c:pt>
                <c:pt idx="5373">
                  <c:v>5.2617999999999998E-2</c:v>
                </c:pt>
                <c:pt idx="5374">
                  <c:v>5.1021999999999998E-2</c:v>
                </c:pt>
                <c:pt idx="5375">
                  <c:v>4.6006999999999999E-2</c:v>
                </c:pt>
                <c:pt idx="5376">
                  <c:v>4.3966999999999999E-2</c:v>
                </c:pt>
                <c:pt idx="5377">
                  <c:v>4.4202999999999999E-2</c:v>
                </c:pt>
                <c:pt idx="5378">
                  <c:v>3.7610999999999999E-2</c:v>
                </c:pt>
                <c:pt idx="5379">
                  <c:v>3.3486999999999996E-2</c:v>
                </c:pt>
                <c:pt idx="5380">
                  <c:v>3.5991999999999996E-2</c:v>
                </c:pt>
                <c:pt idx="5381">
                  <c:v>3.8240000000000003E-2</c:v>
                </c:pt>
                <c:pt idx="5382">
                  <c:v>3.4597999999999997E-2</c:v>
                </c:pt>
                <c:pt idx="5383">
                  <c:v>3.4107999999999999E-2</c:v>
                </c:pt>
                <c:pt idx="5384">
                  <c:v>3.0043999999999998E-2</c:v>
                </c:pt>
                <c:pt idx="5385">
                  <c:v>2.8473999999999999E-2</c:v>
                </c:pt>
                <c:pt idx="5386">
                  <c:v>2.7923E-2</c:v>
                </c:pt>
                <c:pt idx="5387">
                  <c:v>2.3860000000000003E-2</c:v>
                </c:pt>
                <c:pt idx="5388">
                  <c:v>2.2751E-2</c:v>
                </c:pt>
                <c:pt idx="5389">
                  <c:v>1.8418999999999998E-2</c:v>
                </c:pt>
                <c:pt idx="5390">
                  <c:v>1.9483E-2</c:v>
                </c:pt>
                <c:pt idx="5391">
                  <c:v>2.2244999999999997E-2</c:v>
                </c:pt>
                <c:pt idx="5392">
                  <c:v>1.8832999999999999E-2</c:v>
                </c:pt>
                <c:pt idx="5393">
                  <c:v>1.7037999999999998E-2</c:v>
                </c:pt>
                <c:pt idx="5394">
                  <c:v>1.9200999999999999E-2</c:v>
                </c:pt>
                <c:pt idx="5395">
                  <c:v>2.4620000000000003E-2</c:v>
                </c:pt>
                <c:pt idx="5396">
                  <c:v>2.1162999999999998E-2</c:v>
                </c:pt>
                <c:pt idx="5397">
                  <c:v>2.9769E-2</c:v>
                </c:pt>
                <c:pt idx="5398">
                  <c:v>3.6685999999999996E-2</c:v>
                </c:pt>
                <c:pt idx="5399">
                  <c:v>4.0070000000000001E-2</c:v>
                </c:pt>
                <c:pt idx="5400">
                  <c:v>3.7046999999999997E-2</c:v>
                </c:pt>
                <c:pt idx="5401">
                  <c:v>3.1203999999999999E-2</c:v>
                </c:pt>
                <c:pt idx="5402">
                  <c:v>2.8625999999999999E-2</c:v>
                </c:pt>
                <c:pt idx="5403">
                  <c:v>3.7484999999999997E-2</c:v>
                </c:pt>
                <c:pt idx="5404">
                  <c:v>3.8613000000000001E-2</c:v>
                </c:pt>
                <c:pt idx="5405">
                  <c:v>3.705E-2</c:v>
                </c:pt>
                <c:pt idx="5406">
                  <c:v>3.5805999999999998E-2</c:v>
                </c:pt>
                <c:pt idx="5407">
                  <c:v>3.7963999999999998E-2</c:v>
                </c:pt>
                <c:pt idx="5408">
                  <c:v>3.875E-2</c:v>
                </c:pt>
                <c:pt idx="5409">
                  <c:v>3.7263999999999999E-2</c:v>
                </c:pt>
                <c:pt idx="5410">
                  <c:v>3.8603999999999999E-2</c:v>
                </c:pt>
                <c:pt idx="5411">
                  <c:v>5.1871999999999995E-2</c:v>
                </c:pt>
                <c:pt idx="5412">
                  <c:v>5.2704999999999995E-2</c:v>
                </c:pt>
                <c:pt idx="5413">
                  <c:v>5.0650000000000008E-2</c:v>
                </c:pt>
                <c:pt idx="5414">
                  <c:v>5.0667999999999998E-2</c:v>
                </c:pt>
                <c:pt idx="5415">
                  <c:v>4.7197999999999997E-2</c:v>
                </c:pt>
                <c:pt idx="5416">
                  <c:v>4.8480000000000002E-2</c:v>
                </c:pt>
                <c:pt idx="5417">
                  <c:v>4.6010999999999996E-2</c:v>
                </c:pt>
                <c:pt idx="5418">
                  <c:v>4.2762999999999995E-2</c:v>
                </c:pt>
                <c:pt idx="5419">
                  <c:v>3.4851E-2</c:v>
                </c:pt>
                <c:pt idx="5420">
                  <c:v>3.9445000000000001E-2</c:v>
                </c:pt>
                <c:pt idx="5421">
                  <c:v>5.2345999999999997E-2</c:v>
                </c:pt>
                <c:pt idx="5422">
                  <c:v>5.7030999999999998E-2</c:v>
                </c:pt>
                <c:pt idx="5423">
                  <c:v>6.3622999999999999E-2</c:v>
                </c:pt>
                <c:pt idx="5424">
                  <c:v>6.4340999999999995E-2</c:v>
                </c:pt>
                <c:pt idx="5425">
                  <c:v>6.3314999999999996E-2</c:v>
                </c:pt>
                <c:pt idx="5426">
                  <c:v>7.1007000000000001E-2</c:v>
                </c:pt>
                <c:pt idx="5427">
                  <c:v>6.7610000000000003E-2</c:v>
                </c:pt>
                <c:pt idx="5428">
                  <c:v>6.7100999999999994E-2</c:v>
                </c:pt>
                <c:pt idx="5429">
                  <c:v>6.2634999999999996E-2</c:v>
                </c:pt>
                <c:pt idx="5430">
                  <c:v>6.1837999999999997E-2</c:v>
                </c:pt>
                <c:pt idx="5431">
                  <c:v>6.1462999999999997E-2</c:v>
                </c:pt>
                <c:pt idx="5432">
                  <c:v>6.9956999999999991E-2</c:v>
                </c:pt>
                <c:pt idx="5433">
                  <c:v>6.5603999999999996E-2</c:v>
                </c:pt>
                <c:pt idx="5434">
                  <c:v>6.4125000000000001E-2</c:v>
                </c:pt>
                <c:pt idx="5435">
                  <c:v>5.8306999999999998E-2</c:v>
                </c:pt>
                <c:pt idx="5436">
                  <c:v>6.1623999999999998E-2</c:v>
                </c:pt>
                <c:pt idx="5437">
                  <c:v>5.0450000000000002E-2</c:v>
                </c:pt>
                <c:pt idx="5438">
                  <c:v>5.4186999999999999E-2</c:v>
                </c:pt>
                <c:pt idx="5439">
                  <c:v>5.0363999999999999E-2</c:v>
                </c:pt>
                <c:pt idx="5440">
                  <c:v>5.6723999999999997E-2</c:v>
                </c:pt>
                <c:pt idx="5441">
                  <c:v>5.1438999999999999E-2</c:v>
                </c:pt>
                <c:pt idx="5442">
                  <c:v>4.7926999999999997E-2</c:v>
                </c:pt>
                <c:pt idx="5443">
                  <c:v>4.3797999999999997E-2</c:v>
                </c:pt>
                <c:pt idx="5444">
                  <c:v>3.4674999999999997E-2</c:v>
                </c:pt>
                <c:pt idx="5445">
                  <c:v>3.2063000000000001E-2</c:v>
                </c:pt>
                <c:pt idx="5446">
                  <c:v>2.9980999999999997E-2</c:v>
                </c:pt>
                <c:pt idx="5447">
                  <c:v>3.1427999999999998E-2</c:v>
                </c:pt>
                <c:pt idx="5448">
                  <c:v>3.0853999999999999E-2</c:v>
                </c:pt>
                <c:pt idx="5449">
                  <c:v>3.2547E-2</c:v>
                </c:pt>
                <c:pt idx="5450">
                  <c:v>3.7626E-2</c:v>
                </c:pt>
                <c:pt idx="5451">
                  <c:v>4.0424000000000002E-2</c:v>
                </c:pt>
                <c:pt idx="5452">
                  <c:v>3.4758999999999998E-2</c:v>
                </c:pt>
                <c:pt idx="5453">
                  <c:v>3.0367999999999999E-2</c:v>
                </c:pt>
                <c:pt idx="5454">
                  <c:v>3.2628999999999998E-2</c:v>
                </c:pt>
                <c:pt idx="5455">
                  <c:v>3.6656000000000001E-2</c:v>
                </c:pt>
                <c:pt idx="5456">
                  <c:v>4.4776999999999997E-2</c:v>
                </c:pt>
                <c:pt idx="5457">
                  <c:v>5.0310999999999995E-2</c:v>
                </c:pt>
                <c:pt idx="5458">
                  <c:v>6.2147999999999995E-2</c:v>
                </c:pt>
                <c:pt idx="5459">
                  <c:v>5.9406E-2</c:v>
                </c:pt>
                <c:pt idx="5460">
                  <c:v>7.2427999999999992E-2</c:v>
                </c:pt>
                <c:pt idx="5461">
                  <c:v>7.5565999999999994E-2</c:v>
                </c:pt>
                <c:pt idx="5462">
                  <c:v>7.8264E-2</c:v>
                </c:pt>
                <c:pt idx="5463">
                  <c:v>8.0810000000000007E-2</c:v>
                </c:pt>
                <c:pt idx="5464">
                  <c:v>7.3913999999999994E-2</c:v>
                </c:pt>
                <c:pt idx="5465">
                  <c:v>7.2406999999999999E-2</c:v>
                </c:pt>
                <c:pt idx="5466">
                  <c:v>7.1153999999999995E-2</c:v>
                </c:pt>
                <c:pt idx="5467">
                  <c:v>6.1428999999999997E-2</c:v>
                </c:pt>
                <c:pt idx="5468">
                  <c:v>6.2155999999999996E-2</c:v>
                </c:pt>
                <c:pt idx="5469">
                  <c:v>5.9180000000000003E-2</c:v>
                </c:pt>
                <c:pt idx="5470">
                  <c:v>6.4227999999999993E-2</c:v>
                </c:pt>
                <c:pt idx="5471">
                  <c:v>8.6443999999999993E-2</c:v>
                </c:pt>
                <c:pt idx="5472">
                  <c:v>9.8293999999999992E-2</c:v>
                </c:pt>
                <c:pt idx="5473">
                  <c:v>0.102349</c:v>
                </c:pt>
                <c:pt idx="5474">
                  <c:v>9.9786E-2</c:v>
                </c:pt>
                <c:pt idx="5475">
                  <c:v>9.4686999999999993E-2</c:v>
                </c:pt>
                <c:pt idx="5476">
                  <c:v>8.7093999999999991E-2</c:v>
                </c:pt>
                <c:pt idx="5477">
                  <c:v>7.7885999999999997E-2</c:v>
                </c:pt>
                <c:pt idx="5478">
                  <c:v>7.8179999999999999E-2</c:v>
                </c:pt>
                <c:pt idx="5479">
                  <c:v>8.1100999999999993E-2</c:v>
                </c:pt>
                <c:pt idx="5480">
                  <c:v>0.10904599999999999</c:v>
                </c:pt>
                <c:pt idx="5481">
                  <c:v>0.11744499999999999</c:v>
                </c:pt>
                <c:pt idx="5482">
                  <c:v>0.12976499999999999</c:v>
                </c:pt>
                <c:pt idx="5483">
                  <c:v>0.140184</c:v>
                </c:pt>
                <c:pt idx="5484">
                  <c:v>0.142042</c:v>
                </c:pt>
                <c:pt idx="5485">
                  <c:v>0.14257400000000001</c:v>
                </c:pt>
                <c:pt idx="5486">
                  <c:v>0.144515</c:v>
                </c:pt>
                <c:pt idx="5487">
                  <c:v>0.137596</c:v>
                </c:pt>
                <c:pt idx="5488">
                  <c:v>0.12681399999999998</c:v>
                </c:pt>
                <c:pt idx="5489">
                  <c:v>0.13969199999999998</c:v>
                </c:pt>
                <c:pt idx="5490">
                  <c:v>0.15335699999999999</c:v>
                </c:pt>
                <c:pt idx="5491">
                  <c:v>0.160966</c:v>
                </c:pt>
                <c:pt idx="5492">
                  <c:v>0.16007099999999999</c:v>
                </c:pt>
                <c:pt idx="5493">
                  <c:v>0.168466</c:v>
                </c:pt>
                <c:pt idx="5494">
                  <c:v>0.16436000000000001</c:v>
                </c:pt>
                <c:pt idx="5495">
                  <c:v>0.172296</c:v>
                </c:pt>
                <c:pt idx="5496">
                  <c:v>0.16528699999999999</c:v>
                </c:pt>
                <c:pt idx="5497">
                  <c:v>0.144063</c:v>
                </c:pt>
                <c:pt idx="5498">
                  <c:v>0.133602</c:v>
                </c:pt>
                <c:pt idx="5499">
                  <c:v>0.118631</c:v>
                </c:pt>
                <c:pt idx="5500">
                  <c:v>0.12718499999999999</c:v>
                </c:pt>
                <c:pt idx="5501">
                  <c:v>0.14142399999999999</c:v>
                </c:pt>
                <c:pt idx="5502">
                  <c:v>0.147421</c:v>
                </c:pt>
                <c:pt idx="5503">
                  <c:v>0.155502</c:v>
                </c:pt>
                <c:pt idx="5504">
                  <c:v>0.14524699999999999</c:v>
                </c:pt>
                <c:pt idx="5505">
                  <c:v>0.139372</c:v>
                </c:pt>
                <c:pt idx="5506">
                  <c:v>0.129717</c:v>
                </c:pt>
                <c:pt idx="5507">
                  <c:v>0.123346</c:v>
                </c:pt>
                <c:pt idx="5508">
                  <c:v>0.13423099999999999</c:v>
                </c:pt>
                <c:pt idx="5509">
                  <c:v>0.11927299999999999</c:v>
                </c:pt>
                <c:pt idx="5510">
                  <c:v>0.10717699999999999</c:v>
                </c:pt>
                <c:pt idx="5511">
                  <c:v>0.10256499999999999</c:v>
                </c:pt>
                <c:pt idx="5512">
                  <c:v>9.4190999999999997E-2</c:v>
                </c:pt>
                <c:pt idx="5513">
                  <c:v>7.8160000000000007E-2</c:v>
                </c:pt>
                <c:pt idx="5514">
                  <c:v>7.8080999999999998E-2</c:v>
                </c:pt>
                <c:pt idx="5515">
                  <c:v>7.357000000000001E-2</c:v>
                </c:pt>
                <c:pt idx="5516">
                  <c:v>6.901199999999999E-2</c:v>
                </c:pt>
                <c:pt idx="5517">
                  <c:v>5.8434999999999994E-2</c:v>
                </c:pt>
                <c:pt idx="5518">
                  <c:v>7.1943000000000007E-2</c:v>
                </c:pt>
                <c:pt idx="5519">
                  <c:v>8.2155999999999993E-2</c:v>
                </c:pt>
                <c:pt idx="5520">
                  <c:v>0.101687</c:v>
                </c:pt>
                <c:pt idx="5521">
                  <c:v>0.11244399999999999</c:v>
                </c:pt>
                <c:pt idx="5522">
                  <c:v>0.130524</c:v>
                </c:pt>
                <c:pt idx="5523">
                  <c:v>0.12986899999999998</c:v>
                </c:pt>
                <c:pt idx="5524">
                  <c:v>0.12307499999999999</c:v>
                </c:pt>
                <c:pt idx="5525">
                  <c:v>0.11180599999999999</c:v>
                </c:pt>
                <c:pt idx="5526">
                  <c:v>0.106517</c:v>
                </c:pt>
                <c:pt idx="5527">
                  <c:v>0.117921</c:v>
                </c:pt>
                <c:pt idx="5528">
                  <c:v>0.12388099999999999</c:v>
                </c:pt>
                <c:pt idx="5529">
                  <c:v>0.134577</c:v>
                </c:pt>
                <c:pt idx="5530">
                  <c:v>0.123862</c:v>
                </c:pt>
                <c:pt idx="5531">
                  <c:v>0.138179</c:v>
                </c:pt>
                <c:pt idx="5532">
                  <c:v>0.14843399999999998</c:v>
                </c:pt>
                <c:pt idx="5533">
                  <c:v>0.14544399999999999</c:v>
                </c:pt>
                <c:pt idx="5534">
                  <c:v>0.151255</c:v>
                </c:pt>
                <c:pt idx="5535">
                  <c:v>0.13594899999999999</c:v>
                </c:pt>
                <c:pt idx="5536">
                  <c:v>0.14179899999999998</c:v>
                </c:pt>
                <c:pt idx="5537">
                  <c:v>0.14531000000000002</c:v>
                </c:pt>
                <c:pt idx="5538">
                  <c:v>0.143785</c:v>
                </c:pt>
                <c:pt idx="5539">
                  <c:v>0.162468</c:v>
                </c:pt>
                <c:pt idx="5540">
                  <c:v>0.162026</c:v>
                </c:pt>
                <c:pt idx="5541">
                  <c:v>0.17217199999999999</c:v>
                </c:pt>
                <c:pt idx="5542">
                  <c:v>0.18528000000000003</c:v>
                </c:pt>
                <c:pt idx="5543">
                  <c:v>0.18591199999999999</c:v>
                </c:pt>
                <c:pt idx="5544">
                  <c:v>0.19155700000000001</c:v>
                </c:pt>
                <c:pt idx="5545">
                  <c:v>0.20272299999999999</c:v>
                </c:pt>
                <c:pt idx="5546">
                  <c:v>0.20128799999999999</c:v>
                </c:pt>
                <c:pt idx="5547">
                  <c:v>0.21281599999999998</c:v>
                </c:pt>
                <c:pt idx="5548">
                  <c:v>0.22765199999999999</c:v>
                </c:pt>
                <c:pt idx="5549">
                  <c:v>0.248336</c:v>
                </c:pt>
                <c:pt idx="5550">
                  <c:v>0.24085899999999999</c:v>
                </c:pt>
                <c:pt idx="5551">
                  <c:v>0.24373899999999998</c:v>
                </c:pt>
                <c:pt idx="5552">
                  <c:v>0.23219399999999998</c:v>
                </c:pt>
                <c:pt idx="5553">
                  <c:v>0.22900000000000001</c:v>
                </c:pt>
                <c:pt idx="5554">
                  <c:v>0.218748</c:v>
                </c:pt>
                <c:pt idx="5555">
                  <c:v>0.245395</c:v>
                </c:pt>
                <c:pt idx="5556">
                  <c:v>0.25310199999999999</c:v>
                </c:pt>
                <c:pt idx="5557">
                  <c:v>0.26945399999999997</c:v>
                </c:pt>
                <c:pt idx="5558">
                  <c:v>0.27618000000000004</c:v>
                </c:pt>
                <c:pt idx="5559">
                  <c:v>0.27016599999999996</c:v>
                </c:pt>
                <c:pt idx="5560">
                  <c:v>0.25508000000000003</c:v>
                </c:pt>
                <c:pt idx="5561">
                  <c:v>0.24822000000000002</c:v>
                </c:pt>
                <c:pt idx="5562">
                  <c:v>0.24881499999999998</c:v>
                </c:pt>
                <c:pt idx="5563">
                  <c:v>0.24111099999999999</c:v>
                </c:pt>
                <c:pt idx="5564">
                  <c:v>0.233983</c:v>
                </c:pt>
                <c:pt idx="5565">
                  <c:v>0.21654799999999999</c:v>
                </c:pt>
                <c:pt idx="5566">
                  <c:v>0.20331199999999999</c:v>
                </c:pt>
                <c:pt idx="5567">
                  <c:v>0.182036</c:v>
                </c:pt>
                <c:pt idx="5568">
                  <c:v>0.17385599999999998</c:v>
                </c:pt>
                <c:pt idx="5569">
                  <c:v>0.169463</c:v>
                </c:pt>
                <c:pt idx="5570">
                  <c:v>0.16689000000000001</c:v>
                </c:pt>
                <c:pt idx="5571">
                  <c:v>0.15728699999999998</c:v>
                </c:pt>
                <c:pt idx="5572">
                  <c:v>0.17113100000000001</c:v>
                </c:pt>
                <c:pt idx="5573">
                  <c:v>0.155611</c:v>
                </c:pt>
                <c:pt idx="5574">
                  <c:v>0.13153799999999999</c:v>
                </c:pt>
                <c:pt idx="5575">
                  <c:v>0.140513</c:v>
                </c:pt>
                <c:pt idx="5576">
                  <c:v>0.13678000000000001</c:v>
                </c:pt>
                <c:pt idx="5577">
                  <c:v>0.13203099999999998</c:v>
                </c:pt>
                <c:pt idx="5578">
                  <c:v>0.12390799999999999</c:v>
                </c:pt>
                <c:pt idx="5579">
                  <c:v>0.11919299999999999</c:v>
                </c:pt>
                <c:pt idx="5580">
                  <c:v>0.12334099999999999</c:v>
                </c:pt>
                <c:pt idx="5581">
                  <c:v>0.12046000000000001</c:v>
                </c:pt>
                <c:pt idx="5582">
                  <c:v>0.11498799999999999</c:v>
                </c:pt>
                <c:pt idx="5583">
                  <c:v>9.9535999999999999E-2</c:v>
                </c:pt>
                <c:pt idx="5584">
                  <c:v>0.10284799999999999</c:v>
                </c:pt>
                <c:pt idx="5585">
                  <c:v>9.5504999999999993E-2</c:v>
                </c:pt>
                <c:pt idx="5586">
                  <c:v>0.10917099999999999</c:v>
                </c:pt>
                <c:pt idx="5587">
                  <c:v>0.10367599999999999</c:v>
                </c:pt>
                <c:pt idx="5588">
                  <c:v>9.7679000000000002E-2</c:v>
                </c:pt>
                <c:pt idx="5589">
                  <c:v>9.3783999999999992E-2</c:v>
                </c:pt>
                <c:pt idx="5590">
                  <c:v>8.2214999999999996E-2</c:v>
                </c:pt>
                <c:pt idx="5591">
                  <c:v>7.0158999999999999E-2</c:v>
                </c:pt>
                <c:pt idx="5592">
                  <c:v>6.0845999999999997E-2</c:v>
                </c:pt>
                <c:pt idx="5593">
                  <c:v>5.8622E-2</c:v>
                </c:pt>
                <c:pt idx="5594">
                  <c:v>5.2610000000000004E-2</c:v>
                </c:pt>
                <c:pt idx="5595">
                  <c:v>4.3787E-2</c:v>
                </c:pt>
                <c:pt idx="5596">
                  <c:v>4.5550000000000007E-2</c:v>
                </c:pt>
                <c:pt idx="5597">
                  <c:v>4.8877999999999998E-2</c:v>
                </c:pt>
                <c:pt idx="5598">
                  <c:v>5.1357E-2</c:v>
                </c:pt>
                <c:pt idx="5599">
                  <c:v>4.7168999999999996E-2</c:v>
                </c:pt>
                <c:pt idx="5600">
                  <c:v>4.7932999999999996E-2</c:v>
                </c:pt>
                <c:pt idx="5601">
                  <c:v>5.0294999999999999E-2</c:v>
                </c:pt>
                <c:pt idx="5602">
                  <c:v>4.4681999999999999E-2</c:v>
                </c:pt>
                <c:pt idx="5603">
                  <c:v>4.9688999999999997E-2</c:v>
                </c:pt>
                <c:pt idx="5604">
                  <c:v>4.0055E-2</c:v>
                </c:pt>
                <c:pt idx="5605">
                  <c:v>3.6910000000000005E-2</c:v>
                </c:pt>
                <c:pt idx="5606">
                  <c:v>4.8208000000000001E-2</c:v>
                </c:pt>
                <c:pt idx="5607">
                  <c:v>4.3580000000000001E-2</c:v>
                </c:pt>
                <c:pt idx="5608">
                  <c:v>4.4316000000000001E-2</c:v>
                </c:pt>
                <c:pt idx="5609">
                  <c:v>3.7925E-2</c:v>
                </c:pt>
                <c:pt idx="5610">
                  <c:v>3.0800999999999999E-2</c:v>
                </c:pt>
                <c:pt idx="5611">
                  <c:v>3.3353000000000001E-2</c:v>
                </c:pt>
                <c:pt idx="5612">
                  <c:v>4.7861999999999995E-2</c:v>
                </c:pt>
                <c:pt idx="5613">
                  <c:v>4.4464999999999998E-2</c:v>
                </c:pt>
                <c:pt idx="5614">
                  <c:v>4.7121999999999997E-2</c:v>
                </c:pt>
                <c:pt idx="5615">
                  <c:v>4.6615999999999998E-2</c:v>
                </c:pt>
                <c:pt idx="5616">
                  <c:v>5.3312999999999999E-2</c:v>
                </c:pt>
                <c:pt idx="5617">
                  <c:v>5.8448999999999994E-2</c:v>
                </c:pt>
                <c:pt idx="5618">
                  <c:v>5.6824E-2</c:v>
                </c:pt>
                <c:pt idx="5619">
                  <c:v>5.5134999999999997E-2</c:v>
                </c:pt>
                <c:pt idx="5620">
                  <c:v>5.4896999999999994E-2</c:v>
                </c:pt>
                <c:pt idx="5621">
                  <c:v>5.6735000000000001E-2</c:v>
                </c:pt>
                <c:pt idx="5622">
                  <c:v>5.2583999999999999E-2</c:v>
                </c:pt>
                <c:pt idx="5623">
                  <c:v>6.2871999999999997E-2</c:v>
                </c:pt>
                <c:pt idx="5624">
                  <c:v>7.5705999999999996E-2</c:v>
                </c:pt>
                <c:pt idx="5625">
                  <c:v>6.9711999999999996E-2</c:v>
                </c:pt>
                <c:pt idx="5626">
                  <c:v>6.8467E-2</c:v>
                </c:pt>
                <c:pt idx="5627">
                  <c:v>5.9965999999999998E-2</c:v>
                </c:pt>
                <c:pt idx="5628">
                  <c:v>6.2253999999999997E-2</c:v>
                </c:pt>
                <c:pt idx="5629">
                  <c:v>5.5643999999999999E-2</c:v>
                </c:pt>
                <c:pt idx="5630">
                  <c:v>4.9708999999999996E-2</c:v>
                </c:pt>
                <c:pt idx="5631">
                  <c:v>4.1423999999999996E-2</c:v>
                </c:pt>
                <c:pt idx="5632">
                  <c:v>3.8177999999999997E-2</c:v>
                </c:pt>
                <c:pt idx="5633">
                  <c:v>3.9535999999999995E-2</c:v>
                </c:pt>
                <c:pt idx="5634">
                  <c:v>3.4973999999999998E-2</c:v>
                </c:pt>
                <c:pt idx="5635">
                  <c:v>2.6747E-2</c:v>
                </c:pt>
                <c:pt idx="5636">
                  <c:v>4.1512E-2</c:v>
                </c:pt>
                <c:pt idx="5637">
                  <c:v>4.2921000000000001E-2</c:v>
                </c:pt>
                <c:pt idx="5638">
                  <c:v>4.1056999999999996E-2</c:v>
                </c:pt>
                <c:pt idx="5639">
                  <c:v>3.8601999999999997E-2</c:v>
                </c:pt>
                <c:pt idx="5640">
                  <c:v>6.1811999999999999E-2</c:v>
                </c:pt>
                <c:pt idx="5641">
                  <c:v>5.8664999999999995E-2</c:v>
                </c:pt>
                <c:pt idx="5642">
                  <c:v>6.1760999999999996E-2</c:v>
                </c:pt>
                <c:pt idx="5643">
                  <c:v>5.9454999999999994E-2</c:v>
                </c:pt>
                <c:pt idx="5644">
                  <c:v>6.2093999999999996E-2</c:v>
                </c:pt>
                <c:pt idx="5645">
                  <c:v>6.4545999999999992E-2</c:v>
                </c:pt>
                <c:pt idx="5646">
                  <c:v>6.4529000000000003E-2</c:v>
                </c:pt>
                <c:pt idx="5647">
                  <c:v>6.5784999999999996E-2</c:v>
                </c:pt>
                <c:pt idx="5648">
                  <c:v>5.8300000000000005E-2</c:v>
                </c:pt>
                <c:pt idx="5649">
                  <c:v>4.4262999999999997E-2</c:v>
                </c:pt>
                <c:pt idx="5650">
                  <c:v>3.8962999999999998E-2</c:v>
                </c:pt>
                <c:pt idx="5651">
                  <c:v>3.6357E-2</c:v>
                </c:pt>
                <c:pt idx="5652">
                  <c:v>3.1100000000000003E-2</c:v>
                </c:pt>
                <c:pt idx="5653">
                  <c:v>2.8997999999999999E-2</c:v>
                </c:pt>
                <c:pt idx="5654">
                  <c:v>3.9515000000000002E-2</c:v>
                </c:pt>
                <c:pt idx="5655">
                  <c:v>4.7592999999999996E-2</c:v>
                </c:pt>
                <c:pt idx="5656">
                  <c:v>5.8687999999999997E-2</c:v>
                </c:pt>
                <c:pt idx="5657">
                  <c:v>8.5371000000000002E-2</c:v>
                </c:pt>
                <c:pt idx="5658">
                  <c:v>9.8952999999999999E-2</c:v>
                </c:pt>
                <c:pt idx="5659">
                  <c:v>0.107668</c:v>
                </c:pt>
                <c:pt idx="5660">
                  <c:v>0.10513000000000002</c:v>
                </c:pt>
                <c:pt idx="5661">
                  <c:v>9.4121999999999997E-2</c:v>
                </c:pt>
                <c:pt idx="5662">
                  <c:v>9.3720999999999999E-2</c:v>
                </c:pt>
                <c:pt idx="5663">
                  <c:v>0.15354000000000001</c:v>
                </c:pt>
                <c:pt idx="5664">
                  <c:v>0.171954</c:v>
                </c:pt>
                <c:pt idx="5665">
                  <c:v>0.170429</c:v>
                </c:pt>
                <c:pt idx="5666">
                  <c:v>0.20094399999999998</c:v>
                </c:pt>
                <c:pt idx="5667">
                  <c:v>0.207067</c:v>
                </c:pt>
                <c:pt idx="5668">
                  <c:v>0.21094099999999999</c:v>
                </c:pt>
                <c:pt idx="5669">
                  <c:v>0.203371</c:v>
                </c:pt>
                <c:pt idx="5670">
                  <c:v>0.19115199999999999</c:v>
                </c:pt>
                <c:pt idx="5671">
                  <c:v>0.208424</c:v>
                </c:pt>
                <c:pt idx="5672">
                  <c:v>0.20622299999999999</c:v>
                </c:pt>
                <c:pt idx="5673">
                  <c:v>0.19243199999999999</c:v>
                </c:pt>
                <c:pt idx="5674">
                  <c:v>0.192526</c:v>
                </c:pt>
                <c:pt idx="5675">
                  <c:v>0.18778299999999998</c:v>
                </c:pt>
                <c:pt idx="5676">
                  <c:v>0.17949000000000001</c:v>
                </c:pt>
                <c:pt idx="5677">
                  <c:v>0.16689099999999998</c:v>
                </c:pt>
                <c:pt idx="5678">
                  <c:v>0.15451699999999999</c:v>
                </c:pt>
                <c:pt idx="5679">
                  <c:v>0.15212299999999998</c:v>
                </c:pt>
                <c:pt idx="5680">
                  <c:v>0.146231</c:v>
                </c:pt>
                <c:pt idx="5681">
                  <c:v>0.15623899999999999</c:v>
                </c:pt>
                <c:pt idx="5682">
                  <c:v>0.14155499999999999</c:v>
                </c:pt>
                <c:pt idx="5683">
                  <c:v>0.137291</c:v>
                </c:pt>
                <c:pt idx="5684">
                  <c:v>0.12509899999999999</c:v>
                </c:pt>
                <c:pt idx="5685">
                  <c:v>0.122928</c:v>
                </c:pt>
                <c:pt idx="5686">
                  <c:v>0.116173</c:v>
                </c:pt>
                <c:pt idx="5687">
                  <c:v>0.11382</c:v>
                </c:pt>
                <c:pt idx="5688">
                  <c:v>0.11192099999999999</c:v>
                </c:pt>
                <c:pt idx="5689">
                  <c:v>0.10777299999999999</c:v>
                </c:pt>
                <c:pt idx="5690">
                  <c:v>9.845000000000001E-2</c:v>
                </c:pt>
                <c:pt idx="5691">
                  <c:v>9.8246E-2</c:v>
                </c:pt>
                <c:pt idx="5692">
                  <c:v>9.3577999999999995E-2</c:v>
                </c:pt>
                <c:pt idx="5693">
                  <c:v>0.103228</c:v>
                </c:pt>
                <c:pt idx="5694">
                  <c:v>9.9798999999999999E-2</c:v>
                </c:pt>
                <c:pt idx="5695">
                  <c:v>0.10974299999999999</c:v>
                </c:pt>
                <c:pt idx="5696">
                  <c:v>0.11635799999999999</c:v>
                </c:pt>
                <c:pt idx="5697">
                  <c:v>0.11809499999999999</c:v>
                </c:pt>
                <c:pt idx="5698">
                  <c:v>0.12423000000000001</c:v>
                </c:pt>
                <c:pt idx="5699">
                  <c:v>0.11372399999999999</c:v>
                </c:pt>
                <c:pt idx="5700">
                  <c:v>0.124081</c:v>
                </c:pt>
                <c:pt idx="5701">
                  <c:v>0.13342599999999999</c:v>
                </c:pt>
                <c:pt idx="5702">
                  <c:v>0.13051000000000001</c:v>
                </c:pt>
                <c:pt idx="5703">
                  <c:v>0.11866199999999999</c:v>
                </c:pt>
                <c:pt idx="5704">
                  <c:v>0.13345599999999999</c:v>
                </c:pt>
                <c:pt idx="5705">
                  <c:v>0.139235</c:v>
                </c:pt>
                <c:pt idx="5706">
                  <c:v>0.13440099999999999</c:v>
                </c:pt>
                <c:pt idx="5707">
                  <c:v>0.13284000000000001</c:v>
                </c:pt>
                <c:pt idx="5708">
                  <c:v>0.13361299999999998</c:v>
                </c:pt>
                <c:pt idx="5709">
                  <c:v>0.13605100000000001</c:v>
                </c:pt>
                <c:pt idx="5710">
                  <c:v>0.13406599999999999</c:v>
                </c:pt>
                <c:pt idx="5711">
                  <c:v>0.12085000000000001</c:v>
                </c:pt>
                <c:pt idx="5712">
                  <c:v>0.117908</c:v>
                </c:pt>
                <c:pt idx="5713">
                  <c:v>0.111677</c:v>
                </c:pt>
                <c:pt idx="5714">
                  <c:v>0.101642</c:v>
                </c:pt>
                <c:pt idx="5715">
                  <c:v>0.123679</c:v>
                </c:pt>
                <c:pt idx="5716">
                  <c:v>0.119783</c:v>
                </c:pt>
                <c:pt idx="5717">
                  <c:v>0.126114</c:v>
                </c:pt>
                <c:pt idx="5718">
                  <c:v>0.124875</c:v>
                </c:pt>
                <c:pt idx="5719">
                  <c:v>0.124914</c:v>
                </c:pt>
                <c:pt idx="5720">
                  <c:v>0.13137099999999999</c:v>
                </c:pt>
                <c:pt idx="5721">
                  <c:v>0.12615899999999999</c:v>
                </c:pt>
                <c:pt idx="5722">
                  <c:v>0.10609199999999999</c:v>
                </c:pt>
                <c:pt idx="5723">
                  <c:v>0.113576</c:v>
                </c:pt>
                <c:pt idx="5724">
                  <c:v>0.108317</c:v>
                </c:pt>
                <c:pt idx="5725">
                  <c:v>0.10787000000000001</c:v>
                </c:pt>
                <c:pt idx="5726">
                  <c:v>0.10747000000000001</c:v>
                </c:pt>
                <c:pt idx="5727">
                  <c:v>0.10312099999999999</c:v>
                </c:pt>
                <c:pt idx="5728">
                  <c:v>0.10652099999999999</c:v>
                </c:pt>
                <c:pt idx="5729">
                  <c:v>0.11121399999999999</c:v>
                </c:pt>
                <c:pt idx="5730">
                  <c:v>0.11291599999999999</c:v>
                </c:pt>
                <c:pt idx="5731">
                  <c:v>0.11036799999999999</c:v>
                </c:pt>
                <c:pt idx="5732">
                  <c:v>0.101491</c:v>
                </c:pt>
                <c:pt idx="5733">
                  <c:v>0.105477</c:v>
                </c:pt>
                <c:pt idx="5734">
                  <c:v>0.10208399999999999</c:v>
                </c:pt>
                <c:pt idx="5735">
                  <c:v>8.5860000000000006E-2</c:v>
                </c:pt>
                <c:pt idx="5736">
                  <c:v>8.6255999999999999E-2</c:v>
                </c:pt>
                <c:pt idx="5737">
                  <c:v>8.1915000000000002E-2</c:v>
                </c:pt>
                <c:pt idx="5738">
                  <c:v>9.2349000000000001E-2</c:v>
                </c:pt>
                <c:pt idx="5739">
                  <c:v>8.3377999999999994E-2</c:v>
                </c:pt>
                <c:pt idx="5740">
                  <c:v>8.5180999999999993E-2</c:v>
                </c:pt>
                <c:pt idx="5741">
                  <c:v>8.9908000000000002E-2</c:v>
                </c:pt>
                <c:pt idx="5742">
                  <c:v>7.8727999999999992E-2</c:v>
                </c:pt>
                <c:pt idx="5743">
                  <c:v>8.0917000000000003E-2</c:v>
                </c:pt>
                <c:pt idx="5744">
                  <c:v>7.5650999999999996E-2</c:v>
                </c:pt>
                <c:pt idx="5745">
                  <c:v>7.2977E-2</c:v>
                </c:pt>
                <c:pt idx="5746">
                  <c:v>8.2607E-2</c:v>
                </c:pt>
                <c:pt idx="5747">
                  <c:v>7.8592999999999996E-2</c:v>
                </c:pt>
                <c:pt idx="5748">
                  <c:v>7.9554E-2</c:v>
                </c:pt>
                <c:pt idx="5749">
                  <c:v>8.5291999999999993E-2</c:v>
                </c:pt>
                <c:pt idx="5750">
                  <c:v>9.4707E-2</c:v>
                </c:pt>
                <c:pt idx="5751">
                  <c:v>0.11923399999999999</c:v>
                </c:pt>
                <c:pt idx="5752">
                  <c:v>0.12595499999999998</c:v>
                </c:pt>
                <c:pt idx="5753">
                  <c:v>0.11801299999999999</c:v>
                </c:pt>
                <c:pt idx="5754">
                  <c:v>0.107405</c:v>
                </c:pt>
                <c:pt idx="5755">
                  <c:v>0.10538199999999999</c:v>
                </c:pt>
                <c:pt idx="5756">
                  <c:v>9.6780000000000005E-2</c:v>
                </c:pt>
                <c:pt idx="5757">
                  <c:v>9.9195999999999993E-2</c:v>
                </c:pt>
                <c:pt idx="5758">
                  <c:v>9.2830999999999997E-2</c:v>
                </c:pt>
                <c:pt idx="5759">
                  <c:v>0.14752099999999999</c:v>
                </c:pt>
                <c:pt idx="5760">
                  <c:v>0.15306500000000001</c:v>
                </c:pt>
                <c:pt idx="5761">
                  <c:v>0.15553400000000001</c:v>
                </c:pt>
                <c:pt idx="5762">
                  <c:v>0.16573000000000002</c:v>
                </c:pt>
                <c:pt idx="5763">
                  <c:v>0.192691</c:v>
                </c:pt>
                <c:pt idx="5764">
                  <c:v>0.190162</c:v>
                </c:pt>
                <c:pt idx="5765">
                  <c:v>0.17938599999999999</c:v>
                </c:pt>
                <c:pt idx="5766">
                  <c:v>0.16051399999999999</c:v>
                </c:pt>
                <c:pt idx="5767">
                  <c:v>0.15546599999999999</c:v>
                </c:pt>
                <c:pt idx="5768">
                  <c:v>0.150979</c:v>
                </c:pt>
                <c:pt idx="5769">
                  <c:v>0.141457</c:v>
                </c:pt>
                <c:pt idx="5770">
                  <c:v>0.130465</c:v>
                </c:pt>
                <c:pt idx="5771">
                  <c:v>0.12461499999999999</c:v>
                </c:pt>
                <c:pt idx="5772">
                  <c:v>0.117951</c:v>
                </c:pt>
                <c:pt idx="5773">
                  <c:v>0.109404</c:v>
                </c:pt>
                <c:pt idx="5774">
                  <c:v>0.11966399999999999</c:v>
                </c:pt>
                <c:pt idx="5775">
                  <c:v>0.116173</c:v>
                </c:pt>
                <c:pt idx="5776">
                  <c:v>0.11471000000000001</c:v>
                </c:pt>
                <c:pt idx="5777">
                  <c:v>0.10145799999999999</c:v>
                </c:pt>
                <c:pt idx="5778">
                  <c:v>0.101743</c:v>
                </c:pt>
                <c:pt idx="5779">
                  <c:v>0.101421</c:v>
                </c:pt>
                <c:pt idx="5780">
                  <c:v>8.8325000000000001E-2</c:v>
                </c:pt>
                <c:pt idx="5781">
                  <c:v>8.6348999999999995E-2</c:v>
                </c:pt>
                <c:pt idx="5782">
                  <c:v>9.5673999999999995E-2</c:v>
                </c:pt>
                <c:pt idx="5783">
                  <c:v>0.10176</c:v>
                </c:pt>
                <c:pt idx="5784">
                  <c:v>0.10118000000000001</c:v>
                </c:pt>
                <c:pt idx="5785">
                  <c:v>0.10312099999999999</c:v>
                </c:pt>
                <c:pt idx="5786">
                  <c:v>0.12265699999999999</c:v>
                </c:pt>
                <c:pt idx="5787">
                  <c:v>0.12535000000000002</c:v>
                </c:pt>
                <c:pt idx="5788">
                  <c:v>0.11601199999999999</c:v>
                </c:pt>
                <c:pt idx="5789">
                  <c:v>0.116978</c:v>
                </c:pt>
                <c:pt idx="5790">
                  <c:v>0.127721</c:v>
                </c:pt>
                <c:pt idx="5791">
                  <c:v>0.119769</c:v>
                </c:pt>
                <c:pt idx="5792">
                  <c:v>0.12839899999999999</c:v>
                </c:pt>
                <c:pt idx="5793">
                  <c:v>0.130635</c:v>
                </c:pt>
                <c:pt idx="5794">
                  <c:v>0.12254699999999999</c:v>
                </c:pt>
                <c:pt idx="5795">
                  <c:v>0.135239</c:v>
                </c:pt>
                <c:pt idx="5796">
                  <c:v>0.12790199999999999</c:v>
                </c:pt>
                <c:pt idx="5797">
                  <c:v>0.120735</c:v>
                </c:pt>
                <c:pt idx="5798">
                  <c:v>0.13649799999999998</c:v>
                </c:pt>
                <c:pt idx="5799">
                  <c:v>0.13467099999999999</c:v>
                </c:pt>
                <c:pt idx="5800">
                  <c:v>0.12005099999999999</c:v>
                </c:pt>
                <c:pt idx="5801">
                  <c:v>0.110773</c:v>
                </c:pt>
                <c:pt idx="5802">
                  <c:v>9.3755999999999992E-2</c:v>
                </c:pt>
                <c:pt idx="5803">
                  <c:v>7.461000000000001E-2</c:v>
                </c:pt>
                <c:pt idx="5804">
                  <c:v>7.6301999999999995E-2</c:v>
                </c:pt>
                <c:pt idx="5805">
                  <c:v>8.0735000000000001E-2</c:v>
                </c:pt>
                <c:pt idx="5806">
                  <c:v>7.0122999999999991E-2</c:v>
                </c:pt>
                <c:pt idx="5807">
                  <c:v>6.0860000000000004E-2</c:v>
                </c:pt>
                <c:pt idx="5808">
                  <c:v>4.7490000000000004E-2</c:v>
                </c:pt>
                <c:pt idx="5809">
                  <c:v>4.4158999999999997E-2</c:v>
                </c:pt>
                <c:pt idx="5810">
                  <c:v>3.8433999999999996E-2</c:v>
                </c:pt>
                <c:pt idx="5811">
                  <c:v>5.4171999999999998E-2</c:v>
                </c:pt>
                <c:pt idx="5812">
                  <c:v>5.4207999999999999E-2</c:v>
                </c:pt>
                <c:pt idx="5813">
                  <c:v>5.8411999999999999E-2</c:v>
                </c:pt>
                <c:pt idx="5814">
                  <c:v>7.1420999999999998E-2</c:v>
                </c:pt>
                <c:pt idx="5815">
                  <c:v>6.6280000000000006E-2</c:v>
                </c:pt>
                <c:pt idx="5816">
                  <c:v>6.6088999999999995E-2</c:v>
                </c:pt>
                <c:pt idx="5817">
                  <c:v>6.3202999999999995E-2</c:v>
                </c:pt>
                <c:pt idx="5818">
                  <c:v>6.8755999999999998E-2</c:v>
                </c:pt>
                <c:pt idx="5819">
                  <c:v>7.0744000000000001E-2</c:v>
                </c:pt>
                <c:pt idx="5820">
                  <c:v>6.8541999999999992E-2</c:v>
                </c:pt>
                <c:pt idx="5821">
                  <c:v>6.0765E-2</c:v>
                </c:pt>
                <c:pt idx="5822">
                  <c:v>5.8164E-2</c:v>
                </c:pt>
                <c:pt idx="5823">
                  <c:v>5.6383999999999997E-2</c:v>
                </c:pt>
                <c:pt idx="5824">
                  <c:v>5.9413000000000001E-2</c:v>
                </c:pt>
                <c:pt idx="5825">
                  <c:v>5.9015999999999999E-2</c:v>
                </c:pt>
                <c:pt idx="5826">
                  <c:v>5.3508E-2</c:v>
                </c:pt>
                <c:pt idx="5827">
                  <c:v>4.7028999999999994E-2</c:v>
                </c:pt>
                <c:pt idx="5828">
                  <c:v>6.5234E-2</c:v>
                </c:pt>
                <c:pt idx="5829">
                  <c:v>6.2494999999999995E-2</c:v>
                </c:pt>
                <c:pt idx="5830">
                  <c:v>5.7180000000000002E-2</c:v>
                </c:pt>
                <c:pt idx="5831">
                  <c:v>6.2776999999999999E-2</c:v>
                </c:pt>
                <c:pt idx="5832">
                  <c:v>8.183E-2</c:v>
                </c:pt>
                <c:pt idx="5833">
                  <c:v>8.2405999999999993E-2</c:v>
                </c:pt>
                <c:pt idx="5834">
                  <c:v>7.9814999999999997E-2</c:v>
                </c:pt>
                <c:pt idx="5835">
                  <c:v>8.4990999999999997E-2</c:v>
                </c:pt>
                <c:pt idx="5836">
                  <c:v>8.6369000000000001E-2</c:v>
                </c:pt>
                <c:pt idx="5837">
                  <c:v>0.12483799999999999</c:v>
                </c:pt>
                <c:pt idx="5838">
                  <c:v>0.14462</c:v>
                </c:pt>
                <c:pt idx="5839">
                  <c:v>0.153865</c:v>
                </c:pt>
                <c:pt idx="5840">
                  <c:v>0.15404299999999999</c:v>
                </c:pt>
                <c:pt idx="5841">
                  <c:v>0.15390099999999998</c:v>
                </c:pt>
                <c:pt idx="5842">
                  <c:v>0.14641699999999999</c:v>
                </c:pt>
                <c:pt idx="5843">
                  <c:v>0.13261200000000001</c:v>
                </c:pt>
                <c:pt idx="5844">
                  <c:v>0.134662</c:v>
                </c:pt>
                <c:pt idx="5845">
                  <c:v>0.124209</c:v>
                </c:pt>
                <c:pt idx="5846">
                  <c:v>0.116786</c:v>
                </c:pt>
                <c:pt idx="5847">
                  <c:v>0.110568</c:v>
                </c:pt>
                <c:pt idx="5848">
                  <c:v>0.12190000000000001</c:v>
                </c:pt>
                <c:pt idx="5849">
                  <c:v>0.11601099999999999</c:v>
                </c:pt>
                <c:pt idx="5850">
                  <c:v>0.11501399999999999</c:v>
                </c:pt>
                <c:pt idx="5851">
                  <c:v>0.11403199999999999</c:v>
                </c:pt>
                <c:pt idx="5852">
                  <c:v>9.9002999999999994E-2</c:v>
                </c:pt>
                <c:pt idx="5853">
                  <c:v>9.8753999999999995E-2</c:v>
                </c:pt>
                <c:pt idx="5854">
                  <c:v>9.7700999999999996E-2</c:v>
                </c:pt>
                <c:pt idx="5855">
                  <c:v>8.9728000000000002E-2</c:v>
                </c:pt>
                <c:pt idx="5856">
                  <c:v>8.5329000000000002E-2</c:v>
                </c:pt>
                <c:pt idx="5857">
                  <c:v>7.8880000000000006E-2</c:v>
                </c:pt>
                <c:pt idx="5858">
                  <c:v>8.6925999999999989E-2</c:v>
                </c:pt>
                <c:pt idx="5859">
                  <c:v>8.5877999999999996E-2</c:v>
                </c:pt>
                <c:pt idx="5860">
                  <c:v>8.4998999999999991E-2</c:v>
                </c:pt>
                <c:pt idx="5861">
                  <c:v>0.10753000000000001</c:v>
                </c:pt>
                <c:pt idx="5862">
                  <c:v>0.1226</c:v>
                </c:pt>
                <c:pt idx="5863">
                  <c:v>0.13997899999999999</c:v>
                </c:pt>
                <c:pt idx="5864">
                  <c:v>0.15858899999999998</c:v>
                </c:pt>
                <c:pt idx="5865">
                  <c:v>0.19627000000000003</c:v>
                </c:pt>
                <c:pt idx="5866">
                  <c:v>0.21513499999999999</c:v>
                </c:pt>
                <c:pt idx="5867">
                  <c:v>0.217032</c:v>
                </c:pt>
                <c:pt idx="5868">
                  <c:v>0.22056000000000001</c:v>
                </c:pt>
                <c:pt idx="5869">
                  <c:v>0.22353099999999998</c:v>
                </c:pt>
                <c:pt idx="5870">
                  <c:v>0.21515699999999999</c:v>
                </c:pt>
                <c:pt idx="5871">
                  <c:v>0.20000099999999998</c:v>
                </c:pt>
                <c:pt idx="5872">
                  <c:v>0.21273599999999998</c:v>
                </c:pt>
                <c:pt idx="5873">
                  <c:v>0.22894599999999998</c:v>
                </c:pt>
                <c:pt idx="5874">
                  <c:v>0.23939099999999999</c:v>
                </c:pt>
                <c:pt idx="5875">
                  <c:v>0.24985099999999999</c:v>
                </c:pt>
                <c:pt idx="5876">
                  <c:v>0.24269399999999999</c:v>
                </c:pt>
                <c:pt idx="5877">
                  <c:v>0.23539299999999999</c:v>
                </c:pt>
                <c:pt idx="5878">
                  <c:v>0.243756</c:v>
                </c:pt>
                <c:pt idx="5879">
                  <c:v>0.24002099999999998</c:v>
                </c:pt>
                <c:pt idx="5880">
                  <c:v>0.230013</c:v>
                </c:pt>
                <c:pt idx="5881">
                  <c:v>0.22441000000000003</c:v>
                </c:pt>
                <c:pt idx="5882">
                  <c:v>0.21840399999999999</c:v>
                </c:pt>
                <c:pt idx="5883">
                  <c:v>0.23311299999999999</c:v>
                </c:pt>
                <c:pt idx="5884">
                  <c:v>0.23823899999999998</c:v>
                </c:pt>
                <c:pt idx="5885">
                  <c:v>0.24380299999999999</c:v>
                </c:pt>
                <c:pt idx="5886">
                  <c:v>0.23894899999999999</c:v>
                </c:pt>
                <c:pt idx="5887">
                  <c:v>0.250581</c:v>
                </c:pt>
                <c:pt idx="5888">
                  <c:v>0.28270400000000001</c:v>
                </c:pt>
                <c:pt idx="5889">
                  <c:v>0.28727599999999998</c:v>
                </c:pt>
                <c:pt idx="5890">
                  <c:v>0.27577199999999996</c:v>
                </c:pt>
                <c:pt idx="5891">
                  <c:v>0.27230299999999996</c:v>
                </c:pt>
                <c:pt idx="5892">
                  <c:v>0.26661499999999999</c:v>
                </c:pt>
                <c:pt idx="5893">
                  <c:v>0.263104</c:v>
                </c:pt>
                <c:pt idx="5894">
                  <c:v>0.28693099999999999</c:v>
                </c:pt>
                <c:pt idx="5895">
                  <c:v>0.28551899999999997</c:v>
                </c:pt>
                <c:pt idx="5896">
                  <c:v>0.28515000000000001</c:v>
                </c:pt>
                <c:pt idx="5897">
                  <c:v>0.28726399999999996</c:v>
                </c:pt>
                <c:pt idx="5898">
                  <c:v>0.29105599999999998</c:v>
                </c:pt>
                <c:pt idx="5899">
                  <c:v>0.28704599999999997</c:v>
                </c:pt>
                <c:pt idx="5900">
                  <c:v>0.28669499999999998</c:v>
                </c:pt>
                <c:pt idx="5901">
                  <c:v>0.281808</c:v>
                </c:pt>
                <c:pt idx="5902">
                  <c:v>0.27552899999999997</c:v>
                </c:pt>
                <c:pt idx="5903">
                  <c:v>0.28131600000000001</c:v>
                </c:pt>
                <c:pt idx="5904">
                  <c:v>0.27420499999999998</c:v>
                </c:pt>
                <c:pt idx="5905">
                  <c:v>0.26753199999999999</c:v>
                </c:pt>
                <c:pt idx="5906">
                  <c:v>0.27973399999999998</c:v>
                </c:pt>
                <c:pt idx="5907">
                  <c:v>0.27191699999999996</c:v>
                </c:pt>
                <c:pt idx="5908">
                  <c:v>0.25828699999999999</c:v>
                </c:pt>
                <c:pt idx="5909">
                  <c:v>0.268399</c:v>
                </c:pt>
                <c:pt idx="5910">
                  <c:v>0.26209499999999997</c:v>
                </c:pt>
                <c:pt idx="5911">
                  <c:v>0.24943599999999999</c:v>
                </c:pt>
                <c:pt idx="5912">
                  <c:v>0.23205199999999998</c:v>
                </c:pt>
                <c:pt idx="5913">
                  <c:v>0.214918</c:v>
                </c:pt>
                <c:pt idx="5914">
                  <c:v>0.253944</c:v>
                </c:pt>
                <c:pt idx="5915">
                  <c:v>0.261596</c:v>
                </c:pt>
                <c:pt idx="5916">
                  <c:v>0.24909000000000003</c:v>
                </c:pt>
                <c:pt idx="5917">
                  <c:v>0.246749</c:v>
                </c:pt>
                <c:pt idx="5918">
                  <c:v>0.23182899999999998</c:v>
                </c:pt>
                <c:pt idx="5919">
                  <c:v>0.23574799999999999</c:v>
                </c:pt>
                <c:pt idx="5920">
                  <c:v>0.22534899999999999</c:v>
                </c:pt>
                <c:pt idx="5921">
                  <c:v>0.22445599999999999</c:v>
                </c:pt>
                <c:pt idx="5922">
                  <c:v>0.22917599999999999</c:v>
                </c:pt>
                <c:pt idx="5923">
                  <c:v>0.22506299999999999</c:v>
                </c:pt>
                <c:pt idx="5924">
                  <c:v>0.21626899999999999</c:v>
                </c:pt>
                <c:pt idx="5925">
                  <c:v>0.21421499999999999</c:v>
                </c:pt>
                <c:pt idx="5926">
                  <c:v>0.224662</c:v>
                </c:pt>
                <c:pt idx="5927">
                  <c:v>0.22763699999999998</c:v>
                </c:pt>
                <c:pt idx="5928">
                  <c:v>0.229515</c:v>
                </c:pt>
                <c:pt idx="5929">
                  <c:v>0.219523</c:v>
                </c:pt>
                <c:pt idx="5930">
                  <c:v>0.21972899999999998</c:v>
                </c:pt>
                <c:pt idx="5931">
                  <c:v>0.21323499999999998</c:v>
                </c:pt>
                <c:pt idx="5932">
                  <c:v>0.20819599999999999</c:v>
                </c:pt>
                <c:pt idx="5933">
                  <c:v>0.21212000000000003</c:v>
                </c:pt>
                <c:pt idx="5934">
                  <c:v>0.224609</c:v>
                </c:pt>
                <c:pt idx="5935">
                  <c:v>0.217172</c:v>
                </c:pt>
                <c:pt idx="5936">
                  <c:v>0.201879</c:v>
                </c:pt>
                <c:pt idx="5937">
                  <c:v>0.19145399999999999</c:v>
                </c:pt>
                <c:pt idx="5938">
                  <c:v>0.185392</c:v>
                </c:pt>
                <c:pt idx="5939">
                  <c:v>0.17152299999999998</c:v>
                </c:pt>
                <c:pt idx="5940">
                  <c:v>0.16653499999999999</c:v>
                </c:pt>
                <c:pt idx="5941">
                  <c:v>0.168734</c:v>
                </c:pt>
                <c:pt idx="5942">
                  <c:v>0.171322</c:v>
                </c:pt>
                <c:pt idx="5943">
                  <c:v>0.16816200000000001</c:v>
                </c:pt>
                <c:pt idx="5944">
                  <c:v>0.17663599999999999</c:v>
                </c:pt>
                <c:pt idx="5945">
                  <c:v>0.168155</c:v>
                </c:pt>
                <c:pt idx="5946">
                  <c:v>0.1812</c:v>
                </c:pt>
                <c:pt idx="5947">
                  <c:v>0.18331799999999998</c:v>
                </c:pt>
                <c:pt idx="5948">
                  <c:v>0.186782</c:v>
                </c:pt>
                <c:pt idx="5949">
                  <c:v>0.17133699999999999</c:v>
                </c:pt>
                <c:pt idx="5950">
                  <c:v>0.15490299999999999</c:v>
                </c:pt>
                <c:pt idx="5951">
                  <c:v>0.15371000000000001</c:v>
                </c:pt>
                <c:pt idx="5952">
                  <c:v>0.151675</c:v>
                </c:pt>
                <c:pt idx="5953">
                  <c:v>0.148423</c:v>
                </c:pt>
                <c:pt idx="5954">
                  <c:v>0.147923</c:v>
                </c:pt>
                <c:pt idx="5955">
                  <c:v>0.14755699999999999</c:v>
                </c:pt>
                <c:pt idx="5956">
                  <c:v>0.14094000000000001</c:v>
                </c:pt>
                <c:pt idx="5957">
                  <c:v>0.13858299999999998</c:v>
                </c:pt>
                <c:pt idx="5958">
                  <c:v>0.139318</c:v>
                </c:pt>
                <c:pt idx="5959">
                  <c:v>0.13356499999999999</c:v>
                </c:pt>
                <c:pt idx="5960">
                  <c:v>0.11793899999999999</c:v>
                </c:pt>
                <c:pt idx="5961">
                  <c:v>0.15446000000000001</c:v>
                </c:pt>
                <c:pt idx="5962">
                  <c:v>0.16821000000000003</c:v>
                </c:pt>
                <c:pt idx="5963">
                  <c:v>0.17754399999999998</c:v>
                </c:pt>
                <c:pt idx="5964">
                  <c:v>0.18177699999999999</c:v>
                </c:pt>
                <c:pt idx="5965">
                  <c:v>0.17682199999999998</c:v>
                </c:pt>
                <c:pt idx="5966">
                  <c:v>0.18912799999999999</c:v>
                </c:pt>
                <c:pt idx="5967">
                  <c:v>0.185917</c:v>
                </c:pt>
                <c:pt idx="5968">
                  <c:v>0.187025</c:v>
                </c:pt>
                <c:pt idx="5969">
                  <c:v>0.16935</c:v>
                </c:pt>
                <c:pt idx="5970">
                  <c:v>0.16558299999999998</c:v>
                </c:pt>
                <c:pt idx="5971">
                  <c:v>0.16845099999999999</c:v>
                </c:pt>
                <c:pt idx="5972">
                  <c:v>0.16128799999999999</c:v>
                </c:pt>
                <c:pt idx="5973">
                  <c:v>0.14716699999999999</c:v>
                </c:pt>
                <c:pt idx="5974">
                  <c:v>0.15140199999999998</c:v>
                </c:pt>
                <c:pt idx="5975">
                  <c:v>0.15191199999999999</c:v>
                </c:pt>
                <c:pt idx="5976">
                  <c:v>0.14158000000000001</c:v>
                </c:pt>
                <c:pt idx="5977">
                  <c:v>0.14460399999999998</c:v>
                </c:pt>
                <c:pt idx="5978">
                  <c:v>0.137409</c:v>
                </c:pt>
                <c:pt idx="5979">
                  <c:v>0.14111000000000001</c:v>
                </c:pt>
                <c:pt idx="5980">
                  <c:v>0.13961799999999999</c:v>
                </c:pt>
                <c:pt idx="5981">
                  <c:v>0.140121</c:v>
                </c:pt>
                <c:pt idx="5982">
                  <c:v>0.132247</c:v>
                </c:pt>
                <c:pt idx="5983">
                  <c:v>0.13994699999999999</c:v>
                </c:pt>
                <c:pt idx="5984">
                  <c:v>0.13386799999999999</c:v>
                </c:pt>
                <c:pt idx="5985">
                  <c:v>0.13189599999999999</c:v>
                </c:pt>
                <c:pt idx="5986">
                  <c:v>0.11811199999999999</c:v>
                </c:pt>
                <c:pt idx="5987">
                  <c:v>0.12920799999999999</c:v>
                </c:pt>
                <c:pt idx="5988">
                  <c:v>0.14130399999999999</c:v>
                </c:pt>
                <c:pt idx="5989">
                  <c:v>0.135791</c:v>
                </c:pt>
                <c:pt idx="5990">
                  <c:v>0.139796</c:v>
                </c:pt>
                <c:pt idx="5991">
                  <c:v>0.14688899999999999</c:v>
                </c:pt>
                <c:pt idx="5992">
                  <c:v>0.144318</c:v>
                </c:pt>
                <c:pt idx="5993">
                  <c:v>0.13433399999999998</c:v>
                </c:pt>
                <c:pt idx="5994">
                  <c:v>0.123377</c:v>
                </c:pt>
                <c:pt idx="5995">
                  <c:v>0.109775</c:v>
                </c:pt>
                <c:pt idx="5996">
                  <c:v>9.8556999999999992E-2</c:v>
                </c:pt>
                <c:pt idx="5997">
                  <c:v>0.111786</c:v>
                </c:pt>
                <c:pt idx="5998">
                  <c:v>0.11466000000000001</c:v>
                </c:pt>
                <c:pt idx="5999">
                  <c:v>9.475299999999999E-2</c:v>
                </c:pt>
                <c:pt idx="6000">
                  <c:v>7.9743999999999995E-2</c:v>
                </c:pt>
                <c:pt idx="6001">
                  <c:v>0.122045</c:v>
                </c:pt>
                <c:pt idx="6002">
                  <c:v>0.13269899999999998</c:v>
                </c:pt>
                <c:pt idx="6003">
                  <c:v>0.14502799999999999</c:v>
                </c:pt>
                <c:pt idx="6004">
                  <c:v>0.150896</c:v>
                </c:pt>
                <c:pt idx="6005">
                  <c:v>0.16019899999999998</c:v>
                </c:pt>
                <c:pt idx="6006">
                  <c:v>0.17857899999999999</c:v>
                </c:pt>
                <c:pt idx="6007">
                  <c:v>0.176811</c:v>
                </c:pt>
                <c:pt idx="6008">
                  <c:v>0.16949</c:v>
                </c:pt>
                <c:pt idx="6009">
                  <c:v>0.16536000000000001</c:v>
                </c:pt>
                <c:pt idx="6010">
                  <c:v>0.15686</c:v>
                </c:pt>
                <c:pt idx="6011">
                  <c:v>0.13977499999999998</c:v>
                </c:pt>
                <c:pt idx="6012">
                  <c:v>0.126998</c:v>
                </c:pt>
                <c:pt idx="6013">
                  <c:v>0.11472599999999999</c:v>
                </c:pt>
                <c:pt idx="6014">
                  <c:v>0.11172499999999999</c:v>
                </c:pt>
                <c:pt idx="6015">
                  <c:v>0.105001</c:v>
                </c:pt>
                <c:pt idx="6016">
                  <c:v>0.10731299999999999</c:v>
                </c:pt>
                <c:pt idx="6017">
                  <c:v>0.10679000000000001</c:v>
                </c:pt>
                <c:pt idx="6018">
                  <c:v>0.10303899999999999</c:v>
                </c:pt>
                <c:pt idx="6019">
                  <c:v>0.107722</c:v>
                </c:pt>
                <c:pt idx="6020">
                  <c:v>0.10920000000000001</c:v>
                </c:pt>
                <c:pt idx="6021">
                  <c:v>0.101769</c:v>
                </c:pt>
                <c:pt idx="6022">
                  <c:v>9.3169000000000002E-2</c:v>
                </c:pt>
                <c:pt idx="6023">
                  <c:v>8.9552999999999994E-2</c:v>
                </c:pt>
                <c:pt idx="6024">
                  <c:v>8.9966999999999991E-2</c:v>
                </c:pt>
                <c:pt idx="6025">
                  <c:v>9.4886999999999999E-2</c:v>
                </c:pt>
                <c:pt idx="6026">
                  <c:v>9.5913999999999999E-2</c:v>
                </c:pt>
                <c:pt idx="6027">
                  <c:v>9.2620999999999995E-2</c:v>
                </c:pt>
                <c:pt idx="6028">
                  <c:v>8.6572999999999997E-2</c:v>
                </c:pt>
                <c:pt idx="6029">
                  <c:v>8.4110999999999991E-2</c:v>
                </c:pt>
                <c:pt idx="6030">
                  <c:v>8.277799999999999E-2</c:v>
                </c:pt>
                <c:pt idx="6031">
                  <c:v>7.9577999999999996E-2</c:v>
                </c:pt>
                <c:pt idx="6032">
                  <c:v>8.6703999999999989E-2</c:v>
                </c:pt>
                <c:pt idx="6033">
                  <c:v>8.1354999999999997E-2</c:v>
                </c:pt>
                <c:pt idx="6034">
                  <c:v>8.7011999999999992E-2</c:v>
                </c:pt>
                <c:pt idx="6035">
                  <c:v>7.765699999999999E-2</c:v>
                </c:pt>
                <c:pt idx="6036">
                  <c:v>7.8512999999999999E-2</c:v>
                </c:pt>
                <c:pt idx="6037">
                  <c:v>7.3374999999999996E-2</c:v>
                </c:pt>
                <c:pt idx="6038">
                  <c:v>7.8153E-2</c:v>
                </c:pt>
                <c:pt idx="6039">
                  <c:v>7.5173999999999991E-2</c:v>
                </c:pt>
                <c:pt idx="6040">
                  <c:v>7.4172000000000002E-2</c:v>
                </c:pt>
                <c:pt idx="6041">
                  <c:v>7.3204999999999992E-2</c:v>
                </c:pt>
                <c:pt idx="6042">
                  <c:v>6.8818999999999991E-2</c:v>
                </c:pt>
                <c:pt idx="6043">
                  <c:v>6.4911999999999997E-2</c:v>
                </c:pt>
                <c:pt idx="6044">
                  <c:v>6.9584999999999994E-2</c:v>
                </c:pt>
                <c:pt idx="6045">
                  <c:v>7.0502999999999996E-2</c:v>
                </c:pt>
                <c:pt idx="6046">
                  <c:v>7.1773000000000003E-2</c:v>
                </c:pt>
                <c:pt idx="6047">
                  <c:v>6.8324999999999997E-2</c:v>
                </c:pt>
                <c:pt idx="6048">
                  <c:v>7.7112E-2</c:v>
                </c:pt>
                <c:pt idx="6049">
                  <c:v>8.2183999999999993E-2</c:v>
                </c:pt>
                <c:pt idx="6050">
                  <c:v>8.1834999999999991E-2</c:v>
                </c:pt>
                <c:pt idx="6051">
                  <c:v>7.5476000000000001E-2</c:v>
                </c:pt>
                <c:pt idx="6052">
                  <c:v>9.2350000000000002E-2</c:v>
                </c:pt>
                <c:pt idx="6053">
                  <c:v>0.109648</c:v>
                </c:pt>
                <c:pt idx="6054">
                  <c:v>0.11740399999999999</c:v>
                </c:pt>
                <c:pt idx="6055">
                  <c:v>0.116536</c:v>
                </c:pt>
                <c:pt idx="6056">
                  <c:v>0.120238</c:v>
                </c:pt>
                <c:pt idx="6057">
                  <c:v>0.14613599999999999</c:v>
                </c:pt>
                <c:pt idx="6058">
                  <c:v>0.17208399999999999</c:v>
                </c:pt>
                <c:pt idx="6059">
                  <c:v>0.18016099999999999</c:v>
                </c:pt>
                <c:pt idx="6060">
                  <c:v>0.18005199999999999</c:v>
                </c:pt>
                <c:pt idx="6061">
                  <c:v>0.172374</c:v>
                </c:pt>
                <c:pt idx="6062">
                  <c:v>0.16128099999999998</c:v>
                </c:pt>
                <c:pt idx="6063">
                  <c:v>0.190664</c:v>
                </c:pt>
                <c:pt idx="6064">
                  <c:v>0.183474</c:v>
                </c:pt>
                <c:pt idx="6065">
                  <c:v>0.20005399999999998</c:v>
                </c:pt>
                <c:pt idx="6066">
                  <c:v>0.192244</c:v>
                </c:pt>
                <c:pt idx="6067">
                  <c:v>0.186863</c:v>
                </c:pt>
                <c:pt idx="6068">
                  <c:v>0.19861000000000001</c:v>
                </c:pt>
                <c:pt idx="6069">
                  <c:v>0.19466699999999998</c:v>
                </c:pt>
                <c:pt idx="6070">
                  <c:v>0.184671</c:v>
                </c:pt>
                <c:pt idx="6071">
                  <c:v>0.18456599999999998</c:v>
                </c:pt>
                <c:pt idx="6072">
                  <c:v>0.17905299999999999</c:v>
                </c:pt>
                <c:pt idx="6073">
                  <c:v>0.17341899999999999</c:v>
                </c:pt>
                <c:pt idx="6074">
                  <c:v>0.161885</c:v>
                </c:pt>
                <c:pt idx="6075">
                  <c:v>0.15445299999999998</c:v>
                </c:pt>
                <c:pt idx="6076">
                  <c:v>0.144206</c:v>
                </c:pt>
                <c:pt idx="6077">
                  <c:v>0.12783600000000001</c:v>
                </c:pt>
                <c:pt idx="6078">
                  <c:v>0.11286000000000002</c:v>
                </c:pt>
                <c:pt idx="6079">
                  <c:v>0.126772</c:v>
                </c:pt>
                <c:pt idx="6080">
                  <c:v>0.11869</c:v>
                </c:pt>
                <c:pt idx="6081">
                  <c:v>0.11612699999999999</c:v>
                </c:pt>
                <c:pt idx="6082">
                  <c:v>0.110249</c:v>
                </c:pt>
                <c:pt idx="6083">
                  <c:v>0.10931199999999999</c:v>
                </c:pt>
                <c:pt idx="6084">
                  <c:v>9.997099999999999E-2</c:v>
                </c:pt>
                <c:pt idx="6085">
                  <c:v>0.10613399999999999</c:v>
                </c:pt>
                <c:pt idx="6086">
                  <c:v>0.10694099999999999</c:v>
                </c:pt>
                <c:pt idx="6087">
                  <c:v>0.10762899999999999</c:v>
                </c:pt>
                <c:pt idx="6088">
                  <c:v>0.10536899999999999</c:v>
                </c:pt>
                <c:pt idx="6089">
                  <c:v>9.5304E-2</c:v>
                </c:pt>
                <c:pt idx="6090">
                  <c:v>9.6514000000000003E-2</c:v>
                </c:pt>
                <c:pt idx="6091">
                  <c:v>0.11383599999999999</c:v>
                </c:pt>
                <c:pt idx="6092">
                  <c:v>0.11730199999999999</c:v>
                </c:pt>
                <c:pt idx="6093">
                  <c:v>0.12027499999999999</c:v>
                </c:pt>
                <c:pt idx="6094">
                  <c:v>0.10861000000000001</c:v>
                </c:pt>
                <c:pt idx="6095">
                  <c:v>0.100811</c:v>
                </c:pt>
                <c:pt idx="6096">
                  <c:v>9.3496999999999997E-2</c:v>
                </c:pt>
                <c:pt idx="6097">
                  <c:v>8.9331999999999995E-2</c:v>
                </c:pt>
                <c:pt idx="6098">
                  <c:v>0.121361</c:v>
                </c:pt>
                <c:pt idx="6099">
                  <c:v>0.12279899999999999</c:v>
                </c:pt>
                <c:pt idx="6100">
                  <c:v>0.12050899999999999</c:v>
                </c:pt>
                <c:pt idx="6101">
                  <c:v>0.11936099999999999</c:v>
                </c:pt>
                <c:pt idx="6102">
                  <c:v>0.109953</c:v>
                </c:pt>
                <c:pt idx="6103">
                  <c:v>9.9000000000000005E-2</c:v>
                </c:pt>
                <c:pt idx="6104">
                  <c:v>0.10744000000000001</c:v>
                </c:pt>
                <c:pt idx="6105">
                  <c:v>0.111203</c:v>
                </c:pt>
                <c:pt idx="6106">
                  <c:v>0.115994</c:v>
                </c:pt>
                <c:pt idx="6107">
                  <c:v>0.12614300000000001</c:v>
                </c:pt>
                <c:pt idx="6108">
                  <c:v>0.12779000000000001</c:v>
                </c:pt>
                <c:pt idx="6109">
                  <c:v>0.128298</c:v>
                </c:pt>
                <c:pt idx="6110">
                  <c:v>0.13347299999999998</c:v>
                </c:pt>
                <c:pt idx="6111">
                  <c:v>0.14380599999999999</c:v>
                </c:pt>
                <c:pt idx="6112">
                  <c:v>0.14640400000000001</c:v>
                </c:pt>
                <c:pt idx="6113">
                  <c:v>0.16645199999999999</c:v>
                </c:pt>
                <c:pt idx="6114">
                  <c:v>0.16941599999999998</c:v>
                </c:pt>
                <c:pt idx="6115">
                  <c:v>0.16775000000000001</c:v>
                </c:pt>
                <c:pt idx="6116">
                  <c:v>0.153997</c:v>
                </c:pt>
                <c:pt idx="6117">
                  <c:v>0.14993099999999998</c:v>
                </c:pt>
                <c:pt idx="6118">
                  <c:v>0.15275000000000002</c:v>
                </c:pt>
                <c:pt idx="6119">
                  <c:v>0.14618</c:v>
                </c:pt>
                <c:pt idx="6120">
                  <c:v>0.142262</c:v>
                </c:pt>
                <c:pt idx="6121">
                  <c:v>0.147204</c:v>
                </c:pt>
                <c:pt idx="6122">
                  <c:v>0.14410599999999998</c:v>
                </c:pt>
                <c:pt idx="6123">
                  <c:v>0.16023799999999999</c:v>
                </c:pt>
                <c:pt idx="6124">
                  <c:v>0.15275900000000001</c:v>
                </c:pt>
                <c:pt idx="6125">
                  <c:v>0.151978</c:v>
                </c:pt>
                <c:pt idx="6126">
                  <c:v>0.16126399999999999</c:v>
                </c:pt>
                <c:pt idx="6127">
                  <c:v>0.140572</c:v>
                </c:pt>
                <c:pt idx="6128">
                  <c:v>0.138265</c:v>
                </c:pt>
                <c:pt idx="6129">
                  <c:v>0.13675899999999999</c:v>
                </c:pt>
                <c:pt idx="6130">
                  <c:v>0.129939</c:v>
                </c:pt>
                <c:pt idx="6131">
                  <c:v>0.125141</c:v>
                </c:pt>
                <c:pt idx="6132">
                  <c:v>0.11118499999999999</c:v>
                </c:pt>
                <c:pt idx="6133">
                  <c:v>0.127438</c:v>
                </c:pt>
                <c:pt idx="6134">
                  <c:v>0.11490499999999999</c:v>
                </c:pt>
                <c:pt idx="6135">
                  <c:v>0.101504</c:v>
                </c:pt>
                <c:pt idx="6136">
                  <c:v>0.10144099999999999</c:v>
                </c:pt>
                <c:pt idx="6137">
                  <c:v>9.5948999999999993E-2</c:v>
                </c:pt>
                <c:pt idx="6138">
                  <c:v>9.4811999999999994E-2</c:v>
                </c:pt>
                <c:pt idx="6139">
                  <c:v>9.5029000000000002E-2</c:v>
                </c:pt>
                <c:pt idx="6140">
                  <c:v>8.4734999999999991E-2</c:v>
                </c:pt>
                <c:pt idx="6141">
                  <c:v>8.1876999999999991E-2</c:v>
                </c:pt>
                <c:pt idx="6142">
                  <c:v>7.9718999999999998E-2</c:v>
                </c:pt>
                <c:pt idx="6143">
                  <c:v>8.985499999999999E-2</c:v>
                </c:pt>
                <c:pt idx="6144">
                  <c:v>8.5713999999999999E-2</c:v>
                </c:pt>
                <c:pt idx="6145">
                  <c:v>8.48E-2</c:v>
                </c:pt>
                <c:pt idx="6146">
                  <c:v>8.0324999999999994E-2</c:v>
                </c:pt>
                <c:pt idx="6147">
                  <c:v>9.2853999999999992E-2</c:v>
                </c:pt>
                <c:pt idx="6148">
                  <c:v>8.7923000000000001E-2</c:v>
                </c:pt>
                <c:pt idx="6149">
                  <c:v>7.4732999999999994E-2</c:v>
                </c:pt>
                <c:pt idx="6150">
                  <c:v>7.6308000000000001E-2</c:v>
                </c:pt>
                <c:pt idx="6151">
                  <c:v>7.1642999999999998E-2</c:v>
                </c:pt>
                <c:pt idx="6152">
                  <c:v>7.9973000000000002E-2</c:v>
                </c:pt>
                <c:pt idx="6153">
                  <c:v>7.7406000000000003E-2</c:v>
                </c:pt>
                <c:pt idx="6154">
                  <c:v>8.9788999999999994E-2</c:v>
                </c:pt>
                <c:pt idx="6155">
                  <c:v>9.0934000000000001E-2</c:v>
                </c:pt>
                <c:pt idx="6156">
                  <c:v>7.9433999999999991E-2</c:v>
                </c:pt>
                <c:pt idx="6157">
                  <c:v>8.0960000000000004E-2</c:v>
                </c:pt>
                <c:pt idx="6158">
                  <c:v>6.9646E-2</c:v>
                </c:pt>
                <c:pt idx="6159">
                  <c:v>7.1593999999999991E-2</c:v>
                </c:pt>
                <c:pt idx="6160">
                  <c:v>6.4396999999999996E-2</c:v>
                </c:pt>
                <c:pt idx="6161">
                  <c:v>6.0250999999999999E-2</c:v>
                </c:pt>
                <c:pt idx="6162">
                  <c:v>5.1644999999999996E-2</c:v>
                </c:pt>
                <c:pt idx="6163">
                  <c:v>4.9949E-2</c:v>
                </c:pt>
                <c:pt idx="6164">
                  <c:v>4.5262999999999998E-2</c:v>
                </c:pt>
                <c:pt idx="6165">
                  <c:v>3.0029E-2</c:v>
                </c:pt>
                <c:pt idx="6166">
                  <c:v>3.4347999999999997E-2</c:v>
                </c:pt>
                <c:pt idx="6167">
                  <c:v>3.4596999999999996E-2</c:v>
                </c:pt>
                <c:pt idx="6168">
                  <c:v>3.7470000000000003E-2</c:v>
                </c:pt>
                <c:pt idx="6169">
                  <c:v>3.7983999999999997E-2</c:v>
                </c:pt>
                <c:pt idx="6170">
                  <c:v>3.5824999999999996E-2</c:v>
                </c:pt>
                <c:pt idx="6171">
                  <c:v>3.4061999999999995E-2</c:v>
                </c:pt>
                <c:pt idx="6172">
                  <c:v>3.3326999999999996E-2</c:v>
                </c:pt>
                <c:pt idx="6173">
                  <c:v>3.2947999999999998E-2</c:v>
                </c:pt>
                <c:pt idx="6174">
                  <c:v>3.1788999999999998E-2</c:v>
                </c:pt>
                <c:pt idx="6175">
                  <c:v>3.1282999999999998E-2</c:v>
                </c:pt>
                <c:pt idx="6176">
                  <c:v>3.2377999999999997E-2</c:v>
                </c:pt>
                <c:pt idx="6177">
                  <c:v>3.7676000000000001E-2</c:v>
                </c:pt>
                <c:pt idx="6178">
                  <c:v>3.5250999999999998E-2</c:v>
                </c:pt>
                <c:pt idx="6179">
                  <c:v>3.5024E-2</c:v>
                </c:pt>
                <c:pt idx="6180">
                  <c:v>2.8735E-2</c:v>
                </c:pt>
                <c:pt idx="6181">
                  <c:v>3.0514999999999997E-2</c:v>
                </c:pt>
                <c:pt idx="6182">
                  <c:v>3.6163000000000001E-2</c:v>
                </c:pt>
                <c:pt idx="6183">
                  <c:v>3.4945999999999998E-2</c:v>
                </c:pt>
                <c:pt idx="6184">
                  <c:v>2.7560000000000001E-2</c:v>
                </c:pt>
                <c:pt idx="6185">
                  <c:v>3.1420999999999998E-2</c:v>
                </c:pt>
                <c:pt idx="6186">
                  <c:v>3.4832000000000002E-2</c:v>
                </c:pt>
                <c:pt idx="6187">
                  <c:v>3.7155000000000001E-2</c:v>
                </c:pt>
                <c:pt idx="6188">
                  <c:v>5.5392999999999998E-2</c:v>
                </c:pt>
                <c:pt idx="6189">
                  <c:v>6.3001000000000001E-2</c:v>
                </c:pt>
                <c:pt idx="6190">
                  <c:v>8.0052999999999999E-2</c:v>
                </c:pt>
                <c:pt idx="6191">
                  <c:v>8.2725999999999994E-2</c:v>
                </c:pt>
                <c:pt idx="6192">
                  <c:v>8.3936999999999998E-2</c:v>
                </c:pt>
                <c:pt idx="6193">
                  <c:v>9.074299999999999E-2</c:v>
                </c:pt>
                <c:pt idx="6194">
                  <c:v>0.10260000000000001</c:v>
                </c:pt>
                <c:pt idx="6195">
                  <c:v>0.123111</c:v>
                </c:pt>
                <c:pt idx="6196">
                  <c:v>0.118809</c:v>
                </c:pt>
                <c:pt idx="6197">
                  <c:v>0.11809799999999999</c:v>
                </c:pt>
                <c:pt idx="6198">
                  <c:v>0.110541</c:v>
                </c:pt>
                <c:pt idx="6199">
                  <c:v>0.113787</c:v>
                </c:pt>
                <c:pt idx="6200">
                  <c:v>0.10352599999999999</c:v>
                </c:pt>
                <c:pt idx="6201">
                  <c:v>9.8262999999999989E-2</c:v>
                </c:pt>
                <c:pt idx="6202">
                  <c:v>9.1077999999999992E-2</c:v>
                </c:pt>
                <c:pt idx="6203">
                  <c:v>9.7705E-2</c:v>
                </c:pt>
                <c:pt idx="6204">
                  <c:v>8.6675999999999989E-2</c:v>
                </c:pt>
                <c:pt idx="6205">
                  <c:v>7.2432999999999997E-2</c:v>
                </c:pt>
                <c:pt idx="6206">
                  <c:v>6.1303999999999997E-2</c:v>
                </c:pt>
                <c:pt idx="6207">
                  <c:v>5.9355999999999999E-2</c:v>
                </c:pt>
                <c:pt idx="6208">
                  <c:v>5.3512999999999998E-2</c:v>
                </c:pt>
                <c:pt idx="6209">
                  <c:v>4.5191999999999996E-2</c:v>
                </c:pt>
                <c:pt idx="6210">
                  <c:v>5.6648999999999998E-2</c:v>
                </c:pt>
                <c:pt idx="6211">
                  <c:v>5.3853999999999999E-2</c:v>
                </c:pt>
                <c:pt idx="6212">
                  <c:v>4.8738999999999998E-2</c:v>
                </c:pt>
                <c:pt idx="6213">
                  <c:v>4.1470000000000007E-2</c:v>
                </c:pt>
                <c:pt idx="6214">
                  <c:v>4.6582999999999999E-2</c:v>
                </c:pt>
                <c:pt idx="6215">
                  <c:v>4.1012E-2</c:v>
                </c:pt>
                <c:pt idx="6216">
                  <c:v>3.5061999999999996E-2</c:v>
                </c:pt>
                <c:pt idx="6217">
                  <c:v>3.7165999999999998E-2</c:v>
                </c:pt>
                <c:pt idx="6218">
                  <c:v>4.4242999999999998E-2</c:v>
                </c:pt>
                <c:pt idx="6219">
                  <c:v>4.5387999999999998E-2</c:v>
                </c:pt>
                <c:pt idx="6220">
                  <c:v>4.1118999999999996E-2</c:v>
                </c:pt>
                <c:pt idx="6221">
                  <c:v>4.1604999999999996E-2</c:v>
                </c:pt>
                <c:pt idx="6222">
                  <c:v>4.0910000000000002E-2</c:v>
                </c:pt>
                <c:pt idx="6223">
                  <c:v>3.6437999999999998E-2</c:v>
                </c:pt>
                <c:pt idx="6224">
                  <c:v>3.2557999999999997E-2</c:v>
                </c:pt>
                <c:pt idx="6225">
                  <c:v>2.6820999999999998E-2</c:v>
                </c:pt>
                <c:pt idx="6226">
                  <c:v>3.7853999999999999E-2</c:v>
                </c:pt>
                <c:pt idx="6227">
                  <c:v>3.3283E-2</c:v>
                </c:pt>
                <c:pt idx="6228">
                  <c:v>3.0974999999999999E-2</c:v>
                </c:pt>
                <c:pt idx="6229">
                  <c:v>3.1975999999999997E-2</c:v>
                </c:pt>
                <c:pt idx="6230">
                  <c:v>3.5824000000000002E-2</c:v>
                </c:pt>
                <c:pt idx="6231">
                  <c:v>3.3642999999999999E-2</c:v>
                </c:pt>
                <c:pt idx="6232">
                  <c:v>2.9492999999999998E-2</c:v>
                </c:pt>
                <c:pt idx="6233">
                  <c:v>3.9515999999999996E-2</c:v>
                </c:pt>
                <c:pt idx="6234">
                  <c:v>4.0264999999999995E-2</c:v>
                </c:pt>
                <c:pt idx="6235">
                  <c:v>4.0947999999999998E-2</c:v>
                </c:pt>
                <c:pt idx="6236">
                  <c:v>3.6374999999999998E-2</c:v>
                </c:pt>
                <c:pt idx="6237">
                  <c:v>3.5231999999999999E-2</c:v>
                </c:pt>
                <c:pt idx="6238">
                  <c:v>3.1008999999999998E-2</c:v>
                </c:pt>
                <c:pt idx="6239">
                  <c:v>2.9853999999999999E-2</c:v>
                </c:pt>
                <c:pt idx="6240">
                  <c:v>2.6983999999999998E-2</c:v>
                </c:pt>
                <c:pt idx="6241">
                  <c:v>2.7913E-2</c:v>
                </c:pt>
                <c:pt idx="6242">
                  <c:v>3.2354000000000001E-2</c:v>
                </c:pt>
                <c:pt idx="6243">
                  <c:v>3.1836999999999997E-2</c:v>
                </c:pt>
                <c:pt idx="6244">
                  <c:v>2.5992999999999999E-2</c:v>
                </c:pt>
                <c:pt idx="6245">
                  <c:v>2.2317999999999998E-2</c:v>
                </c:pt>
                <c:pt idx="6246">
                  <c:v>2.3087999999999997E-2</c:v>
                </c:pt>
                <c:pt idx="6247">
                  <c:v>2.4608999999999999E-2</c:v>
                </c:pt>
                <c:pt idx="6248">
                  <c:v>2.1238999999999997E-2</c:v>
                </c:pt>
                <c:pt idx="6249">
                  <c:v>2.0864000000000001E-2</c:v>
                </c:pt>
                <c:pt idx="6250">
                  <c:v>1.9258999999999998E-2</c:v>
                </c:pt>
                <c:pt idx="6251">
                  <c:v>1.4376E-2</c:v>
                </c:pt>
                <c:pt idx="6252">
                  <c:v>1.3571999999999999E-2</c:v>
                </c:pt>
                <c:pt idx="6253">
                  <c:v>1.4036999999999999E-2</c:v>
                </c:pt>
                <c:pt idx="6254">
                  <c:v>1.5910000000000001E-2</c:v>
                </c:pt>
                <c:pt idx="6255">
                  <c:v>1.6066E-2</c:v>
                </c:pt>
                <c:pt idx="6256">
                  <c:v>1.4825999999999999E-2</c:v>
                </c:pt>
                <c:pt idx="6257">
                  <c:v>1.4978999999999999E-2</c:v>
                </c:pt>
                <c:pt idx="6258">
                  <c:v>1.1745E-2</c:v>
                </c:pt>
                <c:pt idx="6259">
                  <c:v>1.3555999999999999E-2</c:v>
                </c:pt>
                <c:pt idx="6260">
                  <c:v>1.4001999999999999E-2</c:v>
                </c:pt>
                <c:pt idx="6261">
                  <c:v>1.2385999999999999E-2</c:v>
                </c:pt>
                <c:pt idx="6262">
                  <c:v>1.4421E-2</c:v>
                </c:pt>
                <c:pt idx="6263">
                  <c:v>8.6160000000000004E-3</c:v>
                </c:pt>
                <c:pt idx="6264">
                  <c:v>1.0605E-2</c:v>
                </c:pt>
                <c:pt idx="6265">
                  <c:v>1.0312999999999999E-2</c:v>
                </c:pt>
                <c:pt idx="6266">
                  <c:v>6.4510000000000001E-3</c:v>
                </c:pt>
                <c:pt idx="6267">
                  <c:v>3.6059999999999998E-3</c:v>
                </c:pt>
                <c:pt idx="6268">
                  <c:v>3.4159999999999998E-3</c:v>
                </c:pt>
                <c:pt idx="6269">
                  <c:v>2.454E-3</c:v>
                </c:pt>
                <c:pt idx="6270">
                  <c:v>2.3259999999999999E-3</c:v>
                </c:pt>
                <c:pt idx="6271">
                  <c:v>2.2800000000000003E-3</c:v>
                </c:pt>
                <c:pt idx="6272">
                  <c:v>3.101E-3</c:v>
                </c:pt>
                <c:pt idx="6273">
                  <c:v>2.5149999999999999E-3</c:v>
                </c:pt>
                <c:pt idx="6274">
                  <c:v>3.0209999999999998E-3</c:v>
                </c:pt>
                <c:pt idx="6275">
                  <c:v>1.8159999999999999E-3</c:v>
                </c:pt>
                <c:pt idx="6276">
                  <c:v>1.841E-3</c:v>
                </c:pt>
                <c:pt idx="6277">
                  <c:v>2.2979999999999997E-3</c:v>
                </c:pt>
                <c:pt idx="6278">
                  <c:v>1.7959999999999999E-3</c:v>
                </c:pt>
                <c:pt idx="6279">
                  <c:v>1.255E-3</c:v>
                </c:pt>
                <c:pt idx="6280">
                  <c:v>4.5000000000000005E-3</c:v>
                </c:pt>
                <c:pt idx="6281">
                  <c:v>4.8149999999999998E-3</c:v>
                </c:pt>
                <c:pt idx="6282">
                  <c:v>4.8649999999999995E-3</c:v>
                </c:pt>
                <c:pt idx="6283">
                  <c:v>4.4339999999999996E-3</c:v>
                </c:pt>
                <c:pt idx="6284">
                  <c:v>4.4089999999999997E-3</c:v>
                </c:pt>
                <c:pt idx="6285">
                  <c:v>3.1000000000000003E-3</c:v>
                </c:pt>
                <c:pt idx="6286">
                  <c:v>3.0130000000000001E-3</c:v>
                </c:pt>
                <c:pt idx="6287">
                  <c:v>4.3959999999999997E-3</c:v>
                </c:pt>
                <c:pt idx="6288">
                  <c:v>4.045E-3</c:v>
                </c:pt>
                <c:pt idx="6289">
                  <c:v>4.2259999999999997E-3</c:v>
                </c:pt>
                <c:pt idx="6290">
                  <c:v>4.816E-3</c:v>
                </c:pt>
                <c:pt idx="6291">
                  <c:v>4.6860000000000001E-3</c:v>
                </c:pt>
                <c:pt idx="6292">
                  <c:v>3.8639999999999998E-3</c:v>
                </c:pt>
                <c:pt idx="6293">
                  <c:v>3.591E-3</c:v>
                </c:pt>
                <c:pt idx="6294">
                  <c:v>3.4249999999999997E-3</c:v>
                </c:pt>
                <c:pt idx="6295">
                  <c:v>2.8089999999999999E-3</c:v>
                </c:pt>
                <c:pt idx="6296">
                  <c:v>2.4380000000000001E-3</c:v>
                </c:pt>
                <c:pt idx="6297">
                  <c:v>3.3900000000000002E-3</c:v>
                </c:pt>
                <c:pt idx="6298">
                  <c:v>3.6869999999999997E-3</c:v>
                </c:pt>
                <c:pt idx="6299">
                  <c:v>4.5259999999999996E-3</c:v>
                </c:pt>
                <c:pt idx="6300">
                  <c:v>5.9549999999999994E-3</c:v>
                </c:pt>
                <c:pt idx="6301">
                  <c:v>7.2119999999999997E-3</c:v>
                </c:pt>
                <c:pt idx="6302">
                  <c:v>6.3339999999999994E-3</c:v>
                </c:pt>
                <c:pt idx="6303">
                  <c:v>5.483E-3</c:v>
                </c:pt>
                <c:pt idx="6304">
                  <c:v>5.5639999999999995E-3</c:v>
                </c:pt>
                <c:pt idx="6305">
                  <c:v>7.293E-3</c:v>
                </c:pt>
                <c:pt idx="6306">
                  <c:v>9.2659999999999999E-3</c:v>
                </c:pt>
                <c:pt idx="6307">
                  <c:v>1.1550000000000001E-2</c:v>
                </c:pt>
                <c:pt idx="6308">
                  <c:v>1.4506999999999999E-2</c:v>
                </c:pt>
                <c:pt idx="6309">
                  <c:v>1.5380000000000001E-2</c:v>
                </c:pt>
                <c:pt idx="6310">
                  <c:v>1.3382E-2</c:v>
                </c:pt>
                <c:pt idx="6311">
                  <c:v>1.8491999999999998E-2</c:v>
                </c:pt>
                <c:pt idx="6312">
                  <c:v>2.0316000000000001E-2</c:v>
                </c:pt>
                <c:pt idx="6313">
                  <c:v>2.5054999999999997E-2</c:v>
                </c:pt>
                <c:pt idx="6314">
                  <c:v>3.5095000000000001E-2</c:v>
                </c:pt>
                <c:pt idx="6315">
                  <c:v>3.7310999999999997E-2</c:v>
                </c:pt>
                <c:pt idx="6316">
                  <c:v>4.1080000000000005E-2</c:v>
                </c:pt>
                <c:pt idx="6317">
                  <c:v>4.1180000000000001E-2</c:v>
                </c:pt>
                <c:pt idx="6318">
                  <c:v>4.7486999999999994E-2</c:v>
                </c:pt>
                <c:pt idx="6319">
                  <c:v>4.3170000000000007E-2</c:v>
                </c:pt>
                <c:pt idx="6320">
                  <c:v>3.8279000000000001E-2</c:v>
                </c:pt>
                <c:pt idx="6321">
                  <c:v>3.8158999999999998E-2</c:v>
                </c:pt>
                <c:pt idx="6322">
                  <c:v>3.4037999999999999E-2</c:v>
                </c:pt>
                <c:pt idx="6323">
                  <c:v>3.2830000000000005E-2</c:v>
                </c:pt>
                <c:pt idx="6324">
                  <c:v>2.6651999999999999E-2</c:v>
                </c:pt>
                <c:pt idx="6325">
                  <c:v>2.8256999999999997E-2</c:v>
                </c:pt>
                <c:pt idx="6326">
                  <c:v>2.7826E-2</c:v>
                </c:pt>
                <c:pt idx="6327">
                  <c:v>3.8188E-2</c:v>
                </c:pt>
                <c:pt idx="6328">
                  <c:v>3.6400999999999996E-2</c:v>
                </c:pt>
                <c:pt idx="6329">
                  <c:v>3.1417E-2</c:v>
                </c:pt>
                <c:pt idx="6330">
                  <c:v>2.6816E-2</c:v>
                </c:pt>
                <c:pt idx="6331">
                  <c:v>2.4948999999999999E-2</c:v>
                </c:pt>
                <c:pt idx="6332">
                  <c:v>2.2478999999999999E-2</c:v>
                </c:pt>
                <c:pt idx="6333">
                  <c:v>2.1946E-2</c:v>
                </c:pt>
                <c:pt idx="6334">
                  <c:v>2.0687999999999998E-2</c:v>
                </c:pt>
                <c:pt idx="6335">
                  <c:v>2.103E-2</c:v>
                </c:pt>
                <c:pt idx="6336">
                  <c:v>1.7453E-2</c:v>
                </c:pt>
                <c:pt idx="6337">
                  <c:v>1.9948E-2</c:v>
                </c:pt>
                <c:pt idx="6338">
                  <c:v>1.7717E-2</c:v>
                </c:pt>
                <c:pt idx="6339">
                  <c:v>1.6487999999999999E-2</c:v>
                </c:pt>
                <c:pt idx="6340">
                  <c:v>1.4284E-2</c:v>
                </c:pt>
                <c:pt idx="6341">
                  <c:v>1.6383999999999999E-2</c:v>
                </c:pt>
                <c:pt idx="6342">
                  <c:v>1.5976000000000001E-2</c:v>
                </c:pt>
                <c:pt idx="6343">
                  <c:v>1.1220000000000001E-2</c:v>
                </c:pt>
                <c:pt idx="6344">
                  <c:v>9.5829999999999995E-3</c:v>
                </c:pt>
                <c:pt idx="6345">
                  <c:v>1.0445999999999999E-2</c:v>
                </c:pt>
                <c:pt idx="6346">
                  <c:v>9.868E-3</c:v>
                </c:pt>
                <c:pt idx="6347">
                  <c:v>8.7549999999999989E-3</c:v>
                </c:pt>
                <c:pt idx="6348">
                  <c:v>8.343999999999999E-3</c:v>
                </c:pt>
                <c:pt idx="6349">
                  <c:v>9.1909999999999995E-3</c:v>
                </c:pt>
                <c:pt idx="6350">
                  <c:v>7.2859999999999999E-3</c:v>
                </c:pt>
                <c:pt idx="6351">
                  <c:v>6.9939999999999993E-3</c:v>
                </c:pt>
                <c:pt idx="6352">
                  <c:v>3.6566999999999995E-2</c:v>
                </c:pt>
                <c:pt idx="6353">
                  <c:v>5.0257999999999997E-2</c:v>
                </c:pt>
                <c:pt idx="6354">
                  <c:v>5.0962999999999994E-2</c:v>
                </c:pt>
                <c:pt idx="6355">
                  <c:v>4.6598000000000001E-2</c:v>
                </c:pt>
                <c:pt idx="6356">
                  <c:v>4.1842999999999998E-2</c:v>
                </c:pt>
                <c:pt idx="6357">
                  <c:v>3.4324E-2</c:v>
                </c:pt>
                <c:pt idx="6358">
                  <c:v>5.1164999999999995E-2</c:v>
                </c:pt>
                <c:pt idx="6359">
                  <c:v>4.9407E-2</c:v>
                </c:pt>
                <c:pt idx="6360">
                  <c:v>4.6440000000000002E-2</c:v>
                </c:pt>
                <c:pt idx="6361">
                  <c:v>4.8654999999999997E-2</c:v>
                </c:pt>
                <c:pt idx="6362">
                  <c:v>4.3135E-2</c:v>
                </c:pt>
                <c:pt idx="6363">
                  <c:v>3.8691999999999997E-2</c:v>
                </c:pt>
                <c:pt idx="6364">
                  <c:v>3.5965999999999998E-2</c:v>
                </c:pt>
                <c:pt idx="6365">
                  <c:v>3.0792E-2</c:v>
                </c:pt>
                <c:pt idx="6366">
                  <c:v>3.1455999999999998E-2</c:v>
                </c:pt>
                <c:pt idx="6367">
                  <c:v>2.5533999999999998E-2</c:v>
                </c:pt>
                <c:pt idx="6368">
                  <c:v>2.1367000000000001E-2</c:v>
                </c:pt>
                <c:pt idx="6369">
                  <c:v>1.2636E-2</c:v>
                </c:pt>
                <c:pt idx="6370">
                  <c:v>1.0284999999999999E-2</c:v>
                </c:pt>
                <c:pt idx="6371">
                  <c:v>8.0759999999999998E-3</c:v>
                </c:pt>
                <c:pt idx="6372">
                  <c:v>7.7229999999999998E-3</c:v>
                </c:pt>
                <c:pt idx="6373">
                  <c:v>7.0739999999999996E-3</c:v>
                </c:pt>
                <c:pt idx="6374">
                  <c:v>4.9379999999999997E-3</c:v>
                </c:pt>
                <c:pt idx="6375">
                  <c:v>5.4949999999999999E-3</c:v>
                </c:pt>
                <c:pt idx="6376">
                  <c:v>4.3549999999999995E-3</c:v>
                </c:pt>
                <c:pt idx="6377">
                  <c:v>3.7259999999999997E-3</c:v>
                </c:pt>
                <c:pt idx="6378">
                  <c:v>3.5759999999999998E-3</c:v>
                </c:pt>
                <c:pt idx="6379">
                  <c:v>1.1146E-2</c:v>
                </c:pt>
                <c:pt idx="6380">
                  <c:v>1.1118999999999999E-2</c:v>
                </c:pt>
                <c:pt idx="6381">
                  <c:v>9.977999999999999E-3</c:v>
                </c:pt>
                <c:pt idx="6382">
                  <c:v>1.0121999999999999E-2</c:v>
                </c:pt>
                <c:pt idx="6383">
                  <c:v>8.9169999999999996E-3</c:v>
                </c:pt>
                <c:pt idx="6384">
                  <c:v>7.4249999999999993E-3</c:v>
                </c:pt>
                <c:pt idx="6385">
                  <c:v>6.3359999999999996E-3</c:v>
                </c:pt>
                <c:pt idx="6386">
                  <c:v>7.7679999999999997E-3</c:v>
                </c:pt>
                <c:pt idx="6387">
                  <c:v>5.7000000000000002E-3</c:v>
                </c:pt>
                <c:pt idx="6388">
                  <c:v>6.6270000000000001E-3</c:v>
                </c:pt>
                <c:pt idx="6389">
                  <c:v>6.2359999999999994E-3</c:v>
                </c:pt>
                <c:pt idx="6390">
                  <c:v>6.0469999999999994E-3</c:v>
                </c:pt>
                <c:pt idx="6391">
                  <c:v>4.6990000000000001E-3</c:v>
                </c:pt>
                <c:pt idx="6392">
                  <c:v>6.5719999999999997E-3</c:v>
                </c:pt>
                <c:pt idx="6393">
                  <c:v>5.0809999999999996E-3</c:v>
                </c:pt>
                <c:pt idx="6394">
                  <c:v>3.8559999999999996E-3</c:v>
                </c:pt>
                <c:pt idx="6395">
                  <c:v>3.4649999999999998E-3</c:v>
                </c:pt>
                <c:pt idx="6396">
                  <c:v>3.5729999999999998E-3</c:v>
                </c:pt>
                <c:pt idx="6397">
                  <c:v>3.5149999999999999E-3</c:v>
                </c:pt>
                <c:pt idx="6398">
                  <c:v>4.1409999999999997E-3</c:v>
                </c:pt>
                <c:pt idx="6399">
                  <c:v>4.836E-3</c:v>
                </c:pt>
                <c:pt idx="6400">
                  <c:v>5.2919999999999998E-3</c:v>
                </c:pt>
                <c:pt idx="6401">
                  <c:v>5.5709999999999996E-3</c:v>
                </c:pt>
                <c:pt idx="6402">
                  <c:v>9.9909999999999999E-3</c:v>
                </c:pt>
                <c:pt idx="6403">
                  <c:v>7.7640000000000001E-3</c:v>
                </c:pt>
                <c:pt idx="6404">
                  <c:v>8.3339999999999994E-3</c:v>
                </c:pt>
                <c:pt idx="6405">
                  <c:v>2.0856E-2</c:v>
                </c:pt>
                <c:pt idx="6406">
                  <c:v>1.8000000000000002E-2</c:v>
                </c:pt>
                <c:pt idx="6407">
                  <c:v>2.2498999999999998E-2</c:v>
                </c:pt>
                <c:pt idx="6408">
                  <c:v>1.9613999999999999E-2</c:v>
                </c:pt>
                <c:pt idx="6409">
                  <c:v>2.3744999999999999E-2</c:v>
                </c:pt>
                <c:pt idx="6410">
                  <c:v>2.1480000000000003E-2</c:v>
                </c:pt>
                <c:pt idx="6411">
                  <c:v>1.7451999999999999E-2</c:v>
                </c:pt>
                <c:pt idx="6412">
                  <c:v>1.8405999999999999E-2</c:v>
                </c:pt>
                <c:pt idx="6413">
                  <c:v>1.6204E-2</c:v>
                </c:pt>
                <c:pt idx="6414">
                  <c:v>1.4182999999999999E-2</c:v>
                </c:pt>
                <c:pt idx="6415">
                  <c:v>1.1047999999999999E-2</c:v>
                </c:pt>
                <c:pt idx="6416">
                  <c:v>1.1129E-2</c:v>
                </c:pt>
                <c:pt idx="6417">
                  <c:v>5.4293000000000001E-2</c:v>
                </c:pt>
                <c:pt idx="6418">
                  <c:v>5.9447E-2</c:v>
                </c:pt>
                <c:pt idx="6419">
                  <c:v>6.0040000000000003E-2</c:v>
                </c:pt>
                <c:pt idx="6420">
                  <c:v>5.7140999999999997E-2</c:v>
                </c:pt>
                <c:pt idx="6421">
                  <c:v>5.4823999999999998E-2</c:v>
                </c:pt>
                <c:pt idx="6422">
                  <c:v>4.7113999999999996E-2</c:v>
                </c:pt>
                <c:pt idx="6423">
                  <c:v>4.2663E-2</c:v>
                </c:pt>
                <c:pt idx="6424">
                  <c:v>3.5039000000000001E-2</c:v>
                </c:pt>
                <c:pt idx="6425">
                  <c:v>2.9045999999999999E-2</c:v>
                </c:pt>
                <c:pt idx="6426">
                  <c:v>2.5558999999999998E-2</c:v>
                </c:pt>
                <c:pt idx="6427">
                  <c:v>2.0067999999999999E-2</c:v>
                </c:pt>
                <c:pt idx="6428">
                  <c:v>2.0645E-2</c:v>
                </c:pt>
                <c:pt idx="6429">
                  <c:v>1.6218E-2</c:v>
                </c:pt>
                <c:pt idx="6430">
                  <c:v>1.4121999999999999E-2</c:v>
                </c:pt>
                <c:pt idx="6431">
                  <c:v>1.2185999999999999E-2</c:v>
                </c:pt>
                <c:pt idx="6432">
                  <c:v>8.1510000000000003E-3</c:v>
                </c:pt>
                <c:pt idx="6433">
                  <c:v>7.1969999999999994E-3</c:v>
                </c:pt>
                <c:pt idx="6434">
                  <c:v>7.3839999999999999E-3</c:v>
                </c:pt>
                <c:pt idx="6435">
                  <c:v>5.6149999999999993E-3</c:v>
                </c:pt>
                <c:pt idx="6436">
                  <c:v>5.3219999999999995E-3</c:v>
                </c:pt>
                <c:pt idx="6437">
                  <c:v>7.4589999999999995E-3</c:v>
                </c:pt>
                <c:pt idx="6438">
                  <c:v>5.4730000000000004E-3</c:v>
                </c:pt>
                <c:pt idx="6439">
                  <c:v>4.9759999999999995E-3</c:v>
                </c:pt>
                <c:pt idx="6440">
                  <c:v>5.0739999999999995E-3</c:v>
                </c:pt>
                <c:pt idx="6441">
                  <c:v>4.2169999999999994E-3</c:v>
                </c:pt>
                <c:pt idx="6442">
                  <c:v>3.4379999999999997E-3</c:v>
                </c:pt>
                <c:pt idx="6443">
                  <c:v>2.153E-3</c:v>
                </c:pt>
                <c:pt idx="6444">
                  <c:v>1.7259999999999999E-3</c:v>
                </c:pt>
                <c:pt idx="6445">
                  <c:v>1.905E-3</c:v>
                </c:pt>
                <c:pt idx="6446">
                  <c:v>1.8469999999999999E-3</c:v>
                </c:pt>
                <c:pt idx="6447">
                  <c:v>1.5449999999999999E-3</c:v>
                </c:pt>
                <c:pt idx="6448">
                  <c:v>1.426E-3</c:v>
                </c:pt>
                <c:pt idx="6449">
                  <c:v>1.343E-3</c:v>
                </c:pt>
                <c:pt idx="6450">
                  <c:v>4.2569999999999995E-3</c:v>
                </c:pt>
                <c:pt idx="6451">
                  <c:v>4.1939999999999998E-3</c:v>
                </c:pt>
                <c:pt idx="6452">
                  <c:v>4.5750000000000001E-3</c:v>
                </c:pt>
                <c:pt idx="6453">
                  <c:v>6.5669999999999999E-3</c:v>
                </c:pt>
                <c:pt idx="6454">
                  <c:v>8.149E-3</c:v>
                </c:pt>
                <c:pt idx="6455">
                  <c:v>1.1797E-2</c:v>
                </c:pt>
                <c:pt idx="6456">
                  <c:v>1.4430000000000002E-2</c:v>
                </c:pt>
                <c:pt idx="6457">
                  <c:v>2.1423999999999999E-2</c:v>
                </c:pt>
                <c:pt idx="6458">
                  <c:v>1.6470000000000002E-2</c:v>
                </c:pt>
                <c:pt idx="6459">
                  <c:v>1.2596E-2</c:v>
                </c:pt>
                <c:pt idx="6460">
                  <c:v>1.4763999999999999E-2</c:v>
                </c:pt>
                <c:pt idx="6461">
                  <c:v>1.8610999999999999E-2</c:v>
                </c:pt>
                <c:pt idx="6462">
                  <c:v>3.2114999999999998E-2</c:v>
                </c:pt>
                <c:pt idx="6463">
                  <c:v>2.3848999999999999E-2</c:v>
                </c:pt>
                <c:pt idx="6464">
                  <c:v>1.8401999999999998E-2</c:v>
                </c:pt>
                <c:pt idx="6465">
                  <c:v>1.8680000000000002E-2</c:v>
                </c:pt>
                <c:pt idx="6466">
                  <c:v>2.5963E-2</c:v>
                </c:pt>
                <c:pt idx="6467">
                  <c:v>2.0454999999999997E-2</c:v>
                </c:pt>
                <c:pt idx="6468">
                  <c:v>1.3868E-2</c:v>
                </c:pt>
                <c:pt idx="6469">
                  <c:v>1.6721E-2</c:v>
                </c:pt>
                <c:pt idx="6470">
                  <c:v>1.3398999999999999E-2</c:v>
                </c:pt>
                <c:pt idx="6471">
                  <c:v>1.1297E-2</c:v>
                </c:pt>
                <c:pt idx="6472">
                  <c:v>1.1682999999999999E-2</c:v>
                </c:pt>
                <c:pt idx="6473">
                  <c:v>1.0144E-2</c:v>
                </c:pt>
                <c:pt idx="6474">
                  <c:v>9.4179999999999993E-3</c:v>
                </c:pt>
                <c:pt idx="6475">
                  <c:v>6.3079999999999994E-3</c:v>
                </c:pt>
                <c:pt idx="6476">
                  <c:v>4.7069999999999994E-3</c:v>
                </c:pt>
                <c:pt idx="6477">
                  <c:v>4.2919999999999998E-3</c:v>
                </c:pt>
                <c:pt idx="6478">
                  <c:v>4.8119999999999994E-3</c:v>
                </c:pt>
                <c:pt idx="6479">
                  <c:v>5.3270000000000001E-3</c:v>
                </c:pt>
                <c:pt idx="6480">
                  <c:v>5.5100000000000001E-3</c:v>
                </c:pt>
                <c:pt idx="6481">
                  <c:v>8.0909999999999992E-3</c:v>
                </c:pt>
                <c:pt idx="6482">
                  <c:v>8.6140000000000001E-3</c:v>
                </c:pt>
                <c:pt idx="6483">
                  <c:v>6.581E-3</c:v>
                </c:pt>
                <c:pt idx="6484">
                  <c:v>6.254E-3</c:v>
                </c:pt>
                <c:pt idx="6485">
                  <c:v>8.9179999999999988E-3</c:v>
                </c:pt>
                <c:pt idx="6486">
                  <c:v>8.123E-3</c:v>
                </c:pt>
                <c:pt idx="6487">
                  <c:v>7.2870000000000001E-3</c:v>
                </c:pt>
                <c:pt idx="6488">
                  <c:v>4.6210000000000001E-3</c:v>
                </c:pt>
                <c:pt idx="6489">
                  <c:v>5.1200000000000004E-3</c:v>
                </c:pt>
                <c:pt idx="6490">
                  <c:v>4.744E-3</c:v>
                </c:pt>
                <c:pt idx="6491">
                  <c:v>2.761E-3</c:v>
                </c:pt>
                <c:pt idx="6492">
                  <c:v>8.4219999999999989E-3</c:v>
                </c:pt>
                <c:pt idx="6493">
                  <c:v>4.4809999999999997E-3</c:v>
                </c:pt>
                <c:pt idx="6494">
                  <c:v>3.9319999999999997E-3</c:v>
                </c:pt>
                <c:pt idx="6495">
                  <c:v>3.2129999999999997E-3</c:v>
                </c:pt>
                <c:pt idx="6496">
                  <c:v>3.058E-3</c:v>
                </c:pt>
                <c:pt idx="6497">
                  <c:v>3.6149999999999997E-3</c:v>
                </c:pt>
                <c:pt idx="6498">
                  <c:v>6.1089999999999998E-3</c:v>
                </c:pt>
                <c:pt idx="6499">
                  <c:v>6.9039999999999995E-3</c:v>
                </c:pt>
                <c:pt idx="6500">
                  <c:v>1.1824999999999999E-2</c:v>
                </c:pt>
                <c:pt idx="6501">
                  <c:v>1.0843999999999999E-2</c:v>
                </c:pt>
                <c:pt idx="6502">
                  <c:v>1.7770999999999999E-2</c:v>
                </c:pt>
                <c:pt idx="6503">
                  <c:v>1.6173E-2</c:v>
                </c:pt>
                <c:pt idx="6504">
                  <c:v>1.7873E-2</c:v>
                </c:pt>
                <c:pt idx="6505">
                  <c:v>2.2534999999999999E-2</c:v>
                </c:pt>
                <c:pt idx="6506">
                  <c:v>2.2151000000000001E-2</c:v>
                </c:pt>
                <c:pt idx="6507">
                  <c:v>1.6005999999999999E-2</c:v>
                </c:pt>
                <c:pt idx="6508">
                  <c:v>1.3996999999999999E-2</c:v>
                </c:pt>
                <c:pt idx="6509">
                  <c:v>1.1481999999999999E-2</c:v>
                </c:pt>
                <c:pt idx="6510">
                  <c:v>1.3772E-2</c:v>
                </c:pt>
                <c:pt idx="6511">
                  <c:v>1.6292999999999998E-2</c:v>
                </c:pt>
                <c:pt idx="6512">
                  <c:v>1.2208999999999999E-2</c:v>
                </c:pt>
                <c:pt idx="6513">
                  <c:v>1.0050000000000002E-2</c:v>
                </c:pt>
                <c:pt idx="6514">
                  <c:v>7.4049999999999993E-3</c:v>
                </c:pt>
                <c:pt idx="6515">
                  <c:v>5.8430000000000001E-3</c:v>
                </c:pt>
                <c:pt idx="6516">
                  <c:v>4.8890000000000001E-3</c:v>
                </c:pt>
                <c:pt idx="6517">
                  <c:v>3.9359999999999994E-3</c:v>
                </c:pt>
                <c:pt idx="6518">
                  <c:v>4.4879999999999998E-3</c:v>
                </c:pt>
                <c:pt idx="6519">
                  <c:v>3.9610000000000001E-3</c:v>
                </c:pt>
                <c:pt idx="6520">
                  <c:v>4.5519999999999996E-3</c:v>
                </c:pt>
                <c:pt idx="6521">
                  <c:v>5.4529999999999995E-3</c:v>
                </c:pt>
                <c:pt idx="6522">
                  <c:v>6.2179999999999996E-3</c:v>
                </c:pt>
                <c:pt idx="6523">
                  <c:v>6.6829999999999997E-3</c:v>
                </c:pt>
                <c:pt idx="6524">
                  <c:v>1.5011999999999999E-2</c:v>
                </c:pt>
                <c:pt idx="6525">
                  <c:v>1.2376E-2</c:v>
                </c:pt>
                <c:pt idx="6526">
                  <c:v>9.7719999999999994E-3</c:v>
                </c:pt>
                <c:pt idx="6527">
                  <c:v>7.1900000000000002E-3</c:v>
                </c:pt>
                <c:pt idx="6528">
                  <c:v>7.1319999999999995E-3</c:v>
                </c:pt>
                <c:pt idx="6529">
                  <c:v>7.718E-3</c:v>
                </c:pt>
                <c:pt idx="6530">
                  <c:v>6.8230000000000001E-3</c:v>
                </c:pt>
                <c:pt idx="6531">
                  <c:v>8.6179999999999989E-3</c:v>
                </c:pt>
                <c:pt idx="6532">
                  <c:v>6.4659999999999995E-3</c:v>
                </c:pt>
                <c:pt idx="6533">
                  <c:v>5.2639999999999996E-3</c:v>
                </c:pt>
                <c:pt idx="6534">
                  <c:v>5.4979999999999994E-3</c:v>
                </c:pt>
                <c:pt idx="6535">
                  <c:v>8.4689999999999991E-3</c:v>
                </c:pt>
                <c:pt idx="6536">
                  <c:v>1.0598999999999999E-2</c:v>
                </c:pt>
                <c:pt idx="6537">
                  <c:v>1.0586999999999999E-2</c:v>
                </c:pt>
                <c:pt idx="6538">
                  <c:v>1.0312999999999999E-2</c:v>
                </c:pt>
                <c:pt idx="6539">
                  <c:v>7.0829999999999999E-3</c:v>
                </c:pt>
                <c:pt idx="6540">
                  <c:v>4.5929999999999999E-3</c:v>
                </c:pt>
                <c:pt idx="6541">
                  <c:v>3.555E-3</c:v>
                </c:pt>
                <c:pt idx="6542">
                  <c:v>4.0539999999999994E-3</c:v>
                </c:pt>
                <c:pt idx="6543">
                  <c:v>5.9789999999999999E-3</c:v>
                </c:pt>
                <c:pt idx="6544">
                  <c:v>7.6419999999999995E-3</c:v>
                </c:pt>
                <c:pt idx="6545">
                  <c:v>9.0049999999999991E-3</c:v>
                </c:pt>
                <c:pt idx="6546">
                  <c:v>1.0444E-2</c:v>
                </c:pt>
                <c:pt idx="6547">
                  <c:v>1.4992999999999999E-2</c:v>
                </c:pt>
                <c:pt idx="6548">
                  <c:v>1.2570999999999999E-2</c:v>
                </c:pt>
                <c:pt idx="6549">
                  <c:v>9.4600000000000014E-3</c:v>
                </c:pt>
                <c:pt idx="6550">
                  <c:v>1.2886E-2</c:v>
                </c:pt>
                <c:pt idx="6551">
                  <c:v>1.2999E-2</c:v>
                </c:pt>
                <c:pt idx="6552">
                  <c:v>9.0460000000000002E-3</c:v>
                </c:pt>
                <c:pt idx="6553">
                  <c:v>7.6279999999999994E-3</c:v>
                </c:pt>
                <c:pt idx="6554">
                  <c:v>6.6539999999999993E-3</c:v>
                </c:pt>
                <c:pt idx="6555">
                  <c:v>5.777E-3</c:v>
                </c:pt>
                <c:pt idx="6556">
                  <c:v>7.8879999999999992E-3</c:v>
                </c:pt>
                <c:pt idx="6557">
                  <c:v>9.247E-3</c:v>
                </c:pt>
                <c:pt idx="6558">
                  <c:v>8.3590000000000001E-3</c:v>
                </c:pt>
                <c:pt idx="6559">
                  <c:v>2.4560999999999999E-2</c:v>
                </c:pt>
                <c:pt idx="6560">
                  <c:v>1.8017999999999999E-2</c:v>
                </c:pt>
                <c:pt idx="6561">
                  <c:v>1.3450999999999999E-2</c:v>
                </c:pt>
                <c:pt idx="6562">
                  <c:v>1.1760000000000001E-2</c:v>
                </c:pt>
                <c:pt idx="6563">
                  <c:v>1.4001E-2</c:v>
                </c:pt>
                <c:pt idx="6564">
                  <c:v>1.225E-2</c:v>
                </c:pt>
                <c:pt idx="6565">
                  <c:v>1.0633E-2</c:v>
                </c:pt>
                <c:pt idx="6566">
                  <c:v>8.4650000000000003E-3</c:v>
                </c:pt>
                <c:pt idx="6567">
                  <c:v>2.2336999999999999E-2</c:v>
                </c:pt>
                <c:pt idx="6568">
                  <c:v>1.6948999999999999E-2</c:v>
                </c:pt>
                <c:pt idx="6569">
                  <c:v>1.5870000000000002E-2</c:v>
                </c:pt>
                <c:pt idx="6570">
                  <c:v>2.5291999999999999E-2</c:v>
                </c:pt>
                <c:pt idx="6571">
                  <c:v>2.1252999999999998E-2</c:v>
                </c:pt>
                <c:pt idx="6572">
                  <c:v>2.0923000000000001E-2</c:v>
                </c:pt>
                <c:pt idx="6573">
                  <c:v>1.6244999999999999E-2</c:v>
                </c:pt>
                <c:pt idx="6574">
                  <c:v>1.5657999999999998E-2</c:v>
                </c:pt>
                <c:pt idx="6575">
                  <c:v>1.7107999999999998E-2</c:v>
                </c:pt>
                <c:pt idx="6576">
                  <c:v>1.4671999999999999E-2</c:v>
                </c:pt>
                <c:pt idx="6577">
                  <c:v>1.2660000000000001E-2</c:v>
                </c:pt>
                <c:pt idx="6578">
                  <c:v>1.4760000000000001E-2</c:v>
                </c:pt>
                <c:pt idx="6579">
                  <c:v>1.9022000000000001E-2</c:v>
                </c:pt>
                <c:pt idx="6580">
                  <c:v>1.7968999999999999E-2</c:v>
                </c:pt>
                <c:pt idx="6581">
                  <c:v>1.5533999999999999E-2</c:v>
                </c:pt>
                <c:pt idx="6582">
                  <c:v>1.3994999999999999E-2</c:v>
                </c:pt>
                <c:pt idx="6583">
                  <c:v>1.2343999999999999E-2</c:v>
                </c:pt>
                <c:pt idx="6584">
                  <c:v>1.3084E-2</c:v>
                </c:pt>
                <c:pt idx="6585">
                  <c:v>1.5495E-2</c:v>
                </c:pt>
                <c:pt idx="6586">
                  <c:v>1.6926999999999998E-2</c:v>
                </c:pt>
                <c:pt idx="6587">
                  <c:v>2.5864999999999999E-2</c:v>
                </c:pt>
                <c:pt idx="6588">
                  <c:v>2.0400999999999999E-2</c:v>
                </c:pt>
                <c:pt idx="6589">
                  <c:v>1.7846999999999998E-2</c:v>
                </c:pt>
                <c:pt idx="6590">
                  <c:v>1.9090000000000003E-2</c:v>
                </c:pt>
                <c:pt idx="6591">
                  <c:v>1.8213999999999998E-2</c:v>
                </c:pt>
                <c:pt idx="6592">
                  <c:v>1.9948E-2</c:v>
                </c:pt>
                <c:pt idx="6593">
                  <c:v>1.6750999999999999E-2</c:v>
                </c:pt>
                <c:pt idx="6594">
                  <c:v>2.0374E-2</c:v>
                </c:pt>
                <c:pt idx="6595">
                  <c:v>2.7143999999999998E-2</c:v>
                </c:pt>
                <c:pt idx="6596">
                  <c:v>3.1827000000000001E-2</c:v>
                </c:pt>
                <c:pt idx="6597">
                  <c:v>4.4457999999999998E-2</c:v>
                </c:pt>
                <c:pt idx="6598">
                  <c:v>3.5390000000000005E-2</c:v>
                </c:pt>
                <c:pt idx="6599">
                  <c:v>3.1900000000000005E-2</c:v>
                </c:pt>
                <c:pt idx="6600">
                  <c:v>3.3148999999999998E-2</c:v>
                </c:pt>
                <c:pt idx="6601">
                  <c:v>3.0390999999999998E-2</c:v>
                </c:pt>
                <c:pt idx="6602">
                  <c:v>2.8128999999999998E-2</c:v>
                </c:pt>
                <c:pt idx="6603">
                  <c:v>2.2582999999999999E-2</c:v>
                </c:pt>
                <c:pt idx="6604">
                  <c:v>1.9420000000000003E-2</c:v>
                </c:pt>
                <c:pt idx="6605">
                  <c:v>1.6600999999999998E-2</c:v>
                </c:pt>
                <c:pt idx="6606">
                  <c:v>1.6688999999999999E-2</c:v>
                </c:pt>
                <c:pt idx="6607">
                  <c:v>1.5694E-2</c:v>
                </c:pt>
                <c:pt idx="6608">
                  <c:v>1.2662E-2</c:v>
                </c:pt>
                <c:pt idx="6609">
                  <c:v>1.1457E-2</c:v>
                </c:pt>
                <c:pt idx="6610">
                  <c:v>1.0834E-2</c:v>
                </c:pt>
                <c:pt idx="6611">
                  <c:v>1.149E-2</c:v>
                </c:pt>
                <c:pt idx="6612">
                  <c:v>1.7526E-2</c:v>
                </c:pt>
                <c:pt idx="6613">
                  <c:v>1.5910000000000001E-2</c:v>
                </c:pt>
                <c:pt idx="6614">
                  <c:v>1.9238999999999999E-2</c:v>
                </c:pt>
                <c:pt idx="6615">
                  <c:v>1.8383E-2</c:v>
                </c:pt>
                <c:pt idx="6616">
                  <c:v>2.2779000000000001E-2</c:v>
                </c:pt>
                <c:pt idx="6617">
                  <c:v>2.5916999999999999E-2</c:v>
                </c:pt>
                <c:pt idx="6618">
                  <c:v>1.8530000000000001E-2</c:v>
                </c:pt>
                <c:pt idx="6619">
                  <c:v>1.9598000000000001E-2</c:v>
                </c:pt>
                <c:pt idx="6620">
                  <c:v>1.7086E-2</c:v>
                </c:pt>
                <c:pt idx="6621">
                  <c:v>1.6951999999999998E-2</c:v>
                </c:pt>
                <c:pt idx="6622">
                  <c:v>2.1641000000000001E-2</c:v>
                </c:pt>
                <c:pt idx="6623">
                  <c:v>2.2867999999999999E-2</c:v>
                </c:pt>
                <c:pt idx="6624">
                  <c:v>2.4333E-2</c:v>
                </c:pt>
                <c:pt idx="6625">
                  <c:v>2.7514999999999998E-2</c:v>
                </c:pt>
                <c:pt idx="6626">
                  <c:v>2.7900999999999999E-2</c:v>
                </c:pt>
                <c:pt idx="6627">
                  <c:v>2.2655999999999999E-2</c:v>
                </c:pt>
                <c:pt idx="6628">
                  <c:v>2.2445E-2</c:v>
                </c:pt>
                <c:pt idx="6629">
                  <c:v>3.1123999999999999E-2</c:v>
                </c:pt>
                <c:pt idx="6630">
                  <c:v>4.5654E-2</c:v>
                </c:pt>
                <c:pt idx="6631">
                  <c:v>3.5362999999999999E-2</c:v>
                </c:pt>
                <c:pt idx="6632">
                  <c:v>3.8476999999999997E-2</c:v>
                </c:pt>
                <c:pt idx="6633">
                  <c:v>3.5161999999999999E-2</c:v>
                </c:pt>
                <c:pt idx="6634">
                  <c:v>3.2693E-2</c:v>
                </c:pt>
                <c:pt idx="6635">
                  <c:v>3.8330000000000003E-2</c:v>
                </c:pt>
                <c:pt idx="6636">
                  <c:v>3.6070000000000005E-2</c:v>
                </c:pt>
                <c:pt idx="6637">
                  <c:v>4.0485E-2</c:v>
                </c:pt>
                <c:pt idx="6638">
                  <c:v>3.5366999999999996E-2</c:v>
                </c:pt>
                <c:pt idx="6639">
                  <c:v>2.9812999999999999E-2</c:v>
                </c:pt>
                <c:pt idx="6640">
                  <c:v>2.5830000000000002E-2</c:v>
                </c:pt>
                <c:pt idx="6641">
                  <c:v>2.4601999999999999E-2</c:v>
                </c:pt>
                <c:pt idx="6642">
                  <c:v>2.1425E-2</c:v>
                </c:pt>
                <c:pt idx="6643">
                  <c:v>1.8918999999999998E-2</c:v>
                </c:pt>
                <c:pt idx="6644">
                  <c:v>2.0428999999999999E-2</c:v>
                </c:pt>
                <c:pt idx="6645">
                  <c:v>2.2581999999999998E-2</c:v>
                </c:pt>
                <c:pt idx="6646">
                  <c:v>2.3323999999999998E-2</c:v>
                </c:pt>
                <c:pt idx="6647">
                  <c:v>2.4313999999999999E-2</c:v>
                </c:pt>
                <c:pt idx="6648">
                  <c:v>1.9088999999999998E-2</c:v>
                </c:pt>
                <c:pt idx="6649">
                  <c:v>2.1436E-2</c:v>
                </c:pt>
                <c:pt idx="6650">
                  <c:v>2.2515999999999998E-2</c:v>
                </c:pt>
                <c:pt idx="6651">
                  <c:v>2.7378E-2</c:v>
                </c:pt>
                <c:pt idx="6652">
                  <c:v>2.1783999999999998E-2</c:v>
                </c:pt>
                <c:pt idx="6653">
                  <c:v>1.7881999999999999E-2</c:v>
                </c:pt>
                <c:pt idx="6654">
                  <c:v>1.4893999999999999E-2</c:v>
                </c:pt>
                <c:pt idx="6655">
                  <c:v>1.8173999999999999E-2</c:v>
                </c:pt>
                <c:pt idx="6656">
                  <c:v>1.8138999999999999E-2</c:v>
                </c:pt>
                <c:pt idx="6657">
                  <c:v>1.9515999999999999E-2</c:v>
                </c:pt>
                <c:pt idx="6658">
                  <c:v>1.3916E-2</c:v>
                </c:pt>
                <c:pt idx="6659">
                  <c:v>1.7607999999999999E-2</c:v>
                </c:pt>
                <c:pt idx="6660">
                  <c:v>1.7128000000000001E-2</c:v>
                </c:pt>
                <c:pt idx="6661">
                  <c:v>1.3476E-2</c:v>
                </c:pt>
                <c:pt idx="6662">
                  <c:v>9.6539999999999994E-3</c:v>
                </c:pt>
                <c:pt idx="6663">
                  <c:v>1.0829E-2</c:v>
                </c:pt>
                <c:pt idx="6664">
                  <c:v>1.35E-2</c:v>
                </c:pt>
                <c:pt idx="6665">
                  <c:v>1.2567E-2</c:v>
                </c:pt>
                <c:pt idx="6666">
                  <c:v>1.9212E-2</c:v>
                </c:pt>
                <c:pt idx="6667">
                  <c:v>1.4190999999999999E-2</c:v>
                </c:pt>
                <c:pt idx="6668">
                  <c:v>9.9369999999999997E-3</c:v>
                </c:pt>
                <c:pt idx="6669">
                  <c:v>6.6300000000000005E-3</c:v>
                </c:pt>
                <c:pt idx="6670">
                  <c:v>6.1259999999999995E-3</c:v>
                </c:pt>
                <c:pt idx="6671">
                  <c:v>7.92E-3</c:v>
                </c:pt>
                <c:pt idx="6672">
                  <c:v>1.0201E-2</c:v>
                </c:pt>
                <c:pt idx="6673">
                  <c:v>6.9739999999999993E-3</c:v>
                </c:pt>
                <c:pt idx="6674">
                  <c:v>5.7139999999999995E-3</c:v>
                </c:pt>
                <c:pt idx="6675">
                  <c:v>7.7929999999999996E-3</c:v>
                </c:pt>
                <c:pt idx="6676">
                  <c:v>1.0548E-2</c:v>
                </c:pt>
                <c:pt idx="6677">
                  <c:v>2.0701999999999998E-2</c:v>
                </c:pt>
                <c:pt idx="6678">
                  <c:v>2.0378E-2</c:v>
                </c:pt>
                <c:pt idx="6679">
                  <c:v>2.0773E-2</c:v>
                </c:pt>
                <c:pt idx="6680">
                  <c:v>1.6841999999999999E-2</c:v>
                </c:pt>
                <c:pt idx="6681">
                  <c:v>1.5444999999999999E-2</c:v>
                </c:pt>
                <c:pt idx="6682">
                  <c:v>1.8364999999999999E-2</c:v>
                </c:pt>
                <c:pt idx="6683">
                  <c:v>1.7235E-2</c:v>
                </c:pt>
                <c:pt idx="6684">
                  <c:v>2.7177999999999997E-2</c:v>
                </c:pt>
                <c:pt idx="6685">
                  <c:v>2.4995999999999997E-2</c:v>
                </c:pt>
                <c:pt idx="6686">
                  <c:v>2.9377999999999998E-2</c:v>
                </c:pt>
                <c:pt idx="6687">
                  <c:v>2.4001999999999999E-2</c:v>
                </c:pt>
                <c:pt idx="6688">
                  <c:v>2.0090999999999998E-2</c:v>
                </c:pt>
                <c:pt idx="6689">
                  <c:v>2.0905E-2</c:v>
                </c:pt>
                <c:pt idx="6690">
                  <c:v>2.4302999999999998E-2</c:v>
                </c:pt>
                <c:pt idx="6691">
                  <c:v>2.2075999999999998E-2</c:v>
                </c:pt>
                <c:pt idx="6692">
                  <c:v>2.3404999999999999E-2</c:v>
                </c:pt>
                <c:pt idx="6693">
                  <c:v>2.3282999999999998E-2</c:v>
                </c:pt>
                <c:pt idx="6694">
                  <c:v>3.1855000000000001E-2</c:v>
                </c:pt>
                <c:pt idx="6695">
                  <c:v>4.6080000000000003E-2</c:v>
                </c:pt>
                <c:pt idx="6696">
                  <c:v>3.9435999999999999E-2</c:v>
                </c:pt>
                <c:pt idx="6697">
                  <c:v>3.4651000000000001E-2</c:v>
                </c:pt>
                <c:pt idx="6698">
                  <c:v>2.8813999999999999E-2</c:v>
                </c:pt>
                <c:pt idx="6699">
                  <c:v>2.8052999999999998E-2</c:v>
                </c:pt>
                <c:pt idx="6700">
                  <c:v>2.6998999999999999E-2</c:v>
                </c:pt>
                <c:pt idx="6701">
                  <c:v>3.0530000000000002E-2</c:v>
                </c:pt>
                <c:pt idx="6702">
                  <c:v>2.8454999999999998E-2</c:v>
                </c:pt>
                <c:pt idx="6703">
                  <c:v>2.1308000000000001E-2</c:v>
                </c:pt>
                <c:pt idx="6704">
                  <c:v>2.4997999999999999E-2</c:v>
                </c:pt>
                <c:pt idx="6705">
                  <c:v>2.5925E-2</c:v>
                </c:pt>
                <c:pt idx="6706">
                  <c:v>2.2051999999999999E-2</c:v>
                </c:pt>
                <c:pt idx="6707">
                  <c:v>2.2876999999999998E-2</c:v>
                </c:pt>
                <c:pt idx="6708">
                  <c:v>2.0108999999999998E-2</c:v>
                </c:pt>
                <c:pt idx="6709">
                  <c:v>2.2530000000000001E-2</c:v>
                </c:pt>
                <c:pt idx="6710">
                  <c:v>5.1282999999999995E-2</c:v>
                </c:pt>
                <c:pt idx="6711">
                  <c:v>4.0562000000000001E-2</c:v>
                </c:pt>
                <c:pt idx="6712">
                  <c:v>4.1653999999999997E-2</c:v>
                </c:pt>
                <c:pt idx="6713">
                  <c:v>3.8461999999999996E-2</c:v>
                </c:pt>
                <c:pt idx="6714">
                  <c:v>4.1110999999999995E-2</c:v>
                </c:pt>
                <c:pt idx="6715">
                  <c:v>4.3438999999999998E-2</c:v>
                </c:pt>
                <c:pt idx="6716">
                  <c:v>4.1320999999999997E-2</c:v>
                </c:pt>
                <c:pt idx="6717">
                  <c:v>3.9865999999999999E-2</c:v>
                </c:pt>
                <c:pt idx="6718">
                  <c:v>3.5383999999999999E-2</c:v>
                </c:pt>
                <c:pt idx="6719">
                  <c:v>3.9638E-2</c:v>
                </c:pt>
                <c:pt idx="6720">
                  <c:v>5.6987999999999997E-2</c:v>
                </c:pt>
                <c:pt idx="6721">
                  <c:v>4.7578999999999996E-2</c:v>
                </c:pt>
                <c:pt idx="6722">
                  <c:v>4.0290000000000006E-2</c:v>
                </c:pt>
                <c:pt idx="6723">
                  <c:v>3.8287999999999996E-2</c:v>
                </c:pt>
                <c:pt idx="6724">
                  <c:v>3.0303999999999998E-2</c:v>
                </c:pt>
                <c:pt idx="6725">
                  <c:v>3.1348000000000001E-2</c:v>
                </c:pt>
                <c:pt idx="6726">
                  <c:v>3.0528E-2</c:v>
                </c:pt>
                <c:pt idx="6727">
                  <c:v>2.9876999999999997E-2</c:v>
                </c:pt>
                <c:pt idx="6728">
                  <c:v>2.4059000000000001E-2</c:v>
                </c:pt>
                <c:pt idx="6729">
                  <c:v>2.7760000000000003E-2</c:v>
                </c:pt>
                <c:pt idx="6730">
                  <c:v>3.1990000000000005E-2</c:v>
                </c:pt>
                <c:pt idx="6731">
                  <c:v>3.4141999999999999E-2</c:v>
                </c:pt>
                <c:pt idx="6732">
                  <c:v>3.1447999999999997E-2</c:v>
                </c:pt>
                <c:pt idx="6733">
                  <c:v>2.7928999999999999E-2</c:v>
                </c:pt>
                <c:pt idx="6734">
                  <c:v>2.3061999999999999E-2</c:v>
                </c:pt>
                <c:pt idx="6735">
                  <c:v>2.1603999999999998E-2</c:v>
                </c:pt>
                <c:pt idx="6736">
                  <c:v>2.0212999999999998E-2</c:v>
                </c:pt>
                <c:pt idx="6737">
                  <c:v>1.7575999999999998E-2</c:v>
                </c:pt>
                <c:pt idx="6738">
                  <c:v>1.4161E-2</c:v>
                </c:pt>
                <c:pt idx="6739">
                  <c:v>1.1061999999999999E-2</c:v>
                </c:pt>
                <c:pt idx="6740">
                  <c:v>9.7450000000000002E-3</c:v>
                </c:pt>
                <c:pt idx="6741">
                  <c:v>7.7059999999999993E-3</c:v>
                </c:pt>
                <c:pt idx="6742">
                  <c:v>6.5339999999999999E-3</c:v>
                </c:pt>
                <c:pt idx="6743">
                  <c:v>5.6579999999999998E-3</c:v>
                </c:pt>
                <c:pt idx="6744">
                  <c:v>4.5859999999999998E-3</c:v>
                </c:pt>
                <c:pt idx="6745">
                  <c:v>4.5750000000000001E-3</c:v>
                </c:pt>
                <c:pt idx="6746">
                  <c:v>6.0989999999999994E-3</c:v>
                </c:pt>
                <c:pt idx="6747">
                  <c:v>4.9670000000000001E-3</c:v>
                </c:pt>
                <c:pt idx="6748">
                  <c:v>4.7850000000000002E-3</c:v>
                </c:pt>
                <c:pt idx="6749">
                  <c:v>5.9129999999999999E-3</c:v>
                </c:pt>
                <c:pt idx="6750">
                  <c:v>7.1059999999999995E-3</c:v>
                </c:pt>
                <c:pt idx="6751">
                  <c:v>5.4770000000000001E-3</c:v>
                </c:pt>
                <c:pt idx="6752">
                  <c:v>4.3679999999999995E-3</c:v>
                </c:pt>
                <c:pt idx="6753">
                  <c:v>3.5479999999999999E-3</c:v>
                </c:pt>
                <c:pt idx="6754">
                  <c:v>1.4346999999999999E-2</c:v>
                </c:pt>
                <c:pt idx="6755">
                  <c:v>1.2022999999999999E-2</c:v>
                </c:pt>
                <c:pt idx="6756">
                  <c:v>1.0591999999999999E-2</c:v>
                </c:pt>
                <c:pt idx="6757">
                  <c:v>1.0234999999999999E-2</c:v>
                </c:pt>
                <c:pt idx="6758">
                  <c:v>1.5099E-2</c:v>
                </c:pt>
                <c:pt idx="6759">
                  <c:v>1.6773E-2</c:v>
                </c:pt>
                <c:pt idx="6760">
                  <c:v>2.0303999999999999E-2</c:v>
                </c:pt>
                <c:pt idx="6761">
                  <c:v>2.2303E-2</c:v>
                </c:pt>
                <c:pt idx="6762">
                  <c:v>1.6929E-2</c:v>
                </c:pt>
                <c:pt idx="6763">
                  <c:v>1.5250000000000001E-2</c:v>
                </c:pt>
                <c:pt idx="6764">
                  <c:v>1.6354999999999998E-2</c:v>
                </c:pt>
                <c:pt idx="6765">
                  <c:v>1.9355999999999998E-2</c:v>
                </c:pt>
                <c:pt idx="6766">
                  <c:v>2.8324999999999999E-2</c:v>
                </c:pt>
                <c:pt idx="6767">
                  <c:v>2.8638E-2</c:v>
                </c:pt>
                <c:pt idx="6768">
                  <c:v>2.6924999999999998E-2</c:v>
                </c:pt>
                <c:pt idx="6769">
                  <c:v>2.2456E-2</c:v>
                </c:pt>
                <c:pt idx="6770">
                  <c:v>3.6058E-2</c:v>
                </c:pt>
                <c:pt idx="6771">
                  <c:v>2.7975E-2</c:v>
                </c:pt>
                <c:pt idx="6772">
                  <c:v>2.2297999999999998E-2</c:v>
                </c:pt>
                <c:pt idx="6773">
                  <c:v>1.6597999999999998E-2</c:v>
                </c:pt>
                <c:pt idx="6774">
                  <c:v>1.3694999999999999E-2</c:v>
                </c:pt>
                <c:pt idx="6775">
                  <c:v>9.7959999999999992E-3</c:v>
                </c:pt>
                <c:pt idx="6776">
                  <c:v>8.5389999999999997E-3</c:v>
                </c:pt>
                <c:pt idx="6777">
                  <c:v>7.6879999999999995E-3</c:v>
                </c:pt>
                <c:pt idx="6778">
                  <c:v>7.8230000000000001E-3</c:v>
                </c:pt>
                <c:pt idx="6779">
                  <c:v>1.0607E-2</c:v>
                </c:pt>
                <c:pt idx="6780">
                  <c:v>1.0718E-2</c:v>
                </c:pt>
                <c:pt idx="6781">
                  <c:v>1.0909E-2</c:v>
                </c:pt>
                <c:pt idx="6782">
                  <c:v>9.1760000000000001E-3</c:v>
                </c:pt>
                <c:pt idx="6783">
                  <c:v>1.0423999999999999E-2</c:v>
                </c:pt>
                <c:pt idx="6784">
                  <c:v>1.5337999999999999E-2</c:v>
                </c:pt>
                <c:pt idx="6785">
                  <c:v>1.1370000000000002E-2</c:v>
                </c:pt>
                <c:pt idx="6786">
                  <c:v>8.2209999999999991E-3</c:v>
                </c:pt>
                <c:pt idx="6787">
                  <c:v>1.5880999999999999E-2</c:v>
                </c:pt>
                <c:pt idx="6788">
                  <c:v>1.4473999999999999E-2</c:v>
                </c:pt>
                <c:pt idx="6789">
                  <c:v>1.1212E-2</c:v>
                </c:pt>
                <c:pt idx="6790">
                  <c:v>9.0980000000000002E-3</c:v>
                </c:pt>
                <c:pt idx="6791">
                  <c:v>8.4169999999999991E-3</c:v>
                </c:pt>
                <c:pt idx="6792">
                  <c:v>7.1959999999999993E-3</c:v>
                </c:pt>
                <c:pt idx="6793">
                  <c:v>6.0489999999999997E-3</c:v>
                </c:pt>
                <c:pt idx="6794">
                  <c:v>5.7959999999999999E-3</c:v>
                </c:pt>
                <c:pt idx="6795">
                  <c:v>5.6169999999999996E-3</c:v>
                </c:pt>
                <c:pt idx="6796">
                  <c:v>5.9759999999999995E-3</c:v>
                </c:pt>
                <c:pt idx="6797">
                  <c:v>2.0257000000000001E-2</c:v>
                </c:pt>
                <c:pt idx="6798">
                  <c:v>1.8544999999999999E-2</c:v>
                </c:pt>
                <c:pt idx="6799">
                  <c:v>1.3665999999999999E-2</c:v>
                </c:pt>
                <c:pt idx="6800">
                  <c:v>1.3170999999999999E-2</c:v>
                </c:pt>
                <c:pt idx="6801">
                  <c:v>1.2114E-2</c:v>
                </c:pt>
                <c:pt idx="6802">
                  <c:v>1.4808E-2</c:v>
                </c:pt>
                <c:pt idx="6803">
                  <c:v>1.3087999999999999E-2</c:v>
                </c:pt>
                <c:pt idx="6804">
                  <c:v>1.3651E-2</c:v>
                </c:pt>
                <c:pt idx="6805">
                  <c:v>1.3505E-2</c:v>
                </c:pt>
                <c:pt idx="6806">
                  <c:v>1.9494999999999998E-2</c:v>
                </c:pt>
                <c:pt idx="6807">
                  <c:v>2.1030999999999998E-2</c:v>
                </c:pt>
                <c:pt idx="6808">
                  <c:v>1.9557999999999999E-2</c:v>
                </c:pt>
                <c:pt idx="6809">
                  <c:v>2.7878999999999998E-2</c:v>
                </c:pt>
                <c:pt idx="6810">
                  <c:v>2.5087999999999999E-2</c:v>
                </c:pt>
                <c:pt idx="6811">
                  <c:v>2.1425E-2</c:v>
                </c:pt>
                <c:pt idx="6812">
                  <c:v>1.7443E-2</c:v>
                </c:pt>
                <c:pt idx="6813">
                  <c:v>1.6076999999999998E-2</c:v>
                </c:pt>
                <c:pt idx="6814">
                  <c:v>1.7721999999999998E-2</c:v>
                </c:pt>
                <c:pt idx="6815">
                  <c:v>2.4215999999999998E-2</c:v>
                </c:pt>
                <c:pt idx="6816">
                  <c:v>2.2475999999999999E-2</c:v>
                </c:pt>
                <c:pt idx="6817">
                  <c:v>2.3438999999999998E-2</c:v>
                </c:pt>
                <c:pt idx="6818">
                  <c:v>2.1132999999999999E-2</c:v>
                </c:pt>
                <c:pt idx="6819">
                  <c:v>1.9435999999999998E-2</c:v>
                </c:pt>
                <c:pt idx="6820">
                  <c:v>2.2151999999999998E-2</c:v>
                </c:pt>
                <c:pt idx="6821">
                  <c:v>2.5862E-2</c:v>
                </c:pt>
                <c:pt idx="6822">
                  <c:v>2.0472000000000001E-2</c:v>
                </c:pt>
                <c:pt idx="6823">
                  <c:v>1.2778999999999999E-2</c:v>
                </c:pt>
                <c:pt idx="6824">
                  <c:v>2.3088999999999998E-2</c:v>
                </c:pt>
                <c:pt idx="6825">
                  <c:v>2.0721E-2</c:v>
                </c:pt>
                <c:pt idx="6826">
                  <c:v>1.9351999999999998E-2</c:v>
                </c:pt>
                <c:pt idx="6827">
                  <c:v>1.7923999999999999E-2</c:v>
                </c:pt>
                <c:pt idx="6828">
                  <c:v>2.3108999999999998E-2</c:v>
                </c:pt>
                <c:pt idx="6829">
                  <c:v>2.4871999999999998E-2</c:v>
                </c:pt>
                <c:pt idx="6830">
                  <c:v>1.9348999999999998E-2</c:v>
                </c:pt>
                <c:pt idx="6831">
                  <c:v>1.8803999999999998E-2</c:v>
                </c:pt>
                <c:pt idx="6832">
                  <c:v>1.9209E-2</c:v>
                </c:pt>
                <c:pt idx="6833">
                  <c:v>1.6385E-2</c:v>
                </c:pt>
                <c:pt idx="6834">
                  <c:v>2.6780999999999999E-2</c:v>
                </c:pt>
                <c:pt idx="6835">
                  <c:v>2.085E-2</c:v>
                </c:pt>
                <c:pt idx="6836">
                  <c:v>2.7871999999999997E-2</c:v>
                </c:pt>
                <c:pt idx="6837">
                  <c:v>2.2790999999999999E-2</c:v>
                </c:pt>
                <c:pt idx="6838">
                  <c:v>3.6200000000000003E-2</c:v>
                </c:pt>
                <c:pt idx="6839">
                  <c:v>4.0627999999999997E-2</c:v>
                </c:pt>
                <c:pt idx="6840">
                  <c:v>3.7706999999999997E-2</c:v>
                </c:pt>
                <c:pt idx="6841">
                  <c:v>3.8700000000000005E-2</c:v>
                </c:pt>
                <c:pt idx="6842">
                  <c:v>3.6821E-2</c:v>
                </c:pt>
                <c:pt idx="6843">
                  <c:v>3.4292999999999997E-2</c:v>
                </c:pt>
                <c:pt idx="6844">
                  <c:v>3.9896000000000001E-2</c:v>
                </c:pt>
                <c:pt idx="6845">
                  <c:v>3.5993999999999998E-2</c:v>
                </c:pt>
                <c:pt idx="6846">
                  <c:v>2.8860000000000004E-2</c:v>
                </c:pt>
                <c:pt idx="6847">
                  <c:v>2.4603999999999997E-2</c:v>
                </c:pt>
                <c:pt idx="6848">
                  <c:v>1.6017E-2</c:v>
                </c:pt>
                <c:pt idx="6849">
                  <c:v>1.1325E-2</c:v>
                </c:pt>
                <c:pt idx="6850">
                  <c:v>9.1830000000000002E-3</c:v>
                </c:pt>
                <c:pt idx="6851">
                  <c:v>8.1879999999999991E-3</c:v>
                </c:pt>
                <c:pt idx="6852">
                  <c:v>1.2794E-2</c:v>
                </c:pt>
                <c:pt idx="6853">
                  <c:v>1.008E-2</c:v>
                </c:pt>
                <c:pt idx="6854">
                  <c:v>1.4178E-2</c:v>
                </c:pt>
                <c:pt idx="6855">
                  <c:v>1.3696E-2</c:v>
                </c:pt>
                <c:pt idx="6856">
                  <c:v>1.4853E-2</c:v>
                </c:pt>
                <c:pt idx="6857">
                  <c:v>1.6971999999999998E-2</c:v>
                </c:pt>
                <c:pt idx="6858">
                  <c:v>1.4523999999999999E-2</c:v>
                </c:pt>
                <c:pt idx="6859">
                  <c:v>2.3216000000000001E-2</c:v>
                </c:pt>
                <c:pt idx="6860">
                  <c:v>1.7534999999999999E-2</c:v>
                </c:pt>
                <c:pt idx="6861">
                  <c:v>1.6046999999999999E-2</c:v>
                </c:pt>
                <c:pt idx="6862">
                  <c:v>1.8230000000000003E-2</c:v>
                </c:pt>
                <c:pt idx="6863">
                  <c:v>2.2793999999999998E-2</c:v>
                </c:pt>
                <c:pt idx="6864">
                  <c:v>2.3533999999999999E-2</c:v>
                </c:pt>
                <c:pt idx="6865">
                  <c:v>1.9931000000000001E-2</c:v>
                </c:pt>
                <c:pt idx="6866">
                  <c:v>1.8783999999999999E-2</c:v>
                </c:pt>
                <c:pt idx="6867">
                  <c:v>1.6770999999999998E-2</c:v>
                </c:pt>
                <c:pt idx="6868">
                  <c:v>1.9190000000000002E-2</c:v>
                </c:pt>
                <c:pt idx="6869">
                  <c:v>1.6937999999999998E-2</c:v>
                </c:pt>
                <c:pt idx="6870">
                  <c:v>1.7666999999999999E-2</c:v>
                </c:pt>
                <c:pt idx="6871">
                  <c:v>1.7323999999999999E-2</c:v>
                </c:pt>
                <c:pt idx="6872">
                  <c:v>1.9476999999999998E-2</c:v>
                </c:pt>
                <c:pt idx="6873">
                  <c:v>1.5920999999999998E-2</c:v>
                </c:pt>
                <c:pt idx="6874">
                  <c:v>1.1713999999999999E-2</c:v>
                </c:pt>
                <c:pt idx="6875">
                  <c:v>1.1231E-2</c:v>
                </c:pt>
                <c:pt idx="6876">
                  <c:v>2.3309E-2</c:v>
                </c:pt>
                <c:pt idx="6877">
                  <c:v>3.1266999999999996E-2</c:v>
                </c:pt>
                <c:pt idx="6878">
                  <c:v>2.6979E-2</c:v>
                </c:pt>
                <c:pt idx="6879">
                  <c:v>2.8327999999999999E-2</c:v>
                </c:pt>
                <c:pt idx="6880">
                  <c:v>4.6110999999999999E-2</c:v>
                </c:pt>
                <c:pt idx="6881">
                  <c:v>4.8238999999999997E-2</c:v>
                </c:pt>
                <c:pt idx="6882">
                  <c:v>4.4882999999999999E-2</c:v>
                </c:pt>
                <c:pt idx="6883">
                  <c:v>5.8136E-2</c:v>
                </c:pt>
                <c:pt idx="6884">
                  <c:v>5.1650999999999996E-2</c:v>
                </c:pt>
                <c:pt idx="6885">
                  <c:v>4.8004999999999999E-2</c:v>
                </c:pt>
                <c:pt idx="6886">
                  <c:v>4.2980000000000004E-2</c:v>
                </c:pt>
                <c:pt idx="6887">
                  <c:v>3.5688999999999999E-2</c:v>
                </c:pt>
                <c:pt idx="6888">
                  <c:v>3.0265999999999998E-2</c:v>
                </c:pt>
                <c:pt idx="6889">
                  <c:v>4.1981999999999998E-2</c:v>
                </c:pt>
                <c:pt idx="6890">
                  <c:v>3.3621999999999999E-2</c:v>
                </c:pt>
                <c:pt idx="6891">
                  <c:v>2.7365E-2</c:v>
                </c:pt>
                <c:pt idx="6892">
                  <c:v>3.1226999999999998E-2</c:v>
                </c:pt>
                <c:pt idx="6893">
                  <c:v>3.0360999999999999E-2</c:v>
                </c:pt>
                <c:pt idx="6894">
                  <c:v>2.7972E-2</c:v>
                </c:pt>
                <c:pt idx="6895">
                  <c:v>2.3986E-2</c:v>
                </c:pt>
                <c:pt idx="6896">
                  <c:v>2.1080000000000002E-2</c:v>
                </c:pt>
                <c:pt idx="6897">
                  <c:v>1.6524999999999998E-2</c:v>
                </c:pt>
                <c:pt idx="6898">
                  <c:v>1.6671999999999999E-2</c:v>
                </c:pt>
                <c:pt idx="6899">
                  <c:v>2.0022999999999999E-2</c:v>
                </c:pt>
                <c:pt idx="6900">
                  <c:v>1.8284999999999999E-2</c:v>
                </c:pt>
                <c:pt idx="6901">
                  <c:v>1.5488E-2</c:v>
                </c:pt>
                <c:pt idx="6902">
                  <c:v>1.3257999999999999E-2</c:v>
                </c:pt>
                <c:pt idx="6903">
                  <c:v>1.2884E-2</c:v>
                </c:pt>
                <c:pt idx="6904">
                  <c:v>1.0650999999999999E-2</c:v>
                </c:pt>
                <c:pt idx="6905">
                  <c:v>9.3449999999999991E-3</c:v>
                </c:pt>
                <c:pt idx="6906">
                  <c:v>7.9349999999999993E-3</c:v>
                </c:pt>
                <c:pt idx="6907">
                  <c:v>7.3819999999999997E-3</c:v>
                </c:pt>
                <c:pt idx="6908">
                  <c:v>1.0685E-2</c:v>
                </c:pt>
                <c:pt idx="6909">
                  <c:v>1.0158E-2</c:v>
                </c:pt>
                <c:pt idx="6910">
                  <c:v>1.0015999999999999E-2</c:v>
                </c:pt>
                <c:pt idx="6911">
                  <c:v>7.810000000000001E-3</c:v>
                </c:pt>
                <c:pt idx="6912">
                  <c:v>1.4782E-2</c:v>
                </c:pt>
                <c:pt idx="6913">
                  <c:v>1.1642E-2</c:v>
                </c:pt>
                <c:pt idx="6914">
                  <c:v>9.1439999999999994E-3</c:v>
                </c:pt>
                <c:pt idx="6915">
                  <c:v>8.6079999999999993E-3</c:v>
                </c:pt>
                <c:pt idx="6916">
                  <c:v>7.9869999999999993E-3</c:v>
                </c:pt>
                <c:pt idx="6917">
                  <c:v>7.4769999999999993E-3</c:v>
                </c:pt>
                <c:pt idx="6918">
                  <c:v>5.7829999999999999E-3</c:v>
                </c:pt>
                <c:pt idx="6919">
                  <c:v>7.1309999999999993E-3</c:v>
                </c:pt>
                <c:pt idx="6920">
                  <c:v>6.9429999999999995E-3</c:v>
                </c:pt>
                <c:pt idx="6921">
                  <c:v>8.3700000000000007E-3</c:v>
                </c:pt>
                <c:pt idx="6922">
                  <c:v>7.5489999999999993E-3</c:v>
                </c:pt>
                <c:pt idx="6923">
                  <c:v>6.5989999999999998E-3</c:v>
                </c:pt>
                <c:pt idx="6924">
                  <c:v>5.1659999999999996E-3</c:v>
                </c:pt>
                <c:pt idx="6925">
                  <c:v>6.1110000000000001E-3</c:v>
                </c:pt>
                <c:pt idx="6926">
                  <c:v>4.7500000000000007E-3</c:v>
                </c:pt>
                <c:pt idx="6927">
                  <c:v>4.7029999999999997E-3</c:v>
                </c:pt>
                <c:pt idx="6928">
                  <c:v>4.5449999999999996E-3</c:v>
                </c:pt>
                <c:pt idx="6929">
                  <c:v>4.0019999999999995E-3</c:v>
                </c:pt>
                <c:pt idx="6930">
                  <c:v>3.7629999999999999E-3</c:v>
                </c:pt>
                <c:pt idx="6931">
                  <c:v>4.1909999999999994E-3</c:v>
                </c:pt>
                <c:pt idx="6932">
                  <c:v>4.0369999999999998E-3</c:v>
                </c:pt>
                <c:pt idx="6933">
                  <c:v>4.5469999999999998E-3</c:v>
                </c:pt>
                <c:pt idx="6934">
                  <c:v>6.8469999999999998E-3</c:v>
                </c:pt>
                <c:pt idx="6935">
                  <c:v>1.0985999999999999E-2</c:v>
                </c:pt>
                <c:pt idx="6936">
                  <c:v>1.5830999999999998E-2</c:v>
                </c:pt>
                <c:pt idx="6937">
                  <c:v>2.3514E-2</c:v>
                </c:pt>
                <c:pt idx="6938">
                  <c:v>2.2748999999999998E-2</c:v>
                </c:pt>
                <c:pt idx="6939">
                  <c:v>2.3168999999999999E-2</c:v>
                </c:pt>
                <c:pt idx="6940">
                  <c:v>2.4662E-2</c:v>
                </c:pt>
                <c:pt idx="6941">
                  <c:v>2.4954E-2</c:v>
                </c:pt>
                <c:pt idx="6942">
                  <c:v>2.5093999999999998E-2</c:v>
                </c:pt>
                <c:pt idx="6943">
                  <c:v>1.9694E-2</c:v>
                </c:pt>
                <c:pt idx="6944">
                  <c:v>3.8204999999999996E-2</c:v>
                </c:pt>
                <c:pt idx="6945">
                  <c:v>4.3101E-2</c:v>
                </c:pt>
                <c:pt idx="6946">
                  <c:v>3.764E-2</c:v>
                </c:pt>
                <c:pt idx="6947">
                  <c:v>3.3494999999999997E-2</c:v>
                </c:pt>
                <c:pt idx="6948">
                  <c:v>3.4493999999999997E-2</c:v>
                </c:pt>
                <c:pt idx="6949">
                  <c:v>3.4785999999999997E-2</c:v>
                </c:pt>
                <c:pt idx="6950">
                  <c:v>3.1916E-2</c:v>
                </c:pt>
                <c:pt idx="6951">
                  <c:v>2.8525999999999999E-2</c:v>
                </c:pt>
                <c:pt idx="6952">
                  <c:v>2.9222999999999999E-2</c:v>
                </c:pt>
                <c:pt idx="6953">
                  <c:v>2.7018E-2</c:v>
                </c:pt>
                <c:pt idx="6954">
                  <c:v>2.8250000000000001E-2</c:v>
                </c:pt>
                <c:pt idx="6955">
                  <c:v>3.0560000000000004E-2</c:v>
                </c:pt>
                <c:pt idx="6956">
                  <c:v>2.8527999999999998E-2</c:v>
                </c:pt>
                <c:pt idx="6957">
                  <c:v>2.7358E-2</c:v>
                </c:pt>
                <c:pt idx="6958">
                  <c:v>3.1203999999999999E-2</c:v>
                </c:pt>
                <c:pt idx="6959">
                  <c:v>2.6792999999999997E-2</c:v>
                </c:pt>
                <c:pt idx="6960">
                  <c:v>3.3440999999999999E-2</c:v>
                </c:pt>
                <c:pt idx="6961">
                  <c:v>3.4072999999999999E-2</c:v>
                </c:pt>
                <c:pt idx="6962">
                  <c:v>3.3993999999999996E-2</c:v>
                </c:pt>
                <c:pt idx="6963">
                  <c:v>3.1605000000000001E-2</c:v>
                </c:pt>
                <c:pt idx="6964">
                  <c:v>3.4585999999999999E-2</c:v>
                </c:pt>
                <c:pt idx="6965">
                  <c:v>3.0060000000000003E-2</c:v>
                </c:pt>
                <c:pt idx="6966">
                  <c:v>2.6886999999999998E-2</c:v>
                </c:pt>
                <c:pt idx="6967">
                  <c:v>2.5658999999999998E-2</c:v>
                </c:pt>
                <c:pt idx="6968">
                  <c:v>2.5366E-2</c:v>
                </c:pt>
                <c:pt idx="6969">
                  <c:v>2.6220000000000004E-2</c:v>
                </c:pt>
                <c:pt idx="6970">
                  <c:v>2.3219E-2</c:v>
                </c:pt>
                <c:pt idx="6971">
                  <c:v>3.4768E-2</c:v>
                </c:pt>
                <c:pt idx="6972">
                  <c:v>3.542E-2</c:v>
                </c:pt>
                <c:pt idx="6973">
                  <c:v>3.6364E-2</c:v>
                </c:pt>
                <c:pt idx="6974">
                  <c:v>3.5292999999999998E-2</c:v>
                </c:pt>
                <c:pt idx="6975">
                  <c:v>3.1253999999999997E-2</c:v>
                </c:pt>
                <c:pt idx="6976">
                  <c:v>2.4756E-2</c:v>
                </c:pt>
                <c:pt idx="6977">
                  <c:v>2.0191999999999998E-2</c:v>
                </c:pt>
                <c:pt idx="6978">
                  <c:v>2.2605999999999998E-2</c:v>
                </c:pt>
                <c:pt idx="6979">
                  <c:v>1.9021E-2</c:v>
                </c:pt>
                <c:pt idx="6980">
                  <c:v>2.2945E-2</c:v>
                </c:pt>
                <c:pt idx="6981">
                  <c:v>1.9630000000000002E-2</c:v>
                </c:pt>
                <c:pt idx="6982">
                  <c:v>3.4304999999999995E-2</c:v>
                </c:pt>
                <c:pt idx="6983">
                  <c:v>2.7144999999999999E-2</c:v>
                </c:pt>
                <c:pt idx="6984">
                  <c:v>2.2127999999999998E-2</c:v>
                </c:pt>
                <c:pt idx="6985">
                  <c:v>1.9157999999999998E-2</c:v>
                </c:pt>
                <c:pt idx="6986">
                  <c:v>1.6278999999999998E-2</c:v>
                </c:pt>
                <c:pt idx="6987">
                  <c:v>1.5986E-2</c:v>
                </c:pt>
                <c:pt idx="6988">
                  <c:v>1.4700999999999999E-2</c:v>
                </c:pt>
                <c:pt idx="6989">
                  <c:v>1.6261999999999999E-2</c:v>
                </c:pt>
                <c:pt idx="6990">
                  <c:v>1.5179E-2</c:v>
                </c:pt>
                <c:pt idx="6991">
                  <c:v>1.5552E-2</c:v>
                </c:pt>
                <c:pt idx="6992">
                  <c:v>1.1680000000000001E-2</c:v>
                </c:pt>
                <c:pt idx="6993">
                  <c:v>1.1311E-2</c:v>
                </c:pt>
                <c:pt idx="6994">
                  <c:v>9.8659999999999998E-3</c:v>
                </c:pt>
                <c:pt idx="6995">
                  <c:v>1.059E-2</c:v>
                </c:pt>
                <c:pt idx="6996">
                  <c:v>1.7044E-2</c:v>
                </c:pt>
                <c:pt idx="6997">
                  <c:v>2.2880999999999999E-2</c:v>
                </c:pt>
                <c:pt idx="6998">
                  <c:v>1.8154E-2</c:v>
                </c:pt>
                <c:pt idx="6999">
                  <c:v>2.2570000000000003E-2</c:v>
                </c:pt>
                <c:pt idx="7000">
                  <c:v>2.6556E-2</c:v>
                </c:pt>
                <c:pt idx="7001">
                  <c:v>2.2817999999999998E-2</c:v>
                </c:pt>
                <c:pt idx="7002">
                  <c:v>2.5144E-2</c:v>
                </c:pt>
                <c:pt idx="7003">
                  <c:v>2.4975999999999998E-2</c:v>
                </c:pt>
                <c:pt idx="7004">
                  <c:v>2.6917999999999997E-2</c:v>
                </c:pt>
                <c:pt idx="7005">
                  <c:v>2.1172999999999997E-2</c:v>
                </c:pt>
                <c:pt idx="7006">
                  <c:v>2.1913999999999999E-2</c:v>
                </c:pt>
                <c:pt idx="7007">
                  <c:v>2.0649000000000001E-2</c:v>
                </c:pt>
                <c:pt idx="7008">
                  <c:v>1.5879000000000001E-2</c:v>
                </c:pt>
                <c:pt idx="7009">
                  <c:v>1.4846E-2</c:v>
                </c:pt>
                <c:pt idx="7010">
                  <c:v>1.3391999999999999E-2</c:v>
                </c:pt>
                <c:pt idx="7011">
                  <c:v>1.2671999999999999E-2</c:v>
                </c:pt>
                <c:pt idx="7012">
                  <c:v>1.2595E-2</c:v>
                </c:pt>
                <c:pt idx="7013">
                  <c:v>1.1177999999999999E-2</c:v>
                </c:pt>
                <c:pt idx="7014">
                  <c:v>1.0605999999999999E-2</c:v>
                </c:pt>
                <c:pt idx="7015">
                  <c:v>1.4945999999999999E-2</c:v>
                </c:pt>
                <c:pt idx="7016">
                  <c:v>1.3238999999999999E-2</c:v>
                </c:pt>
                <c:pt idx="7017">
                  <c:v>1.8394999999999998E-2</c:v>
                </c:pt>
                <c:pt idx="7018">
                  <c:v>3.6622000000000002E-2</c:v>
                </c:pt>
                <c:pt idx="7019">
                  <c:v>4.6586999999999996E-2</c:v>
                </c:pt>
                <c:pt idx="7020">
                  <c:v>3.8931E-2</c:v>
                </c:pt>
                <c:pt idx="7021">
                  <c:v>4.0281999999999998E-2</c:v>
                </c:pt>
                <c:pt idx="7022">
                  <c:v>3.8775999999999998E-2</c:v>
                </c:pt>
                <c:pt idx="7023">
                  <c:v>3.7217E-2</c:v>
                </c:pt>
                <c:pt idx="7024">
                  <c:v>3.1567999999999999E-2</c:v>
                </c:pt>
                <c:pt idx="7025">
                  <c:v>2.6168999999999998E-2</c:v>
                </c:pt>
                <c:pt idx="7026">
                  <c:v>2.5867999999999999E-2</c:v>
                </c:pt>
                <c:pt idx="7027">
                  <c:v>2.8707999999999997E-2</c:v>
                </c:pt>
                <c:pt idx="7028">
                  <c:v>3.0802E-2</c:v>
                </c:pt>
                <c:pt idx="7029">
                  <c:v>2.3890000000000002E-2</c:v>
                </c:pt>
                <c:pt idx="7030">
                  <c:v>2.6442E-2</c:v>
                </c:pt>
                <c:pt idx="7031">
                  <c:v>2.5035999999999999E-2</c:v>
                </c:pt>
                <c:pt idx="7032">
                  <c:v>2.8593E-2</c:v>
                </c:pt>
                <c:pt idx="7033">
                  <c:v>2.5490000000000002E-2</c:v>
                </c:pt>
                <c:pt idx="7034">
                  <c:v>2.6616999999999998E-2</c:v>
                </c:pt>
                <c:pt idx="7035">
                  <c:v>1.9642E-2</c:v>
                </c:pt>
                <c:pt idx="7036">
                  <c:v>2.0240000000000001E-2</c:v>
                </c:pt>
                <c:pt idx="7037">
                  <c:v>2.4021999999999998E-2</c:v>
                </c:pt>
                <c:pt idx="7038">
                  <c:v>2.1018999999999999E-2</c:v>
                </c:pt>
                <c:pt idx="7039">
                  <c:v>1.8438E-2</c:v>
                </c:pt>
                <c:pt idx="7040">
                  <c:v>1.8872999999999997E-2</c:v>
                </c:pt>
                <c:pt idx="7041">
                  <c:v>1.8141999999999998E-2</c:v>
                </c:pt>
                <c:pt idx="7042">
                  <c:v>1.7173999999999998E-2</c:v>
                </c:pt>
                <c:pt idx="7043">
                  <c:v>1.8141999999999998E-2</c:v>
                </c:pt>
                <c:pt idx="7044">
                  <c:v>1.8284999999999999E-2</c:v>
                </c:pt>
                <c:pt idx="7045">
                  <c:v>1.9165999999999999E-2</c:v>
                </c:pt>
                <c:pt idx="7046">
                  <c:v>2.1634E-2</c:v>
                </c:pt>
                <c:pt idx="7047">
                  <c:v>2.6037999999999999E-2</c:v>
                </c:pt>
                <c:pt idx="7048">
                  <c:v>2.0074999999999999E-2</c:v>
                </c:pt>
                <c:pt idx="7049">
                  <c:v>1.8075999999999998E-2</c:v>
                </c:pt>
                <c:pt idx="7050">
                  <c:v>1.5663E-2</c:v>
                </c:pt>
                <c:pt idx="7051">
                  <c:v>1.5247E-2</c:v>
                </c:pt>
                <c:pt idx="7052">
                  <c:v>1.0775999999999999E-2</c:v>
                </c:pt>
                <c:pt idx="7053">
                  <c:v>8.8589999999999988E-3</c:v>
                </c:pt>
                <c:pt idx="7054">
                  <c:v>6.7259999999999993E-3</c:v>
                </c:pt>
                <c:pt idx="7055">
                  <c:v>6.9000000000000008E-3</c:v>
                </c:pt>
                <c:pt idx="7056">
                  <c:v>8.2819999999999994E-3</c:v>
                </c:pt>
                <c:pt idx="7057">
                  <c:v>7.1639999999999994E-3</c:v>
                </c:pt>
                <c:pt idx="7058">
                  <c:v>8.3909999999999992E-3</c:v>
                </c:pt>
                <c:pt idx="7059">
                  <c:v>7.4100000000000008E-3</c:v>
                </c:pt>
                <c:pt idx="7060">
                  <c:v>8.4130000000000003E-3</c:v>
                </c:pt>
                <c:pt idx="7061">
                  <c:v>1.7000999999999999E-2</c:v>
                </c:pt>
                <c:pt idx="7062">
                  <c:v>1.7070000000000002E-2</c:v>
                </c:pt>
                <c:pt idx="7063">
                  <c:v>1.6060000000000001E-2</c:v>
                </c:pt>
                <c:pt idx="7064">
                  <c:v>1.6286999999999999E-2</c:v>
                </c:pt>
                <c:pt idx="7065">
                  <c:v>1.8485999999999999E-2</c:v>
                </c:pt>
                <c:pt idx="7066">
                  <c:v>1.6573000000000001E-2</c:v>
                </c:pt>
                <c:pt idx="7067">
                  <c:v>1.3132E-2</c:v>
                </c:pt>
                <c:pt idx="7068">
                  <c:v>1.4470000000000002E-2</c:v>
                </c:pt>
                <c:pt idx="7069">
                  <c:v>1.4022999999999999E-2</c:v>
                </c:pt>
                <c:pt idx="7070">
                  <c:v>1.4095999999999999E-2</c:v>
                </c:pt>
                <c:pt idx="7071">
                  <c:v>1.4761E-2</c:v>
                </c:pt>
                <c:pt idx="7072">
                  <c:v>1.6161999999999999E-2</c:v>
                </c:pt>
                <c:pt idx="7073">
                  <c:v>1.5136E-2</c:v>
                </c:pt>
                <c:pt idx="7074">
                  <c:v>1.4475E-2</c:v>
                </c:pt>
                <c:pt idx="7075">
                  <c:v>2.1470000000000003E-2</c:v>
                </c:pt>
                <c:pt idx="7076">
                  <c:v>2.3483E-2</c:v>
                </c:pt>
                <c:pt idx="7077">
                  <c:v>1.8269000000000001E-2</c:v>
                </c:pt>
                <c:pt idx="7078">
                  <c:v>1.5005999999999999E-2</c:v>
                </c:pt>
                <c:pt idx="7079">
                  <c:v>1.0673999999999999E-2</c:v>
                </c:pt>
                <c:pt idx="7080">
                  <c:v>1.0321E-2</c:v>
                </c:pt>
                <c:pt idx="7081">
                  <c:v>9.9609999999999994E-3</c:v>
                </c:pt>
                <c:pt idx="7082">
                  <c:v>1.3854E-2</c:v>
                </c:pt>
                <c:pt idx="7083">
                  <c:v>1.6122999999999998E-2</c:v>
                </c:pt>
                <c:pt idx="7084">
                  <c:v>0.10309599999999999</c:v>
                </c:pt>
                <c:pt idx="7085">
                  <c:v>8.2450000000000009E-2</c:v>
                </c:pt>
                <c:pt idx="7086">
                  <c:v>7.1957999999999994E-2</c:v>
                </c:pt>
                <c:pt idx="7087">
                  <c:v>7.0000999999999994E-2</c:v>
                </c:pt>
                <c:pt idx="7088">
                  <c:v>7.0007E-2</c:v>
                </c:pt>
                <c:pt idx="7089">
                  <c:v>5.6654999999999997E-2</c:v>
                </c:pt>
                <c:pt idx="7090">
                  <c:v>5.0788E-2</c:v>
                </c:pt>
                <c:pt idx="7091">
                  <c:v>4.2010000000000006E-2</c:v>
                </c:pt>
                <c:pt idx="7092">
                  <c:v>3.9726999999999998E-2</c:v>
                </c:pt>
                <c:pt idx="7093">
                  <c:v>3.4860000000000002E-2</c:v>
                </c:pt>
                <c:pt idx="7094">
                  <c:v>4.7697999999999997E-2</c:v>
                </c:pt>
                <c:pt idx="7095">
                  <c:v>4.2448E-2</c:v>
                </c:pt>
                <c:pt idx="7096">
                  <c:v>3.5984999999999996E-2</c:v>
                </c:pt>
                <c:pt idx="7097">
                  <c:v>3.3856999999999998E-2</c:v>
                </c:pt>
                <c:pt idx="7098">
                  <c:v>2.8597999999999998E-2</c:v>
                </c:pt>
                <c:pt idx="7099">
                  <c:v>2.4383999999999999E-2</c:v>
                </c:pt>
                <c:pt idx="7100">
                  <c:v>1.9880999999999999E-2</c:v>
                </c:pt>
                <c:pt idx="7101">
                  <c:v>1.6003E-2</c:v>
                </c:pt>
                <c:pt idx="7102">
                  <c:v>1.2438999999999999E-2</c:v>
                </c:pt>
                <c:pt idx="7103">
                  <c:v>9.8759999999999994E-3</c:v>
                </c:pt>
                <c:pt idx="7104">
                  <c:v>8.711E-3</c:v>
                </c:pt>
                <c:pt idx="7105">
                  <c:v>8.9849999999999999E-3</c:v>
                </c:pt>
                <c:pt idx="7106">
                  <c:v>8.0159999999999988E-3</c:v>
                </c:pt>
                <c:pt idx="7107">
                  <c:v>6.515E-3</c:v>
                </c:pt>
                <c:pt idx="7108">
                  <c:v>5.9329999999999999E-3</c:v>
                </c:pt>
                <c:pt idx="7109">
                  <c:v>6.0139999999999994E-3</c:v>
                </c:pt>
                <c:pt idx="7110">
                  <c:v>5.4429999999999999E-3</c:v>
                </c:pt>
                <c:pt idx="7111">
                  <c:v>4.8389999999999996E-3</c:v>
                </c:pt>
                <c:pt idx="7112">
                  <c:v>7.0619999999999997E-3</c:v>
                </c:pt>
                <c:pt idx="7113">
                  <c:v>9.9509999999999998E-3</c:v>
                </c:pt>
                <c:pt idx="7114">
                  <c:v>1.1880000000000002E-2</c:v>
                </c:pt>
                <c:pt idx="7115">
                  <c:v>1.5365999999999999E-2</c:v>
                </c:pt>
                <c:pt idx="7116">
                  <c:v>1.5657999999999998E-2</c:v>
                </c:pt>
                <c:pt idx="7117">
                  <c:v>1.5434999999999999E-2</c:v>
                </c:pt>
                <c:pt idx="7118">
                  <c:v>1.9950000000000002E-2</c:v>
                </c:pt>
                <c:pt idx="7119">
                  <c:v>2.0945999999999999E-2</c:v>
                </c:pt>
                <c:pt idx="7120">
                  <c:v>2.1180000000000001E-2</c:v>
                </c:pt>
                <c:pt idx="7121">
                  <c:v>2.1079000000000001E-2</c:v>
                </c:pt>
                <c:pt idx="7122">
                  <c:v>1.7419E-2</c:v>
                </c:pt>
                <c:pt idx="7123">
                  <c:v>1.8830000000000003E-2</c:v>
                </c:pt>
                <c:pt idx="7124">
                  <c:v>2.0572999999999998E-2</c:v>
                </c:pt>
                <c:pt idx="7125">
                  <c:v>1.8761E-2</c:v>
                </c:pt>
                <c:pt idx="7126">
                  <c:v>1.9737999999999999E-2</c:v>
                </c:pt>
                <c:pt idx="7127">
                  <c:v>1.8180999999999999E-2</c:v>
                </c:pt>
                <c:pt idx="7128">
                  <c:v>2.7087999999999997E-2</c:v>
                </c:pt>
                <c:pt idx="7129">
                  <c:v>2.3837999999999998E-2</c:v>
                </c:pt>
                <c:pt idx="7130">
                  <c:v>1.9913999999999998E-2</c:v>
                </c:pt>
                <c:pt idx="7131">
                  <c:v>1.7384999999999998E-2</c:v>
                </c:pt>
                <c:pt idx="7132">
                  <c:v>1.7857999999999999E-2</c:v>
                </c:pt>
                <c:pt idx="7133">
                  <c:v>1.5458E-2</c:v>
                </c:pt>
                <c:pt idx="7134">
                  <c:v>1.8446999999999998E-2</c:v>
                </c:pt>
                <c:pt idx="7135">
                  <c:v>1.6774999999999998E-2</c:v>
                </c:pt>
                <c:pt idx="7136">
                  <c:v>3.5747000000000001E-2</c:v>
                </c:pt>
                <c:pt idx="7137">
                  <c:v>2.8041E-2</c:v>
                </c:pt>
                <c:pt idx="7138">
                  <c:v>2.3906999999999998E-2</c:v>
                </c:pt>
                <c:pt idx="7139">
                  <c:v>2.0747999999999999E-2</c:v>
                </c:pt>
                <c:pt idx="7140">
                  <c:v>1.6801E-2</c:v>
                </c:pt>
                <c:pt idx="7141">
                  <c:v>2.0455999999999998E-2</c:v>
                </c:pt>
                <c:pt idx="7142">
                  <c:v>1.8466E-2</c:v>
                </c:pt>
                <c:pt idx="7143">
                  <c:v>1.5307999999999999E-2</c:v>
                </c:pt>
                <c:pt idx="7144">
                  <c:v>1.3392999999999999E-2</c:v>
                </c:pt>
                <c:pt idx="7145">
                  <c:v>1.2190000000000001E-2</c:v>
                </c:pt>
                <c:pt idx="7146">
                  <c:v>1.9871E-2</c:v>
                </c:pt>
                <c:pt idx="7147">
                  <c:v>1.7381000000000001E-2</c:v>
                </c:pt>
                <c:pt idx="7148">
                  <c:v>1.4730999999999999E-2</c:v>
                </c:pt>
                <c:pt idx="7149">
                  <c:v>1.3325999999999999E-2</c:v>
                </c:pt>
                <c:pt idx="7150">
                  <c:v>1.3713999999999999E-2</c:v>
                </c:pt>
                <c:pt idx="7151">
                  <c:v>1.1729E-2</c:v>
                </c:pt>
                <c:pt idx="7152">
                  <c:v>9.5469999999999999E-3</c:v>
                </c:pt>
                <c:pt idx="7153">
                  <c:v>8.6709999999999999E-3</c:v>
                </c:pt>
                <c:pt idx="7154">
                  <c:v>1.0303E-2</c:v>
                </c:pt>
                <c:pt idx="7155">
                  <c:v>1.3930000000000001E-2</c:v>
                </c:pt>
                <c:pt idx="7156">
                  <c:v>4.4974E-2</c:v>
                </c:pt>
                <c:pt idx="7157">
                  <c:v>4.5795999999999996E-2</c:v>
                </c:pt>
                <c:pt idx="7158">
                  <c:v>3.7959E-2</c:v>
                </c:pt>
                <c:pt idx="7159">
                  <c:v>4.8756000000000001E-2</c:v>
                </c:pt>
                <c:pt idx="7160">
                  <c:v>5.0645999999999997E-2</c:v>
                </c:pt>
                <c:pt idx="7161">
                  <c:v>4.2013999999999996E-2</c:v>
                </c:pt>
                <c:pt idx="7162">
                  <c:v>3.1636999999999998E-2</c:v>
                </c:pt>
                <c:pt idx="7163">
                  <c:v>2.4008999999999999E-2</c:v>
                </c:pt>
                <c:pt idx="7164">
                  <c:v>1.8475999999999999E-2</c:v>
                </c:pt>
                <c:pt idx="7165">
                  <c:v>2.2609000000000001E-2</c:v>
                </c:pt>
                <c:pt idx="7166">
                  <c:v>1.9366999999999999E-2</c:v>
                </c:pt>
                <c:pt idx="7167">
                  <c:v>2.0645E-2</c:v>
                </c:pt>
                <c:pt idx="7168">
                  <c:v>1.8994E-2</c:v>
                </c:pt>
                <c:pt idx="7169">
                  <c:v>1.5907999999999999E-2</c:v>
                </c:pt>
                <c:pt idx="7170">
                  <c:v>1.4572999999999999E-2</c:v>
                </c:pt>
                <c:pt idx="7171">
                  <c:v>1.2194999999999999E-2</c:v>
                </c:pt>
                <c:pt idx="7172">
                  <c:v>1.3212E-2</c:v>
                </c:pt>
                <c:pt idx="7173">
                  <c:v>1.5160000000000002E-2</c:v>
                </c:pt>
                <c:pt idx="7174">
                  <c:v>1.3925999999999999E-2</c:v>
                </c:pt>
                <c:pt idx="7175">
                  <c:v>1.5224999999999999E-2</c:v>
                </c:pt>
                <c:pt idx="7176">
                  <c:v>1.5276E-2</c:v>
                </c:pt>
                <c:pt idx="7177">
                  <c:v>1.2111E-2</c:v>
                </c:pt>
                <c:pt idx="7178">
                  <c:v>1.2910999999999999E-2</c:v>
                </c:pt>
                <c:pt idx="7179">
                  <c:v>4.3125999999999998E-2</c:v>
                </c:pt>
                <c:pt idx="7180">
                  <c:v>3.4085999999999998E-2</c:v>
                </c:pt>
                <c:pt idx="7181">
                  <c:v>3.0900999999999998E-2</c:v>
                </c:pt>
                <c:pt idx="7182">
                  <c:v>2.3602999999999999E-2</c:v>
                </c:pt>
                <c:pt idx="7183">
                  <c:v>2.0030000000000003E-2</c:v>
                </c:pt>
                <c:pt idx="7184">
                  <c:v>1.6955999999999999E-2</c:v>
                </c:pt>
                <c:pt idx="7185">
                  <c:v>1.6861999999999999E-2</c:v>
                </c:pt>
                <c:pt idx="7186">
                  <c:v>1.5585999999999999E-2</c:v>
                </c:pt>
                <c:pt idx="7187">
                  <c:v>2.0375000000000001E-2</c:v>
                </c:pt>
                <c:pt idx="7188">
                  <c:v>1.7770999999999999E-2</c:v>
                </c:pt>
                <c:pt idx="7189">
                  <c:v>2.3316999999999997E-2</c:v>
                </c:pt>
                <c:pt idx="7190">
                  <c:v>2.2231999999999998E-2</c:v>
                </c:pt>
                <c:pt idx="7191">
                  <c:v>5.2156000000000001E-2</c:v>
                </c:pt>
                <c:pt idx="7192">
                  <c:v>7.3616000000000001E-2</c:v>
                </c:pt>
                <c:pt idx="7193">
                  <c:v>6.6230999999999998E-2</c:v>
                </c:pt>
                <c:pt idx="7194">
                  <c:v>6.8657999999999997E-2</c:v>
                </c:pt>
                <c:pt idx="7195">
                  <c:v>6.7024E-2</c:v>
                </c:pt>
                <c:pt idx="7196">
                  <c:v>6.1606999999999995E-2</c:v>
                </c:pt>
                <c:pt idx="7197">
                  <c:v>7.976599999999999E-2</c:v>
                </c:pt>
                <c:pt idx="7198">
                  <c:v>7.5702999999999993E-2</c:v>
                </c:pt>
                <c:pt idx="7199">
                  <c:v>6.8665999999999991E-2</c:v>
                </c:pt>
                <c:pt idx="7200">
                  <c:v>5.9968E-2</c:v>
                </c:pt>
                <c:pt idx="7201">
                  <c:v>8.4898000000000001E-2</c:v>
                </c:pt>
                <c:pt idx="7202">
                  <c:v>7.869799999999999E-2</c:v>
                </c:pt>
                <c:pt idx="7203">
                  <c:v>7.5911999999999993E-2</c:v>
                </c:pt>
                <c:pt idx="7204">
                  <c:v>8.8593999999999992E-2</c:v>
                </c:pt>
                <c:pt idx="7205">
                  <c:v>0.11613000000000001</c:v>
                </c:pt>
                <c:pt idx="7206">
                  <c:v>0.15340499999999999</c:v>
                </c:pt>
                <c:pt idx="7207">
                  <c:v>0.16922399999999999</c:v>
                </c:pt>
                <c:pt idx="7208">
                  <c:v>0.183422</c:v>
                </c:pt>
                <c:pt idx="7209">
                  <c:v>0.18183199999999999</c:v>
                </c:pt>
                <c:pt idx="7210">
                  <c:v>0.17862599999999998</c:v>
                </c:pt>
                <c:pt idx="7211">
                  <c:v>0.169595</c:v>
                </c:pt>
                <c:pt idx="7212">
                  <c:v>0.151451</c:v>
                </c:pt>
                <c:pt idx="7213">
                  <c:v>0.13706499999999999</c:v>
                </c:pt>
                <c:pt idx="7214">
                  <c:v>0.15981199999999998</c:v>
                </c:pt>
                <c:pt idx="7215">
                  <c:v>0.16764299999999999</c:v>
                </c:pt>
                <c:pt idx="7216">
                  <c:v>0.16380599999999998</c:v>
                </c:pt>
                <c:pt idx="7217">
                  <c:v>0.14943299999999998</c:v>
                </c:pt>
                <c:pt idx="7218">
                  <c:v>0.14190800000000001</c:v>
                </c:pt>
                <c:pt idx="7219">
                  <c:v>0.12461499999999999</c:v>
                </c:pt>
                <c:pt idx="7220">
                  <c:v>0.11937299999999999</c:v>
                </c:pt>
                <c:pt idx="7221">
                  <c:v>0.110778</c:v>
                </c:pt>
                <c:pt idx="7222">
                  <c:v>0.12623799999999999</c:v>
                </c:pt>
                <c:pt idx="7223">
                  <c:v>0.13784399999999999</c:v>
                </c:pt>
                <c:pt idx="7224">
                  <c:v>0.14758099999999999</c:v>
                </c:pt>
                <c:pt idx="7225">
                  <c:v>0.14618100000000001</c:v>
                </c:pt>
                <c:pt idx="7226">
                  <c:v>0.144009</c:v>
                </c:pt>
                <c:pt idx="7227">
                  <c:v>0.13397299999999998</c:v>
                </c:pt>
                <c:pt idx="7228">
                  <c:v>0.121778</c:v>
                </c:pt>
                <c:pt idx="7229">
                  <c:v>0.13323699999999999</c:v>
                </c:pt>
                <c:pt idx="7230">
                  <c:v>0.12272899999999999</c:v>
                </c:pt>
                <c:pt idx="7231">
                  <c:v>0.128301</c:v>
                </c:pt>
                <c:pt idx="7232">
                  <c:v>0.13711099999999998</c:v>
                </c:pt>
                <c:pt idx="7233">
                  <c:v>0.13141600000000001</c:v>
                </c:pt>
                <c:pt idx="7234">
                  <c:v>0.127775</c:v>
                </c:pt>
                <c:pt idx="7235">
                  <c:v>0.126332</c:v>
                </c:pt>
                <c:pt idx="7236">
                  <c:v>0.119048</c:v>
                </c:pt>
                <c:pt idx="7237">
                  <c:v>0.107499</c:v>
                </c:pt>
                <c:pt idx="7238">
                  <c:v>0.114451</c:v>
                </c:pt>
                <c:pt idx="7239">
                  <c:v>9.6188999999999997E-2</c:v>
                </c:pt>
                <c:pt idx="7240">
                  <c:v>9.0024999999999994E-2</c:v>
                </c:pt>
                <c:pt idx="7241">
                  <c:v>8.0601999999999993E-2</c:v>
                </c:pt>
                <c:pt idx="7242">
                  <c:v>7.7078999999999995E-2</c:v>
                </c:pt>
                <c:pt idx="7243">
                  <c:v>6.4315999999999998E-2</c:v>
                </c:pt>
                <c:pt idx="7244">
                  <c:v>5.8126999999999998E-2</c:v>
                </c:pt>
                <c:pt idx="7245">
                  <c:v>4.8830999999999999E-2</c:v>
                </c:pt>
                <c:pt idx="7246">
                  <c:v>3.7330000000000002E-2</c:v>
                </c:pt>
                <c:pt idx="7247">
                  <c:v>3.4608E-2</c:v>
                </c:pt>
                <c:pt idx="7248">
                  <c:v>3.0720000000000004E-2</c:v>
                </c:pt>
                <c:pt idx="7249">
                  <c:v>3.2376000000000002E-2</c:v>
                </c:pt>
                <c:pt idx="7250">
                  <c:v>3.3120000000000004E-2</c:v>
                </c:pt>
                <c:pt idx="7251">
                  <c:v>4.5054999999999998E-2</c:v>
                </c:pt>
                <c:pt idx="7252">
                  <c:v>6.5821999999999992E-2</c:v>
                </c:pt>
                <c:pt idx="7253">
                  <c:v>7.2087999999999999E-2</c:v>
                </c:pt>
                <c:pt idx="7254">
                  <c:v>7.5510000000000008E-2</c:v>
                </c:pt>
                <c:pt idx="7255">
                  <c:v>8.2934999999999995E-2</c:v>
                </c:pt>
                <c:pt idx="7256">
                  <c:v>7.6822000000000001E-2</c:v>
                </c:pt>
                <c:pt idx="7257">
                  <c:v>7.4005000000000001E-2</c:v>
                </c:pt>
                <c:pt idx="7258">
                  <c:v>6.9804999999999992E-2</c:v>
                </c:pt>
                <c:pt idx="7259">
                  <c:v>6.5250000000000002E-2</c:v>
                </c:pt>
                <c:pt idx="7260">
                  <c:v>6.7957000000000004E-2</c:v>
                </c:pt>
                <c:pt idx="7261">
                  <c:v>8.7150999999999992E-2</c:v>
                </c:pt>
                <c:pt idx="7262">
                  <c:v>0.104823</c:v>
                </c:pt>
                <c:pt idx="7263">
                  <c:v>0.103188</c:v>
                </c:pt>
                <c:pt idx="7264">
                  <c:v>0.103642</c:v>
                </c:pt>
                <c:pt idx="7265">
                  <c:v>0.114842</c:v>
                </c:pt>
                <c:pt idx="7266">
                  <c:v>0.13460800000000001</c:v>
                </c:pt>
                <c:pt idx="7267">
                  <c:v>0.157</c:v>
                </c:pt>
                <c:pt idx="7268">
                  <c:v>0.158947</c:v>
                </c:pt>
                <c:pt idx="7269">
                  <c:v>0.158189</c:v>
                </c:pt>
                <c:pt idx="7270">
                  <c:v>0.158168</c:v>
                </c:pt>
                <c:pt idx="7271">
                  <c:v>0.18560499999999999</c:v>
                </c:pt>
                <c:pt idx="7272">
                  <c:v>0.18839799999999998</c:v>
                </c:pt>
                <c:pt idx="7273">
                  <c:v>0.212836</c:v>
                </c:pt>
                <c:pt idx="7274">
                  <c:v>0.22641399999999998</c:v>
                </c:pt>
                <c:pt idx="7275">
                  <c:v>0.25492899999999996</c:v>
                </c:pt>
                <c:pt idx="7276">
                  <c:v>0.25291799999999998</c:v>
                </c:pt>
                <c:pt idx="7277">
                  <c:v>0.24729499999999999</c:v>
                </c:pt>
                <c:pt idx="7278">
                  <c:v>0.29469600000000001</c:v>
                </c:pt>
                <c:pt idx="7279">
                  <c:v>0.325797</c:v>
                </c:pt>
                <c:pt idx="7280">
                  <c:v>0.32183800000000001</c:v>
                </c:pt>
                <c:pt idx="7281">
                  <c:v>0.33174199999999998</c:v>
                </c:pt>
                <c:pt idx="7282">
                  <c:v>0.32624799999999998</c:v>
                </c:pt>
                <c:pt idx="7283">
                  <c:v>0.33294199999999996</c:v>
                </c:pt>
                <c:pt idx="7284">
                  <c:v>0.326071</c:v>
                </c:pt>
                <c:pt idx="7285">
                  <c:v>0.31095899999999999</c:v>
                </c:pt>
                <c:pt idx="7286">
                  <c:v>0.29545000000000005</c:v>
                </c:pt>
                <c:pt idx="7287">
                  <c:v>0.29266300000000001</c:v>
                </c:pt>
                <c:pt idx="7288">
                  <c:v>0.27202499999999996</c:v>
                </c:pt>
                <c:pt idx="7289">
                  <c:v>0.29895699999999997</c:v>
                </c:pt>
                <c:pt idx="7290">
                  <c:v>0.31461099999999997</c:v>
                </c:pt>
                <c:pt idx="7291">
                  <c:v>0.30697599999999997</c:v>
                </c:pt>
                <c:pt idx="7292">
                  <c:v>0.304259</c:v>
                </c:pt>
                <c:pt idx="7293">
                  <c:v>0.31678799999999996</c:v>
                </c:pt>
                <c:pt idx="7294">
                  <c:v>0.328376</c:v>
                </c:pt>
                <c:pt idx="7295">
                  <c:v>0.32438699999999998</c:v>
                </c:pt>
                <c:pt idx="7296">
                  <c:v>0.31601699999999999</c:v>
                </c:pt>
                <c:pt idx="7297">
                  <c:v>0.31808199999999998</c:v>
                </c:pt>
                <c:pt idx="7298">
                  <c:v>0.29263600000000001</c:v>
                </c:pt>
                <c:pt idx="7299">
                  <c:v>0.27289399999999997</c:v>
                </c:pt>
                <c:pt idx="7300">
                  <c:v>0.24801000000000001</c:v>
                </c:pt>
                <c:pt idx="7301">
                  <c:v>0.24566299999999999</c:v>
                </c:pt>
                <c:pt idx="7302">
                  <c:v>0.26682</c:v>
                </c:pt>
                <c:pt idx="7303">
                  <c:v>0.26496799999999998</c:v>
                </c:pt>
                <c:pt idx="7304">
                  <c:v>0.22537199999999999</c:v>
                </c:pt>
                <c:pt idx="7305">
                  <c:v>0.26062599999999997</c:v>
                </c:pt>
                <c:pt idx="7306">
                  <c:v>0.25199000000000005</c:v>
                </c:pt>
                <c:pt idx="7307">
                  <c:v>0.298128</c:v>
                </c:pt>
                <c:pt idx="7308">
                  <c:v>0.29849700000000001</c:v>
                </c:pt>
                <c:pt idx="7309">
                  <c:v>0.30588099999999996</c:v>
                </c:pt>
                <c:pt idx="7310">
                  <c:v>0.31850099999999998</c:v>
                </c:pt>
                <c:pt idx="7311">
                  <c:v>0.31722800000000001</c:v>
                </c:pt>
                <c:pt idx="7312">
                  <c:v>0.33116099999999998</c:v>
                </c:pt>
                <c:pt idx="7313">
                  <c:v>0.30745600000000001</c:v>
                </c:pt>
                <c:pt idx="7314">
                  <c:v>0.33354400000000001</c:v>
                </c:pt>
                <c:pt idx="7315">
                  <c:v>0.31998499999999996</c:v>
                </c:pt>
                <c:pt idx="7316">
                  <c:v>0.32206099999999999</c:v>
                </c:pt>
                <c:pt idx="7317">
                  <c:v>0.33713199999999999</c:v>
                </c:pt>
                <c:pt idx="7318">
                  <c:v>0.34457699999999997</c:v>
                </c:pt>
                <c:pt idx="7319">
                  <c:v>0.41562099999999996</c:v>
                </c:pt>
                <c:pt idx="7320">
                  <c:v>0.37949099999999997</c:v>
                </c:pt>
                <c:pt idx="7321">
                  <c:v>0.377751</c:v>
                </c:pt>
                <c:pt idx="7322">
                  <c:v>0.378106</c:v>
                </c:pt>
                <c:pt idx="7323">
                  <c:v>0.37972800000000001</c:v>
                </c:pt>
                <c:pt idx="7324">
                  <c:v>0.37545799999999996</c:v>
                </c:pt>
                <c:pt idx="7325">
                  <c:v>0.377139</c:v>
                </c:pt>
                <c:pt idx="7326">
                  <c:v>0.37816499999999997</c:v>
                </c:pt>
                <c:pt idx="7327">
                  <c:v>0.36067000000000005</c:v>
                </c:pt>
                <c:pt idx="7328">
                  <c:v>0.33607300000000001</c:v>
                </c:pt>
                <c:pt idx="7329">
                  <c:v>0.36177100000000001</c:v>
                </c:pt>
                <c:pt idx="7330">
                  <c:v>0.35324499999999998</c:v>
                </c:pt>
                <c:pt idx="7331">
                  <c:v>0.35769599999999996</c:v>
                </c:pt>
                <c:pt idx="7332">
                  <c:v>0.35549399999999998</c:v>
                </c:pt>
                <c:pt idx="7333">
                  <c:v>0.335758</c:v>
                </c:pt>
                <c:pt idx="7334">
                  <c:v>0.32384299999999999</c:v>
                </c:pt>
                <c:pt idx="7335">
                  <c:v>0.31656599999999996</c:v>
                </c:pt>
                <c:pt idx="7336">
                  <c:v>0.30854000000000004</c:v>
                </c:pt>
                <c:pt idx="7337">
                  <c:v>0.31283000000000005</c:v>
                </c:pt>
                <c:pt idx="7338">
                  <c:v>0.29624600000000001</c:v>
                </c:pt>
                <c:pt idx="7339">
                  <c:v>0.28025299999999997</c:v>
                </c:pt>
                <c:pt idx="7340">
                  <c:v>0.27953</c:v>
                </c:pt>
                <c:pt idx="7341">
                  <c:v>0.30159799999999998</c:v>
                </c:pt>
                <c:pt idx="7342">
                  <c:v>0.29702899999999999</c:v>
                </c:pt>
                <c:pt idx="7343">
                  <c:v>0.29114699999999999</c:v>
                </c:pt>
                <c:pt idx="7344">
                  <c:v>0.28508099999999997</c:v>
                </c:pt>
                <c:pt idx="7345">
                  <c:v>0.306313</c:v>
                </c:pt>
                <c:pt idx="7346">
                  <c:v>0.33553299999999997</c:v>
                </c:pt>
                <c:pt idx="7347">
                  <c:v>0.39063500000000001</c:v>
                </c:pt>
                <c:pt idx="7348">
                  <c:v>0.40890000000000004</c:v>
                </c:pt>
                <c:pt idx="7349">
                  <c:v>0.40182099999999998</c:v>
                </c:pt>
                <c:pt idx="7350">
                  <c:v>0.39909299999999998</c:v>
                </c:pt>
                <c:pt idx="7351">
                  <c:v>0.42503199999999997</c:v>
                </c:pt>
                <c:pt idx="7352">
                  <c:v>0.41205000000000003</c:v>
                </c:pt>
                <c:pt idx="7353">
                  <c:v>0.41216599999999998</c:v>
                </c:pt>
                <c:pt idx="7354">
                  <c:v>0.42179899999999998</c:v>
                </c:pt>
                <c:pt idx="7355">
                  <c:v>0.433257</c:v>
                </c:pt>
                <c:pt idx="7356">
                  <c:v>0.45382000000000006</c:v>
                </c:pt>
                <c:pt idx="7357">
                  <c:v>0.46421499999999999</c:v>
                </c:pt>
                <c:pt idx="7358">
                  <c:v>0.48943599999999998</c:v>
                </c:pt>
                <c:pt idx="7359">
                  <c:v>0.50515199999999993</c:v>
                </c:pt>
                <c:pt idx="7360">
                  <c:v>0.52263099999999996</c:v>
                </c:pt>
                <c:pt idx="7361">
                  <c:v>0.53867799999999999</c:v>
                </c:pt>
                <c:pt idx="7362">
                  <c:v>0.53178300000000001</c:v>
                </c:pt>
                <c:pt idx="7363">
                  <c:v>0.51195000000000002</c:v>
                </c:pt>
                <c:pt idx="7364">
                  <c:v>0.51960200000000001</c:v>
                </c:pt>
                <c:pt idx="7365">
                  <c:v>0.51385499999999995</c:v>
                </c:pt>
                <c:pt idx="7366">
                  <c:v>0.50523299999999993</c:v>
                </c:pt>
                <c:pt idx="7367">
                  <c:v>0.49465099999999995</c:v>
                </c:pt>
                <c:pt idx="7368">
                  <c:v>0.48164000000000001</c:v>
                </c:pt>
                <c:pt idx="7369">
                  <c:v>0.50407000000000002</c:v>
                </c:pt>
                <c:pt idx="7370">
                  <c:v>0.49533099999999997</c:v>
                </c:pt>
                <c:pt idx="7371">
                  <c:v>0.48669799999999996</c:v>
                </c:pt>
                <c:pt idx="7372">
                  <c:v>0.49777499999999997</c:v>
                </c:pt>
                <c:pt idx="7373">
                  <c:v>0.474356</c:v>
                </c:pt>
                <c:pt idx="7374">
                  <c:v>0.46577099999999999</c:v>
                </c:pt>
                <c:pt idx="7375">
                  <c:v>0.46418000000000004</c:v>
                </c:pt>
                <c:pt idx="7376">
                  <c:v>0.44395000000000001</c:v>
                </c:pt>
                <c:pt idx="7377">
                  <c:v>0.44468399999999997</c:v>
                </c:pt>
                <c:pt idx="7378">
                  <c:v>0.41913099999999998</c:v>
                </c:pt>
                <c:pt idx="7379">
                  <c:v>0.40005499999999999</c:v>
                </c:pt>
                <c:pt idx="7380">
                  <c:v>0.42910899999999996</c:v>
                </c:pt>
                <c:pt idx="7381">
                  <c:v>0.412412</c:v>
                </c:pt>
                <c:pt idx="7382">
                  <c:v>0.42660499999999996</c:v>
                </c:pt>
                <c:pt idx="7383">
                  <c:v>0.42774299999999998</c:v>
                </c:pt>
                <c:pt idx="7384">
                  <c:v>0.41538599999999998</c:v>
                </c:pt>
                <c:pt idx="7385">
                  <c:v>0.407553</c:v>
                </c:pt>
                <c:pt idx="7386">
                  <c:v>0.423406</c:v>
                </c:pt>
                <c:pt idx="7387">
                  <c:v>0.39698899999999998</c:v>
                </c:pt>
                <c:pt idx="7388">
                  <c:v>0.36041499999999999</c:v>
                </c:pt>
                <c:pt idx="7389">
                  <c:v>0.32914399999999999</c:v>
                </c:pt>
                <c:pt idx="7390">
                  <c:v>0.30734099999999998</c:v>
                </c:pt>
                <c:pt idx="7391">
                  <c:v>0.30237599999999998</c:v>
                </c:pt>
                <c:pt idx="7392">
                  <c:v>0.29126299999999999</c:v>
                </c:pt>
                <c:pt idx="7393">
                  <c:v>0.26011200000000001</c:v>
                </c:pt>
                <c:pt idx="7394">
                  <c:v>0.242947</c:v>
                </c:pt>
                <c:pt idx="7395">
                  <c:v>0.25529399999999997</c:v>
                </c:pt>
                <c:pt idx="7396">
                  <c:v>0.24623699999999998</c:v>
                </c:pt>
                <c:pt idx="7397">
                  <c:v>0.24505299999999999</c:v>
                </c:pt>
                <c:pt idx="7398">
                  <c:v>0.23386899999999999</c:v>
                </c:pt>
                <c:pt idx="7399">
                  <c:v>0.23918399999999998</c:v>
                </c:pt>
                <c:pt idx="7400">
                  <c:v>0.221495</c:v>
                </c:pt>
                <c:pt idx="7401">
                  <c:v>0.21157799999999999</c:v>
                </c:pt>
                <c:pt idx="7402">
                  <c:v>0.19933399999999998</c:v>
                </c:pt>
                <c:pt idx="7403">
                  <c:v>0.180064</c:v>
                </c:pt>
                <c:pt idx="7404">
                  <c:v>0.174516</c:v>
                </c:pt>
                <c:pt idx="7405">
                  <c:v>0.18468099999999998</c:v>
                </c:pt>
                <c:pt idx="7406">
                  <c:v>0.19239899999999999</c:v>
                </c:pt>
                <c:pt idx="7407">
                  <c:v>0.19831599999999999</c:v>
                </c:pt>
                <c:pt idx="7408">
                  <c:v>0.18304499999999999</c:v>
                </c:pt>
                <c:pt idx="7409">
                  <c:v>0.181753</c:v>
                </c:pt>
                <c:pt idx="7410">
                  <c:v>0.16996699999999998</c:v>
                </c:pt>
                <c:pt idx="7411">
                  <c:v>0.16894199999999998</c:v>
                </c:pt>
                <c:pt idx="7412">
                  <c:v>0.162049</c:v>
                </c:pt>
                <c:pt idx="7413">
                  <c:v>0.16891399999999998</c:v>
                </c:pt>
                <c:pt idx="7414">
                  <c:v>0.164715</c:v>
                </c:pt>
                <c:pt idx="7415">
                  <c:v>0.16645599999999999</c:v>
                </c:pt>
                <c:pt idx="7416">
                  <c:v>0.16069899999999998</c:v>
                </c:pt>
                <c:pt idx="7417">
                  <c:v>0.20306000000000002</c:v>
                </c:pt>
                <c:pt idx="7418">
                  <c:v>0.22654099999999999</c:v>
                </c:pt>
                <c:pt idx="7419">
                  <c:v>0.25648499999999996</c:v>
                </c:pt>
                <c:pt idx="7420">
                  <c:v>0.26903699999999997</c:v>
                </c:pt>
                <c:pt idx="7421">
                  <c:v>0.28168499999999996</c:v>
                </c:pt>
                <c:pt idx="7422">
                  <c:v>0.28262100000000001</c:v>
                </c:pt>
                <c:pt idx="7423">
                  <c:v>0.27361199999999997</c:v>
                </c:pt>
                <c:pt idx="7424">
                  <c:v>0.254963</c:v>
                </c:pt>
                <c:pt idx="7425">
                  <c:v>0.23644199999999999</c:v>
                </c:pt>
                <c:pt idx="7426">
                  <c:v>0.21465099999999998</c:v>
                </c:pt>
                <c:pt idx="7427">
                  <c:v>0.22985000000000003</c:v>
                </c:pt>
                <c:pt idx="7428">
                  <c:v>0.23049000000000003</c:v>
                </c:pt>
                <c:pt idx="7429">
                  <c:v>0.22915099999999999</c:v>
                </c:pt>
                <c:pt idx="7430">
                  <c:v>0.21571399999999999</c:v>
                </c:pt>
                <c:pt idx="7431">
                  <c:v>0.26455200000000001</c:v>
                </c:pt>
                <c:pt idx="7432">
                  <c:v>0.27391099999999996</c:v>
                </c:pt>
                <c:pt idx="7433">
                  <c:v>0.27282099999999998</c:v>
                </c:pt>
                <c:pt idx="7434">
                  <c:v>0.27152199999999999</c:v>
                </c:pt>
                <c:pt idx="7435">
                  <c:v>0.30108599999999996</c:v>
                </c:pt>
                <c:pt idx="7436">
                  <c:v>0.31356699999999998</c:v>
                </c:pt>
                <c:pt idx="7437">
                  <c:v>0.30360799999999999</c:v>
                </c:pt>
                <c:pt idx="7438">
                  <c:v>0.29716300000000001</c:v>
                </c:pt>
                <c:pt idx="7439">
                  <c:v>0.29083000000000003</c:v>
                </c:pt>
                <c:pt idx="7440">
                  <c:v>0.298541</c:v>
                </c:pt>
                <c:pt idx="7441">
                  <c:v>0.30079499999999998</c:v>
                </c:pt>
                <c:pt idx="7442">
                  <c:v>0.31013499999999999</c:v>
                </c:pt>
                <c:pt idx="7443">
                  <c:v>0.31997000000000003</c:v>
                </c:pt>
                <c:pt idx="7444">
                  <c:v>0.34022599999999997</c:v>
                </c:pt>
                <c:pt idx="7445">
                  <c:v>0.36539299999999997</c:v>
                </c:pt>
                <c:pt idx="7446">
                  <c:v>0.37434699999999999</c:v>
                </c:pt>
                <c:pt idx="7447">
                  <c:v>0.37160699999999997</c:v>
                </c:pt>
                <c:pt idx="7448">
                  <c:v>0.35786799999999996</c:v>
                </c:pt>
                <c:pt idx="7449">
                  <c:v>0.339839</c:v>
                </c:pt>
                <c:pt idx="7450">
                  <c:v>0.32306799999999997</c:v>
                </c:pt>
                <c:pt idx="7451">
                  <c:v>0.343727</c:v>
                </c:pt>
                <c:pt idx="7452">
                  <c:v>0.32715099999999997</c:v>
                </c:pt>
                <c:pt idx="7453">
                  <c:v>0.327434</c:v>
                </c:pt>
                <c:pt idx="7454">
                  <c:v>0.33097799999999999</c:v>
                </c:pt>
                <c:pt idx="7455">
                  <c:v>0.32338899999999998</c:v>
                </c:pt>
                <c:pt idx="7456">
                  <c:v>0.309811</c:v>
                </c:pt>
                <c:pt idx="7457">
                  <c:v>0.29811499999999996</c:v>
                </c:pt>
                <c:pt idx="7458">
                  <c:v>0.29732399999999998</c:v>
                </c:pt>
                <c:pt idx="7459">
                  <c:v>0.28529599999999999</c:v>
                </c:pt>
                <c:pt idx="7460">
                  <c:v>0.29065799999999997</c:v>
                </c:pt>
                <c:pt idx="7461">
                  <c:v>0.31342799999999998</c:v>
                </c:pt>
                <c:pt idx="7462">
                  <c:v>0.35475799999999996</c:v>
                </c:pt>
                <c:pt idx="7463">
                  <c:v>0.34260399999999996</c:v>
                </c:pt>
                <c:pt idx="7464">
                  <c:v>0.360344</c:v>
                </c:pt>
                <c:pt idx="7465">
                  <c:v>0.35172000000000003</c:v>
                </c:pt>
                <c:pt idx="7466">
                  <c:v>0.337586</c:v>
                </c:pt>
                <c:pt idx="7467">
                  <c:v>0.33172399999999996</c:v>
                </c:pt>
                <c:pt idx="7468">
                  <c:v>0.32036000000000003</c:v>
                </c:pt>
                <c:pt idx="7469">
                  <c:v>0.29950399999999999</c:v>
                </c:pt>
                <c:pt idx="7470">
                  <c:v>0.27558099999999996</c:v>
                </c:pt>
                <c:pt idx="7471">
                  <c:v>0.28637699999999999</c:v>
                </c:pt>
                <c:pt idx="7472">
                  <c:v>0.28709299999999999</c:v>
                </c:pt>
                <c:pt idx="7473">
                  <c:v>0.30993599999999999</c:v>
                </c:pt>
                <c:pt idx="7474">
                  <c:v>0.29969799999999996</c:v>
                </c:pt>
                <c:pt idx="7475">
                  <c:v>0.28153</c:v>
                </c:pt>
                <c:pt idx="7476">
                  <c:v>0.26630599999999999</c:v>
                </c:pt>
                <c:pt idx="7477">
                  <c:v>0.26062199999999996</c:v>
                </c:pt>
                <c:pt idx="7478">
                  <c:v>0.25829299999999999</c:v>
                </c:pt>
                <c:pt idx="7479">
                  <c:v>0.24315599999999998</c:v>
                </c:pt>
                <c:pt idx="7480">
                  <c:v>0.22975299999999999</c:v>
                </c:pt>
                <c:pt idx="7481">
                  <c:v>0.26619399999999999</c:v>
                </c:pt>
                <c:pt idx="7482">
                  <c:v>0.27381099999999997</c:v>
                </c:pt>
                <c:pt idx="7483">
                  <c:v>0.26605200000000001</c:v>
                </c:pt>
                <c:pt idx="7484">
                  <c:v>0.26302799999999998</c:v>
                </c:pt>
                <c:pt idx="7485">
                  <c:v>0.26635000000000003</c:v>
                </c:pt>
                <c:pt idx="7486">
                  <c:v>0.27774000000000004</c:v>
                </c:pt>
                <c:pt idx="7487">
                  <c:v>0.317552</c:v>
                </c:pt>
                <c:pt idx="7488">
                  <c:v>0.42333699999999996</c:v>
                </c:pt>
                <c:pt idx="7489">
                  <c:v>0.48140499999999997</c:v>
                </c:pt>
                <c:pt idx="7490">
                  <c:v>0.55096299999999998</c:v>
                </c:pt>
                <c:pt idx="7491">
                  <c:v>0.575187</c:v>
                </c:pt>
                <c:pt idx="7492">
                  <c:v>0.56380799999999998</c:v>
                </c:pt>
                <c:pt idx="7493">
                  <c:v>0.57882299999999998</c:v>
                </c:pt>
                <c:pt idx="7494">
                  <c:v>0.61225699999999994</c:v>
                </c:pt>
                <c:pt idx="7495">
                  <c:v>0.63619099999999995</c:v>
                </c:pt>
                <c:pt idx="7496">
                  <c:v>0.63150099999999998</c:v>
                </c:pt>
                <c:pt idx="7497">
                  <c:v>0.63452599999999992</c:v>
                </c:pt>
                <c:pt idx="7498">
                  <c:v>0.67431399999999997</c:v>
                </c:pt>
                <c:pt idx="7499">
                  <c:v>0.67945800000000001</c:v>
                </c:pt>
                <c:pt idx="7500">
                  <c:v>0.69236299999999995</c:v>
                </c:pt>
                <c:pt idx="7501">
                  <c:v>0.71293200000000001</c:v>
                </c:pt>
                <c:pt idx="7502">
                  <c:v>0.73898199999999992</c:v>
                </c:pt>
                <c:pt idx="7503">
                  <c:v>0.76912000000000003</c:v>
                </c:pt>
                <c:pt idx="7504">
                  <c:v>0.78964400000000001</c:v>
                </c:pt>
                <c:pt idx="7505">
                  <c:v>0.81913499999999995</c:v>
                </c:pt>
                <c:pt idx="7506">
                  <c:v>0.8485100000000001</c:v>
                </c:pt>
                <c:pt idx="7507">
                  <c:v>0.86022299999999996</c:v>
                </c:pt>
                <c:pt idx="7508">
                  <c:v>0.84878599999999993</c:v>
                </c:pt>
                <c:pt idx="7509">
                  <c:v>0.84640000000000004</c:v>
                </c:pt>
                <c:pt idx="7510">
                  <c:v>0.871027</c:v>
                </c:pt>
                <c:pt idx="7511">
                  <c:v>0.8700500000000001</c:v>
                </c:pt>
                <c:pt idx="7512">
                  <c:v>0.87135299999999993</c:v>
                </c:pt>
                <c:pt idx="7513">
                  <c:v>0.84452499999999997</c:v>
                </c:pt>
                <c:pt idx="7514">
                  <c:v>0.841808</c:v>
                </c:pt>
                <c:pt idx="7515">
                  <c:v>0.87967799999999996</c:v>
                </c:pt>
                <c:pt idx="7516">
                  <c:v>0.86429299999999998</c:v>
                </c:pt>
                <c:pt idx="7517">
                  <c:v>0.88566400000000001</c:v>
                </c:pt>
                <c:pt idx="7518">
                  <c:v>0.893984</c:v>
                </c:pt>
                <c:pt idx="7519">
                  <c:v>0.88766899999999993</c:v>
                </c:pt>
                <c:pt idx="7520">
                  <c:v>0.88973499999999994</c:v>
                </c:pt>
                <c:pt idx="7521">
                  <c:v>0.88717899999999994</c:v>
                </c:pt>
                <c:pt idx="7522">
                  <c:v>0.87873699999999999</c:v>
                </c:pt>
                <c:pt idx="7523">
                  <c:v>0.87473800000000002</c:v>
                </c:pt>
                <c:pt idx="7524">
                  <c:v>0.86514199999999997</c:v>
                </c:pt>
                <c:pt idx="7525">
                  <c:v>0.876529</c:v>
                </c:pt>
                <c:pt idx="7526">
                  <c:v>0.87840599999999991</c:v>
                </c:pt>
                <c:pt idx="7527">
                  <c:v>0.86666799999999999</c:v>
                </c:pt>
                <c:pt idx="7528">
                  <c:v>0.86424699999999999</c:v>
                </c:pt>
                <c:pt idx="7529">
                  <c:v>0.85962299999999991</c:v>
                </c:pt>
                <c:pt idx="7530">
                  <c:v>0.87256099999999992</c:v>
                </c:pt>
                <c:pt idx="7531">
                  <c:v>0.860877</c:v>
                </c:pt>
                <c:pt idx="7532">
                  <c:v>0.867807</c:v>
                </c:pt>
                <c:pt idx="7533">
                  <c:v>0.86766799999999999</c:v>
                </c:pt>
                <c:pt idx="7534">
                  <c:v>0.87509599999999998</c:v>
                </c:pt>
                <c:pt idx="7535">
                  <c:v>0.88591599999999993</c:v>
                </c:pt>
                <c:pt idx="7536">
                  <c:v>0.89743000000000006</c:v>
                </c:pt>
                <c:pt idx="7537">
                  <c:v>0.88868599999999998</c:v>
                </c:pt>
                <c:pt idx="7538">
                  <c:v>0.88604699999999992</c:v>
                </c:pt>
                <c:pt idx="7539">
                  <c:v>0.88600899999999994</c:v>
                </c:pt>
                <c:pt idx="7540">
                  <c:v>0.87776199999999993</c:v>
                </c:pt>
                <c:pt idx="7541">
                  <c:v>0.87201200000000001</c:v>
                </c:pt>
                <c:pt idx="7542">
                  <c:v>0.86566199999999993</c:v>
                </c:pt>
                <c:pt idx="7543">
                  <c:v>0.87813599999999992</c:v>
                </c:pt>
                <c:pt idx="7544">
                  <c:v>0.89049899999999993</c:v>
                </c:pt>
                <c:pt idx="7545">
                  <c:v>0.88132899999999992</c:v>
                </c:pt>
                <c:pt idx="7546">
                  <c:v>0.88148499999999996</c:v>
                </c:pt>
                <c:pt idx="7547">
                  <c:v>0.87179699999999993</c:v>
                </c:pt>
                <c:pt idx="7548">
                  <c:v>0.83557399999999993</c:v>
                </c:pt>
                <c:pt idx="7549">
                  <c:v>0.828735</c:v>
                </c:pt>
                <c:pt idx="7550">
                  <c:v>0.82226599999999994</c:v>
                </c:pt>
                <c:pt idx="7551">
                  <c:v>0.82500799999999996</c:v>
                </c:pt>
                <c:pt idx="7552">
                  <c:v>0.81508399999999992</c:v>
                </c:pt>
                <c:pt idx="7553">
                  <c:v>0.80815000000000003</c:v>
                </c:pt>
                <c:pt idx="7554">
                  <c:v>0.80745599999999995</c:v>
                </c:pt>
                <c:pt idx="7555">
                  <c:v>0.80369199999999996</c:v>
                </c:pt>
                <c:pt idx="7556">
                  <c:v>0.81272199999999994</c:v>
                </c:pt>
                <c:pt idx="7557">
                  <c:v>0.77466000000000002</c:v>
                </c:pt>
                <c:pt idx="7558">
                  <c:v>0.76793000000000011</c:v>
                </c:pt>
                <c:pt idx="7559">
                  <c:v>0.75927599999999995</c:v>
                </c:pt>
                <c:pt idx="7560">
                  <c:v>0.74878599999999995</c:v>
                </c:pt>
                <c:pt idx="7561">
                  <c:v>0.73762299999999992</c:v>
                </c:pt>
                <c:pt idx="7562">
                  <c:v>0.72882399999999992</c:v>
                </c:pt>
                <c:pt idx="7563">
                  <c:v>0.719337</c:v>
                </c:pt>
                <c:pt idx="7564">
                  <c:v>0.70588799999999996</c:v>
                </c:pt>
                <c:pt idx="7565">
                  <c:v>0.71137499999999998</c:v>
                </c:pt>
                <c:pt idx="7566">
                  <c:v>0.69408899999999996</c:v>
                </c:pt>
                <c:pt idx="7567">
                  <c:v>0.69865699999999997</c:v>
                </c:pt>
                <c:pt idx="7568">
                  <c:v>0.71019699999999997</c:v>
                </c:pt>
                <c:pt idx="7569">
                  <c:v>0.695465</c:v>
                </c:pt>
                <c:pt idx="7570">
                  <c:v>0.69177499999999992</c:v>
                </c:pt>
                <c:pt idx="7571">
                  <c:v>0.68351699999999993</c:v>
                </c:pt>
                <c:pt idx="7572">
                  <c:v>0.68286000000000002</c:v>
                </c:pt>
                <c:pt idx="7573">
                  <c:v>0.68349300000000002</c:v>
                </c:pt>
                <c:pt idx="7574">
                  <c:v>0.66974400000000001</c:v>
                </c:pt>
                <c:pt idx="7575">
                  <c:v>0.67178199999999999</c:v>
                </c:pt>
                <c:pt idx="7576">
                  <c:v>0.661798</c:v>
                </c:pt>
                <c:pt idx="7577">
                  <c:v>0.66245500000000002</c:v>
                </c:pt>
                <c:pt idx="7578">
                  <c:v>0.64473399999999992</c:v>
                </c:pt>
                <c:pt idx="7579">
                  <c:v>0.64652399999999999</c:v>
                </c:pt>
                <c:pt idx="7580">
                  <c:v>0.64529099999999995</c:v>
                </c:pt>
                <c:pt idx="7581">
                  <c:v>0.65233799999999997</c:v>
                </c:pt>
                <c:pt idx="7582">
                  <c:v>0.63972399999999996</c:v>
                </c:pt>
                <c:pt idx="7583">
                  <c:v>0.626355</c:v>
                </c:pt>
                <c:pt idx="7584">
                  <c:v>0.62360099999999996</c:v>
                </c:pt>
                <c:pt idx="7585">
                  <c:v>0.65162900000000001</c:v>
                </c:pt>
                <c:pt idx="7586">
                  <c:v>0.67092499999999999</c:v>
                </c:pt>
                <c:pt idx="7587">
                  <c:v>0.66636399999999996</c:v>
                </c:pt>
                <c:pt idx="7588">
                  <c:v>0.66574000000000011</c:v>
                </c:pt>
                <c:pt idx="7589">
                  <c:v>0.65657399999999999</c:v>
                </c:pt>
                <c:pt idx="7590">
                  <c:v>0.63963700000000001</c:v>
                </c:pt>
                <c:pt idx="7591">
                  <c:v>0.66777799999999998</c:v>
                </c:pt>
                <c:pt idx="7592">
                  <c:v>0.65922799999999993</c:v>
                </c:pt>
                <c:pt idx="7593">
                  <c:v>0.66794100000000001</c:v>
                </c:pt>
                <c:pt idx="7594">
                  <c:v>0.67747000000000002</c:v>
                </c:pt>
                <c:pt idx="7595">
                  <c:v>0.67244899999999996</c:v>
                </c:pt>
                <c:pt idx="7596">
                  <c:v>0.68898000000000004</c:v>
                </c:pt>
                <c:pt idx="7597">
                  <c:v>0.69684499999999994</c:v>
                </c:pt>
                <c:pt idx="7598">
                  <c:v>0.68970699999999996</c:v>
                </c:pt>
                <c:pt idx="7599">
                  <c:v>0.72005799999999998</c:v>
                </c:pt>
                <c:pt idx="7600">
                  <c:v>0.72162599999999999</c:v>
                </c:pt>
                <c:pt idx="7601">
                  <c:v>0.71757300000000002</c:v>
                </c:pt>
                <c:pt idx="7602">
                  <c:v>0.71074000000000004</c:v>
                </c:pt>
                <c:pt idx="7603">
                  <c:v>0.70983799999999997</c:v>
                </c:pt>
                <c:pt idx="7604">
                  <c:v>0.71059699999999992</c:v>
                </c:pt>
                <c:pt idx="7605">
                  <c:v>0.70601000000000003</c:v>
                </c:pt>
                <c:pt idx="7606">
                  <c:v>0.69792599999999994</c:v>
                </c:pt>
                <c:pt idx="7607">
                  <c:v>0.69153799999999999</c:v>
                </c:pt>
                <c:pt idx="7608">
                  <c:v>0.729549</c:v>
                </c:pt>
                <c:pt idx="7609">
                  <c:v>0.72318399999999994</c:v>
                </c:pt>
                <c:pt idx="7610">
                  <c:v>0.709615</c:v>
                </c:pt>
                <c:pt idx="7611">
                  <c:v>0.70113799999999993</c:v>
                </c:pt>
                <c:pt idx="7612">
                  <c:v>0.69815300000000002</c:v>
                </c:pt>
                <c:pt idx="7613">
                  <c:v>0.68652000000000002</c:v>
                </c:pt>
                <c:pt idx="7614">
                  <c:v>0.68718000000000001</c:v>
                </c:pt>
                <c:pt idx="7615">
                  <c:v>0.67577500000000001</c:v>
                </c:pt>
                <c:pt idx="7616">
                  <c:v>0.65303800000000001</c:v>
                </c:pt>
                <c:pt idx="7617">
                  <c:v>0.64232499999999992</c:v>
                </c:pt>
                <c:pt idx="7618">
                  <c:v>0.65591599999999994</c:v>
                </c:pt>
                <c:pt idx="7619">
                  <c:v>0.63467799999999996</c:v>
                </c:pt>
                <c:pt idx="7620">
                  <c:v>0.67994100000000002</c:v>
                </c:pt>
                <c:pt idx="7621">
                  <c:v>0.73201499999999997</c:v>
                </c:pt>
                <c:pt idx="7622">
                  <c:v>0.73046699999999998</c:v>
                </c:pt>
                <c:pt idx="7623">
                  <c:v>0.72143400000000002</c:v>
                </c:pt>
                <c:pt idx="7624">
                  <c:v>0.72001199999999999</c:v>
                </c:pt>
                <c:pt idx="7625">
                  <c:v>0.70622600000000002</c:v>
                </c:pt>
                <c:pt idx="7626">
                  <c:v>0.72423099999999996</c:v>
                </c:pt>
                <c:pt idx="7627">
                  <c:v>0.72902599999999995</c:v>
                </c:pt>
                <c:pt idx="7628">
                  <c:v>0.71699400000000002</c:v>
                </c:pt>
                <c:pt idx="7629">
                  <c:v>0.72287199999999996</c:v>
                </c:pt>
                <c:pt idx="7630">
                  <c:v>0.72809000000000001</c:v>
                </c:pt>
                <c:pt idx="7631">
                  <c:v>0.72194399999999992</c:v>
                </c:pt>
                <c:pt idx="7632">
                  <c:v>0.70327200000000001</c:v>
                </c:pt>
                <c:pt idx="7633">
                  <c:v>0.726078</c:v>
                </c:pt>
                <c:pt idx="7634">
                  <c:v>0.72202899999999992</c:v>
                </c:pt>
                <c:pt idx="7635">
                  <c:v>0.71247899999999997</c:v>
                </c:pt>
                <c:pt idx="7636">
                  <c:v>0.70084299999999999</c:v>
                </c:pt>
                <c:pt idx="7637">
                  <c:v>0.68633599999999995</c:v>
                </c:pt>
                <c:pt idx="7638">
                  <c:v>0.67422899999999997</c:v>
                </c:pt>
                <c:pt idx="7639">
                  <c:v>0.67752299999999999</c:v>
                </c:pt>
                <c:pt idx="7640">
                  <c:v>0.67239599999999999</c:v>
                </c:pt>
                <c:pt idx="7641">
                  <c:v>0.65547800000000001</c:v>
                </c:pt>
                <c:pt idx="7642">
                  <c:v>0.65163700000000002</c:v>
                </c:pt>
                <c:pt idx="7643">
                  <c:v>0.66997699999999993</c:v>
                </c:pt>
                <c:pt idx="7644">
                  <c:v>0.65974299999999997</c:v>
                </c:pt>
                <c:pt idx="7645">
                  <c:v>0.64966699999999999</c:v>
                </c:pt>
                <c:pt idx="7646">
                  <c:v>0.63689899999999999</c:v>
                </c:pt>
                <c:pt idx="7647">
                  <c:v>0.64983499999999994</c:v>
                </c:pt>
                <c:pt idx="7648">
                  <c:v>0.64268199999999998</c:v>
                </c:pt>
                <c:pt idx="7649">
                  <c:v>0.62604099999999996</c:v>
                </c:pt>
                <c:pt idx="7650">
                  <c:v>0.64119799999999993</c:v>
                </c:pt>
                <c:pt idx="7651">
                  <c:v>0.62989099999999998</c:v>
                </c:pt>
                <c:pt idx="7652">
                  <c:v>0.60977599999999998</c:v>
                </c:pt>
                <c:pt idx="7653">
                  <c:v>0.59250199999999997</c:v>
                </c:pt>
                <c:pt idx="7654">
                  <c:v>0.56170599999999993</c:v>
                </c:pt>
                <c:pt idx="7655">
                  <c:v>0.54842899999999994</c:v>
                </c:pt>
                <c:pt idx="7656">
                  <c:v>0.57119399999999998</c:v>
                </c:pt>
                <c:pt idx="7657">
                  <c:v>0.55638199999999993</c:v>
                </c:pt>
                <c:pt idx="7658">
                  <c:v>0.566693</c:v>
                </c:pt>
                <c:pt idx="7659">
                  <c:v>0.541767</c:v>
                </c:pt>
                <c:pt idx="7660">
                  <c:v>0.53050299999999995</c:v>
                </c:pt>
                <c:pt idx="7661">
                  <c:v>0.49318000000000006</c:v>
                </c:pt>
                <c:pt idx="7662">
                  <c:v>0.46005799999999997</c:v>
                </c:pt>
                <c:pt idx="7663">
                  <c:v>0.46507799999999999</c:v>
                </c:pt>
                <c:pt idx="7664">
                  <c:v>0.45461299999999999</c:v>
                </c:pt>
                <c:pt idx="7665">
                  <c:v>0.462675</c:v>
                </c:pt>
                <c:pt idx="7666">
                  <c:v>0.47667599999999999</c:v>
                </c:pt>
                <c:pt idx="7667">
                  <c:v>0.481738</c:v>
                </c:pt>
                <c:pt idx="7668">
                  <c:v>0.46590000000000004</c:v>
                </c:pt>
                <c:pt idx="7669">
                  <c:v>0.45611699999999999</c:v>
                </c:pt>
                <c:pt idx="7670">
                  <c:v>0.45942899999999998</c:v>
                </c:pt>
                <c:pt idx="7671">
                  <c:v>0.46133599999999997</c:v>
                </c:pt>
                <c:pt idx="7672">
                  <c:v>0.459036</c:v>
                </c:pt>
                <c:pt idx="7673">
                  <c:v>0.48284099999999996</c:v>
                </c:pt>
                <c:pt idx="7674">
                  <c:v>0.49943599999999999</c:v>
                </c:pt>
                <c:pt idx="7675">
                  <c:v>0.51440699999999995</c:v>
                </c:pt>
                <c:pt idx="7676">
                  <c:v>0.51336999999999999</c:v>
                </c:pt>
                <c:pt idx="7677">
                  <c:v>0.53275899999999998</c:v>
                </c:pt>
                <c:pt idx="7678">
                  <c:v>0.52901500000000001</c:v>
                </c:pt>
                <c:pt idx="7679">
                  <c:v>0.52679399999999998</c:v>
                </c:pt>
                <c:pt idx="7680">
                  <c:v>0.51529400000000003</c:v>
                </c:pt>
                <c:pt idx="7681">
                  <c:v>0.50483199999999995</c:v>
                </c:pt>
                <c:pt idx="7682">
                  <c:v>0.48849199999999998</c:v>
                </c:pt>
                <c:pt idx="7683">
                  <c:v>0.51134899999999994</c:v>
                </c:pt>
                <c:pt idx="7684">
                  <c:v>0.50904199999999999</c:v>
                </c:pt>
                <c:pt idx="7685">
                  <c:v>0.49456499999999998</c:v>
                </c:pt>
                <c:pt idx="7686">
                  <c:v>0.49286199999999997</c:v>
                </c:pt>
                <c:pt idx="7687">
                  <c:v>0.49263299999999999</c:v>
                </c:pt>
                <c:pt idx="7688">
                  <c:v>0.51562699999999995</c:v>
                </c:pt>
                <c:pt idx="7689">
                  <c:v>0.51468199999999997</c:v>
                </c:pt>
                <c:pt idx="7690">
                  <c:v>0.49342000000000003</c:v>
                </c:pt>
                <c:pt idx="7691">
                  <c:v>0.49881599999999998</c:v>
                </c:pt>
                <c:pt idx="7692">
                  <c:v>0.49431000000000003</c:v>
                </c:pt>
                <c:pt idx="7693">
                  <c:v>0.49221099999999995</c:v>
                </c:pt>
                <c:pt idx="7694">
                  <c:v>0.49453799999999998</c:v>
                </c:pt>
                <c:pt idx="7695">
                  <c:v>0.47875399999999996</c:v>
                </c:pt>
                <c:pt idx="7696">
                  <c:v>0.50048099999999995</c:v>
                </c:pt>
                <c:pt idx="7697">
                  <c:v>0.47942599999999996</c:v>
                </c:pt>
                <c:pt idx="7698">
                  <c:v>0.47115399999999996</c:v>
                </c:pt>
                <c:pt idx="7699">
                  <c:v>0.47010099999999999</c:v>
                </c:pt>
                <c:pt idx="7700">
                  <c:v>0.53318399999999999</c:v>
                </c:pt>
                <c:pt idx="7701">
                  <c:v>0.52687499999999998</c:v>
                </c:pt>
                <c:pt idx="7702">
                  <c:v>0.51104499999999997</c:v>
                </c:pt>
                <c:pt idx="7703">
                  <c:v>0.50643000000000005</c:v>
                </c:pt>
                <c:pt idx="7704">
                  <c:v>0.49234799999999995</c:v>
                </c:pt>
                <c:pt idx="7705">
                  <c:v>0.51028200000000001</c:v>
                </c:pt>
                <c:pt idx="7706">
                  <c:v>0.490595</c:v>
                </c:pt>
                <c:pt idx="7707">
                  <c:v>0.464144</c:v>
                </c:pt>
                <c:pt idx="7708">
                  <c:v>0.45359499999999997</c:v>
                </c:pt>
                <c:pt idx="7709">
                  <c:v>0.43189000000000005</c:v>
                </c:pt>
                <c:pt idx="7710">
                  <c:v>0.40066399999999996</c:v>
                </c:pt>
                <c:pt idx="7711">
                  <c:v>0.41318499999999997</c:v>
                </c:pt>
                <c:pt idx="7712">
                  <c:v>0.38888499999999998</c:v>
                </c:pt>
                <c:pt idx="7713">
                  <c:v>0.37202199999999996</c:v>
                </c:pt>
                <c:pt idx="7714">
                  <c:v>0.359898</c:v>
                </c:pt>
                <c:pt idx="7715">
                  <c:v>0.34630899999999998</c:v>
                </c:pt>
                <c:pt idx="7716">
                  <c:v>0.340586</c:v>
                </c:pt>
                <c:pt idx="7717">
                  <c:v>0.33704299999999998</c:v>
                </c:pt>
                <c:pt idx="7718">
                  <c:v>0.37001099999999998</c:v>
                </c:pt>
                <c:pt idx="7719">
                  <c:v>0.36313799999999996</c:v>
                </c:pt>
                <c:pt idx="7720">
                  <c:v>0.35913699999999998</c:v>
                </c:pt>
                <c:pt idx="7721">
                  <c:v>0.35267499999999996</c:v>
                </c:pt>
                <c:pt idx="7722">
                  <c:v>0.382046</c:v>
                </c:pt>
                <c:pt idx="7723">
                  <c:v>0.374778</c:v>
                </c:pt>
                <c:pt idx="7724">
                  <c:v>0.37912799999999997</c:v>
                </c:pt>
                <c:pt idx="7725">
                  <c:v>0.353827</c:v>
                </c:pt>
                <c:pt idx="7726">
                  <c:v>0.35935600000000001</c:v>
                </c:pt>
                <c:pt idx="7727">
                  <c:v>0.35503000000000001</c:v>
                </c:pt>
                <c:pt idx="7728">
                  <c:v>0.39533599999999997</c:v>
                </c:pt>
                <c:pt idx="7729">
                  <c:v>0.38850699999999999</c:v>
                </c:pt>
                <c:pt idx="7730">
                  <c:v>0.39402000000000004</c:v>
                </c:pt>
                <c:pt idx="7731">
                  <c:v>0.38101799999999997</c:v>
                </c:pt>
                <c:pt idx="7732">
                  <c:v>0.38331899999999997</c:v>
                </c:pt>
                <c:pt idx="7733">
                  <c:v>0.36518499999999998</c:v>
                </c:pt>
                <c:pt idx="7734">
                  <c:v>0.34400000000000003</c:v>
                </c:pt>
                <c:pt idx="7735">
                  <c:v>0.329594</c:v>
                </c:pt>
                <c:pt idx="7736">
                  <c:v>0.31448699999999996</c:v>
                </c:pt>
                <c:pt idx="7737">
                  <c:v>0.305865</c:v>
                </c:pt>
                <c:pt idx="7738">
                  <c:v>0.29967699999999997</c:v>
                </c:pt>
                <c:pt idx="7739">
                  <c:v>0.30460799999999999</c:v>
                </c:pt>
                <c:pt idx="7740">
                  <c:v>0.296539</c:v>
                </c:pt>
                <c:pt idx="7741">
                  <c:v>0.280449</c:v>
                </c:pt>
                <c:pt idx="7742">
                  <c:v>0.27799799999999997</c:v>
                </c:pt>
                <c:pt idx="7743">
                  <c:v>0.26562599999999997</c:v>
                </c:pt>
                <c:pt idx="7744">
                  <c:v>0.27358000000000005</c:v>
                </c:pt>
                <c:pt idx="7745">
                  <c:v>0.26749000000000001</c:v>
                </c:pt>
                <c:pt idx="7746">
                  <c:v>0.28129499999999996</c:v>
                </c:pt>
                <c:pt idx="7747">
                  <c:v>0.26933199999999996</c:v>
                </c:pt>
                <c:pt idx="7748">
                  <c:v>0.25825700000000001</c:v>
                </c:pt>
                <c:pt idx="7749">
                  <c:v>0.243668</c:v>
                </c:pt>
                <c:pt idx="7750">
                  <c:v>0.24623899999999999</c:v>
                </c:pt>
                <c:pt idx="7751">
                  <c:v>0.24302599999999999</c:v>
                </c:pt>
                <c:pt idx="7752">
                  <c:v>0.227603</c:v>
                </c:pt>
                <c:pt idx="7753">
                  <c:v>0.209559</c:v>
                </c:pt>
                <c:pt idx="7754">
                  <c:v>0.196711</c:v>
                </c:pt>
                <c:pt idx="7755">
                  <c:v>0.19387199999999999</c:v>
                </c:pt>
                <c:pt idx="7756">
                  <c:v>0.19145599999999999</c:v>
                </c:pt>
                <c:pt idx="7757">
                  <c:v>0.196433</c:v>
                </c:pt>
                <c:pt idx="7758">
                  <c:v>0.206875</c:v>
                </c:pt>
                <c:pt idx="7759">
                  <c:v>0.202047</c:v>
                </c:pt>
                <c:pt idx="7760">
                  <c:v>0.194188</c:v>
                </c:pt>
                <c:pt idx="7761">
                  <c:v>0.228854</c:v>
                </c:pt>
                <c:pt idx="7762">
                  <c:v>0.22838699999999998</c:v>
                </c:pt>
                <c:pt idx="7763">
                  <c:v>0.22670000000000001</c:v>
                </c:pt>
                <c:pt idx="7764">
                  <c:v>0.224748</c:v>
                </c:pt>
                <c:pt idx="7765">
                  <c:v>0.229627</c:v>
                </c:pt>
                <c:pt idx="7766">
                  <c:v>0.22365000000000002</c:v>
                </c:pt>
                <c:pt idx="7767">
                  <c:v>0.25226999999999999</c:v>
                </c:pt>
                <c:pt idx="7768">
                  <c:v>0.24992299999999998</c:v>
                </c:pt>
                <c:pt idx="7769">
                  <c:v>0.24918399999999999</c:v>
                </c:pt>
                <c:pt idx="7770">
                  <c:v>0.25743699999999997</c:v>
                </c:pt>
                <c:pt idx="7771">
                  <c:v>0.26761299999999999</c:v>
                </c:pt>
                <c:pt idx="7772">
                  <c:v>0.27157300000000001</c:v>
                </c:pt>
                <c:pt idx="7773">
                  <c:v>0.26791300000000001</c:v>
                </c:pt>
                <c:pt idx="7774">
                  <c:v>0.26720099999999997</c:v>
                </c:pt>
                <c:pt idx="7775">
                  <c:v>0.26142100000000001</c:v>
                </c:pt>
                <c:pt idx="7776">
                  <c:v>0.25300699999999998</c:v>
                </c:pt>
                <c:pt idx="7777">
                  <c:v>0.26212399999999997</c:v>
                </c:pt>
                <c:pt idx="7778">
                  <c:v>0.26158100000000001</c:v>
                </c:pt>
                <c:pt idx="7779">
                  <c:v>0.254106</c:v>
                </c:pt>
                <c:pt idx="7780">
                  <c:v>0.253884</c:v>
                </c:pt>
                <c:pt idx="7781">
                  <c:v>0.269922</c:v>
                </c:pt>
                <c:pt idx="7782">
                  <c:v>0.30255299999999996</c:v>
                </c:pt>
                <c:pt idx="7783">
                  <c:v>0.30466299999999996</c:v>
                </c:pt>
                <c:pt idx="7784">
                  <c:v>0.291377</c:v>
                </c:pt>
                <c:pt idx="7785">
                  <c:v>0.293379</c:v>
                </c:pt>
                <c:pt idx="7786">
                  <c:v>0.29617099999999996</c:v>
                </c:pt>
                <c:pt idx="7787">
                  <c:v>0.30357200000000001</c:v>
                </c:pt>
                <c:pt idx="7788">
                  <c:v>0.30831399999999998</c:v>
                </c:pt>
                <c:pt idx="7789">
                  <c:v>0.29090299999999997</c:v>
                </c:pt>
                <c:pt idx="7790">
                  <c:v>0.27193200000000001</c:v>
                </c:pt>
                <c:pt idx="7791">
                  <c:v>0.26432499999999998</c:v>
                </c:pt>
                <c:pt idx="7792">
                  <c:v>0.253141</c:v>
                </c:pt>
                <c:pt idx="7793">
                  <c:v>0.26341199999999998</c:v>
                </c:pt>
                <c:pt idx="7794">
                  <c:v>0.25939699999999999</c:v>
                </c:pt>
                <c:pt idx="7795">
                  <c:v>0.24843399999999999</c:v>
                </c:pt>
                <c:pt idx="7796">
                  <c:v>0.247531</c:v>
                </c:pt>
                <c:pt idx="7797">
                  <c:v>0.23174599999999998</c:v>
                </c:pt>
                <c:pt idx="7798">
                  <c:v>0.23939099999999999</c:v>
                </c:pt>
                <c:pt idx="7799">
                  <c:v>0.22744299999999998</c:v>
                </c:pt>
                <c:pt idx="7800">
                  <c:v>0.22755899999999998</c:v>
                </c:pt>
                <c:pt idx="7801">
                  <c:v>0.22972599999999999</c:v>
                </c:pt>
                <c:pt idx="7802">
                  <c:v>0.24160299999999998</c:v>
                </c:pt>
                <c:pt idx="7803">
                  <c:v>0.24307000000000001</c:v>
                </c:pt>
                <c:pt idx="7804">
                  <c:v>0.233899</c:v>
                </c:pt>
                <c:pt idx="7805">
                  <c:v>0.22803699999999999</c:v>
                </c:pt>
                <c:pt idx="7806">
                  <c:v>0.227271</c:v>
                </c:pt>
                <c:pt idx="7807">
                  <c:v>0.244335</c:v>
                </c:pt>
                <c:pt idx="7808">
                  <c:v>0.25363799999999997</c:v>
                </c:pt>
                <c:pt idx="7809">
                  <c:v>0.267231</c:v>
                </c:pt>
                <c:pt idx="7810">
                  <c:v>0.262604</c:v>
                </c:pt>
                <c:pt idx="7811">
                  <c:v>0.25578000000000001</c:v>
                </c:pt>
                <c:pt idx="7812">
                  <c:v>0.25238699999999997</c:v>
                </c:pt>
                <c:pt idx="7813">
                  <c:v>0.24054899999999999</c:v>
                </c:pt>
                <c:pt idx="7814">
                  <c:v>0.24140799999999998</c:v>
                </c:pt>
                <c:pt idx="7815">
                  <c:v>0.22290199999999999</c:v>
                </c:pt>
                <c:pt idx="7816">
                  <c:v>0.262237</c:v>
                </c:pt>
                <c:pt idx="7817">
                  <c:v>0.26285799999999998</c:v>
                </c:pt>
                <c:pt idx="7818">
                  <c:v>0.27409800000000001</c:v>
                </c:pt>
                <c:pt idx="7819">
                  <c:v>0.27227299999999999</c:v>
                </c:pt>
                <c:pt idx="7820">
                  <c:v>0.26605099999999998</c:v>
                </c:pt>
                <c:pt idx="7821">
                  <c:v>0.25166099999999997</c:v>
                </c:pt>
                <c:pt idx="7822">
                  <c:v>0.240896</c:v>
                </c:pt>
                <c:pt idx="7823">
                  <c:v>0.23597699999999999</c:v>
                </c:pt>
                <c:pt idx="7824">
                  <c:v>0.22035399999999999</c:v>
                </c:pt>
                <c:pt idx="7825">
                  <c:v>0.20796000000000001</c:v>
                </c:pt>
                <c:pt idx="7826">
                  <c:v>0.188165</c:v>
                </c:pt>
                <c:pt idx="7827">
                  <c:v>0.168235</c:v>
                </c:pt>
                <c:pt idx="7828">
                  <c:v>0.152529</c:v>
                </c:pt>
                <c:pt idx="7829">
                  <c:v>0.15639</c:v>
                </c:pt>
                <c:pt idx="7830">
                  <c:v>0.153114</c:v>
                </c:pt>
                <c:pt idx="7831">
                  <c:v>0.156691</c:v>
                </c:pt>
                <c:pt idx="7832">
                  <c:v>0.14820800000000001</c:v>
                </c:pt>
                <c:pt idx="7833">
                  <c:v>0.150532</c:v>
                </c:pt>
                <c:pt idx="7834">
                  <c:v>0.172156</c:v>
                </c:pt>
                <c:pt idx="7835">
                  <c:v>0.180838</c:v>
                </c:pt>
                <c:pt idx="7836">
                  <c:v>0.18427099999999999</c:v>
                </c:pt>
                <c:pt idx="7837">
                  <c:v>0.19431099999999998</c:v>
                </c:pt>
                <c:pt idx="7838">
                  <c:v>0.18912799999999999</c:v>
                </c:pt>
                <c:pt idx="7839">
                  <c:v>0.17930099999999999</c:v>
                </c:pt>
                <c:pt idx="7840">
                  <c:v>0.18752000000000002</c:v>
                </c:pt>
                <c:pt idx="7841">
                  <c:v>0.20167299999999999</c:v>
                </c:pt>
                <c:pt idx="7842">
                  <c:v>0.213396</c:v>
                </c:pt>
                <c:pt idx="7843">
                  <c:v>0.206314</c:v>
                </c:pt>
                <c:pt idx="7844">
                  <c:v>0.21144000000000002</c:v>
                </c:pt>
                <c:pt idx="7845">
                  <c:v>0.20405199999999998</c:v>
                </c:pt>
                <c:pt idx="7846">
                  <c:v>0.202045</c:v>
                </c:pt>
                <c:pt idx="7847">
                  <c:v>0.19839799999999999</c:v>
                </c:pt>
                <c:pt idx="7848">
                  <c:v>0.17153099999999999</c:v>
                </c:pt>
                <c:pt idx="7849">
                  <c:v>0.164463</c:v>
                </c:pt>
                <c:pt idx="7850">
                  <c:v>0.144043</c:v>
                </c:pt>
                <c:pt idx="7851">
                  <c:v>0.20225699999999999</c:v>
                </c:pt>
                <c:pt idx="7852">
                  <c:v>0.22939199999999998</c:v>
                </c:pt>
                <c:pt idx="7853">
                  <c:v>0.23743899999999998</c:v>
                </c:pt>
                <c:pt idx="7854">
                  <c:v>0.235455</c:v>
                </c:pt>
                <c:pt idx="7855">
                  <c:v>0.23113899999999998</c:v>
                </c:pt>
                <c:pt idx="7856">
                  <c:v>0.236015</c:v>
                </c:pt>
                <c:pt idx="7857">
                  <c:v>0.22827299999999998</c:v>
                </c:pt>
                <c:pt idx="7858">
                  <c:v>0.21360699999999999</c:v>
                </c:pt>
                <c:pt idx="7859">
                  <c:v>0.21851799999999999</c:v>
                </c:pt>
                <c:pt idx="7860">
                  <c:v>0.21572000000000002</c:v>
                </c:pt>
                <c:pt idx="7861">
                  <c:v>0.20597000000000001</c:v>
                </c:pt>
                <c:pt idx="7862">
                  <c:v>0.204931</c:v>
                </c:pt>
                <c:pt idx="7863">
                  <c:v>0.19445000000000001</c:v>
                </c:pt>
                <c:pt idx="7864">
                  <c:v>0.21792000000000003</c:v>
                </c:pt>
                <c:pt idx="7865">
                  <c:v>0.21675899999999998</c:v>
                </c:pt>
                <c:pt idx="7866">
                  <c:v>0.23010499999999998</c:v>
                </c:pt>
                <c:pt idx="7867">
                  <c:v>0.229181</c:v>
                </c:pt>
                <c:pt idx="7868">
                  <c:v>0.243005</c:v>
                </c:pt>
                <c:pt idx="7869">
                  <c:v>0.231739</c:v>
                </c:pt>
                <c:pt idx="7870">
                  <c:v>0.219552</c:v>
                </c:pt>
                <c:pt idx="7871">
                  <c:v>0.21251299999999998</c:v>
                </c:pt>
                <c:pt idx="7872">
                  <c:v>0.22951299999999999</c:v>
                </c:pt>
                <c:pt idx="7873">
                  <c:v>0.21823699999999999</c:v>
                </c:pt>
                <c:pt idx="7874">
                  <c:v>0.20827799999999999</c:v>
                </c:pt>
                <c:pt idx="7875">
                  <c:v>0.20005599999999998</c:v>
                </c:pt>
                <c:pt idx="7876">
                  <c:v>0.19045699999999999</c:v>
                </c:pt>
                <c:pt idx="7877">
                  <c:v>0.185719</c:v>
                </c:pt>
                <c:pt idx="7878">
                  <c:v>0.172095</c:v>
                </c:pt>
                <c:pt idx="7879">
                  <c:v>0.16763799999999998</c:v>
                </c:pt>
                <c:pt idx="7880">
                  <c:v>0.16062099999999999</c:v>
                </c:pt>
                <c:pt idx="7881">
                  <c:v>0.15956099999999998</c:v>
                </c:pt>
                <c:pt idx="7882">
                  <c:v>0.154692</c:v>
                </c:pt>
                <c:pt idx="7883">
                  <c:v>0.14328299999999999</c:v>
                </c:pt>
                <c:pt idx="7884">
                  <c:v>0.13161</c:v>
                </c:pt>
                <c:pt idx="7885">
                  <c:v>0.12345199999999999</c:v>
                </c:pt>
                <c:pt idx="7886">
                  <c:v>0.13405400000000001</c:v>
                </c:pt>
                <c:pt idx="7887">
                  <c:v>0.13012299999999999</c:v>
                </c:pt>
                <c:pt idx="7888">
                  <c:v>0.131545</c:v>
                </c:pt>
                <c:pt idx="7889">
                  <c:v>0.133992</c:v>
                </c:pt>
                <c:pt idx="7890">
                  <c:v>0.143482</c:v>
                </c:pt>
                <c:pt idx="7891">
                  <c:v>0.134435</c:v>
                </c:pt>
                <c:pt idx="7892">
                  <c:v>0.137215</c:v>
                </c:pt>
                <c:pt idx="7893">
                  <c:v>0.12593399999999999</c:v>
                </c:pt>
                <c:pt idx="7894">
                  <c:v>0.133185</c:v>
                </c:pt>
                <c:pt idx="7895">
                  <c:v>0.135576</c:v>
                </c:pt>
                <c:pt idx="7896">
                  <c:v>0.128742</c:v>
                </c:pt>
                <c:pt idx="7897">
                  <c:v>0.12234199999999999</c:v>
                </c:pt>
                <c:pt idx="7898">
                  <c:v>0.13135000000000002</c:v>
                </c:pt>
                <c:pt idx="7899">
                  <c:v>0.129222</c:v>
                </c:pt>
                <c:pt idx="7900">
                  <c:v>0.108303</c:v>
                </c:pt>
                <c:pt idx="7901">
                  <c:v>0.112887</c:v>
                </c:pt>
                <c:pt idx="7902">
                  <c:v>0.11250499999999999</c:v>
                </c:pt>
                <c:pt idx="7903">
                  <c:v>0.11276699999999999</c:v>
                </c:pt>
                <c:pt idx="7904">
                  <c:v>0.104629</c:v>
                </c:pt>
                <c:pt idx="7905">
                  <c:v>0.10998899999999999</c:v>
                </c:pt>
                <c:pt idx="7906">
                  <c:v>0.11549699999999999</c:v>
                </c:pt>
                <c:pt idx="7907">
                  <c:v>0.101337</c:v>
                </c:pt>
                <c:pt idx="7908">
                  <c:v>0.103656</c:v>
                </c:pt>
                <c:pt idx="7909">
                  <c:v>9.3205999999999997E-2</c:v>
                </c:pt>
                <c:pt idx="7910">
                  <c:v>0.108528</c:v>
                </c:pt>
                <c:pt idx="7911">
                  <c:v>0.11816599999999999</c:v>
                </c:pt>
                <c:pt idx="7912">
                  <c:v>0.125581</c:v>
                </c:pt>
                <c:pt idx="7913">
                  <c:v>0.135099</c:v>
                </c:pt>
                <c:pt idx="7914">
                  <c:v>0.170685</c:v>
                </c:pt>
                <c:pt idx="7915">
                  <c:v>0.19031599999999999</c:v>
                </c:pt>
                <c:pt idx="7916">
                  <c:v>0.258266</c:v>
                </c:pt>
                <c:pt idx="7917">
                  <c:v>0.290933</c:v>
                </c:pt>
                <c:pt idx="7918">
                  <c:v>0.32163399999999998</c:v>
                </c:pt>
                <c:pt idx="7919">
                  <c:v>0.33979499999999996</c:v>
                </c:pt>
                <c:pt idx="7920">
                  <c:v>0.344636</c:v>
                </c:pt>
                <c:pt idx="7921">
                  <c:v>0.35584099999999996</c:v>
                </c:pt>
                <c:pt idx="7922">
                  <c:v>0.383025</c:v>
                </c:pt>
                <c:pt idx="7923">
                  <c:v>0.37897799999999998</c:v>
                </c:pt>
                <c:pt idx="7924">
                  <c:v>0.39797399999999999</c:v>
                </c:pt>
                <c:pt idx="7925">
                  <c:v>0.39331000000000005</c:v>
                </c:pt>
                <c:pt idx="7926">
                  <c:v>0.42414000000000002</c:v>
                </c:pt>
                <c:pt idx="7927">
                  <c:v>0.43194699999999997</c:v>
                </c:pt>
                <c:pt idx="7928">
                  <c:v>0.43368799999999996</c:v>
                </c:pt>
                <c:pt idx="7929">
                  <c:v>0.43082099999999995</c:v>
                </c:pt>
                <c:pt idx="7930">
                  <c:v>0.42463000000000001</c:v>
                </c:pt>
                <c:pt idx="7931">
                  <c:v>0.42971799999999999</c:v>
                </c:pt>
                <c:pt idx="7932">
                  <c:v>0.43308799999999997</c:v>
                </c:pt>
                <c:pt idx="7933">
                  <c:v>0.42402899999999999</c:v>
                </c:pt>
                <c:pt idx="7934">
                  <c:v>0.419458</c:v>
                </c:pt>
                <c:pt idx="7935">
                  <c:v>0.41902000000000006</c:v>
                </c:pt>
                <c:pt idx="7936">
                  <c:v>0.40265599999999996</c:v>
                </c:pt>
                <c:pt idx="7937">
                  <c:v>0.44431799999999999</c:v>
                </c:pt>
                <c:pt idx="7938">
                  <c:v>0.44206199999999995</c:v>
                </c:pt>
                <c:pt idx="7939">
                  <c:v>0.420649</c:v>
                </c:pt>
                <c:pt idx="7940">
                  <c:v>0.39338499999999998</c:v>
                </c:pt>
                <c:pt idx="7941">
                  <c:v>0.37675700000000001</c:v>
                </c:pt>
                <c:pt idx="7942">
                  <c:v>0.36617299999999997</c:v>
                </c:pt>
                <c:pt idx="7943">
                  <c:v>0.36396799999999996</c:v>
                </c:pt>
                <c:pt idx="7944">
                  <c:v>0.34989699999999996</c:v>
                </c:pt>
                <c:pt idx="7945">
                  <c:v>0.33681699999999998</c:v>
                </c:pt>
                <c:pt idx="7946">
                  <c:v>0.32775399999999999</c:v>
                </c:pt>
                <c:pt idx="7947">
                  <c:v>0.313027</c:v>
                </c:pt>
                <c:pt idx="7948">
                  <c:v>0.29757899999999998</c:v>
                </c:pt>
                <c:pt idx="7949">
                  <c:v>0.30074799999999996</c:v>
                </c:pt>
                <c:pt idx="7950">
                  <c:v>0.29749199999999998</c:v>
                </c:pt>
                <c:pt idx="7951">
                  <c:v>0.297433</c:v>
                </c:pt>
                <c:pt idx="7952">
                  <c:v>0.28227000000000002</c:v>
                </c:pt>
                <c:pt idx="7953">
                  <c:v>0.268928</c:v>
                </c:pt>
                <c:pt idx="7954">
                  <c:v>0.30906299999999998</c:v>
                </c:pt>
                <c:pt idx="7955">
                  <c:v>0.31007699999999999</c:v>
                </c:pt>
                <c:pt idx="7956">
                  <c:v>0.31197799999999998</c:v>
                </c:pt>
                <c:pt idx="7957">
                  <c:v>0.30172599999999999</c:v>
                </c:pt>
                <c:pt idx="7958">
                  <c:v>0.28894599999999998</c:v>
                </c:pt>
                <c:pt idx="7959">
                  <c:v>0.28236099999999997</c:v>
                </c:pt>
                <c:pt idx="7960">
                  <c:v>0.289599</c:v>
                </c:pt>
                <c:pt idx="7961">
                  <c:v>0.27335199999999998</c:v>
                </c:pt>
                <c:pt idx="7962">
                  <c:v>0.26644599999999996</c:v>
                </c:pt>
                <c:pt idx="7963">
                  <c:v>0.24879099999999998</c:v>
                </c:pt>
                <c:pt idx="7964">
                  <c:v>0.24737699999999999</c:v>
                </c:pt>
                <c:pt idx="7965">
                  <c:v>0.24518599999999999</c:v>
                </c:pt>
                <c:pt idx="7966">
                  <c:v>0.238566</c:v>
                </c:pt>
                <c:pt idx="7967">
                  <c:v>0.26506399999999997</c:v>
                </c:pt>
                <c:pt idx="7968">
                  <c:v>0.26741199999999998</c:v>
                </c:pt>
                <c:pt idx="7969">
                  <c:v>0.26430599999999999</c:v>
                </c:pt>
                <c:pt idx="7970">
                  <c:v>0.27452699999999997</c:v>
                </c:pt>
                <c:pt idx="7971">
                  <c:v>0.272671</c:v>
                </c:pt>
                <c:pt idx="7972">
                  <c:v>0.27015400000000001</c:v>
                </c:pt>
                <c:pt idx="7973">
                  <c:v>0.27103000000000005</c:v>
                </c:pt>
                <c:pt idx="7974">
                  <c:v>0.27313300000000001</c:v>
                </c:pt>
                <c:pt idx="7975">
                  <c:v>0.27650399999999997</c:v>
                </c:pt>
                <c:pt idx="7976">
                  <c:v>0.267928</c:v>
                </c:pt>
                <c:pt idx="7977">
                  <c:v>0.26371299999999998</c:v>
                </c:pt>
                <c:pt idx="7978">
                  <c:v>0.27683099999999999</c:v>
                </c:pt>
                <c:pt idx="7979">
                  <c:v>0.28075800000000001</c:v>
                </c:pt>
                <c:pt idx="7980">
                  <c:v>0.267735</c:v>
                </c:pt>
                <c:pt idx="7981">
                  <c:v>0.25942699999999996</c:v>
                </c:pt>
                <c:pt idx="7982">
                  <c:v>0.27380399999999999</c:v>
                </c:pt>
                <c:pt idx="7983">
                  <c:v>0.26249400000000001</c:v>
                </c:pt>
                <c:pt idx="7984">
                  <c:v>0.26619000000000004</c:v>
                </c:pt>
                <c:pt idx="7985">
                  <c:v>0.31740199999999996</c:v>
                </c:pt>
                <c:pt idx="7986">
                  <c:v>0.32408000000000003</c:v>
                </c:pt>
                <c:pt idx="7987">
                  <c:v>0.32167199999999996</c:v>
                </c:pt>
                <c:pt idx="7988">
                  <c:v>0.33644399999999997</c:v>
                </c:pt>
                <c:pt idx="7989">
                  <c:v>0.33749199999999996</c:v>
                </c:pt>
                <c:pt idx="7990">
                  <c:v>0.31789000000000001</c:v>
                </c:pt>
                <c:pt idx="7991">
                  <c:v>0.32016</c:v>
                </c:pt>
                <c:pt idx="7992">
                  <c:v>0.31351299999999999</c:v>
                </c:pt>
                <c:pt idx="7993">
                  <c:v>0.29698199999999997</c:v>
                </c:pt>
                <c:pt idx="7994">
                  <c:v>0.32762000000000002</c:v>
                </c:pt>
                <c:pt idx="7995">
                  <c:v>0.32742199999999999</c:v>
                </c:pt>
                <c:pt idx="7996">
                  <c:v>0.32985500000000001</c:v>
                </c:pt>
                <c:pt idx="7997">
                  <c:v>0.34797299999999998</c:v>
                </c:pt>
                <c:pt idx="7998">
                  <c:v>0.359373</c:v>
                </c:pt>
                <c:pt idx="7999">
                  <c:v>0.32900099999999999</c:v>
                </c:pt>
                <c:pt idx="8000">
                  <c:v>0.34760000000000002</c:v>
                </c:pt>
                <c:pt idx="8001">
                  <c:v>0.32930799999999999</c:v>
                </c:pt>
                <c:pt idx="8002">
                  <c:v>0.313583</c:v>
                </c:pt>
                <c:pt idx="8003">
                  <c:v>0.29139799999999999</c:v>
                </c:pt>
                <c:pt idx="8004">
                  <c:v>0.30198199999999997</c:v>
                </c:pt>
                <c:pt idx="8005">
                  <c:v>0.28697299999999998</c:v>
                </c:pt>
                <c:pt idx="8006">
                  <c:v>0.27270499999999998</c:v>
                </c:pt>
                <c:pt idx="8007">
                  <c:v>0.256801</c:v>
                </c:pt>
                <c:pt idx="8008">
                  <c:v>0.26780699999999996</c:v>
                </c:pt>
                <c:pt idx="8009">
                  <c:v>0.25408500000000001</c:v>
                </c:pt>
                <c:pt idx="8010">
                  <c:v>0.25727899999999998</c:v>
                </c:pt>
                <c:pt idx="8011">
                  <c:v>0.26293099999999997</c:v>
                </c:pt>
                <c:pt idx="8012">
                  <c:v>0.25900899999999999</c:v>
                </c:pt>
                <c:pt idx="8013">
                  <c:v>0.26126000000000005</c:v>
                </c:pt>
                <c:pt idx="8014">
                  <c:v>0.26755299999999999</c:v>
                </c:pt>
                <c:pt idx="8015">
                  <c:v>0.27373199999999998</c:v>
                </c:pt>
                <c:pt idx="8016">
                  <c:v>0.27246399999999998</c:v>
                </c:pt>
                <c:pt idx="8017">
                  <c:v>0.27558000000000005</c:v>
                </c:pt>
                <c:pt idx="8018">
                  <c:v>0.27029199999999998</c:v>
                </c:pt>
                <c:pt idx="8019">
                  <c:v>0.26139299999999999</c:v>
                </c:pt>
                <c:pt idx="8020">
                  <c:v>0.24590199999999998</c:v>
                </c:pt>
                <c:pt idx="8021">
                  <c:v>0.22547899999999998</c:v>
                </c:pt>
                <c:pt idx="8022">
                  <c:v>0.208983</c:v>
                </c:pt>
                <c:pt idx="8023">
                  <c:v>0.19197899999999998</c:v>
                </c:pt>
                <c:pt idx="8024">
                  <c:v>0.179752</c:v>
                </c:pt>
                <c:pt idx="8025">
                  <c:v>0.1797</c:v>
                </c:pt>
                <c:pt idx="8026">
                  <c:v>0.16517099999999998</c:v>
                </c:pt>
                <c:pt idx="8027">
                  <c:v>0.150454</c:v>
                </c:pt>
                <c:pt idx="8028">
                  <c:v>0.13269899999999998</c:v>
                </c:pt>
                <c:pt idx="8029">
                  <c:v>0.122544</c:v>
                </c:pt>
                <c:pt idx="8030">
                  <c:v>0.12082899999999999</c:v>
                </c:pt>
                <c:pt idx="8031">
                  <c:v>0.12092399999999999</c:v>
                </c:pt>
                <c:pt idx="8032">
                  <c:v>0.12140799999999999</c:v>
                </c:pt>
                <c:pt idx="8033">
                  <c:v>0.11799499999999999</c:v>
                </c:pt>
                <c:pt idx="8034">
                  <c:v>0.126581</c:v>
                </c:pt>
                <c:pt idx="8035">
                  <c:v>0.131575</c:v>
                </c:pt>
                <c:pt idx="8036">
                  <c:v>0.12915099999999999</c:v>
                </c:pt>
                <c:pt idx="8037">
                  <c:v>0.12751199999999999</c:v>
                </c:pt>
                <c:pt idx="8038">
                  <c:v>0.12019099999999999</c:v>
                </c:pt>
                <c:pt idx="8039">
                  <c:v>0.107678</c:v>
                </c:pt>
                <c:pt idx="8040">
                  <c:v>0.103436</c:v>
                </c:pt>
                <c:pt idx="8041">
                  <c:v>0.10148599999999999</c:v>
                </c:pt>
                <c:pt idx="8042">
                  <c:v>9.0518000000000001E-2</c:v>
                </c:pt>
                <c:pt idx="8043">
                  <c:v>8.7948999999999999E-2</c:v>
                </c:pt>
                <c:pt idx="8044">
                  <c:v>8.5898000000000002E-2</c:v>
                </c:pt>
                <c:pt idx="8045">
                  <c:v>8.0821999999999991E-2</c:v>
                </c:pt>
                <c:pt idx="8046">
                  <c:v>9.4420999999999991E-2</c:v>
                </c:pt>
                <c:pt idx="8047">
                  <c:v>0.10284799999999999</c:v>
                </c:pt>
                <c:pt idx="8048">
                  <c:v>0.107942</c:v>
                </c:pt>
                <c:pt idx="8049">
                  <c:v>0.116547</c:v>
                </c:pt>
                <c:pt idx="8050">
                  <c:v>0.12743199999999999</c:v>
                </c:pt>
                <c:pt idx="8051">
                  <c:v>0.130882</c:v>
                </c:pt>
                <c:pt idx="8052">
                  <c:v>0.13270099999999999</c:v>
                </c:pt>
                <c:pt idx="8053">
                  <c:v>0.13118199999999999</c:v>
                </c:pt>
                <c:pt idx="8054">
                  <c:v>0.13763300000000001</c:v>
                </c:pt>
                <c:pt idx="8055">
                  <c:v>0.13884299999999999</c:v>
                </c:pt>
                <c:pt idx="8056">
                  <c:v>0.14690300000000001</c:v>
                </c:pt>
                <c:pt idx="8057">
                  <c:v>0.14366099999999998</c:v>
                </c:pt>
                <c:pt idx="8058">
                  <c:v>0.149505</c:v>
                </c:pt>
                <c:pt idx="8059">
                  <c:v>0.163961</c:v>
                </c:pt>
                <c:pt idx="8060">
                  <c:v>0.18116199999999999</c:v>
                </c:pt>
                <c:pt idx="8061">
                  <c:v>0.17969499999999999</c:v>
                </c:pt>
                <c:pt idx="8062">
                  <c:v>0.18185599999999999</c:v>
                </c:pt>
                <c:pt idx="8063">
                  <c:v>0.18021599999999999</c:v>
                </c:pt>
                <c:pt idx="8064">
                  <c:v>0.17268599999999998</c:v>
                </c:pt>
                <c:pt idx="8065">
                  <c:v>0.1981</c:v>
                </c:pt>
                <c:pt idx="8066">
                  <c:v>0.20572000000000001</c:v>
                </c:pt>
                <c:pt idx="8067">
                  <c:v>0.19221199999999999</c:v>
                </c:pt>
                <c:pt idx="8068">
                  <c:v>0.196299</c:v>
                </c:pt>
                <c:pt idx="8069">
                  <c:v>0.196023</c:v>
                </c:pt>
                <c:pt idx="8070">
                  <c:v>0.19528599999999999</c:v>
                </c:pt>
                <c:pt idx="8071">
                  <c:v>0.182757</c:v>
                </c:pt>
                <c:pt idx="8072">
                  <c:v>0.17224199999999998</c:v>
                </c:pt>
                <c:pt idx="8073">
                  <c:v>0.165968</c:v>
                </c:pt>
                <c:pt idx="8074">
                  <c:v>0.145094</c:v>
                </c:pt>
                <c:pt idx="8075">
                  <c:v>0.137799</c:v>
                </c:pt>
                <c:pt idx="8076">
                  <c:v>0.13712199999999999</c:v>
                </c:pt>
                <c:pt idx="8077">
                  <c:v>0.13522399999999998</c:v>
                </c:pt>
                <c:pt idx="8078">
                  <c:v>0.130467</c:v>
                </c:pt>
                <c:pt idx="8079">
                  <c:v>0.12296299999999999</c:v>
                </c:pt>
                <c:pt idx="8080">
                  <c:v>0.113438</c:v>
                </c:pt>
                <c:pt idx="8081">
                  <c:v>0.10352599999999999</c:v>
                </c:pt>
                <c:pt idx="8082">
                  <c:v>9.3716999999999995E-2</c:v>
                </c:pt>
                <c:pt idx="8083">
                  <c:v>9.0075999999999989E-2</c:v>
                </c:pt>
                <c:pt idx="8084">
                  <c:v>8.4828000000000001E-2</c:v>
                </c:pt>
                <c:pt idx="8085">
                  <c:v>7.2229000000000002E-2</c:v>
                </c:pt>
                <c:pt idx="8086">
                  <c:v>7.1672E-2</c:v>
                </c:pt>
                <c:pt idx="8087">
                  <c:v>7.0442999999999992E-2</c:v>
                </c:pt>
                <c:pt idx="8088">
                  <c:v>8.1310000000000007E-2</c:v>
                </c:pt>
                <c:pt idx="8089">
                  <c:v>7.7263999999999999E-2</c:v>
                </c:pt>
                <c:pt idx="8090">
                  <c:v>9.1358999999999996E-2</c:v>
                </c:pt>
                <c:pt idx="8091">
                  <c:v>9.7591999999999998E-2</c:v>
                </c:pt>
                <c:pt idx="8092">
                  <c:v>9.9835999999999994E-2</c:v>
                </c:pt>
                <c:pt idx="8093">
                  <c:v>9.6495999999999998E-2</c:v>
                </c:pt>
                <c:pt idx="8094">
                  <c:v>9.3156000000000003E-2</c:v>
                </c:pt>
                <c:pt idx="8095">
                  <c:v>9.7701999999999997E-2</c:v>
                </c:pt>
                <c:pt idx="8096">
                  <c:v>9.0876999999999999E-2</c:v>
                </c:pt>
                <c:pt idx="8097">
                  <c:v>9.3496999999999997E-2</c:v>
                </c:pt>
                <c:pt idx="8098">
                  <c:v>8.9284000000000002E-2</c:v>
                </c:pt>
                <c:pt idx="8099">
                  <c:v>8.2493999999999998E-2</c:v>
                </c:pt>
                <c:pt idx="8100">
                  <c:v>7.2022000000000003E-2</c:v>
                </c:pt>
                <c:pt idx="8101">
                  <c:v>8.7663999999999992E-2</c:v>
                </c:pt>
                <c:pt idx="8102">
                  <c:v>9.6336999999999992E-2</c:v>
                </c:pt>
                <c:pt idx="8103">
                  <c:v>9.5411999999999997E-2</c:v>
                </c:pt>
                <c:pt idx="8104">
                  <c:v>9.7938999999999998E-2</c:v>
                </c:pt>
                <c:pt idx="8105">
                  <c:v>9.1840999999999992E-2</c:v>
                </c:pt>
                <c:pt idx="8106">
                  <c:v>8.9264999999999997E-2</c:v>
                </c:pt>
                <c:pt idx="8107">
                  <c:v>7.825E-2</c:v>
                </c:pt>
                <c:pt idx="8108">
                  <c:v>8.2947999999999994E-2</c:v>
                </c:pt>
                <c:pt idx="8109">
                  <c:v>0.10285000000000001</c:v>
                </c:pt>
                <c:pt idx="8110">
                  <c:v>9.8766999999999994E-2</c:v>
                </c:pt>
                <c:pt idx="8111">
                  <c:v>0.10392399999999999</c:v>
                </c:pt>
                <c:pt idx="8112">
                  <c:v>9.8072999999999994E-2</c:v>
                </c:pt>
                <c:pt idx="8113">
                  <c:v>9.9948999999999996E-2</c:v>
                </c:pt>
                <c:pt idx="8114">
                  <c:v>9.6984000000000001E-2</c:v>
                </c:pt>
                <c:pt idx="8115">
                  <c:v>8.8780000000000012E-2</c:v>
                </c:pt>
                <c:pt idx="8116">
                  <c:v>8.3280999999999994E-2</c:v>
                </c:pt>
                <c:pt idx="8117">
                  <c:v>8.3276000000000003E-2</c:v>
                </c:pt>
                <c:pt idx="8118">
                  <c:v>7.7127000000000001E-2</c:v>
                </c:pt>
                <c:pt idx="8119">
                  <c:v>6.1818999999999999E-2</c:v>
                </c:pt>
                <c:pt idx="8120">
                  <c:v>5.6221999999999994E-2</c:v>
                </c:pt>
                <c:pt idx="8121">
                  <c:v>4.7190999999999997E-2</c:v>
                </c:pt>
                <c:pt idx="8122">
                  <c:v>3.8266000000000001E-2</c:v>
                </c:pt>
                <c:pt idx="8123">
                  <c:v>3.1847E-2</c:v>
                </c:pt>
                <c:pt idx="8124">
                  <c:v>3.1316999999999998E-2</c:v>
                </c:pt>
                <c:pt idx="8125">
                  <c:v>3.1080000000000003E-2</c:v>
                </c:pt>
                <c:pt idx="8126">
                  <c:v>2.8433999999999997E-2</c:v>
                </c:pt>
                <c:pt idx="8127">
                  <c:v>2.6710000000000001E-2</c:v>
                </c:pt>
                <c:pt idx="8128">
                  <c:v>2.5446E-2</c:v>
                </c:pt>
                <c:pt idx="8129">
                  <c:v>2.3130000000000001E-2</c:v>
                </c:pt>
                <c:pt idx="8130">
                  <c:v>2.0008999999999999E-2</c:v>
                </c:pt>
                <c:pt idx="8131">
                  <c:v>2.5714999999999998E-2</c:v>
                </c:pt>
                <c:pt idx="8132">
                  <c:v>2.7487999999999999E-2</c:v>
                </c:pt>
                <c:pt idx="8133">
                  <c:v>2.7497999999999998E-2</c:v>
                </c:pt>
                <c:pt idx="8134">
                  <c:v>2.5710000000000004E-2</c:v>
                </c:pt>
                <c:pt idx="8135">
                  <c:v>2.7074999999999998E-2</c:v>
                </c:pt>
                <c:pt idx="8136">
                  <c:v>3.1632E-2</c:v>
                </c:pt>
                <c:pt idx="8137">
                  <c:v>2.6046E-2</c:v>
                </c:pt>
                <c:pt idx="8138">
                  <c:v>2.8388E-2</c:v>
                </c:pt>
                <c:pt idx="8139">
                  <c:v>3.4629E-2</c:v>
                </c:pt>
                <c:pt idx="8140">
                  <c:v>6.9755999999999999E-2</c:v>
                </c:pt>
                <c:pt idx="8141">
                  <c:v>8.0753999999999992E-2</c:v>
                </c:pt>
                <c:pt idx="8142">
                  <c:v>8.8054999999999994E-2</c:v>
                </c:pt>
                <c:pt idx="8143">
                  <c:v>9.5403999999999989E-2</c:v>
                </c:pt>
                <c:pt idx="8144">
                  <c:v>8.4746000000000002E-2</c:v>
                </c:pt>
                <c:pt idx="8145">
                  <c:v>7.8252000000000002E-2</c:v>
                </c:pt>
                <c:pt idx="8146">
                  <c:v>7.4987999999999999E-2</c:v>
                </c:pt>
                <c:pt idx="8147">
                  <c:v>6.8210999999999994E-2</c:v>
                </c:pt>
                <c:pt idx="8148">
                  <c:v>5.7057999999999998E-2</c:v>
                </c:pt>
                <c:pt idx="8149">
                  <c:v>4.9840999999999996E-2</c:v>
                </c:pt>
                <c:pt idx="8150">
                  <c:v>4.8300999999999997E-2</c:v>
                </c:pt>
                <c:pt idx="8151">
                  <c:v>3.9994999999999996E-2</c:v>
                </c:pt>
                <c:pt idx="8152">
                  <c:v>4.0266999999999997E-2</c:v>
                </c:pt>
                <c:pt idx="8153">
                  <c:v>3.3390999999999997E-2</c:v>
                </c:pt>
                <c:pt idx="8154">
                  <c:v>2.7515999999999999E-2</c:v>
                </c:pt>
                <c:pt idx="8155">
                  <c:v>2.4383999999999999E-2</c:v>
                </c:pt>
                <c:pt idx="8156">
                  <c:v>2.1363E-2</c:v>
                </c:pt>
                <c:pt idx="8157">
                  <c:v>2.0108999999999998E-2</c:v>
                </c:pt>
                <c:pt idx="8158">
                  <c:v>1.8668999999999998E-2</c:v>
                </c:pt>
                <c:pt idx="8159">
                  <c:v>1.6310000000000002E-2</c:v>
                </c:pt>
                <c:pt idx="8160">
                  <c:v>1.5004999999999999E-2</c:v>
                </c:pt>
                <c:pt idx="8161">
                  <c:v>1.4213999999999999E-2</c:v>
                </c:pt>
                <c:pt idx="8162">
                  <c:v>1.1366999999999999E-2</c:v>
                </c:pt>
                <c:pt idx="8163">
                  <c:v>1.4633E-2</c:v>
                </c:pt>
                <c:pt idx="8164">
                  <c:v>1.8068999999999998E-2</c:v>
                </c:pt>
                <c:pt idx="8165">
                  <c:v>2.0222E-2</c:v>
                </c:pt>
                <c:pt idx="8166">
                  <c:v>2.0188999999999999E-2</c:v>
                </c:pt>
                <c:pt idx="8167">
                  <c:v>2.2563999999999997E-2</c:v>
                </c:pt>
                <c:pt idx="8168">
                  <c:v>2.0858999999999999E-2</c:v>
                </c:pt>
                <c:pt idx="8169">
                  <c:v>2.0240000000000001E-2</c:v>
                </c:pt>
                <c:pt idx="8170">
                  <c:v>1.6739E-2</c:v>
                </c:pt>
                <c:pt idx="8171">
                  <c:v>2.001E-2</c:v>
                </c:pt>
                <c:pt idx="8172">
                  <c:v>2.0995E-2</c:v>
                </c:pt>
                <c:pt idx="8173">
                  <c:v>2.0303999999999999E-2</c:v>
                </c:pt>
                <c:pt idx="8174">
                  <c:v>1.5304999999999999E-2</c:v>
                </c:pt>
                <c:pt idx="8175">
                  <c:v>1.3193E-2</c:v>
                </c:pt>
                <c:pt idx="8176">
                  <c:v>1.4296E-2</c:v>
                </c:pt>
                <c:pt idx="8177">
                  <c:v>1.5618E-2</c:v>
                </c:pt>
                <c:pt idx="8178">
                  <c:v>1.7503999999999999E-2</c:v>
                </c:pt>
                <c:pt idx="8179">
                  <c:v>1.3625999999999999E-2</c:v>
                </c:pt>
                <c:pt idx="8180">
                  <c:v>9.4739999999999998E-3</c:v>
                </c:pt>
                <c:pt idx="8181">
                  <c:v>1.0041999999999999E-2</c:v>
                </c:pt>
                <c:pt idx="8182">
                  <c:v>9.1679999999999991E-3</c:v>
                </c:pt>
                <c:pt idx="8183">
                  <c:v>1.0030000000000001E-2</c:v>
                </c:pt>
                <c:pt idx="8184">
                  <c:v>9.9360000000000004E-3</c:v>
                </c:pt>
                <c:pt idx="8185">
                  <c:v>8.4119999999999993E-3</c:v>
                </c:pt>
                <c:pt idx="8186">
                  <c:v>9.4139999999999988E-3</c:v>
                </c:pt>
                <c:pt idx="8187">
                  <c:v>8.9809999999999994E-3</c:v>
                </c:pt>
                <c:pt idx="8188">
                  <c:v>1.3587E-2</c:v>
                </c:pt>
                <c:pt idx="8189">
                  <c:v>1.6930999999999998E-2</c:v>
                </c:pt>
                <c:pt idx="8190">
                  <c:v>1.7305000000000001E-2</c:v>
                </c:pt>
                <c:pt idx="8191">
                  <c:v>1.1906999999999999E-2</c:v>
                </c:pt>
                <c:pt idx="8192">
                  <c:v>1.4322E-2</c:v>
                </c:pt>
                <c:pt idx="8193">
                  <c:v>1.5560000000000001E-2</c:v>
                </c:pt>
                <c:pt idx="8194">
                  <c:v>1.3235E-2</c:v>
                </c:pt>
                <c:pt idx="8195">
                  <c:v>2.7732E-2</c:v>
                </c:pt>
                <c:pt idx="8196">
                  <c:v>3.5028999999999998E-2</c:v>
                </c:pt>
                <c:pt idx="8197">
                  <c:v>4.7618000000000001E-2</c:v>
                </c:pt>
                <c:pt idx="8198">
                  <c:v>5.8603999999999996E-2</c:v>
                </c:pt>
                <c:pt idx="8199">
                  <c:v>6.1920999999999997E-2</c:v>
                </c:pt>
                <c:pt idx="8200">
                  <c:v>6.4031999999999992E-2</c:v>
                </c:pt>
                <c:pt idx="8201">
                  <c:v>6.2396E-2</c:v>
                </c:pt>
                <c:pt idx="8202">
                  <c:v>7.5716999999999993E-2</c:v>
                </c:pt>
                <c:pt idx="8203">
                  <c:v>7.776799999999999E-2</c:v>
                </c:pt>
                <c:pt idx="8204">
                  <c:v>7.9420000000000004E-2</c:v>
                </c:pt>
                <c:pt idx="8205">
                  <c:v>0.11888699999999999</c:v>
                </c:pt>
                <c:pt idx="8206">
                  <c:v>0.13187599999999999</c:v>
                </c:pt>
                <c:pt idx="8207">
                  <c:v>0.13467299999999999</c:v>
                </c:pt>
                <c:pt idx="8208">
                  <c:v>0.13419400000000001</c:v>
                </c:pt>
                <c:pt idx="8209">
                  <c:v>0.13556599999999999</c:v>
                </c:pt>
                <c:pt idx="8210">
                  <c:v>0.12923599999999999</c:v>
                </c:pt>
                <c:pt idx="8211">
                  <c:v>0.14118799999999998</c:v>
                </c:pt>
                <c:pt idx="8212">
                  <c:v>0.148039</c:v>
                </c:pt>
                <c:pt idx="8213">
                  <c:v>0.142821</c:v>
                </c:pt>
                <c:pt idx="8214">
                  <c:v>0.14653000000000002</c:v>
                </c:pt>
                <c:pt idx="8215">
                  <c:v>0.145542</c:v>
                </c:pt>
                <c:pt idx="8216">
                  <c:v>0.138569</c:v>
                </c:pt>
                <c:pt idx="8217">
                  <c:v>0.12875499999999998</c:v>
                </c:pt>
                <c:pt idx="8218">
                  <c:v>0.11912499999999999</c:v>
                </c:pt>
                <c:pt idx="8219">
                  <c:v>0.113674</c:v>
                </c:pt>
                <c:pt idx="8220">
                  <c:v>0.113908</c:v>
                </c:pt>
                <c:pt idx="8221">
                  <c:v>0.114742</c:v>
                </c:pt>
                <c:pt idx="8222">
                  <c:v>0.11819</c:v>
                </c:pt>
                <c:pt idx="8223">
                  <c:v>0.135516</c:v>
                </c:pt>
                <c:pt idx="8224">
                  <c:v>0.124402</c:v>
                </c:pt>
                <c:pt idx="8225">
                  <c:v>0.13164499999999998</c:v>
                </c:pt>
                <c:pt idx="8226">
                  <c:v>0.13238</c:v>
                </c:pt>
                <c:pt idx="8227">
                  <c:v>0.128161</c:v>
                </c:pt>
                <c:pt idx="8228">
                  <c:v>0.12808</c:v>
                </c:pt>
                <c:pt idx="8229">
                  <c:v>0.13978599999999999</c:v>
                </c:pt>
                <c:pt idx="8230">
                  <c:v>0.12292499999999999</c:v>
                </c:pt>
                <c:pt idx="8231">
                  <c:v>0.136852</c:v>
                </c:pt>
                <c:pt idx="8232">
                  <c:v>0.12835000000000002</c:v>
                </c:pt>
                <c:pt idx="8233">
                  <c:v>0.12052599999999999</c:v>
                </c:pt>
                <c:pt idx="8234">
                  <c:v>0.11691199999999999</c:v>
                </c:pt>
                <c:pt idx="8235">
                  <c:v>0.124792</c:v>
                </c:pt>
                <c:pt idx="8236">
                  <c:v>0.11443199999999999</c:v>
                </c:pt>
                <c:pt idx="8237">
                  <c:v>0.12149000000000001</c:v>
                </c:pt>
                <c:pt idx="8238">
                  <c:v>0.13106899999999999</c:v>
                </c:pt>
                <c:pt idx="8239">
                  <c:v>0.16140299999999999</c:v>
                </c:pt>
                <c:pt idx="8240">
                  <c:v>0.158605</c:v>
                </c:pt>
                <c:pt idx="8241">
                  <c:v>0.240592</c:v>
                </c:pt>
                <c:pt idx="8242">
                  <c:v>0.25088699999999997</c:v>
                </c:pt>
                <c:pt idx="8243">
                  <c:v>0.29930699999999999</c:v>
                </c:pt>
                <c:pt idx="8244">
                  <c:v>0.295016</c:v>
                </c:pt>
                <c:pt idx="8245">
                  <c:v>0.304197</c:v>
                </c:pt>
                <c:pt idx="8246">
                  <c:v>0.29599900000000001</c:v>
                </c:pt>
                <c:pt idx="8247">
                  <c:v>0.29125099999999998</c:v>
                </c:pt>
                <c:pt idx="8248">
                  <c:v>0.28409899999999999</c:v>
                </c:pt>
                <c:pt idx="8249">
                  <c:v>0.30713099999999999</c:v>
                </c:pt>
                <c:pt idx="8250">
                  <c:v>0.31150899999999998</c:v>
                </c:pt>
                <c:pt idx="8251">
                  <c:v>0.34106199999999998</c:v>
                </c:pt>
                <c:pt idx="8252">
                  <c:v>0.34599000000000002</c:v>
                </c:pt>
                <c:pt idx="8253">
                  <c:v>0.33901300000000001</c:v>
                </c:pt>
                <c:pt idx="8254">
                  <c:v>0.318749</c:v>
                </c:pt>
                <c:pt idx="8255">
                  <c:v>0.30511899999999997</c:v>
                </c:pt>
                <c:pt idx="8256">
                  <c:v>0.29933000000000004</c:v>
                </c:pt>
                <c:pt idx="8257">
                  <c:v>0.30483499999999997</c:v>
                </c:pt>
                <c:pt idx="8258">
                  <c:v>0.32129399999999997</c:v>
                </c:pt>
                <c:pt idx="8259">
                  <c:v>0.31600800000000001</c:v>
                </c:pt>
                <c:pt idx="8260">
                  <c:v>0.30830399999999997</c:v>
                </c:pt>
                <c:pt idx="8261">
                  <c:v>0.312029</c:v>
                </c:pt>
                <c:pt idx="8262">
                  <c:v>0.31975100000000001</c:v>
                </c:pt>
                <c:pt idx="8263">
                  <c:v>0.30945499999999998</c:v>
                </c:pt>
                <c:pt idx="8264">
                  <c:v>0.30926599999999999</c:v>
                </c:pt>
                <c:pt idx="8265">
                  <c:v>0.29335499999999998</c:v>
                </c:pt>
                <c:pt idx="8266">
                  <c:v>0.28681200000000001</c:v>
                </c:pt>
                <c:pt idx="8267">
                  <c:v>0.318635</c:v>
                </c:pt>
                <c:pt idx="8268">
                  <c:v>0.31565699999999997</c:v>
                </c:pt>
                <c:pt idx="8269">
                  <c:v>0.31187699999999996</c:v>
                </c:pt>
                <c:pt idx="8270">
                  <c:v>0.30428000000000005</c:v>
                </c:pt>
                <c:pt idx="8271">
                  <c:v>0.32068199999999997</c:v>
                </c:pt>
                <c:pt idx="8272">
                  <c:v>0.33125699999999997</c:v>
                </c:pt>
                <c:pt idx="8273">
                  <c:v>0.355153</c:v>
                </c:pt>
                <c:pt idx="8274">
                  <c:v>0.349412</c:v>
                </c:pt>
                <c:pt idx="8275">
                  <c:v>0.37027499999999997</c:v>
                </c:pt>
                <c:pt idx="8276">
                  <c:v>0.40257799999999999</c:v>
                </c:pt>
                <c:pt idx="8277">
                  <c:v>0.39571699999999999</c:v>
                </c:pt>
                <c:pt idx="8278">
                  <c:v>0.38644899999999999</c:v>
                </c:pt>
                <c:pt idx="8279">
                  <c:v>0.37109899999999996</c:v>
                </c:pt>
                <c:pt idx="8280">
                  <c:v>0.36737399999999998</c:v>
                </c:pt>
                <c:pt idx="8281">
                  <c:v>0.352053</c:v>
                </c:pt>
                <c:pt idx="8282">
                  <c:v>0.36522299999999996</c:v>
                </c:pt>
                <c:pt idx="8283">
                  <c:v>0.369593</c:v>
                </c:pt>
                <c:pt idx="8284">
                  <c:v>0.36016799999999999</c:v>
                </c:pt>
                <c:pt idx="8285">
                  <c:v>0.35595599999999999</c:v>
                </c:pt>
                <c:pt idx="8286">
                  <c:v>0.353904</c:v>
                </c:pt>
                <c:pt idx="8287">
                  <c:v>0.35503099999999999</c:v>
                </c:pt>
                <c:pt idx="8288">
                  <c:v>0.350717</c:v>
                </c:pt>
                <c:pt idx="8289">
                  <c:v>0.34892400000000001</c:v>
                </c:pt>
                <c:pt idx="8290">
                  <c:v>0.32613199999999998</c:v>
                </c:pt>
                <c:pt idx="8291">
                  <c:v>0.32427299999999998</c:v>
                </c:pt>
                <c:pt idx="8292">
                  <c:v>0.32569300000000001</c:v>
                </c:pt>
                <c:pt idx="8293">
                  <c:v>0.33399799999999996</c:v>
                </c:pt>
                <c:pt idx="8294">
                  <c:v>0.32689099999999999</c:v>
                </c:pt>
                <c:pt idx="8295">
                  <c:v>0.326067</c:v>
                </c:pt>
                <c:pt idx="8296">
                  <c:v>0.32059299999999996</c:v>
                </c:pt>
                <c:pt idx="8297">
                  <c:v>0.30168</c:v>
                </c:pt>
                <c:pt idx="8298">
                  <c:v>0.29101899999999997</c:v>
                </c:pt>
                <c:pt idx="8299">
                  <c:v>0.31389800000000001</c:v>
                </c:pt>
                <c:pt idx="8300">
                  <c:v>0.30871899999999997</c:v>
                </c:pt>
                <c:pt idx="8301">
                  <c:v>0.31059100000000001</c:v>
                </c:pt>
                <c:pt idx="8302">
                  <c:v>0.30624199999999996</c:v>
                </c:pt>
                <c:pt idx="8303">
                  <c:v>0.29728699999999997</c:v>
                </c:pt>
                <c:pt idx="8304">
                  <c:v>0.32518199999999997</c:v>
                </c:pt>
                <c:pt idx="8305">
                  <c:v>0.33899799999999997</c:v>
                </c:pt>
                <c:pt idx="8306">
                  <c:v>0.34238499999999999</c:v>
                </c:pt>
                <c:pt idx="8307">
                  <c:v>0.34194099999999999</c:v>
                </c:pt>
                <c:pt idx="8308">
                  <c:v>0.34273599999999999</c:v>
                </c:pt>
                <c:pt idx="8309">
                  <c:v>0.33540700000000001</c:v>
                </c:pt>
                <c:pt idx="8310">
                  <c:v>0.36412699999999998</c:v>
                </c:pt>
                <c:pt idx="8311">
                  <c:v>0.34328399999999998</c:v>
                </c:pt>
                <c:pt idx="8312">
                  <c:v>0.33681299999999997</c:v>
                </c:pt>
                <c:pt idx="8313">
                  <c:v>0.335841</c:v>
                </c:pt>
                <c:pt idx="8314">
                  <c:v>0.32528299999999999</c:v>
                </c:pt>
                <c:pt idx="8315">
                  <c:v>0.32277699999999998</c:v>
                </c:pt>
                <c:pt idx="8316">
                  <c:v>0.32213900000000001</c:v>
                </c:pt>
                <c:pt idx="8317">
                  <c:v>0.30383299999999996</c:v>
                </c:pt>
                <c:pt idx="8318">
                  <c:v>0.30952099999999999</c:v>
                </c:pt>
                <c:pt idx="8319">
                  <c:v>0.29278699999999996</c:v>
                </c:pt>
                <c:pt idx="8320">
                  <c:v>0.30823699999999998</c:v>
                </c:pt>
                <c:pt idx="8321">
                  <c:v>0.29390499999999997</c:v>
                </c:pt>
                <c:pt idx="8322">
                  <c:v>0.28775099999999998</c:v>
                </c:pt>
                <c:pt idx="8323">
                  <c:v>0.289991</c:v>
                </c:pt>
                <c:pt idx="8324">
                  <c:v>0.27746000000000004</c:v>
                </c:pt>
                <c:pt idx="8325">
                  <c:v>0.26695099999999999</c:v>
                </c:pt>
                <c:pt idx="8326">
                  <c:v>0.26004299999999997</c:v>
                </c:pt>
                <c:pt idx="8327">
                  <c:v>0.260764</c:v>
                </c:pt>
                <c:pt idx="8328">
                  <c:v>0.24266199999999999</c:v>
                </c:pt>
                <c:pt idx="8329">
                  <c:v>0.23918799999999998</c:v>
                </c:pt>
                <c:pt idx="8330">
                  <c:v>0.236119</c:v>
                </c:pt>
                <c:pt idx="8331">
                  <c:v>0.248527</c:v>
                </c:pt>
                <c:pt idx="8332">
                  <c:v>0.242896</c:v>
                </c:pt>
                <c:pt idx="8333">
                  <c:v>0.25813799999999998</c:v>
                </c:pt>
                <c:pt idx="8334">
                  <c:v>0.25888800000000001</c:v>
                </c:pt>
                <c:pt idx="8335">
                  <c:v>0.27575099999999997</c:v>
                </c:pt>
                <c:pt idx="8336">
                  <c:v>0.266795</c:v>
                </c:pt>
                <c:pt idx="8337">
                  <c:v>0.25742699999999996</c:v>
                </c:pt>
                <c:pt idx="8338">
                  <c:v>0.256799</c:v>
                </c:pt>
                <c:pt idx="8339">
                  <c:v>0.273065</c:v>
                </c:pt>
                <c:pt idx="8340">
                  <c:v>0.266565</c:v>
                </c:pt>
                <c:pt idx="8341">
                  <c:v>0.25465499999999996</c:v>
                </c:pt>
                <c:pt idx="8342">
                  <c:v>0.24964299999999998</c:v>
                </c:pt>
                <c:pt idx="8343">
                  <c:v>0.234375</c:v>
                </c:pt>
                <c:pt idx="8344">
                  <c:v>0.22026099999999998</c:v>
                </c:pt>
                <c:pt idx="8345">
                  <c:v>0.23751499999999998</c:v>
                </c:pt>
                <c:pt idx="8346">
                  <c:v>0.22567499999999999</c:v>
                </c:pt>
                <c:pt idx="8347">
                  <c:v>0.208227</c:v>
                </c:pt>
                <c:pt idx="8348">
                  <c:v>0.193601</c:v>
                </c:pt>
                <c:pt idx="8349">
                  <c:v>0.20522000000000001</c:v>
                </c:pt>
                <c:pt idx="8350">
                  <c:v>0.20721799999999999</c:v>
                </c:pt>
                <c:pt idx="8351">
                  <c:v>0.19827799999999998</c:v>
                </c:pt>
                <c:pt idx="8352">
                  <c:v>0.19256299999999998</c:v>
                </c:pt>
                <c:pt idx="8353">
                  <c:v>0.174956</c:v>
                </c:pt>
                <c:pt idx="8354">
                  <c:v>0.16830899999999999</c:v>
                </c:pt>
                <c:pt idx="8355">
                  <c:v>0.163354</c:v>
                </c:pt>
                <c:pt idx="8356">
                  <c:v>0.15445599999999998</c:v>
                </c:pt>
                <c:pt idx="8357">
                  <c:v>0.15615899999999999</c:v>
                </c:pt>
                <c:pt idx="8358">
                  <c:v>0.14524000000000001</c:v>
                </c:pt>
                <c:pt idx="8359">
                  <c:v>0.139381</c:v>
                </c:pt>
                <c:pt idx="8360">
                  <c:v>0.12811400000000001</c:v>
                </c:pt>
                <c:pt idx="8361">
                  <c:v>0.12184199999999999</c:v>
                </c:pt>
                <c:pt idx="8362">
                  <c:v>0.11630199999999999</c:v>
                </c:pt>
                <c:pt idx="8363">
                  <c:v>0.11121299999999999</c:v>
                </c:pt>
                <c:pt idx="8364">
                  <c:v>9.5098000000000002E-2</c:v>
                </c:pt>
                <c:pt idx="8365">
                  <c:v>8.7458999999999995E-2</c:v>
                </c:pt>
                <c:pt idx="8366">
                  <c:v>9.7649E-2</c:v>
                </c:pt>
                <c:pt idx="8367">
                  <c:v>8.7767999999999999E-2</c:v>
                </c:pt>
                <c:pt idx="8368">
                  <c:v>8.9278999999999997E-2</c:v>
                </c:pt>
                <c:pt idx="8369">
                  <c:v>8.827299999999999E-2</c:v>
                </c:pt>
                <c:pt idx="8370">
                  <c:v>9.2402999999999999E-2</c:v>
                </c:pt>
                <c:pt idx="8371">
                  <c:v>8.8798999999999989E-2</c:v>
                </c:pt>
                <c:pt idx="8372">
                  <c:v>9.4778000000000001E-2</c:v>
                </c:pt>
                <c:pt idx="8373">
                  <c:v>0.102185</c:v>
                </c:pt>
                <c:pt idx="8374">
                  <c:v>0.11871799999999999</c:v>
                </c:pt>
                <c:pt idx="8375">
                  <c:v>0.11968799999999999</c:v>
                </c:pt>
                <c:pt idx="8376">
                  <c:v>0.11064599999999999</c:v>
                </c:pt>
                <c:pt idx="8377">
                  <c:v>0.12218599999999999</c:v>
                </c:pt>
                <c:pt idx="8378">
                  <c:v>0.11938199999999999</c:v>
                </c:pt>
                <c:pt idx="8379">
                  <c:v>0.113716</c:v>
                </c:pt>
                <c:pt idx="8380">
                  <c:v>0.108987</c:v>
                </c:pt>
                <c:pt idx="8381">
                  <c:v>0.10158499999999999</c:v>
                </c:pt>
                <c:pt idx="8382">
                  <c:v>9.6456E-2</c:v>
                </c:pt>
                <c:pt idx="8383">
                  <c:v>9.598000000000001E-2</c:v>
                </c:pt>
                <c:pt idx="8384">
                  <c:v>7.711599999999999E-2</c:v>
                </c:pt>
                <c:pt idx="8385">
                  <c:v>7.2720000000000007E-2</c:v>
                </c:pt>
                <c:pt idx="8386">
                  <c:v>7.0655999999999997E-2</c:v>
                </c:pt>
                <c:pt idx="8387">
                  <c:v>6.8694999999999992E-2</c:v>
                </c:pt>
                <c:pt idx="8388">
                  <c:v>6.9085999999999995E-2</c:v>
                </c:pt>
                <c:pt idx="8389">
                  <c:v>6.0170000000000008E-2</c:v>
                </c:pt>
                <c:pt idx="8390">
                  <c:v>6.4717999999999998E-2</c:v>
                </c:pt>
                <c:pt idx="8391">
                  <c:v>6.2184999999999997E-2</c:v>
                </c:pt>
                <c:pt idx="8392">
                  <c:v>6.8328E-2</c:v>
                </c:pt>
                <c:pt idx="8393">
                  <c:v>6.8024000000000001E-2</c:v>
                </c:pt>
                <c:pt idx="8394">
                  <c:v>7.0028999999999994E-2</c:v>
                </c:pt>
                <c:pt idx="8395">
                  <c:v>7.3752999999999999E-2</c:v>
                </c:pt>
                <c:pt idx="8396">
                  <c:v>8.6418999999999996E-2</c:v>
                </c:pt>
                <c:pt idx="8397">
                  <c:v>9.7553000000000001E-2</c:v>
                </c:pt>
                <c:pt idx="8398">
                  <c:v>9.9443999999999991E-2</c:v>
                </c:pt>
                <c:pt idx="8399">
                  <c:v>9.1880000000000003E-2</c:v>
                </c:pt>
                <c:pt idx="8400">
                  <c:v>0.10310699999999999</c:v>
                </c:pt>
                <c:pt idx="8401">
                  <c:v>0.106873</c:v>
                </c:pt>
                <c:pt idx="8402">
                  <c:v>0.110929</c:v>
                </c:pt>
                <c:pt idx="8403">
                  <c:v>0.10801899999999999</c:v>
                </c:pt>
                <c:pt idx="8404">
                  <c:v>9.9884000000000001E-2</c:v>
                </c:pt>
                <c:pt idx="8405">
                  <c:v>8.9667999999999998E-2</c:v>
                </c:pt>
                <c:pt idx="8406">
                  <c:v>9.1104999999999992E-2</c:v>
                </c:pt>
                <c:pt idx="8407">
                  <c:v>9.0426999999999993E-2</c:v>
                </c:pt>
                <c:pt idx="8408">
                  <c:v>8.8468999999999992E-2</c:v>
                </c:pt>
                <c:pt idx="8409">
                  <c:v>7.8967999999999997E-2</c:v>
                </c:pt>
                <c:pt idx="8410">
                  <c:v>6.7906999999999995E-2</c:v>
                </c:pt>
                <c:pt idx="8411">
                  <c:v>6.0683999999999995E-2</c:v>
                </c:pt>
                <c:pt idx="8412">
                  <c:v>5.7263999999999995E-2</c:v>
                </c:pt>
                <c:pt idx="8413">
                  <c:v>6.0350999999999995E-2</c:v>
                </c:pt>
                <c:pt idx="8414">
                  <c:v>6.2855999999999995E-2</c:v>
                </c:pt>
                <c:pt idx="8415">
                  <c:v>6.4017999999999992E-2</c:v>
                </c:pt>
                <c:pt idx="8416">
                  <c:v>6.872099999999999E-2</c:v>
                </c:pt>
                <c:pt idx="8417">
                  <c:v>7.9604999999999995E-2</c:v>
                </c:pt>
                <c:pt idx="8418">
                  <c:v>7.614499999999999E-2</c:v>
                </c:pt>
                <c:pt idx="8419">
                  <c:v>9.5045999999999992E-2</c:v>
                </c:pt>
                <c:pt idx="8420">
                  <c:v>0.10090499999999999</c:v>
                </c:pt>
                <c:pt idx="8421">
                  <c:v>0.10399000000000001</c:v>
                </c:pt>
                <c:pt idx="8422">
                  <c:v>0.107832</c:v>
                </c:pt>
                <c:pt idx="8423">
                  <c:v>0.10316099999999999</c:v>
                </c:pt>
                <c:pt idx="8424">
                  <c:v>0.10835499999999999</c:v>
                </c:pt>
                <c:pt idx="8425">
                  <c:v>0.10099699999999999</c:v>
                </c:pt>
                <c:pt idx="8426">
                  <c:v>9.3260999999999997E-2</c:v>
                </c:pt>
                <c:pt idx="8427">
                  <c:v>8.0077999999999996E-2</c:v>
                </c:pt>
                <c:pt idx="8428">
                  <c:v>7.3801999999999993E-2</c:v>
                </c:pt>
                <c:pt idx="8429">
                  <c:v>6.8173999999999998E-2</c:v>
                </c:pt>
                <c:pt idx="8430">
                  <c:v>6.9422999999999999E-2</c:v>
                </c:pt>
                <c:pt idx="8431">
                  <c:v>6.5453999999999998E-2</c:v>
                </c:pt>
                <c:pt idx="8432">
                  <c:v>5.7263999999999995E-2</c:v>
                </c:pt>
                <c:pt idx="8433">
                  <c:v>5.5537999999999997E-2</c:v>
                </c:pt>
                <c:pt idx="8434">
                  <c:v>5.2352999999999997E-2</c:v>
                </c:pt>
                <c:pt idx="8435">
                  <c:v>4.6737000000000001E-2</c:v>
                </c:pt>
                <c:pt idx="8436">
                  <c:v>4.6242999999999999E-2</c:v>
                </c:pt>
                <c:pt idx="8437">
                  <c:v>5.4772999999999995E-2</c:v>
                </c:pt>
                <c:pt idx="8438">
                  <c:v>5.5740000000000005E-2</c:v>
                </c:pt>
                <c:pt idx="8439">
                  <c:v>5.5688999999999995E-2</c:v>
                </c:pt>
                <c:pt idx="8440">
                  <c:v>5.7876999999999998E-2</c:v>
                </c:pt>
                <c:pt idx="8441">
                  <c:v>5.6465999999999995E-2</c:v>
                </c:pt>
                <c:pt idx="8442">
                  <c:v>5.5961999999999998E-2</c:v>
                </c:pt>
                <c:pt idx="8443">
                  <c:v>5.8310999999999995E-2</c:v>
                </c:pt>
                <c:pt idx="8444">
                  <c:v>5.9902999999999998E-2</c:v>
                </c:pt>
                <c:pt idx="8445">
                  <c:v>6.7315E-2</c:v>
                </c:pt>
                <c:pt idx="8446">
                  <c:v>6.6070999999999991E-2</c:v>
                </c:pt>
                <c:pt idx="8447">
                  <c:v>7.8715999999999994E-2</c:v>
                </c:pt>
                <c:pt idx="8448">
                  <c:v>9.3022999999999995E-2</c:v>
                </c:pt>
                <c:pt idx="8449">
                  <c:v>9.4750000000000001E-2</c:v>
                </c:pt>
                <c:pt idx="8450">
                  <c:v>8.9385999999999993E-2</c:v>
                </c:pt>
                <c:pt idx="8451">
                  <c:v>9.5710999999999991E-2</c:v>
                </c:pt>
                <c:pt idx="8452">
                  <c:v>9.555799999999999E-2</c:v>
                </c:pt>
                <c:pt idx="8453">
                  <c:v>9.1326999999999992E-2</c:v>
                </c:pt>
                <c:pt idx="8454">
                  <c:v>9.444000000000001E-2</c:v>
                </c:pt>
                <c:pt idx="8455">
                  <c:v>0.108155</c:v>
                </c:pt>
                <c:pt idx="8456">
                  <c:v>0.11623299999999999</c:v>
                </c:pt>
                <c:pt idx="8457">
                  <c:v>0.15871399999999999</c:v>
                </c:pt>
                <c:pt idx="8458">
                  <c:v>0.18409</c:v>
                </c:pt>
                <c:pt idx="8459">
                  <c:v>0.18971399999999999</c:v>
                </c:pt>
                <c:pt idx="8460">
                  <c:v>0.201269</c:v>
                </c:pt>
                <c:pt idx="8461">
                  <c:v>0.204371</c:v>
                </c:pt>
                <c:pt idx="8462">
                  <c:v>0.20310499999999998</c:v>
                </c:pt>
                <c:pt idx="8463">
                  <c:v>0.21364799999999998</c:v>
                </c:pt>
                <c:pt idx="8464">
                  <c:v>0.212119</c:v>
                </c:pt>
                <c:pt idx="8465">
                  <c:v>0.225303</c:v>
                </c:pt>
                <c:pt idx="8466">
                  <c:v>0.21879399999999999</c:v>
                </c:pt>
                <c:pt idx="8467">
                  <c:v>0.19354499999999999</c:v>
                </c:pt>
                <c:pt idx="8468">
                  <c:v>0.17904</c:v>
                </c:pt>
                <c:pt idx="8469">
                  <c:v>0.176292</c:v>
                </c:pt>
                <c:pt idx="8470">
                  <c:v>0.157</c:v>
                </c:pt>
                <c:pt idx="8471">
                  <c:v>0.17710699999999999</c:v>
                </c:pt>
                <c:pt idx="8472">
                  <c:v>0.17139499999999999</c:v>
                </c:pt>
                <c:pt idx="8473">
                  <c:v>0.187532</c:v>
                </c:pt>
                <c:pt idx="8474">
                  <c:v>0.17725299999999999</c:v>
                </c:pt>
                <c:pt idx="8475">
                  <c:v>0.156227</c:v>
                </c:pt>
                <c:pt idx="8476">
                  <c:v>0.14794199999999999</c:v>
                </c:pt>
                <c:pt idx="8477">
                  <c:v>0.15417599999999998</c:v>
                </c:pt>
                <c:pt idx="8478">
                  <c:v>0.16594799999999998</c:v>
                </c:pt>
                <c:pt idx="8479">
                  <c:v>0.16502799999999998</c:v>
                </c:pt>
                <c:pt idx="8480">
                  <c:v>0.16359000000000001</c:v>
                </c:pt>
                <c:pt idx="8481">
                  <c:v>0.15876599999999999</c:v>
                </c:pt>
                <c:pt idx="8482">
                  <c:v>0.16628599999999999</c:v>
                </c:pt>
                <c:pt idx="8483">
                  <c:v>0.157503</c:v>
                </c:pt>
                <c:pt idx="8484">
                  <c:v>0.15224799999999999</c:v>
                </c:pt>
                <c:pt idx="8485">
                  <c:v>0.14086799999999999</c:v>
                </c:pt>
                <c:pt idx="8486">
                  <c:v>0.13666899999999998</c:v>
                </c:pt>
                <c:pt idx="8487">
                  <c:v>0.14532599999999998</c:v>
                </c:pt>
                <c:pt idx="8488">
                  <c:v>0.13389899999999999</c:v>
                </c:pt>
                <c:pt idx="8489">
                  <c:v>0.12033899999999999</c:v>
                </c:pt>
                <c:pt idx="8490">
                  <c:v>0.115382</c:v>
                </c:pt>
                <c:pt idx="8491">
                  <c:v>0.107862</c:v>
                </c:pt>
                <c:pt idx="8492">
                  <c:v>0.11039599999999999</c:v>
                </c:pt>
                <c:pt idx="8493">
                  <c:v>0.11008599999999999</c:v>
                </c:pt>
                <c:pt idx="8494">
                  <c:v>0.10875499999999999</c:v>
                </c:pt>
                <c:pt idx="8495">
                  <c:v>0.10427599999999999</c:v>
                </c:pt>
                <c:pt idx="8496">
                  <c:v>0.129495</c:v>
                </c:pt>
                <c:pt idx="8497">
                  <c:v>0.12123299999999999</c:v>
                </c:pt>
                <c:pt idx="8498">
                  <c:v>0.12842499999999998</c:v>
                </c:pt>
                <c:pt idx="8499">
                  <c:v>0.13023299999999999</c:v>
                </c:pt>
                <c:pt idx="8500">
                  <c:v>0.124289</c:v>
                </c:pt>
                <c:pt idx="8501">
                  <c:v>0.12978699999999999</c:v>
                </c:pt>
                <c:pt idx="8502">
                  <c:v>0.16104299999999999</c:v>
                </c:pt>
                <c:pt idx="8503">
                  <c:v>0.16095299999999998</c:v>
                </c:pt>
                <c:pt idx="8504">
                  <c:v>0.16048499999999999</c:v>
                </c:pt>
                <c:pt idx="8505">
                  <c:v>0.150085</c:v>
                </c:pt>
                <c:pt idx="8506">
                  <c:v>0.13266600000000001</c:v>
                </c:pt>
                <c:pt idx="8507">
                  <c:v>0.11062799999999999</c:v>
                </c:pt>
                <c:pt idx="8508">
                  <c:v>9.6801999999999999E-2</c:v>
                </c:pt>
                <c:pt idx="8509">
                  <c:v>8.1576999999999997E-2</c:v>
                </c:pt>
                <c:pt idx="8510">
                  <c:v>7.4205999999999994E-2</c:v>
                </c:pt>
                <c:pt idx="8511">
                  <c:v>6.9420999999999997E-2</c:v>
                </c:pt>
                <c:pt idx="8512">
                  <c:v>6.4359E-2</c:v>
                </c:pt>
                <c:pt idx="8513">
                  <c:v>5.9070000000000004E-2</c:v>
                </c:pt>
                <c:pt idx="8514">
                  <c:v>6.0933999999999995E-2</c:v>
                </c:pt>
                <c:pt idx="8515">
                  <c:v>6.5703999999999999E-2</c:v>
                </c:pt>
                <c:pt idx="8516">
                  <c:v>7.0134000000000002E-2</c:v>
                </c:pt>
                <c:pt idx="8517">
                  <c:v>6.7173999999999998E-2</c:v>
                </c:pt>
                <c:pt idx="8518">
                  <c:v>6.1959E-2</c:v>
                </c:pt>
                <c:pt idx="8519">
                  <c:v>5.6990000000000006E-2</c:v>
                </c:pt>
                <c:pt idx="8520">
                  <c:v>5.0626999999999998E-2</c:v>
                </c:pt>
                <c:pt idx="8521">
                  <c:v>4.5685999999999997E-2</c:v>
                </c:pt>
                <c:pt idx="8522">
                  <c:v>5.2342E-2</c:v>
                </c:pt>
                <c:pt idx="8523">
                  <c:v>5.1551E-2</c:v>
                </c:pt>
                <c:pt idx="8524">
                  <c:v>4.8315999999999998E-2</c:v>
                </c:pt>
                <c:pt idx="8525">
                  <c:v>4.8046999999999999E-2</c:v>
                </c:pt>
                <c:pt idx="8526">
                  <c:v>2.1226999999999999E-2</c:v>
                </c:pt>
                <c:pt idx="8527">
                  <c:v>2.2747999999999997E-2</c:v>
                </c:pt>
                <c:pt idx="8528">
                  <c:v>2.1863E-2</c:v>
                </c:pt>
                <c:pt idx="8529">
                  <c:v>2.1791999999999999E-2</c:v>
                </c:pt>
                <c:pt idx="8530">
                  <c:v>2.1502999999999998E-2</c:v>
                </c:pt>
                <c:pt idx="8531">
                  <c:v>2.1271999999999999E-2</c:v>
                </c:pt>
                <c:pt idx="8532">
                  <c:v>3.4727000000000001E-2</c:v>
                </c:pt>
                <c:pt idx="8533">
                  <c:v>3.9614999999999997E-2</c:v>
                </c:pt>
                <c:pt idx="8534">
                  <c:v>4.2215999999999997E-2</c:v>
                </c:pt>
                <c:pt idx="8535">
                  <c:v>4.2325000000000002E-2</c:v>
                </c:pt>
                <c:pt idx="8536">
                  <c:v>4.0296999999999999E-2</c:v>
                </c:pt>
                <c:pt idx="8537">
                  <c:v>3.7665999999999998E-2</c:v>
                </c:pt>
                <c:pt idx="8538">
                  <c:v>3.6725000000000001E-2</c:v>
                </c:pt>
                <c:pt idx="8539">
                  <c:v>3.1112999999999998E-2</c:v>
                </c:pt>
                <c:pt idx="8540">
                  <c:v>3.7718999999999996E-2</c:v>
                </c:pt>
                <c:pt idx="8541">
                  <c:v>3.6653999999999999E-2</c:v>
                </c:pt>
                <c:pt idx="8542">
                  <c:v>3.2629999999999999E-2</c:v>
                </c:pt>
                <c:pt idx="8543">
                  <c:v>3.0993999999999997E-2</c:v>
                </c:pt>
                <c:pt idx="8544">
                  <c:v>3.0291999999999999E-2</c:v>
                </c:pt>
                <c:pt idx="8545">
                  <c:v>3.0690000000000002E-2</c:v>
                </c:pt>
                <c:pt idx="8546">
                  <c:v>3.3521999999999996E-2</c:v>
                </c:pt>
                <c:pt idx="8547">
                  <c:v>3.0941999999999997E-2</c:v>
                </c:pt>
                <c:pt idx="8548">
                  <c:v>3.0402999999999999E-2</c:v>
                </c:pt>
                <c:pt idx="8549">
                  <c:v>2.3134999999999999E-2</c:v>
                </c:pt>
                <c:pt idx="8550">
                  <c:v>2.0108999999999998E-2</c:v>
                </c:pt>
                <c:pt idx="8551">
                  <c:v>1.7904E-2</c:v>
                </c:pt>
                <c:pt idx="8552">
                  <c:v>1.3800000000000002E-2</c:v>
                </c:pt>
                <c:pt idx="8553">
                  <c:v>1.1916E-2</c:v>
                </c:pt>
                <c:pt idx="8554">
                  <c:v>1.2801999999999999E-2</c:v>
                </c:pt>
                <c:pt idx="8555">
                  <c:v>1.4013999999999999E-2</c:v>
                </c:pt>
                <c:pt idx="8556">
                  <c:v>1.2884999999999999E-2</c:v>
                </c:pt>
                <c:pt idx="8557">
                  <c:v>9.696999999999999E-3</c:v>
                </c:pt>
                <c:pt idx="8558">
                  <c:v>8.744E-3</c:v>
                </c:pt>
                <c:pt idx="8559">
                  <c:v>1.4685E-2</c:v>
                </c:pt>
                <c:pt idx="8560">
                  <c:v>1.4470000000000002E-2</c:v>
                </c:pt>
                <c:pt idx="8561">
                  <c:v>1.2293999999999999E-2</c:v>
                </c:pt>
                <c:pt idx="8562">
                  <c:v>1.0504999999999999E-2</c:v>
                </c:pt>
                <c:pt idx="8563">
                  <c:v>9.1739999999999999E-3</c:v>
                </c:pt>
                <c:pt idx="8564">
                  <c:v>8.2449999999999989E-3</c:v>
                </c:pt>
                <c:pt idx="8565">
                  <c:v>7.724E-3</c:v>
                </c:pt>
                <c:pt idx="8566">
                  <c:v>6.4180000000000001E-3</c:v>
                </c:pt>
                <c:pt idx="8567">
                  <c:v>4.9449999999999997E-3</c:v>
                </c:pt>
                <c:pt idx="8568">
                  <c:v>4.1449999999999994E-3</c:v>
                </c:pt>
                <c:pt idx="8569">
                  <c:v>4.0289999999999996E-3</c:v>
                </c:pt>
                <c:pt idx="8570">
                  <c:v>2.8195999999999999E-2</c:v>
                </c:pt>
                <c:pt idx="8571">
                  <c:v>4.4908000000000003E-2</c:v>
                </c:pt>
                <c:pt idx="8572">
                  <c:v>4.9917999999999997E-2</c:v>
                </c:pt>
                <c:pt idx="8573">
                  <c:v>4.9371999999999999E-2</c:v>
                </c:pt>
                <c:pt idx="8574">
                  <c:v>4.8923000000000001E-2</c:v>
                </c:pt>
                <c:pt idx="8575">
                  <c:v>5.5163999999999998E-2</c:v>
                </c:pt>
                <c:pt idx="8576">
                  <c:v>5.2461999999999995E-2</c:v>
                </c:pt>
                <c:pt idx="8577">
                  <c:v>5.0063999999999997E-2</c:v>
                </c:pt>
                <c:pt idx="8578">
                  <c:v>4.6637999999999999E-2</c:v>
                </c:pt>
                <c:pt idx="8579">
                  <c:v>4.4055999999999998E-2</c:v>
                </c:pt>
                <c:pt idx="8580">
                  <c:v>4.1715999999999996E-2</c:v>
                </c:pt>
                <c:pt idx="8581">
                  <c:v>3.7698999999999996E-2</c:v>
                </c:pt>
                <c:pt idx="8582">
                  <c:v>3.5379000000000001E-2</c:v>
                </c:pt>
                <c:pt idx="8583">
                  <c:v>3.3221000000000001E-2</c:v>
                </c:pt>
                <c:pt idx="8584">
                  <c:v>3.1822999999999997E-2</c:v>
                </c:pt>
                <c:pt idx="8585">
                  <c:v>3.0145999999999999E-2</c:v>
                </c:pt>
                <c:pt idx="8586">
                  <c:v>2.5946E-2</c:v>
                </c:pt>
                <c:pt idx="8587">
                  <c:v>2.1523999999999998E-2</c:v>
                </c:pt>
                <c:pt idx="8588">
                  <c:v>1.8308999999999999E-2</c:v>
                </c:pt>
                <c:pt idx="8589">
                  <c:v>1.4460000000000001E-2</c:v>
                </c:pt>
                <c:pt idx="8590">
                  <c:v>1.2716E-2</c:v>
                </c:pt>
                <c:pt idx="8591">
                  <c:v>1.0227999999999999E-2</c:v>
                </c:pt>
                <c:pt idx="8592">
                  <c:v>8.4589999999999995E-3</c:v>
                </c:pt>
                <c:pt idx="8593">
                  <c:v>8.0459999999999993E-3</c:v>
                </c:pt>
                <c:pt idx="8594">
                  <c:v>6.8439999999999994E-3</c:v>
                </c:pt>
                <c:pt idx="8595">
                  <c:v>5.5700000000000003E-3</c:v>
                </c:pt>
                <c:pt idx="8596">
                  <c:v>4.4650000000000002E-3</c:v>
                </c:pt>
                <c:pt idx="8597">
                  <c:v>4.4089999999999997E-3</c:v>
                </c:pt>
                <c:pt idx="8598">
                  <c:v>4.3169999999999997E-3</c:v>
                </c:pt>
                <c:pt idx="8599">
                  <c:v>4.254E-3</c:v>
                </c:pt>
                <c:pt idx="8600">
                  <c:v>3.846E-3</c:v>
                </c:pt>
                <c:pt idx="8601">
                  <c:v>4.1250000000000002E-3</c:v>
                </c:pt>
                <c:pt idx="8602">
                  <c:v>4.4450000000000002E-3</c:v>
                </c:pt>
                <c:pt idx="8603">
                  <c:v>3.9389999999999998E-3</c:v>
                </c:pt>
                <c:pt idx="8604">
                  <c:v>3.4319999999999997E-3</c:v>
                </c:pt>
                <c:pt idx="8605">
                  <c:v>3.2749999999999997E-3</c:v>
                </c:pt>
                <c:pt idx="8606">
                  <c:v>2.8E-3</c:v>
                </c:pt>
                <c:pt idx="8607">
                  <c:v>2.5469999999999998E-3</c:v>
                </c:pt>
                <c:pt idx="8608">
                  <c:v>3.581E-3</c:v>
                </c:pt>
                <c:pt idx="8609">
                  <c:v>2.7000000000000001E-3</c:v>
                </c:pt>
                <c:pt idx="8610">
                  <c:v>1.966E-2</c:v>
                </c:pt>
                <c:pt idx="8611">
                  <c:v>2.2518999999999997E-2</c:v>
                </c:pt>
                <c:pt idx="8612">
                  <c:v>2.7524E-2</c:v>
                </c:pt>
                <c:pt idx="8613">
                  <c:v>2.6130999999999998E-2</c:v>
                </c:pt>
                <c:pt idx="8614">
                  <c:v>2.5548999999999999E-2</c:v>
                </c:pt>
                <c:pt idx="8615">
                  <c:v>2.4728E-2</c:v>
                </c:pt>
                <c:pt idx="8616">
                  <c:v>2.8200000000000003E-2</c:v>
                </c:pt>
                <c:pt idx="8617">
                  <c:v>2.8853999999999998E-2</c:v>
                </c:pt>
                <c:pt idx="8618">
                  <c:v>2.3223000000000001E-2</c:v>
                </c:pt>
                <c:pt idx="8619">
                  <c:v>2.1217E-2</c:v>
                </c:pt>
                <c:pt idx="8620">
                  <c:v>1.6763E-2</c:v>
                </c:pt>
                <c:pt idx="8621">
                  <c:v>1.5179E-2</c:v>
                </c:pt>
                <c:pt idx="8622">
                  <c:v>1.5477999999999999E-2</c:v>
                </c:pt>
                <c:pt idx="8623">
                  <c:v>1.6130000000000002E-2</c:v>
                </c:pt>
                <c:pt idx="8624">
                  <c:v>1.6160000000000001E-2</c:v>
                </c:pt>
                <c:pt idx="8625">
                  <c:v>1.7276E-2</c:v>
                </c:pt>
                <c:pt idx="8626">
                  <c:v>2.1166999999999998E-2</c:v>
                </c:pt>
                <c:pt idx="8627">
                  <c:v>1.7344999999999999E-2</c:v>
                </c:pt>
                <c:pt idx="8628">
                  <c:v>1.6028999999999998E-2</c:v>
                </c:pt>
                <c:pt idx="8629">
                  <c:v>1.8787999999999999E-2</c:v>
                </c:pt>
                <c:pt idx="8630">
                  <c:v>1.5706999999999999E-2</c:v>
                </c:pt>
                <c:pt idx="8631">
                  <c:v>1.6788999999999998E-2</c:v>
                </c:pt>
                <c:pt idx="8632">
                  <c:v>1.6624E-2</c:v>
                </c:pt>
                <c:pt idx="8633">
                  <c:v>1.2468E-2</c:v>
                </c:pt>
                <c:pt idx="8634">
                  <c:v>1.4097999999999999E-2</c:v>
                </c:pt>
                <c:pt idx="8635">
                  <c:v>1.4402E-2</c:v>
                </c:pt>
                <c:pt idx="8636">
                  <c:v>1.7566999999999999E-2</c:v>
                </c:pt>
                <c:pt idx="8637">
                  <c:v>2.1023999999999998E-2</c:v>
                </c:pt>
                <c:pt idx="8638">
                  <c:v>2.5453E-2</c:v>
                </c:pt>
                <c:pt idx="8639">
                  <c:v>2.6780999999999999E-2</c:v>
                </c:pt>
                <c:pt idx="8640">
                  <c:v>2.5051999999999998E-2</c:v>
                </c:pt>
                <c:pt idx="8641">
                  <c:v>2.7139E-2</c:v>
                </c:pt>
                <c:pt idx="8642">
                  <c:v>2.6760000000000003E-2</c:v>
                </c:pt>
                <c:pt idx="8643">
                  <c:v>2.5721999999999998E-2</c:v>
                </c:pt>
                <c:pt idx="8644">
                  <c:v>2.5694999999999999E-2</c:v>
                </c:pt>
                <c:pt idx="8645">
                  <c:v>1.0995999999999999E-2</c:v>
                </c:pt>
                <c:pt idx="8646">
                  <c:v>1.1063999999999999E-2</c:v>
                </c:pt>
                <c:pt idx="8647">
                  <c:v>1.2707E-2</c:v>
                </c:pt>
                <c:pt idx="8648">
                  <c:v>1.9809E-2</c:v>
                </c:pt>
                <c:pt idx="8649">
                  <c:v>3.3028000000000002E-2</c:v>
                </c:pt>
                <c:pt idx="8650">
                  <c:v>3.9377999999999996E-2</c:v>
                </c:pt>
                <c:pt idx="8651">
                  <c:v>4.1526E-2</c:v>
                </c:pt>
                <c:pt idx="8652">
                  <c:v>4.2906E-2</c:v>
                </c:pt>
                <c:pt idx="8653">
                  <c:v>4.1451999999999996E-2</c:v>
                </c:pt>
                <c:pt idx="8654">
                  <c:v>3.9210000000000002E-2</c:v>
                </c:pt>
                <c:pt idx="8655">
                  <c:v>3.3633999999999997E-2</c:v>
                </c:pt>
                <c:pt idx="8656">
                  <c:v>2.8756E-2</c:v>
                </c:pt>
                <c:pt idx="8657">
                  <c:v>2.6535999999999997E-2</c:v>
                </c:pt>
                <c:pt idx="8658">
                  <c:v>2.2938E-2</c:v>
                </c:pt>
                <c:pt idx="8659">
                  <c:v>1.6417999999999999E-2</c:v>
                </c:pt>
                <c:pt idx="8660">
                  <c:v>1.4178999999999999E-2</c:v>
                </c:pt>
                <c:pt idx="8661">
                  <c:v>1.3585E-2</c:v>
                </c:pt>
                <c:pt idx="8662">
                  <c:v>1.5172E-2</c:v>
                </c:pt>
                <c:pt idx="8663">
                  <c:v>1.3810000000000001E-2</c:v>
                </c:pt>
                <c:pt idx="8664">
                  <c:v>1.3436E-2</c:v>
                </c:pt>
                <c:pt idx="8665">
                  <c:v>1.4133E-2</c:v>
                </c:pt>
                <c:pt idx="8666">
                  <c:v>1.3611999999999999E-2</c:v>
                </c:pt>
                <c:pt idx="8667">
                  <c:v>1.3061E-2</c:v>
                </c:pt>
                <c:pt idx="8668">
                  <c:v>1.3049E-2</c:v>
                </c:pt>
                <c:pt idx="8669">
                  <c:v>1.3873999999999999E-2</c:v>
                </c:pt>
                <c:pt idx="8670">
                  <c:v>1.2520999999999999E-2</c:v>
                </c:pt>
                <c:pt idx="8671">
                  <c:v>1.1535E-2</c:v>
                </c:pt>
                <c:pt idx="8672">
                  <c:v>1.0010999999999999E-2</c:v>
                </c:pt>
                <c:pt idx="8673">
                  <c:v>9.0289999999999988E-3</c:v>
                </c:pt>
                <c:pt idx="8674">
                  <c:v>7.3619999999999996E-3</c:v>
                </c:pt>
                <c:pt idx="8675">
                  <c:v>7.208E-3</c:v>
                </c:pt>
                <c:pt idx="8676">
                  <c:v>7.5319999999999996E-3</c:v>
                </c:pt>
                <c:pt idx="8677">
                  <c:v>1.1927E-2</c:v>
                </c:pt>
                <c:pt idx="8678">
                  <c:v>1.0189E-2</c:v>
                </c:pt>
                <c:pt idx="8679">
                  <c:v>8.7919999999999995E-3</c:v>
                </c:pt>
                <c:pt idx="8680">
                  <c:v>6.9979999999999999E-3</c:v>
                </c:pt>
                <c:pt idx="8681">
                  <c:v>5.8690000000000001E-3</c:v>
                </c:pt>
                <c:pt idx="8682">
                  <c:v>4.8929999999999998E-3</c:v>
                </c:pt>
                <c:pt idx="8683">
                  <c:v>2.1869E-2</c:v>
                </c:pt>
                <c:pt idx="8684">
                  <c:v>2.3993999999999998E-2</c:v>
                </c:pt>
                <c:pt idx="8685">
                  <c:v>2.9654999999999997E-2</c:v>
                </c:pt>
                <c:pt idx="8686">
                  <c:v>3.2841999999999996E-2</c:v>
                </c:pt>
                <c:pt idx="8687">
                  <c:v>3.4180000000000002E-2</c:v>
                </c:pt>
                <c:pt idx="8688">
                  <c:v>3.2556000000000002E-2</c:v>
                </c:pt>
                <c:pt idx="8689">
                  <c:v>3.3087999999999999E-2</c:v>
                </c:pt>
                <c:pt idx="8690">
                  <c:v>3.0414999999999998E-2</c:v>
                </c:pt>
                <c:pt idx="8691">
                  <c:v>3.3725999999999999E-2</c:v>
                </c:pt>
                <c:pt idx="8692">
                  <c:v>3.0494E-2</c:v>
                </c:pt>
                <c:pt idx="8693">
                  <c:v>3.0745999999999999E-2</c:v>
                </c:pt>
                <c:pt idx="8694">
                  <c:v>2.7553999999999999E-2</c:v>
                </c:pt>
                <c:pt idx="8695">
                  <c:v>2.3275999999999998E-2</c:v>
                </c:pt>
                <c:pt idx="8696">
                  <c:v>2.1130000000000003E-2</c:v>
                </c:pt>
                <c:pt idx="8697">
                  <c:v>1.6586999999999998E-2</c:v>
                </c:pt>
                <c:pt idx="8698">
                  <c:v>1.4303999999999999E-2</c:v>
                </c:pt>
                <c:pt idx="8699">
                  <c:v>1.3930999999999999E-2</c:v>
                </c:pt>
                <c:pt idx="8700">
                  <c:v>1.1377E-2</c:v>
                </c:pt>
                <c:pt idx="8701">
                  <c:v>9.9360000000000004E-3</c:v>
                </c:pt>
                <c:pt idx="8702">
                  <c:v>1.0196999999999999E-2</c:v>
                </c:pt>
                <c:pt idx="8703">
                  <c:v>8.990999999999999E-3</c:v>
                </c:pt>
                <c:pt idx="8704">
                  <c:v>1.0393999999999999E-2</c:v>
                </c:pt>
                <c:pt idx="8705">
                  <c:v>1.0050000000000002E-2</c:v>
                </c:pt>
                <c:pt idx="8706">
                  <c:v>6.6309999999999997E-3</c:v>
                </c:pt>
                <c:pt idx="8707">
                  <c:v>1.4305999999999999E-2</c:v>
                </c:pt>
                <c:pt idx="8708">
                  <c:v>1.4790999999999999E-2</c:v>
                </c:pt>
                <c:pt idx="8709">
                  <c:v>1.3526999999999999E-2</c:v>
                </c:pt>
                <c:pt idx="8710">
                  <c:v>9.8700000000000003E-3</c:v>
                </c:pt>
                <c:pt idx="8711">
                  <c:v>1.0029E-2</c:v>
                </c:pt>
                <c:pt idx="8712">
                  <c:v>8.5939999999999992E-3</c:v>
                </c:pt>
                <c:pt idx="8713">
                  <c:v>7.0139999999999994E-3</c:v>
                </c:pt>
                <c:pt idx="8714">
                  <c:v>9.6139999999999993E-3</c:v>
                </c:pt>
                <c:pt idx="8715">
                  <c:v>6.7269999999999995E-3</c:v>
                </c:pt>
                <c:pt idx="8716">
                  <c:v>7.7469999999999995E-3</c:v>
                </c:pt>
                <c:pt idx="8717">
                  <c:v>6.4919999999999995E-3</c:v>
                </c:pt>
                <c:pt idx="8718">
                  <c:v>7.8079999999999998E-3</c:v>
                </c:pt>
                <c:pt idx="8719">
                  <c:v>6.6539999999999993E-3</c:v>
                </c:pt>
                <c:pt idx="8720">
                  <c:v>8.5589999999999989E-3</c:v>
                </c:pt>
                <c:pt idx="8721">
                  <c:v>1.8963999999999998E-2</c:v>
                </c:pt>
                <c:pt idx="8722">
                  <c:v>2.2194999999999999E-2</c:v>
                </c:pt>
                <c:pt idx="8723">
                  <c:v>2.2610000000000002E-2</c:v>
                </c:pt>
                <c:pt idx="8724">
                  <c:v>2.4468999999999998E-2</c:v>
                </c:pt>
                <c:pt idx="8725">
                  <c:v>2.3476E-2</c:v>
                </c:pt>
                <c:pt idx="8726">
                  <c:v>2.6706999999999998E-2</c:v>
                </c:pt>
                <c:pt idx="8727">
                  <c:v>2.5961999999999999E-2</c:v>
                </c:pt>
                <c:pt idx="8728">
                  <c:v>2.5180000000000001E-2</c:v>
                </c:pt>
                <c:pt idx="8729">
                  <c:v>2.5440999999999998E-2</c:v>
                </c:pt>
                <c:pt idx="8730">
                  <c:v>3.1970000000000005E-2</c:v>
                </c:pt>
                <c:pt idx="8731">
                  <c:v>6.9039000000000003E-2</c:v>
                </c:pt>
                <c:pt idx="8732">
                  <c:v>8.3821999999999994E-2</c:v>
                </c:pt>
                <c:pt idx="8733">
                  <c:v>9.522499999999999E-2</c:v>
                </c:pt>
                <c:pt idx="8734">
                  <c:v>9.6904999999999991E-2</c:v>
                </c:pt>
                <c:pt idx="8735">
                  <c:v>9.4605999999999996E-2</c:v>
                </c:pt>
                <c:pt idx="8736">
                  <c:v>8.8862999999999998E-2</c:v>
                </c:pt>
                <c:pt idx="8737">
                  <c:v>7.7400999999999998E-2</c:v>
                </c:pt>
                <c:pt idx="8738">
                  <c:v>6.973399999999999E-2</c:v>
                </c:pt>
                <c:pt idx="8739">
                  <c:v>5.9808E-2</c:v>
                </c:pt>
                <c:pt idx="8740">
                  <c:v>5.3224E-2</c:v>
                </c:pt>
                <c:pt idx="8741">
                  <c:v>4.3014999999999998E-2</c:v>
                </c:pt>
                <c:pt idx="8742">
                  <c:v>5.8360000000000002E-2</c:v>
                </c:pt>
                <c:pt idx="8743">
                  <c:v>5.4334E-2</c:v>
                </c:pt>
                <c:pt idx="8744">
                  <c:v>5.3315999999999995E-2</c:v>
                </c:pt>
                <c:pt idx="8745">
                  <c:v>5.1658999999999997E-2</c:v>
                </c:pt>
                <c:pt idx="8746">
                  <c:v>8.0107999999999999E-2</c:v>
                </c:pt>
                <c:pt idx="8747">
                  <c:v>8.0433999999999992E-2</c:v>
                </c:pt>
                <c:pt idx="8748">
                  <c:v>7.5440999999999994E-2</c:v>
                </c:pt>
                <c:pt idx="8749">
                  <c:v>6.5485000000000002E-2</c:v>
                </c:pt>
                <c:pt idx="8750">
                  <c:v>6.2917000000000001E-2</c:v>
                </c:pt>
                <c:pt idx="8751">
                  <c:v>6.3462999999999992E-2</c:v>
                </c:pt>
                <c:pt idx="8752">
                  <c:v>5.4858999999999998E-2</c:v>
                </c:pt>
                <c:pt idx="8753">
                  <c:v>5.2955999999999996E-2</c:v>
                </c:pt>
                <c:pt idx="8754">
                  <c:v>4.0920000000000005E-2</c:v>
                </c:pt>
                <c:pt idx="8755">
                  <c:v>3.7279E-2</c:v>
                </c:pt>
                <c:pt idx="8756">
                  <c:v>3.4300000000000004E-2</c:v>
                </c:pt>
                <c:pt idx="8757">
                  <c:v>2.9610999999999998E-2</c:v>
                </c:pt>
                <c:pt idx="8758">
                  <c:v>2.2945E-2</c:v>
                </c:pt>
                <c:pt idx="8759">
                  <c:v>2.0303999999999999E-2</c:v>
                </c:pt>
                <c:pt idx="8760">
                  <c:v>1.6250999999999998E-2</c:v>
                </c:pt>
                <c:pt idx="8761">
                  <c:v>2.6880000000000001E-2</c:v>
                </c:pt>
                <c:pt idx="8762">
                  <c:v>2.7521999999999998E-2</c:v>
                </c:pt>
                <c:pt idx="8763">
                  <c:v>2.3643999999999998E-2</c:v>
                </c:pt>
                <c:pt idx="8764">
                  <c:v>1.7360999999999998E-2</c:v>
                </c:pt>
                <c:pt idx="8765">
                  <c:v>1.7332999999999998E-2</c:v>
                </c:pt>
                <c:pt idx="8766">
                  <c:v>1.8668999999999998E-2</c:v>
                </c:pt>
                <c:pt idx="8767">
                  <c:v>1.6545999999999998E-2</c:v>
                </c:pt>
                <c:pt idx="8768">
                  <c:v>1.4360999999999999E-2</c:v>
                </c:pt>
                <c:pt idx="8769">
                  <c:v>1.9283999999999999E-2</c:v>
                </c:pt>
                <c:pt idx="8770">
                  <c:v>1.5872000000000001E-2</c:v>
                </c:pt>
                <c:pt idx="8771">
                  <c:v>7.2829999999999995E-3</c:v>
                </c:pt>
                <c:pt idx="8772">
                  <c:v>6.7409999999999996E-3</c:v>
                </c:pt>
                <c:pt idx="8773">
                  <c:v>5.5079999999999999E-3</c:v>
                </c:pt>
                <c:pt idx="8774">
                  <c:v>5.7139999999999995E-3</c:v>
                </c:pt>
                <c:pt idx="8775">
                  <c:v>6.2689999999999994E-3</c:v>
                </c:pt>
                <c:pt idx="8776">
                  <c:v>7.9089999999999994E-3</c:v>
                </c:pt>
                <c:pt idx="8777">
                  <c:v>8.5179999999999995E-3</c:v>
                </c:pt>
                <c:pt idx="8778">
                  <c:v>6.9159999999999994E-3</c:v>
                </c:pt>
                <c:pt idx="8779">
                  <c:v>1.5132999999999999E-2</c:v>
                </c:pt>
                <c:pt idx="8780">
                  <c:v>1.6805E-2</c:v>
                </c:pt>
                <c:pt idx="8781">
                  <c:v>1.5302E-2</c:v>
                </c:pt>
                <c:pt idx="8782">
                  <c:v>1.3850999999999999E-2</c:v>
                </c:pt>
                <c:pt idx="8783">
                  <c:v>1.2733999999999999E-2</c:v>
                </c:pt>
                <c:pt idx="8784">
                  <c:v>1.2908999999999999E-2</c:v>
                </c:pt>
                <c:pt idx="8785">
                  <c:v>1.1653999999999999E-2</c:v>
                </c:pt>
                <c:pt idx="8786">
                  <c:v>9.3139999999999994E-3</c:v>
                </c:pt>
                <c:pt idx="8787">
                  <c:v>1.1288999999999999E-2</c:v>
                </c:pt>
                <c:pt idx="8788">
                  <c:v>8.4589999999999995E-3</c:v>
                </c:pt>
                <c:pt idx="8789">
                  <c:v>9.6309999999999989E-3</c:v>
                </c:pt>
                <c:pt idx="8790">
                  <c:v>9.8400000000000015E-3</c:v>
                </c:pt>
                <c:pt idx="8791">
                  <c:v>8.3309999999999999E-3</c:v>
                </c:pt>
                <c:pt idx="8792">
                  <c:v>7.6219999999999994E-3</c:v>
                </c:pt>
                <c:pt idx="8793">
                  <c:v>6.0400000000000002E-3</c:v>
                </c:pt>
                <c:pt idx="8794">
                  <c:v>5.5979999999999997E-3</c:v>
                </c:pt>
                <c:pt idx="8795">
                  <c:v>1.2912E-2</c:v>
                </c:pt>
                <c:pt idx="8796">
                  <c:v>1.6711999999999998E-2</c:v>
                </c:pt>
                <c:pt idx="8797">
                  <c:v>1.5782999999999998E-2</c:v>
                </c:pt>
                <c:pt idx="8798">
                  <c:v>1.3730000000000001E-2</c:v>
                </c:pt>
                <c:pt idx="8799">
                  <c:v>1.2645999999999999E-2</c:v>
                </c:pt>
                <c:pt idx="8800">
                  <c:v>1.0423999999999999E-2</c:v>
                </c:pt>
                <c:pt idx="8801">
                  <c:v>9.0539999999999995E-3</c:v>
                </c:pt>
                <c:pt idx="8802">
                  <c:v>8.3280000000000003E-3</c:v>
                </c:pt>
                <c:pt idx="8803">
                  <c:v>5.7939999999999997E-3</c:v>
                </c:pt>
                <c:pt idx="8804">
                  <c:v>5.6089999999999994E-3</c:v>
                </c:pt>
                <c:pt idx="8805">
                  <c:v>5.3070000000000001E-3</c:v>
                </c:pt>
                <c:pt idx="8806">
                  <c:v>4.1919999999999995E-3</c:v>
                </c:pt>
                <c:pt idx="8807">
                  <c:v>4.6039999999999996E-3</c:v>
                </c:pt>
                <c:pt idx="8808">
                  <c:v>5.8529999999999997E-3</c:v>
                </c:pt>
                <c:pt idx="8809">
                  <c:v>8.0819999999999989E-3</c:v>
                </c:pt>
                <c:pt idx="8810">
                  <c:v>8.5919999999999989E-3</c:v>
                </c:pt>
                <c:pt idx="8811">
                  <c:v>1.1197E-2</c:v>
                </c:pt>
                <c:pt idx="8812">
                  <c:v>8.6140000000000001E-3</c:v>
                </c:pt>
                <c:pt idx="8813">
                  <c:v>6.6249999999999998E-3</c:v>
                </c:pt>
                <c:pt idx="8814">
                  <c:v>5.2359999999999993E-3</c:v>
                </c:pt>
                <c:pt idx="8815">
                  <c:v>5.6849999999999999E-3</c:v>
                </c:pt>
                <c:pt idx="8816">
                  <c:v>1.1306999999999999E-2</c:v>
                </c:pt>
                <c:pt idx="8817">
                  <c:v>9.9860000000000001E-3</c:v>
                </c:pt>
                <c:pt idx="8818">
                  <c:v>7.8969999999999995E-3</c:v>
                </c:pt>
                <c:pt idx="8819">
                  <c:v>8.2000000000000007E-3</c:v>
                </c:pt>
                <c:pt idx="8820">
                  <c:v>1.0430999999999999E-2</c:v>
                </c:pt>
                <c:pt idx="8821">
                  <c:v>7.8840000000000004E-3</c:v>
                </c:pt>
                <c:pt idx="8822">
                  <c:v>6.2909999999999997E-3</c:v>
                </c:pt>
                <c:pt idx="8823">
                  <c:v>4.8469999999999997E-3</c:v>
                </c:pt>
                <c:pt idx="8824">
                  <c:v>4.235E-3</c:v>
                </c:pt>
                <c:pt idx="8825">
                  <c:v>3.3219999999999999E-3</c:v>
                </c:pt>
                <c:pt idx="8826">
                  <c:v>4.5049999999999995E-3</c:v>
                </c:pt>
                <c:pt idx="8827">
                  <c:v>4.6359999999999995E-3</c:v>
                </c:pt>
                <c:pt idx="8828">
                  <c:v>3.0309999999999998E-3</c:v>
                </c:pt>
                <c:pt idx="8829">
                  <c:v>2.7049999999999999E-3</c:v>
                </c:pt>
                <c:pt idx="8830">
                  <c:v>2.2539999999999999E-3</c:v>
                </c:pt>
                <c:pt idx="8831">
                  <c:v>5.1739999999999998E-3</c:v>
                </c:pt>
                <c:pt idx="8832">
                  <c:v>1.4445999999999999E-2</c:v>
                </c:pt>
                <c:pt idx="8833">
                  <c:v>1.1443999999999999E-2</c:v>
                </c:pt>
                <c:pt idx="8834">
                  <c:v>9.3220000000000004E-3</c:v>
                </c:pt>
                <c:pt idx="8835">
                  <c:v>8.513999999999999E-3</c:v>
                </c:pt>
                <c:pt idx="8836">
                  <c:v>8.1829999999999993E-3</c:v>
                </c:pt>
                <c:pt idx="8837">
                  <c:v>6.3569999999999998E-3</c:v>
                </c:pt>
                <c:pt idx="8838">
                  <c:v>4.7980000000000002E-3</c:v>
                </c:pt>
                <c:pt idx="8839">
                  <c:v>3.3139999999999997E-3</c:v>
                </c:pt>
                <c:pt idx="8840">
                  <c:v>3.1129999999999999E-3</c:v>
                </c:pt>
                <c:pt idx="8841">
                  <c:v>4.9200000000000008E-3</c:v>
                </c:pt>
                <c:pt idx="8842">
                  <c:v>3.5949999999999997E-3</c:v>
                </c:pt>
                <c:pt idx="8843">
                  <c:v>2.3379999999999998E-3</c:v>
                </c:pt>
                <c:pt idx="8844">
                  <c:v>1.8900000000000002E-3</c:v>
                </c:pt>
                <c:pt idx="8845">
                  <c:v>1.869E-3</c:v>
                </c:pt>
                <c:pt idx="8846">
                  <c:v>1.8309999999999999E-3</c:v>
                </c:pt>
                <c:pt idx="8847">
                  <c:v>1.6539999999999999E-3</c:v>
                </c:pt>
                <c:pt idx="8848">
                  <c:v>1.5249999999999999E-3</c:v>
                </c:pt>
                <c:pt idx="8849">
                  <c:v>1.4319999999999999E-3</c:v>
                </c:pt>
                <c:pt idx="8850">
                  <c:v>1.4369999999999999E-3</c:v>
                </c:pt>
                <c:pt idx="8851">
                  <c:v>1.653E-3</c:v>
                </c:pt>
                <c:pt idx="8852">
                  <c:v>2.8119999999999998E-3</c:v>
                </c:pt>
                <c:pt idx="8853">
                  <c:v>2.0639999999999999E-3</c:v>
                </c:pt>
                <c:pt idx="8854">
                  <c:v>1.709E-3</c:v>
                </c:pt>
                <c:pt idx="8855">
                  <c:v>4.0569999999999998E-3</c:v>
                </c:pt>
                <c:pt idx="8856">
                  <c:v>3.9909999999999998E-3</c:v>
                </c:pt>
                <c:pt idx="8857">
                  <c:v>2.222E-3</c:v>
                </c:pt>
                <c:pt idx="8858">
                  <c:v>1.5429999999999999E-3</c:v>
                </c:pt>
                <c:pt idx="8859">
                  <c:v>1.165E-3</c:v>
                </c:pt>
                <c:pt idx="8860">
                  <c:v>7.3679999999999995E-3</c:v>
                </c:pt>
                <c:pt idx="8861">
                  <c:v>6.4159999999999998E-3</c:v>
                </c:pt>
                <c:pt idx="8862">
                  <c:v>5.6019999999999993E-3</c:v>
                </c:pt>
                <c:pt idx="8863">
                  <c:v>5.9900000000000005E-3</c:v>
                </c:pt>
                <c:pt idx="8864">
                  <c:v>4.3920000000000001E-3</c:v>
                </c:pt>
                <c:pt idx="8865">
                  <c:v>3.614E-3</c:v>
                </c:pt>
                <c:pt idx="8866">
                  <c:v>3.529E-3</c:v>
                </c:pt>
                <c:pt idx="8867">
                  <c:v>2.3609999999999998E-3</c:v>
                </c:pt>
                <c:pt idx="8868">
                  <c:v>2.415E-3</c:v>
                </c:pt>
                <c:pt idx="8869">
                  <c:v>2.4250000000000001E-3</c:v>
                </c:pt>
                <c:pt idx="8870">
                  <c:v>2.8100000000000004E-3</c:v>
                </c:pt>
                <c:pt idx="8871">
                  <c:v>5.2799999999999993E-4</c:v>
                </c:pt>
                <c:pt idx="8872">
                  <c:v>5.7600000000000001E-4</c:v>
                </c:pt>
                <c:pt idx="8873">
                  <c:v>7.3299999999999993E-4</c:v>
                </c:pt>
                <c:pt idx="8874">
                  <c:v>1.475E-3</c:v>
                </c:pt>
                <c:pt idx="8875">
                  <c:v>1.7319999999999998E-3</c:v>
                </c:pt>
                <c:pt idx="8876">
                  <c:v>2.166E-3</c:v>
                </c:pt>
                <c:pt idx="8877">
                  <c:v>1.5329999999999999E-3</c:v>
                </c:pt>
                <c:pt idx="8878">
                  <c:v>5.1649999999999995E-3</c:v>
                </c:pt>
                <c:pt idx="8879">
                  <c:v>8.206999999999999E-3</c:v>
                </c:pt>
                <c:pt idx="8880">
                  <c:v>7.6429999999999996E-3</c:v>
                </c:pt>
                <c:pt idx="8881">
                  <c:v>6.3079999999999994E-3</c:v>
                </c:pt>
                <c:pt idx="8882">
                  <c:v>4.5900000000000003E-3</c:v>
                </c:pt>
                <c:pt idx="8883">
                  <c:v>3.3309999999999998E-3</c:v>
                </c:pt>
                <c:pt idx="8884">
                  <c:v>2.8909999999999999E-3</c:v>
                </c:pt>
                <c:pt idx="8885">
                  <c:v>3.8709999999999999E-3</c:v>
                </c:pt>
                <c:pt idx="8886">
                  <c:v>7.0190000000000001E-3</c:v>
                </c:pt>
                <c:pt idx="8887">
                  <c:v>2.3681999999999998E-2</c:v>
                </c:pt>
                <c:pt idx="8888">
                  <c:v>2.4622999999999999E-2</c:v>
                </c:pt>
                <c:pt idx="8889">
                  <c:v>2.2903999999999997E-2</c:v>
                </c:pt>
                <c:pt idx="8890">
                  <c:v>2.8147999999999999E-2</c:v>
                </c:pt>
                <c:pt idx="8891">
                  <c:v>2.6870000000000002E-2</c:v>
                </c:pt>
                <c:pt idx="8892">
                  <c:v>2.7210000000000002E-2</c:v>
                </c:pt>
                <c:pt idx="8893">
                  <c:v>4.7592999999999996E-2</c:v>
                </c:pt>
                <c:pt idx="8894">
                  <c:v>4.6938999999999995E-2</c:v>
                </c:pt>
                <c:pt idx="8895">
                  <c:v>4.4677999999999995E-2</c:v>
                </c:pt>
                <c:pt idx="8896">
                  <c:v>4.2320999999999998E-2</c:v>
                </c:pt>
                <c:pt idx="8897">
                  <c:v>4.0208000000000001E-2</c:v>
                </c:pt>
                <c:pt idx="8898">
                  <c:v>3.3392999999999999E-2</c:v>
                </c:pt>
                <c:pt idx="8899">
                  <c:v>2.9501999999999997E-2</c:v>
                </c:pt>
                <c:pt idx="8900">
                  <c:v>2.2330000000000003E-2</c:v>
                </c:pt>
                <c:pt idx="8901">
                  <c:v>1.7436E-2</c:v>
                </c:pt>
                <c:pt idx="8902">
                  <c:v>1.5482999999999998E-2</c:v>
                </c:pt>
                <c:pt idx="8903">
                  <c:v>1.3344999999999999E-2</c:v>
                </c:pt>
                <c:pt idx="8904">
                  <c:v>1.2541E-2</c:v>
                </c:pt>
                <c:pt idx="8905">
                  <c:v>1.4490000000000001E-2</c:v>
                </c:pt>
                <c:pt idx="8906">
                  <c:v>1.2605E-2</c:v>
                </c:pt>
                <c:pt idx="8907">
                  <c:v>8.9300000000000004E-3</c:v>
                </c:pt>
                <c:pt idx="8908">
                  <c:v>8.9849999999999999E-3</c:v>
                </c:pt>
                <c:pt idx="8909">
                  <c:v>6.045E-3</c:v>
                </c:pt>
                <c:pt idx="8910">
                  <c:v>4.5829999999999994E-3</c:v>
                </c:pt>
                <c:pt idx="8911">
                  <c:v>4.0530000000000002E-3</c:v>
                </c:pt>
                <c:pt idx="8912">
                  <c:v>2.5539999999999998E-3</c:v>
                </c:pt>
                <c:pt idx="8913">
                  <c:v>1.459E-3</c:v>
                </c:pt>
                <c:pt idx="8914">
                  <c:v>4.8779999999999995E-3</c:v>
                </c:pt>
                <c:pt idx="8915">
                  <c:v>4.1519999999999994E-3</c:v>
                </c:pt>
                <c:pt idx="8916">
                  <c:v>3.6249999999999998E-3</c:v>
                </c:pt>
                <c:pt idx="8917">
                  <c:v>3.3549999999999999E-3</c:v>
                </c:pt>
                <c:pt idx="8918">
                  <c:v>2.6700000000000001E-3</c:v>
                </c:pt>
                <c:pt idx="8919">
                  <c:v>1.846E-3</c:v>
                </c:pt>
                <c:pt idx="8920">
                  <c:v>1.6359999999999999E-3</c:v>
                </c:pt>
                <c:pt idx="8921">
                  <c:v>2.8829999999999997E-3</c:v>
                </c:pt>
                <c:pt idx="8922">
                  <c:v>2.1719999999999999E-3</c:v>
                </c:pt>
                <c:pt idx="8923">
                  <c:v>2.3319999999999999E-3</c:v>
                </c:pt>
                <c:pt idx="8924">
                  <c:v>1.8029999999999999E-3</c:v>
                </c:pt>
                <c:pt idx="8925">
                  <c:v>3.1379999999999997E-3</c:v>
                </c:pt>
                <c:pt idx="8926">
                  <c:v>3.003E-3</c:v>
                </c:pt>
                <c:pt idx="8927">
                  <c:v>2.0300000000000001E-3</c:v>
                </c:pt>
                <c:pt idx="8928">
                  <c:v>1.335E-3</c:v>
                </c:pt>
                <c:pt idx="8929">
                  <c:v>1.2209999999999999E-3</c:v>
                </c:pt>
                <c:pt idx="8930">
                  <c:v>8.1799999999999993E-4</c:v>
                </c:pt>
                <c:pt idx="8931">
                  <c:v>7.0599999999999992E-4</c:v>
                </c:pt>
                <c:pt idx="8932">
                  <c:v>7.54E-4</c:v>
                </c:pt>
                <c:pt idx="8933">
                  <c:v>1.0529999999999999E-3</c:v>
                </c:pt>
                <c:pt idx="8934">
                  <c:v>1.4069999999999998E-3</c:v>
                </c:pt>
                <c:pt idx="8935">
                  <c:v>1.619E-3</c:v>
                </c:pt>
                <c:pt idx="8936">
                  <c:v>1.939E-3</c:v>
                </c:pt>
                <c:pt idx="8937">
                  <c:v>2.6559999999999999E-3</c:v>
                </c:pt>
                <c:pt idx="8938">
                  <c:v>5.5900000000000004E-3</c:v>
                </c:pt>
                <c:pt idx="8939">
                  <c:v>6.8519999999999996E-3</c:v>
                </c:pt>
                <c:pt idx="8940">
                  <c:v>5.901E-3</c:v>
                </c:pt>
                <c:pt idx="8941">
                  <c:v>1.7481999999999998E-2</c:v>
                </c:pt>
                <c:pt idx="8942">
                  <c:v>1.8158000000000001E-2</c:v>
                </c:pt>
                <c:pt idx="8943">
                  <c:v>1.5932999999999999E-2</c:v>
                </c:pt>
                <c:pt idx="8944">
                  <c:v>1.3953999999999999E-2</c:v>
                </c:pt>
                <c:pt idx="8945">
                  <c:v>1.4180000000000002E-2</c:v>
                </c:pt>
                <c:pt idx="8946">
                  <c:v>1.0126E-2</c:v>
                </c:pt>
                <c:pt idx="8947">
                  <c:v>9.3259999999999992E-3</c:v>
                </c:pt>
                <c:pt idx="8948">
                  <c:v>9.2769999999999988E-3</c:v>
                </c:pt>
                <c:pt idx="8949">
                  <c:v>9.0619999999999989E-3</c:v>
                </c:pt>
                <c:pt idx="8950">
                  <c:v>7.5709999999999996E-3</c:v>
                </c:pt>
                <c:pt idx="8951">
                  <c:v>6.2959999999999995E-3</c:v>
                </c:pt>
                <c:pt idx="8952">
                  <c:v>7.6539999999999993E-3</c:v>
                </c:pt>
                <c:pt idx="8953">
                  <c:v>6.2189999999999997E-3</c:v>
                </c:pt>
                <c:pt idx="8954">
                  <c:v>7.2610000000000001E-3</c:v>
                </c:pt>
                <c:pt idx="8955">
                  <c:v>5.2969999999999996E-3</c:v>
                </c:pt>
                <c:pt idx="8956">
                  <c:v>3.539E-3</c:v>
                </c:pt>
                <c:pt idx="8957">
                  <c:v>2.3990000000000001E-3</c:v>
                </c:pt>
                <c:pt idx="8958">
                  <c:v>1.7979999999999999E-3</c:v>
                </c:pt>
                <c:pt idx="8959">
                  <c:v>4.9480000000000001E-3</c:v>
                </c:pt>
                <c:pt idx="8960">
                  <c:v>4.215E-3</c:v>
                </c:pt>
                <c:pt idx="8961">
                  <c:v>3.6400000000000004E-3</c:v>
                </c:pt>
                <c:pt idx="8962">
                  <c:v>3.1409999999999997E-3</c:v>
                </c:pt>
                <c:pt idx="8963">
                  <c:v>2.7819999999999998E-3</c:v>
                </c:pt>
                <c:pt idx="8964">
                  <c:v>2.1149999999999997E-3</c:v>
                </c:pt>
                <c:pt idx="8965">
                  <c:v>2.3179999999999997E-3</c:v>
                </c:pt>
                <c:pt idx="8966">
                  <c:v>4.4609999999999997E-3</c:v>
                </c:pt>
                <c:pt idx="8967">
                  <c:v>2.7489999999999997E-3</c:v>
                </c:pt>
                <c:pt idx="8968">
                  <c:v>1.784E-3</c:v>
                </c:pt>
                <c:pt idx="8969">
                  <c:v>2.7829999999999999E-3</c:v>
                </c:pt>
                <c:pt idx="8970">
                  <c:v>2.3279999999999998E-3</c:v>
                </c:pt>
                <c:pt idx="8971">
                  <c:v>1.604E-3</c:v>
                </c:pt>
                <c:pt idx="8972">
                  <c:v>8.7299999999999997E-4</c:v>
                </c:pt>
                <c:pt idx="8973">
                  <c:v>5.6700000000000001E-4</c:v>
                </c:pt>
                <c:pt idx="8974">
                  <c:v>4.73E-4</c:v>
                </c:pt>
                <c:pt idx="8975">
                  <c:v>4.2899999999999997E-4</c:v>
                </c:pt>
                <c:pt idx="8976">
                  <c:v>2.3000000000000001E-4</c:v>
                </c:pt>
                <c:pt idx="8977">
                  <c:v>2.5599999999999999E-4</c:v>
                </c:pt>
                <c:pt idx="8978">
                  <c:v>4.2499999999999998E-4</c:v>
                </c:pt>
                <c:pt idx="8979">
                  <c:v>5.5899999999999993E-4</c:v>
                </c:pt>
                <c:pt idx="8980">
                  <c:v>3.7199999999999999E-4</c:v>
                </c:pt>
                <c:pt idx="8981">
                  <c:v>5.2799999999999993E-4</c:v>
                </c:pt>
                <c:pt idx="8982">
                  <c:v>5.0599999999999994E-4</c:v>
                </c:pt>
                <c:pt idx="8983">
                  <c:v>5.4799999999999998E-4</c:v>
                </c:pt>
                <c:pt idx="8984">
                  <c:v>5.2899999999999996E-4</c:v>
                </c:pt>
                <c:pt idx="8985">
                  <c:v>6.9699999999999992E-4</c:v>
                </c:pt>
                <c:pt idx="8986">
                  <c:v>1.127E-3</c:v>
                </c:pt>
                <c:pt idx="8987">
                  <c:v>6.9899999999999997E-4</c:v>
                </c:pt>
                <c:pt idx="8988">
                  <c:v>4.7599999999999997E-4</c:v>
                </c:pt>
                <c:pt idx="8989">
                  <c:v>6.5200000000000002E-4</c:v>
                </c:pt>
                <c:pt idx="8990">
                  <c:v>4.5300000000000001E-4</c:v>
                </c:pt>
                <c:pt idx="8991">
                  <c:v>5.3000000000000009E-4</c:v>
                </c:pt>
                <c:pt idx="8992">
                  <c:v>8.8800000000000001E-4</c:v>
                </c:pt>
                <c:pt idx="8993">
                  <c:v>9.6599999999999995E-4</c:v>
                </c:pt>
                <c:pt idx="8994">
                  <c:v>1.0379999999999999E-3</c:v>
                </c:pt>
                <c:pt idx="8995">
                  <c:v>1.021E-3</c:v>
                </c:pt>
                <c:pt idx="8996">
                  <c:v>9.5399999999999999E-4</c:v>
                </c:pt>
                <c:pt idx="8997">
                  <c:v>1.039E-3</c:v>
                </c:pt>
                <c:pt idx="8998">
                  <c:v>1.005E-3</c:v>
                </c:pt>
                <c:pt idx="8999">
                  <c:v>6.9699999999999992E-4</c:v>
                </c:pt>
                <c:pt idx="9000">
                  <c:v>5.0699999999999996E-4</c:v>
                </c:pt>
                <c:pt idx="9001">
                  <c:v>7.1499999999999992E-4</c:v>
                </c:pt>
                <c:pt idx="9002">
                  <c:v>6.0799999999999993E-4</c:v>
                </c:pt>
                <c:pt idx="9003">
                  <c:v>6.3400000000000001E-4</c:v>
                </c:pt>
                <c:pt idx="9004">
                  <c:v>1.0509999999999999E-3</c:v>
                </c:pt>
                <c:pt idx="9005">
                  <c:v>6.0799999999999993E-4</c:v>
                </c:pt>
                <c:pt idx="9006">
                  <c:v>6.4399999999999993E-4</c:v>
                </c:pt>
                <c:pt idx="9007">
                  <c:v>1.188E-3</c:v>
                </c:pt>
                <c:pt idx="9008">
                  <c:v>8.6199999999999992E-4</c:v>
                </c:pt>
                <c:pt idx="9009">
                  <c:v>1.2339999999999999E-3</c:v>
                </c:pt>
                <c:pt idx="9010">
                  <c:v>1.1130000000000001E-3</c:v>
                </c:pt>
                <c:pt idx="9011">
                  <c:v>3.1609999999999997E-3</c:v>
                </c:pt>
                <c:pt idx="9012">
                  <c:v>3.0839999999999999E-3</c:v>
                </c:pt>
                <c:pt idx="9013">
                  <c:v>1.7200000000000002E-3</c:v>
                </c:pt>
                <c:pt idx="9014">
                  <c:v>1.689E-3</c:v>
                </c:pt>
                <c:pt idx="9015">
                  <c:v>8.5499999999999997E-4</c:v>
                </c:pt>
                <c:pt idx="9016">
                  <c:v>3.6099999999999999E-4</c:v>
                </c:pt>
                <c:pt idx="9017">
                  <c:v>2.5349999999999999E-3</c:v>
                </c:pt>
                <c:pt idx="9018">
                  <c:v>1.33E-3</c:v>
                </c:pt>
                <c:pt idx="9019">
                  <c:v>2.1059999999999998E-3</c:v>
                </c:pt>
                <c:pt idx="9020">
                  <c:v>3.3289999999999999E-3</c:v>
                </c:pt>
                <c:pt idx="9021">
                  <c:v>1.5070000000000002E-2</c:v>
                </c:pt>
                <c:pt idx="9022">
                  <c:v>1.5118999999999999E-2</c:v>
                </c:pt>
                <c:pt idx="9023">
                  <c:v>1.3812999999999999E-2</c:v>
                </c:pt>
                <c:pt idx="9024">
                  <c:v>1.5986E-2</c:v>
                </c:pt>
                <c:pt idx="9025">
                  <c:v>1.3352999999999999E-2</c:v>
                </c:pt>
                <c:pt idx="9026">
                  <c:v>1.2733999999999999E-2</c:v>
                </c:pt>
                <c:pt idx="9027">
                  <c:v>1.3023999999999999E-2</c:v>
                </c:pt>
                <c:pt idx="9028">
                  <c:v>1.0236E-2</c:v>
                </c:pt>
                <c:pt idx="9029">
                  <c:v>7.6219999999999994E-3</c:v>
                </c:pt>
                <c:pt idx="9030">
                  <c:v>6.1040000000000001E-3</c:v>
                </c:pt>
                <c:pt idx="9031">
                  <c:v>4.6280000000000002E-3</c:v>
                </c:pt>
                <c:pt idx="9032">
                  <c:v>3.1809999999999998E-3</c:v>
                </c:pt>
                <c:pt idx="9033">
                  <c:v>3.189E-3</c:v>
                </c:pt>
                <c:pt idx="9034">
                  <c:v>2.7009999999999998E-3</c:v>
                </c:pt>
                <c:pt idx="9035">
                  <c:v>2.1670000000000001E-3</c:v>
                </c:pt>
                <c:pt idx="9036">
                  <c:v>1.7719999999999999E-3</c:v>
                </c:pt>
                <c:pt idx="9037">
                  <c:v>1.6379999999999999E-3</c:v>
                </c:pt>
                <c:pt idx="9038">
                  <c:v>1.635E-3</c:v>
                </c:pt>
                <c:pt idx="9039">
                  <c:v>1.5589999999999998E-3</c:v>
                </c:pt>
                <c:pt idx="9040">
                  <c:v>2.6359999999999999E-3</c:v>
                </c:pt>
                <c:pt idx="9041">
                  <c:v>2.49E-3</c:v>
                </c:pt>
                <c:pt idx="9042">
                  <c:v>2.3479999999999998E-3</c:v>
                </c:pt>
                <c:pt idx="9043">
                  <c:v>2.1249999999999997E-3</c:v>
                </c:pt>
                <c:pt idx="9044">
                  <c:v>2.1489999999999999E-3</c:v>
                </c:pt>
                <c:pt idx="9045">
                  <c:v>1.916E-3</c:v>
                </c:pt>
                <c:pt idx="9046">
                  <c:v>1.415E-3</c:v>
                </c:pt>
                <c:pt idx="9047">
                  <c:v>1.382E-3</c:v>
                </c:pt>
                <c:pt idx="9048">
                  <c:v>1.1919999999999999E-3</c:v>
                </c:pt>
                <c:pt idx="9049">
                  <c:v>1.457E-3</c:v>
                </c:pt>
                <c:pt idx="9050">
                  <c:v>1.274E-3</c:v>
                </c:pt>
                <c:pt idx="9051">
                  <c:v>1.5149999999999999E-3</c:v>
                </c:pt>
                <c:pt idx="9052">
                  <c:v>9.1499999999999991E-4</c:v>
                </c:pt>
                <c:pt idx="9053">
                  <c:v>9.4000000000000008E-4</c:v>
                </c:pt>
                <c:pt idx="9054">
                  <c:v>1.4579999999999999E-3</c:v>
                </c:pt>
                <c:pt idx="9055">
                  <c:v>1.1279999999999999E-3</c:v>
                </c:pt>
                <c:pt idx="9056">
                  <c:v>1.1529999999999999E-3</c:v>
                </c:pt>
                <c:pt idx="9057">
                  <c:v>1.044E-3</c:v>
                </c:pt>
                <c:pt idx="9058">
                  <c:v>7.0899999999999999E-4</c:v>
                </c:pt>
                <c:pt idx="9059">
                  <c:v>8.7399999999999999E-4</c:v>
                </c:pt>
                <c:pt idx="9060">
                  <c:v>6.7099999999999994E-4</c:v>
                </c:pt>
                <c:pt idx="9061">
                  <c:v>6.2649999999999997E-3</c:v>
                </c:pt>
                <c:pt idx="9062">
                  <c:v>5.6019999999999993E-3</c:v>
                </c:pt>
                <c:pt idx="9063">
                  <c:v>4.5319999999999996E-3</c:v>
                </c:pt>
                <c:pt idx="9064">
                  <c:v>3.8119999999999999E-3</c:v>
                </c:pt>
                <c:pt idx="9065">
                  <c:v>1.6050000000000002E-2</c:v>
                </c:pt>
                <c:pt idx="9066">
                  <c:v>1.5434E-2</c:v>
                </c:pt>
                <c:pt idx="9067">
                  <c:v>2.4601999999999999E-2</c:v>
                </c:pt>
                <c:pt idx="9068">
                  <c:v>2.2824999999999998E-2</c:v>
                </c:pt>
                <c:pt idx="9069">
                  <c:v>4.0948999999999999E-2</c:v>
                </c:pt>
                <c:pt idx="9070">
                  <c:v>4.0377999999999997E-2</c:v>
                </c:pt>
                <c:pt idx="9071">
                  <c:v>4.4040000000000003E-2</c:v>
                </c:pt>
                <c:pt idx="9072">
                  <c:v>4.3511000000000001E-2</c:v>
                </c:pt>
                <c:pt idx="9073">
                  <c:v>4.8956E-2</c:v>
                </c:pt>
                <c:pt idx="9074">
                  <c:v>4.5096999999999998E-2</c:v>
                </c:pt>
                <c:pt idx="9075">
                  <c:v>6.5914E-2</c:v>
                </c:pt>
                <c:pt idx="9076">
                  <c:v>6.7108000000000001E-2</c:v>
                </c:pt>
                <c:pt idx="9077">
                  <c:v>6.0400000000000002E-2</c:v>
                </c:pt>
                <c:pt idx="9078">
                  <c:v>5.3620000000000001E-2</c:v>
                </c:pt>
                <c:pt idx="9079">
                  <c:v>4.9096999999999995E-2</c:v>
                </c:pt>
                <c:pt idx="9080">
                  <c:v>4.2091999999999997E-2</c:v>
                </c:pt>
                <c:pt idx="9081">
                  <c:v>3.8006999999999999E-2</c:v>
                </c:pt>
                <c:pt idx="9082">
                  <c:v>3.2835999999999997E-2</c:v>
                </c:pt>
                <c:pt idx="9083">
                  <c:v>2.8081999999999999E-2</c:v>
                </c:pt>
                <c:pt idx="9084">
                  <c:v>2.6425999999999998E-2</c:v>
                </c:pt>
                <c:pt idx="9085">
                  <c:v>2.2394999999999998E-2</c:v>
                </c:pt>
                <c:pt idx="9086">
                  <c:v>1.6223999999999999E-2</c:v>
                </c:pt>
                <c:pt idx="9087">
                  <c:v>2.6301999999999999E-2</c:v>
                </c:pt>
                <c:pt idx="9088">
                  <c:v>2.4298E-2</c:v>
                </c:pt>
                <c:pt idx="9089">
                  <c:v>2.5670999999999999E-2</c:v>
                </c:pt>
                <c:pt idx="9090">
                  <c:v>2.5291999999999999E-2</c:v>
                </c:pt>
                <c:pt idx="9091">
                  <c:v>2.4840000000000001E-2</c:v>
                </c:pt>
                <c:pt idx="9092">
                  <c:v>1.9056E-2</c:v>
                </c:pt>
                <c:pt idx="9093">
                  <c:v>1.2931999999999999E-2</c:v>
                </c:pt>
                <c:pt idx="9094">
                  <c:v>1.0591E-2</c:v>
                </c:pt>
                <c:pt idx="9095">
                  <c:v>9.8890000000000002E-3</c:v>
                </c:pt>
                <c:pt idx="9096">
                  <c:v>1.0026E-2</c:v>
                </c:pt>
                <c:pt idx="9097">
                  <c:v>9.7369999999999991E-3</c:v>
                </c:pt>
                <c:pt idx="9098">
                  <c:v>9.640000000000001E-3</c:v>
                </c:pt>
                <c:pt idx="9099">
                  <c:v>7.8180000000000003E-3</c:v>
                </c:pt>
                <c:pt idx="9100">
                  <c:v>7.3100000000000005E-3</c:v>
                </c:pt>
                <c:pt idx="9101">
                  <c:v>7.7659999999999995E-3</c:v>
                </c:pt>
                <c:pt idx="9102">
                  <c:v>6.2439999999999996E-3</c:v>
                </c:pt>
                <c:pt idx="9103">
                  <c:v>6.783E-3</c:v>
                </c:pt>
                <c:pt idx="9104">
                  <c:v>4.81E-3</c:v>
                </c:pt>
                <c:pt idx="9105">
                  <c:v>4.594E-3</c:v>
                </c:pt>
                <c:pt idx="9106">
                  <c:v>3.8139999999999997E-3</c:v>
                </c:pt>
                <c:pt idx="9107">
                  <c:v>5.8279999999999998E-3</c:v>
                </c:pt>
                <c:pt idx="9108">
                  <c:v>2.1919999999999999E-3</c:v>
                </c:pt>
                <c:pt idx="9109">
                  <c:v>1.7959999999999999E-3</c:v>
                </c:pt>
                <c:pt idx="9110">
                  <c:v>1.6249999999999999E-3</c:v>
                </c:pt>
                <c:pt idx="9111">
                  <c:v>1.4659999999999999E-3</c:v>
                </c:pt>
                <c:pt idx="9112">
                  <c:v>6.7679999999999997E-3</c:v>
                </c:pt>
                <c:pt idx="9113">
                  <c:v>7.8619999999999992E-3</c:v>
                </c:pt>
                <c:pt idx="9114">
                  <c:v>1.2114999999999999E-2</c:v>
                </c:pt>
                <c:pt idx="9115">
                  <c:v>1.627E-2</c:v>
                </c:pt>
                <c:pt idx="9116">
                  <c:v>1.6087000000000001E-2</c:v>
                </c:pt>
                <c:pt idx="9117">
                  <c:v>2.8270000000000003E-2</c:v>
                </c:pt>
                <c:pt idx="9118">
                  <c:v>3.3034000000000001E-2</c:v>
                </c:pt>
                <c:pt idx="9119">
                  <c:v>4.1194000000000001E-2</c:v>
                </c:pt>
                <c:pt idx="9120">
                  <c:v>5.9253999999999994E-2</c:v>
                </c:pt>
                <c:pt idx="9121">
                  <c:v>6.7640000000000006E-2</c:v>
                </c:pt>
                <c:pt idx="9122">
                  <c:v>6.7881999999999998E-2</c:v>
                </c:pt>
                <c:pt idx="9123">
                  <c:v>6.6778999999999991E-2</c:v>
                </c:pt>
                <c:pt idx="9124">
                  <c:v>6.8691000000000002E-2</c:v>
                </c:pt>
                <c:pt idx="9125">
                  <c:v>6.0594999999999996E-2</c:v>
                </c:pt>
                <c:pt idx="9126">
                  <c:v>5.2351999999999996E-2</c:v>
                </c:pt>
                <c:pt idx="9127">
                  <c:v>4.4990999999999996E-2</c:v>
                </c:pt>
                <c:pt idx="9128">
                  <c:v>3.8779000000000001E-2</c:v>
                </c:pt>
                <c:pt idx="9129">
                  <c:v>3.2244999999999996E-2</c:v>
                </c:pt>
                <c:pt idx="9130">
                  <c:v>2.8990999999999999E-2</c:v>
                </c:pt>
                <c:pt idx="9131">
                  <c:v>2.1843999999999999E-2</c:v>
                </c:pt>
                <c:pt idx="9132">
                  <c:v>2.1472999999999999E-2</c:v>
                </c:pt>
                <c:pt idx="9133">
                  <c:v>3.8032999999999997E-2</c:v>
                </c:pt>
                <c:pt idx="9134">
                  <c:v>4.7957E-2</c:v>
                </c:pt>
                <c:pt idx="9135">
                  <c:v>5.8043999999999998E-2</c:v>
                </c:pt>
                <c:pt idx="9136">
                  <c:v>6.3321000000000002E-2</c:v>
                </c:pt>
                <c:pt idx="9137">
                  <c:v>6.2775999999999998E-2</c:v>
                </c:pt>
                <c:pt idx="9138">
                  <c:v>6.1577999999999994E-2</c:v>
                </c:pt>
                <c:pt idx="9139">
                  <c:v>5.2357999999999995E-2</c:v>
                </c:pt>
                <c:pt idx="9140">
                  <c:v>5.2446E-2</c:v>
                </c:pt>
                <c:pt idx="9141">
                  <c:v>7.7715999999999993E-2</c:v>
                </c:pt>
                <c:pt idx="9142">
                  <c:v>9.7576999999999997E-2</c:v>
                </c:pt>
                <c:pt idx="9143">
                  <c:v>9.4381999999999994E-2</c:v>
                </c:pt>
                <c:pt idx="9144">
                  <c:v>9.8234999999999989E-2</c:v>
                </c:pt>
                <c:pt idx="9145">
                  <c:v>0.100439</c:v>
                </c:pt>
                <c:pt idx="9146">
                  <c:v>0.121073</c:v>
                </c:pt>
                <c:pt idx="9147">
                  <c:v>0.120516</c:v>
                </c:pt>
                <c:pt idx="9148">
                  <c:v>0.11364299999999999</c:v>
                </c:pt>
                <c:pt idx="9149">
                  <c:v>0.10843799999999999</c:v>
                </c:pt>
                <c:pt idx="9150">
                  <c:v>0.116435</c:v>
                </c:pt>
                <c:pt idx="9151">
                  <c:v>0.11919</c:v>
                </c:pt>
                <c:pt idx="9152">
                  <c:v>0.124224</c:v>
                </c:pt>
                <c:pt idx="9153">
                  <c:v>0.124872</c:v>
                </c:pt>
                <c:pt idx="9154">
                  <c:v>0.13109699999999999</c:v>
                </c:pt>
                <c:pt idx="9155">
                  <c:v>0.115926</c:v>
                </c:pt>
                <c:pt idx="9156">
                  <c:v>0.11483699999999999</c:v>
                </c:pt>
                <c:pt idx="9157">
                  <c:v>0.117547</c:v>
                </c:pt>
                <c:pt idx="9158">
                  <c:v>0.10396799999999999</c:v>
                </c:pt>
                <c:pt idx="9159">
                  <c:v>0.106962</c:v>
                </c:pt>
                <c:pt idx="9160">
                  <c:v>9.9210999999999994E-2</c:v>
                </c:pt>
                <c:pt idx="9161">
                  <c:v>0.11326299999999999</c:v>
                </c:pt>
                <c:pt idx="9162">
                  <c:v>9.1184000000000001E-2</c:v>
                </c:pt>
                <c:pt idx="9163">
                  <c:v>7.3846999999999996E-2</c:v>
                </c:pt>
                <c:pt idx="9164">
                  <c:v>6.3402E-2</c:v>
                </c:pt>
                <c:pt idx="9165">
                  <c:v>5.0942999999999995E-2</c:v>
                </c:pt>
                <c:pt idx="9166">
                  <c:v>3.807E-2</c:v>
                </c:pt>
                <c:pt idx="9167">
                  <c:v>2.9804999999999998E-2</c:v>
                </c:pt>
                <c:pt idx="9168">
                  <c:v>2.2921999999999998E-2</c:v>
                </c:pt>
                <c:pt idx="9169">
                  <c:v>1.9910999999999998E-2</c:v>
                </c:pt>
                <c:pt idx="9170">
                  <c:v>1.6382999999999998E-2</c:v>
                </c:pt>
                <c:pt idx="9171">
                  <c:v>1.5337999999999999E-2</c:v>
                </c:pt>
                <c:pt idx="9172">
                  <c:v>1.2092E-2</c:v>
                </c:pt>
                <c:pt idx="9173">
                  <c:v>1.3370000000000002E-2</c:v>
                </c:pt>
                <c:pt idx="9174">
                  <c:v>1.0636E-2</c:v>
                </c:pt>
                <c:pt idx="9175">
                  <c:v>8.7500000000000008E-3</c:v>
                </c:pt>
                <c:pt idx="9176">
                  <c:v>8.3660000000000002E-3</c:v>
                </c:pt>
                <c:pt idx="9177">
                  <c:v>1.2015E-2</c:v>
                </c:pt>
                <c:pt idx="9178">
                  <c:v>1.3023E-2</c:v>
                </c:pt>
                <c:pt idx="9179">
                  <c:v>1.8095E-2</c:v>
                </c:pt>
                <c:pt idx="9180">
                  <c:v>2.1750000000000002E-2</c:v>
                </c:pt>
                <c:pt idx="9181">
                  <c:v>2.6456999999999998E-2</c:v>
                </c:pt>
                <c:pt idx="9182">
                  <c:v>2.4132999999999998E-2</c:v>
                </c:pt>
                <c:pt idx="9183">
                  <c:v>2.9148E-2</c:v>
                </c:pt>
                <c:pt idx="9184">
                  <c:v>2.7073E-2</c:v>
                </c:pt>
                <c:pt idx="9185">
                  <c:v>3.0743999999999997E-2</c:v>
                </c:pt>
                <c:pt idx="9186">
                  <c:v>2.7868999999999998E-2</c:v>
                </c:pt>
                <c:pt idx="9187">
                  <c:v>3.6664999999999996E-2</c:v>
                </c:pt>
                <c:pt idx="9188">
                  <c:v>3.6685999999999996E-2</c:v>
                </c:pt>
                <c:pt idx="9189">
                  <c:v>3.0022E-2</c:v>
                </c:pt>
                <c:pt idx="9190">
                  <c:v>3.3600999999999999E-2</c:v>
                </c:pt>
                <c:pt idx="9191">
                  <c:v>2.8478E-2</c:v>
                </c:pt>
                <c:pt idx="9192">
                  <c:v>2.7302E-2</c:v>
                </c:pt>
                <c:pt idx="9193">
                  <c:v>3.0491999999999998E-2</c:v>
                </c:pt>
                <c:pt idx="9194">
                  <c:v>2.7807999999999999E-2</c:v>
                </c:pt>
                <c:pt idx="9195">
                  <c:v>2.5172E-2</c:v>
                </c:pt>
                <c:pt idx="9196">
                  <c:v>2.4670000000000001E-2</c:v>
                </c:pt>
                <c:pt idx="9197">
                  <c:v>1.9698E-2</c:v>
                </c:pt>
                <c:pt idx="9198">
                  <c:v>2.0438999999999999E-2</c:v>
                </c:pt>
                <c:pt idx="9199">
                  <c:v>1.6038999999999998E-2</c:v>
                </c:pt>
                <c:pt idx="9200">
                  <c:v>1.5493999999999999E-2</c:v>
                </c:pt>
                <c:pt idx="9201">
                  <c:v>1.7396999999999999E-2</c:v>
                </c:pt>
                <c:pt idx="9202">
                  <c:v>1.7054E-2</c:v>
                </c:pt>
                <c:pt idx="9203">
                  <c:v>1.5420999999999999E-2</c:v>
                </c:pt>
                <c:pt idx="9204">
                  <c:v>1.6205999999999998E-2</c:v>
                </c:pt>
                <c:pt idx="9205">
                  <c:v>1.4872999999999999E-2</c:v>
                </c:pt>
                <c:pt idx="9206">
                  <c:v>1.7263999999999998E-2</c:v>
                </c:pt>
                <c:pt idx="9207">
                  <c:v>9.4669999999999997E-3</c:v>
                </c:pt>
                <c:pt idx="9208">
                  <c:v>1.1170999999999999E-2</c:v>
                </c:pt>
                <c:pt idx="9209">
                  <c:v>1.2017E-2</c:v>
                </c:pt>
                <c:pt idx="9210">
                  <c:v>1.0388999999999999E-2</c:v>
                </c:pt>
                <c:pt idx="9211">
                  <c:v>1.3946999999999999E-2</c:v>
                </c:pt>
                <c:pt idx="9212">
                  <c:v>1.3762999999999999E-2</c:v>
                </c:pt>
                <c:pt idx="9213">
                  <c:v>1.0643999999999999E-2</c:v>
                </c:pt>
                <c:pt idx="9214">
                  <c:v>1.0418E-2</c:v>
                </c:pt>
                <c:pt idx="9215">
                  <c:v>1.102E-2</c:v>
                </c:pt>
                <c:pt idx="9216">
                  <c:v>6.9219999999999993E-3</c:v>
                </c:pt>
                <c:pt idx="9217">
                  <c:v>5.0000000000000001E-3</c:v>
                </c:pt>
                <c:pt idx="9218">
                  <c:v>5.5169999999999993E-3</c:v>
                </c:pt>
                <c:pt idx="9219">
                  <c:v>2.6189999999999998E-3</c:v>
                </c:pt>
                <c:pt idx="9220">
                  <c:v>3.9490000000000003E-3</c:v>
                </c:pt>
                <c:pt idx="9221">
                  <c:v>6.0169999999999998E-3</c:v>
                </c:pt>
                <c:pt idx="9222">
                  <c:v>6.1839999999999994E-3</c:v>
                </c:pt>
                <c:pt idx="9223">
                  <c:v>1.0010000000000002E-2</c:v>
                </c:pt>
                <c:pt idx="9224">
                  <c:v>1.1753E-2</c:v>
                </c:pt>
                <c:pt idx="9225">
                  <c:v>1.1847E-2</c:v>
                </c:pt>
                <c:pt idx="9226">
                  <c:v>1.2647E-2</c:v>
                </c:pt>
                <c:pt idx="9227">
                  <c:v>1.5335E-2</c:v>
                </c:pt>
                <c:pt idx="9228">
                  <c:v>1.4208999999999999E-2</c:v>
                </c:pt>
                <c:pt idx="9229">
                  <c:v>1.6275999999999999E-2</c:v>
                </c:pt>
                <c:pt idx="9230">
                  <c:v>1.6122000000000001E-2</c:v>
                </c:pt>
                <c:pt idx="9231">
                  <c:v>1.8735999999999999E-2</c:v>
                </c:pt>
                <c:pt idx="9232">
                  <c:v>1.8665999999999999E-2</c:v>
                </c:pt>
                <c:pt idx="9233">
                  <c:v>1.8696999999999998E-2</c:v>
                </c:pt>
                <c:pt idx="9234">
                  <c:v>1.1838999999999999E-2</c:v>
                </c:pt>
                <c:pt idx="9235">
                  <c:v>1.1115999999999999E-2</c:v>
                </c:pt>
                <c:pt idx="9236">
                  <c:v>1.0992E-2</c:v>
                </c:pt>
                <c:pt idx="9237">
                  <c:v>6.6369999999999997E-3</c:v>
                </c:pt>
                <c:pt idx="9238">
                  <c:v>8.8989999999999989E-3</c:v>
                </c:pt>
                <c:pt idx="9239">
                  <c:v>1.3767999999999999E-2</c:v>
                </c:pt>
                <c:pt idx="9240">
                  <c:v>1.6268999999999999E-2</c:v>
                </c:pt>
                <c:pt idx="9241">
                  <c:v>1.2201999999999999E-2</c:v>
                </c:pt>
                <c:pt idx="9242">
                  <c:v>1.3760999999999999E-2</c:v>
                </c:pt>
                <c:pt idx="9243">
                  <c:v>1.0048999999999999E-2</c:v>
                </c:pt>
                <c:pt idx="9244">
                  <c:v>1.3533999999999999E-2</c:v>
                </c:pt>
                <c:pt idx="9245">
                  <c:v>1.5283999999999999E-2</c:v>
                </c:pt>
                <c:pt idx="9246">
                  <c:v>2.1335E-2</c:v>
                </c:pt>
                <c:pt idx="9247">
                  <c:v>1.8912999999999999E-2</c:v>
                </c:pt>
                <c:pt idx="9248">
                  <c:v>1.6990000000000002E-2</c:v>
                </c:pt>
                <c:pt idx="9249">
                  <c:v>1.6218E-2</c:v>
                </c:pt>
                <c:pt idx="9250">
                  <c:v>1.1528E-2</c:v>
                </c:pt>
                <c:pt idx="9251">
                  <c:v>1.5526E-2</c:v>
                </c:pt>
                <c:pt idx="9252">
                  <c:v>1.4352E-2</c:v>
                </c:pt>
                <c:pt idx="9253">
                  <c:v>1.7495999999999998E-2</c:v>
                </c:pt>
                <c:pt idx="9254">
                  <c:v>2.1670999999999999E-2</c:v>
                </c:pt>
                <c:pt idx="9255">
                  <c:v>1.6376999999999999E-2</c:v>
                </c:pt>
                <c:pt idx="9256">
                  <c:v>1.4414999999999999E-2</c:v>
                </c:pt>
                <c:pt idx="9257">
                  <c:v>1.5325999999999999E-2</c:v>
                </c:pt>
                <c:pt idx="9258">
                  <c:v>1.5325E-2</c:v>
                </c:pt>
                <c:pt idx="9259">
                  <c:v>2.0191000000000001E-2</c:v>
                </c:pt>
                <c:pt idx="9260">
                  <c:v>2.8666999999999998E-2</c:v>
                </c:pt>
                <c:pt idx="9261">
                  <c:v>2.8493999999999998E-2</c:v>
                </c:pt>
                <c:pt idx="9262">
                  <c:v>2.6450000000000001E-2</c:v>
                </c:pt>
                <c:pt idx="9263">
                  <c:v>2.6148999999999999E-2</c:v>
                </c:pt>
                <c:pt idx="9264">
                  <c:v>3.0180999999999999E-2</c:v>
                </c:pt>
                <c:pt idx="9265">
                  <c:v>3.7968000000000002E-2</c:v>
                </c:pt>
                <c:pt idx="9266">
                  <c:v>4.6066999999999997E-2</c:v>
                </c:pt>
                <c:pt idx="9267">
                  <c:v>5.9755999999999997E-2</c:v>
                </c:pt>
                <c:pt idx="9268">
                  <c:v>7.2465000000000002E-2</c:v>
                </c:pt>
                <c:pt idx="9269">
                  <c:v>7.2941999999999993E-2</c:v>
                </c:pt>
                <c:pt idx="9270">
                  <c:v>7.9325999999999994E-2</c:v>
                </c:pt>
                <c:pt idx="9271">
                  <c:v>7.9263E-2</c:v>
                </c:pt>
                <c:pt idx="9272">
                  <c:v>6.958099999999999E-2</c:v>
                </c:pt>
                <c:pt idx="9273">
                  <c:v>5.9500000000000004E-2</c:v>
                </c:pt>
                <c:pt idx="9274">
                  <c:v>4.7946999999999997E-2</c:v>
                </c:pt>
                <c:pt idx="9275">
                  <c:v>3.8622999999999998E-2</c:v>
                </c:pt>
                <c:pt idx="9276">
                  <c:v>3.2780999999999998E-2</c:v>
                </c:pt>
                <c:pt idx="9277">
                  <c:v>2.0832E-2</c:v>
                </c:pt>
                <c:pt idx="9278">
                  <c:v>2.1274999999999999E-2</c:v>
                </c:pt>
                <c:pt idx="9279">
                  <c:v>2.2745999999999999E-2</c:v>
                </c:pt>
                <c:pt idx="9280">
                  <c:v>2.2825999999999999E-2</c:v>
                </c:pt>
                <c:pt idx="9281">
                  <c:v>2.3896999999999998E-2</c:v>
                </c:pt>
                <c:pt idx="9282">
                  <c:v>2.6383999999999998E-2</c:v>
                </c:pt>
                <c:pt idx="9283">
                  <c:v>2.6199E-2</c:v>
                </c:pt>
                <c:pt idx="9284">
                  <c:v>2.5914E-2</c:v>
                </c:pt>
                <c:pt idx="9285">
                  <c:v>2.5363999999999998E-2</c:v>
                </c:pt>
                <c:pt idx="9286">
                  <c:v>1.9564999999999999E-2</c:v>
                </c:pt>
                <c:pt idx="9287">
                  <c:v>2.1266999999999998E-2</c:v>
                </c:pt>
                <c:pt idx="9288">
                  <c:v>2.1097999999999999E-2</c:v>
                </c:pt>
                <c:pt idx="9289">
                  <c:v>2.1680000000000001E-2</c:v>
                </c:pt>
                <c:pt idx="9290">
                  <c:v>2.6277999999999999E-2</c:v>
                </c:pt>
                <c:pt idx="9291">
                  <c:v>2.6735999999999999E-2</c:v>
                </c:pt>
                <c:pt idx="9292">
                  <c:v>2.4631999999999998E-2</c:v>
                </c:pt>
                <c:pt idx="9293">
                  <c:v>2.5682999999999997E-2</c:v>
                </c:pt>
                <c:pt idx="9294">
                  <c:v>1.8161999999999998E-2</c:v>
                </c:pt>
                <c:pt idx="9295">
                  <c:v>1.3724E-2</c:v>
                </c:pt>
                <c:pt idx="9296">
                  <c:v>2.3255999999999999E-2</c:v>
                </c:pt>
                <c:pt idx="9297">
                  <c:v>5.2340000000000005E-2</c:v>
                </c:pt>
                <c:pt idx="9298">
                  <c:v>0.10628899999999999</c:v>
                </c:pt>
                <c:pt idx="9299">
                  <c:v>0.14489199999999999</c:v>
                </c:pt>
                <c:pt idx="9300">
                  <c:v>0.17419899999999999</c:v>
                </c:pt>
                <c:pt idx="9301">
                  <c:v>0.186195</c:v>
                </c:pt>
                <c:pt idx="9302">
                  <c:v>0.17985899999999999</c:v>
                </c:pt>
                <c:pt idx="9303">
                  <c:v>0.18832499999999999</c:v>
                </c:pt>
                <c:pt idx="9304">
                  <c:v>0.21027599999999999</c:v>
                </c:pt>
                <c:pt idx="9305">
                  <c:v>0.215639</c:v>
                </c:pt>
                <c:pt idx="9306">
                  <c:v>0.21490899999999999</c:v>
                </c:pt>
                <c:pt idx="9307">
                  <c:v>0.21819899999999998</c:v>
                </c:pt>
                <c:pt idx="9308">
                  <c:v>0.20909899999999998</c:v>
                </c:pt>
                <c:pt idx="9309">
                  <c:v>0.19845099999999999</c:v>
                </c:pt>
                <c:pt idx="9310">
                  <c:v>0.19292299999999998</c:v>
                </c:pt>
                <c:pt idx="9311">
                  <c:v>0.18145599999999998</c:v>
                </c:pt>
                <c:pt idx="9312">
                  <c:v>0.172231</c:v>
                </c:pt>
                <c:pt idx="9313">
                  <c:v>0.16637099999999999</c:v>
                </c:pt>
                <c:pt idx="9314">
                  <c:v>0.141878</c:v>
                </c:pt>
                <c:pt idx="9315">
                  <c:v>0.13217299999999998</c:v>
                </c:pt>
                <c:pt idx="9316">
                  <c:v>0.127831</c:v>
                </c:pt>
                <c:pt idx="9317">
                  <c:v>0.138071</c:v>
                </c:pt>
                <c:pt idx="9318">
                  <c:v>0.16085199999999999</c:v>
                </c:pt>
                <c:pt idx="9319">
                  <c:v>0.15975699999999998</c:v>
                </c:pt>
                <c:pt idx="9320">
                  <c:v>0.15468499999999999</c:v>
                </c:pt>
                <c:pt idx="9321">
                  <c:v>0.157224</c:v>
                </c:pt>
                <c:pt idx="9322">
                  <c:v>0.148031</c:v>
                </c:pt>
                <c:pt idx="9323">
                  <c:v>0.17072000000000001</c:v>
                </c:pt>
                <c:pt idx="9324">
                  <c:v>0.16409099999999999</c:v>
                </c:pt>
                <c:pt idx="9325">
                  <c:v>0.15668599999999999</c:v>
                </c:pt>
                <c:pt idx="9326">
                  <c:v>0.15818000000000002</c:v>
                </c:pt>
                <c:pt idx="9327">
                  <c:v>0.159438</c:v>
                </c:pt>
                <c:pt idx="9328">
                  <c:v>0.161857</c:v>
                </c:pt>
                <c:pt idx="9329">
                  <c:v>0.155143</c:v>
                </c:pt>
                <c:pt idx="9330">
                  <c:v>0.14232400000000001</c:v>
                </c:pt>
                <c:pt idx="9331">
                  <c:v>0.13039299999999998</c:v>
                </c:pt>
                <c:pt idx="9332">
                  <c:v>0.12573299999999998</c:v>
                </c:pt>
                <c:pt idx="9333">
                  <c:v>0.11286399999999999</c:v>
                </c:pt>
                <c:pt idx="9334">
                  <c:v>0.106962</c:v>
                </c:pt>
                <c:pt idx="9335">
                  <c:v>9.8775999999999989E-2</c:v>
                </c:pt>
                <c:pt idx="9336">
                  <c:v>0.102022</c:v>
                </c:pt>
                <c:pt idx="9337">
                  <c:v>9.0470000000000009E-2</c:v>
                </c:pt>
                <c:pt idx="9338">
                  <c:v>8.6677999999999991E-2</c:v>
                </c:pt>
                <c:pt idx="9339">
                  <c:v>7.4952999999999992E-2</c:v>
                </c:pt>
                <c:pt idx="9340">
                  <c:v>6.9470000000000004E-2</c:v>
                </c:pt>
                <c:pt idx="9341">
                  <c:v>7.6692999999999997E-2</c:v>
                </c:pt>
                <c:pt idx="9342">
                  <c:v>6.9720999999999991E-2</c:v>
                </c:pt>
                <c:pt idx="9343">
                  <c:v>6.5806000000000003E-2</c:v>
                </c:pt>
                <c:pt idx="9344">
                  <c:v>6.2417E-2</c:v>
                </c:pt>
                <c:pt idx="9345">
                  <c:v>5.7241E-2</c:v>
                </c:pt>
                <c:pt idx="9346">
                  <c:v>5.0331999999999995E-2</c:v>
                </c:pt>
                <c:pt idx="9347">
                  <c:v>4.9452999999999997E-2</c:v>
                </c:pt>
                <c:pt idx="9348">
                  <c:v>4.8992000000000001E-2</c:v>
                </c:pt>
                <c:pt idx="9349">
                  <c:v>4.3983000000000001E-2</c:v>
                </c:pt>
                <c:pt idx="9350">
                  <c:v>3.8337999999999997E-2</c:v>
                </c:pt>
                <c:pt idx="9351">
                  <c:v>3.3016999999999998E-2</c:v>
                </c:pt>
                <c:pt idx="9352">
                  <c:v>2.6877999999999999E-2</c:v>
                </c:pt>
                <c:pt idx="9353">
                  <c:v>3.0320999999999997E-2</c:v>
                </c:pt>
                <c:pt idx="9354">
                  <c:v>2.7394999999999999E-2</c:v>
                </c:pt>
                <c:pt idx="9355">
                  <c:v>2.5273999999999998E-2</c:v>
                </c:pt>
                <c:pt idx="9356">
                  <c:v>2.9363E-2</c:v>
                </c:pt>
                <c:pt idx="9357">
                  <c:v>3.2342999999999997E-2</c:v>
                </c:pt>
                <c:pt idx="9358">
                  <c:v>3.6970000000000003E-2</c:v>
                </c:pt>
                <c:pt idx="9359">
                  <c:v>3.5178000000000001E-2</c:v>
                </c:pt>
                <c:pt idx="9360">
                  <c:v>3.8231000000000001E-2</c:v>
                </c:pt>
                <c:pt idx="9361">
                  <c:v>3.6857000000000001E-2</c:v>
                </c:pt>
                <c:pt idx="9362">
                  <c:v>3.6975999999999995E-2</c:v>
                </c:pt>
                <c:pt idx="9363">
                  <c:v>3.6732000000000001E-2</c:v>
                </c:pt>
                <c:pt idx="9364">
                  <c:v>3.2633999999999996E-2</c:v>
                </c:pt>
                <c:pt idx="9365">
                  <c:v>2.8957E-2</c:v>
                </c:pt>
                <c:pt idx="9366">
                  <c:v>2.2617999999999999E-2</c:v>
                </c:pt>
                <c:pt idx="9367">
                  <c:v>1.8452E-2</c:v>
                </c:pt>
                <c:pt idx="9368">
                  <c:v>1.7193E-2</c:v>
                </c:pt>
                <c:pt idx="9369">
                  <c:v>1.3560000000000001E-2</c:v>
                </c:pt>
                <c:pt idx="9370">
                  <c:v>1.3883999999999999E-2</c:v>
                </c:pt>
                <c:pt idx="9371">
                  <c:v>4.7398999999999997E-2</c:v>
                </c:pt>
                <c:pt idx="9372">
                  <c:v>6.1350000000000002E-2</c:v>
                </c:pt>
                <c:pt idx="9373">
                  <c:v>8.3126999999999993E-2</c:v>
                </c:pt>
                <c:pt idx="9374">
                  <c:v>9.6645999999999996E-2</c:v>
                </c:pt>
                <c:pt idx="9375">
                  <c:v>0.10254000000000001</c:v>
                </c:pt>
                <c:pt idx="9376">
                  <c:v>0.101464</c:v>
                </c:pt>
                <c:pt idx="9377">
                  <c:v>0.137964</c:v>
                </c:pt>
                <c:pt idx="9378">
                  <c:v>0.14843799999999999</c:v>
                </c:pt>
                <c:pt idx="9379">
                  <c:v>0.152089</c:v>
                </c:pt>
                <c:pt idx="9380">
                  <c:v>0.14966699999999999</c:v>
                </c:pt>
                <c:pt idx="9381">
                  <c:v>0.16431899999999999</c:v>
                </c:pt>
                <c:pt idx="9382">
                  <c:v>0.169574</c:v>
                </c:pt>
                <c:pt idx="9383">
                  <c:v>0.16911499999999999</c:v>
                </c:pt>
                <c:pt idx="9384">
                  <c:v>0.15629199999999999</c:v>
                </c:pt>
                <c:pt idx="9385">
                  <c:v>0.14347199999999999</c:v>
                </c:pt>
                <c:pt idx="9386">
                  <c:v>0.127799</c:v>
                </c:pt>
                <c:pt idx="9387">
                  <c:v>0.109676</c:v>
                </c:pt>
                <c:pt idx="9388">
                  <c:v>9.605000000000001E-2</c:v>
                </c:pt>
                <c:pt idx="9389">
                  <c:v>9.1997999999999996E-2</c:v>
                </c:pt>
                <c:pt idx="9390">
                  <c:v>8.1840999999999997E-2</c:v>
                </c:pt>
                <c:pt idx="9391">
                  <c:v>7.3613999999999999E-2</c:v>
                </c:pt>
                <c:pt idx="9392">
                  <c:v>6.2633999999999995E-2</c:v>
                </c:pt>
                <c:pt idx="9393">
                  <c:v>7.3830000000000007E-2</c:v>
                </c:pt>
                <c:pt idx="9394">
                  <c:v>7.954E-2</c:v>
                </c:pt>
                <c:pt idx="9395">
                  <c:v>8.8667999999999997E-2</c:v>
                </c:pt>
                <c:pt idx="9396">
                  <c:v>0.11478099999999999</c:v>
                </c:pt>
                <c:pt idx="9397">
                  <c:v>0.12878200000000001</c:v>
                </c:pt>
                <c:pt idx="9398">
                  <c:v>0.127549</c:v>
                </c:pt>
                <c:pt idx="9399">
                  <c:v>0.12311699999999999</c:v>
                </c:pt>
                <c:pt idx="9400">
                  <c:v>0.13358100000000001</c:v>
                </c:pt>
                <c:pt idx="9401">
                  <c:v>0.13023699999999999</c:v>
                </c:pt>
                <c:pt idx="9402">
                  <c:v>0.13248199999999999</c:v>
                </c:pt>
                <c:pt idx="9403">
                  <c:v>0.134746</c:v>
                </c:pt>
                <c:pt idx="9404">
                  <c:v>0.134548</c:v>
                </c:pt>
                <c:pt idx="9405">
                  <c:v>0.12323099999999999</c:v>
                </c:pt>
                <c:pt idx="9406">
                  <c:v>0.125557</c:v>
                </c:pt>
                <c:pt idx="9407">
                  <c:v>0.118945</c:v>
                </c:pt>
                <c:pt idx="9408">
                  <c:v>0.118336</c:v>
                </c:pt>
                <c:pt idx="9409">
                  <c:v>0.11404099999999999</c:v>
                </c:pt>
                <c:pt idx="9410">
                  <c:v>0.12792499999999998</c:v>
                </c:pt>
                <c:pt idx="9411">
                  <c:v>0.13458200000000001</c:v>
                </c:pt>
                <c:pt idx="9412">
                  <c:v>0.13334399999999999</c:v>
                </c:pt>
                <c:pt idx="9413">
                  <c:v>0.15385099999999999</c:v>
                </c:pt>
                <c:pt idx="9414">
                  <c:v>0.161135</c:v>
                </c:pt>
                <c:pt idx="9415">
                  <c:v>0.19334000000000001</c:v>
                </c:pt>
                <c:pt idx="9416">
                  <c:v>0.20205599999999999</c:v>
                </c:pt>
                <c:pt idx="9417">
                  <c:v>0.20894599999999999</c:v>
                </c:pt>
                <c:pt idx="9418">
                  <c:v>0.21995499999999998</c:v>
                </c:pt>
                <c:pt idx="9419">
                  <c:v>0.22966399999999998</c:v>
                </c:pt>
                <c:pt idx="9420">
                  <c:v>0.23563299999999998</c:v>
                </c:pt>
                <c:pt idx="9421">
                  <c:v>0.25055299999999997</c:v>
                </c:pt>
                <c:pt idx="9422">
                  <c:v>0.26902000000000004</c:v>
                </c:pt>
                <c:pt idx="9423">
                  <c:v>0.269984</c:v>
                </c:pt>
                <c:pt idx="9424">
                  <c:v>0.26973199999999997</c:v>
                </c:pt>
                <c:pt idx="9425">
                  <c:v>0.27297000000000005</c:v>
                </c:pt>
                <c:pt idx="9426">
                  <c:v>0.27103499999999997</c:v>
                </c:pt>
                <c:pt idx="9427">
                  <c:v>0.25530399999999998</c:v>
                </c:pt>
                <c:pt idx="9428">
                  <c:v>0.24848199999999998</c:v>
                </c:pt>
                <c:pt idx="9429">
                  <c:v>0.23918799999999998</c:v>
                </c:pt>
                <c:pt idx="9430">
                  <c:v>0.21540799999999999</c:v>
                </c:pt>
                <c:pt idx="9431">
                  <c:v>0.201821</c:v>
                </c:pt>
                <c:pt idx="9432">
                  <c:v>0.21070599999999998</c:v>
                </c:pt>
                <c:pt idx="9433">
                  <c:v>0.20913599999999999</c:v>
                </c:pt>
                <c:pt idx="9434">
                  <c:v>0.22304299999999999</c:v>
                </c:pt>
                <c:pt idx="9435">
                  <c:v>0.21068199999999998</c:v>
                </c:pt>
                <c:pt idx="9436">
                  <c:v>0.20088499999999998</c:v>
                </c:pt>
                <c:pt idx="9437">
                  <c:v>0.196106</c:v>
                </c:pt>
                <c:pt idx="9438">
                  <c:v>0.18341299999999999</c:v>
                </c:pt>
                <c:pt idx="9439">
                  <c:v>0.20000399999999999</c:v>
                </c:pt>
                <c:pt idx="9440">
                  <c:v>0.20120199999999999</c:v>
                </c:pt>
                <c:pt idx="9441">
                  <c:v>0.207704</c:v>
                </c:pt>
                <c:pt idx="9442">
                  <c:v>0.201935</c:v>
                </c:pt>
                <c:pt idx="9443">
                  <c:v>0.19313000000000002</c:v>
                </c:pt>
                <c:pt idx="9444">
                  <c:v>0.17958199999999999</c:v>
                </c:pt>
                <c:pt idx="9445">
                  <c:v>0.163882</c:v>
                </c:pt>
                <c:pt idx="9446">
                  <c:v>0.178951</c:v>
                </c:pt>
                <c:pt idx="9447">
                  <c:v>0.159689</c:v>
                </c:pt>
                <c:pt idx="9448">
                  <c:v>0.138624</c:v>
                </c:pt>
                <c:pt idx="9449">
                  <c:v>0.123206</c:v>
                </c:pt>
                <c:pt idx="9450">
                  <c:v>0.116967</c:v>
                </c:pt>
                <c:pt idx="9451">
                  <c:v>0.10441</c:v>
                </c:pt>
                <c:pt idx="9452">
                  <c:v>8.9280999999999999E-2</c:v>
                </c:pt>
                <c:pt idx="9453">
                  <c:v>8.029E-2</c:v>
                </c:pt>
                <c:pt idx="9454">
                  <c:v>6.5487999999999991E-2</c:v>
                </c:pt>
                <c:pt idx="9455">
                  <c:v>6.5941E-2</c:v>
                </c:pt>
                <c:pt idx="9456">
                  <c:v>6.0861999999999999E-2</c:v>
                </c:pt>
                <c:pt idx="9457">
                  <c:v>5.3835000000000001E-2</c:v>
                </c:pt>
                <c:pt idx="9458">
                  <c:v>5.1045E-2</c:v>
                </c:pt>
                <c:pt idx="9459">
                  <c:v>4.9526000000000001E-2</c:v>
                </c:pt>
                <c:pt idx="9460">
                  <c:v>3.8724999999999996E-2</c:v>
                </c:pt>
                <c:pt idx="9461">
                  <c:v>5.3197999999999995E-2</c:v>
                </c:pt>
                <c:pt idx="9462">
                  <c:v>5.3754999999999997E-2</c:v>
                </c:pt>
                <c:pt idx="9463">
                  <c:v>5.4618E-2</c:v>
                </c:pt>
                <c:pt idx="9464">
                  <c:v>5.4623999999999999E-2</c:v>
                </c:pt>
                <c:pt idx="9465">
                  <c:v>5.4814999999999996E-2</c:v>
                </c:pt>
                <c:pt idx="9466">
                  <c:v>4.8916000000000001E-2</c:v>
                </c:pt>
                <c:pt idx="9467">
                  <c:v>4.6086999999999996E-2</c:v>
                </c:pt>
                <c:pt idx="9468">
                  <c:v>3.8200999999999999E-2</c:v>
                </c:pt>
                <c:pt idx="9469">
                  <c:v>3.8538999999999997E-2</c:v>
                </c:pt>
                <c:pt idx="9470">
                  <c:v>3.304E-2</c:v>
                </c:pt>
                <c:pt idx="9471">
                  <c:v>3.2087999999999998E-2</c:v>
                </c:pt>
                <c:pt idx="9472">
                  <c:v>3.9574999999999999E-2</c:v>
                </c:pt>
                <c:pt idx="9473">
                  <c:v>3.9226999999999998E-2</c:v>
                </c:pt>
                <c:pt idx="9474">
                  <c:v>3.4616999999999995E-2</c:v>
                </c:pt>
                <c:pt idx="9475">
                  <c:v>2.6057999999999998E-2</c:v>
                </c:pt>
                <c:pt idx="9476">
                  <c:v>2.7430000000000003E-2</c:v>
                </c:pt>
                <c:pt idx="9477">
                  <c:v>2.5411E-2</c:v>
                </c:pt>
                <c:pt idx="9478">
                  <c:v>2.307E-2</c:v>
                </c:pt>
                <c:pt idx="9479">
                  <c:v>2.8368999999999998E-2</c:v>
                </c:pt>
                <c:pt idx="9480">
                  <c:v>3.5559E-2</c:v>
                </c:pt>
                <c:pt idx="9481">
                  <c:v>3.7525999999999997E-2</c:v>
                </c:pt>
                <c:pt idx="9482">
                  <c:v>3.2431000000000001E-2</c:v>
                </c:pt>
                <c:pt idx="9483">
                  <c:v>3.6204E-2</c:v>
                </c:pt>
                <c:pt idx="9484">
                  <c:v>2.8840000000000001E-2</c:v>
                </c:pt>
                <c:pt idx="9485">
                  <c:v>3.6649000000000001E-2</c:v>
                </c:pt>
                <c:pt idx="9486">
                  <c:v>3.8412000000000002E-2</c:v>
                </c:pt>
                <c:pt idx="9487">
                  <c:v>4.3754000000000001E-2</c:v>
                </c:pt>
                <c:pt idx="9488">
                  <c:v>3.8470000000000004E-2</c:v>
                </c:pt>
                <c:pt idx="9489">
                  <c:v>4.1320000000000003E-2</c:v>
                </c:pt>
                <c:pt idx="9490">
                  <c:v>4.5626E-2</c:v>
                </c:pt>
                <c:pt idx="9491">
                  <c:v>5.8062999999999997E-2</c:v>
                </c:pt>
                <c:pt idx="9492">
                  <c:v>6.1085999999999994E-2</c:v>
                </c:pt>
                <c:pt idx="9493">
                  <c:v>6.5377999999999992E-2</c:v>
                </c:pt>
                <c:pt idx="9494">
                  <c:v>5.5303999999999999E-2</c:v>
                </c:pt>
                <c:pt idx="9495">
                  <c:v>4.4349E-2</c:v>
                </c:pt>
                <c:pt idx="9496">
                  <c:v>3.8138999999999999E-2</c:v>
                </c:pt>
                <c:pt idx="9497">
                  <c:v>3.6346999999999997E-2</c:v>
                </c:pt>
                <c:pt idx="9498">
                  <c:v>3.5201999999999997E-2</c:v>
                </c:pt>
                <c:pt idx="9499">
                  <c:v>3.5074000000000001E-2</c:v>
                </c:pt>
                <c:pt idx="9500">
                  <c:v>3.0998999999999999E-2</c:v>
                </c:pt>
                <c:pt idx="9501">
                  <c:v>2.6522E-2</c:v>
                </c:pt>
                <c:pt idx="9502">
                  <c:v>2.9538999999999999E-2</c:v>
                </c:pt>
                <c:pt idx="9503">
                  <c:v>3.0015E-2</c:v>
                </c:pt>
                <c:pt idx="9504">
                  <c:v>2.8206999999999999E-2</c:v>
                </c:pt>
                <c:pt idx="9505">
                  <c:v>2.4288000000000001E-2</c:v>
                </c:pt>
                <c:pt idx="9506">
                  <c:v>2.8160000000000001E-2</c:v>
                </c:pt>
                <c:pt idx="9507">
                  <c:v>2.2530999999999999E-2</c:v>
                </c:pt>
                <c:pt idx="9508">
                  <c:v>2.2911999999999998E-2</c:v>
                </c:pt>
                <c:pt idx="9509">
                  <c:v>2.5784999999999999E-2</c:v>
                </c:pt>
                <c:pt idx="9510">
                  <c:v>2.5072999999999998E-2</c:v>
                </c:pt>
                <c:pt idx="9511">
                  <c:v>3.3035000000000002E-2</c:v>
                </c:pt>
                <c:pt idx="9512">
                  <c:v>3.2154999999999996E-2</c:v>
                </c:pt>
                <c:pt idx="9513">
                  <c:v>3.1393999999999998E-2</c:v>
                </c:pt>
                <c:pt idx="9514">
                  <c:v>3.2682999999999997E-2</c:v>
                </c:pt>
                <c:pt idx="9515">
                  <c:v>3.3366E-2</c:v>
                </c:pt>
                <c:pt idx="9516">
                  <c:v>2.6577999999999997E-2</c:v>
                </c:pt>
                <c:pt idx="9517">
                  <c:v>8.4023E-2</c:v>
                </c:pt>
                <c:pt idx="9518">
                  <c:v>0.136128</c:v>
                </c:pt>
                <c:pt idx="9519">
                  <c:v>0.16669599999999998</c:v>
                </c:pt>
                <c:pt idx="9520">
                  <c:v>0.176844</c:v>
                </c:pt>
                <c:pt idx="9521">
                  <c:v>0.17890599999999998</c:v>
                </c:pt>
                <c:pt idx="9522">
                  <c:v>0.17774899999999999</c:v>
                </c:pt>
                <c:pt idx="9523">
                  <c:v>0.16877200000000001</c:v>
                </c:pt>
                <c:pt idx="9524">
                  <c:v>0.16875499999999999</c:v>
                </c:pt>
                <c:pt idx="9525">
                  <c:v>0.15728499999999998</c:v>
                </c:pt>
                <c:pt idx="9526">
                  <c:v>0.14443499999999998</c:v>
                </c:pt>
                <c:pt idx="9527">
                  <c:v>0.13784199999999999</c:v>
                </c:pt>
                <c:pt idx="9528">
                  <c:v>0.13445000000000001</c:v>
                </c:pt>
                <c:pt idx="9529">
                  <c:v>0.13003499999999998</c:v>
                </c:pt>
                <c:pt idx="9530">
                  <c:v>0.121125</c:v>
                </c:pt>
                <c:pt idx="9531">
                  <c:v>0.109927</c:v>
                </c:pt>
                <c:pt idx="9532">
                  <c:v>9.3800999999999995E-2</c:v>
                </c:pt>
                <c:pt idx="9533">
                  <c:v>8.187599999999999E-2</c:v>
                </c:pt>
                <c:pt idx="9534">
                  <c:v>6.6397999999999999E-2</c:v>
                </c:pt>
                <c:pt idx="9535">
                  <c:v>5.7873999999999995E-2</c:v>
                </c:pt>
                <c:pt idx="9536">
                  <c:v>4.6366999999999998E-2</c:v>
                </c:pt>
                <c:pt idx="9537">
                  <c:v>3.9455999999999998E-2</c:v>
                </c:pt>
                <c:pt idx="9538">
                  <c:v>2.9370999999999998E-2</c:v>
                </c:pt>
                <c:pt idx="9539">
                  <c:v>2.0757999999999999E-2</c:v>
                </c:pt>
                <c:pt idx="9540">
                  <c:v>1.6458E-2</c:v>
                </c:pt>
                <c:pt idx="9541">
                  <c:v>1.1330000000000002E-2</c:v>
                </c:pt>
                <c:pt idx="9542">
                  <c:v>1.2697999999999999E-2</c:v>
                </c:pt>
                <c:pt idx="9543">
                  <c:v>1.0638999999999999E-2</c:v>
                </c:pt>
                <c:pt idx="9544">
                  <c:v>1.0473999999999999E-2</c:v>
                </c:pt>
                <c:pt idx="9545">
                  <c:v>9.1069999999999988E-3</c:v>
                </c:pt>
                <c:pt idx="9546">
                  <c:v>8.2749999999999994E-3</c:v>
                </c:pt>
                <c:pt idx="9547">
                  <c:v>8.6879999999999995E-3</c:v>
                </c:pt>
                <c:pt idx="9548">
                  <c:v>9.443E-3</c:v>
                </c:pt>
                <c:pt idx="9549">
                  <c:v>9.0819999999999998E-3</c:v>
                </c:pt>
                <c:pt idx="9550">
                  <c:v>8.6879999999999995E-3</c:v>
                </c:pt>
                <c:pt idx="9551">
                  <c:v>8.855E-3</c:v>
                </c:pt>
                <c:pt idx="9552">
                  <c:v>8.7659999999999995E-3</c:v>
                </c:pt>
                <c:pt idx="9553">
                  <c:v>9.5200000000000007E-3</c:v>
                </c:pt>
                <c:pt idx="9554">
                  <c:v>6.8900000000000003E-3</c:v>
                </c:pt>
                <c:pt idx="9555">
                  <c:v>7.4700000000000009E-3</c:v>
                </c:pt>
                <c:pt idx="9556">
                  <c:v>7.6519999999999999E-3</c:v>
                </c:pt>
                <c:pt idx="9557">
                  <c:v>7.5680000000000001E-3</c:v>
                </c:pt>
                <c:pt idx="9558">
                  <c:v>6.9069999999999999E-3</c:v>
                </c:pt>
                <c:pt idx="9559">
                  <c:v>7.1209999999999997E-3</c:v>
                </c:pt>
                <c:pt idx="9560">
                  <c:v>4.313E-3</c:v>
                </c:pt>
                <c:pt idx="9561">
                  <c:v>4.6419999999999994E-3</c:v>
                </c:pt>
                <c:pt idx="9562">
                  <c:v>5.2989999999999999E-3</c:v>
                </c:pt>
                <c:pt idx="9563">
                  <c:v>3.3029999999999999E-3</c:v>
                </c:pt>
                <c:pt idx="9564">
                  <c:v>4.5009999999999998E-3</c:v>
                </c:pt>
                <c:pt idx="9565">
                  <c:v>4.6559999999999995E-3</c:v>
                </c:pt>
                <c:pt idx="9566">
                  <c:v>3.9719999999999998E-3</c:v>
                </c:pt>
                <c:pt idx="9567">
                  <c:v>5.0209999999999994E-3</c:v>
                </c:pt>
                <c:pt idx="9568">
                  <c:v>5.1640000000000002E-3</c:v>
                </c:pt>
                <c:pt idx="9569">
                  <c:v>6.2600000000000008E-3</c:v>
                </c:pt>
                <c:pt idx="9570">
                  <c:v>6.045E-3</c:v>
                </c:pt>
                <c:pt idx="9571">
                  <c:v>3.0200000000000001E-3</c:v>
                </c:pt>
                <c:pt idx="9572">
                  <c:v>7.0049999999999999E-3</c:v>
                </c:pt>
                <c:pt idx="9573">
                  <c:v>5.5989999999999998E-3</c:v>
                </c:pt>
                <c:pt idx="9574">
                  <c:v>1.1663999999999999E-2</c:v>
                </c:pt>
                <c:pt idx="9575">
                  <c:v>1.2251999999999999E-2</c:v>
                </c:pt>
                <c:pt idx="9576">
                  <c:v>1.098E-2</c:v>
                </c:pt>
                <c:pt idx="9577">
                  <c:v>1.0222999999999999E-2</c:v>
                </c:pt>
                <c:pt idx="9578">
                  <c:v>8.1139999999999997E-3</c:v>
                </c:pt>
                <c:pt idx="9579">
                  <c:v>6.7380000000000001E-3</c:v>
                </c:pt>
                <c:pt idx="9580">
                  <c:v>7.391E-3</c:v>
                </c:pt>
                <c:pt idx="9581">
                  <c:v>8.0949999999999998E-3</c:v>
                </c:pt>
                <c:pt idx="9582">
                  <c:v>8.3800000000000003E-3</c:v>
                </c:pt>
                <c:pt idx="9583">
                  <c:v>8.660000000000001E-3</c:v>
                </c:pt>
                <c:pt idx="9584">
                  <c:v>7.1760000000000001E-3</c:v>
                </c:pt>
                <c:pt idx="9585">
                  <c:v>6.7689999999999998E-3</c:v>
                </c:pt>
                <c:pt idx="9586">
                  <c:v>7.7510000000000001E-3</c:v>
                </c:pt>
                <c:pt idx="9587">
                  <c:v>7.5719999999999997E-3</c:v>
                </c:pt>
                <c:pt idx="9588">
                  <c:v>6.7879999999999998E-3</c:v>
                </c:pt>
                <c:pt idx="9589">
                  <c:v>7.0009999999999994E-3</c:v>
                </c:pt>
                <c:pt idx="9590">
                  <c:v>5.9689999999999995E-3</c:v>
                </c:pt>
                <c:pt idx="9591">
                  <c:v>4.9049999999999996E-3</c:v>
                </c:pt>
                <c:pt idx="9592">
                  <c:v>3.179E-3</c:v>
                </c:pt>
                <c:pt idx="9593">
                  <c:v>2.362E-3</c:v>
                </c:pt>
                <c:pt idx="9594">
                  <c:v>7.7249999999999992E-3</c:v>
                </c:pt>
                <c:pt idx="9595">
                  <c:v>5.5529999999999998E-3</c:v>
                </c:pt>
                <c:pt idx="9596">
                  <c:v>5.5649999999999996E-3</c:v>
                </c:pt>
                <c:pt idx="9597">
                  <c:v>4.4039999999999999E-3</c:v>
                </c:pt>
                <c:pt idx="9598">
                  <c:v>4.5239999999999994E-3</c:v>
                </c:pt>
                <c:pt idx="9599">
                  <c:v>3.5569999999999998E-3</c:v>
                </c:pt>
                <c:pt idx="9600">
                  <c:v>3.1779999999999998E-3</c:v>
                </c:pt>
                <c:pt idx="9601">
                  <c:v>2.2959999999999999E-3</c:v>
                </c:pt>
                <c:pt idx="9602">
                  <c:v>1.727E-3</c:v>
                </c:pt>
                <c:pt idx="9603">
                  <c:v>1.4109999999999999E-3</c:v>
                </c:pt>
                <c:pt idx="9604">
                  <c:v>1.3800000000000002E-3</c:v>
                </c:pt>
                <c:pt idx="9605">
                  <c:v>1.436E-3</c:v>
                </c:pt>
                <c:pt idx="9606">
                  <c:v>2.2329999999999997E-3</c:v>
                </c:pt>
                <c:pt idx="9607">
                  <c:v>2.251E-3</c:v>
                </c:pt>
                <c:pt idx="9608">
                  <c:v>1.8700000000000001E-3</c:v>
                </c:pt>
                <c:pt idx="9609">
                  <c:v>1.341E-3</c:v>
                </c:pt>
                <c:pt idx="9610">
                  <c:v>2.8760000000000001E-3</c:v>
                </c:pt>
                <c:pt idx="9611">
                  <c:v>2.4549999999999997E-3</c:v>
                </c:pt>
                <c:pt idx="9612">
                  <c:v>2.0939999999999999E-3</c:v>
                </c:pt>
                <c:pt idx="9613">
                  <c:v>9.1589999999999987E-3</c:v>
                </c:pt>
                <c:pt idx="9614">
                  <c:v>5.9349999999999993E-3</c:v>
                </c:pt>
                <c:pt idx="9615">
                  <c:v>1.8024999999999999E-2</c:v>
                </c:pt>
                <c:pt idx="9616">
                  <c:v>2.4382999999999998E-2</c:v>
                </c:pt>
                <c:pt idx="9617">
                  <c:v>2.2551999999999999E-2</c:v>
                </c:pt>
                <c:pt idx="9618">
                  <c:v>3.9076E-2</c:v>
                </c:pt>
                <c:pt idx="9619">
                  <c:v>4.2230000000000004E-2</c:v>
                </c:pt>
                <c:pt idx="9620">
                  <c:v>3.6572E-2</c:v>
                </c:pt>
                <c:pt idx="9621">
                  <c:v>3.8630999999999999E-2</c:v>
                </c:pt>
                <c:pt idx="9622">
                  <c:v>4.1857999999999999E-2</c:v>
                </c:pt>
                <c:pt idx="9623">
                  <c:v>4.2298999999999996E-2</c:v>
                </c:pt>
                <c:pt idx="9624">
                  <c:v>3.8015E-2</c:v>
                </c:pt>
                <c:pt idx="9625">
                  <c:v>3.8127999999999995E-2</c:v>
                </c:pt>
                <c:pt idx="9626">
                  <c:v>3.1889000000000001E-2</c:v>
                </c:pt>
                <c:pt idx="9627">
                  <c:v>2.6270000000000002E-2</c:v>
                </c:pt>
                <c:pt idx="9628">
                  <c:v>2.3792999999999998E-2</c:v>
                </c:pt>
                <c:pt idx="9629">
                  <c:v>1.8713999999999998E-2</c:v>
                </c:pt>
                <c:pt idx="9630">
                  <c:v>1.7027999999999998E-2</c:v>
                </c:pt>
                <c:pt idx="9631">
                  <c:v>1.4397999999999999E-2</c:v>
                </c:pt>
                <c:pt idx="9632">
                  <c:v>1.1495999999999999E-2</c:v>
                </c:pt>
                <c:pt idx="9633">
                  <c:v>1.2555E-2</c:v>
                </c:pt>
                <c:pt idx="9634">
                  <c:v>1.0381E-2</c:v>
                </c:pt>
                <c:pt idx="9635">
                  <c:v>1.1816E-2</c:v>
                </c:pt>
                <c:pt idx="9636">
                  <c:v>1.3186E-2</c:v>
                </c:pt>
                <c:pt idx="9637">
                  <c:v>1.6841999999999999E-2</c:v>
                </c:pt>
                <c:pt idx="9638">
                  <c:v>1.3736E-2</c:v>
                </c:pt>
                <c:pt idx="9639">
                  <c:v>1.2263999999999999E-2</c:v>
                </c:pt>
                <c:pt idx="9640">
                  <c:v>9.5829999999999995E-3</c:v>
                </c:pt>
                <c:pt idx="9641">
                  <c:v>1.9674999999999998E-2</c:v>
                </c:pt>
                <c:pt idx="9642">
                  <c:v>1.8886E-2</c:v>
                </c:pt>
                <c:pt idx="9643">
                  <c:v>1.9033999999999999E-2</c:v>
                </c:pt>
                <c:pt idx="9644">
                  <c:v>1.9605999999999998E-2</c:v>
                </c:pt>
                <c:pt idx="9645">
                  <c:v>1.6191999999999998E-2</c:v>
                </c:pt>
                <c:pt idx="9646">
                  <c:v>1.3687999999999999E-2</c:v>
                </c:pt>
                <c:pt idx="9647">
                  <c:v>1.2459E-2</c:v>
                </c:pt>
                <c:pt idx="9648">
                  <c:v>1.0463E-2</c:v>
                </c:pt>
                <c:pt idx="9649">
                  <c:v>9.186999999999999E-3</c:v>
                </c:pt>
                <c:pt idx="9650">
                  <c:v>5.6700000000000006E-3</c:v>
                </c:pt>
                <c:pt idx="9651">
                  <c:v>5.3449999999999999E-3</c:v>
                </c:pt>
                <c:pt idx="9652">
                  <c:v>4.2849999999999997E-3</c:v>
                </c:pt>
                <c:pt idx="9653">
                  <c:v>3.4329999999999999E-3</c:v>
                </c:pt>
                <c:pt idx="9654">
                  <c:v>4.3189999999999999E-3</c:v>
                </c:pt>
                <c:pt idx="9655">
                  <c:v>4.712E-3</c:v>
                </c:pt>
                <c:pt idx="9656">
                  <c:v>8.8310000000000003E-3</c:v>
                </c:pt>
                <c:pt idx="9657">
                  <c:v>1.1720000000000001E-2</c:v>
                </c:pt>
                <c:pt idx="9658">
                  <c:v>1.0548E-2</c:v>
                </c:pt>
                <c:pt idx="9659">
                  <c:v>1.0255999999999999E-2</c:v>
                </c:pt>
                <c:pt idx="9660">
                  <c:v>1.1623999999999999E-2</c:v>
                </c:pt>
                <c:pt idx="9661">
                  <c:v>1.3040000000000001E-2</c:v>
                </c:pt>
                <c:pt idx="9662">
                  <c:v>1.3690000000000001E-2</c:v>
                </c:pt>
                <c:pt idx="9663">
                  <c:v>1.2475E-2</c:v>
                </c:pt>
                <c:pt idx="9664">
                  <c:v>9.8250000000000004E-3</c:v>
                </c:pt>
                <c:pt idx="9665">
                  <c:v>1.1710999999999999E-2</c:v>
                </c:pt>
                <c:pt idx="9666">
                  <c:v>9.9749999999999995E-3</c:v>
                </c:pt>
                <c:pt idx="9667">
                  <c:v>1.0187999999999999E-2</c:v>
                </c:pt>
                <c:pt idx="9668">
                  <c:v>1.1314999999999999E-2</c:v>
                </c:pt>
                <c:pt idx="9669">
                  <c:v>1.2548E-2</c:v>
                </c:pt>
                <c:pt idx="9670">
                  <c:v>1.2978E-2</c:v>
                </c:pt>
                <c:pt idx="9671">
                  <c:v>1.2797999999999999E-2</c:v>
                </c:pt>
                <c:pt idx="9672">
                  <c:v>1.0282999999999999E-2</c:v>
                </c:pt>
                <c:pt idx="9673">
                  <c:v>6.9149999999999993E-3</c:v>
                </c:pt>
                <c:pt idx="9674">
                  <c:v>9.2269999999999991E-3</c:v>
                </c:pt>
                <c:pt idx="9675">
                  <c:v>8.4390000000000003E-3</c:v>
                </c:pt>
                <c:pt idx="9676">
                  <c:v>8.7229999999999999E-3</c:v>
                </c:pt>
                <c:pt idx="9677">
                  <c:v>6.5889999999999994E-3</c:v>
                </c:pt>
                <c:pt idx="9678">
                  <c:v>6.326E-3</c:v>
                </c:pt>
                <c:pt idx="9679">
                  <c:v>6.4700000000000009E-3</c:v>
                </c:pt>
                <c:pt idx="9680">
                  <c:v>6.0439999999999999E-3</c:v>
                </c:pt>
                <c:pt idx="9681">
                  <c:v>5.7000000000000002E-3</c:v>
                </c:pt>
                <c:pt idx="9682">
                  <c:v>6.149E-3</c:v>
                </c:pt>
                <c:pt idx="9683">
                  <c:v>4.4300000000000008E-3</c:v>
                </c:pt>
                <c:pt idx="9684">
                  <c:v>4.3369999999999997E-3</c:v>
                </c:pt>
                <c:pt idx="9685">
                  <c:v>4.3019999999999994E-3</c:v>
                </c:pt>
                <c:pt idx="9686">
                  <c:v>6.5700000000000003E-3</c:v>
                </c:pt>
                <c:pt idx="9687">
                  <c:v>6.3689999999999997E-3</c:v>
                </c:pt>
                <c:pt idx="9688">
                  <c:v>5.653E-3</c:v>
                </c:pt>
                <c:pt idx="9689">
                  <c:v>6.6759999999999996E-3</c:v>
                </c:pt>
                <c:pt idx="9690">
                  <c:v>5.6749999999999995E-3</c:v>
                </c:pt>
                <c:pt idx="9691">
                  <c:v>5.4730000000000004E-3</c:v>
                </c:pt>
                <c:pt idx="9692">
                  <c:v>5.1519999999999995E-3</c:v>
                </c:pt>
                <c:pt idx="9693">
                  <c:v>5.0939999999999996E-3</c:v>
                </c:pt>
                <c:pt idx="9694">
                  <c:v>3.653E-3</c:v>
                </c:pt>
                <c:pt idx="9695">
                  <c:v>8.5489999999999993E-3</c:v>
                </c:pt>
                <c:pt idx="9696">
                  <c:v>8.4250000000000002E-3</c:v>
                </c:pt>
                <c:pt idx="9697">
                  <c:v>6.3889999999999997E-3</c:v>
                </c:pt>
                <c:pt idx="9698">
                  <c:v>5.4529999999999995E-3</c:v>
                </c:pt>
                <c:pt idx="9699">
                  <c:v>3.4169999999999999E-3</c:v>
                </c:pt>
                <c:pt idx="9700">
                  <c:v>2.5839999999999999E-3</c:v>
                </c:pt>
                <c:pt idx="9701">
                  <c:v>2.1440000000000001E-3</c:v>
                </c:pt>
                <c:pt idx="9702">
                  <c:v>1.4629999999999999E-3</c:v>
                </c:pt>
                <c:pt idx="9703">
                  <c:v>1.7209999999999999E-3</c:v>
                </c:pt>
                <c:pt idx="9704">
                  <c:v>1.2900000000000001E-3</c:v>
                </c:pt>
                <c:pt idx="9705">
                  <c:v>2.0100000000000001E-3</c:v>
                </c:pt>
                <c:pt idx="9706">
                  <c:v>3.9900000000000005E-3</c:v>
                </c:pt>
                <c:pt idx="9707">
                  <c:v>4.2309999999999995E-3</c:v>
                </c:pt>
                <c:pt idx="9708">
                  <c:v>3.4100000000000003E-3</c:v>
                </c:pt>
                <c:pt idx="9709">
                  <c:v>7.613E-3</c:v>
                </c:pt>
                <c:pt idx="9710">
                  <c:v>6.9039999999999995E-3</c:v>
                </c:pt>
                <c:pt idx="9711">
                  <c:v>5.3639999999999998E-3</c:v>
                </c:pt>
                <c:pt idx="9712">
                  <c:v>4.078E-3</c:v>
                </c:pt>
                <c:pt idx="9713">
                  <c:v>3.9550000000000002E-3</c:v>
                </c:pt>
                <c:pt idx="9714">
                  <c:v>3.686E-3</c:v>
                </c:pt>
                <c:pt idx="9715">
                  <c:v>3.6349999999999998E-3</c:v>
                </c:pt>
                <c:pt idx="9716">
                  <c:v>3.5000000000000001E-3</c:v>
                </c:pt>
                <c:pt idx="9717">
                  <c:v>3.1700000000000001E-3</c:v>
                </c:pt>
                <c:pt idx="9718">
                  <c:v>2.3879999999999999E-3</c:v>
                </c:pt>
                <c:pt idx="9719">
                  <c:v>1.7319999999999998E-3</c:v>
                </c:pt>
                <c:pt idx="9720">
                  <c:v>1.58E-3</c:v>
                </c:pt>
                <c:pt idx="9721">
                  <c:v>1.7749999999999999E-3</c:v>
                </c:pt>
                <c:pt idx="9722">
                  <c:v>2.1939999999999998E-3</c:v>
                </c:pt>
                <c:pt idx="9723">
                  <c:v>2.362E-3</c:v>
                </c:pt>
                <c:pt idx="9724">
                  <c:v>4.5139999999999998E-3</c:v>
                </c:pt>
                <c:pt idx="9725">
                  <c:v>4.2160000000000001E-3</c:v>
                </c:pt>
                <c:pt idx="9726">
                  <c:v>6.0339999999999994E-3</c:v>
                </c:pt>
                <c:pt idx="9727">
                  <c:v>4.5950000000000001E-3</c:v>
                </c:pt>
                <c:pt idx="9728">
                  <c:v>5.8479999999999999E-3</c:v>
                </c:pt>
                <c:pt idx="9729">
                  <c:v>7.3309999999999998E-3</c:v>
                </c:pt>
                <c:pt idx="9730">
                  <c:v>5.777E-3</c:v>
                </c:pt>
                <c:pt idx="9731">
                  <c:v>6.1200000000000004E-3</c:v>
                </c:pt>
                <c:pt idx="9732">
                  <c:v>6.2959999999999995E-3</c:v>
                </c:pt>
                <c:pt idx="9733">
                  <c:v>1.0471999999999999E-2</c:v>
                </c:pt>
                <c:pt idx="9734">
                  <c:v>1.2811999999999999E-2</c:v>
                </c:pt>
                <c:pt idx="9735">
                  <c:v>9.0629999999999999E-3</c:v>
                </c:pt>
                <c:pt idx="9736">
                  <c:v>6.4800000000000005E-3</c:v>
                </c:pt>
                <c:pt idx="9737">
                  <c:v>5.3339999999999993E-3</c:v>
                </c:pt>
                <c:pt idx="9738">
                  <c:v>3.9519999999999998E-3</c:v>
                </c:pt>
                <c:pt idx="9739">
                  <c:v>2.4350000000000001E-3</c:v>
                </c:pt>
                <c:pt idx="9740">
                  <c:v>2.232E-3</c:v>
                </c:pt>
                <c:pt idx="9741">
                  <c:v>1.923E-3</c:v>
                </c:pt>
                <c:pt idx="9742">
                  <c:v>1.302E-3</c:v>
                </c:pt>
                <c:pt idx="9743">
                  <c:v>1.506E-3</c:v>
                </c:pt>
                <c:pt idx="9744">
                  <c:v>1.8729999999999999E-3</c:v>
                </c:pt>
                <c:pt idx="9745">
                  <c:v>1.5379999999999999E-3</c:v>
                </c:pt>
                <c:pt idx="9746">
                  <c:v>1.544E-3</c:v>
                </c:pt>
                <c:pt idx="9747">
                  <c:v>2.2829999999999999E-3</c:v>
                </c:pt>
                <c:pt idx="9748">
                  <c:v>1.4909999999999999E-3</c:v>
                </c:pt>
                <c:pt idx="9749">
                  <c:v>2.725E-3</c:v>
                </c:pt>
                <c:pt idx="9750">
                  <c:v>3.8170000000000003E-2</c:v>
                </c:pt>
                <c:pt idx="9751">
                  <c:v>2.9480000000000003E-2</c:v>
                </c:pt>
                <c:pt idx="9752">
                  <c:v>2.4745E-2</c:v>
                </c:pt>
                <c:pt idx="9753">
                  <c:v>1.8733E-2</c:v>
                </c:pt>
                <c:pt idx="9754">
                  <c:v>1.3911999999999999E-2</c:v>
                </c:pt>
                <c:pt idx="9755">
                  <c:v>1.0161E-2</c:v>
                </c:pt>
                <c:pt idx="9756">
                  <c:v>7.7219999999999997E-3</c:v>
                </c:pt>
                <c:pt idx="9757">
                  <c:v>6.2689999999999994E-3</c:v>
                </c:pt>
                <c:pt idx="9758">
                  <c:v>5.2009999999999999E-3</c:v>
                </c:pt>
                <c:pt idx="9759">
                  <c:v>5.0009999999999994E-3</c:v>
                </c:pt>
                <c:pt idx="9760">
                  <c:v>4.5690000000000001E-3</c:v>
                </c:pt>
                <c:pt idx="9761">
                  <c:v>5.4580000000000002E-3</c:v>
                </c:pt>
                <c:pt idx="9762">
                  <c:v>6.4519999999999994E-3</c:v>
                </c:pt>
                <c:pt idx="9763">
                  <c:v>5.1289999999999999E-3</c:v>
                </c:pt>
                <c:pt idx="9764">
                  <c:v>5.6270000000000001E-3</c:v>
                </c:pt>
                <c:pt idx="9765">
                  <c:v>7.143E-3</c:v>
                </c:pt>
                <c:pt idx="9766">
                  <c:v>6.0780000000000001E-3</c:v>
                </c:pt>
                <c:pt idx="9767">
                  <c:v>8.8749999999999992E-3</c:v>
                </c:pt>
                <c:pt idx="9768">
                  <c:v>8.8690000000000001E-3</c:v>
                </c:pt>
                <c:pt idx="9769">
                  <c:v>6.019E-3</c:v>
                </c:pt>
                <c:pt idx="9770">
                  <c:v>7.4539999999999997E-3</c:v>
                </c:pt>
                <c:pt idx="9771">
                  <c:v>1.1650000000000001E-2</c:v>
                </c:pt>
                <c:pt idx="9772">
                  <c:v>8.1009999999999988E-3</c:v>
                </c:pt>
                <c:pt idx="9773">
                  <c:v>6.3720000000000001E-3</c:v>
                </c:pt>
                <c:pt idx="9774">
                  <c:v>6.6439999999999997E-3</c:v>
                </c:pt>
                <c:pt idx="9775">
                  <c:v>5.0439999999999999E-3</c:v>
                </c:pt>
                <c:pt idx="9776">
                  <c:v>3.4939999999999997E-3</c:v>
                </c:pt>
                <c:pt idx="9777">
                  <c:v>2.2539999999999999E-3</c:v>
                </c:pt>
                <c:pt idx="9778">
                  <c:v>1.7539999999999999E-3</c:v>
                </c:pt>
                <c:pt idx="9779">
                  <c:v>6.881E-3</c:v>
                </c:pt>
                <c:pt idx="9780">
                  <c:v>6.7989999999999995E-3</c:v>
                </c:pt>
                <c:pt idx="9781">
                  <c:v>9.5219999999999992E-3</c:v>
                </c:pt>
                <c:pt idx="9782">
                  <c:v>8.0879999999999997E-3</c:v>
                </c:pt>
                <c:pt idx="9783">
                  <c:v>1.1427999999999999E-2</c:v>
                </c:pt>
                <c:pt idx="9784">
                  <c:v>9.2659999999999999E-3</c:v>
                </c:pt>
                <c:pt idx="9785">
                  <c:v>7.9829999999999988E-3</c:v>
                </c:pt>
                <c:pt idx="9786">
                  <c:v>1.3797E-2</c:v>
                </c:pt>
                <c:pt idx="9787">
                  <c:v>1.1375999999999999E-2</c:v>
                </c:pt>
                <c:pt idx="9788">
                  <c:v>9.1919999999999988E-3</c:v>
                </c:pt>
                <c:pt idx="9789">
                  <c:v>8.3979999999999992E-3</c:v>
                </c:pt>
                <c:pt idx="9790">
                  <c:v>6.1000000000000004E-3</c:v>
                </c:pt>
                <c:pt idx="9791">
                  <c:v>4.4269999999999995E-3</c:v>
                </c:pt>
                <c:pt idx="9792">
                  <c:v>4.2629999999999994E-3</c:v>
                </c:pt>
                <c:pt idx="9793">
                  <c:v>2.4840000000000001E-3</c:v>
                </c:pt>
                <c:pt idx="9794">
                  <c:v>6.6969999999999998E-3</c:v>
                </c:pt>
                <c:pt idx="9795">
                  <c:v>4.1370000000000001E-3</c:v>
                </c:pt>
                <c:pt idx="9796">
                  <c:v>4.1869999999999997E-3</c:v>
                </c:pt>
                <c:pt idx="9797">
                  <c:v>3.4229999999999998E-3</c:v>
                </c:pt>
                <c:pt idx="9798">
                  <c:v>2.4029999999999998E-3</c:v>
                </c:pt>
                <c:pt idx="9799">
                  <c:v>4.0419999999999996E-3</c:v>
                </c:pt>
                <c:pt idx="9800">
                  <c:v>6.3900000000000007E-3</c:v>
                </c:pt>
                <c:pt idx="9801">
                  <c:v>7.051E-3</c:v>
                </c:pt>
                <c:pt idx="9802">
                  <c:v>6.9579999999999998E-3</c:v>
                </c:pt>
                <c:pt idx="9803">
                  <c:v>6.2779999999999997E-3</c:v>
                </c:pt>
                <c:pt idx="9804">
                  <c:v>6.1000000000000004E-3</c:v>
                </c:pt>
                <c:pt idx="9805">
                  <c:v>6.3300000000000006E-3</c:v>
                </c:pt>
                <c:pt idx="9806">
                  <c:v>9.162E-3</c:v>
                </c:pt>
                <c:pt idx="9807">
                  <c:v>1.0123999999999999E-2</c:v>
                </c:pt>
                <c:pt idx="9808">
                  <c:v>9.1559999999999992E-3</c:v>
                </c:pt>
                <c:pt idx="9809">
                  <c:v>8.3160000000000005E-3</c:v>
                </c:pt>
                <c:pt idx="9810">
                  <c:v>7.6900000000000007E-3</c:v>
                </c:pt>
                <c:pt idx="9811">
                  <c:v>2.3167E-2</c:v>
                </c:pt>
                <c:pt idx="9812">
                  <c:v>2.1082E-2</c:v>
                </c:pt>
                <c:pt idx="9813">
                  <c:v>2.2270000000000002E-2</c:v>
                </c:pt>
                <c:pt idx="9814">
                  <c:v>2.3630000000000002E-2</c:v>
                </c:pt>
                <c:pt idx="9815">
                  <c:v>2.0812999999999998E-2</c:v>
                </c:pt>
                <c:pt idx="9816">
                  <c:v>3.6268000000000002E-2</c:v>
                </c:pt>
                <c:pt idx="9817">
                  <c:v>2.7997999999999999E-2</c:v>
                </c:pt>
                <c:pt idx="9818">
                  <c:v>2.5682999999999997E-2</c:v>
                </c:pt>
                <c:pt idx="9819">
                  <c:v>2.5600999999999999E-2</c:v>
                </c:pt>
                <c:pt idx="9820">
                  <c:v>2.7313999999999998E-2</c:v>
                </c:pt>
                <c:pt idx="9821">
                  <c:v>2.3604999999999998E-2</c:v>
                </c:pt>
                <c:pt idx="9822">
                  <c:v>2.1654E-2</c:v>
                </c:pt>
                <c:pt idx="9823">
                  <c:v>2.2432000000000001E-2</c:v>
                </c:pt>
                <c:pt idx="9824">
                  <c:v>1.9118E-2</c:v>
                </c:pt>
                <c:pt idx="9825">
                  <c:v>2.1576999999999999E-2</c:v>
                </c:pt>
                <c:pt idx="9826">
                  <c:v>1.7230000000000002E-2</c:v>
                </c:pt>
                <c:pt idx="9827">
                  <c:v>1.3946E-2</c:v>
                </c:pt>
                <c:pt idx="9828">
                  <c:v>1.1717999999999999E-2</c:v>
                </c:pt>
                <c:pt idx="9829">
                  <c:v>1.9960000000000002E-2</c:v>
                </c:pt>
                <c:pt idx="9830">
                  <c:v>1.5016E-2</c:v>
                </c:pt>
                <c:pt idx="9831">
                  <c:v>1.6794E-2</c:v>
                </c:pt>
                <c:pt idx="9832">
                  <c:v>1.4227999999999999E-2</c:v>
                </c:pt>
                <c:pt idx="9833">
                  <c:v>1.8945999999999998E-2</c:v>
                </c:pt>
                <c:pt idx="9834">
                  <c:v>1.6974E-2</c:v>
                </c:pt>
                <c:pt idx="9835">
                  <c:v>1.3339E-2</c:v>
                </c:pt>
                <c:pt idx="9836">
                  <c:v>1.0633999999999999E-2</c:v>
                </c:pt>
                <c:pt idx="9837">
                  <c:v>8.7819999999999999E-3</c:v>
                </c:pt>
                <c:pt idx="9838">
                  <c:v>7.7159999999999998E-3</c:v>
                </c:pt>
                <c:pt idx="9839">
                  <c:v>6.9119999999999997E-3</c:v>
                </c:pt>
                <c:pt idx="9840">
                  <c:v>7.2219999999999993E-3</c:v>
                </c:pt>
                <c:pt idx="9841">
                  <c:v>7.7000000000000002E-3</c:v>
                </c:pt>
                <c:pt idx="9842">
                  <c:v>7.8289999999999992E-3</c:v>
                </c:pt>
                <c:pt idx="9843">
                  <c:v>1.0321E-2</c:v>
                </c:pt>
                <c:pt idx="9844">
                  <c:v>9.7149999999999997E-3</c:v>
                </c:pt>
                <c:pt idx="9845">
                  <c:v>1.3158E-2</c:v>
                </c:pt>
                <c:pt idx="9846">
                  <c:v>1.0820999999999999E-2</c:v>
                </c:pt>
                <c:pt idx="9847">
                  <c:v>9.247E-3</c:v>
                </c:pt>
                <c:pt idx="9848">
                  <c:v>1.0914E-2</c:v>
                </c:pt>
                <c:pt idx="9849">
                  <c:v>1.0681E-2</c:v>
                </c:pt>
                <c:pt idx="9850">
                  <c:v>1.3894E-2</c:v>
                </c:pt>
                <c:pt idx="9851">
                  <c:v>1.3875999999999999E-2</c:v>
                </c:pt>
                <c:pt idx="9852">
                  <c:v>1.7686E-2</c:v>
                </c:pt>
                <c:pt idx="9853">
                  <c:v>1.8383E-2</c:v>
                </c:pt>
                <c:pt idx="9854">
                  <c:v>1.7069000000000001E-2</c:v>
                </c:pt>
                <c:pt idx="9855">
                  <c:v>1.7617999999999998E-2</c:v>
                </c:pt>
                <c:pt idx="9856">
                  <c:v>2.0635000000000001E-2</c:v>
                </c:pt>
                <c:pt idx="9857">
                  <c:v>1.9016999999999999E-2</c:v>
                </c:pt>
                <c:pt idx="9858">
                  <c:v>1.8185E-2</c:v>
                </c:pt>
                <c:pt idx="9859">
                  <c:v>1.9674999999999998E-2</c:v>
                </c:pt>
                <c:pt idx="9860">
                  <c:v>1.7652999999999999E-2</c:v>
                </c:pt>
                <c:pt idx="9861">
                  <c:v>1.8252999999999998E-2</c:v>
                </c:pt>
                <c:pt idx="9862">
                  <c:v>2.103E-2</c:v>
                </c:pt>
                <c:pt idx="9863">
                  <c:v>2.1101999999999999E-2</c:v>
                </c:pt>
                <c:pt idx="9864">
                  <c:v>1.8397E-2</c:v>
                </c:pt>
                <c:pt idx="9865">
                  <c:v>2.0112999999999999E-2</c:v>
                </c:pt>
                <c:pt idx="9866">
                  <c:v>2.0417999999999999E-2</c:v>
                </c:pt>
                <c:pt idx="9867">
                  <c:v>2.0187999999999998E-2</c:v>
                </c:pt>
                <c:pt idx="9868">
                  <c:v>2.1940999999999999E-2</c:v>
                </c:pt>
                <c:pt idx="9869">
                  <c:v>1.6507999999999998E-2</c:v>
                </c:pt>
                <c:pt idx="9870">
                  <c:v>1.3063999999999999E-2</c:v>
                </c:pt>
                <c:pt idx="9871">
                  <c:v>1.1576999999999999E-2</c:v>
                </c:pt>
                <c:pt idx="9872">
                  <c:v>1.0664E-2</c:v>
                </c:pt>
                <c:pt idx="9873">
                  <c:v>1.1247999999999999E-2</c:v>
                </c:pt>
                <c:pt idx="9874">
                  <c:v>9.8309999999999995E-3</c:v>
                </c:pt>
                <c:pt idx="9875">
                  <c:v>7.8849999999999996E-3</c:v>
                </c:pt>
                <c:pt idx="9876">
                  <c:v>9.6139999999999993E-3</c:v>
                </c:pt>
                <c:pt idx="9877">
                  <c:v>1.1398999999999999E-2</c:v>
                </c:pt>
                <c:pt idx="9878">
                  <c:v>9.0080000000000004E-3</c:v>
                </c:pt>
                <c:pt idx="9879">
                  <c:v>1.1040999999999999E-2</c:v>
                </c:pt>
                <c:pt idx="9880">
                  <c:v>1.5064999999999999E-2</c:v>
                </c:pt>
                <c:pt idx="9881">
                  <c:v>1.2775999999999999E-2</c:v>
                </c:pt>
                <c:pt idx="9882">
                  <c:v>1.3470999999999999E-2</c:v>
                </c:pt>
                <c:pt idx="9883">
                  <c:v>1.2223999999999999E-2</c:v>
                </c:pt>
                <c:pt idx="9884">
                  <c:v>9.8549999999999992E-3</c:v>
                </c:pt>
                <c:pt idx="9885">
                  <c:v>1.5775999999999998E-2</c:v>
                </c:pt>
                <c:pt idx="9886">
                  <c:v>1.5455E-2</c:v>
                </c:pt>
                <c:pt idx="9887">
                  <c:v>1.7321E-2</c:v>
                </c:pt>
                <c:pt idx="9888">
                  <c:v>1.8512999999999998E-2</c:v>
                </c:pt>
                <c:pt idx="9889">
                  <c:v>1.7810000000000003E-2</c:v>
                </c:pt>
                <c:pt idx="9890">
                  <c:v>1.8745999999999999E-2</c:v>
                </c:pt>
                <c:pt idx="9891">
                  <c:v>2.1784999999999999E-2</c:v>
                </c:pt>
                <c:pt idx="9892">
                  <c:v>2.2754999999999997E-2</c:v>
                </c:pt>
                <c:pt idx="9893">
                  <c:v>2.2584E-2</c:v>
                </c:pt>
                <c:pt idx="9894">
                  <c:v>2.1731999999999998E-2</c:v>
                </c:pt>
                <c:pt idx="9895">
                  <c:v>1.9022999999999998E-2</c:v>
                </c:pt>
                <c:pt idx="9896">
                  <c:v>1.9628E-2</c:v>
                </c:pt>
                <c:pt idx="9897">
                  <c:v>2.0546999999999999E-2</c:v>
                </c:pt>
                <c:pt idx="9898">
                  <c:v>1.4643999999999999E-2</c:v>
                </c:pt>
                <c:pt idx="9899">
                  <c:v>1.9743E-2</c:v>
                </c:pt>
                <c:pt idx="9900">
                  <c:v>2.6905999999999999E-2</c:v>
                </c:pt>
                <c:pt idx="9901">
                  <c:v>2.5297E-2</c:v>
                </c:pt>
                <c:pt idx="9902">
                  <c:v>2.2513999999999999E-2</c:v>
                </c:pt>
                <c:pt idx="9903">
                  <c:v>1.8224999999999998E-2</c:v>
                </c:pt>
                <c:pt idx="9904">
                  <c:v>2.4697E-2</c:v>
                </c:pt>
                <c:pt idx="9905">
                  <c:v>2.4849E-2</c:v>
                </c:pt>
                <c:pt idx="9906">
                  <c:v>1.8350000000000002E-2</c:v>
                </c:pt>
                <c:pt idx="9907">
                  <c:v>1.6298E-2</c:v>
                </c:pt>
                <c:pt idx="9908">
                  <c:v>1.4303999999999999E-2</c:v>
                </c:pt>
                <c:pt idx="9909">
                  <c:v>9.1439999999999994E-3</c:v>
                </c:pt>
                <c:pt idx="9910">
                  <c:v>1.0909E-2</c:v>
                </c:pt>
                <c:pt idx="9911">
                  <c:v>1.0723999999999999E-2</c:v>
                </c:pt>
                <c:pt idx="9912">
                  <c:v>1.4031999999999999E-2</c:v>
                </c:pt>
                <c:pt idx="9913">
                  <c:v>1.2903999999999999E-2</c:v>
                </c:pt>
                <c:pt idx="9914">
                  <c:v>1.4605E-2</c:v>
                </c:pt>
                <c:pt idx="9915">
                  <c:v>1.4287999999999999E-2</c:v>
                </c:pt>
                <c:pt idx="9916">
                  <c:v>1.4499E-2</c:v>
                </c:pt>
                <c:pt idx="9917">
                  <c:v>1.2272999999999999E-2</c:v>
                </c:pt>
                <c:pt idx="9918">
                  <c:v>9.7839999999999993E-3</c:v>
                </c:pt>
                <c:pt idx="9919">
                  <c:v>1.1923999999999999E-2</c:v>
                </c:pt>
                <c:pt idx="9920">
                  <c:v>1.6853E-2</c:v>
                </c:pt>
                <c:pt idx="9921">
                  <c:v>1.5153E-2</c:v>
                </c:pt>
                <c:pt idx="9922">
                  <c:v>1.8203E-2</c:v>
                </c:pt>
                <c:pt idx="9923">
                  <c:v>1.9845999999999999E-2</c:v>
                </c:pt>
                <c:pt idx="9924">
                  <c:v>1.4995999999999999E-2</c:v>
                </c:pt>
                <c:pt idx="9925">
                  <c:v>1.6888999999999998E-2</c:v>
                </c:pt>
                <c:pt idx="9926">
                  <c:v>1.6480000000000002E-2</c:v>
                </c:pt>
                <c:pt idx="9927">
                  <c:v>1.4404999999999999E-2</c:v>
                </c:pt>
                <c:pt idx="9928">
                  <c:v>1.6070000000000001E-2</c:v>
                </c:pt>
                <c:pt idx="9929">
                  <c:v>1.8304999999999998E-2</c:v>
                </c:pt>
                <c:pt idx="9930">
                  <c:v>2.1027999999999998E-2</c:v>
                </c:pt>
                <c:pt idx="9931">
                  <c:v>2.0832999999999997E-2</c:v>
                </c:pt>
                <c:pt idx="9932">
                  <c:v>2.3581999999999999E-2</c:v>
                </c:pt>
                <c:pt idx="9933">
                  <c:v>2.6806E-2</c:v>
                </c:pt>
                <c:pt idx="9934">
                  <c:v>3.6143999999999996E-2</c:v>
                </c:pt>
                <c:pt idx="9935">
                  <c:v>2.8930000000000001E-2</c:v>
                </c:pt>
                <c:pt idx="9936">
                  <c:v>2.9628999999999999E-2</c:v>
                </c:pt>
                <c:pt idx="9937">
                  <c:v>6.2894999999999993E-2</c:v>
                </c:pt>
                <c:pt idx="9938">
                  <c:v>9.8490999999999995E-2</c:v>
                </c:pt>
                <c:pt idx="9939">
                  <c:v>8.1765999999999991E-2</c:v>
                </c:pt>
                <c:pt idx="9940">
                  <c:v>7.4948000000000001E-2</c:v>
                </c:pt>
                <c:pt idx="9941">
                  <c:v>8.1985000000000002E-2</c:v>
                </c:pt>
                <c:pt idx="9942">
                  <c:v>6.6210999999999992E-2</c:v>
                </c:pt>
                <c:pt idx="9943">
                  <c:v>5.1508999999999999E-2</c:v>
                </c:pt>
                <c:pt idx="9944">
                  <c:v>4.5369E-2</c:v>
                </c:pt>
                <c:pt idx="9945">
                  <c:v>4.3542999999999998E-2</c:v>
                </c:pt>
                <c:pt idx="9946">
                  <c:v>3.5733000000000001E-2</c:v>
                </c:pt>
                <c:pt idx="9947">
                  <c:v>3.0677999999999997E-2</c:v>
                </c:pt>
                <c:pt idx="9948">
                  <c:v>2.5387999999999997E-2</c:v>
                </c:pt>
                <c:pt idx="9949">
                  <c:v>2.6109E-2</c:v>
                </c:pt>
                <c:pt idx="9950">
                  <c:v>2.4884E-2</c:v>
                </c:pt>
                <c:pt idx="9951">
                  <c:v>2.4322E-2</c:v>
                </c:pt>
                <c:pt idx="9952">
                  <c:v>2.0542999999999999E-2</c:v>
                </c:pt>
                <c:pt idx="9953">
                  <c:v>1.6316000000000001E-2</c:v>
                </c:pt>
                <c:pt idx="9954">
                  <c:v>1.6076999999999998E-2</c:v>
                </c:pt>
                <c:pt idx="9955">
                  <c:v>1.6086E-2</c:v>
                </c:pt>
                <c:pt idx="9956">
                  <c:v>1.6400000000000001E-2</c:v>
                </c:pt>
                <c:pt idx="9957">
                  <c:v>1.485E-2</c:v>
                </c:pt>
                <c:pt idx="9958">
                  <c:v>1.0721E-2</c:v>
                </c:pt>
                <c:pt idx="9959">
                  <c:v>1.1120999999999999E-2</c:v>
                </c:pt>
                <c:pt idx="9960">
                  <c:v>8.8640000000000004E-3</c:v>
                </c:pt>
                <c:pt idx="9961">
                  <c:v>7.515E-3</c:v>
                </c:pt>
                <c:pt idx="9962">
                  <c:v>5.561E-3</c:v>
                </c:pt>
                <c:pt idx="9963">
                  <c:v>4.6839999999999998E-3</c:v>
                </c:pt>
                <c:pt idx="9964">
                  <c:v>4.5139999999999998E-3</c:v>
                </c:pt>
                <c:pt idx="9965">
                  <c:v>4.4469999999999996E-3</c:v>
                </c:pt>
                <c:pt idx="9966">
                  <c:v>4.2729999999999999E-3</c:v>
                </c:pt>
                <c:pt idx="9967">
                  <c:v>4.9200000000000008E-3</c:v>
                </c:pt>
                <c:pt idx="9968">
                  <c:v>5.2519999999999997E-3</c:v>
                </c:pt>
                <c:pt idx="9969">
                  <c:v>5.2359999999999993E-3</c:v>
                </c:pt>
                <c:pt idx="9970">
                  <c:v>5.7729999999999995E-3</c:v>
                </c:pt>
                <c:pt idx="9971">
                  <c:v>1.4815E-2</c:v>
                </c:pt>
                <c:pt idx="9972">
                  <c:v>2.3001999999999998E-2</c:v>
                </c:pt>
                <c:pt idx="9973">
                  <c:v>1.9588999999999999E-2</c:v>
                </c:pt>
                <c:pt idx="9974">
                  <c:v>2.2577999999999997E-2</c:v>
                </c:pt>
                <c:pt idx="9975">
                  <c:v>2.9952999999999997E-2</c:v>
                </c:pt>
                <c:pt idx="9976">
                  <c:v>2.8544999999999997E-2</c:v>
                </c:pt>
                <c:pt idx="9977">
                  <c:v>2.6412999999999999E-2</c:v>
                </c:pt>
                <c:pt idx="9978">
                  <c:v>2.7640000000000001E-2</c:v>
                </c:pt>
                <c:pt idx="9979">
                  <c:v>2.7407999999999998E-2</c:v>
                </c:pt>
                <c:pt idx="9980">
                  <c:v>2.5127999999999998E-2</c:v>
                </c:pt>
                <c:pt idx="9981">
                  <c:v>2.0508999999999999E-2</c:v>
                </c:pt>
                <c:pt idx="9982">
                  <c:v>2.3833E-2</c:v>
                </c:pt>
                <c:pt idx="9983">
                  <c:v>2.1009E-2</c:v>
                </c:pt>
                <c:pt idx="9984">
                  <c:v>1.9223000000000001E-2</c:v>
                </c:pt>
                <c:pt idx="9985">
                  <c:v>1.89E-2</c:v>
                </c:pt>
                <c:pt idx="9986">
                  <c:v>1.5960000000000002E-2</c:v>
                </c:pt>
                <c:pt idx="9987">
                  <c:v>1.5533999999999999E-2</c:v>
                </c:pt>
                <c:pt idx="9988">
                  <c:v>1.4636E-2</c:v>
                </c:pt>
                <c:pt idx="9989">
                  <c:v>1.3321999999999999E-2</c:v>
                </c:pt>
                <c:pt idx="9990">
                  <c:v>1.2615999999999999E-2</c:v>
                </c:pt>
                <c:pt idx="9991">
                  <c:v>1.2560999999999999E-2</c:v>
                </c:pt>
                <c:pt idx="9992">
                  <c:v>1.1004999999999999E-2</c:v>
                </c:pt>
                <c:pt idx="9993">
                  <c:v>9.5469999999999999E-3</c:v>
                </c:pt>
                <c:pt idx="9994">
                  <c:v>8.3829999999999998E-3</c:v>
                </c:pt>
                <c:pt idx="9995">
                  <c:v>7.1389999999999995E-3</c:v>
                </c:pt>
                <c:pt idx="9996">
                  <c:v>6.2049999999999996E-3</c:v>
                </c:pt>
                <c:pt idx="9997">
                  <c:v>5.7419999999999997E-3</c:v>
                </c:pt>
                <c:pt idx="9998">
                  <c:v>4.6119999999999998E-3</c:v>
                </c:pt>
                <c:pt idx="9999">
                  <c:v>5.0460000000000001E-3</c:v>
                </c:pt>
                <c:pt idx="10000">
                  <c:v>5.0179999999999999E-3</c:v>
                </c:pt>
                <c:pt idx="10001">
                  <c:v>5.0530000000000002E-3</c:v>
                </c:pt>
                <c:pt idx="10002">
                  <c:v>4.0549999999999996E-3</c:v>
                </c:pt>
                <c:pt idx="10003">
                  <c:v>3.967E-3</c:v>
                </c:pt>
                <c:pt idx="10004">
                  <c:v>4.0939999999999995E-3</c:v>
                </c:pt>
                <c:pt idx="10005">
                  <c:v>4.0790000000000002E-3</c:v>
                </c:pt>
                <c:pt idx="10006">
                  <c:v>4.3600000000000002E-3</c:v>
                </c:pt>
                <c:pt idx="10007">
                  <c:v>5.7600000000000004E-3</c:v>
                </c:pt>
                <c:pt idx="10008">
                  <c:v>6.2940000000000001E-3</c:v>
                </c:pt>
                <c:pt idx="10009">
                  <c:v>9.6319999999999999E-3</c:v>
                </c:pt>
                <c:pt idx="10010">
                  <c:v>1.0410000000000001E-2</c:v>
                </c:pt>
                <c:pt idx="10011">
                  <c:v>1.0272E-2</c:v>
                </c:pt>
                <c:pt idx="10012">
                  <c:v>1.0936999999999999E-2</c:v>
                </c:pt>
                <c:pt idx="10013">
                  <c:v>1.0232E-2</c:v>
                </c:pt>
                <c:pt idx="10014">
                  <c:v>9.9889999999999996E-3</c:v>
                </c:pt>
                <c:pt idx="10015">
                  <c:v>1.4279E-2</c:v>
                </c:pt>
                <c:pt idx="10016">
                  <c:v>1.6756E-2</c:v>
                </c:pt>
                <c:pt idx="10017">
                  <c:v>1.6926E-2</c:v>
                </c:pt>
                <c:pt idx="10018">
                  <c:v>1.3850000000000001E-2</c:v>
                </c:pt>
                <c:pt idx="10019">
                  <c:v>4.4268999999999996E-2</c:v>
                </c:pt>
                <c:pt idx="10020">
                  <c:v>4.0266999999999997E-2</c:v>
                </c:pt>
                <c:pt idx="10021">
                  <c:v>3.8400000000000004E-2</c:v>
                </c:pt>
                <c:pt idx="10022">
                  <c:v>3.7732999999999996E-2</c:v>
                </c:pt>
                <c:pt idx="10023">
                  <c:v>3.1452000000000001E-2</c:v>
                </c:pt>
                <c:pt idx="10024">
                  <c:v>2.8332E-2</c:v>
                </c:pt>
                <c:pt idx="10025">
                  <c:v>3.0277999999999999E-2</c:v>
                </c:pt>
                <c:pt idx="10026">
                  <c:v>2.7290000000000002E-2</c:v>
                </c:pt>
                <c:pt idx="10027">
                  <c:v>2.5537999999999998E-2</c:v>
                </c:pt>
                <c:pt idx="10028">
                  <c:v>2.6838999999999998E-2</c:v>
                </c:pt>
                <c:pt idx="10029">
                  <c:v>2.8542999999999999E-2</c:v>
                </c:pt>
                <c:pt idx="10030">
                  <c:v>2.9756999999999999E-2</c:v>
                </c:pt>
                <c:pt idx="10031">
                  <c:v>3.4585999999999999E-2</c:v>
                </c:pt>
                <c:pt idx="10032">
                  <c:v>3.4054000000000001E-2</c:v>
                </c:pt>
                <c:pt idx="10033">
                  <c:v>3.2232999999999998E-2</c:v>
                </c:pt>
                <c:pt idx="10034">
                  <c:v>3.4268E-2</c:v>
                </c:pt>
                <c:pt idx="10035">
                  <c:v>3.261E-2</c:v>
                </c:pt>
                <c:pt idx="10036">
                  <c:v>3.6615999999999996E-2</c:v>
                </c:pt>
                <c:pt idx="10037">
                  <c:v>3.5701999999999998E-2</c:v>
                </c:pt>
                <c:pt idx="10038">
                  <c:v>4.6480999999999995E-2</c:v>
                </c:pt>
                <c:pt idx="10039">
                  <c:v>3.8304999999999999E-2</c:v>
                </c:pt>
                <c:pt idx="10040">
                  <c:v>4.0742E-2</c:v>
                </c:pt>
                <c:pt idx="10041">
                  <c:v>3.4894000000000001E-2</c:v>
                </c:pt>
                <c:pt idx="10042">
                  <c:v>2.7428999999999999E-2</c:v>
                </c:pt>
                <c:pt idx="10043">
                  <c:v>2.0884E-2</c:v>
                </c:pt>
                <c:pt idx="10044">
                  <c:v>1.9070999999999998E-2</c:v>
                </c:pt>
                <c:pt idx="10045">
                  <c:v>1.4626999999999999E-2</c:v>
                </c:pt>
                <c:pt idx="10046">
                  <c:v>1.3755E-2</c:v>
                </c:pt>
                <c:pt idx="10047">
                  <c:v>1.4140000000000002E-2</c:v>
                </c:pt>
                <c:pt idx="10048">
                  <c:v>1.9486E-2</c:v>
                </c:pt>
                <c:pt idx="10049">
                  <c:v>2.0434000000000001E-2</c:v>
                </c:pt>
                <c:pt idx="10050">
                  <c:v>2.7133999999999998E-2</c:v>
                </c:pt>
                <c:pt idx="10051">
                  <c:v>2.6932999999999999E-2</c:v>
                </c:pt>
                <c:pt idx="10052">
                  <c:v>2.5467999999999998E-2</c:v>
                </c:pt>
                <c:pt idx="10053">
                  <c:v>3.0310000000000004E-2</c:v>
                </c:pt>
                <c:pt idx="10054">
                  <c:v>2.9699E-2</c:v>
                </c:pt>
                <c:pt idx="10055">
                  <c:v>3.9985E-2</c:v>
                </c:pt>
                <c:pt idx="10056">
                  <c:v>4.0560000000000006E-2</c:v>
                </c:pt>
                <c:pt idx="10057">
                  <c:v>4.6774999999999997E-2</c:v>
                </c:pt>
                <c:pt idx="10058">
                  <c:v>4.6433999999999996E-2</c:v>
                </c:pt>
                <c:pt idx="10059">
                  <c:v>3.9275999999999998E-2</c:v>
                </c:pt>
                <c:pt idx="10060">
                  <c:v>3.6227999999999996E-2</c:v>
                </c:pt>
                <c:pt idx="10061">
                  <c:v>3.7185999999999997E-2</c:v>
                </c:pt>
                <c:pt idx="10062">
                  <c:v>3.7420000000000002E-2</c:v>
                </c:pt>
                <c:pt idx="10063">
                  <c:v>3.6935999999999997E-2</c:v>
                </c:pt>
                <c:pt idx="10064">
                  <c:v>3.5914999999999996E-2</c:v>
                </c:pt>
                <c:pt idx="10065">
                  <c:v>3.5455E-2</c:v>
                </c:pt>
                <c:pt idx="10066">
                  <c:v>3.6628999999999995E-2</c:v>
                </c:pt>
                <c:pt idx="10067">
                  <c:v>3.6880000000000003E-2</c:v>
                </c:pt>
                <c:pt idx="10068">
                  <c:v>2.9529E-2</c:v>
                </c:pt>
                <c:pt idx="10069">
                  <c:v>2.9574E-2</c:v>
                </c:pt>
                <c:pt idx="10070">
                  <c:v>3.0324E-2</c:v>
                </c:pt>
                <c:pt idx="10071">
                  <c:v>3.2870000000000003E-2</c:v>
                </c:pt>
                <c:pt idx="10072">
                  <c:v>5.8048999999999996E-2</c:v>
                </c:pt>
                <c:pt idx="10073">
                  <c:v>5.5840000000000008E-2</c:v>
                </c:pt>
                <c:pt idx="10074">
                  <c:v>4.9629E-2</c:v>
                </c:pt>
                <c:pt idx="10075">
                  <c:v>5.8505999999999996E-2</c:v>
                </c:pt>
                <c:pt idx="10076">
                  <c:v>5.8451999999999997E-2</c:v>
                </c:pt>
                <c:pt idx="10077">
                  <c:v>5.1373999999999996E-2</c:v>
                </c:pt>
                <c:pt idx="10078">
                  <c:v>4.9699E-2</c:v>
                </c:pt>
                <c:pt idx="10079">
                  <c:v>3.9314999999999996E-2</c:v>
                </c:pt>
                <c:pt idx="10080">
                  <c:v>3.6358000000000001E-2</c:v>
                </c:pt>
                <c:pt idx="10081">
                  <c:v>3.4988999999999999E-2</c:v>
                </c:pt>
                <c:pt idx="10082">
                  <c:v>3.1080999999999998E-2</c:v>
                </c:pt>
                <c:pt idx="10083">
                  <c:v>2.6997999999999998E-2</c:v>
                </c:pt>
                <c:pt idx="10084">
                  <c:v>2.4020999999999997E-2</c:v>
                </c:pt>
                <c:pt idx="10085">
                  <c:v>2.4410000000000001E-2</c:v>
                </c:pt>
                <c:pt idx="10086">
                  <c:v>2.9271999999999999E-2</c:v>
                </c:pt>
                <c:pt idx="10087">
                  <c:v>2.4486999999999998E-2</c:v>
                </c:pt>
                <c:pt idx="10088">
                  <c:v>2.1818000000000001E-2</c:v>
                </c:pt>
                <c:pt idx="10089">
                  <c:v>2.0683999999999998E-2</c:v>
                </c:pt>
                <c:pt idx="10090">
                  <c:v>2.0895E-2</c:v>
                </c:pt>
                <c:pt idx="10091">
                  <c:v>2.4014000000000001E-2</c:v>
                </c:pt>
                <c:pt idx="10092">
                  <c:v>2.6553999999999998E-2</c:v>
                </c:pt>
                <c:pt idx="10093">
                  <c:v>2.3453999999999999E-2</c:v>
                </c:pt>
                <c:pt idx="10094">
                  <c:v>2.2328000000000001E-2</c:v>
                </c:pt>
                <c:pt idx="10095">
                  <c:v>1.8734999999999998E-2</c:v>
                </c:pt>
                <c:pt idx="10096">
                  <c:v>1.8164E-2</c:v>
                </c:pt>
                <c:pt idx="10097">
                  <c:v>1.5600000000000001E-2</c:v>
                </c:pt>
                <c:pt idx="10098">
                  <c:v>1.6323999999999998E-2</c:v>
                </c:pt>
                <c:pt idx="10099">
                  <c:v>1.5521E-2</c:v>
                </c:pt>
                <c:pt idx="10100">
                  <c:v>1.6083999999999998E-2</c:v>
                </c:pt>
                <c:pt idx="10101">
                  <c:v>1.6247999999999999E-2</c:v>
                </c:pt>
                <c:pt idx="10102">
                  <c:v>1.4835999999999998E-2</c:v>
                </c:pt>
                <c:pt idx="10103">
                  <c:v>2.1401E-2</c:v>
                </c:pt>
                <c:pt idx="10104">
                  <c:v>2.1467999999999998E-2</c:v>
                </c:pt>
                <c:pt idx="10105">
                  <c:v>2.9023999999999998E-2</c:v>
                </c:pt>
                <c:pt idx="10106">
                  <c:v>3.0425999999999998E-2</c:v>
                </c:pt>
                <c:pt idx="10107">
                  <c:v>2.5557999999999997E-2</c:v>
                </c:pt>
                <c:pt idx="10108">
                  <c:v>2.0125999999999998E-2</c:v>
                </c:pt>
                <c:pt idx="10109">
                  <c:v>2.1890000000000003E-2</c:v>
                </c:pt>
                <c:pt idx="10110">
                  <c:v>3.2538999999999998E-2</c:v>
                </c:pt>
                <c:pt idx="10111">
                  <c:v>3.6608000000000002E-2</c:v>
                </c:pt>
                <c:pt idx="10112">
                  <c:v>3.5288E-2</c:v>
                </c:pt>
                <c:pt idx="10113">
                  <c:v>3.2030999999999997E-2</c:v>
                </c:pt>
                <c:pt idx="10114">
                  <c:v>4.3980999999999999E-2</c:v>
                </c:pt>
                <c:pt idx="10115">
                  <c:v>9.8420999999999995E-2</c:v>
                </c:pt>
                <c:pt idx="10116">
                  <c:v>0.116323</c:v>
                </c:pt>
                <c:pt idx="10117">
                  <c:v>9.7445999999999991E-2</c:v>
                </c:pt>
                <c:pt idx="10118">
                  <c:v>8.6742E-2</c:v>
                </c:pt>
                <c:pt idx="10119">
                  <c:v>7.5978999999999991E-2</c:v>
                </c:pt>
                <c:pt idx="10120">
                  <c:v>6.7753999999999995E-2</c:v>
                </c:pt>
                <c:pt idx="10121">
                  <c:v>6.8146999999999999E-2</c:v>
                </c:pt>
                <c:pt idx="10122">
                  <c:v>6.7185999999999996E-2</c:v>
                </c:pt>
                <c:pt idx="10123">
                  <c:v>6.7160000000000011E-2</c:v>
                </c:pt>
                <c:pt idx="10124">
                  <c:v>6.3334000000000001E-2</c:v>
                </c:pt>
                <c:pt idx="10125">
                  <c:v>7.3513999999999996E-2</c:v>
                </c:pt>
                <c:pt idx="10126">
                  <c:v>6.9960000000000008E-2</c:v>
                </c:pt>
                <c:pt idx="10127">
                  <c:v>6.8221999999999991E-2</c:v>
                </c:pt>
                <c:pt idx="10128">
                  <c:v>6.5520999999999996E-2</c:v>
                </c:pt>
                <c:pt idx="10129">
                  <c:v>5.8227999999999995E-2</c:v>
                </c:pt>
                <c:pt idx="10130">
                  <c:v>5.1617999999999997E-2</c:v>
                </c:pt>
                <c:pt idx="10131">
                  <c:v>4.5226999999999996E-2</c:v>
                </c:pt>
                <c:pt idx="10132">
                  <c:v>3.9050999999999995E-2</c:v>
                </c:pt>
                <c:pt idx="10133">
                  <c:v>3.8695E-2</c:v>
                </c:pt>
                <c:pt idx="10134">
                  <c:v>3.5795E-2</c:v>
                </c:pt>
                <c:pt idx="10135">
                  <c:v>3.2133999999999996E-2</c:v>
                </c:pt>
                <c:pt idx="10136">
                  <c:v>2.7351E-2</c:v>
                </c:pt>
                <c:pt idx="10137">
                  <c:v>3.1408999999999999E-2</c:v>
                </c:pt>
                <c:pt idx="10138">
                  <c:v>3.5522999999999999E-2</c:v>
                </c:pt>
                <c:pt idx="10139">
                  <c:v>3.4188999999999997E-2</c:v>
                </c:pt>
                <c:pt idx="10140">
                  <c:v>3.5020999999999997E-2</c:v>
                </c:pt>
                <c:pt idx="10141">
                  <c:v>3.2924999999999996E-2</c:v>
                </c:pt>
                <c:pt idx="10142">
                  <c:v>2.5582000000000001E-2</c:v>
                </c:pt>
                <c:pt idx="10143">
                  <c:v>2.8103999999999997E-2</c:v>
                </c:pt>
                <c:pt idx="10144">
                  <c:v>3.8082999999999999E-2</c:v>
                </c:pt>
                <c:pt idx="10145">
                  <c:v>3.9564999999999996E-2</c:v>
                </c:pt>
                <c:pt idx="10146">
                  <c:v>3.7621999999999996E-2</c:v>
                </c:pt>
                <c:pt idx="10147">
                  <c:v>3.8204999999999996E-2</c:v>
                </c:pt>
                <c:pt idx="10148">
                  <c:v>3.7128999999999995E-2</c:v>
                </c:pt>
                <c:pt idx="10149">
                  <c:v>3.8280999999999996E-2</c:v>
                </c:pt>
                <c:pt idx="10150">
                  <c:v>4.1013000000000001E-2</c:v>
                </c:pt>
                <c:pt idx="10151">
                  <c:v>3.6068999999999997E-2</c:v>
                </c:pt>
                <c:pt idx="10152">
                  <c:v>3.3315999999999998E-2</c:v>
                </c:pt>
                <c:pt idx="10153">
                  <c:v>3.5665999999999996E-2</c:v>
                </c:pt>
                <c:pt idx="10154">
                  <c:v>5.6598999999999997E-2</c:v>
                </c:pt>
                <c:pt idx="10155">
                  <c:v>5.9213999999999996E-2</c:v>
                </c:pt>
                <c:pt idx="10156">
                  <c:v>6.8887999999999991E-2</c:v>
                </c:pt>
                <c:pt idx="10157">
                  <c:v>8.3507999999999999E-2</c:v>
                </c:pt>
                <c:pt idx="10158">
                  <c:v>8.1639000000000003E-2</c:v>
                </c:pt>
                <c:pt idx="10159">
                  <c:v>8.3472999999999992E-2</c:v>
                </c:pt>
                <c:pt idx="10160">
                  <c:v>8.0898999999999999E-2</c:v>
                </c:pt>
                <c:pt idx="10161">
                  <c:v>8.000199999999999E-2</c:v>
                </c:pt>
                <c:pt idx="10162">
                  <c:v>8.1948999999999994E-2</c:v>
                </c:pt>
                <c:pt idx="10163">
                  <c:v>8.3518999999999996E-2</c:v>
                </c:pt>
                <c:pt idx="10164">
                  <c:v>8.1569000000000003E-2</c:v>
                </c:pt>
                <c:pt idx="10165">
                  <c:v>8.6747999999999992E-2</c:v>
                </c:pt>
                <c:pt idx="10166">
                  <c:v>8.2225999999999994E-2</c:v>
                </c:pt>
                <c:pt idx="10167">
                  <c:v>9.3285999999999994E-2</c:v>
                </c:pt>
                <c:pt idx="10168">
                  <c:v>9.9613999999999994E-2</c:v>
                </c:pt>
                <c:pt idx="10169">
                  <c:v>9.8810000000000009E-2</c:v>
                </c:pt>
                <c:pt idx="10170">
                  <c:v>9.1888999999999998E-2</c:v>
                </c:pt>
                <c:pt idx="10171">
                  <c:v>8.8613999999999998E-2</c:v>
                </c:pt>
                <c:pt idx="10172">
                  <c:v>8.4954000000000002E-2</c:v>
                </c:pt>
                <c:pt idx="10173">
                  <c:v>8.8278999999999996E-2</c:v>
                </c:pt>
                <c:pt idx="10174">
                  <c:v>9.1313999999999992E-2</c:v>
                </c:pt>
                <c:pt idx="10175">
                  <c:v>8.3859000000000003E-2</c:v>
                </c:pt>
                <c:pt idx="10176">
                  <c:v>8.9522999999999991E-2</c:v>
                </c:pt>
                <c:pt idx="10177">
                  <c:v>0.104642</c:v>
                </c:pt>
                <c:pt idx="10178">
                  <c:v>0.118339</c:v>
                </c:pt>
                <c:pt idx="10179">
                  <c:v>0.119227</c:v>
                </c:pt>
                <c:pt idx="10180">
                  <c:v>0.11208599999999999</c:v>
                </c:pt>
                <c:pt idx="10181">
                  <c:v>0.10710699999999999</c:v>
                </c:pt>
                <c:pt idx="10182">
                  <c:v>0.100895</c:v>
                </c:pt>
                <c:pt idx="10183">
                  <c:v>9.9094000000000002E-2</c:v>
                </c:pt>
                <c:pt idx="10184">
                  <c:v>9.1387999999999997E-2</c:v>
                </c:pt>
                <c:pt idx="10185">
                  <c:v>8.1584999999999991E-2</c:v>
                </c:pt>
                <c:pt idx="10186">
                  <c:v>7.6660000000000006E-2</c:v>
                </c:pt>
                <c:pt idx="10187">
                  <c:v>7.0132E-2</c:v>
                </c:pt>
                <c:pt idx="10188">
                  <c:v>6.7443000000000003E-2</c:v>
                </c:pt>
                <c:pt idx="10189">
                  <c:v>7.2689000000000004E-2</c:v>
                </c:pt>
                <c:pt idx="10190">
                  <c:v>6.3620999999999997E-2</c:v>
                </c:pt>
                <c:pt idx="10191">
                  <c:v>5.7117999999999995E-2</c:v>
                </c:pt>
                <c:pt idx="10192">
                  <c:v>6.0066999999999995E-2</c:v>
                </c:pt>
                <c:pt idx="10193">
                  <c:v>6.3892999999999991E-2</c:v>
                </c:pt>
                <c:pt idx="10194">
                  <c:v>5.9341999999999999E-2</c:v>
                </c:pt>
                <c:pt idx="10195">
                  <c:v>6.5892999999999993E-2</c:v>
                </c:pt>
                <c:pt idx="10196">
                  <c:v>5.6457E-2</c:v>
                </c:pt>
                <c:pt idx="10197">
                  <c:v>4.7848999999999996E-2</c:v>
                </c:pt>
                <c:pt idx="10198">
                  <c:v>4.4930000000000005E-2</c:v>
                </c:pt>
                <c:pt idx="10199">
                  <c:v>4.3906999999999995E-2</c:v>
                </c:pt>
                <c:pt idx="10200">
                  <c:v>4.4261999999999996E-2</c:v>
                </c:pt>
                <c:pt idx="10201">
                  <c:v>4.7278999999999995E-2</c:v>
                </c:pt>
                <c:pt idx="10202">
                  <c:v>4.3847999999999998E-2</c:v>
                </c:pt>
                <c:pt idx="10203">
                  <c:v>4.0202999999999996E-2</c:v>
                </c:pt>
                <c:pt idx="10204">
                  <c:v>3.9458E-2</c:v>
                </c:pt>
                <c:pt idx="10205">
                  <c:v>3.8467000000000001E-2</c:v>
                </c:pt>
                <c:pt idx="10206">
                  <c:v>3.6384E-2</c:v>
                </c:pt>
                <c:pt idx="10207">
                  <c:v>3.2307999999999996E-2</c:v>
                </c:pt>
                <c:pt idx="10208">
                  <c:v>3.1266999999999996E-2</c:v>
                </c:pt>
                <c:pt idx="10209">
                  <c:v>3.0470999999999998E-2</c:v>
                </c:pt>
                <c:pt idx="10210">
                  <c:v>2.5772E-2</c:v>
                </c:pt>
                <c:pt idx="10211">
                  <c:v>2.7080000000000003E-2</c:v>
                </c:pt>
                <c:pt idx="10212">
                  <c:v>2.6893E-2</c:v>
                </c:pt>
                <c:pt idx="10213">
                  <c:v>2.6807999999999998E-2</c:v>
                </c:pt>
                <c:pt idx="10214">
                  <c:v>2.3687999999999997E-2</c:v>
                </c:pt>
                <c:pt idx="10215">
                  <c:v>2.0478E-2</c:v>
                </c:pt>
                <c:pt idx="10216">
                  <c:v>2.0017E-2</c:v>
                </c:pt>
                <c:pt idx="10217">
                  <c:v>2.0506E-2</c:v>
                </c:pt>
                <c:pt idx="10218">
                  <c:v>2.0301E-2</c:v>
                </c:pt>
                <c:pt idx="10219">
                  <c:v>2.034E-2</c:v>
                </c:pt>
                <c:pt idx="10220">
                  <c:v>2.3488999999999999E-2</c:v>
                </c:pt>
                <c:pt idx="10221">
                  <c:v>1.9924999999999998E-2</c:v>
                </c:pt>
                <c:pt idx="10222">
                  <c:v>2.2253999999999999E-2</c:v>
                </c:pt>
                <c:pt idx="10223">
                  <c:v>1.6308E-2</c:v>
                </c:pt>
                <c:pt idx="10224">
                  <c:v>1.5789000000000001E-2</c:v>
                </c:pt>
                <c:pt idx="10225">
                  <c:v>1.3684E-2</c:v>
                </c:pt>
                <c:pt idx="10226">
                  <c:v>1.3146999999999999E-2</c:v>
                </c:pt>
                <c:pt idx="10227">
                  <c:v>1.076E-2</c:v>
                </c:pt>
                <c:pt idx="10228">
                  <c:v>9.698E-3</c:v>
                </c:pt>
                <c:pt idx="10229">
                  <c:v>1.0031999999999999E-2</c:v>
                </c:pt>
                <c:pt idx="10230">
                  <c:v>7.7029999999999998E-3</c:v>
                </c:pt>
                <c:pt idx="10231">
                  <c:v>5.6179999999999997E-3</c:v>
                </c:pt>
                <c:pt idx="10232">
                  <c:v>1.7576999999999999E-2</c:v>
                </c:pt>
                <c:pt idx="10233">
                  <c:v>1.8001E-2</c:v>
                </c:pt>
                <c:pt idx="10234">
                  <c:v>1.6701999999999998E-2</c:v>
                </c:pt>
                <c:pt idx="10235">
                  <c:v>1.6413000000000001E-2</c:v>
                </c:pt>
                <c:pt idx="10236">
                  <c:v>1.4206999999999999E-2</c:v>
                </c:pt>
                <c:pt idx="10237">
                  <c:v>1.1656E-2</c:v>
                </c:pt>
                <c:pt idx="10238">
                  <c:v>1.1582E-2</c:v>
                </c:pt>
                <c:pt idx="10239">
                  <c:v>9.4310000000000001E-3</c:v>
                </c:pt>
                <c:pt idx="10240">
                  <c:v>7.814999999999999E-3</c:v>
                </c:pt>
                <c:pt idx="10241">
                  <c:v>6.8439999999999994E-3</c:v>
                </c:pt>
                <c:pt idx="10242">
                  <c:v>6.2819999999999994E-3</c:v>
                </c:pt>
                <c:pt idx="10243">
                  <c:v>4.4939999999999997E-3</c:v>
                </c:pt>
                <c:pt idx="10244">
                  <c:v>4.7329999999999994E-3</c:v>
                </c:pt>
                <c:pt idx="10245">
                  <c:v>4.3080000000000002E-3</c:v>
                </c:pt>
                <c:pt idx="10246">
                  <c:v>3.5609999999999999E-3</c:v>
                </c:pt>
                <c:pt idx="10247">
                  <c:v>3.7079999999999999E-3</c:v>
                </c:pt>
                <c:pt idx="10248">
                  <c:v>3.0069999999999997E-3</c:v>
                </c:pt>
                <c:pt idx="10249">
                  <c:v>3.506E-3</c:v>
                </c:pt>
                <c:pt idx="10250">
                  <c:v>4.7720000000000002E-3</c:v>
                </c:pt>
                <c:pt idx="10251">
                  <c:v>5.9759999999999995E-3</c:v>
                </c:pt>
                <c:pt idx="10252">
                  <c:v>5.4669999999999996E-3</c:v>
                </c:pt>
                <c:pt idx="10253">
                  <c:v>5.2209999999999999E-3</c:v>
                </c:pt>
                <c:pt idx="10254">
                  <c:v>5.3349999999999995E-3</c:v>
                </c:pt>
                <c:pt idx="10255">
                  <c:v>5.1449999999999994E-3</c:v>
                </c:pt>
                <c:pt idx="10256">
                  <c:v>4.862E-3</c:v>
                </c:pt>
                <c:pt idx="10257">
                  <c:v>4.3579999999999999E-3</c:v>
                </c:pt>
                <c:pt idx="10258">
                  <c:v>3.9700000000000004E-3</c:v>
                </c:pt>
                <c:pt idx="10259">
                  <c:v>4.5989999999999998E-3</c:v>
                </c:pt>
                <c:pt idx="10260">
                  <c:v>6.3720000000000001E-3</c:v>
                </c:pt>
                <c:pt idx="10261">
                  <c:v>8.0870000000000004E-3</c:v>
                </c:pt>
                <c:pt idx="10262">
                  <c:v>9.7129999999999994E-3</c:v>
                </c:pt>
                <c:pt idx="10263">
                  <c:v>1.0386999999999999E-2</c:v>
                </c:pt>
                <c:pt idx="10264">
                  <c:v>2.5266E-2</c:v>
                </c:pt>
                <c:pt idx="10265">
                  <c:v>2.0388999999999997E-2</c:v>
                </c:pt>
                <c:pt idx="10266">
                  <c:v>1.6462999999999998E-2</c:v>
                </c:pt>
                <c:pt idx="10267">
                  <c:v>1.3809E-2</c:v>
                </c:pt>
                <c:pt idx="10268">
                  <c:v>4.2564999999999999E-2</c:v>
                </c:pt>
                <c:pt idx="10269">
                  <c:v>3.4728999999999996E-2</c:v>
                </c:pt>
                <c:pt idx="10270">
                  <c:v>2.7973999999999999E-2</c:v>
                </c:pt>
                <c:pt idx="10271">
                  <c:v>2.2660000000000003E-2</c:v>
                </c:pt>
                <c:pt idx="10272">
                  <c:v>2.1153999999999999E-2</c:v>
                </c:pt>
                <c:pt idx="10273">
                  <c:v>1.9268E-2</c:v>
                </c:pt>
                <c:pt idx="10274">
                  <c:v>1.6427999999999998E-2</c:v>
                </c:pt>
                <c:pt idx="10275">
                  <c:v>1.4080000000000001E-2</c:v>
                </c:pt>
                <c:pt idx="10276">
                  <c:v>1.9584000000000001E-2</c:v>
                </c:pt>
                <c:pt idx="10277">
                  <c:v>1.8023000000000001E-2</c:v>
                </c:pt>
                <c:pt idx="10278">
                  <c:v>1.4384999999999998E-2</c:v>
                </c:pt>
                <c:pt idx="10279">
                  <c:v>1.5292E-2</c:v>
                </c:pt>
                <c:pt idx="10280">
                  <c:v>1.4681999999999999E-2</c:v>
                </c:pt>
                <c:pt idx="10281">
                  <c:v>1.1687999999999999E-2</c:v>
                </c:pt>
                <c:pt idx="10282">
                  <c:v>1.9075999999999999E-2</c:v>
                </c:pt>
                <c:pt idx="10283">
                  <c:v>1.8706E-2</c:v>
                </c:pt>
                <c:pt idx="10284">
                  <c:v>2.4291E-2</c:v>
                </c:pt>
                <c:pt idx="10285">
                  <c:v>2.2974999999999999E-2</c:v>
                </c:pt>
                <c:pt idx="10286">
                  <c:v>1.8863999999999999E-2</c:v>
                </c:pt>
                <c:pt idx="10287">
                  <c:v>1.5726E-2</c:v>
                </c:pt>
                <c:pt idx="10288">
                  <c:v>1.5195E-2</c:v>
                </c:pt>
                <c:pt idx="10289">
                  <c:v>9.9469999999999992E-3</c:v>
                </c:pt>
                <c:pt idx="10290">
                  <c:v>7.2959999999999995E-3</c:v>
                </c:pt>
                <c:pt idx="10291">
                  <c:v>4.9959999999999996E-3</c:v>
                </c:pt>
                <c:pt idx="10292">
                  <c:v>3.9940000000000002E-3</c:v>
                </c:pt>
                <c:pt idx="10293">
                  <c:v>3.1909999999999998E-3</c:v>
                </c:pt>
                <c:pt idx="10294">
                  <c:v>3.6869999999999997E-3</c:v>
                </c:pt>
                <c:pt idx="10295">
                  <c:v>2.983E-3</c:v>
                </c:pt>
                <c:pt idx="10296">
                  <c:v>6.5680000000000001E-3</c:v>
                </c:pt>
                <c:pt idx="10297">
                  <c:v>4.7079999999999995E-3</c:v>
                </c:pt>
                <c:pt idx="10298">
                  <c:v>3.8969999999999999E-3</c:v>
                </c:pt>
                <c:pt idx="10299">
                  <c:v>2.8479999999999998E-3</c:v>
                </c:pt>
                <c:pt idx="10300">
                  <c:v>2.6210000000000001E-3</c:v>
                </c:pt>
                <c:pt idx="10301">
                  <c:v>2.2309999999999999E-3</c:v>
                </c:pt>
                <c:pt idx="10302">
                  <c:v>1.9849999999999998E-3</c:v>
                </c:pt>
                <c:pt idx="10303">
                  <c:v>3.1329999999999999E-3</c:v>
                </c:pt>
                <c:pt idx="10304">
                  <c:v>2.928E-3</c:v>
                </c:pt>
                <c:pt idx="10305">
                  <c:v>3.4059999999999997E-3</c:v>
                </c:pt>
                <c:pt idx="10306">
                  <c:v>4.4819999999999999E-3</c:v>
                </c:pt>
                <c:pt idx="10307">
                  <c:v>3.1110000000000001E-3</c:v>
                </c:pt>
                <c:pt idx="10308">
                  <c:v>3.0490000000000001E-3</c:v>
                </c:pt>
                <c:pt idx="10309">
                  <c:v>3.6569999999999997E-3</c:v>
                </c:pt>
                <c:pt idx="10310">
                  <c:v>3.8069999999999996E-3</c:v>
                </c:pt>
                <c:pt idx="10311">
                  <c:v>3.6900000000000001E-3</c:v>
                </c:pt>
                <c:pt idx="10312">
                  <c:v>3.2419999999999997E-3</c:v>
                </c:pt>
                <c:pt idx="10313">
                  <c:v>2.9239999999999999E-3</c:v>
                </c:pt>
                <c:pt idx="10314">
                  <c:v>2.5629999999999997E-3</c:v>
                </c:pt>
                <c:pt idx="10315">
                  <c:v>2.2669999999999999E-3</c:v>
                </c:pt>
                <c:pt idx="10316">
                  <c:v>3.192E-3</c:v>
                </c:pt>
                <c:pt idx="10317">
                  <c:v>2.82E-3</c:v>
                </c:pt>
                <c:pt idx="10318">
                  <c:v>1.882E-3</c:v>
                </c:pt>
                <c:pt idx="10319">
                  <c:v>2.8579999999999999E-3</c:v>
                </c:pt>
                <c:pt idx="10320">
                  <c:v>4.019E-3</c:v>
                </c:pt>
                <c:pt idx="10321">
                  <c:v>6.2449999999999997E-3</c:v>
                </c:pt>
                <c:pt idx="10322">
                  <c:v>6.502E-3</c:v>
                </c:pt>
                <c:pt idx="10323">
                  <c:v>8.0300000000000007E-3</c:v>
                </c:pt>
                <c:pt idx="10324">
                  <c:v>8.3850000000000001E-3</c:v>
                </c:pt>
                <c:pt idx="10325">
                  <c:v>1.3568E-2</c:v>
                </c:pt>
                <c:pt idx="10326">
                  <c:v>4.9445999999999997E-2</c:v>
                </c:pt>
                <c:pt idx="10327">
                  <c:v>4.7701E-2</c:v>
                </c:pt>
                <c:pt idx="10328">
                  <c:v>9.3480000000000008E-2</c:v>
                </c:pt>
                <c:pt idx="10329">
                  <c:v>8.1286999999999998E-2</c:v>
                </c:pt>
                <c:pt idx="10330">
                  <c:v>7.9270999999999994E-2</c:v>
                </c:pt>
                <c:pt idx="10331">
                  <c:v>6.9288000000000002E-2</c:v>
                </c:pt>
                <c:pt idx="10332">
                  <c:v>6.1517999999999996E-2</c:v>
                </c:pt>
                <c:pt idx="10333">
                  <c:v>6.3389000000000001E-2</c:v>
                </c:pt>
                <c:pt idx="10334">
                  <c:v>6.3529000000000002E-2</c:v>
                </c:pt>
                <c:pt idx="10335">
                  <c:v>8.7999999999999995E-2</c:v>
                </c:pt>
                <c:pt idx="10336">
                  <c:v>8.4645999999999999E-2</c:v>
                </c:pt>
                <c:pt idx="10337">
                  <c:v>7.5494999999999993E-2</c:v>
                </c:pt>
                <c:pt idx="10338">
                  <c:v>6.7441000000000001E-2</c:v>
                </c:pt>
                <c:pt idx="10339">
                  <c:v>6.3426999999999997E-2</c:v>
                </c:pt>
                <c:pt idx="10340">
                  <c:v>5.7998999999999995E-2</c:v>
                </c:pt>
                <c:pt idx="10341">
                  <c:v>5.2187999999999998E-2</c:v>
                </c:pt>
                <c:pt idx="10342">
                  <c:v>6.4288999999999999E-2</c:v>
                </c:pt>
                <c:pt idx="10343">
                  <c:v>6.3463999999999993E-2</c:v>
                </c:pt>
                <c:pt idx="10344">
                  <c:v>5.8557999999999999E-2</c:v>
                </c:pt>
                <c:pt idx="10345">
                  <c:v>5.1635999999999994E-2</c:v>
                </c:pt>
                <c:pt idx="10346">
                  <c:v>4.4735999999999998E-2</c:v>
                </c:pt>
                <c:pt idx="10347">
                  <c:v>3.5465999999999998E-2</c:v>
                </c:pt>
                <c:pt idx="10348">
                  <c:v>2.7045999999999997E-2</c:v>
                </c:pt>
                <c:pt idx="10349">
                  <c:v>2.4922999999999997E-2</c:v>
                </c:pt>
                <c:pt idx="10350">
                  <c:v>2.0597999999999998E-2</c:v>
                </c:pt>
                <c:pt idx="10351">
                  <c:v>2.2810999999999998E-2</c:v>
                </c:pt>
                <c:pt idx="10352">
                  <c:v>1.8794999999999999E-2</c:v>
                </c:pt>
                <c:pt idx="10353">
                  <c:v>1.8012999999999998E-2</c:v>
                </c:pt>
                <c:pt idx="10354">
                  <c:v>1.5288E-2</c:v>
                </c:pt>
                <c:pt idx="10355">
                  <c:v>1.4286E-2</c:v>
                </c:pt>
                <c:pt idx="10356">
                  <c:v>1.3056999999999999E-2</c:v>
                </c:pt>
                <c:pt idx="10357">
                  <c:v>1.1287E-2</c:v>
                </c:pt>
                <c:pt idx="10358">
                  <c:v>7.9419999999999994E-3</c:v>
                </c:pt>
                <c:pt idx="10359">
                  <c:v>5.8219999999999999E-3</c:v>
                </c:pt>
                <c:pt idx="10360">
                  <c:v>4.516E-3</c:v>
                </c:pt>
                <c:pt idx="10361">
                  <c:v>4.0539999999999994E-3</c:v>
                </c:pt>
                <c:pt idx="10362">
                  <c:v>5.1149999999999998E-3</c:v>
                </c:pt>
                <c:pt idx="10363">
                  <c:v>4.6519999999999999E-3</c:v>
                </c:pt>
                <c:pt idx="10364">
                  <c:v>8.4510000000000002E-3</c:v>
                </c:pt>
                <c:pt idx="10365">
                  <c:v>7.0049999999999999E-3</c:v>
                </c:pt>
                <c:pt idx="10366">
                  <c:v>6.4529999999999995E-3</c:v>
                </c:pt>
                <c:pt idx="10367">
                  <c:v>6.6059999999999999E-3</c:v>
                </c:pt>
                <c:pt idx="10368">
                  <c:v>3.7929999999999999E-3</c:v>
                </c:pt>
                <c:pt idx="10369">
                  <c:v>1.3196999999999999E-2</c:v>
                </c:pt>
                <c:pt idx="10370">
                  <c:v>2.9397999999999997E-2</c:v>
                </c:pt>
                <c:pt idx="10371">
                  <c:v>2.9503999999999999E-2</c:v>
                </c:pt>
                <c:pt idx="10372">
                  <c:v>2.7171999999999998E-2</c:v>
                </c:pt>
                <c:pt idx="10373">
                  <c:v>2.3234999999999999E-2</c:v>
                </c:pt>
                <c:pt idx="10374">
                  <c:v>2.8870999999999997E-2</c:v>
                </c:pt>
                <c:pt idx="10375">
                  <c:v>2.4326999999999998E-2</c:v>
                </c:pt>
                <c:pt idx="10376">
                  <c:v>2.0028000000000001E-2</c:v>
                </c:pt>
                <c:pt idx="10377">
                  <c:v>1.8921999999999998E-2</c:v>
                </c:pt>
                <c:pt idx="10378">
                  <c:v>1.6710000000000003E-2</c:v>
                </c:pt>
                <c:pt idx="10379">
                  <c:v>1.4355E-2</c:v>
                </c:pt>
                <c:pt idx="10380">
                  <c:v>1.2012E-2</c:v>
                </c:pt>
                <c:pt idx="10381">
                  <c:v>1.0584999999999999E-2</c:v>
                </c:pt>
                <c:pt idx="10382">
                  <c:v>9.7549999999999998E-3</c:v>
                </c:pt>
                <c:pt idx="10383">
                  <c:v>1.0191E-2</c:v>
                </c:pt>
                <c:pt idx="10384">
                  <c:v>1.1181999999999999E-2</c:v>
                </c:pt>
                <c:pt idx="10385">
                  <c:v>1.1654999999999999E-2</c:v>
                </c:pt>
                <c:pt idx="10386">
                  <c:v>1.3184E-2</c:v>
                </c:pt>
                <c:pt idx="10387">
                  <c:v>1.4310999999999999E-2</c:v>
                </c:pt>
                <c:pt idx="10388">
                  <c:v>1.4360000000000001E-2</c:v>
                </c:pt>
                <c:pt idx="10389">
                  <c:v>1.4530000000000001E-2</c:v>
                </c:pt>
                <c:pt idx="10390">
                  <c:v>1.6611999999999998E-2</c:v>
                </c:pt>
                <c:pt idx="10391">
                  <c:v>2.5679E-2</c:v>
                </c:pt>
                <c:pt idx="10392">
                  <c:v>2.0074999999999999E-2</c:v>
                </c:pt>
                <c:pt idx="10393">
                  <c:v>1.5764999999999998E-2</c:v>
                </c:pt>
                <c:pt idx="10394">
                  <c:v>1.6632999999999998E-2</c:v>
                </c:pt>
                <c:pt idx="10395">
                  <c:v>1.0310999999999999E-2</c:v>
                </c:pt>
                <c:pt idx="10396">
                  <c:v>7.490000000000001E-3</c:v>
                </c:pt>
                <c:pt idx="10397">
                  <c:v>6.3739999999999995E-3</c:v>
                </c:pt>
                <c:pt idx="10398">
                  <c:v>5.7819999999999998E-3</c:v>
                </c:pt>
                <c:pt idx="10399">
                  <c:v>4.6879999999999995E-3</c:v>
                </c:pt>
                <c:pt idx="10400">
                  <c:v>4.8219999999999999E-3</c:v>
                </c:pt>
                <c:pt idx="10401">
                  <c:v>4.5820000000000001E-3</c:v>
                </c:pt>
                <c:pt idx="10402">
                  <c:v>5.8459999999999996E-3</c:v>
                </c:pt>
                <c:pt idx="10403">
                  <c:v>5.6019999999999993E-3</c:v>
                </c:pt>
                <c:pt idx="10404">
                  <c:v>7.4289999999999998E-3</c:v>
                </c:pt>
                <c:pt idx="10405">
                  <c:v>1.1370000000000002E-2</c:v>
                </c:pt>
                <c:pt idx="10406">
                  <c:v>1.2017999999999999E-2</c:v>
                </c:pt>
                <c:pt idx="10407">
                  <c:v>1.2919E-2</c:v>
                </c:pt>
                <c:pt idx="10408">
                  <c:v>1.366E-2</c:v>
                </c:pt>
                <c:pt idx="10409">
                  <c:v>1.5134999999999999E-2</c:v>
                </c:pt>
                <c:pt idx="10410">
                  <c:v>1.6444E-2</c:v>
                </c:pt>
                <c:pt idx="10411">
                  <c:v>1.7310000000000002E-2</c:v>
                </c:pt>
                <c:pt idx="10412">
                  <c:v>2.1273E-2</c:v>
                </c:pt>
                <c:pt idx="10413">
                  <c:v>3.3680000000000002E-2</c:v>
                </c:pt>
                <c:pt idx="10414">
                  <c:v>5.3478999999999999E-2</c:v>
                </c:pt>
                <c:pt idx="10415">
                  <c:v>5.9230999999999999E-2</c:v>
                </c:pt>
                <c:pt idx="10416">
                  <c:v>4.1473999999999997E-2</c:v>
                </c:pt>
                <c:pt idx="10417">
                  <c:v>3.9664999999999999E-2</c:v>
                </c:pt>
                <c:pt idx="10418">
                  <c:v>3.3014000000000002E-2</c:v>
                </c:pt>
                <c:pt idx="10419">
                  <c:v>2.4806999999999999E-2</c:v>
                </c:pt>
                <c:pt idx="10420">
                  <c:v>2.0354000000000001E-2</c:v>
                </c:pt>
                <c:pt idx="10421">
                  <c:v>2.3824999999999999E-2</c:v>
                </c:pt>
                <c:pt idx="10422">
                  <c:v>1.9411999999999999E-2</c:v>
                </c:pt>
                <c:pt idx="10423">
                  <c:v>1.6808E-2</c:v>
                </c:pt>
                <c:pt idx="10424">
                  <c:v>1.4123E-2</c:v>
                </c:pt>
                <c:pt idx="10425">
                  <c:v>1.4877E-2</c:v>
                </c:pt>
                <c:pt idx="10426">
                  <c:v>1.4027E-2</c:v>
                </c:pt>
                <c:pt idx="10427">
                  <c:v>1.5205999999999999E-2</c:v>
                </c:pt>
                <c:pt idx="10428">
                  <c:v>1.5191999999999999E-2</c:v>
                </c:pt>
                <c:pt idx="10429">
                  <c:v>1.7077999999999999E-2</c:v>
                </c:pt>
                <c:pt idx="10430">
                  <c:v>1.8238000000000001E-2</c:v>
                </c:pt>
                <c:pt idx="10431">
                  <c:v>2.01E-2</c:v>
                </c:pt>
                <c:pt idx="10432">
                  <c:v>2.6330000000000003E-2</c:v>
                </c:pt>
                <c:pt idx="10433">
                  <c:v>3.2025999999999999E-2</c:v>
                </c:pt>
                <c:pt idx="10434">
                  <c:v>3.6306999999999999E-2</c:v>
                </c:pt>
                <c:pt idx="10435">
                  <c:v>3.3773999999999998E-2</c:v>
                </c:pt>
                <c:pt idx="10436">
                  <c:v>2.8180999999999998E-2</c:v>
                </c:pt>
                <c:pt idx="10437">
                  <c:v>4.3795000000000001E-2</c:v>
                </c:pt>
                <c:pt idx="10438">
                  <c:v>3.3527999999999995E-2</c:v>
                </c:pt>
                <c:pt idx="10439">
                  <c:v>3.6233000000000001E-2</c:v>
                </c:pt>
                <c:pt idx="10440">
                  <c:v>3.2086999999999997E-2</c:v>
                </c:pt>
                <c:pt idx="10441">
                  <c:v>3.1335000000000002E-2</c:v>
                </c:pt>
                <c:pt idx="10442">
                  <c:v>3.0889E-2</c:v>
                </c:pt>
                <c:pt idx="10443">
                  <c:v>2.5756999999999999E-2</c:v>
                </c:pt>
                <c:pt idx="10444">
                  <c:v>2.4402E-2</c:v>
                </c:pt>
                <c:pt idx="10445">
                  <c:v>2.3470000000000001E-2</c:v>
                </c:pt>
                <c:pt idx="10446">
                  <c:v>2.5706E-2</c:v>
                </c:pt>
                <c:pt idx="10447">
                  <c:v>2.5935999999999997E-2</c:v>
                </c:pt>
                <c:pt idx="10448">
                  <c:v>1.9463999999999999E-2</c:v>
                </c:pt>
                <c:pt idx="10449">
                  <c:v>1.771E-2</c:v>
                </c:pt>
                <c:pt idx="10450">
                  <c:v>1.5018999999999999E-2</c:v>
                </c:pt>
                <c:pt idx="10451">
                  <c:v>1.2837999999999999E-2</c:v>
                </c:pt>
                <c:pt idx="10452">
                  <c:v>2.2921999999999998E-2</c:v>
                </c:pt>
                <c:pt idx="10453">
                  <c:v>4.6023999999999995E-2</c:v>
                </c:pt>
                <c:pt idx="10454">
                  <c:v>3.6768999999999996E-2</c:v>
                </c:pt>
                <c:pt idx="10455">
                  <c:v>3.3604000000000002E-2</c:v>
                </c:pt>
                <c:pt idx="10456">
                  <c:v>2.8150000000000001E-2</c:v>
                </c:pt>
                <c:pt idx="10457">
                  <c:v>4.3910000000000005E-2</c:v>
                </c:pt>
                <c:pt idx="10458">
                  <c:v>3.5848999999999999E-2</c:v>
                </c:pt>
                <c:pt idx="10459">
                  <c:v>3.5476000000000001E-2</c:v>
                </c:pt>
                <c:pt idx="10460">
                  <c:v>2.7015999999999998E-2</c:v>
                </c:pt>
                <c:pt idx="10461">
                  <c:v>2.1026E-2</c:v>
                </c:pt>
                <c:pt idx="10462">
                  <c:v>2.0653999999999999E-2</c:v>
                </c:pt>
                <c:pt idx="10463">
                  <c:v>1.6102999999999999E-2</c:v>
                </c:pt>
                <c:pt idx="10464">
                  <c:v>1.3701E-2</c:v>
                </c:pt>
                <c:pt idx="10465">
                  <c:v>1.3318999999999999E-2</c:v>
                </c:pt>
                <c:pt idx="10466">
                  <c:v>1.4520999999999999E-2</c:v>
                </c:pt>
                <c:pt idx="10467">
                  <c:v>1.5392999999999999E-2</c:v>
                </c:pt>
                <c:pt idx="10468">
                  <c:v>1.7188999999999999E-2</c:v>
                </c:pt>
                <c:pt idx="10469">
                  <c:v>2.1106E-2</c:v>
                </c:pt>
                <c:pt idx="10470">
                  <c:v>2.6962E-2</c:v>
                </c:pt>
                <c:pt idx="10471">
                  <c:v>2.8506E-2</c:v>
                </c:pt>
                <c:pt idx="10472">
                  <c:v>4.0568E-2</c:v>
                </c:pt>
                <c:pt idx="10473">
                  <c:v>8.3690000000000001E-2</c:v>
                </c:pt>
                <c:pt idx="10474">
                  <c:v>8.9734999999999995E-2</c:v>
                </c:pt>
                <c:pt idx="10475">
                  <c:v>8.3270000000000011E-2</c:v>
                </c:pt>
                <c:pt idx="10476">
                  <c:v>0.106595</c:v>
                </c:pt>
                <c:pt idx="10477">
                  <c:v>0.13833399999999998</c:v>
                </c:pt>
                <c:pt idx="10478">
                  <c:v>0.16333399999999998</c:v>
                </c:pt>
                <c:pt idx="10479">
                  <c:v>0.19276699999999999</c:v>
                </c:pt>
                <c:pt idx="10480">
                  <c:v>0.200762</c:v>
                </c:pt>
                <c:pt idx="10481">
                  <c:v>0.22548599999999999</c:v>
                </c:pt>
                <c:pt idx="10482">
                  <c:v>0.27003499999999997</c:v>
                </c:pt>
                <c:pt idx="10483">
                  <c:v>0.35375799999999996</c:v>
                </c:pt>
                <c:pt idx="10484">
                  <c:v>0.38120199999999999</c:v>
                </c:pt>
                <c:pt idx="10485">
                  <c:v>0.41941699999999998</c:v>
                </c:pt>
                <c:pt idx="10486">
                  <c:v>0.48757200000000001</c:v>
                </c:pt>
                <c:pt idx="10487">
                  <c:v>0.50023099999999998</c:v>
                </c:pt>
                <c:pt idx="10488">
                  <c:v>0.53803099999999993</c:v>
                </c:pt>
                <c:pt idx="10489">
                  <c:v>0.56432700000000002</c:v>
                </c:pt>
                <c:pt idx="10490">
                  <c:v>0.59688200000000002</c:v>
                </c:pt>
                <c:pt idx="10491">
                  <c:v>0.63510699999999998</c:v>
                </c:pt>
                <c:pt idx="10492">
                  <c:v>0.63350000000000006</c:v>
                </c:pt>
                <c:pt idx="10493">
                  <c:v>0.679616</c:v>
                </c:pt>
                <c:pt idx="10494">
                  <c:v>0.68350599999999995</c:v>
                </c:pt>
                <c:pt idx="10495">
                  <c:v>0.69211499999999992</c:v>
                </c:pt>
                <c:pt idx="10496">
                  <c:v>0.70899400000000001</c:v>
                </c:pt>
                <c:pt idx="10497">
                  <c:v>0.71331199999999995</c:v>
                </c:pt>
                <c:pt idx="10498">
                  <c:v>0.71348499999999992</c:v>
                </c:pt>
                <c:pt idx="10499">
                  <c:v>0.71286000000000005</c:v>
                </c:pt>
                <c:pt idx="10500">
                  <c:v>0.718221</c:v>
                </c:pt>
                <c:pt idx="10501">
                  <c:v>0.71082899999999993</c:v>
                </c:pt>
                <c:pt idx="10502">
                  <c:v>0.71060299999999998</c:v>
                </c:pt>
                <c:pt idx="10503">
                  <c:v>0.65013699999999996</c:v>
                </c:pt>
                <c:pt idx="10504">
                  <c:v>0.67293700000000001</c:v>
                </c:pt>
                <c:pt idx="10505">
                  <c:v>0.66428100000000001</c:v>
                </c:pt>
                <c:pt idx="10506">
                  <c:v>0.64366299999999999</c:v>
                </c:pt>
                <c:pt idx="10507">
                  <c:v>0.62436799999999992</c:v>
                </c:pt>
                <c:pt idx="10508">
                  <c:v>0.59482699999999999</c:v>
                </c:pt>
                <c:pt idx="10509">
                  <c:v>0.58040199999999997</c:v>
                </c:pt>
                <c:pt idx="10510">
                  <c:v>0.60762799999999995</c:v>
                </c:pt>
                <c:pt idx="10511">
                  <c:v>0.58293000000000006</c:v>
                </c:pt>
                <c:pt idx="10512">
                  <c:v>0.57410499999999998</c:v>
                </c:pt>
                <c:pt idx="10513">
                  <c:v>0.55245100000000003</c:v>
                </c:pt>
                <c:pt idx="10514">
                  <c:v>0.52609600000000001</c:v>
                </c:pt>
                <c:pt idx="10515">
                  <c:v>0.50538700000000003</c:v>
                </c:pt>
                <c:pt idx="10516">
                  <c:v>0.48074599999999995</c:v>
                </c:pt>
                <c:pt idx="10517">
                  <c:v>0.44558899999999996</c:v>
                </c:pt>
                <c:pt idx="10518">
                  <c:v>0.38104000000000005</c:v>
                </c:pt>
                <c:pt idx="10519">
                  <c:v>0.36082500000000001</c:v>
                </c:pt>
                <c:pt idx="10520">
                  <c:v>0.36555699999999997</c:v>
                </c:pt>
                <c:pt idx="10521">
                  <c:v>0.34215299999999998</c:v>
                </c:pt>
                <c:pt idx="10522">
                  <c:v>0.30027799999999999</c:v>
                </c:pt>
                <c:pt idx="10523">
                  <c:v>0.279754</c:v>
                </c:pt>
                <c:pt idx="10524">
                  <c:v>0.26904899999999998</c:v>
                </c:pt>
                <c:pt idx="10525">
                  <c:v>0.26408899999999996</c:v>
                </c:pt>
                <c:pt idx="10526">
                  <c:v>0.26789299999999999</c:v>
                </c:pt>
                <c:pt idx="10527">
                  <c:v>0.27197099999999996</c:v>
                </c:pt>
                <c:pt idx="10528">
                  <c:v>0.26205899999999999</c:v>
                </c:pt>
                <c:pt idx="10529">
                  <c:v>0.26110899999999998</c:v>
                </c:pt>
                <c:pt idx="10530">
                  <c:v>0.27329599999999998</c:v>
                </c:pt>
                <c:pt idx="10531">
                  <c:v>0.262104</c:v>
                </c:pt>
                <c:pt idx="10532">
                  <c:v>0.25515199999999999</c:v>
                </c:pt>
                <c:pt idx="10533">
                  <c:v>0.25201299999999999</c:v>
                </c:pt>
                <c:pt idx="10534">
                  <c:v>0.255241</c:v>
                </c:pt>
                <c:pt idx="10535">
                  <c:v>0.263596</c:v>
                </c:pt>
                <c:pt idx="10536">
                  <c:v>0.244782</c:v>
                </c:pt>
                <c:pt idx="10537">
                  <c:v>0.23635499999999998</c:v>
                </c:pt>
                <c:pt idx="10538">
                  <c:v>0.222356</c:v>
                </c:pt>
                <c:pt idx="10539">
                  <c:v>0.22450799999999999</c:v>
                </c:pt>
                <c:pt idx="10540">
                  <c:v>0.22382299999999999</c:v>
                </c:pt>
                <c:pt idx="10541">
                  <c:v>0.22314899999999999</c:v>
                </c:pt>
                <c:pt idx="10542">
                  <c:v>0.21349899999999999</c:v>
                </c:pt>
                <c:pt idx="10543">
                  <c:v>0.21099599999999999</c:v>
                </c:pt>
                <c:pt idx="10544">
                  <c:v>0.19428599999999999</c:v>
                </c:pt>
                <c:pt idx="10545">
                  <c:v>0.18712199999999998</c:v>
                </c:pt>
                <c:pt idx="10546">
                  <c:v>0.19952699999999998</c:v>
                </c:pt>
                <c:pt idx="10547">
                  <c:v>0.208929</c:v>
                </c:pt>
                <c:pt idx="10548">
                  <c:v>0.186584</c:v>
                </c:pt>
                <c:pt idx="10549">
                  <c:v>0.18227000000000002</c:v>
                </c:pt>
                <c:pt idx="10550">
                  <c:v>0.18847899999999998</c:v>
                </c:pt>
                <c:pt idx="10551">
                  <c:v>0.23208199999999998</c:v>
                </c:pt>
                <c:pt idx="10552">
                  <c:v>0.25193100000000002</c:v>
                </c:pt>
                <c:pt idx="10553">
                  <c:v>0.25399299999999997</c:v>
                </c:pt>
                <c:pt idx="10554">
                  <c:v>0.25806400000000002</c:v>
                </c:pt>
                <c:pt idx="10555">
                  <c:v>0.24626199999999998</c:v>
                </c:pt>
                <c:pt idx="10556">
                  <c:v>0.23553000000000002</c:v>
                </c:pt>
                <c:pt idx="10557">
                  <c:v>0.22267199999999998</c:v>
                </c:pt>
                <c:pt idx="10558">
                  <c:v>0.21429299999999998</c:v>
                </c:pt>
                <c:pt idx="10559">
                  <c:v>0.20197499999999999</c:v>
                </c:pt>
                <c:pt idx="10560">
                  <c:v>0.20811299999999999</c:v>
                </c:pt>
                <c:pt idx="10561">
                  <c:v>0.200797</c:v>
                </c:pt>
                <c:pt idx="10562">
                  <c:v>0.19765000000000002</c:v>
                </c:pt>
                <c:pt idx="10563">
                  <c:v>0.18385199999999999</c:v>
                </c:pt>
                <c:pt idx="10564">
                  <c:v>0.176264</c:v>
                </c:pt>
                <c:pt idx="10565">
                  <c:v>0.16463899999999998</c:v>
                </c:pt>
                <c:pt idx="10566">
                  <c:v>0.15534499999999998</c:v>
                </c:pt>
                <c:pt idx="10567">
                  <c:v>0.14957899999999999</c:v>
                </c:pt>
                <c:pt idx="10568">
                  <c:v>0.13433299999999998</c:v>
                </c:pt>
                <c:pt idx="10569">
                  <c:v>0.128751</c:v>
                </c:pt>
                <c:pt idx="10570">
                  <c:v>0.117504</c:v>
                </c:pt>
                <c:pt idx="10571">
                  <c:v>0.10720399999999999</c:v>
                </c:pt>
                <c:pt idx="10572">
                  <c:v>9.8228999999999997E-2</c:v>
                </c:pt>
                <c:pt idx="10573">
                  <c:v>9.2938999999999994E-2</c:v>
                </c:pt>
                <c:pt idx="10574">
                  <c:v>9.0160000000000004E-2</c:v>
                </c:pt>
                <c:pt idx="10575">
                  <c:v>9.4060999999999992E-2</c:v>
                </c:pt>
                <c:pt idx="10576">
                  <c:v>8.6757000000000001E-2</c:v>
                </c:pt>
                <c:pt idx="10577">
                  <c:v>8.6498999999999993E-2</c:v>
                </c:pt>
                <c:pt idx="10578">
                  <c:v>9.3510999999999997E-2</c:v>
                </c:pt>
                <c:pt idx="10579">
                  <c:v>8.9722999999999997E-2</c:v>
                </c:pt>
                <c:pt idx="10580">
                  <c:v>7.9277E-2</c:v>
                </c:pt>
                <c:pt idx="10581">
                  <c:v>7.5872999999999996E-2</c:v>
                </c:pt>
                <c:pt idx="10582">
                  <c:v>7.1331999999999993E-2</c:v>
                </c:pt>
                <c:pt idx="10583">
                  <c:v>6.3073000000000004E-2</c:v>
                </c:pt>
                <c:pt idx="10584">
                  <c:v>6.3057000000000002E-2</c:v>
                </c:pt>
                <c:pt idx="10585">
                  <c:v>7.1511999999999992E-2</c:v>
                </c:pt>
                <c:pt idx="10586">
                  <c:v>7.4701000000000004E-2</c:v>
                </c:pt>
                <c:pt idx="10587">
                  <c:v>7.0082999999999993E-2</c:v>
                </c:pt>
                <c:pt idx="10588">
                  <c:v>7.1502999999999997E-2</c:v>
                </c:pt>
                <c:pt idx="10589">
                  <c:v>6.0847999999999999E-2</c:v>
                </c:pt>
                <c:pt idx="10590">
                  <c:v>6.8883E-2</c:v>
                </c:pt>
                <c:pt idx="10591">
                  <c:v>6.9617999999999999E-2</c:v>
                </c:pt>
                <c:pt idx="10592">
                  <c:v>6.9506999999999999E-2</c:v>
                </c:pt>
                <c:pt idx="10593">
                  <c:v>6.6791000000000003E-2</c:v>
                </c:pt>
                <c:pt idx="10594">
                  <c:v>4.9464000000000001E-2</c:v>
                </c:pt>
                <c:pt idx="10595">
                  <c:v>5.9671999999999996E-2</c:v>
                </c:pt>
                <c:pt idx="10596">
                  <c:v>5.6223999999999996E-2</c:v>
                </c:pt>
                <c:pt idx="10597">
                  <c:v>5.3122999999999997E-2</c:v>
                </c:pt>
                <c:pt idx="10598">
                  <c:v>5.5500999999999995E-2</c:v>
                </c:pt>
                <c:pt idx="10599">
                  <c:v>5.0510000000000006E-2</c:v>
                </c:pt>
                <c:pt idx="10600">
                  <c:v>4.2179000000000001E-2</c:v>
                </c:pt>
                <c:pt idx="10601">
                  <c:v>4.0930999999999995E-2</c:v>
                </c:pt>
                <c:pt idx="10602">
                  <c:v>3.7588999999999997E-2</c:v>
                </c:pt>
                <c:pt idx="10603">
                  <c:v>3.5907999999999995E-2</c:v>
                </c:pt>
                <c:pt idx="10604">
                  <c:v>3.1439000000000002E-2</c:v>
                </c:pt>
                <c:pt idx="10605">
                  <c:v>3.1711999999999997E-2</c:v>
                </c:pt>
                <c:pt idx="10606">
                  <c:v>2.9297E-2</c:v>
                </c:pt>
                <c:pt idx="10607">
                  <c:v>2.0150999999999999E-2</c:v>
                </c:pt>
                <c:pt idx="10608">
                  <c:v>2.2751E-2</c:v>
                </c:pt>
                <c:pt idx="10609">
                  <c:v>2.3236E-2</c:v>
                </c:pt>
                <c:pt idx="10610">
                  <c:v>2.5012E-2</c:v>
                </c:pt>
                <c:pt idx="10611">
                  <c:v>3.8892999999999997E-2</c:v>
                </c:pt>
                <c:pt idx="10612">
                  <c:v>4.0992000000000001E-2</c:v>
                </c:pt>
                <c:pt idx="10613">
                  <c:v>4.4784999999999998E-2</c:v>
                </c:pt>
                <c:pt idx="10614">
                  <c:v>6.7436999999999997E-2</c:v>
                </c:pt>
                <c:pt idx="10615">
                  <c:v>7.1831999999999993E-2</c:v>
                </c:pt>
                <c:pt idx="10616">
                  <c:v>7.7544000000000002E-2</c:v>
                </c:pt>
                <c:pt idx="10617">
                  <c:v>7.964099999999999E-2</c:v>
                </c:pt>
                <c:pt idx="10618">
                  <c:v>7.837899999999999E-2</c:v>
                </c:pt>
                <c:pt idx="10619">
                  <c:v>8.0393999999999993E-2</c:v>
                </c:pt>
                <c:pt idx="10620">
                  <c:v>8.1196999999999991E-2</c:v>
                </c:pt>
                <c:pt idx="10621">
                  <c:v>8.3706000000000003E-2</c:v>
                </c:pt>
                <c:pt idx="10622">
                  <c:v>8.3398E-2</c:v>
                </c:pt>
                <c:pt idx="10623">
                  <c:v>9.668199999999999E-2</c:v>
                </c:pt>
                <c:pt idx="10624">
                  <c:v>0.102591</c:v>
                </c:pt>
                <c:pt idx="10625">
                  <c:v>0.11611</c:v>
                </c:pt>
                <c:pt idx="10626">
                  <c:v>0.117202</c:v>
                </c:pt>
                <c:pt idx="10627">
                  <c:v>0.114854</c:v>
                </c:pt>
                <c:pt idx="10628">
                  <c:v>0.116711</c:v>
                </c:pt>
                <c:pt idx="10629">
                  <c:v>0.11033000000000001</c:v>
                </c:pt>
                <c:pt idx="10630">
                  <c:v>0.117587</c:v>
                </c:pt>
                <c:pt idx="10631">
                  <c:v>0.11483000000000002</c:v>
                </c:pt>
                <c:pt idx="10632">
                  <c:v>0.116616</c:v>
                </c:pt>
                <c:pt idx="10633">
                  <c:v>0.10172199999999999</c:v>
                </c:pt>
                <c:pt idx="10634">
                  <c:v>0.106171</c:v>
                </c:pt>
                <c:pt idx="10635">
                  <c:v>9.9791999999999992E-2</c:v>
                </c:pt>
                <c:pt idx="10636">
                  <c:v>0.101351</c:v>
                </c:pt>
                <c:pt idx="10637">
                  <c:v>9.7514999999999991E-2</c:v>
                </c:pt>
                <c:pt idx="10638">
                  <c:v>9.4287999999999997E-2</c:v>
                </c:pt>
                <c:pt idx="10639">
                  <c:v>8.7628999999999999E-2</c:v>
                </c:pt>
                <c:pt idx="10640">
                  <c:v>8.5958999999999994E-2</c:v>
                </c:pt>
                <c:pt idx="10641">
                  <c:v>8.5238999999999995E-2</c:v>
                </c:pt>
                <c:pt idx="10642">
                  <c:v>8.179199999999999E-2</c:v>
                </c:pt>
                <c:pt idx="10643">
                  <c:v>8.0753999999999992E-2</c:v>
                </c:pt>
                <c:pt idx="10644">
                  <c:v>7.6180000000000012E-2</c:v>
                </c:pt>
                <c:pt idx="10645">
                  <c:v>6.4667000000000002E-2</c:v>
                </c:pt>
                <c:pt idx="10646">
                  <c:v>6.1672999999999999E-2</c:v>
                </c:pt>
                <c:pt idx="10647">
                  <c:v>6.0285999999999999E-2</c:v>
                </c:pt>
                <c:pt idx="10648">
                  <c:v>7.3968999999999993E-2</c:v>
                </c:pt>
                <c:pt idx="10649">
                  <c:v>7.5962000000000002E-2</c:v>
                </c:pt>
                <c:pt idx="10650">
                  <c:v>0.105194</c:v>
                </c:pt>
                <c:pt idx="10651">
                  <c:v>9.8764999999999992E-2</c:v>
                </c:pt>
                <c:pt idx="10652">
                  <c:v>0.109583</c:v>
                </c:pt>
                <c:pt idx="10653">
                  <c:v>0.11136399999999999</c:v>
                </c:pt>
                <c:pt idx="10654">
                  <c:v>0.106587</c:v>
                </c:pt>
                <c:pt idx="10655">
                  <c:v>8.7924000000000002E-2</c:v>
                </c:pt>
                <c:pt idx="10656">
                  <c:v>7.0707999999999993E-2</c:v>
                </c:pt>
                <c:pt idx="10657">
                  <c:v>7.4587000000000001E-2</c:v>
                </c:pt>
                <c:pt idx="10658">
                  <c:v>7.3447999999999999E-2</c:v>
                </c:pt>
                <c:pt idx="10659">
                  <c:v>8.016899999999999E-2</c:v>
                </c:pt>
                <c:pt idx="10660">
                  <c:v>9.1058E-2</c:v>
                </c:pt>
                <c:pt idx="10661">
                  <c:v>9.4681000000000001E-2</c:v>
                </c:pt>
                <c:pt idx="10662">
                  <c:v>0.10255099999999999</c:v>
                </c:pt>
                <c:pt idx="10663">
                  <c:v>9.7196999999999992E-2</c:v>
                </c:pt>
                <c:pt idx="10664">
                  <c:v>0.100982</c:v>
                </c:pt>
                <c:pt idx="10665">
                  <c:v>9.3919000000000002E-2</c:v>
                </c:pt>
                <c:pt idx="10666">
                  <c:v>9.0624999999999997E-2</c:v>
                </c:pt>
                <c:pt idx="10667">
                  <c:v>8.202799999999999E-2</c:v>
                </c:pt>
                <c:pt idx="10668">
                  <c:v>7.4838000000000002E-2</c:v>
                </c:pt>
                <c:pt idx="10669">
                  <c:v>7.1993000000000001E-2</c:v>
                </c:pt>
                <c:pt idx="10670">
                  <c:v>6.5144999999999995E-2</c:v>
                </c:pt>
                <c:pt idx="10671">
                  <c:v>6.0902999999999999E-2</c:v>
                </c:pt>
                <c:pt idx="10672">
                  <c:v>5.6347999999999995E-2</c:v>
                </c:pt>
                <c:pt idx="10673">
                  <c:v>5.2975999999999995E-2</c:v>
                </c:pt>
                <c:pt idx="10674">
                  <c:v>4.6668999999999995E-2</c:v>
                </c:pt>
                <c:pt idx="10675">
                  <c:v>4.7001000000000001E-2</c:v>
                </c:pt>
                <c:pt idx="10676">
                  <c:v>3.9657999999999999E-2</c:v>
                </c:pt>
                <c:pt idx="10677">
                  <c:v>3.4237999999999998E-2</c:v>
                </c:pt>
                <c:pt idx="10678">
                  <c:v>3.7443999999999998E-2</c:v>
                </c:pt>
                <c:pt idx="10679">
                  <c:v>3.1011999999999998E-2</c:v>
                </c:pt>
                <c:pt idx="10680">
                  <c:v>2.3562E-2</c:v>
                </c:pt>
                <c:pt idx="10681">
                  <c:v>1.8036999999999997E-2</c:v>
                </c:pt>
                <c:pt idx="10682">
                  <c:v>1.7735999999999998E-2</c:v>
                </c:pt>
                <c:pt idx="10683">
                  <c:v>1.6506E-2</c:v>
                </c:pt>
                <c:pt idx="10684">
                  <c:v>1.6445999999999999E-2</c:v>
                </c:pt>
                <c:pt idx="10685">
                  <c:v>1.9991999999999999E-2</c:v>
                </c:pt>
                <c:pt idx="10686">
                  <c:v>1.9533999999999999E-2</c:v>
                </c:pt>
                <c:pt idx="10687">
                  <c:v>1.7602E-2</c:v>
                </c:pt>
                <c:pt idx="10688">
                  <c:v>1.8436999999999999E-2</c:v>
                </c:pt>
                <c:pt idx="10689">
                  <c:v>1.6848999999999999E-2</c:v>
                </c:pt>
                <c:pt idx="10690">
                  <c:v>1.7082E-2</c:v>
                </c:pt>
                <c:pt idx="10691">
                  <c:v>1.6430999999999998E-2</c:v>
                </c:pt>
                <c:pt idx="10692">
                  <c:v>1.61E-2</c:v>
                </c:pt>
                <c:pt idx="10693">
                  <c:v>1.5140000000000001E-2</c:v>
                </c:pt>
                <c:pt idx="10694">
                  <c:v>1.5071999999999999E-2</c:v>
                </c:pt>
                <c:pt idx="10695">
                  <c:v>1.3595999999999999E-2</c:v>
                </c:pt>
                <c:pt idx="10696">
                  <c:v>1.1191E-2</c:v>
                </c:pt>
                <c:pt idx="10697">
                  <c:v>1.2511E-2</c:v>
                </c:pt>
                <c:pt idx="10698">
                  <c:v>1.0619E-2</c:v>
                </c:pt>
                <c:pt idx="10699">
                  <c:v>9.1640000000000003E-3</c:v>
                </c:pt>
                <c:pt idx="10700">
                  <c:v>8.7910000000000002E-3</c:v>
                </c:pt>
                <c:pt idx="10701">
                  <c:v>9.018E-3</c:v>
                </c:pt>
                <c:pt idx="10702">
                  <c:v>8.4449999999999994E-3</c:v>
                </c:pt>
                <c:pt idx="10703">
                  <c:v>7.4989999999999996E-3</c:v>
                </c:pt>
                <c:pt idx="10704">
                  <c:v>5.8719999999999996E-3</c:v>
                </c:pt>
                <c:pt idx="10705">
                  <c:v>5.5200000000000006E-3</c:v>
                </c:pt>
                <c:pt idx="10706">
                  <c:v>4.4770000000000001E-3</c:v>
                </c:pt>
                <c:pt idx="10707">
                  <c:v>4.6280000000000002E-3</c:v>
                </c:pt>
                <c:pt idx="10708">
                  <c:v>3.8859999999999997E-3</c:v>
                </c:pt>
                <c:pt idx="10709">
                  <c:v>3.392E-3</c:v>
                </c:pt>
                <c:pt idx="10710">
                  <c:v>3.5309999999999999E-3</c:v>
                </c:pt>
                <c:pt idx="10711">
                  <c:v>3.8689999999999996E-3</c:v>
                </c:pt>
                <c:pt idx="10712">
                  <c:v>4.5379999999999995E-3</c:v>
                </c:pt>
                <c:pt idx="10713">
                  <c:v>4.0239999999999998E-3</c:v>
                </c:pt>
                <c:pt idx="10714">
                  <c:v>3.3939999999999999E-3</c:v>
                </c:pt>
                <c:pt idx="10715">
                  <c:v>2.441E-3</c:v>
                </c:pt>
                <c:pt idx="10716">
                  <c:v>1.3663E-2</c:v>
                </c:pt>
                <c:pt idx="10717">
                  <c:v>1.6597999999999998E-2</c:v>
                </c:pt>
                <c:pt idx="10718">
                  <c:v>2.1691999999999999E-2</c:v>
                </c:pt>
                <c:pt idx="10719">
                  <c:v>2.4010000000000004E-2</c:v>
                </c:pt>
                <c:pt idx="10720">
                  <c:v>2.3694E-2</c:v>
                </c:pt>
                <c:pt idx="10721">
                  <c:v>2.3458999999999997E-2</c:v>
                </c:pt>
                <c:pt idx="10722">
                  <c:v>2.5585999999999998E-2</c:v>
                </c:pt>
                <c:pt idx="10723">
                  <c:v>2.3952999999999999E-2</c:v>
                </c:pt>
                <c:pt idx="10724">
                  <c:v>2.6266999999999999E-2</c:v>
                </c:pt>
                <c:pt idx="10725">
                  <c:v>2.2227999999999998E-2</c:v>
                </c:pt>
                <c:pt idx="10726">
                  <c:v>2.103E-2</c:v>
                </c:pt>
                <c:pt idx="10727">
                  <c:v>1.9229E-2</c:v>
                </c:pt>
                <c:pt idx="10728">
                  <c:v>1.6795000000000001E-2</c:v>
                </c:pt>
                <c:pt idx="10729">
                  <c:v>1.3803999999999999E-2</c:v>
                </c:pt>
                <c:pt idx="10730">
                  <c:v>9.3469999999999994E-3</c:v>
                </c:pt>
                <c:pt idx="10731">
                  <c:v>6.711E-3</c:v>
                </c:pt>
                <c:pt idx="10732">
                  <c:v>6.4100000000000008E-3</c:v>
                </c:pt>
                <c:pt idx="10733">
                  <c:v>8.0759999999999998E-3</c:v>
                </c:pt>
                <c:pt idx="10734">
                  <c:v>8.9289999999999994E-3</c:v>
                </c:pt>
                <c:pt idx="10735">
                  <c:v>9.2619999999999994E-3</c:v>
                </c:pt>
                <c:pt idx="10736">
                  <c:v>7.2369999999999995E-3</c:v>
                </c:pt>
                <c:pt idx="10737">
                  <c:v>9.0709999999999992E-3</c:v>
                </c:pt>
                <c:pt idx="10738">
                  <c:v>1.6386999999999999E-2</c:v>
                </c:pt>
                <c:pt idx="10739">
                  <c:v>2.4728E-2</c:v>
                </c:pt>
                <c:pt idx="10740">
                  <c:v>2.5561999999999998E-2</c:v>
                </c:pt>
                <c:pt idx="10741">
                  <c:v>2.5625999999999999E-2</c:v>
                </c:pt>
                <c:pt idx="10742">
                  <c:v>2.6102E-2</c:v>
                </c:pt>
                <c:pt idx="10743">
                  <c:v>2.6426999999999999E-2</c:v>
                </c:pt>
                <c:pt idx="10744">
                  <c:v>2.7784999999999997E-2</c:v>
                </c:pt>
                <c:pt idx="10745">
                  <c:v>2.5630000000000003E-2</c:v>
                </c:pt>
                <c:pt idx="10746">
                  <c:v>2.3326E-2</c:v>
                </c:pt>
                <c:pt idx="10747">
                  <c:v>2.2688E-2</c:v>
                </c:pt>
                <c:pt idx="10748">
                  <c:v>1.9962999999999998E-2</c:v>
                </c:pt>
                <c:pt idx="10749">
                  <c:v>2.3944999999999998E-2</c:v>
                </c:pt>
                <c:pt idx="10750">
                  <c:v>1.9354E-2</c:v>
                </c:pt>
                <c:pt idx="10751">
                  <c:v>2.0200000000000003E-2</c:v>
                </c:pt>
                <c:pt idx="10752">
                  <c:v>1.5540000000000002E-2</c:v>
                </c:pt>
                <c:pt idx="10753">
                  <c:v>1.3685999999999999E-2</c:v>
                </c:pt>
                <c:pt idx="10754">
                  <c:v>1.4263999999999999E-2</c:v>
                </c:pt>
                <c:pt idx="10755">
                  <c:v>1.1465999999999999E-2</c:v>
                </c:pt>
                <c:pt idx="10756">
                  <c:v>1.0688999999999999E-2</c:v>
                </c:pt>
                <c:pt idx="10757">
                  <c:v>7.9670000000000001E-3</c:v>
                </c:pt>
                <c:pt idx="10758">
                  <c:v>6.8989999999999998E-3</c:v>
                </c:pt>
                <c:pt idx="10759">
                  <c:v>6.731E-3</c:v>
                </c:pt>
                <c:pt idx="10760">
                  <c:v>9.11E-3</c:v>
                </c:pt>
                <c:pt idx="10761">
                  <c:v>7.8219999999999991E-3</c:v>
                </c:pt>
                <c:pt idx="10762">
                  <c:v>7.5439999999999995E-3</c:v>
                </c:pt>
                <c:pt idx="10763">
                  <c:v>7.5929999999999999E-3</c:v>
                </c:pt>
                <c:pt idx="10764">
                  <c:v>9.1749999999999991E-3</c:v>
                </c:pt>
                <c:pt idx="10765">
                  <c:v>8.744E-3</c:v>
                </c:pt>
                <c:pt idx="10766">
                  <c:v>9.3559999999999997E-3</c:v>
                </c:pt>
                <c:pt idx="10767">
                  <c:v>1.0132E-2</c:v>
                </c:pt>
                <c:pt idx="10768">
                  <c:v>9.9579999999999998E-3</c:v>
                </c:pt>
                <c:pt idx="10769">
                  <c:v>9.018E-3</c:v>
                </c:pt>
                <c:pt idx="10770">
                  <c:v>9.3119999999999991E-3</c:v>
                </c:pt>
                <c:pt idx="10771">
                  <c:v>1.0111E-2</c:v>
                </c:pt>
                <c:pt idx="10772">
                  <c:v>1.3826E-2</c:v>
                </c:pt>
                <c:pt idx="10773">
                  <c:v>1.6403999999999998E-2</c:v>
                </c:pt>
                <c:pt idx="10774">
                  <c:v>1.9126999999999998E-2</c:v>
                </c:pt>
                <c:pt idx="10775">
                  <c:v>1.5398999999999999E-2</c:v>
                </c:pt>
                <c:pt idx="10776">
                  <c:v>1.7883E-2</c:v>
                </c:pt>
                <c:pt idx="10777">
                  <c:v>2.5655999999999998E-2</c:v>
                </c:pt>
                <c:pt idx="10778">
                  <c:v>1.9543999999999999E-2</c:v>
                </c:pt>
                <c:pt idx="10779">
                  <c:v>1.8963000000000001E-2</c:v>
                </c:pt>
                <c:pt idx="10780">
                  <c:v>1.2832999999999999E-2</c:v>
                </c:pt>
                <c:pt idx="10781">
                  <c:v>9.6369999999999997E-3</c:v>
                </c:pt>
                <c:pt idx="10782">
                  <c:v>8.2059999999999998E-3</c:v>
                </c:pt>
                <c:pt idx="10783">
                  <c:v>6.894E-3</c:v>
                </c:pt>
                <c:pt idx="10784">
                  <c:v>5.0229999999999997E-3</c:v>
                </c:pt>
                <c:pt idx="10785">
                  <c:v>6.8959999999999994E-3</c:v>
                </c:pt>
                <c:pt idx="10786">
                  <c:v>5.5049999999999995E-3</c:v>
                </c:pt>
                <c:pt idx="10787">
                  <c:v>6.672E-3</c:v>
                </c:pt>
                <c:pt idx="10788">
                  <c:v>5.0739999999999995E-3</c:v>
                </c:pt>
                <c:pt idx="10789">
                  <c:v>3.3649999999999999E-3</c:v>
                </c:pt>
                <c:pt idx="10790">
                  <c:v>4.0169999999999997E-3</c:v>
                </c:pt>
                <c:pt idx="10791">
                  <c:v>6.9019999999999993E-3</c:v>
                </c:pt>
                <c:pt idx="10792">
                  <c:v>7.5059999999999997E-3</c:v>
                </c:pt>
                <c:pt idx="10793">
                  <c:v>2.0916000000000001E-2</c:v>
                </c:pt>
                <c:pt idx="10794">
                  <c:v>1.4973999999999999E-2</c:v>
                </c:pt>
                <c:pt idx="10795">
                  <c:v>1.021E-2</c:v>
                </c:pt>
                <c:pt idx="10796">
                  <c:v>7.5469999999999999E-3</c:v>
                </c:pt>
                <c:pt idx="10797">
                  <c:v>7.9059999999999998E-3</c:v>
                </c:pt>
                <c:pt idx="10798">
                  <c:v>7.319E-3</c:v>
                </c:pt>
                <c:pt idx="10799">
                  <c:v>5.9329999999999999E-3</c:v>
                </c:pt>
                <c:pt idx="10800">
                  <c:v>4.6879999999999995E-3</c:v>
                </c:pt>
                <c:pt idx="10801">
                  <c:v>3.98E-3</c:v>
                </c:pt>
                <c:pt idx="10802">
                  <c:v>5.5959999999999994E-3</c:v>
                </c:pt>
                <c:pt idx="10803">
                  <c:v>5.921E-3</c:v>
                </c:pt>
                <c:pt idx="10804">
                  <c:v>6.1179999999999993E-3</c:v>
                </c:pt>
                <c:pt idx="10805">
                  <c:v>7.7009999999999995E-3</c:v>
                </c:pt>
                <c:pt idx="10806">
                  <c:v>1.0803E-2</c:v>
                </c:pt>
                <c:pt idx="10807">
                  <c:v>1.2914999999999999E-2</c:v>
                </c:pt>
                <c:pt idx="10808">
                  <c:v>1.4301999999999999E-2</c:v>
                </c:pt>
                <c:pt idx="10809">
                  <c:v>1.9826E-2</c:v>
                </c:pt>
                <c:pt idx="10810">
                  <c:v>2.4072E-2</c:v>
                </c:pt>
                <c:pt idx="10811">
                  <c:v>2.0267999999999998E-2</c:v>
                </c:pt>
                <c:pt idx="10812">
                  <c:v>2.2340000000000002E-2</c:v>
                </c:pt>
                <c:pt idx="10813">
                  <c:v>2.1183999999999998E-2</c:v>
                </c:pt>
                <c:pt idx="10814">
                  <c:v>2.3719E-2</c:v>
                </c:pt>
                <c:pt idx="10815">
                  <c:v>2.4808E-2</c:v>
                </c:pt>
                <c:pt idx="10816">
                  <c:v>2.2055999999999999E-2</c:v>
                </c:pt>
                <c:pt idx="10817">
                  <c:v>2.2908999999999999E-2</c:v>
                </c:pt>
                <c:pt idx="10818">
                  <c:v>1.8526000000000001E-2</c:v>
                </c:pt>
                <c:pt idx="10819">
                  <c:v>2.2157E-2</c:v>
                </c:pt>
                <c:pt idx="10820">
                  <c:v>5.2287999999999994E-2</c:v>
                </c:pt>
                <c:pt idx="10821">
                  <c:v>6.1903999999999994E-2</c:v>
                </c:pt>
                <c:pt idx="10822">
                  <c:v>5.1421999999999995E-2</c:v>
                </c:pt>
                <c:pt idx="10823">
                  <c:v>3.9867E-2</c:v>
                </c:pt>
                <c:pt idx="10824">
                  <c:v>3.2160000000000001E-2</c:v>
                </c:pt>
                <c:pt idx="10825">
                  <c:v>2.3240999999999998E-2</c:v>
                </c:pt>
                <c:pt idx="10826">
                  <c:v>1.8360000000000001E-2</c:v>
                </c:pt>
                <c:pt idx="10827">
                  <c:v>1.7020999999999998E-2</c:v>
                </c:pt>
                <c:pt idx="10828">
                  <c:v>1.2881E-2</c:v>
                </c:pt>
                <c:pt idx="10829">
                  <c:v>1.1214999999999999E-2</c:v>
                </c:pt>
                <c:pt idx="10830">
                  <c:v>9.4909999999999994E-3</c:v>
                </c:pt>
                <c:pt idx="10831">
                  <c:v>9.8839999999999987E-3</c:v>
                </c:pt>
                <c:pt idx="10832">
                  <c:v>8.2259999999999989E-3</c:v>
                </c:pt>
                <c:pt idx="10833">
                  <c:v>9.587E-3</c:v>
                </c:pt>
                <c:pt idx="10834">
                  <c:v>8.208E-3</c:v>
                </c:pt>
                <c:pt idx="10835">
                  <c:v>1.2532999999999999E-2</c:v>
                </c:pt>
                <c:pt idx="10836">
                  <c:v>9.8900000000000012E-3</c:v>
                </c:pt>
                <c:pt idx="10837">
                  <c:v>6.6519999999999999E-3</c:v>
                </c:pt>
                <c:pt idx="10838">
                  <c:v>7.4619999999999999E-3</c:v>
                </c:pt>
                <c:pt idx="10839">
                  <c:v>8.0140000000000003E-3</c:v>
                </c:pt>
                <c:pt idx="10840">
                  <c:v>7.404E-3</c:v>
                </c:pt>
                <c:pt idx="10841">
                  <c:v>7.7149999999999996E-3</c:v>
                </c:pt>
                <c:pt idx="10842">
                  <c:v>1.7808000000000001E-2</c:v>
                </c:pt>
                <c:pt idx="10843">
                  <c:v>1.7544000000000001E-2</c:v>
                </c:pt>
                <c:pt idx="10844">
                  <c:v>1.5531999999999999E-2</c:v>
                </c:pt>
                <c:pt idx="10845">
                  <c:v>1.3627E-2</c:v>
                </c:pt>
                <c:pt idx="10846">
                  <c:v>1.2414999999999999E-2</c:v>
                </c:pt>
                <c:pt idx="10847">
                  <c:v>9.6249999999999999E-3</c:v>
                </c:pt>
                <c:pt idx="10848">
                  <c:v>8.4859999999999988E-3</c:v>
                </c:pt>
                <c:pt idx="10849">
                  <c:v>6.9149999999999993E-3</c:v>
                </c:pt>
                <c:pt idx="10850">
                  <c:v>5.4440000000000001E-3</c:v>
                </c:pt>
                <c:pt idx="10851">
                  <c:v>5.5000000000000005E-3</c:v>
                </c:pt>
                <c:pt idx="10852">
                  <c:v>5.9189999999999998E-3</c:v>
                </c:pt>
                <c:pt idx="10853">
                  <c:v>5.1729999999999996E-3</c:v>
                </c:pt>
                <c:pt idx="10854">
                  <c:v>5.5039999999999993E-3</c:v>
                </c:pt>
                <c:pt idx="10855">
                  <c:v>4.5909999999999996E-3</c:v>
                </c:pt>
                <c:pt idx="10856">
                  <c:v>4.8370000000000002E-3</c:v>
                </c:pt>
                <c:pt idx="10857">
                  <c:v>3.7669999999999999E-3</c:v>
                </c:pt>
                <c:pt idx="10858">
                  <c:v>2.761E-3</c:v>
                </c:pt>
                <c:pt idx="10859">
                  <c:v>2.006E-3</c:v>
                </c:pt>
                <c:pt idx="10860">
                  <c:v>1.7879999999999999E-3</c:v>
                </c:pt>
                <c:pt idx="10861">
                  <c:v>4.6129999999999999E-3</c:v>
                </c:pt>
                <c:pt idx="10862">
                  <c:v>4.738E-3</c:v>
                </c:pt>
                <c:pt idx="10863">
                  <c:v>7.6449999999999999E-3</c:v>
                </c:pt>
                <c:pt idx="10864">
                  <c:v>1.0430999999999999E-2</c:v>
                </c:pt>
                <c:pt idx="10865">
                  <c:v>7.9410000000000001E-3</c:v>
                </c:pt>
                <c:pt idx="10866">
                  <c:v>6.3019999999999994E-3</c:v>
                </c:pt>
                <c:pt idx="10867">
                  <c:v>4.9059999999999998E-3</c:v>
                </c:pt>
                <c:pt idx="10868">
                  <c:v>3.3900000000000002E-3</c:v>
                </c:pt>
                <c:pt idx="10869">
                  <c:v>2.627E-3</c:v>
                </c:pt>
                <c:pt idx="10870">
                  <c:v>3.3439999999999998E-3</c:v>
                </c:pt>
                <c:pt idx="10871">
                  <c:v>2.0569999999999998E-3</c:v>
                </c:pt>
                <c:pt idx="10872">
                  <c:v>2.362E-3</c:v>
                </c:pt>
                <c:pt idx="10873">
                  <c:v>2.3219999999999998E-3</c:v>
                </c:pt>
                <c:pt idx="10874">
                  <c:v>2.4039999999999999E-3</c:v>
                </c:pt>
                <c:pt idx="10875">
                  <c:v>2.3339999999999997E-3</c:v>
                </c:pt>
                <c:pt idx="10876">
                  <c:v>3.2209999999999999E-3</c:v>
                </c:pt>
                <c:pt idx="10877">
                  <c:v>3.9900000000000005E-3</c:v>
                </c:pt>
                <c:pt idx="10878">
                  <c:v>4.5829999999999994E-3</c:v>
                </c:pt>
                <c:pt idx="10879">
                  <c:v>5.2859999999999999E-3</c:v>
                </c:pt>
                <c:pt idx="10880">
                  <c:v>5.8479999999999999E-3</c:v>
                </c:pt>
                <c:pt idx="10881">
                  <c:v>9.6539999999999994E-3</c:v>
                </c:pt>
                <c:pt idx="10882">
                  <c:v>9.4479999999999998E-3</c:v>
                </c:pt>
                <c:pt idx="10883">
                  <c:v>1.5142999999999998E-2</c:v>
                </c:pt>
                <c:pt idx="10884">
                  <c:v>1.4593999999999999E-2</c:v>
                </c:pt>
                <c:pt idx="10885">
                  <c:v>1.4643E-2</c:v>
                </c:pt>
                <c:pt idx="10886">
                  <c:v>1.6837999999999999E-2</c:v>
                </c:pt>
                <c:pt idx="10887">
                  <c:v>3.4772999999999998E-2</c:v>
                </c:pt>
                <c:pt idx="10888">
                  <c:v>2.7970999999999999E-2</c:v>
                </c:pt>
                <c:pt idx="10889">
                  <c:v>2.1904999999999997E-2</c:v>
                </c:pt>
                <c:pt idx="10890">
                  <c:v>2.1177999999999999E-2</c:v>
                </c:pt>
                <c:pt idx="10891">
                  <c:v>1.7579000000000001E-2</c:v>
                </c:pt>
                <c:pt idx="10892">
                  <c:v>1.3023999999999999E-2</c:v>
                </c:pt>
                <c:pt idx="10893">
                  <c:v>2.1037E-2</c:v>
                </c:pt>
                <c:pt idx="10894">
                  <c:v>1.7455999999999999E-2</c:v>
                </c:pt>
                <c:pt idx="10895">
                  <c:v>1.7482999999999999E-2</c:v>
                </c:pt>
                <c:pt idx="10896">
                  <c:v>1.6367E-2</c:v>
                </c:pt>
                <c:pt idx="10897">
                  <c:v>1.6337999999999998E-2</c:v>
                </c:pt>
                <c:pt idx="10898">
                  <c:v>1.5325999999999999E-2</c:v>
                </c:pt>
                <c:pt idx="10899">
                  <c:v>1.2473E-2</c:v>
                </c:pt>
                <c:pt idx="10900">
                  <c:v>1.0992E-2</c:v>
                </c:pt>
                <c:pt idx="10901">
                  <c:v>9.6039999999999997E-3</c:v>
                </c:pt>
                <c:pt idx="10902">
                  <c:v>8.8939999999999991E-3</c:v>
                </c:pt>
                <c:pt idx="10903">
                  <c:v>7.9139999999999992E-3</c:v>
                </c:pt>
                <c:pt idx="10904">
                  <c:v>7.2289999999999993E-3</c:v>
                </c:pt>
                <c:pt idx="10905">
                  <c:v>6.7949999999999998E-3</c:v>
                </c:pt>
                <c:pt idx="10906">
                  <c:v>5.274E-3</c:v>
                </c:pt>
                <c:pt idx="10907">
                  <c:v>4.254E-3</c:v>
                </c:pt>
                <c:pt idx="10908">
                  <c:v>3.7589999999999998E-3</c:v>
                </c:pt>
                <c:pt idx="10909">
                  <c:v>3.7759999999999998E-3</c:v>
                </c:pt>
                <c:pt idx="10910">
                  <c:v>4.1469999999999996E-3</c:v>
                </c:pt>
                <c:pt idx="10911">
                  <c:v>5.0429999999999997E-3</c:v>
                </c:pt>
                <c:pt idx="10912">
                  <c:v>5.117E-3</c:v>
                </c:pt>
                <c:pt idx="10913">
                  <c:v>5.9289999999999994E-3</c:v>
                </c:pt>
                <c:pt idx="10914">
                  <c:v>1.1212E-2</c:v>
                </c:pt>
                <c:pt idx="10915">
                  <c:v>9.0879999999999989E-3</c:v>
                </c:pt>
                <c:pt idx="10916">
                  <c:v>9.7809999999999998E-3</c:v>
                </c:pt>
                <c:pt idx="10917">
                  <c:v>7.9360000000000003E-3</c:v>
                </c:pt>
                <c:pt idx="10918">
                  <c:v>5.7479999999999996E-3</c:v>
                </c:pt>
                <c:pt idx="10919">
                  <c:v>5.7589999999999994E-3</c:v>
                </c:pt>
                <c:pt idx="10920">
                  <c:v>7.522E-3</c:v>
                </c:pt>
                <c:pt idx="10921">
                  <c:v>7.9059999999999998E-3</c:v>
                </c:pt>
                <c:pt idx="10922">
                  <c:v>6.9679999999999994E-3</c:v>
                </c:pt>
                <c:pt idx="10923">
                  <c:v>9.1640000000000003E-3</c:v>
                </c:pt>
                <c:pt idx="10924">
                  <c:v>1.7315999999999998E-2</c:v>
                </c:pt>
                <c:pt idx="10925">
                  <c:v>1.4270000000000001E-2</c:v>
                </c:pt>
                <c:pt idx="10926">
                  <c:v>1.2161999999999999E-2</c:v>
                </c:pt>
                <c:pt idx="10927">
                  <c:v>9.4769999999999993E-3</c:v>
                </c:pt>
                <c:pt idx="10928">
                  <c:v>8.3149999999999995E-3</c:v>
                </c:pt>
                <c:pt idx="10929">
                  <c:v>1.2607999999999999E-2</c:v>
                </c:pt>
                <c:pt idx="10930">
                  <c:v>1.1203999999999999E-2</c:v>
                </c:pt>
                <c:pt idx="10931">
                  <c:v>1.1413E-2</c:v>
                </c:pt>
                <c:pt idx="10932">
                  <c:v>1.7730000000000003E-2</c:v>
                </c:pt>
                <c:pt idx="10933">
                  <c:v>1.7953E-2</c:v>
                </c:pt>
                <c:pt idx="10934">
                  <c:v>1.4881E-2</c:v>
                </c:pt>
                <c:pt idx="10935">
                  <c:v>1.3278E-2</c:v>
                </c:pt>
                <c:pt idx="10936">
                  <c:v>6.622299999999999E-2</c:v>
                </c:pt>
                <c:pt idx="10937">
                  <c:v>5.8721999999999996E-2</c:v>
                </c:pt>
                <c:pt idx="10938">
                  <c:v>6.6480000000000011E-2</c:v>
                </c:pt>
                <c:pt idx="10939">
                  <c:v>7.4468999999999994E-2</c:v>
                </c:pt>
                <c:pt idx="10940">
                  <c:v>6.1255999999999998E-2</c:v>
                </c:pt>
                <c:pt idx="10941">
                  <c:v>5.8842999999999999E-2</c:v>
                </c:pt>
                <c:pt idx="10942">
                  <c:v>5.0183999999999999E-2</c:v>
                </c:pt>
                <c:pt idx="10943">
                  <c:v>4.1188999999999996E-2</c:v>
                </c:pt>
                <c:pt idx="10944">
                  <c:v>3.3315999999999998E-2</c:v>
                </c:pt>
                <c:pt idx="10945">
                  <c:v>2.8586E-2</c:v>
                </c:pt>
                <c:pt idx="10946">
                  <c:v>2.1691999999999999E-2</c:v>
                </c:pt>
                <c:pt idx="10947">
                  <c:v>1.9584999999999998E-2</c:v>
                </c:pt>
                <c:pt idx="10948">
                  <c:v>1.6149E-2</c:v>
                </c:pt>
                <c:pt idx="10949">
                  <c:v>1.3823999999999999E-2</c:v>
                </c:pt>
                <c:pt idx="10950">
                  <c:v>1.196E-2</c:v>
                </c:pt>
                <c:pt idx="10951">
                  <c:v>1.1453999999999999E-2</c:v>
                </c:pt>
                <c:pt idx="10952">
                  <c:v>1.2692E-2</c:v>
                </c:pt>
                <c:pt idx="10953">
                  <c:v>1.2898999999999999E-2</c:v>
                </c:pt>
                <c:pt idx="10954">
                  <c:v>1.12E-2</c:v>
                </c:pt>
                <c:pt idx="10955">
                  <c:v>9.1589999999999987E-3</c:v>
                </c:pt>
                <c:pt idx="10956">
                  <c:v>7.3159999999999996E-3</c:v>
                </c:pt>
                <c:pt idx="10957">
                  <c:v>6.515E-3</c:v>
                </c:pt>
                <c:pt idx="10958">
                  <c:v>4.7669999999999995E-3</c:v>
                </c:pt>
                <c:pt idx="10959">
                  <c:v>4.4619999999999998E-3</c:v>
                </c:pt>
                <c:pt idx="10960">
                  <c:v>4.6020000000000002E-3</c:v>
                </c:pt>
                <c:pt idx="10961">
                  <c:v>5.2129999999999998E-3</c:v>
                </c:pt>
                <c:pt idx="10962">
                  <c:v>7.2829999999999995E-3</c:v>
                </c:pt>
                <c:pt idx="10963">
                  <c:v>6.574E-3</c:v>
                </c:pt>
                <c:pt idx="10964">
                  <c:v>7.9290000000000003E-3</c:v>
                </c:pt>
                <c:pt idx="10965">
                  <c:v>6.7580000000000001E-3</c:v>
                </c:pt>
                <c:pt idx="10966">
                  <c:v>7.4600000000000005E-3</c:v>
                </c:pt>
                <c:pt idx="10967">
                  <c:v>6.2129999999999998E-3</c:v>
                </c:pt>
                <c:pt idx="10968">
                  <c:v>6.9319999999999998E-3</c:v>
                </c:pt>
                <c:pt idx="10969">
                  <c:v>4.6829999999999997E-3</c:v>
                </c:pt>
                <c:pt idx="10970">
                  <c:v>4.1319999999999994E-3</c:v>
                </c:pt>
                <c:pt idx="10971">
                  <c:v>4.1519999999999994E-3</c:v>
                </c:pt>
                <c:pt idx="10972">
                  <c:v>3.114E-3</c:v>
                </c:pt>
                <c:pt idx="10973">
                  <c:v>8.572999999999999E-3</c:v>
                </c:pt>
                <c:pt idx="10974">
                  <c:v>1.0855999999999999E-2</c:v>
                </c:pt>
                <c:pt idx="10975">
                  <c:v>1.1927999999999999E-2</c:v>
                </c:pt>
                <c:pt idx="10976">
                  <c:v>2.2071999999999998E-2</c:v>
                </c:pt>
                <c:pt idx="10977">
                  <c:v>2.6483E-2</c:v>
                </c:pt>
                <c:pt idx="10978">
                  <c:v>2.9360999999999998E-2</c:v>
                </c:pt>
                <c:pt idx="10979">
                  <c:v>2.9592999999999998E-2</c:v>
                </c:pt>
                <c:pt idx="10980">
                  <c:v>2.3896999999999998E-2</c:v>
                </c:pt>
                <c:pt idx="10981">
                  <c:v>2.6095999999999998E-2</c:v>
                </c:pt>
                <c:pt idx="10982">
                  <c:v>2.3852999999999999E-2</c:v>
                </c:pt>
                <c:pt idx="10983">
                  <c:v>1.5500999999999999E-2</c:v>
                </c:pt>
                <c:pt idx="10984">
                  <c:v>1.2853999999999999E-2</c:v>
                </c:pt>
                <c:pt idx="10985">
                  <c:v>1.5753E-2</c:v>
                </c:pt>
                <c:pt idx="10986">
                  <c:v>2.0815999999999998E-2</c:v>
                </c:pt>
                <c:pt idx="10987">
                  <c:v>1.9640000000000001E-2</c:v>
                </c:pt>
                <c:pt idx="10988">
                  <c:v>1.9740000000000001E-2</c:v>
                </c:pt>
                <c:pt idx="10989">
                  <c:v>1.8275E-2</c:v>
                </c:pt>
                <c:pt idx="10990">
                  <c:v>2.2792999999999997E-2</c:v>
                </c:pt>
                <c:pt idx="10991">
                  <c:v>2.4003E-2</c:v>
                </c:pt>
                <c:pt idx="10992">
                  <c:v>2.6440999999999999E-2</c:v>
                </c:pt>
                <c:pt idx="10993">
                  <c:v>2.8210000000000002E-2</c:v>
                </c:pt>
                <c:pt idx="10994">
                  <c:v>2.6070000000000003E-2</c:v>
                </c:pt>
                <c:pt idx="10995">
                  <c:v>2.6830000000000003E-2</c:v>
                </c:pt>
                <c:pt idx="10996">
                  <c:v>2.6773999999999999E-2</c:v>
                </c:pt>
                <c:pt idx="10997">
                  <c:v>2.3828999999999999E-2</c:v>
                </c:pt>
                <c:pt idx="10998">
                  <c:v>2.2534999999999999E-2</c:v>
                </c:pt>
                <c:pt idx="10999">
                  <c:v>2.2770000000000002E-2</c:v>
                </c:pt>
                <c:pt idx="11000">
                  <c:v>2.8950999999999998E-2</c:v>
                </c:pt>
                <c:pt idx="11001">
                  <c:v>3.7961000000000002E-2</c:v>
                </c:pt>
                <c:pt idx="11002">
                  <c:v>5.9818999999999997E-2</c:v>
                </c:pt>
                <c:pt idx="11003">
                  <c:v>8.8557999999999998E-2</c:v>
                </c:pt>
                <c:pt idx="11004">
                  <c:v>9.8442000000000002E-2</c:v>
                </c:pt>
                <c:pt idx="11005">
                  <c:v>0.104708</c:v>
                </c:pt>
                <c:pt idx="11006">
                  <c:v>0.120226</c:v>
                </c:pt>
                <c:pt idx="11007">
                  <c:v>0.13963100000000001</c:v>
                </c:pt>
                <c:pt idx="11008">
                  <c:v>0.15095600000000001</c:v>
                </c:pt>
                <c:pt idx="11009">
                  <c:v>0.15747700000000001</c:v>
                </c:pt>
                <c:pt idx="11010">
                  <c:v>0.15718399999999999</c:v>
                </c:pt>
                <c:pt idx="11011">
                  <c:v>0.147067</c:v>
                </c:pt>
                <c:pt idx="11012">
                  <c:v>0.14462899999999998</c:v>
                </c:pt>
                <c:pt idx="11013">
                  <c:v>0.140905</c:v>
                </c:pt>
                <c:pt idx="11014">
                  <c:v>0.128524</c:v>
                </c:pt>
                <c:pt idx="11015">
                  <c:v>0.12576099999999998</c:v>
                </c:pt>
                <c:pt idx="11016">
                  <c:v>0.113442</c:v>
                </c:pt>
                <c:pt idx="11017">
                  <c:v>0.11755299999999999</c:v>
                </c:pt>
                <c:pt idx="11018">
                  <c:v>9.4052999999999998E-2</c:v>
                </c:pt>
                <c:pt idx="11019">
                  <c:v>9.0892000000000001E-2</c:v>
                </c:pt>
                <c:pt idx="11020">
                  <c:v>7.6994999999999994E-2</c:v>
                </c:pt>
                <c:pt idx="11021">
                  <c:v>6.7757999999999999E-2</c:v>
                </c:pt>
                <c:pt idx="11022">
                  <c:v>6.3968999999999998E-2</c:v>
                </c:pt>
                <c:pt idx="11023">
                  <c:v>6.6518999999999995E-2</c:v>
                </c:pt>
                <c:pt idx="11024">
                  <c:v>6.1975999999999996E-2</c:v>
                </c:pt>
                <c:pt idx="11025">
                  <c:v>5.8703999999999999E-2</c:v>
                </c:pt>
                <c:pt idx="11026">
                  <c:v>5.6126999999999996E-2</c:v>
                </c:pt>
                <c:pt idx="11027">
                  <c:v>5.5683999999999997E-2</c:v>
                </c:pt>
                <c:pt idx="11028">
                  <c:v>6.0773000000000001E-2</c:v>
                </c:pt>
                <c:pt idx="11029">
                  <c:v>5.6970000000000007E-2</c:v>
                </c:pt>
                <c:pt idx="11030">
                  <c:v>5.2306999999999999E-2</c:v>
                </c:pt>
                <c:pt idx="11031">
                  <c:v>4.4871000000000001E-2</c:v>
                </c:pt>
                <c:pt idx="11032">
                  <c:v>4.6182999999999995E-2</c:v>
                </c:pt>
                <c:pt idx="11033">
                  <c:v>4.0677999999999999E-2</c:v>
                </c:pt>
                <c:pt idx="11034">
                  <c:v>3.6824999999999997E-2</c:v>
                </c:pt>
                <c:pt idx="11035">
                  <c:v>3.9053999999999998E-2</c:v>
                </c:pt>
                <c:pt idx="11036">
                  <c:v>3.1997999999999999E-2</c:v>
                </c:pt>
                <c:pt idx="11037">
                  <c:v>2.6373999999999998E-2</c:v>
                </c:pt>
                <c:pt idx="11038">
                  <c:v>3.1153E-2</c:v>
                </c:pt>
                <c:pt idx="11039">
                  <c:v>3.7350000000000001E-2</c:v>
                </c:pt>
                <c:pt idx="11040">
                  <c:v>4.6445E-2</c:v>
                </c:pt>
                <c:pt idx="11041">
                  <c:v>6.1612E-2</c:v>
                </c:pt>
                <c:pt idx="11042">
                  <c:v>6.6855999999999999E-2</c:v>
                </c:pt>
                <c:pt idx="11043">
                  <c:v>7.1093000000000003E-2</c:v>
                </c:pt>
                <c:pt idx="11044">
                  <c:v>7.893399999999999E-2</c:v>
                </c:pt>
                <c:pt idx="11045">
                  <c:v>8.6516999999999997E-2</c:v>
                </c:pt>
                <c:pt idx="11046">
                  <c:v>9.7735000000000002E-2</c:v>
                </c:pt>
                <c:pt idx="11047">
                  <c:v>0.113525</c:v>
                </c:pt>
                <c:pt idx="11048">
                  <c:v>0.112152</c:v>
                </c:pt>
                <c:pt idx="11049">
                  <c:v>0.10457000000000001</c:v>
                </c:pt>
                <c:pt idx="11050">
                  <c:v>0.113173</c:v>
                </c:pt>
                <c:pt idx="11051">
                  <c:v>0.107781</c:v>
                </c:pt>
                <c:pt idx="11052">
                  <c:v>0.12300699999999999</c:v>
                </c:pt>
                <c:pt idx="11053">
                  <c:v>0.123974</c:v>
                </c:pt>
                <c:pt idx="11054">
                  <c:v>0.129943</c:v>
                </c:pt>
                <c:pt idx="11055">
                  <c:v>0.15721599999999999</c:v>
                </c:pt>
                <c:pt idx="11056">
                  <c:v>0.17651799999999998</c:v>
                </c:pt>
                <c:pt idx="11057">
                  <c:v>0.185248</c:v>
                </c:pt>
                <c:pt idx="11058">
                  <c:v>0.201018</c:v>
                </c:pt>
                <c:pt idx="11059">
                  <c:v>0.21843299999999999</c:v>
                </c:pt>
                <c:pt idx="11060">
                  <c:v>0.23022399999999998</c:v>
                </c:pt>
                <c:pt idx="11061">
                  <c:v>0.22343000000000002</c:v>
                </c:pt>
                <c:pt idx="11062">
                  <c:v>0.21820499999999998</c:v>
                </c:pt>
                <c:pt idx="11063">
                  <c:v>0.22031599999999998</c:v>
                </c:pt>
                <c:pt idx="11064">
                  <c:v>0.20899399999999999</c:v>
                </c:pt>
                <c:pt idx="11065">
                  <c:v>0.19795299999999999</c:v>
                </c:pt>
                <c:pt idx="11066">
                  <c:v>0.18456499999999998</c:v>
                </c:pt>
                <c:pt idx="11067">
                  <c:v>0.17310599999999998</c:v>
                </c:pt>
                <c:pt idx="11068">
                  <c:v>0.185054</c:v>
                </c:pt>
                <c:pt idx="11069">
                  <c:v>0.19597699999999998</c:v>
                </c:pt>
                <c:pt idx="11070">
                  <c:v>0.189723</c:v>
                </c:pt>
                <c:pt idx="11071">
                  <c:v>0.181427</c:v>
                </c:pt>
                <c:pt idx="11072">
                  <c:v>0.17308399999999999</c:v>
                </c:pt>
                <c:pt idx="11073">
                  <c:v>0.15892799999999999</c:v>
                </c:pt>
                <c:pt idx="11074">
                  <c:v>0.153</c:v>
                </c:pt>
                <c:pt idx="11075">
                  <c:v>0.158525</c:v>
                </c:pt>
                <c:pt idx="11076">
                  <c:v>0.182008</c:v>
                </c:pt>
                <c:pt idx="11077">
                  <c:v>0.21668099999999998</c:v>
                </c:pt>
                <c:pt idx="11078">
                  <c:v>0.21615199999999998</c:v>
                </c:pt>
                <c:pt idx="11079">
                  <c:v>0.216145</c:v>
                </c:pt>
                <c:pt idx="11080">
                  <c:v>0.22362499999999999</c:v>
                </c:pt>
                <c:pt idx="11081">
                  <c:v>0.23970000000000002</c:v>
                </c:pt>
                <c:pt idx="11082">
                  <c:v>0.24074699999999999</c:v>
                </c:pt>
                <c:pt idx="11083">
                  <c:v>0.23841699999999999</c:v>
                </c:pt>
                <c:pt idx="11084">
                  <c:v>0.23582699999999998</c:v>
                </c:pt>
                <c:pt idx="11085">
                  <c:v>0.24587000000000003</c:v>
                </c:pt>
                <c:pt idx="11086">
                  <c:v>0.24240499999999998</c:v>
                </c:pt>
                <c:pt idx="11087">
                  <c:v>0.237038</c:v>
                </c:pt>
                <c:pt idx="11088">
                  <c:v>0.23987699999999998</c:v>
                </c:pt>
                <c:pt idx="11089">
                  <c:v>0.23813799999999999</c:v>
                </c:pt>
                <c:pt idx="11090">
                  <c:v>0.23680000000000001</c:v>
                </c:pt>
                <c:pt idx="11091">
                  <c:v>0.235481</c:v>
                </c:pt>
                <c:pt idx="11092">
                  <c:v>0.22636699999999998</c:v>
                </c:pt>
                <c:pt idx="11093">
                  <c:v>0.25584299999999999</c:v>
                </c:pt>
                <c:pt idx="11094">
                  <c:v>0.249081</c:v>
                </c:pt>
                <c:pt idx="11095">
                  <c:v>0.24118099999999998</c:v>
                </c:pt>
                <c:pt idx="11096">
                  <c:v>0.226655</c:v>
                </c:pt>
                <c:pt idx="11097">
                  <c:v>0.24188899999999999</c:v>
                </c:pt>
                <c:pt idx="11098">
                  <c:v>0.199632</c:v>
                </c:pt>
                <c:pt idx="11099">
                  <c:v>0.22142199999999998</c:v>
                </c:pt>
                <c:pt idx="11100">
                  <c:v>0.240672</c:v>
                </c:pt>
                <c:pt idx="11101">
                  <c:v>0.25095200000000001</c:v>
                </c:pt>
                <c:pt idx="11102">
                  <c:v>0.28637799999999997</c:v>
                </c:pt>
                <c:pt idx="11103">
                  <c:v>0.28435199999999999</c:v>
                </c:pt>
                <c:pt idx="11104">
                  <c:v>0.25757000000000002</c:v>
                </c:pt>
                <c:pt idx="11105">
                  <c:v>0.250718</c:v>
                </c:pt>
                <c:pt idx="11106">
                  <c:v>0.25170500000000001</c:v>
                </c:pt>
                <c:pt idx="11107">
                  <c:v>0.26247700000000002</c:v>
                </c:pt>
                <c:pt idx="11108">
                  <c:v>0.25867799999999996</c:v>
                </c:pt>
                <c:pt idx="11109">
                  <c:v>0.24096699999999999</c:v>
                </c:pt>
                <c:pt idx="11110">
                  <c:v>0.22734599999999999</c:v>
                </c:pt>
                <c:pt idx="11111">
                  <c:v>0.217583</c:v>
                </c:pt>
                <c:pt idx="11112">
                  <c:v>0.23408499999999999</c:v>
                </c:pt>
                <c:pt idx="11113">
                  <c:v>0.23718000000000003</c:v>
                </c:pt>
                <c:pt idx="11114">
                  <c:v>0.22587099999999999</c:v>
                </c:pt>
                <c:pt idx="11115">
                  <c:v>0.20874699999999999</c:v>
                </c:pt>
                <c:pt idx="11116">
                  <c:v>0.23430699999999999</c:v>
                </c:pt>
                <c:pt idx="11117">
                  <c:v>0.234901</c:v>
                </c:pt>
                <c:pt idx="11118">
                  <c:v>0.22145699999999999</c:v>
                </c:pt>
                <c:pt idx="11119">
                  <c:v>0.25378400000000001</c:v>
                </c:pt>
                <c:pt idx="11120">
                  <c:v>0.24030000000000001</c:v>
                </c:pt>
                <c:pt idx="11121">
                  <c:v>0.24099599999999999</c:v>
                </c:pt>
                <c:pt idx="11122">
                  <c:v>0.25074099999999999</c:v>
                </c:pt>
                <c:pt idx="11123">
                  <c:v>0.23188000000000003</c:v>
                </c:pt>
                <c:pt idx="11124">
                  <c:v>0.21773000000000001</c:v>
                </c:pt>
                <c:pt idx="11125">
                  <c:v>0.201983</c:v>
                </c:pt>
                <c:pt idx="11126">
                  <c:v>0.22620299999999999</c:v>
                </c:pt>
                <c:pt idx="11127">
                  <c:v>0.24030000000000001</c:v>
                </c:pt>
                <c:pt idx="11128">
                  <c:v>0.22490199999999999</c:v>
                </c:pt>
                <c:pt idx="11129">
                  <c:v>0.20658799999999999</c:v>
                </c:pt>
                <c:pt idx="11130">
                  <c:v>0.19889599999999999</c:v>
                </c:pt>
                <c:pt idx="11131">
                  <c:v>0.203072</c:v>
                </c:pt>
                <c:pt idx="11132">
                  <c:v>0.20433899999999999</c:v>
                </c:pt>
                <c:pt idx="11133">
                  <c:v>0.18402000000000002</c:v>
                </c:pt>
                <c:pt idx="11134">
                  <c:v>0.16625199999999998</c:v>
                </c:pt>
                <c:pt idx="11135">
                  <c:v>0.18781099999999998</c:v>
                </c:pt>
                <c:pt idx="11136">
                  <c:v>0.18523099999999998</c:v>
                </c:pt>
                <c:pt idx="11137">
                  <c:v>0.17341499999999999</c:v>
                </c:pt>
                <c:pt idx="11138">
                  <c:v>0.18820199999999998</c:v>
                </c:pt>
                <c:pt idx="11139">
                  <c:v>0.19167399999999998</c:v>
                </c:pt>
                <c:pt idx="11140">
                  <c:v>0.17660499999999998</c:v>
                </c:pt>
                <c:pt idx="11141">
                  <c:v>0.18374399999999999</c:v>
                </c:pt>
                <c:pt idx="11142">
                  <c:v>0.18964399999999998</c:v>
                </c:pt>
                <c:pt idx="11143">
                  <c:v>0.22800799999999999</c:v>
                </c:pt>
                <c:pt idx="11144">
                  <c:v>0.20033599999999999</c:v>
                </c:pt>
                <c:pt idx="11145">
                  <c:v>0.18345599999999998</c:v>
                </c:pt>
                <c:pt idx="11146">
                  <c:v>0.17446</c:v>
                </c:pt>
                <c:pt idx="11147">
                  <c:v>0.170297</c:v>
                </c:pt>
                <c:pt idx="11148">
                  <c:v>0.16292599999999999</c:v>
                </c:pt>
                <c:pt idx="11149">
                  <c:v>0.17133000000000001</c:v>
                </c:pt>
                <c:pt idx="11150">
                  <c:v>0.19542399999999999</c:v>
                </c:pt>
                <c:pt idx="11151">
                  <c:v>0.209095</c:v>
                </c:pt>
                <c:pt idx="11152">
                  <c:v>0.23180299999999998</c:v>
                </c:pt>
                <c:pt idx="11153">
                  <c:v>0.221689</c:v>
                </c:pt>
                <c:pt idx="11154">
                  <c:v>0.23747599999999999</c:v>
                </c:pt>
                <c:pt idx="11155">
                  <c:v>0.25484899999999999</c:v>
                </c:pt>
                <c:pt idx="11156">
                  <c:v>0.25466</c:v>
                </c:pt>
                <c:pt idx="11157">
                  <c:v>0.25803100000000001</c:v>
                </c:pt>
                <c:pt idx="11158">
                  <c:v>0.19813699999999998</c:v>
                </c:pt>
                <c:pt idx="11159">
                  <c:v>0.23136599999999999</c:v>
                </c:pt>
                <c:pt idx="11160">
                  <c:v>0.211537</c:v>
                </c:pt>
                <c:pt idx="11161">
                  <c:v>0.22472599999999998</c:v>
                </c:pt>
                <c:pt idx="11162">
                  <c:v>0.23811000000000002</c:v>
                </c:pt>
                <c:pt idx="11163">
                  <c:v>0.24862499999999998</c:v>
                </c:pt>
                <c:pt idx="11164">
                  <c:v>0.239507</c:v>
                </c:pt>
                <c:pt idx="11165">
                  <c:v>0.24952099999999999</c:v>
                </c:pt>
                <c:pt idx="11166">
                  <c:v>0.24184499999999998</c:v>
                </c:pt>
                <c:pt idx="11167">
                  <c:v>0.26534199999999997</c:v>
                </c:pt>
                <c:pt idx="11168">
                  <c:v>0.25734699999999999</c:v>
                </c:pt>
                <c:pt idx="11169">
                  <c:v>0.26259199999999999</c:v>
                </c:pt>
                <c:pt idx="11170">
                  <c:v>0.25602399999999997</c:v>
                </c:pt>
                <c:pt idx="11171">
                  <c:v>0.267123</c:v>
                </c:pt>
                <c:pt idx="11172">
                  <c:v>0.287526</c:v>
                </c:pt>
                <c:pt idx="11173">
                  <c:v>0.293958</c:v>
                </c:pt>
                <c:pt idx="11174">
                  <c:v>0.29237199999999997</c:v>
                </c:pt>
                <c:pt idx="11175">
                  <c:v>0.26222899999999999</c:v>
                </c:pt>
                <c:pt idx="11176">
                  <c:v>0.26534799999999997</c:v>
                </c:pt>
                <c:pt idx="11177">
                  <c:v>0.282497</c:v>
                </c:pt>
                <c:pt idx="11178">
                  <c:v>0.262297</c:v>
                </c:pt>
                <c:pt idx="11179">
                  <c:v>0.22092499999999998</c:v>
                </c:pt>
                <c:pt idx="11180">
                  <c:v>0.23490699999999998</c:v>
                </c:pt>
                <c:pt idx="11181">
                  <c:v>0.24975000000000003</c:v>
                </c:pt>
                <c:pt idx="11182">
                  <c:v>0.241448</c:v>
                </c:pt>
                <c:pt idx="11183">
                  <c:v>0.24932599999999999</c:v>
                </c:pt>
                <c:pt idx="11184">
                  <c:v>0.25268099999999999</c:v>
                </c:pt>
                <c:pt idx="11185">
                  <c:v>0.30688099999999996</c:v>
                </c:pt>
                <c:pt idx="11186">
                  <c:v>0.30643899999999996</c:v>
                </c:pt>
                <c:pt idx="11187">
                  <c:v>0.319326</c:v>
                </c:pt>
                <c:pt idx="11188">
                  <c:v>0.30629200000000001</c:v>
                </c:pt>
                <c:pt idx="11189">
                  <c:v>0.29982399999999998</c:v>
                </c:pt>
                <c:pt idx="11190">
                  <c:v>0.291273</c:v>
                </c:pt>
                <c:pt idx="11191">
                  <c:v>0.27416499999999999</c:v>
                </c:pt>
                <c:pt idx="11192">
                  <c:v>0.27777199999999996</c:v>
                </c:pt>
                <c:pt idx="11193">
                  <c:v>0.26247100000000001</c:v>
                </c:pt>
                <c:pt idx="11194">
                  <c:v>0.24759000000000003</c:v>
                </c:pt>
                <c:pt idx="11195">
                  <c:v>0.23013299999999998</c:v>
                </c:pt>
                <c:pt idx="11196">
                  <c:v>0.214754</c:v>
                </c:pt>
                <c:pt idx="11197">
                  <c:v>0.209699</c:v>
                </c:pt>
                <c:pt idx="11198">
                  <c:v>0.211064</c:v>
                </c:pt>
                <c:pt idx="11199">
                  <c:v>0.2029</c:v>
                </c:pt>
                <c:pt idx="11200">
                  <c:v>0.20231499999999999</c:v>
                </c:pt>
                <c:pt idx="11201">
                  <c:v>0.23091299999999998</c:v>
                </c:pt>
                <c:pt idx="11202">
                  <c:v>0.217283</c:v>
                </c:pt>
                <c:pt idx="11203">
                  <c:v>0.22692799999999999</c:v>
                </c:pt>
                <c:pt idx="11204">
                  <c:v>0.21657199999999999</c:v>
                </c:pt>
                <c:pt idx="11205">
                  <c:v>0.197625</c:v>
                </c:pt>
                <c:pt idx="11206">
                  <c:v>0.184667</c:v>
                </c:pt>
                <c:pt idx="11207">
                  <c:v>0.17104000000000003</c:v>
                </c:pt>
                <c:pt idx="11208">
                  <c:v>0.16674899999999998</c:v>
                </c:pt>
                <c:pt idx="11209">
                  <c:v>0.169152</c:v>
                </c:pt>
                <c:pt idx="11210">
                  <c:v>0.154201</c:v>
                </c:pt>
                <c:pt idx="11211">
                  <c:v>0.15676099999999998</c:v>
                </c:pt>
                <c:pt idx="11212">
                  <c:v>0.141733</c:v>
                </c:pt>
                <c:pt idx="11213">
                  <c:v>0.136242</c:v>
                </c:pt>
                <c:pt idx="11214">
                  <c:v>0.13694199999999998</c:v>
                </c:pt>
                <c:pt idx="11215">
                  <c:v>0.13499700000000001</c:v>
                </c:pt>
                <c:pt idx="11216">
                  <c:v>0.13083500000000001</c:v>
                </c:pt>
                <c:pt idx="11217">
                  <c:v>0.124165</c:v>
                </c:pt>
                <c:pt idx="11218">
                  <c:v>0.111275</c:v>
                </c:pt>
                <c:pt idx="11219">
                  <c:v>0.123469</c:v>
                </c:pt>
                <c:pt idx="11220">
                  <c:v>0.11878599999999999</c:v>
                </c:pt>
                <c:pt idx="11221">
                  <c:v>0.11870599999999999</c:v>
                </c:pt>
                <c:pt idx="11222">
                  <c:v>0.103528</c:v>
                </c:pt>
                <c:pt idx="11223">
                  <c:v>9.0915999999999997E-2</c:v>
                </c:pt>
                <c:pt idx="11224">
                  <c:v>9.1105999999999993E-2</c:v>
                </c:pt>
                <c:pt idx="11225">
                  <c:v>0.10197099999999999</c:v>
                </c:pt>
                <c:pt idx="11226">
                  <c:v>0.11178399999999999</c:v>
                </c:pt>
                <c:pt idx="11227">
                  <c:v>0.13913699999999998</c:v>
                </c:pt>
                <c:pt idx="11228">
                  <c:v>0.14832799999999999</c:v>
                </c:pt>
                <c:pt idx="11229">
                  <c:v>0.14812699999999998</c:v>
                </c:pt>
                <c:pt idx="11230">
                  <c:v>0.14443799999999998</c:v>
                </c:pt>
                <c:pt idx="11231">
                  <c:v>0.13749699999999998</c:v>
                </c:pt>
                <c:pt idx="11232">
                  <c:v>0.12839</c:v>
                </c:pt>
                <c:pt idx="11233">
                  <c:v>0.114116</c:v>
                </c:pt>
                <c:pt idx="11234">
                  <c:v>0.11536099999999999</c:v>
                </c:pt>
                <c:pt idx="11235">
                  <c:v>0.127192</c:v>
                </c:pt>
                <c:pt idx="11236">
                  <c:v>0.12246899999999999</c:v>
                </c:pt>
                <c:pt idx="11237">
                  <c:v>0.131769</c:v>
                </c:pt>
                <c:pt idx="11238">
                  <c:v>0.131881</c:v>
                </c:pt>
                <c:pt idx="11239">
                  <c:v>0.12015199999999999</c:v>
                </c:pt>
                <c:pt idx="11240">
                  <c:v>0.107095</c:v>
                </c:pt>
                <c:pt idx="11241">
                  <c:v>0.103239</c:v>
                </c:pt>
                <c:pt idx="11242">
                  <c:v>9.4787999999999997E-2</c:v>
                </c:pt>
                <c:pt idx="11243">
                  <c:v>9.3443999999999999E-2</c:v>
                </c:pt>
                <c:pt idx="11244">
                  <c:v>8.5681999999999994E-2</c:v>
                </c:pt>
                <c:pt idx="11245">
                  <c:v>8.2014999999999991E-2</c:v>
                </c:pt>
                <c:pt idx="11246">
                  <c:v>6.9046999999999997E-2</c:v>
                </c:pt>
                <c:pt idx="11247">
                  <c:v>7.955000000000001E-2</c:v>
                </c:pt>
                <c:pt idx="11248">
                  <c:v>7.0296999999999998E-2</c:v>
                </c:pt>
                <c:pt idx="11249">
                  <c:v>6.6575999999999996E-2</c:v>
                </c:pt>
                <c:pt idx="11250">
                  <c:v>6.1744999999999994E-2</c:v>
                </c:pt>
                <c:pt idx="11251">
                  <c:v>6.9906999999999997E-2</c:v>
                </c:pt>
                <c:pt idx="11252">
                  <c:v>7.1197999999999997E-2</c:v>
                </c:pt>
                <c:pt idx="11253">
                  <c:v>7.096899999999999E-2</c:v>
                </c:pt>
                <c:pt idx="11254">
                  <c:v>6.3261999999999999E-2</c:v>
                </c:pt>
                <c:pt idx="11255">
                  <c:v>5.4690000000000003E-2</c:v>
                </c:pt>
                <c:pt idx="11256">
                  <c:v>5.4821999999999996E-2</c:v>
                </c:pt>
                <c:pt idx="11257">
                  <c:v>4.3719000000000001E-2</c:v>
                </c:pt>
                <c:pt idx="11258">
                  <c:v>3.5321999999999999E-2</c:v>
                </c:pt>
                <c:pt idx="11259">
                  <c:v>4.5516000000000001E-2</c:v>
                </c:pt>
                <c:pt idx="11260">
                  <c:v>3.7682E-2</c:v>
                </c:pt>
                <c:pt idx="11261">
                  <c:v>3.0941999999999997E-2</c:v>
                </c:pt>
                <c:pt idx="11262">
                  <c:v>3.5394000000000002E-2</c:v>
                </c:pt>
                <c:pt idx="11263">
                  <c:v>2.4851999999999999E-2</c:v>
                </c:pt>
                <c:pt idx="11264">
                  <c:v>1.7950000000000001E-2</c:v>
                </c:pt>
                <c:pt idx="11265">
                  <c:v>1.7426999999999998E-2</c:v>
                </c:pt>
                <c:pt idx="11266">
                  <c:v>1.6253E-2</c:v>
                </c:pt>
                <c:pt idx="11267">
                  <c:v>1.9885E-2</c:v>
                </c:pt>
                <c:pt idx="11268">
                  <c:v>1.3424999999999999E-2</c:v>
                </c:pt>
                <c:pt idx="11269">
                  <c:v>3.6463999999999996E-2</c:v>
                </c:pt>
                <c:pt idx="11270">
                  <c:v>4.5494E-2</c:v>
                </c:pt>
                <c:pt idx="11271">
                  <c:v>6.8422999999999998E-2</c:v>
                </c:pt>
                <c:pt idx="11272">
                  <c:v>0.108389</c:v>
                </c:pt>
                <c:pt idx="11273">
                  <c:v>0.15110000000000001</c:v>
                </c:pt>
                <c:pt idx="11274">
                  <c:v>0.16043299999999999</c:v>
                </c:pt>
                <c:pt idx="11275">
                  <c:v>0.205155</c:v>
                </c:pt>
                <c:pt idx="11276">
                  <c:v>0.21440199999999998</c:v>
                </c:pt>
                <c:pt idx="11277">
                  <c:v>0.24262299999999998</c:v>
                </c:pt>
                <c:pt idx="11278">
                  <c:v>0.25996399999999997</c:v>
                </c:pt>
                <c:pt idx="11279">
                  <c:v>0.25603300000000001</c:v>
                </c:pt>
                <c:pt idx="11280">
                  <c:v>0.261629</c:v>
                </c:pt>
                <c:pt idx="11281">
                  <c:v>0.27111799999999997</c:v>
                </c:pt>
                <c:pt idx="11282">
                  <c:v>0.28784100000000001</c:v>
                </c:pt>
                <c:pt idx="11283">
                  <c:v>0.279723</c:v>
                </c:pt>
                <c:pt idx="11284">
                  <c:v>0.268349</c:v>
                </c:pt>
                <c:pt idx="11285">
                  <c:v>0.26746000000000003</c:v>
                </c:pt>
                <c:pt idx="11286">
                  <c:v>0.25596099999999999</c:v>
                </c:pt>
                <c:pt idx="11287">
                  <c:v>0.23445199999999999</c:v>
                </c:pt>
                <c:pt idx="11288">
                  <c:v>0.22326799999999999</c:v>
                </c:pt>
                <c:pt idx="11289">
                  <c:v>0.20398000000000002</c:v>
                </c:pt>
                <c:pt idx="11290">
                  <c:v>0.18467000000000003</c:v>
                </c:pt>
                <c:pt idx="11291">
                  <c:v>0.163858</c:v>
                </c:pt>
                <c:pt idx="11292">
                  <c:v>0.14560000000000001</c:v>
                </c:pt>
                <c:pt idx="11293">
                  <c:v>0.147087</c:v>
                </c:pt>
                <c:pt idx="11294">
                  <c:v>0.12809099999999998</c:v>
                </c:pt>
                <c:pt idx="11295">
                  <c:v>0.11086699999999999</c:v>
                </c:pt>
                <c:pt idx="11296">
                  <c:v>0.11456000000000001</c:v>
                </c:pt>
                <c:pt idx="11297">
                  <c:v>0.10776899999999999</c:v>
                </c:pt>
                <c:pt idx="11298">
                  <c:v>0.10797599999999999</c:v>
                </c:pt>
                <c:pt idx="11299">
                  <c:v>9.1833999999999999E-2</c:v>
                </c:pt>
                <c:pt idx="11300">
                  <c:v>7.8738000000000002E-2</c:v>
                </c:pt>
                <c:pt idx="11301">
                  <c:v>6.4692E-2</c:v>
                </c:pt>
                <c:pt idx="11302">
                  <c:v>5.4473000000000001E-2</c:v>
                </c:pt>
                <c:pt idx="11303">
                  <c:v>4.6290999999999999E-2</c:v>
                </c:pt>
                <c:pt idx="11304">
                  <c:v>5.4021E-2</c:v>
                </c:pt>
                <c:pt idx="11305">
                  <c:v>5.1669E-2</c:v>
                </c:pt>
                <c:pt idx="11306">
                  <c:v>5.2900999999999997E-2</c:v>
                </c:pt>
                <c:pt idx="11307">
                  <c:v>5.9693999999999997E-2</c:v>
                </c:pt>
                <c:pt idx="11308">
                  <c:v>6.4344999999999999E-2</c:v>
                </c:pt>
                <c:pt idx="11309">
                  <c:v>8.1726999999999994E-2</c:v>
                </c:pt>
                <c:pt idx="11310">
                  <c:v>9.6095E-2</c:v>
                </c:pt>
                <c:pt idx="11311">
                  <c:v>0.127524</c:v>
                </c:pt>
                <c:pt idx="11312">
                  <c:v>0.159139</c:v>
                </c:pt>
                <c:pt idx="11313">
                  <c:v>0.16939799999999999</c:v>
                </c:pt>
                <c:pt idx="11314">
                  <c:v>0.162879</c:v>
                </c:pt>
                <c:pt idx="11315">
                  <c:v>0.16195299999999999</c:v>
                </c:pt>
                <c:pt idx="11316">
                  <c:v>0.15435599999999999</c:v>
                </c:pt>
                <c:pt idx="11317">
                  <c:v>0.154806</c:v>
                </c:pt>
                <c:pt idx="11318">
                  <c:v>0.14599000000000001</c:v>
                </c:pt>
                <c:pt idx="11319">
                  <c:v>0.141345</c:v>
                </c:pt>
                <c:pt idx="11320">
                  <c:v>0.14149</c:v>
                </c:pt>
                <c:pt idx="11321">
                  <c:v>0.135546</c:v>
                </c:pt>
                <c:pt idx="11322">
                  <c:v>0.12398199999999999</c:v>
                </c:pt>
                <c:pt idx="11323">
                  <c:v>0.12061799999999999</c:v>
                </c:pt>
                <c:pt idx="11324">
                  <c:v>0.10586000000000001</c:v>
                </c:pt>
                <c:pt idx="11325">
                  <c:v>0.12060399999999999</c:v>
                </c:pt>
                <c:pt idx="11326">
                  <c:v>0.11320000000000001</c:v>
                </c:pt>
                <c:pt idx="11327">
                  <c:v>0.10223699999999999</c:v>
                </c:pt>
                <c:pt idx="11328">
                  <c:v>8.9143E-2</c:v>
                </c:pt>
                <c:pt idx="11329">
                  <c:v>8.9897999999999992E-2</c:v>
                </c:pt>
                <c:pt idx="11330">
                  <c:v>8.0105999999999997E-2</c:v>
                </c:pt>
                <c:pt idx="11331">
                  <c:v>7.775E-2</c:v>
                </c:pt>
                <c:pt idx="11332">
                  <c:v>8.367899999999999E-2</c:v>
                </c:pt>
                <c:pt idx="11333">
                  <c:v>7.7700000000000005E-2</c:v>
                </c:pt>
                <c:pt idx="11334">
                  <c:v>6.9417999999999994E-2</c:v>
                </c:pt>
                <c:pt idx="11335">
                  <c:v>5.6836999999999999E-2</c:v>
                </c:pt>
                <c:pt idx="11336">
                  <c:v>5.0875999999999998E-2</c:v>
                </c:pt>
                <c:pt idx="11337">
                  <c:v>3.8612E-2</c:v>
                </c:pt>
                <c:pt idx="11338">
                  <c:v>3.1181999999999998E-2</c:v>
                </c:pt>
                <c:pt idx="11339">
                  <c:v>2.8337999999999999E-2</c:v>
                </c:pt>
                <c:pt idx="11340">
                  <c:v>2.6280000000000001E-2</c:v>
                </c:pt>
                <c:pt idx="11341">
                  <c:v>2.1443999999999998E-2</c:v>
                </c:pt>
                <c:pt idx="11342">
                  <c:v>2.0493000000000001E-2</c:v>
                </c:pt>
                <c:pt idx="11343">
                  <c:v>1.8815999999999999E-2</c:v>
                </c:pt>
                <c:pt idx="11344">
                  <c:v>1.6808999999999998E-2</c:v>
                </c:pt>
                <c:pt idx="11345">
                  <c:v>1.9498999999999999E-2</c:v>
                </c:pt>
                <c:pt idx="11346">
                  <c:v>1.7263000000000001E-2</c:v>
                </c:pt>
                <c:pt idx="11347">
                  <c:v>1.6860999999999998E-2</c:v>
                </c:pt>
                <c:pt idx="11348">
                  <c:v>1.3118999999999999E-2</c:v>
                </c:pt>
                <c:pt idx="11349">
                  <c:v>1.3658999999999999E-2</c:v>
                </c:pt>
                <c:pt idx="11350">
                  <c:v>1.0617E-2</c:v>
                </c:pt>
                <c:pt idx="11351">
                  <c:v>9.5479999999999992E-3</c:v>
                </c:pt>
                <c:pt idx="11352">
                  <c:v>1.3365E-2</c:v>
                </c:pt>
                <c:pt idx="11353">
                  <c:v>1.0676E-2</c:v>
                </c:pt>
                <c:pt idx="11354">
                  <c:v>1.18E-2</c:v>
                </c:pt>
                <c:pt idx="11355">
                  <c:v>1.1422E-2</c:v>
                </c:pt>
                <c:pt idx="11356">
                  <c:v>1.1249E-2</c:v>
                </c:pt>
                <c:pt idx="11357">
                  <c:v>1.4204E-2</c:v>
                </c:pt>
                <c:pt idx="11358">
                  <c:v>1.1950000000000001E-2</c:v>
                </c:pt>
                <c:pt idx="11359">
                  <c:v>1.1314999999999999E-2</c:v>
                </c:pt>
                <c:pt idx="11360">
                  <c:v>1.0548E-2</c:v>
                </c:pt>
                <c:pt idx="11361">
                  <c:v>1.4249E-2</c:v>
                </c:pt>
                <c:pt idx="11362">
                  <c:v>1.6337999999999998E-2</c:v>
                </c:pt>
                <c:pt idx="11363">
                  <c:v>1.9585999999999999E-2</c:v>
                </c:pt>
                <c:pt idx="11364">
                  <c:v>1.8393E-2</c:v>
                </c:pt>
                <c:pt idx="11365">
                  <c:v>1.7097999999999999E-2</c:v>
                </c:pt>
                <c:pt idx="11366">
                  <c:v>1.8520999999999999E-2</c:v>
                </c:pt>
                <c:pt idx="11367">
                  <c:v>1.8010999999999999E-2</c:v>
                </c:pt>
                <c:pt idx="11368">
                  <c:v>2.0631E-2</c:v>
                </c:pt>
                <c:pt idx="11369">
                  <c:v>2.1838999999999997E-2</c:v>
                </c:pt>
                <c:pt idx="11370">
                  <c:v>1.9809E-2</c:v>
                </c:pt>
                <c:pt idx="11371">
                  <c:v>1.9483E-2</c:v>
                </c:pt>
                <c:pt idx="11372">
                  <c:v>2.2395999999999999E-2</c:v>
                </c:pt>
                <c:pt idx="11373">
                  <c:v>1.8620999999999999E-2</c:v>
                </c:pt>
                <c:pt idx="11374">
                  <c:v>1.9474999999999999E-2</c:v>
                </c:pt>
                <c:pt idx="11375">
                  <c:v>2.2551999999999999E-2</c:v>
                </c:pt>
                <c:pt idx="11376">
                  <c:v>1.7883E-2</c:v>
                </c:pt>
                <c:pt idx="11377">
                  <c:v>2.0708000000000001E-2</c:v>
                </c:pt>
                <c:pt idx="11378">
                  <c:v>2.0670999999999998E-2</c:v>
                </c:pt>
                <c:pt idx="11379">
                  <c:v>1.6981E-2</c:v>
                </c:pt>
                <c:pt idx="11380">
                  <c:v>1.8938999999999998E-2</c:v>
                </c:pt>
                <c:pt idx="11381">
                  <c:v>9.7359999999999999E-3</c:v>
                </c:pt>
                <c:pt idx="11382">
                  <c:v>1.2827999999999999E-2</c:v>
                </c:pt>
                <c:pt idx="11383">
                  <c:v>1.3389E-2</c:v>
                </c:pt>
                <c:pt idx="11384">
                  <c:v>1.2027999999999999E-2</c:v>
                </c:pt>
                <c:pt idx="11385">
                  <c:v>8.2950000000000003E-3</c:v>
                </c:pt>
                <c:pt idx="11386">
                  <c:v>8.6920000000000001E-3</c:v>
                </c:pt>
                <c:pt idx="11387">
                  <c:v>6.8560000000000001E-3</c:v>
                </c:pt>
                <c:pt idx="11388">
                  <c:v>5.9969999999999997E-3</c:v>
                </c:pt>
                <c:pt idx="11389">
                  <c:v>6.2859999999999999E-3</c:v>
                </c:pt>
                <c:pt idx="11390">
                  <c:v>4.8769999999999994E-3</c:v>
                </c:pt>
                <c:pt idx="11391">
                  <c:v>4.457E-3</c:v>
                </c:pt>
                <c:pt idx="11392">
                  <c:v>5.1700000000000001E-3</c:v>
                </c:pt>
                <c:pt idx="11393">
                  <c:v>4.5019999999999999E-3</c:v>
                </c:pt>
                <c:pt idx="11394">
                  <c:v>3.8909999999999999E-3</c:v>
                </c:pt>
                <c:pt idx="11395">
                  <c:v>3.8239999999999997E-3</c:v>
                </c:pt>
                <c:pt idx="11396">
                  <c:v>2.6739999999999997E-3</c:v>
                </c:pt>
                <c:pt idx="11397">
                  <c:v>2.4559999999999998E-3</c:v>
                </c:pt>
                <c:pt idx="11398">
                  <c:v>2.493E-3</c:v>
                </c:pt>
                <c:pt idx="11399">
                  <c:v>2.941E-3</c:v>
                </c:pt>
                <c:pt idx="11400">
                  <c:v>2.3890000000000001E-3</c:v>
                </c:pt>
                <c:pt idx="11401">
                  <c:v>2.3579999999999999E-3</c:v>
                </c:pt>
                <c:pt idx="11402">
                  <c:v>2.042E-3</c:v>
                </c:pt>
                <c:pt idx="11403">
                  <c:v>2.2290000000000001E-3</c:v>
                </c:pt>
                <c:pt idx="11404">
                  <c:v>2.5539999999999998E-3</c:v>
                </c:pt>
                <c:pt idx="11405">
                  <c:v>2.9129999999999998E-3</c:v>
                </c:pt>
                <c:pt idx="11406">
                  <c:v>2.7519999999999997E-3</c:v>
                </c:pt>
                <c:pt idx="11407">
                  <c:v>4.8579999999999995E-3</c:v>
                </c:pt>
                <c:pt idx="11408">
                  <c:v>4.7349999999999996E-3</c:v>
                </c:pt>
                <c:pt idx="11409">
                  <c:v>3.5700000000000003E-3</c:v>
                </c:pt>
                <c:pt idx="11410">
                  <c:v>3.3E-3</c:v>
                </c:pt>
                <c:pt idx="11411">
                  <c:v>2.4649999999999997E-3</c:v>
                </c:pt>
                <c:pt idx="11412">
                  <c:v>1.1708E-2</c:v>
                </c:pt>
                <c:pt idx="11413">
                  <c:v>1.0725999999999999E-2</c:v>
                </c:pt>
                <c:pt idx="11414">
                  <c:v>1.0796E-2</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414"/>
              <c:layout>
                <c:manualLayout>
                  <c:x val="0"/>
                  <c:y val="-2.7533051585665297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069-49CD-8D45-8C9460D5D8C3}"/>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Sheet1!$A$2:$A$11416</c:f>
              <c:numCache>
                <c:formatCode>yyyy\-mm\-dd</c:formatCode>
                <c:ptCount val="1141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numCache>
            </c:numRef>
          </c:cat>
          <c:val>
            <c:numRef>
              <c:f>Sheet1!$B$2:$B$11416</c:f>
              <c:numCache>
                <c:formatCode>General</c:formatCode>
                <c:ptCount val="11415"/>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0.22195699999999999</c:v>
                </c:pt>
                <c:pt idx="4958">
                  <c:v>0.254077</c:v>
                </c:pt>
                <c:pt idx="4959">
                  <c:v>0.24215299999999998</c:v>
                </c:pt>
                <c:pt idx="4960">
                  <c:v>0.25840299999999999</c:v>
                </c:pt>
                <c:pt idx="4961">
                  <c:v>0.26630899999999996</c:v>
                </c:pt>
                <c:pt idx="4962">
                  <c:v>0.26808000000000004</c:v>
                </c:pt>
                <c:pt idx="4963">
                  <c:v>0.28765199999999996</c:v>
                </c:pt>
                <c:pt idx="4964">
                  <c:v>0.27955799999999997</c:v>
                </c:pt>
                <c:pt idx="4965">
                  <c:v>0.33019199999999999</c:v>
                </c:pt>
                <c:pt idx="4966">
                  <c:v>0.311475</c:v>
                </c:pt>
                <c:pt idx="4967">
                  <c:v>0.32610299999999998</c:v>
                </c:pt>
                <c:pt idx="4968">
                  <c:v>0.30844699999999997</c:v>
                </c:pt>
                <c:pt idx="4969">
                  <c:v>0.30071100000000001</c:v>
                </c:pt>
                <c:pt idx="4970">
                  <c:v>0.28609899999999999</c:v>
                </c:pt>
                <c:pt idx="4971">
                  <c:v>0.26966299999999999</c:v>
                </c:pt>
                <c:pt idx="4972">
                  <c:v>0.27661199999999997</c:v>
                </c:pt>
                <c:pt idx="4973">
                  <c:v>0.25998399999999999</c:v>
                </c:pt>
                <c:pt idx="4974">
                  <c:v>0.233733</c:v>
                </c:pt>
                <c:pt idx="4975">
                  <c:v>0.22441899999999998</c:v>
                </c:pt>
                <c:pt idx="4976">
                  <c:v>0.20333299999999999</c:v>
                </c:pt>
                <c:pt idx="4977">
                  <c:v>0.182144</c:v>
                </c:pt>
                <c:pt idx="4978">
                  <c:v>0.16772499999999999</c:v>
                </c:pt>
                <c:pt idx="4979">
                  <c:v>0.16681199999999999</c:v>
                </c:pt>
                <c:pt idx="4980">
                  <c:v>0.15325900000000001</c:v>
                </c:pt>
                <c:pt idx="4981">
                  <c:v>0.140713</c:v>
                </c:pt>
                <c:pt idx="4982">
                  <c:v>0.12248299999999999</c:v>
                </c:pt>
                <c:pt idx="4983">
                  <c:v>0.12568699999999999</c:v>
                </c:pt>
                <c:pt idx="4984">
                  <c:v>0.131441</c:v>
                </c:pt>
                <c:pt idx="4985">
                  <c:v>0.12428399999999999</c:v>
                </c:pt>
                <c:pt idx="4986">
                  <c:v>0.11380699999999999</c:v>
                </c:pt>
                <c:pt idx="4987">
                  <c:v>0.115855</c:v>
                </c:pt>
                <c:pt idx="4988">
                  <c:v>0.11825000000000001</c:v>
                </c:pt>
                <c:pt idx="4989">
                  <c:v>0.12525799999999998</c:v>
                </c:pt>
                <c:pt idx="4990">
                  <c:v>0.124746</c:v>
                </c:pt>
                <c:pt idx="4991">
                  <c:v>0.12371599999999999</c:v>
                </c:pt>
                <c:pt idx="4992">
                  <c:v>0.118018</c:v>
                </c:pt>
                <c:pt idx="4993">
                  <c:v>0.11434699999999999</c:v>
                </c:pt>
                <c:pt idx="4994">
                  <c:v>0.115285</c:v>
                </c:pt>
                <c:pt idx="4995">
                  <c:v>0.11065699999999999</c:v>
                </c:pt>
                <c:pt idx="4996">
                  <c:v>0.122598</c:v>
                </c:pt>
                <c:pt idx="4997">
                  <c:v>0.12145499999999999</c:v>
                </c:pt>
                <c:pt idx="4998">
                  <c:v>0.15074499999999999</c:v>
                </c:pt>
                <c:pt idx="4999">
                  <c:v>0.148198</c:v>
                </c:pt>
                <c:pt idx="5000">
                  <c:v>0.16863400000000001</c:v>
                </c:pt>
                <c:pt idx="5001">
                  <c:v>0.163662</c:v>
                </c:pt>
                <c:pt idx="5002">
                  <c:v>0.15449599999999999</c:v>
                </c:pt>
                <c:pt idx="5003">
                  <c:v>0.164492</c:v>
                </c:pt>
                <c:pt idx="5004">
                  <c:v>0.15679000000000001</c:v>
                </c:pt>
                <c:pt idx="5005">
                  <c:v>0.14499499999999999</c:v>
                </c:pt>
                <c:pt idx="5006">
                  <c:v>0.12246000000000001</c:v>
                </c:pt>
                <c:pt idx="5007">
                  <c:v>0.147507</c:v>
                </c:pt>
                <c:pt idx="5008">
                  <c:v>0.15121899999999999</c:v>
                </c:pt>
                <c:pt idx="5009">
                  <c:v>0.133801</c:v>
                </c:pt>
                <c:pt idx="5010">
                  <c:v>0.13090599999999999</c:v>
                </c:pt>
                <c:pt idx="5011">
                  <c:v>0.12100899999999999</c:v>
                </c:pt>
                <c:pt idx="5012">
                  <c:v>0.128834</c:v>
                </c:pt>
                <c:pt idx="5013">
                  <c:v>0.12138599999999999</c:v>
                </c:pt>
                <c:pt idx="5014">
                  <c:v>0.139797</c:v>
                </c:pt>
                <c:pt idx="5015">
                  <c:v>0.13808299999999998</c:v>
                </c:pt>
                <c:pt idx="5016">
                  <c:v>0.12261699999999999</c:v>
                </c:pt>
                <c:pt idx="5017">
                  <c:v>0.131969</c:v>
                </c:pt>
                <c:pt idx="5018">
                  <c:v>0.12889100000000001</c:v>
                </c:pt>
                <c:pt idx="5019">
                  <c:v>0.11401699999999999</c:v>
                </c:pt>
                <c:pt idx="5020">
                  <c:v>0.112496</c:v>
                </c:pt>
                <c:pt idx="5021">
                  <c:v>0.12084</c:v>
                </c:pt>
                <c:pt idx="5022">
                  <c:v>0.113882</c:v>
                </c:pt>
                <c:pt idx="5023">
                  <c:v>0.10405199999999999</c:v>
                </c:pt>
                <c:pt idx="5024">
                  <c:v>9.3322000000000002E-2</c:v>
                </c:pt>
                <c:pt idx="5025">
                  <c:v>8.6776999999999993E-2</c:v>
                </c:pt>
                <c:pt idx="5026">
                  <c:v>7.733000000000001E-2</c:v>
                </c:pt>
                <c:pt idx="5027">
                  <c:v>8.5830999999999991E-2</c:v>
                </c:pt>
                <c:pt idx="5028">
                  <c:v>9.0513999999999997E-2</c:v>
                </c:pt>
                <c:pt idx="5029">
                  <c:v>9.4343999999999997E-2</c:v>
                </c:pt>
                <c:pt idx="5030">
                  <c:v>8.7498999999999993E-2</c:v>
                </c:pt>
                <c:pt idx="5031">
                  <c:v>7.8618999999999994E-2</c:v>
                </c:pt>
                <c:pt idx="5032">
                  <c:v>7.843399999999999E-2</c:v>
                </c:pt>
                <c:pt idx="5033">
                  <c:v>7.8807000000000002E-2</c:v>
                </c:pt>
                <c:pt idx="5034">
                  <c:v>0.11247499999999999</c:v>
                </c:pt>
                <c:pt idx="5035">
                  <c:v>0.111165</c:v>
                </c:pt>
                <c:pt idx="5036">
                  <c:v>0.101425</c:v>
                </c:pt>
                <c:pt idx="5037">
                  <c:v>9.2516000000000001E-2</c:v>
                </c:pt>
                <c:pt idx="5038">
                  <c:v>8.8692999999999994E-2</c:v>
                </c:pt>
                <c:pt idx="5039">
                  <c:v>9.1989000000000001E-2</c:v>
                </c:pt>
                <c:pt idx="5040">
                  <c:v>9.3745999999999996E-2</c:v>
                </c:pt>
                <c:pt idx="5041">
                  <c:v>7.7726999999999991E-2</c:v>
                </c:pt>
                <c:pt idx="5042">
                  <c:v>8.6447999999999997E-2</c:v>
                </c:pt>
                <c:pt idx="5043">
                  <c:v>8.4375999999999993E-2</c:v>
                </c:pt>
                <c:pt idx="5044">
                  <c:v>8.2694999999999991E-2</c:v>
                </c:pt>
                <c:pt idx="5045">
                  <c:v>7.1923000000000001E-2</c:v>
                </c:pt>
                <c:pt idx="5046">
                  <c:v>7.776000000000001E-2</c:v>
                </c:pt>
                <c:pt idx="5047">
                  <c:v>6.8093000000000001E-2</c:v>
                </c:pt>
                <c:pt idx="5048">
                  <c:v>5.8642E-2</c:v>
                </c:pt>
                <c:pt idx="5049">
                  <c:v>5.4850999999999997E-2</c:v>
                </c:pt>
                <c:pt idx="5050">
                  <c:v>3.9921999999999999E-2</c:v>
                </c:pt>
                <c:pt idx="5051">
                  <c:v>3.2390999999999996E-2</c:v>
                </c:pt>
                <c:pt idx="5052">
                  <c:v>5.7810000000000007E-2</c:v>
                </c:pt>
                <c:pt idx="5053">
                  <c:v>6.0630000000000003E-2</c:v>
                </c:pt>
                <c:pt idx="5054">
                  <c:v>5.8185999999999995E-2</c:v>
                </c:pt>
                <c:pt idx="5055">
                  <c:v>6.1693999999999999E-2</c:v>
                </c:pt>
                <c:pt idx="5056">
                  <c:v>5.5737999999999996E-2</c:v>
                </c:pt>
                <c:pt idx="5057">
                  <c:v>5.0070000000000003E-2</c:v>
                </c:pt>
                <c:pt idx="5058">
                  <c:v>4.5502000000000001E-2</c:v>
                </c:pt>
                <c:pt idx="5059">
                  <c:v>5.5338999999999999E-2</c:v>
                </c:pt>
                <c:pt idx="5060">
                  <c:v>4.1797000000000001E-2</c:v>
                </c:pt>
                <c:pt idx="5061">
                  <c:v>6.4993999999999996E-2</c:v>
                </c:pt>
                <c:pt idx="5062">
                  <c:v>7.0703000000000002E-2</c:v>
                </c:pt>
                <c:pt idx="5063">
                  <c:v>6.4576999999999996E-2</c:v>
                </c:pt>
                <c:pt idx="5064">
                  <c:v>6.7108000000000001E-2</c:v>
                </c:pt>
                <c:pt idx="5065">
                  <c:v>5.7775999999999994E-2</c:v>
                </c:pt>
                <c:pt idx="5066">
                  <c:v>5.0960000000000005E-2</c:v>
                </c:pt>
                <c:pt idx="5067">
                  <c:v>5.5800999999999996E-2</c:v>
                </c:pt>
                <c:pt idx="5068">
                  <c:v>6.2573999999999991E-2</c:v>
                </c:pt>
                <c:pt idx="5069">
                  <c:v>7.4612999999999999E-2</c:v>
                </c:pt>
                <c:pt idx="5070">
                  <c:v>8.068199999999999E-2</c:v>
                </c:pt>
                <c:pt idx="5071">
                  <c:v>9.0771999999999992E-2</c:v>
                </c:pt>
                <c:pt idx="5072">
                  <c:v>8.8382999999999989E-2</c:v>
                </c:pt>
                <c:pt idx="5073">
                  <c:v>9.0971999999999997E-2</c:v>
                </c:pt>
                <c:pt idx="5074">
                  <c:v>9.6652000000000002E-2</c:v>
                </c:pt>
                <c:pt idx="5075">
                  <c:v>0.11468299999999999</c:v>
                </c:pt>
                <c:pt idx="5076">
                  <c:v>0.109126</c:v>
                </c:pt>
                <c:pt idx="5077">
                  <c:v>0.121083</c:v>
                </c:pt>
                <c:pt idx="5078">
                  <c:v>0.11761000000000001</c:v>
                </c:pt>
                <c:pt idx="5079">
                  <c:v>0.10099899999999999</c:v>
                </c:pt>
                <c:pt idx="5080">
                  <c:v>9.4200000000000006E-2</c:v>
                </c:pt>
                <c:pt idx="5081">
                  <c:v>8.9950000000000002E-2</c:v>
                </c:pt>
                <c:pt idx="5082">
                  <c:v>6.3973000000000002E-2</c:v>
                </c:pt>
                <c:pt idx="5083">
                  <c:v>6.3543000000000002E-2</c:v>
                </c:pt>
                <c:pt idx="5084">
                  <c:v>5.6375999999999996E-2</c:v>
                </c:pt>
                <c:pt idx="5085">
                  <c:v>5.2267999999999995E-2</c:v>
                </c:pt>
                <c:pt idx="5086">
                  <c:v>9.4371999999999998E-2</c:v>
                </c:pt>
                <c:pt idx="5087">
                  <c:v>8.932699999999999E-2</c:v>
                </c:pt>
                <c:pt idx="5088">
                  <c:v>0.105241</c:v>
                </c:pt>
                <c:pt idx="5089">
                  <c:v>0.10952199999999999</c:v>
                </c:pt>
                <c:pt idx="5090">
                  <c:v>0.10001299999999999</c:v>
                </c:pt>
                <c:pt idx="5091">
                  <c:v>8.4334999999999993E-2</c:v>
                </c:pt>
                <c:pt idx="5092">
                  <c:v>8.8361999999999996E-2</c:v>
                </c:pt>
                <c:pt idx="5093">
                  <c:v>7.8154000000000001E-2</c:v>
                </c:pt>
                <c:pt idx="5094">
                  <c:v>8.8484999999999994E-2</c:v>
                </c:pt>
                <c:pt idx="5095">
                  <c:v>8.4189E-2</c:v>
                </c:pt>
                <c:pt idx="5096">
                  <c:v>9.8000000000000004E-2</c:v>
                </c:pt>
                <c:pt idx="5097">
                  <c:v>7.2460999999999998E-2</c:v>
                </c:pt>
                <c:pt idx="5098">
                  <c:v>5.7003999999999999E-2</c:v>
                </c:pt>
                <c:pt idx="5099">
                  <c:v>9.0102000000000002E-2</c:v>
                </c:pt>
                <c:pt idx="5100">
                  <c:v>0.12138699999999999</c:v>
                </c:pt>
                <c:pt idx="5101">
                  <c:v>0.145235</c:v>
                </c:pt>
                <c:pt idx="5102">
                  <c:v>0.151312</c:v>
                </c:pt>
                <c:pt idx="5103">
                  <c:v>0.18551199999999998</c:v>
                </c:pt>
                <c:pt idx="5104">
                  <c:v>0.18793699999999999</c:v>
                </c:pt>
                <c:pt idx="5105">
                  <c:v>0.179868</c:v>
                </c:pt>
                <c:pt idx="5106">
                  <c:v>0.19950499999999999</c:v>
                </c:pt>
                <c:pt idx="5107">
                  <c:v>0.204789</c:v>
                </c:pt>
                <c:pt idx="5108">
                  <c:v>0.198072</c:v>
                </c:pt>
                <c:pt idx="5109">
                  <c:v>0.19903099999999999</c:v>
                </c:pt>
                <c:pt idx="5110">
                  <c:v>0.212585</c:v>
                </c:pt>
                <c:pt idx="5111">
                  <c:v>0.226325</c:v>
                </c:pt>
                <c:pt idx="5112">
                  <c:v>0.213062</c:v>
                </c:pt>
                <c:pt idx="5113">
                  <c:v>0.204399</c:v>
                </c:pt>
                <c:pt idx="5114">
                  <c:v>0.21149299999999999</c:v>
                </c:pt>
                <c:pt idx="5115">
                  <c:v>0.20560899999999999</c:v>
                </c:pt>
                <c:pt idx="5116">
                  <c:v>0.215144</c:v>
                </c:pt>
                <c:pt idx="5117">
                  <c:v>0.20191699999999999</c:v>
                </c:pt>
                <c:pt idx="5118">
                  <c:v>0.19195499999999999</c:v>
                </c:pt>
                <c:pt idx="5119">
                  <c:v>0.18515499999999999</c:v>
                </c:pt>
                <c:pt idx="5120">
                  <c:v>0.18371699999999999</c:v>
                </c:pt>
                <c:pt idx="5121">
                  <c:v>0.19563799999999998</c:v>
                </c:pt>
                <c:pt idx="5122">
                  <c:v>0.20333899999999999</c:v>
                </c:pt>
                <c:pt idx="5123">
                  <c:v>0.23848599999999998</c:v>
                </c:pt>
                <c:pt idx="5124">
                  <c:v>0.24871399999999999</c:v>
                </c:pt>
                <c:pt idx="5125">
                  <c:v>0.26345499999999999</c:v>
                </c:pt>
                <c:pt idx="5126">
                  <c:v>0.24873499999999998</c:v>
                </c:pt>
                <c:pt idx="5127">
                  <c:v>0.23635099999999998</c:v>
                </c:pt>
                <c:pt idx="5128">
                  <c:v>0.22142599999999998</c:v>
                </c:pt>
                <c:pt idx="5129">
                  <c:v>0.231518</c:v>
                </c:pt>
                <c:pt idx="5130">
                  <c:v>0.21017000000000002</c:v>
                </c:pt>
                <c:pt idx="5131">
                  <c:v>0.23446599999999998</c:v>
                </c:pt>
                <c:pt idx="5132">
                  <c:v>0.23377199999999998</c:v>
                </c:pt>
                <c:pt idx="5133">
                  <c:v>0.22861499999999998</c:v>
                </c:pt>
                <c:pt idx="5134">
                  <c:v>0.21512799999999999</c:v>
                </c:pt>
                <c:pt idx="5135">
                  <c:v>0.209259</c:v>
                </c:pt>
                <c:pt idx="5136">
                  <c:v>0.23639099999999999</c:v>
                </c:pt>
                <c:pt idx="5137">
                  <c:v>0.260104</c:v>
                </c:pt>
                <c:pt idx="5138">
                  <c:v>0.26094099999999998</c:v>
                </c:pt>
                <c:pt idx="5139">
                  <c:v>0.25640099999999999</c:v>
                </c:pt>
                <c:pt idx="5140">
                  <c:v>0.24570199999999998</c:v>
                </c:pt>
                <c:pt idx="5141">
                  <c:v>0.230517</c:v>
                </c:pt>
                <c:pt idx="5142">
                  <c:v>0.24099499999999999</c:v>
                </c:pt>
                <c:pt idx="5143">
                  <c:v>0.233904</c:v>
                </c:pt>
                <c:pt idx="5144">
                  <c:v>0.24724199999999999</c:v>
                </c:pt>
                <c:pt idx="5145">
                  <c:v>0.23670099999999999</c:v>
                </c:pt>
                <c:pt idx="5146">
                  <c:v>0.222187</c:v>
                </c:pt>
                <c:pt idx="5147">
                  <c:v>0.23647699999999999</c:v>
                </c:pt>
                <c:pt idx="5148">
                  <c:v>0.225853</c:v>
                </c:pt>
                <c:pt idx="5149">
                  <c:v>0.22871000000000002</c:v>
                </c:pt>
                <c:pt idx="5150">
                  <c:v>0.23344000000000001</c:v>
                </c:pt>
                <c:pt idx="5151">
                  <c:v>0.24237399999999998</c:v>
                </c:pt>
                <c:pt idx="5152">
                  <c:v>0.24857199999999999</c:v>
                </c:pt>
                <c:pt idx="5153">
                  <c:v>0.25505800000000001</c:v>
                </c:pt>
                <c:pt idx="5154">
                  <c:v>0.247918</c:v>
                </c:pt>
                <c:pt idx="5155">
                  <c:v>0.23650000000000002</c:v>
                </c:pt>
                <c:pt idx="5156">
                  <c:v>0.22033599999999998</c:v>
                </c:pt>
                <c:pt idx="5157">
                  <c:v>0.219502</c:v>
                </c:pt>
                <c:pt idx="5158">
                  <c:v>0.19289199999999998</c:v>
                </c:pt>
                <c:pt idx="5159">
                  <c:v>0.22330699999999998</c:v>
                </c:pt>
                <c:pt idx="5160">
                  <c:v>0.22512000000000001</c:v>
                </c:pt>
                <c:pt idx="5161">
                  <c:v>0.23858699999999999</c:v>
                </c:pt>
                <c:pt idx="5162">
                  <c:v>0.283391</c:v>
                </c:pt>
                <c:pt idx="5163">
                  <c:v>0.31476599999999999</c:v>
                </c:pt>
                <c:pt idx="5164">
                  <c:v>0.31241799999999997</c:v>
                </c:pt>
                <c:pt idx="5165">
                  <c:v>0.30737500000000001</c:v>
                </c:pt>
                <c:pt idx="5166">
                  <c:v>0.290632</c:v>
                </c:pt>
                <c:pt idx="5167">
                  <c:v>0.32209000000000004</c:v>
                </c:pt>
                <c:pt idx="5168">
                  <c:v>0.318992</c:v>
                </c:pt>
                <c:pt idx="5169">
                  <c:v>0.31222299999999997</c:v>
                </c:pt>
                <c:pt idx="5170">
                  <c:v>0.31445000000000001</c:v>
                </c:pt>
                <c:pt idx="5171">
                  <c:v>0.30921399999999999</c:v>
                </c:pt>
                <c:pt idx="5172">
                  <c:v>0.27706799999999998</c:v>
                </c:pt>
                <c:pt idx="5173">
                  <c:v>0.25706200000000001</c:v>
                </c:pt>
                <c:pt idx="5174">
                  <c:v>0.22340399999999999</c:v>
                </c:pt>
                <c:pt idx="5175">
                  <c:v>0.20480699999999999</c:v>
                </c:pt>
                <c:pt idx="5176">
                  <c:v>0.202181</c:v>
                </c:pt>
                <c:pt idx="5177">
                  <c:v>0.216198</c:v>
                </c:pt>
                <c:pt idx="5178">
                  <c:v>0.197936</c:v>
                </c:pt>
                <c:pt idx="5179">
                  <c:v>0.190748</c:v>
                </c:pt>
                <c:pt idx="5180">
                  <c:v>0.176147</c:v>
                </c:pt>
                <c:pt idx="5181">
                  <c:v>0.1666</c:v>
                </c:pt>
                <c:pt idx="5182">
                  <c:v>0.15229499999999999</c:v>
                </c:pt>
                <c:pt idx="5183">
                  <c:v>0.15171499999999999</c:v>
                </c:pt>
                <c:pt idx="5184">
                  <c:v>0.14007500000000001</c:v>
                </c:pt>
                <c:pt idx="5185">
                  <c:v>0.12377299999999999</c:v>
                </c:pt>
                <c:pt idx="5186">
                  <c:v>0.12998299999999999</c:v>
                </c:pt>
                <c:pt idx="5187">
                  <c:v>0.11772099999999999</c:v>
                </c:pt>
                <c:pt idx="5188">
                  <c:v>0.131798</c:v>
                </c:pt>
                <c:pt idx="5189">
                  <c:v>0.12600899999999998</c:v>
                </c:pt>
                <c:pt idx="5190">
                  <c:v>0.126417</c:v>
                </c:pt>
                <c:pt idx="5191">
                  <c:v>0.14227299999999998</c:v>
                </c:pt>
                <c:pt idx="5192">
                  <c:v>0.14898599999999998</c:v>
                </c:pt>
                <c:pt idx="5193">
                  <c:v>0.14352899999999999</c:v>
                </c:pt>
                <c:pt idx="5194">
                  <c:v>0.12196699999999999</c:v>
                </c:pt>
                <c:pt idx="5195">
                  <c:v>0.119167</c:v>
                </c:pt>
                <c:pt idx="5196">
                  <c:v>0.11082599999999999</c:v>
                </c:pt>
                <c:pt idx="5197">
                  <c:v>0.12428299999999999</c:v>
                </c:pt>
                <c:pt idx="5198">
                  <c:v>0.15492799999999998</c:v>
                </c:pt>
                <c:pt idx="5199">
                  <c:v>0.17563299999999998</c:v>
                </c:pt>
                <c:pt idx="5200">
                  <c:v>0.18001699999999998</c:v>
                </c:pt>
                <c:pt idx="5201">
                  <c:v>0.18079899999999999</c:v>
                </c:pt>
                <c:pt idx="5202">
                  <c:v>0.16364499999999998</c:v>
                </c:pt>
                <c:pt idx="5203">
                  <c:v>0.170541</c:v>
                </c:pt>
                <c:pt idx="5204">
                  <c:v>0.174788</c:v>
                </c:pt>
                <c:pt idx="5205">
                  <c:v>0.158052</c:v>
                </c:pt>
                <c:pt idx="5206">
                  <c:v>0.17220199999999999</c:v>
                </c:pt>
                <c:pt idx="5207">
                  <c:v>0.172621</c:v>
                </c:pt>
                <c:pt idx="5208">
                  <c:v>0.16092299999999998</c:v>
                </c:pt>
                <c:pt idx="5209">
                  <c:v>0.14361599999999999</c:v>
                </c:pt>
                <c:pt idx="5210">
                  <c:v>0.13762000000000002</c:v>
                </c:pt>
                <c:pt idx="5211">
                  <c:v>0.15055000000000002</c:v>
                </c:pt>
                <c:pt idx="5212">
                  <c:v>0.14461099999999999</c:v>
                </c:pt>
                <c:pt idx="5213">
                  <c:v>0.13687099999999999</c:v>
                </c:pt>
                <c:pt idx="5214">
                  <c:v>0.115232</c:v>
                </c:pt>
                <c:pt idx="5215">
                  <c:v>8.3053000000000002E-2</c:v>
                </c:pt>
                <c:pt idx="5216">
                  <c:v>8.7536000000000003E-2</c:v>
                </c:pt>
                <c:pt idx="5217">
                  <c:v>8.1712999999999994E-2</c:v>
                </c:pt>
                <c:pt idx="5218">
                  <c:v>7.5810000000000002E-2</c:v>
                </c:pt>
                <c:pt idx="5219">
                  <c:v>0.122864</c:v>
                </c:pt>
                <c:pt idx="5220">
                  <c:v>0.14877599999999999</c:v>
                </c:pt>
                <c:pt idx="5221">
                  <c:v>0.15640399999999999</c:v>
                </c:pt>
                <c:pt idx="5222">
                  <c:v>0.15818599999999999</c:v>
                </c:pt>
                <c:pt idx="5223">
                  <c:v>0.16257199999999999</c:v>
                </c:pt>
                <c:pt idx="5224">
                  <c:v>0.17055699999999999</c:v>
                </c:pt>
                <c:pt idx="5225">
                  <c:v>0.166543</c:v>
                </c:pt>
                <c:pt idx="5226">
                  <c:v>0.15785199999999999</c:v>
                </c:pt>
                <c:pt idx="5227">
                  <c:v>0.18407799999999999</c:v>
                </c:pt>
                <c:pt idx="5228">
                  <c:v>0.17753099999999999</c:v>
                </c:pt>
                <c:pt idx="5229">
                  <c:v>0.158224</c:v>
                </c:pt>
                <c:pt idx="5230">
                  <c:v>0.13873000000000002</c:v>
                </c:pt>
                <c:pt idx="5231">
                  <c:v>0.13727300000000001</c:v>
                </c:pt>
                <c:pt idx="5232">
                  <c:v>0.14446200000000001</c:v>
                </c:pt>
                <c:pt idx="5233">
                  <c:v>0.14070099999999999</c:v>
                </c:pt>
                <c:pt idx="5234">
                  <c:v>0.13908799999999999</c:v>
                </c:pt>
                <c:pt idx="5235">
                  <c:v>0.13170799999999999</c:v>
                </c:pt>
                <c:pt idx="5236">
                  <c:v>0.15542400000000001</c:v>
                </c:pt>
                <c:pt idx="5237">
                  <c:v>0.192578</c:v>
                </c:pt>
                <c:pt idx="5238">
                  <c:v>0.208366</c:v>
                </c:pt>
                <c:pt idx="5239">
                  <c:v>0.22964000000000001</c:v>
                </c:pt>
                <c:pt idx="5240">
                  <c:v>0.24568899999999999</c:v>
                </c:pt>
                <c:pt idx="5241">
                  <c:v>0.26995399999999997</c:v>
                </c:pt>
                <c:pt idx="5242">
                  <c:v>0.30157200000000001</c:v>
                </c:pt>
                <c:pt idx="5243">
                  <c:v>0.29262199999999999</c:v>
                </c:pt>
                <c:pt idx="5244">
                  <c:v>0.301147</c:v>
                </c:pt>
                <c:pt idx="5245">
                  <c:v>0.29902899999999999</c:v>
                </c:pt>
                <c:pt idx="5246">
                  <c:v>0.28996899999999998</c:v>
                </c:pt>
                <c:pt idx="5247">
                  <c:v>0.28056500000000001</c:v>
                </c:pt>
                <c:pt idx="5248">
                  <c:v>0.26010800000000001</c:v>
                </c:pt>
                <c:pt idx="5249">
                  <c:v>0.232568</c:v>
                </c:pt>
                <c:pt idx="5250">
                  <c:v>0.223192</c:v>
                </c:pt>
                <c:pt idx="5251">
                  <c:v>0.22456099999999998</c:v>
                </c:pt>
                <c:pt idx="5252">
                  <c:v>0.204184</c:v>
                </c:pt>
                <c:pt idx="5253">
                  <c:v>0.18787499999999999</c:v>
                </c:pt>
                <c:pt idx="5254">
                  <c:v>0.22556000000000001</c:v>
                </c:pt>
                <c:pt idx="5255">
                  <c:v>0.22697799999999999</c:v>
                </c:pt>
                <c:pt idx="5256">
                  <c:v>0.22589299999999998</c:v>
                </c:pt>
                <c:pt idx="5257">
                  <c:v>0.27612300000000001</c:v>
                </c:pt>
                <c:pt idx="5258">
                  <c:v>0.26292599999999999</c:v>
                </c:pt>
                <c:pt idx="5259">
                  <c:v>0.26603399999999999</c:v>
                </c:pt>
                <c:pt idx="5260">
                  <c:v>0.25877499999999998</c:v>
                </c:pt>
                <c:pt idx="5261">
                  <c:v>0.245977</c:v>
                </c:pt>
                <c:pt idx="5262">
                  <c:v>0.23173099999999999</c:v>
                </c:pt>
                <c:pt idx="5263">
                  <c:v>0.229549</c:v>
                </c:pt>
                <c:pt idx="5264">
                  <c:v>0.20229000000000003</c:v>
                </c:pt>
                <c:pt idx="5265">
                  <c:v>0.182119</c:v>
                </c:pt>
                <c:pt idx="5266">
                  <c:v>0.199598</c:v>
                </c:pt>
                <c:pt idx="5267">
                  <c:v>0.19728199999999999</c:v>
                </c:pt>
                <c:pt idx="5268">
                  <c:v>0.20083099999999998</c:v>
                </c:pt>
                <c:pt idx="5269">
                  <c:v>0.19210099999999999</c:v>
                </c:pt>
                <c:pt idx="5270">
                  <c:v>0.170987</c:v>
                </c:pt>
                <c:pt idx="5271">
                  <c:v>0.14890399999999998</c:v>
                </c:pt>
                <c:pt idx="5272">
                  <c:v>0.15328799999999998</c:v>
                </c:pt>
                <c:pt idx="5273">
                  <c:v>0.13860799999999998</c:v>
                </c:pt>
                <c:pt idx="5274">
                  <c:v>0.14377299999999998</c:v>
                </c:pt>
                <c:pt idx="5275">
                  <c:v>0.13044</c:v>
                </c:pt>
                <c:pt idx="5276">
                  <c:v>0.14163499999999998</c:v>
                </c:pt>
                <c:pt idx="5277">
                  <c:v>0.13476099999999999</c:v>
                </c:pt>
                <c:pt idx="5278">
                  <c:v>0.15239000000000003</c:v>
                </c:pt>
                <c:pt idx="5279">
                  <c:v>0.16605599999999998</c:v>
                </c:pt>
                <c:pt idx="5280">
                  <c:v>0.17463099999999998</c:v>
                </c:pt>
                <c:pt idx="5281">
                  <c:v>0.173203</c:v>
                </c:pt>
                <c:pt idx="5282">
                  <c:v>0.18579099999999998</c:v>
                </c:pt>
                <c:pt idx="5283">
                  <c:v>0.19683699999999998</c:v>
                </c:pt>
                <c:pt idx="5284">
                  <c:v>0.230297</c:v>
                </c:pt>
                <c:pt idx="5285">
                  <c:v>0.24423499999999998</c:v>
                </c:pt>
                <c:pt idx="5286">
                  <c:v>0.23587000000000002</c:v>
                </c:pt>
                <c:pt idx="5287">
                  <c:v>0.22031799999999999</c:v>
                </c:pt>
                <c:pt idx="5288">
                  <c:v>0.24027099999999998</c:v>
                </c:pt>
                <c:pt idx="5289">
                  <c:v>0.24271899999999999</c:v>
                </c:pt>
                <c:pt idx="5290">
                  <c:v>0.243114</c:v>
                </c:pt>
                <c:pt idx="5291">
                  <c:v>0.241977</c:v>
                </c:pt>
                <c:pt idx="5292">
                  <c:v>0.25189899999999998</c:v>
                </c:pt>
                <c:pt idx="5293">
                  <c:v>0.257824</c:v>
                </c:pt>
                <c:pt idx="5294">
                  <c:v>0.248441</c:v>
                </c:pt>
                <c:pt idx="5295">
                  <c:v>0.24746299999999999</c:v>
                </c:pt>
                <c:pt idx="5296">
                  <c:v>0.23488699999999998</c:v>
                </c:pt>
                <c:pt idx="5297">
                  <c:v>0.21423699999999998</c:v>
                </c:pt>
                <c:pt idx="5298">
                  <c:v>0.18992299999999998</c:v>
                </c:pt>
                <c:pt idx="5299">
                  <c:v>0.230409</c:v>
                </c:pt>
                <c:pt idx="5300">
                  <c:v>0.21584199999999998</c:v>
                </c:pt>
                <c:pt idx="5301">
                  <c:v>0.24184399999999998</c:v>
                </c:pt>
                <c:pt idx="5302">
                  <c:v>0.27054099999999998</c:v>
                </c:pt>
                <c:pt idx="5303">
                  <c:v>0.26953199999999999</c:v>
                </c:pt>
                <c:pt idx="5304">
                  <c:v>0.26446700000000001</c:v>
                </c:pt>
                <c:pt idx="5305">
                  <c:v>0.28321799999999997</c:v>
                </c:pt>
                <c:pt idx="5306">
                  <c:v>0.29460000000000003</c:v>
                </c:pt>
                <c:pt idx="5307">
                  <c:v>0.31398300000000001</c:v>
                </c:pt>
                <c:pt idx="5308">
                  <c:v>0.31356099999999998</c:v>
                </c:pt>
                <c:pt idx="5309">
                  <c:v>0.32133400000000001</c:v>
                </c:pt>
                <c:pt idx="5310">
                  <c:v>0.31807000000000002</c:v>
                </c:pt>
                <c:pt idx="5311">
                  <c:v>0.31807199999999997</c:v>
                </c:pt>
                <c:pt idx="5312">
                  <c:v>0.33984700000000001</c:v>
                </c:pt>
                <c:pt idx="5313">
                  <c:v>0.33238699999999999</c:v>
                </c:pt>
                <c:pt idx="5314">
                  <c:v>0.34812399999999999</c:v>
                </c:pt>
                <c:pt idx="5315">
                  <c:v>0.35577799999999998</c:v>
                </c:pt>
                <c:pt idx="5316">
                  <c:v>0.36369499999999999</c:v>
                </c:pt>
                <c:pt idx="5317">
                  <c:v>0.36983000000000005</c:v>
                </c:pt>
                <c:pt idx="5318">
                  <c:v>0.37358199999999997</c:v>
                </c:pt>
                <c:pt idx="5319">
                  <c:v>0.38016499999999998</c:v>
                </c:pt>
                <c:pt idx="5320">
                  <c:v>0.37332799999999999</c:v>
                </c:pt>
                <c:pt idx="5321">
                  <c:v>0.37551099999999998</c:v>
                </c:pt>
                <c:pt idx="5322">
                  <c:v>0.40140599999999999</c:v>
                </c:pt>
                <c:pt idx="5323">
                  <c:v>0.39093800000000001</c:v>
                </c:pt>
                <c:pt idx="5324">
                  <c:v>0.38231499999999996</c:v>
                </c:pt>
                <c:pt idx="5325">
                  <c:v>0.39019999999999999</c:v>
                </c:pt>
                <c:pt idx="5326">
                  <c:v>0.38638499999999998</c:v>
                </c:pt>
                <c:pt idx="5327">
                  <c:v>0.40468399999999999</c:v>
                </c:pt>
                <c:pt idx="5328">
                  <c:v>0.40017399999999997</c:v>
                </c:pt>
                <c:pt idx="5329">
                  <c:v>0.37926099999999996</c:v>
                </c:pt>
                <c:pt idx="5330">
                  <c:v>0.37201799999999996</c:v>
                </c:pt>
                <c:pt idx="5331">
                  <c:v>0.31404599999999999</c:v>
                </c:pt>
                <c:pt idx="5332">
                  <c:v>0.33779500000000001</c:v>
                </c:pt>
                <c:pt idx="5333">
                  <c:v>0.30061399999999999</c:v>
                </c:pt>
                <c:pt idx="5334">
                  <c:v>0.30505499999999997</c:v>
                </c:pt>
                <c:pt idx="5335">
                  <c:v>0.28293599999999997</c:v>
                </c:pt>
                <c:pt idx="5336">
                  <c:v>0.26792899999999997</c:v>
                </c:pt>
                <c:pt idx="5337">
                  <c:v>0.26644799999999996</c:v>
                </c:pt>
                <c:pt idx="5338">
                  <c:v>0.262683</c:v>
                </c:pt>
                <c:pt idx="5339">
                  <c:v>0.24524199999999999</c:v>
                </c:pt>
                <c:pt idx="5340">
                  <c:v>0.24627299999999999</c:v>
                </c:pt>
                <c:pt idx="5341">
                  <c:v>0.26158899999999996</c:v>
                </c:pt>
                <c:pt idx="5342">
                  <c:v>0.25004199999999999</c:v>
                </c:pt>
                <c:pt idx="5343">
                  <c:v>0.24723499999999998</c:v>
                </c:pt>
                <c:pt idx="5344">
                  <c:v>0.26024799999999998</c:v>
                </c:pt>
                <c:pt idx="5345">
                  <c:v>0.24602000000000002</c:v>
                </c:pt>
                <c:pt idx="5346">
                  <c:v>0.27281299999999997</c:v>
                </c:pt>
                <c:pt idx="5347">
                  <c:v>0.26285500000000001</c:v>
                </c:pt>
                <c:pt idx="5348">
                  <c:v>0.25739400000000001</c:v>
                </c:pt>
                <c:pt idx="5349">
                  <c:v>0.24062599999999998</c:v>
                </c:pt>
                <c:pt idx="5350">
                  <c:v>0.23785199999999998</c:v>
                </c:pt>
                <c:pt idx="5351">
                  <c:v>0.21398000000000003</c:v>
                </c:pt>
                <c:pt idx="5352">
                  <c:v>0.20061699999999999</c:v>
                </c:pt>
                <c:pt idx="5353">
                  <c:v>0.185527</c:v>
                </c:pt>
                <c:pt idx="5354">
                  <c:v>0.16848399999999999</c:v>
                </c:pt>
                <c:pt idx="5355">
                  <c:v>0.16575499999999999</c:v>
                </c:pt>
                <c:pt idx="5356">
                  <c:v>0.15953399999999998</c:v>
                </c:pt>
                <c:pt idx="5357">
                  <c:v>0.144542</c:v>
                </c:pt>
                <c:pt idx="5358">
                  <c:v>0.13520799999999999</c:v>
                </c:pt>
                <c:pt idx="5359">
                  <c:v>0.15524000000000002</c:v>
                </c:pt>
                <c:pt idx="5360">
                  <c:v>0.15171699999999999</c:v>
                </c:pt>
                <c:pt idx="5361">
                  <c:v>0.14896799999999999</c:v>
                </c:pt>
                <c:pt idx="5362">
                  <c:v>0.16574000000000003</c:v>
                </c:pt>
                <c:pt idx="5363">
                  <c:v>0.16748199999999999</c:v>
                </c:pt>
                <c:pt idx="5364">
                  <c:v>0.17510299999999998</c:v>
                </c:pt>
                <c:pt idx="5365">
                  <c:v>0.165437</c:v>
                </c:pt>
                <c:pt idx="5366">
                  <c:v>0.215611</c:v>
                </c:pt>
                <c:pt idx="5367">
                  <c:v>0.213417</c:v>
                </c:pt>
                <c:pt idx="5368">
                  <c:v>0.19952299999999998</c:v>
                </c:pt>
                <c:pt idx="5369">
                  <c:v>0.19791399999999998</c:v>
                </c:pt>
                <c:pt idx="5370">
                  <c:v>0.19228000000000001</c:v>
                </c:pt>
                <c:pt idx="5371">
                  <c:v>0.19377899999999998</c:v>
                </c:pt>
                <c:pt idx="5372">
                  <c:v>0.18981799999999999</c:v>
                </c:pt>
                <c:pt idx="5373">
                  <c:v>0.177291</c:v>
                </c:pt>
                <c:pt idx="5374">
                  <c:v>0.17693699999999998</c:v>
                </c:pt>
                <c:pt idx="5375">
                  <c:v>0.16606199999999999</c:v>
                </c:pt>
                <c:pt idx="5376">
                  <c:v>0.183639</c:v>
                </c:pt>
                <c:pt idx="5377">
                  <c:v>0.17341399999999998</c:v>
                </c:pt>
                <c:pt idx="5378">
                  <c:v>0.17688499999999999</c:v>
                </c:pt>
                <c:pt idx="5379">
                  <c:v>0.19286</c:v>
                </c:pt>
                <c:pt idx="5380">
                  <c:v>0.18004299999999998</c:v>
                </c:pt>
                <c:pt idx="5381">
                  <c:v>0.165552</c:v>
                </c:pt>
                <c:pt idx="5382">
                  <c:v>0.18090000000000001</c:v>
                </c:pt>
                <c:pt idx="5383">
                  <c:v>0.164605</c:v>
                </c:pt>
                <c:pt idx="5384">
                  <c:v>0.16909099999999999</c:v>
                </c:pt>
                <c:pt idx="5385">
                  <c:v>0.16555799999999998</c:v>
                </c:pt>
                <c:pt idx="5386">
                  <c:v>0.139737</c:v>
                </c:pt>
                <c:pt idx="5387">
                  <c:v>0.142509</c:v>
                </c:pt>
                <c:pt idx="5388">
                  <c:v>0.13547699999999999</c:v>
                </c:pt>
                <c:pt idx="5389">
                  <c:v>0.13741100000000001</c:v>
                </c:pt>
                <c:pt idx="5390">
                  <c:v>0.11268099999999999</c:v>
                </c:pt>
                <c:pt idx="5391">
                  <c:v>0.10862000000000001</c:v>
                </c:pt>
                <c:pt idx="5392">
                  <c:v>0.123816</c:v>
                </c:pt>
                <c:pt idx="5393">
                  <c:v>0.11070000000000001</c:v>
                </c:pt>
                <c:pt idx="5394">
                  <c:v>0.12909499999999999</c:v>
                </c:pt>
                <c:pt idx="5395">
                  <c:v>0.17389399999999999</c:v>
                </c:pt>
                <c:pt idx="5396">
                  <c:v>0.18460799999999999</c:v>
                </c:pt>
                <c:pt idx="5397">
                  <c:v>0.19391899999999998</c:v>
                </c:pt>
                <c:pt idx="5398">
                  <c:v>0.19797399999999998</c:v>
                </c:pt>
                <c:pt idx="5399">
                  <c:v>0.19170899999999999</c:v>
                </c:pt>
                <c:pt idx="5400">
                  <c:v>0.18718599999999999</c:v>
                </c:pt>
                <c:pt idx="5401">
                  <c:v>0.19600799999999999</c:v>
                </c:pt>
                <c:pt idx="5402">
                  <c:v>0.20455000000000001</c:v>
                </c:pt>
                <c:pt idx="5403">
                  <c:v>0.18423</c:v>
                </c:pt>
                <c:pt idx="5404">
                  <c:v>0.18374699999999999</c:v>
                </c:pt>
                <c:pt idx="5405">
                  <c:v>0.176235</c:v>
                </c:pt>
                <c:pt idx="5406">
                  <c:v>0.18935199999999999</c:v>
                </c:pt>
                <c:pt idx="5407">
                  <c:v>0.213257</c:v>
                </c:pt>
                <c:pt idx="5408">
                  <c:v>0.211423</c:v>
                </c:pt>
                <c:pt idx="5409">
                  <c:v>0.23150000000000001</c:v>
                </c:pt>
                <c:pt idx="5410">
                  <c:v>0.22608000000000003</c:v>
                </c:pt>
                <c:pt idx="5411">
                  <c:v>0.24224199999999999</c:v>
                </c:pt>
                <c:pt idx="5412">
                  <c:v>0.24237299999999998</c:v>
                </c:pt>
                <c:pt idx="5413">
                  <c:v>0.243091</c:v>
                </c:pt>
                <c:pt idx="5414">
                  <c:v>0.22780899999999998</c:v>
                </c:pt>
                <c:pt idx="5415">
                  <c:v>0.20599099999999998</c:v>
                </c:pt>
                <c:pt idx="5416">
                  <c:v>0.19247499999999998</c:v>
                </c:pt>
                <c:pt idx="5417">
                  <c:v>0.187005</c:v>
                </c:pt>
                <c:pt idx="5418">
                  <c:v>0.17832899999999999</c:v>
                </c:pt>
                <c:pt idx="5419">
                  <c:v>0.173008</c:v>
                </c:pt>
                <c:pt idx="5420">
                  <c:v>0.190668</c:v>
                </c:pt>
                <c:pt idx="5421">
                  <c:v>0.194408</c:v>
                </c:pt>
                <c:pt idx="5422">
                  <c:v>0.19445899999999999</c:v>
                </c:pt>
                <c:pt idx="5423">
                  <c:v>0.19001699999999999</c:v>
                </c:pt>
                <c:pt idx="5424">
                  <c:v>0.187582</c:v>
                </c:pt>
                <c:pt idx="5425">
                  <c:v>0.249113</c:v>
                </c:pt>
                <c:pt idx="5426">
                  <c:v>0.27379999999999999</c:v>
                </c:pt>
                <c:pt idx="5427">
                  <c:v>0.273642</c:v>
                </c:pt>
                <c:pt idx="5428">
                  <c:v>0.28826499999999999</c:v>
                </c:pt>
                <c:pt idx="5429">
                  <c:v>0.30112899999999998</c:v>
                </c:pt>
                <c:pt idx="5430">
                  <c:v>0.30014099999999999</c:v>
                </c:pt>
                <c:pt idx="5431">
                  <c:v>0.285584</c:v>
                </c:pt>
                <c:pt idx="5432">
                  <c:v>0.29398599999999997</c:v>
                </c:pt>
                <c:pt idx="5433">
                  <c:v>0.28621599999999997</c:v>
                </c:pt>
                <c:pt idx="5434">
                  <c:v>0.32238099999999997</c:v>
                </c:pt>
                <c:pt idx="5435">
                  <c:v>0.32253799999999999</c:v>
                </c:pt>
                <c:pt idx="5436">
                  <c:v>0.30894499999999997</c:v>
                </c:pt>
                <c:pt idx="5437">
                  <c:v>0.29185899999999998</c:v>
                </c:pt>
                <c:pt idx="5438">
                  <c:v>0.26921899999999999</c:v>
                </c:pt>
                <c:pt idx="5439">
                  <c:v>0.24586899999999998</c:v>
                </c:pt>
                <c:pt idx="5440">
                  <c:v>0.223081</c:v>
                </c:pt>
                <c:pt idx="5441">
                  <c:v>0.23713899999999999</c:v>
                </c:pt>
                <c:pt idx="5442">
                  <c:v>0.22883000000000001</c:v>
                </c:pt>
                <c:pt idx="5443">
                  <c:v>0.22953399999999999</c:v>
                </c:pt>
                <c:pt idx="5444">
                  <c:v>0.23316899999999999</c:v>
                </c:pt>
                <c:pt idx="5445">
                  <c:v>0.224162</c:v>
                </c:pt>
                <c:pt idx="5446">
                  <c:v>0.21007199999999998</c:v>
                </c:pt>
                <c:pt idx="5447">
                  <c:v>0.19297299999999998</c:v>
                </c:pt>
                <c:pt idx="5448">
                  <c:v>0.19408</c:v>
                </c:pt>
                <c:pt idx="5449">
                  <c:v>0.200878</c:v>
                </c:pt>
                <c:pt idx="5450">
                  <c:v>0.196045</c:v>
                </c:pt>
                <c:pt idx="5451">
                  <c:v>0.19578499999999999</c:v>
                </c:pt>
                <c:pt idx="5452">
                  <c:v>0.191498</c:v>
                </c:pt>
                <c:pt idx="5453">
                  <c:v>0.211752</c:v>
                </c:pt>
                <c:pt idx="5454">
                  <c:v>0.20605199999999999</c:v>
                </c:pt>
                <c:pt idx="5455">
                  <c:v>0.20913799999999999</c:v>
                </c:pt>
                <c:pt idx="5456">
                  <c:v>0.246804</c:v>
                </c:pt>
                <c:pt idx="5457">
                  <c:v>0.22763699999999998</c:v>
                </c:pt>
                <c:pt idx="5458">
                  <c:v>0.24826099999999998</c:v>
                </c:pt>
                <c:pt idx="5459">
                  <c:v>0.25752599999999998</c:v>
                </c:pt>
                <c:pt idx="5460">
                  <c:v>0.25634699999999999</c:v>
                </c:pt>
                <c:pt idx="5461">
                  <c:v>0.24924399999999999</c:v>
                </c:pt>
                <c:pt idx="5462">
                  <c:v>0.23976399999999998</c:v>
                </c:pt>
                <c:pt idx="5463">
                  <c:v>0.27374799999999999</c:v>
                </c:pt>
                <c:pt idx="5464">
                  <c:v>0.26815</c:v>
                </c:pt>
                <c:pt idx="5465">
                  <c:v>0.25788699999999998</c:v>
                </c:pt>
                <c:pt idx="5466">
                  <c:v>0.27187699999999998</c:v>
                </c:pt>
                <c:pt idx="5467">
                  <c:v>0.26617099999999999</c:v>
                </c:pt>
                <c:pt idx="5468">
                  <c:v>0.260654</c:v>
                </c:pt>
                <c:pt idx="5469">
                  <c:v>0.25136000000000003</c:v>
                </c:pt>
                <c:pt idx="5470">
                  <c:v>0.28336899999999998</c:v>
                </c:pt>
                <c:pt idx="5471">
                  <c:v>0.28068199999999999</c:v>
                </c:pt>
                <c:pt idx="5472">
                  <c:v>0.28042499999999998</c:v>
                </c:pt>
                <c:pt idx="5473">
                  <c:v>0.27338499999999999</c:v>
                </c:pt>
                <c:pt idx="5474">
                  <c:v>0.27427599999999996</c:v>
                </c:pt>
                <c:pt idx="5475">
                  <c:v>0.27911000000000002</c:v>
                </c:pt>
                <c:pt idx="5476">
                  <c:v>0.24974199999999999</c:v>
                </c:pt>
                <c:pt idx="5477">
                  <c:v>0.25708199999999998</c:v>
                </c:pt>
                <c:pt idx="5478">
                  <c:v>0.24392699999999998</c:v>
                </c:pt>
                <c:pt idx="5479">
                  <c:v>0.245613</c:v>
                </c:pt>
                <c:pt idx="5480">
                  <c:v>0.26735900000000001</c:v>
                </c:pt>
                <c:pt idx="5481">
                  <c:v>0.30046099999999998</c:v>
                </c:pt>
                <c:pt idx="5482">
                  <c:v>0.31807000000000002</c:v>
                </c:pt>
                <c:pt idx="5483">
                  <c:v>0.324708</c:v>
                </c:pt>
                <c:pt idx="5484">
                  <c:v>0.32775699999999997</c:v>
                </c:pt>
                <c:pt idx="5485">
                  <c:v>0.33888099999999999</c:v>
                </c:pt>
                <c:pt idx="5486">
                  <c:v>0.35139000000000004</c:v>
                </c:pt>
                <c:pt idx="5487">
                  <c:v>0.35348499999999999</c:v>
                </c:pt>
                <c:pt idx="5488">
                  <c:v>0.347889</c:v>
                </c:pt>
                <c:pt idx="5489">
                  <c:v>0.33941499999999997</c:v>
                </c:pt>
                <c:pt idx="5490">
                  <c:v>0.35367299999999996</c:v>
                </c:pt>
                <c:pt idx="5491">
                  <c:v>0.34746099999999996</c:v>
                </c:pt>
                <c:pt idx="5492">
                  <c:v>0.34771399999999997</c:v>
                </c:pt>
                <c:pt idx="5493">
                  <c:v>0.337368</c:v>
                </c:pt>
                <c:pt idx="5494">
                  <c:v>0.32765299999999997</c:v>
                </c:pt>
                <c:pt idx="5495">
                  <c:v>0.32263399999999998</c:v>
                </c:pt>
                <c:pt idx="5496">
                  <c:v>0.294715</c:v>
                </c:pt>
                <c:pt idx="5497">
                  <c:v>0.28045199999999998</c:v>
                </c:pt>
                <c:pt idx="5498">
                  <c:v>0.26756399999999997</c:v>
                </c:pt>
                <c:pt idx="5499">
                  <c:v>0.25222800000000001</c:v>
                </c:pt>
                <c:pt idx="5500">
                  <c:v>0.25361400000000001</c:v>
                </c:pt>
                <c:pt idx="5501">
                  <c:v>0.24692299999999998</c:v>
                </c:pt>
                <c:pt idx="5502">
                  <c:v>0.23652499999999999</c:v>
                </c:pt>
                <c:pt idx="5503">
                  <c:v>0.21739599999999998</c:v>
                </c:pt>
                <c:pt idx="5504">
                  <c:v>0.20897499999999999</c:v>
                </c:pt>
                <c:pt idx="5505">
                  <c:v>0.20086299999999999</c:v>
                </c:pt>
                <c:pt idx="5506">
                  <c:v>0.18877099999999999</c:v>
                </c:pt>
                <c:pt idx="5507">
                  <c:v>0.18806199999999998</c:v>
                </c:pt>
                <c:pt idx="5508">
                  <c:v>0.17805299999999999</c:v>
                </c:pt>
                <c:pt idx="5509">
                  <c:v>0.19269000000000003</c:v>
                </c:pt>
                <c:pt idx="5510">
                  <c:v>0.17897199999999999</c:v>
                </c:pt>
                <c:pt idx="5511">
                  <c:v>0.18218699999999999</c:v>
                </c:pt>
                <c:pt idx="5512">
                  <c:v>0.18607699999999999</c:v>
                </c:pt>
                <c:pt idx="5513">
                  <c:v>0.18989599999999998</c:v>
                </c:pt>
                <c:pt idx="5514">
                  <c:v>0.183005</c:v>
                </c:pt>
                <c:pt idx="5515">
                  <c:v>0.18118299999999998</c:v>
                </c:pt>
                <c:pt idx="5516">
                  <c:v>0.19791499999999998</c:v>
                </c:pt>
                <c:pt idx="5517">
                  <c:v>0.22715000000000002</c:v>
                </c:pt>
                <c:pt idx="5518">
                  <c:v>0.24046699999999999</c:v>
                </c:pt>
                <c:pt idx="5519">
                  <c:v>0.232987</c:v>
                </c:pt>
                <c:pt idx="5520">
                  <c:v>0.228245</c:v>
                </c:pt>
                <c:pt idx="5521">
                  <c:v>0.238541</c:v>
                </c:pt>
                <c:pt idx="5522">
                  <c:v>0.25197900000000001</c:v>
                </c:pt>
                <c:pt idx="5523">
                  <c:v>0.253973</c:v>
                </c:pt>
                <c:pt idx="5524">
                  <c:v>0.25916299999999998</c:v>
                </c:pt>
                <c:pt idx="5525">
                  <c:v>0.251722</c:v>
                </c:pt>
                <c:pt idx="5526">
                  <c:v>0.237262</c:v>
                </c:pt>
                <c:pt idx="5527">
                  <c:v>0.218614</c:v>
                </c:pt>
                <c:pt idx="5528">
                  <c:v>0.225769</c:v>
                </c:pt>
                <c:pt idx="5529">
                  <c:v>0.26726699999999998</c:v>
                </c:pt>
                <c:pt idx="5530">
                  <c:v>0.26631000000000005</c:v>
                </c:pt>
                <c:pt idx="5531">
                  <c:v>0.27515699999999998</c:v>
                </c:pt>
                <c:pt idx="5532">
                  <c:v>0.26904699999999998</c:v>
                </c:pt>
                <c:pt idx="5533">
                  <c:v>0.25790199999999996</c:v>
                </c:pt>
                <c:pt idx="5534">
                  <c:v>0.26197399999999998</c:v>
                </c:pt>
                <c:pt idx="5535">
                  <c:v>0.284607</c:v>
                </c:pt>
                <c:pt idx="5536">
                  <c:v>0.279754</c:v>
                </c:pt>
                <c:pt idx="5537">
                  <c:v>0.28854099999999999</c:v>
                </c:pt>
                <c:pt idx="5538">
                  <c:v>0.29839899999999997</c:v>
                </c:pt>
                <c:pt idx="5539">
                  <c:v>0.29074</c:v>
                </c:pt>
                <c:pt idx="5540">
                  <c:v>0.32577200000000001</c:v>
                </c:pt>
                <c:pt idx="5541">
                  <c:v>0.317772</c:v>
                </c:pt>
                <c:pt idx="5542">
                  <c:v>0.33377699999999999</c:v>
                </c:pt>
                <c:pt idx="5543">
                  <c:v>0.32716000000000001</c:v>
                </c:pt>
                <c:pt idx="5544">
                  <c:v>0.379772</c:v>
                </c:pt>
                <c:pt idx="5545">
                  <c:v>0.36239199999999999</c:v>
                </c:pt>
                <c:pt idx="5546">
                  <c:v>0.35969399999999996</c:v>
                </c:pt>
                <c:pt idx="5547">
                  <c:v>0.34495699999999996</c:v>
                </c:pt>
                <c:pt idx="5548">
                  <c:v>0.35588599999999998</c:v>
                </c:pt>
                <c:pt idx="5549">
                  <c:v>0.34800300000000001</c:v>
                </c:pt>
                <c:pt idx="5550">
                  <c:v>0.32576699999999997</c:v>
                </c:pt>
                <c:pt idx="5551">
                  <c:v>0.34870899999999999</c:v>
                </c:pt>
                <c:pt idx="5552">
                  <c:v>0.34253899999999998</c:v>
                </c:pt>
                <c:pt idx="5553">
                  <c:v>0.322131</c:v>
                </c:pt>
                <c:pt idx="5554">
                  <c:v>0.32018099999999999</c:v>
                </c:pt>
                <c:pt idx="5555">
                  <c:v>0.309168</c:v>
                </c:pt>
                <c:pt idx="5556">
                  <c:v>0.337254</c:v>
                </c:pt>
                <c:pt idx="5557">
                  <c:v>0.36714000000000002</c:v>
                </c:pt>
                <c:pt idx="5558">
                  <c:v>0.36351899999999998</c:v>
                </c:pt>
                <c:pt idx="5559">
                  <c:v>0.348663</c:v>
                </c:pt>
                <c:pt idx="5560">
                  <c:v>0.33074300000000001</c:v>
                </c:pt>
                <c:pt idx="5561">
                  <c:v>0.34012699999999996</c:v>
                </c:pt>
                <c:pt idx="5562">
                  <c:v>0.37661299999999998</c:v>
                </c:pt>
                <c:pt idx="5563">
                  <c:v>0.379936</c:v>
                </c:pt>
                <c:pt idx="5564">
                  <c:v>0.36934299999999998</c:v>
                </c:pt>
                <c:pt idx="5565">
                  <c:v>0.35107699999999997</c:v>
                </c:pt>
                <c:pt idx="5566">
                  <c:v>0.35855799999999999</c:v>
                </c:pt>
                <c:pt idx="5567">
                  <c:v>0.33930899999999997</c:v>
                </c:pt>
                <c:pt idx="5568">
                  <c:v>0.30612299999999998</c:v>
                </c:pt>
                <c:pt idx="5569">
                  <c:v>0.28152199999999999</c:v>
                </c:pt>
                <c:pt idx="5570">
                  <c:v>0.25828099999999998</c:v>
                </c:pt>
                <c:pt idx="5571">
                  <c:v>0.26865699999999998</c:v>
                </c:pt>
                <c:pt idx="5572">
                  <c:v>0.27460200000000001</c:v>
                </c:pt>
                <c:pt idx="5573">
                  <c:v>0.25702799999999998</c:v>
                </c:pt>
                <c:pt idx="5574">
                  <c:v>0.23923000000000003</c:v>
                </c:pt>
                <c:pt idx="5575">
                  <c:v>0.223686</c:v>
                </c:pt>
                <c:pt idx="5576">
                  <c:v>0.21320899999999998</c:v>
                </c:pt>
                <c:pt idx="5577">
                  <c:v>0.201681</c:v>
                </c:pt>
                <c:pt idx="5578">
                  <c:v>0.19721000000000002</c:v>
                </c:pt>
                <c:pt idx="5579">
                  <c:v>0.19547899999999999</c:v>
                </c:pt>
                <c:pt idx="5580">
                  <c:v>0.20400499999999999</c:v>
                </c:pt>
                <c:pt idx="5581">
                  <c:v>0.203962</c:v>
                </c:pt>
                <c:pt idx="5582">
                  <c:v>0.211696</c:v>
                </c:pt>
                <c:pt idx="5583">
                  <c:v>0.19925599999999999</c:v>
                </c:pt>
                <c:pt idx="5584">
                  <c:v>0.20322899999999999</c:v>
                </c:pt>
                <c:pt idx="5585">
                  <c:v>0.20425099999999999</c:v>
                </c:pt>
                <c:pt idx="5586">
                  <c:v>0.21154699999999999</c:v>
                </c:pt>
                <c:pt idx="5587">
                  <c:v>0.21138299999999999</c:v>
                </c:pt>
                <c:pt idx="5588">
                  <c:v>0.20517099999999999</c:v>
                </c:pt>
                <c:pt idx="5589">
                  <c:v>0.226441</c:v>
                </c:pt>
                <c:pt idx="5590">
                  <c:v>0.237458</c:v>
                </c:pt>
                <c:pt idx="5591">
                  <c:v>0.22308899999999998</c:v>
                </c:pt>
                <c:pt idx="5592">
                  <c:v>0.220661</c:v>
                </c:pt>
                <c:pt idx="5593">
                  <c:v>0.21548299999999998</c:v>
                </c:pt>
                <c:pt idx="5594">
                  <c:v>0.23624099999999998</c:v>
                </c:pt>
                <c:pt idx="5595">
                  <c:v>0.23044699999999999</c:v>
                </c:pt>
                <c:pt idx="5596">
                  <c:v>0.25040599999999996</c:v>
                </c:pt>
                <c:pt idx="5597">
                  <c:v>0.25448999999999999</c:v>
                </c:pt>
                <c:pt idx="5598">
                  <c:v>0.25028699999999998</c:v>
                </c:pt>
                <c:pt idx="5599">
                  <c:v>0.25189499999999998</c:v>
                </c:pt>
                <c:pt idx="5600">
                  <c:v>0.23344799999999999</c:v>
                </c:pt>
                <c:pt idx="5601">
                  <c:v>0.23299699999999998</c:v>
                </c:pt>
                <c:pt idx="5602">
                  <c:v>0.20518399999999998</c:v>
                </c:pt>
                <c:pt idx="5603">
                  <c:v>0.17959600000000001</c:v>
                </c:pt>
                <c:pt idx="5604">
                  <c:v>0.16279399999999999</c:v>
                </c:pt>
                <c:pt idx="5605">
                  <c:v>0.148812</c:v>
                </c:pt>
                <c:pt idx="5606">
                  <c:v>0.173981</c:v>
                </c:pt>
                <c:pt idx="5607">
                  <c:v>0.20320000000000002</c:v>
                </c:pt>
                <c:pt idx="5608">
                  <c:v>0.24935000000000002</c:v>
                </c:pt>
                <c:pt idx="5609">
                  <c:v>0.22607099999999999</c:v>
                </c:pt>
                <c:pt idx="5610">
                  <c:v>0.22609499999999999</c:v>
                </c:pt>
                <c:pt idx="5611">
                  <c:v>0.21903499999999998</c:v>
                </c:pt>
                <c:pt idx="5612">
                  <c:v>0.27003000000000005</c:v>
                </c:pt>
                <c:pt idx="5613">
                  <c:v>0.26094200000000001</c:v>
                </c:pt>
                <c:pt idx="5614">
                  <c:v>0.248972</c:v>
                </c:pt>
                <c:pt idx="5615">
                  <c:v>0.262878</c:v>
                </c:pt>
                <c:pt idx="5616">
                  <c:v>0.26150499999999999</c:v>
                </c:pt>
                <c:pt idx="5617">
                  <c:v>0.24707699999999999</c:v>
                </c:pt>
                <c:pt idx="5618">
                  <c:v>0.22684099999999999</c:v>
                </c:pt>
                <c:pt idx="5619">
                  <c:v>0.21750799999999998</c:v>
                </c:pt>
                <c:pt idx="5620">
                  <c:v>0.236092</c:v>
                </c:pt>
                <c:pt idx="5621">
                  <c:v>0.23345199999999999</c:v>
                </c:pt>
                <c:pt idx="5622">
                  <c:v>0.21812899999999999</c:v>
                </c:pt>
                <c:pt idx="5623">
                  <c:v>0.21266599999999999</c:v>
                </c:pt>
                <c:pt idx="5624">
                  <c:v>0.20091699999999998</c:v>
                </c:pt>
                <c:pt idx="5625">
                  <c:v>0.20567000000000002</c:v>
                </c:pt>
                <c:pt idx="5626">
                  <c:v>0.18923899999999999</c:v>
                </c:pt>
                <c:pt idx="5627">
                  <c:v>0.169624</c:v>
                </c:pt>
                <c:pt idx="5628">
                  <c:v>0.16489299999999998</c:v>
                </c:pt>
                <c:pt idx="5629">
                  <c:v>0.14882799999999999</c:v>
                </c:pt>
                <c:pt idx="5630">
                  <c:v>0.13553799999999999</c:v>
                </c:pt>
                <c:pt idx="5631">
                  <c:v>0.12326799999999999</c:v>
                </c:pt>
                <c:pt idx="5632">
                  <c:v>0.11119000000000001</c:v>
                </c:pt>
                <c:pt idx="5633">
                  <c:v>0.10659199999999999</c:v>
                </c:pt>
                <c:pt idx="5634">
                  <c:v>9.8276999999999989E-2</c:v>
                </c:pt>
                <c:pt idx="5635">
                  <c:v>9.7646999999999998E-2</c:v>
                </c:pt>
                <c:pt idx="5636">
                  <c:v>9.9900000000000003E-2</c:v>
                </c:pt>
                <c:pt idx="5637">
                  <c:v>9.7360000000000002E-2</c:v>
                </c:pt>
                <c:pt idx="5638">
                  <c:v>9.6170000000000005E-2</c:v>
                </c:pt>
                <c:pt idx="5639">
                  <c:v>9.8345000000000002E-2</c:v>
                </c:pt>
                <c:pt idx="5640">
                  <c:v>0.10277599999999999</c:v>
                </c:pt>
                <c:pt idx="5641">
                  <c:v>0.103325</c:v>
                </c:pt>
                <c:pt idx="5642">
                  <c:v>0.124829</c:v>
                </c:pt>
                <c:pt idx="5643">
                  <c:v>0.126775</c:v>
                </c:pt>
                <c:pt idx="5644">
                  <c:v>0.11727299999999999</c:v>
                </c:pt>
                <c:pt idx="5645">
                  <c:v>0.10837000000000001</c:v>
                </c:pt>
                <c:pt idx="5646">
                  <c:v>9.908199999999999E-2</c:v>
                </c:pt>
                <c:pt idx="5647">
                  <c:v>9.8350000000000007E-2</c:v>
                </c:pt>
                <c:pt idx="5648">
                  <c:v>9.236599999999999E-2</c:v>
                </c:pt>
                <c:pt idx="5649">
                  <c:v>9.3324999999999991E-2</c:v>
                </c:pt>
                <c:pt idx="5650">
                  <c:v>8.1608E-2</c:v>
                </c:pt>
                <c:pt idx="5651">
                  <c:v>9.5043000000000002E-2</c:v>
                </c:pt>
                <c:pt idx="5652">
                  <c:v>8.2830000000000001E-2</c:v>
                </c:pt>
                <c:pt idx="5653">
                  <c:v>8.3601999999999996E-2</c:v>
                </c:pt>
                <c:pt idx="5654">
                  <c:v>0.116822</c:v>
                </c:pt>
                <c:pt idx="5655">
                  <c:v>0.17293500000000001</c:v>
                </c:pt>
                <c:pt idx="5656">
                  <c:v>0.22692699999999999</c:v>
                </c:pt>
                <c:pt idx="5657">
                  <c:v>0.26903199999999999</c:v>
                </c:pt>
                <c:pt idx="5658">
                  <c:v>0.27866000000000002</c:v>
                </c:pt>
                <c:pt idx="5659">
                  <c:v>0.30586000000000002</c:v>
                </c:pt>
                <c:pt idx="5660">
                  <c:v>0.33971799999999996</c:v>
                </c:pt>
                <c:pt idx="5661">
                  <c:v>0.33884399999999998</c:v>
                </c:pt>
                <c:pt idx="5662">
                  <c:v>0.39238000000000001</c:v>
                </c:pt>
                <c:pt idx="5663">
                  <c:v>0.40082399999999996</c:v>
                </c:pt>
                <c:pt idx="5664">
                  <c:v>0.41186899999999999</c:v>
                </c:pt>
                <c:pt idx="5665">
                  <c:v>0.40773499999999996</c:v>
                </c:pt>
                <c:pt idx="5666">
                  <c:v>0.38842299999999996</c:v>
                </c:pt>
                <c:pt idx="5667">
                  <c:v>0.41902599999999995</c:v>
                </c:pt>
                <c:pt idx="5668">
                  <c:v>0.409167</c:v>
                </c:pt>
                <c:pt idx="5669">
                  <c:v>0.42296799999999996</c:v>
                </c:pt>
                <c:pt idx="5670">
                  <c:v>0.41058600000000001</c:v>
                </c:pt>
                <c:pt idx="5671">
                  <c:v>0.42637900000000001</c:v>
                </c:pt>
                <c:pt idx="5672">
                  <c:v>0.43477499999999997</c:v>
                </c:pt>
                <c:pt idx="5673">
                  <c:v>0.42521300000000001</c:v>
                </c:pt>
                <c:pt idx="5674">
                  <c:v>0.42997299999999999</c:v>
                </c:pt>
                <c:pt idx="5675">
                  <c:v>0.44184199999999996</c:v>
                </c:pt>
                <c:pt idx="5676">
                  <c:v>0.42566299999999996</c:v>
                </c:pt>
                <c:pt idx="5677">
                  <c:v>0.39722299999999999</c:v>
                </c:pt>
                <c:pt idx="5678">
                  <c:v>0.37991000000000003</c:v>
                </c:pt>
                <c:pt idx="5679">
                  <c:v>0.37908900000000001</c:v>
                </c:pt>
                <c:pt idx="5680">
                  <c:v>0.35417299999999996</c:v>
                </c:pt>
                <c:pt idx="5681">
                  <c:v>0.331036</c:v>
                </c:pt>
                <c:pt idx="5682">
                  <c:v>0.337368</c:v>
                </c:pt>
                <c:pt idx="5683">
                  <c:v>0.32127499999999998</c:v>
                </c:pt>
                <c:pt idx="5684">
                  <c:v>0.299313</c:v>
                </c:pt>
                <c:pt idx="5685">
                  <c:v>0.28181299999999998</c:v>
                </c:pt>
                <c:pt idx="5686">
                  <c:v>0.26548899999999998</c:v>
                </c:pt>
                <c:pt idx="5687">
                  <c:v>0.25314700000000001</c:v>
                </c:pt>
                <c:pt idx="5688">
                  <c:v>0.25343099999999996</c:v>
                </c:pt>
                <c:pt idx="5689">
                  <c:v>0.239676</c:v>
                </c:pt>
                <c:pt idx="5690">
                  <c:v>0.21554699999999999</c:v>
                </c:pt>
                <c:pt idx="5691">
                  <c:v>0.19913699999999998</c:v>
                </c:pt>
                <c:pt idx="5692">
                  <c:v>0.19294799999999998</c:v>
                </c:pt>
                <c:pt idx="5693">
                  <c:v>0.18606699999999998</c:v>
                </c:pt>
                <c:pt idx="5694">
                  <c:v>0.19623199999999999</c:v>
                </c:pt>
                <c:pt idx="5695">
                  <c:v>0.20200499999999999</c:v>
                </c:pt>
                <c:pt idx="5696">
                  <c:v>0.21557299999999999</c:v>
                </c:pt>
                <c:pt idx="5697">
                  <c:v>0.22423199999999999</c:v>
                </c:pt>
                <c:pt idx="5698">
                  <c:v>0.22448899999999999</c:v>
                </c:pt>
                <c:pt idx="5699">
                  <c:v>0.21665799999999999</c:v>
                </c:pt>
                <c:pt idx="5700">
                  <c:v>0.23356499999999999</c:v>
                </c:pt>
                <c:pt idx="5701">
                  <c:v>0.21911000000000003</c:v>
                </c:pt>
                <c:pt idx="5702">
                  <c:v>0.22638899999999998</c:v>
                </c:pt>
                <c:pt idx="5703">
                  <c:v>0.23964199999999999</c:v>
                </c:pt>
                <c:pt idx="5704">
                  <c:v>0.22206000000000001</c:v>
                </c:pt>
                <c:pt idx="5705">
                  <c:v>0.23646799999999998</c:v>
                </c:pt>
                <c:pt idx="5706">
                  <c:v>0.23403199999999999</c:v>
                </c:pt>
                <c:pt idx="5707">
                  <c:v>0.22950000000000001</c:v>
                </c:pt>
                <c:pt idx="5708">
                  <c:v>0.220778</c:v>
                </c:pt>
                <c:pt idx="5709">
                  <c:v>0.223607</c:v>
                </c:pt>
                <c:pt idx="5710">
                  <c:v>0.225331</c:v>
                </c:pt>
                <c:pt idx="5711">
                  <c:v>0.22421000000000002</c:v>
                </c:pt>
                <c:pt idx="5712">
                  <c:v>0.22010099999999999</c:v>
                </c:pt>
                <c:pt idx="5713">
                  <c:v>0.21668299999999999</c:v>
                </c:pt>
                <c:pt idx="5714">
                  <c:v>0.22337699999999999</c:v>
                </c:pt>
                <c:pt idx="5715">
                  <c:v>0.22380499999999998</c:v>
                </c:pt>
                <c:pt idx="5716">
                  <c:v>0.22205699999999998</c:v>
                </c:pt>
                <c:pt idx="5717">
                  <c:v>0.173123</c:v>
                </c:pt>
                <c:pt idx="5718">
                  <c:v>0.18645599999999998</c:v>
                </c:pt>
                <c:pt idx="5719">
                  <c:v>0.190636</c:v>
                </c:pt>
                <c:pt idx="5720">
                  <c:v>0.212612</c:v>
                </c:pt>
                <c:pt idx="5721">
                  <c:v>0.18277599999999999</c:v>
                </c:pt>
                <c:pt idx="5722">
                  <c:v>0.16872499999999999</c:v>
                </c:pt>
                <c:pt idx="5723">
                  <c:v>0.17618200000000001</c:v>
                </c:pt>
                <c:pt idx="5724">
                  <c:v>0.174094</c:v>
                </c:pt>
                <c:pt idx="5725">
                  <c:v>0.168489</c:v>
                </c:pt>
                <c:pt idx="5726">
                  <c:v>0.16101000000000001</c:v>
                </c:pt>
                <c:pt idx="5727">
                  <c:v>0.13344</c:v>
                </c:pt>
                <c:pt idx="5728">
                  <c:v>0.148031</c:v>
                </c:pt>
                <c:pt idx="5729">
                  <c:v>0.15038799999999999</c:v>
                </c:pt>
                <c:pt idx="5730">
                  <c:v>0.148705</c:v>
                </c:pt>
                <c:pt idx="5731">
                  <c:v>0.14507200000000001</c:v>
                </c:pt>
                <c:pt idx="5732">
                  <c:v>0.147455</c:v>
                </c:pt>
                <c:pt idx="5733">
                  <c:v>0.175953</c:v>
                </c:pt>
                <c:pt idx="5734">
                  <c:v>0.194075</c:v>
                </c:pt>
                <c:pt idx="5735">
                  <c:v>0.19807899999999998</c:v>
                </c:pt>
                <c:pt idx="5736">
                  <c:v>0.20509000000000002</c:v>
                </c:pt>
                <c:pt idx="5737">
                  <c:v>0.18359899999999998</c:v>
                </c:pt>
                <c:pt idx="5738">
                  <c:v>0.195738</c:v>
                </c:pt>
                <c:pt idx="5739">
                  <c:v>0.191192</c:v>
                </c:pt>
                <c:pt idx="5740">
                  <c:v>0.22455599999999998</c:v>
                </c:pt>
                <c:pt idx="5741">
                  <c:v>0.23319199999999998</c:v>
                </c:pt>
                <c:pt idx="5742">
                  <c:v>0.226601</c:v>
                </c:pt>
                <c:pt idx="5743">
                  <c:v>0.23165899999999998</c:v>
                </c:pt>
                <c:pt idx="5744">
                  <c:v>0.21953599999999998</c:v>
                </c:pt>
                <c:pt idx="5745">
                  <c:v>0.19809099999999999</c:v>
                </c:pt>
                <c:pt idx="5746">
                  <c:v>0.19131499999999999</c:v>
                </c:pt>
                <c:pt idx="5747">
                  <c:v>0.174287</c:v>
                </c:pt>
                <c:pt idx="5748">
                  <c:v>0.191223</c:v>
                </c:pt>
                <c:pt idx="5749">
                  <c:v>0.211809</c:v>
                </c:pt>
                <c:pt idx="5750">
                  <c:v>0.20335299999999998</c:v>
                </c:pt>
                <c:pt idx="5751">
                  <c:v>0.200545</c:v>
                </c:pt>
                <c:pt idx="5752">
                  <c:v>0.18792299999999998</c:v>
                </c:pt>
                <c:pt idx="5753">
                  <c:v>0.176511</c:v>
                </c:pt>
                <c:pt idx="5754">
                  <c:v>0.18390699999999999</c:v>
                </c:pt>
                <c:pt idx="5755">
                  <c:v>0.17793699999999998</c:v>
                </c:pt>
                <c:pt idx="5756">
                  <c:v>0.174536</c:v>
                </c:pt>
                <c:pt idx="5757">
                  <c:v>0.192547</c:v>
                </c:pt>
                <c:pt idx="5758">
                  <c:v>0.19961599999999999</c:v>
                </c:pt>
                <c:pt idx="5759">
                  <c:v>0.19317899999999999</c:v>
                </c:pt>
                <c:pt idx="5760">
                  <c:v>0.19175199999999998</c:v>
                </c:pt>
                <c:pt idx="5761">
                  <c:v>0.17602199999999998</c:v>
                </c:pt>
                <c:pt idx="5762">
                  <c:v>0.165959</c:v>
                </c:pt>
                <c:pt idx="5763">
                  <c:v>0.17116199999999998</c:v>
                </c:pt>
                <c:pt idx="5764">
                  <c:v>0.17586299999999999</c:v>
                </c:pt>
                <c:pt idx="5765">
                  <c:v>0.16380599999999998</c:v>
                </c:pt>
                <c:pt idx="5766">
                  <c:v>0.16520899999999999</c:v>
                </c:pt>
                <c:pt idx="5767">
                  <c:v>0.16005800000000001</c:v>
                </c:pt>
                <c:pt idx="5768">
                  <c:v>0.154699</c:v>
                </c:pt>
                <c:pt idx="5769">
                  <c:v>0.143125</c:v>
                </c:pt>
                <c:pt idx="5770">
                  <c:v>0.134101</c:v>
                </c:pt>
                <c:pt idx="5771">
                  <c:v>0.133044</c:v>
                </c:pt>
                <c:pt idx="5772">
                  <c:v>0.13380699999999998</c:v>
                </c:pt>
                <c:pt idx="5773">
                  <c:v>0.12404000000000001</c:v>
                </c:pt>
                <c:pt idx="5774">
                  <c:v>0.12678400000000001</c:v>
                </c:pt>
                <c:pt idx="5775">
                  <c:v>0.11906799999999999</c:v>
                </c:pt>
                <c:pt idx="5776">
                  <c:v>0.120321</c:v>
                </c:pt>
                <c:pt idx="5777">
                  <c:v>0.12419699999999999</c:v>
                </c:pt>
                <c:pt idx="5778">
                  <c:v>0.12690000000000001</c:v>
                </c:pt>
                <c:pt idx="5779">
                  <c:v>0.11695699999999999</c:v>
                </c:pt>
                <c:pt idx="5780">
                  <c:v>0.115508</c:v>
                </c:pt>
                <c:pt idx="5781">
                  <c:v>9.7854999999999998E-2</c:v>
                </c:pt>
                <c:pt idx="5782">
                  <c:v>9.2240000000000003E-2</c:v>
                </c:pt>
                <c:pt idx="5783">
                  <c:v>9.4811999999999994E-2</c:v>
                </c:pt>
                <c:pt idx="5784">
                  <c:v>9.7082999999999989E-2</c:v>
                </c:pt>
                <c:pt idx="5785">
                  <c:v>9.1495999999999994E-2</c:v>
                </c:pt>
                <c:pt idx="5786">
                  <c:v>9.6547999999999995E-2</c:v>
                </c:pt>
                <c:pt idx="5787">
                  <c:v>8.8063000000000002E-2</c:v>
                </c:pt>
                <c:pt idx="5788">
                  <c:v>9.271299999999999E-2</c:v>
                </c:pt>
                <c:pt idx="5789">
                  <c:v>9.0234999999999996E-2</c:v>
                </c:pt>
                <c:pt idx="5790">
                  <c:v>8.9685000000000001E-2</c:v>
                </c:pt>
                <c:pt idx="5791">
                  <c:v>7.8878999999999991E-2</c:v>
                </c:pt>
                <c:pt idx="5792">
                  <c:v>7.9194000000000001E-2</c:v>
                </c:pt>
                <c:pt idx="5793">
                  <c:v>8.9180000000000009E-2</c:v>
                </c:pt>
                <c:pt idx="5794">
                  <c:v>8.6750999999999995E-2</c:v>
                </c:pt>
                <c:pt idx="5795">
                  <c:v>8.5367999999999999E-2</c:v>
                </c:pt>
                <c:pt idx="5796">
                  <c:v>8.0032999999999993E-2</c:v>
                </c:pt>
                <c:pt idx="5797">
                  <c:v>7.1672E-2</c:v>
                </c:pt>
                <c:pt idx="5798">
                  <c:v>6.2120000000000009E-2</c:v>
                </c:pt>
                <c:pt idx="5799">
                  <c:v>5.5614999999999998E-2</c:v>
                </c:pt>
                <c:pt idx="5800">
                  <c:v>4.6563E-2</c:v>
                </c:pt>
                <c:pt idx="5801">
                  <c:v>4.8510000000000005E-2</c:v>
                </c:pt>
                <c:pt idx="5802">
                  <c:v>4.6106000000000001E-2</c:v>
                </c:pt>
                <c:pt idx="5803">
                  <c:v>4.2374999999999996E-2</c:v>
                </c:pt>
                <c:pt idx="5804">
                  <c:v>4.0412999999999998E-2</c:v>
                </c:pt>
                <c:pt idx="5805">
                  <c:v>3.2672E-2</c:v>
                </c:pt>
                <c:pt idx="5806">
                  <c:v>2.9190000000000001E-2</c:v>
                </c:pt>
                <c:pt idx="5807">
                  <c:v>2.7688999999999998E-2</c:v>
                </c:pt>
                <c:pt idx="5808">
                  <c:v>3.8057000000000001E-2</c:v>
                </c:pt>
                <c:pt idx="5809">
                  <c:v>3.7641000000000001E-2</c:v>
                </c:pt>
                <c:pt idx="5810">
                  <c:v>4.2567999999999995E-2</c:v>
                </c:pt>
                <c:pt idx="5811">
                  <c:v>4.8321999999999997E-2</c:v>
                </c:pt>
                <c:pt idx="5812">
                  <c:v>5.3064E-2</c:v>
                </c:pt>
                <c:pt idx="5813">
                  <c:v>5.8066E-2</c:v>
                </c:pt>
                <c:pt idx="5814">
                  <c:v>6.0444999999999999E-2</c:v>
                </c:pt>
                <c:pt idx="5815">
                  <c:v>5.6348999999999996E-2</c:v>
                </c:pt>
                <c:pt idx="5816">
                  <c:v>5.7901999999999995E-2</c:v>
                </c:pt>
                <c:pt idx="5817">
                  <c:v>6.2085999999999995E-2</c:v>
                </c:pt>
                <c:pt idx="5818">
                  <c:v>5.8187999999999997E-2</c:v>
                </c:pt>
                <c:pt idx="5819">
                  <c:v>5.9424999999999999E-2</c:v>
                </c:pt>
                <c:pt idx="5820">
                  <c:v>5.9607E-2</c:v>
                </c:pt>
                <c:pt idx="5821">
                  <c:v>7.1260999999999991E-2</c:v>
                </c:pt>
                <c:pt idx="5822">
                  <c:v>7.2205999999999992E-2</c:v>
                </c:pt>
                <c:pt idx="5823">
                  <c:v>6.9417999999999994E-2</c:v>
                </c:pt>
                <c:pt idx="5824">
                  <c:v>5.7023999999999998E-2</c:v>
                </c:pt>
                <c:pt idx="5825">
                  <c:v>5.1518999999999995E-2</c:v>
                </c:pt>
                <c:pt idx="5826">
                  <c:v>6.0343999999999995E-2</c:v>
                </c:pt>
                <c:pt idx="5827">
                  <c:v>4.0634999999999998E-2</c:v>
                </c:pt>
                <c:pt idx="5828">
                  <c:v>4.4545999999999995E-2</c:v>
                </c:pt>
                <c:pt idx="5829">
                  <c:v>5.0638999999999997E-2</c:v>
                </c:pt>
                <c:pt idx="5830">
                  <c:v>7.3386999999999994E-2</c:v>
                </c:pt>
                <c:pt idx="5831">
                  <c:v>7.9243999999999995E-2</c:v>
                </c:pt>
                <c:pt idx="5832">
                  <c:v>8.0999000000000002E-2</c:v>
                </c:pt>
                <c:pt idx="5833">
                  <c:v>7.9680000000000001E-2</c:v>
                </c:pt>
                <c:pt idx="5834">
                  <c:v>8.3834999999999993E-2</c:v>
                </c:pt>
                <c:pt idx="5835">
                  <c:v>9.1441999999999996E-2</c:v>
                </c:pt>
                <c:pt idx="5836">
                  <c:v>8.5504999999999998E-2</c:v>
                </c:pt>
                <c:pt idx="5837">
                  <c:v>8.1978999999999996E-2</c:v>
                </c:pt>
                <c:pt idx="5838">
                  <c:v>9.2303999999999997E-2</c:v>
                </c:pt>
                <c:pt idx="5839">
                  <c:v>8.2431999999999991E-2</c:v>
                </c:pt>
                <c:pt idx="5840">
                  <c:v>8.4722999999999993E-2</c:v>
                </c:pt>
                <c:pt idx="5841">
                  <c:v>7.5272999999999993E-2</c:v>
                </c:pt>
                <c:pt idx="5842">
                  <c:v>7.0290999999999992E-2</c:v>
                </c:pt>
                <c:pt idx="5843">
                  <c:v>6.2510999999999997E-2</c:v>
                </c:pt>
                <c:pt idx="5844">
                  <c:v>5.8937999999999997E-2</c:v>
                </c:pt>
                <c:pt idx="5845">
                  <c:v>5.5083E-2</c:v>
                </c:pt>
                <c:pt idx="5846">
                  <c:v>6.0635999999999995E-2</c:v>
                </c:pt>
                <c:pt idx="5847">
                  <c:v>5.3828999999999995E-2</c:v>
                </c:pt>
                <c:pt idx="5848">
                  <c:v>5.6013E-2</c:v>
                </c:pt>
                <c:pt idx="5849">
                  <c:v>6.0380000000000003E-2</c:v>
                </c:pt>
                <c:pt idx="5850">
                  <c:v>5.9942999999999996E-2</c:v>
                </c:pt>
                <c:pt idx="5851">
                  <c:v>5.7838000000000001E-2</c:v>
                </c:pt>
                <c:pt idx="5852">
                  <c:v>6.1566999999999997E-2</c:v>
                </c:pt>
                <c:pt idx="5853">
                  <c:v>5.9193999999999997E-2</c:v>
                </c:pt>
                <c:pt idx="5854">
                  <c:v>5.2960000000000007E-2</c:v>
                </c:pt>
                <c:pt idx="5855">
                  <c:v>5.5680000000000007E-2</c:v>
                </c:pt>
                <c:pt idx="5856">
                  <c:v>4.8160000000000001E-2</c:v>
                </c:pt>
                <c:pt idx="5857">
                  <c:v>5.5633999999999996E-2</c:v>
                </c:pt>
                <c:pt idx="5858">
                  <c:v>6.3662999999999997E-2</c:v>
                </c:pt>
                <c:pt idx="5859">
                  <c:v>6.0520000000000004E-2</c:v>
                </c:pt>
                <c:pt idx="5860">
                  <c:v>6.1430999999999999E-2</c:v>
                </c:pt>
                <c:pt idx="5861">
                  <c:v>6.2122999999999998E-2</c:v>
                </c:pt>
                <c:pt idx="5862">
                  <c:v>5.4637999999999999E-2</c:v>
                </c:pt>
                <c:pt idx="5863">
                  <c:v>6.4228999999999994E-2</c:v>
                </c:pt>
                <c:pt idx="5864">
                  <c:v>6.8626999999999994E-2</c:v>
                </c:pt>
                <c:pt idx="5865">
                  <c:v>8.0797999999999995E-2</c:v>
                </c:pt>
                <c:pt idx="5866">
                  <c:v>9.5630000000000007E-2</c:v>
                </c:pt>
                <c:pt idx="5867">
                  <c:v>0.107669</c:v>
                </c:pt>
                <c:pt idx="5868">
                  <c:v>0.10962799999999999</c:v>
                </c:pt>
                <c:pt idx="5869">
                  <c:v>0.11774499999999999</c:v>
                </c:pt>
                <c:pt idx="5870">
                  <c:v>0.113756</c:v>
                </c:pt>
                <c:pt idx="5871">
                  <c:v>0.118533</c:v>
                </c:pt>
                <c:pt idx="5872">
                  <c:v>0.11748099999999999</c:v>
                </c:pt>
                <c:pt idx="5873">
                  <c:v>0.127826</c:v>
                </c:pt>
                <c:pt idx="5874">
                  <c:v>0.131495</c:v>
                </c:pt>
                <c:pt idx="5875">
                  <c:v>0.13403899999999999</c:v>
                </c:pt>
                <c:pt idx="5876">
                  <c:v>0.13864799999999999</c:v>
                </c:pt>
                <c:pt idx="5877">
                  <c:v>0.13954000000000003</c:v>
                </c:pt>
                <c:pt idx="5878">
                  <c:v>0.14430399999999999</c:v>
                </c:pt>
                <c:pt idx="5879">
                  <c:v>0.144263</c:v>
                </c:pt>
                <c:pt idx="5880">
                  <c:v>0.150453</c:v>
                </c:pt>
                <c:pt idx="5881">
                  <c:v>0.144375</c:v>
                </c:pt>
                <c:pt idx="5882">
                  <c:v>0.141904</c:v>
                </c:pt>
                <c:pt idx="5883">
                  <c:v>0.133655</c:v>
                </c:pt>
                <c:pt idx="5884">
                  <c:v>0.13882</c:v>
                </c:pt>
                <c:pt idx="5885">
                  <c:v>0.15532099999999999</c:v>
                </c:pt>
                <c:pt idx="5886">
                  <c:v>0.15657399999999999</c:v>
                </c:pt>
                <c:pt idx="5887">
                  <c:v>0.16606199999999999</c:v>
                </c:pt>
                <c:pt idx="5888">
                  <c:v>0.17702299999999999</c:v>
                </c:pt>
                <c:pt idx="5889">
                  <c:v>0.17474099999999998</c:v>
                </c:pt>
                <c:pt idx="5890">
                  <c:v>0.17127299999999998</c:v>
                </c:pt>
                <c:pt idx="5891">
                  <c:v>0.17448000000000002</c:v>
                </c:pt>
                <c:pt idx="5892">
                  <c:v>0.18112899999999998</c:v>
                </c:pt>
                <c:pt idx="5893">
                  <c:v>0.19095699999999999</c:v>
                </c:pt>
                <c:pt idx="5894">
                  <c:v>0.18668000000000001</c:v>
                </c:pt>
                <c:pt idx="5895">
                  <c:v>0.20400000000000001</c:v>
                </c:pt>
                <c:pt idx="5896">
                  <c:v>0.20688299999999998</c:v>
                </c:pt>
                <c:pt idx="5897">
                  <c:v>0.21270899999999998</c:v>
                </c:pt>
                <c:pt idx="5898">
                  <c:v>0.217553</c:v>
                </c:pt>
                <c:pt idx="5899">
                  <c:v>0.21870299999999998</c:v>
                </c:pt>
                <c:pt idx="5900">
                  <c:v>0.20025699999999999</c:v>
                </c:pt>
                <c:pt idx="5901">
                  <c:v>0.208256</c:v>
                </c:pt>
                <c:pt idx="5902">
                  <c:v>0.19148299999999999</c:v>
                </c:pt>
                <c:pt idx="5903">
                  <c:v>0.18826799999999999</c:v>
                </c:pt>
                <c:pt idx="5904">
                  <c:v>0.17407899999999998</c:v>
                </c:pt>
                <c:pt idx="5905">
                  <c:v>0.17386199999999999</c:v>
                </c:pt>
                <c:pt idx="5906">
                  <c:v>0.18024099999999998</c:v>
                </c:pt>
                <c:pt idx="5907">
                  <c:v>0.170456</c:v>
                </c:pt>
                <c:pt idx="5908">
                  <c:v>0.167652</c:v>
                </c:pt>
                <c:pt idx="5909">
                  <c:v>0.17724199999999998</c:v>
                </c:pt>
                <c:pt idx="5910">
                  <c:v>0.17750000000000002</c:v>
                </c:pt>
                <c:pt idx="5911">
                  <c:v>0.17288599999999998</c:v>
                </c:pt>
                <c:pt idx="5912">
                  <c:v>0.161249</c:v>
                </c:pt>
                <c:pt idx="5913">
                  <c:v>0.159774</c:v>
                </c:pt>
                <c:pt idx="5914">
                  <c:v>0.17541499999999999</c:v>
                </c:pt>
                <c:pt idx="5915">
                  <c:v>0.16654099999999999</c:v>
                </c:pt>
                <c:pt idx="5916">
                  <c:v>0.15903199999999998</c:v>
                </c:pt>
                <c:pt idx="5917">
                  <c:v>0.153448</c:v>
                </c:pt>
                <c:pt idx="5918">
                  <c:v>0.14812799999999998</c:v>
                </c:pt>
                <c:pt idx="5919">
                  <c:v>0.15234300000000001</c:v>
                </c:pt>
                <c:pt idx="5920">
                  <c:v>0.149425</c:v>
                </c:pt>
                <c:pt idx="5921">
                  <c:v>0.15884799999999999</c:v>
                </c:pt>
                <c:pt idx="5922">
                  <c:v>0.16777300000000001</c:v>
                </c:pt>
                <c:pt idx="5923">
                  <c:v>0.16578199999999998</c:v>
                </c:pt>
                <c:pt idx="5924">
                  <c:v>0.15528400000000001</c:v>
                </c:pt>
                <c:pt idx="5925">
                  <c:v>0.153783</c:v>
                </c:pt>
                <c:pt idx="5926">
                  <c:v>0.15260699999999999</c:v>
                </c:pt>
                <c:pt idx="5927">
                  <c:v>0.154195</c:v>
                </c:pt>
                <c:pt idx="5928">
                  <c:v>0.178448</c:v>
                </c:pt>
                <c:pt idx="5929">
                  <c:v>0.18701899999999999</c:v>
                </c:pt>
                <c:pt idx="5930">
                  <c:v>0.180393</c:v>
                </c:pt>
                <c:pt idx="5931">
                  <c:v>0.17968899999999999</c:v>
                </c:pt>
                <c:pt idx="5932">
                  <c:v>0.17066499999999998</c:v>
                </c:pt>
                <c:pt idx="5933">
                  <c:v>0.19071000000000002</c:v>
                </c:pt>
                <c:pt idx="5934">
                  <c:v>0.17652000000000001</c:v>
                </c:pt>
                <c:pt idx="5935">
                  <c:v>0.183255</c:v>
                </c:pt>
                <c:pt idx="5936">
                  <c:v>0.18049299999999999</c:v>
                </c:pt>
                <c:pt idx="5937">
                  <c:v>0.17744099999999999</c:v>
                </c:pt>
                <c:pt idx="5938">
                  <c:v>0.17233299999999999</c:v>
                </c:pt>
                <c:pt idx="5939">
                  <c:v>0.18876499999999999</c:v>
                </c:pt>
                <c:pt idx="5940">
                  <c:v>0.195744</c:v>
                </c:pt>
                <c:pt idx="5941">
                  <c:v>0.19880699999999998</c:v>
                </c:pt>
                <c:pt idx="5942">
                  <c:v>0.212537</c:v>
                </c:pt>
                <c:pt idx="5943">
                  <c:v>0.22134899999999999</c:v>
                </c:pt>
                <c:pt idx="5944">
                  <c:v>0.214806</c:v>
                </c:pt>
                <c:pt idx="5945">
                  <c:v>0.21554699999999999</c:v>
                </c:pt>
                <c:pt idx="5946">
                  <c:v>0.19494299999999998</c:v>
                </c:pt>
                <c:pt idx="5947">
                  <c:v>0.196438</c:v>
                </c:pt>
                <c:pt idx="5948">
                  <c:v>0.20052799999999998</c:v>
                </c:pt>
                <c:pt idx="5949">
                  <c:v>0.19198499999999999</c:v>
                </c:pt>
                <c:pt idx="5950">
                  <c:v>0.190609</c:v>
                </c:pt>
                <c:pt idx="5951">
                  <c:v>0.19376099999999999</c:v>
                </c:pt>
                <c:pt idx="5952">
                  <c:v>0.200934</c:v>
                </c:pt>
                <c:pt idx="5953">
                  <c:v>0.19450799999999999</c:v>
                </c:pt>
                <c:pt idx="5954">
                  <c:v>0.20090000000000002</c:v>
                </c:pt>
                <c:pt idx="5955">
                  <c:v>0.206042</c:v>
                </c:pt>
                <c:pt idx="5956">
                  <c:v>0.20237000000000002</c:v>
                </c:pt>
                <c:pt idx="5957">
                  <c:v>0.18252299999999999</c:v>
                </c:pt>
                <c:pt idx="5958">
                  <c:v>0.18278000000000003</c:v>
                </c:pt>
                <c:pt idx="5959">
                  <c:v>0.186085</c:v>
                </c:pt>
                <c:pt idx="5960">
                  <c:v>0.17904199999999998</c:v>
                </c:pt>
                <c:pt idx="5961">
                  <c:v>0.172568</c:v>
                </c:pt>
                <c:pt idx="5962">
                  <c:v>0.18818000000000001</c:v>
                </c:pt>
                <c:pt idx="5963">
                  <c:v>0.19267199999999998</c:v>
                </c:pt>
                <c:pt idx="5964">
                  <c:v>0.207673</c:v>
                </c:pt>
                <c:pt idx="5965">
                  <c:v>0.207818</c:v>
                </c:pt>
                <c:pt idx="5966">
                  <c:v>0.20919499999999999</c:v>
                </c:pt>
                <c:pt idx="5967">
                  <c:v>0.199293</c:v>
                </c:pt>
                <c:pt idx="5968">
                  <c:v>0.195991</c:v>
                </c:pt>
                <c:pt idx="5969">
                  <c:v>0.186718</c:v>
                </c:pt>
                <c:pt idx="5970">
                  <c:v>0.18234599999999998</c:v>
                </c:pt>
                <c:pt idx="5971">
                  <c:v>0.19170299999999998</c:v>
                </c:pt>
                <c:pt idx="5972">
                  <c:v>0.17753000000000002</c:v>
                </c:pt>
                <c:pt idx="5973">
                  <c:v>0.153112</c:v>
                </c:pt>
                <c:pt idx="5974">
                  <c:v>0.153306</c:v>
                </c:pt>
                <c:pt idx="5975">
                  <c:v>0.15282099999999998</c:v>
                </c:pt>
                <c:pt idx="5976">
                  <c:v>0.14994499999999999</c:v>
                </c:pt>
                <c:pt idx="5977">
                  <c:v>0.147317</c:v>
                </c:pt>
                <c:pt idx="5978">
                  <c:v>0.121097</c:v>
                </c:pt>
                <c:pt idx="5979">
                  <c:v>0.131247</c:v>
                </c:pt>
                <c:pt idx="5980">
                  <c:v>0.133378</c:v>
                </c:pt>
                <c:pt idx="5981">
                  <c:v>0.13564699999999999</c:v>
                </c:pt>
                <c:pt idx="5982">
                  <c:v>0.12793099999999999</c:v>
                </c:pt>
                <c:pt idx="5983">
                  <c:v>0.130464</c:v>
                </c:pt>
                <c:pt idx="5984">
                  <c:v>0.12601199999999999</c:v>
                </c:pt>
                <c:pt idx="5985">
                  <c:v>0.11856499999999999</c:v>
                </c:pt>
                <c:pt idx="5986">
                  <c:v>0.105393</c:v>
                </c:pt>
                <c:pt idx="5987">
                  <c:v>9.619599999999999E-2</c:v>
                </c:pt>
                <c:pt idx="5988">
                  <c:v>9.6523999999999999E-2</c:v>
                </c:pt>
                <c:pt idx="5989">
                  <c:v>8.7427999999999992E-2</c:v>
                </c:pt>
                <c:pt idx="5990">
                  <c:v>8.1841999999999998E-2</c:v>
                </c:pt>
                <c:pt idx="5991">
                  <c:v>8.2167999999999991E-2</c:v>
                </c:pt>
                <c:pt idx="5992">
                  <c:v>8.2836999999999994E-2</c:v>
                </c:pt>
                <c:pt idx="5993">
                  <c:v>8.093199999999999E-2</c:v>
                </c:pt>
                <c:pt idx="5994">
                  <c:v>7.7770000000000006E-2</c:v>
                </c:pt>
                <c:pt idx="5995">
                  <c:v>7.7170000000000002E-2</c:v>
                </c:pt>
                <c:pt idx="5996">
                  <c:v>7.4019000000000001E-2</c:v>
                </c:pt>
                <c:pt idx="5997">
                  <c:v>6.7601999999999995E-2</c:v>
                </c:pt>
                <c:pt idx="5998">
                  <c:v>6.6697999999999993E-2</c:v>
                </c:pt>
                <c:pt idx="5999">
                  <c:v>7.4198E-2</c:v>
                </c:pt>
                <c:pt idx="6000">
                  <c:v>7.8795999999999991E-2</c:v>
                </c:pt>
                <c:pt idx="6001">
                  <c:v>7.9365999999999992E-2</c:v>
                </c:pt>
                <c:pt idx="6002">
                  <c:v>8.634399999999999E-2</c:v>
                </c:pt>
                <c:pt idx="6003">
                  <c:v>8.9229000000000003E-2</c:v>
                </c:pt>
                <c:pt idx="6004">
                  <c:v>9.1573000000000002E-2</c:v>
                </c:pt>
                <c:pt idx="6005">
                  <c:v>9.5464999999999994E-2</c:v>
                </c:pt>
                <c:pt idx="6006">
                  <c:v>9.8588999999999996E-2</c:v>
                </c:pt>
                <c:pt idx="6007">
                  <c:v>8.3360999999999991E-2</c:v>
                </c:pt>
                <c:pt idx="6008">
                  <c:v>7.9297999999999993E-2</c:v>
                </c:pt>
                <c:pt idx="6009">
                  <c:v>7.4643000000000001E-2</c:v>
                </c:pt>
                <c:pt idx="6010">
                  <c:v>7.2608999999999993E-2</c:v>
                </c:pt>
                <c:pt idx="6011">
                  <c:v>6.4940999999999999E-2</c:v>
                </c:pt>
                <c:pt idx="6012">
                  <c:v>7.3634999999999992E-2</c:v>
                </c:pt>
                <c:pt idx="6013">
                  <c:v>7.7372999999999997E-2</c:v>
                </c:pt>
                <c:pt idx="6014">
                  <c:v>7.4866000000000002E-2</c:v>
                </c:pt>
                <c:pt idx="6015">
                  <c:v>7.9494999999999996E-2</c:v>
                </c:pt>
                <c:pt idx="6016">
                  <c:v>8.009899999999999E-2</c:v>
                </c:pt>
                <c:pt idx="6017">
                  <c:v>8.5672999999999999E-2</c:v>
                </c:pt>
                <c:pt idx="6018">
                  <c:v>9.3401999999999999E-2</c:v>
                </c:pt>
                <c:pt idx="6019">
                  <c:v>9.3114000000000002E-2</c:v>
                </c:pt>
                <c:pt idx="6020">
                  <c:v>9.5763000000000001E-2</c:v>
                </c:pt>
                <c:pt idx="6021">
                  <c:v>9.4538999999999998E-2</c:v>
                </c:pt>
                <c:pt idx="6022">
                  <c:v>9.0222999999999998E-2</c:v>
                </c:pt>
                <c:pt idx="6023">
                  <c:v>8.7418999999999997E-2</c:v>
                </c:pt>
                <c:pt idx="6024">
                  <c:v>8.7750000000000009E-2</c:v>
                </c:pt>
                <c:pt idx="6025">
                  <c:v>7.7398999999999996E-2</c:v>
                </c:pt>
                <c:pt idx="6026">
                  <c:v>7.8618999999999994E-2</c:v>
                </c:pt>
                <c:pt idx="6027">
                  <c:v>7.2062000000000001E-2</c:v>
                </c:pt>
                <c:pt idx="6028">
                  <c:v>7.1747999999999992E-2</c:v>
                </c:pt>
                <c:pt idx="6029">
                  <c:v>8.0740999999999993E-2</c:v>
                </c:pt>
                <c:pt idx="6030">
                  <c:v>8.3984000000000003E-2</c:v>
                </c:pt>
                <c:pt idx="6031">
                  <c:v>8.6213999999999999E-2</c:v>
                </c:pt>
                <c:pt idx="6032">
                  <c:v>8.2050000000000012E-2</c:v>
                </c:pt>
                <c:pt idx="6033">
                  <c:v>8.8493999999999989E-2</c:v>
                </c:pt>
                <c:pt idx="6034">
                  <c:v>7.3648999999999992E-2</c:v>
                </c:pt>
                <c:pt idx="6035">
                  <c:v>7.6677999999999996E-2</c:v>
                </c:pt>
                <c:pt idx="6036">
                  <c:v>8.6710999999999996E-2</c:v>
                </c:pt>
                <c:pt idx="6037">
                  <c:v>9.0586E-2</c:v>
                </c:pt>
                <c:pt idx="6038">
                  <c:v>0.11437000000000001</c:v>
                </c:pt>
                <c:pt idx="6039">
                  <c:v>0.13769499999999998</c:v>
                </c:pt>
                <c:pt idx="6040">
                  <c:v>0.149225</c:v>
                </c:pt>
                <c:pt idx="6041">
                  <c:v>0.14808199999999999</c:v>
                </c:pt>
                <c:pt idx="6042">
                  <c:v>0.180059</c:v>
                </c:pt>
                <c:pt idx="6043">
                  <c:v>0.180452</c:v>
                </c:pt>
                <c:pt idx="6044">
                  <c:v>0.20067199999999999</c:v>
                </c:pt>
                <c:pt idx="6045">
                  <c:v>0.19584699999999999</c:v>
                </c:pt>
                <c:pt idx="6046">
                  <c:v>0.188275</c:v>
                </c:pt>
                <c:pt idx="6047">
                  <c:v>0.21385899999999999</c:v>
                </c:pt>
                <c:pt idx="6048">
                  <c:v>0.230152</c:v>
                </c:pt>
                <c:pt idx="6049">
                  <c:v>0.237674</c:v>
                </c:pt>
                <c:pt idx="6050">
                  <c:v>0.26116499999999998</c:v>
                </c:pt>
                <c:pt idx="6051">
                  <c:v>0.27647099999999997</c:v>
                </c:pt>
                <c:pt idx="6052">
                  <c:v>0.30732100000000001</c:v>
                </c:pt>
                <c:pt idx="6053">
                  <c:v>0.32370099999999996</c:v>
                </c:pt>
                <c:pt idx="6054">
                  <c:v>0.34298299999999998</c:v>
                </c:pt>
                <c:pt idx="6055">
                  <c:v>0.34086000000000005</c:v>
                </c:pt>
                <c:pt idx="6056">
                  <c:v>0.356792</c:v>
                </c:pt>
                <c:pt idx="6057">
                  <c:v>0.350968</c:v>
                </c:pt>
                <c:pt idx="6058">
                  <c:v>0.36767699999999998</c:v>
                </c:pt>
                <c:pt idx="6059">
                  <c:v>0.35925799999999997</c:v>
                </c:pt>
                <c:pt idx="6060">
                  <c:v>0.34421099999999999</c:v>
                </c:pt>
                <c:pt idx="6061">
                  <c:v>0.34445100000000001</c:v>
                </c:pt>
                <c:pt idx="6062">
                  <c:v>0.326569</c:v>
                </c:pt>
                <c:pt idx="6063">
                  <c:v>0.365726</c:v>
                </c:pt>
                <c:pt idx="6064">
                  <c:v>0.354296</c:v>
                </c:pt>
                <c:pt idx="6065">
                  <c:v>0.34101699999999996</c:v>
                </c:pt>
                <c:pt idx="6066">
                  <c:v>0.32899099999999998</c:v>
                </c:pt>
                <c:pt idx="6067">
                  <c:v>0.32174199999999997</c:v>
                </c:pt>
                <c:pt idx="6068">
                  <c:v>0.28265699999999999</c:v>
                </c:pt>
                <c:pt idx="6069">
                  <c:v>0.25989600000000002</c:v>
                </c:pt>
                <c:pt idx="6070">
                  <c:v>0.22830099999999998</c:v>
                </c:pt>
                <c:pt idx="6071">
                  <c:v>0.22999499999999998</c:v>
                </c:pt>
                <c:pt idx="6072">
                  <c:v>0.207427</c:v>
                </c:pt>
                <c:pt idx="6073">
                  <c:v>0.18152699999999999</c:v>
                </c:pt>
                <c:pt idx="6074">
                  <c:v>0.162883</c:v>
                </c:pt>
                <c:pt idx="6075">
                  <c:v>0.16001000000000001</c:v>
                </c:pt>
                <c:pt idx="6076">
                  <c:v>0.149119</c:v>
                </c:pt>
                <c:pt idx="6077">
                  <c:v>0.132991</c:v>
                </c:pt>
                <c:pt idx="6078">
                  <c:v>0.11785000000000001</c:v>
                </c:pt>
                <c:pt idx="6079">
                  <c:v>0.118976</c:v>
                </c:pt>
                <c:pt idx="6080">
                  <c:v>0.112537</c:v>
                </c:pt>
                <c:pt idx="6081">
                  <c:v>0.11723799999999999</c:v>
                </c:pt>
                <c:pt idx="6082">
                  <c:v>0.108111</c:v>
                </c:pt>
                <c:pt idx="6083">
                  <c:v>0.105502</c:v>
                </c:pt>
                <c:pt idx="6084">
                  <c:v>9.7992999999999997E-2</c:v>
                </c:pt>
                <c:pt idx="6085">
                  <c:v>9.6351999999999993E-2</c:v>
                </c:pt>
                <c:pt idx="6086">
                  <c:v>9.3865999999999991E-2</c:v>
                </c:pt>
                <c:pt idx="6087">
                  <c:v>7.3491000000000001E-2</c:v>
                </c:pt>
                <c:pt idx="6088">
                  <c:v>7.2967999999999991E-2</c:v>
                </c:pt>
                <c:pt idx="6089">
                  <c:v>8.0278000000000002E-2</c:v>
                </c:pt>
                <c:pt idx="6090">
                  <c:v>7.8881999999999994E-2</c:v>
                </c:pt>
                <c:pt idx="6091">
                  <c:v>0.10878099999999999</c:v>
                </c:pt>
                <c:pt idx="6092">
                  <c:v>0.11964899999999999</c:v>
                </c:pt>
                <c:pt idx="6093">
                  <c:v>0.123126</c:v>
                </c:pt>
                <c:pt idx="6094">
                  <c:v>0.123225</c:v>
                </c:pt>
                <c:pt idx="6095">
                  <c:v>0.12449199999999999</c:v>
                </c:pt>
                <c:pt idx="6096">
                  <c:v>0.136965</c:v>
                </c:pt>
                <c:pt idx="6097">
                  <c:v>0.16789000000000001</c:v>
                </c:pt>
                <c:pt idx="6098">
                  <c:v>0.226017</c:v>
                </c:pt>
                <c:pt idx="6099">
                  <c:v>0.22903699999999999</c:v>
                </c:pt>
                <c:pt idx="6100">
                  <c:v>0.23173099999999999</c:v>
                </c:pt>
                <c:pt idx="6101">
                  <c:v>0.22167499999999998</c:v>
                </c:pt>
                <c:pt idx="6102">
                  <c:v>0.24527199999999999</c:v>
                </c:pt>
                <c:pt idx="6103">
                  <c:v>0.23530099999999998</c:v>
                </c:pt>
                <c:pt idx="6104">
                  <c:v>0.240205</c:v>
                </c:pt>
                <c:pt idx="6105">
                  <c:v>0.24734099999999998</c:v>
                </c:pt>
                <c:pt idx="6106">
                  <c:v>0.234676</c:v>
                </c:pt>
                <c:pt idx="6107">
                  <c:v>0.224272</c:v>
                </c:pt>
                <c:pt idx="6108">
                  <c:v>0.22236599999999998</c:v>
                </c:pt>
                <c:pt idx="6109">
                  <c:v>0.215617</c:v>
                </c:pt>
                <c:pt idx="6110">
                  <c:v>0.22195499999999999</c:v>
                </c:pt>
                <c:pt idx="6111">
                  <c:v>0.22361599999999998</c:v>
                </c:pt>
                <c:pt idx="6112">
                  <c:v>0.23524599999999998</c:v>
                </c:pt>
                <c:pt idx="6113">
                  <c:v>0.22643000000000002</c:v>
                </c:pt>
                <c:pt idx="6114">
                  <c:v>0.20952299999999999</c:v>
                </c:pt>
                <c:pt idx="6115">
                  <c:v>0.20247399999999999</c:v>
                </c:pt>
                <c:pt idx="6116">
                  <c:v>0.18284300000000001</c:v>
                </c:pt>
                <c:pt idx="6117">
                  <c:v>0.17530899999999999</c:v>
                </c:pt>
                <c:pt idx="6118">
                  <c:v>0.1648</c:v>
                </c:pt>
                <c:pt idx="6119">
                  <c:v>0.152861</c:v>
                </c:pt>
                <c:pt idx="6120">
                  <c:v>0.144454</c:v>
                </c:pt>
                <c:pt idx="6121">
                  <c:v>0.13150899999999999</c:v>
                </c:pt>
                <c:pt idx="6122">
                  <c:v>0.123264</c:v>
                </c:pt>
                <c:pt idx="6123">
                  <c:v>0.123305</c:v>
                </c:pt>
                <c:pt idx="6124">
                  <c:v>0.11273599999999999</c:v>
                </c:pt>
                <c:pt idx="6125">
                  <c:v>0.10182000000000001</c:v>
                </c:pt>
                <c:pt idx="6126">
                  <c:v>0.101615</c:v>
                </c:pt>
                <c:pt idx="6127">
                  <c:v>9.4937999999999995E-2</c:v>
                </c:pt>
                <c:pt idx="6128">
                  <c:v>8.8496999999999992E-2</c:v>
                </c:pt>
                <c:pt idx="6129">
                  <c:v>9.1772999999999993E-2</c:v>
                </c:pt>
                <c:pt idx="6130">
                  <c:v>9.0830000000000008E-2</c:v>
                </c:pt>
                <c:pt idx="6131">
                  <c:v>8.3516999999999994E-2</c:v>
                </c:pt>
                <c:pt idx="6132">
                  <c:v>7.0535E-2</c:v>
                </c:pt>
                <c:pt idx="6133">
                  <c:v>9.7270999999999996E-2</c:v>
                </c:pt>
                <c:pt idx="6134">
                  <c:v>0.103506</c:v>
                </c:pt>
                <c:pt idx="6135">
                  <c:v>9.1670000000000001E-2</c:v>
                </c:pt>
                <c:pt idx="6136">
                  <c:v>8.4316000000000002E-2</c:v>
                </c:pt>
                <c:pt idx="6137">
                  <c:v>8.4183999999999995E-2</c:v>
                </c:pt>
                <c:pt idx="6138">
                  <c:v>8.3753999999999995E-2</c:v>
                </c:pt>
                <c:pt idx="6139">
                  <c:v>9.2553999999999997E-2</c:v>
                </c:pt>
                <c:pt idx="6140">
                  <c:v>8.412E-2</c:v>
                </c:pt>
                <c:pt idx="6141">
                  <c:v>7.5242000000000003E-2</c:v>
                </c:pt>
                <c:pt idx="6142">
                  <c:v>7.3292999999999997E-2</c:v>
                </c:pt>
                <c:pt idx="6143">
                  <c:v>6.7947999999999995E-2</c:v>
                </c:pt>
                <c:pt idx="6144">
                  <c:v>5.9471999999999997E-2</c:v>
                </c:pt>
                <c:pt idx="6145">
                  <c:v>6.4408999999999994E-2</c:v>
                </c:pt>
                <c:pt idx="6146">
                  <c:v>7.3802999999999994E-2</c:v>
                </c:pt>
                <c:pt idx="6147">
                  <c:v>7.1053999999999992E-2</c:v>
                </c:pt>
                <c:pt idx="6148">
                  <c:v>7.7530000000000002E-2</c:v>
                </c:pt>
                <c:pt idx="6149">
                  <c:v>7.1847999999999995E-2</c:v>
                </c:pt>
                <c:pt idx="6150">
                  <c:v>6.7789000000000002E-2</c:v>
                </c:pt>
                <c:pt idx="6151">
                  <c:v>7.8419000000000003E-2</c:v>
                </c:pt>
                <c:pt idx="6152">
                  <c:v>6.9825999999999999E-2</c:v>
                </c:pt>
                <c:pt idx="6153">
                  <c:v>6.6965999999999998E-2</c:v>
                </c:pt>
                <c:pt idx="6154">
                  <c:v>6.3011999999999999E-2</c:v>
                </c:pt>
                <c:pt idx="6155">
                  <c:v>6.8586999999999995E-2</c:v>
                </c:pt>
                <c:pt idx="6156">
                  <c:v>5.5246999999999997E-2</c:v>
                </c:pt>
                <c:pt idx="6157">
                  <c:v>5.5796999999999999E-2</c:v>
                </c:pt>
                <c:pt idx="6158">
                  <c:v>5.3890000000000007E-2</c:v>
                </c:pt>
                <c:pt idx="6159">
                  <c:v>5.2915999999999998E-2</c:v>
                </c:pt>
                <c:pt idx="6160">
                  <c:v>4.4864000000000001E-2</c:v>
                </c:pt>
                <c:pt idx="6161">
                  <c:v>4.3716999999999999E-2</c:v>
                </c:pt>
                <c:pt idx="6162">
                  <c:v>3.7176000000000001E-2</c:v>
                </c:pt>
                <c:pt idx="6163">
                  <c:v>3.7735999999999999E-2</c:v>
                </c:pt>
                <c:pt idx="6164">
                  <c:v>2.9704999999999999E-2</c:v>
                </c:pt>
                <c:pt idx="6165">
                  <c:v>2.4691999999999999E-2</c:v>
                </c:pt>
                <c:pt idx="6166">
                  <c:v>3.7090000000000005E-2</c:v>
                </c:pt>
                <c:pt idx="6167">
                  <c:v>3.9341999999999995E-2</c:v>
                </c:pt>
                <c:pt idx="6168">
                  <c:v>3.8197999999999996E-2</c:v>
                </c:pt>
                <c:pt idx="6169">
                  <c:v>3.5903999999999998E-2</c:v>
                </c:pt>
                <c:pt idx="6170">
                  <c:v>3.4784999999999996E-2</c:v>
                </c:pt>
                <c:pt idx="6171">
                  <c:v>2.8697E-2</c:v>
                </c:pt>
                <c:pt idx="6172">
                  <c:v>2.9922999999999998E-2</c:v>
                </c:pt>
                <c:pt idx="6173">
                  <c:v>3.0185999999999998E-2</c:v>
                </c:pt>
                <c:pt idx="6174">
                  <c:v>6.8616999999999997E-2</c:v>
                </c:pt>
                <c:pt idx="6175">
                  <c:v>8.8052999999999992E-2</c:v>
                </c:pt>
                <c:pt idx="6176">
                  <c:v>9.6716999999999997E-2</c:v>
                </c:pt>
                <c:pt idx="6177">
                  <c:v>0.11565</c:v>
                </c:pt>
                <c:pt idx="6178">
                  <c:v>0.114188</c:v>
                </c:pt>
                <c:pt idx="6179">
                  <c:v>0.126054</c:v>
                </c:pt>
                <c:pt idx="6180">
                  <c:v>0.129745</c:v>
                </c:pt>
                <c:pt idx="6181">
                  <c:v>0.120476</c:v>
                </c:pt>
                <c:pt idx="6182">
                  <c:v>0.12264699999999999</c:v>
                </c:pt>
                <c:pt idx="6183">
                  <c:v>0.110111</c:v>
                </c:pt>
                <c:pt idx="6184">
                  <c:v>0.114117</c:v>
                </c:pt>
                <c:pt idx="6185">
                  <c:v>0.10875299999999999</c:v>
                </c:pt>
                <c:pt idx="6186">
                  <c:v>0.11004000000000001</c:v>
                </c:pt>
                <c:pt idx="6187">
                  <c:v>0.104988</c:v>
                </c:pt>
                <c:pt idx="6188">
                  <c:v>0.11510000000000001</c:v>
                </c:pt>
                <c:pt idx="6189">
                  <c:v>0.10234000000000001</c:v>
                </c:pt>
                <c:pt idx="6190">
                  <c:v>8.9881000000000003E-2</c:v>
                </c:pt>
                <c:pt idx="6191">
                  <c:v>7.7192999999999998E-2</c:v>
                </c:pt>
                <c:pt idx="6192">
                  <c:v>6.9090000000000013E-2</c:v>
                </c:pt>
                <c:pt idx="6193">
                  <c:v>6.6740000000000008E-2</c:v>
                </c:pt>
                <c:pt idx="6194">
                  <c:v>8.1003999999999993E-2</c:v>
                </c:pt>
                <c:pt idx="6195">
                  <c:v>7.4923999999999991E-2</c:v>
                </c:pt>
                <c:pt idx="6196">
                  <c:v>7.4159000000000003E-2</c:v>
                </c:pt>
                <c:pt idx="6197">
                  <c:v>9.2410000000000006E-2</c:v>
                </c:pt>
                <c:pt idx="6198">
                  <c:v>0.108581</c:v>
                </c:pt>
                <c:pt idx="6199">
                  <c:v>0.11388699999999999</c:v>
                </c:pt>
                <c:pt idx="6200">
                  <c:v>0.103172</c:v>
                </c:pt>
                <c:pt idx="6201">
                  <c:v>0.114746</c:v>
                </c:pt>
                <c:pt idx="6202">
                  <c:v>0.10576099999999999</c:v>
                </c:pt>
                <c:pt idx="6203">
                  <c:v>0.11380000000000001</c:v>
                </c:pt>
                <c:pt idx="6204">
                  <c:v>0.10083499999999999</c:v>
                </c:pt>
                <c:pt idx="6205">
                  <c:v>0.10236099999999999</c:v>
                </c:pt>
                <c:pt idx="6206">
                  <c:v>8.8114999999999999E-2</c:v>
                </c:pt>
                <c:pt idx="6207">
                  <c:v>8.1378999999999993E-2</c:v>
                </c:pt>
                <c:pt idx="6208">
                  <c:v>7.2584999999999997E-2</c:v>
                </c:pt>
                <c:pt idx="6209">
                  <c:v>6.3530000000000003E-2</c:v>
                </c:pt>
                <c:pt idx="6210">
                  <c:v>7.3220000000000007E-2</c:v>
                </c:pt>
                <c:pt idx="6211">
                  <c:v>6.5168000000000004E-2</c:v>
                </c:pt>
                <c:pt idx="6212">
                  <c:v>5.3813E-2</c:v>
                </c:pt>
                <c:pt idx="6213">
                  <c:v>4.7500000000000001E-2</c:v>
                </c:pt>
                <c:pt idx="6214">
                  <c:v>5.0415999999999996E-2</c:v>
                </c:pt>
                <c:pt idx="6215">
                  <c:v>4.2255999999999995E-2</c:v>
                </c:pt>
                <c:pt idx="6216">
                  <c:v>3.9764999999999995E-2</c:v>
                </c:pt>
                <c:pt idx="6217">
                  <c:v>3.3771999999999996E-2</c:v>
                </c:pt>
                <c:pt idx="6218">
                  <c:v>5.0527999999999997E-2</c:v>
                </c:pt>
                <c:pt idx="6219">
                  <c:v>3.9621999999999997E-2</c:v>
                </c:pt>
                <c:pt idx="6220">
                  <c:v>3.6743999999999999E-2</c:v>
                </c:pt>
                <c:pt idx="6221">
                  <c:v>3.4252999999999999E-2</c:v>
                </c:pt>
                <c:pt idx="6222">
                  <c:v>3.8800999999999995E-2</c:v>
                </c:pt>
                <c:pt idx="6223">
                  <c:v>3.5270999999999997E-2</c:v>
                </c:pt>
                <c:pt idx="6224">
                  <c:v>3.1140000000000001E-2</c:v>
                </c:pt>
                <c:pt idx="6225">
                  <c:v>3.0616999999999998E-2</c:v>
                </c:pt>
                <c:pt idx="6226">
                  <c:v>2.9253999999999999E-2</c:v>
                </c:pt>
                <c:pt idx="6227">
                  <c:v>2.4764999999999999E-2</c:v>
                </c:pt>
                <c:pt idx="6228">
                  <c:v>3.6812999999999999E-2</c:v>
                </c:pt>
                <c:pt idx="6229">
                  <c:v>5.7620000000000005E-2</c:v>
                </c:pt>
                <c:pt idx="6230">
                  <c:v>6.2121999999999997E-2</c:v>
                </c:pt>
                <c:pt idx="6231">
                  <c:v>5.6367999999999994E-2</c:v>
                </c:pt>
                <c:pt idx="6232">
                  <c:v>4.9120000000000004E-2</c:v>
                </c:pt>
                <c:pt idx="6233">
                  <c:v>7.1525999999999992E-2</c:v>
                </c:pt>
                <c:pt idx="6234">
                  <c:v>6.2675999999999996E-2</c:v>
                </c:pt>
                <c:pt idx="6235">
                  <c:v>5.8660000000000004E-2</c:v>
                </c:pt>
                <c:pt idx="6236">
                  <c:v>5.5563999999999995E-2</c:v>
                </c:pt>
                <c:pt idx="6237">
                  <c:v>4.9297999999999995E-2</c:v>
                </c:pt>
                <c:pt idx="6238">
                  <c:v>5.1545999999999995E-2</c:v>
                </c:pt>
                <c:pt idx="6239">
                  <c:v>4.9842999999999998E-2</c:v>
                </c:pt>
                <c:pt idx="6240">
                  <c:v>4.6979E-2</c:v>
                </c:pt>
                <c:pt idx="6241">
                  <c:v>3.925E-2</c:v>
                </c:pt>
                <c:pt idx="6242">
                  <c:v>3.9882000000000001E-2</c:v>
                </c:pt>
                <c:pt idx="6243">
                  <c:v>3.5042999999999998E-2</c:v>
                </c:pt>
                <c:pt idx="6244">
                  <c:v>2.9318999999999998E-2</c:v>
                </c:pt>
                <c:pt idx="6245">
                  <c:v>2.3667000000000001E-2</c:v>
                </c:pt>
                <c:pt idx="6246">
                  <c:v>1.9299E-2</c:v>
                </c:pt>
                <c:pt idx="6247">
                  <c:v>1.6271000000000001E-2</c:v>
                </c:pt>
                <c:pt idx="6248">
                  <c:v>1.1927E-2</c:v>
                </c:pt>
                <c:pt idx="6249">
                  <c:v>9.4559999999999991E-3</c:v>
                </c:pt>
                <c:pt idx="6250">
                  <c:v>8.5229999999999993E-3</c:v>
                </c:pt>
                <c:pt idx="6251">
                  <c:v>6.8069999999999997E-3</c:v>
                </c:pt>
                <c:pt idx="6252">
                  <c:v>6.7380000000000001E-3</c:v>
                </c:pt>
                <c:pt idx="6253">
                  <c:v>5.8119999999999995E-3</c:v>
                </c:pt>
                <c:pt idx="6254">
                  <c:v>5.5259999999999997E-3</c:v>
                </c:pt>
                <c:pt idx="6255">
                  <c:v>4.6749999999999995E-3</c:v>
                </c:pt>
                <c:pt idx="6256">
                  <c:v>4.0730000000000002E-3</c:v>
                </c:pt>
                <c:pt idx="6257">
                  <c:v>3.5079999999999998E-3</c:v>
                </c:pt>
                <c:pt idx="6258">
                  <c:v>2.7060000000000001E-3</c:v>
                </c:pt>
                <c:pt idx="6259">
                  <c:v>1.387E-3</c:v>
                </c:pt>
                <c:pt idx="6260">
                  <c:v>6.8499999999999995E-4</c:v>
                </c:pt>
                <c:pt idx="6261">
                  <c:v>6.38E-4</c:v>
                </c:pt>
                <c:pt idx="6262">
                  <c:v>1.9479999999999999E-3</c:v>
                </c:pt>
                <c:pt idx="6263">
                  <c:v>1.7669999999999999E-3</c:v>
                </c:pt>
                <c:pt idx="6264">
                  <c:v>2.2849999999999997E-3</c:v>
                </c:pt>
                <c:pt idx="6265">
                  <c:v>3.9410000000000001E-3</c:v>
                </c:pt>
                <c:pt idx="6266">
                  <c:v>9.2919999999999999E-3</c:v>
                </c:pt>
                <c:pt idx="6267">
                  <c:v>1.5873999999999999E-2</c:v>
                </c:pt>
                <c:pt idx="6268">
                  <c:v>1.5800999999999999E-2</c:v>
                </c:pt>
                <c:pt idx="6269">
                  <c:v>1.1144999999999999E-2</c:v>
                </c:pt>
                <c:pt idx="6270">
                  <c:v>1.7947999999999999E-2</c:v>
                </c:pt>
                <c:pt idx="6271">
                  <c:v>1.6281E-2</c:v>
                </c:pt>
                <c:pt idx="6272">
                  <c:v>2.4027999999999997E-2</c:v>
                </c:pt>
                <c:pt idx="6273">
                  <c:v>2.0173E-2</c:v>
                </c:pt>
                <c:pt idx="6274">
                  <c:v>2.5193999999999998E-2</c:v>
                </c:pt>
                <c:pt idx="6275">
                  <c:v>2.1440999999999998E-2</c:v>
                </c:pt>
                <c:pt idx="6276">
                  <c:v>1.7166000000000001E-2</c:v>
                </c:pt>
                <c:pt idx="6277">
                  <c:v>1.5306999999999999E-2</c:v>
                </c:pt>
                <c:pt idx="6278">
                  <c:v>2.1148999999999998E-2</c:v>
                </c:pt>
                <c:pt idx="6279">
                  <c:v>2.1233999999999999E-2</c:v>
                </c:pt>
                <c:pt idx="6280">
                  <c:v>2.0740000000000001E-2</c:v>
                </c:pt>
                <c:pt idx="6281">
                  <c:v>2.5240000000000002E-2</c:v>
                </c:pt>
                <c:pt idx="6282">
                  <c:v>2.4731E-2</c:v>
                </c:pt>
                <c:pt idx="6283">
                  <c:v>2.3363999999999999E-2</c:v>
                </c:pt>
                <c:pt idx="6284">
                  <c:v>2.3314999999999999E-2</c:v>
                </c:pt>
                <c:pt idx="6285">
                  <c:v>1.9622000000000001E-2</c:v>
                </c:pt>
                <c:pt idx="6286">
                  <c:v>1.6611000000000001E-2</c:v>
                </c:pt>
                <c:pt idx="6287">
                  <c:v>1.9321999999999999E-2</c:v>
                </c:pt>
                <c:pt idx="6288">
                  <c:v>1.4834999999999999E-2</c:v>
                </c:pt>
                <c:pt idx="6289">
                  <c:v>1.1856E-2</c:v>
                </c:pt>
                <c:pt idx="6290">
                  <c:v>1.2697999999999999E-2</c:v>
                </c:pt>
                <c:pt idx="6291">
                  <c:v>9.7179999999999992E-3</c:v>
                </c:pt>
                <c:pt idx="6292">
                  <c:v>7.522E-3</c:v>
                </c:pt>
                <c:pt idx="6293">
                  <c:v>6.0139999999999994E-3</c:v>
                </c:pt>
                <c:pt idx="6294">
                  <c:v>5.7829999999999999E-3</c:v>
                </c:pt>
                <c:pt idx="6295">
                  <c:v>5.0289999999999996E-3</c:v>
                </c:pt>
                <c:pt idx="6296">
                  <c:v>5.1719999999999995E-3</c:v>
                </c:pt>
                <c:pt idx="6297">
                  <c:v>3.9389999999999998E-3</c:v>
                </c:pt>
                <c:pt idx="6298">
                  <c:v>2.575E-3</c:v>
                </c:pt>
                <c:pt idx="6299">
                  <c:v>4.6189999999999998E-3</c:v>
                </c:pt>
                <c:pt idx="6300">
                  <c:v>3.8800000000000002E-3</c:v>
                </c:pt>
                <c:pt idx="6301">
                  <c:v>2.4779999999999997E-3</c:v>
                </c:pt>
                <c:pt idx="6302">
                  <c:v>1.9919999999999998E-3</c:v>
                </c:pt>
                <c:pt idx="6303">
                  <c:v>1.469E-3</c:v>
                </c:pt>
                <c:pt idx="6304">
                  <c:v>1.4579999999999999E-3</c:v>
                </c:pt>
                <c:pt idx="6305">
                  <c:v>1.498E-3</c:v>
                </c:pt>
                <c:pt idx="6306">
                  <c:v>1.7100000000000001E-3</c:v>
                </c:pt>
                <c:pt idx="6307">
                  <c:v>1.2615999999999999E-2</c:v>
                </c:pt>
                <c:pt idx="6308">
                  <c:v>1.4903999999999999E-2</c:v>
                </c:pt>
                <c:pt idx="6309">
                  <c:v>1.3625E-2</c:v>
                </c:pt>
                <c:pt idx="6310">
                  <c:v>1.3802999999999999E-2</c:v>
                </c:pt>
                <c:pt idx="6311">
                  <c:v>2.9326999999999999E-2</c:v>
                </c:pt>
                <c:pt idx="6312">
                  <c:v>3.7843000000000002E-2</c:v>
                </c:pt>
                <c:pt idx="6313">
                  <c:v>5.2232999999999995E-2</c:v>
                </c:pt>
                <c:pt idx="6314">
                  <c:v>6.0439E-2</c:v>
                </c:pt>
                <c:pt idx="6315">
                  <c:v>6.7649000000000001E-2</c:v>
                </c:pt>
                <c:pt idx="6316">
                  <c:v>6.6542999999999991E-2</c:v>
                </c:pt>
                <c:pt idx="6317">
                  <c:v>6.8994E-2</c:v>
                </c:pt>
                <c:pt idx="6318">
                  <c:v>7.5287999999999994E-2</c:v>
                </c:pt>
                <c:pt idx="6319">
                  <c:v>6.5846000000000002E-2</c:v>
                </c:pt>
                <c:pt idx="6320">
                  <c:v>7.7648999999999996E-2</c:v>
                </c:pt>
                <c:pt idx="6321">
                  <c:v>7.3805999999999997E-2</c:v>
                </c:pt>
                <c:pt idx="6322">
                  <c:v>7.1331999999999993E-2</c:v>
                </c:pt>
                <c:pt idx="6323">
                  <c:v>6.3255999999999993E-2</c:v>
                </c:pt>
                <c:pt idx="6324">
                  <c:v>5.9884E-2</c:v>
                </c:pt>
                <c:pt idx="6325">
                  <c:v>5.7475999999999999E-2</c:v>
                </c:pt>
                <c:pt idx="6326">
                  <c:v>5.2545999999999995E-2</c:v>
                </c:pt>
                <c:pt idx="6327">
                  <c:v>7.6637999999999998E-2</c:v>
                </c:pt>
                <c:pt idx="6328">
                  <c:v>8.3746000000000001E-2</c:v>
                </c:pt>
                <c:pt idx="6329">
                  <c:v>9.6120000000000011E-2</c:v>
                </c:pt>
                <c:pt idx="6330">
                  <c:v>9.2791999999999999E-2</c:v>
                </c:pt>
                <c:pt idx="6331">
                  <c:v>8.7494000000000002E-2</c:v>
                </c:pt>
                <c:pt idx="6332">
                  <c:v>7.6453999999999994E-2</c:v>
                </c:pt>
                <c:pt idx="6333">
                  <c:v>6.9663000000000003E-2</c:v>
                </c:pt>
                <c:pt idx="6334">
                  <c:v>7.2852E-2</c:v>
                </c:pt>
                <c:pt idx="6335">
                  <c:v>0.102492</c:v>
                </c:pt>
                <c:pt idx="6336">
                  <c:v>9.3562999999999993E-2</c:v>
                </c:pt>
                <c:pt idx="6337">
                  <c:v>8.5417999999999994E-2</c:v>
                </c:pt>
                <c:pt idx="6338">
                  <c:v>7.1351999999999999E-2</c:v>
                </c:pt>
                <c:pt idx="6339">
                  <c:v>7.757E-2</c:v>
                </c:pt>
                <c:pt idx="6340">
                  <c:v>6.9976999999999998E-2</c:v>
                </c:pt>
                <c:pt idx="6341">
                  <c:v>5.9700999999999997E-2</c:v>
                </c:pt>
                <c:pt idx="6342">
                  <c:v>5.1276999999999996E-2</c:v>
                </c:pt>
                <c:pt idx="6343">
                  <c:v>4.1301999999999998E-2</c:v>
                </c:pt>
                <c:pt idx="6344">
                  <c:v>3.5584999999999999E-2</c:v>
                </c:pt>
                <c:pt idx="6345">
                  <c:v>3.5860999999999997E-2</c:v>
                </c:pt>
                <c:pt idx="6346">
                  <c:v>4.2110999999999996E-2</c:v>
                </c:pt>
                <c:pt idx="6347">
                  <c:v>3.6563999999999999E-2</c:v>
                </c:pt>
                <c:pt idx="6348">
                  <c:v>3.0636999999999998E-2</c:v>
                </c:pt>
                <c:pt idx="6349">
                  <c:v>2.9581999999999997E-2</c:v>
                </c:pt>
                <c:pt idx="6350">
                  <c:v>2.6370999999999999E-2</c:v>
                </c:pt>
                <c:pt idx="6351">
                  <c:v>3.8667E-2</c:v>
                </c:pt>
                <c:pt idx="6352">
                  <c:v>4.7274999999999998E-2</c:v>
                </c:pt>
                <c:pt idx="6353">
                  <c:v>6.6936999999999997E-2</c:v>
                </c:pt>
                <c:pt idx="6354">
                  <c:v>7.1612999999999996E-2</c:v>
                </c:pt>
                <c:pt idx="6355">
                  <c:v>7.2595999999999994E-2</c:v>
                </c:pt>
                <c:pt idx="6356">
                  <c:v>6.8680000000000005E-2</c:v>
                </c:pt>
                <c:pt idx="6357">
                  <c:v>6.3678999999999999E-2</c:v>
                </c:pt>
                <c:pt idx="6358">
                  <c:v>7.8093999999999997E-2</c:v>
                </c:pt>
                <c:pt idx="6359">
                  <c:v>7.9736000000000001E-2</c:v>
                </c:pt>
                <c:pt idx="6360">
                  <c:v>8.0652000000000001E-2</c:v>
                </c:pt>
                <c:pt idx="6361">
                  <c:v>7.3995999999999992E-2</c:v>
                </c:pt>
                <c:pt idx="6362">
                  <c:v>6.3518999999999992E-2</c:v>
                </c:pt>
                <c:pt idx="6363">
                  <c:v>5.5260999999999998E-2</c:v>
                </c:pt>
                <c:pt idx="6364">
                  <c:v>5.0696999999999999E-2</c:v>
                </c:pt>
                <c:pt idx="6365">
                  <c:v>4.0774999999999999E-2</c:v>
                </c:pt>
                <c:pt idx="6366">
                  <c:v>3.8554999999999999E-2</c:v>
                </c:pt>
                <c:pt idx="6367">
                  <c:v>3.4120999999999999E-2</c:v>
                </c:pt>
                <c:pt idx="6368">
                  <c:v>2.5177999999999999E-2</c:v>
                </c:pt>
                <c:pt idx="6369">
                  <c:v>2.41E-2</c:v>
                </c:pt>
                <c:pt idx="6370">
                  <c:v>2.0406999999999998E-2</c:v>
                </c:pt>
                <c:pt idx="6371">
                  <c:v>1.5482999999999998E-2</c:v>
                </c:pt>
                <c:pt idx="6372">
                  <c:v>1.5314999999999999E-2</c:v>
                </c:pt>
                <c:pt idx="6373">
                  <c:v>1.3618999999999999E-2</c:v>
                </c:pt>
                <c:pt idx="6374">
                  <c:v>1.1332999999999999E-2</c:v>
                </c:pt>
                <c:pt idx="6375">
                  <c:v>2.1727E-2</c:v>
                </c:pt>
                <c:pt idx="6376">
                  <c:v>1.5267999999999999E-2</c:v>
                </c:pt>
                <c:pt idx="6377">
                  <c:v>1.1677999999999999E-2</c:v>
                </c:pt>
                <c:pt idx="6378">
                  <c:v>1.3654999999999999E-2</c:v>
                </c:pt>
                <c:pt idx="6379">
                  <c:v>1.2303999999999999E-2</c:v>
                </c:pt>
                <c:pt idx="6380">
                  <c:v>1.2215999999999999E-2</c:v>
                </c:pt>
                <c:pt idx="6381">
                  <c:v>8.9009999999999992E-3</c:v>
                </c:pt>
                <c:pt idx="6382">
                  <c:v>7.025E-3</c:v>
                </c:pt>
                <c:pt idx="6383">
                  <c:v>6.0109999999999999E-3</c:v>
                </c:pt>
                <c:pt idx="6384">
                  <c:v>7.4659999999999995E-3</c:v>
                </c:pt>
                <c:pt idx="6385">
                  <c:v>7.7249999999999992E-3</c:v>
                </c:pt>
                <c:pt idx="6386">
                  <c:v>9.6779999999999991E-3</c:v>
                </c:pt>
                <c:pt idx="6387">
                  <c:v>9.476E-3</c:v>
                </c:pt>
                <c:pt idx="6388">
                  <c:v>1.4350999999999999E-2</c:v>
                </c:pt>
                <c:pt idx="6389">
                  <c:v>1.4240000000000001E-2</c:v>
                </c:pt>
                <c:pt idx="6390">
                  <c:v>1.4330000000000001E-2</c:v>
                </c:pt>
                <c:pt idx="6391">
                  <c:v>1.1646999999999999E-2</c:v>
                </c:pt>
                <c:pt idx="6392">
                  <c:v>1.4074E-2</c:v>
                </c:pt>
                <c:pt idx="6393">
                  <c:v>1.1278E-2</c:v>
                </c:pt>
                <c:pt idx="6394">
                  <c:v>1.1731999999999999E-2</c:v>
                </c:pt>
                <c:pt idx="6395">
                  <c:v>9.7579999999999993E-3</c:v>
                </c:pt>
                <c:pt idx="6396">
                  <c:v>1.0267999999999999E-2</c:v>
                </c:pt>
                <c:pt idx="6397">
                  <c:v>1.2126E-2</c:v>
                </c:pt>
                <c:pt idx="6398">
                  <c:v>1.6240000000000001E-2</c:v>
                </c:pt>
                <c:pt idx="6399">
                  <c:v>1.8780000000000002E-2</c:v>
                </c:pt>
                <c:pt idx="6400">
                  <c:v>2.2432999999999998E-2</c:v>
                </c:pt>
                <c:pt idx="6401">
                  <c:v>2.9537999999999998E-2</c:v>
                </c:pt>
                <c:pt idx="6402">
                  <c:v>3.1764000000000001E-2</c:v>
                </c:pt>
                <c:pt idx="6403">
                  <c:v>2.9780000000000001E-2</c:v>
                </c:pt>
                <c:pt idx="6404">
                  <c:v>2.8754999999999999E-2</c:v>
                </c:pt>
                <c:pt idx="6405">
                  <c:v>3.0544999999999999E-2</c:v>
                </c:pt>
                <c:pt idx="6406">
                  <c:v>4.5150000000000003E-2</c:v>
                </c:pt>
                <c:pt idx="6407">
                  <c:v>4.7372999999999998E-2</c:v>
                </c:pt>
                <c:pt idx="6408">
                  <c:v>4.4957999999999998E-2</c:v>
                </c:pt>
                <c:pt idx="6409">
                  <c:v>4.1776000000000001E-2</c:v>
                </c:pt>
                <c:pt idx="6410">
                  <c:v>3.6073999999999995E-2</c:v>
                </c:pt>
                <c:pt idx="6411">
                  <c:v>3.4953999999999999E-2</c:v>
                </c:pt>
                <c:pt idx="6412">
                  <c:v>3.1880000000000006E-2</c:v>
                </c:pt>
                <c:pt idx="6413">
                  <c:v>3.0835999999999999E-2</c:v>
                </c:pt>
                <c:pt idx="6414">
                  <c:v>2.9644E-2</c:v>
                </c:pt>
                <c:pt idx="6415">
                  <c:v>3.0040000000000001E-2</c:v>
                </c:pt>
                <c:pt idx="6416">
                  <c:v>2.9744E-2</c:v>
                </c:pt>
                <c:pt idx="6417">
                  <c:v>7.3672000000000001E-2</c:v>
                </c:pt>
                <c:pt idx="6418">
                  <c:v>6.5321999999999991E-2</c:v>
                </c:pt>
                <c:pt idx="6419">
                  <c:v>5.7536999999999998E-2</c:v>
                </c:pt>
                <c:pt idx="6420">
                  <c:v>5.1778999999999999E-2</c:v>
                </c:pt>
                <c:pt idx="6421">
                  <c:v>4.6646E-2</c:v>
                </c:pt>
                <c:pt idx="6422">
                  <c:v>4.3792999999999999E-2</c:v>
                </c:pt>
                <c:pt idx="6423">
                  <c:v>3.8787999999999996E-2</c:v>
                </c:pt>
                <c:pt idx="6424">
                  <c:v>3.3359E-2</c:v>
                </c:pt>
                <c:pt idx="6425">
                  <c:v>2.6719E-2</c:v>
                </c:pt>
                <c:pt idx="6426">
                  <c:v>2.2783999999999999E-2</c:v>
                </c:pt>
                <c:pt idx="6427">
                  <c:v>1.9463999999999999E-2</c:v>
                </c:pt>
                <c:pt idx="6428">
                  <c:v>3.4840999999999997E-2</c:v>
                </c:pt>
                <c:pt idx="6429">
                  <c:v>2.7237999999999998E-2</c:v>
                </c:pt>
                <c:pt idx="6430">
                  <c:v>2.4150999999999999E-2</c:v>
                </c:pt>
                <c:pt idx="6431">
                  <c:v>2.5196999999999997E-2</c:v>
                </c:pt>
                <c:pt idx="6432">
                  <c:v>2.6966E-2</c:v>
                </c:pt>
                <c:pt idx="6433">
                  <c:v>2.6761999999999998E-2</c:v>
                </c:pt>
                <c:pt idx="6434">
                  <c:v>2.9038999999999999E-2</c:v>
                </c:pt>
                <c:pt idx="6435">
                  <c:v>2.5006E-2</c:v>
                </c:pt>
                <c:pt idx="6436">
                  <c:v>2.4643999999999999E-2</c:v>
                </c:pt>
                <c:pt idx="6437">
                  <c:v>2.6435E-2</c:v>
                </c:pt>
                <c:pt idx="6438">
                  <c:v>2.1214E-2</c:v>
                </c:pt>
                <c:pt idx="6439">
                  <c:v>1.7495999999999998E-2</c:v>
                </c:pt>
                <c:pt idx="6440">
                  <c:v>1.6389000000000001E-2</c:v>
                </c:pt>
                <c:pt idx="6441">
                  <c:v>1.7984999999999998E-2</c:v>
                </c:pt>
                <c:pt idx="6442">
                  <c:v>1.8550999999999998E-2</c:v>
                </c:pt>
                <c:pt idx="6443">
                  <c:v>2.2221999999999999E-2</c:v>
                </c:pt>
                <c:pt idx="6444">
                  <c:v>2.2338E-2</c:v>
                </c:pt>
                <c:pt idx="6445">
                  <c:v>2.3848999999999999E-2</c:v>
                </c:pt>
                <c:pt idx="6446">
                  <c:v>2.5347999999999999E-2</c:v>
                </c:pt>
                <c:pt idx="6447">
                  <c:v>2.3983999999999998E-2</c:v>
                </c:pt>
                <c:pt idx="6448">
                  <c:v>2.2060999999999997E-2</c:v>
                </c:pt>
                <c:pt idx="6449">
                  <c:v>3.5435000000000001E-2</c:v>
                </c:pt>
                <c:pt idx="6450">
                  <c:v>3.7281999999999996E-2</c:v>
                </c:pt>
                <c:pt idx="6451">
                  <c:v>3.8600000000000002E-2</c:v>
                </c:pt>
                <c:pt idx="6452">
                  <c:v>3.1852999999999999E-2</c:v>
                </c:pt>
                <c:pt idx="6453">
                  <c:v>3.4048999999999996E-2</c:v>
                </c:pt>
                <c:pt idx="6454">
                  <c:v>2.7196999999999999E-2</c:v>
                </c:pt>
                <c:pt idx="6455">
                  <c:v>4.8021999999999995E-2</c:v>
                </c:pt>
                <c:pt idx="6456">
                  <c:v>4.8813999999999996E-2</c:v>
                </c:pt>
                <c:pt idx="6457">
                  <c:v>5.6683999999999998E-2</c:v>
                </c:pt>
                <c:pt idx="6458">
                  <c:v>4.9965999999999997E-2</c:v>
                </c:pt>
                <c:pt idx="6459">
                  <c:v>4.0854000000000001E-2</c:v>
                </c:pt>
                <c:pt idx="6460">
                  <c:v>2.9392999999999999E-2</c:v>
                </c:pt>
                <c:pt idx="6461">
                  <c:v>2.3465999999999997E-2</c:v>
                </c:pt>
                <c:pt idx="6462">
                  <c:v>3.2944999999999995E-2</c:v>
                </c:pt>
                <c:pt idx="6463">
                  <c:v>2.8652E-2</c:v>
                </c:pt>
                <c:pt idx="6464">
                  <c:v>2.9568999999999998E-2</c:v>
                </c:pt>
                <c:pt idx="6465">
                  <c:v>2.4572999999999998E-2</c:v>
                </c:pt>
                <c:pt idx="6466">
                  <c:v>2.4521999999999999E-2</c:v>
                </c:pt>
                <c:pt idx="6467">
                  <c:v>2.5190000000000001E-2</c:v>
                </c:pt>
                <c:pt idx="6468">
                  <c:v>2.4667999999999999E-2</c:v>
                </c:pt>
                <c:pt idx="6469">
                  <c:v>2.5741999999999998E-2</c:v>
                </c:pt>
                <c:pt idx="6470">
                  <c:v>3.3659000000000001E-2</c:v>
                </c:pt>
                <c:pt idx="6471">
                  <c:v>2.9898999999999998E-2</c:v>
                </c:pt>
                <c:pt idx="6472">
                  <c:v>2.9575999999999998E-2</c:v>
                </c:pt>
                <c:pt idx="6473">
                  <c:v>5.0750999999999998E-2</c:v>
                </c:pt>
                <c:pt idx="6474">
                  <c:v>3.9935999999999999E-2</c:v>
                </c:pt>
                <c:pt idx="6475">
                  <c:v>3.5665999999999996E-2</c:v>
                </c:pt>
                <c:pt idx="6476">
                  <c:v>2.9498999999999997E-2</c:v>
                </c:pt>
                <c:pt idx="6477">
                  <c:v>2.3039E-2</c:v>
                </c:pt>
                <c:pt idx="6478">
                  <c:v>1.7638000000000001E-2</c:v>
                </c:pt>
                <c:pt idx="6479">
                  <c:v>1.6105999999999999E-2</c:v>
                </c:pt>
                <c:pt idx="6480">
                  <c:v>1.8827999999999998E-2</c:v>
                </c:pt>
                <c:pt idx="6481">
                  <c:v>2.0910000000000002E-2</c:v>
                </c:pt>
                <c:pt idx="6482">
                  <c:v>2.0242E-2</c:v>
                </c:pt>
                <c:pt idx="6483">
                  <c:v>1.9585999999999999E-2</c:v>
                </c:pt>
                <c:pt idx="6484">
                  <c:v>1.7746999999999999E-2</c:v>
                </c:pt>
                <c:pt idx="6485">
                  <c:v>2.0067999999999999E-2</c:v>
                </c:pt>
                <c:pt idx="6486">
                  <c:v>2.2910000000000003E-2</c:v>
                </c:pt>
                <c:pt idx="6487">
                  <c:v>1.9441999999999997E-2</c:v>
                </c:pt>
                <c:pt idx="6488">
                  <c:v>1.9476E-2</c:v>
                </c:pt>
                <c:pt idx="6489">
                  <c:v>2.1604999999999999E-2</c:v>
                </c:pt>
                <c:pt idx="6490">
                  <c:v>2.2976999999999997E-2</c:v>
                </c:pt>
                <c:pt idx="6491">
                  <c:v>2.3784E-2</c:v>
                </c:pt>
                <c:pt idx="6492">
                  <c:v>2.4032999999999999E-2</c:v>
                </c:pt>
                <c:pt idx="6493">
                  <c:v>2.2081E-2</c:v>
                </c:pt>
                <c:pt idx="6494">
                  <c:v>1.8248999999999998E-2</c:v>
                </c:pt>
                <c:pt idx="6495">
                  <c:v>1.5273E-2</c:v>
                </c:pt>
                <c:pt idx="6496">
                  <c:v>1.3892E-2</c:v>
                </c:pt>
                <c:pt idx="6497">
                  <c:v>1.1656999999999999E-2</c:v>
                </c:pt>
                <c:pt idx="6498">
                  <c:v>1.0478999999999999E-2</c:v>
                </c:pt>
                <c:pt idx="6499">
                  <c:v>1.3908999999999999E-2</c:v>
                </c:pt>
                <c:pt idx="6500">
                  <c:v>1.6222E-2</c:v>
                </c:pt>
                <c:pt idx="6501">
                  <c:v>1.5557999999999999E-2</c:v>
                </c:pt>
                <c:pt idx="6502">
                  <c:v>3.1470000000000005E-2</c:v>
                </c:pt>
                <c:pt idx="6503">
                  <c:v>2.6941999999999997E-2</c:v>
                </c:pt>
                <c:pt idx="6504">
                  <c:v>1.8060000000000003E-2</c:v>
                </c:pt>
                <c:pt idx="6505">
                  <c:v>1.5134999999999999E-2</c:v>
                </c:pt>
                <c:pt idx="6506">
                  <c:v>1.6510999999999998E-2</c:v>
                </c:pt>
                <c:pt idx="6507">
                  <c:v>1.3644E-2</c:v>
                </c:pt>
                <c:pt idx="6508">
                  <c:v>1.2192999999999999E-2</c:v>
                </c:pt>
                <c:pt idx="6509">
                  <c:v>9.9950000000000004E-3</c:v>
                </c:pt>
                <c:pt idx="6510">
                  <c:v>1.1656E-2</c:v>
                </c:pt>
                <c:pt idx="6511">
                  <c:v>1.2641999999999999E-2</c:v>
                </c:pt>
                <c:pt idx="6512">
                  <c:v>1.5085999999999999E-2</c:v>
                </c:pt>
                <c:pt idx="6513">
                  <c:v>1.3965E-2</c:v>
                </c:pt>
                <c:pt idx="6514">
                  <c:v>1.2660000000000001E-2</c:v>
                </c:pt>
                <c:pt idx="6515">
                  <c:v>1.2034999999999999E-2</c:v>
                </c:pt>
                <c:pt idx="6516">
                  <c:v>1.1514999999999999E-2</c:v>
                </c:pt>
                <c:pt idx="6517">
                  <c:v>8.9049999999999997E-3</c:v>
                </c:pt>
                <c:pt idx="6518">
                  <c:v>7.9589999999999991E-3</c:v>
                </c:pt>
                <c:pt idx="6519">
                  <c:v>6.6429999999999996E-3</c:v>
                </c:pt>
                <c:pt idx="6520">
                  <c:v>7.4219999999999998E-3</c:v>
                </c:pt>
                <c:pt idx="6521">
                  <c:v>1.1542E-2</c:v>
                </c:pt>
                <c:pt idx="6522">
                  <c:v>1.6916E-2</c:v>
                </c:pt>
                <c:pt idx="6523">
                  <c:v>2.3851999999999998E-2</c:v>
                </c:pt>
                <c:pt idx="6524">
                  <c:v>2.1940999999999999E-2</c:v>
                </c:pt>
                <c:pt idx="6525">
                  <c:v>2.2197999999999999E-2</c:v>
                </c:pt>
                <c:pt idx="6526">
                  <c:v>1.9098999999999998E-2</c:v>
                </c:pt>
                <c:pt idx="6527">
                  <c:v>1.924E-2</c:v>
                </c:pt>
                <c:pt idx="6528">
                  <c:v>1.5165999999999999E-2</c:v>
                </c:pt>
                <c:pt idx="6529">
                  <c:v>2.0586E-2</c:v>
                </c:pt>
                <c:pt idx="6530">
                  <c:v>1.8671999999999998E-2</c:v>
                </c:pt>
                <c:pt idx="6531">
                  <c:v>1.5515999999999999E-2</c:v>
                </c:pt>
                <c:pt idx="6532">
                  <c:v>1.5191999999999999E-2</c:v>
                </c:pt>
                <c:pt idx="6533">
                  <c:v>1.1221999999999999E-2</c:v>
                </c:pt>
                <c:pt idx="6534">
                  <c:v>9.5960000000000004E-3</c:v>
                </c:pt>
                <c:pt idx="6535">
                  <c:v>7.6009999999999993E-3</c:v>
                </c:pt>
                <c:pt idx="6536">
                  <c:v>1.0926E-2</c:v>
                </c:pt>
                <c:pt idx="6537">
                  <c:v>8.2279999999999992E-3</c:v>
                </c:pt>
                <c:pt idx="6538">
                  <c:v>7.1669999999999998E-3</c:v>
                </c:pt>
                <c:pt idx="6539">
                  <c:v>7.3720000000000001E-3</c:v>
                </c:pt>
                <c:pt idx="6540">
                  <c:v>5.9029999999999994E-3</c:v>
                </c:pt>
                <c:pt idx="6541">
                  <c:v>6.0000000000000001E-3</c:v>
                </c:pt>
                <c:pt idx="6542">
                  <c:v>6.2879999999999993E-3</c:v>
                </c:pt>
                <c:pt idx="6543">
                  <c:v>5.5950000000000001E-3</c:v>
                </c:pt>
                <c:pt idx="6544">
                  <c:v>4.3349999999999994E-3</c:v>
                </c:pt>
                <c:pt idx="6545">
                  <c:v>3.0400000000000002E-3</c:v>
                </c:pt>
                <c:pt idx="6546">
                  <c:v>3.1110000000000001E-3</c:v>
                </c:pt>
                <c:pt idx="6547">
                  <c:v>1.2541999999999999E-2</c:v>
                </c:pt>
                <c:pt idx="6548">
                  <c:v>1.2577999999999999E-2</c:v>
                </c:pt>
                <c:pt idx="6549">
                  <c:v>1.1431E-2</c:v>
                </c:pt>
                <c:pt idx="6550">
                  <c:v>1.0463999999999999E-2</c:v>
                </c:pt>
                <c:pt idx="6551">
                  <c:v>1.0062999999999999E-2</c:v>
                </c:pt>
                <c:pt idx="6552">
                  <c:v>1.1316999999999999E-2</c:v>
                </c:pt>
                <c:pt idx="6553">
                  <c:v>1.2291999999999999E-2</c:v>
                </c:pt>
                <c:pt idx="6554">
                  <c:v>1.1356E-2</c:v>
                </c:pt>
                <c:pt idx="6555">
                  <c:v>2.0243999999999998E-2</c:v>
                </c:pt>
                <c:pt idx="6556">
                  <c:v>1.6390999999999999E-2</c:v>
                </c:pt>
                <c:pt idx="6557">
                  <c:v>1.5636999999999998E-2</c:v>
                </c:pt>
                <c:pt idx="6558">
                  <c:v>1.3457999999999999E-2</c:v>
                </c:pt>
                <c:pt idx="6559">
                  <c:v>2.7125E-2</c:v>
                </c:pt>
                <c:pt idx="6560">
                  <c:v>2.2731999999999999E-2</c:v>
                </c:pt>
                <c:pt idx="6561">
                  <c:v>1.6687E-2</c:v>
                </c:pt>
                <c:pt idx="6562">
                  <c:v>1.7218000000000001E-2</c:v>
                </c:pt>
                <c:pt idx="6563">
                  <c:v>1.4903999999999999E-2</c:v>
                </c:pt>
                <c:pt idx="6564">
                  <c:v>1.3186999999999999E-2</c:v>
                </c:pt>
                <c:pt idx="6565">
                  <c:v>1.0003999999999999E-2</c:v>
                </c:pt>
                <c:pt idx="6566">
                  <c:v>8.5109999999999995E-3</c:v>
                </c:pt>
                <c:pt idx="6567">
                  <c:v>1.0197999999999999E-2</c:v>
                </c:pt>
                <c:pt idx="6568">
                  <c:v>6.2200000000000007E-3</c:v>
                </c:pt>
                <c:pt idx="6569">
                  <c:v>9.8560000000000002E-3</c:v>
                </c:pt>
                <c:pt idx="6570">
                  <c:v>1.0494E-2</c:v>
                </c:pt>
                <c:pt idx="6571">
                  <c:v>1.3032999999999999E-2</c:v>
                </c:pt>
                <c:pt idx="6572">
                  <c:v>1.0159E-2</c:v>
                </c:pt>
                <c:pt idx="6573">
                  <c:v>9.3589999999999993E-3</c:v>
                </c:pt>
                <c:pt idx="6574">
                  <c:v>9.6670000000000002E-3</c:v>
                </c:pt>
                <c:pt idx="6575">
                  <c:v>2.4310999999999999E-2</c:v>
                </c:pt>
                <c:pt idx="6576">
                  <c:v>2.0102999999999999E-2</c:v>
                </c:pt>
                <c:pt idx="6577">
                  <c:v>1.7811999999999998E-2</c:v>
                </c:pt>
                <c:pt idx="6578">
                  <c:v>1.8898999999999999E-2</c:v>
                </c:pt>
                <c:pt idx="6579">
                  <c:v>1.4855999999999999E-2</c:v>
                </c:pt>
                <c:pt idx="6580">
                  <c:v>1.2190000000000001E-2</c:v>
                </c:pt>
                <c:pt idx="6581">
                  <c:v>1.1191E-2</c:v>
                </c:pt>
                <c:pt idx="6582">
                  <c:v>9.3259999999999992E-3</c:v>
                </c:pt>
                <c:pt idx="6583">
                  <c:v>9.3809999999999987E-3</c:v>
                </c:pt>
                <c:pt idx="6584">
                  <c:v>1.1250999999999999E-2</c:v>
                </c:pt>
                <c:pt idx="6585">
                  <c:v>1.1406999999999999E-2</c:v>
                </c:pt>
                <c:pt idx="6586">
                  <c:v>1.2239E-2</c:v>
                </c:pt>
                <c:pt idx="6587">
                  <c:v>1.2178E-2</c:v>
                </c:pt>
                <c:pt idx="6588">
                  <c:v>1.4490000000000001E-2</c:v>
                </c:pt>
                <c:pt idx="6589">
                  <c:v>1.3469E-2</c:v>
                </c:pt>
                <c:pt idx="6590">
                  <c:v>1.174E-2</c:v>
                </c:pt>
                <c:pt idx="6591">
                  <c:v>1.132E-2</c:v>
                </c:pt>
                <c:pt idx="6592">
                  <c:v>1.0780000000000001E-2</c:v>
                </c:pt>
                <c:pt idx="6593">
                  <c:v>9.9689999999999987E-3</c:v>
                </c:pt>
                <c:pt idx="6594">
                  <c:v>1.2834999999999999E-2</c:v>
                </c:pt>
                <c:pt idx="6595">
                  <c:v>1.1923999999999999E-2</c:v>
                </c:pt>
                <c:pt idx="6596">
                  <c:v>1.4253999999999999E-2</c:v>
                </c:pt>
                <c:pt idx="6597">
                  <c:v>5.2456999999999997E-2</c:v>
                </c:pt>
                <c:pt idx="6598">
                  <c:v>7.3010999999999993E-2</c:v>
                </c:pt>
                <c:pt idx="6599">
                  <c:v>6.3167000000000001E-2</c:v>
                </c:pt>
                <c:pt idx="6600">
                  <c:v>5.2235999999999998E-2</c:v>
                </c:pt>
                <c:pt idx="6601">
                  <c:v>4.1987999999999998E-2</c:v>
                </c:pt>
                <c:pt idx="6602">
                  <c:v>3.6510000000000001E-2</c:v>
                </c:pt>
                <c:pt idx="6603">
                  <c:v>3.5829E-2</c:v>
                </c:pt>
                <c:pt idx="6604">
                  <c:v>3.1816999999999998E-2</c:v>
                </c:pt>
                <c:pt idx="6605">
                  <c:v>3.9310000000000005E-2</c:v>
                </c:pt>
                <c:pt idx="6606">
                  <c:v>3.3638000000000001E-2</c:v>
                </c:pt>
                <c:pt idx="6607">
                  <c:v>3.5370000000000006E-2</c:v>
                </c:pt>
                <c:pt idx="6608">
                  <c:v>3.1910000000000001E-2</c:v>
                </c:pt>
                <c:pt idx="6609">
                  <c:v>2.6994999999999998E-2</c:v>
                </c:pt>
                <c:pt idx="6610">
                  <c:v>2.4257999999999998E-2</c:v>
                </c:pt>
                <c:pt idx="6611">
                  <c:v>2.2477E-2</c:v>
                </c:pt>
                <c:pt idx="6612">
                  <c:v>3.0095E-2</c:v>
                </c:pt>
                <c:pt idx="6613">
                  <c:v>3.4924999999999998E-2</c:v>
                </c:pt>
                <c:pt idx="6614">
                  <c:v>3.6874999999999998E-2</c:v>
                </c:pt>
                <c:pt idx="6615">
                  <c:v>3.2513E-2</c:v>
                </c:pt>
                <c:pt idx="6616">
                  <c:v>3.4890000000000004E-2</c:v>
                </c:pt>
                <c:pt idx="6617">
                  <c:v>3.1308999999999997E-2</c:v>
                </c:pt>
                <c:pt idx="6618">
                  <c:v>2.5682E-2</c:v>
                </c:pt>
                <c:pt idx="6619">
                  <c:v>2.1373E-2</c:v>
                </c:pt>
                <c:pt idx="6620">
                  <c:v>2.7649E-2</c:v>
                </c:pt>
                <c:pt idx="6621">
                  <c:v>2.4917999999999999E-2</c:v>
                </c:pt>
                <c:pt idx="6622">
                  <c:v>2.6890999999999998E-2</c:v>
                </c:pt>
                <c:pt idx="6623">
                  <c:v>2.7133999999999998E-2</c:v>
                </c:pt>
                <c:pt idx="6624">
                  <c:v>2.6520999999999999E-2</c:v>
                </c:pt>
                <c:pt idx="6625">
                  <c:v>2.2553E-2</c:v>
                </c:pt>
                <c:pt idx="6626">
                  <c:v>2.3910999999999998E-2</c:v>
                </c:pt>
                <c:pt idx="6627">
                  <c:v>2.3077999999999998E-2</c:v>
                </c:pt>
                <c:pt idx="6628">
                  <c:v>3.0917E-2</c:v>
                </c:pt>
                <c:pt idx="6629">
                  <c:v>4.9963999999999995E-2</c:v>
                </c:pt>
                <c:pt idx="6630">
                  <c:v>5.0488999999999999E-2</c:v>
                </c:pt>
                <c:pt idx="6631">
                  <c:v>3.9647999999999996E-2</c:v>
                </c:pt>
                <c:pt idx="6632">
                  <c:v>3.4988999999999999E-2</c:v>
                </c:pt>
                <c:pt idx="6633">
                  <c:v>2.7790000000000002E-2</c:v>
                </c:pt>
                <c:pt idx="6634">
                  <c:v>2.6872999999999998E-2</c:v>
                </c:pt>
                <c:pt idx="6635">
                  <c:v>2.3557999999999999E-2</c:v>
                </c:pt>
                <c:pt idx="6636">
                  <c:v>1.8370999999999998E-2</c:v>
                </c:pt>
                <c:pt idx="6637">
                  <c:v>1.6975000000000001E-2</c:v>
                </c:pt>
                <c:pt idx="6638">
                  <c:v>1.8210999999999998E-2</c:v>
                </c:pt>
                <c:pt idx="6639">
                  <c:v>2.0194999999999998E-2</c:v>
                </c:pt>
                <c:pt idx="6640">
                  <c:v>1.8074E-2</c:v>
                </c:pt>
                <c:pt idx="6641">
                  <c:v>1.3139E-2</c:v>
                </c:pt>
                <c:pt idx="6642">
                  <c:v>1.9520000000000003E-2</c:v>
                </c:pt>
                <c:pt idx="6643">
                  <c:v>1.8935E-2</c:v>
                </c:pt>
                <c:pt idx="6644">
                  <c:v>1.8075000000000001E-2</c:v>
                </c:pt>
                <c:pt idx="6645">
                  <c:v>1.3953999999999999E-2</c:v>
                </c:pt>
                <c:pt idx="6646">
                  <c:v>1.1998999999999999E-2</c:v>
                </c:pt>
                <c:pt idx="6647">
                  <c:v>9.918999999999999E-3</c:v>
                </c:pt>
                <c:pt idx="6648">
                  <c:v>1.1191999999999999E-2</c:v>
                </c:pt>
                <c:pt idx="6649">
                  <c:v>8.8729999999999989E-3</c:v>
                </c:pt>
                <c:pt idx="6650">
                  <c:v>7.4739999999999997E-3</c:v>
                </c:pt>
                <c:pt idx="6651">
                  <c:v>7.4639999999999993E-3</c:v>
                </c:pt>
                <c:pt idx="6652">
                  <c:v>5.7959999999999999E-3</c:v>
                </c:pt>
                <c:pt idx="6653">
                  <c:v>4.5490000000000001E-3</c:v>
                </c:pt>
                <c:pt idx="6654">
                  <c:v>3.5719999999999997E-3</c:v>
                </c:pt>
                <c:pt idx="6655">
                  <c:v>4.0140000000000002E-3</c:v>
                </c:pt>
                <c:pt idx="6656">
                  <c:v>9.58E-3</c:v>
                </c:pt>
                <c:pt idx="6657">
                  <c:v>7.809E-3</c:v>
                </c:pt>
                <c:pt idx="6658">
                  <c:v>5.1119999999999994E-3</c:v>
                </c:pt>
                <c:pt idx="6659">
                  <c:v>4.7279999999999996E-3</c:v>
                </c:pt>
                <c:pt idx="6660">
                  <c:v>4.5329999999999997E-3</c:v>
                </c:pt>
                <c:pt idx="6661">
                  <c:v>3.702E-3</c:v>
                </c:pt>
                <c:pt idx="6662">
                  <c:v>3.4200000000000003E-3</c:v>
                </c:pt>
                <c:pt idx="6663">
                  <c:v>4.6569999999999997E-3</c:v>
                </c:pt>
                <c:pt idx="6664">
                  <c:v>6.9049999999999997E-3</c:v>
                </c:pt>
                <c:pt idx="6665">
                  <c:v>7.6749999999999995E-3</c:v>
                </c:pt>
                <c:pt idx="6666">
                  <c:v>9.1929999999999998E-3</c:v>
                </c:pt>
                <c:pt idx="6667">
                  <c:v>7.7640000000000001E-3</c:v>
                </c:pt>
                <c:pt idx="6668">
                  <c:v>5.7300000000000007E-3</c:v>
                </c:pt>
                <c:pt idx="6669">
                  <c:v>4.9740000000000001E-3</c:v>
                </c:pt>
                <c:pt idx="6670">
                  <c:v>4.5059999999999996E-3</c:v>
                </c:pt>
                <c:pt idx="6671">
                  <c:v>5.4329999999999995E-3</c:v>
                </c:pt>
                <c:pt idx="6672">
                  <c:v>8.6470000000000002E-3</c:v>
                </c:pt>
                <c:pt idx="6673">
                  <c:v>9.9489999999999995E-3</c:v>
                </c:pt>
                <c:pt idx="6674">
                  <c:v>8.5529999999999998E-3</c:v>
                </c:pt>
                <c:pt idx="6675">
                  <c:v>1.3708999999999999E-2</c:v>
                </c:pt>
                <c:pt idx="6676">
                  <c:v>1.7606999999999998E-2</c:v>
                </c:pt>
                <c:pt idx="6677">
                  <c:v>1.7003000000000001E-2</c:v>
                </c:pt>
                <c:pt idx="6678">
                  <c:v>1.7024999999999998E-2</c:v>
                </c:pt>
                <c:pt idx="6679">
                  <c:v>1.5951E-2</c:v>
                </c:pt>
                <c:pt idx="6680">
                  <c:v>1.9924999999999998E-2</c:v>
                </c:pt>
                <c:pt idx="6681">
                  <c:v>2.1079000000000001E-2</c:v>
                </c:pt>
                <c:pt idx="6682">
                  <c:v>2.5791999999999999E-2</c:v>
                </c:pt>
                <c:pt idx="6683">
                  <c:v>2.5117999999999998E-2</c:v>
                </c:pt>
                <c:pt idx="6684">
                  <c:v>2.3297999999999999E-2</c:v>
                </c:pt>
                <c:pt idx="6685">
                  <c:v>2.6313E-2</c:v>
                </c:pt>
                <c:pt idx="6686">
                  <c:v>2.7321999999999999E-2</c:v>
                </c:pt>
                <c:pt idx="6687">
                  <c:v>2.4473999999999999E-2</c:v>
                </c:pt>
                <c:pt idx="6688">
                  <c:v>1.9986999999999998E-2</c:v>
                </c:pt>
                <c:pt idx="6689">
                  <c:v>2.1325999999999998E-2</c:v>
                </c:pt>
                <c:pt idx="6690">
                  <c:v>1.8487E-2</c:v>
                </c:pt>
                <c:pt idx="6691">
                  <c:v>2.3178000000000001E-2</c:v>
                </c:pt>
                <c:pt idx="6692">
                  <c:v>2.2037999999999999E-2</c:v>
                </c:pt>
                <c:pt idx="6693">
                  <c:v>1.7582E-2</c:v>
                </c:pt>
                <c:pt idx="6694">
                  <c:v>1.4433E-2</c:v>
                </c:pt>
                <c:pt idx="6695">
                  <c:v>2.4371E-2</c:v>
                </c:pt>
                <c:pt idx="6696">
                  <c:v>3.2453999999999997E-2</c:v>
                </c:pt>
                <c:pt idx="6697">
                  <c:v>2.5774999999999999E-2</c:v>
                </c:pt>
                <c:pt idx="6698">
                  <c:v>2.2447999999999999E-2</c:v>
                </c:pt>
                <c:pt idx="6699">
                  <c:v>2.2525999999999997E-2</c:v>
                </c:pt>
                <c:pt idx="6700">
                  <c:v>1.6843999999999998E-2</c:v>
                </c:pt>
                <c:pt idx="6701">
                  <c:v>1.4882999999999999E-2</c:v>
                </c:pt>
                <c:pt idx="6702">
                  <c:v>1.3266999999999999E-2</c:v>
                </c:pt>
                <c:pt idx="6703">
                  <c:v>1.8880999999999998E-2</c:v>
                </c:pt>
                <c:pt idx="6704">
                  <c:v>2.1281999999999999E-2</c:v>
                </c:pt>
                <c:pt idx="6705">
                  <c:v>1.4981E-2</c:v>
                </c:pt>
                <c:pt idx="6706">
                  <c:v>1.3290999999999999E-2</c:v>
                </c:pt>
                <c:pt idx="6707">
                  <c:v>1.2794E-2</c:v>
                </c:pt>
                <c:pt idx="6708">
                  <c:v>1.7780999999999998E-2</c:v>
                </c:pt>
                <c:pt idx="6709">
                  <c:v>1.2584E-2</c:v>
                </c:pt>
                <c:pt idx="6710">
                  <c:v>2.3904999999999999E-2</c:v>
                </c:pt>
                <c:pt idx="6711">
                  <c:v>2.3025999999999998E-2</c:v>
                </c:pt>
                <c:pt idx="6712">
                  <c:v>1.9230999999999998E-2</c:v>
                </c:pt>
                <c:pt idx="6713">
                  <c:v>2.0468E-2</c:v>
                </c:pt>
                <c:pt idx="6714">
                  <c:v>1.9084999999999998E-2</c:v>
                </c:pt>
                <c:pt idx="6715">
                  <c:v>1.4962E-2</c:v>
                </c:pt>
                <c:pt idx="6716">
                  <c:v>1.6763999999999998E-2</c:v>
                </c:pt>
                <c:pt idx="6717">
                  <c:v>1.1972999999999999E-2</c:v>
                </c:pt>
                <c:pt idx="6718">
                  <c:v>1.3278999999999999E-2</c:v>
                </c:pt>
                <c:pt idx="6719">
                  <c:v>1.0884E-2</c:v>
                </c:pt>
                <c:pt idx="6720">
                  <c:v>1.7498E-2</c:v>
                </c:pt>
                <c:pt idx="6721">
                  <c:v>4.0097999999999995E-2</c:v>
                </c:pt>
                <c:pt idx="6722">
                  <c:v>3.5026000000000002E-2</c:v>
                </c:pt>
                <c:pt idx="6723">
                  <c:v>2.8195999999999999E-2</c:v>
                </c:pt>
                <c:pt idx="6724">
                  <c:v>2.2075999999999998E-2</c:v>
                </c:pt>
                <c:pt idx="6725">
                  <c:v>2.3507E-2</c:v>
                </c:pt>
                <c:pt idx="6726">
                  <c:v>2.8076999999999998E-2</c:v>
                </c:pt>
                <c:pt idx="6727">
                  <c:v>2.2931999999999998E-2</c:v>
                </c:pt>
                <c:pt idx="6728">
                  <c:v>2.2411999999999998E-2</c:v>
                </c:pt>
                <c:pt idx="6729">
                  <c:v>2.3900999999999999E-2</c:v>
                </c:pt>
                <c:pt idx="6730">
                  <c:v>3.1095999999999999E-2</c:v>
                </c:pt>
                <c:pt idx="6731">
                  <c:v>2.7782999999999999E-2</c:v>
                </c:pt>
                <c:pt idx="6732">
                  <c:v>2.5980999999999997E-2</c:v>
                </c:pt>
                <c:pt idx="6733">
                  <c:v>2.1590999999999999E-2</c:v>
                </c:pt>
                <c:pt idx="6734">
                  <c:v>2.0931999999999999E-2</c:v>
                </c:pt>
                <c:pt idx="6735">
                  <c:v>2.0212999999999998E-2</c:v>
                </c:pt>
                <c:pt idx="6736">
                  <c:v>2.7956999999999999E-2</c:v>
                </c:pt>
                <c:pt idx="6737">
                  <c:v>2.6248E-2</c:v>
                </c:pt>
                <c:pt idx="6738">
                  <c:v>2.6450000000000001E-2</c:v>
                </c:pt>
                <c:pt idx="6739">
                  <c:v>2.2966999999999998E-2</c:v>
                </c:pt>
                <c:pt idx="6740">
                  <c:v>1.9710000000000002E-2</c:v>
                </c:pt>
                <c:pt idx="6741">
                  <c:v>1.9868E-2</c:v>
                </c:pt>
                <c:pt idx="6742">
                  <c:v>1.9275999999999998E-2</c:v>
                </c:pt>
                <c:pt idx="6743">
                  <c:v>1.5375999999999999E-2</c:v>
                </c:pt>
                <c:pt idx="6744">
                  <c:v>1.4420000000000001E-2</c:v>
                </c:pt>
                <c:pt idx="6745">
                  <c:v>1.2771999999999999E-2</c:v>
                </c:pt>
                <c:pt idx="6746">
                  <c:v>1.2069E-2</c:v>
                </c:pt>
                <c:pt idx="6747">
                  <c:v>1.0997999999999999E-2</c:v>
                </c:pt>
                <c:pt idx="6748">
                  <c:v>1.0418E-2</c:v>
                </c:pt>
                <c:pt idx="6749">
                  <c:v>9.807999999999999E-3</c:v>
                </c:pt>
                <c:pt idx="6750">
                  <c:v>1.0182E-2</c:v>
                </c:pt>
                <c:pt idx="6751">
                  <c:v>9.5549999999999993E-3</c:v>
                </c:pt>
                <c:pt idx="6752">
                  <c:v>8.0000000000000002E-3</c:v>
                </c:pt>
                <c:pt idx="6753">
                  <c:v>6.3139999999999993E-3</c:v>
                </c:pt>
                <c:pt idx="6754">
                  <c:v>6.3509999999999999E-3</c:v>
                </c:pt>
                <c:pt idx="6755">
                  <c:v>4.1869999999999997E-3</c:v>
                </c:pt>
                <c:pt idx="6756">
                  <c:v>3.2189999999999996E-3</c:v>
                </c:pt>
                <c:pt idx="6757">
                  <c:v>2.307E-3</c:v>
                </c:pt>
                <c:pt idx="6758">
                  <c:v>2.6479999999999997E-3</c:v>
                </c:pt>
                <c:pt idx="6759">
                  <c:v>1.859E-3</c:v>
                </c:pt>
                <c:pt idx="6760">
                  <c:v>2.0039999999999997E-3</c:v>
                </c:pt>
                <c:pt idx="6761">
                  <c:v>3.8929999999999998E-3</c:v>
                </c:pt>
                <c:pt idx="6762">
                  <c:v>2.862E-3</c:v>
                </c:pt>
                <c:pt idx="6763">
                  <c:v>3.4789999999999999E-3</c:v>
                </c:pt>
                <c:pt idx="6764">
                  <c:v>1.0280000000000001E-3</c:v>
                </c:pt>
                <c:pt idx="6765">
                  <c:v>1.2669999999999999E-3</c:v>
                </c:pt>
                <c:pt idx="6766">
                  <c:v>1.413E-3</c:v>
                </c:pt>
                <c:pt idx="6767">
                  <c:v>8.5299999999999992E-4</c:v>
                </c:pt>
                <c:pt idx="6768">
                  <c:v>1.5919999999999999E-3</c:v>
                </c:pt>
                <c:pt idx="6769">
                  <c:v>1.088E-3</c:v>
                </c:pt>
                <c:pt idx="6770">
                  <c:v>4.5490000000000001E-3</c:v>
                </c:pt>
                <c:pt idx="6771">
                  <c:v>3.4639999999999996E-3</c:v>
                </c:pt>
                <c:pt idx="6772">
                  <c:v>2.8289999999999999E-3</c:v>
                </c:pt>
                <c:pt idx="6773">
                  <c:v>3.7689999999999998E-3</c:v>
                </c:pt>
                <c:pt idx="6774">
                  <c:v>6.6409999999999993E-3</c:v>
                </c:pt>
                <c:pt idx="6775">
                  <c:v>5.8069999999999997E-3</c:v>
                </c:pt>
                <c:pt idx="6776">
                  <c:v>6.6900000000000006E-3</c:v>
                </c:pt>
                <c:pt idx="6777">
                  <c:v>6.2249999999999996E-3</c:v>
                </c:pt>
                <c:pt idx="6778">
                  <c:v>7.6029999999999995E-3</c:v>
                </c:pt>
                <c:pt idx="6779">
                  <c:v>1.0784E-2</c:v>
                </c:pt>
                <c:pt idx="6780">
                  <c:v>1.3770000000000001E-2</c:v>
                </c:pt>
                <c:pt idx="6781">
                  <c:v>1.3498999999999999E-2</c:v>
                </c:pt>
                <c:pt idx="6782">
                  <c:v>1.8471999999999999E-2</c:v>
                </c:pt>
                <c:pt idx="6783">
                  <c:v>1.8320000000000003E-2</c:v>
                </c:pt>
                <c:pt idx="6784">
                  <c:v>2.4586999999999998E-2</c:v>
                </c:pt>
                <c:pt idx="6785">
                  <c:v>3.5858000000000001E-2</c:v>
                </c:pt>
                <c:pt idx="6786">
                  <c:v>2.7577999999999998E-2</c:v>
                </c:pt>
                <c:pt idx="6787">
                  <c:v>2.5683999999999998E-2</c:v>
                </c:pt>
                <c:pt idx="6788">
                  <c:v>2.3226E-2</c:v>
                </c:pt>
                <c:pt idx="6789">
                  <c:v>2.3196999999999999E-2</c:v>
                </c:pt>
                <c:pt idx="6790">
                  <c:v>2.4340999999999998E-2</c:v>
                </c:pt>
                <c:pt idx="6791">
                  <c:v>2.9721999999999998E-2</c:v>
                </c:pt>
                <c:pt idx="6792">
                  <c:v>3.8016999999999995E-2</c:v>
                </c:pt>
                <c:pt idx="6793">
                  <c:v>3.2310999999999999E-2</c:v>
                </c:pt>
                <c:pt idx="6794">
                  <c:v>3.7031000000000001E-2</c:v>
                </c:pt>
                <c:pt idx="6795">
                  <c:v>4.2576999999999997E-2</c:v>
                </c:pt>
                <c:pt idx="6796">
                  <c:v>4.6974999999999996E-2</c:v>
                </c:pt>
                <c:pt idx="6797">
                  <c:v>5.0620999999999999E-2</c:v>
                </c:pt>
                <c:pt idx="6798">
                  <c:v>5.0714999999999996E-2</c:v>
                </c:pt>
                <c:pt idx="6799">
                  <c:v>4.1512E-2</c:v>
                </c:pt>
                <c:pt idx="6800">
                  <c:v>4.2706000000000001E-2</c:v>
                </c:pt>
                <c:pt idx="6801">
                  <c:v>3.4158000000000001E-2</c:v>
                </c:pt>
                <c:pt idx="6802">
                  <c:v>2.6449E-2</c:v>
                </c:pt>
                <c:pt idx="6803">
                  <c:v>2.1557E-2</c:v>
                </c:pt>
                <c:pt idx="6804">
                  <c:v>1.6792999999999999E-2</c:v>
                </c:pt>
                <c:pt idx="6805">
                  <c:v>1.7513999999999998E-2</c:v>
                </c:pt>
                <c:pt idx="6806">
                  <c:v>1.9331999999999998E-2</c:v>
                </c:pt>
                <c:pt idx="6807">
                  <c:v>1.7947999999999999E-2</c:v>
                </c:pt>
                <c:pt idx="6808">
                  <c:v>1.4652999999999999E-2</c:v>
                </c:pt>
                <c:pt idx="6809">
                  <c:v>1.6210000000000002E-2</c:v>
                </c:pt>
                <c:pt idx="6810">
                  <c:v>1.5278E-2</c:v>
                </c:pt>
                <c:pt idx="6811">
                  <c:v>1.4312E-2</c:v>
                </c:pt>
                <c:pt idx="6812">
                  <c:v>3.0870999999999999E-2</c:v>
                </c:pt>
                <c:pt idx="6813">
                  <c:v>2.1520999999999998E-2</c:v>
                </c:pt>
                <c:pt idx="6814">
                  <c:v>1.8995999999999999E-2</c:v>
                </c:pt>
                <c:pt idx="6815">
                  <c:v>1.8641999999999999E-2</c:v>
                </c:pt>
                <c:pt idx="6816">
                  <c:v>1.2657999999999999E-2</c:v>
                </c:pt>
                <c:pt idx="6817">
                  <c:v>1.3776E-2</c:v>
                </c:pt>
                <c:pt idx="6818">
                  <c:v>1.1856999999999999E-2</c:v>
                </c:pt>
                <c:pt idx="6819">
                  <c:v>1.2246999999999999E-2</c:v>
                </c:pt>
                <c:pt idx="6820">
                  <c:v>1.1193999999999999E-2</c:v>
                </c:pt>
                <c:pt idx="6821">
                  <c:v>1.9112999999999998E-2</c:v>
                </c:pt>
                <c:pt idx="6822">
                  <c:v>1.8631999999999999E-2</c:v>
                </c:pt>
                <c:pt idx="6823">
                  <c:v>1.9271999999999997E-2</c:v>
                </c:pt>
                <c:pt idx="6824">
                  <c:v>3.2673000000000001E-2</c:v>
                </c:pt>
                <c:pt idx="6825">
                  <c:v>2.6096999999999999E-2</c:v>
                </c:pt>
                <c:pt idx="6826">
                  <c:v>4.4026999999999997E-2</c:v>
                </c:pt>
                <c:pt idx="6827">
                  <c:v>3.8211999999999996E-2</c:v>
                </c:pt>
                <c:pt idx="6828">
                  <c:v>3.3964999999999995E-2</c:v>
                </c:pt>
                <c:pt idx="6829">
                  <c:v>3.8869000000000001E-2</c:v>
                </c:pt>
                <c:pt idx="6830">
                  <c:v>3.4881999999999996E-2</c:v>
                </c:pt>
                <c:pt idx="6831">
                  <c:v>2.8341999999999999E-2</c:v>
                </c:pt>
                <c:pt idx="6832">
                  <c:v>2.4872999999999999E-2</c:v>
                </c:pt>
                <c:pt idx="6833">
                  <c:v>1.7385999999999999E-2</c:v>
                </c:pt>
                <c:pt idx="6834">
                  <c:v>1.6983999999999999E-2</c:v>
                </c:pt>
                <c:pt idx="6835">
                  <c:v>1.2754999999999999E-2</c:v>
                </c:pt>
                <c:pt idx="6836">
                  <c:v>1.3998E-2</c:v>
                </c:pt>
                <c:pt idx="6837">
                  <c:v>1.4072999999999999E-2</c:v>
                </c:pt>
                <c:pt idx="6838">
                  <c:v>1.5761000000000001E-2</c:v>
                </c:pt>
                <c:pt idx="6839">
                  <c:v>1.6860999999999998E-2</c:v>
                </c:pt>
                <c:pt idx="6840">
                  <c:v>1.7677999999999999E-2</c:v>
                </c:pt>
                <c:pt idx="6841">
                  <c:v>2.0355999999999999E-2</c:v>
                </c:pt>
                <c:pt idx="6842">
                  <c:v>2.1388000000000001E-2</c:v>
                </c:pt>
                <c:pt idx="6843">
                  <c:v>2.9531999999999999E-2</c:v>
                </c:pt>
                <c:pt idx="6844">
                  <c:v>4.0583999999999995E-2</c:v>
                </c:pt>
                <c:pt idx="6845">
                  <c:v>3.5857E-2</c:v>
                </c:pt>
                <c:pt idx="6846">
                  <c:v>4.0132999999999995E-2</c:v>
                </c:pt>
                <c:pt idx="6847">
                  <c:v>3.2494999999999996E-2</c:v>
                </c:pt>
                <c:pt idx="6848">
                  <c:v>2.5918999999999998E-2</c:v>
                </c:pt>
                <c:pt idx="6849">
                  <c:v>2.9373999999999997E-2</c:v>
                </c:pt>
                <c:pt idx="6850">
                  <c:v>2.1779E-2</c:v>
                </c:pt>
                <c:pt idx="6851">
                  <c:v>1.8953999999999999E-2</c:v>
                </c:pt>
                <c:pt idx="6852">
                  <c:v>2.5745000000000001E-2</c:v>
                </c:pt>
                <c:pt idx="6853">
                  <c:v>1.7884000000000001E-2</c:v>
                </c:pt>
                <c:pt idx="6854">
                  <c:v>2.4095999999999999E-2</c:v>
                </c:pt>
                <c:pt idx="6855">
                  <c:v>2.2034999999999999E-2</c:v>
                </c:pt>
                <c:pt idx="6856">
                  <c:v>1.8575999999999999E-2</c:v>
                </c:pt>
                <c:pt idx="6857">
                  <c:v>1.4733999999999999E-2</c:v>
                </c:pt>
                <c:pt idx="6858">
                  <c:v>1.3651999999999999E-2</c:v>
                </c:pt>
                <c:pt idx="6859">
                  <c:v>1.0851E-2</c:v>
                </c:pt>
                <c:pt idx="6860">
                  <c:v>1.2903E-2</c:v>
                </c:pt>
                <c:pt idx="6861">
                  <c:v>1.1993E-2</c:v>
                </c:pt>
                <c:pt idx="6862">
                  <c:v>1.1006999999999999E-2</c:v>
                </c:pt>
                <c:pt idx="6863">
                  <c:v>1.6351000000000001E-2</c:v>
                </c:pt>
                <c:pt idx="6864">
                  <c:v>1.7499000000000001E-2</c:v>
                </c:pt>
                <c:pt idx="6865">
                  <c:v>1.2203E-2</c:v>
                </c:pt>
                <c:pt idx="6866">
                  <c:v>1.5819E-2</c:v>
                </c:pt>
                <c:pt idx="6867">
                  <c:v>2.1113999999999997E-2</c:v>
                </c:pt>
                <c:pt idx="6868">
                  <c:v>1.9837E-2</c:v>
                </c:pt>
                <c:pt idx="6869">
                  <c:v>1.8046E-2</c:v>
                </c:pt>
                <c:pt idx="6870">
                  <c:v>1.9247999999999998E-2</c:v>
                </c:pt>
                <c:pt idx="6871">
                  <c:v>1.7194000000000001E-2</c:v>
                </c:pt>
                <c:pt idx="6872">
                  <c:v>1.8340000000000002E-2</c:v>
                </c:pt>
                <c:pt idx="6873">
                  <c:v>1.5134999999999999E-2</c:v>
                </c:pt>
                <c:pt idx="6874">
                  <c:v>1.2064999999999999E-2</c:v>
                </c:pt>
                <c:pt idx="6875">
                  <c:v>1.4930000000000001E-2</c:v>
                </c:pt>
                <c:pt idx="6876">
                  <c:v>2.5985999999999999E-2</c:v>
                </c:pt>
                <c:pt idx="6877">
                  <c:v>4.5414999999999997E-2</c:v>
                </c:pt>
                <c:pt idx="6878">
                  <c:v>5.2658999999999997E-2</c:v>
                </c:pt>
                <c:pt idx="6879">
                  <c:v>4.3521999999999998E-2</c:v>
                </c:pt>
                <c:pt idx="6880">
                  <c:v>5.8340999999999997E-2</c:v>
                </c:pt>
                <c:pt idx="6881">
                  <c:v>6.3751000000000002E-2</c:v>
                </c:pt>
                <c:pt idx="6882">
                  <c:v>6.0847999999999999E-2</c:v>
                </c:pt>
                <c:pt idx="6883">
                  <c:v>7.0776999999999993E-2</c:v>
                </c:pt>
                <c:pt idx="6884">
                  <c:v>6.4584000000000003E-2</c:v>
                </c:pt>
                <c:pt idx="6885">
                  <c:v>6.5016999999999991E-2</c:v>
                </c:pt>
                <c:pt idx="6886">
                  <c:v>5.8640000000000005E-2</c:v>
                </c:pt>
                <c:pt idx="6887">
                  <c:v>5.4303999999999998E-2</c:v>
                </c:pt>
                <c:pt idx="6888">
                  <c:v>4.8251999999999996E-2</c:v>
                </c:pt>
                <c:pt idx="6889">
                  <c:v>5.2790999999999998E-2</c:v>
                </c:pt>
                <c:pt idx="6890">
                  <c:v>5.1555999999999998E-2</c:v>
                </c:pt>
                <c:pt idx="6891">
                  <c:v>4.5101999999999996E-2</c:v>
                </c:pt>
                <c:pt idx="6892">
                  <c:v>4.5990999999999997E-2</c:v>
                </c:pt>
                <c:pt idx="6893">
                  <c:v>4.2622E-2</c:v>
                </c:pt>
                <c:pt idx="6894">
                  <c:v>4.8742999999999995E-2</c:v>
                </c:pt>
                <c:pt idx="6895">
                  <c:v>4.3540999999999996E-2</c:v>
                </c:pt>
                <c:pt idx="6896">
                  <c:v>6.0580999999999996E-2</c:v>
                </c:pt>
                <c:pt idx="6897">
                  <c:v>6.6214999999999996E-2</c:v>
                </c:pt>
                <c:pt idx="6898">
                  <c:v>6.7678000000000002E-2</c:v>
                </c:pt>
                <c:pt idx="6899">
                  <c:v>7.4970000000000009E-2</c:v>
                </c:pt>
                <c:pt idx="6900">
                  <c:v>7.7468999999999996E-2</c:v>
                </c:pt>
                <c:pt idx="6901">
                  <c:v>8.2012000000000002E-2</c:v>
                </c:pt>
                <c:pt idx="6902">
                  <c:v>8.0246999999999999E-2</c:v>
                </c:pt>
                <c:pt idx="6903">
                  <c:v>8.1110000000000002E-2</c:v>
                </c:pt>
                <c:pt idx="6904">
                  <c:v>7.9020999999999994E-2</c:v>
                </c:pt>
                <c:pt idx="6905">
                  <c:v>7.1134000000000003E-2</c:v>
                </c:pt>
                <c:pt idx="6906">
                  <c:v>7.0140999999999995E-2</c:v>
                </c:pt>
                <c:pt idx="6907">
                  <c:v>6.8726999999999996E-2</c:v>
                </c:pt>
                <c:pt idx="6908">
                  <c:v>6.1338999999999998E-2</c:v>
                </c:pt>
                <c:pt idx="6909">
                  <c:v>6.6910999999999998E-2</c:v>
                </c:pt>
                <c:pt idx="6910">
                  <c:v>6.5801999999999999E-2</c:v>
                </c:pt>
                <c:pt idx="6911">
                  <c:v>6.2907999999999992E-2</c:v>
                </c:pt>
                <c:pt idx="6912">
                  <c:v>6.0802999999999996E-2</c:v>
                </c:pt>
                <c:pt idx="6913">
                  <c:v>5.9010000000000007E-2</c:v>
                </c:pt>
                <c:pt idx="6914">
                  <c:v>5.7294999999999999E-2</c:v>
                </c:pt>
                <c:pt idx="6915">
                  <c:v>5.6670999999999999E-2</c:v>
                </c:pt>
                <c:pt idx="6916">
                  <c:v>5.2572000000000001E-2</c:v>
                </c:pt>
                <c:pt idx="6917">
                  <c:v>4.7170000000000004E-2</c:v>
                </c:pt>
                <c:pt idx="6918">
                  <c:v>4.5926999999999996E-2</c:v>
                </c:pt>
                <c:pt idx="6919">
                  <c:v>5.0440000000000006E-2</c:v>
                </c:pt>
                <c:pt idx="6920">
                  <c:v>4.8330999999999999E-2</c:v>
                </c:pt>
                <c:pt idx="6921">
                  <c:v>5.8435999999999995E-2</c:v>
                </c:pt>
                <c:pt idx="6922">
                  <c:v>6.7602999999999996E-2</c:v>
                </c:pt>
                <c:pt idx="6923">
                  <c:v>6.3876000000000002E-2</c:v>
                </c:pt>
                <c:pt idx="6924">
                  <c:v>5.9423999999999998E-2</c:v>
                </c:pt>
                <c:pt idx="6925">
                  <c:v>6.4660000000000009E-2</c:v>
                </c:pt>
                <c:pt idx="6926">
                  <c:v>6.0388999999999998E-2</c:v>
                </c:pt>
                <c:pt idx="6927">
                  <c:v>6.0547999999999998E-2</c:v>
                </c:pt>
                <c:pt idx="6928">
                  <c:v>5.5573999999999998E-2</c:v>
                </c:pt>
                <c:pt idx="6929">
                  <c:v>4.7868000000000001E-2</c:v>
                </c:pt>
                <c:pt idx="6930">
                  <c:v>4.1486999999999996E-2</c:v>
                </c:pt>
                <c:pt idx="6931">
                  <c:v>3.5560999999999995E-2</c:v>
                </c:pt>
                <c:pt idx="6932">
                  <c:v>3.2761999999999999E-2</c:v>
                </c:pt>
                <c:pt idx="6933">
                  <c:v>3.0456999999999998E-2</c:v>
                </c:pt>
                <c:pt idx="6934">
                  <c:v>2.8690000000000004E-2</c:v>
                </c:pt>
                <c:pt idx="6935">
                  <c:v>2.7576999999999997E-2</c:v>
                </c:pt>
                <c:pt idx="6936">
                  <c:v>2.3552999999999998E-2</c:v>
                </c:pt>
                <c:pt idx="6937">
                  <c:v>1.9730000000000001E-2</c:v>
                </c:pt>
                <c:pt idx="6938">
                  <c:v>2.0954E-2</c:v>
                </c:pt>
                <c:pt idx="6939">
                  <c:v>2.0678999999999999E-2</c:v>
                </c:pt>
                <c:pt idx="6940">
                  <c:v>1.8921E-2</c:v>
                </c:pt>
                <c:pt idx="6941">
                  <c:v>1.7946999999999998E-2</c:v>
                </c:pt>
                <c:pt idx="6942">
                  <c:v>1.5526E-2</c:v>
                </c:pt>
                <c:pt idx="6943">
                  <c:v>1.7353E-2</c:v>
                </c:pt>
                <c:pt idx="6944">
                  <c:v>1.8312999999999999E-2</c:v>
                </c:pt>
                <c:pt idx="6945">
                  <c:v>1.7115999999999999E-2</c:v>
                </c:pt>
                <c:pt idx="6946">
                  <c:v>1.6419E-2</c:v>
                </c:pt>
                <c:pt idx="6947">
                  <c:v>1.6480999999999999E-2</c:v>
                </c:pt>
                <c:pt idx="6948">
                  <c:v>1.5425999999999999E-2</c:v>
                </c:pt>
                <c:pt idx="6949">
                  <c:v>1.2973999999999999E-2</c:v>
                </c:pt>
                <c:pt idx="6950">
                  <c:v>1.2562E-2</c:v>
                </c:pt>
                <c:pt idx="6951">
                  <c:v>1.1080000000000001E-2</c:v>
                </c:pt>
                <c:pt idx="6952">
                  <c:v>8.9369999999999988E-3</c:v>
                </c:pt>
                <c:pt idx="6953">
                  <c:v>9.774999999999999E-3</c:v>
                </c:pt>
                <c:pt idx="6954">
                  <c:v>9.1760000000000001E-3</c:v>
                </c:pt>
                <c:pt idx="6955">
                  <c:v>7.8900000000000012E-3</c:v>
                </c:pt>
                <c:pt idx="6956">
                  <c:v>6.0229999999999997E-3</c:v>
                </c:pt>
                <c:pt idx="6957">
                  <c:v>4.5560000000000002E-3</c:v>
                </c:pt>
                <c:pt idx="6958">
                  <c:v>4.6340000000000001E-3</c:v>
                </c:pt>
                <c:pt idx="6959">
                  <c:v>5.5139999999999998E-3</c:v>
                </c:pt>
                <c:pt idx="6960">
                  <c:v>1.1876999999999999E-2</c:v>
                </c:pt>
                <c:pt idx="6961">
                  <c:v>1.5352999999999999E-2</c:v>
                </c:pt>
                <c:pt idx="6962">
                  <c:v>1.1670000000000002E-2</c:v>
                </c:pt>
                <c:pt idx="6963">
                  <c:v>1.0111E-2</c:v>
                </c:pt>
                <c:pt idx="6964">
                  <c:v>1.3255999999999999E-2</c:v>
                </c:pt>
                <c:pt idx="6965">
                  <c:v>1.0624999999999999E-2</c:v>
                </c:pt>
                <c:pt idx="6966">
                  <c:v>8.1980000000000004E-3</c:v>
                </c:pt>
                <c:pt idx="6967">
                  <c:v>6.6579999999999999E-3</c:v>
                </c:pt>
                <c:pt idx="6968">
                  <c:v>8.1239999999999993E-3</c:v>
                </c:pt>
                <c:pt idx="6969">
                  <c:v>6.8759999999999993E-3</c:v>
                </c:pt>
                <c:pt idx="6970">
                  <c:v>9.774999999999999E-3</c:v>
                </c:pt>
                <c:pt idx="6971">
                  <c:v>9.5100000000000011E-3</c:v>
                </c:pt>
                <c:pt idx="6972">
                  <c:v>1.4591E-2</c:v>
                </c:pt>
                <c:pt idx="6973">
                  <c:v>1.2121999999999999E-2</c:v>
                </c:pt>
                <c:pt idx="6974">
                  <c:v>1.2640999999999999E-2</c:v>
                </c:pt>
                <c:pt idx="6975">
                  <c:v>1.1637E-2</c:v>
                </c:pt>
                <c:pt idx="6976">
                  <c:v>1.2903999999999999E-2</c:v>
                </c:pt>
                <c:pt idx="6977">
                  <c:v>1.1372E-2</c:v>
                </c:pt>
                <c:pt idx="6978">
                  <c:v>8.9940000000000003E-3</c:v>
                </c:pt>
                <c:pt idx="6979">
                  <c:v>8.9230000000000004E-3</c:v>
                </c:pt>
                <c:pt idx="6980">
                  <c:v>1.3566E-2</c:v>
                </c:pt>
                <c:pt idx="6981">
                  <c:v>1.2580000000000001E-2</c:v>
                </c:pt>
                <c:pt idx="6982">
                  <c:v>1.0506E-2</c:v>
                </c:pt>
                <c:pt idx="6983">
                  <c:v>1.0744E-2</c:v>
                </c:pt>
                <c:pt idx="6984">
                  <c:v>1.1157E-2</c:v>
                </c:pt>
                <c:pt idx="6985">
                  <c:v>1.0756E-2</c:v>
                </c:pt>
                <c:pt idx="6986">
                  <c:v>1.0133999999999999E-2</c:v>
                </c:pt>
                <c:pt idx="6987">
                  <c:v>9.554E-3</c:v>
                </c:pt>
                <c:pt idx="6988">
                  <c:v>9.2269999999999991E-3</c:v>
                </c:pt>
                <c:pt idx="6989">
                  <c:v>6.6059999999999999E-3</c:v>
                </c:pt>
                <c:pt idx="6990">
                  <c:v>7.2839999999999997E-3</c:v>
                </c:pt>
                <c:pt idx="6991">
                  <c:v>6.2200000000000007E-3</c:v>
                </c:pt>
                <c:pt idx="6992">
                  <c:v>6.2300000000000003E-3</c:v>
                </c:pt>
                <c:pt idx="6993">
                  <c:v>5.8800000000000007E-3</c:v>
                </c:pt>
                <c:pt idx="6994">
                  <c:v>5.816E-3</c:v>
                </c:pt>
                <c:pt idx="6995">
                  <c:v>5.1909999999999994E-3</c:v>
                </c:pt>
                <c:pt idx="6996">
                  <c:v>4.372E-3</c:v>
                </c:pt>
                <c:pt idx="6997">
                  <c:v>3.8119999999999999E-3</c:v>
                </c:pt>
                <c:pt idx="6998">
                  <c:v>3.2009999999999999E-3</c:v>
                </c:pt>
                <c:pt idx="6999">
                  <c:v>2.5079999999999998E-3</c:v>
                </c:pt>
                <c:pt idx="7000">
                  <c:v>1.9759999999999999E-3</c:v>
                </c:pt>
                <c:pt idx="7001">
                  <c:v>1.756E-3</c:v>
                </c:pt>
                <c:pt idx="7002">
                  <c:v>1.268E-3</c:v>
                </c:pt>
                <c:pt idx="7003">
                  <c:v>1.542E-3</c:v>
                </c:pt>
                <c:pt idx="7004">
                  <c:v>1.6849999999999999E-3</c:v>
                </c:pt>
                <c:pt idx="7005">
                  <c:v>1.261E-3</c:v>
                </c:pt>
                <c:pt idx="7006">
                  <c:v>9.7799999999999992E-4</c:v>
                </c:pt>
                <c:pt idx="7007">
                  <c:v>7.36E-4</c:v>
                </c:pt>
                <c:pt idx="7008">
                  <c:v>8.8099999999999995E-4</c:v>
                </c:pt>
                <c:pt idx="7009">
                  <c:v>8.7599999999999993E-4</c:v>
                </c:pt>
                <c:pt idx="7010">
                  <c:v>9.3000000000000005E-4</c:v>
                </c:pt>
                <c:pt idx="7011">
                  <c:v>8.1499999999999997E-4</c:v>
                </c:pt>
                <c:pt idx="7012">
                  <c:v>8.8499999999999994E-4</c:v>
                </c:pt>
                <c:pt idx="7013">
                  <c:v>5.4799999999999998E-4</c:v>
                </c:pt>
                <c:pt idx="7014">
                  <c:v>7.7200000000000001E-4</c:v>
                </c:pt>
                <c:pt idx="7015">
                  <c:v>7.1400000000000001E-4</c:v>
                </c:pt>
                <c:pt idx="7016">
                  <c:v>7.4399999999999998E-4</c:v>
                </c:pt>
                <c:pt idx="7017">
                  <c:v>6.6019999999999994E-3</c:v>
                </c:pt>
                <c:pt idx="7018">
                  <c:v>1.9102999999999998E-2</c:v>
                </c:pt>
                <c:pt idx="7019">
                  <c:v>1.8203999999999998E-2</c:v>
                </c:pt>
                <c:pt idx="7020">
                  <c:v>1.6660999999999999E-2</c:v>
                </c:pt>
                <c:pt idx="7021">
                  <c:v>2.1110999999999998E-2</c:v>
                </c:pt>
                <c:pt idx="7022">
                  <c:v>2.7081999999999998E-2</c:v>
                </c:pt>
                <c:pt idx="7023">
                  <c:v>2.1162999999999998E-2</c:v>
                </c:pt>
                <c:pt idx="7024">
                  <c:v>1.6663999999999998E-2</c:v>
                </c:pt>
                <c:pt idx="7025">
                  <c:v>1.2468E-2</c:v>
                </c:pt>
                <c:pt idx="7026">
                  <c:v>9.6829999999999989E-3</c:v>
                </c:pt>
                <c:pt idx="7027">
                  <c:v>8.1200000000000005E-3</c:v>
                </c:pt>
                <c:pt idx="7028">
                  <c:v>7.3669999999999994E-3</c:v>
                </c:pt>
                <c:pt idx="7029">
                  <c:v>5.2909999999999997E-3</c:v>
                </c:pt>
                <c:pt idx="7030">
                  <c:v>5.581E-3</c:v>
                </c:pt>
                <c:pt idx="7031">
                  <c:v>4.8639999999999994E-3</c:v>
                </c:pt>
                <c:pt idx="7032">
                  <c:v>4.5449999999999996E-3</c:v>
                </c:pt>
                <c:pt idx="7033">
                  <c:v>3.3349999999999999E-3</c:v>
                </c:pt>
                <c:pt idx="7034">
                  <c:v>5.9280000000000001E-3</c:v>
                </c:pt>
                <c:pt idx="7035">
                  <c:v>3.0689999999999997E-3</c:v>
                </c:pt>
                <c:pt idx="7036">
                  <c:v>1.828E-3</c:v>
                </c:pt>
                <c:pt idx="7037">
                  <c:v>1.8879999999999999E-3</c:v>
                </c:pt>
                <c:pt idx="7038">
                  <c:v>1.237E-3</c:v>
                </c:pt>
                <c:pt idx="7039">
                  <c:v>1.3469999999999999E-3</c:v>
                </c:pt>
                <c:pt idx="7040">
                  <c:v>1.833E-3</c:v>
                </c:pt>
                <c:pt idx="7041">
                  <c:v>1.7649999999999999E-3</c:v>
                </c:pt>
                <c:pt idx="7042">
                  <c:v>1.5639999999999999E-3</c:v>
                </c:pt>
                <c:pt idx="7043">
                  <c:v>2.0600000000000002E-3</c:v>
                </c:pt>
                <c:pt idx="7044">
                  <c:v>1.3879999999999999E-3</c:v>
                </c:pt>
                <c:pt idx="7045">
                  <c:v>1.8239999999999999E-3</c:v>
                </c:pt>
                <c:pt idx="7046">
                  <c:v>3.5100000000000001E-3</c:v>
                </c:pt>
                <c:pt idx="7047">
                  <c:v>9.3709999999999991E-3</c:v>
                </c:pt>
                <c:pt idx="7048">
                  <c:v>5.8609999999999999E-3</c:v>
                </c:pt>
                <c:pt idx="7049">
                  <c:v>5.7239999999999999E-3</c:v>
                </c:pt>
                <c:pt idx="7050">
                  <c:v>7.0000000000000001E-3</c:v>
                </c:pt>
                <c:pt idx="7051">
                  <c:v>1.3835999999999999E-2</c:v>
                </c:pt>
                <c:pt idx="7052">
                  <c:v>1.4029E-2</c:v>
                </c:pt>
                <c:pt idx="7053">
                  <c:v>9.8689999999999993E-3</c:v>
                </c:pt>
                <c:pt idx="7054">
                  <c:v>7.901E-3</c:v>
                </c:pt>
                <c:pt idx="7055">
                  <c:v>5.7419999999999997E-3</c:v>
                </c:pt>
                <c:pt idx="7056">
                  <c:v>7.0300000000000007E-3</c:v>
                </c:pt>
                <c:pt idx="7057">
                  <c:v>6.9239999999999996E-3</c:v>
                </c:pt>
                <c:pt idx="7058">
                  <c:v>8.6769999999999989E-3</c:v>
                </c:pt>
                <c:pt idx="7059">
                  <c:v>1.1124E-2</c:v>
                </c:pt>
                <c:pt idx="7060">
                  <c:v>1.5085999999999999E-2</c:v>
                </c:pt>
                <c:pt idx="7061">
                  <c:v>1.7118999999999999E-2</c:v>
                </c:pt>
                <c:pt idx="7062">
                  <c:v>1.7305000000000001E-2</c:v>
                </c:pt>
                <c:pt idx="7063">
                  <c:v>1.8460000000000001E-2</c:v>
                </c:pt>
                <c:pt idx="7064">
                  <c:v>1.7212999999999999E-2</c:v>
                </c:pt>
                <c:pt idx="7065">
                  <c:v>1.9807999999999999E-2</c:v>
                </c:pt>
                <c:pt idx="7066">
                  <c:v>1.9701E-2</c:v>
                </c:pt>
                <c:pt idx="7067">
                  <c:v>2.1492999999999998E-2</c:v>
                </c:pt>
                <c:pt idx="7068">
                  <c:v>2.5054E-2</c:v>
                </c:pt>
                <c:pt idx="7069">
                  <c:v>2.0024E-2</c:v>
                </c:pt>
                <c:pt idx="7070">
                  <c:v>2.2081999999999997E-2</c:v>
                </c:pt>
                <c:pt idx="7071">
                  <c:v>3.9916E-2</c:v>
                </c:pt>
                <c:pt idx="7072">
                  <c:v>3.4089000000000001E-2</c:v>
                </c:pt>
                <c:pt idx="7073">
                  <c:v>3.5153999999999998E-2</c:v>
                </c:pt>
                <c:pt idx="7074">
                  <c:v>3.2814999999999997E-2</c:v>
                </c:pt>
                <c:pt idx="7075">
                  <c:v>3.3425999999999997E-2</c:v>
                </c:pt>
                <c:pt idx="7076">
                  <c:v>4.8780000000000004E-2</c:v>
                </c:pt>
                <c:pt idx="7077">
                  <c:v>3.7762999999999998E-2</c:v>
                </c:pt>
                <c:pt idx="7078">
                  <c:v>3.0854999999999997E-2</c:v>
                </c:pt>
                <c:pt idx="7079">
                  <c:v>2.9218999999999998E-2</c:v>
                </c:pt>
                <c:pt idx="7080">
                  <c:v>3.0483E-2</c:v>
                </c:pt>
                <c:pt idx="7081">
                  <c:v>2.8985999999999998E-2</c:v>
                </c:pt>
                <c:pt idx="7082">
                  <c:v>2.6977999999999999E-2</c:v>
                </c:pt>
                <c:pt idx="7083">
                  <c:v>2.5360999999999998E-2</c:v>
                </c:pt>
                <c:pt idx="7084">
                  <c:v>0.10235699999999999</c:v>
                </c:pt>
                <c:pt idx="7085">
                  <c:v>9.1716999999999993E-2</c:v>
                </c:pt>
                <c:pt idx="7086">
                  <c:v>8.4998999999999991E-2</c:v>
                </c:pt>
                <c:pt idx="7087">
                  <c:v>8.3370000000000014E-2</c:v>
                </c:pt>
                <c:pt idx="7088">
                  <c:v>8.7203000000000003E-2</c:v>
                </c:pt>
                <c:pt idx="7089">
                  <c:v>7.4387999999999996E-2</c:v>
                </c:pt>
                <c:pt idx="7090">
                  <c:v>6.4740000000000006E-2</c:v>
                </c:pt>
                <c:pt idx="7091">
                  <c:v>5.4352999999999999E-2</c:v>
                </c:pt>
                <c:pt idx="7092">
                  <c:v>4.6344999999999997E-2</c:v>
                </c:pt>
                <c:pt idx="7093">
                  <c:v>4.2995999999999999E-2</c:v>
                </c:pt>
                <c:pt idx="7094">
                  <c:v>4.5307E-2</c:v>
                </c:pt>
                <c:pt idx="7095">
                  <c:v>5.1933E-2</c:v>
                </c:pt>
                <c:pt idx="7096">
                  <c:v>4.5946999999999995E-2</c:v>
                </c:pt>
                <c:pt idx="7097">
                  <c:v>4.3956999999999996E-2</c:v>
                </c:pt>
                <c:pt idx="7098">
                  <c:v>3.8904999999999995E-2</c:v>
                </c:pt>
                <c:pt idx="7099">
                  <c:v>3.3371999999999999E-2</c:v>
                </c:pt>
                <c:pt idx="7100">
                  <c:v>2.9668E-2</c:v>
                </c:pt>
                <c:pt idx="7101">
                  <c:v>2.3996E-2</c:v>
                </c:pt>
                <c:pt idx="7102">
                  <c:v>1.8475999999999999E-2</c:v>
                </c:pt>
                <c:pt idx="7103">
                  <c:v>1.6642000000000001E-2</c:v>
                </c:pt>
                <c:pt idx="7104">
                  <c:v>1.366E-2</c:v>
                </c:pt>
                <c:pt idx="7105">
                  <c:v>1.4830999999999999E-2</c:v>
                </c:pt>
                <c:pt idx="7106">
                  <c:v>1.4487999999999999E-2</c:v>
                </c:pt>
                <c:pt idx="7107">
                  <c:v>1.3465999999999999E-2</c:v>
                </c:pt>
                <c:pt idx="7108">
                  <c:v>1.2192999999999999E-2</c:v>
                </c:pt>
                <c:pt idx="7109">
                  <c:v>1.3018999999999999E-2</c:v>
                </c:pt>
                <c:pt idx="7110">
                  <c:v>1.0496E-2</c:v>
                </c:pt>
                <c:pt idx="7111">
                  <c:v>7.5069999999999998E-3</c:v>
                </c:pt>
                <c:pt idx="7112">
                  <c:v>6.5009999999999998E-3</c:v>
                </c:pt>
                <c:pt idx="7113">
                  <c:v>5.4200000000000003E-3</c:v>
                </c:pt>
                <c:pt idx="7114">
                  <c:v>4.5059999999999996E-3</c:v>
                </c:pt>
                <c:pt idx="7115">
                  <c:v>3.4509999999999996E-3</c:v>
                </c:pt>
                <c:pt idx="7116">
                  <c:v>2.921E-3</c:v>
                </c:pt>
                <c:pt idx="7117">
                  <c:v>2.5249999999999999E-3</c:v>
                </c:pt>
                <c:pt idx="7118">
                  <c:v>3.8339999999999997E-3</c:v>
                </c:pt>
                <c:pt idx="7119">
                  <c:v>2.748E-3</c:v>
                </c:pt>
                <c:pt idx="7120">
                  <c:v>2.313E-3</c:v>
                </c:pt>
                <c:pt idx="7121">
                  <c:v>1.8709999999999998E-3</c:v>
                </c:pt>
                <c:pt idx="7122">
                  <c:v>3.2879999999999997E-3</c:v>
                </c:pt>
                <c:pt idx="7123">
                  <c:v>2.9020000000000001E-3</c:v>
                </c:pt>
                <c:pt idx="7124">
                  <c:v>1.7849999999999999E-3</c:v>
                </c:pt>
                <c:pt idx="7125">
                  <c:v>2.1869999999999997E-3</c:v>
                </c:pt>
                <c:pt idx="7126">
                  <c:v>1.964E-3</c:v>
                </c:pt>
                <c:pt idx="7127">
                  <c:v>1.3209999999999999E-3</c:v>
                </c:pt>
                <c:pt idx="7128">
                  <c:v>1.0280000000000001E-3</c:v>
                </c:pt>
                <c:pt idx="7129">
                  <c:v>1.062E-3</c:v>
                </c:pt>
                <c:pt idx="7130">
                  <c:v>1.467E-3</c:v>
                </c:pt>
                <c:pt idx="7131">
                  <c:v>9.1799999999999998E-4</c:v>
                </c:pt>
                <c:pt idx="7132">
                  <c:v>1.183E-3</c:v>
                </c:pt>
                <c:pt idx="7133">
                  <c:v>1.199E-3</c:v>
                </c:pt>
                <c:pt idx="7134">
                  <c:v>1.413E-3</c:v>
                </c:pt>
                <c:pt idx="7135">
                  <c:v>1.237E-3</c:v>
                </c:pt>
                <c:pt idx="7136">
                  <c:v>2.581E-3</c:v>
                </c:pt>
                <c:pt idx="7137">
                  <c:v>2.4919999999999999E-3</c:v>
                </c:pt>
                <c:pt idx="7138">
                  <c:v>2.8679999999999999E-3</c:v>
                </c:pt>
                <c:pt idx="7139">
                  <c:v>1.8389999999999999E-3</c:v>
                </c:pt>
                <c:pt idx="7140">
                  <c:v>1.2689999999999999E-3</c:v>
                </c:pt>
                <c:pt idx="7141">
                  <c:v>7.0899999999999999E-4</c:v>
                </c:pt>
                <c:pt idx="7142">
                  <c:v>8.25E-4</c:v>
                </c:pt>
                <c:pt idx="7143">
                  <c:v>1.17E-3</c:v>
                </c:pt>
                <c:pt idx="7144">
                  <c:v>6.7099999999999994E-4</c:v>
                </c:pt>
                <c:pt idx="7145">
                  <c:v>1.4159999999999999E-3</c:v>
                </c:pt>
                <c:pt idx="7146">
                  <c:v>4.091E-3</c:v>
                </c:pt>
                <c:pt idx="7147">
                  <c:v>3.1939999999999998E-3</c:v>
                </c:pt>
                <c:pt idx="7148">
                  <c:v>2.052E-3</c:v>
                </c:pt>
                <c:pt idx="7149">
                  <c:v>1.0269999999999999E-3</c:v>
                </c:pt>
                <c:pt idx="7150">
                  <c:v>6.3499999999999993E-4</c:v>
                </c:pt>
                <c:pt idx="7151">
                  <c:v>1.9219999999999999E-3</c:v>
                </c:pt>
                <c:pt idx="7152">
                  <c:v>2.7009999999999998E-3</c:v>
                </c:pt>
                <c:pt idx="7153">
                  <c:v>2.431E-3</c:v>
                </c:pt>
                <c:pt idx="7154">
                  <c:v>3.405E-3</c:v>
                </c:pt>
                <c:pt idx="7155">
                  <c:v>1.3141999999999999E-2</c:v>
                </c:pt>
                <c:pt idx="7156">
                  <c:v>2.7788E-2</c:v>
                </c:pt>
                <c:pt idx="7157">
                  <c:v>2.8336999999999998E-2</c:v>
                </c:pt>
                <c:pt idx="7158">
                  <c:v>2.7399E-2</c:v>
                </c:pt>
                <c:pt idx="7159">
                  <c:v>2.9957999999999999E-2</c:v>
                </c:pt>
                <c:pt idx="7160">
                  <c:v>2.7810999999999999E-2</c:v>
                </c:pt>
                <c:pt idx="7161">
                  <c:v>2.8208999999999998E-2</c:v>
                </c:pt>
                <c:pt idx="7162">
                  <c:v>2.4323999999999998E-2</c:v>
                </c:pt>
                <c:pt idx="7163">
                  <c:v>2.0333E-2</c:v>
                </c:pt>
                <c:pt idx="7164">
                  <c:v>1.8627999999999999E-2</c:v>
                </c:pt>
                <c:pt idx="7165">
                  <c:v>1.5826E-2</c:v>
                </c:pt>
                <c:pt idx="7166">
                  <c:v>1.3640000000000001E-2</c:v>
                </c:pt>
                <c:pt idx="7167">
                  <c:v>1.0690999999999999E-2</c:v>
                </c:pt>
                <c:pt idx="7168">
                  <c:v>9.3480000000000004E-3</c:v>
                </c:pt>
                <c:pt idx="7169">
                  <c:v>8.572999999999999E-3</c:v>
                </c:pt>
                <c:pt idx="7170">
                  <c:v>9.3279999999999995E-3</c:v>
                </c:pt>
                <c:pt idx="7171">
                  <c:v>1.0574999999999999E-2</c:v>
                </c:pt>
                <c:pt idx="7172">
                  <c:v>8.1029999999999991E-3</c:v>
                </c:pt>
                <c:pt idx="7173">
                  <c:v>9.4209999999999988E-3</c:v>
                </c:pt>
                <c:pt idx="7174">
                  <c:v>1.2220000000000002E-2</c:v>
                </c:pt>
                <c:pt idx="7175">
                  <c:v>1.2886E-2</c:v>
                </c:pt>
                <c:pt idx="7176">
                  <c:v>1.2423E-2</c:v>
                </c:pt>
                <c:pt idx="7177">
                  <c:v>1.3651E-2</c:v>
                </c:pt>
                <c:pt idx="7178">
                  <c:v>1.1658999999999999E-2</c:v>
                </c:pt>
                <c:pt idx="7179">
                  <c:v>1.6045E-2</c:v>
                </c:pt>
                <c:pt idx="7180">
                  <c:v>1.6292000000000001E-2</c:v>
                </c:pt>
                <c:pt idx="7181">
                  <c:v>2.5037999999999998E-2</c:v>
                </c:pt>
                <c:pt idx="7182">
                  <c:v>2.6688E-2</c:v>
                </c:pt>
                <c:pt idx="7183">
                  <c:v>3.0193999999999999E-2</c:v>
                </c:pt>
                <c:pt idx="7184">
                  <c:v>2.3803999999999999E-2</c:v>
                </c:pt>
                <c:pt idx="7185">
                  <c:v>2.7661999999999999E-2</c:v>
                </c:pt>
                <c:pt idx="7186">
                  <c:v>3.2861999999999995E-2</c:v>
                </c:pt>
                <c:pt idx="7187">
                  <c:v>4.8195999999999996E-2</c:v>
                </c:pt>
                <c:pt idx="7188">
                  <c:v>5.1774999999999995E-2</c:v>
                </c:pt>
                <c:pt idx="7189">
                  <c:v>5.1232E-2</c:v>
                </c:pt>
                <c:pt idx="7190">
                  <c:v>5.1214999999999997E-2</c:v>
                </c:pt>
                <c:pt idx="7191">
                  <c:v>6.5678E-2</c:v>
                </c:pt>
                <c:pt idx="7192">
                  <c:v>7.821199999999999E-2</c:v>
                </c:pt>
                <c:pt idx="7193">
                  <c:v>8.6988999999999997E-2</c:v>
                </c:pt>
                <c:pt idx="7194">
                  <c:v>9.6320000000000003E-2</c:v>
                </c:pt>
                <c:pt idx="7195">
                  <c:v>0.10441099999999999</c:v>
                </c:pt>
                <c:pt idx="7196">
                  <c:v>0.10109699999999999</c:v>
                </c:pt>
                <c:pt idx="7197">
                  <c:v>0.10986299999999999</c:v>
                </c:pt>
                <c:pt idx="7198">
                  <c:v>0.116065</c:v>
                </c:pt>
                <c:pt idx="7199">
                  <c:v>0.119281</c:v>
                </c:pt>
                <c:pt idx="7200">
                  <c:v>0.13834399999999999</c:v>
                </c:pt>
                <c:pt idx="7201">
                  <c:v>0.174009</c:v>
                </c:pt>
                <c:pt idx="7202">
                  <c:v>0.21085299999999998</c:v>
                </c:pt>
                <c:pt idx="7203">
                  <c:v>0.22020799999999999</c:v>
                </c:pt>
                <c:pt idx="7204">
                  <c:v>0.22862299999999999</c:v>
                </c:pt>
                <c:pt idx="7205">
                  <c:v>0.231431</c:v>
                </c:pt>
                <c:pt idx="7206">
                  <c:v>0.28556100000000001</c:v>
                </c:pt>
                <c:pt idx="7207">
                  <c:v>0.27844399999999997</c:v>
                </c:pt>
                <c:pt idx="7208">
                  <c:v>0.27737499999999998</c:v>
                </c:pt>
                <c:pt idx="7209">
                  <c:v>0.28174899999999997</c:v>
                </c:pt>
                <c:pt idx="7210">
                  <c:v>0.27905799999999997</c:v>
                </c:pt>
                <c:pt idx="7211">
                  <c:v>0.27403899999999998</c:v>
                </c:pt>
                <c:pt idx="7212">
                  <c:v>0.25603899999999996</c:v>
                </c:pt>
                <c:pt idx="7213">
                  <c:v>0.253195</c:v>
                </c:pt>
                <c:pt idx="7214">
                  <c:v>0.25351099999999999</c:v>
                </c:pt>
                <c:pt idx="7215">
                  <c:v>0.24322299999999999</c:v>
                </c:pt>
                <c:pt idx="7216">
                  <c:v>0.23374599999999998</c:v>
                </c:pt>
                <c:pt idx="7217">
                  <c:v>0.22572299999999998</c:v>
                </c:pt>
                <c:pt idx="7218">
                  <c:v>0.219722</c:v>
                </c:pt>
                <c:pt idx="7219">
                  <c:v>0.21224499999999999</c:v>
                </c:pt>
                <c:pt idx="7220">
                  <c:v>0.22084000000000001</c:v>
                </c:pt>
                <c:pt idx="7221">
                  <c:v>0.214422</c:v>
                </c:pt>
                <c:pt idx="7222">
                  <c:v>0.23363899999999999</c:v>
                </c:pt>
                <c:pt idx="7223">
                  <c:v>0.24242000000000002</c:v>
                </c:pt>
                <c:pt idx="7224">
                  <c:v>0.24434199999999998</c:v>
                </c:pt>
                <c:pt idx="7225">
                  <c:v>0.22210199999999999</c:v>
                </c:pt>
                <c:pt idx="7226">
                  <c:v>0.22453799999999999</c:v>
                </c:pt>
                <c:pt idx="7227">
                  <c:v>0.21173899999999998</c:v>
                </c:pt>
                <c:pt idx="7228">
                  <c:v>0.20650499999999999</c:v>
                </c:pt>
                <c:pt idx="7229">
                  <c:v>0.21779899999999999</c:v>
                </c:pt>
                <c:pt idx="7230">
                  <c:v>0.21679699999999999</c:v>
                </c:pt>
                <c:pt idx="7231">
                  <c:v>0.20647399999999999</c:v>
                </c:pt>
                <c:pt idx="7232">
                  <c:v>0.20055499999999998</c:v>
                </c:pt>
                <c:pt idx="7233">
                  <c:v>0.19256499999999999</c:v>
                </c:pt>
                <c:pt idx="7234">
                  <c:v>0.18471299999999999</c:v>
                </c:pt>
                <c:pt idx="7235">
                  <c:v>0.17791699999999999</c:v>
                </c:pt>
                <c:pt idx="7236">
                  <c:v>0.182007</c:v>
                </c:pt>
                <c:pt idx="7237">
                  <c:v>0.166133</c:v>
                </c:pt>
                <c:pt idx="7238">
                  <c:v>0.16011499999999998</c:v>
                </c:pt>
                <c:pt idx="7239">
                  <c:v>0.14424199999999998</c:v>
                </c:pt>
                <c:pt idx="7240">
                  <c:v>0.13284299999999999</c:v>
                </c:pt>
                <c:pt idx="7241">
                  <c:v>0.12428499999999999</c:v>
                </c:pt>
                <c:pt idx="7242">
                  <c:v>0.12475199999999999</c:v>
                </c:pt>
                <c:pt idx="7243">
                  <c:v>0.110844</c:v>
                </c:pt>
                <c:pt idx="7244">
                  <c:v>0.10690899999999999</c:v>
                </c:pt>
                <c:pt idx="7245">
                  <c:v>0.100753</c:v>
                </c:pt>
                <c:pt idx="7246">
                  <c:v>9.283000000000001E-2</c:v>
                </c:pt>
                <c:pt idx="7247">
                  <c:v>9.0456999999999996E-2</c:v>
                </c:pt>
                <c:pt idx="7248">
                  <c:v>9.0802999999999995E-2</c:v>
                </c:pt>
                <c:pt idx="7249">
                  <c:v>7.7386999999999997E-2</c:v>
                </c:pt>
                <c:pt idx="7250">
                  <c:v>7.8648999999999997E-2</c:v>
                </c:pt>
                <c:pt idx="7251">
                  <c:v>7.8880999999999993E-2</c:v>
                </c:pt>
                <c:pt idx="7252">
                  <c:v>7.9514000000000001E-2</c:v>
                </c:pt>
                <c:pt idx="7253">
                  <c:v>7.9411999999999996E-2</c:v>
                </c:pt>
                <c:pt idx="7254">
                  <c:v>8.2781999999999994E-2</c:v>
                </c:pt>
                <c:pt idx="7255">
                  <c:v>9.2603999999999992E-2</c:v>
                </c:pt>
                <c:pt idx="7256">
                  <c:v>0.10184000000000001</c:v>
                </c:pt>
                <c:pt idx="7257">
                  <c:v>9.9992999999999999E-2</c:v>
                </c:pt>
                <c:pt idx="7258">
                  <c:v>0.10417499999999999</c:v>
                </c:pt>
                <c:pt idx="7259">
                  <c:v>9.533599999999999E-2</c:v>
                </c:pt>
                <c:pt idx="7260">
                  <c:v>0.104362</c:v>
                </c:pt>
                <c:pt idx="7261">
                  <c:v>0.115951</c:v>
                </c:pt>
                <c:pt idx="7262">
                  <c:v>0.12057000000000001</c:v>
                </c:pt>
                <c:pt idx="7263">
                  <c:v>0.12050899999999999</c:v>
                </c:pt>
                <c:pt idx="7264">
                  <c:v>0.11570699999999999</c:v>
                </c:pt>
                <c:pt idx="7265">
                  <c:v>0.116188</c:v>
                </c:pt>
                <c:pt idx="7266">
                  <c:v>0.11656499999999999</c:v>
                </c:pt>
                <c:pt idx="7267">
                  <c:v>0.11737499999999999</c:v>
                </c:pt>
                <c:pt idx="7268">
                  <c:v>0.110042</c:v>
                </c:pt>
                <c:pt idx="7269">
                  <c:v>0.10915499999999999</c:v>
                </c:pt>
                <c:pt idx="7270">
                  <c:v>0.11504199999999999</c:v>
                </c:pt>
                <c:pt idx="7271">
                  <c:v>0.126189</c:v>
                </c:pt>
                <c:pt idx="7272">
                  <c:v>0.129547</c:v>
                </c:pt>
                <c:pt idx="7273">
                  <c:v>0.16581799999999999</c:v>
                </c:pt>
                <c:pt idx="7274">
                  <c:v>0.17386000000000001</c:v>
                </c:pt>
                <c:pt idx="7275">
                  <c:v>0.21287</c:v>
                </c:pt>
                <c:pt idx="7276">
                  <c:v>0.226968</c:v>
                </c:pt>
                <c:pt idx="7277">
                  <c:v>0.229211</c:v>
                </c:pt>
                <c:pt idx="7278">
                  <c:v>0.22675399999999998</c:v>
                </c:pt>
                <c:pt idx="7279">
                  <c:v>0.225575</c:v>
                </c:pt>
                <c:pt idx="7280">
                  <c:v>0.23576899999999998</c:v>
                </c:pt>
                <c:pt idx="7281">
                  <c:v>0.239147</c:v>
                </c:pt>
                <c:pt idx="7282">
                  <c:v>0.23603299999999999</c:v>
                </c:pt>
                <c:pt idx="7283">
                  <c:v>0.23933399999999999</c:v>
                </c:pt>
                <c:pt idx="7284">
                  <c:v>0.25487199999999999</c:v>
                </c:pt>
                <c:pt idx="7285">
                  <c:v>0.24487000000000003</c:v>
                </c:pt>
                <c:pt idx="7286">
                  <c:v>0.24006000000000002</c:v>
                </c:pt>
                <c:pt idx="7287">
                  <c:v>0.243758</c:v>
                </c:pt>
                <c:pt idx="7288">
                  <c:v>0.23568299999999998</c:v>
                </c:pt>
                <c:pt idx="7289">
                  <c:v>0.24254699999999998</c:v>
                </c:pt>
                <c:pt idx="7290">
                  <c:v>0.24245000000000003</c:v>
                </c:pt>
                <c:pt idx="7291">
                  <c:v>0.250722</c:v>
                </c:pt>
                <c:pt idx="7292">
                  <c:v>0.24221499999999999</c:v>
                </c:pt>
                <c:pt idx="7293">
                  <c:v>0.260098</c:v>
                </c:pt>
                <c:pt idx="7294">
                  <c:v>0.269868</c:v>
                </c:pt>
                <c:pt idx="7295">
                  <c:v>0.27591899999999997</c:v>
                </c:pt>
                <c:pt idx="7296">
                  <c:v>0.27466099999999999</c:v>
                </c:pt>
                <c:pt idx="7297">
                  <c:v>0.283161</c:v>
                </c:pt>
                <c:pt idx="7298">
                  <c:v>0.26817799999999997</c:v>
                </c:pt>
                <c:pt idx="7299">
                  <c:v>0.24502000000000002</c:v>
                </c:pt>
                <c:pt idx="7300">
                  <c:v>0.22756599999999999</c:v>
                </c:pt>
                <c:pt idx="7301">
                  <c:v>0.204651</c:v>
                </c:pt>
                <c:pt idx="7302">
                  <c:v>0.20191899999999999</c:v>
                </c:pt>
                <c:pt idx="7303">
                  <c:v>0.205232</c:v>
                </c:pt>
                <c:pt idx="7304">
                  <c:v>0.188861</c:v>
                </c:pt>
                <c:pt idx="7305">
                  <c:v>0.241784</c:v>
                </c:pt>
                <c:pt idx="7306">
                  <c:v>0.24454099999999998</c:v>
                </c:pt>
                <c:pt idx="7307">
                  <c:v>0.27861199999999997</c:v>
                </c:pt>
                <c:pt idx="7308">
                  <c:v>0.27981699999999998</c:v>
                </c:pt>
                <c:pt idx="7309">
                  <c:v>0.26909699999999998</c:v>
                </c:pt>
                <c:pt idx="7310">
                  <c:v>0.288161</c:v>
                </c:pt>
                <c:pt idx="7311">
                  <c:v>0.292985</c:v>
                </c:pt>
                <c:pt idx="7312">
                  <c:v>0.28788199999999997</c:v>
                </c:pt>
                <c:pt idx="7313">
                  <c:v>0.283966</c:v>
                </c:pt>
                <c:pt idx="7314">
                  <c:v>0.34543099999999999</c:v>
                </c:pt>
                <c:pt idx="7315">
                  <c:v>0.37542700000000001</c:v>
                </c:pt>
                <c:pt idx="7316">
                  <c:v>0.38158899999999996</c:v>
                </c:pt>
                <c:pt idx="7317">
                  <c:v>0.37459599999999998</c:v>
                </c:pt>
                <c:pt idx="7318">
                  <c:v>0.46718299999999996</c:v>
                </c:pt>
                <c:pt idx="7319">
                  <c:v>0.52311799999999997</c:v>
                </c:pt>
                <c:pt idx="7320">
                  <c:v>0.55179599999999995</c:v>
                </c:pt>
                <c:pt idx="7321">
                  <c:v>0.557203</c:v>
                </c:pt>
                <c:pt idx="7322">
                  <c:v>0.58555599999999997</c:v>
                </c:pt>
                <c:pt idx="7323">
                  <c:v>0.59621599999999997</c:v>
                </c:pt>
                <c:pt idx="7324">
                  <c:v>0.57972299999999999</c:v>
                </c:pt>
                <c:pt idx="7325">
                  <c:v>0.57673200000000002</c:v>
                </c:pt>
                <c:pt idx="7326">
                  <c:v>0.56575299999999995</c:v>
                </c:pt>
                <c:pt idx="7327">
                  <c:v>0.54821900000000001</c:v>
                </c:pt>
                <c:pt idx="7328">
                  <c:v>0.51979000000000009</c:v>
                </c:pt>
                <c:pt idx="7329">
                  <c:v>0.58261600000000002</c:v>
                </c:pt>
                <c:pt idx="7330">
                  <c:v>0.56677500000000003</c:v>
                </c:pt>
                <c:pt idx="7331">
                  <c:v>0.55994299999999997</c:v>
                </c:pt>
                <c:pt idx="7332">
                  <c:v>0.53746700000000003</c:v>
                </c:pt>
                <c:pt idx="7333">
                  <c:v>0.51159599999999994</c:v>
                </c:pt>
                <c:pt idx="7334">
                  <c:v>0.497199</c:v>
                </c:pt>
                <c:pt idx="7335">
                  <c:v>0.47249000000000002</c:v>
                </c:pt>
                <c:pt idx="7336">
                  <c:v>0.44586899999999996</c:v>
                </c:pt>
                <c:pt idx="7337">
                  <c:v>0.434637</c:v>
                </c:pt>
                <c:pt idx="7338">
                  <c:v>0.40942499999999998</c:v>
                </c:pt>
                <c:pt idx="7339">
                  <c:v>0.39789000000000002</c:v>
                </c:pt>
                <c:pt idx="7340">
                  <c:v>0.38430300000000001</c:v>
                </c:pt>
                <c:pt idx="7341">
                  <c:v>0.367948</c:v>
                </c:pt>
                <c:pt idx="7342">
                  <c:v>0.35463600000000001</c:v>
                </c:pt>
                <c:pt idx="7343">
                  <c:v>0.33867000000000003</c:v>
                </c:pt>
                <c:pt idx="7344">
                  <c:v>0.30723499999999998</c:v>
                </c:pt>
                <c:pt idx="7345">
                  <c:v>0.31873099999999999</c:v>
                </c:pt>
                <c:pt idx="7346">
                  <c:v>0.34680499999999997</c:v>
                </c:pt>
                <c:pt idx="7347">
                  <c:v>0.34894199999999997</c:v>
                </c:pt>
                <c:pt idx="7348">
                  <c:v>0.35519400000000001</c:v>
                </c:pt>
                <c:pt idx="7349">
                  <c:v>0.35370699999999999</c:v>
                </c:pt>
                <c:pt idx="7350">
                  <c:v>0.34811799999999998</c:v>
                </c:pt>
                <c:pt idx="7351">
                  <c:v>0.35976199999999997</c:v>
                </c:pt>
                <c:pt idx="7352">
                  <c:v>0.37946599999999997</c:v>
                </c:pt>
                <c:pt idx="7353">
                  <c:v>0.39520099999999997</c:v>
                </c:pt>
                <c:pt idx="7354">
                  <c:v>0.40925899999999998</c:v>
                </c:pt>
                <c:pt idx="7355">
                  <c:v>0.40486899999999998</c:v>
                </c:pt>
                <c:pt idx="7356">
                  <c:v>0.42011799999999999</c:v>
                </c:pt>
                <c:pt idx="7357">
                  <c:v>0.445019</c:v>
                </c:pt>
                <c:pt idx="7358">
                  <c:v>0.50655099999999997</c:v>
                </c:pt>
                <c:pt idx="7359">
                  <c:v>0.54161999999999999</c:v>
                </c:pt>
                <c:pt idx="7360">
                  <c:v>0.54519000000000006</c:v>
                </c:pt>
                <c:pt idx="7361">
                  <c:v>0.56717200000000001</c:v>
                </c:pt>
                <c:pt idx="7362">
                  <c:v>0.56167899999999993</c:v>
                </c:pt>
                <c:pt idx="7363">
                  <c:v>0.55076700000000001</c:v>
                </c:pt>
                <c:pt idx="7364">
                  <c:v>0.60199599999999998</c:v>
                </c:pt>
                <c:pt idx="7365">
                  <c:v>0.612595</c:v>
                </c:pt>
                <c:pt idx="7366">
                  <c:v>0.60235499999999997</c:v>
                </c:pt>
                <c:pt idx="7367">
                  <c:v>0.58761799999999997</c:v>
                </c:pt>
                <c:pt idx="7368">
                  <c:v>0.57270199999999993</c:v>
                </c:pt>
                <c:pt idx="7369">
                  <c:v>0.58510899999999999</c:v>
                </c:pt>
                <c:pt idx="7370">
                  <c:v>0.56723599999999996</c:v>
                </c:pt>
                <c:pt idx="7371">
                  <c:v>0.54158499999999998</c:v>
                </c:pt>
                <c:pt idx="7372">
                  <c:v>0.51955200000000001</c:v>
                </c:pt>
                <c:pt idx="7373">
                  <c:v>0.49534099999999998</c:v>
                </c:pt>
                <c:pt idx="7374">
                  <c:v>0.47049399999999997</c:v>
                </c:pt>
                <c:pt idx="7375">
                  <c:v>0.45836699999999997</c:v>
                </c:pt>
                <c:pt idx="7376">
                  <c:v>0.445961</c:v>
                </c:pt>
                <c:pt idx="7377">
                  <c:v>0.44011400000000001</c:v>
                </c:pt>
                <c:pt idx="7378">
                  <c:v>0.41124299999999997</c:v>
                </c:pt>
                <c:pt idx="7379">
                  <c:v>0.39507300000000001</c:v>
                </c:pt>
                <c:pt idx="7380">
                  <c:v>0.419296</c:v>
                </c:pt>
                <c:pt idx="7381">
                  <c:v>0.41994100000000001</c:v>
                </c:pt>
                <c:pt idx="7382">
                  <c:v>0.41730299999999998</c:v>
                </c:pt>
                <c:pt idx="7383">
                  <c:v>0.40693599999999996</c:v>
                </c:pt>
                <c:pt idx="7384">
                  <c:v>0.39892899999999998</c:v>
                </c:pt>
                <c:pt idx="7385">
                  <c:v>0.39162199999999997</c:v>
                </c:pt>
                <c:pt idx="7386">
                  <c:v>0.399926</c:v>
                </c:pt>
                <c:pt idx="7387">
                  <c:v>0.38962199999999997</c:v>
                </c:pt>
                <c:pt idx="7388">
                  <c:v>0.37085699999999999</c:v>
                </c:pt>
                <c:pt idx="7389">
                  <c:v>0.37204699999999996</c:v>
                </c:pt>
                <c:pt idx="7390">
                  <c:v>0.35413099999999997</c:v>
                </c:pt>
                <c:pt idx="7391">
                  <c:v>0.336256</c:v>
                </c:pt>
                <c:pt idx="7392">
                  <c:v>0.329148</c:v>
                </c:pt>
                <c:pt idx="7393">
                  <c:v>0.30437199999999998</c:v>
                </c:pt>
                <c:pt idx="7394">
                  <c:v>0.28022399999999997</c:v>
                </c:pt>
                <c:pt idx="7395">
                  <c:v>0.26069700000000001</c:v>
                </c:pt>
                <c:pt idx="7396">
                  <c:v>0.243257</c:v>
                </c:pt>
                <c:pt idx="7397">
                  <c:v>0.25392599999999999</c:v>
                </c:pt>
                <c:pt idx="7398">
                  <c:v>0.233125</c:v>
                </c:pt>
                <c:pt idx="7399">
                  <c:v>0.224025</c:v>
                </c:pt>
                <c:pt idx="7400">
                  <c:v>0.20897199999999999</c:v>
                </c:pt>
                <c:pt idx="7401">
                  <c:v>0.18927000000000002</c:v>
                </c:pt>
                <c:pt idx="7402">
                  <c:v>0.17727000000000001</c:v>
                </c:pt>
                <c:pt idx="7403">
                  <c:v>0.173544</c:v>
                </c:pt>
                <c:pt idx="7404">
                  <c:v>0.204572</c:v>
                </c:pt>
                <c:pt idx="7405">
                  <c:v>0.24143399999999998</c:v>
                </c:pt>
                <c:pt idx="7406">
                  <c:v>0.255241</c:v>
                </c:pt>
                <c:pt idx="7407">
                  <c:v>0.27432499999999999</c:v>
                </c:pt>
                <c:pt idx="7408">
                  <c:v>0.268154</c:v>
                </c:pt>
                <c:pt idx="7409">
                  <c:v>0.26316200000000001</c:v>
                </c:pt>
                <c:pt idx="7410">
                  <c:v>0.26399400000000001</c:v>
                </c:pt>
                <c:pt idx="7411">
                  <c:v>0.27187600000000001</c:v>
                </c:pt>
                <c:pt idx="7412">
                  <c:v>0.26529599999999998</c:v>
                </c:pt>
                <c:pt idx="7413">
                  <c:v>0.26936899999999997</c:v>
                </c:pt>
                <c:pt idx="7414">
                  <c:v>0.27134399999999997</c:v>
                </c:pt>
                <c:pt idx="7415">
                  <c:v>0.27813199999999999</c:v>
                </c:pt>
                <c:pt idx="7416">
                  <c:v>0.26044200000000001</c:v>
                </c:pt>
                <c:pt idx="7417">
                  <c:v>0.31058199999999997</c:v>
                </c:pt>
                <c:pt idx="7418">
                  <c:v>0.37713199999999997</c:v>
                </c:pt>
                <c:pt idx="7419">
                  <c:v>0.40993499999999999</c:v>
                </c:pt>
                <c:pt idx="7420">
                  <c:v>0.43442799999999998</c:v>
                </c:pt>
                <c:pt idx="7421">
                  <c:v>0.43460699999999997</c:v>
                </c:pt>
                <c:pt idx="7422">
                  <c:v>0.43551599999999996</c:v>
                </c:pt>
                <c:pt idx="7423">
                  <c:v>0.42551600000000001</c:v>
                </c:pt>
                <c:pt idx="7424">
                  <c:v>0.41692299999999999</c:v>
                </c:pt>
                <c:pt idx="7425">
                  <c:v>0.41541099999999997</c:v>
                </c:pt>
                <c:pt idx="7426">
                  <c:v>0.420348</c:v>
                </c:pt>
                <c:pt idx="7427">
                  <c:v>0.43938299999999997</c:v>
                </c:pt>
                <c:pt idx="7428">
                  <c:v>0.43304799999999999</c:v>
                </c:pt>
                <c:pt idx="7429">
                  <c:v>0.41051699999999997</c:v>
                </c:pt>
                <c:pt idx="7430">
                  <c:v>0.401897</c:v>
                </c:pt>
                <c:pt idx="7431">
                  <c:v>0.41834699999999997</c:v>
                </c:pt>
                <c:pt idx="7432">
                  <c:v>0.39492000000000005</c:v>
                </c:pt>
                <c:pt idx="7433">
                  <c:v>0.38121699999999997</c:v>
                </c:pt>
                <c:pt idx="7434">
                  <c:v>0.37163099999999999</c:v>
                </c:pt>
                <c:pt idx="7435">
                  <c:v>0.363736</c:v>
                </c:pt>
                <c:pt idx="7436">
                  <c:v>0.377855</c:v>
                </c:pt>
                <c:pt idx="7437">
                  <c:v>0.38547499999999996</c:v>
                </c:pt>
                <c:pt idx="7438">
                  <c:v>0.38358699999999996</c:v>
                </c:pt>
                <c:pt idx="7439">
                  <c:v>0.372278</c:v>
                </c:pt>
                <c:pt idx="7440">
                  <c:v>0.35370599999999996</c:v>
                </c:pt>
                <c:pt idx="7441">
                  <c:v>0.34215000000000001</c:v>
                </c:pt>
                <c:pt idx="7442">
                  <c:v>0.33791299999999996</c:v>
                </c:pt>
                <c:pt idx="7443">
                  <c:v>0.32531299999999996</c:v>
                </c:pt>
                <c:pt idx="7444">
                  <c:v>0.30006099999999997</c:v>
                </c:pt>
                <c:pt idx="7445">
                  <c:v>0.29205700000000001</c:v>
                </c:pt>
                <c:pt idx="7446">
                  <c:v>0.277223</c:v>
                </c:pt>
                <c:pt idx="7447">
                  <c:v>0.29146099999999997</c:v>
                </c:pt>
                <c:pt idx="7448">
                  <c:v>0.289576</c:v>
                </c:pt>
                <c:pt idx="7449">
                  <c:v>0.27885899999999997</c:v>
                </c:pt>
                <c:pt idx="7450">
                  <c:v>0.27739799999999998</c:v>
                </c:pt>
                <c:pt idx="7451">
                  <c:v>0.30139899999999997</c:v>
                </c:pt>
                <c:pt idx="7452">
                  <c:v>0.30766299999999996</c:v>
                </c:pt>
                <c:pt idx="7453">
                  <c:v>0.314608</c:v>
                </c:pt>
                <c:pt idx="7454">
                  <c:v>0.29990800000000001</c:v>
                </c:pt>
                <c:pt idx="7455">
                  <c:v>0.29905399999999999</c:v>
                </c:pt>
                <c:pt idx="7456">
                  <c:v>0.290659</c:v>
                </c:pt>
                <c:pt idx="7457">
                  <c:v>0.294072</c:v>
                </c:pt>
                <c:pt idx="7458">
                  <c:v>0.28991699999999998</c:v>
                </c:pt>
                <c:pt idx="7459">
                  <c:v>0.27799099999999999</c:v>
                </c:pt>
                <c:pt idx="7460">
                  <c:v>0.267515</c:v>
                </c:pt>
                <c:pt idx="7461">
                  <c:v>0.26924100000000001</c:v>
                </c:pt>
                <c:pt idx="7462">
                  <c:v>0.29535800000000001</c:v>
                </c:pt>
                <c:pt idx="7463">
                  <c:v>0.32832299999999998</c:v>
                </c:pt>
                <c:pt idx="7464">
                  <c:v>0.35945699999999997</c:v>
                </c:pt>
                <c:pt idx="7465">
                  <c:v>0.39789099999999999</c:v>
                </c:pt>
                <c:pt idx="7466">
                  <c:v>0.400926</c:v>
                </c:pt>
                <c:pt idx="7467">
                  <c:v>0.40156900000000001</c:v>
                </c:pt>
                <c:pt idx="7468">
                  <c:v>0.39138099999999998</c:v>
                </c:pt>
                <c:pt idx="7469">
                  <c:v>0.39596199999999998</c:v>
                </c:pt>
                <c:pt idx="7470">
                  <c:v>0.37751199999999996</c:v>
                </c:pt>
                <c:pt idx="7471">
                  <c:v>0.381158</c:v>
                </c:pt>
                <c:pt idx="7472">
                  <c:v>0.38826499999999997</c:v>
                </c:pt>
                <c:pt idx="7473">
                  <c:v>0.40243499999999999</c:v>
                </c:pt>
                <c:pt idx="7474">
                  <c:v>0.39533099999999999</c:v>
                </c:pt>
                <c:pt idx="7475">
                  <c:v>0.40032099999999998</c:v>
                </c:pt>
                <c:pt idx="7476">
                  <c:v>0.38725899999999996</c:v>
                </c:pt>
                <c:pt idx="7477">
                  <c:v>0.363404</c:v>
                </c:pt>
                <c:pt idx="7478">
                  <c:v>0.36388899999999996</c:v>
                </c:pt>
                <c:pt idx="7479">
                  <c:v>0.36532199999999998</c:v>
                </c:pt>
                <c:pt idx="7480">
                  <c:v>0.356684</c:v>
                </c:pt>
                <c:pt idx="7481">
                  <c:v>0.47103899999999999</c:v>
                </c:pt>
                <c:pt idx="7482">
                  <c:v>0.49896699999999999</c:v>
                </c:pt>
                <c:pt idx="7483">
                  <c:v>0.51946899999999996</c:v>
                </c:pt>
                <c:pt idx="7484">
                  <c:v>0.51506600000000002</c:v>
                </c:pt>
                <c:pt idx="7485">
                  <c:v>0.52669199999999994</c:v>
                </c:pt>
                <c:pt idx="7486">
                  <c:v>0.51583099999999993</c:v>
                </c:pt>
                <c:pt idx="7487">
                  <c:v>0.54676599999999997</c:v>
                </c:pt>
                <c:pt idx="7488">
                  <c:v>0.55452199999999996</c:v>
                </c:pt>
                <c:pt idx="7489">
                  <c:v>0.55279699999999998</c:v>
                </c:pt>
                <c:pt idx="7490">
                  <c:v>0.56036200000000003</c:v>
                </c:pt>
                <c:pt idx="7491">
                  <c:v>0.52227899999999994</c:v>
                </c:pt>
                <c:pt idx="7492">
                  <c:v>0.51331700000000002</c:v>
                </c:pt>
                <c:pt idx="7493">
                  <c:v>0.53742699999999999</c:v>
                </c:pt>
                <c:pt idx="7494">
                  <c:v>0.56031599999999993</c:v>
                </c:pt>
                <c:pt idx="7495">
                  <c:v>0.570905</c:v>
                </c:pt>
                <c:pt idx="7496">
                  <c:v>0.58555699999999999</c:v>
                </c:pt>
                <c:pt idx="7497">
                  <c:v>0.60144599999999993</c:v>
                </c:pt>
                <c:pt idx="7498">
                  <c:v>0.66807399999999995</c:v>
                </c:pt>
                <c:pt idx="7499">
                  <c:v>0.69757499999999995</c:v>
                </c:pt>
                <c:pt idx="7500">
                  <c:v>0.70049600000000001</c:v>
                </c:pt>
                <c:pt idx="7501">
                  <c:v>0.73757899999999998</c:v>
                </c:pt>
                <c:pt idx="7502">
                  <c:v>0.74076399999999998</c:v>
                </c:pt>
                <c:pt idx="7503">
                  <c:v>0.796211</c:v>
                </c:pt>
                <c:pt idx="7504">
                  <c:v>0.81817499999999999</c:v>
                </c:pt>
                <c:pt idx="7505">
                  <c:v>0.85181399999999996</c:v>
                </c:pt>
                <c:pt idx="7506">
                  <c:v>0.86492899999999995</c:v>
                </c:pt>
                <c:pt idx="7507">
                  <c:v>0.88578699999999999</c:v>
                </c:pt>
                <c:pt idx="7508">
                  <c:v>0.88335199999999992</c:v>
                </c:pt>
                <c:pt idx="7509">
                  <c:v>0.886772</c:v>
                </c:pt>
                <c:pt idx="7510">
                  <c:v>0.89523199999999992</c:v>
                </c:pt>
                <c:pt idx="7511">
                  <c:v>0.90275099999999997</c:v>
                </c:pt>
                <c:pt idx="7512">
                  <c:v>0.89486599999999994</c:v>
                </c:pt>
                <c:pt idx="7513">
                  <c:v>0.88351399999999991</c:v>
                </c:pt>
                <c:pt idx="7514">
                  <c:v>0.89359199999999994</c:v>
                </c:pt>
                <c:pt idx="7515">
                  <c:v>0.91588599999999998</c:v>
                </c:pt>
                <c:pt idx="7516">
                  <c:v>0.91713699999999998</c:v>
                </c:pt>
                <c:pt idx="7517">
                  <c:v>0.91932399999999992</c:v>
                </c:pt>
                <c:pt idx="7518">
                  <c:v>0.92643599999999993</c:v>
                </c:pt>
                <c:pt idx="7519">
                  <c:v>0.91175000000000006</c:v>
                </c:pt>
                <c:pt idx="7520">
                  <c:v>0.90864699999999998</c:v>
                </c:pt>
                <c:pt idx="7521">
                  <c:v>0.90392600000000001</c:v>
                </c:pt>
                <c:pt idx="7522">
                  <c:v>0.91187499999999999</c:v>
                </c:pt>
                <c:pt idx="7523">
                  <c:v>0.91386199999999995</c:v>
                </c:pt>
                <c:pt idx="7524">
                  <c:v>0.91402600000000001</c:v>
                </c:pt>
                <c:pt idx="7525">
                  <c:v>0.91447099999999992</c:v>
                </c:pt>
                <c:pt idx="7526">
                  <c:v>0.922458</c:v>
                </c:pt>
                <c:pt idx="7527">
                  <c:v>0.915574</c:v>
                </c:pt>
                <c:pt idx="7528">
                  <c:v>0.90619099999999997</c:v>
                </c:pt>
                <c:pt idx="7529">
                  <c:v>0.90251899999999996</c:v>
                </c:pt>
                <c:pt idx="7530">
                  <c:v>0.91330599999999995</c:v>
                </c:pt>
                <c:pt idx="7531">
                  <c:v>0.91096899999999992</c:v>
                </c:pt>
                <c:pt idx="7532">
                  <c:v>0.90853499999999998</c:v>
                </c:pt>
                <c:pt idx="7533">
                  <c:v>0.90554799999999991</c:v>
                </c:pt>
                <c:pt idx="7534">
                  <c:v>0.89627099999999993</c:v>
                </c:pt>
                <c:pt idx="7535">
                  <c:v>0.92838799999999999</c:v>
                </c:pt>
                <c:pt idx="7536">
                  <c:v>0.94159799999999994</c:v>
                </c:pt>
                <c:pt idx="7537">
                  <c:v>0.94006099999999992</c:v>
                </c:pt>
                <c:pt idx="7538">
                  <c:v>0.93498000000000003</c:v>
                </c:pt>
                <c:pt idx="7539">
                  <c:v>0.93242700000000001</c:v>
                </c:pt>
                <c:pt idx="7540">
                  <c:v>0.92925899999999995</c:v>
                </c:pt>
                <c:pt idx="7541">
                  <c:v>0.92269899999999994</c:v>
                </c:pt>
                <c:pt idx="7542">
                  <c:v>0.91977900000000001</c:v>
                </c:pt>
                <c:pt idx="7543">
                  <c:v>0.93556600000000001</c:v>
                </c:pt>
                <c:pt idx="7544">
                  <c:v>0.93291299999999999</c:v>
                </c:pt>
                <c:pt idx="7545">
                  <c:v>0.91459699999999999</c:v>
                </c:pt>
                <c:pt idx="7546">
                  <c:v>0.92449399999999993</c:v>
                </c:pt>
                <c:pt idx="7547">
                  <c:v>0.93055899999999991</c:v>
                </c:pt>
                <c:pt idx="7548">
                  <c:v>0.9368479999999999</c:v>
                </c:pt>
                <c:pt idx="7549">
                  <c:v>0.93393199999999998</c:v>
                </c:pt>
                <c:pt idx="7550">
                  <c:v>0.92911099999999991</c:v>
                </c:pt>
                <c:pt idx="7551">
                  <c:v>0.93188099999999996</c:v>
                </c:pt>
                <c:pt idx="7552">
                  <c:v>0.93401699999999999</c:v>
                </c:pt>
                <c:pt idx="7553">
                  <c:v>0.93505899999999997</c:v>
                </c:pt>
                <c:pt idx="7554">
                  <c:v>0.93122099999999997</c:v>
                </c:pt>
                <c:pt idx="7555">
                  <c:v>0.93295499999999998</c:v>
                </c:pt>
                <c:pt idx="7556">
                  <c:v>0.92806899999999992</c:v>
                </c:pt>
                <c:pt idx="7557">
                  <c:v>0.92878699999999992</c:v>
                </c:pt>
                <c:pt idx="7558">
                  <c:v>0.92812000000000006</c:v>
                </c:pt>
                <c:pt idx="7559">
                  <c:v>0.922323</c:v>
                </c:pt>
                <c:pt idx="7560">
                  <c:v>0.91428699999999996</c:v>
                </c:pt>
                <c:pt idx="7561">
                  <c:v>0.90324000000000004</c:v>
                </c:pt>
                <c:pt idx="7562">
                  <c:v>0.88964899999999991</c:v>
                </c:pt>
                <c:pt idx="7563">
                  <c:v>0.875861</c:v>
                </c:pt>
                <c:pt idx="7564">
                  <c:v>0.87251299999999998</c:v>
                </c:pt>
                <c:pt idx="7565">
                  <c:v>0.85509899999999994</c:v>
                </c:pt>
                <c:pt idx="7566">
                  <c:v>0.83328499999999994</c:v>
                </c:pt>
                <c:pt idx="7567">
                  <c:v>0.841831</c:v>
                </c:pt>
                <c:pt idx="7568">
                  <c:v>0.85236699999999999</c:v>
                </c:pt>
                <c:pt idx="7569">
                  <c:v>0.85513099999999997</c:v>
                </c:pt>
                <c:pt idx="7570">
                  <c:v>0.84420799999999996</c:v>
                </c:pt>
                <c:pt idx="7571">
                  <c:v>0.84621499999999994</c:v>
                </c:pt>
                <c:pt idx="7572">
                  <c:v>0.88135599999999992</c:v>
                </c:pt>
                <c:pt idx="7573">
                  <c:v>0.88389699999999993</c:v>
                </c:pt>
                <c:pt idx="7574">
                  <c:v>0.88734000000000002</c:v>
                </c:pt>
                <c:pt idx="7575">
                  <c:v>0.90986000000000011</c:v>
                </c:pt>
                <c:pt idx="7576">
                  <c:v>0.90993499999999994</c:v>
                </c:pt>
                <c:pt idx="7577">
                  <c:v>0.90620099999999992</c:v>
                </c:pt>
                <c:pt idx="7578">
                  <c:v>0.90584500000000001</c:v>
                </c:pt>
                <c:pt idx="7579">
                  <c:v>0.90694000000000008</c:v>
                </c:pt>
                <c:pt idx="7580">
                  <c:v>0.90020599999999995</c:v>
                </c:pt>
                <c:pt idx="7581">
                  <c:v>0.90741099999999997</c:v>
                </c:pt>
                <c:pt idx="7582">
                  <c:v>0.90327299999999999</c:v>
                </c:pt>
                <c:pt idx="7583">
                  <c:v>0.90766799999999992</c:v>
                </c:pt>
                <c:pt idx="7584">
                  <c:v>0.90146399999999993</c:v>
                </c:pt>
                <c:pt idx="7585">
                  <c:v>0.89472399999999996</c:v>
                </c:pt>
                <c:pt idx="7586">
                  <c:v>0.89755199999999991</c:v>
                </c:pt>
                <c:pt idx="7587">
                  <c:v>0.88994499999999999</c:v>
                </c:pt>
                <c:pt idx="7588">
                  <c:v>0.88771499999999992</c:v>
                </c:pt>
                <c:pt idx="7589">
                  <c:v>0.88089899999999999</c:v>
                </c:pt>
                <c:pt idx="7590">
                  <c:v>0.86473800000000001</c:v>
                </c:pt>
                <c:pt idx="7591">
                  <c:v>0.86203799999999997</c:v>
                </c:pt>
                <c:pt idx="7592">
                  <c:v>0.85185299999999997</c:v>
                </c:pt>
                <c:pt idx="7593">
                  <c:v>0.84041199999999994</c:v>
                </c:pt>
                <c:pt idx="7594">
                  <c:v>0.84285299999999996</c:v>
                </c:pt>
                <c:pt idx="7595">
                  <c:v>0.857406</c:v>
                </c:pt>
                <c:pt idx="7596">
                  <c:v>0.86109799999999992</c:v>
                </c:pt>
                <c:pt idx="7597">
                  <c:v>0.85426599999999997</c:v>
                </c:pt>
                <c:pt idx="7598">
                  <c:v>0.85547499999999999</c:v>
                </c:pt>
                <c:pt idx="7599">
                  <c:v>0.86550299999999991</c:v>
                </c:pt>
                <c:pt idx="7600">
                  <c:v>0.86290099999999992</c:v>
                </c:pt>
                <c:pt idx="7601">
                  <c:v>0.86010000000000009</c:v>
                </c:pt>
                <c:pt idx="7602">
                  <c:v>0.87165599999999999</c:v>
                </c:pt>
                <c:pt idx="7603">
                  <c:v>0.86550399999999994</c:v>
                </c:pt>
                <c:pt idx="7604">
                  <c:v>0.86343499999999995</c:v>
                </c:pt>
                <c:pt idx="7605">
                  <c:v>0.84663899999999992</c:v>
                </c:pt>
                <c:pt idx="7606">
                  <c:v>0.84692099999999992</c:v>
                </c:pt>
                <c:pt idx="7607">
                  <c:v>0.83318799999999993</c:v>
                </c:pt>
                <c:pt idx="7608">
                  <c:v>0.84742499999999998</c:v>
                </c:pt>
                <c:pt idx="7609">
                  <c:v>0.83758199999999994</c:v>
                </c:pt>
                <c:pt idx="7610">
                  <c:v>0.82818599999999998</c:v>
                </c:pt>
                <c:pt idx="7611">
                  <c:v>0.82959799999999995</c:v>
                </c:pt>
                <c:pt idx="7612">
                  <c:v>0.84232799999999997</c:v>
                </c:pt>
                <c:pt idx="7613">
                  <c:v>0.83545000000000003</c:v>
                </c:pt>
                <c:pt idx="7614">
                  <c:v>0.82730300000000001</c:v>
                </c:pt>
                <c:pt idx="7615">
                  <c:v>0.84660499999999994</c:v>
                </c:pt>
                <c:pt idx="7616">
                  <c:v>0.84490299999999996</c:v>
                </c:pt>
                <c:pt idx="7617">
                  <c:v>0.82552799999999993</c:v>
                </c:pt>
                <c:pt idx="7618">
                  <c:v>0.80329899999999999</c:v>
                </c:pt>
                <c:pt idx="7619">
                  <c:v>0.78342499999999993</c:v>
                </c:pt>
                <c:pt idx="7620">
                  <c:v>0.83165199999999995</c:v>
                </c:pt>
                <c:pt idx="7621">
                  <c:v>0.83785399999999999</c:v>
                </c:pt>
                <c:pt idx="7622">
                  <c:v>0.84123899999999996</c:v>
                </c:pt>
                <c:pt idx="7623">
                  <c:v>0.85259000000000007</c:v>
                </c:pt>
                <c:pt idx="7624">
                  <c:v>0.84116900000000006</c:v>
                </c:pt>
                <c:pt idx="7625">
                  <c:v>0.82550400000000002</c:v>
                </c:pt>
                <c:pt idx="7626">
                  <c:v>0.81394099999999991</c:v>
                </c:pt>
                <c:pt idx="7627">
                  <c:v>0.84013699999999991</c:v>
                </c:pt>
                <c:pt idx="7628">
                  <c:v>0.84012000000000009</c:v>
                </c:pt>
                <c:pt idx="7629">
                  <c:v>0.83936599999999995</c:v>
                </c:pt>
                <c:pt idx="7630">
                  <c:v>0.82913599999999998</c:v>
                </c:pt>
                <c:pt idx="7631">
                  <c:v>0.84149599999999991</c:v>
                </c:pt>
                <c:pt idx="7632">
                  <c:v>0.84175299999999997</c:v>
                </c:pt>
                <c:pt idx="7633">
                  <c:v>0.82961200000000002</c:v>
                </c:pt>
                <c:pt idx="7634">
                  <c:v>0.82247000000000003</c:v>
                </c:pt>
                <c:pt idx="7635">
                  <c:v>0.81687199999999993</c:v>
                </c:pt>
                <c:pt idx="7636">
                  <c:v>0.7982800000000001</c:v>
                </c:pt>
                <c:pt idx="7637">
                  <c:v>0.77760600000000002</c:v>
                </c:pt>
                <c:pt idx="7638">
                  <c:v>0.76346399999999992</c:v>
                </c:pt>
                <c:pt idx="7639">
                  <c:v>0.77057199999999992</c:v>
                </c:pt>
                <c:pt idx="7640">
                  <c:v>0.76485599999999998</c:v>
                </c:pt>
                <c:pt idx="7641">
                  <c:v>0.74357499999999999</c:v>
                </c:pt>
                <c:pt idx="7642">
                  <c:v>0.73340799999999995</c:v>
                </c:pt>
                <c:pt idx="7643">
                  <c:v>0.74985799999999991</c:v>
                </c:pt>
                <c:pt idx="7644">
                  <c:v>0.734707</c:v>
                </c:pt>
                <c:pt idx="7645">
                  <c:v>0.70775599999999994</c:v>
                </c:pt>
                <c:pt idx="7646">
                  <c:v>0.70026299999999997</c:v>
                </c:pt>
                <c:pt idx="7647">
                  <c:v>0.68089199999999994</c:v>
                </c:pt>
                <c:pt idx="7648">
                  <c:v>0.68910899999999997</c:v>
                </c:pt>
                <c:pt idx="7649">
                  <c:v>0.68159999999999998</c:v>
                </c:pt>
                <c:pt idx="7650">
                  <c:v>0.66588199999999997</c:v>
                </c:pt>
                <c:pt idx="7651">
                  <c:v>0.64833299999999994</c:v>
                </c:pt>
                <c:pt idx="7652">
                  <c:v>0.63097099999999995</c:v>
                </c:pt>
                <c:pt idx="7653">
                  <c:v>0.635185</c:v>
                </c:pt>
                <c:pt idx="7654">
                  <c:v>0.61555399999999993</c:v>
                </c:pt>
                <c:pt idx="7655">
                  <c:v>0.57672899999999994</c:v>
                </c:pt>
                <c:pt idx="7656">
                  <c:v>0.59307699999999997</c:v>
                </c:pt>
                <c:pt idx="7657">
                  <c:v>0.59945599999999999</c:v>
                </c:pt>
                <c:pt idx="7658">
                  <c:v>0.60755499999999996</c:v>
                </c:pt>
                <c:pt idx="7659">
                  <c:v>0.60877499999999996</c:v>
                </c:pt>
                <c:pt idx="7660">
                  <c:v>0.61344299999999996</c:v>
                </c:pt>
                <c:pt idx="7661">
                  <c:v>0.60610699999999995</c:v>
                </c:pt>
                <c:pt idx="7662">
                  <c:v>0.61921300000000001</c:v>
                </c:pt>
                <c:pt idx="7663">
                  <c:v>0.62389600000000001</c:v>
                </c:pt>
                <c:pt idx="7664">
                  <c:v>0.62943000000000005</c:v>
                </c:pt>
                <c:pt idx="7665">
                  <c:v>0.62181500000000001</c:v>
                </c:pt>
                <c:pt idx="7666">
                  <c:v>0.59812599999999994</c:v>
                </c:pt>
                <c:pt idx="7667">
                  <c:v>0.609819</c:v>
                </c:pt>
                <c:pt idx="7668">
                  <c:v>0.59833199999999997</c:v>
                </c:pt>
                <c:pt idx="7669">
                  <c:v>0.55324399999999996</c:v>
                </c:pt>
                <c:pt idx="7670">
                  <c:v>0.57496399999999992</c:v>
                </c:pt>
                <c:pt idx="7671">
                  <c:v>0.56731599999999993</c:v>
                </c:pt>
                <c:pt idx="7672">
                  <c:v>0.55888300000000002</c:v>
                </c:pt>
                <c:pt idx="7673">
                  <c:v>0.57176499999999997</c:v>
                </c:pt>
                <c:pt idx="7674">
                  <c:v>0.56461099999999997</c:v>
                </c:pt>
                <c:pt idx="7675">
                  <c:v>0.58397599999999994</c:v>
                </c:pt>
                <c:pt idx="7676">
                  <c:v>0.57310300000000003</c:v>
                </c:pt>
                <c:pt idx="7677">
                  <c:v>0.57218400000000003</c:v>
                </c:pt>
                <c:pt idx="7678">
                  <c:v>0.56478399999999995</c:v>
                </c:pt>
                <c:pt idx="7679">
                  <c:v>0.54656700000000003</c:v>
                </c:pt>
                <c:pt idx="7680">
                  <c:v>0.53701599999999994</c:v>
                </c:pt>
                <c:pt idx="7681">
                  <c:v>0.520899</c:v>
                </c:pt>
                <c:pt idx="7682">
                  <c:v>0.499197</c:v>
                </c:pt>
                <c:pt idx="7683">
                  <c:v>0.55572599999999994</c:v>
                </c:pt>
                <c:pt idx="7684">
                  <c:v>0.54650299999999996</c:v>
                </c:pt>
                <c:pt idx="7685">
                  <c:v>0.53898499999999994</c:v>
                </c:pt>
                <c:pt idx="7686">
                  <c:v>0.53021200000000002</c:v>
                </c:pt>
                <c:pt idx="7687">
                  <c:v>0.51330399999999998</c:v>
                </c:pt>
                <c:pt idx="7688">
                  <c:v>0.52632299999999999</c:v>
                </c:pt>
                <c:pt idx="7689">
                  <c:v>0.53583700000000001</c:v>
                </c:pt>
                <c:pt idx="7690">
                  <c:v>0.54052499999999992</c:v>
                </c:pt>
                <c:pt idx="7691">
                  <c:v>0.569859</c:v>
                </c:pt>
                <c:pt idx="7692">
                  <c:v>0.57816400000000001</c:v>
                </c:pt>
                <c:pt idx="7693">
                  <c:v>0.58211000000000002</c:v>
                </c:pt>
                <c:pt idx="7694">
                  <c:v>0.56395399999999996</c:v>
                </c:pt>
                <c:pt idx="7695">
                  <c:v>0.57371099999999997</c:v>
                </c:pt>
                <c:pt idx="7696">
                  <c:v>0.62967600000000001</c:v>
                </c:pt>
                <c:pt idx="7697">
                  <c:v>0.61608699999999994</c:v>
                </c:pt>
                <c:pt idx="7698">
                  <c:v>0.61309099999999994</c:v>
                </c:pt>
                <c:pt idx="7699">
                  <c:v>0.60242499999999999</c:v>
                </c:pt>
                <c:pt idx="7700">
                  <c:v>0.602738</c:v>
                </c:pt>
                <c:pt idx="7701">
                  <c:v>0.61402199999999996</c:v>
                </c:pt>
                <c:pt idx="7702">
                  <c:v>0.61672199999999999</c:v>
                </c:pt>
                <c:pt idx="7703">
                  <c:v>0.60304099999999994</c:v>
                </c:pt>
                <c:pt idx="7704">
                  <c:v>0.599688</c:v>
                </c:pt>
                <c:pt idx="7705">
                  <c:v>0.624942</c:v>
                </c:pt>
                <c:pt idx="7706">
                  <c:v>0.59497800000000001</c:v>
                </c:pt>
                <c:pt idx="7707">
                  <c:v>0.58006899999999995</c:v>
                </c:pt>
                <c:pt idx="7708">
                  <c:v>0.56592299999999995</c:v>
                </c:pt>
                <c:pt idx="7709">
                  <c:v>0.53887000000000007</c:v>
                </c:pt>
                <c:pt idx="7710">
                  <c:v>0.49601099999999998</c:v>
                </c:pt>
                <c:pt idx="7711">
                  <c:v>0.49978399999999995</c:v>
                </c:pt>
                <c:pt idx="7712">
                  <c:v>0.47912099999999996</c:v>
                </c:pt>
                <c:pt idx="7713">
                  <c:v>0.448517</c:v>
                </c:pt>
                <c:pt idx="7714">
                  <c:v>0.436805</c:v>
                </c:pt>
                <c:pt idx="7715">
                  <c:v>0.426373</c:v>
                </c:pt>
                <c:pt idx="7716">
                  <c:v>0.419709</c:v>
                </c:pt>
                <c:pt idx="7717">
                  <c:v>0.43001400000000001</c:v>
                </c:pt>
                <c:pt idx="7718">
                  <c:v>0.43984799999999996</c:v>
                </c:pt>
                <c:pt idx="7719">
                  <c:v>0.40745299999999995</c:v>
                </c:pt>
                <c:pt idx="7720">
                  <c:v>0.38629799999999997</c:v>
                </c:pt>
                <c:pt idx="7721">
                  <c:v>0.38257599999999997</c:v>
                </c:pt>
                <c:pt idx="7722">
                  <c:v>0.423043</c:v>
                </c:pt>
                <c:pt idx="7723">
                  <c:v>0.43468000000000001</c:v>
                </c:pt>
                <c:pt idx="7724">
                  <c:v>0.43729599999999996</c:v>
                </c:pt>
                <c:pt idx="7725">
                  <c:v>0.42547599999999997</c:v>
                </c:pt>
                <c:pt idx="7726">
                  <c:v>0.40845399999999998</c:v>
                </c:pt>
                <c:pt idx="7727">
                  <c:v>0.41262099999999996</c:v>
                </c:pt>
                <c:pt idx="7728">
                  <c:v>0.42821899999999996</c:v>
                </c:pt>
                <c:pt idx="7729">
                  <c:v>0.43723499999999998</c:v>
                </c:pt>
                <c:pt idx="7730">
                  <c:v>0.43547000000000002</c:v>
                </c:pt>
                <c:pt idx="7731">
                  <c:v>0.424655</c:v>
                </c:pt>
                <c:pt idx="7732">
                  <c:v>0.43556699999999998</c:v>
                </c:pt>
                <c:pt idx="7733">
                  <c:v>0.41574899999999998</c:v>
                </c:pt>
                <c:pt idx="7734">
                  <c:v>0.38351299999999999</c:v>
                </c:pt>
                <c:pt idx="7735">
                  <c:v>0.36161399999999999</c:v>
                </c:pt>
                <c:pt idx="7736">
                  <c:v>0.34379999999999999</c:v>
                </c:pt>
                <c:pt idx="7737">
                  <c:v>0.32397300000000001</c:v>
                </c:pt>
                <c:pt idx="7738">
                  <c:v>0.304865</c:v>
                </c:pt>
                <c:pt idx="7739">
                  <c:v>0.29836299999999999</c:v>
                </c:pt>
                <c:pt idx="7740">
                  <c:v>0.27775299999999997</c:v>
                </c:pt>
                <c:pt idx="7741">
                  <c:v>0.26163799999999998</c:v>
                </c:pt>
                <c:pt idx="7742">
                  <c:v>0.24016299999999999</c:v>
                </c:pt>
                <c:pt idx="7743">
                  <c:v>0.23792199999999999</c:v>
                </c:pt>
                <c:pt idx="7744">
                  <c:v>0.20679499999999998</c:v>
                </c:pt>
                <c:pt idx="7745">
                  <c:v>0.19889699999999999</c:v>
                </c:pt>
                <c:pt idx="7746">
                  <c:v>0.20535</c:v>
                </c:pt>
                <c:pt idx="7747">
                  <c:v>0.19766299999999998</c:v>
                </c:pt>
                <c:pt idx="7748">
                  <c:v>0.207285</c:v>
                </c:pt>
                <c:pt idx="7749">
                  <c:v>0.21725699999999998</c:v>
                </c:pt>
                <c:pt idx="7750">
                  <c:v>0.228716</c:v>
                </c:pt>
                <c:pt idx="7751">
                  <c:v>0.23320399999999999</c:v>
                </c:pt>
                <c:pt idx="7752">
                  <c:v>0.22940000000000002</c:v>
                </c:pt>
                <c:pt idx="7753">
                  <c:v>0.226435</c:v>
                </c:pt>
                <c:pt idx="7754">
                  <c:v>0.21084899999999998</c:v>
                </c:pt>
                <c:pt idx="7755">
                  <c:v>0.20560499999999998</c:v>
                </c:pt>
                <c:pt idx="7756">
                  <c:v>0.22508699999999998</c:v>
                </c:pt>
                <c:pt idx="7757">
                  <c:v>0.22290099999999999</c:v>
                </c:pt>
                <c:pt idx="7758">
                  <c:v>0.24751099999999998</c:v>
                </c:pt>
                <c:pt idx="7759">
                  <c:v>0.243363</c:v>
                </c:pt>
                <c:pt idx="7760">
                  <c:v>0.23257499999999998</c:v>
                </c:pt>
                <c:pt idx="7761">
                  <c:v>0.249501</c:v>
                </c:pt>
                <c:pt idx="7762">
                  <c:v>0.26646700000000001</c:v>
                </c:pt>
                <c:pt idx="7763">
                  <c:v>0.26508000000000004</c:v>
                </c:pt>
                <c:pt idx="7764">
                  <c:v>0.27534799999999998</c:v>
                </c:pt>
                <c:pt idx="7765">
                  <c:v>0.27363799999999999</c:v>
                </c:pt>
                <c:pt idx="7766">
                  <c:v>0.25559300000000001</c:v>
                </c:pt>
                <c:pt idx="7767">
                  <c:v>0.27939900000000001</c:v>
                </c:pt>
                <c:pt idx="7768">
                  <c:v>0.28088099999999999</c:v>
                </c:pt>
                <c:pt idx="7769">
                  <c:v>0.27138000000000001</c:v>
                </c:pt>
                <c:pt idx="7770">
                  <c:v>0.27724899999999997</c:v>
                </c:pt>
                <c:pt idx="7771">
                  <c:v>0.31192300000000001</c:v>
                </c:pt>
                <c:pt idx="7772">
                  <c:v>0.31964899999999996</c:v>
                </c:pt>
                <c:pt idx="7773">
                  <c:v>0.31478400000000001</c:v>
                </c:pt>
                <c:pt idx="7774">
                  <c:v>0.31218000000000001</c:v>
                </c:pt>
                <c:pt idx="7775">
                  <c:v>0.31276100000000001</c:v>
                </c:pt>
                <c:pt idx="7776">
                  <c:v>0.31330599999999997</c:v>
                </c:pt>
                <c:pt idx="7777">
                  <c:v>0.31895099999999998</c:v>
                </c:pt>
                <c:pt idx="7778">
                  <c:v>0.31587299999999996</c:v>
                </c:pt>
                <c:pt idx="7779">
                  <c:v>0.32691100000000001</c:v>
                </c:pt>
                <c:pt idx="7780">
                  <c:v>0.36520900000000001</c:v>
                </c:pt>
                <c:pt idx="7781">
                  <c:v>0.38170399999999999</c:v>
                </c:pt>
                <c:pt idx="7782">
                  <c:v>0.398837</c:v>
                </c:pt>
                <c:pt idx="7783">
                  <c:v>0.39923799999999998</c:v>
                </c:pt>
                <c:pt idx="7784">
                  <c:v>0.41735000000000005</c:v>
                </c:pt>
                <c:pt idx="7785">
                  <c:v>0.428429</c:v>
                </c:pt>
                <c:pt idx="7786">
                  <c:v>0.423155</c:v>
                </c:pt>
                <c:pt idx="7787">
                  <c:v>0.421848</c:v>
                </c:pt>
                <c:pt idx="7788">
                  <c:v>0.41972499999999996</c:v>
                </c:pt>
                <c:pt idx="7789">
                  <c:v>0.41673499999999997</c:v>
                </c:pt>
                <c:pt idx="7790">
                  <c:v>0.41043199999999996</c:v>
                </c:pt>
                <c:pt idx="7791">
                  <c:v>0.40962599999999999</c:v>
                </c:pt>
                <c:pt idx="7792">
                  <c:v>0.397204</c:v>
                </c:pt>
                <c:pt idx="7793">
                  <c:v>0.38767000000000001</c:v>
                </c:pt>
                <c:pt idx="7794">
                  <c:v>0.38313199999999997</c:v>
                </c:pt>
                <c:pt idx="7795">
                  <c:v>0.37382499999999996</c:v>
                </c:pt>
                <c:pt idx="7796">
                  <c:v>0.375666</c:v>
                </c:pt>
                <c:pt idx="7797">
                  <c:v>0.36302599999999996</c:v>
                </c:pt>
                <c:pt idx="7798">
                  <c:v>0.36235299999999998</c:v>
                </c:pt>
                <c:pt idx="7799">
                  <c:v>0.34180199999999999</c:v>
                </c:pt>
                <c:pt idx="7800">
                  <c:v>0.34364099999999997</c:v>
                </c:pt>
                <c:pt idx="7801">
                  <c:v>0.41417399999999999</c:v>
                </c:pt>
                <c:pt idx="7802">
                  <c:v>0.41445099999999996</c:v>
                </c:pt>
                <c:pt idx="7803">
                  <c:v>0.41324299999999997</c:v>
                </c:pt>
                <c:pt idx="7804">
                  <c:v>0.41360599999999997</c:v>
                </c:pt>
                <c:pt idx="7805">
                  <c:v>0.39646299999999995</c:v>
                </c:pt>
                <c:pt idx="7806">
                  <c:v>0.38645399999999996</c:v>
                </c:pt>
                <c:pt idx="7807">
                  <c:v>0.40624299999999997</c:v>
                </c:pt>
                <c:pt idx="7808">
                  <c:v>0.387181</c:v>
                </c:pt>
                <c:pt idx="7809">
                  <c:v>0.39585100000000001</c:v>
                </c:pt>
                <c:pt idx="7810">
                  <c:v>0.397117</c:v>
                </c:pt>
                <c:pt idx="7811">
                  <c:v>0.37521099999999996</c:v>
                </c:pt>
                <c:pt idx="7812">
                  <c:v>0.37342899999999996</c:v>
                </c:pt>
                <c:pt idx="7813">
                  <c:v>0.35398000000000002</c:v>
                </c:pt>
                <c:pt idx="7814">
                  <c:v>0.35107099999999997</c:v>
                </c:pt>
                <c:pt idx="7815">
                  <c:v>0.33737099999999998</c:v>
                </c:pt>
                <c:pt idx="7816">
                  <c:v>0.34925799999999996</c:v>
                </c:pt>
                <c:pt idx="7817">
                  <c:v>0.33567199999999997</c:v>
                </c:pt>
                <c:pt idx="7818">
                  <c:v>0.32987499999999997</c:v>
                </c:pt>
                <c:pt idx="7819">
                  <c:v>0.31075399999999997</c:v>
                </c:pt>
                <c:pt idx="7820">
                  <c:v>0.307116</c:v>
                </c:pt>
                <c:pt idx="7821">
                  <c:v>0.293991</c:v>
                </c:pt>
                <c:pt idx="7822">
                  <c:v>0.264905</c:v>
                </c:pt>
                <c:pt idx="7823">
                  <c:v>0.23791499999999999</c:v>
                </c:pt>
                <c:pt idx="7824">
                  <c:v>0.209955</c:v>
                </c:pt>
                <c:pt idx="7825">
                  <c:v>0.19258000000000003</c:v>
                </c:pt>
                <c:pt idx="7826">
                  <c:v>0.18190399999999998</c:v>
                </c:pt>
                <c:pt idx="7827">
                  <c:v>0.16974699999999998</c:v>
                </c:pt>
                <c:pt idx="7828">
                  <c:v>0.18092899999999998</c:v>
                </c:pt>
                <c:pt idx="7829">
                  <c:v>0.17813299999999999</c:v>
                </c:pt>
                <c:pt idx="7830">
                  <c:v>0.17204700000000001</c:v>
                </c:pt>
                <c:pt idx="7831">
                  <c:v>0.16536099999999998</c:v>
                </c:pt>
                <c:pt idx="7832">
                  <c:v>0.15779699999999999</c:v>
                </c:pt>
                <c:pt idx="7833">
                  <c:v>0.14666099999999999</c:v>
                </c:pt>
                <c:pt idx="7834">
                  <c:v>0.14702499999999999</c:v>
                </c:pt>
                <c:pt idx="7835">
                  <c:v>0.15287599999999998</c:v>
                </c:pt>
                <c:pt idx="7836">
                  <c:v>0.151809</c:v>
                </c:pt>
                <c:pt idx="7837">
                  <c:v>0.156636</c:v>
                </c:pt>
                <c:pt idx="7838">
                  <c:v>0.159187</c:v>
                </c:pt>
                <c:pt idx="7839">
                  <c:v>0.15944000000000003</c:v>
                </c:pt>
                <c:pt idx="7840">
                  <c:v>0.18426299999999998</c:v>
                </c:pt>
                <c:pt idx="7841">
                  <c:v>0.21765799999999999</c:v>
                </c:pt>
                <c:pt idx="7842">
                  <c:v>0.23522199999999999</c:v>
                </c:pt>
                <c:pt idx="7843">
                  <c:v>0.24578599999999998</c:v>
                </c:pt>
                <c:pt idx="7844">
                  <c:v>0.251</c:v>
                </c:pt>
                <c:pt idx="7845">
                  <c:v>0.25596799999999997</c:v>
                </c:pt>
                <c:pt idx="7846">
                  <c:v>0.25637899999999997</c:v>
                </c:pt>
                <c:pt idx="7847">
                  <c:v>0.25159100000000001</c:v>
                </c:pt>
                <c:pt idx="7848">
                  <c:v>0.24850899999999998</c:v>
                </c:pt>
                <c:pt idx="7849">
                  <c:v>0.24098499999999998</c:v>
                </c:pt>
                <c:pt idx="7850">
                  <c:v>0.21534799999999998</c:v>
                </c:pt>
                <c:pt idx="7851">
                  <c:v>0.24351599999999998</c:v>
                </c:pt>
                <c:pt idx="7852">
                  <c:v>0.23391499999999998</c:v>
                </c:pt>
                <c:pt idx="7853">
                  <c:v>0.223188</c:v>
                </c:pt>
                <c:pt idx="7854">
                  <c:v>0.22964699999999999</c:v>
                </c:pt>
                <c:pt idx="7855">
                  <c:v>0.23375799999999999</c:v>
                </c:pt>
                <c:pt idx="7856">
                  <c:v>0.25101499999999999</c:v>
                </c:pt>
                <c:pt idx="7857">
                  <c:v>0.25133699999999998</c:v>
                </c:pt>
                <c:pt idx="7858">
                  <c:v>0.238117</c:v>
                </c:pt>
                <c:pt idx="7859">
                  <c:v>0.253882</c:v>
                </c:pt>
                <c:pt idx="7860">
                  <c:v>0.26440199999999997</c:v>
                </c:pt>
                <c:pt idx="7861">
                  <c:v>0.256631</c:v>
                </c:pt>
                <c:pt idx="7862">
                  <c:v>0.25642399999999999</c:v>
                </c:pt>
                <c:pt idx="7863">
                  <c:v>0.25154299999999996</c:v>
                </c:pt>
                <c:pt idx="7864">
                  <c:v>0.27465299999999998</c:v>
                </c:pt>
                <c:pt idx="7865">
                  <c:v>0.268598</c:v>
                </c:pt>
                <c:pt idx="7866">
                  <c:v>0.28511799999999998</c:v>
                </c:pt>
                <c:pt idx="7867">
                  <c:v>0.28228399999999998</c:v>
                </c:pt>
                <c:pt idx="7868">
                  <c:v>0.28609099999999998</c:v>
                </c:pt>
                <c:pt idx="7869">
                  <c:v>0.27079500000000001</c:v>
                </c:pt>
                <c:pt idx="7870">
                  <c:v>0.25840000000000002</c:v>
                </c:pt>
                <c:pt idx="7871">
                  <c:v>0.249336</c:v>
                </c:pt>
                <c:pt idx="7872">
                  <c:v>0.27030799999999999</c:v>
                </c:pt>
                <c:pt idx="7873">
                  <c:v>0.249442</c:v>
                </c:pt>
                <c:pt idx="7874">
                  <c:v>0.231738</c:v>
                </c:pt>
                <c:pt idx="7875">
                  <c:v>0.22619899999999998</c:v>
                </c:pt>
                <c:pt idx="7876">
                  <c:v>0.21198399999999998</c:v>
                </c:pt>
                <c:pt idx="7877">
                  <c:v>0.197023</c:v>
                </c:pt>
                <c:pt idx="7878">
                  <c:v>0.18263000000000001</c:v>
                </c:pt>
                <c:pt idx="7879">
                  <c:v>0.18441099999999999</c:v>
                </c:pt>
                <c:pt idx="7880">
                  <c:v>0.17710699999999999</c:v>
                </c:pt>
                <c:pt idx="7881">
                  <c:v>0.17081199999999999</c:v>
                </c:pt>
                <c:pt idx="7882">
                  <c:v>0.17075299999999999</c:v>
                </c:pt>
                <c:pt idx="7883">
                  <c:v>0.151703</c:v>
                </c:pt>
                <c:pt idx="7884">
                  <c:v>0.13961399999999999</c:v>
                </c:pt>
                <c:pt idx="7885">
                  <c:v>0.13244400000000001</c:v>
                </c:pt>
                <c:pt idx="7886">
                  <c:v>0.12903299999999998</c:v>
                </c:pt>
                <c:pt idx="7887">
                  <c:v>0.13275399999999998</c:v>
                </c:pt>
                <c:pt idx="7888">
                  <c:v>0.12512899999999999</c:v>
                </c:pt>
                <c:pt idx="7889">
                  <c:v>0.134601</c:v>
                </c:pt>
                <c:pt idx="7890">
                  <c:v>0.134072</c:v>
                </c:pt>
                <c:pt idx="7891">
                  <c:v>0.141351</c:v>
                </c:pt>
                <c:pt idx="7892">
                  <c:v>0.142539</c:v>
                </c:pt>
                <c:pt idx="7893">
                  <c:v>0.144037</c:v>
                </c:pt>
                <c:pt idx="7894">
                  <c:v>0.13505200000000001</c:v>
                </c:pt>
                <c:pt idx="7895">
                  <c:v>0.13539099999999998</c:v>
                </c:pt>
                <c:pt idx="7896">
                  <c:v>0.12586800000000001</c:v>
                </c:pt>
                <c:pt idx="7897">
                  <c:v>0.133767</c:v>
                </c:pt>
                <c:pt idx="7898">
                  <c:v>0.15097000000000002</c:v>
                </c:pt>
                <c:pt idx="7899">
                  <c:v>0.14287000000000002</c:v>
                </c:pt>
                <c:pt idx="7900">
                  <c:v>0.13569399999999998</c:v>
                </c:pt>
                <c:pt idx="7901">
                  <c:v>0.140845</c:v>
                </c:pt>
                <c:pt idx="7902">
                  <c:v>0.15771299999999999</c:v>
                </c:pt>
                <c:pt idx="7903">
                  <c:v>0.15015499999999998</c:v>
                </c:pt>
                <c:pt idx="7904">
                  <c:v>0.15474399999999999</c:v>
                </c:pt>
                <c:pt idx="7905">
                  <c:v>0.16353899999999999</c:v>
                </c:pt>
                <c:pt idx="7906">
                  <c:v>0.16997399999999999</c:v>
                </c:pt>
                <c:pt idx="7907">
                  <c:v>0.18862399999999999</c:v>
                </c:pt>
                <c:pt idx="7908">
                  <c:v>0.183535</c:v>
                </c:pt>
                <c:pt idx="7909">
                  <c:v>0.23977099999999998</c:v>
                </c:pt>
                <c:pt idx="7910">
                  <c:v>0.25658700000000001</c:v>
                </c:pt>
                <c:pt idx="7911">
                  <c:v>0.26441100000000001</c:v>
                </c:pt>
                <c:pt idx="7912">
                  <c:v>0.271615</c:v>
                </c:pt>
                <c:pt idx="7913">
                  <c:v>0.27701000000000003</c:v>
                </c:pt>
                <c:pt idx="7914">
                  <c:v>0.33048099999999997</c:v>
                </c:pt>
                <c:pt idx="7915">
                  <c:v>0.37098599999999998</c:v>
                </c:pt>
                <c:pt idx="7916">
                  <c:v>0.40290599999999999</c:v>
                </c:pt>
                <c:pt idx="7917">
                  <c:v>0.43199599999999999</c:v>
                </c:pt>
                <c:pt idx="7918">
                  <c:v>0.43462199999999995</c:v>
                </c:pt>
                <c:pt idx="7919">
                  <c:v>0.46326799999999996</c:v>
                </c:pt>
                <c:pt idx="7920">
                  <c:v>0.46731200000000001</c:v>
                </c:pt>
                <c:pt idx="7921">
                  <c:v>0.471524</c:v>
                </c:pt>
                <c:pt idx="7922">
                  <c:v>0.49842899999999996</c:v>
                </c:pt>
                <c:pt idx="7923">
                  <c:v>0.50166599999999995</c:v>
                </c:pt>
                <c:pt idx="7924">
                  <c:v>0.48659199999999997</c:v>
                </c:pt>
                <c:pt idx="7925">
                  <c:v>0.51434499999999994</c:v>
                </c:pt>
                <c:pt idx="7926">
                  <c:v>0.53434700000000002</c:v>
                </c:pt>
                <c:pt idx="7927">
                  <c:v>0.54336499999999999</c:v>
                </c:pt>
                <c:pt idx="7928">
                  <c:v>0.558203</c:v>
                </c:pt>
                <c:pt idx="7929">
                  <c:v>0.58205799999999996</c:v>
                </c:pt>
                <c:pt idx="7930">
                  <c:v>0.58720799999999995</c:v>
                </c:pt>
                <c:pt idx="7931">
                  <c:v>0.59038400000000002</c:v>
                </c:pt>
                <c:pt idx="7932">
                  <c:v>0.59421599999999997</c:v>
                </c:pt>
                <c:pt idx="7933">
                  <c:v>0.58633000000000002</c:v>
                </c:pt>
                <c:pt idx="7934">
                  <c:v>0.59870299999999999</c:v>
                </c:pt>
                <c:pt idx="7935">
                  <c:v>0.59327799999999997</c:v>
                </c:pt>
                <c:pt idx="7936">
                  <c:v>0.58829000000000009</c:v>
                </c:pt>
                <c:pt idx="7937">
                  <c:v>0.62864199999999992</c:v>
                </c:pt>
                <c:pt idx="7938">
                  <c:v>0.61885800000000002</c:v>
                </c:pt>
                <c:pt idx="7939">
                  <c:v>0.62072799999999995</c:v>
                </c:pt>
                <c:pt idx="7940">
                  <c:v>0.60624</c:v>
                </c:pt>
                <c:pt idx="7941">
                  <c:v>0.60414000000000001</c:v>
                </c:pt>
                <c:pt idx="7942">
                  <c:v>0.59976099999999999</c:v>
                </c:pt>
                <c:pt idx="7943">
                  <c:v>0.59326099999999993</c:v>
                </c:pt>
                <c:pt idx="7944">
                  <c:v>0.57034799999999997</c:v>
                </c:pt>
                <c:pt idx="7945">
                  <c:v>0.54408499999999993</c:v>
                </c:pt>
                <c:pt idx="7946">
                  <c:v>0.52329599999999998</c:v>
                </c:pt>
                <c:pt idx="7947">
                  <c:v>0.49815199999999998</c:v>
                </c:pt>
                <c:pt idx="7948">
                  <c:v>0.471972</c:v>
                </c:pt>
                <c:pt idx="7949">
                  <c:v>0.46530000000000005</c:v>
                </c:pt>
                <c:pt idx="7950">
                  <c:v>0.465389</c:v>
                </c:pt>
                <c:pt idx="7951">
                  <c:v>0.46217900000000001</c:v>
                </c:pt>
                <c:pt idx="7952">
                  <c:v>0.43662299999999998</c:v>
                </c:pt>
                <c:pt idx="7953">
                  <c:v>0.44394899999999998</c:v>
                </c:pt>
                <c:pt idx="7954">
                  <c:v>0.497255</c:v>
                </c:pt>
                <c:pt idx="7955">
                  <c:v>0.49556499999999998</c:v>
                </c:pt>
                <c:pt idx="7956">
                  <c:v>0.524617</c:v>
                </c:pt>
                <c:pt idx="7957">
                  <c:v>0.51115100000000002</c:v>
                </c:pt>
                <c:pt idx="7958">
                  <c:v>0.50131000000000003</c:v>
                </c:pt>
                <c:pt idx="7959">
                  <c:v>0.49453899999999995</c:v>
                </c:pt>
                <c:pt idx="7960">
                  <c:v>0.472939</c:v>
                </c:pt>
                <c:pt idx="7961">
                  <c:v>0.465976</c:v>
                </c:pt>
                <c:pt idx="7962">
                  <c:v>0.42046099999999997</c:v>
                </c:pt>
                <c:pt idx="7963">
                  <c:v>0.40180699999999997</c:v>
                </c:pt>
                <c:pt idx="7964">
                  <c:v>0.406586</c:v>
                </c:pt>
                <c:pt idx="7965">
                  <c:v>0.38459699999999997</c:v>
                </c:pt>
                <c:pt idx="7966">
                  <c:v>0.37777099999999997</c:v>
                </c:pt>
                <c:pt idx="7967">
                  <c:v>0.41109799999999996</c:v>
                </c:pt>
                <c:pt idx="7968">
                  <c:v>0.39831499999999997</c:v>
                </c:pt>
                <c:pt idx="7969">
                  <c:v>0.38501399999999997</c:v>
                </c:pt>
                <c:pt idx="7970">
                  <c:v>0.36396000000000001</c:v>
                </c:pt>
                <c:pt idx="7971">
                  <c:v>0.35901099999999997</c:v>
                </c:pt>
                <c:pt idx="7972">
                  <c:v>0.36685399999999996</c:v>
                </c:pt>
                <c:pt idx="7973">
                  <c:v>0.35339000000000004</c:v>
                </c:pt>
                <c:pt idx="7974">
                  <c:v>0.35056100000000001</c:v>
                </c:pt>
                <c:pt idx="7975">
                  <c:v>0.32609199999999999</c:v>
                </c:pt>
                <c:pt idx="7976">
                  <c:v>0.312531</c:v>
                </c:pt>
                <c:pt idx="7977">
                  <c:v>0.30859199999999998</c:v>
                </c:pt>
                <c:pt idx="7978">
                  <c:v>0.33959499999999998</c:v>
                </c:pt>
                <c:pt idx="7979">
                  <c:v>0.34589000000000003</c:v>
                </c:pt>
                <c:pt idx="7980">
                  <c:v>0.33779999999999999</c:v>
                </c:pt>
                <c:pt idx="7981">
                  <c:v>0.31980599999999998</c:v>
                </c:pt>
                <c:pt idx="7982">
                  <c:v>0.32173299999999999</c:v>
                </c:pt>
                <c:pt idx="7983">
                  <c:v>0.30276199999999998</c:v>
                </c:pt>
                <c:pt idx="7984">
                  <c:v>0.27709099999999998</c:v>
                </c:pt>
                <c:pt idx="7985">
                  <c:v>0.41429899999999997</c:v>
                </c:pt>
                <c:pt idx="7986">
                  <c:v>0.424178</c:v>
                </c:pt>
                <c:pt idx="7987">
                  <c:v>0.42535399999999995</c:v>
                </c:pt>
                <c:pt idx="7988">
                  <c:v>0.41595799999999999</c:v>
                </c:pt>
                <c:pt idx="7989">
                  <c:v>0.42306000000000005</c:v>
                </c:pt>
                <c:pt idx="7990">
                  <c:v>0.41383799999999998</c:v>
                </c:pt>
                <c:pt idx="7991">
                  <c:v>0.41388799999999998</c:v>
                </c:pt>
                <c:pt idx="7992">
                  <c:v>0.41786000000000001</c:v>
                </c:pt>
                <c:pt idx="7993">
                  <c:v>0.40291899999999997</c:v>
                </c:pt>
                <c:pt idx="7994">
                  <c:v>0.43929399999999996</c:v>
                </c:pt>
                <c:pt idx="7995">
                  <c:v>0.42603199999999997</c:v>
                </c:pt>
                <c:pt idx="7996">
                  <c:v>0.40120699999999998</c:v>
                </c:pt>
                <c:pt idx="7997">
                  <c:v>0.38211699999999998</c:v>
                </c:pt>
                <c:pt idx="7998">
                  <c:v>0.38559199999999999</c:v>
                </c:pt>
                <c:pt idx="7999">
                  <c:v>0.37673799999999996</c:v>
                </c:pt>
                <c:pt idx="8000">
                  <c:v>0.42399199999999998</c:v>
                </c:pt>
                <c:pt idx="8001">
                  <c:v>0.407308</c:v>
                </c:pt>
                <c:pt idx="8002">
                  <c:v>0.40291099999999996</c:v>
                </c:pt>
                <c:pt idx="8003">
                  <c:v>0.38254299999999997</c:v>
                </c:pt>
                <c:pt idx="8004">
                  <c:v>0.44942199999999999</c:v>
                </c:pt>
                <c:pt idx="8005">
                  <c:v>0.44219000000000003</c:v>
                </c:pt>
                <c:pt idx="8006">
                  <c:v>0.43241599999999997</c:v>
                </c:pt>
                <c:pt idx="8007">
                  <c:v>0.42025399999999996</c:v>
                </c:pt>
                <c:pt idx="8008">
                  <c:v>0.43632799999999999</c:v>
                </c:pt>
                <c:pt idx="8009">
                  <c:v>0.41928399999999999</c:v>
                </c:pt>
                <c:pt idx="8010">
                  <c:v>0.43811899999999998</c:v>
                </c:pt>
                <c:pt idx="8011">
                  <c:v>0.43224799999999997</c:v>
                </c:pt>
                <c:pt idx="8012">
                  <c:v>0.42163099999999998</c:v>
                </c:pt>
                <c:pt idx="8013">
                  <c:v>0.411047</c:v>
                </c:pt>
                <c:pt idx="8014">
                  <c:v>0.39865200000000001</c:v>
                </c:pt>
                <c:pt idx="8015">
                  <c:v>0.44300200000000001</c:v>
                </c:pt>
                <c:pt idx="8016">
                  <c:v>0.44606599999999996</c:v>
                </c:pt>
                <c:pt idx="8017">
                  <c:v>0.45147000000000004</c:v>
                </c:pt>
                <c:pt idx="8018">
                  <c:v>0.43453700000000001</c:v>
                </c:pt>
                <c:pt idx="8019">
                  <c:v>0.4289</c:v>
                </c:pt>
                <c:pt idx="8020">
                  <c:v>0.399418</c:v>
                </c:pt>
                <c:pt idx="8021">
                  <c:v>0.36793599999999999</c:v>
                </c:pt>
                <c:pt idx="8022">
                  <c:v>0.32525299999999996</c:v>
                </c:pt>
                <c:pt idx="8023">
                  <c:v>0.335179</c:v>
                </c:pt>
                <c:pt idx="8024">
                  <c:v>0.364589</c:v>
                </c:pt>
                <c:pt idx="8025">
                  <c:v>0.36800299999999997</c:v>
                </c:pt>
                <c:pt idx="8026">
                  <c:v>0.35627500000000001</c:v>
                </c:pt>
                <c:pt idx="8027">
                  <c:v>0.33798099999999998</c:v>
                </c:pt>
                <c:pt idx="8028">
                  <c:v>0.30998399999999998</c:v>
                </c:pt>
                <c:pt idx="8029">
                  <c:v>0.29502</c:v>
                </c:pt>
                <c:pt idx="8030">
                  <c:v>0.29369200000000001</c:v>
                </c:pt>
                <c:pt idx="8031">
                  <c:v>0.29079299999999997</c:v>
                </c:pt>
                <c:pt idx="8032">
                  <c:v>0.299593</c:v>
                </c:pt>
                <c:pt idx="8033">
                  <c:v>0.27931800000000001</c:v>
                </c:pt>
                <c:pt idx="8034">
                  <c:v>0.28754000000000002</c:v>
                </c:pt>
                <c:pt idx="8035">
                  <c:v>0.29284499999999997</c:v>
                </c:pt>
                <c:pt idx="8036">
                  <c:v>0.30317299999999997</c:v>
                </c:pt>
                <c:pt idx="8037">
                  <c:v>0.27957100000000001</c:v>
                </c:pt>
                <c:pt idx="8038">
                  <c:v>0.26825599999999999</c:v>
                </c:pt>
                <c:pt idx="8039">
                  <c:v>0.26277600000000001</c:v>
                </c:pt>
                <c:pt idx="8040">
                  <c:v>0.24898299999999998</c:v>
                </c:pt>
                <c:pt idx="8041">
                  <c:v>0.228075</c:v>
                </c:pt>
                <c:pt idx="8042">
                  <c:v>0.20868499999999998</c:v>
                </c:pt>
                <c:pt idx="8043">
                  <c:v>0.20299199999999998</c:v>
                </c:pt>
                <c:pt idx="8044">
                  <c:v>0.20464399999999999</c:v>
                </c:pt>
                <c:pt idx="8045">
                  <c:v>0.20722199999999999</c:v>
                </c:pt>
                <c:pt idx="8046">
                  <c:v>0.20582299999999998</c:v>
                </c:pt>
                <c:pt idx="8047">
                  <c:v>0.23327299999999998</c:v>
                </c:pt>
                <c:pt idx="8048">
                  <c:v>0.23666299999999998</c:v>
                </c:pt>
                <c:pt idx="8049">
                  <c:v>0.23615799999999998</c:v>
                </c:pt>
                <c:pt idx="8050">
                  <c:v>0.24657199999999999</c:v>
                </c:pt>
                <c:pt idx="8051">
                  <c:v>0.25799</c:v>
                </c:pt>
                <c:pt idx="8052">
                  <c:v>0.25621699999999997</c:v>
                </c:pt>
                <c:pt idx="8053">
                  <c:v>0.25122299999999997</c:v>
                </c:pt>
                <c:pt idx="8054">
                  <c:v>0.26719699999999996</c:v>
                </c:pt>
                <c:pt idx="8055">
                  <c:v>0.26799800000000001</c:v>
                </c:pt>
                <c:pt idx="8056">
                  <c:v>0.29516399999999998</c:v>
                </c:pt>
                <c:pt idx="8057">
                  <c:v>0.295236</c:v>
                </c:pt>
                <c:pt idx="8058">
                  <c:v>0.29194199999999998</c:v>
                </c:pt>
                <c:pt idx="8059">
                  <c:v>0.37032599999999999</c:v>
                </c:pt>
                <c:pt idx="8060">
                  <c:v>0.38208300000000001</c:v>
                </c:pt>
                <c:pt idx="8061">
                  <c:v>0.380409</c:v>
                </c:pt>
                <c:pt idx="8062">
                  <c:v>0.37242799999999998</c:v>
                </c:pt>
                <c:pt idx="8063">
                  <c:v>0.39444899999999999</c:v>
                </c:pt>
                <c:pt idx="8064">
                  <c:v>0.43534599999999996</c:v>
                </c:pt>
                <c:pt idx="8065">
                  <c:v>0.47153499999999998</c:v>
                </c:pt>
                <c:pt idx="8066">
                  <c:v>0.48568499999999998</c:v>
                </c:pt>
                <c:pt idx="8067">
                  <c:v>0.48089899999999997</c:v>
                </c:pt>
                <c:pt idx="8068">
                  <c:v>0.46904599999999996</c:v>
                </c:pt>
                <c:pt idx="8069">
                  <c:v>0.470752</c:v>
                </c:pt>
                <c:pt idx="8070">
                  <c:v>0.45112399999999997</c:v>
                </c:pt>
                <c:pt idx="8071">
                  <c:v>0.43709000000000003</c:v>
                </c:pt>
                <c:pt idx="8072">
                  <c:v>0.42870900000000001</c:v>
                </c:pt>
                <c:pt idx="8073">
                  <c:v>0.43105699999999997</c:v>
                </c:pt>
                <c:pt idx="8074">
                  <c:v>0.41487399999999997</c:v>
                </c:pt>
                <c:pt idx="8075">
                  <c:v>0.40215399999999996</c:v>
                </c:pt>
                <c:pt idx="8076">
                  <c:v>0.375585</c:v>
                </c:pt>
                <c:pt idx="8077">
                  <c:v>0.349717</c:v>
                </c:pt>
                <c:pt idx="8078">
                  <c:v>0.35081499999999999</c:v>
                </c:pt>
                <c:pt idx="8079">
                  <c:v>0.323185</c:v>
                </c:pt>
                <c:pt idx="8080">
                  <c:v>0.30360599999999999</c:v>
                </c:pt>
                <c:pt idx="8081">
                  <c:v>0.261513</c:v>
                </c:pt>
                <c:pt idx="8082">
                  <c:v>0.22345000000000001</c:v>
                </c:pt>
                <c:pt idx="8083">
                  <c:v>0.21570599999999998</c:v>
                </c:pt>
                <c:pt idx="8084">
                  <c:v>0.204321</c:v>
                </c:pt>
                <c:pt idx="8085">
                  <c:v>0.18734299999999998</c:v>
                </c:pt>
                <c:pt idx="8086">
                  <c:v>0.19114599999999998</c:v>
                </c:pt>
                <c:pt idx="8087">
                  <c:v>0.18617799999999998</c:v>
                </c:pt>
                <c:pt idx="8088">
                  <c:v>0.18285799999999999</c:v>
                </c:pt>
                <c:pt idx="8089">
                  <c:v>0.18354299999999998</c:v>
                </c:pt>
                <c:pt idx="8090">
                  <c:v>0.18773799999999999</c:v>
                </c:pt>
                <c:pt idx="8091">
                  <c:v>0.17978000000000002</c:v>
                </c:pt>
                <c:pt idx="8092">
                  <c:v>0.19171199999999999</c:v>
                </c:pt>
                <c:pt idx="8093">
                  <c:v>0.195107</c:v>
                </c:pt>
                <c:pt idx="8094">
                  <c:v>0.201542</c:v>
                </c:pt>
                <c:pt idx="8095">
                  <c:v>0.26625000000000004</c:v>
                </c:pt>
                <c:pt idx="8096">
                  <c:v>0.29426399999999997</c:v>
                </c:pt>
                <c:pt idx="8097">
                  <c:v>0.29998199999999997</c:v>
                </c:pt>
                <c:pt idx="8098">
                  <c:v>0.30720199999999998</c:v>
                </c:pt>
                <c:pt idx="8099">
                  <c:v>0.31055099999999997</c:v>
                </c:pt>
                <c:pt idx="8100">
                  <c:v>0.29252800000000001</c:v>
                </c:pt>
                <c:pt idx="8101">
                  <c:v>0.29886799999999997</c:v>
                </c:pt>
                <c:pt idx="8102">
                  <c:v>0.28293699999999999</c:v>
                </c:pt>
                <c:pt idx="8103">
                  <c:v>0.26436399999999999</c:v>
                </c:pt>
                <c:pt idx="8104">
                  <c:v>0.25442300000000001</c:v>
                </c:pt>
                <c:pt idx="8105">
                  <c:v>0.23730499999999999</c:v>
                </c:pt>
                <c:pt idx="8106">
                  <c:v>0.219887</c:v>
                </c:pt>
                <c:pt idx="8107">
                  <c:v>0.23279000000000002</c:v>
                </c:pt>
                <c:pt idx="8108">
                  <c:v>0.227604</c:v>
                </c:pt>
                <c:pt idx="8109">
                  <c:v>0.25930799999999998</c:v>
                </c:pt>
                <c:pt idx="8110">
                  <c:v>0.242897</c:v>
                </c:pt>
                <c:pt idx="8111">
                  <c:v>0.25944099999999998</c:v>
                </c:pt>
                <c:pt idx="8112">
                  <c:v>0.24551599999999998</c:v>
                </c:pt>
                <c:pt idx="8113">
                  <c:v>0.22600099999999998</c:v>
                </c:pt>
                <c:pt idx="8114">
                  <c:v>0.207399</c:v>
                </c:pt>
                <c:pt idx="8115">
                  <c:v>0.19509599999999999</c:v>
                </c:pt>
                <c:pt idx="8116">
                  <c:v>0.197351</c:v>
                </c:pt>
                <c:pt idx="8117">
                  <c:v>0.17872199999999999</c:v>
                </c:pt>
                <c:pt idx="8118">
                  <c:v>0.17201900000000001</c:v>
                </c:pt>
                <c:pt idx="8119">
                  <c:v>0.150397</c:v>
                </c:pt>
                <c:pt idx="8120">
                  <c:v>0.15222000000000002</c:v>
                </c:pt>
                <c:pt idx="8121">
                  <c:v>0.13506099999999999</c:v>
                </c:pt>
                <c:pt idx="8122">
                  <c:v>0.131941</c:v>
                </c:pt>
                <c:pt idx="8123">
                  <c:v>0.10865899999999999</c:v>
                </c:pt>
                <c:pt idx="8124">
                  <c:v>0.102308</c:v>
                </c:pt>
                <c:pt idx="8125">
                  <c:v>9.3674999999999994E-2</c:v>
                </c:pt>
                <c:pt idx="8126">
                  <c:v>9.9628999999999995E-2</c:v>
                </c:pt>
                <c:pt idx="8127">
                  <c:v>9.1908999999999991E-2</c:v>
                </c:pt>
                <c:pt idx="8128">
                  <c:v>9.3611E-2</c:v>
                </c:pt>
                <c:pt idx="8129">
                  <c:v>8.5222999999999993E-2</c:v>
                </c:pt>
                <c:pt idx="8130">
                  <c:v>8.091000000000001E-2</c:v>
                </c:pt>
                <c:pt idx="8131">
                  <c:v>8.8589000000000001E-2</c:v>
                </c:pt>
                <c:pt idx="8132">
                  <c:v>8.5317999999999991E-2</c:v>
                </c:pt>
                <c:pt idx="8133">
                  <c:v>9.7931999999999991E-2</c:v>
                </c:pt>
                <c:pt idx="8134">
                  <c:v>9.991499999999999E-2</c:v>
                </c:pt>
                <c:pt idx="8135">
                  <c:v>9.9100999999999995E-2</c:v>
                </c:pt>
                <c:pt idx="8136">
                  <c:v>9.1583999999999999E-2</c:v>
                </c:pt>
                <c:pt idx="8137">
                  <c:v>0.104032</c:v>
                </c:pt>
                <c:pt idx="8138">
                  <c:v>0.107128</c:v>
                </c:pt>
                <c:pt idx="8139">
                  <c:v>0.18077599999999999</c:v>
                </c:pt>
                <c:pt idx="8140">
                  <c:v>0.23278499999999999</c:v>
                </c:pt>
                <c:pt idx="8141">
                  <c:v>0.274727</c:v>
                </c:pt>
                <c:pt idx="8142">
                  <c:v>0.31346199999999996</c:v>
                </c:pt>
                <c:pt idx="8143">
                  <c:v>0.32525100000000001</c:v>
                </c:pt>
                <c:pt idx="8144">
                  <c:v>0.32811000000000001</c:v>
                </c:pt>
                <c:pt idx="8145">
                  <c:v>0.32265899999999997</c:v>
                </c:pt>
                <c:pt idx="8146">
                  <c:v>0.349472</c:v>
                </c:pt>
                <c:pt idx="8147">
                  <c:v>0.349329</c:v>
                </c:pt>
                <c:pt idx="8148">
                  <c:v>0.33256000000000002</c:v>
                </c:pt>
                <c:pt idx="8149">
                  <c:v>0.32470899999999997</c:v>
                </c:pt>
                <c:pt idx="8150">
                  <c:v>0.30312</c:v>
                </c:pt>
                <c:pt idx="8151">
                  <c:v>0.29921300000000001</c:v>
                </c:pt>
                <c:pt idx="8152">
                  <c:v>0.287831</c:v>
                </c:pt>
                <c:pt idx="8153">
                  <c:v>0.273036</c:v>
                </c:pt>
                <c:pt idx="8154">
                  <c:v>0.27508099999999996</c:v>
                </c:pt>
                <c:pt idx="8155">
                  <c:v>0.26374700000000001</c:v>
                </c:pt>
                <c:pt idx="8156">
                  <c:v>0.244667</c:v>
                </c:pt>
                <c:pt idx="8157">
                  <c:v>0.23945699999999998</c:v>
                </c:pt>
                <c:pt idx="8158">
                  <c:v>0.23318799999999998</c:v>
                </c:pt>
                <c:pt idx="8159">
                  <c:v>0.24443000000000001</c:v>
                </c:pt>
                <c:pt idx="8160">
                  <c:v>0.23098000000000002</c:v>
                </c:pt>
                <c:pt idx="8161">
                  <c:v>0.233042</c:v>
                </c:pt>
                <c:pt idx="8162">
                  <c:v>0.21865899999999999</c:v>
                </c:pt>
                <c:pt idx="8163">
                  <c:v>0.28556699999999996</c:v>
                </c:pt>
                <c:pt idx="8164">
                  <c:v>0.31173899999999999</c:v>
                </c:pt>
                <c:pt idx="8165">
                  <c:v>0.35055900000000001</c:v>
                </c:pt>
                <c:pt idx="8166">
                  <c:v>0.34587199999999996</c:v>
                </c:pt>
                <c:pt idx="8167">
                  <c:v>0.32702399999999998</c:v>
                </c:pt>
                <c:pt idx="8168">
                  <c:v>0.303539</c:v>
                </c:pt>
                <c:pt idx="8169">
                  <c:v>0.29549500000000001</c:v>
                </c:pt>
                <c:pt idx="8170">
                  <c:v>0.30160199999999998</c:v>
                </c:pt>
                <c:pt idx="8171">
                  <c:v>0.28400799999999998</c:v>
                </c:pt>
                <c:pt idx="8172">
                  <c:v>0.268262</c:v>
                </c:pt>
                <c:pt idx="8173">
                  <c:v>0.24215699999999998</c:v>
                </c:pt>
                <c:pt idx="8174">
                  <c:v>0.220221</c:v>
                </c:pt>
                <c:pt idx="8175">
                  <c:v>0.214174</c:v>
                </c:pt>
                <c:pt idx="8176">
                  <c:v>0.26445399999999997</c:v>
                </c:pt>
                <c:pt idx="8177">
                  <c:v>0.30229200000000001</c:v>
                </c:pt>
                <c:pt idx="8178">
                  <c:v>0.32558899999999996</c:v>
                </c:pt>
                <c:pt idx="8179">
                  <c:v>0.33234000000000002</c:v>
                </c:pt>
                <c:pt idx="8180">
                  <c:v>0.323874</c:v>
                </c:pt>
                <c:pt idx="8181">
                  <c:v>0.31288299999999997</c:v>
                </c:pt>
                <c:pt idx="8182">
                  <c:v>0.297875</c:v>
                </c:pt>
                <c:pt idx="8183">
                  <c:v>0.272032</c:v>
                </c:pt>
                <c:pt idx="8184">
                  <c:v>0.25823299999999999</c:v>
                </c:pt>
                <c:pt idx="8185">
                  <c:v>0.24201899999999998</c:v>
                </c:pt>
                <c:pt idx="8186">
                  <c:v>0.22418199999999999</c:v>
                </c:pt>
                <c:pt idx="8187">
                  <c:v>0.23847199999999999</c:v>
                </c:pt>
                <c:pt idx="8188">
                  <c:v>0.27057399999999998</c:v>
                </c:pt>
                <c:pt idx="8189">
                  <c:v>0.27011399999999997</c:v>
                </c:pt>
                <c:pt idx="8190">
                  <c:v>0.26766299999999998</c:v>
                </c:pt>
                <c:pt idx="8191">
                  <c:v>0.253023</c:v>
                </c:pt>
                <c:pt idx="8192">
                  <c:v>0.26500000000000001</c:v>
                </c:pt>
                <c:pt idx="8193">
                  <c:v>0.24305299999999999</c:v>
                </c:pt>
                <c:pt idx="8194">
                  <c:v>0.27841199999999999</c:v>
                </c:pt>
                <c:pt idx="8195">
                  <c:v>0.27612399999999998</c:v>
                </c:pt>
                <c:pt idx="8196">
                  <c:v>0.30354500000000001</c:v>
                </c:pt>
                <c:pt idx="8197">
                  <c:v>0.29031599999999996</c:v>
                </c:pt>
                <c:pt idx="8198">
                  <c:v>0.27836</c:v>
                </c:pt>
                <c:pt idx="8199">
                  <c:v>0.26307000000000003</c:v>
                </c:pt>
                <c:pt idx="8200">
                  <c:v>0.25879000000000002</c:v>
                </c:pt>
                <c:pt idx="8201">
                  <c:v>0.24470399999999998</c:v>
                </c:pt>
                <c:pt idx="8202">
                  <c:v>0.25953500000000002</c:v>
                </c:pt>
                <c:pt idx="8203">
                  <c:v>0.27075499999999997</c:v>
                </c:pt>
                <c:pt idx="8204">
                  <c:v>0.259882</c:v>
                </c:pt>
                <c:pt idx="8205">
                  <c:v>0.30211299999999996</c:v>
                </c:pt>
                <c:pt idx="8206">
                  <c:v>0.32643099999999997</c:v>
                </c:pt>
                <c:pt idx="8207">
                  <c:v>0.32827000000000001</c:v>
                </c:pt>
                <c:pt idx="8208">
                  <c:v>0.32145099999999999</c:v>
                </c:pt>
                <c:pt idx="8209">
                  <c:v>0.32441500000000001</c:v>
                </c:pt>
                <c:pt idx="8210">
                  <c:v>0.31351200000000001</c:v>
                </c:pt>
                <c:pt idx="8211">
                  <c:v>0.33994799999999997</c:v>
                </c:pt>
                <c:pt idx="8212">
                  <c:v>0.33542000000000005</c:v>
                </c:pt>
                <c:pt idx="8213">
                  <c:v>0.34373599999999999</c:v>
                </c:pt>
                <c:pt idx="8214">
                  <c:v>0.34422599999999998</c:v>
                </c:pt>
                <c:pt idx="8215">
                  <c:v>0.33400199999999997</c:v>
                </c:pt>
                <c:pt idx="8216">
                  <c:v>0.31026500000000001</c:v>
                </c:pt>
                <c:pt idx="8217">
                  <c:v>0.275592</c:v>
                </c:pt>
                <c:pt idx="8218">
                  <c:v>0.24073499999999998</c:v>
                </c:pt>
                <c:pt idx="8219">
                  <c:v>0.23133699999999999</c:v>
                </c:pt>
                <c:pt idx="8220">
                  <c:v>0.249003</c:v>
                </c:pt>
                <c:pt idx="8221">
                  <c:v>0.23983199999999999</c:v>
                </c:pt>
                <c:pt idx="8222">
                  <c:v>0.29769599999999996</c:v>
                </c:pt>
                <c:pt idx="8223">
                  <c:v>0.41351899999999997</c:v>
                </c:pt>
                <c:pt idx="8224">
                  <c:v>0.44537599999999999</c:v>
                </c:pt>
                <c:pt idx="8225">
                  <c:v>0.46113099999999996</c:v>
                </c:pt>
                <c:pt idx="8226">
                  <c:v>0.47971399999999997</c:v>
                </c:pt>
                <c:pt idx="8227">
                  <c:v>0.46783199999999997</c:v>
                </c:pt>
                <c:pt idx="8228">
                  <c:v>0.478406</c:v>
                </c:pt>
                <c:pt idx="8229">
                  <c:v>0.465084</c:v>
                </c:pt>
                <c:pt idx="8230">
                  <c:v>0.451349</c:v>
                </c:pt>
                <c:pt idx="8231">
                  <c:v>0.462171</c:v>
                </c:pt>
                <c:pt idx="8232">
                  <c:v>0.43790599999999996</c:v>
                </c:pt>
                <c:pt idx="8233">
                  <c:v>0.42336399999999996</c:v>
                </c:pt>
                <c:pt idx="8234">
                  <c:v>0.41433599999999998</c:v>
                </c:pt>
                <c:pt idx="8235">
                  <c:v>0.43885399999999997</c:v>
                </c:pt>
                <c:pt idx="8236">
                  <c:v>0.42982099999999995</c:v>
                </c:pt>
                <c:pt idx="8237">
                  <c:v>0.43195899999999998</c:v>
                </c:pt>
                <c:pt idx="8238">
                  <c:v>0.44686299999999995</c:v>
                </c:pt>
                <c:pt idx="8239">
                  <c:v>0.45474499999999995</c:v>
                </c:pt>
                <c:pt idx="8240">
                  <c:v>0.46482299999999999</c:v>
                </c:pt>
                <c:pt idx="8241">
                  <c:v>0.49563499999999999</c:v>
                </c:pt>
                <c:pt idx="8242">
                  <c:v>0.480599</c:v>
                </c:pt>
                <c:pt idx="8243">
                  <c:v>0.52970499999999998</c:v>
                </c:pt>
                <c:pt idx="8244">
                  <c:v>0.56904699999999997</c:v>
                </c:pt>
                <c:pt idx="8245">
                  <c:v>0.62913299999999994</c:v>
                </c:pt>
                <c:pt idx="8246">
                  <c:v>0.64681000000000011</c:v>
                </c:pt>
                <c:pt idx="8247">
                  <c:v>0.64856599999999998</c:v>
                </c:pt>
                <c:pt idx="8248">
                  <c:v>0.67078099999999996</c:v>
                </c:pt>
                <c:pt idx="8249">
                  <c:v>0.67188499999999995</c:v>
                </c:pt>
                <c:pt idx="8250">
                  <c:v>0.66389000000000009</c:v>
                </c:pt>
                <c:pt idx="8251">
                  <c:v>0.69126900000000002</c:v>
                </c:pt>
                <c:pt idx="8252">
                  <c:v>0.69222699999999993</c:v>
                </c:pt>
                <c:pt idx="8253">
                  <c:v>0.66488399999999992</c:v>
                </c:pt>
                <c:pt idx="8254">
                  <c:v>0.64190199999999997</c:v>
                </c:pt>
                <c:pt idx="8255">
                  <c:v>0.61609700000000001</c:v>
                </c:pt>
                <c:pt idx="8256">
                  <c:v>0.585947</c:v>
                </c:pt>
                <c:pt idx="8257">
                  <c:v>0.57049499999999997</c:v>
                </c:pt>
                <c:pt idx="8258">
                  <c:v>0.53458399999999995</c:v>
                </c:pt>
                <c:pt idx="8259">
                  <c:v>0.509154</c:v>
                </c:pt>
                <c:pt idx="8260">
                  <c:v>0.48104399999999997</c:v>
                </c:pt>
                <c:pt idx="8261">
                  <c:v>0.463503</c:v>
                </c:pt>
                <c:pt idx="8262">
                  <c:v>0.48432799999999998</c:v>
                </c:pt>
                <c:pt idx="8263">
                  <c:v>0.49901099999999998</c:v>
                </c:pt>
                <c:pt idx="8264">
                  <c:v>0.49212499999999998</c:v>
                </c:pt>
                <c:pt idx="8265">
                  <c:v>0.48590699999999998</c:v>
                </c:pt>
                <c:pt idx="8266">
                  <c:v>0.52971000000000001</c:v>
                </c:pt>
                <c:pt idx="8267">
                  <c:v>0.58572000000000002</c:v>
                </c:pt>
                <c:pt idx="8268">
                  <c:v>0.61921599999999999</c:v>
                </c:pt>
                <c:pt idx="8269">
                  <c:v>0.62478599999999995</c:v>
                </c:pt>
                <c:pt idx="8270">
                  <c:v>0.62426700000000002</c:v>
                </c:pt>
                <c:pt idx="8271">
                  <c:v>0.63770199999999999</c:v>
                </c:pt>
                <c:pt idx="8272">
                  <c:v>0.63002799999999992</c:v>
                </c:pt>
                <c:pt idx="8273">
                  <c:v>0.65369499999999992</c:v>
                </c:pt>
                <c:pt idx="8274">
                  <c:v>0.63602300000000001</c:v>
                </c:pt>
                <c:pt idx="8275">
                  <c:v>0.65121600000000002</c:v>
                </c:pt>
                <c:pt idx="8276">
                  <c:v>0.67414000000000007</c:v>
                </c:pt>
                <c:pt idx="8277">
                  <c:v>0.66983300000000001</c:v>
                </c:pt>
                <c:pt idx="8278">
                  <c:v>0.64916399999999996</c:v>
                </c:pt>
                <c:pt idx="8279">
                  <c:v>0.63151899999999994</c:v>
                </c:pt>
                <c:pt idx="8280">
                  <c:v>0.60470400000000002</c:v>
                </c:pt>
                <c:pt idx="8281">
                  <c:v>0.57969099999999996</c:v>
                </c:pt>
                <c:pt idx="8282">
                  <c:v>0.65979100000000002</c:v>
                </c:pt>
                <c:pt idx="8283">
                  <c:v>0.69258500000000001</c:v>
                </c:pt>
                <c:pt idx="8284">
                  <c:v>0.71703099999999997</c:v>
                </c:pt>
                <c:pt idx="8285">
                  <c:v>0.70965099999999992</c:v>
                </c:pt>
                <c:pt idx="8286">
                  <c:v>0.70744000000000007</c:v>
                </c:pt>
                <c:pt idx="8287">
                  <c:v>0.69001099999999993</c:v>
                </c:pt>
                <c:pt idx="8288">
                  <c:v>0.70617099999999999</c:v>
                </c:pt>
                <c:pt idx="8289">
                  <c:v>0.69906400000000002</c:v>
                </c:pt>
                <c:pt idx="8290">
                  <c:v>0.69928899999999994</c:v>
                </c:pt>
                <c:pt idx="8291">
                  <c:v>0.693191</c:v>
                </c:pt>
                <c:pt idx="8292">
                  <c:v>0.68517600000000001</c:v>
                </c:pt>
                <c:pt idx="8293">
                  <c:v>0.68170299999999995</c:v>
                </c:pt>
                <c:pt idx="8294">
                  <c:v>0.67199900000000001</c:v>
                </c:pt>
                <c:pt idx="8295">
                  <c:v>0.64874199999999993</c:v>
                </c:pt>
                <c:pt idx="8296">
                  <c:v>0.63727899999999993</c:v>
                </c:pt>
                <c:pt idx="8297">
                  <c:v>0.62244599999999994</c:v>
                </c:pt>
                <c:pt idx="8298">
                  <c:v>0.59094599999999997</c:v>
                </c:pt>
                <c:pt idx="8299">
                  <c:v>0.56057000000000001</c:v>
                </c:pt>
                <c:pt idx="8300">
                  <c:v>0.53027599999999997</c:v>
                </c:pt>
                <c:pt idx="8301">
                  <c:v>0.63162299999999993</c:v>
                </c:pt>
                <c:pt idx="8302">
                  <c:v>0.61631499999999995</c:v>
                </c:pt>
                <c:pt idx="8303">
                  <c:v>0.6590100000000001</c:v>
                </c:pt>
                <c:pt idx="8304">
                  <c:v>0.68363499999999999</c:v>
                </c:pt>
                <c:pt idx="8305">
                  <c:v>0.67628199999999994</c:v>
                </c:pt>
                <c:pt idx="8306">
                  <c:v>0.66407699999999992</c:v>
                </c:pt>
                <c:pt idx="8307">
                  <c:v>0.61557000000000006</c:v>
                </c:pt>
                <c:pt idx="8308">
                  <c:v>0.63297599999999998</c:v>
                </c:pt>
                <c:pt idx="8309">
                  <c:v>0.63259699999999996</c:v>
                </c:pt>
                <c:pt idx="8310">
                  <c:v>0.70536399999999999</c:v>
                </c:pt>
                <c:pt idx="8311">
                  <c:v>0.69321199999999994</c:v>
                </c:pt>
                <c:pt idx="8312">
                  <c:v>0.69313199999999997</c:v>
                </c:pt>
                <c:pt idx="8313">
                  <c:v>0.68409199999999992</c:v>
                </c:pt>
                <c:pt idx="8314">
                  <c:v>0.67123299999999997</c:v>
                </c:pt>
                <c:pt idx="8315">
                  <c:v>0.65417700000000001</c:v>
                </c:pt>
                <c:pt idx="8316">
                  <c:v>0.63755200000000001</c:v>
                </c:pt>
                <c:pt idx="8317">
                  <c:v>0.62834800000000002</c:v>
                </c:pt>
                <c:pt idx="8318">
                  <c:v>0.64747699999999997</c:v>
                </c:pt>
                <c:pt idx="8319">
                  <c:v>0.61702099999999993</c:v>
                </c:pt>
                <c:pt idx="8320">
                  <c:v>0.64033200000000001</c:v>
                </c:pt>
                <c:pt idx="8321">
                  <c:v>0.61773499999999992</c:v>
                </c:pt>
                <c:pt idx="8322">
                  <c:v>0.60859200000000002</c:v>
                </c:pt>
                <c:pt idx="8323">
                  <c:v>0.60270699999999999</c:v>
                </c:pt>
                <c:pt idx="8324">
                  <c:v>0.59130199999999999</c:v>
                </c:pt>
                <c:pt idx="8325">
                  <c:v>0.578793</c:v>
                </c:pt>
                <c:pt idx="8326">
                  <c:v>0.555122</c:v>
                </c:pt>
                <c:pt idx="8327">
                  <c:v>0.53123900000000002</c:v>
                </c:pt>
                <c:pt idx="8328">
                  <c:v>0.50020799999999999</c:v>
                </c:pt>
                <c:pt idx="8329">
                  <c:v>0.47282000000000002</c:v>
                </c:pt>
                <c:pt idx="8330">
                  <c:v>0.46041000000000004</c:v>
                </c:pt>
                <c:pt idx="8331">
                  <c:v>0.44298799999999999</c:v>
                </c:pt>
                <c:pt idx="8332">
                  <c:v>0.45016899999999999</c:v>
                </c:pt>
                <c:pt idx="8333">
                  <c:v>0.47681399999999996</c:v>
                </c:pt>
                <c:pt idx="8334">
                  <c:v>0.49174499999999999</c:v>
                </c:pt>
                <c:pt idx="8335">
                  <c:v>0.51698599999999995</c:v>
                </c:pt>
                <c:pt idx="8336">
                  <c:v>0.51688400000000001</c:v>
                </c:pt>
                <c:pt idx="8337">
                  <c:v>0.50490599999999997</c:v>
                </c:pt>
                <c:pt idx="8338">
                  <c:v>0.48789399999999999</c:v>
                </c:pt>
                <c:pt idx="8339">
                  <c:v>0.48077699999999995</c:v>
                </c:pt>
                <c:pt idx="8340">
                  <c:v>0.46353099999999997</c:v>
                </c:pt>
                <c:pt idx="8341">
                  <c:v>0.442631</c:v>
                </c:pt>
                <c:pt idx="8342">
                  <c:v>0.41873000000000005</c:v>
                </c:pt>
                <c:pt idx="8343">
                  <c:v>0.40033799999999997</c:v>
                </c:pt>
                <c:pt idx="8344">
                  <c:v>0.38369700000000001</c:v>
                </c:pt>
                <c:pt idx="8345">
                  <c:v>0.35855199999999998</c:v>
                </c:pt>
                <c:pt idx="8346">
                  <c:v>0.36979200000000001</c:v>
                </c:pt>
                <c:pt idx="8347">
                  <c:v>0.34690199999999999</c:v>
                </c:pt>
                <c:pt idx="8348">
                  <c:v>0.37501699999999999</c:v>
                </c:pt>
                <c:pt idx="8349">
                  <c:v>0.35475199999999996</c:v>
                </c:pt>
                <c:pt idx="8350">
                  <c:v>0.350771</c:v>
                </c:pt>
                <c:pt idx="8351">
                  <c:v>0.38022000000000006</c:v>
                </c:pt>
                <c:pt idx="8352">
                  <c:v>0.38145000000000001</c:v>
                </c:pt>
                <c:pt idx="8353">
                  <c:v>0.37854399999999999</c:v>
                </c:pt>
                <c:pt idx="8354">
                  <c:v>0.38083099999999998</c:v>
                </c:pt>
                <c:pt idx="8355">
                  <c:v>0.37274099999999999</c:v>
                </c:pt>
                <c:pt idx="8356">
                  <c:v>0.36403099999999999</c:v>
                </c:pt>
                <c:pt idx="8357">
                  <c:v>0.40861899999999995</c:v>
                </c:pt>
                <c:pt idx="8358">
                  <c:v>0.42286399999999996</c:v>
                </c:pt>
                <c:pt idx="8359">
                  <c:v>0.43231000000000003</c:v>
                </c:pt>
                <c:pt idx="8360">
                  <c:v>0.42638099999999995</c:v>
                </c:pt>
                <c:pt idx="8361">
                  <c:v>0.445104</c:v>
                </c:pt>
                <c:pt idx="8362">
                  <c:v>0.47586799999999996</c:v>
                </c:pt>
                <c:pt idx="8363">
                  <c:v>0.49570399999999998</c:v>
                </c:pt>
                <c:pt idx="8364">
                  <c:v>0.49258799999999997</c:v>
                </c:pt>
                <c:pt idx="8365">
                  <c:v>0.48736699999999999</c:v>
                </c:pt>
                <c:pt idx="8366">
                  <c:v>0.48694299999999996</c:v>
                </c:pt>
                <c:pt idx="8367">
                  <c:v>0.50277399999999994</c:v>
                </c:pt>
                <c:pt idx="8368">
                  <c:v>0.53367399999999998</c:v>
                </c:pt>
                <c:pt idx="8369">
                  <c:v>0.52448799999999995</c:v>
                </c:pt>
                <c:pt idx="8370">
                  <c:v>0.52727400000000002</c:v>
                </c:pt>
                <c:pt idx="8371">
                  <c:v>0.49417299999999997</c:v>
                </c:pt>
                <c:pt idx="8372">
                  <c:v>0.47873099999999996</c:v>
                </c:pt>
                <c:pt idx="8373">
                  <c:v>0.43148699999999995</c:v>
                </c:pt>
                <c:pt idx="8374">
                  <c:v>0.45111499999999999</c:v>
                </c:pt>
                <c:pt idx="8375">
                  <c:v>0.44521899999999998</c:v>
                </c:pt>
                <c:pt idx="8376">
                  <c:v>0.42796799999999996</c:v>
                </c:pt>
                <c:pt idx="8377">
                  <c:v>0.43501000000000006</c:v>
                </c:pt>
                <c:pt idx="8378">
                  <c:v>0.40254899999999999</c:v>
                </c:pt>
                <c:pt idx="8379">
                  <c:v>0.37141799999999997</c:v>
                </c:pt>
                <c:pt idx="8380">
                  <c:v>0.348167</c:v>
                </c:pt>
                <c:pt idx="8381">
                  <c:v>0.33485300000000001</c:v>
                </c:pt>
                <c:pt idx="8382">
                  <c:v>0.32549400000000001</c:v>
                </c:pt>
                <c:pt idx="8383">
                  <c:v>0.30879400000000001</c:v>
                </c:pt>
                <c:pt idx="8384">
                  <c:v>0.29257899999999998</c:v>
                </c:pt>
                <c:pt idx="8385">
                  <c:v>0.28826799999999997</c:v>
                </c:pt>
                <c:pt idx="8386">
                  <c:v>0.27315200000000001</c:v>
                </c:pt>
                <c:pt idx="8387">
                  <c:v>0.26786399999999999</c:v>
                </c:pt>
                <c:pt idx="8388">
                  <c:v>0.26244800000000001</c:v>
                </c:pt>
                <c:pt idx="8389">
                  <c:v>0.25089</c:v>
                </c:pt>
                <c:pt idx="8390">
                  <c:v>0.245281</c:v>
                </c:pt>
                <c:pt idx="8391">
                  <c:v>0.26250499999999999</c:v>
                </c:pt>
                <c:pt idx="8392">
                  <c:v>0.27667399999999998</c:v>
                </c:pt>
                <c:pt idx="8393">
                  <c:v>0.27738000000000002</c:v>
                </c:pt>
                <c:pt idx="8394">
                  <c:v>0.32798499999999997</c:v>
                </c:pt>
                <c:pt idx="8395">
                  <c:v>0.32895000000000002</c:v>
                </c:pt>
                <c:pt idx="8396">
                  <c:v>0.34511000000000003</c:v>
                </c:pt>
                <c:pt idx="8397">
                  <c:v>0.35300499999999996</c:v>
                </c:pt>
                <c:pt idx="8398">
                  <c:v>0.34576099999999999</c:v>
                </c:pt>
                <c:pt idx="8399">
                  <c:v>0.34928199999999998</c:v>
                </c:pt>
                <c:pt idx="8400">
                  <c:v>0.36573600000000001</c:v>
                </c:pt>
                <c:pt idx="8401">
                  <c:v>0.364093</c:v>
                </c:pt>
                <c:pt idx="8402">
                  <c:v>0.36732000000000004</c:v>
                </c:pt>
                <c:pt idx="8403">
                  <c:v>0.361008</c:v>
                </c:pt>
                <c:pt idx="8404">
                  <c:v>0.34345500000000001</c:v>
                </c:pt>
                <c:pt idx="8405">
                  <c:v>0.319855</c:v>
                </c:pt>
                <c:pt idx="8406">
                  <c:v>0.33690500000000001</c:v>
                </c:pt>
                <c:pt idx="8407">
                  <c:v>0.32467499999999999</c:v>
                </c:pt>
                <c:pt idx="8408">
                  <c:v>0.33163499999999996</c:v>
                </c:pt>
                <c:pt idx="8409">
                  <c:v>0.32116899999999998</c:v>
                </c:pt>
                <c:pt idx="8410">
                  <c:v>0.323494</c:v>
                </c:pt>
                <c:pt idx="8411">
                  <c:v>0.32661899999999999</c:v>
                </c:pt>
                <c:pt idx="8412">
                  <c:v>0.32680899999999996</c:v>
                </c:pt>
                <c:pt idx="8413">
                  <c:v>0.32842499999999997</c:v>
                </c:pt>
                <c:pt idx="8414">
                  <c:v>0.32267899999999999</c:v>
                </c:pt>
                <c:pt idx="8415">
                  <c:v>0.32699400000000001</c:v>
                </c:pt>
                <c:pt idx="8416">
                  <c:v>0.32165499999999997</c:v>
                </c:pt>
                <c:pt idx="8417">
                  <c:v>0.31178600000000001</c:v>
                </c:pt>
                <c:pt idx="8418">
                  <c:v>0.29857099999999998</c:v>
                </c:pt>
                <c:pt idx="8419">
                  <c:v>0.346105</c:v>
                </c:pt>
                <c:pt idx="8420">
                  <c:v>0.35005199999999997</c:v>
                </c:pt>
                <c:pt idx="8421">
                  <c:v>0.34114099999999997</c:v>
                </c:pt>
                <c:pt idx="8422">
                  <c:v>0.341922</c:v>
                </c:pt>
                <c:pt idx="8423">
                  <c:v>0.329316</c:v>
                </c:pt>
                <c:pt idx="8424">
                  <c:v>0.326403</c:v>
                </c:pt>
                <c:pt idx="8425">
                  <c:v>0.30902499999999999</c:v>
                </c:pt>
                <c:pt idx="8426">
                  <c:v>0.30429099999999998</c:v>
                </c:pt>
                <c:pt idx="8427">
                  <c:v>0.28303400000000001</c:v>
                </c:pt>
                <c:pt idx="8428">
                  <c:v>0.290072</c:v>
                </c:pt>
                <c:pt idx="8429">
                  <c:v>0.29530899999999999</c:v>
                </c:pt>
                <c:pt idx="8430">
                  <c:v>0.302259</c:v>
                </c:pt>
                <c:pt idx="8431">
                  <c:v>0.303896</c:v>
                </c:pt>
                <c:pt idx="8432">
                  <c:v>0.29413899999999998</c:v>
                </c:pt>
                <c:pt idx="8433">
                  <c:v>0.288997</c:v>
                </c:pt>
                <c:pt idx="8434">
                  <c:v>0.28463299999999997</c:v>
                </c:pt>
                <c:pt idx="8435">
                  <c:v>0.27587400000000001</c:v>
                </c:pt>
                <c:pt idx="8436">
                  <c:v>0.27488499999999999</c:v>
                </c:pt>
                <c:pt idx="8437">
                  <c:v>0.27126099999999997</c:v>
                </c:pt>
                <c:pt idx="8438">
                  <c:v>0.26366899999999999</c:v>
                </c:pt>
                <c:pt idx="8439">
                  <c:v>0.27506799999999998</c:v>
                </c:pt>
                <c:pt idx="8440">
                  <c:v>0.262187</c:v>
                </c:pt>
                <c:pt idx="8441">
                  <c:v>0.26135599999999998</c:v>
                </c:pt>
                <c:pt idx="8442">
                  <c:v>0.25314000000000003</c:v>
                </c:pt>
                <c:pt idx="8443">
                  <c:v>0.24779499999999999</c:v>
                </c:pt>
                <c:pt idx="8444">
                  <c:v>0.24554199999999998</c:v>
                </c:pt>
                <c:pt idx="8445">
                  <c:v>0.24897699999999998</c:v>
                </c:pt>
                <c:pt idx="8446">
                  <c:v>0.25024299999999999</c:v>
                </c:pt>
                <c:pt idx="8447">
                  <c:v>0.24891099999999999</c:v>
                </c:pt>
                <c:pt idx="8448">
                  <c:v>0.24797899999999998</c:v>
                </c:pt>
                <c:pt idx="8449">
                  <c:v>0.23397099999999998</c:v>
                </c:pt>
                <c:pt idx="8450">
                  <c:v>0.27999599999999997</c:v>
                </c:pt>
                <c:pt idx="8451">
                  <c:v>0.29907</c:v>
                </c:pt>
                <c:pt idx="8452">
                  <c:v>0.29878399999999999</c:v>
                </c:pt>
                <c:pt idx="8453">
                  <c:v>0.28943199999999997</c:v>
                </c:pt>
                <c:pt idx="8454">
                  <c:v>0.27833599999999997</c:v>
                </c:pt>
                <c:pt idx="8455">
                  <c:v>0.30732000000000004</c:v>
                </c:pt>
                <c:pt idx="8456">
                  <c:v>0.33264899999999997</c:v>
                </c:pt>
                <c:pt idx="8457">
                  <c:v>0.33769199999999999</c:v>
                </c:pt>
                <c:pt idx="8458">
                  <c:v>0.35375799999999996</c:v>
                </c:pt>
                <c:pt idx="8459">
                  <c:v>0.354323</c:v>
                </c:pt>
                <c:pt idx="8460">
                  <c:v>0.38929799999999998</c:v>
                </c:pt>
                <c:pt idx="8461">
                  <c:v>0.38334199999999996</c:v>
                </c:pt>
                <c:pt idx="8462">
                  <c:v>0.38433699999999998</c:v>
                </c:pt>
                <c:pt idx="8463">
                  <c:v>0.36494199999999999</c:v>
                </c:pt>
                <c:pt idx="8464">
                  <c:v>0.36771699999999996</c:v>
                </c:pt>
                <c:pt idx="8465">
                  <c:v>0.347111</c:v>
                </c:pt>
                <c:pt idx="8466">
                  <c:v>0.34531000000000001</c:v>
                </c:pt>
                <c:pt idx="8467">
                  <c:v>0.36424499999999999</c:v>
                </c:pt>
                <c:pt idx="8468">
                  <c:v>0.36269199999999996</c:v>
                </c:pt>
                <c:pt idx="8469">
                  <c:v>0.36879099999999998</c:v>
                </c:pt>
                <c:pt idx="8470">
                  <c:v>0.37277000000000005</c:v>
                </c:pt>
                <c:pt idx="8471">
                  <c:v>0.35276199999999996</c:v>
                </c:pt>
                <c:pt idx="8472">
                  <c:v>0.35582799999999998</c:v>
                </c:pt>
                <c:pt idx="8473">
                  <c:v>0.40366399999999997</c:v>
                </c:pt>
                <c:pt idx="8474">
                  <c:v>0.411526</c:v>
                </c:pt>
                <c:pt idx="8475">
                  <c:v>0.40395399999999998</c:v>
                </c:pt>
                <c:pt idx="8476">
                  <c:v>0.39619499999999996</c:v>
                </c:pt>
                <c:pt idx="8477">
                  <c:v>0.44408300000000001</c:v>
                </c:pt>
                <c:pt idx="8478">
                  <c:v>0.45314899999999997</c:v>
                </c:pt>
                <c:pt idx="8479">
                  <c:v>0.44434799999999997</c:v>
                </c:pt>
                <c:pt idx="8480">
                  <c:v>0.42791499999999999</c:v>
                </c:pt>
                <c:pt idx="8481">
                  <c:v>0.43682599999999999</c:v>
                </c:pt>
                <c:pt idx="8482">
                  <c:v>0.42971599999999999</c:v>
                </c:pt>
                <c:pt idx="8483">
                  <c:v>0.44276599999999999</c:v>
                </c:pt>
                <c:pt idx="8484">
                  <c:v>0.452378</c:v>
                </c:pt>
                <c:pt idx="8485">
                  <c:v>0.44708000000000003</c:v>
                </c:pt>
                <c:pt idx="8486">
                  <c:v>0.442942</c:v>
                </c:pt>
                <c:pt idx="8487">
                  <c:v>0.43393399999999999</c:v>
                </c:pt>
                <c:pt idx="8488">
                  <c:v>0.41416799999999998</c:v>
                </c:pt>
                <c:pt idx="8489">
                  <c:v>0.391758</c:v>
                </c:pt>
                <c:pt idx="8490">
                  <c:v>0.37459399999999998</c:v>
                </c:pt>
                <c:pt idx="8491">
                  <c:v>0.35436899999999999</c:v>
                </c:pt>
                <c:pt idx="8492">
                  <c:v>0.38755099999999998</c:v>
                </c:pt>
                <c:pt idx="8493">
                  <c:v>0.38423199999999996</c:v>
                </c:pt>
                <c:pt idx="8494">
                  <c:v>0.38467899999999999</c:v>
                </c:pt>
                <c:pt idx="8495">
                  <c:v>0.369481</c:v>
                </c:pt>
                <c:pt idx="8496">
                  <c:v>0.39488699999999999</c:v>
                </c:pt>
                <c:pt idx="8497">
                  <c:v>0.398144</c:v>
                </c:pt>
                <c:pt idx="8498">
                  <c:v>0.38769499999999996</c:v>
                </c:pt>
                <c:pt idx="8499">
                  <c:v>0.37222099999999997</c:v>
                </c:pt>
                <c:pt idx="8500">
                  <c:v>0.35754199999999997</c:v>
                </c:pt>
                <c:pt idx="8501">
                  <c:v>0.35930099999999998</c:v>
                </c:pt>
                <c:pt idx="8502">
                  <c:v>0.410439</c:v>
                </c:pt>
                <c:pt idx="8503">
                  <c:v>0.409528</c:v>
                </c:pt>
                <c:pt idx="8504">
                  <c:v>0.40215599999999996</c:v>
                </c:pt>
                <c:pt idx="8505">
                  <c:v>0.39704000000000006</c:v>
                </c:pt>
                <c:pt idx="8506">
                  <c:v>0.38090499999999999</c:v>
                </c:pt>
                <c:pt idx="8507">
                  <c:v>0.37229199999999996</c:v>
                </c:pt>
                <c:pt idx="8508">
                  <c:v>0.349435</c:v>
                </c:pt>
                <c:pt idx="8509">
                  <c:v>0.32234499999999999</c:v>
                </c:pt>
                <c:pt idx="8510">
                  <c:v>0.29809599999999997</c:v>
                </c:pt>
                <c:pt idx="8511">
                  <c:v>0.28872799999999998</c:v>
                </c:pt>
                <c:pt idx="8512">
                  <c:v>0.26702100000000001</c:v>
                </c:pt>
                <c:pt idx="8513">
                  <c:v>0.24825000000000003</c:v>
                </c:pt>
                <c:pt idx="8514">
                  <c:v>0.22895499999999999</c:v>
                </c:pt>
                <c:pt idx="8515">
                  <c:v>0.23296899999999998</c:v>
                </c:pt>
                <c:pt idx="8516">
                  <c:v>0.23263899999999998</c:v>
                </c:pt>
                <c:pt idx="8517">
                  <c:v>0.22417599999999999</c:v>
                </c:pt>
                <c:pt idx="8518">
                  <c:v>0.21512899999999999</c:v>
                </c:pt>
                <c:pt idx="8519">
                  <c:v>0.20264699999999999</c:v>
                </c:pt>
                <c:pt idx="8520">
                  <c:v>0.19167000000000001</c:v>
                </c:pt>
                <c:pt idx="8521">
                  <c:v>0.19392899999999999</c:v>
                </c:pt>
                <c:pt idx="8522">
                  <c:v>0.19193199999999999</c:v>
                </c:pt>
                <c:pt idx="8523">
                  <c:v>0.19017899999999999</c:v>
                </c:pt>
                <c:pt idx="8524">
                  <c:v>0.193024</c:v>
                </c:pt>
                <c:pt idx="8525">
                  <c:v>0.185671</c:v>
                </c:pt>
                <c:pt idx="8526">
                  <c:v>0.20507000000000003</c:v>
                </c:pt>
                <c:pt idx="8527">
                  <c:v>0.155057</c:v>
                </c:pt>
                <c:pt idx="8528">
                  <c:v>0.154118</c:v>
                </c:pt>
                <c:pt idx="8529">
                  <c:v>0.154367</c:v>
                </c:pt>
                <c:pt idx="8530">
                  <c:v>0.16239000000000001</c:v>
                </c:pt>
                <c:pt idx="8531">
                  <c:v>0.16390099999999999</c:v>
                </c:pt>
                <c:pt idx="8532">
                  <c:v>0.15960000000000002</c:v>
                </c:pt>
                <c:pt idx="8533">
                  <c:v>0.16577599999999998</c:v>
                </c:pt>
                <c:pt idx="8534">
                  <c:v>0.173648</c:v>
                </c:pt>
                <c:pt idx="8535">
                  <c:v>0.17195000000000002</c:v>
                </c:pt>
                <c:pt idx="8536">
                  <c:v>0.16687299999999999</c:v>
                </c:pt>
                <c:pt idx="8537">
                  <c:v>0.15237799999999999</c:v>
                </c:pt>
                <c:pt idx="8538">
                  <c:v>0.148615</c:v>
                </c:pt>
                <c:pt idx="8539">
                  <c:v>0.13645299999999999</c:v>
                </c:pt>
                <c:pt idx="8540">
                  <c:v>0.16660899999999998</c:v>
                </c:pt>
                <c:pt idx="8541">
                  <c:v>0.16742399999999999</c:v>
                </c:pt>
                <c:pt idx="8542">
                  <c:v>0.175427</c:v>
                </c:pt>
                <c:pt idx="8543">
                  <c:v>0.16237199999999999</c:v>
                </c:pt>
                <c:pt idx="8544">
                  <c:v>0.157443</c:v>
                </c:pt>
                <c:pt idx="8545">
                  <c:v>0.153222</c:v>
                </c:pt>
                <c:pt idx="8546">
                  <c:v>0.13958099999999998</c:v>
                </c:pt>
                <c:pt idx="8547">
                  <c:v>0.14372499999999999</c:v>
                </c:pt>
                <c:pt idx="8548">
                  <c:v>0.14364399999999999</c:v>
                </c:pt>
                <c:pt idx="8549">
                  <c:v>0.12885199999999999</c:v>
                </c:pt>
                <c:pt idx="8550">
                  <c:v>0.12584199999999998</c:v>
                </c:pt>
                <c:pt idx="8551">
                  <c:v>0.118908</c:v>
                </c:pt>
                <c:pt idx="8552">
                  <c:v>0.119463</c:v>
                </c:pt>
                <c:pt idx="8553">
                  <c:v>0.117822</c:v>
                </c:pt>
                <c:pt idx="8554">
                  <c:v>0.11347199999999999</c:v>
                </c:pt>
                <c:pt idx="8555">
                  <c:v>0.12581499999999998</c:v>
                </c:pt>
                <c:pt idx="8556">
                  <c:v>0.114232</c:v>
                </c:pt>
                <c:pt idx="8557">
                  <c:v>0.11569299999999999</c:v>
                </c:pt>
                <c:pt idx="8558">
                  <c:v>0.11183000000000001</c:v>
                </c:pt>
                <c:pt idx="8559">
                  <c:v>0.12654299999999999</c:v>
                </c:pt>
                <c:pt idx="8560">
                  <c:v>0.11842599999999999</c:v>
                </c:pt>
                <c:pt idx="8561">
                  <c:v>0.107624</c:v>
                </c:pt>
                <c:pt idx="8562">
                  <c:v>0.113427</c:v>
                </c:pt>
                <c:pt idx="8563">
                  <c:v>0.122584</c:v>
                </c:pt>
                <c:pt idx="8564">
                  <c:v>0.12559299999999998</c:v>
                </c:pt>
                <c:pt idx="8565">
                  <c:v>0.12608</c:v>
                </c:pt>
                <c:pt idx="8566">
                  <c:v>0.13022400000000001</c:v>
                </c:pt>
                <c:pt idx="8567">
                  <c:v>0.12062</c:v>
                </c:pt>
                <c:pt idx="8568">
                  <c:v>0.12646499999999999</c:v>
                </c:pt>
                <c:pt idx="8569">
                  <c:v>0.12751099999999999</c:v>
                </c:pt>
                <c:pt idx="8570">
                  <c:v>0.13794299999999998</c:v>
                </c:pt>
                <c:pt idx="8571">
                  <c:v>0.13592299999999999</c:v>
                </c:pt>
                <c:pt idx="8572">
                  <c:v>0.139157</c:v>
                </c:pt>
                <c:pt idx="8573">
                  <c:v>0.13355699999999998</c:v>
                </c:pt>
                <c:pt idx="8574">
                  <c:v>0.127224</c:v>
                </c:pt>
                <c:pt idx="8575">
                  <c:v>0.11025799999999999</c:v>
                </c:pt>
                <c:pt idx="8576">
                  <c:v>0.11506799999999999</c:v>
                </c:pt>
                <c:pt idx="8577">
                  <c:v>0.128441</c:v>
                </c:pt>
                <c:pt idx="8578">
                  <c:v>0.14118899999999998</c:v>
                </c:pt>
                <c:pt idx="8579">
                  <c:v>0.13878000000000001</c:v>
                </c:pt>
                <c:pt idx="8580">
                  <c:v>0.144922</c:v>
                </c:pt>
                <c:pt idx="8581">
                  <c:v>0.13938599999999998</c:v>
                </c:pt>
                <c:pt idx="8582">
                  <c:v>0.13788300000000001</c:v>
                </c:pt>
                <c:pt idx="8583">
                  <c:v>0.14129</c:v>
                </c:pt>
                <c:pt idx="8584">
                  <c:v>0.13286399999999998</c:v>
                </c:pt>
                <c:pt idx="8585">
                  <c:v>0.117072</c:v>
                </c:pt>
                <c:pt idx="8586">
                  <c:v>0.121583</c:v>
                </c:pt>
                <c:pt idx="8587">
                  <c:v>0.106736</c:v>
                </c:pt>
                <c:pt idx="8588">
                  <c:v>9.6831E-2</c:v>
                </c:pt>
                <c:pt idx="8589">
                  <c:v>9.0434E-2</c:v>
                </c:pt>
                <c:pt idx="8590">
                  <c:v>8.1217999999999999E-2</c:v>
                </c:pt>
                <c:pt idx="8591">
                  <c:v>6.5652000000000002E-2</c:v>
                </c:pt>
                <c:pt idx="8592">
                  <c:v>6.3947999999999991E-2</c:v>
                </c:pt>
                <c:pt idx="8593">
                  <c:v>7.0181999999999994E-2</c:v>
                </c:pt>
                <c:pt idx="8594">
                  <c:v>5.7199E-2</c:v>
                </c:pt>
                <c:pt idx="8595">
                  <c:v>5.5413999999999998E-2</c:v>
                </c:pt>
                <c:pt idx="8596">
                  <c:v>5.9311999999999997E-2</c:v>
                </c:pt>
                <c:pt idx="8597">
                  <c:v>5.3666999999999999E-2</c:v>
                </c:pt>
                <c:pt idx="8598">
                  <c:v>5.0830000000000007E-2</c:v>
                </c:pt>
                <c:pt idx="8599">
                  <c:v>4.6863999999999996E-2</c:v>
                </c:pt>
                <c:pt idx="8600">
                  <c:v>4.2620000000000005E-2</c:v>
                </c:pt>
                <c:pt idx="8601">
                  <c:v>4.2834999999999998E-2</c:v>
                </c:pt>
                <c:pt idx="8602">
                  <c:v>4.0091000000000002E-2</c:v>
                </c:pt>
                <c:pt idx="8603">
                  <c:v>2.7767E-2</c:v>
                </c:pt>
                <c:pt idx="8604">
                  <c:v>2.8055999999999998E-2</c:v>
                </c:pt>
                <c:pt idx="8605">
                  <c:v>2.6275999999999997E-2</c:v>
                </c:pt>
                <c:pt idx="8606">
                  <c:v>2.3906999999999998E-2</c:v>
                </c:pt>
                <c:pt idx="8607">
                  <c:v>1.8210999999999998E-2</c:v>
                </c:pt>
                <c:pt idx="8608">
                  <c:v>2.0448999999999998E-2</c:v>
                </c:pt>
                <c:pt idx="8609">
                  <c:v>2.2664E-2</c:v>
                </c:pt>
                <c:pt idx="8610">
                  <c:v>1.9628E-2</c:v>
                </c:pt>
                <c:pt idx="8611">
                  <c:v>2.6414E-2</c:v>
                </c:pt>
                <c:pt idx="8612">
                  <c:v>3.6155E-2</c:v>
                </c:pt>
                <c:pt idx="8613">
                  <c:v>4.0843999999999998E-2</c:v>
                </c:pt>
                <c:pt idx="8614">
                  <c:v>4.5925999999999995E-2</c:v>
                </c:pt>
                <c:pt idx="8615">
                  <c:v>4.7931999999999995E-2</c:v>
                </c:pt>
                <c:pt idx="8616">
                  <c:v>3.9064999999999996E-2</c:v>
                </c:pt>
                <c:pt idx="8617">
                  <c:v>3.8676999999999996E-2</c:v>
                </c:pt>
                <c:pt idx="8618">
                  <c:v>3.8150999999999997E-2</c:v>
                </c:pt>
                <c:pt idx="8619">
                  <c:v>4.0021999999999995E-2</c:v>
                </c:pt>
                <c:pt idx="8620">
                  <c:v>3.9712999999999998E-2</c:v>
                </c:pt>
                <c:pt idx="8621">
                  <c:v>4.0821999999999997E-2</c:v>
                </c:pt>
                <c:pt idx="8622">
                  <c:v>4.1718999999999999E-2</c:v>
                </c:pt>
                <c:pt idx="8623">
                  <c:v>3.8744000000000001E-2</c:v>
                </c:pt>
                <c:pt idx="8624">
                  <c:v>3.5520999999999997E-2</c:v>
                </c:pt>
                <c:pt idx="8625">
                  <c:v>3.3841999999999997E-2</c:v>
                </c:pt>
                <c:pt idx="8626">
                  <c:v>3.4797999999999996E-2</c:v>
                </c:pt>
                <c:pt idx="8627">
                  <c:v>4.2162999999999999E-2</c:v>
                </c:pt>
                <c:pt idx="8628">
                  <c:v>4.5845999999999998E-2</c:v>
                </c:pt>
                <c:pt idx="8629">
                  <c:v>4.8576000000000001E-2</c:v>
                </c:pt>
                <c:pt idx="8630">
                  <c:v>5.2450999999999998E-2</c:v>
                </c:pt>
                <c:pt idx="8631">
                  <c:v>6.4326999999999995E-2</c:v>
                </c:pt>
                <c:pt idx="8632">
                  <c:v>7.872599999999999E-2</c:v>
                </c:pt>
                <c:pt idx="8633">
                  <c:v>0.11056299999999999</c:v>
                </c:pt>
                <c:pt idx="8634">
                  <c:v>0.12841900000000001</c:v>
                </c:pt>
                <c:pt idx="8635">
                  <c:v>0.13955499999999998</c:v>
                </c:pt>
                <c:pt idx="8636">
                  <c:v>0.144263</c:v>
                </c:pt>
                <c:pt idx="8637">
                  <c:v>0.14636099999999999</c:v>
                </c:pt>
                <c:pt idx="8638">
                  <c:v>0.143927</c:v>
                </c:pt>
                <c:pt idx="8639">
                  <c:v>0.140158</c:v>
                </c:pt>
                <c:pt idx="8640">
                  <c:v>0.13372299999999998</c:v>
                </c:pt>
                <c:pt idx="8641">
                  <c:v>0.12809699999999999</c:v>
                </c:pt>
                <c:pt idx="8642">
                  <c:v>0.12139599999999999</c:v>
                </c:pt>
                <c:pt idx="8643">
                  <c:v>0.108766</c:v>
                </c:pt>
                <c:pt idx="8644">
                  <c:v>0.105557</c:v>
                </c:pt>
                <c:pt idx="8645">
                  <c:v>9.8130000000000009E-2</c:v>
                </c:pt>
                <c:pt idx="8646">
                  <c:v>0.11500199999999999</c:v>
                </c:pt>
                <c:pt idx="8647">
                  <c:v>0.119657</c:v>
                </c:pt>
                <c:pt idx="8648">
                  <c:v>0.1144</c:v>
                </c:pt>
                <c:pt idx="8649">
                  <c:v>0.139624</c:v>
                </c:pt>
                <c:pt idx="8650">
                  <c:v>0.15196799999999999</c:v>
                </c:pt>
                <c:pt idx="8651">
                  <c:v>0.157336</c:v>
                </c:pt>
                <c:pt idx="8652">
                  <c:v>0.16400700000000001</c:v>
                </c:pt>
                <c:pt idx="8653">
                  <c:v>0.166602</c:v>
                </c:pt>
                <c:pt idx="8654">
                  <c:v>0.17244399999999999</c:v>
                </c:pt>
                <c:pt idx="8655">
                  <c:v>0.15693000000000001</c:v>
                </c:pt>
                <c:pt idx="8656">
                  <c:v>0.159659</c:v>
                </c:pt>
                <c:pt idx="8657">
                  <c:v>0.15624199999999999</c:v>
                </c:pt>
                <c:pt idx="8658">
                  <c:v>0.14540400000000001</c:v>
                </c:pt>
                <c:pt idx="8659">
                  <c:v>0.12843099999999999</c:v>
                </c:pt>
                <c:pt idx="8660">
                  <c:v>0.11641499999999999</c:v>
                </c:pt>
                <c:pt idx="8661">
                  <c:v>0.10735399999999999</c:v>
                </c:pt>
                <c:pt idx="8662">
                  <c:v>9.1930000000000012E-2</c:v>
                </c:pt>
                <c:pt idx="8663">
                  <c:v>9.9610000000000004E-2</c:v>
                </c:pt>
                <c:pt idx="8664">
                  <c:v>0.10786699999999999</c:v>
                </c:pt>
                <c:pt idx="8665">
                  <c:v>0.115399</c:v>
                </c:pt>
                <c:pt idx="8666">
                  <c:v>0.11812299999999999</c:v>
                </c:pt>
                <c:pt idx="8667">
                  <c:v>0.11078199999999999</c:v>
                </c:pt>
                <c:pt idx="8668">
                  <c:v>0.11999399999999999</c:v>
                </c:pt>
                <c:pt idx="8669">
                  <c:v>0.116797</c:v>
                </c:pt>
                <c:pt idx="8670">
                  <c:v>0.12593599999999999</c:v>
                </c:pt>
                <c:pt idx="8671">
                  <c:v>0.119667</c:v>
                </c:pt>
                <c:pt idx="8672">
                  <c:v>0.106179</c:v>
                </c:pt>
                <c:pt idx="8673">
                  <c:v>0.101933</c:v>
                </c:pt>
                <c:pt idx="8674">
                  <c:v>0.10091699999999999</c:v>
                </c:pt>
                <c:pt idx="8675">
                  <c:v>9.7877999999999993E-2</c:v>
                </c:pt>
                <c:pt idx="8676">
                  <c:v>0.110999</c:v>
                </c:pt>
                <c:pt idx="8677">
                  <c:v>0.124429</c:v>
                </c:pt>
                <c:pt idx="8678">
                  <c:v>0.139843</c:v>
                </c:pt>
                <c:pt idx="8679">
                  <c:v>0.13298199999999999</c:v>
                </c:pt>
                <c:pt idx="8680">
                  <c:v>0.14388199999999998</c:v>
                </c:pt>
                <c:pt idx="8681">
                  <c:v>0.13994499999999999</c:v>
                </c:pt>
                <c:pt idx="8682">
                  <c:v>0.141816</c:v>
                </c:pt>
                <c:pt idx="8683">
                  <c:v>0.13878399999999999</c:v>
                </c:pt>
                <c:pt idx="8684">
                  <c:v>0.12256299999999999</c:v>
                </c:pt>
                <c:pt idx="8685">
                  <c:v>0.12921299999999999</c:v>
                </c:pt>
                <c:pt idx="8686">
                  <c:v>0.13290099999999999</c:v>
                </c:pt>
                <c:pt idx="8687">
                  <c:v>0.13591599999999998</c:v>
                </c:pt>
                <c:pt idx="8688">
                  <c:v>0.135465</c:v>
                </c:pt>
                <c:pt idx="8689">
                  <c:v>0.14610199999999998</c:v>
                </c:pt>
                <c:pt idx="8690">
                  <c:v>0.13359499999999999</c:v>
                </c:pt>
                <c:pt idx="8691">
                  <c:v>0.11443299999999999</c:v>
                </c:pt>
                <c:pt idx="8692">
                  <c:v>0.11465099999999999</c:v>
                </c:pt>
                <c:pt idx="8693">
                  <c:v>0.10766299999999999</c:v>
                </c:pt>
                <c:pt idx="8694">
                  <c:v>9.9802999999999989E-2</c:v>
                </c:pt>
                <c:pt idx="8695">
                  <c:v>9.0480999999999992E-2</c:v>
                </c:pt>
                <c:pt idx="8696">
                  <c:v>7.1927999999999992E-2</c:v>
                </c:pt>
                <c:pt idx="8697">
                  <c:v>7.2083999999999995E-2</c:v>
                </c:pt>
                <c:pt idx="8698">
                  <c:v>6.4011999999999999E-2</c:v>
                </c:pt>
                <c:pt idx="8699">
                  <c:v>5.2594999999999996E-2</c:v>
                </c:pt>
                <c:pt idx="8700">
                  <c:v>4.9260000000000005E-2</c:v>
                </c:pt>
                <c:pt idx="8701">
                  <c:v>4.1465999999999996E-2</c:v>
                </c:pt>
                <c:pt idx="8702">
                  <c:v>3.2786999999999997E-2</c:v>
                </c:pt>
                <c:pt idx="8703">
                  <c:v>2.9956999999999998E-2</c:v>
                </c:pt>
                <c:pt idx="8704">
                  <c:v>2.8813999999999999E-2</c:v>
                </c:pt>
                <c:pt idx="8705">
                  <c:v>2.3122E-2</c:v>
                </c:pt>
                <c:pt idx="8706">
                  <c:v>1.9698E-2</c:v>
                </c:pt>
                <c:pt idx="8707">
                  <c:v>1.7915E-2</c:v>
                </c:pt>
                <c:pt idx="8708">
                  <c:v>1.5986E-2</c:v>
                </c:pt>
                <c:pt idx="8709">
                  <c:v>1.3646E-2</c:v>
                </c:pt>
                <c:pt idx="8710">
                  <c:v>1.2261999999999999E-2</c:v>
                </c:pt>
                <c:pt idx="8711">
                  <c:v>1.4920000000000001E-2</c:v>
                </c:pt>
                <c:pt idx="8712">
                  <c:v>1.1875E-2</c:v>
                </c:pt>
                <c:pt idx="8713">
                  <c:v>1.0385E-2</c:v>
                </c:pt>
                <c:pt idx="8714">
                  <c:v>9.8139999999999998E-3</c:v>
                </c:pt>
                <c:pt idx="8715">
                  <c:v>8.6719999999999992E-3</c:v>
                </c:pt>
                <c:pt idx="8716">
                  <c:v>7.2879999999999993E-3</c:v>
                </c:pt>
                <c:pt idx="8717">
                  <c:v>7.4689999999999999E-3</c:v>
                </c:pt>
                <c:pt idx="8718">
                  <c:v>8.1659999999999996E-3</c:v>
                </c:pt>
                <c:pt idx="8719">
                  <c:v>7.8779999999999996E-3</c:v>
                </c:pt>
                <c:pt idx="8720">
                  <c:v>1.0055E-2</c:v>
                </c:pt>
                <c:pt idx="8721">
                  <c:v>1.7704999999999999E-2</c:v>
                </c:pt>
                <c:pt idx="8722">
                  <c:v>1.9573999999999998E-2</c:v>
                </c:pt>
                <c:pt idx="8723">
                  <c:v>2.7674999999999998E-2</c:v>
                </c:pt>
                <c:pt idx="8724">
                  <c:v>4.2186999999999995E-2</c:v>
                </c:pt>
                <c:pt idx="8725">
                  <c:v>4.8833999999999995E-2</c:v>
                </c:pt>
                <c:pt idx="8726">
                  <c:v>5.3917E-2</c:v>
                </c:pt>
                <c:pt idx="8727">
                  <c:v>6.0962999999999996E-2</c:v>
                </c:pt>
                <c:pt idx="8728">
                  <c:v>6.4322999999999991E-2</c:v>
                </c:pt>
                <c:pt idx="8729">
                  <c:v>5.9281E-2</c:v>
                </c:pt>
                <c:pt idx="8730">
                  <c:v>5.8730000000000004E-2</c:v>
                </c:pt>
                <c:pt idx="8731">
                  <c:v>0.11100099999999999</c:v>
                </c:pt>
                <c:pt idx="8732">
                  <c:v>0.14144699999999999</c:v>
                </c:pt>
                <c:pt idx="8733">
                  <c:v>0.164712</c:v>
                </c:pt>
                <c:pt idx="8734">
                  <c:v>0.171207</c:v>
                </c:pt>
                <c:pt idx="8735">
                  <c:v>0.16566599999999998</c:v>
                </c:pt>
                <c:pt idx="8736">
                  <c:v>0.157249</c:v>
                </c:pt>
                <c:pt idx="8737">
                  <c:v>0.16186599999999998</c:v>
                </c:pt>
                <c:pt idx="8738">
                  <c:v>0.163186</c:v>
                </c:pt>
                <c:pt idx="8739">
                  <c:v>0.15009500000000001</c:v>
                </c:pt>
                <c:pt idx="8740">
                  <c:v>0.16115499999999999</c:v>
                </c:pt>
                <c:pt idx="8741">
                  <c:v>0.14987399999999998</c:v>
                </c:pt>
                <c:pt idx="8742">
                  <c:v>0.146704</c:v>
                </c:pt>
                <c:pt idx="8743">
                  <c:v>0.13544799999999999</c:v>
                </c:pt>
                <c:pt idx="8744">
                  <c:v>0.11773099999999999</c:v>
                </c:pt>
                <c:pt idx="8745">
                  <c:v>0.10574699999999999</c:v>
                </c:pt>
                <c:pt idx="8746">
                  <c:v>0.103445</c:v>
                </c:pt>
                <c:pt idx="8747">
                  <c:v>0.108182</c:v>
                </c:pt>
                <c:pt idx="8748">
                  <c:v>0.10224699999999999</c:v>
                </c:pt>
                <c:pt idx="8749">
                  <c:v>9.9111999999999992E-2</c:v>
                </c:pt>
                <c:pt idx="8750">
                  <c:v>8.9580000000000007E-2</c:v>
                </c:pt>
                <c:pt idx="8751">
                  <c:v>8.6760000000000004E-2</c:v>
                </c:pt>
                <c:pt idx="8752">
                  <c:v>7.6994999999999994E-2</c:v>
                </c:pt>
                <c:pt idx="8753">
                  <c:v>6.4000000000000001E-2</c:v>
                </c:pt>
                <c:pt idx="8754">
                  <c:v>5.6637E-2</c:v>
                </c:pt>
                <c:pt idx="8755">
                  <c:v>5.9036999999999999E-2</c:v>
                </c:pt>
                <c:pt idx="8756">
                  <c:v>5.2600000000000001E-2</c:v>
                </c:pt>
                <c:pt idx="8757">
                  <c:v>4.4271999999999999E-2</c:v>
                </c:pt>
                <c:pt idx="8758">
                  <c:v>3.8787999999999996E-2</c:v>
                </c:pt>
                <c:pt idx="8759">
                  <c:v>3.3758999999999997E-2</c:v>
                </c:pt>
                <c:pt idx="8760">
                  <c:v>2.9044E-2</c:v>
                </c:pt>
                <c:pt idx="8761">
                  <c:v>3.0915999999999999E-2</c:v>
                </c:pt>
                <c:pt idx="8762">
                  <c:v>2.4097999999999998E-2</c:v>
                </c:pt>
                <c:pt idx="8763">
                  <c:v>1.7322999999999998E-2</c:v>
                </c:pt>
                <c:pt idx="8764">
                  <c:v>1.5222999999999999E-2</c:v>
                </c:pt>
                <c:pt idx="8765">
                  <c:v>1.0645999999999999E-2</c:v>
                </c:pt>
                <c:pt idx="8766">
                  <c:v>9.0309999999999991E-3</c:v>
                </c:pt>
                <c:pt idx="8767">
                  <c:v>7.3769999999999999E-3</c:v>
                </c:pt>
                <c:pt idx="8768">
                  <c:v>6.7779999999999993E-3</c:v>
                </c:pt>
                <c:pt idx="8769">
                  <c:v>6.2919999999999998E-3</c:v>
                </c:pt>
                <c:pt idx="8770">
                  <c:v>5.5300000000000002E-3</c:v>
                </c:pt>
                <c:pt idx="8771">
                  <c:v>4.8479999999999999E-3</c:v>
                </c:pt>
                <c:pt idx="8772">
                  <c:v>5.659E-3</c:v>
                </c:pt>
                <c:pt idx="8773">
                  <c:v>5.2610000000000001E-3</c:v>
                </c:pt>
                <c:pt idx="8774">
                  <c:v>4.5439999999999994E-3</c:v>
                </c:pt>
                <c:pt idx="8775">
                  <c:v>4.3709999999999999E-3</c:v>
                </c:pt>
                <c:pt idx="8776">
                  <c:v>4.1359999999999999E-3</c:v>
                </c:pt>
                <c:pt idx="8777">
                  <c:v>3.8079999999999998E-3</c:v>
                </c:pt>
                <c:pt idx="8778">
                  <c:v>3.6519999999999999E-3</c:v>
                </c:pt>
                <c:pt idx="8779">
                  <c:v>1.1220000000000001E-2</c:v>
                </c:pt>
                <c:pt idx="8780">
                  <c:v>1.5231E-2</c:v>
                </c:pt>
                <c:pt idx="8781">
                  <c:v>1.3465E-2</c:v>
                </c:pt>
                <c:pt idx="8782">
                  <c:v>1.3939E-2</c:v>
                </c:pt>
                <c:pt idx="8783">
                  <c:v>1.6412E-2</c:v>
                </c:pt>
                <c:pt idx="8784">
                  <c:v>1.4894999999999999E-2</c:v>
                </c:pt>
                <c:pt idx="8785">
                  <c:v>1.2704E-2</c:v>
                </c:pt>
                <c:pt idx="8786">
                  <c:v>1.2596999999999999E-2</c:v>
                </c:pt>
                <c:pt idx="8787">
                  <c:v>1.1560000000000001E-2</c:v>
                </c:pt>
                <c:pt idx="8788">
                  <c:v>9.9939999999999994E-3</c:v>
                </c:pt>
                <c:pt idx="8789">
                  <c:v>1.882E-2</c:v>
                </c:pt>
                <c:pt idx="8790">
                  <c:v>1.7600999999999999E-2</c:v>
                </c:pt>
                <c:pt idx="8791">
                  <c:v>1.8932999999999998E-2</c:v>
                </c:pt>
                <c:pt idx="8792">
                  <c:v>1.5056E-2</c:v>
                </c:pt>
                <c:pt idx="8793">
                  <c:v>1.7534999999999999E-2</c:v>
                </c:pt>
                <c:pt idx="8794">
                  <c:v>1.5636999999999998E-2</c:v>
                </c:pt>
                <c:pt idx="8795">
                  <c:v>6.6749999999999995E-3</c:v>
                </c:pt>
                <c:pt idx="8796">
                  <c:v>1.1824999999999999E-2</c:v>
                </c:pt>
                <c:pt idx="8797">
                  <c:v>8.9870000000000002E-3</c:v>
                </c:pt>
                <c:pt idx="8798">
                  <c:v>7.0529999999999994E-3</c:v>
                </c:pt>
                <c:pt idx="8799">
                  <c:v>6.777E-3</c:v>
                </c:pt>
                <c:pt idx="8800">
                  <c:v>5.9700000000000005E-3</c:v>
                </c:pt>
                <c:pt idx="8801">
                  <c:v>5.4679999999999998E-3</c:v>
                </c:pt>
                <c:pt idx="8802">
                  <c:v>4.2139999999999999E-3</c:v>
                </c:pt>
                <c:pt idx="8803">
                  <c:v>3.9940000000000002E-3</c:v>
                </c:pt>
                <c:pt idx="8804">
                  <c:v>5.9289999999999994E-3</c:v>
                </c:pt>
                <c:pt idx="8805">
                  <c:v>5.5129999999999997E-3</c:v>
                </c:pt>
                <c:pt idx="8806">
                  <c:v>4.1879999999999999E-3</c:v>
                </c:pt>
                <c:pt idx="8807">
                  <c:v>4.9039999999999995E-3</c:v>
                </c:pt>
                <c:pt idx="8808">
                  <c:v>3.735E-3</c:v>
                </c:pt>
                <c:pt idx="8809">
                  <c:v>3.1229999999999999E-3</c:v>
                </c:pt>
                <c:pt idx="8810">
                  <c:v>3.0709999999999999E-3</c:v>
                </c:pt>
                <c:pt idx="8811">
                  <c:v>4.9419999999999993E-3</c:v>
                </c:pt>
                <c:pt idx="8812">
                  <c:v>4.5149999999999999E-3</c:v>
                </c:pt>
                <c:pt idx="8813">
                  <c:v>4.0019999999999995E-3</c:v>
                </c:pt>
                <c:pt idx="8814">
                  <c:v>3.3939999999999999E-3</c:v>
                </c:pt>
                <c:pt idx="8815">
                  <c:v>2.643E-3</c:v>
                </c:pt>
                <c:pt idx="8816">
                  <c:v>2.2390000000000001E-3</c:v>
                </c:pt>
                <c:pt idx="8817">
                  <c:v>3.2129999999999997E-3</c:v>
                </c:pt>
                <c:pt idx="8818">
                  <c:v>3.2009999999999999E-3</c:v>
                </c:pt>
                <c:pt idx="8819">
                  <c:v>2.82E-3</c:v>
                </c:pt>
                <c:pt idx="8820">
                  <c:v>3.3049999999999998E-3</c:v>
                </c:pt>
                <c:pt idx="8821">
                  <c:v>2.9629999999999999E-3</c:v>
                </c:pt>
                <c:pt idx="8822">
                  <c:v>2.2929999999999999E-3</c:v>
                </c:pt>
                <c:pt idx="8823">
                  <c:v>2.049E-3</c:v>
                </c:pt>
                <c:pt idx="8824">
                  <c:v>2.3140000000000001E-3</c:v>
                </c:pt>
                <c:pt idx="8825">
                  <c:v>3.1400000000000004E-3</c:v>
                </c:pt>
                <c:pt idx="8826">
                  <c:v>4.4190000000000002E-3</c:v>
                </c:pt>
                <c:pt idx="8827">
                  <c:v>4.6080000000000001E-3</c:v>
                </c:pt>
                <c:pt idx="8828">
                  <c:v>2.3800000000000002E-3</c:v>
                </c:pt>
                <c:pt idx="8829">
                  <c:v>4.1529999999999996E-3</c:v>
                </c:pt>
                <c:pt idx="8830">
                  <c:v>2.3739999999999998E-3</c:v>
                </c:pt>
                <c:pt idx="8831">
                  <c:v>7.0359999999999997E-3</c:v>
                </c:pt>
                <c:pt idx="8832">
                  <c:v>8.6020000000000003E-3</c:v>
                </c:pt>
                <c:pt idx="8833">
                  <c:v>6.6619999999999995E-3</c:v>
                </c:pt>
                <c:pt idx="8834">
                  <c:v>7.2000000000000007E-3</c:v>
                </c:pt>
                <c:pt idx="8835">
                  <c:v>6.3669999999999994E-3</c:v>
                </c:pt>
                <c:pt idx="8836">
                  <c:v>5.3019999999999994E-3</c:v>
                </c:pt>
                <c:pt idx="8837">
                  <c:v>4.5000000000000005E-3</c:v>
                </c:pt>
                <c:pt idx="8838">
                  <c:v>3.9969999999999997E-3</c:v>
                </c:pt>
                <c:pt idx="8839">
                  <c:v>2.869E-3</c:v>
                </c:pt>
                <c:pt idx="8840">
                  <c:v>3.4229999999999998E-3</c:v>
                </c:pt>
                <c:pt idx="8841">
                  <c:v>3.8579999999999999E-3</c:v>
                </c:pt>
                <c:pt idx="8842">
                  <c:v>4.4320000000000002E-3</c:v>
                </c:pt>
                <c:pt idx="8843">
                  <c:v>5.7929999999999995E-3</c:v>
                </c:pt>
                <c:pt idx="8844">
                  <c:v>6.9039999999999995E-3</c:v>
                </c:pt>
                <c:pt idx="8845">
                  <c:v>6.6649999999999999E-3</c:v>
                </c:pt>
                <c:pt idx="8846">
                  <c:v>4.9689999999999995E-3</c:v>
                </c:pt>
                <c:pt idx="8847">
                  <c:v>4.3270000000000001E-3</c:v>
                </c:pt>
                <c:pt idx="8848">
                  <c:v>7.7559999999999999E-3</c:v>
                </c:pt>
                <c:pt idx="8849">
                  <c:v>2.3511999999999998E-2</c:v>
                </c:pt>
                <c:pt idx="8850">
                  <c:v>2.4253999999999998E-2</c:v>
                </c:pt>
                <c:pt idx="8851">
                  <c:v>2.9019E-2</c:v>
                </c:pt>
                <c:pt idx="8852">
                  <c:v>2.8462999999999999E-2</c:v>
                </c:pt>
                <c:pt idx="8853">
                  <c:v>2.4006E-2</c:v>
                </c:pt>
                <c:pt idx="8854">
                  <c:v>2.2022E-2</c:v>
                </c:pt>
                <c:pt idx="8855">
                  <c:v>2.2695999999999997E-2</c:v>
                </c:pt>
                <c:pt idx="8856">
                  <c:v>2.3977999999999999E-2</c:v>
                </c:pt>
                <c:pt idx="8857">
                  <c:v>2.1995000000000001E-2</c:v>
                </c:pt>
                <c:pt idx="8858">
                  <c:v>1.9866999999999999E-2</c:v>
                </c:pt>
                <c:pt idx="8859">
                  <c:v>1.7786E-2</c:v>
                </c:pt>
                <c:pt idx="8860">
                  <c:v>2.1877999999999998E-2</c:v>
                </c:pt>
                <c:pt idx="8861">
                  <c:v>1.6340999999999998E-2</c:v>
                </c:pt>
                <c:pt idx="8862">
                  <c:v>1.1446E-2</c:v>
                </c:pt>
                <c:pt idx="8863">
                  <c:v>8.071E-3</c:v>
                </c:pt>
                <c:pt idx="8864">
                  <c:v>6.5669999999999999E-3</c:v>
                </c:pt>
                <c:pt idx="8865">
                  <c:v>5.7269999999999995E-3</c:v>
                </c:pt>
                <c:pt idx="8866">
                  <c:v>5.934E-3</c:v>
                </c:pt>
                <c:pt idx="8867">
                  <c:v>7.5689999999999993E-3</c:v>
                </c:pt>
                <c:pt idx="8868">
                  <c:v>8.003999999999999E-3</c:v>
                </c:pt>
                <c:pt idx="8869">
                  <c:v>7.0849999999999993E-3</c:v>
                </c:pt>
                <c:pt idx="8870">
                  <c:v>6.1549999999999999E-3</c:v>
                </c:pt>
                <c:pt idx="8871">
                  <c:v>1.3731999999999999E-2</c:v>
                </c:pt>
                <c:pt idx="8872">
                  <c:v>1.4485999999999999E-2</c:v>
                </c:pt>
                <c:pt idx="8873">
                  <c:v>1.3705E-2</c:v>
                </c:pt>
                <c:pt idx="8874">
                  <c:v>9.6369999999999997E-3</c:v>
                </c:pt>
                <c:pt idx="8875">
                  <c:v>7.8659999999999997E-3</c:v>
                </c:pt>
                <c:pt idx="8876">
                  <c:v>5.7889999999999999E-3</c:v>
                </c:pt>
                <c:pt idx="8877">
                  <c:v>6.8659999999999997E-3</c:v>
                </c:pt>
                <c:pt idx="8878">
                  <c:v>7.8529999999999989E-3</c:v>
                </c:pt>
                <c:pt idx="8879">
                  <c:v>9.5389999999999989E-3</c:v>
                </c:pt>
                <c:pt idx="8880">
                  <c:v>8.4270000000000005E-3</c:v>
                </c:pt>
                <c:pt idx="8881">
                  <c:v>1.0411E-2</c:v>
                </c:pt>
                <c:pt idx="8882">
                  <c:v>1.1847E-2</c:v>
                </c:pt>
                <c:pt idx="8883">
                  <c:v>8.6719999999999992E-3</c:v>
                </c:pt>
                <c:pt idx="8884">
                  <c:v>6.6439999999999997E-3</c:v>
                </c:pt>
                <c:pt idx="8885">
                  <c:v>5.352E-3</c:v>
                </c:pt>
                <c:pt idx="8886">
                  <c:v>6.966E-3</c:v>
                </c:pt>
                <c:pt idx="8887">
                  <c:v>2.9502999999999998E-2</c:v>
                </c:pt>
                <c:pt idx="8888">
                  <c:v>3.2524999999999998E-2</c:v>
                </c:pt>
                <c:pt idx="8889">
                  <c:v>2.8007999999999998E-2</c:v>
                </c:pt>
                <c:pt idx="8890">
                  <c:v>2.6875E-2</c:v>
                </c:pt>
                <c:pt idx="8891">
                  <c:v>2.5561E-2</c:v>
                </c:pt>
                <c:pt idx="8892">
                  <c:v>3.0210000000000001E-2</c:v>
                </c:pt>
                <c:pt idx="8893">
                  <c:v>3.8575999999999999E-2</c:v>
                </c:pt>
                <c:pt idx="8894">
                  <c:v>3.6656000000000001E-2</c:v>
                </c:pt>
                <c:pt idx="8895">
                  <c:v>2.5524999999999999E-2</c:v>
                </c:pt>
                <c:pt idx="8896">
                  <c:v>2.8707999999999997E-2</c:v>
                </c:pt>
                <c:pt idx="8897">
                  <c:v>2.4968999999999998E-2</c:v>
                </c:pt>
                <c:pt idx="8898">
                  <c:v>2.0312E-2</c:v>
                </c:pt>
                <c:pt idx="8899">
                  <c:v>1.7625999999999999E-2</c:v>
                </c:pt>
                <c:pt idx="8900">
                  <c:v>1.7339E-2</c:v>
                </c:pt>
                <c:pt idx="8901">
                  <c:v>1.4140000000000002E-2</c:v>
                </c:pt>
                <c:pt idx="8902">
                  <c:v>1.2503E-2</c:v>
                </c:pt>
                <c:pt idx="8903">
                  <c:v>1.076E-2</c:v>
                </c:pt>
                <c:pt idx="8904">
                  <c:v>9.6670000000000002E-3</c:v>
                </c:pt>
                <c:pt idx="8905">
                  <c:v>8.4130000000000003E-3</c:v>
                </c:pt>
                <c:pt idx="8906">
                  <c:v>8.7829999999999991E-3</c:v>
                </c:pt>
                <c:pt idx="8907">
                  <c:v>8.8139999999999989E-3</c:v>
                </c:pt>
                <c:pt idx="8908">
                  <c:v>9.2639999999999997E-3</c:v>
                </c:pt>
                <c:pt idx="8909">
                  <c:v>9.3600000000000003E-3</c:v>
                </c:pt>
                <c:pt idx="8910">
                  <c:v>1.0081E-2</c:v>
                </c:pt>
                <c:pt idx="8911">
                  <c:v>1.0617E-2</c:v>
                </c:pt>
                <c:pt idx="8912">
                  <c:v>8.2179999999999996E-3</c:v>
                </c:pt>
                <c:pt idx="8913">
                  <c:v>3.5654999999999999E-2</c:v>
                </c:pt>
                <c:pt idx="8914">
                  <c:v>2.7841999999999999E-2</c:v>
                </c:pt>
                <c:pt idx="8915">
                  <c:v>2.1086000000000001E-2</c:v>
                </c:pt>
                <c:pt idx="8916">
                  <c:v>2.4108999999999998E-2</c:v>
                </c:pt>
                <c:pt idx="8917">
                  <c:v>2.4018999999999999E-2</c:v>
                </c:pt>
                <c:pt idx="8918">
                  <c:v>2.0528999999999999E-2</c:v>
                </c:pt>
                <c:pt idx="8919">
                  <c:v>1.5827999999999998E-2</c:v>
                </c:pt>
                <c:pt idx="8920">
                  <c:v>1.4175999999999999E-2</c:v>
                </c:pt>
                <c:pt idx="8921">
                  <c:v>1.6732E-2</c:v>
                </c:pt>
                <c:pt idx="8922">
                  <c:v>1.4411E-2</c:v>
                </c:pt>
                <c:pt idx="8923">
                  <c:v>1.2971999999999999E-2</c:v>
                </c:pt>
                <c:pt idx="8924">
                  <c:v>1.0062E-2</c:v>
                </c:pt>
                <c:pt idx="8925">
                  <c:v>7.9249999999999998E-3</c:v>
                </c:pt>
                <c:pt idx="8926">
                  <c:v>7.1200000000000005E-3</c:v>
                </c:pt>
                <c:pt idx="8927">
                  <c:v>5.9439999999999996E-3</c:v>
                </c:pt>
                <c:pt idx="8928">
                  <c:v>5.9569999999999996E-3</c:v>
                </c:pt>
                <c:pt idx="8929">
                  <c:v>5.3709999999999999E-3</c:v>
                </c:pt>
                <c:pt idx="8930">
                  <c:v>4.6900000000000006E-3</c:v>
                </c:pt>
                <c:pt idx="8931">
                  <c:v>3.96E-3</c:v>
                </c:pt>
                <c:pt idx="8932">
                  <c:v>4.0949999999999997E-3</c:v>
                </c:pt>
                <c:pt idx="8933">
                  <c:v>3.6079999999999997E-3</c:v>
                </c:pt>
                <c:pt idx="8934">
                  <c:v>3.3100000000000004E-3</c:v>
                </c:pt>
                <c:pt idx="8935">
                  <c:v>3.4909999999999997E-3</c:v>
                </c:pt>
                <c:pt idx="8936">
                  <c:v>3.1379999999999997E-3</c:v>
                </c:pt>
                <c:pt idx="8937">
                  <c:v>4.156E-3</c:v>
                </c:pt>
                <c:pt idx="8938">
                  <c:v>5.3200000000000001E-3</c:v>
                </c:pt>
                <c:pt idx="8939">
                  <c:v>6.4339999999999996E-3</c:v>
                </c:pt>
                <c:pt idx="8940">
                  <c:v>6.0859999999999994E-3</c:v>
                </c:pt>
                <c:pt idx="8941">
                  <c:v>8.6359999999999996E-3</c:v>
                </c:pt>
                <c:pt idx="8942">
                  <c:v>8.2349999999999993E-3</c:v>
                </c:pt>
                <c:pt idx="8943">
                  <c:v>7.7389999999999994E-3</c:v>
                </c:pt>
                <c:pt idx="8944">
                  <c:v>1.0388E-2</c:v>
                </c:pt>
                <c:pt idx="8945">
                  <c:v>8.7500000000000008E-3</c:v>
                </c:pt>
                <c:pt idx="8946">
                  <c:v>7.3019999999999995E-3</c:v>
                </c:pt>
                <c:pt idx="8947">
                  <c:v>5.2469999999999999E-3</c:v>
                </c:pt>
                <c:pt idx="8948">
                  <c:v>3.9509999999999997E-3</c:v>
                </c:pt>
                <c:pt idx="8949">
                  <c:v>3.5800000000000003E-3</c:v>
                </c:pt>
                <c:pt idx="8950">
                  <c:v>2.7859999999999998E-3</c:v>
                </c:pt>
                <c:pt idx="8951">
                  <c:v>2.4879999999999998E-3</c:v>
                </c:pt>
                <c:pt idx="8952">
                  <c:v>3.7469999999999999E-3</c:v>
                </c:pt>
                <c:pt idx="8953">
                  <c:v>3.0600000000000002E-3</c:v>
                </c:pt>
                <c:pt idx="8954">
                  <c:v>2.372E-3</c:v>
                </c:pt>
                <c:pt idx="8955">
                  <c:v>2.5579999999999999E-3</c:v>
                </c:pt>
                <c:pt idx="8956">
                  <c:v>2.4429999999999999E-3</c:v>
                </c:pt>
                <c:pt idx="8957">
                  <c:v>2.9839999999999997E-3</c:v>
                </c:pt>
                <c:pt idx="8958">
                  <c:v>3.0850000000000001E-3</c:v>
                </c:pt>
                <c:pt idx="8959">
                  <c:v>3.1479999999999998E-3</c:v>
                </c:pt>
                <c:pt idx="8960">
                  <c:v>2.8989999999999997E-3</c:v>
                </c:pt>
                <c:pt idx="8961">
                  <c:v>3.2320000000000001E-3</c:v>
                </c:pt>
                <c:pt idx="8962">
                  <c:v>2.6389999999999999E-3</c:v>
                </c:pt>
                <c:pt idx="8963">
                  <c:v>1.8009999999999999E-3</c:v>
                </c:pt>
                <c:pt idx="8964">
                  <c:v>1.9169999999999999E-3</c:v>
                </c:pt>
                <c:pt idx="8965">
                  <c:v>3.5750000000000001E-3</c:v>
                </c:pt>
                <c:pt idx="8966">
                  <c:v>1.3186E-2</c:v>
                </c:pt>
                <c:pt idx="8967">
                  <c:v>1.2461E-2</c:v>
                </c:pt>
                <c:pt idx="8968">
                  <c:v>1.0787999999999999E-2</c:v>
                </c:pt>
                <c:pt idx="8969">
                  <c:v>8.2719999999999998E-3</c:v>
                </c:pt>
                <c:pt idx="8970">
                  <c:v>7.1269999999999997E-3</c:v>
                </c:pt>
                <c:pt idx="8971">
                  <c:v>5.6759999999999996E-3</c:v>
                </c:pt>
                <c:pt idx="8972">
                  <c:v>3.9529999999999999E-3</c:v>
                </c:pt>
                <c:pt idx="8973">
                  <c:v>2.7049999999999999E-3</c:v>
                </c:pt>
                <c:pt idx="8974">
                  <c:v>1.9449999999999999E-3</c:v>
                </c:pt>
                <c:pt idx="8975">
                  <c:v>3.1119999999999997E-3</c:v>
                </c:pt>
                <c:pt idx="8976">
                  <c:v>2.5409999999999999E-3</c:v>
                </c:pt>
                <c:pt idx="8977">
                  <c:v>2.0529999999999997E-3</c:v>
                </c:pt>
                <c:pt idx="8978">
                  <c:v>1.9239999999999999E-3</c:v>
                </c:pt>
                <c:pt idx="8979">
                  <c:v>3.4900000000000005E-3</c:v>
                </c:pt>
                <c:pt idx="8980">
                  <c:v>3.6609999999999998E-3</c:v>
                </c:pt>
                <c:pt idx="8981">
                  <c:v>3.2659999999999998E-3</c:v>
                </c:pt>
                <c:pt idx="8982">
                  <c:v>8.3739999999999995E-3</c:v>
                </c:pt>
                <c:pt idx="8983">
                  <c:v>7.9019999999999993E-3</c:v>
                </c:pt>
                <c:pt idx="8984">
                  <c:v>7.123E-3</c:v>
                </c:pt>
                <c:pt idx="8985">
                  <c:v>6.6809999999999994E-3</c:v>
                </c:pt>
                <c:pt idx="8986">
                  <c:v>6.1809999999999999E-3</c:v>
                </c:pt>
                <c:pt idx="8987">
                  <c:v>4.8690000000000001E-3</c:v>
                </c:pt>
                <c:pt idx="8988">
                  <c:v>4.0629999999999998E-3</c:v>
                </c:pt>
                <c:pt idx="8989">
                  <c:v>4.3949999999999996E-3</c:v>
                </c:pt>
                <c:pt idx="8990">
                  <c:v>3.7500000000000003E-3</c:v>
                </c:pt>
                <c:pt idx="8991">
                  <c:v>3.5800000000000003E-3</c:v>
                </c:pt>
                <c:pt idx="8992">
                  <c:v>3.1100000000000004E-3</c:v>
                </c:pt>
                <c:pt idx="8993">
                  <c:v>3.0819999999999997E-3</c:v>
                </c:pt>
                <c:pt idx="8994">
                  <c:v>2.8389999999999999E-3</c:v>
                </c:pt>
                <c:pt idx="8995">
                  <c:v>4.7339999999999995E-3</c:v>
                </c:pt>
                <c:pt idx="8996">
                  <c:v>4.5149999999999999E-3</c:v>
                </c:pt>
                <c:pt idx="8997">
                  <c:v>4.5019999999999999E-3</c:v>
                </c:pt>
                <c:pt idx="8998">
                  <c:v>5.0100000000000006E-3</c:v>
                </c:pt>
                <c:pt idx="8999">
                  <c:v>5.4100000000000007E-3</c:v>
                </c:pt>
                <c:pt idx="9000">
                  <c:v>5.2359999999999993E-3</c:v>
                </c:pt>
                <c:pt idx="9001">
                  <c:v>5.143E-3</c:v>
                </c:pt>
                <c:pt idx="9002">
                  <c:v>4.7879999999999997E-3</c:v>
                </c:pt>
                <c:pt idx="9003">
                  <c:v>6.698E-3</c:v>
                </c:pt>
                <c:pt idx="9004">
                  <c:v>1.0666E-2</c:v>
                </c:pt>
                <c:pt idx="9005">
                  <c:v>8.796E-3</c:v>
                </c:pt>
                <c:pt idx="9006">
                  <c:v>1.3221999999999999E-2</c:v>
                </c:pt>
                <c:pt idx="9007">
                  <c:v>1.1878E-2</c:v>
                </c:pt>
                <c:pt idx="9008">
                  <c:v>1.0872E-2</c:v>
                </c:pt>
                <c:pt idx="9009">
                  <c:v>1.2626E-2</c:v>
                </c:pt>
                <c:pt idx="9010">
                  <c:v>1.2026E-2</c:v>
                </c:pt>
                <c:pt idx="9011">
                  <c:v>1.2950000000000001E-2</c:v>
                </c:pt>
                <c:pt idx="9012">
                  <c:v>1.1217E-2</c:v>
                </c:pt>
                <c:pt idx="9013">
                  <c:v>1.0980999999999999E-2</c:v>
                </c:pt>
                <c:pt idx="9014">
                  <c:v>1.0119E-2</c:v>
                </c:pt>
                <c:pt idx="9015">
                  <c:v>8.2979999999999998E-3</c:v>
                </c:pt>
                <c:pt idx="9016">
                  <c:v>6.6900000000000006E-3</c:v>
                </c:pt>
                <c:pt idx="9017">
                  <c:v>6.6969999999999998E-3</c:v>
                </c:pt>
                <c:pt idx="9018">
                  <c:v>5.5400000000000007E-3</c:v>
                </c:pt>
                <c:pt idx="9019">
                  <c:v>4.7919999999999994E-3</c:v>
                </c:pt>
                <c:pt idx="9020">
                  <c:v>4.8009999999999997E-3</c:v>
                </c:pt>
                <c:pt idx="9021">
                  <c:v>5.8700000000000002E-3</c:v>
                </c:pt>
                <c:pt idx="9022">
                  <c:v>8.761999999999999E-3</c:v>
                </c:pt>
                <c:pt idx="9023">
                  <c:v>8.1969999999999994E-3</c:v>
                </c:pt>
                <c:pt idx="9024">
                  <c:v>8.1969999999999994E-3</c:v>
                </c:pt>
                <c:pt idx="9025">
                  <c:v>1.2862E-2</c:v>
                </c:pt>
                <c:pt idx="9026">
                  <c:v>1.6960000000000003E-2</c:v>
                </c:pt>
                <c:pt idx="9027">
                  <c:v>1.9432999999999999E-2</c:v>
                </c:pt>
                <c:pt idx="9028">
                  <c:v>2.0077999999999999E-2</c:v>
                </c:pt>
                <c:pt idx="9029">
                  <c:v>1.8565999999999999E-2</c:v>
                </c:pt>
                <c:pt idx="9030">
                  <c:v>1.8120000000000001E-2</c:v>
                </c:pt>
                <c:pt idx="9031">
                  <c:v>1.5364999999999998E-2</c:v>
                </c:pt>
                <c:pt idx="9032">
                  <c:v>1.5896999999999998E-2</c:v>
                </c:pt>
                <c:pt idx="9033">
                  <c:v>1.6650999999999999E-2</c:v>
                </c:pt>
                <c:pt idx="9034">
                  <c:v>1.3401999999999999E-2</c:v>
                </c:pt>
                <c:pt idx="9035">
                  <c:v>1.1358999999999999E-2</c:v>
                </c:pt>
                <c:pt idx="9036">
                  <c:v>1.0867999999999999E-2</c:v>
                </c:pt>
                <c:pt idx="9037">
                  <c:v>9.9069999999999991E-3</c:v>
                </c:pt>
                <c:pt idx="9038">
                  <c:v>8.5400000000000007E-3</c:v>
                </c:pt>
                <c:pt idx="9039">
                  <c:v>6.1240000000000001E-3</c:v>
                </c:pt>
                <c:pt idx="9040">
                  <c:v>5.6159999999999995E-3</c:v>
                </c:pt>
                <c:pt idx="9041">
                  <c:v>5.2519999999999997E-3</c:v>
                </c:pt>
                <c:pt idx="9042">
                  <c:v>4.7569999999999999E-3</c:v>
                </c:pt>
                <c:pt idx="9043">
                  <c:v>4.888E-3</c:v>
                </c:pt>
                <c:pt idx="9044">
                  <c:v>9.0539999999999995E-3</c:v>
                </c:pt>
                <c:pt idx="9045">
                  <c:v>6.9059999999999998E-3</c:v>
                </c:pt>
                <c:pt idx="9046">
                  <c:v>1.1157E-2</c:v>
                </c:pt>
                <c:pt idx="9047">
                  <c:v>1.2260000000000002E-2</c:v>
                </c:pt>
                <c:pt idx="9048">
                  <c:v>1.1292999999999999E-2</c:v>
                </c:pt>
                <c:pt idx="9049">
                  <c:v>9.9209999999999993E-3</c:v>
                </c:pt>
                <c:pt idx="9050">
                  <c:v>7.9700000000000014E-3</c:v>
                </c:pt>
                <c:pt idx="9051">
                  <c:v>5.4209999999999996E-3</c:v>
                </c:pt>
                <c:pt idx="9052">
                  <c:v>4.9229999999999994E-3</c:v>
                </c:pt>
                <c:pt idx="9053">
                  <c:v>4.0470000000000002E-3</c:v>
                </c:pt>
                <c:pt idx="9054">
                  <c:v>3.6779999999999998E-3</c:v>
                </c:pt>
                <c:pt idx="9055">
                  <c:v>4.8069999999999996E-3</c:v>
                </c:pt>
                <c:pt idx="9056">
                  <c:v>5.6819999999999996E-3</c:v>
                </c:pt>
                <c:pt idx="9057">
                  <c:v>7.2569999999999996E-3</c:v>
                </c:pt>
                <c:pt idx="9058">
                  <c:v>7.3980000000000001E-3</c:v>
                </c:pt>
                <c:pt idx="9059">
                  <c:v>1.1221E-2</c:v>
                </c:pt>
                <c:pt idx="9060">
                  <c:v>1.0718E-2</c:v>
                </c:pt>
                <c:pt idx="9061">
                  <c:v>1.2381999999999999E-2</c:v>
                </c:pt>
                <c:pt idx="9062">
                  <c:v>1.2516999999999999E-2</c:v>
                </c:pt>
                <c:pt idx="9063">
                  <c:v>1.0863999999999999E-2</c:v>
                </c:pt>
                <c:pt idx="9064">
                  <c:v>1.0695999999999999E-2</c:v>
                </c:pt>
                <c:pt idx="9065">
                  <c:v>1.3434999999999999E-2</c:v>
                </c:pt>
                <c:pt idx="9066">
                  <c:v>2.1203E-2</c:v>
                </c:pt>
                <c:pt idx="9067">
                  <c:v>2.1658999999999998E-2</c:v>
                </c:pt>
                <c:pt idx="9068">
                  <c:v>2.3005999999999999E-2</c:v>
                </c:pt>
                <c:pt idx="9069">
                  <c:v>2.4136999999999999E-2</c:v>
                </c:pt>
                <c:pt idx="9070">
                  <c:v>2.4634E-2</c:v>
                </c:pt>
                <c:pt idx="9071">
                  <c:v>2.4201E-2</c:v>
                </c:pt>
                <c:pt idx="9072">
                  <c:v>2.5590999999999999E-2</c:v>
                </c:pt>
                <c:pt idx="9073">
                  <c:v>2.4981999999999997E-2</c:v>
                </c:pt>
                <c:pt idx="9074">
                  <c:v>2.4475E-2</c:v>
                </c:pt>
                <c:pt idx="9075">
                  <c:v>6.0566999999999996E-2</c:v>
                </c:pt>
                <c:pt idx="9076">
                  <c:v>8.6150999999999991E-2</c:v>
                </c:pt>
                <c:pt idx="9077">
                  <c:v>9.1608999999999996E-2</c:v>
                </c:pt>
                <c:pt idx="9078">
                  <c:v>9.5188999999999996E-2</c:v>
                </c:pt>
                <c:pt idx="9079">
                  <c:v>8.6266999999999996E-2</c:v>
                </c:pt>
                <c:pt idx="9080">
                  <c:v>7.9000000000000001E-2</c:v>
                </c:pt>
                <c:pt idx="9081">
                  <c:v>6.1702E-2</c:v>
                </c:pt>
                <c:pt idx="9082">
                  <c:v>5.5891999999999997E-2</c:v>
                </c:pt>
                <c:pt idx="9083">
                  <c:v>4.8801999999999998E-2</c:v>
                </c:pt>
                <c:pt idx="9084">
                  <c:v>3.9780999999999997E-2</c:v>
                </c:pt>
                <c:pt idx="9085">
                  <c:v>4.0542999999999996E-2</c:v>
                </c:pt>
                <c:pt idx="9086">
                  <c:v>3.7372999999999997E-2</c:v>
                </c:pt>
                <c:pt idx="9087">
                  <c:v>2.8783999999999997E-2</c:v>
                </c:pt>
                <c:pt idx="9088">
                  <c:v>2.1125999999999999E-2</c:v>
                </c:pt>
                <c:pt idx="9089">
                  <c:v>2.1509E-2</c:v>
                </c:pt>
                <c:pt idx="9090">
                  <c:v>1.8971999999999999E-2</c:v>
                </c:pt>
                <c:pt idx="9091">
                  <c:v>1.9113999999999999E-2</c:v>
                </c:pt>
                <c:pt idx="9092">
                  <c:v>1.9008999999999998E-2</c:v>
                </c:pt>
                <c:pt idx="9093">
                  <c:v>1.7745999999999998E-2</c:v>
                </c:pt>
                <c:pt idx="9094">
                  <c:v>1.7708999999999999E-2</c:v>
                </c:pt>
                <c:pt idx="9095">
                  <c:v>1.7513999999999998E-2</c:v>
                </c:pt>
                <c:pt idx="9096">
                  <c:v>1.4145999999999999E-2</c:v>
                </c:pt>
                <c:pt idx="9097">
                  <c:v>1.3448E-2</c:v>
                </c:pt>
                <c:pt idx="9098">
                  <c:v>1.2086E-2</c:v>
                </c:pt>
                <c:pt idx="9099">
                  <c:v>1.2291999999999999E-2</c:v>
                </c:pt>
                <c:pt idx="9100">
                  <c:v>1.1197E-2</c:v>
                </c:pt>
                <c:pt idx="9101">
                  <c:v>9.6109999999999998E-3</c:v>
                </c:pt>
                <c:pt idx="9102">
                  <c:v>1.6864000000000001E-2</c:v>
                </c:pt>
                <c:pt idx="9103">
                  <c:v>1.8015E-2</c:v>
                </c:pt>
                <c:pt idx="9104">
                  <c:v>1.5396E-2</c:v>
                </c:pt>
                <c:pt idx="9105">
                  <c:v>1.2503999999999999E-2</c:v>
                </c:pt>
                <c:pt idx="9106">
                  <c:v>1.0258E-2</c:v>
                </c:pt>
                <c:pt idx="9107">
                  <c:v>1.0291999999999999E-2</c:v>
                </c:pt>
                <c:pt idx="9108">
                  <c:v>8.201E-3</c:v>
                </c:pt>
                <c:pt idx="9109">
                  <c:v>9.2610000000000001E-3</c:v>
                </c:pt>
                <c:pt idx="9110">
                  <c:v>8.4659999999999996E-3</c:v>
                </c:pt>
                <c:pt idx="9111">
                  <c:v>8.4539999999999997E-3</c:v>
                </c:pt>
                <c:pt idx="9112">
                  <c:v>1.0359E-2</c:v>
                </c:pt>
                <c:pt idx="9113">
                  <c:v>9.0100000000000006E-3</c:v>
                </c:pt>
                <c:pt idx="9114">
                  <c:v>1.0515E-2</c:v>
                </c:pt>
                <c:pt idx="9115">
                  <c:v>9.3559999999999997E-3</c:v>
                </c:pt>
                <c:pt idx="9116">
                  <c:v>7.2150000000000001E-3</c:v>
                </c:pt>
                <c:pt idx="9117">
                  <c:v>1.1412E-2</c:v>
                </c:pt>
                <c:pt idx="9118">
                  <c:v>1.5333999999999999E-2</c:v>
                </c:pt>
                <c:pt idx="9119">
                  <c:v>1.4199E-2</c:v>
                </c:pt>
                <c:pt idx="9120">
                  <c:v>1.9265999999999998E-2</c:v>
                </c:pt>
                <c:pt idx="9121">
                  <c:v>2.0308E-2</c:v>
                </c:pt>
                <c:pt idx="9122">
                  <c:v>2.2561999999999999E-2</c:v>
                </c:pt>
                <c:pt idx="9123">
                  <c:v>2.0024999999999998E-2</c:v>
                </c:pt>
                <c:pt idx="9124">
                  <c:v>1.8359E-2</c:v>
                </c:pt>
                <c:pt idx="9125">
                  <c:v>1.5417E-2</c:v>
                </c:pt>
                <c:pt idx="9126">
                  <c:v>1.2872E-2</c:v>
                </c:pt>
                <c:pt idx="9127">
                  <c:v>1.1667E-2</c:v>
                </c:pt>
                <c:pt idx="9128">
                  <c:v>8.8019999999999991E-3</c:v>
                </c:pt>
                <c:pt idx="9129">
                  <c:v>6.9340000000000001E-3</c:v>
                </c:pt>
                <c:pt idx="9130">
                  <c:v>6.5290000000000001E-3</c:v>
                </c:pt>
                <c:pt idx="9131">
                  <c:v>5.3869999999999994E-3</c:v>
                </c:pt>
                <c:pt idx="9132">
                  <c:v>5.5859999999999998E-3</c:v>
                </c:pt>
                <c:pt idx="9133">
                  <c:v>1.1054999999999999E-2</c:v>
                </c:pt>
                <c:pt idx="9134">
                  <c:v>2.3344999999999998E-2</c:v>
                </c:pt>
                <c:pt idx="9135">
                  <c:v>2.7639E-2</c:v>
                </c:pt>
                <c:pt idx="9136">
                  <c:v>2.5470999999999997E-2</c:v>
                </c:pt>
                <c:pt idx="9137">
                  <c:v>3.0825999999999999E-2</c:v>
                </c:pt>
                <c:pt idx="9138">
                  <c:v>2.6070000000000003E-2</c:v>
                </c:pt>
                <c:pt idx="9139">
                  <c:v>2.2773999999999999E-2</c:v>
                </c:pt>
                <c:pt idx="9140">
                  <c:v>2.5388999999999998E-2</c:v>
                </c:pt>
                <c:pt idx="9141">
                  <c:v>3.6130000000000002E-2</c:v>
                </c:pt>
                <c:pt idx="9142">
                  <c:v>4.1203999999999998E-2</c:v>
                </c:pt>
                <c:pt idx="9143">
                  <c:v>4.3337000000000001E-2</c:v>
                </c:pt>
                <c:pt idx="9144">
                  <c:v>4.7521999999999995E-2</c:v>
                </c:pt>
                <c:pt idx="9145">
                  <c:v>4.7620000000000003E-2</c:v>
                </c:pt>
                <c:pt idx="9146">
                  <c:v>8.9240000000000014E-2</c:v>
                </c:pt>
                <c:pt idx="9147">
                  <c:v>0.114089</c:v>
                </c:pt>
                <c:pt idx="9148">
                  <c:v>0.123654</c:v>
                </c:pt>
                <c:pt idx="9149">
                  <c:v>0.11795299999999999</c:v>
                </c:pt>
                <c:pt idx="9150">
                  <c:v>0.11702000000000001</c:v>
                </c:pt>
                <c:pt idx="9151">
                  <c:v>0.12017699999999999</c:v>
                </c:pt>
                <c:pt idx="9152">
                  <c:v>0.11486399999999999</c:v>
                </c:pt>
                <c:pt idx="9153">
                  <c:v>0.11070000000000001</c:v>
                </c:pt>
                <c:pt idx="9154">
                  <c:v>0.13211299999999998</c:v>
                </c:pt>
                <c:pt idx="9155">
                  <c:v>0.13361199999999998</c:v>
                </c:pt>
                <c:pt idx="9156">
                  <c:v>0.124472</c:v>
                </c:pt>
                <c:pt idx="9157">
                  <c:v>0.111179</c:v>
                </c:pt>
                <c:pt idx="9158">
                  <c:v>9.940199999999999E-2</c:v>
                </c:pt>
                <c:pt idx="9159">
                  <c:v>9.8188999999999999E-2</c:v>
                </c:pt>
                <c:pt idx="9160">
                  <c:v>8.5796999999999998E-2</c:v>
                </c:pt>
                <c:pt idx="9161">
                  <c:v>9.4904000000000002E-2</c:v>
                </c:pt>
                <c:pt idx="9162">
                  <c:v>9.056199999999999E-2</c:v>
                </c:pt>
                <c:pt idx="9163">
                  <c:v>7.428499999999999E-2</c:v>
                </c:pt>
                <c:pt idx="9164">
                  <c:v>7.5964999999999991E-2</c:v>
                </c:pt>
                <c:pt idx="9165">
                  <c:v>8.0496999999999999E-2</c:v>
                </c:pt>
                <c:pt idx="9166">
                  <c:v>7.2864999999999999E-2</c:v>
                </c:pt>
                <c:pt idx="9167">
                  <c:v>6.1787999999999996E-2</c:v>
                </c:pt>
                <c:pt idx="9168">
                  <c:v>5.8180000000000003E-2</c:v>
                </c:pt>
                <c:pt idx="9169">
                  <c:v>4.8730000000000002E-2</c:v>
                </c:pt>
                <c:pt idx="9170">
                  <c:v>3.4910999999999998E-2</c:v>
                </c:pt>
                <c:pt idx="9171">
                  <c:v>5.2260999999999995E-2</c:v>
                </c:pt>
                <c:pt idx="9172">
                  <c:v>4.2901999999999996E-2</c:v>
                </c:pt>
                <c:pt idx="9173">
                  <c:v>3.3354999999999996E-2</c:v>
                </c:pt>
                <c:pt idx="9174">
                  <c:v>2.5217E-2</c:v>
                </c:pt>
                <c:pt idx="9175">
                  <c:v>2.8205999999999998E-2</c:v>
                </c:pt>
                <c:pt idx="9176">
                  <c:v>2.6870999999999999E-2</c:v>
                </c:pt>
                <c:pt idx="9177">
                  <c:v>3.3078999999999997E-2</c:v>
                </c:pt>
                <c:pt idx="9178">
                  <c:v>3.2460999999999997E-2</c:v>
                </c:pt>
                <c:pt idx="9179">
                  <c:v>6.3118999999999995E-2</c:v>
                </c:pt>
                <c:pt idx="9180">
                  <c:v>0.1144</c:v>
                </c:pt>
                <c:pt idx="9181">
                  <c:v>0.13945399999999999</c:v>
                </c:pt>
                <c:pt idx="9182">
                  <c:v>0.15124499999999999</c:v>
                </c:pt>
                <c:pt idx="9183">
                  <c:v>0.16078799999999999</c:v>
                </c:pt>
                <c:pt idx="9184">
                  <c:v>0.155558</c:v>
                </c:pt>
                <c:pt idx="9185">
                  <c:v>0.17674799999999999</c:v>
                </c:pt>
                <c:pt idx="9186">
                  <c:v>0.18362199999999998</c:v>
                </c:pt>
                <c:pt idx="9187">
                  <c:v>0.20197799999999999</c:v>
                </c:pt>
                <c:pt idx="9188">
                  <c:v>0.202427</c:v>
                </c:pt>
                <c:pt idx="9189">
                  <c:v>0.202926</c:v>
                </c:pt>
                <c:pt idx="9190">
                  <c:v>0.18734699999999999</c:v>
                </c:pt>
                <c:pt idx="9191">
                  <c:v>0.183167</c:v>
                </c:pt>
                <c:pt idx="9192">
                  <c:v>0.170067</c:v>
                </c:pt>
                <c:pt idx="9193">
                  <c:v>0.17550000000000002</c:v>
                </c:pt>
                <c:pt idx="9194">
                  <c:v>0.17483699999999999</c:v>
                </c:pt>
                <c:pt idx="9195">
                  <c:v>0.166879</c:v>
                </c:pt>
                <c:pt idx="9196">
                  <c:v>0.16836699999999999</c:v>
                </c:pt>
                <c:pt idx="9197">
                  <c:v>0.14890100000000001</c:v>
                </c:pt>
                <c:pt idx="9198">
                  <c:v>0.12633800000000001</c:v>
                </c:pt>
                <c:pt idx="9199">
                  <c:v>0.131214</c:v>
                </c:pt>
                <c:pt idx="9200">
                  <c:v>0.11279599999999999</c:v>
                </c:pt>
                <c:pt idx="9201">
                  <c:v>0.11874599999999999</c:v>
                </c:pt>
                <c:pt idx="9202">
                  <c:v>0.116242</c:v>
                </c:pt>
                <c:pt idx="9203">
                  <c:v>0.10800599999999999</c:v>
                </c:pt>
                <c:pt idx="9204">
                  <c:v>8.7204999999999991E-2</c:v>
                </c:pt>
                <c:pt idx="9205">
                  <c:v>7.3210000000000011E-2</c:v>
                </c:pt>
                <c:pt idx="9206">
                  <c:v>6.3562999999999995E-2</c:v>
                </c:pt>
                <c:pt idx="9207">
                  <c:v>6.8995000000000001E-2</c:v>
                </c:pt>
                <c:pt idx="9208">
                  <c:v>7.3527999999999996E-2</c:v>
                </c:pt>
                <c:pt idx="9209">
                  <c:v>6.8623000000000003E-2</c:v>
                </c:pt>
                <c:pt idx="9210">
                  <c:v>5.8962999999999995E-2</c:v>
                </c:pt>
                <c:pt idx="9211">
                  <c:v>6.5571999999999991E-2</c:v>
                </c:pt>
                <c:pt idx="9212">
                  <c:v>6.6500000000000004E-2</c:v>
                </c:pt>
                <c:pt idx="9213">
                  <c:v>7.5128E-2</c:v>
                </c:pt>
                <c:pt idx="9214">
                  <c:v>7.2309999999999999E-2</c:v>
                </c:pt>
                <c:pt idx="9215">
                  <c:v>7.9194000000000001E-2</c:v>
                </c:pt>
                <c:pt idx="9216">
                  <c:v>0.104784</c:v>
                </c:pt>
                <c:pt idx="9217">
                  <c:v>0.114912</c:v>
                </c:pt>
                <c:pt idx="9218">
                  <c:v>0.11914599999999999</c:v>
                </c:pt>
                <c:pt idx="9219">
                  <c:v>0.119104</c:v>
                </c:pt>
                <c:pt idx="9220">
                  <c:v>0.136018</c:v>
                </c:pt>
                <c:pt idx="9221">
                  <c:v>0.128945</c:v>
                </c:pt>
                <c:pt idx="9222">
                  <c:v>0.14160799999999998</c:v>
                </c:pt>
                <c:pt idx="9223">
                  <c:v>0.13872799999999999</c:v>
                </c:pt>
                <c:pt idx="9224">
                  <c:v>0.126669</c:v>
                </c:pt>
                <c:pt idx="9225">
                  <c:v>0.13222899999999999</c:v>
                </c:pt>
                <c:pt idx="9226">
                  <c:v>0.123597</c:v>
                </c:pt>
                <c:pt idx="9227">
                  <c:v>0.116828</c:v>
                </c:pt>
                <c:pt idx="9228">
                  <c:v>0.11409699999999999</c:v>
                </c:pt>
                <c:pt idx="9229">
                  <c:v>0.13047</c:v>
                </c:pt>
                <c:pt idx="9230">
                  <c:v>0.124181</c:v>
                </c:pt>
                <c:pt idx="9231">
                  <c:v>0.115855</c:v>
                </c:pt>
                <c:pt idx="9232">
                  <c:v>0.108095</c:v>
                </c:pt>
                <c:pt idx="9233">
                  <c:v>9.8391999999999993E-2</c:v>
                </c:pt>
                <c:pt idx="9234">
                  <c:v>9.7921999999999995E-2</c:v>
                </c:pt>
                <c:pt idx="9235">
                  <c:v>0.101242</c:v>
                </c:pt>
                <c:pt idx="9236">
                  <c:v>9.1748999999999997E-2</c:v>
                </c:pt>
                <c:pt idx="9237">
                  <c:v>9.4985E-2</c:v>
                </c:pt>
                <c:pt idx="9238">
                  <c:v>9.2000999999999999E-2</c:v>
                </c:pt>
                <c:pt idx="9239">
                  <c:v>0.11093499999999999</c:v>
                </c:pt>
                <c:pt idx="9240">
                  <c:v>0.119462</c:v>
                </c:pt>
                <c:pt idx="9241">
                  <c:v>0.12119199999999999</c:v>
                </c:pt>
                <c:pt idx="9242">
                  <c:v>0.12928899999999999</c:v>
                </c:pt>
                <c:pt idx="9243">
                  <c:v>0.145367</c:v>
                </c:pt>
                <c:pt idx="9244">
                  <c:v>0.14660799999999999</c:v>
                </c:pt>
                <c:pt idx="9245">
                  <c:v>0.16009000000000001</c:v>
                </c:pt>
                <c:pt idx="9246">
                  <c:v>0.15113099999999999</c:v>
                </c:pt>
                <c:pt idx="9247">
                  <c:v>0.155529</c:v>
                </c:pt>
                <c:pt idx="9248">
                  <c:v>0.161131</c:v>
                </c:pt>
                <c:pt idx="9249">
                  <c:v>0.157693</c:v>
                </c:pt>
                <c:pt idx="9250">
                  <c:v>0.15891000000000002</c:v>
                </c:pt>
                <c:pt idx="9251">
                  <c:v>0.16115499999999999</c:v>
                </c:pt>
                <c:pt idx="9252">
                  <c:v>0.15167700000000001</c:v>
                </c:pt>
                <c:pt idx="9253">
                  <c:v>0.16081399999999998</c:v>
                </c:pt>
                <c:pt idx="9254">
                  <c:v>0.17308299999999999</c:v>
                </c:pt>
                <c:pt idx="9255">
                  <c:v>0.16444799999999998</c:v>
                </c:pt>
                <c:pt idx="9256">
                  <c:v>0.15690299999999999</c:v>
                </c:pt>
                <c:pt idx="9257">
                  <c:v>0.15051599999999998</c:v>
                </c:pt>
                <c:pt idx="9258">
                  <c:v>0.17671399999999998</c:v>
                </c:pt>
                <c:pt idx="9259">
                  <c:v>0.195324</c:v>
                </c:pt>
                <c:pt idx="9260">
                  <c:v>0.20292299999999999</c:v>
                </c:pt>
                <c:pt idx="9261">
                  <c:v>0.20178599999999999</c:v>
                </c:pt>
                <c:pt idx="9262">
                  <c:v>0.20333499999999999</c:v>
                </c:pt>
                <c:pt idx="9263">
                  <c:v>0.208703</c:v>
                </c:pt>
                <c:pt idx="9264">
                  <c:v>0.22913699999999998</c:v>
                </c:pt>
                <c:pt idx="9265">
                  <c:v>0.22971799999999998</c:v>
                </c:pt>
                <c:pt idx="9266">
                  <c:v>0.23147899999999999</c:v>
                </c:pt>
                <c:pt idx="9267">
                  <c:v>0.23444099999999998</c:v>
                </c:pt>
                <c:pt idx="9268">
                  <c:v>0.265596</c:v>
                </c:pt>
                <c:pt idx="9269">
                  <c:v>0.267322</c:v>
                </c:pt>
                <c:pt idx="9270">
                  <c:v>0.267598</c:v>
                </c:pt>
                <c:pt idx="9271">
                  <c:v>0.26334399999999997</c:v>
                </c:pt>
                <c:pt idx="9272">
                  <c:v>0.25209000000000004</c:v>
                </c:pt>
                <c:pt idx="9273">
                  <c:v>0.23949399999999998</c:v>
                </c:pt>
                <c:pt idx="9274">
                  <c:v>0.23713599999999999</c:v>
                </c:pt>
                <c:pt idx="9275">
                  <c:v>0.21976199999999999</c:v>
                </c:pt>
                <c:pt idx="9276">
                  <c:v>0.20608099999999999</c:v>
                </c:pt>
                <c:pt idx="9277">
                  <c:v>0.18906199999999998</c:v>
                </c:pt>
                <c:pt idx="9278">
                  <c:v>0.198855</c:v>
                </c:pt>
                <c:pt idx="9279">
                  <c:v>0.195996</c:v>
                </c:pt>
                <c:pt idx="9280">
                  <c:v>0.18811799999999998</c:v>
                </c:pt>
                <c:pt idx="9281">
                  <c:v>0.17968699999999999</c:v>
                </c:pt>
                <c:pt idx="9282">
                  <c:v>0.167549</c:v>
                </c:pt>
                <c:pt idx="9283">
                  <c:v>0.15163499999999999</c:v>
                </c:pt>
                <c:pt idx="9284">
                  <c:v>0.14417000000000002</c:v>
                </c:pt>
                <c:pt idx="9285">
                  <c:v>0.141876</c:v>
                </c:pt>
                <c:pt idx="9286">
                  <c:v>0.13294500000000001</c:v>
                </c:pt>
                <c:pt idx="9287">
                  <c:v>0.12526099999999998</c:v>
                </c:pt>
                <c:pt idx="9288">
                  <c:v>0.11483499999999999</c:v>
                </c:pt>
                <c:pt idx="9289">
                  <c:v>0.11401499999999999</c:v>
                </c:pt>
                <c:pt idx="9290">
                  <c:v>0.137466</c:v>
                </c:pt>
                <c:pt idx="9291">
                  <c:v>0.13592899999999999</c:v>
                </c:pt>
                <c:pt idx="9292">
                  <c:v>0.13431799999999999</c:v>
                </c:pt>
                <c:pt idx="9293">
                  <c:v>0.12998799999999999</c:v>
                </c:pt>
                <c:pt idx="9294">
                  <c:v>0.13359699999999999</c:v>
                </c:pt>
                <c:pt idx="9295">
                  <c:v>0.13347899999999999</c:v>
                </c:pt>
                <c:pt idx="9296">
                  <c:v>0.168319</c:v>
                </c:pt>
                <c:pt idx="9297">
                  <c:v>0.20977799999999999</c:v>
                </c:pt>
                <c:pt idx="9298">
                  <c:v>0.24604399999999998</c:v>
                </c:pt>
                <c:pt idx="9299">
                  <c:v>0.265602</c:v>
                </c:pt>
                <c:pt idx="9300">
                  <c:v>0.28767899999999996</c:v>
                </c:pt>
                <c:pt idx="9301">
                  <c:v>0.28503499999999998</c:v>
                </c:pt>
                <c:pt idx="9302">
                  <c:v>0.29086600000000001</c:v>
                </c:pt>
                <c:pt idx="9303">
                  <c:v>0.296462</c:v>
                </c:pt>
                <c:pt idx="9304">
                  <c:v>0.30449999999999999</c:v>
                </c:pt>
                <c:pt idx="9305">
                  <c:v>0.309697</c:v>
                </c:pt>
                <c:pt idx="9306">
                  <c:v>0.29910000000000003</c:v>
                </c:pt>
                <c:pt idx="9307">
                  <c:v>0.31012200000000001</c:v>
                </c:pt>
                <c:pt idx="9308">
                  <c:v>0.31039</c:v>
                </c:pt>
                <c:pt idx="9309">
                  <c:v>0.30233199999999999</c:v>
                </c:pt>
                <c:pt idx="9310">
                  <c:v>0.28887599999999997</c:v>
                </c:pt>
                <c:pt idx="9311">
                  <c:v>0.28586099999999998</c:v>
                </c:pt>
                <c:pt idx="9312">
                  <c:v>0.287688</c:v>
                </c:pt>
                <c:pt idx="9313">
                  <c:v>0.27555499999999999</c:v>
                </c:pt>
                <c:pt idx="9314">
                  <c:v>0.27316499999999999</c:v>
                </c:pt>
                <c:pt idx="9315">
                  <c:v>0.26369799999999999</c:v>
                </c:pt>
                <c:pt idx="9316">
                  <c:v>0.25614300000000001</c:v>
                </c:pt>
                <c:pt idx="9317">
                  <c:v>0.31160599999999999</c:v>
                </c:pt>
                <c:pt idx="9318">
                  <c:v>0.32617199999999996</c:v>
                </c:pt>
                <c:pt idx="9319">
                  <c:v>0.36155199999999998</c:v>
                </c:pt>
                <c:pt idx="9320">
                  <c:v>0.37987499999999996</c:v>
                </c:pt>
                <c:pt idx="9321">
                  <c:v>0.38329599999999997</c:v>
                </c:pt>
                <c:pt idx="9322">
                  <c:v>0.370195</c:v>
                </c:pt>
                <c:pt idx="9323">
                  <c:v>0.36783000000000005</c:v>
                </c:pt>
                <c:pt idx="9324">
                  <c:v>0.340918</c:v>
                </c:pt>
                <c:pt idx="9325">
                  <c:v>0.33201399999999998</c:v>
                </c:pt>
                <c:pt idx="9326">
                  <c:v>0.31130599999999997</c:v>
                </c:pt>
                <c:pt idx="9327">
                  <c:v>0.29246499999999997</c:v>
                </c:pt>
                <c:pt idx="9328">
                  <c:v>0.27540900000000001</c:v>
                </c:pt>
                <c:pt idx="9329">
                  <c:v>0.26493</c:v>
                </c:pt>
                <c:pt idx="9330">
                  <c:v>0.264048</c:v>
                </c:pt>
                <c:pt idx="9331">
                  <c:v>0.24776199999999998</c:v>
                </c:pt>
                <c:pt idx="9332">
                  <c:v>0.23786399999999999</c:v>
                </c:pt>
                <c:pt idx="9333">
                  <c:v>0.23235699999999998</c:v>
                </c:pt>
                <c:pt idx="9334">
                  <c:v>0.23238399999999998</c:v>
                </c:pt>
                <c:pt idx="9335">
                  <c:v>0.23692000000000002</c:v>
                </c:pt>
                <c:pt idx="9336">
                  <c:v>0.22244899999999998</c:v>
                </c:pt>
                <c:pt idx="9337">
                  <c:v>0.21257199999999998</c:v>
                </c:pt>
                <c:pt idx="9338">
                  <c:v>0.196409</c:v>
                </c:pt>
                <c:pt idx="9339">
                  <c:v>0.19677000000000003</c:v>
                </c:pt>
                <c:pt idx="9340">
                  <c:v>0.195274</c:v>
                </c:pt>
                <c:pt idx="9341">
                  <c:v>0.22562199999999999</c:v>
                </c:pt>
                <c:pt idx="9342">
                  <c:v>0.22717799999999999</c:v>
                </c:pt>
                <c:pt idx="9343">
                  <c:v>0.22306899999999999</c:v>
                </c:pt>
                <c:pt idx="9344">
                  <c:v>0.228492</c:v>
                </c:pt>
                <c:pt idx="9345">
                  <c:v>0.23189799999999999</c:v>
                </c:pt>
                <c:pt idx="9346">
                  <c:v>0.23601599999999998</c:v>
                </c:pt>
                <c:pt idx="9347">
                  <c:v>0.22720199999999999</c:v>
                </c:pt>
                <c:pt idx="9348">
                  <c:v>0.21532399999999999</c:v>
                </c:pt>
                <c:pt idx="9349">
                  <c:v>0.20269599999999999</c:v>
                </c:pt>
                <c:pt idx="9350">
                  <c:v>0.19478699999999999</c:v>
                </c:pt>
                <c:pt idx="9351">
                  <c:v>0.186418</c:v>
                </c:pt>
                <c:pt idx="9352">
                  <c:v>0.19256599999999999</c:v>
                </c:pt>
                <c:pt idx="9353">
                  <c:v>0.20299899999999999</c:v>
                </c:pt>
                <c:pt idx="9354">
                  <c:v>0.19472399999999998</c:v>
                </c:pt>
                <c:pt idx="9355">
                  <c:v>0.184561</c:v>
                </c:pt>
                <c:pt idx="9356">
                  <c:v>0.20780899999999999</c:v>
                </c:pt>
                <c:pt idx="9357">
                  <c:v>0.21018599999999998</c:v>
                </c:pt>
                <c:pt idx="9358">
                  <c:v>0.215279</c:v>
                </c:pt>
                <c:pt idx="9359">
                  <c:v>0.215443</c:v>
                </c:pt>
                <c:pt idx="9360">
                  <c:v>0.20458199999999999</c:v>
                </c:pt>
                <c:pt idx="9361">
                  <c:v>0.20289699999999999</c:v>
                </c:pt>
                <c:pt idx="9362">
                  <c:v>0.18556499999999998</c:v>
                </c:pt>
                <c:pt idx="9363">
                  <c:v>0.173702</c:v>
                </c:pt>
                <c:pt idx="9364">
                  <c:v>0.17230599999999999</c:v>
                </c:pt>
                <c:pt idx="9365">
                  <c:v>0.16886399999999999</c:v>
                </c:pt>
                <c:pt idx="9366">
                  <c:v>0.147117</c:v>
                </c:pt>
                <c:pt idx="9367">
                  <c:v>0.12861899999999998</c:v>
                </c:pt>
                <c:pt idx="9368">
                  <c:v>0.112136</c:v>
                </c:pt>
                <c:pt idx="9369">
                  <c:v>9.5878999999999992E-2</c:v>
                </c:pt>
                <c:pt idx="9370">
                  <c:v>8.9032E-2</c:v>
                </c:pt>
                <c:pt idx="9371">
                  <c:v>0.19344499999999998</c:v>
                </c:pt>
                <c:pt idx="9372">
                  <c:v>0.21600699999999998</c:v>
                </c:pt>
                <c:pt idx="9373">
                  <c:v>0.23278799999999999</c:v>
                </c:pt>
                <c:pt idx="9374">
                  <c:v>0.26511899999999999</c:v>
                </c:pt>
                <c:pt idx="9375">
                  <c:v>0.27126699999999998</c:v>
                </c:pt>
                <c:pt idx="9376">
                  <c:v>0.28414099999999998</c:v>
                </c:pt>
                <c:pt idx="9377">
                  <c:v>0.29502600000000001</c:v>
                </c:pt>
                <c:pt idx="9378">
                  <c:v>0.30797399999999997</c:v>
                </c:pt>
                <c:pt idx="9379">
                  <c:v>0.30211299999999996</c:v>
                </c:pt>
                <c:pt idx="9380">
                  <c:v>0.28811300000000001</c:v>
                </c:pt>
                <c:pt idx="9381">
                  <c:v>0.28443399999999996</c:v>
                </c:pt>
                <c:pt idx="9382">
                  <c:v>0.283169</c:v>
                </c:pt>
                <c:pt idx="9383">
                  <c:v>0.28417799999999999</c:v>
                </c:pt>
                <c:pt idx="9384">
                  <c:v>0.283138</c:v>
                </c:pt>
                <c:pt idx="9385">
                  <c:v>0.27839199999999997</c:v>
                </c:pt>
                <c:pt idx="9386">
                  <c:v>0.26911099999999999</c:v>
                </c:pt>
                <c:pt idx="9387">
                  <c:v>0.25190799999999997</c:v>
                </c:pt>
                <c:pt idx="9388">
                  <c:v>0.24885599999999999</c:v>
                </c:pt>
                <c:pt idx="9389">
                  <c:v>0.23882699999999998</c:v>
                </c:pt>
                <c:pt idx="9390">
                  <c:v>0.22081000000000001</c:v>
                </c:pt>
                <c:pt idx="9391">
                  <c:v>0.201595</c:v>
                </c:pt>
                <c:pt idx="9392">
                  <c:v>0.18177599999999999</c:v>
                </c:pt>
                <c:pt idx="9393">
                  <c:v>0.20184299999999999</c:v>
                </c:pt>
                <c:pt idx="9394">
                  <c:v>0.184668</c:v>
                </c:pt>
                <c:pt idx="9395">
                  <c:v>0.18542699999999998</c:v>
                </c:pt>
                <c:pt idx="9396">
                  <c:v>0.21537000000000001</c:v>
                </c:pt>
                <c:pt idx="9397">
                  <c:v>0.235345</c:v>
                </c:pt>
                <c:pt idx="9398">
                  <c:v>0.24720799999999998</c:v>
                </c:pt>
                <c:pt idx="9399">
                  <c:v>0.24693299999999999</c:v>
                </c:pt>
                <c:pt idx="9400">
                  <c:v>0.239227</c:v>
                </c:pt>
                <c:pt idx="9401">
                  <c:v>0.239175</c:v>
                </c:pt>
                <c:pt idx="9402">
                  <c:v>0.26599</c:v>
                </c:pt>
                <c:pt idx="9403">
                  <c:v>0.26265899999999998</c:v>
                </c:pt>
                <c:pt idx="9404">
                  <c:v>0.25320100000000001</c:v>
                </c:pt>
                <c:pt idx="9405">
                  <c:v>0.27829799999999999</c:v>
                </c:pt>
                <c:pt idx="9406">
                  <c:v>0.274447</c:v>
                </c:pt>
                <c:pt idx="9407">
                  <c:v>0.26321600000000001</c:v>
                </c:pt>
                <c:pt idx="9408">
                  <c:v>0.25931399999999999</c:v>
                </c:pt>
                <c:pt idx="9409">
                  <c:v>0.26033800000000001</c:v>
                </c:pt>
                <c:pt idx="9410">
                  <c:v>0.256579</c:v>
                </c:pt>
                <c:pt idx="9411">
                  <c:v>0.26087299999999997</c:v>
                </c:pt>
                <c:pt idx="9412">
                  <c:v>0.25087399999999999</c:v>
                </c:pt>
                <c:pt idx="9413">
                  <c:v>0.24241199999999999</c:v>
                </c:pt>
                <c:pt idx="9414">
                  <c:v>0.25024599999999997</c:v>
                </c:pt>
                <c:pt idx="9415">
                  <c:v>0.25707199999999997</c:v>
                </c:pt>
                <c:pt idx="9416">
                  <c:v>0.27380699999999997</c:v>
                </c:pt>
                <c:pt idx="9417">
                  <c:v>0.28217700000000001</c:v>
                </c:pt>
                <c:pt idx="9418">
                  <c:v>0.32203599999999999</c:v>
                </c:pt>
                <c:pt idx="9419">
                  <c:v>0.33644799999999997</c:v>
                </c:pt>
                <c:pt idx="9420">
                  <c:v>0.30318400000000001</c:v>
                </c:pt>
                <c:pt idx="9421">
                  <c:v>0.34915099999999999</c:v>
                </c:pt>
                <c:pt idx="9422">
                  <c:v>0.358651</c:v>
                </c:pt>
                <c:pt idx="9423">
                  <c:v>0.36761499999999997</c:v>
                </c:pt>
                <c:pt idx="9424">
                  <c:v>0.355962</c:v>
                </c:pt>
                <c:pt idx="9425">
                  <c:v>0.337455</c:v>
                </c:pt>
                <c:pt idx="9426">
                  <c:v>0.32046399999999997</c:v>
                </c:pt>
                <c:pt idx="9427">
                  <c:v>0.30894000000000005</c:v>
                </c:pt>
                <c:pt idx="9428">
                  <c:v>0.315</c:v>
                </c:pt>
                <c:pt idx="9429">
                  <c:v>0.30826399999999998</c:v>
                </c:pt>
                <c:pt idx="9430">
                  <c:v>0.31055699999999997</c:v>
                </c:pt>
                <c:pt idx="9431">
                  <c:v>0.294045</c:v>
                </c:pt>
                <c:pt idx="9432">
                  <c:v>0.28392499999999998</c:v>
                </c:pt>
                <c:pt idx="9433">
                  <c:v>0.29801800000000001</c:v>
                </c:pt>
                <c:pt idx="9434">
                  <c:v>0.30945600000000001</c:v>
                </c:pt>
                <c:pt idx="9435">
                  <c:v>0.32450099999999998</c:v>
                </c:pt>
                <c:pt idx="9436">
                  <c:v>0.31074000000000002</c:v>
                </c:pt>
                <c:pt idx="9437">
                  <c:v>0.30601800000000001</c:v>
                </c:pt>
                <c:pt idx="9438">
                  <c:v>0.30265399999999998</c:v>
                </c:pt>
                <c:pt idx="9439">
                  <c:v>0.29851899999999998</c:v>
                </c:pt>
                <c:pt idx="9440">
                  <c:v>0.29378699999999996</c:v>
                </c:pt>
                <c:pt idx="9441">
                  <c:v>0.30447199999999996</c:v>
                </c:pt>
                <c:pt idx="9442">
                  <c:v>0.32524199999999998</c:v>
                </c:pt>
                <c:pt idx="9443">
                  <c:v>0.32328799999999996</c:v>
                </c:pt>
                <c:pt idx="9444">
                  <c:v>0.318384</c:v>
                </c:pt>
                <c:pt idx="9445">
                  <c:v>0.314112</c:v>
                </c:pt>
                <c:pt idx="9446">
                  <c:v>0.32670199999999999</c:v>
                </c:pt>
                <c:pt idx="9447">
                  <c:v>0.31664700000000001</c:v>
                </c:pt>
                <c:pt idx="9448">
                  <c:v>0.297543</c:v>
                </c:pt>
                <c:pt idx="9449">
                  <c:v>0.28292200000000001</c:v>
                </c:pt>
                <c:pt idx="9450">
                  <c:v>0.25939799999999996</c:v>
                </c:pt>
                <c:pt idx="9451">
                  <c:v>0.25530700000000001</c:v>
                </c:pt>
                <c:pt idx="9452">
                  <c:v>0.232657</c:v>
                </c:pt>
                <c:pt idx="9453">
                  <c:v>0.214312</c:v>
                </c:pt>
                <c:pt idx="9454">
                  <c:v>0.20275000000000001</c:v>
                </c:pt>
                <c:pt idx="9455">
                  <c:v>0.20424899999999999</c:v>
                </c:pt>
                <c:pt idx="9456">
                  <c:v>0.19744099999999998</c:v>
                </c:pt>
                <c:pt idx="9457">
                  <c:v>0.19787199999999999</c:v>
                </c:pt>
                <c:pt idx="9458">
                  <c:v>0.188254</c:v>
                </c:pt>
                <c:pt idx="9459">
                  <c:v>0.19563000000000003</c:v>
                </c:pt>
                <c:pt idx="9460">
                  <c:v>0.192805</c:v>
                </c:pt>
                <c:pt idx="9461">
                  <c:v>0.18879699999999999</c:v>
                </c:pt>
                <c:pt idx="9462">
                  <c:v>0.19673599999999999</c:v>
                </c:pt>
                <c:pt idx="9463">
                  <c:v>0.19734000000000002</c:v>
                </c:pt>
                <c:pt idx="9464">
                  <c:v>0.186837</c:v>
                </c:pt>
                <c:pt idx="9465">
                  <c:v>0.187357</c:v>
                </c:pt>
                <c:pt idx="9466">
                  <c:v>0.18859099999999998</c:v>
                </c:pt>
                <c:pt idx="9467">
                  <c:v>0.178005</c:v>
                </c:pt>
                <c:pt idx="9468">
                  <c:v>0.169185</c:v>
                </c:pt>
                <c:pt idx="9469">
                  <c:v>0.16791799999999998</c:v>
                </c:pt>
                <c:pt idx="9470">
                  <c:v>0.159577</c:v>
                </c:pt>
                <c:pt idx="9471">
                  <c:v>0.15314700000000001</c:v>
                </c:pt>
                <c:pt idx="9472">
                  <c:v>0.16665099999999999</c:v>
                </c:pt>
                <c:pt idx="9473">
                  <c:v>0.17746099999999998</c:v>
                </c:pt>
                <c:pt idx="9474">
                  <c:v>0.17806900000000001</c:v>
                </c:pt>
                <c:pt idx="9475">
                  <c:v>0.17804499999999998</c:v>
                </c:pt>
                <c:pt idx="9476">
                  <c:v>0.18790399999999999</c:v>
                </c:pt>
                <c:pt idx="9477">
                  <c:v>0.221084</c:v>
                </c:pt>
                <c:pt idx="9478">
                  <c:v>0.216533</c:v>
                </c:pt>
                <c:pt idx="9479">
                  <c:v>0.25661400000000001</c:v>
                </c:pt>
                <c:pt idx="9480">
                  <c:v>0.261374</c:v>
                </c:pt>
                <c:pt idx="9481">
                  <c:v>0.260546</c:v>
                </c:pt>
                <c:pt idx="9482">
                  <c:v>0.25864899999999996</c:v>
                </c:pt>
                <c:pt idx="9483">
                  <c:v>0.250558</c:v>
                </c:pt>
                <c:pt idx="9484">
                  <c:v>0.245028</c:v>
                </c:pt>
                <c:pt idx="9485">
                  <c:v>0.23485599999999998</c:v>
                </c:pt>
                <c:pt idx="9486">
                  <c:v>0.22401599999999999</c:v>
                </c:pt>
                <c:pt idx="9487">
                  <c:v>0.20489099999999999</c:v>
                </c:pt>
                <c:pt idx="9488">
                  <c:v>0.18563199999999999</c:v>
                </c:pt>
                <c:pt idx="9489">
                  <c:v>0.16656199999999999</c:v>
                </c:pt>
                <c:pt idx="9490">
                  <c:v>0.164017</c:v>
                </c:pt>
                <c:pt idx="9491">
                  <c:v>0.15199099999999999</c:v>
                </c:pt>
                <c:pt idx="9492">
                  <c:v>0.149002</c:v>
                </c:pt>
                <c:pt idx="9493">
                  <c:v>0.150976</c:v>
                </c:pt>
                <c:pt idx="9494">
                  <c:v>0.168184</c:v>
                </c:pt>
                <c:pt idx="9495">
                  <c:v>0.175206</c:v>
                </c:pt>
                <c:pt idx="9496">
                  <c:v>0.17851899999999998</c:v>
                </c:pt>
                <c:pt idx="9497">
                  <c:v>0.16900899999999999</c:v>
                </c:pt>
                <c:pt idx="9498">
                  <c:v>0.16353599999999999</c:v>
                </c:pt>
                <c:pt idx="9499">
                  <c:v>0.16572399999999998</c:v>
                </c:pt>
                <c:pt idx="9500">
                  <c:v>0.167328</c:v>
                </c:pt>
                <c:pt idx="9501">
                  <c:v>0.16056899999999999</c:v>
                </c:pt>
                <c:pt idx="9502">
                  <c:v>0.143954</c:v>
                </c:pt>
                <c:pt idx="9503">
                  <c:v>0.15607199999999999</c:v>
                </c:pt>
                <c:pt idx="9504">
                  <c:v>0.15706299999999998</c:v>
                </c:pt>
                <c:pt idx="9505">
                  <c:v>0.158662</c:v>
                </c:pt>
                <c:pt idx="9506">
                  <c:v>0.159635</c:v>
                </c:pt>
                <c:pt idx="9507">
                  <c:v>0.19495099999999999</c:v>
                </c:pt>
                <c:pt idx="9508">
                  <c:v>0.21627199999999999</c:v>
                </c:pt>
                <c:pt idx="9509">
                  <c:v>0.22572499999999998</c:v>
                </c:pt>
                <c:pt idx="9510">
                  <c:v>0.231686</c:v>
                </c:pt>
                <c:pt idx="9511">
                  <c:v>0.25262000000000001</c:v>
                </c:pt>
                <c:pt idx="9512">
                  <c:v>0.25417699999999999</c:v>
                </c:pt>
                <c:pt idx="9513">
                  <c:v>0.27016299999999999</c:v>
                </c:pt>
                <c:pt idx="9514">
                  <c:v>0.26371499999999998</c:v>
                </c:pt>
                <c:pt idx="9515">
                  <c:v>0.26847000000000004</c:v>
                </c:pt>
                <c:pt idx="9516">
                  <c:v>0.28442699999999999</c:v>
                </c:pt>
                <c:pt idx="9517">
                  <c:v>0.351358</c:v>
                </c:pt>
                <c:pt idx="9518">
                  <c:v>0.41699599999999998</c:v>
                </c:pt>
                <c:pt idx="9519">
                  <c:v>0.45115699999999997</c:v>
                </c:pt>
                <c:pt idx="9520">
                  <c:v>0.46699399999999996</c:v>
                </c:pt>
                <c:pt idx="9521">
                  <c:v>0.47566000000000003</c:v>
                </c:pt>
                <c:pt idx="9522">
                  <c:v>0.472242</c:v>
                </c:pt>
                <c:pt idx="9523">
                  <c:v>0.46487799999999996</c:v>
                </c:pt>
                <c:pt idx="9524">
                  <c:v>0.46984399999999998</c:v>
                </c:pt>
                <c:pt idx="9525">
                  <c:v>0.46446299999999996</c:v>
                </c:pt>
                <c:pt idx="9526">
                  <c:v>0.45265000000000005</c:v>
                </c:pt>
                <c:pt idx="9527">
                  <c:v>0.434892</c:v>
                </c:pt>
                <c:pt idx="9528">
                  <c:v>0.42062699999999997</c:v>
                </c:pt>
                <c:pt idx="9529">
                  <c:v>0.41888799999999998</c:v>
                </c:pt>
                <c:pt idx="9530">
                  <c:v>0.40271899999999999</c:v>
                </c:pt>
                <c:pt idx="9531">
                  <c:v>0.39235000000000003</c:v>
                </c:pt>
                <c:pt idx="9532">
                  <c:v>0.38668599999999997</c:v>
                </c:pt>
                <c:pt idx="9533">
                  <c:v>0.37267699999999998</c:v>
                </c:pt>
                <c:pt idx="9534">
                  <c:v>0.33934599999999998</c:v>
                </c:pt>
                <c:pt idx="9535">
                  <c:v>0.35023799999999999</c:v>
                </c:pt>
                <c:pt idx="9536">
                  <c:v>0.33617799999999998</c:v>
                </c:pt>
                <c:pt idx="9537">
                  <c:v>0.32331199999999999</c:v>
                </c:pt>
                <c:pt idx="9538">
                  <c:v>0.30833699999999997</c:v>
                </c:pt>
                <c:pt idx="9539">
                  <c:v>0.294597</c:v>
                </c:pt>
                <c:pt idx="9540">
                  <c:v>0.29612000000000005</c:v>
                </c:pt>
                <c:pt idx="9541">
                  <c:v>0.28638599999999997</c:v>
                </c:pt>
                <c:pt idx="9542">
                  <c:v>0.27884000000000003</c:v>
                </c:pt>
                <c:pt idx="9543">
                  <c:v>0.26702199999999998</c:v>
                </c:pt>
                <c:pt idx="9544">
                  <c:v>0.29162399999999999</c:v>
                </c:pt>
                <c:pt idx="9545">
                  <c:v>0.27626299999999998</c:v>
                </c:pt>
                <c:pt idx="9546">
                  <c:v>0.29366799999999998</c:v>
                </c:pt>
                <c:pt idx="9547">
                  <c:v>0.29619699999999999</c:v>
                </c:pt>
                <c:pt idx="9548">
                  <c:v>0.28848499999999999</c:v>
                </c:pt>
                <c:pt idx="9549">
                  <c:v>0.28364400000000001</c:v>
                </c:pt>
                <c:pt idx="9550">
                  <c:v>0.26957000000000003</c:v>
                </c:pt>
                <c:pt idx="9551">
                  <c:v>0.25634599999999996</c:v>
                </c:pt>
                <c:pt idx="9552">
                  <c:v>0.24109899999999998</c:v>
                </c:pt>
                <c:pt idx="9553">
                  <c:v>0.22942599999999999</c:v>
                </c:pt>
                <c:pt idx="9554">
                  <c:v>0.21404000000000001</c:v>
                </c:pt>
                <c:pt idx="9555">
                  <c:v>0.20527199999999998</c:v>
                </c:pt>
                <c:pt idx="9556">
                  <c:v>0.191862</c:v>
                </c:pt>
                <c:pt idx="9557">
                  <c:v>0.19336100000000001</c:v>
                </c:pt>
                <c:pt idx="9558">
                  <c:v>0.18893000000000001</c:v>
                </c:pt>
                <c:pt idx="9559">
                  <c:v>0.188359</c:v>
                </c:pt>
                <c:pt idx="9560">
                  <c:v>0.18171799999999999</c:v>
                </c:pt>
                <c:pt idx="9561">
                  <c:v>0.17525199999999999</c:v>
                </c:pt>
                <c:pt idx="9562">
                  <c:v>0.15979299999999999</c:v>
                </c:pt>
                <c:pt idx="9563">
                  <c:v>0.15481399999999998</c:v>
                </c:pt>
                <c:pt idx="9564">
                  <c:v>0.149725</c:v>
                </c:pt>
                <c:pt idx="9565">
                  <c:v>0.146621</c:v>
                </c:pt>
                <c:pt idx="9566">
                  <c:v>0.14781000000000002</c:v>
                </c:pt>
                <c:pt idx="9567">
                  <c:v>0.136189</c:v>
                </c:pt>
                <c:pt idx="9568">
                  <c:v>0.125393</c:v>
                </c:pt>
                <c:pt idx="9569">
                  <c:v>0.11711000000000001</c:v>
                </c:pt>
                <c:pt idx="9570">
                  <c:v>0.122872</c:v>
                </c:pt>
                <c:pt idx="9571">
                  <c:v>0.12679000000000001</c:v>
                </c:pt>
                <c:pt idx="9572">
                  <c:v>0.11709699999999999</c:v>
                </c:pt>
                <c:pt idx="9573">
                  <c:v>0.11924799999999999</c:v>
                </c:pt>
                <c:pt idx="9574">
                  <c:v>0.142513</c:v>
                </c:pt>
                <c:pt idx="9575">
                  <c:v>0.13955499999999998</c:v>
                </c:pt>
                <c:pt idx="9576">
                  <c:v>0.13451299999999999</c:v>
                </c:pt>
                <c:pt idx="9577">
                  <c:v>0.14165800000000001</c:v>
                </c:pt>
                <c:pt idx="9578">
                  <c:v>0.14181099999999999</c:v>
                </c:pt>
                <c:pt idx="9579">
                  <c:v>0.142097</c:v>
                </c:pt>
                <c:pt idx="9580">
                  <c:v>0.13286100000000001</c:v>
                </c:pt>
                <c:pt idx="9581">
                  <c:v>0.15981699999999999</c:v>
                </c:pt>
                <c:pt idx="9582">
                  <c:v>0.18546499999999999</c:v>
                </c:pt>
                <c:pt idx="9583">
                  <c:v>0.204181</c:v>
                </c:pt>
                <c:pt idx="9584">
                  <c:v>0.21148399999999998</c:v>
                </c:pt>
                <c:pt idx="9585">
                  <c:v>0.20926299999999998</c:v>
                </c:pt>
                <c:pt idx="9586">
                  <c:v>0.20377199999999998</c:v>
                </c:pt>
                <c:pt idx="9587">
                  <c:v>0.195435</c:v>
                </c:pt>
                <c:pt idx="9588">
                  <c:v>0.19456399999999999</c:v>
                </c:pt>
                <c:pt idx="9589">
                  <c:v>0.17807399999999998</c:v>
                </c:pt>
                <c:pt idx="9590">
                  <c:v>0.183388</c:v>
                </c:pt>
                <c:pt idx="9591">
                  <c:v>0.17483699999999999</c:v>
                </c:pt>
                <c:pt idx="9592">
                  <c:v>0.17713099999999998</c:v>
                </c:pt>
                <c:pt idx="9593">
                  <c:v>0.17585299999999998</c:v>
                </c:pt>
                <c:pt idx="9594">
                  <c:v>0.16212099999999999</c:v>
                </c:pt>
                <c:pt idx="9595">
                  <c:v>0.15105299999999999</c:v>
                </c:pt>
                <c:pt idx="9596">
                  <c:v>0.157303</c:v>
                </c:pt>
                <c:pt idx="9597">
                  <c:v>0.16216799999999998</c:v>
                </c:pt>
                <c:pt idx="9598">
                  <c:v>0.16690099999999999</c:v>
                </c:pt>
                <c:pt idx="9599">
                  <c:v>0.181812</c:v>
                </c:pt>
                <c:pt idx="9600">
                  <c:v>0.178284</c:v>
                </c:pt>
                <c:pt idx="9601">
                  <c:v>0.17372799999999999</c:v>
                </c:pt>
                <c:pt idx="9602">
                  <c:v>0.15649000000000002</c:v>
                </c:pt>
                <c:pt idx="9603">
                  <c:v>0.15072199999999999</c:v>
                </c:pt>
                <c:pt idx="9604">
                  <c:v>0.14527899999999999</c:v>
                </c:pt>
                <c:pt idx="9605">
                  <c:v>0.14592000000000002</c:v>
                </c:pt>
                <c:pt idx="9606">
                  <c:v>0.15025000000000002</c:v>
                </c:pt>
                <c:pt idx="9607">
                  <c:v>0.14319999999999999</c:v>
                </c:pt>
                <c:pt idx="9608">
                  <c:v>0.14926200000000001</c:v>
                </c:pt>
                <c:pt idx="9609">
                  <c:v>0.147172</c:v>
                </c:pt>
                <c:pt idx="9610">
                  <c:v>0.155366</c:v>
                </c:pt>
                <c:pt idx="9611">
                  <c:v>0.17328099999999999</c:v>
                </c:pt>
                <c:pt idx="9612">
                  <c:v>0.17411299999999999</c:v>
                </c:pt>
                <c:pt idx="9613">
                  <c:v>0.164019</c:v>
                </c:pt>
                <c:pt idx="9614">
                  <c:v>0.16259399999999999</c:v>
                </c:pt>
                <c:pt idx="9615">
                  <c:v>0.16314899999999999</c:v>
                </c:pt>
                <c:pt idx="9616">
                  <c:v>0.17791299999999999</c:v>
                </c:pt>
                <c:pt idx="9617">
                  <c:v>0.178926</c:v>
                </c:pt>
                <c:pt idx="9618">
                  <c:v>0.16973299999999999</c:v>
                </c:pt>
                <c:pt idx="9619">
                  <c:v>0.17224699999999998</c:v>
                </c:pt>
                <c:pt idx="9620">
                  <c:v>0.176257</c:v>
                </c:pt>
                <c:pt idx="9621">
                  <c:v>0.174652</c:v>
                </c:pt>
                <c:pt idx="9622">
                  <c:v>0.16999899999999998</c:v>
                </c:pt>
                <c:pt idx="9623">
                  <c:v>0.16972599999999999</c:v>
                </c:pt>
                <c:pt idx="9624">
                  <c:v>0.18015</c:v>
                </c:pt>
                <c:pt idx="9625">
                  <c:v>0.17857199999999998</c:v>
                </c:pt>
                <c:pt idx="9626">
                  <c:v>0.167406</c:v>
                </c:pt>
                <c:pt idx="9627">
                  <c:v>0.16489699999999999</c:v>
                </c:pt>
                <c:pt idx="9628">
                  <c:v>0.168235</c:v>
                </c:pt>
                <c:pt idx="9629">
                  <c:v>0.162741</c:v>
                </c:pt>
                <c:pt idx="9630">
                  <c:v>0.163354</c:v>
                </c:pt>
                <c:pt idx="9631">
                  <c:v>0.15528899999999998</c:v>
                </c:pt>
                <c:pt idx="9632">
                  <c:v>0.171654</c:v>
                </c:pt>
                <c:pt idx="9633">
                  <c:v>0.16721899999999998</c:v>
                </c:pt>
                <c:pt idx="9634">
                  <c:v>0.17573899999999998</c:v>
                </c:pt>
                <c:pt idx="9635">
                  <c:v>0.17736000000000002</c:v>
                </c:pt>
                <c:pt idx="9636">
                  <c:v>0.18108199999999999</c:v>
                </c:pt>
                <c:pt idx="9637">
                  <c:v>0.19337499999999999</c:v>
                </c:pt>
                <c:pt idx="9638">
                  <c:v>0.197243</c:v>
                </c:pt>
                <c:pt idx="9639">
                  <c:v>0.196075</c:v>
                </c:pt>
                <c:pt idx="9640">
                  <c:v>0.20708699999999999</c:v>
                </c:pt>
                <c:pt idx="9641">
                  <c:v>0.21049499999999999</c:v>
                </c:pt>
                <c:pt idx="9642">
                  <c:v>0.20281399999999999</c:v>
                </c:pt>
                <c:pt idx="9643">
                  <c:v>0.20678299999999999</c:v>
                </c:pt>
                <c:pt idx="9644">
                  <c:v>0.200987</c:v>
                </c:pt>
                <c:pt idx="9645">
                  <c:v>0.19436699999999998</c:v>
                </c:pt>
                <c:pt idx="9646">
                  <c:v>0.19018000000000002</c:v>
                </c:pt>
                <c:pt idx="9647">
                  <c:v>0.175847</c:v>
                </c:pt>
                <c:pt idx="9648">
                  <c:v>0.161633</c:v>
                </c:pt>
                <c:pt idx="9649">
                  <c:v>0.14780099999999999</c:v>
                </c:pt>
                <c:pt idx="9650">
                  <c:v>0.13555200000000001</c:v>
                </c:pt>
                <c:pt idx="9651">
                  <c:v>0.12596199999999999</c:v>
                </c:pt>
                <c:pt idx="9652">
                  <c:v>0.118645</c:v>
                </c:pt>
                <c:pt idx="9653">
                  <c:v>0.10351399999999999</c:v>
                </c:pt>
                <c:pt idx="9654">
                  <c:v>0.110037</c:v>
                </c:pt>
                <c:pt idx="9655">
                  <c:v>0.10291299999999999</c:v>
                </c:pt>
                <c:pt idx="9656">
                  <c:v>9.8760000000000014E-2</c:v>
                </c:pt>
                <c:pt idx="9657">
                  <c:v>9.9677000000000002E-2</c:v>
                </c:pt>
                <c:pt idx="9658">
                  <c:v>9.9360000000000004E-2</c:v>
                </c:pt>
                <c:pt idx="9659">
                  <c:v>0.101202</c:v>
                </c:pt>
                <c:pt idx="9660">
                  <c:v>0.100045</c:v>
                </c:pt>
                <c:pt idx="9661">
                  <c:v>0.10037699999999999</c:v>
                </c:pt>
                <c:pt idx="9662">
                  <c:v>9.4573999999999991E-2</c:v>
                </c:pt>
                <c:pt idx="9663">
                  <c:v>9.3626000000000001E-2</c:v>
                </c:pt>
                <c:pt idx="9664">
                  <c:v>0.102892</c:v>
                </c:pt>
                <c:pt idx="9665">
                  <c:v>0.10532799999999999</c:v>
                </c:pt>
                <c:pt idx="9666">
                  <c:v>0.10503799999999999</c:v>
                </c:pt>
                <c:pt idx="9667">
                  <c:v>0.10413399999999999</c:v>
                </c:pt>
                <c:pt idx="9668">
                  <c:v>0.104339</c:v>
                </c:pt>
                <c:pt idx="9669">
                  <c:v>0.10241399999999999</c:v>
                </c:pt>
                <c:pt idx="9670">
                  <c:v>0.105236</c:v>
                </c:pt>
                <c:pt idx="9671">
                  <c:v>0.102864</c:v>
                </c:pt>
                <c:pt idx="9672">
                  <c:v>0.1027</c:v>
                </c:pt>
                <c:pt idx="9673">
                  <c:v>0.10394099999999999</c:v>
                </c:pt>
                <c:pt idx="9674">
                  <c:v>0.10714499999999999</c:v>
                </c:pt>
                <c:pt idx="9675">
                  <c:v>0.113054</c:v>
                </c:pt>
                <c:pt idx="9676">
                  <c:v>0.122323</c:v>
                </c:pt>
                <c:pt idx="9677">
                  <c:v>0.123025</c:v>
                </c:pt>
                <c:pt idx="9678">
                  <c:v>0.13408200000000001</c:v>
                </c:pt>
                <c:pt idx="9679">
                  <c:v>0.13850399999999999</c:v>
                </c:pt>
                <c:pt idx="9680">
                  <c:v>0.14474199999999998</c:v>
                </c:pt>
                <c:pt idx="9681">
                  <c:v>0.132579</c:v>
                </c:pt>
                <c:pt idx="9682">
                  <c:v>0.124265</c:v>
                </c:pt>
                <c:pt idx="9683">
                  <c:v>0.11133699999999999</c:v>
                </c:pt>
                <c:pt idx="9684">
                  <c:v>0.105903</c:v>
                </c:pt>
                <c:pt idx="9685">
                  <c:v>9.8997000000000002E-2</c:v>
                </c:pt>
                <c:pt idx="9686">
                  <c:v>9.3418000000000001E-2</c:v>
                </c:pt>
                <c:pt idx="9687">
                  <c:v>9.2156000000000002E-2</c:v>
                </c:pt>
                <c:pt idx="9688">
                  <c:v>8.8703999999999991E-2</c:v>
                </c:pt>
                <c:pt idx="9689">
                  <c:v>8.061299999999999E-2</c:v>
                </c:pt>
                <c:pt idx="9690">
                  <c:v>8.0750999999999989E-2</c:v>
                </c:pt>
                <c:pt idx="9691">
                  <c:v>8.2796999999999996E-2</c:v>
                </c:pt>
                <c:pt idx="9692">
                  <c:v>8.380399999999999E-2</c:v>
                </c:pt>
                <c:pt idx="9693">
                  <c:v>8.1930000000000003E-2</c:v>
                </c:pt>
                <c:pt idx="9694">
                  <c:v>7.8188999999999995E-2</c:v>
                </c:pt>
                <c:pt idx="9695">
                  <c:v>8.1366999999999995E-2</c:v>
                </c:pt>
                <c:pt idx="9696">
                  <c:v>8.5865999999999998E-2</c:v>
                </c:pt>
                <c:pt idx="9697">
                  <c:v>8.2799999999999999E-2</c:v>
                </c:pt>
                <c:pt idx="9698">
                  <c:v>8.6390999999999996E-2</c:v>
                </c:pt>
                <c:pt idx="9699">
                  <c:v>8.9994999999999992E-2</c:v>
                </c:pt>
                <c:pt idx="9700">
                  <c:v>9.0858999999999995E-2</c:v>
                </c:pt>
                <c:pt idx="9701">
                  <c:v>8.9478000000000002E-2</c:v>
                </c:pt>
                <c:pt idx="9702">
                  <c:v>9.022899999999999E-2</c:v>
                </c:pt>
                <c:pt idx="9703">
                  <c:v>9.6343999999999999E-2</c:v>
                </c:pt>
                <c:pt idx="9704">
                  <c:v>9.480799999999999E-2</c:v>
                </c:pt>
                <c:pt idx="9705">
                  <c:v>8.6076E-2</c:v>
                </c:pt>
                <c:pt idx="9706">
                  <c:v>8.9644000000000001E-2</c:v>
                </c:pt>
                <c:pt idx="9707">
                  <c:v>8.4364999999999996E-2</c:v>
                </c:pt>
                <c:pt idx="9708">
                  <c:v>8.2506999999999997E-2</c:v>
                </c:pt>
                <c:pt idx="9709">
                  <c:v>7.0232000000000003E-2</c:v>
                </c:pt>
                <c:pt idx="9710">
                  <c:v>6.8340999999999999E-2</c:v>
                </c:pt>
                <c:pt idx="9711">
                  <c:v>6.3427999999999998E-2</c:v>
                </c:pt>
                <c:pt idx="9712">
                  <c:v>6.0551999999999995E-2</c:v>
                </c:pt>
                <c:pt idx="9713">
                  <c:v>5.3506999999999999E-2</c:v>
                </c:pt>
                <c:pt idx="9714">
                  <c:v>5.1277999999999997E-2</c:v>
                </c:pt>
                <c:pt idx="9715">
                  <c:v>5.2468999999999995E-2</c:v>
                </c:pt>
                <c:pt idx="9716">
                  <c:v>5.2060000000000002E-2</c:v>
                </c:pt>
                <c:pt idx="9717">
                  <c:v>5.2637999999999997E-2</c:v>
                </c:pt>
                <c:pt idx="9718">
                  <c:v>6.1857999999999996E-2</c:v>
                </c:pt>
                <c:pt idx="9719">
                  <c:v>7.0341000000000001E-2</c:v>
                </c:pt>
                <c:pt idx="9720">
                  <c:v>7.1826000000000001E-2</c:v>
                </c:pt>
                <c:pt idx="9721">
                  <c:v>7.1177999999999991E-2</c:v>
                </c:pt>
                <c:pt idx="9722">
                  <c:v>7.1704999999999991E-2</c:v>
                </c:pt>
                <c:pt idx="9723">
                  <c:v>6.5365999999999994E-2</c:v>
                </c:pt>
                <c:pt idx="9724">
                  <c:v>5.5798999999999994E-2</c:v>
                </c:pt>
                <c:pt idx="9725">
                  <c:v>5.6177999999999999E-2</c:v>
                </c:pt>
                <c:pt idx="9726">
                  <c:v>4.9965999999999997E-2</c:v>
                </c:pt>
                <c:pt idx="9727">
                  <c:v>5.1066E-2</c:v>
                </c:pt>
                <c:pt idx="9728">
                  <c:v>4.9230999999999997E-2</c:v>
                </c:pt>
                <c:pt idx="9729">
                  <c:v>4.3517E-2</c:v>
                </c:pt>
                <c:pt idx="9730">
                  <c:v>4.2442999999999995E-2</c:v>
                </c:pt>
                <c:pt idx="9731">
                  <c:v>4.2484999999999995E-2</c:v>
                </c:pt>
                <c:pt idx="9732">
                  <c:v>4.4560000000000002E-2</c:v>
                </c:pt>
                <c:pt idx="9733">
                  <c:v>4.6668000000000001E-2</c:v>
                </c:pt>
                <c:pt idx="9734">
                  <c:v>7.0041999999999993E-2</c:v>
                </c:pt>
                <c:pt idx="9735">
                  <c:v>8.0994999999999998E-2</c:v>
                </c:pt>
                <c:pt idx="9736">
                  <c:v>8.8852E-2</c:v>
                </c:pt>
                <c:pt idx="9737">
                  <c:v>8.9589000000000002E-2</c:v>
                </c:pt>
                <c:pt idx="9738">
                  <c:v>8.7617E-2</c:v>
                </c:pt>
                <c:pt idx="9739">
                  <c:v>8.5301000000000002E-2</c:v>
                </c:pt>
                <c:pt idx="9740">
                  <c:v>7.4784000000000003E-2</c:v>
                </c:pt>
                <c:pt idx="9741">
                  <c:v>8.0082E-2</c:v>
                </c:pt>
                <c:pt idx="9742">
                  <c:v>7.8493999999999994E-2</c:v>
                </c:pt>
                <c:pt idx="9743">
                  <c:v>6.6425999999999999E-2</c:v>
                </c:pt>
                <c:pt idx="9744">
                  <c:v>6.0672999999999998E-2</c:v>
                </c:pt>
                <c:pt idx="9745">
                  <c:v>5.2059000000000001E-2</c:v>
                </c:pt>
                <c:pt idx="9746">
                  <c:v>4.2519000000000001E-2</c:v>
                </c:pt>
                <c:pt idx="9747">
                  <c:v>4.1487999999999997E-2</c:v>
                </c:pt>
                <c:pt idx="9748">
                  <c:v>3.9113999999999996E-2</c:v>
                </c:pt>
                <c:pt idx="9749">
                  <c:v>3.4268E-2</c:v>
                </c:pt>
                <c:pt idx="9750">
                  <c:v>4.2802E-2</c:v>
                </c:pt>
                <c:pt idx="9751">
                  <c:v>4.0778999999999996E-2</c:v>
                </c:pt>
                <c:pt idx="9752">
                  <c:v>4.1965999999999996E-2</c:v>
                </c:pt>
                <c:pt idx="9753">
                  <c:v>3.9064000000000002E-2</c:v>
                </c:pt>
                <c:pt idx="9754">
                  <c:v>3.2417000000000001E-2</c:v>
                </c:pt>
                <c:pt idx="9755">
                  <c:v>2.5186E-2</c:v>
                </c:pt>
                <c:pt idx="9756">
                  <c:v>2.0083E-2</c:v>
                </c:pt>
                <c:pt idx="9757">
                  <c:v>1.9910000000000001E-2</c:v>
                </c:pt>
                <c:pt idx="9758">
                  <c:v>1.7901E-2</c:v>
                </c:pt>
                <c:pt idx="9759">
                  <c:v>1.5436999999999999E-2</c:v>
                </c:pt>
                <c:pt idx="9760">
                  <c:v>1.2407999999999999E-2</c:v>
                </c:pt>
                <c:pt idx="9761">
                  <c:v>1.0499E-2</c:v>
                </c:pt>
                <c:pt idx="9762">
                  <c:v>9.4719999999999995E-3</c:v>
                </c:pt>
                <c:pt idx="9763">
                  <c:v>7.9690000000000004E-3</c:v>
                </c:pt>
                <c:pt idx="9764">
                  <c:v>5.2569999999999995E-3</c:v>
                </c:pt>
                <c:pt idx="9765">
                  <c:v>5.4669999999999996E-3</c:v>
                </c:pt>
                <c:pt idx="9766">
                  <c:v>5.2639999999999996E-3</c:v>
                </c:pt>
                <c:pt idx="9767">
                  <c:v>1.1824999999999999E-2</c:v>
                </c:pt>
                <c:pt idx="9768">
                  <c:v>1.1090000000000001E-2</c:v>
                </c:pt>
                <c:pt idx="9769">
                  <c:v>1.3094E-2</c:v>
                </c:pt>
                <c:pt idx="9770">
                  <c:v>1.2725E-2</c:v>
                </c:pt>
                <c:pt idx="9771">
                  <c:v>7.5979999999999997E-3</c:v>
                </c:pt>
                <c:pt idx="9772">
                  <c:v>7.9139999999999992E-3</c:v>
                </c:pt>
                <c:pt idx="9773">
                  <c:v>8.2100000000000003E-3</c:v>
                </c:pt>
                <c:pt idx="9774">
                  <c:v>9.0900000000000009E-3</c:v>
                </c:pt>
                <c:pt idx="9775">
                  <c:v>9.781999999999999E-3</c:v>
                </c:pt>
                <c:pt idx="9776">
                  <c:v>1.0794999999999999E-2</c:v>
                </c:pt>
                <c:pt idx="9777">
                  <c:v>1.0047E-2</c:v>
                </c:pt>
                <c:pt idx="9778">
                  <c:v>1.0333999999999999E-2</c:v>
                </c:pt>
                <c:pt idx="9779">
                  <c:v>8.5789999999999998E-3</c:v>
                </c:pt>
                <c:pt idx="9780">
                  <c:v>9.4479999999999998E-3</c:v>
                </c:pt>
                <c:pt idx="9781">
                  <c:v>1.7600000000000001E-2</c:v>
                </c:pt>
                <c:pt idx="9782">
                  <c:v>1.7350999999999998E-2</c:v>
                </c:pt>
                <c:pt idx="9783">
                  <c:v>1.7141E-2</c:v>
                </c:pt>
                <c:pt idx="9784">
                  <c:v>1.5521E-2</c:v>
                </c:pt>
                <c:pt idx="9785">
                  <c:v>1.3155999999999999E-2</c:v>
                </c:pt>
                <c:pt idx="9786">
                  <c:v>1.5361E-2</c:v>
                </c:pt>
                <c:pt idx="9787">
                  <c:v>1.3073999999999999E-2</c:v>
                </c:pt>
                <c:pt idx="9788">
                  <c:v>1.2893999999999999E-2</c:v>
                </c:pt>
                <c:pt idx="9789">
                  <c:v>9.7590000000000003E-3</c:v>
                </c:pt>
                <c:pt idx="9790">
                  <c:v>1.3153E-2</c:v>
                </c:pt>
                <c:pt idx="9791">
                  <c:v>1.2882999999999999E-2</c:v>
                </c:pt>
                <c:pt idx="9792">
                  <c:v>1.2400000000000001E-2</c:v>
                </c:pt>
                <c:pt idx="9793">
                  <c:v>1.2123999999999999E-2</c:v>
                </c:pt>
                <c:pt idx="9794">
                  <c:v>1.0034999999999999E-2</c:v>
                </c:pt>
                <c:pt idx="9795">
                  <c:v>1.0097E-2</c:v>
                </c:pt>
                <c:pt idx="9796">
                  <c:v>8.5950000000000002E-3</c:v>
                </c:pt>
                <c:pt idx="9797">
                  <c:v>9.7879999999999998E-3</c:v>
                </c:pt>
                <c:pt idx="9798">
                  <c:v>8.3920000000000002E-3</c:v>
                </c:pt>
                <c:pt idx="9799">
                  <c:v>8.6809999999999995E-3</c:v>
                </c:pt>
                <c:pt idx="9800">
                  <c:v>7.7749999999999998E-3</c:v>
                </c:pt>
                <c:pt idx="9801">
                  <c:v>7.0809999999999996E-3</c:v>
                </c:pt>
                <c:pt idx="9802">
                  <c:v>5.7780000000000001E-3</c:v>
                </c:pt>
                <c:pt idx="9803">
                  <c:v>4.287E-3</c:v>
                </c:pt>
                <c:pt idx="9804">
                  <c:v>5.1180000000000002E-3</c:v>
                </c:pt>
                <c:pt idx="9805">
                  <c:v>4.3609999999999994E-3</c:v>
                </c:pt>
                <c:pt idx="9806">
                  <c:v>5.0619999999999997E-3</c:v>
                </c:pt>
                <c:pt idx="9807">
                  <c:v>4.4719999999999994E-3</c:v>
                </c:pt>
                <c:pt idx="9808">
                  <c:v>4.692E-3</c:v>
                </c:pt>
                <c:pt idx="9809">
                  <c:v>4.8209999999999998E-3</c:v>
                </c:pt>
                <c:pt idx="9810">
                  <c:v>6.515E-3</c:v>
                </c:pt>
                <c:pt idx="9811">
                  <c:v>7.4809999999999998E-3</c:v>
                </c:pt>
                <c:pt idx="9812">
                  <c:v>8.5009999999999999E-3</c:v>
                </c:pt>
                <c:pt idx="9813">
                  <c:v>9.9080000000000001E-3</c:v>
                </c:pt>
                <c:pt idx="9814">
                  <c:v>8.4089999999999998E-3</c:v>
                </c:pt>
                <c:pt idx="9815">
                  <c:v>7.2849999999999998E-3</c:v>
                </c:pt>
                <c:pt idx="9816">
                  <c:v>6.711E-3</c:v>
                </c:pt>
                <c:pt idx="9817">
                  <c:v>6.0529999999999994E-3</c:v>
                </c:pt>
                <c:pt idx="9818">
                  <c:v>5.5700000000000003E-3</c:v>
                </c:pt>
                <c:pt idx="9819">
                  <c:v>5.4949999999999999E-3</c:v>
                </c:pt>
                <c:pt idx="9820">
                  <c:v>4.3010000000000001E-3</c:v>
                </c:pt>
                <c:pt idx="9821">
                  <c:v>3.9979999999999998E-3</c:v>
                </c:pt>
                <c:pt idx="9822">
                  <c:v>1.8219999999999998E-3</c:v>
                </c:pt>
                <c:pt idx="9823">
                  <c:v>1.6800000000000001E-3</c:v>
                </c:pt>
                <c:pt idx="9824">
                  <c:v>2.8400000000000001E-3</c:v>
                </c:pt>
                <c:pt idx="9825">
                  <c:v>3.6059999999999998E-3</c:v>
                </c:pt>
                <c:pt idx="9826">
                  <c:v>2.9529999999999999E-3</c:v>
                </c:pt>
                <c:pt idx="9827">
                  <c:v>2.2179999999999999E-3</c:v>
                </c:pt>
                <c:pt idx="9828">
                  <c:v>1.8519999999999999E-3</c:v>
                </c:pt>
                <c:pt idx="9829">
                  <c:v>2.251E-3</c:v>
                </c:pt>
                <c:pt idx="9830">
                  <c:v>1.892E-3</c:v>
                </c:pt>
                <c:pt idx="9831">
                  <c:v>1.6829999999999998E-3</c:v>
                </c:pt>
                <c:pt idx="9832">
                  <c:v>1.934E-3</c:v>
                </c:pt>
                <c:pt idx="9833">
                  <c:v>3.4549999999999997E-3</c:v>
                </c:pt>
                <c:pt idx="9834">
                  <c:v>8.2550000000000002E-3</c:v>
                </c:pt>
                <c:pt idx="9835">
                  <c:v>7.8449999999999995E-3</c:v>
                </c:pt>
                <c:pt idx="9836">
                  <c:v>1.0348999999999999E-2</c:v>
                </c:pt>
                <c:pt idx="9837">
                  <c:v>1.1465999999999999E-2</c:v>
                </c:pt>
                <c:pt idx="9838">
                  <c:v>1.1403999999999999E-2</c:v>
                </c:pt>
                <c:pt idx="9839">
                  <c:v>1.0865E-2</c:v>
                </c:pt>
                <c:pt idx="9840">
                  <c:v>8.8030000000000001E-3</c:v>
                </c:pt>
                <c:pt idx="9841">
                  <c:v>8.3569999999999998E-3</c:v>
                </c:pt>
                <c:pt idx="9842">
                  <c:v>1.008E-2</c:v>
                </c:pt>
                <c:pt idx="9843">
                  <c:v>6.4719999999999995E-3</c:v>
                </c:pt>
                <c:pt idx="9844">
                  <c:v>7.2259999999999998E-3</c:v>
                </c:pt>
                <c:pt idx="9845">
                  <c:v>5.947E-3</c:v>
                </c:pt>
                <c:pt idx="9846">
                  <c:v>7.3629999999999998E-3</c:v>
                </c:pt>
                <c:pt idx="9847">
                  <c:v>9.4509999999999993E-3</c:v>
                </c:pt>
                <c:pt idx="9848">
                  <c:v>9.0779999999999993E-3</c:v>
                </c:pt>
                <c:pt idx="9849">
                  <c:v>1.1481999999999999E-2</c:v>
                </c:pt>
                <c:pt idx="9850">
                  <c:v>1.0418E-2</c:v>
                </c:pt>
                <c:pt idx="9851">
                  <c:v>1.2539E-2</c:v>
                </c:pt>
                <c:pt idx="9852">
                  <c:v>1.3533999999999999E-2</c:v>
                </c:pt>
                <c:pt idx="9853">
                  <c:v>1.6077999999999999E-2</c:v>
                </c:pt>
                <c:pt idx="9854">
                  <c:v>1.4967999999999999E-2</c:v>
                </c:pt>
                <c:pt idx="9855">
                  <c:v>1.4835999999999998E-2</c:v>
                </c:pt>
                <c:pt idx="9856">
                  <c:v>1.5330000000000002E-2</c:v>
                </c:pt>
                <c:pt idx="9857">
                  <c:v>1.1486999999999999E-2</c:v>
                </c:pt>
                <c:pt idx="9858">
                  <c:v>9.3629999999999998E-3</c:v>
                </c:pt>
                <c:pt idx="9859">
                  <c:v>8.0059999999999992E-3</c:v>
                </c:pt>
                <c:pt idx="9860">
                  <c:v>4.6829999999999997E-3</c:v>
                </c:pt>
                <c:pt idx="9861">
                  <c:v>5.3889999999999997E-3</c:v>
                </c:pt>
                <c:pt idx="9862">
                  <c:v>5.0460000000000001E-3</c:v>
                </c:pt>
                <c:pt idx="9863">
                  <c:v>4.5469999999999998E-3</c:v>
                </c:pt>
                <c:pt idx="9864">
                  <c:v>4.6039999999999996E-3</c:v>
                </c:pt>
                <c:pt idx="9865">
                  <c:v>4.568E-3</c:v>
                </c:pt>
                <c:pt idx="9866">
                  <c:v>7.5169999999999994E-3</c:v>
                </c:pt>
                <c:pt idx="9867">
                  <c:v>9.7640000000000001E-3</c:v>
                </c:pt>
                <c:pt idx="9868">
                  <c:v>9.5680000000000001E-3</c:v>
                </c:pt>
                <c:pt idx="9869">
                  <c:v>9.4260000000000004E-3</c:v>
                </c:pt>
                <c:pt idx="9870">
                  <c:v>7.5849999999999997E-3</c:v>
                </c:pt>
                <c:pt idx="9871">
                  <c:v>9.6539999999999994E-3</c:v>
                </c:pt>
                <c:pt idx="9872">
                  <c:v>8.3979999999999992E-3</c:v>
                </c:pt>
                <c:pt idx="9873">
                  <c:v>7.9749999999999995E-3</c:v>
                </c:pt>
                <c:pt idx="9874">
                  <c:v>6.8560000000000001E-3</c:v>
                </c:pt>
                <c:pt idx="9875">
                  <c:v>8.7089999999999997E-3</c:v>
                </c:pt>
                <c:pt idx="9876">
                  <c:v>3.545E-3</c:v>
                </c:pt>
                <c:pt idx="9877">
                  <c:v>4.1449999999999994E-3</c:v>
                </c:pt>
                <c:pt idx="9878">
                  <c:v>4.5249999999999995E-3</c:v>
                </c:pt>
                <c:pt idx="9879">
                  <c:v>2.2859999999999998E-3</c:v>
                </c:pt>
                <c:pt idx="9880">
                  <c:v>2.2619999999999997E-3</c:v>
                </c:pt>
                <c:pt idx="9881">
                  <c:v>2.6839999999999998E-3</c:v>
                </c:pt>
                <c:pt idx="9882">
                  <c:v>2.2309999999999999E-3</c:v>
                </c:pt>
                <c:pt idx="9883">
                  <c:v>3.1839999999999998E-3</c:v>
                </c:pt>
                <c:pt idx="9884">
                  <c:v>3.437E-3</c:v>
                </c:pt>
                <c:pt idx="9885">
                  <c:v>2.362E-3</c:v>
                </c:pt>
                <c:pt idx="9886">
                  <c:v>2.797E-3</c:v>
                </c:pt>
                <c:pt idx="9887">
                  <c:v>1.273E-3</c:v>
                </c:pt>
                <c:pt idx="9888">
                  <c:v>8.6399999999999997E-4</c:v>
                </c:pt>
                <c:pt idx="9889">
                  <c:v>1.4889999999999999E-3</c:v>
                </c:pt>
                <c:pt idx="9890">
                  <c:v>1.0219999999999999E-3</c:v>
                </c:pt>
                <c:pt idx="9891">
                  <c:v>8.5000000000000006E-4</c:v>
                </c:pt>
                <c:pt idx="9892">
                  <c:v>2.9549999999999997E-3</c:v>
                </c:pt>
                <c:pt idx="9893">
                  <c:v>4.3920000000000001E-3</c:v>
                </c:pt>
                <c:pt idx="9894">
                  <c:v>3.3569999999999997E-3</c:v>
                </c:pt>
                <c:pt idx="9895">
                  <c:v>3.4319999999999997E-3</c:v>
                </c:pt>
                <c:pt idx="9896">
                  <c:v>2.5959999999999998E-3</c:v>
                </c:pt>
                <c:pt idx="9897">
                  <c:v>2.7329999999999998E-3</c:v>
                </c:pt>
                <c:pt idx="9898">
                  <c:v>2.8319999999999999E-3</c:v>
                </c:pt>
                <c:pt idx="9899">
                  <c:v>2.908E-3</c:v>
                </c:pt>
                <c:pt idx="9900">
                  <c:v>1.8319999999999999E-3</c:v>
                </c:pt>
                <c:pt idx="9901">
                  <c:v>1.2359999999999999E-3</c:v>
                </c:pt>
                <c:pt idx="9902">
                  <c:v>1.573E-3</c:v>
                </c:pt>
                <c:pt idx="9903">
                  <c:v>1.4889999999999999E-3</c:v>
                </c:pt>
                <c:pt idx="9904">
                  <c:v>3.026E-3</c:v>
                </c:pt>
                <c:pt idx="9905">
                  <c:v>3.4819999999999999E-3</c:v>
                </c:pt>
                <c:pt idx="9906">
                  <c:v>2.4729999999999999E-3</c:v>
                </c:pt>
                <c:pt idx="9907">
                  <c:v>2.0500000000000002E-3</c:v>
                </c:pt>
                <c:pt idx="9908">
                  <c:v>1.8439999999999999E-3</c:v>
                </c:pt>
                <c:pt idx="9909">
                  <c:v>1.9940000000000001E-3</c:v>
                </c:pt>
                <c:pt idx="9910">
                  <c:v>2.1589999999999999E-3</c:v>
                </c:pt>
                <c:pt idx="9911">
                  <c:v>2.1289999999999998E-3</c:v>
                </c:pt>
                <c:pt idx="9912">
                  <c:v>2.186E-3</c:v>
                </c:pt>
                <c:pt idx="9913">
                  <c:v>2.3600000000000001E-3</c:v>
                </c:pt>
                <c:pt idx="9914">
                  <c:v>1.807E-3</c:v>
                </c:pt>
                <c:pt idx="9915">
                  <c:v>1.7819999999999999E-3</c:v>
                </c:pt>
                <c:pt idx="9916">
                  <c:v>1.562E-3</c:v>
                </c:pt>
                <c:pt idx="9917">
                  <c:v>1.3809999999999998E-3</c:v>
                </c:pt>
                <c:pt idx="9918">
                  <c:v>1.245E-3</c:v>
                </c:pt>
                <c:pt idx="9919">
                  <c:v>1.2049999999999999E-3</c:v>
                </c:pt>
                <c:pt idx="9920">
                  <c:v>1.4600000000000001E-3</c:v>
                </c:pt>
                <c:pt idx="9921">
                  <c:v>3.016E-3</c:v>
                </c:pt>
                <c:pt idx="9922">
                  <c:v>5.6860000000000001E-3</c:v>
                </c:pt>
                <c:pt idx="9923">
                  <c:v>3.2159999999999997E-3</c:v>
                </c:pt>
                <c:pt idx="9924">
                  <c:v>1.5809999999999999E-3</c:v>
                </c:pt>
                <c:pt idx="9925">
                  <c:v>1.9619999999999998E-3</c:v>
                </c:pt>
                <c:pt idx="9926">
                  <c:v>9.9200000000000004E-4</c:v>
                </c:pt>
                <c:pt idx="9927">
                  <c:v>8.83E-4</c:v>
                </c:pt>
                <c:pt idx="9928">
                  <c:v>7.1299999999999998E-4</c:v>
                </c:pt>
                <c:pt idx="9929">
                  <c:v>1.0509999999999999E-3</c:v>
                </c:pt>
                <c:pt idx="9930">
                  <c:v>1.4300000000000001E-3</c:v>
                </c:pt>
                <c:pt idx="9931">
                  <c:v>1.2979999999999999E-3</c:v>
                </c:pt>
                <c:pt idx="9932">
                  <c:v>9.8899999999999986E-4</c:v>
                </c:pt>
                <c:pt idx="9933">
                  <c:v>9.2399999999999991E-4</c:v>
                </c:pt>
                <c:pt idx="9934">
                  <c:v>1.3259999999999999E-3</c:v>
                </c:pt>
                <c:pt idx="9935">
                  <c:v>7.0799999999999997E-4</c:v>
                </c:pt>
                <c:pt idx="9936">
                  <c:v>8.7000000000000011E-4</c:v>
                </c:pt>
                <c:pt idx="9937">
                  <c:v>5.607E-3</c:v>
                </c:pt>
                <c:pt idx="9938">
                  <c:v>1.848E-2</c:v>
                </c:pt>
                <c:pt idx="9939">
                  <c:v>3.1766999999999997E-2</c:v>
                </c:pt>
                <c:pt idx="9940">
                  <c:v>4.3588999999999996E-2</c:v>
                </c:pt>
                <c:pt idx="9941">
                  <c:v>4.99E-2</c:v>
                </c:pt>
                <c:pt idx="9942">
                  <c:v>4.9985999999999996E-2</c:v>
                </c:pt>
                <c:pt idx="9943">
                  <c:v>4.6491999999999999E-2</c:v>
                </c:pt>
                <c:pt idx="9944">
                  <c:v>4.2840999999999997E-2</c:v>
                </c:pt>
                <c:pt idx="9945">
                  <c:v>3.7236999999999999E-2</c:v>
                </c:pt>
                <c:pt idx="9946">
                  <c:v>3.3144E-2</c:v>
                </c:pt>
                <c:pt idx="9947">
                  <c:v>3.3730999999999997E-2</c:v>
                </c:pt>
                <c:pt idx="9948">
                  <c:v>3.1363000000000002E-2</c:v>
                </c:pt>
                <c:pt idx="9949">
                  <c:v>2.6620999999999999E-2</c:v>
                </c:pt>
                <c:pt idx="9950">
                  <c:v>2.3663999999999998E-2</c:v>
                </c:pt>
                <c:pt idx="9951">
                  <c:v>2.0806999999999999E-2</c:v>
                </c:pt>
                <c:pt idx="9952">
                  <c:v>1.8530000000000001E-2</c:v>
                </c:pt>
                <c:pt idx="9953">
                  <c:v>1.5567999999999999E-2</c:v>
                </c:pt>
                <c:pt idx="9954">
                  <c:v>1.2688E-2</c:v>
                </c:pt>
                <c:pt idx="9955">
                  <c:v>9.6959999999999998E-3</c:v>
                </c:pt>
                <c:pt idx="9956">
                  <c:v>1.1318E-2</c:v>
                </c:pt>
                <c:pt idx="9957">
                  <c:v>1.6257000000000001E-2</c:v>
                </c:pt>
                <c:pt idx="9958">
                  <c:v>1.6566999999999998E-2</c:v>
                </c:pt>
                <c:pt idx="9959">
                  <c:v>1.3833999999999999E-2</c:v>
                </c:pt>
                <c:pt idx="9960">
                  <c:v>1.3823E-2</c:v>
                </c:pt>
                <c:pt idx="9961">
                  <c:v>1.1542999999999999E-2</c:v>
                </c:pt>
                <c:pt idx="9962">
                  <c:v>9.9620000000000004E-3</c:v>
                </c:pt>
                <c:pt idx="9963">
                  <c:v>9.2239999999999996E-3</c:v>
                </c:pt>
                <c:pt idx="9964">
                  <c:v>9.3969999999999991E-3</c:v>
                </c:pt>
                <c:pt idx="9965">
                  <c:v>8.4639999999999993E-3</c:v>
                </c:pt>
                <c:pt idx="9966">
                  <c:v>6.6359999999999995E-3</c:v>
                </c:pt>
                <c:pt idx="9967">
                  <c:v>5.5439999999999994E-3</c:v>
                </c:pt>
                <c:pt idx="9968">
                  <c:v>6.5709999999999996E-3</c:v>
                </c:pt>
                <c:pt idx="9969">
                  <c:v>5.424E-3</c:v>
                </c:pt>
                <c:pt idx="9970">
                  <c:v>4.8729999999999997E-3</c:v>
                </c:pt>
                <c:pt idx="9971">
                  <c:v>1.5540000000000002E-2</c:v>
                </c:pt>
                <c:pt idx="9972">
                  <c:v>2.2785E-2</c:v>
                </c:pt>
                <c:pt idx="9973">
                  <c:v>3.1642999999999998E-2</c:v>
                </c:pt>
                <c:pt idx="9974">
                  <c:v>3.6237999999999999E-2</c:v>
                </c:pt>
                <c:pt idx="9975">
                  <c:v>3.8032999999999997E-2</c:v>
                </c:pt>
                <c:pt idx="9976">
                  <c:v>3.6120000000000006E-2</c:v>
                </c:pt>
                <c:pt idx="9977">
                  <c:v>3.1945000000000001E-2</c:v>
                </c:pt>
                <c:pt idx="9978">
                  <c:v>2.6282E-2</c:v>
                </c:pt>
                <c:pt idx="9979">
                  <c:v>2.2036E-2</c:v>
                </c:pt>
                <c:pt idx="9980">
                  <c:v>1.9376999999999998E-2</c:v>
                </c:pt>
                <c:pt idx="9981">
                  <c:v>2.2130999999999998E-2</c:v>
                </c:pt>
                <c:pt idx="9982">
                  <c:v>2.0503999999999998E-2</c:v>
                </c:pt>
                <c:pt idx="9983">
                  <c:v>2.0478E-2</c:v>
                </c:pt>
                <c:pt idx="9984">
                  <c:v>1.8817999999999998E-2</c:v>
                </c:pt>
                <c:pt idx="9985">
                  <c:v>1.8449E-2</c:v>
                </c:pt>
                <c:pt idx="9986">
                  <c:v>1.4822E-2</c:v>
                </c:pt>
                <c:pt idx="9987">
                  <c:v>1.5058999999999999E-2</c:v>
                </c:pt>
                <c:pt idx="9988">
                  <c:v>1.3071999999999999E-2</c:v>
                </c:pt>
                <c:pt idx="9989">
                  <c:v>1.35E-2</c:v>
                </c:pt>
                <c:pt idx="9990">
                  <c:v>1.0411E-2</c:v>
                </c:pt>
                <c:pt idx="9991">
                  <c:v>4.6080000000000001E-3</c:v>
                </c:pt>
                <c:pt idx="9992">
                  <c:v>4.1089999999999998E-3</c:v>
                </c:pt>
                <c:pt idx="9993">
                  <c:v>2.7649999999999997E-3</c:v>
                </c:pt>
                <c:pt idx="9994">
                  <c:v>3.0589999999999997E-3</c:v>
                </c:pt>
                <c:pt idx="9995">
                  <c:v>2.9859999999999999E-3</c:v>
                </c:pt>
                <c:pt idx="9996">
                  <c:v>2.2309999999999999E-3</c:v>
                </c:pt>
                <c:pt idx="9997">
                  <c:v>2.248E-3</c:v>
                </c:pt>
                <c:pt idx="9998">
                  <c:v>2.898E-3</c:v>
                </c:pt>
                <c:pt idx="9999">
                  <c:v>3.346E-3</c:v>
                </c:pt>
                <c:pt idx="10000">
                  <c:v>3.614E-3</c:v>
                </c:pt>
                <c:pt idx="10001">
                  <c:v>2.3739999999999998E-3</c:v>
                </c:pt>
                <c:pt idx="10002">
                  <c:v>2.751E-3</c:v>
                </c:pt>
                <c:pt idx="10003">
                  <c:v>3.7100000000000002E-3</c:v>
                </c:pt>
                <c:pt idx="10004">
                  <c:v>3.8339999999999997E-3</c:v>
                </c:pt>
                <c:pt idx="10005">
                  <c:v>4.7859999999999995E-3</c:v>
                </c:pt>
                <c:pt idx="10006">
                  <c:v>6.0809999999999996E-3</c:v>
                </c:pt>
                <c:pt idx="10007">
                  <c:v>7.2069999999999999E-3</c:v>
                </c:pt>
                <c:pt idx="10008">
                  <c:v>5.7669999999999996E-3</c:v>
                </c:pt>
                <c:pt idx="10009">
                  <c:v>5.241E-3</c:v>
                </c:pt>
                <c:pt idx="10010">
                  <c:v>3.3029999999999999E-3</c:v>
                </c:pt>
                <c:pt idx="10011">
                  <c:v>4.5869999999999999E-3</c:v>
                </c:pt>
                <c:pt idx="10012">
                  <c:v>6.4139999999999996E-3</c:v>
                </c:pt>
                <c:pt idx="10013">
                  <c:v>1.0732E-2</c:v>
                </c:pt>
                <c:pt idx="10014">
                  <c:v>1.4074E-2</c:v>
                </c:pt>
                <c:pt idx="10015">
                  <c:v>1.0983E-2</c:v>
                </c:pt>
                <c:pt idx="10016">
                  <c:v>1.668E-2</c:v>
                </c:pt>
                <c:pt idx="10017">
                  <c:v>2.2352999999999998E-2</c:v>
                </c:pt>
                <c:pt idx="10018">
                  <c:v>2.8801999999999998E-2</c:v>
                </c:pt>
                <c:pt idx="10019">
                  <c:v>5.0054999999999995E-2</c:v>
                </c:pt>
                <c:pt idx="10020">
                  <c:v>6.9747000000000003E-2</c:v>
                </c:pt>
                <c:pt idx="10021">
                  <c:v>8.1668999999999992E-2</c:v>
                </c:pt>
                <c:pt idx="10022">
                  <c:v>8.6396000000000001E-2</c:v>
                </c:pt>
                <c:pt idx="10023">
                  <c:v>8.7619000000000002E-2</c:v>
                </c:pt>
                <c:pt idx="10024">
                  <c:v>8.9048999999999989E-2</c:v>
                </c:pt>
                <c:pt idx="10025">
                  <c:v>9.3747999999999998E-2</c:v>
                </c:pt>
                <c:pt idx="10026">
                  <c:v>8.9383999999999991E-2</c:v>
                </c:pt>
                <c:pt idx="10027">
                  <c:v>8.8815999999999992E-2</c:v>
                </c:pt>
                <c:pt idx="10028">
                  <c:v>8.989599999999999E-2</c:v>
                </c:pt>
                <c:pt idx="10029">
                  <c:v>8.5657999999999998E-2</c:v>
                </c:pt>
                <c:pt idx="10030">
                  <c:v>8.2158999999999996E-2</c:v>
                </c:pt>
                <c:pt idx="10031">
                  <c:v>8.8931999999999997E-2</c:v>
                </c:pt>
                <c:pt idx="10032">
                  <c:v>0.10023399999999999</c:v>
                </c:pt>
                <c:pt idx="10033">
                  <c:v>9.4747999999999999E-2</c:v>
                </c:pt>
                <c:pt idx="10034">
                  <c:v>9.1522999999999993E-2</c:v>
                </c:pt>
                <c:pt idx="10035">
                  <c:v>8.4708999999999993E-2</c:v>
                </c:pt>
                <c:pt idx="10036">
                  <c:v>7.9570000000000002E-2</c:v>
                </c:pt>
                <c:pt idx="10037">
                  <c:v>7.4220999999999995E-2</c:v>
                </c:pt>
                <c:pt idx="10038">
                  <c:v>7.0788000000000004E-2</c:v>
                </c:pt>
                <c:pt idx="10039">
                  <c:v>6.6156999999999994E-2</c:v>
                </c:pt>
                <c:pt idx="10040">
                  <c:v>6.6372E-2</c:v>
                </c:pt>
                <c:pt idx="10041">
                  <c:v>6.0970000000000003E-2</c:v>
                </c:pt>
                <c:pt idx="10042">
                  <c:v>6.6858000000000001E-2</c:v>
                </c:pt>
                <c:pt idx="10043">
                  <c:v>7.1307999999999996E-2</c:v>
                </c:pt>
                <c:pt idx="10044">
                  <c:v>7.1268999999999999E-2</c:v>
                </c:pt>
                <c:pt idx="10045">
                  <c:v>6.4458000000000001E-2</c:v>
                </c:pt>
                <c:pt idx="10046">
                  <c:v>6.0310999999999997E-2</c:v>
                </c:pt>
                <c:pt idx="10047">
                  <c:v>5.6786999999999997E-2</c:v>
                </c:pt>
                <c:pt idx="10048">
                  <c:v>5.2125999999999999E-2</c:v>
                </c:pt>
                <c:pt idx="10049">
                  <c:v>5.1644999999999996E-2</c:v>
                </c:pt>
                <c:pt idx="10050">
                  <c:v>5.1567999999999996E-2</c:v>
                </c:pt>
                <c:pt idx="10051">
                  <c:v>5.4170000000000003E-2</c:v>
                </c:pt>
                <c:pt idx="10052">
                  <c:v>5.4730000000000008E-2</c:v>
                </c:pt>
                <c:pt idx="10053">
                  <c:v>5.2224E-2</c:v>
                </c:pt>
                <c:pt idx="10054">
                  <c:v>4.8290000000000007E-2</c:v>
                </c:pt>
                <c:pt idx="10055">
                  <c:v>5.0806999999999998E-2</c:v>
                </c:pt>
                <c:pt idx="10056">
                  <c:v>4.7091999999999995E-2</c:v>
                </c:pt>
                <c:pt idx="10057">
                  <c:v>4.1078999999999997E-2</c:v>
                </c:pt>
                <c:pt idx="10058">
                  <c:v>3.9061999999999999E-2</c:v>
                </c:pt>
                <c:pt idx="10059">
                  <c:v>3.4589000000000002E-2</c:v>
                </c:pt>
                <c:pt idx="10060">
                  <c:v>3.7794999999999995E-2</c:v>
                </c:pt>
                <c:pt idx="10061">
                  <c:v>3.3731999999999998E-2</c:v>
                </c:pt>
                <c:pt idx="10062">
                  <c:v>3.6243999999999998E-2</c:v>
                </c:pt>
                <c:pt idx="10063">
                  <c:v>2.8901E-2</c:v>
                </c:pt>
                <c:pt idx="10064">
                  <c:v>2.9616999999999997E-2</c:v>
                </c:pt>
                <c:pt idx="10065">
                  <c:v>2.3470999999999999E-2</c:v>
                </c:pt>
                <c:pt idx="10066">
                  <c:v>1.5656E-2</c:v>
                </c:pt>
                <c:pt idx="10067">
                  <c:v>1.5792999999999998E-2</c:v>
                </c:pt>
                <c:pt idx="10068">
                  <c:v>1.9005999999999999E-2</c:v>
                </c:pt>
                <c:pt idx="10069">
                  <c:v>1.8897999999999998E-2</c:v>
                </c:pt>
                <c:pt idx="10070">
                  <c:v>1.8494999999999998E-2</c:v>
                </c:pt>
                <c:pt idx="10071">
                  <c:v>1.6739E-2</c:v>
                </c:pt>
                <c:pt idx="10072">
                  <c:v>1.0912E-2</c:v>
                </c:pt>
                <c:pt idx="10073">
                  <c:v>1.5940000000000003E-2</c:v>
                </c:pt>
                <c:pt idx="10074">
                  <c:v>1.8240000000000003E-2</c:v>
                </c:pt>
                <c:pt idx="10075">
                  <c:v>1.992E-2</c:v>
                </c:pt>
                <c:pt idx="10076">
                  <c:v>2.0416999999999998E-2</c:v>
                </c:pt>
                <c:pt idx="10077">
                  <c:v>1.9345999999999999E-2</c:v>
                </c:pt>
                <c:pt idx="10078">
                  <c:v>1.9507999999999998E-2</c:v>
                </c:pt>
                <c:pt idx="10079">
                  <c:v>1.5674999999999998E-2</c:v>
                </c:pt>
                <c:pt idx="10080">
                  <c:v>1.4459E-2</c:v>
                </c:pt>
                <c:pt idx="10081">
                  <c:v>1.4747999999999999E-2</c:v>
                </c:pt>
                <c:pt idx="10082">
                  <c:v>1.3220000000000001E-2</c:v>
                </c:pt>
                <c:pt idx="10083">
                  <c:v>1.2553E-2</c:v>
                </c:pt>
                <c:pt idx="10084">
                  <c:v>1.4905999999999999E-2</c:v>
                </c:pt>
                <c:pt idx="10085">
                  <c:v>9.8219999999999991E-3</c:v>
                </c:pt>
                <c:pt idx="10086">
                  <c:v>8.6629999999999988E-3</c:v>
                </c:pt>
                <c:pt idx="10087">
                  <c:v>1.0706E-2</c:v>
                </c:pt>
                <c:pt idx="10088">
                  <c:v>1.9042E-2</c:v>
                </c:pt>
                <c:pt idx="10089">
                  <c:v>2.2147999999999998E-2</c:v>
                </c:pt>
                <c:pt idx="10090">
                  <c:v>2.5722999999999999E-2</c:v>
                </c:pt>
                <c:pt idx="10091">
                  <c:v>3.1234999999999999E-2</c:v>
                </c:pt>
                <c:pt idx="10092">
                  <c:v>3.6302000000000001E-2</c:v>
                </c:pt>
                <c:pt idx="10093">
                  <c:v>3.6720000000000003E-2</c:v>
                </c:pt>
                <c:pt idx="10094">
                  <c:v>3.7245E-2</c:v>
                </c:pt>
                <c:pt idx="10095">
                  <c:v>3.8184999999999997E-2</c:v>
                </c:pt>
                <c:pt idx="10096">
                  <c:v>3.0407999999999998E-2</c:v>
                </c:pt>
                <c:pt idx="10097">
                  <c:v>2.7518999999999998E-2</c:v>
                </c:pt>
                <c:pt idx="10098">
                  <c:v>2.5793999999999997E-2</c:v>
                </c:pt>
                <c:pt idx="10099">
                  <c:v>2.6360999999999999E-2</c:v>
                </c:pt>
                <c:pt idx="10100">
                  <c:v>2.5817999999999997E-2</c:v>
                </c:pt>
                <c:pt idx="10101">
                  <c:v>1.6695999999999999E-2</c:v>
                </c:pt>
                <c:pt idx="10102">
                  <c:v>1.5104999999999999E-2</c:v>
                </c:pt>
                <c:pt idx="10103">
                  <c:v>1.4261999999999999E-2</c:v>
                </c:pt>
                <c:pt idx="10104">
                  <c:v>1.4208E-2</c:v>
                </c:pt>
                <c:pt idx="10105">
                  <c:v>1.5021999999999999E-2</c:v>
                </c:pt>
                <c:pt idx="10106">
                  <c:v>1.3925E-2</c:v>
                </c:pt>
                <c:pt idx="10107">
                  <c:v>1.204E-2</c:v>
                </c:pt>
                <c:pt idx="10108">
                  <c:v>1.5143999999999999E-2</c:v>
                </c:pt>
                <c:pt idx="10109">
                  <c:v>2.1892999999999999E-2</c:v>
                </c:pt>
                <c:pt idx="10110">
                  <c:v>2.8908E-2</c:v>
                </c:pt>
                <c:pt idx="10111">
                  <c:v>3.1670000000000004E-2</c:v>
                </c:pt>
                <c:pt idx="10112">
                  <c:v>3.8106999999999995E-2</c:v>
                </c:pt>
                <c:pt idx="10113">
                  <c:v>4.6108999999999997E-2</c:v>
                </c:pt>
                <c:pt idx="10114">
                  <c:v>5.0868999999999998E-2</c:v>
                </c:pt>
                <c:pt idx="10115">
                  <c:v>6.4107999999999998E-2</c:v>
                </c:pt>
                <c:pt idx="10116">
                  <c:v>8.1847000000000003E-2</c:v>
                </c:pt>
                <c:pt idx="10117">
                  <c:v>9.5915E-2</c:v>
                </c:pt>
                <c:pt idx="10118">
                  <c:v>0.10304000000000001</c:v>
                </c:pt>
                <c:pt idx="10119">
                  <c:v>0.108483</c:v>
                </c:pt>
                <c:pt idx="10120">
                  <c:v>0.10918499999999999</c:v>
                </c:pt>
                <c:pt idx="10121">
                  <c:v>0.10847899999999999</c:v>
                </c:pt>
                <c:pt idx="10122">
                  <c:v>0.105282</c:v>
                </c:pt>
                <c:pt idx="10123">
                  <c:v>0.108733</c:v>
                </c:pt>
                <c:pt idx="10124">
                  <c:v>0.129744</c:v>
                </c:pt>
                <c:pt idx="10125">
                  <c:v>0.12750300000000001</c:v>
                </c:pt>
                <c:pt idx="10126">
                  <c:v>0.13051499999999999</c:v>
                </c:pt>
                <c:pt idx="10127">
                  <c:v>0.13979900000000001</c:v>
                </c:pt>
                <c:pt idx="10128">
                  <c:v>0.15052000000000001</c:v>
                </c:pt>
                <c:pt idx="10129">
                  <c:v>0.14316099999999998</c:v>
                </c:pt>
                <c:pt idx="10130">
                  <c:v>0.13456099999999999</c:v>
                </c:pt>
                <c:pt idx="10131">
                  <c:v>0.11324899999999999</c:v>
                </c:pt>
                <c:pt idx="10132">
                  <c:v>0.118725</c:v>
                </c:pt>
                <c:pt idx="10133">
                  <c:v>0.121558</c:v>
                </c:pt>
                <c:pt idx="10134">
                  <c:v>0.120294</c:v>
                </c:pt>
                <c:pt idx="10135">
                  <c:v>0.129131</c:v>
                </c:pt>
                <c:pt idx="10136">
                  <c:v>0.12297699999999999</c:v>
                </c:pt>
                <c:pt idx="10137">
                  <c:v>0.111111</c:v>
                </c:pt>
                <c:pt idx="10138">
                  <c:v>9.0004000000000001E-2</c:v>
                </c:pt>
                <c:pt idx="10139">
                  <c:v>8.6345999999999992E-2</c:v>
                </c:pt>
                <c:pt idx="10140">
                  <c:v>9.0966999999999992E-2</c:v>
                </c:pt>
                <c:pt idx="10141">
                  <c:v>9.6805999999999989E-2</c:v>
                </c:pt>
                <c:pt idx="10142">
                  <c:v>0.10036199999999999</c:v>
                </c:pt>
                <c:pt idx="10143">
                  <c:v>0.11287399999999999</c:v>
                </c:pt>
                <c:pt idx="10144">
                  <c:v>0.13449</c:v>
                </c:pt>
                <c:pt idx="10145">
                  <c:v>0.15126899999999999</c:v>
                </c:pt>
                <c:pt idx="10146">
                  <c:v>0.16703499999999999</c:v>
                </c:pt>
                <c:pt idx="10147">
                  <c:v>0.157086</c:v>
                </c:pt>
                <c:pt idx="10148">
                  <c:v>0.16558599999999998</c:v>
                </c:pt>
                <c:pt idx="10149">
                  <c:v>0.16738400000000001</c:v>
                </c:pt>
                <c:pt idx="10150">
                  <c:v>0.153832</c:v>
                </c:pt>
                <c:pt idx="10151">
                  <c:v>0.152055</c:v>
                </c:pt>
                <c:pt idx="10152">
                  <c:v>0.13693000000000002</c:v>
                </c:pt>
                <c:pt idx="10153">
                  <c:v>0.14921199999999998</c:v>
                </c:pt>
                <c:pt idx="10154">
                  <c:v>0.14511599999999999</c:v>
                </c:pt>
                <c:pt idx="10155">
                  <c:v>0.15126299999999998</c:v>
                </c:pt>
                <c:pt idx="10156">
                  <c:v>0.165572</c:v>
                </c:pt>
                <c:pt idx="10157">
                  <c:v>0.17186899999999999</c:v>
                </c:pt>
                <c:pt idx="10158">
                  <c:v>0.19987199999999999</c:v>
                </c:pt>
                <c:pt idx="10159">
                  <c:v>0.20624499999999998</c:v>
                </c:pt>
                <c:pt idx="10160">
                  <c:v>0.21230399999999999</c:v>
                </c:pt>
                <c:pt idx="10161">
                  <c:v>0.21645000000000003</c:v>
                </c:pt>
                <c:pt idx="10162">
                  <c:v>0.20382899999999998</c:v>
                </c:pt>
                <c:pt idx="10163">
                  <c:v>0.20971499999999998</c:v>
                </c:pt>
                <c:pt idx="10164">
                  <c:v>0.206986</c:v>
                </c:pt>
                <c:pt idx="10165">
                  <c:v>0.20268799999999998</c:v>
                </c:pt>
                <c:pt idx="10166">
                  <c:v>0.20507399999999998</c:v>
                </c:pt>
                <c:pt idx="10167">
                  <c:v>0.18684099999999998</c:v>
                </c:pt>
                <c:pt idx="10168">
                  <c:v>0.18804699999999999</c:v>
                </c:pt>
                <c:pt idx="10169">
                  <c:v>0.18190799999999999</c:v>
                </c:pt>
                <c:pt idx="10170">
                  <c:v>0.16892299999999999</c:v>
                </c:pt>
                <c:pt idx="10171">
                  <c:v>0.16980299999999998</c:v>
                </c:pt>
                <c:pt idx="10172">
                  <c:v>0.179753</c:v>
                </c:pt>
                <c:pt idx="10173">
                  <c:v>0.177145</c:v>
                </c:pt>
                <c:pt idx="10174">
                  <c:v>0.17907099999999998</c:v>
                </c:pt>
                <c:pt idx="10175">
                  <c:v>0.11817799999999999</c:v>
                </c:pt>
                <c:pt idx="10176">
                  <c:v>0.136546</c:v>
                </c:pt>
                <c:pt idx="10177">
                  <c:v>0.163218</c:v>
                </c:pt>
                <c:pt idx="10178">
                  <c:v>0.171068</c:v>
                </c:pt>
                <c:pt idx="10179">
                  <c:v>0.176064</c:v>
                </c:pt>
                <c:pt idx="10180">
                  <c:v>0.17124899999999998</c:v>
                </c:pt>
                <c:pt idx="10181">
                  <c:v>0.171735</c:v>
                </c:pt>
                <c:pt idx="10182">
                  <c:v>0.16070000000000001</c:v>
                </c:pt>
                <c:pt idx="10183">
                  <c:v>0.16427700000000001</c:v>
                </c:pt>
                <c:pt idx="10184">
                  <c:v>0.157087</c:v>
                </c:pt>
                <c:pt idx="10185">
                  <c:v>0.16203299999999998</c:v>
                </c:pt>
                <c:pt idx="10186">
                  <c:v>0.16550299999999998</c:v>
                </c:pt>
                <c:pt idx="10187">
                  <c:v>0.18481399999999998</c:v>
                </c:pt>
                <c:pt idx="10188">
                  <c:v>0.18681899999999999</c:v>
                </c:pt>
                <c:pt idx="10189">
                  <c:v>0.18646799999999999</c:v>
                </c:pt>
                <c:pt idx="10190">
                  <c:v>0.18724000000000002</c:v>
                </c:pt>
                <c:pt idx="10191">
                  <c:v>0.16334199999999999</c:v>
                </c:pt>
                <c:pt idx="10192">
                  <c:v>0.147503</c:v>
                </c:pt>
                <c:pt idx="10193">
                  <c:v>0.15649099999999999</c:v>
                </c:pt>
                <c:pt idx="10194">
                  <c:v>0.16081000000000001</c:v>
                </c:pt>
                <c:pt idx="10195">
                  <c:v>0.151893</c:v>
                </c:pt>
                <c:pt idx="10196">
                  <c:v>0.147651</c:v>
                </c:pt>
                <c:pt idx="10197">
                  <c:v>0.137154</c:v>
                </c:pt>
                <c:pt idx="10198">
                  <c:v>0.12776499999999999</c:v>
                </c:pt>
                <c:pt idx="10199">
                  <c:v>0.13642199999999999</c:v>
                </c:pt>
                <c:pt idx="10200">
                  <c:v>0.13264199999999998</c:v>
                </c:pt>
                <c:pt idx="10201">
                  <c:v>0.136432</c:v>
                </c:pt>
                <c:pt idx="10202">
                  <c:v>0.13756699999999999</c:v>
                </c:pt>
                <c:pt idx="10203">
                  <c:v>0.13481000000000001</c:v>
                </c:pt>
                <c:pt idx="10204">
                  <c:v>0.12997799999999998</c:v>
                </c:pt>
                <c:pt idx="10205">
                  <c:v>0.12779099999999999</c:v>
                </c:pt>
                <c:pt idx="10206">
                  <c:v>0.127773</c:v>
                </c:pt>
                <c:pt idx="10207">
                  <c:v>0.13722099999999998</c:v>
                </c:pt>
                <c:pt idx="10208">
                  <c:v>0.13709000000000002</c:v>
                </c:pt>
                <c:pt idx="10209">
                  <c:v>0.13517599999999999</c:v>
                </c:pt>
                <c:pt idx="10210">
                  <c:v>0.13596900000000001</c:v>
                </c:pt>
                <c:pt idx="10211">
                  <c:v>0.123276</c:v>
                </c:pt>
                <c:pt idx="10212">
                  <c:v>0.11211299999999999</c:v>
                </c:pt>
                <c:pt idx="10213">
                  <c:v>0.10648000000000001</c:v>
                </c:pt>
                <c:pt idx="10214">
                  <c:v>9.8382999999999998E-2</c:v>
                </c:pt>
                <c:pt idx="10215">
                  <c:v>9.2604999999999993E-2</c:v>
                </c:pt>
                <c:pt idx="10216">
                  <c:v>8.9390999999999998E-2</c:v>
                </c:pt>
                <c:pt idx="10217">
                  <c:v>8.8634999999999992E-2</c:v>
                </c:pt>
                <c:pt idx="10218">
                  <c:v>8.2327999999999998E-2</c:v>
                </c:pt>
                <c:pt idx="10219">
                  <c:v>8.1622E-2</c:v>
                </c:pt>
                <c:pt idx="10220">
                  <c:v>7.5416999999999998E-2</c:v>
                </c:pt>
                <c:pt idx="10221">
                  <c:v>5.4182999999999995E-2</c:v>
                </c:pt>
                <c:pt idx="10222">
                  <c:v>6.7343E-2</c:v>
                </c:pt>
                <c:pt idx="10223">
                  <c:v>8.6481000000000002E-2</c:v>
                </c:pt>
                <c:pt idx="10224">
                  <c:v>9.4345999999999999E-2</c:v>
                </c:pt>
                <c:pt idx="10225">
                  <c:v>0.10193000000000001</c:v>
                </c:pt>
                <c:pt idx="10226">
                  <c:v>0.10192899999999999</c:v>
                </c:pt>
                <c:pt idx="10227">
                  <c:v>9.8880999999999997E-2</c:v>
                </c:pt>
                <c:pt idx="10228">
                  <c:v>0.10234699999999999</c:v>
                </c:pt>
                <c:pt idx="10229">
                  <c:v>9.5842999999999998E-2</c:v>
                </c:pt>
                <c:pt idx="10230">
                  <c:v>9.382299999999999E-2</c:v>
                </c:pt>
                <c:pt idx="10231">
                  <c:v>9.3970000000000012E-2</c:v>
                </c:pt>
                <c:pt idx="10232">
                  <c:v>9.0524999999999994E-2</c:v>
                </c:pt>
                <c:pt idx="10233">
                  <c:v>0.10762099999999999</c:v>
                </c:pt>
                <c:pt idx="10234">
                  <c:v>0.11265299999999999</c:v>
                </c:pt>
                <c:pt idx="10235">
                  <c:v>0.12600600000000001</c:v>
                </c:pt>
                <c:pt idx="10236">
                  <c:v>0.134218</c:v>
                </c:pt>
                <c:pt idx="10237">
                  <c:v>0.132412</c:v>
                </c:pt>
                <c:pt idx="10238">
                  <c:v>0.13433599999999998</c:v>
                </c:pt>
                <c:pt idx="10239">
                  <c:v>0.13090299999999999</c:v>
                </c:pt>
                <c:pt idx="10240">
                  <c:v>0.12437899999999999</c:v>
                </c:pt>
                <c:pt idx="10241">
                  <c:v>0.119115</c:v>
                </c:pt>
                <c:pt idx="10242">
                  <c:v>0.11233299999999999</c:v>
                </c:pt>
                <c:pt idx="10243">
                  <c:v>0.10332899999999999</c:v>
                </c:pt>
                <c:pt idx="10244">
                  <c:v>9.0473999999999999E-2</c:v>
                </c:pt>
                <c:pt idx="10245">
                  <c:v>8.1004999999999994E-2</c:v>
                </c:pt>
                <c:pt idx="10246">
                  <c:v>7.3277999999999996E-2</c:v>
                </c:pt>
                <c:pt idx="10247">
                  <c:v>7.0630999999999999E-2</c:v>
                </c:pt>
                <c:pt idx="10248">
                  <c:v>6.6143999999999994E-2</c:v>
                </c:pt>
                <c:pt idx="10249">
                  <c:v>6.1891999999999996E-2</c:v>
                </c:pt>
                <c:pt idx="10250">
                  <c:v>5.6360999999999994E-2</c:v>
                </c:pt>
                <c:pt idx="10251">
                  <c:v>5.2478999999999998E-2</c:v>
                </c:pt>
                <c:pt idx="10252">
                  <c:v>5.1195999999999998E-2</c:v>
                </c:pt>
                <c:pt idx="10253">
                  <c:v>4.9978999999999996E-2</c:v>
                </c:pt>
                <c:pt idx="10254">
                  <c:v>4.8438999999999996E-2</c:v>
                </c:pt>
                <c:pt idx="10255">
                  <c:v>4.7551999999999997E-2</c:v>
                </c:pt>
                <c:pt idx="10256">
                  <c:v>4.5086000000000001E-2</c:v>
                </c:pt>
                <c:pt idx="10257">
                  <c:v>4.3243999999999998E-2</c:v>
                </c:pt>
                <c:pt idx="10258">
                  <c:v>4.0175999999999996E-2</c:v>
                </c:pt>
                <c:pt idx="10259">
                  <c:v>3.6093E-2</c:v>
                </c:pt>
                <c:pt idx="10260">
                  <c:v>3.4254E-2</c:v>
                </c:pt>
                <c:pt idx="10261">
                  <c:v>3.2382999999999995E-2</c:v>
                </c:pt>
                <c:pt idx="10262">
                  <c:v>2.7321999999999999E-2</c:v>
                </c:pt>
                <c:pt idx="10263">
                  <c:v>1.8786999999999998E-2</c:v>
                </c:pt>
                <c:pt idx="10264">
                  <c:v>1.5350000000000001E-2</c:v>
                </c:pt>
                <c:pt idx="10265">
                  <c:v>1.8744E-2</c:v>
                </c:pt>
                <c:pt idx="10266">
                  <c:v>2.8768999999999999E-2</c:v>
                </c:pt>
                <c:pt idx="10267">
                  <c:v>3.8810999999999998E-2</c:v>
                </c:pt>
                <c:pt idx="10268">
                  <c:v>5.0048999999999996E-2</c:v>
                </c:pt>
                <c:pt idx="10269">
                  <c:v>6.3789999999999999E-2</c:v>
                </c:pt>
                <c:pt idx="10270">
                  <c:v>7.0108000000000004E-2</c:v>
                </c:pt>
                <c:pt idx="10271">
                  <c:v>7.8237000000000001E-2</c:v>
                </c:pt>
                <c:pt idx="10272">
                  <c:v>7.8911999999999996E-2</c:v>
                </c:pt>
                <c:pt idx="10273">
                  <c:v>9.1407999999999989E-2</c:v>
                </c:pt>
                <c:pt idx="10274">
                  <c:v>9.0533999999999989E-2</c:v>
                </c:pt>
                <c:pt idx="10275">
                  <c:v>8.9387999999999995E-2</c:v>
                </c:pt>
                <c:pt idx="10276">
                  <c:v>0.100713</c:v>
                </c:pt>
                <c:pt idx="10277">
                  <c:v>0.10990499999999999</c:v>
                </c:pt>
                <c:pt idx="10278">
                  <c:v>0.110163</c:v>
                </c:pt>
                <c:pt idx="10279">
                  <c:v>0.10554899999999999</c:v>
                </c:pt>
                <c:pt idx="10280">
                  <c:v>0.12005</c:v>
                </c:pt>
                <c:pt idx="10281">
                  <c:v>0.12401899999999999</c:v>
                </c:pt>
                <c:pt idx="10282">
                  <c:v>0.12154899999999999</c:v>
                </c:pt>
                <c:pt idx="10283">
                  <c:v>0.121751</c:v>
                </c:pt>
                <c:pt idx="10284">
                  <c:v>0.129775</c:v>
                </c:pt>
                <c:pt idx="10285">
                  <c:v>0.12862499999999999</c:v>
                </c:pt>
                <c:pt idx="10286">
                  <c:v>0.11992299999999999</c:v>
                </c:pt>
                <c:pt idx="10287">
                  <c:v>0.11649699999999999</c:v>
                </c:pt>
                <c:pt idx="10288">
                  <c:v>0.10974199999999999</c:v>
                </c:pt>
                <c:pt idx="10289">
                  <c:v>0.104444</c:v>
                </c:pt>
                <c:pt idx="10290">
                  <c:v>0.10086000000000001</c:v>
                </c:pt>
                <c:pt idx="10291">
                  <c:v>9.5115999999999992E-2</c:v>
                </c:pt>
                <c:pt idx="10292">
                  <c:v>8.7145E-2</c:v>
                </c:pt>
                <c:pt idx="10293">
                  <c:v>7.7285999999999994E-2</c:v>
                </c:pt>
                <c:pt idx="10294">
                  <c:v>5.7215999999999996E-2</c:v>
                </c:pt>
                <c:pt idx="10295">
                  <c:v>4.8245999999999997E-2</c:v>
                </c:pt>
                <c:pt idx="10296">
                  <c:v>4.9457000000000001E-2</c:v>
                </c:pt>
                <c:pt idx="10297">
                  <c:v>4.2421E-2</c:v>
                </c:pt>
                <c:pt idx="10298">
                  <c:v>4.2537999999999999E-2</c:v>
                </c:pt>
                <c:pt idx="10299">
                  <c:v>4.2414E-2</c:v>
                </c:pt>
                <c:pt idx="10300">
                  <c:v>4.1609E-2</c:v>
                </c:pt>
                <c:pt idx="10301">
                  <c:v>4.3110999999999997E-2</c:v>
                </c:pt>
                <c:pt idx="10302">
                  <c:v>4.3546000000000001E-2</c:v>
                </c:pt>
                <c:pt idx="10303">
                  <c:v>3.7304999999999998E-2</c:v>
                </c:pt>
                <c:pt idx="10304">
                  <c:v>3.739E-2</c:v>
                </c:pt>
                <c:pt idx="10305">
                  <c:v>3.4270999999999996E-2</c:v>
                </c:pt>
                <c:pt idx="10306">
                  <c:v>3.4590000000000003E-2</c:v>
                </c:pt>
                <c:pt idx="10307">
                  <c:v>2.9707999999999998E-2</c:v>
                </c:pt>
                <c:pt idx="10308">
                  <c:v>3.1097E-2</c:v>
                </c:pt>
                <c:pt idx="10309">
                  <c:v>3.1594999999999998E-2</c:v>
                </c:pt>
                <c:pt idx="10310">
                  <c:v>3.0210999999999998E-2</c:v>
                </c:pt>
                <c:pt idx="10311">
                  <c:v>3.2363999999999997E-2</c:v>
                </c:pt>
                <c:pt idx="10312">
                  <c:v>3.4098999999999997E-2</c:v>
                </c:pt>
                <c:pt idx="10313">
                  <c:v>3.5781E-2</c:v>
                </c:pt>
                <c:pt idx="10314">
                  <c:v>3.2070000000000001E-2</c:v>
                </c:pt>
                <c:pt idx="10315">
                  <c:v>3.2067999999999999E-2</c:v>
                </c:pt>
                <c:pt idx="10316">
                  <c:v>2.8756E-2</c:v>
                </c:pt>
                <c:pt idx="10317">
                  <c:v>2.8121E-2</c:v>
                </c:pt>
                <c:pt idx="10318">
                  <c:v>2.8790000000000003E-2</c:v>
                </c:pt>
                <c:pt idx="10319">
                  <c:v>2.2588999999999998E-2</c:v>
                </c:pt>
                <c:pt idx="10320">
                  <c:v>2.1580000000000002E-2</c:v>
                </c:pt>
                <c:pt idx="10321">
                  <c:v>2.0538999999999998E-2</c:v>
                </c:pt>
                <c:pt idx="10322">
                  <c:v>1.8093999999999999E-2</c:v>
                </c:pt>
                <c:pt idx="10323">
                  <c:v>1.3094999999999999E-2</c:v>
                </c:pt>
                <c:pt idx="10324">
                  <c:v>1.3491999999999999E-2</c:v>
                </c:pt>
                <c:pt idx="10325">
                  <c:v>1.7167999999999999E-2</c:v>
                </c:pt>
                <c:pt idx="10326">
                  <c:v>1.779E-2</c:v>
                </c:pt>
                <c:pt idx="10327">
                  <c:v>3.3177999999999999E-2</c:v>
                </c:pt>
                <c:pt idx="10328">
                  <c:v>5.9448999999999995E-2</c:v>
                </c:pt>
                <c:pt idx="10329">
                  <c:v>8.2810000000000009E-2</c:v>
                </c:pt>
                <c:pt idx="10330">
                  <c:v>9.7073999999999994E-2</c:v>
                </c:pt>
                <c:pt idx="10331">
                  <c:v>0.11034099999999999</c:v>
                </c:pt>
                <c:pt idx="10332">
                  <c:v>0.13569599999999998</c:v>
                </c:pt>
                <c:pt idx="10333">
                  <c:v>0.14811199999999999</c:v>
                </c:pt>
                <c:pt idx="10334">
                  <c:v>0.13986399999999999</c:v>
                </c:pt>
                <c:pt idx="10335">
                  <c:v>0.15149499999999999</c:v>
                </c:pt>
                <c:pt idx="10336">
                  <c:v>0.15861500000000001</c:v>
                </c:pt>
                <c:pt idx="10337">
                  <c:v>0.18024399999999999</c:v>
                </c:pt>
                <c:pt idx="10338">
                  <c:v>0.188163</c:v>
                </c:pt>
                <c:pt idx="10339">
                  <c:v>0.193883</c:v>
                </c:pt>
                <c:pt idx="10340">
                  <c:v>0.19257099999999999</c:v>
                </c:pt>
                <c:pt idx="10341">
                  <c:v>0.20852699999999999</c:v>
                </c:pt>
                <c:pt idx="10342">
                  <c:v>0.21101199999999998</c:v>
                </c:pt>
                <c:pt idx="10343">
                  <c:v>0.201074</c:v>
                </c:pt>
                <c:pt idx="10344">
                  <c:v>0.19823499999999999</c:v>
                </c:pt>
                <c:pt idx="10345">
                  <c:v>0.19539399999999998</c:v>
                </c:pt>
                <c:pt idx="10346">
                  <c:v>0.18675000000000003</c:v>
                </c:pt>
                <c:pt idx="10347">
                  <c:v>0.15912399999999999</c:v>
                </c:pt>
                <c:pt idx="10348">
                  <c:v>0.14917900000000001</c:v>
                </c:pt>
                <c:pt idx="10349">
                  <c:v>0.14102899999999999</c:v>
                </c:pt>
                <c:pt idx="10350">
                  <c:v>0.13159000000000001</c:v>
                </c:pt>
                <c:pt idx="10351">
                  <c:v>0.154581</c:v>
                </c:pt>
                <c:pt idx="10352">
                  <c:v>0.156055</c:v>
                </c:pt>
                <c:pt idx="10353">
                  <c:v>0.16009199999999998</c:v>
                </c:pt>
                <c:pt idx="10354">
                  <c:v>0.15138499999999999</c:v>
                </c:pt>
                <c:pt idx="10355">
                  <c:v>0.148371</c:v>
                </c:pt>
                <c:pt idx="10356">
                  <c:v>0.13666499999999998</c:v>
                </c:pt>
                <c:pt idx="10357">
                  <c:v>0.17113899999999999</c:v>
                </c:pt>
                <c:pt idx="10358">
                  <c:v>0.15075000000000002</c:v>
                </c:pt>
                <c:pt idx="10359">
                  <c:v>0.13769799999999999</c:v>
                </c:pt>
                <c:pt idx="10360">
                  <c:v>0.138845</c:v>
                </c:pt>
                <c:pt idx="10361">
                  <c:v>0.14577899999999999</c:v>
                </c:pt>
                <c:pt idx="10362">
                  <c:v>0.136132</c:v>
                </c:pt>
                <c:pt idx="10363">
                  <c:v>0.14060899999999998</c:v>
                </c:pt>
                <c:pt idx="10364">
                  <c:v>0.135321</c:v>
                </c:pt>
                <c:pt idx="10365">
                  <c:v>0.126968</c:v>
                </c:pt>
                <c:pt idx="10366">
                  <c:v>0.119237</c:v>
                </c:pt>
                <c:pt idx="10367">
                  <c:v>0.11238099999999999</c:v>
                </c:pt>
                <c:pt idx="10368">
                  <c:v>0.10278799999999999</c:v>
                </c:pt>
                <c:pt idx="10369">
                  <c:v>8.9811999999999989E-2</c:v>
                </c:pt>
                <c:pt idx="10370">
                  <c:v>8.6720999999999993E-2</c:v>
                </c:pt>
                <c:pt idx="10371">
                  <c:v>9.8931999999999992E-2</c:v>
                </c:pt>
                <c:pt idx="10372">
                  <c:v>0.103696</c:v>
                </c:pt>
                <c:pt idx="10373">
                  <c:v>0.10065399999999999</c:v>
                </c:pt>
                <c:pt idx="10374">
                  <c:v>9.7768999999999995E-2</c:v>
                </c:pt>
                <c:pt idx="10375">
                  <c:v>0.101906</c:v>
                </c:pt>
                <c:pt idx="10376">
                  <c:v>0.10547799999999999</c:v>
                </c:pt>
                <c:pt idx="10377">
                  <c:v>0.13222699999999998</c:v>
                </c:pt>
                <c:pt idx="10378">
                  <c:v>0.135384</c:v>
                </c:pt>
                <c:pt idx="10379">
                  <c:v>0.14927299999999999</c:v>
                </c:pt>
                <c:pt idx="10380">
                  <c:v>0.15205399999999999</c:v>
                </c:pt>
                <c:pt idx="10381">
                  <c:v>0.145949</c:v>
                </c:pt>
                <c:pt idx="10382">
                  <c:v>0.14102199999999998</c:v>
                </c:pt>
                <c:pt idx="10383">
                  <c:v>0.140097</c:v>
                </c:pt>
                <c:pt idx="10384">
                  <c:v>0.13075299999999998</c:v>
                </c:pt>
                <c:pt idx="10385">
                  <c:v>0.12332399999999999</c:v>
                </c:pt>
                <c:pt idx="10386">
                  <c:v>0.11461099999999999</c:v>
                </c:pt>
                <c:pt idx="10387">
                  <c:v>0.10876000000000001</c:v>
                </c:pt>
                <c:pt idx="10388">
                  <c:v>0.100545</c:v>
                </c:pt>
                <c:pt idx="10389">
                  <c:v>9.0373999999999996E-2</c:v>
                </c:pt>
                <c:pt idx="10390">
                  <c:v>8.4863999999999995E-2</c:v>
                </c:pt>
                <c:pt idx="10391">
                  <c:v>8.0383999999999997E-2</c:v>
                </c:pt>
                <c:pt idx="10392">
                  <c:v>7.851000000000001E-2</c:v>
                </c:pt>
                <c:pt idx="10393">
                  <c:v>7.7152999999999999E-2</c:v>
                </c:pt>
                <c:pt idx="10394">
                  <c:v>7.3361999999999997E-2</c:v>
                </c:pt>
                <c:pt idx="10395">
                  <c:v>6.6002999999999992E-2</c:v>
                </c:pt>
                <c:pt idx="10396">
                  <c:v>7.2739999999999999E-2</c:v>
                </c:pt>
                <c:pt idx="10397">
                  <c:v>7.0114999999999997E-2</c:v>
                </c:pt>
                <c:pt idx="10398">
                  <c:v>6.6390999999999992E-2</c:v>
                </c:pt>
                <c:pt idx="10399">
                  <c:v>6.1380999999999998E-2</c:v>
                </c:pt>
                <c:pt idx="10400">
                  <c:v>6.5174999999999997E-2</c:v>
                </c:pt>
                <c:pt idx="10401">
                  <c:v>6.5222000000000002E-2</c:v>
                </c:pt>
                <c:pt idx="10402">
                  <c:v>6.4385999999999999E-2</c:v>
                </c:pt>
                <c:pt idx="10403">
                  <c:v>5.9193999999999997E-2</c:v>
                </c:pt>
                <c:pt idx="10404">
                  <c:v>5.5016999999999996E-2</c:v>
                </c:pt>
                <c:pt idx="10405">
                  <c:v>5.1977999999999996E-2</c:v>
                </c:pt>
                <c:pt idx="10406">
                  <c:v>5.1560999999999996E-2</c:v>
                </c:pt>
                <c:pt idx="10407">
                  <c:v>5.2718999999999995E-2</c:v>
                </c:pt>
                <c:pt idx="10408">
                  <c:v>4.7532999999999999E-2</c:v>
                </c:pt>
                <c:pt idx="10409">
                  <c:v>4.8515999999999997E-2</c:v>
                </c:pt>
                <c:pt idx="10410">
                  <c:v>4.2057999999999998E-2</c:v>
                </c:pt>
                <c:pt idx="10411">
                  <c:v>3.9233999999999998E-2</c:v>
                </c:pt>
                <c:pt idx="10412">
                  <c:v>3.8106999999999995E-2</c:v>
                </c:pt>
                <c:pt idx="10413">
                  <c:v>2.2920000000000003E-2</c:v>
                </c:pt>
                <c:pt idx="10414">
                  <c:v>2.8031E-2</c:v>
                </c:pt>
                <c:pt idx="10415">
                  <c:v>3.4827999999999998E-2</c:v>
                </c:pt>
                <c:pt idx="10416">
                  <c:v>3.9945999999999995E-2</c:v>
                </c:pt>
                <c:pt idx="10417">
                  <c:v>4.1971000000000001E-2</c:v>
                </c:pt>
                <c:pt idx="10418">
                  <c:v>4.2033999999999995E-2</c:v>
                </c:pt>
                <c:pt idx="10419">
                  <c:v>4.0224999999999997E-2</c:v>
                </c:pt>
                <c:pt idx="10420">
                  <c:v>4.0354999999999995E-2</c:v>
                </c:pt>
                <c:pt idx="10421">
                  <c:v>3.8918000000000001E-2</c:v>
                </c:pt>
                <c:pt idx="10422">
                  <c:v>3.8398999999999996E-2</c:v>
                </c:pt>
                <c:pt idx="10423">
                  <c:v>3.8385999999999997E-2</c:v>
                </c:pt>
                <c:pt idx="10424">
                  <c:v>3.9534E-2</c:v>
                </c:pt>
                <c:pt idx="10425">
                  <c:v>4.1095E-2</c:v>
                </c:pt>
                <c:pt idx="10426">
                  <c:v>3.9664999999999999E-2</c:v>
                </c:pt>
                <c:pt idx="10427">
                  <c:v>3.6053999999999996E-2</c:v>
                </c:pt>
                <c:pt idx="10428">
                  <c:v>3.9417000000000001E-2</c:v>
                </c:pt>
                <c:pt idx="10429">
                  <c:v>4.1384999999999998E-2</c:v>
                </c:pt>
                <c:pt idx="10430">
                  <c:v>4.1060000000000006E-2</c:v>
                </c:pt>
                <c:pt idx="10431">
                  <c:v>4.1740000000000006E-2</c:v>
                </c:pt>
                <c:pt idx="10432">
                  <c:v>3.9924000000000001E-2</c:v>
                </c:pt>
                <c:pt idx="10433">
                  <c:v>3.2754999999999999E-2</c:v>
                </c:pt>
                <c:pt idx="10434">
                  <c:v>4.2741999999999995E-2</c:v>
                </c:pt>
                <c:pt idx="10435">
                  <c:v>4.5133E-2</c:v>
                </c:pt>
                <c:pt idx="10436">
                  <c:v>3.3423000000000001E-2</c:v>
                </c:pt>
                <c:pt idx="10437">
                  <c:v>3.6694999999999998E-2</c:v>
                </c:pt>
                <c:pt idx="10438">
                  <c:v>3.4962E-2</c:v>
                </c:pt>
                <c:pt idx="10439">
                  <c:v>3.3034000000000001E-2</c:v>
                </c:pt>
                <c:pt idx="10440">
                  <c:v>3.2696999999999997E-2</c:v>
                </c:pt>
                <c:pt idx="10441">
                  <c:v>3.1059E-2</c:v>
                </c:pt>
                <c:pt idx="10442">
                  <c:v>3.0453999999999998E-2</c:v>
                </c:pt>
                <c:pt idx="10443">
                  <c:v>3.2571999999999997E-2</c:v>
                </c:pt>
                <c:pt idx="10444">
                  <c:v>3.2785000000000002E-2</c:v>
                </c:pt>
                <c:pt idx="10445">
                  <c:v>2.9328999999999997E-2</c:v>
                </c:pt>
                <c:pt idx="10446">
                  <c:v>2.6998999999999999E-2</c:v>
                </c:pt>
                <c:pt idx="10447">
                  <c:v>1.9913999999999998E-2</c:v>
                </c:pt>
                <c:pt idx="10448">
                  <c:v>1.7738E-2</c:v>
                </c:pt>
                <c:pt idx="10449">
                  <c:v>1.6125E-2</c:v>
                </c:pt>
                <c:pt idx="10450">
                  <c:v>1.5297999999999999E-2</c:v>
                </c:pt>
                <c:pt idx="10451">
                  <c:v>1.2362E-2</c:v>
                </c:pt>
                <c:pt idx="10452">
                  <c:v>1.0546999999999999E-2</c:v>
                </c:pt>
                <c:pt idx="10453">
                  <c:v>1.6631E-2</c:v>
                </c:pt>
                <c:pt idx="10454">
                  <c:v>2.3417E-2</c:v>
                </c:pt>
                <c:pt idx="10455">
                  <c:v>2.3746E-2</c:v>
                </c:pt>
                <c:pt idx="10456">
                  <c:v>2.7970999999999999E-2</c:v>
                </c:pt>
                <c:pt idx="10457">
                  <c:v>3.7628000000000002E-2</c:v>
                </c:pt>
                <c:pt idx="10458">
                  <c:v>3.3857999999999999E-2</c:v>
                </c:pt>
                <c:pt idx="10459">
                  <c:v>4.1647999999999998E-2</c:v>
                </c:pt>
                <c:pt idx="10460">
                  <c:v>4.6810000000000004E-2</c:v>
                </c:pt>
                <c:pt idx="10461">
                  <c:v>4.3109000000000001E-2</c:v>
                </c:pt>
                <c:pt idx="10462">
                  <c:v>3.5360999999999997E-2</c:v>
                </c:pt>
                <c:pt idx="10463">
                  <c:v>3.1050999999999999E-2</c:v>
                </c:pt>
                <c:pt idx="10464">
                  <c:v>3.2754999999999999E-2</c:v>
                </c:pt>
                <c:pt idx="10465">
                  <c:v>3.3714000000000001E-2</c:v>
                </c:pt>
                <c:pt idx="10466">
                  <c:v>3.4542999999999997E-2</c:v>
                </c:pt>
                <c:pt idx="10467">
                  <c:v>3.2717999999999997E-2</c:v>
                </c:pt>
                <c:pt idx="10468">
                  <c:v>3.2040000000000006E-2</c:v>
                </c:pt>
                <c:pt idx="10469">
                  <c:v>3.0012999999999998E-2</c:v>
                </c:pt>
                <c:pt idx="10470">
                  <c:v>2.4500999999999998E-2</c:v>
                </c:pt>
                <c:pt idx="10471">
                  <c:v>2.4081999999999999E-2</c:v>
                </c:pt>
                <c:pt idx="10472">
                  <c:v>2.1405E-2</c:v>
                </c:pt>
                <c:pt idx="10473">
                  <c:v>3.7286E-2</c:v>
                </c:pt>
                <c:pt idx="10474">
                  <c:v>4.8490000000000005E-2</c:v>
                </c:pt>
                <c:pt idx="10475">
                  <c:v>6.7995E-2</c:v>
                </c:pt>
                <c:pt idx="10476">
                  <c:v>0.11212000000000001</c:v>
                </c:pt>
                <c:pt idx="10477">
                  <c:v>0.17394199999999999</c:v>
                </c:pt>
                <c:pt idx="10478">
                  <c:v>0.23977899999999999</c:v>
                </c:pt>
                <c:pt idx="10479">
                  <c:v>0.28058899999999998</c:v>
                </c:pt>
                <c:pt idx="10480">
                  <c:v>0.28889300000000001</c:v>
                </c:pt>
                <c:pt idx="10481">
                  <c:v>0.32070599999999999</c:v>
                </c:pt>
                <c:pt idx="10482">
                  <c:v>0.35470000000000002</c:v>
                </c:pt>
                <c:pt idx="10483">
                  <c:v>0.45152599999999998</c:v>
                </c:pt>
                <c:pt idx="10484">
                  <c:v>0.51582399999999995</c:v>
                </c:pt>
                <c:pt idx="10485">
                  <c:v>0.54744700000000002</c:v>
                </c:pt>
                <c:pt idx="10486">
                  <c:v>0.579565</c:v>
                </c:pt>
                <c:pt idx="10487">
                  <c:v>0.65318399999999999</c:v>
                </c:pt>
                <c:pt idx="10488">
                  <c:v>0.64267200000000002</c:v>
                </c:pt>
                <c:pt idx="10489">
                  <c:v>0.68065500000000001</c:v>
                </c:pt>
                <c:pt idx="10490">
                  <c:v>0.66860900000000001</c:v>
                </c:pt>
                <c:pt idx="10491">
                  <c:v>0.65068799999999993</c:v>
                </c:pt>
                <c:pt idx="10492">
                  <c:v>0.69238599999999995</c:v>
                </c:pt>
                <c:pt idx="10493">
                  <c:v>0.67977900000000002</c:v>
                </c:pt>
                <c:pt idx="10494">
                  <c:v>0.65295099999999995</c:v>
                </c:pt>
                <c:pt idx="10495">
                  <c:v>0.65897699999999992</c:v>
                </c:pt>
                <c:pt idx="10496">
                  <c:v>0.63600800000000002</c:v>
                </c:pt>
                <c:pt idx="10497">
                  <c:v>0.64354199999999995</c:v>
                </c:pt>
                <c:pt idx="10498">
                  <c:v>0.64613100000000001</c:v>
                </c:pt>
                <c:pt idx="10499">
                  <c:v>0.62552200000000002</c:v>
                </c:pt>
                <c:pt idx="10500">
                  <c:v>0.64528699999999994</c:v>
                </c:pt>
                <c:pt idx="10501">
                  <c:v>0.63813599999999993</c:v>
                </c:pt>
                <c:pt idx="10502">
                  <c:v>0.632629</c:v>
                </c:pt>
                <c:pt idx="10503">
                  <c:v>0.62215699999999996</c:v>
                </c:pt>
                <c:pt idx="10504">
                  <c:v>0.61101399999999995</c:v>
                </c:pt>
                <c:pt idx="10505">
                  <c:v>0.59663500000000003</c:v>
                </c:pt>
                <c:pt idx="10506">
                  <c:v>0.579484</c:v>
                </c:pt>
                <c:pt idx="10507">
                  <c:v>0.54878199999999999</c:v>
                </c:pt>
                <c:pt idx="10508">
                  <c:v>0.53781800000000002</c:v>
                </c:pt>
                <c:pt idx="10509">
                  <c:v>0.50957399999999997</c:v>
                </c:pt>
                <c:pt idx="10510">
                  <c:v>0.51273899999999994</c:v>
                </c:pt>
                <c:pt idx="10511">
                  <c:v>0.50121700000000002</c:v>
                </c:pt>
                <c:pt idx="10512">
                  <c:v>0.48293700000000001</c:v>
                </c:pt>
                <c:pt idx="10513">
                  <c:v>0.46192499999999997</c:v>
                </c:pt>
                <c:pt idx="10514">
                  <c:v>0.47733899999999996</c:v>
                </c:pt>
                <c:pt idx="10515">
                  <c:v>0.47747899999999999</c:v>
                </c:pt>
                <c:pt idx="10516">
                  <c:v>0.46209299999999998</c:v>
                </c:pt>
                <c:pt idx="10517">
                  <c:v>0.445938</c:v>
                </c:pt>
                <c:pt idx="10518">
                  <c:v>0.43149099999999996</c:v>
                </c:pt>
                <c:pt idx="10519">
                  <c:v>0.41546699999999998</c:v>
                </c:pt>
                <c:pt idx="10520">
                  <c:v>0.40209499999999998</c:v>
                </c:pt>
                <c:pt idx="10521">
                  <c:v>0.39264099999999996</c:v>
                </c:pt>
                <c:pt idx="10522">
                  <c:v>0.40629000000000004</c:v>
                </c:pt>
                <c:pt idx="10523">
                  <c:v>0.39280399999999999</c:v>
                </c:pt>
                <c:pt idx="10524">
                  <c:v>0.391455</c:v>
                </c:pt>
                <c:pt idx="10525">
                  <c:v>0.39623000000000003</c:v>
                </c:pt>
                <c:pt idx="10526">
                  <c:v>0.39567599999999997</c:v>
                </c:pt>
                <c:pt idx="10527">
                  <c:v>0.39422299999999999</c:v>
                </c:pt>
                <c:pt idx="10528">
                  <c:v>0.37895399999999996</c:v>
                </c:pt>
                <c:pt idx="10529">
                  <c:v>0.38566600000000001</c:v>
                </c:pt>
                <c:pt idx="10530">
                  <c:v>0.37705000000000005</c:v>
                </c:pt>
                <c:pt idx="10531">
                  <c:v>0.36875399999999997</c:v>
                </c:pt>
                <c:pt idx="10532">
                  <c:v>0.37777499999999997</c:v>
                </c:pt>
                <c:pt idx="10533">
                  <c:v>0.35885</c:v>
                </c:pt>
                <c:pt idx="10534">
                  <c:v>0.35595499999999997</c:v>
                </c:pt>
                <c:pt idx="10535">
                  <c:v>0.34843099999999999</c:v>
                </c:pt>
                <c:pt idx="10536">
                  <c:v>0.34839399999999998</c:v>
                </c:pt>
                <c:pt idx="10537">
                  <c:v>0.32827699999999999</c:v>
                </c:pt>
                <c:pt idx="10538">
                  <c:v>0.318573</c:v>
                </c:pt>
                <c:pt idx="10539">
                  <c:v>0.31602000000000002</c:v>
                </c:pt>
                <c:pt idx="10540">
                  <c:v>0.32073099999999999</c:v>
                </c:pt>
                <c:pt idx="10541">
                  <c:v>0.30074000000000001</c:v>
                </c:pt>
                <c:pt idx="10542">
                  <c:v>0.30028000000000005</c:v>
                </c:pt>
                <c:pt idx="10543">
                  <c:v>0.31590000000000001</c:v>
                </c:pt>
                <c:pt idx="10544">
                  <c:v>0.29622300000000001</c:v>
                </c:pt>
                <c:pt idx="10545">
                  <c:v>0.29516100000000001</c:v>
                </c:pt>
                <c:pt idx="10546">
                  <c:v>0.290246</c:v>
                </c:pt>
                <c:pt idx="10547">
                  <c:v>0.29051199999999999</c:v>
                </c:pt>
                <c:pt idx="10548">
                  <c:v>0.28865199999999996</c:v>
                </c:pt>
                <c:pt idx="10549">
                  <c:v>0.28709099999999999</c:v>
                </c:pt>
                <c:pt idx="10550">
                  <c:v>0.28617300000000001</c:v>
                </c:pt>
                <c:pt idx="10551">
                  <c:v>0.311587</c:v>
                </c:pt>
                <c:pt idx="10552">
                  <c:v>0.30840299999999998</c:v>
                </c:pt>
                <c:pt idx="10553">
                  <c:v>0.29773699999999997</c:v>
                </c:pt>
                <c:pt idx="10554">
                  <c:v>0.28816199999999997</c:v>
                </c:pt>
                <c:pt idx="10555">
                  <c:v>0.27629399999999998</c:v>
                </c:pt>
                <c:pt idx="10556">
                  <c:v>0.275196</c:v>
                </c:pt>
                <c:pt idx="10557">
                  <c:v>0.266872</c:v>
                </c:pt>
                <c:pt idx="10558">
                  <c:v>0.24416000000000002</c:v>
                </c:pt>
                <c:pt idx="10559">
                  <c:v>0.22653399999999999</c:v>
                </c:pt>
                <c:pt idx="10560">
                  <c:v>0.22284799999999999</c:v>
                </c:pt>
                <c:pt idx="10561">
                  <c:v>0.21939299999999998</c:v>
                </c:pt>
                <c:pt idx="10562">
                  <c:v>0.213252</c:v>
                </c:pt>
                <c:pt idx="10563">
                  <c:v>0.20238099999999998</c:v>
                </c:pt>
                <c:pt idx="10564">
                  <c:v>0.20165899999999998</c:v>
                </c:pt>
                <c:pt idx="10565">
                  <c:v>0.21351099999999998</c:v>
                </c:pt>
                <c:pt idx="10566">
                  <c:v>0.22104199999999999</c:v>
                </c:pt>
                <c:pt idx="10567">
                  <c:v>0.21579899999999999</c:v>
                </c:pt>
                <c:pt idx="10568">
                  <c:v>0.205983</c:v>
                </c:pt>
                <c:pt idx="10569">
                  <c:v>0.19947599999999999</c:v>
                </c:pt>
                <c:pt idx="10570">
                  <c:v>0.19098799999999999</c:v>
                </c:pt>
                <c:pt idx="10571">
                  <c:v>0.180505</c:v>
                </c:pt>
                <c:pt idx="10572">
                  <c:v>0.171574</c:v>
                </c:pt>
                <c:pt idx="10573">
                  <c:v>0.172823</c:v>
                </c:pt>
                <c:pt idx="10574">
                  <c:v>0.17532499999999998</c:v>
                </c:pt>
                <c:pt idx="10575">
                  <c:v>0.182113</c:v>
                </c:pt>
                <c:pt idx="10576">
                  <c:v>0.17769000000000001</c:v>
                </c:pt>
                <c:pt idx="10577">
                  <c:v>0.16786799999999999</c:v>
                </c:pt>
                <c:pt idx="10578">
                  <c:v>0.16166000000000003</c:v>
                </c:pt>
                <c:pt idx="10579">
                  <c:v>0.14349499999999998</c:v>
                </c:pt>
                <c:pt idx="10580">
                  <c:v>0.13165199999999999</c:v>
                </c:pt>
                <c:pt idx="10581">
                  <c:v>0.125802</c:v>
                </c:pt>
                <c:pt idx="10582">
                  <c:v>0.122086</c:v>
                </c:pt>
                <c:pt idx="10583">
                  <c:v>0.11504199999999999</c:v>
                </c:pt>
                <c:pt idx="10584">
                  <c:v>0.10768499999999999</c:v>
                </c:pt>
                <c:pt idx="10585">
                  <c:v>0.10009699999999999</c:v>
                </c:pt>
                <c:pt idx="10586">
                  <c:v>0.12195099999999999</c:v>
                </c:pt>
                <c:pt idx="10587">
                  <c:v>0.118478</c:v>
                </c:pt>
                <c:pt idx="10588">
                  <c:v>0.12671199999999999</c:v>
                </c:pt>
                <c:pt idx="10589">
                  <c:v>0.12219099999999999</c:v>
                </c:pt>
                <c:pt idx="10590">
                  <c:v>0.116894</c:v>
                </c:pt>
                <c:pt idx="10591">
                  <c:v>0.12453099999999999</c:v>
                </c:pt>
                <c:pt idx="10592">
                  <c:v>0.11716499999999999</c:v>
                </c:pt>
                <c:pt idx="10593">
                  <c:v>0.10778799999999999</c:v>
                </c:pt>
                <c:pt idx="10594">
                  <c:v>0.120556</c:v>
                </c:pt>
                <c:pt idx="10595">
                  <c:v>0.110359</c:v>
                </c:pt>
                <c:pt idx="10596">
                  <c:v>0.11458099999999999</c:v>
                </c:pt>
                <c:pt idx="10597">
                  <c:v>0.116647</c:v>
                </c:pt>
                <c:pt idx="10598">
                  <c:v>0.117286</c:v>
                </c:pt>
                <c:pt idx="10599">
                  <c:v>0.10617499999999999</c:v>
                </c:pt>
                <c:pt idx="10600">
                  <c:v>9.7082000000000002E-2</c:v>
                </c:pt>
                <c:pt idx="10601">
                  <c:v>9.3457999999999999E-2</c:v>
                </c:pt>
                <c:pt idx="10602">
                  <c:v>8.3191000000000001E-2</c:v>
                </c:pt>
                <c:pt idx="10603">
                  <c:v>9.2336000000000001E-2</c:v>
                </c:pt>
                <c:pt idx="10604">
                  <c:v>8.0786999999999998E-2</c:v>
                </c:pt>
                <c:pt idx="10605">
                  <c:v>7.5916999999999998E-2</c:v>
                </c:pt>
                <c:pt idx="10606">
                  <c:v>8.0120999999999998E-2</c:v>
                </c:pt>
                <c:pt idx="10607">
                  <c:v>7.0094000000000004E-2</c:v>
                </c:pt>
                <c:pt idx="10608">
                  <c:v>6.6407999999999995E-2</c:v>
                </c:pt>
                <c:pt idx="10609">
                  <c:v>5.8545E-2</c:v>
                </c:pt>
                <c:pt idx="10610">
                  <c:v>6.1799E-2</c:v>
                </c:pt>
                <c:pt idx="10611">
                  <c:v>6.3733999999999999E-2</c:v>
                </c:pt>
                <c:pt idx="10612">
                  <c:v>6.7041000000000003E-2</c:v>
                </c:pt>
                <c:pt idx="10613">
                  <c:v>5.9174999999999998E-2</c:v>
                </c:pt>
                <c:pt idx="10614">
                  <c:v>5.8832999999999996E-2</c:v>
                </c:pt>
                <c:pt idx="10615">
                  <c:v>6.7660000000000012E-2</c:v>
                </c:pt>
                <c:pt idx="10616">
                  <c:v>7.9653000000000002E-2</c:v>
                </c:pt>
                <c:pt idx="10617">
                  <c:v>9.1041999999999998E-2</c:v>
                </c:pt>
                <c:pt idx="10618">
                  <c:v>9.4702999999999996E-2</c:v>
                </c:pt>
                <c:pt idx="10619">
                  <c:v>9.1147999999999993E-2</c:v>
                </c:pt>
                <c:pt idx="10620">
                  <c:v>8.2285999999999998E-2</c:v>
                </c:pt>
                <c:pt idx="10621">
                  <c:v>7.9440999999999998E-2</c:v>
                </c:pt>
                <c:pt idx="10622">
                  <c:v>8.3014999999999992E-2</c:v>
                </c:pt>
                <c:pt idx="10623">
                  <c:v>0.11099199999999999</c:v>
                </c:pt>
                <c:pt idx="10624">
                  <c:v>0.11208499999999999</c:v>
                </c:pt>
                <c:pt idx="10625">
                  <c:v>0.11309899999999999</c:v>
                </c:pt>
                <c:pt idx="10626">
                  <c:v>0.112277</c:v>
                </c:pt>
                <c:pt idx="10627">
                  <c:v>0.11164099999999999</c:v>
                </c:pt>
                <c:pt idx="10628">
                  <c:v>0.1203</c:v>
                </c:pt>
                <c:pt idx="10629">
                  <c:v>0.10964499999999999</c:v>
                </c:pt>
                <c:pt idx="10630">
                  <c:v>0.11188000000000001</c:v>
                </c:pt>
                <c:pt idx="10631">
                  <c:v>0.113761</c:v>
                </c:pt>
                <c:pt idx="10632">
                  <c:v>0.11763699999999999</c:v>
                </c:pt>
                <c:pt idx="10633">
                  <c:v>0.10400899999999999</c:v>
                </c:pt>
                <c:pt idx="10634">
                  <c:v>0.100188</c:v>
                </c:pt>
                <c:pt idx="10635">
                  <c:v>9.3025999999999998E-2</c:v>
                </c:pt>
                <c:pt idx="10636">
                  <c:v>8.5658999999999999E-2</c:v>
                </c:pt>
                <c:pt idx="10637">
                  <c:v>8.2003999999999994E-2</c:v>
                </c:pt>
                <c:pt idx="10638">
                  <c:v>8.0310999999999994E-2</c:v>
                </c:pt>
                <c:pt idx="10639">
                  <c:v>7.5115000000000001E-2</c:v>
                </c:pt>
                <c:pt idx="10640">
                  <c:v>7.1304999999999993E-2</c:v>
                </c:pt>
                <c:pt idx="10641">
                  <c:v>8.6805999999999994E-2</c:v>
                </c:pt>
                <c:pt idx="10642">
                  <c:v>9.3230000000000007E-2</c:v>
                </c:pt>
                <c:pt idx="10643">
                  <c:v>9.4832E-2</c:v>
                </c:pt>
                <c:pt idx="10644">
                  <c:v>8.9263999999999996E-2</c:v>
                </c:pt>
                <c:pt idx="10645">
                  <c:v>0.10743799999999999</c:v>
                </c:pt>
                <c:pt idx="10646">
                  <c:v>0.11261599999999999</c:v>
                </c:pt>
                <c:pt idx="10647">
                  <c:v>0.117252</c:v>
                </c:pt>
                <c:pt idx="10648">
                  <c:v>0.133631</c:v>
                </c:pt>
                <c:pt idx="10649">
                  <c:v>0.135742</c:v>
                </c:pt>
                <c:pt idx="10650">
                  <c:v>0.146622</c:v>
                </c:pt>
                <c:pt idx="10651">
                  <c:v>0.14637500000000001</c:v>
                </c:pt>
                <c:pt idx="10652">
                  <c:v>0.141903</c:v>
                </c:pt>
                <c:pt idx="10653">
                  <c:v>0.14765499999999998</c:v>
                </c:pt>
                <c:pt idx="10654">
                  <c:v>0.14532</c:v>
                </c:pt>
                <c:pt idx="10655">
                  <c:v>0.15190000000000001</c:v>
                </c:pt>
                <c:pt idx="10656">
                  <c:v>0.14365</c:v>
                </c:pt>
                <c:pt idx="10657">
                  <c:v>0.13917599999999999</c:v>
                </c:pt>
                <c:pt idx="10658">
                  <c:v>8.9293999999999998E-2</c:v>
                </c:pt>
                <c:pt idx="10659">
                  <c:v>8.4933999999999996E-2</c:v>
                </c:pt>
                <c:pt idx="10660">
                  <c:v>8.2661999999999999E-2</c:v>
                </c:pt>
                <c:pt idx="10661">
                  <c:v>9.5527000000000001E-2</c:v>
                </c:pt>
                <c:pt idx="10662">
                  <c:v>0.10099599999999999</c:v>
                </c:pt>
                <c:pt idx="10663">
                  <c:v>0.101478</c:v>
                </c:pt>
                <c:pt idx="10664">
                  <c:v>0.101988</c:v>
                </c:pt>
                <c:pt idx="10665">
                  <c:v>0.10223599999999999</c:v>
                </c:pt>
                <c:pt idx="10666">
                  <c:v>9.9552999999999989E-2</c:v>
                </c:pt>
                <c:pt idx="10667">
                  <c:v>9.4254999999999992E-2</c:v>
                </c:pt>
                <c:pt idx="10668">
                  <c:v>8.877199999999999E-2</c:v>
                </c:pt>
                <c:pt idx="10669">
                  <c:v>8.367899999999999E-2</c:v>
                </c:pt>
                <c:pt idx="10670">
                  <c:v>7.3994999999999991E-2</c:v>
                </c:pt>
                <c:pt idx="10671">
                  <c:v>6.5934999999999994E-2</c:v>
                </c:pt>
                <c:pt idx="10672">
                  <c:v>6.0058999999999994E-2</c:v>
                </c:pt>
                <c:pt idx="10673">
                  <c:v>5.8850000000000006E-2</c:v>
                </c:pt>
                <c:pt idx="10674">
                  <c:v>5.3678999999999998E-2</c:v>
                </c:pt>
                <c:pt idx="10675">
                  <c:v>3.2716999999999996E-2</c:v>
                </c:pt>
                <c:pt idx="10676">
                  <c:v>3.2386999999999999E-2</c:v>
                </c:pt>
                <c:pt idx="10677">
                  <c:v>3.1675999999999996E-2</c:v>
                </c:pt>
                <c:pt idx="10678">
                  <c:v>3.1761999999999999E-2</c:v>
                </c:pt>
                <c:pt idx="10679">
                  <c:v>3.0840000000000003E-2</c:v>
                </c:pt>
                <c:pt idx="10680">
                  <c:v>2.6220000000000004E-2</c:v>
                </c:pt>
                <c:pt idx="10681">
                  <c:v>2.4128E-2</c:v>
                </c:pt>
                <c:pt idx="10682">
                  <c:v>2.6883999999999998E-2</c:v>
                </c:pt>
                <c:pt idx="10683">
                  <c:v>3.1080999999999998E-2</c:v>
                </c:pt>
                <c:pt idx="10684">
                  <c:v>3.4589000000000002E-2</c:v>
                </c:pt>
                <c:pt idx="10685">
                  <c:v>3.9737000000000001E-2</c:v>
                </c:pt>
                <c:pt idx="10686">
                  <c:v>3.6155E-2</c:v>
                </c:pt>
                <c:pt idx="10687">
                  <c:v>3.5823000000000001E-2</c:v>
                </c:pt>
                <c:pt idx="10688">
                  <c:v>3.8237E-2</c:v>
                </c:pt>
                <c:pt idx="10689">
                  <c:v>3.5604999999999998E-2</c:v>
                </c:pt>
                <c:pt idx="10690">
                  <c:v>3.6264999999999999E-2</c:v>
                </c:pt>
                <c:pt idx="10691">
                  <c:v>3.7704999999999995E-2</c:v>
                </c:pt>
                <c:pt idx="10692">
                  <c:v>3.8566999999999997E-2</c:v>
                </c:pt>
                <c:pt idx="10693">
                  <c:v>3.7275999999999997E-2</c:v>
                </c:pt>
                <c:pt idx="10694">
                  <c:v>4.6098E-2</c:v>
                </c:pt>
                <c:pt idx="10695">
                  <c:v>4.4510999999999995E-2</c:v>
                </c:pt>
                <c:pt idx="10696">
                  <c:v>4.1890000000000004E-2</c:v>
                </c:pt>
                <c:pt idx="10697">
                  <c:v>3.7433999999999995E-2</c:v>
                </c:pt>
                <c:pt idx="10698">
                  <c:v>3.0461999999999999E-2</c:v>
                </c:pt>
                <c:pt idx="10699">
                  <c:v>2.4416E-2</c:v>
                </c:pt>
                <c:pt idx="10700">
                  <c:v>2.0218999999999997E-2</c:v>
                </c:pt>
                <c:pt idx="10701">
                  <c:v>1.9938999999999998E-2</c:v>
                </c:pt>
                <c:pt idx="10702">
                  <c:v>2.0548E-2</c:v>
                </c:pt>
                <c:pt idx="10703">
                  <c:v>1.9914999999999999E-2</c:v>
                </c:pt>
                <c:pt idx="10704">
                  <c:v>1.4008999999999999E-2</c:v>
                </c:pt>
                <c:pt idx="10705">
                  <c:v>1.3044999999999999E-2</c:v>
                </c:pt>
                <c:pt idx="10706">
                  <c:v>1.0664999999999999E-2</c:v>
                </c:pt>
                <c:pt idx="10707">
                  <c:v>1.3784999999999999E-2</c:v>
                </c:pt>
                <c:pt idx="10708">
                  <c:v>8.4409999999999989E-3</c:v>
                </c:pt>
                <c:pt idx="10709">
                  <c:v>9.0939999999999997E-3</c:v>
                </c:pt>
                <c:pt idx="10710">
                  <c:v>7.757E-3</c:v>
                </c:pt>
                <c:pt idx="10711">
                  <c:v>7.5559999999999993E-3</c:v>
                </c:pt>
                <c:pt idx="10712">
                  <c:v>6.3070000000000001E-3</c:v>
                </c:pt>
                <c:pt idx="10713">
                  <c:v>8.2050000000000005E-3</c:v>
                </c:pt>
                <c:pt idx="10714">
                  <c:v>6.6389999999999999E-3</c:v>
                </c:pt>
                <c:pt idx="10715">
                  <c:v>7.2709999999999997E-3</c:v>
                </c:pt>
                <c:pt idx="10716">
                  <c:v>7.9129999999999999E-3</c:v>
                </c:pt>
                <c:pt idx="10717">
                  <c:v>1.0100999999999999E-2</c:v>
                </c:pt>
                <c:pt idx="10718">
                  <c:v>1.5462E-2</c:v>
                </c:pt>
                <c:pt idx="10719">
                  <c:v>1.7069000000000001E-2</c:v>
                </c:pt>
                <c:pt idx="10720">
                  <c:v>1.9883999999999999E-2</c:v>
                </c:pt>
                <c:pt idx="10721">
                  <c:v>2.4662999999999997E-2</c:v>
                </c:pt>
                <c:pt idx="10722">
                  <c:v>1.8248E-2</c:v>
                </c:pt>
                <c:pt idx="10723">
                  <c:v>1.5264E-2</c:v>
                </c:pt>
                <c:pt idx="10724">
                  <c:v>1.8676999999999999E-2</c:v>
                </c:pt>
                <c:pt idx="10725">
                  <c:v>1.5761000000000001E-2</c:v>
                </c:pt>
                <c:pt idx="10726">
                  <c:v>1.6435999999999999E-2</c:v>
                </c:pt>
                <c:pt idx="10727">
                  <c:v>1.6958000000000001E-2</c:v>
                </c:pt>
                <c:pt idx="10728">
                  <c:v>1.6011000000000001E-2</c:v>
                </c:pt>
                <c:pt idx="10729">
                  <c:v>1.4840000000000001E-2</c:v>
                </c:pt>
                <c:pt idx="10730">
                  <c:v>1.1856E-2</c:v>
                </c:pt>
                <c:pt idx="10731">
                  <c:v>9.6749999999999996E-3</c:v>
                </c:pt>
                <c:pt idx="10732">
                  <c:v>9.0479999999999988E-3</c:v>
                </c:pt>
                <c:pt idx="10733">
                  <c:v>9.0460000000000002E-3</c:v>
                </c:pt>
                <c:pt idx="10734">
                  <c:v>9.722999999999999E-3</c:v>
                </c:pt>
                <c:pt idx="10735">
                  <c:v>7.6879999999999995E-3</c:v>
                </c:pt>
                <c:pt idx="10736">
                  <c:v>7.1659999999999996E-3</c:v>
                </c:pt>
                <c:pt idx="10737">
                  <c:v>7.0429999999999998E-3</c:v>
                </c:pt>
                <c:pt idx="10738">
                  <c:v>6.2259999999999998E-3</c:v>
                </c:pt>
                <c:pt idx="10739">
                  <c:v>9.134999999999999E-3</c:v>
                </c:pt>
                <c:pt idx="10740">
                  <c:v>1.3642E-2</c:v>
                </c:pt>
                <c:pt idx="10741">
                  <c:v>1.4367E-2</c:v>
                </c:pt>
                <c:pt idx="10742">
                  <c:v>1.4959E-2</c:v>
                </c:pt>
                <c:pt idx="10743">
                  <c:v>1.3861E-2</c:v>
                </c:pt>
                <c:pt idx="10744">
                  <c:v>1.2638E-2</c:v>
                </c:pt>
                <c:pt idx="10745">
                  <c:v>1.5394E-2</c:v>
                </c:pt>
                <c:pt idx="10746">
                  <c:v>1.421E-2</c:v>
                </c:pt>
                <c:pt idx="10747">
                  <c:v>1.3264E-2</c:v>
                </c:pt>
                <c:pt idx="10748">
                  <c:v>1.1498E-2</c:v>
                </c:pt>
                <c:pt idx="10749">
                  <c:v>9.8160000000000001E-3</c:v>
                </c:pt>
                <c:pt idx="10750">
                  <c:v>1.1701999999999999E-2</c:v>
                </c:pt>
                <c:pt idx="10751">
                  <c:v>1.0692999999999999E-2</c:v>
                </c:pt>
                <c:pt idx="10752">
                  <c:v>9.8589999999999997E-3</c:v>
                </c:pt>
                <c:pt idx="10753">
                  <c:v>8.1300000000000001E-3</c:v>
                </c:pt>
                <c:pt idx="10754">
                  <c:v>7.2300000000000003E-3</c:v>
                </c:pt>
                <c:pt idx="10755">
                  <c:v>6.8459999999999997E-3</c:v>
                </c:pt>
                <c:pt idx="10756">
                  <c:v>5.6889999999999996E-3</c:v>
                </c:pt>
                <c:pt idx="10757">
                  <c:v>4.4029999999999998E-3</c:v>
                </c:pt>
                <c:pt idx="10758">
                  <c:v>3.6100000000000004E-3</c:v>
                </c:pt>
                <c:pt idx="10759">
                  <c:v>3.7000000000000002E-3</c:v>
                </c:pt>
                <c:pt idx="10760">
                  <c:v>2.9909999999999997E-3</c:v>
                </c:pt>
                <c:pt idx="10761">
                  <c:v>2.2209999999999999E-3</c:v>
                </c:pt>
                <c:pt idx="10762">
                  <c:v>2.6700000000000001E-3</c:v>
                </c:pt>
                <c:pt idx="10763">
                  <c:v>2.166E-3</c:v>
                </c:pt>
                <c:pt idx="10764">
                  <c:v>2.408E-3</c:v>
                </c:pt>
                <c:pt idx="10765">
                  <c:v>3.9179999999999996E-3</c:v>
                </c:pt>
                <c:pt idx="10766">
                  <c:v>5.2480000000000001E-3</c:v>
                </c:pt>
                <c:pt idx="10767">
                  <c:v>8.8849999999999988E-3</c:v>
                </c:pt>
                <c:pt idx="10768">
                  <c:v>9.3989999999999994E-3</c:v>
                </c:pt>
                <c:pt idx="10769">
                  <c:v>9.1000000000000004E-3</c:v>
                </c:pt>
                <c:pt idx="10770">
                  <c:v>1.0156E-2</c:v>
                </c:pt>
                <c:pt idx="10771">
                  <c:v>9.6740000000000003E-3</c:v>
                </c:pt>
                <c:pt idx="10772">
                  <c:v>8.6239999999999997E-3</c:v>
                </c:pt>
                <c:pt idx="10773">
                  <c:v>7.3809999999999995E-3</c:v>
                </c:pt>
                <c:pt idx="10774">
                  <c:v>9.2560000000000003E-3</c:v>
                </c:pt>
                <c:pt idx="10775">
                  <c:v>1.2230999999999999E-2</c:v>
                </c:pt>
                <c:pt idx="10776">
                  <c:v>1.4783999999999999E-2</c:v>
                </c:pt>
                <c:pt idx="10777">
                  <c:v>2.8344999999999999E-2</c:v>
                </c:pt>
                <c:pt idx="10778">
                  <c:v>2.1812999999999999E-2</c:v>
                </c:pt>
                <c:pt idx="10779">
                  <c:v>1.7846999999999998E-2</c:v>
                </c:pt>
                <c:pt idx="10780">
                  <c:v>1.6064999999999999E-2</c:v>
                </c:pt>
                <c:pt idx="10781">
                  <c:v>1.1958999999999999E-2</c:v>
                </c:pt>
                <c:pt idx="10782">
                  <c:v>1.0825999999999999E-2</c:v>
                </c:pt>
                <c:pt idx="10783">
                  <c:v>8.737E-3</c:v>
                </c:pt>
                <c:pt idx="10784">
                  <c:v>8.9719999999999991E-3</c:v>
                </c:pt>
                <c:pt idx="10785">
                  <c:v>1.1063E-2</c:v>
                </c:pt>
                <c:pt idx="10786">
                  <c:v>1.1023E-2</c:v>
                </c:pt>
                <c:pt idx="10787">
                  <c:v>1.6983999999999999E-2</c:v>
                </c:pt>
                <c:pt idx="10788">
                  <c:v>1.2052E-2</c:v>
                </c:pt>
                <c:pt idx="10789">
                  <c:v>1.0525999999999999E-2</c:v>
                </c:pt>
                <c:pt idx="10790">
                  <c:v>9.2870000000000001E-3</c:v>
                </c:pt>
                <c:pt idx="10791">
                  <c:v>1.2454999999999999E-2</c:v>
                </c:pt>
                <c:pt idx="10792">
                  <c:v>1.5280000000000002E-2</c:v>
                </c:pt>
                <c:pt idx="10793">
                  <c:v>1.489E-2</c:v>
                </c:pt>
                <c:pt idx="10794">
                  <c:v>1.1951999999999999E-2</c:v>
                </c:pt>
                <c:pt idx="10795">
                  <c:v>9.5919999999999998E-3</c:v>
                </c:pt>
                <c:pt idx="10796">
                  <c:v>7.2289999999999993E-3</c:v>
                </c:pt>
                <c:pt idx="10797">
                  <c:v>7.0650000000000001E-3</c:v>
                </c:pt>
                <c:pt idx="10798">
                  <c:v>5.9879999999999994E-3</c:v>
                </c:pt>
                <c:pt idx="10799">
                  <c:v>4.8209999999999998E-3</c:v>
                </c:pt>
                <c:pt idx="10800">
                  <c:v>3.9049999999999996E-3</c:v>
                </c:pt>
                <c:pt idx="10801">
                  <c:v>3.8509999999999998E-3</c:v>
                </c:pt>
                <c:pt idx="10802">
                  <c:v>5.587E-3</c:v>
                </c:pt>
                <c:pt idx="10803">
                  <c:v>9.0629999999999999E-3</c:v>
                </c:pt>
                <c:pt idx="10804">
                  <c:v>1.2806E-2</c:v>
                </c:pt>
                <c:pt idx="10805">
                  <c:v>1.1528E-2</c:v>
                </c:pt>
                <c:pt idx="10806">
                  <c:v>1.3819E-2</c:v>
                </c:pt>
                <c:pt idx="10807">
                  <c:v>1.3764999999999999E-2</c:v>
                </c:pt>
                <c:pt idx="10808">
                  <c:v>1.4580999999999998E-2</c:v>
                </c:pt>
                <c:pt idx="10809">
                  <c:v>1.6777E-2</c:v>
                </c:pt>
                <c:pt idx="10810">
                  <c:v>1.5318999999999999E-2</c:v>
                </c:pt>
                <c:pt idx="10811">
                  <c:v>9.5300000000000003E-3</c:v>
                </c:pt>
                <c:pt idx="10812">
                  <c:v>1.2565999999999999E-2</c:v>
                </c:pt>
                <c:pt idx="10813">
                  <c:v>1.1616999999999999E-2</c:v>
                </c:pt>
                <c:pt idx="10814">
                  <c:v>1.1262999999999999E-2</c:v>
                </c:pt>
                <c:pt idx="10815">
                  <c:v>1.1731E-2</c:v>
                </c:pt>
                <c:pt idx="10816">
                  <c:v>1.0314E-2</c:v>
                </c:pt>
                <c:pt idx="10817">
                  <c:v>8.3619999999999996E-3</c:v>
                </c:pt>
                <c:pt idx="10818">
                  <c:v>8.0470000000000003E-3</c:v>
                </c:pt>
                <c:pt idx="10819">
                  <c:v>1.2872E-2</c:v>
                </c:pt>
                <c:pt idx="10820">
                  <c:v>1.9740000000000001E-2</c:v>
                </c:pt>
                <c:pt idx="10821">
                  <c:v>3.7477999999999997E-2</c:v>
                </c:pt>
                <c:pt idx="10822">
                  <c:v>3.6635000000000001E-2</c:v>
                </c:pt>
                <c:pt idx="10823">
                  <c:v>3.0001999999999997E-2</c:v>
                </c:pt>
                <c:pt idx="10824">
                  <c:v>2.8551999999999998E-2</c:v>
                </c:pt>
                <c:pt idx="10825">
                  <c:v>2.3299E-2</c:v>
                </c:pt>
                <c:pt idx="10826">
                  <c:v>2.0367E-2</c:v>
                </c:pt>
                <c:pt idx="10827">
                  <c:v>2.1495999999999998E-2</c:v>
                </c:pt>
                <c:pt idx="10828">
                  <c:v>1.6903999999999999E-2</c:v>
                </c:pt>
                <c:pt idx="10829">
                  <c:v>2.0107E-2</c:v>
                </c:pt>
                <c:pt idx="10830">
                  <c:v>1.7780999999999998E-2</c:v>
                </c:pt>
                <c:pt idx="10831">
                  <c:v>1.7390000000000003E-2</c:v>
                </c:pt>
                <c:pt idx="10832">
                  <c:v>1.4726999999999999E-2</c:v>
                </c:pt>
                <c:pt idx="10833">
                  <c:v>2.0841999999999999E-2</c:v>
                </c:pt>
                <c:pt idx="10834">
                  <c:v>1.8960999999999999E-2</c:v>
                </c:pt>
                <c:pt idx="10835">
                  <c:v>3.0987999999999998E-2</c:v>
                </c:pt>
                <c:pt idx="10836">
                  <c:v>3.0182999999999998E-2</c:v>
                </c:pt>
                <c:pt idx="10837">
                  <c:v>2.1635999999999999E-2</c:v>
                </c:pt>
                <c:pt idx="10838">
                  <c:v>1.7984E-2</c:v>
                </c:pt>
                <c:pt idx="10839">
                  <c:v>1.4156E-2</c:v>
                </c:pt>
                <c:pt idx="10840">
                  <c:v>1.3682999999999999E-2</c:v>
                </c:pt>
                <c:pt idx="10841">
                  <c:v>1.1719E-2</c:v>
                </c:pt>
                <c:pt idx="10842">
                  <c:v>1.7902999999999999E-2</c:v>
                </c:pt>
                <c:pt idx="10843">
                  <c:v>1.5872999999999998E-2</c:v>
                </c:pt>
                <c:pt idx="10844">
                  <c:v>1.4090999999999999E-2</c:v>
                </c:pt>
                <c:pt idx="10845">
                  <c:v>1.2315E-2</c:v>
                </c:pt>
                <c:pt idx="10846">
                  <c:v>9.4789999999999996E-3</c:v>
                </c:pt>
                <c:pt idx="10847">
                  <c:v>7.5959999999999995E-3</c:v>
                </c:pt>
                <c:pt idx="10848">
                  <c:v>6.3079999999999994E-3</c:v>
                </c:pt>
                <c:pt idx="10849">
                  <c:v>5.1900000000000002E-3</c:v>
                </c:pt>
                <c:pt idx="10850">
                  <c:v>4.5329999999999997E-3</c:v>
                </c:pt>
                <c:pt idx="10851">
                  <c:v>3.6300000000000004E-3</c:v>
                </c:pt>
                <c:pt idx="10852">
                  <c:v>3.558E-3</c:v>
                </c:pt>
                <c:pt idx="10853">
                  <c:v>3.055E-3</c:v>
                </c:pt>
                <c:pt idx="10854">
                  <c:v>2.9510000000000001E-3</c:v>
                </c:pt>
                <c:pt idx="10855">
                  <c:v>2.7129999999999997E-3</c:v>
                </c:pt>
                <c:pt idx="10856">
                  <c:v>2.4100000000000002E-3</c:v>
                </c:pt>
                <c:pt idx="10857">
                  <c:v>2.248E-3</c:v>
                </c:pt>
                <c:pt idx="10858">
                  <c:v>2.3749999999999999E-3</c:v>
                </c:pt>
                <c:pt idx="10859">
                  <c:v>2.2009999999999998E-3</c:v>
                </c:pt>
                <c:pt idx="10860">
                  <c:v>2.333E-3</c:v>
                </c:pt>
                <c:pt idx="10861">
                  <c:v>2.4159999999999997E-3</c:v>
                </c:pt>
                <c:pt idx="10862">
                  <c:v>3.663E-3</c:v>
                </c:pt>
                <c:pt idx="10863">
                  <c:v>4.0209999999999994E-3</c:v>
                </c:pt>
                <c:pt idx="10864">
                  <c:v>3.3189999999999999E-3</c:v>
                </c:pt>
                <c:pt idx="10865">
                  <c:v>9.9919999999999991E-3</c:v>
                </c:pt>
                <c:pt idx="10866">
                  <c:v>8.4250000000000002E-3</c:v>
                </c:pt>
                <c:pt idx="10867">
                  <c:v>7.8949999999999992E-3</c:v>
                </c:pt>
                <c:pt idx="10868">
                  <c:v>5.9300000000000004E-3</c:v>
                </c:pt>
                <c:pt idx="10869">
                  <c:v>7.4679999999999998E-3</c:v>
                </c:pt>
                <c:pt idx="10870">
                  <c:v>6.4489999999999999E-3</c:v>
                </c:pt>
                <c:pt idx="10871">
                  <c:v>6.0100000000000006E-3</c:v>
                </c:pt>
                <c:pt idx="10872">
                  <c:v>5.6179999999999997E-3</c:v>
                </c:pt>
                <c:pt idx="10873">
                  <c:v>8.1289999999999991E-3</c:v>
                </c:pt>
                <c:pt idx="10874">
                  <c:v>9.162E-3</c:v>
                </c:pt>
                <c:pt idx="10875">
                  <c:v>7.5789999999999998E-3</c:v>
                </c:pt>
                <c:pt idx="10876">
                  <c:v>1.0154999999999999E-2</c:v>
                </c:pt>
                <c:pt idx="10877">
                  <c:v>7.8890000000000002E-3</c:v>
                </c:pt>
                <c:pt idx="10878">
                  <c:v>9.4129999999999995E-3</c:v>
                </c:pt>
                <c:pt idx="10879">
                  <c:v>1.2902E-2</c:v>
                </c:pt>
                <c:pt idx="10880">
                  <c:v>1.3956E-2</c:v>
                </c:pt>
                <c:pt idx="10881">
                  <c:v>1.047E-2</c:v>
                </c:pt>
                <c:pt idx="10882">
                  <c:v>1.0654E-2</c:v>
                </c:pt>
                <c:pt idx="10883">
                  <c:v>1.0761999999999999E-2</c:v>
                </c:pt>
                <c:pt idx="10884">
                  <c:v>1.5382999999999999E-2</c:v>
                </c:pt>
                <c:pt idx="10885">
                  <c:v>1.2567E-2</c:v>
                </c:pt>
                <c:pt idx="10886">
                  <c:v>1.3780000000000001E-2</c:v>
                </c:pt>
                <c:pt idx="10887">
                  <c:v>3.0390999999999998E-2</c:v>
                </c:pt>
                <c:pt idx="10888">
                  <c:v>2.3581999999999999E-2</c:v>
                </c:pt>
                <c:pt idx="10889">
                  <c:v>1.7491E-2</c:v>
                </c:pt>
                <c:pt idx="10890">
                  <c:v>1.8966E-2</c:v>
                </c:pt>
                <c:pt idx="10891">
                  <c:v>1.6031999999999998E-2</c:v>
                </c:pt>
                <c:pt idx="10892">
                  <c:v>1.2447999999999999E-2</c:v>
                </c:pt>
                <c:pt idx="10893">
                  <c:v>1.8439000000000001E-2</c:v>
                </c:pt>
                <c:pt idx="10894">
                  <c:v>1.5541999999999999E-2</c:v>
                </c:pt>
                <c:pt idx="10895">
                  <c:v>1.4790000000000001E-2</c:v>
                </c:pt>
                <c:pt idx="10896">
                  <c:v>1.2928E-2</c:v>
                </c:pt>
                <c:pt idx="10897">
                  <c:v>1.3297999999999999E-2</c:v>
                </c:pt>
                <c:pt idx="10898">
                  <c:v>1.4454E-2</c:v>
                </c:pt>
                <c:pt idx="10899">
                  <c:v>1.4022E-2</c:v>
                </c:pt>
                <c:pt idx="10900">
                  <c:v>1.5023999999999999E-2</c:v>
                </c:pt>
                <c:pt idx="10901">
                  <c:v>1.2962E-2</c:v>
                </c:pt>
                <c:pt idx="10902">
                  <c:v>1.0676999999999999E-2</c:v>
                </c:pt>
                <c:pt idx="10903">
                  <c:v>1.0418999999999999E-2</c:v>
                </c:pt>
                <c:pt idx="10904">
                  <c:v>7.7579999999999993E-3</c:v>
                </c:pt>
                <c:pt idx="10905">
                  <c:v>7.1419999999999999E-3</c:v>
                </c:pt>
                <c:pt idx="10906">
                  <c:v>8.9459999999999991E-3</c:v>
                </c:pt>
                <c:pt idx="10907">
                  <c:v>8.428999999999999E-3</c:v>
                </c:pt>
                <c:pt idx="10908">
                  <c:v>8.9879999999999995E-3</c:v>
                </c:pt>
                <c:pt idx="10909">
                  <c:v>8.8489999999999992E-3</c:v>
                </c:pt>
                <c:pt idx="10910">
                  <c:v>7.0900000000000008E-3</c:v>
                </c:pt>
                <c:pt idx="10911">
                  <c:v>6.0629999999999998E-3</c:v>
                </c:pt>
                <c:pt idx="10912">
                  <c:v>5.0000000000000001E-3</c:v>
                </c:pt>
                <c:pt idx="10913">
                  <c:v>4.7239999999999999E-3</c:v>
                </c:pt>
                <c:pt idx="10914">
                  <c:v>4.8529999999999997E-3</c:v>
                </c:pt>
                <c:pt idx="10915">
                  <c:v>3.9109999999999995E-3</c:v>
                </c:pt>
                <c:pt idx="10916">
                  <c:v>4.908E-3</c:v>
                </c:pt>
                <c:pt idx="10917">
                  <c:v>5.0300000000000006E-3</c:v>
                </c:pt>
                <c:pt idx="10918">
                  <c:v>7.0829999999999999E-3</c:v>
                </c:pt>
                <c:pt idx="10919">
                  <c:v>7.4639999999999993E-3</c:v>
                </c:pt>
                <c:pt idx="10920">
                  <c:v>1.0371E-2</c:v>
                </c:pt>
                <c:pt idx="10921">
                  <c:v>1.0317E-2</c:v>
                </c:pt>
                <c:pt idx="10922">
                  <c:v>1.0038E-2</c:v>
                </c:pt>
                <c:pt idx="10923">
                  <c:v>1.0681E-2</c:v>
                </c:pt>
                <c:pt idx="10924">
                  <c:v>1.3679E-2</c:v>
                </c:pt>
                <c:pt idx="10925">
                  <c:v>1.6494999999999999E-2</c:v>
                </c:pt>
                <c:pt idx="10926">
                  <c:v>1.7218999999999998E-2</c:v>
                </c:pt>
                <c:pt idx="10927">
                  <c:v>1.8661000000000001E-2</c:v>
                </c:pt>
                <c:pt idx="10928">
                  <c:v>2.1943999999999998E-2</c:v>
                </c:pt>
                <c:pt idx="10929">
                  <c:v>2.4868999999999999E-2</c:v>
                </c:pt>
                <c:pt idx="10930">
                  <c:v>2.7910999999999998E-2</c:v>
                </c:pt>
                <c:pt idx="10931">
                  <c:v>2.7390999999999999E-2</c:v>
                </c:pt>
                <c:pt idx="10932">
                  <c:v>3.2632999999999995E-2</c:v>
                </c:pt>
                <c:pt idx="10933">
                  <c:v>3.2163999999999998E-2</c:v>
                </c:pt>
                <c:pt idx="10934">
                  <c:v>3.5644999999999996E-2</c:v>
                </c:pt>
                <c:pt idx="10935">
                  <c:v>3.9978E-2</c:v>
                </c:pt>
                <c:pt idx="10936">
                  <c:v>6.9532999999999998E-2</c:v>
                </c:pt>
                <c:pt idx="10937">
                  <c:v>0.10403899999999999</c:v>
                </c:pt>
                <c:pt idx="10938">
                  <c:v>0.119423</c:v>
                </c:pt>
                <c:pt idx="10939">
                  <c:v>0.12504399999999999</c:v>
                </c:pt>
                <c:pt idx="10940">
                  <c:v>0.12957199999999999</c:v>
                </c:pt>
                <c:pt idx="10941">
                  <c:v>0.13059699999999999</c:v>
                </c:pt>
                <c:pt idx="10942">
                  <c:v>0.135133</c:v>
                </c:pt>
                <c:pt idx="10943">
                  <c:v>0.136379</c:v>
                </c:pt>
                <c:pt idx="10944">
                  <c:v>0.13877899999999999</c:v>
                </c:pt>
                <c:pt idx="10945">
                  <c:v>0.138429</c:v>
                </c:pt>
                <c:pt idx="10946">
                  <c:v>0.12681100000000001</c:v>
                </c:pt>
                <c:pt idx="10947">
                  <c:v>0.12797799999999998</c:v>
                </c:pt>
                <c:pt idx="10948">
                  <c:v>0.12688000000000002</c:v>
                </c:pt>
                <c:pt idx="10949">
                  <c:v>0.11865000000000001</c:v>
                </c:pt>
                <c:pt idx="10950">
                  <c:v>0.110871</c:v>
                </c:pt>
                <c:pt idx="10951">
                  <c:v>9.4815999999999998E-2</c:v>
                </c:pt>
                <c:pt idx="10952">
                  <c:v>9.2330000000000009E-2</c:v>
                </c:pt>
                <c:pt idx="10953">
                  <c:v>9.7526000000000002E-2</c:v>
                </c:pt>
                <c:pt idx="10954">
                  <c:v>9.9220000000000003E-2</c:v>
                </c:pt>
                <c:pt idx="10955">
                  <c:v>0.103907</c:v>
                </c:pt>
                <c:pt idx="10956">
                  <c:v>9.8347999999999991E-2</c:v>
                </c:pt>
                <c:pt idx="10957">
                  <c:v>9.2857999999999996E-2</c:v>
                </c:pt>
                <c:pt idx="10958">
                  <c:v>8.4378999999999996E-2</c:v>
                </c:pt>
                <c:pt idx="10959">
                  <c:v>9.6675999999999998E-2</c:v>
                </c:pt>
                <c:pt idx="10960">
                  <c:v>8.8031999999999999E-2</c:v>
                </c:pt>
                <c:pt idx="10961">
                  <c:v>6.9106000000000001E-2</c:v>
                </c:pt>
                <c:pt idx="10962">
                  <c:v>6.1930000000000006E-2</c:v>
                </c:pt>
                <c:pt idx="10963">
                  <c:v>6.1674E-2</c:v>
                </c:pt>
                <c:pt idx="10964">
                  <c:v>5.8696999999999999E-2</c:v>
                </c:pt>
                <c:pt idx="10965">
                  <c:v>5.6936999999999995E-2</c:v>
                </c:pt>
                <c:pt idx="10966">
                  <c:v>5.0320999999999998E-2</c:v>
                </c:pt>
                <c:pt idx="10967">
                  <c:v>4.2103000000000002E-2</c:v>
                </c:pt>
                <c:pt idx="10968">
                  <c:v>4.0355999999999996E-2</c:v>
                </c:pt>
                <c:pt idx="10969">
                  <c:v>3.6573000000000001E-2</c:v>
                </c:pt>
                <c:pt idx="10970">
                  <c:v>3.5053000000000001E-2</c:v>
                </c:pt>
                <c:pt idx="10971">
                  <c:v>3.2330000000000005E-2</c:v>
                </c:pt>
                <c:pt idx="10972">
                  <c:v>3.1317999999999999E-2</c:v>
                </c:pt>
                <c:pt idx="10973">
                  <c:v>2.2432999999999998E-2</c:v>
                </c:pt>
                <c:pt idx="10974">
                  <c:v>2.1530999999999998E-2</c:v>
                </c:pt>
                <c:pt idx="10975">
                  <c:v>1.9828999999999999E-2</c:v>
                </c:pt>
                <c:pt idx="10976">
                  <c:v>2.0764999999999999E-2</c:v>
                </c:pt>
                <c:pt idx="10977">
                  <c:v>4.8230999999999996E-2</c:v>
                </c:pt>
                <c:pt idx="10978">
                  <c:v>6.1841999999999994E-2</c:v>
                </c:pt>
                <c:pt idx="10979">
                  <c:v>6.8899000000000002E-2</c:v>
                </c:pt>
                <c:pt idx="10980">
                  <c:v>6.5790000000000001E-2</c:v>
                </c:pt>
                <c:pt idx="10981">
                  <c:v>7.2302999999999992E-2</c:v>
                </c:pt>
                <c:pt idx="10982">
                  <c:v>6.0900000000000003E-2</c:v>
                </c:pt>
                <c:pt idx="10983">
                  <c:v>6.7228999999999997E-2</c:v>
                </c:pt>
                <c:pt idx="10984">
                  <c:v>6.7955000000000002E-2</c:v>
                </c:pt>
                <c:pt idx="10985">
                  <c:v>6.7992999999999998E-2</c:v>
                </c:pt>
                <c:pt idx="10986">
                  <c:v>9.0065999999999993E-2</c:v>
                </c:pt>
                <c:pt idx="10987">
                  <c:v>0.120251</c:v>
                </c:pt>
                <c:pt idx="10988">
                  <c:v>0.13750299999999999</c:v>
                </c:pt>
                <c:pt idx="10989">
                  <c:v>0.14283599999999999</c:v>
                </c:pt>
                <c:pt idx="10990">
                  <c:v>0.144173</c:v>
                </c:pt>
                <c:pt idx="10991">
                  <c:v>0.148451</c:v>
                </c:pt>
                <c:pt idx="10992">
                  <c:v>0.16689899999999999</c:v>
                </c:pt>
                <c:pt idx="10993">
                  <c:v>0.178871</c:v>
                </c:pt>
                <c:pt idx="10994">
                  <c:v>0.17560799999999999</c:v>
                </c:pt>
                <c:pt idx="10995">
                  <c:v>0.172129</c:v>
                </c:pt>
                <c:pt idx="10996">
                  <c:v>0.167018</c:v>
                </c:pt>
                <c:pt idx="10997">
                  <c:v>0.16870299999999999</c:v>
                </c:pt>
                <c:pt idx="10998">
                  <c:v>0.16672599999999999</c:v>
                </c:pt>
                <c:pt idx="10999">
                  <c:v>0.16342699999999999</c:v>
                </c:pt>
                <c:pt idx="11000">
                  <c:v>0.164046</c:v>
                </c:pt>
                <c:pt idx="11001">
                  <c:v>0.16309599999999999</c:v>
                </c:pt>
                <c:pt idx="11002">
                  <c:v>0.17485099999999998</c:v>
                </c:pt>
                <c:pt idx="11003">
                  <c:v>0.21121099999999998</c:v>
                </c:pt>
                <c:pt idx="11004">
                  <c:v>0.22055799999999998</c:v>
                </c:pt>
                <c:pt idx="11005">
                  <c:v>0.23965000000000003</c:v>
                </c:pt>
                <c:pt idx="11006">
                  <c:v>0.30311699999999997</c:v>
                </c:pt>
                <c:pt idx="11007">
                  <c:v>0.37413299999999999</c:v>
                </c:pt>
                <c:pt idx="11008">
                  <c:v>0.40015799999999996</c:v>
                </c:pt>
                <c:pt idx="11009">
                  <c:v>0.427201</c:v>
                </c:pt>
                <c:pt idx="11010">
                  <c:v>0.457706</c:v>
                </c:pt>
                <c:pt idx="11011">
                  <c:v>0.46862000000000004</c:v>
                </c:pt>
                <c:pt idx="11012">
                  <c:v>0.46173000000000003</c:v>
                </c:pt>
                <c:pt idx="11013">
                  <c:v>0.45586899999999997</c:v>
                </c:pt>
                <c:pt idx="11014">
                  <c:v>0.45070399999999999</c:v>
                </c:pt>
                <c:pt idx="11015">
                  <c:v>0.44143399999999999</c:v>
                </c:pt>
                <c:pt idx="11016">
                  <c:v>0.43379099999999998</c:v>
                </c:pt>
                <c:pt idx="11017">
                  <c:v>0.416576</c:v>
                </c:pt>
                <c:pt idx="11018">
                  <c:v>0.40937399999999996</c:v>
                </c:pt>
                <c:pt idx="11019">
                  <c:v>0.40127599999999997</c:v>
                </c:pt>
                <c:pt idx="11020">
                  <c:v>0.39383000000000001</c:v>
                </c:pt>
                <c:pt idx="11021">
                  <c:v>0.37062799999999996</c:v>
                </c:pt>
                <c:pt idx="11022">
                  <c:v>0.34936200000000001</c:v>
                </c:pt>
                <c:pt idx="11023">
                  <c:v>0.35547799999999996</c:v>
                </c:pt>
                <c:pt idx="11024">
                  <c:v>0.35539699999999996</c:v>
                </c:pt>
                <c:pt idx="11025">
                  <c:v>0.38490799999999997</c:v>
                </c:pt>
                <c:pt idx="11026">
                  <c:v>0.37527899999999997</c:v>
                </c:pt>
                <c:pt idx="11027">
                  <c:v>0.38716200000000001</c:v>
                </c:pt>
                <c:pt idx="11028">
                  <c:v>0.39638199999999996</c:v>
                </c:pt>
                <c:pt idx="11029">
                  <c:v>0.38717799999999997</c:v>
                </c:pt>
                <c:pt idx="11030">
                  <c:v>0.36329299999999998</c:v>
                </c:pt>
                <c:pt idx="11031">
                  <c:v>0.342636</c:v>
                </c:pt>
                <c:pt idx="11032">
                  <c:v>0.34247899999999998</c:v>
                </c:pt>
                <c:pt idx="11033">
                  <c:v>0.328648</c:v>
                </c:pt>
                <c:pt idx="11034">
                  <c:v>0.31680199999999997</c:v>
                </c:pt>
                <c:pt idx="11035">
                  <c:v>0.299174</c:v>
                </c:pt>
                <c:pt idx="11036">
                  <c:v>0.27620299999999998</c:v>
                </c:pt>
                <c:pt idx="11037">
                  <c:v>0.256046</c:v>
                </c:pt>
                <c:pt idx="11038">
                  <c:v>0.26735700000000001</c:v>
                </c:pt>
                <c:pt idx="11039">
                  <c:v>0.26507199999999997</c:v>
                </c:pt>
                <c:pt idx="11040">
                  <c:v>0.26540399999999997</c:v>
                </c:pt>
                <c:pt idx="11041">
                  <c:v>0.27821799999999997</c:v>
                </c:pt>
                <c:pt idx="11042">
                  <c:v>0.31322299999999997</c:v>
                </c:pt>
                <c:pt idx="11043">
                  <c:v>0.33217399999999997</c:v>
                </c:pt>
                <c:pt idx="11044">
                  <c:v>0.33355099999999999</c:v>
                </c:pt>
                <c:pt idx="11045">
                  <c:v>0.35130899999999998</c:v>
                </c:pt>
                <c:pt idx="11046">
                  <c:v>0.35290899999999997</c:v>
                </c:pt>
                <c:pt idx="11047">
                  <c:v>0.34504299999999999</c:v>
                </c:pt>
                <c:pt idx="11048">
                  <c:v>0.345584</c:v>
                </c:pt>
                <c:pt idx="11049">
                  <c:v>0.33438599999999996</c:v>
                </c:pt>
                <c:pt idx="11050">
                  <c:v>0.37357799999999997</c:v>
                </c:pt>
                <c:pt idx="11051">
                  <c:v>0.39349899999999999</c:v>
                </c:pt>
                <c:pt idx="11052">
                  <c:v>0.40636699999999998</c:v>
                </c:pt>
                <c:pt idx="11053">
                  <c:v>0.39274499999999996</c:v>
                </c:pt>
                <c:pt idx="11054">
                  <c:v>0.381884</c:v>
                </c:pt>
                <c:pt idx="11055">
                  <c:v>0.44459000000000004</c:v>
                </c:pt>
                <c:pt idx="11056">
                  <c:v>0.46041099999999996</c:v>
                </c:pt>
                <c:pt idx="11057">
                  <c:v>0.449214</c:v>
                </c:pt>
                <c:pt idx="11058">
                  <c:v>0.46792000000000006</c:v>
                </c:pt>
                <c:pt idx="11059">
                  <c:v>0.48635799999999996</c:v>
                </c:pt>
                <c:pt idx="11060">
                  <c:v>0.49689099999999997</c:v>
                </c:pt>
                <c:pt idx="11061">
                  <c:v>0.49271699999999996</c:v>
                </c:pt>
                <c:pt idx="11062">
                  <c:v>0.47029699999999997</c:v>
                </c:pt>
                <c:pt idx="11063">
                  <c:v>0.50164799999999998</c:v>
                </c:pt>
                <c:pt idx="11064">
                  <c:v>0.50325299999999995</c:v>
                </c:pt>
                <c:pt idx="11065">
                  <c:v>0.49136399999999997</c:v>
                </c:pt>
                <c:pt idx="11066">
                  <c:v>0.47176599999999996</c:v>
                </c:pt>
                <c:pt idx="11067">
                  <c:v>0.44149499999999997</c:v>
                </c:pt>
                <c:pt idx="11068">
                  <c:v>0.45095499999999999</c:v>
                </c:pt>
                <c:pt idx="11069">
                  <c:v>0.43929099999999999</c:v>
                </c:pt>
                <c:pt idx="11070">
                  <c:v>0.42634899999999998</c:v>
                </c:pt>
                <c:pt idx="11071">
                  <c:v>0.405829</c:v>
                </c:pt>
                <c:pt idx="11072">
                  <c:v>0.39525699999999997</c:v>
                </c:pt>
                <c:pt idx="11073">
                  <c:v>0.38494699999999998</c:v>
                </c:pt>
                <c:pt idx="11074">
                  <c:v>0.39022599999999996</c:v>
                </c:pt>
                <c:pt idx="11075">
                  <c:v>0.42759399999999997</c:v>
                </c:pt>
                <c:pt idx="11076">
                  <c:v>0.48633499999999996</c:v>
                </c:pt>
                <c:pt idx="11077">
                  <c:v>0.52577600000000002</c:v>
                </c:pt>
                <c:pt idx="11078">
                  <c:v>0.56396299999999999</c:v>
                </c:pt>
                <c:pt idx="11079">
                  <c:v>0.58539799999999997</c:v>
                </c:pt>
                <c:pt idx="11080">
                  <c:v>0.61127699999999996</c:v>
                </c:pt>
                <c:pt idx="11081">
                  <c:v>0.62824499999999994</c:v>
                </c:pt>
                <c:pt idx="11082">
                  <c:v>0.6091700000000001</c:v>
                </c:pt>
                <c:pt idx="11083">
                  <c:v>0.59989099999999995</c:v>
                </c:pt>
                <c:pt idx="11084">
                  <c:v>0.59122599999999992</c:v>
                </c:pt>
                <c:pt idx="11085">
                  <c:v>0.59939000000000009</c:v>
                </c:pt>
                <c:pt idx="11086">
                  <c:v>0.58033199999999996</c:v>
                </c:pt>
                <c:pt idx="11087">
                  <c:v>0.55139300000000002</c:v>
                </c:pt>
                <c:pt idx="11088">
                  <c:v>0.52713199999999993</c:v>
                </c:pt>
                <c:pt idx="11089">
                  <c:v>0.52360000000000007</c:v>
                </c:pt>
                <c:pt idx="11090">
                  <c:v>0.51202399999999992</c:v>
                </c:pt>
                <c:pt idx="11091">
                  <c:v>0.50519899999999995</c:v>
                </c:pt>
                <c:pt idx="11092">
                  <c:v>0.46276599999999996</c:v>
                </c:pt>
                <c:pt idx="11093">
                  <c:v>0.53080000000000005</c:v>
                </c:pt>
                <c:pt idx="11094">
                  <c:v>0.53916799999999998</c:v>
                </c:pt>
                <c:pt idx="11095">
                  <c:v>0.54453699999999994</c:v>
                </c:pt>
                <c:pt idx="11096">
                  <c:v>0.544798</c:v>
                </c:pt>
                <c:pt idx="11097">
                  <c:v>0.55757099999999993</c:v>
                </c:pt>
                <c:pt idx="11098">
                  <c:v>0.54005499999999995</c:v>
                </c:pt>
                <c:pt idx="11099">
                  <c:v>0.53313699999999997</c:v>
                </c:pt>
                <c:pt idx="11100">
                  <c:v>0.534883</c:v>
                </c:pt>
                <c:pt idx="11101">
                  <c:v>0.539412</c:v>
                </c:pt>
                <c:pt idx="11102">
                  <c:v>0.51070599999999999</c:v>
                </c:pt>
                <c:pt idx="11103">
                  <c:v>0.49915799999999999</c:v>
                </c:pt>
                <c:pt idx="11104">
                  <c:v>0.488759</c:v>
                </c:pt>
                <c:pt idx="11105">
                  <c:v>0.443025</c:v>
                </c:pt>
                <c:pt idx="11106">
                  <c:v>0.45834399999999997</c:v>
                </c:pt>
                <c:pt idx="11107">
                  <c:v>0.43856699999999998</c:v>
                </c:pt>
                <c:pt idx="11108">
                  <c:v>0.43910699999999997</c:v>
                </c:pt>
                <c:pt idx="11109">
                  <c:v>0.44786299999999996</c:v>
                </c:pt>
                <c:pt idx="11110">
                  <c:v>0.45999599999999996</c:v>
                </c:pt>
                <c:pt idx="11111">
                  <c:v>0.45428299999999999</c:v>
                </c:pt>
                <c:pt idx="11112">
                  <c:v>0.43984000000000001</c:v>
                </c:pt>
                <c:pt idx="11113">
                  <c:v>0.44323799999999997</c:v>
                </c:pt>
                <c:pt idx="11114">
                  <c:v>0.43410799999999999</c:v>
                </c:pt>
                <c:pt idx="11115">
                  <c:v>0.42282399999999998</c:v>
                </c:pt>
                <c:pt idx="11116">
                  <c:v>0.425543</c:v>
                </c:pt>
                <c:pt idx="11117">
                  <c:v>0.409524</c:v>
                </c:pt>
                <c:pt idx="11118">
                  <c:v>0.39374499999999996</c:v>
                </c:pt>
                <c:pt idx="11119">
                  <c:v>0.40123500000000001</c:v>
                </c:pt>
                <c:pt idx="11120">
                  <c:v>0.38012899999999999</c:v>
                </c:pt>
                <c:pt idx="11121">
                  <c:v>0.363896</c:v>
                </c:pt>
                <c:pt idx="11122">
                  <c:v>0.369257</c:v>
                </c:pt>
                <c:pt idx="11123">
                  <c:v>0.35276000000000002</c:v>
                </c:pt>
                <c:pt idx="11124">
                  <c:v>0.34537199999999996</c:v>
                </c:pt>
                <c:pt idx="11125">
                  <c:v>0.34834000000000004</c:v>
                </c:pt>
                <c:pt idx="11126">
                  <c:v>0.36053000000000002</c:v>
                </c:pt>
                <c:pt idx="11127">
                  <c:v>0.39295799999999997</c:v>
                </c:pt>
                <c:pt idx="11128">
                  <c:v>0.38442699999999996</c:v>
                </c:pt>
                <c:pt idx="11129">
                  <c:v>0.36794099999999996</c:v>
                </c:pt>
                <c:pt idx="11130">
                  <c:v>0.34761700000000001</c:v>
                </c:pt>
                <c:pt idx="11131">
                  <c:v>0.34335299999999996</c:v>
                </c:pt>
                <c:pt idx="11132">
                  <c:v>0.33351500000000001</c:v>
                </c:pt>
                <c:pt idx="11133">
                  <c:v>0.32489499999999999</c:v>
                </c:pt>
                <c:pt idx="11134">
                  <c:v>0.32733299999999999</c:v>
                </c:pt>
                <c:pt idx="11135">
                  <c:v>0.35848399999999997</c:v>
                </c:pt>
                <c:pt idx="11136">
                  <c:v>0.37759100000000001</c:v>
                </c:pt>
                <c:pt idx="11137">
                  <c:v>0.379658</c:v>
                </c:pt>
                <c:pt idx="11138">
                  <c:v>0.38236899999999996</c:v>
                </c:pt>
                <c:pt idx="11139">
                  <c:v>0.419964</c:v>
                </c:pt>
                <c:pt idx="11140">
                  <c:v>0.436222</c:v>
                </c:pt>
                <c:pt idx="11141">
                  <c:v>0.45127200000000001</c:v>
                </c:pt>
                <c:pt idx="11142">
                  <c:v>0.45302799999999999</c:v>
                </c:pt>
                <c:pt idx="11143">
                  <c:v>0.47667799999999999</c:v>
                </c:pt>
                <c:pt idx="11144">
                  <c:v>0.48019899999999999</c:v>
                </c:pt>
                <c:pt idx="11145">
                  <c:v>0.48919799999999997</c:v>
                </c:pt>
                <c:pt idx="11146">
                  <c:v>0.49777699999999997</c:v>
                </c:pt>
                <c:pt idx="11147">
                  <c:v>0.48689199999999999</c:v>
                </c:pt>
                <c:pt idx="11148">
                  <c:v>0.49462199999999995</c:v>
                </c:pt>
                <c:pt idx="11149">
                  <c:v>0.52763099999999996</c:v>
                </c:pt>
                <c:pt idx="11150">
                  <c:v>0.54031399999999996</c:v>
                </c:pt>
                <c:pt idx="11151">
                  <c:v>0.64337199999999994</c:v>
                </c:pt>
                <c:pt idx="11152">
                  <c:v>0.66089299999999995</c:v>
                </c:pt>
                <c:pt idx="11153">
                  <c:v>0.67809000000000008</c:v>
                </c:pt>
                <c:pt idx="11154">
                  <c:v>0.69920300000000002</c:v>
                </c:pt>
                <c:pt idx="11155">
                  <c:v>0.72900299999999996</c:v>
                </c:pt>
                <c:pt idx="11156">
                  <c:v>0.72258000000000011</c:v>
                </c:pt>
                <c:pt idx="11157">
                  <c:v>0.708847</c:v>
                </c:pt>
                <c:pt idx="11158">
                  <c:v>0.74373800000000001</c:v>
                </c:pt>
                <c:pt idx="11159">
                  <c:v>0.745564</c:v>
                </c:pt>
                <c:pt idx="11160">
                  <c:v>0.749004</c:v>
                </c:pt>
                <c:pt idx="11161">
                  <c:v>0.74556000000000011</c:v>
                </c:pt>
                <c:pt idx="11162">
                  <c:v>0.72844699999999996</c:v>
                </c:pt>
                <c:pt idx="11163">
                  <c:v>0.71965499999999993</c:v>
                </c:pt>
                <c:pt idx="11164">
                  <c:v>0.71896599999999999</c:v>
                </c:pt>
                <c:pt idx="11165">
                  <c:v>0.72596799999999995</c:v>
                </c:pt>
                <c:pt idx="11166">
                  <c:v>0.71124900000000002</c:v>
                </c:pt>
                <c:pt idx="11167">
                  <c:v>0.74335600000000002</c:v>
                </c:pt>
                <c:pt idx="11168">
                  <c:v>0.72221000000000002</c:v>
                </c:pt>
                <c:pt idx="11169">
                  <c:v>0.71342499999999998</c:v>
                </c:pt>
                <c:pt idx="11170">
                  <c:v>0.687002</c:v>
                </c:pt>
                <c:pt idx="11171">
                  <c:v>0.68091899999999994</c:v>
                </c:pt>
                <c:pt idx="11172">
                  <c:v>0.66962299999999997</c:v>
                </c:pt>
                <c:pt idx="11173">
                  <c:v>0.67484699999999997</c:v>
                </c:pt>
                <c:pt idx="11174">
                  <c:v>0.65360200000000002</c:v>
                </c:pt>
                <c:pt idx="11175">
                  <c:v>0.65974199999999994</c:v>
                </c:pt>
                <c:pt idx="11176">
                  <c:v>0.63970199999999999</c:v>
                </c:pt>
                <c:pt idx="11177">
                  <c:v>0.615008</c:v>
                </c:pt>
                <c:pt idx="11178">
                  <c:v>0.58156099999999999</c:v>
                </c:pt>
                <c:pt idx="11179">
                  <c:v>0.57181300000000002</c:v>
                </c:pt>
                <c:pt idx="11180">
                  <c:v>0.58874700000000002</c:v>
                </c:pt>
                <c:pt idx="11181">
                  <c:v>0.62052699999999994</c:v>
                </c:pt>
                <c:pt idx="11182">
                  <c:v>0.59603000000000006</c:v>
                </c:pt>
                <c:pt idx="11183">
                  <c:v>0.56559799999999993</c:v>
                </c:pt>
                <c:pt idx="11184">
                  <c:v>0.54527399999999993</c:v>
                </c:pt>
                <c:pt idx="11185">
                  <c:v>0.58143199999999995</c:v>
                </c:pt>
                <c:pt idx="11186">
                  <c:v>0.559535</c:v>
                </c:pt>
                <c:pt idx="11187">
                  <c:v>0.53838799999999998</c:v>
                </c:pt>
                <c:pt idx="11188">
                  <c:v>0.51629599999999998</c:v>
                </c:pt>
                <c:pt idx="11189">
                  <c:v>0.50118600000000002</c:v>
                </c:pt>
                <c:pt idx="11190">
                  <c:v>0.47950499999999996</c:v>
                </c:pt>
                <c:pt idx="11191">
                  <c:v>0.45676699999999998</c:v>
                </c:pt>
                <c:pt idx="11192">
                  <c:v>0.433562</c:v>
                </c:pt>
                <c:pt idx="11193">
                  <c:v>0.40989199999999998</c:v>
                </c:pt>
                <c:pt idx="11194">
                  <c:v>0.398121</c:v>
                </c:pt>
                <c:pt idx="11195">
                  <c:v>0.38184799999999997</c:v>
                </c:pt>
                <c:pt idx="11196">
                  <c:v>0.35665599999999997</c:v>
                </c:pt>
                <c:pt idx="11197">
                  <c:v>0.36190800000000001</c:v>
                </c:pt>
                <c:pt idx="11198">
                  <c:v>0.352437</c:v>
                </c:pt>
                <c:pt idx="11199">
                  <c:v>0.32408100000000001</c:v>
                </c:pt>
                <c:pt idx="11200">
                  <c:v>0.31684599999999996</c:v>
                </c:pt>
                <c:pt idx="11201">
                  <c:v>0.32481899999999997</c:v>
                </c:pt>
                <c:pt idx="11202">
                  <c:v>0.3054</c:v>
                </c:pt>
                <c:pt idx="11203">
                  <c:v>0.29994399999999999</c:v>
                </c:pt>
                <c:pt idx="11204">
                  <c:v>0.29277700000000001</c:v>
                </c:pt>
                <c:pt idx="11205">
                  <c:v>0.27902699999999997</c:v>
                </c:pt>
                <c:pt idx="11206">
                  <c:v>0.26649400000000001</c:v>
                </c:pt>
                <c:pt idx="11207">
                  <c:v>0.245611</c:v>
                </c:pt>
                <c:pt idx="11208">
                  <c:v>0.23986499999999999</c:v>
                </c:pt>
                <c:pt idx="11209">
                  <c:v>0.23410199999999998</c:v>
                </c:pt>
                <c:pt idx="11210">
                  <c:v>0.23344000000000001</c:v>
                </c:pt>
                <c:pt idx="11211">
                  <c:v>0.26048699999999997</c:v>
                </c:pt>
                <c:pt idx="11212">
                  <c:v>0.30107400000000001</c:v>
                </c:pt>
                <c:pt idx="11213">
                  <c:v>0.29794699999999996</c:v>
                </c:pt>
                <c:pt idx="11214">
                  <c:v>0.31051599999999996</c:v>
                </c:pt>
                <c:pt idx="11215">
                  <c:v>0.31964799999999999</c:v>
                </c:pt>
                <c:pt idx="11216">
                  <c:v>0.32660800000000001</c:v>
                </c:pt>
                <c:pt idx="11217">
                  <c:v>0.32893899999999998</c:v>
                </c:pt>
                <c:pt idx="11218">
                  <c:v>0.32081799999999999</c:v>
                </c:pt>
                <c:pt idx="11219">
                  <c:v>0.31459599999999999</c:v>
                </c:pt>
                <c:pt idx="11220">
                  <c:v>0.31757099999999999</c:v>
                </c:pt>
                <c:pt idx="11221">
                  <c:v>0.30567899999999998</c:v>
                </c:pt>
                <c:pt idx="11222">
                  <c:v>0.30524399999999996</c:v>
                </c:pt>
                <c:pt idx="11223">
                  <c:v>0.27796699999999996</c:v>
                </c:pt>
                <c:pt idx="11224">
                  <c:v>0.24526399999999998</c:v>
                </c:pt>
                <c:pt idx="11225">
                  <c:v>0.25342100000000001</c:v>
                </c:pt>
                <c:pt idx="11226">
                  <c:v>0.240479</c:v>
                </c:pt>
                <c:pt idx="11227">
                  <c:v>0.24731899999999998</c:v>
                </c:pt>
                <c:pt idx="11228">
                  <c:v>0.24746599999999999</c:v>
                </c:pt>
                <c:pt idx="11229">
                  <c:v>0.24132799999999999</c:v>
                </c:pt>
                <c:pt idx="11230">
                  <c:v>0.23321899999999998</c:v>
                </c:pt>
                <c:pt idx="11231">
                  <c:v>0.23910799999999999</c:v>
                </c:pt>
                <c:pt idx="11232">
                  <c:v>0.233372</c:v>
                </c:pt>
                <c:pt idx="11233">
                  <c:v>0.22091899999999998</c:v>
                </c:pt>
                <c:pt idx="11234">
                  <c:v>0.18740199999999999</c:v>
                </c:pt>
                <c:pt idx="11235">
                  <c:v>0.17868699999999998</c:v>
                </c:pt>
                <c:pt idx="11236">
                  <c:v>0.18507499999999999</c:v>
                </c:pt>
                <c:pt idx="11237">
                  <c:v>0.192383</c:v>
                </c:pt>
                <c:pt idx="11238">
                  <c:v>0.18787099999999998</c:v>
                </c:pt>
                <c:pt idx="11239">
                  <c:v>0.18601399999999998</c:v>
                </c:pt>
                <c:pt idx="11240">
                  <c:v>0.181531</c:v>
                </c:pt>
                <c:pt idx="11241">
                  <c:v>0.175761</c:v>
                </c:pt>
                <c:pt idx="11242">
                  <c:v>0.170538</c:v>
                </c:pt>
                <c:pt idx="11243">
                  <c:v>0.15412699999999999</c:v>
                </c:pt>
                <c:pt idx="11244">
                  <c:v>0.144453</c:v>
                </c:pt>
                <c:pt idx="11245">
                  <c:v>0.111288</c:v>
                </c:pt>
                <c:pt idx="11246">
                  <c:v>0.128964</c:v>
                </c:pt>
                <c:pt idx="11247">
                  <c:v>0.13381799999999999</c:v>
                </c:pt>
                <c:pt idx="11248">
                  <c:v>0.14160200000000001</c:v>
                </c:pt>
                <c:pt idx="11249">
                  <c:v>0.151224</c:v>
                </c:pt>
                <c:pt idx="11250">
                  <c:v>0.141425</c:v>
                </c:pt>
                <c:pt idx="11251">
                  <c:v>0.135633</c:v>
                </c:pt>
                <c:pt idx="11252">
                  <c:v>0.13165199999999999</c:v>
                </c:pt>
                <c:pt idx="11253">
                  <c:v>0.13842099999999999</c:v>
                </c:pt>
                <c:pt idx="11254">
                  <c:v>0.13583499999999998</c:v>
                </c:pt>
                <c:pt idx="11255">
                  <c:v>0.12382199999999999</c:v>
                </c:pt>
                <c:pt idx="11256">
                  <c:v>0.11485899999999999</c:v>
                </c:pt>
                <c:pt idx="11257">
                  <c:v>0.11418499999999999</c:v>
                </c:pt>
                <c:pt idx="11258">
                  <c:v>0.108751</c:v>
                </c:pt>
                <c:pt idx="11259">
                  <c:v>9.1534999999999991E-2</c:v>
                </c:pt>
                <c:pt idx="11260">
                  <c:v>8.1403000000000003E-2</c:v>
                </c:pt>
                <c:pt idx="11261">
                  <c:v>7.9548999999999995E-2</c:v>
                </c:pt>
                <c:pt idx="11262">
                  <c:v>7.8140000000000001E-2</c:v>
                </c:pt>
                <c:pt idx="11263">
                  <c:v>7.9535999999999996E-2</c:v>
                </c:pt>
                <c:pt idx="11264">
                  <c:v>8.9101E-2</c:v>
                </c:pt>
                <c:pt idx="11265">
                  <c:v>8.3726999999999996E-2</c:v>
                </c:pt>
                <c:pt idx="11266">
                  <c:v>8.3226999999999995E-2</c:v>
                </c:pt>
                <c:pt idx="11267">
                  <c:v>8.7663999999999992E-2</c:v>
                </c:pt>
                <c:pt idx="11268">
                  <c:v>8.8470999999999994E-2</c:v>
                </c:pt>
                <c:pt idx="11269">
                  <c:v>8.7563000000000002E-2</c:v>
                </c:pt>
                <c:pt idx="11270">
                  <c:v>9.2565999999999996E-2</c:v>
                </c:pt>
                <c:pt idx="11271">
                  <c:v>9.1546000000000002E-2</c:v>
                </c:pt>
                <c:pt idx="11272">
                  <c:v>0.11473399999999999</c:v>
                </c:pt>
                <c:pt idx="11273">
                  <c:v>0.15895199999999998</c:v>
                </c:pt>
                <c:pt idx="11274">
                  <c:v>0.16533599999999998</c:v>
                </c:pt>
                <c:pt idx="11275">
                  <c:v>0.23789299999999999</c:v>
                </c:pt>
                <c:pt idx="11276">
                  <c:v>0.26164000000000004</c:v>
                </c:pt>
                <c:pt idx="11277">
                  <c:v>0.280833</c:v>
                </c:pt>
                <c:pt idx="11278">
                  <c:v>0.28412199999999999</c:v>
                </c:pt>
                <c:pt idx="11279">
                  <c:v>0.30401</c:v>
                </c:pt>
                <c:pt idx="11280">
                  <c:v>0.329567</c:v>
                </c:pt>
                <c:pt idx="11281">
                  <c:v>0.33919899999999997</c:v>
                </c:pt>
                <c:pt idx="11282">
                  <c:v>0.36654500000000001</c:v>
                </c:pt>
                <c:pt idx="11283">
                  <c:v>0.36085699999999998</c:v>
                </c:pt>
                <c:pt idx="11284">
                  <c:v>0.34840399999999999</c:v>
                </c:pt>
                <c:pt idx="11285">
                  <c:v>0.34784000000000004</c:v>
                </c:pt>
                <c:pt idx="11286">
                  <c:v>0.34147699999999997</c:v>
                </c:pt>
                <c:pt idx="11287">
                  <c:v>0.33343899999999999</c:v>
                </c:pt>
                <c:pt idx="11288">
                  <c:v>0.32098399999999999</c:v>
                </c:pt>
                <c:pt idx="11289">
                  <c:v>0.30254199999999998</c:v>
                </c:pt>
                <c:pt idx="11290">
                  <c:v>0.297597</c:v>
                </c:pt>
                <c:pt idx="11291">
                  <c:v>0.28379599999999999</c:v>
                </c:pt>
                <c:pt idx="11292">
                  <c:v>0.26144400000000001</c:v>
                </c:pt>
                <c:pt idx="11293">
                  <c:v>0.24807099999999999</c:v>
                </c:pt>
                <c:pt idx="11294">
                  <c:v>0.23072499999999999</c:v>
                </c:pt>
                <c:pt idx="11295">
                  <c:v>0.21074399999999999</c:v>
                </c:pt>
                <c:pt idx="11296">
                  <c:v>0.205294</c:v>
                </c:pt>
                <c:pt idx="11297">
                  <c:v>0.19134899999999999</c:v>
                </c:pt>
                <c:pt idx="11298">
                  <c:v>0.17561299999999999</c:v>
                </c:pt>
                <c:pt idx="11299">
                  <c:v>0.16583699999999998</c:v>
                </c:pt>
                <c:pt idx="11300">
                  <c:v>0.15868299999999999</c:v>
                </c:pt>
                <c:pt idx="11301">
                  <c:v>0.15482599999999999</c:v>
                </c:pt>
                <c:pt idx="11302">
                  <c:v>0.15130299999999999</c:v>
                </c:pt>
                <c:pt idx="11303">
                  <c:v>0.140269</c:v>
                </c:pt>
                <c:pt idx="11304">
                  <c:v>0.14066299999999998</c:v>
                </c:pt>
                <c:pt idx="11305">
                  <c:v>0.13056000000000001</c:v>
                </c:pt>
                <c:pt idx="11306">
                  <c:v>0.132407</c:v>
                </c:pt>
                <c:pt idx="11307">
                  <c:v>0.13881399999999999</c:v>
                </c:pt>
                <c:pt idx="11308">
                  <c:v>0.14377899999999999</c:v>
                </c:pt>
                <c:pt idx="11309">
                  <c:v>0.14949399999999999</c:v>
                </c:pt>
                <c:pt idx="11310">
                  <c:v>0.151973</c:v>
                </c:pt>
                <c:pt idx="11311">
                  <c:v>0.15748199999999998</c:v>
                </c:pt>
                <c:pt idx="11312">
                  <c:v>0.160223</c:v>
                </c:pt>
                <c:pt idx="11313">
                  <c:v>0.15878599999999998</c:v>
                </c:pt>
                <c:pt idx="11314">
                  <c:v>0.14566499999999999</c:v>
                </c:pt>
                <c:pt idx="11315">
                  <c:v>0.15373299999999998</c:v>
                </c:pt>
                <c:pt idx="11316">
                  <c:v>0.151056</c:v>
                </c:pt>
                <c:pt idx="11317">
                  <c:v>0.14852299999999999</c:v>
                </c:pt>
                <c:pt idx="11318">
                  <c:v>0.143981</c:v>
                </c:pt>
                <c:pt idx="11319">
                  <c:v>0.140704</c:v>
                </c:pt>
                <c:pt idx="11320">
                  <c:v>0.13550799999999999</c:v>
                </c:pt>
                <c:pt idx="11321">
                  <c:v>0.128356</c:v>
                </c:pt>
                <c:pt idx="11322">
                  <c:v>0.12421299999999999</c:v>
                </c:pt>
                <c:pt idx="11323">
                  <c:v>0.12070499999999999</c:v>
                </c:pt>
                <c:pt idx="11324">
                  <c:v>0.106903</c:v>
                </c:pt>
                <c:pt idx="11325">
                  <c:v>9.530000000000001E-2</c:v>
                </c:pt>
                <c:pt idx="11326">
                  <c:v>0.106296</c:v>
                </c:pt>
                <c:pt idx="11327">
                  <c:v>0.10902199999999999</c:v>
                </c:pt>
                <c:pt idx="11328">
                  <c:v>0.12106399999999999</c:v>
                </c:pt>
                <c:pt idx="11329">
                  <c:v>0.12817100000000001</c:v>
                </c:pt>
                <c:pt idx="11330">
                  <c:v>0.12554499999999999</c:v>
                </c:pt>
                <c:pt idx="11331">
                  <c:v>0.13248099999999999</c:v>
                </c:pt>
                <c:pt idx="11332">
                  <c:v>0.14647000000000002</c:v>
                </c:pt>
                <c:pt idx="11333">
                  <c:v>0.14663399999999999</c:v>
                </c:pt>
                <c:pt idx="11334">
                  <c:v>0.146065</c:v>
                </c:pt>
                <c:pt idx="11335">
                  <c:v>0.15065899999999999</c:v>
                </c:pt>
                <c:pt idx="11336">
                  <c:v>0.15216000000000002</c:v>
                </c:pt>
                <c:pt idx="11337">
                  <c:v>0.13908599999999999</c:v>
                </c:pt>
                <c:pt idx="11338">
                  <c:v>0.13399800000000001</c:v>
                </c:pt>
                <c:pt idx="11339">
                  <c:v>0.12310499999999999</c:v>
                </c:pt>
                <c:pt idx="11340">
                  <c:v>0.11853599999999999</c:v>
                </c:pt>
                <c:pt idx="11341">
                  <c:v>0.11739899999999999</c:v>
                </c:pt>
                <c:pt idx="11342">
                  <c:v>9.265000000000001E-2</c:v>
                </c:pt>
                <c:pt idx="11343">
                  <c:v>9.0465999999999991E-2</c:v>
                </c:pt>
                <c:pt idx="11344">
                  <c:v>8.5283999999999999E-2</c:v>
                </c:pt>
                <c:pt idx="11345">
                  <c:v>9.755599999999999E-2</c:v>
                </c:pt>
                <c:pt idx="11346">
                  <c:v>8.3663000000000001E-2</c:v>
                </c:pt>
                <c:pt idx="11347">
                  <c:v>9.1975000000000001E-2</c:v>
                </c:pt>
                <c:pt idx="11348">
                  <c:v>9.5460000000000003E-2</c:v>
                </c:pt>
                <c:pt idx="11349">
                  <c:v>9.7495999999999999E-2</c:v>
                </c:pt>
                <c:pt idx="11350">
                  <c:v>9.4644999999999993E-2</c:v>
                </c:pt>
                <c:pt idx="11351">
                  <c:v>9.5982999999999999E-2</c:v>
                </c:pt>
                <c:pt idx="11352">
                  <c:v>9.6052999999999999E-2</c:v>
                </c:pt>
                <c:pt idx="11353">
                  <c:v>8.9413999999999993E-2</c:v>
                </c:pt>
                <c:pt idx="11354">
                  <c:v>8.7800000000000003E-2</c:v>
                </c:pt>
                <c:pt idx="11355">
                  <c:v>8.4045999999999996E-2</c:v>
                </c:pt>
                <c:pt idx="11356">
                  <c:v>7.9171999999999992E-2</c:v>
                </c:pt>
                <c:pt idx="11357">
                  <c:v>9.5341999999999996E-2</c:v>
                </c:pt>
                <c:pt idx="11358">
                  <c:v>0.10432699999999999</c:v>
                </c:pt>
                <c:pt idx="11359">
                  <c:v>0.111688</c:v>
                </c:pt>
                <c:pt idx="11360">
                  <c:v>0.109556</c:v>
                </c:pt>
                <c:pt idx="11361">
                  <c:v>9.8640000000000005E-2</c:v>
                </c:pt>
                <c:pt idx="11362">
                  <c:v>0.101766</c:v>
                </c:pt>
                <c:pt idx="11363">
                  <c:v>0.10155099999999999</c:v>
                </c:pt>
                <c:pt idx="11364">
                  <c:v>0.10740899999999999</c:v>
                </c:pt>
                <c:pt idx="11365">
                  <c:v>0.108969</c:v>
                </c:pt>
                <c:pt idx="11366">
                  <c:v>0.10445000000000002</c:v>
                </c:pt>
                <c:pt idx="11367">
                  <c:v>9.9926000000000001E-2</c:v>
                </c:pt>
                <c:pt idx="11368">
                  <c:v>8.4588999999999998E-2</c:v>
                </c:pt>
                <c:pt idx="11369">
                  <c:v>7.5097999999999998E-2</c:v>
                </c:pt>
                <c:pt idx="11370">
                  <c:v>6.6227999999999995E-2</c:v>
                </c:pt>
                <c:pt idx="11371">
                  <c:v>6.9544999999999996E-2</c:v>
                </c:pt>
                <c:pt idx="11372">
                  <c:v>6.5600999999999993E-2</c:v>
                </c:pt>
                <c:pt idx="11373">
                  <c:v>7.5471999999999997E-2</c:v>
                </c:pt>
                <c:pt idx="11374">
                  <c:v>8.1014000000000003E-2</c:v>
                </c:pt>
                <c:pt idx="11375">
                  <c:v>8.4464999999999998E-2</c:v>
                </c:pt>
                <c:pt idx="11376">
                  <c:v>8.6455999999999991E-2</c:v>
                </c:pt>
                <c:pt idx="11377">
                  <c:v>9.5835999999999991E-2</c:v>
                </c:pt>
                <c:pt idx="11378">
                  <c:v>8.8870999999999992E-2</c:v>
                </c:pt>
                <c:pt idx="11379">
                  <c:v>8.8839000000000001E-2</c:v>
                </c:pt>
                <c:pt idx="11380">
                  <c:v>0.10660599999999999</c:v>
                </c:pt>
                <c:pt idx="11381">
                  <c:v>0.11018299999999999</c:v>
                </c:pt>
                <c:pt idx="11382">
                  <c:v>0.12781100000000001</c:v>
                </c:pt>
                <c:pt idx="11383">
                  <c:v>0.139575</c:v>
                </c:pt>
                <c:pt idx="11384">
                  <c:v>0.130297</c:v>
                </c:pt>
                <c:pt idx="11385">
                  <c:v>0.12526899999999999</c:v>
                </c:pt>
                <c:pt idx="11386">
                  <c:v>0.112721</c:v>
                </c:pt>
                <c:pt idx="11387">
                  <c:v>0.114662</c:v>
                </c:pt>
                <c:pt idx="11388">
                  <c:v>0.116064</c:v>
                </c:pt>
                <c:pt idx="11389">
                  <c:v>0.10897699999999999</c:v>
                </c:pt>
                <c:pt idx="11390">
                  <c:v>9.9954000000000001E-2</c:v>
                </c:pt>
                <c:pt idx="11391">
                  <c:v>0.10084599999999999</c:v>
                </c:pt>
                <c:pt idx="11392">
                  <c:v>9.1453999999999994E-2</c:v>
                </c:pt>
                <c:pt idx="11393">
                  <c:v>9.2614999999999989E-2</c:v>
                </c:pt>
                <c:pt idx="11394">
                  <c:v>8.3518999999999996E-2</c:v>
                </c:pt>
                <c:pt idx="11395">
                  <c:v>8.0388000000000001E-2</c:v>
                </c:pt>
                <c:pt idx="11396">
                  <c:v>7.4570000000000011E-2</c:v>
                </c:pt>
                <c:pt idx="11397">
                  <c:v>6.0472999999999999E-2</c:v>
                </c:pt>
                <c:pt idx="11398">
                  <c:v>6.2646999999999994E-2</c:v>
                </c:pt>
                <c:pt idx="11399">
                  <c:v>6.5981999999999999E-2</c:v>
                </c:pt>
                <c:pt idx="11400">
                  <c:v>6.4140000000000003E-2</c:v>
                </c:pt>
                <c:pt idx="11401">
                  <c:v>5.9046999999999995E-2</c:v>
                </c:pt>
                <c:pt idx="11402">
                  <c:v>6.2404999999999995E-2</c:v>
                </c:pt>
                <c:pt idx="11403">
                  <c:v>6.726399999999999E-2</c:v>
                </c:pt>
                <c:pt idx="11404">
                  <c:v>6.3905000000000003E-2</c:v>
                </c:pt>
                <c:pt idx="11405">
                  <c:v>6.3517999999999991E-2</c:v>
                </c:pt>
                <c:pt idx="11406">
                  <c:v>6.5407999999999994E-2</c:v>
                </c:pt>
                <c:pt idx="11407">
                  <c:v>5.0782999999999995E-2</c:v>
                </c:pt>
                <c:pt idx="11408">
                  <c:v>5.4847E-2</c:v>
                </c:pt>
                <c:pt idx="11409">
                  <c:v>5.1098999999999999E-2</c:v>
                </c:pt>
                <c:pt idx="11410">
                  <c:v>5.4796999999999998E-2</c:v>
                </c:pt>
                <c:pt idx="11411">
                  <c:v>5.8568999999999996E-2</c:v>
                </c:pt>
                <c:pt idx="11412">
                  <c:v>6.2608999999999998E-2</c:v>
                </c:pt>
                <c:pt idx="11413">
                  <c:v>6.6064999999999999E-2</c:v>
                </c:pt>
                <c:pt idx="11414">
                  <c:v>7.3427999999999993E-2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41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069-49CD-8D45-8C9460D5D8C3}"/>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Sheet1!$A$2:$A$11416</c:f>
              <c:numCache>
                <c:formatCode>yyyy\-mm\-dd</c:formatCode>
                <c:ptCount val="11415"/>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numCache>
            </c:numRef>
          </c:cat>
          <c:val>
            <c:numRef>
              <c:f>Sheet1!$C$2:$C$11416</c:f>
              <c:numCache>
                <c:formatCode>General</c:formatCode>
                <c:ptCount val="11415"/>
                <c:pt idx="0">
                  <c:v>0.21923699999999999</c:v>
                </c:pt>
                <c:pt idx="1">
                  <c:v>0.22018399999999999</c:v>
                </c:pt>
                <c:pt idx="2">
                  <c:v>0.23482299999999998</c:v>
                </c:pt>
                <c:pt idx="3">
                  <c:v>0.23784000000000002</c:v>
                </c:pt>
                <c:pt idx="4">
                  <c:v>0.237206</c:v>
                </c:pt>
                <c:pt idx="5">
                  <c:v>0.22752499999999998</c:v>
                </c:pt>
                <c:pt idx="6">
                  <c:v>0.22420599999999999</c:v>
                </c:pt>
                <c:pt idx="7">
                  <c:v>0.208791</c:v>
                </c:pt>
                <c:pt idx="8">
                  <c:v>0.192858</c:v>
                </c:pt>
                <c:pt idx="9">
                  <c:v>0.189251</c:v>
                </c:pt>
                <c:pt idx="10">
                  <c:v>0.17599499999999998</c:v>
                </c:pt>
                <c:pt idx="11">
                  <c:v>0.15703699999999998</c:v>
                </c:pt>
                <c:pt idx="12">
                  <c:v>0.149672</c:v>
                </c:pt>
                <c:pt idx="13">
                  <c:v>0.15396299999999999</c:v>
                </c:pt>
                <c:pt idx="14">
                  <c:v>0.144563</c:v>
                </c:pt>
                <c:pt idx="15">
                  <c:v>0.152251</c:v>
                </c:pt>
                <c:pt idx="16">
                  <c:v>0.1527</c:v>
                </c:pt>
                <c:pt idx="17">
                  <c:v>0.139017</c:v>
                </c:pt>
                <c:pt idx="18">
                  <c:v>0.142593</c:v>
                </c:pt>
                <c:pt idx="19">
                  <c:v>0.12990299999999999</c:v>
                </c:pt>
                <c:pt idx="20">
                  <c:v>0.130718</c:v>
                </c:pt>
                <c:pt idx="21">
                  <c:v>0.113137</c:v>
                </c:pt>
                <c:pt idx="22">
                  <c:v>0.114385</c:v>
                </c:pt>
                <c:pt idx="23">
                  <c:v>0.110233</c:v>
                </c:pt>
                <c:pt idx="24">
                  <c:v>0.107543</c:v>
                </c:pt>
                <c:pt idx="25">
                  <c:v>0.10972899999999999</c:v>
                </c:pt>
                <c:pt idx="26">
                  <c:v>0.10083199999999999</c:v>
                </c:pt>
                <c:pt idx="27">
                  <c:v>9.6641999999999992E-2</c:v>
                </c:pt>
                <c:pt idx="28">
                  <c:v>8.8730000000000003E-2</c:v>
                </c:pt>
                <c:pt idx="29">
                  <c:v>9.5473000000000002E-2</c:v>
                </c:pt>
                <c:pt idx="30">
                  <c:v>8.6597999999999994E-2</c:v>
                </c:pt>
                <c:pt idx="31">
                  <c:v>8.1828999999999999E-2</c:v>
                </c:pt>
                <c:pt idx="32">
                  <c:v>8.4354999999999999E-2</c:v>
                </c:pt>
                <c:pt idx="33">
                  <c:v>9.6670999999999993E-2</c:v>
                </c:pt>
                <c:pt idx="34">
                  <c:v>9.4670999999999991E-2</c:v>
                </c:pt>
                <c:pt idx="35">
                  <c:v>0.123388</c:v>
                </c:pt>
                <c:pt idx="36">
                  <c:v>0.129665</c:v>
                </c:pt>
                <c:pt idx="37">
                  <c:v>0.14211099999999999</c:v>
                </c:pt>
                <c:pt idx="38">
                  <c:v>0.15939499999999998</c:v>
                </c:pt>
                <c:pt idx="39">
                  <c:v>0.172125</c:v>
                </c:pt>
                <c:pt idx="40">
                  <c:v>0.193274</c:v>
                </c:pt>
                <c:pt idx="41">
                  <c:v>0.20783599999999999</c:v>
                </c:pt>
                <c:pt idx="42">
                  <c:v>0.18174000000000001</c:v>
                </c:pt>
                <c:pt idx="43">
                  <c:v>0.15608900000000001</c:v>
                </c:pt>
                <c:pt idx="44">
                  <c:v>0.215251</c:v>
                </c:pt>
                <c:pt idx="45">
                  <c:v>0.27476200000000001</c:v>
                </c:pt>
                <c:pt idx="46">
                  <c:v>0.34617899999999996</c:v>
                </c:pt>
                <c:pt idx="47">
                  <c:v>0.38928699999999999</c:v>
                </c:pt>
                <c:pt idx="48">
                  <c:v>0.39425499999999997</c:v>
                </c:pt>
                <c:pt idx="49">
                  <c:v>0.39311000000000001</c:v>
                </c:pt>
                <c:pt idx="50">
                  <c:v>0.39564699999999997</c:v>
                </c:pt>
                <c:pt idx="51">
                  <c:v>0.395617</c:v>
                </c:pt>
                <c:pt idx="52">
                  <c:v>0.39264699999999997</c:v>
                </c:pt>
                <c:pt idx="53">
                  <c:v>0.43130399999999997</c:v>
                </c:pt>
                <c:pt idx="54">
                  <c:v>0.45358000000000004</c:v>
                </c:pt>
                <c:pt idx="55">
                  <c:v>0.46978499999999995</c:v>
                </c:pt>
                <c:pt idx="56">
                  <c:v>0.481904</c:v>
                </c:pt>
                <c:pt idx="57">
                  <c:v>0.50847399999999998</c:v>
                </c:pt>
                <c:pt idx="58">
                  <c:v>0.51912499999999995</c:v>
                </c:pt>
                <c:pt idx="59">
                  <c:v>0.52924799999999994</c:v>
                </c:pt>
                <c:pt idx="60">
                  <c:v>0.522011</c:v>
                </c:pt>
                <c:pt idx="61">
                  <c:v>0.55318599999999996</c:v>
                </c:pt>
                <c:pt idx="62">
                  <c:v>0.54259899999999994</c:v>
                </c:pt>
                <c:pt idx="63">
                  <c:v>0.55450699999999997</c:v>
                </c:pt>
                <c:pt idx="64">
                  <c:v>0.52736099999999997</c:v>
                </c:pt>
                <c:pt idx="65">
                  <c:v>0.55241699999999994</c:v>
                </c:pt>
                <c:pt idx="66">
                  <c:v>0.568469</c:v>
                </c:pt>
                <c:pt idx="67">
                  <c:v>0.57642499999999997</c:v>
                </c:pt>
                <c:pt idx="68">
                  <c:v>0.60793299999999995</c:v>
                </c:pt>
                <c:pt idx="69">
                  <c:v>0.63909899999999997</c:v>
                </c:pt>
                <c:pt idx="70">
                  <c:v>0.70059699999999991</c:v>
                </c:pt>
                <c:pt idx="71">
                  <c:v>0.70669000000000004</c:v>
                </c:pt>
                <c:pt idx="72">
                  <c:v>0.70707399999999998</c:v>
                </c:pt>
                <c:pt idx="73">
                  <c:v>0.73485299999999998</c:v>
                </c:pt>
                <c:pt idx="74">
                  <c:v>0.74794399999999994</c:v>
                </c:pt>
                <c:pt idx="75">
                  <c:v>0.76147500000000001</c:v>
                </c:pt>
                <c:pt idx="76">
                  <c:v>0.75011899999999998</c:v>
                </c:pt>
                <c:pt idx="77">
                  <c:v>0.72862499999999997</c:v>
                </c:pt>
                <c:pt idx="78">
                  <c:v>0.72493299999999994</c:v>
                </c:pt>
                <c:pt idx="79">
                  <c:v>0.75154299999999996</c:v>
                </c:pt>
                <c:pt idx="80">
                  <c:v>0.77951399999999993</c:v>
                </c:pt>
                <c:pt idx="81">
                  <c:v>0.75384799999999996</c:v>
                </c:pt>
                <c:pt idx="82">
                  <c:v>0.74640200000000001</c:v>
                </c:pt>
                <c:pt idx="83">
                  <c:v>0.74241099999999993</c:v>
                </c:pt>
                <c:pt idx="84">
                  <c:v>0.71700699999999995</c:v>
                </c:pt>
                <c:pt idx="85">
                  <c:v>0.68307699999999993</c:v>
                </c:pt>
                <c:pt idx="86">
                  <c:v>0.65626699999999993</c:v>
                </c:pt>
                <c:pt idx="87">
                  <c:v>0.64976899999999993</c:v>
                </c:pt>
                <c:pt idx="88">
                  <c:v>0.63986699999999996</c:v>
                </c:pt>
                <c:pt idx="89">
                  <c:v>0.66311000000000009</c:v>
                </c:pt>
                <c:pt idx="90">
                  <c:v>0.62835099999999999</c:v>
                </c:pt>
                <c:pt idx="91">
                  <c:v>0.61320599999999992</c:v>
                </c:pt>
                <c:pt idx="92">
                  <c:v>0.64635799999999999</c:v>
                </c:pt>
                <c:pt idx="93">
                  <c:v>0.65048699999999993</c:v>
                </c:pt>
                <c:pt idx="94">
                  <c:v>0.66153299999999993</c:v>
                </c:pt>
                <c:pt idx="95">
                  <c:v>0.64164599999999994</c:v>
                </c:pt>
                <c:pt idx="96">
                  <c:v>0.56622099999999997</c:v>
                </c:pt>
                <c:pt idx="97">
                  <c:v>0.52419399999999994</c:v>
                </c:pt>
                <c:pt idx="98">
                  <c:v>0.52305499999999994</c:v>
                </c:pt>
                <c:pt idx="99">
                  <c:v>0.51048099999999996</c:v>
                </c:pt>
                <c:pt idx="100">
                  <c:v>0.51864299999999997</c:v>
                </c:pt>
                <c:pt idx="101">
                  <c:v>0.49056499999999997</c:v>
                </c:pt>
                <c:pt idx="102">
                  <c:v>0.49340499999999998</c:v>
                </c:pt>
                <c:pt idx="103">
                  <c:v>0.47332799999999997</c:v>
                </c:pt>
                <c:pt idx="104">
                  <c:v>0.42706499999999997</c:v>
                </c:pt>
                <c:pt idx="105">
                  <c:v>0.41060599999999997</c:v>
                </c:pt>
                <c:pt idx="106">
                  <c:v>0.41897000000000001</c:v>
                </c:pt>
                <c:pt idx="107">
                  <c:v>0.42657799999999996</c:v>
                </c:pt>
                <c:pt idx="108">
                  <c:v>0.435527</c:v>
                </c:pt>
                <c:pt idx="109">
                  <c:v>0.44184399999999996</c:v>
                </c:pt>
                <c:pt idx="110">
                  <c:v>0.42133699999999996</c:v>
                </c:pt>
                <c:pt idx="111">
                  <c:v>0.40107799999999999</c:v>
                </c:pt>
                <c:pt idx="112">
                  <c:v>0.39407500000000001</c:v>
                </c:pt>
                <c:pt idx="113">
                  <c:v>0.39516199999999996</c:v>
                </c:pt>
                <c:pt idx="114">
                  <c:v>0.35427900000000001</c:v>
                </c:pt>
                <c:pt idx="115">
                  <c:v>0.35272300000000001</c:v>
                </c:pt>
                <c:pt idx="116">
                  <c:v>0.334094</c:v>
                </c:pt>
                <c:pt idx="117">
                  <c:v>0.30658799999999997</c:v>
                </c:pt>
                <c:pt idx="118">
                  <c:v>0.285522</c:v>
                </c:pt>
                <c:pt idx="119">
                  <c:v>0.26741000000000004</c:v>
                </c:pt>
                <c:pt idx="120">
                  <c:v>0.24426399999999998</c:v>
                </c:pt>
                <c:pt idx="121">
                  <c:v>0.23348000000000002</c:v>
                </c:pt>
                <c:pt idx="122">
                  <c:v>0.22584000000000001</c:v>
                </c:pt>
                <c:pt idx="123">
                  <c:v>0.20285699999999998</c:v>
                </c:pt>
                <c:pt idx="124">
                  <c:v>0.18287099999999998</c:v>
                </c:pt>
                <c:pt idx="125">
                  <c:v>0.19638000000000003</c:v>
                </c:pt>
                <c:pt idx="126">
                  <c:v>0.176925</c:v>
                </c:pt>
                <c:pt idx="127">
                  <c:v>0.16141800000000001</c:v>
                </c:pt>
                <c:pt idx="128">
                  <c:v>0.17364499999999999</c:v>
                </c:pt>
                <c:pt idx="129">
                  <c:v>0.16671900000000001</c:v>
                </c:pt>
                <c:pt idx="130">
                  <c:v>0.166299</c:v>
                </c:pt>
                <c:pt idx="131">
                  <c:v>0.171655</c:v>
                </c:pt>
                <c:pt idx="132">
                  <c:v>0.165685</c:v>
                </c:pt>
                <c:pt idx="133">
                  <c:v>0.13866100000000001</c:v>
                </c:pt>
                <c:pt idx="134">
                  <c:v>0.13697000000000001</c:v>
                </c:pt>
                <c:pt idx="135">
                  <c:v>0.12571499999999999</c:v>
                </c:pt>
                <c:pt idx="136">
                  <c:v>0.11958199999999999</c:v>
                </c:pt>
                <c:pt idx="137">
                  <c:v>0.117061</c:v>
                </c:pt>
                <c:pt idx="138">
                  <c:v>0.12032899999999999</c:v>
                </c:pt>
                <c:pt idx="139">
                  <c:v>0.11566399999999999</c:v>
                </c:pt>
                <c:pt idx="140">
                  <c:v>0.11470599999999999</c:v>
                </c:pt>
                <c:pt idx="141">
                  <c:v>0.127308</c:v>
                </c:pt>
                <c:pt idx="142">
                  <c:v>0.118474</c:v>
                </c:pt>
                <c:pt idx="143">
                  <c:v>0.118228</c:v>
                </c:pt>
                <c:pt idx="144">
                  <c:v>0.11579199999999999</c:v>
                </c:pt>
                <c:pt idx="145">
                  <c:v>9.6851999999999994E-2</c:v>
                </c:pt>
                <c:pt idx="146">
                  <c:v>9.8557999999999993E-2</c:v>
                </c:pt>
                <c:pt idx="147">
                  <c:v>8.6062E-2</c:v>
                </c:pt>
                <c:pt idx="148">
                  <c:v>9.2022999999999994E-2</c:v>
                </c:pt>
                <c:pt idx="149">
                  <c:v>0.104783</c:v>
                </c:pt>
                <c:pt idx="150">
                  <c:v>9.3394999999999992E-2</c:v>
                </c:pt>
                <c:pt idx="151">
                  <c:v>0.11072899999999999</c:v>
                </c:pt>
                <c:pt idx="152">
                  <c:v>0.106907</c:v>
                </c:pt>
                <c:pt idx="153">
                  <c:v>0.119281</c:v>
                </c:pt>
                <c:pt idx="154">
                  <c:v>0.126307</c:v>
                </c:pt>
                <c:pt idx="155">
                  <c:v>0.120752</c:v>
                </c:pt>
                <c:pt idx="156">
                  <c:v>0.110414</c:v>
                </c:pt>
                <c:pt idx="157">
                  <c:v>0.12212899999999999</c:v>
                </c:pt>
                <c:pt idx="158">
                  <c:v>0.12158000000000001</c:v>
                </c:pt>
                <c:pt idx="159">
                  <c:v>9.8205000000000001E-2</c:v>
                </c:pt>
                <c:pt idx="160">
                  <c:v>0.100036</c:v>
                </c:pt>
                <c:pt idx="161">
                  <c:v>0.104363</c:v>
                </c:pt>
                <c:pt idx="162">
                  <c:v>0.11603799999999999</c:v>
                </c:pt>
                <c:pt idx="163">
                  <c:v>9.5530000000000004E-2</c:v>
                </c:pt>
                <c:pt idx="164">
                  <c:v>9.9440000000000014E-2</c:v>
                </c:pt>
                <c:pt idx="165">
                  <c:v>0.10549699999999999</c:v>
                </c:pt>
                <c:pt idx="166">
                  <c:v>0.11089</c:v>
                </c:pt>
                <c:pt idx="167">
                  <c:v>0.12380099999999999</c:v>
                </c:pt>
                <c:pt idx="168">
                  <c:v>0.12434099999999999</c:v>
                </c:pt>
                <c:pt idx="169">
                  <c:v>0.14009199999999999</c:v>
                </c:pt>
                <c:pt idx="170">
                  <c:v>0.14586399999999999</c:v>
                </c:pt>
                <c:pt idx="171">
                  <c:v>0.132767</c:v>
                </c:pt>
                <c:pt idx="172">
                  <c:v>0.137403</c:v>
                </c:pt>
                <c:pt idx="173">
                  <c:v>0.12415899999999999</c:v>
                </c:pt>
                <c:pt idx="174">
                  <c:v>0.14687799999999998</c:v>
                </c:pt>
                <c:pt idx="175">
                  <c:v>0.168683</c:v>
                </c:pt>
                <c:pt idx="176">
                  <c:v>0.15498399999999998</c:v>
                </c:pt>
                <c:pt idx="177">
                  <c:v>0.16326299999999999</c:v>
                </c:pt>
                <c:pt idx="178">
                  <c:v>0.160584</c:v>
                </c:pt>
                <c:pt idx="179">
                  <c:v>0.16588799999999998</c:v>
                </c:pt>
                <c:pt idx="180">
                  <c:v>0.16989399999999999</c:v>
                </c:pt>
                <c:pt idx="181">
                  <c:v>0.17584900000000001</c:v>
                </c:pt>
                <c:pt idx="182">
                  <c:v>0.17346599999999998</c:v>
                </c:pt>
                <c:pt idx="183">
                  <c:v>0.157608</c:v>
                </c:pt>
                <c:pt idx="184">
                  <c:v>0.17349799999999999</c:v>
                </c:pt>
                <c:pt idx="185">
                  <c:v>0.16115399999999999</c:v>
                </c:pt>
                <c:pt idx="186">
                  <c:v>0.160969</c:v>
                </c:pt>
                <c:pt idx="187">
                  <c:v>0.189752</c:v>
                </c:pt>
                <c:pt idx="188">
                  <c:v>0.18103000000000002</c:v>
                </c:pt>
                <c:pt idx="189">
                  <c:v>0.178457</c:v>
                </c:pt>
                <c:pt idx="190">
                  <c:v>0.184784</c:v>
                </c:pt>
                <c:pt idx="191">
                  <c:v>0.16855199999999998</c:v>
                </c:pt>
                <c:pt idx="192">
                  <c:v>0.18454499999999999</c:v>
                </c:pt>
                <c:pt idx="193">
                  <c:v>0.222412</c:v>
                </c:pt>
                <c:pt idx="194">
                  <c:v>0.25633499999999998</c:v>
                </c:pt>
                <c:pt idx="195">
                  <c:v>0.26360699999999998</c:v>
                </c:pt>
                <c:pt idx="196">
                  <c:v>0.26421</c:v>
                </c:pt>
                <c:pt idx="197">
                  <c:v>0.31893299999999997</c:v>
                </c:pt>
                <c:pt idx="198">
                  <c:v>0.31945699999999999</c:v>
                </c:pt>
                <c:pt idx="199">
                  <c:v>0.290379</c:v>
                </c:pt>
                <c:pt idx="200">
                  <c:v>0.270457</c:v>
                </c:pt>
                <c:pt idx="201">
                  <c:v>0.28700599999999998</c:v>
                </c:pt>
                <c:pt idx="202">
                  <c:v>0.272561</c:v>
                </c:pt>
                <c:pt idx="203">
                  <c:v>0.279528</c:v>
                </c:pt>
                <c:pt idx="204">
                  <c:v>0.28156100000000001</c:v>
                </c:pt>
                <c:pt idx="205">
                  <c:v>0.28372199999999997</c:v>
                </c:pt>
                <c:pt idx="206">
                  <c:v>0.26392599999999999</c:v>
                </c:pt>
                <c:pt idx="207">
                  <c:v>0.23798000000000002</c:v>
                </c:pt>
                <c:pt idx="208">
                  <c:v>0.22405599999999998</c:v>
                </c:pt>
                <c:pt idx="209">
                  <c:v>0.19422499999999998</c:v>
                </c:pt>
                <c:pt idx="210">
                  <c:v>0.180868</c:v>
                </c:pt>
                <c:pt idx="211">
                  <c:v>0.19048299999999999</c:v>
                </c:pt>
                <c:pt idx="212">
                  <c:v>0.20857399999999998</c:v>
                </c:pt>
                <c:pt idx="213">
                  <c:v>0.165408</c:v>
                </c:pt>
                <c:pt idx="214">
                  <c:v>0.16718000000000002</c:v>
                </c:pt>
                <c:pt idx="215">
                  <c:v>0.17638499999999999</c:v>
                </c:pt>
                <c:pt idx="216">
                  <c:v>0.176368</c:v>
                </c:pt>
                <c:pt idx="217">
                  <c:v>0.19015599999999999</c:v>
                </c:pt>
                <c:pt idx="218">
                  <c:v>0.18560499999999999</c:v>
                </c:pt>
                <c:pt idx="219">
                  <c:v>0.18979000000000001</c:v>
                </c:pt>
                <c:pt idx="220">
                  <c:v>0.16494799999999998</c:v>
                </c:pt>
                <c:pt idx="221">
                  <c:v>0.18304199999999998</c:v>
                </c:pt>
                <c:pt idx="222">
                  <c:v>0.202016</c:v>
                </c:pt>
                <c:pt idx="223">
                  <c:v>0.24951499999999999</c:v>
                </c:pt>
                <c:pt idx="224">
                  <c:v>0.26780799999999999</c:v>
                </c:pt>
                <c:pt idx="225">
                  <c:v>0.32869100000000001</c:v>
                </c:pt>
                <c:pt idx="226">
                  <c:v>0.34168299999999996</c:v>
                </c:pt>
                <c:pt idx="227">
                  <c:v>0.333727</c:v>
                </c:pt>
                <c:pt idx="228">
                  <c:v>0.32289599999999996</c:v>
                </c:pt>
                <c:pt idx="229">
                  <c:v>0.35226099999999999</c:v>
                </c:pt>
                <c:pt idx="230">
                  <c:v>0.326289</c:v>
                </c:pt>
                <c:pt idx="231">
                  <c:v>0.31108799999999998</c:v>
                </c:pt>
                <c:pt idx="232">
                  <c:v>0.30608599999999997</c:v>
                </c:pt>
                <c:pt idx="233">
                  <c:v>0.29183599999999998</c:v>
                </c:pt>
                <c:pt idx="234">
                  <c:v>0.28572500000000001</c:v>
                </c:pt>
                <c:pt idx="235">
                  <c:v>0.29232199999999997</c:v>
                </c:pt>
                <c:pt idx="236">
                  <c:v>0.26908799999999999</c:v>
                </c:pt>
                <c:pt idx="237">
                  <c:v>0.24837499999999998</c:v>
                </c:pt>
                <c:pt idx="238">
                  <c:v>0.241841</c:v>
                </c:pt>
                <c:pt idx="239">
                  <c:v>0.231764</c:v>
                </c:pt>
                <c:pt idx="240">
                  <c:v>0.23066699999999998</c:v>
                </c:pt>
                <c:pt idx="241">
                  <c:v>0.21804499999999999</c:v>
                </c:pt>
                <c:pt idx="242">
                  <c:v>0.225191</c:v>
                </c:pt>
                <c:pt idx="243">
                  <c:v>0.26484799999999997</c:v>
                </c:pt>
                <c:pt idx="244">
                  <c:v>0.28551299999999996</c:v>
                </c:pt>
                <c:pt idx="245">
                  <c:v>0.31217</c:v>
                </c:pt>
                <c:pt idx="246">
                  <c:v>0.34827799999999998</c:v>
                </c:pt>
                <c:pt idx="247">
                  <c:v>0.35037199999999996</c:v>
                </c:pt>
                <c:pt idx="248">
                  <c:v>0.36674799999999996</c:v>
                </c:pt>
                <c:pt idx="249">
                  <c:v>0.38361599999999996</c:v>
                </c:pt>
                <c:pt idx="250">
                  <c:v>0.39647499999999997</c:v>
                </c:pt>
                <c:pt idx="251">
                  <c:v>0.40380299999999997</c:v>
                </c:pt>
                <c:pt idx="252">
                  <c:v>0.45019399999999998</c:v>
                </c:pt>
                <c:pt idx="253">
                  <c:v>0.46613199999999999</c:v>
                </c:pt>
                <c:pt idx="254">
                  <c:v>0.46008000000000004</c:v>
                </c:pt>
                <c:pt idx="255">
                  <c:v>0.44457099999999999</c:v>
                </c:pt>
                <c:pt idx="256">
                  <c:v>0.428456</c:v>
                </c:pt>
                <c:pt idx="257">
                  <c:v>0.41933000000000004</c:v>
                </c:pt>
                <c:pt idx="258">
                  <c:v>0.41370899999999999</c:v>
                </c:pt>
                <c:pt idx="259">
                  <c:v>0.39990100000000001</c:v>
                </c:pt>
                <c:pt idx="260">
                  <c:v>0.40388199999999996</c:v>
                </c:pt>
                <c:pt idx="261">
                  <c:v>0.390046</c:v>
                </c:pt>
                <c:pt idx="262">
                  <c:v>0.36657499999999998</c:v>
                </c:pt>
                <c:pt idx="263">
                  <c:v>0.45356399999999997</c:v>
                </c:pt>
                <c:pt idx="264">
                  <c:v>0.45507199999999998</c:v>
                </c:pt>
                <c:pt idx="265">
                  <c:v>0.42736399999999997</c:v>
                </c:pt>
                <c:pt idx="266">
                  <c:v>0.44776199999999999</c:v>
                </c:pt>
                <c:pt idx="267">
                  <c:v>0.435726</c:v>
                </c:pt>
                <c:pt idx="268">
                  <c:v>0.41603099999999998</c:v>
                </c:pt>
                <c:pt idx="269">
                  <c:v>0.40849099999999999</c:v>
                </c:pt>
                <c:pt idx="270">
                  <c:v>0.37879699999999999</c:v>
                </c:pt>
                <c:pt idx="271">
                  <c:v>0.34909399999999996</c:v>
                </c:pt>
                <c:pt idx="272">
                  <c:v>0.32704499999999997</c:v>
                </c:pt>
                <c:pt idx="273">
                  <c:v>0.28481299999999998</c:v>
                </c:pt>
                <c:pt idx="274">
                  <c:v>0.30776199999999998</c:v>
                </c:pt>
                <c:pt idx="275">
                  <c:v>0.28425699999999998</c:v>
                </c:pt>
                <c:pt idx="276">
                  <c:v>0.31265199999999999</c:v>
                </c:pt>
                <c:pt idx="277">
                  <c:v>0.32131799999999999</c:v>
                </c:pt>
                <c:pt idx="278">
                  <c:v>0.32838200000000001</c:v>
                </c:pt>
                <c:pt idx="279">
                  <c:v>0.32635599999999998</c:v>
                </c:pt>
                <c:pt idx="280">
                  <c:v>0.328264</c:v>
                </c:pt>
                <c:pt idx="281">
                  <c:v>0.30880399999999997</c:v>
                </c:pt>
                <c:pt idx="282">
                  <c:v>0.326492</c:v>
                </c:pt>
                <c:pt idx="283">
                  <c:v>0.337592</c:v>
                </c:pt>
                <c:pt idx="284">
                  <c:v>0.34918000000000005</c:v>
                </c:pt>
                <c:pt idx="285">
                  <c:v>0.359651</c:v>
                </c:pt>
                <c:pt idx="286">
                  <c:v>0.34797400000000001</c:v>
                </c:pt>
                <c:pt idx="287">
                  <c:v>0.31677299999999997</c:v>
                </c:pt>
                <c:pt idx="288">
                  <c:v>0.29258699999999999</c:v>
                </c:pt>
                <c:pt idx="289">
                  <c:v>0.28599599999999997</c:v>
                </c:pt>
                <c:pt idx="290">
                  <c:v>0.26711299999999999</c:v>
                </c:pt>
                <c:pt idx="291">
                  <c:v>0.27046100000000001</c:v>
                </c:pt>
                <c:pt idx="292">
                  <c:v>0.27347199999999999</c:v>
                </c:pt>
                <c:pt idx="293">
                  <c:v>0.26511200000000001</c:v>
                </c:pt>
                <c:pt idx="294">
                  <c:v>0.28892699999999999</c:v>
                </c:pt>
                <c:pt idx="295">
                  <c:v>0.27868399999999999</c:v>
                </c:pt>
                <c:pt idx="296">
                  <c:v>0.30410499999999996</c:v>
                </c:pt>
                <c:pt idx="297">
                  <c:v>0.29436799999999996</c:v>
                </c:pt>
                <c:pt idx="298">
                  <c:v>0.247248</c:v>
                </c:pt>
                <c:pt idx="299">
                  <c:v>0.25289600000000001</c:v>
                </c:pt>
                <c:pt idx="300">
                  <c:v>0.24151000000000003</c:v>
                </c:pt>
                <c:pt idx="301">
                  <c:v>0.22322399999999998</c:v>
                </c:pt>
                <c:pt idx="302">
                  <c:v>0.230347</c:v>
                </c:pt>
                <c:pt idx="303">
                  <c:v>0.22051299999999999</c:v>
                </c:pt>
                <c:pt idx="304">
                  <c:v>0.262521</c:v>
                </c:pt>
                <c:pt idx="305">
                  <c:v>0.25120399999999998</c:v>
                </c:pt>
                <c:pt idx="306">
                  <c:v>0.25431700000000002</c:v>
                </c:pt>
                <c:pt idx="307">
                  <c:v>0.26706599999999997</c:v>
                </c:pt>
                <c:pt idx="308">
                  <c:v>0.277563</c:v>
                </c:pt>
                <c:pt idx="309">
                  <c:v>0.28448000000000001</c:v>
                </c:pt>
                <c:pt idx="310">
                  <c:v>0.26261400000000001</c:v>
                </c:pt>
                <c:pt idx="311">
                  <c:v>0.24900599999999998</c:v>
                </c:pt>
                <c:pt idx="312">
                  <c:v>0.25383299999999998</c:v>
                </c:pt>
                <c:pt idx="313">
                  <c:v>0.25123699999999999</c:v>
                </c:pt>
                <c:pt idx="314">
                  <c:v>0.249498</c:v>
                </c:pt>
                <c:pt idx="315">
                  <c:v>0.24415699999999999</c:v>
                </c:pt>
                <c:pt idx="316">
                  <c:v>0.22215499999999999</c:v>
                </c:pt>
                <c:pt idx="317">
                  <c:v>0.22040699999999999</c:v>
                </c:pt>
                <c:pt idx="318">
                  <c:v>0.218635</c:v>
                </c:pt>
                <c:pt idx="319">
                  <c:v>0.201825</c:v>
                </c:pt>
                <c:pt idx="320">
                  <c:v>0.19508</c:v>
                </c:pt>
                <c:pt idx="321">
                  <c:v>0.17552000000000001</c:v>
                </c:pt>
                <c:pt idx="322">
                  <c:v>0.17211199999999999</c:v>
                </c:pt>
                <c:pt idx="323">
                  <c:v>0.17869000000000002</c:v>
                </c:pt>
                <c:pt idx="324">
                  <c:v>0.18945599999999999</c:v>
                </c:pt>
                <c:pt idx="325">
                  <c:v>0.176931</c:v>
                </c:pt>
                <c:pt idx="326">
                  <c:v>0.15820599999999999</c:v>
                </c:pt>
                <c:pt idx="327">
                  <c:v>0.148618</c:v>
                </c:pt>
                <c:pt idx="328">
                  <c:v>0.12415599999999999</c:v>
                </c:pt>
                <c:pt idx="329">
                  <c:v>0.147647</c:v>
                </c:pt>
                <c:pt idx="330">
                  <c:v>0.131915</c:v>
                </c:pt>
                <c:pt idx="331">
                  <c:v>0.139457</c:v>
                </c:pt>
                <c:pt idx="332">
                  <c:v>0.133351</c:v>
                </c:pt>
                <c:pt idx="333">
                  <c:v>0.139071</c:v>
                </c:pt>
                <c:pt idx="334">
                  <c:v>0.140819</c:v>
                </c:pt>
                <c:pt idx="335">
                  <c:v>0.13663600000000001</c:v>
                </c:pt>
                <c:pt idx="336">
                  <c:v>0.14741199999999999</c:v>
                </c:pt>
                <c:pt idx="337">
                  <c:v>0.145318</c:v>
                </c:pt>
                <c:pt idx="338">
                  <c:v>0.14480099999999999</c:v>
                </c:pt>
                <c:pt idx="339">
                  <c:v>0.128188</c:v>
                </c:pt>
                <c:pt idx="340">
                  <c:v>0.12784899999999999</c:v>
                </c:pt>
                <c:pt idx="341">
                  <c:v>0.11572499999999999</c:v>
                </c:pt>
                <c:pt idx="342">
                  <c:v>0.100617</c:v>
                </c:pt>
                <c:pt idx="343">
                  <c:v>8.6617E-2</c:v>
                </c:pt>
                <c:pt idx="344">
                  <c:v>8.4158999999999998E-2</c:v>
                </c:pt>
                <c:pt idx="345">
                  <c:v>8.9236999999999997E-2</c:v>
                </c:pt>
                <c:pt idx="346">
                  <c:v>8.2103999999999996E-2</c:v>
                </c:pt>
                <c:pt idx="347">
                  <c:v>9.6832000000000001E-2</c:v>
                </c:pt>
                <c:pt idx="348">
                  <c:v>0.104338</c:v>
                </c:pt>
                <c:pt idx="349">
                  <c:v>0.16048799999999999</c:v>
                </c:pt>
                <c:pt idx="350">
                  <c:v>0.16508199999999998</c:v>
                </c:pt>
                <c:pt idx="351">
                  <c:v>0.168492</c:v>
                </c:pt>
                <c:pt idx="352">
                  <c:v>0.15778499999999998</c:v>
                </c:pt>
                <c:pt idx="353">
                  <c:v>0.160637</c:v>
                </c:pt>
                <c:pt idx="354">
                  <c:v>0.16809399999999999</c:v>
                </c:pt>
                <c:pt idx="355">
                  <c:v>0.17347799999999999</c:v>
                </c:pt>
                <c:pt idx="356">
                  <c:v>0.17458799999999999</c:v>
                </c:pt>
                <c:pt idx="357">
                  <c:v>0.170546</c:v>
                </c:pt>
                <c:pt idx="358">
                  <c:v>0.16509499999999999</c:v>
                </c:pt>
                <c:pt idx="359">
                  <c:v>0.15967599999999998</c:v>
                </c:pt>
                <c:pt idx="360">
                  <c:v>0.16689599999999999</c:v>
                </c:pt>
                <c:pt idx="361">
                  <c:v>0.17499299999999998</c:v>
                </c:pt>
                <c:pt idx="362">
                  <c:v>0.20250799999999999</c:v>
                </c:pt>
                <c:pt idx="363">
                  <c:v>0.21310099999999998</c:v>
                </c:pt>
                <c:pt idx="364">
                  <c:v>0.20315799999999998</c:v>
                </c:pt>
                <c:pt idx="365">
                  <c:v>0.17586000000000002</c:v>
                </c:pt>
                <c:pt idx="366">
                  <c:v>0.190086</c:v>
                </c:pt>
                <c:pt idx="367">
                  <c:v>0.18823399999999998</c:v>
                </c:pt>
                <c:pt idx="368">
                  <c:v>0.163498</c:v>
                </c:pt>
                <c:pt idx="369">
                  <c:v>0.18795599999999998</c:v>
                </c:pt>
                <c:pt idx="370">
                  <c:v>0.196358</c:v>
                </c:pt>
                <c:pt idx="371">
                  <c:v>0.21668000000000001</c:v>
                </c:pt>
                <c:pt idx="372">
                  <c:v>0.20318699999999998</c:v>
                </c:pt>
                <c:pt idx="373">
                  <c:v>0.22655899999999998</c:v>
                </c:pt>
                <c:pt idx="374">
                  <c:v>0.23494799999999999</c:v>
                </c:pt>
                <c:pt idx="375">
                  <c:v>0.24118099999999998</c:v>
                </c:pt>
                <c:pt idx="376">
                  <c:v>0.221777</c:v>
                </c:pt>
                <c:pt idx="377">
                  <c:v>0.23142499999999999</c:v>
                </c:pt>
                <c:pt idx="378">
                  <c:v>0.27958</c:v>
                </c:pt>
                <c:pt idx="379">
                  <c:v>0.27451799999999998</c:v>
                </c:pt>
                <c:pt idx="380">
                  <c:v>0.263654</c:v>
                </c:pt>
                <c:pt idx="381">
                  <c:v>0.25629199999999996</c:v>
                </c:pt>
                <c:pt idx="382">
                  <c:v>0.28483599999999998</c:v>
                </c:pt>
                <c:pt idx="383">
                  <c:v>0.27929799999999999</c:v>
                </c:pt>
                <c:pt idx="384">
                  <c:v>0.25961800000000002</c:v>
                </c:pt>
                <c:pt idx="385">
                  <c:v>0.245867</c:v>
                </c:pt>
                <c:pt idx="386">
                  <c:v>0.25800299999999998</c:v>
                </c:pt>
                <c:pt idx="387">
                  <c:v>0.251002</c:v>
                </c:pt>
                <c:pt idx="388">
                  <c:v>0.24254299999999998</c:v>
                </c:pt>
                <c:pt idx="389">
                  <c:v>0.24002899999999999</c:v>
                </c:pt>
                <c:pt idx="390">
                  <c:v>0.23064699999999999</c:v>
                </c:pt>
                <c:pt idx="391">
                  <c:v>0.23988799999999999</c:v>
                </c:pt>
                <c:pt idx="392">
                  <c:v>0.244944</c:v>
                </c:pt>
                <c:pt idx="393">
                  <c:v>0.27857499999999996</c:v>
                </c:pt>
                <c:pt idx="394">
                  <c:v>0.27251399999999998</c:v>
                </c:pt>
                <c:pt idx="395">
                  <c:v>0.26595299999999999</c:v>
                </c:pt>
                <c:pt idx="396">
                  <c:v>0.253303</c:v>
                </c:pt>
                <c:pt idx="397">
                  <c:v>0.259301</c:v>
                </c:pt>
                <c:pt idx="398">
                  <c:v>0.25731500000000002</c:v>
                </c:pt>
                <c:pt idx="399">
                  <c:v>0.26354099999999997</c:v>
                </c:pt>
                <c:pt idx="400">
                  <c:v>0.27554899999999999</c:v>
                </c:pt>
                <c:pt idx="401">
                  <c:v>0.279725</c:v>
                </c:pt>
                <c:pt idx="402">
                  <c:v>0.27975</c:v>
                </c:pt>
                <c:pt idx="403">
                  <c:v>0.23855299999999999</c:v>
                </c:pt>
                <c:pt idx="404">
                  <c:v>0.241199</c:v>
                </c:pt>
                <c:pt idx="405">
                  <c:v>0.25621499999999997</c:v>
                </c:pt>
                <c:pt idx="406">
                  <c:v>0.26089299999999999</c:v>
                </c:pt>
                <c:pt idx="407">
                  <c:v>0.26847599999999999</c:v>
                </c:pt>
                <c:pt idx="408">
                  <c:v>0.275702</c:v>
                </c:pt>
                <c:pt idx="409">
                  <c:v>0.28953099999999998</c:v>
                </c:pt>
                <c:pt idx="410">
                  <c:v>0.29794399999999999</c:v>
                </c:pt>
                <c:pt idx="411">
                  <c:v>0.29340699999999997</c:v>
                </c:pt>
                <c:pt idx="412">
                  <c:v>0.28209000000000001</c:v>
                </c:pt>
                <c:pt idx="413">
                  <c:v>0.33256399999999997</c:v>
                </c:pt>
                <c:pt idx="414">
                  <c:v>0.35239199999999998</c:v>
                </c:pt>
                <c:pt idx="415">
                  <c:v>0.34633900000000001</c:v>
                </c:pt>
                <c:pt idx="416">
                  <c:v>0.35813799999999996</c:v>
                </c:pt>
                <c:pt idx="417">
                  <c:v>0.35952099999999998</c:v>
                </c:pt>
                <c:pt idx="418">
                  <c:v>0.36591499999999999</c:v>
                </c:pt>
                <c:pt idx="419">
                  <c:v>0.33430299999999996</c:v>
                </c:pt>
                <c:pt idx="420">
                  <c:v>0.35987799999999998</c:v>
                </c:pt>
                <c:pt idx="421">
                  <c:v>0.37206299999999998</c:v>
                </c:pt>
                <c:pt idx="422">
                  <c:v>0.39004299999999997</c:v>
                </c:pt>
                <c:pt idx="423">
                  <c:v>0.38072400000000001</c:v>
                </c:pt>
                <c:pt idx="424">
                  <c:v>0.38656299999999999</c:v>
                </c:pt>
                <c:pt idx="425">
                  <c:v>0.39498499999999998</c:v>
                </c:pt>
                <c:pt idx="426">
                  <c:v>0.40873299999999996</c:v>
                </c:pt>
                <c:pt idx="427">
                  <c:v>0.40573499999999996</c:v>
                </c:pt>
                <c:pt idx="428">
                  <c:v>0.41375899999999999</c:v>
                </c:pt>
                <c:pt idx="429">
                  <c:v>0.46631499999999998</c:v>
                </c:pt>
                <c:pt idx="430">
                  <c:v>0.47675099999999998</c:v>
                </c:pt>
                <c:pt idx="431">
                  <c:v>0.48451699999999998</c:v>
                </c:pt>
                <c:pt idx="432">
                  <c:v>0.482373</c:v>
                </c:pt>
                <c:pt idx="433">
                  <c:v>0.48320199999999996</c:v>
                </c:pt>
                <c:pt idx="434">
                  <c:v>0.476995</c:v>
                </c:pt>
                <c:pt idx="435">
                  <c:v>0.46512100000000001</c:v>
                </c:pt>
                <c:pt idx="436">
                  <c:v>0.482603</c:v>
                </c:pt>
                <c:pt idx="437">
                  <c:v>0.46893699999999999</c:v>
                </c:pt>
                <c:pt idx="438">
                  <c:v>0.44229399999999996</c:v>
                </c:pt>
                <c:pt idx="439">
                  <c:v>0.468335</c:v>
                </c:pt>
                <c:pt idx="440">
                  <c:v>0.46636099999999997</c:v>
                </c:pt>
                <c:pt idx="441">
                  <c:v>0.52324899999999996</c:v>
                </c:pt>
                <c:pt idx="442">
                  <c:v>0.50482499999999997</c:v>
                </c:pt>
                <c:pt idx="443">
                  <c:v>0.509876</c:v>
                </c:pt>
                <c:pt idx="444">
                  <c:v>0.55463399999999996</c:v>
                </c:pt>
                <c:pt idx="445">
                  <c:v>0.54376800000000003</c:v>
                </c:pt>
                <c:pt idx="446">
                  <c:v>0.54889699999999997</c:v>
                </c:pt>
                <c:pt idx="447">
                  <c:v>0.53853799999999996</c:v>
                </c:pt>
                <c:pt idx="448">
                  <c:v>0.54455100000000001</c:v>
                </c:pt>
                <c:pt idx="449">
                  <c:v>0.52311299999999994</c:v>
                </c:pt>
                <c:pt idx="450">
                  <c:v>0.51608500000000002</c:v>
                </c:pt>
                <c:pt idx="451">
                  <c:v>0.50536099999999995</c:v>
                </c:pt>
                <c:pt idx="452">
                  <c:v>0.52917599999999998</c:v>
                </c:pt>
                <c:pt idx="453">
                  <c:v>0.58230199999999999</c:v>
                </c:pt>
                <c:pt idx="454">
                  <c:v>0.57256699999999994</c:v>
                </c:pt>
                <c:pt idx="455">
                  <c:v>0.56555299999999997</c:v>
                </c:pt>
                <c:pt idx="456">
                  <c:v>0.54153099999999998</c:v>
                </c:pt>
                <c:pt idx="457">
                  <c:v>0.50612800000000002</c:v>
                </c:pt>
                <c:pt idx="458">
                  <c:v>0.53664699999999999</c:v>
                </c:pt>
                <c:pt idx="459">
                  <c:v>0.52665099999999998</c:v>
                </c:pt>
                <c:pt idx="460">
                  <c:v>0.52380700000000002</c:v>
                </c:pt>
                <c:pt idx="461">
                  <c:v>0.52432199999999995</c:v>
                </c:pt>
                <c:pt idx="462">
                  <c:v>0.54664899999999994</c:v>
                </c:pt>
                <c:pt idx="463">
                  <c:v>0.53920099999999993</c:v>
                </c:pt>
                <c:pt idx="464">
                  <c:v>0.51449499999999992</c:v>
                </c:pt>
                <c:pt idx="465">
                  <c:v>0.55361700000000003</c:v>
                </c:pt>
                <c:pt idx="466">
                  <c:v>0.53164899999999993</c:v>
                </c:pt>
                <c:pt idx="467">
                  <c:v>0.50054900000000002</c:v>
                </c:pt>
                <c:pt idx="468">
                  <c:v>0.47905499999999995</c:v>
                </c:pt>
                <c:pt idx="469">
                  <c:v>0.45413899999999996</c:v>
                </c:pt>
                <c:pt idx="470">
                  <c:v>0.44029599999999997</c:v>
                </c:pt>
                <c:pt idx="471">
                  <c:v>0.40626899999999999</c:v>
                </c:pt>
                <c:pt idx="472">
                  <c:v>0.39073599999999997</c:v>
                </c:pt>
                <c:pt idx="473">
                  <c:v>0.40585499999999997</c:v>
                </c:pt>
                <c:pt idx="474">
                  <c:v>0.38642299999999996</c:v>
                </c:pt>
                <c:pt idx="475">
                  <c:v>0.36564199999999997</c:v>
                </c:pt>
                <c:pt idx="476">
                  <c:v>0.35495000000000004</c:v>
                </c:pt>
                <c:pt idx="477">
                  <c:v>0.37939599999999996</c:v>
                </c:pt>
                <c:pt idx="478">
                  <c:v>0.41655899999999996</c:v>
                </c:pt>
                <c:pt idx="479">
                  <c:v>0.42713699999999999</c:v>
                </c:pt>
                <c:pt idx="480">
                  <c:v>0.44220899999999996</c:v>
                </c:pt>
                <c:pt idx="481">
                  <c:v>0.44640399999999997</c:v>
                </c:pt>
                <c:pt idx="482">
                  <c:v>0.43601499999999999</c:v>
                </c:pt>
                <c:pt idx="483">
                  <c:v>0.46125099999999997</c:v>
                </c:pt>
                <c:pt idx="484">
                  <c:v>0.46962899999999996</c:v>
                </c:pt>
                <c:pt idx="485">
                  <c:v>0.45266499999999998</c:v>
                </c:pt>
                <c:pt idx="486">
                  <c:v>0.43257599999999996</c:v>
                </c:pt>
                <c:pt idx="487">
                  <c:v>0.42161099999999996</c:v>
                </c:pt>
                <c:pt idx="488">
                  <c:v>0.41533000000000003</c:v>
                </c:pt>
                <c:pt idx="489">
                  <c:v>0.40537399999999996</c:v>
                </c:pt>
                <c:pt idx="490">
                  <c:v>0.426678</c:v>
                </c:pt>
                <c:pt idx="491">
                  <c:v>0.42726000000000003</c:v>
                </c:pt>
                <c:pt idx="492">
                  <c:v>0.43112599999999995</c:v>
                </c:pt>
                <c:pt idx="493">
                  <c:v>0.38790599999999997</c:v>
                </c:pt>
                <c:pt idx="494">
                  <c:v>0.42252599999999996</c:v>
                </c:pt>
                <c:pt idx="495">
                  <c:v>0.40336299999999997</c:v>
                </c:pt>
                <c:pt idx="496">
                  <c:v>0.38175300000000001</c:v>
                </c:pt>
                <c:pt idx="497">
                  <c:v>0.36074400000000001</c:v>
                </c:pt>
                <c:pt idx="498">
                  <c:v>0.340528</c:v>
                </c:pt>
                <c:pt idx="499">
                  <c:v>0.34095399999999998</c:v>
                </c:pt>
                <c:pt idx="500">
                  <c:v>0.32386499999999996</c:v>
                </c:pt>
                <c:pt idx="501">
                  <c:v>0.334067</c:v>
                </c:pt>
                <c:pt idx="502">
                  <c:v>0.33577699999999999</c:v>
                </c:pt>
                <c:pt idx="503">
                  <c:v>0.317971</c:v>
                </c:pt>
                <c:pt idx="504">
                  <c:v>0.31314900000000001</c:v>
                </c:pt>
                <c:pt idx="505">
                  <c:v>0.290242</c:v>
                </c:pt>
                <c:pt idx="506">
                  <c:v>0.28342499999999998</c:v>
                </c:pt>
                <c:pt idx="507">
                  <c:v>0.28833399999999998</c:v>
                </c:pt>
                <c:pt idx="508">
                  <c:v>0.32016499999999998</c:v>
                </c:pt>
                <c:pt idx="509">
                  <c:v>0.37448399999999998</c:v>
                </c:pt>
                <c:pt idx="510">
                  <c:v>0.38562099999999999</c:v>
                </c:pt>
                <c:pt idx="511">
                  <c:v>0.381218</c:v>
                </c:pt>
                <c:pt idx="512">
                  <c:v>0.39265800000000001</c:v>
                </c:pt>
                <c:pt idx="513">
                  <c:v>0.39009699999999997</c:v>
                </c:pt>
                <c:pt idx="514">
                  <c:v>0.39033199999999996</c:v>
                </c:pt>
                <c:pt idx="515">
                  <c:v>0.37714399999999998</c:v>
                </c:pt>
                <c:pt idx="516">
                  <c:v>0.377218</c:v>
                </c:pt>
                <c:pt idx="517">
                  <c:v>0.35994299999999996</c:v>
                </c:pt>
                <c:pt idx="518">
                  <c:v>0.345055</c:v>
                </c:pt>
                <c:pt idx="519">
                  <c:v>0.331368</c:v>
                </c:pt>
                <c:pt idx="520">
                  <c:v>0.339947</c:v>
                </c:pt>
                <c:pt idx="521">
                  <c:v>0.34566000000000002</c:v>
                </c:pt>
                <c:pt idx="522">
                  <c:v>0.33990599999999999</c:v>
                </c:pt>
                <c:pt idx="523">
                  <c:v>0.297037</c:v>
                </c:pt>
                <c:pt idx="524">
                  <c:v>0.24588099999999999</c:v>
                </c:pt>
                <c:pt idx="525">
                  <c:v>0.24280299999999999</c:v>
                </c:pt>
                <c:pt idx="526">
                  <c:v>0.24832399999999999</c:v>
                </c:pt>
                <c:pt idx="527">
                  <c:v>0.25504599999999999</c:v>
                </c:pt>
                <c:pt idx="528">
                  <c:v>0.25542700000000002</c:v>
                </c:pt>
                <c:pt idx="529">
                  <c:v>0.300292</c:v>
                </c:pt>
                <c:pt idx="530">
                  <c:v>0.30605000000000004</c:v>
                </c:pt>
                <c:pt idx="531">
                  <c:v>0.326656</c:v>
                </c:pt>
                <c:pt idx="532">
                  <c:v>0.31695299999999998</c:v>
                </c:pt>
                <c:pt idx="533">
                  <c:v>0.334088</c:v>
                </c:pt>
                <c:pt idx="534">
                  <c:v>0.30540899999999999</c:v>
                </c:pt>
                <c:pt idx="535">
                  <c:v>0.31376799999999999</c:v>
                </c:pt>
                <c:pt idx="536">
                  <c:v>0.30157499999999998</c:v>
                </c:pt>
                <c:pt idx="537">
                  <c:v>0.25700299999999998</c:v>
                </c:pt>
                <c:pt idx="538">
                  <c:v>0.29727300000000001</c:v>
                </c:pt>
                <c:pt idx="539">
                  <c:v>0.30794899999999997</c:v>
                </c:pt>
                <c:pt idx="540">
                  <c:v>0.29567699999999997</c:v>
                </c:pt>
                <c:pt idx="541">
                  <c:v>0.32372499999999998</c:v>
                </c:pt>
                <c:pt idx="542">
                  <c:v>0.33027200000000001</c:v>
                </c:pt>
                <c:pt idx="543">
                  <c:v>0.35306899999999997</c:v>
                </c:pt>
                <c:pt idx="544">
                  <c:v>0.39608000000000004</c:v>
                </c:pt>
                <c:pt idx="545">
                  <c:v>0.398094</c:v>
                </c:pt>
                <c:pt idx="546">
                  <c:v>0.39935399999999999</c:v>
                </c:pt>
                <c:pt idx="547">
                  <c:v>0.40587000000000001</c:v>
                </c:pt>
                <c:pt idx="548">
                  <c:v>0.40663199999999999</c:v>
                </c:pt>
                <c:pt idx="549">
                  <c:v>0.42929299999999998</c:v>
                </c:pt>
                <c:pt idx="550">
                  <c:v>0.43974099999999999</c:v>
                </c:pt>
                <c:pt idx="551">
                  <c:v>0.44532699999999997</c:v>
                </c:pt>
                <c:pt idx="552">
                  <c:v>0.432639</c:v>
                </c:pt>
                <c:pt idx="553">
                  <c:v>0.41051499999999996</c:v>
                </c:pt>
                <c:pt idx="554">
                  <c:v>0.441081</c:v>
                </c:pt>
                <c:pt idx="555">
                  <c:v>0.43285299999999999</c:v>
                </c:pt>
                <c:pt idx="556">
                  <c:v>0.462507</c:v>
                </c:pt>
                <c:pt idx="557">
                  <c:v>0.44576000000000005</c:v>
                </c:pt>
                <c:pt idx="558">
                  <c:v>0.50782499999999997</c:v>
                </c:pt>
                <c:pt idx="559">
                  <c:v>0.52877600000000002</c:v>
                </c:pt>
                <c:pt idx="560">
                  <c:v>0.53973399999999994</c:v>
                </c:pt>
                <c:pt idx="561">
                  <c:v>0.52703599999999995</c:v>
                </c:pt>
                <c:pt idx="562">
                  <c:v>0.53348099999999998</c:v>
                </c:pt>
                <c:pt idx="563">
                  <c:v>0.54622499999999996</c:v>
                </c:pt>
                <c:pt idx="564">
                  <c:v>0.53639099999999995</c:v>
                </c:pt>
                <c:pt idx="565">
                  <c:v>0.54241200000000001</c:v>
                </c:pt>
                <c:pt idx="566">
                  <c:v>0.55318400000000001</c:v>
                </c:pt>
                <c:pt idx="567">
                  <c:v>0.56293399999999993</c:v>
                </c:pt>
                <c:pt idx="568">
                  <c:v>0.55673299999999992</c:v>
                </c:pt>
                <c:pt idx="569">
                  <c:v>0.57144000000000006</c:v>
                </c:pt>
                <c:pt idx="570">
                  <c:v>0.56115499999999996</c:v>
                </c:pt>
                <c:pt idx="571">
                  <c:v>0.54165799999999997</c:v>
                </c:pt>
                <c:pt idx="572">
                  <c:v>0.529555</c:v>
                </c:pt>
                <c:pt idx="573">
                  <c:v>0.53571099999999994</c:v>
                </c:pt>
                <c:pt idx="574">
                  <c:v>0.52970799999999996</c:v>
                </c:pt>
                <c:pt idx="575">
                  <c:v>0.49348699999999995</c:v>
                </c:pt>
                <c:pt idx="576">
                  <c:v>0.45454299999999997</c:v>
                </c:pt>
                <c:pt idx="577">
                  <c:v>0.45120399999999999</c:v>
                </c:pt>
                <c:pt idx="578">
                  <c:v>0.49460799999999999</c:v>
                </c:pt>
                <c:pt idx="579">
                  <c:v>0.46828399999999998</c:v>
                </c:pt>
                <c:pt idx="580">
                  <c:v>0.46457599999999999</c:v>
                </c:pt>
                <c:pt idx="581">
                  <c:v>0.463642</c:v>
                </c:pt>
                <c:pt idx="582">
                  <c:v>0.44823499999999999</c:v>
                </c:pt>
                <c:pt idx="583">
                  <c:v>0.446243</c:v>
                </c:pt>
                <c:pt idx="584">
                  <c:v>0.44367699999999999</c:v>
                </c:pt>
                <c:pt idx="585">
                  <c:v>0.44472099999999998</c:v>
                </c:pt>
                <c:pt idx="586">
                  <c:v>0.43461299999999997</c:v>
                </c:pt>
                <c:pt idx="587">
                  <c:v>0.41451199999999999</c:v>
                </c:pt>
                <c:pt idx="588">
                  <c:v>0.40840499999999996</c:v>
                </c:pt>
                <c:pt idx="589">
                  <c:v>0.37643199999999999</c:v>
                </c:pt>
                <c:pt idx="590">
                  <c:v>0.35747199999999996</c:v>
                </c:pt>
                <c:pt idx="591">
                  <c:v>0.37836000000000003</c:v>
                </c:pt>
                <c:pt idx="592">
                  <c:v>0.35316599999999998</c:v>
                </c:pt>
                <c:pt idx="593">
                  <c:v>0.34200399999999997</c:v>
                </c:pt>
                <c:pt idx="594">
                  <c:v>0.35315099999999999</c:v>
                </c:pt>
                <c:pt idx="595">
                  <c:v>0.36452499999999999</c:v>
                </c:pt>
                <c:pt idx="596">
                  <c:v>0.37428800000000001</c:v>
                </c:pt>
                <c:pt idx="597">
                  <c:v>0.37437799999999999</c:v>
                </c:pt>
                <c:pt idx="598">
                  <c:v>0.38850099999999999</c:v>
                </c:pt>
                <c:pt idx="599">
                  <c:v>0.389129</c:v>
                </c:pt>
                <c:pt idx="600">
                  <c:v>0.38451099999999999</c:v>
                </c:pt>
                <c:pt idx="601">
                  <c:v>0.35000899999999996</c:v>
                </c:pt>
                <c:pt idx="602">
                  <c:v>0.328351</c:v>
                </c:pt>
                <c:pt idx="603">
                  <c:v>0.29497099999999998</c:v>
                </c:pt>
                <c:pt idx="604">
                  <c:v>0.29543700000000001</c:v>
                </c:pt>
                <c:pt idx="605">
                  <c:v>0.29322399999999998</c:v>
                </c:pt>
                <c:pt idx="606">
                  <c:v>0.29749700000000001</c:v>
                </c:pt>
                <c:pt idx="607">
                  <c:v>0.28969400000000001</c:v>
                </c:pt>
                <c:pt idx="608">
                  <c:v>0.27618500000000001</c:v>
                </c:pt>
                <c:pt idx="609">
                  <c:v>0.28818899999999997</c:v>
                </c:pt>
                <c:pt idx="610">
                  <c:v>0.31140499999999999</c:v>
                </c:pt>
                <c:pt idx="611">
                  <c:v>0.33898</c:v>
                </c:pt>
                <c:pt idx="612">
                  <c:v>0.33418599999999998</c:v>
                </c:pt>
                <c:pt idx="613">
                  <c:v>0.30413099999999998</c:v>
                </c:pt>
                <c:pt idx="614">
                  <c:v>0.33621200000000001</c:v>
                </c:pt>
                <c:pt idx="615">
                  <c:v>0.35872399999999999</c:v>
                </c:pt>
                <c:pt idx="616">
                  <c:v>0.33983000000000002</c:v>
                </c:pt>
                <c:pt idx="617">
                  <c:v>0.363705</c:v>
                </c:pt>
                <c:pt idx="618">
                  <c:v>0.36161499999999996</c:v>
                </c:pt>
                <c:pt idx="619">
                  <c:v>0.363344</c:v>
                </c:pt>
                <c:pt idx="620">
                  <c:v>0.365122</c:v>
                </c:pt>
                <c:pt idx="621">
                  <c:v>0.38329599999999997</c:v>
                </c:pt>
                <c:pt idx="622">
                  <c:v>0.37630399999999997</c:v>
                </c:pt>
                <c:pt idx="623">
                  <c:v>0.365587</c:v>
                </c:pt>
                <c:pt idx="624">
                  <c:v>0.34553</c:v>
                </c:pt>
                <c:pt idx="625">
                  <c:v>0.32081499999999996</c:v>
                </c:pt>
                <c:pt idx="626">
                  <c:v>0.320658</c:v>
                </c:pt>
                <c:pt idx="627">
                  <c:v>0.34567899999999996</c:v>
                </c:pt>
                <c:pt idx="628">
                  <c:v>0.33971899999999999</c:v>
                </c:pt>
                <c:pt idx="629">
                  <c:v>0.34723499999999996</c:v>
                </c:pt>
                <c:pt idx="630">
                  <c:v>0.36421799999999999</c:v>
                </c:pt>
                <c:pt idx="631">
                  <c:v>0.35528000000000004</c:v>
                </c:pt>
                <c:pt idx="632">
                  <c:v>0.34322000000000003</c:v>
                </c:pt>
                <c:pt idx="633">
                  <c:v>0.37151099999999998</c:v>
                </c:pt>
                <c:pt idx="634">
                  <c:v>0.36989099999999997</c:v>
                </c:pt>
                <c:pt idx="635">
                  <c:v>0.37093299999999996</c:v>
                </c:pt>
                <c:pt idx="636">
                  <c:v>0.35326399999999997</c:v>
                </c:pt>
                <c:pt idx="637">
                  <c:v>0.33891499999999997</c:v>
                </c:pt>
                <c:pt idx="638">
                  <c:v>0.46168799999999999</c:v>
                </c:pt>
                <c:pt idx="639">
                  <c:v>0.51094799999999996</c:v>
                </c:pt>
                <c:pt idx="640">
                  <c:v>0.53194299999999994</c:v>
                </c:pt>
                <c:pt idx="641">
                  <c:v>0.55906299999999998</c:v>
                </c:pt>
                <c:pt idx="642">
                  <c:v>0.58097299999999996</c:v>
                </c:pt>
                <c:pt idx="643">
                  <c:v>0.58792</c:v>
                </c:pt>
                <c:pt idx="644">
                  <c:v>0.58579899999999996</c:v>
                </c:pt>
                <c:pt idx="645">
                  <c:v>0.59048199999999995</c:v>
                </c:pt>
                <c:pt idx="646">
                  <c:v>0.60973000000000011</c:v>
                </c:pt>
                <c:pt idx="647">
                  <c:v>0.62086299999999994</c:v>
                </c:pt>
                <c:pt idx="648">
                  <c:v>0.61491299999999993</c:v>
                </c:pt>
                <c:pt idx="649">
                  <c:v>0.603823</c:v>
                </c:pt>
                <c:pt idx="650">
                  <c:v>0.60137499999999999</c:v>
                </c:pt>
                <c:pt idx="651">
                  <c:v>0.593557</c:v>
                </c:pt>
                <c:pt idx="652">
                  <c:v>0.57547799999999993</c:v>
                </c:pt>
                <c:pt idx="653">
                  <c:v>0.55118699999999998</c:v>
                </c:pt>
                <c:pt idx="654">
                  <c:v>0.51811099999999999</c:v>
                </c:pt>
                <c:pt idx="655">
                  <c:v>0.50291399999999997</c:v>
                </c:pt>
                <c:pt idx="656">
                  <c:v>0.53295000000000003</c:v>
                </c:pt>
                <c:pt idx="657">
                  <c:v>0.52147399999999999</c:v>
                </c:pt>
                <c:pt idx="658">
                  <c:v>0.51207400000000003</c:v>
                </c:pt>
                <c:pt idx="659">
                  <c:v>0.523594</c:v>
                </c:pt>
                <c:pt idx="660">
                  <c:v>0.50283299999999997</c:v>
                </c:pt>
                <c:pt idx="661">
                  <c:v>0.49739899999999998</c:v>
                </c:pt>
                <c:pt idx="662">
                  <c:v>0.50044900000000003</c:v>
                </c:pt>
                <c:pt idx="663">
                  <c:v>0.48732499999999995</c:v>
                </c:pt>
                <c:pt idx="664">
                  <c:v>0.46587599999999996</c:v>
                </c:pt>
                <c:pt idx="665">
                  <c:v>0.448548</c:v>
                </c:pt>
                <c:pt idx="666">
                  <c:v>0.46375899999999998</c:v>
                </c:pt>
                <c:pt idx="667">
                  <c:v>0.469167</c:v>
                </c:pt>
                <c:pt idx="668">
                  <c:v>0.44696399999999997</c:v>
                </c:pt>
                <c:pt idx="669">
                  <c:v>0.45016599999999996</c:v>
                </c:pt>
                <c:pt idx="670">
                  <c:v>0.45429399999999998</c:v>
                </c:pt>
                <c:pt idx="671">
                  <c:v>0.48578199999999999</c:v>
                </c:pt>
                <c:pt idx="672">
                  <c:v>0.50472099999999998</c:v>
                </c:pt>
                <c:pt idx="673">
                  <c:v>0.539802</c:v>
                </c:pt>
                <c:pt idx="674">
                  <c:v>0.53550199999999992</c:v>
                </c:pt>
                <c:pt idx="675">
                  <c:v>0.56919799999999998</c:v>
                </c:pt>
                <c:pt idx="676">
                  <c:v>0.57942700000000003</c:v>
                </c:pt>
                <c:pt idx="677">
                  <c:v>0.56396899999999994</c:v>
                </c:pt>
                <c:pt idx="678">
                  <c:v>0.65161499999999994</c:v>
                </c:pt>
                <c:pt idx="679">
                  <c:v>0.63646199999999997</c:v>
                </c:pt>
                <c:pt idx="680">
                  <c:v>0.61150199999999999</c:v>
                </c:pt>
                <c:pt idx="681">
                  <c:v>0.60772599999999999</c:v>
                </c:pt>
                <c:pt idx="682">
                  <c:v>0.6265400000000001</c:v>
                </c:pt>
                <c:pt idx="683">
                  <c:v>0.61425299999999994</c:v>
                </c:pt>
                <c:pt idx="684">
                  <c:v>0.68755699999999997</c:v>
                </c:pt>
                <c:pt idx="685">
                  <c:v>0.70433499999999993</c:v>
                </c:pt>
                <c:pt idx="686">
                  <c:v>0.73994799999999994</c:v>
                </c:pt>
                <c:pt idx="687">
                  <c:v>0.76144800000000001</c:v>
                </c:pt>
                <c:pt idx="688">
                  <c:v>0.782443</c:v>
                </c:pt>
                <c:pt idx="689">
                  <c:v>0.79462499999999991</c:v>
                </c:pt>
                <c:pt idx="690">
                  <c:v>0.783331</c:v>
                </c:pt>
                <c:pt idx="691">
                  <c:v>0.78060200000000002</c:v>
                </c:pt>
                <c:pt idx="692">
                  <c:v>0.78752699999999998</c:v>
                </c:pt>
                <c:pt idx="693">
                  <c:v>0.78319899999999998</c:v>
                </c:pt>
                <c:pt idx="694">
                  <c:v>0.76007499999999995</c:v>
                </c:pt>
                <c:pt idx="695">
                  <c:v>0.75131000000000003</c:v>
                </c:pt>
                <c:pt idx="696">
                  <c:v>0.72979899999999998</c:v>
                </c:pt>
                <c:pt idx="697">
                  <c:v>0.70860000000000001</c:v>
                </c:pt>
                <c:pt idx="698">
                  <c:v>0.69019000000000008</c:v>
                </c:pt>
                <c:pt idx="699">
                  <c:v>0.66150900000000001</c:v>
                </c:pt>
                <c:pt idx="700">
                  <c:v>0.64101799999999998</c:v>
                </c:pt>
                <c:pt idx="701">
                  <c:v>0.61630399999999996</c:v>
                </c:pt>
                <c:pt idx="702">
                  <c:v>0.64324399999999993</c:v>
                </c:pt>
                <c:pt idx="703">
                  <c:v>0.64711000000000007</c:v>
                </c:pt>
                <c:pt idx="704">
                  <c:v>0.629467</c:v>
                </c:pt>
                <c:pt idx="705">
                  <c:v>0.60487400000000002</c:v>
                </c:pt>
                <c:pt idx="706">
                  <c:v>0.57276499999999997</c:v>
                </c:pt>
                <c:pt idx="707">
                  <c:v>0.55155799999999999</c:v>
                </c:pt>
                <c:pt idx="708">
                  <c:v>0.52698499999999993</c:v>
                </c:pt>
                <c:pt idx="709">
                  <c:v>0.54985899999999999</c:v>
                </c:pt>
                <c:pt idx="710">
                  <c:v>0.53780600000000001</c:v>
                </c:pt>
                <c:pt idx="711">
                  <c:v>0.51606399999999997</c:v>
                </c:pt>
                <c:pt idx="712">
                  <c:v>0.506166</c:v>
                </c:pt>
                <c:pt idx="713">
                  <c:v>0.50023499999999999</c:v>
                </c:pt>
                <c:pt idx="714">
                  <c:v>0.47612399999999999</c:v>
                </c:pt>
                <c:pt idx="715">
                  <c:v>0.47595199999999999</c:v>
                </c:pt>
                <c:pt idx="716">
                  <c:v>0.46377000000000002</c:v>
                </c:pt>
                <c:pt idx="717">
                  <c:v>0.44903299999999996</c:v>
                </c:pt>
                <c:pt idx="718">
                  <c:v>0.45559699999999997</c:v>
                </c:pt>
                <c:pt idx="719">
                  <c:v>0.42810099999999995</c:v>
                </c:pt>
                <c:pt idx="720">
                  <c:v>0.43236199999999997</c:v>
                </c:pt>
                <c:pt idx="721">
                  <c:v>0.428817</c:v>
                </c:pt>
                <c:pt idx="722">
                  <c:v>0.412688</c:v>
                </c:pt>
                <c:pt idx="723">
                  <c:v>0.39122299999999999</c:v>
                </c:pt>
                <c:pt idx="724">
                  <c:v>0.428921</c:v>
                </c:pt>
                <c:pt idx="725">
                  <c:v>0.45625899999999997</c:v>
                </c:pt>
                <c:pt idx="726">
                  <c:v>0.43933499999999998</c:v>
                </c:pt>
                <c:pt idx="727">
                  <c:v>0.43054799999999999</c:v>
                </c:pt>
                <c:pt idx="728">
                  <c:v>0.4481</c:v>
                </c:pt>
                <c:pt idx="729">
                  <c:v>0.44597899999999996</c:v>
                </c:pt>
                <c:pt idx="730">
                  <c:v>0.44476299999999996</c:v>
                </c:pt>
                <c:pt idx="731">
                  <c:v>0.43520300000000001</c:v>
                </c:pt>
                <c:pt idx="732">
                  <c:v>0.41431199999999996</c:v>
                </c:pt>
                <c:pt idx="733">
                  <c:v>0.378803</c:v>
                </c:pt>
                <c:pt idx="734">
                  <c:v>0.38606599999999996</c:v>
                </c:pt>
                <c:pt idx="735">
                  <c:v>0.37048500000000001</c:v>
                </c:pt>
                <c:pt idx="736">
                  <c:v>0.35780400000000001</c:v>
                </c:pt>
                <c:pt idx="737">
                  <c:v>0.34956599999999999</c:v>
                </c:pt>
                <c:pt idx="738">
                  <c:v>0.34720299999999998</c:v>
                </c:pt>
                <c:pt idx="739">
                  <c:v>0.348912</c:v>
                </c:pt>
                <c:pt idx="740">
                  <c:v>0.35369600000000001</c:v>
                </c:pt>
                <c:pt idx="741">
                  <c:v>0.34140699999999996</c:v>
                </c:pt>
                <c:pt idx="742">
                  <c:v>0.34067500000000001</c:v>
                </c:pt>
                <c:pt idx="743">
                  <c:v>0.30058699999999999</c:v>
                </c:pt>
                <c:pt idx="744">
                  <c:v>0.34466799999999997</c:v>
                </c:pt>
                <c:pt idx="745">
                  <c:v>0.32986699999999997</c:v>
                </c:pt>
                <c:pt idx="746">
                  <c:v>0.33572099999999999</c:v>
                </c:pt>
                <c:pt idx="747">
                  <c:v>0.31380399999999997</c:v>
                </c:pt>
                <c:pt idx="748">
                  <c:v>0.30168499999999998</c:v>
                </c:pt>
                <c:pt idx="749">
                  <c:v>0.31325700000000001</c:v>
                </c:pt>
                <c:pt idx="750">
                  <c:v>0.287022</c:v>
                </c:pt>
                <c:pt idx="751">
                  <c:v>0.29757899999999998</c:v>
                </c:pt>
                <c:pt idx="752">
                  <c:v>0.28612499999999996</c:v>
                </c:pt>
                <c:pt idx="753">
                  <c:v>0.28442099999999998</c:v>
                </c:pt>
                <c:pt idx="754">
                  <c:v>0.30287900000000001</c:v>
                </c:pt>
                <c:pt idx="755">
                  <c:v>0.31390599999999996</c:v>
                </c:pt>
                <c:pt idx="756">
                  <c:v>0.30986599999999997</c:v>
                </c:pt>
                <c:pt idx="757">
                  <c:v>0.28975099999999998</c:v>
                </c:pt>
                <c:pt idx="758">
                  <c:v>0.313614</c:v>
                </c:pt>
                <c:pt idx="759">
                  <c:v>0.34681400000000001</c:v>
                </c:pt>
                <c:pt idx="760">
                  <c:v>0.34346000000000004</c:v>
                </c:pt>
                <c:pt idx="761">
                  <c:v>0.33723000000000003</c:v>
                </c:pt>
                <c:pt idx="762">
                  <c:v>0.351661</c:v>
                </c:pt>
                <c:pt idx="763">
                  <c:v>0.386015</c:v>
                </c:pt>
                <c:pt idx="764">
                  <c:v>0.375724</c:v>
                </c:pt>
                <c:pt idx="765">
                  <c:v>0.353578</c:v>
                </c:pt>
                <c:pt idx="766">
                  <c:v>0.35889599999999999</c:v>
                </c:pt>
                <c:pt idx="767">
                  <c:v>0.34523300000000001</c:v>
                </c:pt>
                <c:pt idx="768">
                  <c:v>0.38937499999999997</c:v>
                </c:pt>
                <c:pt idx="769">
                  <c:v>0.399146</c:v>
                </c:pt>
                <c:pt idx="770">
                  <c:v>0.41070199999999996</c:v>
                </c:pt>
                <c:pt idx="771">
                  <c:v>0.39951699999999996</c:v>
                </c:pt>
                <c:pt idx="772">
                  <c:v>0.40251000000000003</c:v>
                </c:pt>
                <c:pt idx="773">
                  <c:v>0.40495399999999998</c:v>
                </c:pt>
                <c:pt idx="774">
                  <c:v>0.40551099999999995</c:v>
                </c:pt>
                <c:pt idx="775">
                  <c:v>0.36942900000000001</c:v>
                </c:pt>
                <c:pt idx="776">
                  <c:v>0.36238399999999998</c:v>
                </c:pt>
                <c:pt idx="777">
                  <c:v>0.33423700000000001</c:v>
                </c:pt>
                <c:pt idx="778">
                  <c:v>0.33302100000000001</c:v>
                </c:pt>
                <c:pt idx="779">
                  <c:v>0.30194399999999999</c:v>
                </c:pt>
                <c:pt idx="780">
                  <c:v>0.26522200000000001</c:v>
                </c:pt>
                <c:pt idx="781">
                  <c:v>0.24030899999999999</c:v>
                </c:pt>
                <c:pt idx="782">
                  <c:v>0.24906099999999998</c:v>
                </c:pt>
                <c:pt idx="783">
                  <c:v>0.26414199999999999</c:v>
                </c:pt>
                <c:pt idx="784">
                  <c:v>0.251689</c:v>
                </c:pt>
                <c:pt idx="785">
                  <c:v>0.24077699999999999</c:v>
                </c:pt>
                <c:pt idx="786">
                  <c:v>0.24818299999999999</c:v>
                </c:pt>
                <c:pt idx="787">
                  <c:v>0.231238</c:v>
                </c:pt>
                <c:pt idx="788">
                  <c:v>0.24090699999999998</c:v>
                </c:pt>
                <c:pt idx="789">
                  <c:v>0.22107499999999999</c:v>
                </c:pt>
                <c:pt idx="790">
                  <c:v>0.215998</c:v>
                </c:pt>
                <c:pt idx="791">
                  <c:v>0.19359299999999999</c:v>
                </c:pt>
                <c:pt idx="792">
                  <c:v>0.18371399999999999</c:v>
                </c:pt>
                <c:pt idx="793">
                  <c:v>0.165468</c:v>
                </c:pt>
                <c:pt idx="794">
                  <c:v>0.18277000000000002</c:v>
                </c:pt>
                <c:pt idx="795">
                  <c:v>0.17463099999999998</c:v>
                </c:pt>
                <c:pt idx="796">
                  <c:v>0.16952699999999998</c:v>
                </c:pt>
                <c:pt idx="797">
                  <c:v>0.157999</c:v>
                </c:pt>
                <c:pt idx="798">
                  <c:v>0.22150799999999998</c:v>
                </c:pt>
                <c:pt idx="799">
                  <c:v>0.26688400000000001</c:v>
                </c:pt>
                <c:pt idx="800">
                  <c:v>0.270816</c:v>
                </c:pt>
                <c:pt idx="801">
                  <c:v>0.27252199999999999</c:v>
                </c:pt>
                <c:pt idx="802">
                  <c:v>0.25674399999999997</c:v>
                </c:pt>
                <c:pt idx="803">
                  <c:v>0.25923000000000002</c:v>
                </c:pt>
                <c:pt idx="804">
                  <c:v>0.25038899999999997</c:v>
                </c:pt>
                <c:pt idx="805">
                  <c:v>0.23648000000000002</c:v>
                </c:pt>
                <c:pt idx="806">
                  <c:v>0.23442199999999999</c:v>
                </c:pt>
                <c:pt idx="807">
                  <c:v>0.244752</c:v>
                </c:pt>
                <c:pt idx="808">
                  <c:v>0.24609099999999998</c:v>
                </c:pt>
                <c:pt idx="809">
                  <c:v>0.24506699999999998</c:v>
                </c:pt>
                <c:pt idx="810">
                  <c:v>0.223966</c:v>
                </c:pt>
                <c:pt idx="811">
                  <c:v>0.23358000000000001</c:v>
                </c:pt>
                <c:pt idx="812">
                  <c:v>0.23524099999999998</c:v>
                </c:pt>
                <c:pt idx="813">
                  <c:v>0.23013799999999998</c:v>
                </c:pt>
                <c:pt idx="814">
                  <c:v>0.20854599999999998</c:v>
                </c:pt>
                <c:pt idx="815">
                  <c:v>0.19273299999999999</c:v>
                </c:pt>
                <c:pt idx="816">
                  <c:v>0.174318</c:v>
                </c:pt>
                <c:pt idx="817">
                  <c:v>0.16722499999999998</c:v>
                </c:pt>
                <c:pt idx="818">
                  <c:v>0.144982</c:v>
                </c:pt>
                <c:pt idx="819">
                  <c:v>0.137597</c:v>
                </c:pt>
                <c:pt idx="820">
                  <c:v>0.14461099999999999</c:v>
                </c:pt>
                <c:pt idx="821">
                  <c:v>0.172905</c:v>
                </c:pt>
                <c:pt idx="822">
                  <c:v>0.170379</c:v>
                </c:pt>
                <c:pt idx="823">
                  <c:v>0.16491500000000001</c:v>
                </c:pt>
                <c:pt idx="824">
                  <c:v>0.18521099999999999</c:v>
                </c:pt>
                <c:pt idx="825">
                  <c:v>0.174091</c:v>
                </c:pt>
                <c:pt idx="826">
                  <c:v>0.164966</c:v>
                </c:pt>
                <c:pt idx="827">
                  <c:v>0.14657399999999998</c:v>
                </c:pt>
                <c:pt idx="828">
                  <c:v>0.14297599999999999</c:v>
                </c:pt>
                <c:pt idx="829">
                  <c:v>0.14506000000000002</c:v>
                </c:pt>
                <c:pt idx="830">
                  <c:v>0.148844</c:v>
                </c:pt>
                <c:pt idx="831">
                  <c:v>0.13996899999999998</c:v>
                </c:pt>
                <c:pt idx="832">
                  <c:v>0.129249</c:v>
                </c:pt>
                <c:pt idx="833">
                  <c:v>0.120282</c:v>
                </c:pt>
                <c:pt idx="834">
                  <c:v>0.11089499999999999</c:v>
                </c:pt>
                <c:pt idx="835">
                  <c:v>0.104281</c:v>
                </c:pt>
                <c:pt idx="836">
                  <c:v>9.9318999999999991E-2</c:v>
                </c:pt>
                <c:pt idx="837">
                  <c:v>8.6078000000000002E-2</c:v>
                </c:pt>
                <c:pt idx="838">
                  <c:v>9.1786999999999994E-2</c:v>
                </c:pt>
                <c:pt idx="839">
                  <c:v>8.3962999999999996E-2</c:v>
                </c:pt>
                <c:pt idx="840">
                  <c:v>8.8080000000000006E-2</c:v>
                </c:pt>
                <c:pt idx="841">
                  <c:v>8.8555999999999996E-2</c:v>
                </c:pt>
                <c:pt idx="842">
                  <c:v>8.0410999999999996E-2</c:v>
                </c:pt>
                <c:pt idx="843">
                  <c:v>7.8088999999999992E-2</c:v>
                </c:pt>
                <c:pt idx="844">
                  <c:v>7.7190000000000009E-2</c:v>
                </c:pt>
                <c:pt idx="845">
                  <c:v>7.6656000000000002E-2</c:v>
                </c:pt>
                <c:pt idx="846">
                  <c:v>6.4628999999999992E-2</c:v>
                </c:pt>
                <c:pt idx="847">
                  <c:v>5.9490000000000008E-2</c:v>
                </c:pt>
                <c:pt idx="848">
                  <c:v>5.9778999999999999E-2</c:v>
                </c:pt>
                <c:pt idx="849">
                  <c:v>4.4517999999999995E-2</c:v>
                </c:pt>
                <c:pt idx="850">
                  <c:v>4.5075999999999998E-2</c:v>
                </c:pt>
                <c:pt idx="851">
                  <c:v>4.8400000000000006E-2</c:v>
                </c:pt>
                <c:pt idx="852">
                  <c:v>4.9410000000000003E-2</c:v>
                </c:pt>
                <c:pt idx="853">
                  <c:v>3.9424999999999995E-2</c:v>
                </c:pt>
                <c:pt idx="854">
                  <c:v>4.7640000000000002E-2</c:v>
                </c:pt>
                <c:pt idx="855">
                  <c:v>4.9510999999999999E-2</c:v>
                </c:pt>
                <c:pt idx="856">
                  <c:v>4.7174999999999995E-2</c:v>
                </c:pt>
                <c:pt idx="857">
                  <c:v>5.1610000000000003E-2</c:v>
                </c:pt>
                <c:pt idx="858">
                  <c:v>4.8184999999999999E-2</c:v>
                </c:pt>
                <c:pt idx="859">
                  <c:v>4.3201999999999997E-2</c:v>
                </c:pt>
                <c:pt idx="860">
                  <c:v>4.8903999999999996E-2</c:v>
                </c:pt>
                <c:pt idx="861">
                  <c:v>4.5709E-2</c:v>
                </c:pt>
                <c:pt idx="862">
                  <c:v>4.8748E-2</c:v>
                </c:pt>
                <c:pt idx="863">
                  <c:v>4.1896999999999997E-2</c:v>
                </c:pt>
                <c:pt idx="864">
                  <c:v>5.4006999999999999E-2</c:v>
                </c:pt>
                <c:pt idx="865">
                  <c:v>5.5434999999999998E-2</c:v>
                </c:pt>
                <c:pt idx="866">
                  <c:v>5.4084999999999994E-2</c:v>
                </c:pt>
                <c:pt idx="867">
                  <c:v>5.1742999999999997E-2</c:v>
                </c:pt>
                <c:pt idx="868">
                  <c:v>5.5406999999999998E-2</c:v>
                </c:pt>
                <c:pt idx="869">
                  <c:v>5.6128999999999998E-2</c:v>
                </c:pt>
                <c:pt idx="870">
                  <c:v>5.7735999999999996E-2</c:v>
                </c:pt>
                <c:pt idx="871">
                  <c:v>5.9931999999999999E-2</c:v>
                </c:pt>
                <c:pt idx="872">
                  <c:v>6.3612000000000002E-2</c:v>
                </c:pt>
                <c:pt idx="873">
                  <c:v>5.1353999999999997E-2</c:v>
                </c:pt>
                <c:pt idx="874">
                  <c:v>4.6757E-2</c:v>
                </c:pt>
                <c:pt idx="875">
                  <c:v>3.8536000000000001E-2</c:v>
                </c:pt>
                <c:pt idx="876">
                  <c:v>3.7533999999999998E-2</c:v>
                </c:pt>
                <c:pt idx="877">
                  <c:v>3.3716999999999997E-2</c:v>
                </c:pt>
                <c:pt idx="878">
                  <c:v>2.1384E-2</c:v>
                </c:pt>
                <c:pt idx="879">
                  <c:v>2.3136E-2</c:v>
                </c:pt>
                <c:pt idx="880">
                  <c:v>2.2505000000000001E-2</c:v>
                </c:pt>
                <c:pt idx="881">
                  <c:v>1.6753000000000001E-2</c:v>
                </c:pt>
                <c:pt idx="882">
                  <c:v>1.9314999999999999E-2</c:v>
                </c:pt>
                <c:pt idx="883">
                  <c:v>2.0166999999999997E-2</c:v>
                </c:pt>
                <c:pt idx="884">
                  <c:v>1.9615999999999998E-2</c:v>
                </c:pt>
                <c:pt idx="885">
                  <c:v>2.0861999999999999E-2</c:v>
                </c:pt>
                <c:pt idx="886">
                  <c:v>2.2280000000000001E-2</c:v>
                </c:pt>
                <c:pt idx="887">
                  <c:v>1.6701999999999998E-2</c:v>
                </c:pt>
                <c:pt idx="888">
                  <c:v>1.6704E-2</c:v>
                </c:pt>
                <c:pt idx="889">
                  <c:v>1.374E-2</c:v>
                </c:pt>
                <c:pt idx="890">
                  <c:v>1.9681000000000001E-2</c:v>
                </c:pt>
                <c:pt idx="891">
                  <c:v>2.2030999999999999E-2</c:v>
                </c:pt>
                <c:pt idx="892">
                  <c:v>1.8255999999999998E-2</c:v>
                </c:pt>
                <c:pt idx="893">
                  <c:v>2.1500000000000002E-2</c:v>
                </c:pt>
                <c:pt idx="894">
                  <c:v>1.8026999999999998E-2</c:v>
                </c:pt>
                <c:pt idx="895">
                  <c:v>1.7857999999999999E-2</c:v>
                </c:pt>
                <c:pt idx="896">
                  <c:v>2.0173E-2</c:v>
                </c:pt>
                <c:pt idx="897">
                  <c:v>2.2095999999999998E-2</c:v>
                </c:pt>
                <c:pt idx="898">
                  <c:v>1.8192E-2</c:v>
                </c:pt>
                <c:pt idx="899">
                  <c:v>2.1602E-2</c:v>
                </c:pt>
                <c:pt idx="900">
                  <c:v>2.7463999999999999E-2</c:v>
                </c:pt>
                <c:pt idx="901">
                  <c:v>2.8645999999999998E-2</c:v>
                </c:pt>
                <c:pt idx="902">
                  <c:v>2.7200000000000002E-2</c:v>
                </c:pt>
                <c:pt idx="903">
                  <c:v>2.5364999999999999E-2</c:v>
                </c:pt>
                <c:pt idx="904">
                  <c:v>2.9380999999999997E-2</c:v>
                </c:pt>
                <c:pt idx="905">
                  <c:v>2.6000000000000002E-2</c:v>
                </c:pt>
                <c:pt idx="906">
                  <c:v>1.8973E-2</c:v>
                </c:pt>
                <c:pt idx="907">
                  <c:v>2.3845999999999999E-2</c:v>
                </c:pt>
                <c:pt idx="908">
                  <c:v>1.6940999999999998E-2</c:v>
                </c:pt>
                <c:pt idx="909">
                  <c:v>2.9570000000000003E-2</c:v>
                </c:pt>
                <c:pt idx="910">
                  <c:v>3.6346999999999997E-2</c:v>
                </c:pt>
                <c:pt idx="911">
                  <c:v>4.1575000000000001E-2</c:v>
                </c:pt>
                <c:pt idx="912">
                  <c:v>4.7175999999999996E-2</c:v>
                </c:pt>
                <c:pt idx="913">
                  <c:v>4.9651999999999995E-2</c:v>
                </c:pt>
                <c:pt idx="914">
                  <c:v>5.8943999999999996E-2</c:v>
                </c:pt>
                <c:pt idx="915">
                  <c:v>6.8745000000000001E-2</c:v>
                </c:pt>
                <c:pt idx="916">
                  <c:v>6.2731999999999996E-2</c:v>
                </c:pt>
                <c:pt idx="917">
                  <c:v>6.0604999999999999E-2</c:v>
                </c:pt>
                <c:pt idx="918">
                  <c:v>6.4806000000000002E-2</c:v>
                </c:pt>
                <c:pt idx="919">
                  <c:v>7.0188E-2</c:v>
                </c:pt>
                <c:pt idx="920">
                  <c:v>7.2559999999999999E-2</c:v>
                </c:pt>
                <c:pt idx="921">
                  <c:v>7.1590000000000001E-2</c:v>
                </c:pt>
                <c:pt idx="922">
                  <c:v>6.5290000000000001E-2</c:v>
                </c:pt>
                <c:pt idx="923">
                  <c:v>6.1943999999999999E-2</c:v>
                </c:pt>
                <c:pt idx="924">
                  <c:v>6.3121999999999998E-2</c:v>
                </c:pt>
                <c:pt idx="925">
                  <c:v>8.7247999999999992E-2</c:v>
                </c:pt>
                <c:pt idx="926">
                  <c:v>8.5017999999999996E-2</c:v>
                </c:pt>
                <c:pt idx="927">
                  <c:v>8.1976999999999994E-2</c:v>
                </c:pt>
                <c:pt idx="928">
                  <c:v>8.5496000000000003E-2</c:v>
                </c:pt>
                <c:pt idx="929">
                  <c:v>7.9794999999999991E-2</c:v>
                </c:pt>
                <c:pt idx="930">
                  <c:v>7.6733999999999997E-2</c:v>
                </c:pt>
                <c:pt idx="931">
                  <c:v>7.2723999999999997E-2</c:v>
                </c:pt>
                <c:pt idx="932">
                  <c:v>6.7324999999999996E-2</c:v>
                </c:pt>
                <c:pt idx="933">
                  <c:v>6.8083999999999992E-2</c:v>
                </c:pt>
                <c:pt idx="934">
                  <c:v>7.7200999999999992E-2</c:v>
                </c:pt>
                <c:pt idx="935">
                  <c:v>7.2142999999999999E-2</c:v>
                </c:pt>
                <c:pt idx="936">
                  <c:v>8.6563000000000001E-2</c:v>
                </c:pt>
                <c:pt idx="937">
                  <c:v>7.8816999999999998E-2</c:v>
                </c:pt>
                <c:pt idx="938">
                  <c:v>9.7933999999999993E-2</c:v>
                </c:pt>
                <c:pt idx="939">
                  <c:v>9.6238999999999991E-2</c:v>
                </c:pt>
                <c:pt idx="940">
                  <c:v>9.1260000000000008E-2</c:v>
                </c:pt>
                <c:pt idx="941">
                  <c:v>8.8926999999999992E-2</c:v>
                </c:pt>
                <c:pt idx="942">
                  <c:v>8.2151000000000002E-2</c:v>
                </c:pt>
                <c:pt idx="943">
                  <c:v>7.6848E-2</c:v>
                </c:pt>
                <c:pt idx="944">
                  <c:v>5.7590000000000002E-2</c:v>
                </c:pt>
                <c:pt idx="945">
                  <c:v>6.2417999999999994E-2</c:v>
                </c:pt>
                <c:pt idx="946">
                  <c:v>6.1943999999999999E-2</c:v>
                </c:pt>
                <c:pt idx="947">
                  <c:v>6.1036999999999994E-2</c:v>
                </c:pt>
                <c:pt idx="948">
                  <c:v>6.0123999999999997E-2</c:v>
                </c:pt>
                <c:pt idx="949">
                  <c:v>8.1788E-2</c:v>
                </c:pt>
                <c:pt idx="950">
                  <c:v>0.10660699999999999</c:v>
                </c:pt>
                <c:pt idx="951">
                  <c:v>0.11400099999999999</c:v>
                </c:pt>
                <c:pt idx="952">
                  <c:v>0.111509</c:v>
                </c:pt>
                <c:pt idx="953">
                  <c:v>0.118739</c:v>
                </c:pt>
                <c:pt idx="954">
                  <c:v>0.11406000000000001</c:v>
                </c:pt>
                <c:pt idx="955">
                  <c:v>0.101781</c:v>
                </c:pt>
                <c:pt idx="956">
                  <c:v>9.3051999999999996E-2</c:v>
                </c:pt>
                <c:pt idx="957">
                  <c:v>8.0036999999999997E-2</c:v>
                </c:pt>
                <c:pt idx="958">
                  <c:v>7.2205999999999992E-2</c:v>
                </c:pt>
                <c:pt idx="959">
                  <c:v>6.7073999999999995E-2</c:v>
                </c:pt>
                <c:pt idx="960">
                  <c:v>6.0662999999999995E-2</c:v>
                </c:pt>
                <c:pt idx="961">
                  <c:v>5.9385999999999994E-2</c:v>
                </c:pt>
                <c:pt idx="962">
                  <c:v>5.6853999999999995E-2</c:v>
                </c:pt>
                <c:pt idx="963">
                  <c:v>5.5282999999999999E-2</c:v>
                </c:pt>
                <c:pt idx="964">
                  <c:v>5.3067999999999997E-2</c:v>
                </c:pt>
                <c:pt idx="965">
                  <c:v>4.8743999999999996E-2</c:v>
                </c:pt>
                <c:pt idx="966">
                  <c:v>4.3557999999999999E-2</c:v>
                </c:pt>
                <c:pt idx="967">
                  <c:v>3.7615999999999997E-2</c:v>
                </c:pt>
                <c:pt idx="968">
                  <c:v>2.9047999999999997E-2</c:v>
                </c:pt>
                <c:pt idx="969">
                  <c:v>3.0606999999999999E-2</c:v>
                </c:pt>
                <c:pt idx="970">
                  <c:v>2.8591999999999999E-2</c:v>
                </c:pt>
                <c:pt idx="971">
                  <c:v>2.5614999999999999E-2</c:v>
                </c:pt>
                <c:pt idx="972">
                  <c:v>2.1642999999999999E-2</c:v>
                </c:pt>
                <c:pt idx="973">
                  <c:v>2.4246E-2</c:v>
                </c:pt>
                <c:pt idx="974">
                  <c:v>2.2374999999999999E-2</c:v>
                </c:pt>
                <c:pt idx="975">
                  <c:v>2.6255999999999998E-2</c:v>
                </c:pt>
                <c:pt idx="976">
                  <c:v>2.2204999999999999E-2</c:v>
                </c:pt>
                <c:pt idx="977">
                  <c:v>1.7222999999999999E-2</c:v>
                </c:pt>
                <c:pt idx="978">
                  <c:v>1.9674000000000001E-2</c:v>
                </c:pt>
                <c:pt idx="979">
                  <c:v>1.5709000000000001E-2</c:v>
                </c:pt>
                <c:pt idx="980">
                  <c:v>1.5323999999999999E-2</c:v>
                </c:pt>
                <c:pt idx="981">
                  <c:v>1.5221999999999999E-2</c:v>
                </c:pt>
                <c:pt idx="982">
                  <c:v>1.6355999999999999E-2</c:v>
                </c:pt>
                <c:pt idx="983">
                  <c:v>1.7968999999999999E-2</c:v>
                </c:pt>
                <c:pt idx="984">
                  <c:v>2.2606999999999999E-2</c:v>
                </c:pt>
                <c:pt idx="985">
                  <c:v>2.4582E-2</c:v>
                </c:pt>
                <c:pt idx="986">
                  <c:v>2.6831999999999998E-2</c:v>
                </c:pt>
                <c:pt idx="987">
                  <c:v>2.4507999999999999E-2</c:v>
                </c:pt>
                <c:pt idx="988">
                  <c:v>2.3341000000000001E-2</c:v>
                </c:pt>
                <c:pt idx="989">
                  <c:v>3.4511E-2</c:v>
                </c:pt>
                <c:pt idx="990">
                  <c:v>4.0036999999999996E-2</c:v>
                </c:pt>
                <c:pt idx="991">
                  <c:v>3.9813999999999995E-2</c:v>
                </c:pt>
                <c:pt idx="992">
                  <c:v>4.6016000000000001E-2</c:v>
                </c:pt>
                <c:pt idx="993">
                  <c:v>5.0414999999999995E-2</c:v>
                </c:pt>
                <c:pt idx="994">
                  <c:v>4.7957E-2</c:v>
                </c:pt>
                <c:pt idx="995">
                  <c:v>4.3816999999999995E-2</c:v>
                </c:pt>
                <c:pt idx="996">
                  <c:v>4.0916000000000001E-2</c:v>
                </c:pt>
                <c:pt idx="997">
                  <c:v>3.9116999999999999E-2</c:v>
                </c:pt>
                <c:pt idx="998">
                  <c:v>3.4311000000000001E-2</c:v>
                </c:pt>
                <c:pt idx="999">
                  <c:v>3.0830999999999997E-2</c:v>
                </c:pt>
                <c:pt idx="1000">
                  <c:v>2.7082999999999999E-2</c:v>
                </c:pt>
                <c:pt idx="1001">
                  <c:v>2.5677999999999999E-2</c:v>
                </c:pt>
                <c:pt idx="1002">
                  <c:v>2.4612999999999999E-2</c:v>
                </c:pt>
                <c:pt idx="1003">
                  <c:v>2.4938999999999999E-2</c:v>
                </c:pt>
                <c:pt idx="1004">
                  <c:v>2.5793E-2</c:v>
                </c:pt>
                <c:pt idx="1005">
                  <c:v>1.5887999999999999E-2</c:v>
                </c:pt>
                <c:pt idx="1006">
                  <c:v>1.4211999999999999E-2</c:v>
                </c:pt>
                <c:pt idx="1007">
                  <c:v>1.0281E-2</c:v>
                </c:pt>
                <c:pt idx="1008">
                  <c:v>8.8849999999999988E-3</c:v>
                </c:pt>
                <c:pt idx="1009">
                  <c:v>9.6919999999999992E-3</c:v>
                </c:pt>
                <c:pt idx="1010">
                  <c:v>9.6019999999999994E-3</c:v>
                </c:pt>
                <c:pt idx="1011">
                  <c:v>9.833999999999999E-3</c:v>
                </c:pt>
                <c:pt idx="1012">
                  <c:v>1.0825E-2</c:v>
                </c:pt>
                <c:pt idx="1013">
                  <c:v>8.6769999999999989E-3</c:v>
                </c:pt>
                <c:pt idx="1014">
                  <c:v>7.6029999999999995E-3</c:v>
                </c:pt>
                <c:pt idx="1015">
                  <c:v>9.1989999999999988E-3</c:v>
                </c:pt>
                <c:pt idx="1016">
                  <c:v>1.1136E-2</c:v>
                </c:pt>
                <c:pt idx="1017">
                  <c:v>1.2114999999999999E-2</c:v>
                </c:pt>
                <c:pt idx="1018">
                  <c:v>1.3150999999999999E-2</c:v>
                </c:pt>
                <c:pt idx="1019">
                  <c:v>1.1627999999999999E-2</c:v>
                </c:pt>
                <c:pt idx="1020">
                  <c:v>5.7859999999999995E-3</c:v>
                </c:pt>
                <c:pt idx="1021">
                  <c:v>6.5359999999999993E-3</c:v>
                </c:pt>
                <c:pt idx="1022">
                  <c:v>2.0720000000000001E-3</c:v>
                </c:pt>
                <c:pt idx="1023">
                  <c:v>4.4269999999999995E-3</c:v>
                </c:pt>
                <c:pt idx="1024">
                  <c:v>6.4389999999999994E-3</c:v>
                </c:pt>
                <c:pt idx="1025">
                  <c:v>6.979E-3</c:v>
                </c:pt>
                <c:pt idx="1026">
                  <c:v>7.5419999999999992E-3</c:v>
                </c:pt>
                <c:pt idx="1027">
                  <c:v>1.0874999999999999E-2</c:v>
                </c:pt>
                <c:pt idx="1028">
                  <c:v>1.1040000000000001E-2</c:v>
                </c:pt>
                <c:pt idx="1029">
                  <c:v>1.5436E-2</c:v>
                </c:pt>
                <c:pt idx="1030">
                  <c:v>2.3628E-2</c:v>
                </c:pt>
                <c:pt idx="1031">
                  <c:v>3.1689000000000002E-2</c:v>
                </c:pt>
                <c:pt idx="1032">
                  <c:v>3.6407999999999996E-2</c:v>
                </c:pt>
                <c:pt idx="1033">
                  <c:v>4.4821E-2</c:v>
                </c:pt>
                <c:pt idx="1034">
                  <c:v>5.3675999999999995E-2</c:v>
                </c:pt>
                <c:pt idx="1035">
                  <c:v>5.6996999999999999E-2</c:v>
                </c:pt>
                <c:pt idx="1036">
                  <c:v>6.3448999999999992E-2</c:v>
                </c:pt>
                <c:pt idx="1037">
                  <c:v>7.1161000000000002E-2</c:v>
                </c:pt>
                <c:pt idx="1038">
                  <c:v>8.0175999999999997E-2</c:v>
                </c:pt>
                <c:pt idx="1039">
                  <c:v>7.9100999999999991E-2</c:v>
                </c:pt>
                <c:pt idx="1040">
                  <c:v>7.6060000000000003E-2</c:v>
                </c:pt>
                <c:pt idx="1041">
                  <c:v>7.1354000000000001E-2</c:v>
                </c:pt>
                <c:pt idx="1042">
                  <c:v>7.2687000000000002E-2</c:v>
                </c:pt>
                <c:pt idx="1043">
                  <c:v>7.6622999999999997E-2</c:v>
                </c:pt>
                <c:pt idx="1044">
                  <c:v>6.2609999999999999E-2</c:v>
                </c:pt>
                <c:pt idx="1045">
                  <c:v>3.5345999999999995E-2</c:v>
                </c:pt>
                <c:pt idx="1046">
                  <c:v>2.1972999999999999E-2</c:v>
                </c:pt>
                <c:pt idx="1047">
                  <c:v>2.5534999999999999E-2</c:v>
                </c:pt>
                <c:pt idx="1048">
                  <c:v>2.6863999999999999E-2</c:v>
                </c:pt>
                <c:pt idx="1049">
                  <c:v>2.8790999999999997E-2</c:v>
                </c:pt>
                <c:pt idx="1050">
                  <c:v>2.6905999999999999E-2</c:v>
                </c:pt>
                <c:pt idx="1051">
                  <c:v>2.5781999999999999E-2</c:v>
                </c:pt>
                <c:pt idx="1052">
                  <c:v>2.1894999999999998E-2</c:v>
                </c:pt>
                <c:pt idx="1053">
                  <c:v>2.5895999999999999E-2</c:v>
                </c:pt>
                <c:pt idx="1054">
                  <c:v>2.4350999999999998E-2</c:v>
                </c:pt>
                <c:pt idx="1055">
                  <c:v>2.2945999999999998E-2</c:v>
                </c:pt>
                <c:pt idx="1056">
                  <c:v>2.3816E-2</c:v>
                </c:pt>
                <c:pt idx="1057">
                  <c:v>2.3080000000000003E-2</c:v>
                </c:pt>
                <c:pt idx="1058">
                  <c:v>2.3526999999999999E-2</c:v>
                </c:pt>
                <c:pt idx="1059">
                  <c:v>2.5520000000000001E-2</c:v>
                </c:pt>
                <c:pt idx="1060">
                  <c:v>2.7472E-2</c:v>
                </c:pt>
                <c:pt idx="1061">
                  <c:v>3.1529000000000001E-2</c:v>
                </c:pt>
                <c:pt idx="1062">
                  <c:v>3.3035999999999996E-2</c:v>
                </c:pt>
                <c:pt idx="1063">
                  <c:v>3.0632E-2</c:v>
                </c:pt>
                <c:pt idx="1064">
                  <c:v>3.2231999999999997E-2</c:v>
                </c:pt>
                <c:pt idx="1065">
                  <c:v>3.1810999999999999E-2</c:v>
                </c:pt>
                <c:pt idx="1066">
                  <c:v>3.4463000000000001E-2</c:v>
                </c:pt>
                <c:pt idx="1067">
                  <c:v>2.9140000000000003E-2</c:v>
                </c:pt>
                <c:pt idx="1068">
                  <c:v>2.9182E-2</c:v>
                </c:pt>
                <c:pt idx="1069">
                  <c:v>3.1937E-2</c:v>
                </c:pt>
                <c:pt idx="1070">
                  <c:v>4.4933000000000001E-2</c:v>
                </c:pt>
                <c:pt idx="1071">
                  <c:v>5.4692999999999999E-2</c:v>
                </c:pt>
                <c:pt idx="1072">
                  <c:v>5.5402E-2</c:v>
                </c:pt>
                <c:pt idx="1073">
                  <c:v>5.4980000000000001E-2</c:v>
                </c:pt>
                <c:pt idx="1074">
                  <c:v>5.0802E-2</c:v>
                </c:pt>
                <c:pt idx="1075">
                  <c:v>5.7942E-2</c:v>
                </c:pt>
                <c:pt idx="1076">
                  <c:v>5.8518000000000001E-2</c:v>
                </c:pt>
                <c:pt idx="1077">
                  <c:v>5.3093999999999995E-2</c:v>
                </c:pt>
                <c:pt idx="1078">
                  <c:v>5.2927999999999996E-2</c:v>
                </c:pt>
                <c:pt idx="1079">
                  <c:v>5.1996999999999995E-2</c:v>
                </c:pt>
                <c:pt idx="1080">
                  <c:v>5.3400000000000003E-2</c:v>
                </c:pt>
                <c:pt idx="1081">
                  <c:v>5.0262999999999995E-2</c:v>
                </c:pt>
                <c:pt idx="1082">
                  <c:v>4.7967999999999997E-2</c:v>
                </c:pt>
                <c:pt idx="1083">
                  <c:v>5.3966E-2</c:v>
                </c:pt>
                <c:pt idx="1084">
                  <c:v>7.5102000000000002E-2</c:v>
                </c:pt>
                <c:pt idx="1085">
                  <c:v>7.9707E-2</c:v>
                </c:pt>
                <c:pt idx="1086">
                  <c:v>7.0202000000000001E-2</c:v>
                </c:pt>
                <c:pt idx="1087">
                  <c:v>6.1760999999999996E-2</c:v>
                </c:pt>
                <c:pt idx="1088">
                  <c:v>8.5806999999999994E-2</c:v>
                </c:pt>
                <c:pt idx="1089">
                  <c:v>0.102352</c:v>
                </c:pt>
                <c:pt idx="1090">
                  <c:v>0.117561</c:v>
                </c:pt>
                <c:pt idx="1091">
                  <c:v>0.12973899999999999</c:v>
                </c:pt>
                <c:pt idx="1092">
                  <c:v>0.13791699999999998</c:v>
                </c:pt>
                <c:pt idx="1093">
                  <c:v>0.14544199999999999</c:v>
                </c:pt>
                <c:pt idx="1094">
                  <c:v>0.14921399999999999</c:v>
                </c:pt>
                <c:pt idx="1095">
                  <c:v>0.143097</c:v>
                </c:pt>
                <c:pt idx="1096">
                  <c:v>0.14367099999999999</c:v>
                </c:pt>
                <c:pt idx="1097">
                  <c:v>0.14257799999999998</c:v>
                </c:pt>
                <c:pt idx="1098">
                  <c:v>0.14744099999999999</c:v>
                </c:pt>
                <c:pt idx="1099">
                  <c:v>0.140849</c:v>
                </c:pt>
                <c:pt idx="1100">
                  <c:v>0.13288700000000001</c:v>
                </c:pt>
                <c:pt idx="1101">
                  <c:v>0.135379</c:v>
                </c:pt>
                <c:pt idx="1102">
                  <c:v>0.13009000000000001</c:v>
                </c:pt>
                <c:pt idx="1103">
                  <c:v>0.126724</c:v>
                </c:pt>
                <c:pt idx="1104">
                  <c:v>0.130444</c:v>
                </c:pt>
                <c:pt idx="1105">
                  <c:v>0.11974799999999999</c:v>
                </c:pt>
                <c:pt idx="1106">
                  <c:v>0.112118</c:v>
                </c:pt>
                <c:pt idx="1107">
                  <c:v>0.10266000000000002</c:v>
                </c:pt>
                <c:pt idx="1108">
                  <c:v>0.108496</c:v>
                </c:pt>
                <c:pt idx="1109">
                  <c:v>0.103987</c:v>
                </c:pt>
                <c:pt idx="1110">
                  <c:v>9.6537999999999999E-2</c:v>
                </c:pt>
                <c:pt idx="1111">
                  <c:v>9.6615999999999994E-2</c:v>
                </c:pt>
                <c:pt idx="1112">
                  <c:v>7.8061999999999993E-2</c:v>
                </c:pt>
                <c:pt idx="1113">
                  <c:v>7.5352000000000002E-2</c:v>
                </c:pt>
                <c:pt idx="1114">
                  <c:v>7.4408000000000002E-2</c:v>
                </c:pt>
                <c:pt idx="1115">
                  <c:v>6.4841999999999997E-2</c:v>
                </c:pt>
                <c:pt idx="1116">
                  <c:v>5.8070000000000004E-2</c:v>
                </c:pt>
                <c:pt idx="1117">
                  <c:v>6.2230999999999995E-2</c:v>
                </c:pt>
                <c:pt idx="1118">
                  <c:v>7.2938000000000003E-2</c:v>
                </c:pt>
                <c:pt idx="1119">
                  <c:v>7.3657E-2</c:v>
                </c:pt>
                <c:pt idx="1120">
                  <c:v>8.2017999999999994E-2</c:v>
                </c:pt>
                <c:pt idx="1121">
                  <c:v>9.3099000000000001E-2</c:v>
                </c:pt>
                <c:pt idx="1122">
                  <c:v>9.3012999999999998E-2</c:v>
                </c:pt>
                <c:pt idx="1123">
                  <c:v>9.2734999999999998E-2</c:v>
                </c:pt>
                <c:pt idx="1124">
                  <c:v>8.14E-2</c:v>
                </c:pt>
                <c:pt idx="1125">
                  <c:v>8.2557999999999993E-2</c:v>
                </c:pt>
                <c:pt idx="1126">
                  <c:v>7.9102999999999993E-2</c:v>
                </c:pt>
                <c:pt idx="1127">
                  <c:v>7.3580000000000007E-2</c:v>
                </c:pt>
                <c:pt idx="1128">
                  <c:v>7.8281000000000003E-2</c:v>
                </c:pt>
                <c:pt idx="1129">
                  <c:v>6.5281999999999993E-2</c:v>
                </c:pt>
                <c:pt idx="1130">
                  <c:v>6.8554000000000004E-2</c:v>
                </c:pt>
                <c:pt idx="1131">
                  <c:v>7.2416999999999995E-2</c:v>
                </c:pt>
                <c:pt idx="1132">
                  <c:v>6.1064999999999994E-2</c:v>
                </c:pt>
                <c:pt idx="1133">
                  <c:v>6.6060000000000008E-2</c:v>
                </c:pt>
                <c:pt idx="1134">
                  <c:v>8.6536000000000002E-2</c:v>
                </c:pt>
                <c:pt idx="1135">
                  <c:v>0.11138000000000001</c:v>
                </c:pt>
                <c:pt idx="1136">
                  <c:v>0.141678</c:v>
                </c:pt>
                <c:pt idx="1137">
                  <c:v>0.16015799999999999</c:v>
                </c:pt>
                <c:pt idx="1138">
                  <c:v>0.17149599999999998</c:v>
                </c:pt>
                <c:pt idx="1139">
                  <c:v>0.16961499999999999</c:v>
                </c:pt>
                <c:pt idx="1140">
                  <c:v>0.18148499999999998</c:v>
                </c:pt>
                <c:pt idx="1141">
                  <c:v>0.16663</c:v>
                </c:pt>
                <c:pt idx="1142">
                  <c:v>0.16376000000000002</c:v>
                </c:pt>
                <c:pt idx="1143">
                  <c:v>0.165408</c:v>
                </c:pt>
                <c:pt idx="1144">
                  <c:v>0.15618199999999999</c:v>
                </c:pt>
                <c:pt idx="1145">
                  <c:v>0.16403199999999998</c:v>
                </c:pt>
                <c:pt idx="1146">
                  <c:v>0.18465299999999998</c:v>
                </c:pt>
                <c:pt idx="1147">
                  <c:v>0.19623299999999999</c:v>
                </c:pt>
                <c:pt idx="1148">
                  <c:v>0.20058399999999998</c:v>
                </c:pt>
                <c:pt idx="1149">
                  <c:v>0.20743</c:v>
                </c:pt>
                <c:pt idx="1150">
                  <c:v>0.21471799999999999</c:v>
                </c:pt>
                <c:pt idx="1151">
                  <c:v>0.22143499999999999</c:v>
                </c:pt>
                <c:pt idx="1152">
                  <c:v>0.20915599999999998</c:v>
                </c:pt>
                <c:pt idx="1153">
                  <c:v>0.20095299999999999</c:v>
                </c:pt>
                <c:pt idx="1154">
                  <c:v>0.205791</c:v>
                </c:pt>
                <c:pt idx="1155">
                  <c:v>0.22383799999999998</c:v>
                </c:pt>
                <c:pt idx="1156">
                  <c:v>0.23434199999999999</c:v>
                </c:pt>
                <c:pt idx="1157">
                  <c:v>0.23434099999999999</c:v>
                </c:pt>
                <c:pt idx="1158">
                  <c:v>0.23753199999999999</c:v>
                </c:pt>
                <c:pt idx="1159">
                  <c:v>0.234735</c:v>
                </c:pt>
                <c:pt idx="1160">
                  <c:v>0.230377</c:v>
                </c:pt>
                <c:pt idx="1161">
                  <c:v>0.21882499999999999</c:v>
                </c:pt>
                <c:pt idx="1162">
                  <c:v>0.20579899999999998</c:v>
                </c:pt>
                <c:pt idx="1163">
                  <c:v>0.22037399999999999</c:v>
                </c:pt>
                <c:pt idx="1164">
                  <c:v>0.23111199999999998</c:v>
                </c:pt>
                <c:pt idx="1165">
                  <c:v>0.25698399999999999</c:v>
                </c:pt>
                <c:pt idx="1166">
                  <c:v>0.26994399999999996</c:v>
                </c:pt>
                <c:pt idx="1167">
                  <c:v>0.25292199999999998</c:v>
                </c:pt>
                <c:pt idx="1168">
                  <c:v>0.23915699999999998</c:v>
                </c:pt>
                <c:pt idx="1169">
                  <c:v>0.24256799999999998</c:v>
                </c:pt>
                <c:pt idx="1170">
                  <c:v>0.23068899999999998</c:v>
                </c:pt>
                <c:pt idx="1171">
                  <c:v>0.22761000000000001</c:v>
                </c:pt>
                <c:pt idx="1172">
                  <c:v>0.20961099999999999</c:v>
                </c:pt>
                <c:pt idx="1173">
                  <c:v>0.19544</c:v>
                </c:pt>
                <c:pt idx="1174">
                  <c:v>0.19819599999999998</c:v>
                </c:pt>
                <c:pt idx="1175">
                  <c:v>0.197187</c:v>
                </c:pt>
                <c:pt idx="1176">
                  <c:v>0.18607899999999999</c:v>
                </c:pt>
                <c:pt idx="1177">
                  <c:v>0.18871199999999999</c:v>
                </c:pt>
                <c:pt idx="1178">
                  <c:v>0.195747</c:v>
                </c:pt>
                <c:pt idx="1179">
                  <c:v>0.19897499999999999</c:v>
                </c:pt>
                <c:pt idx="1180">
                  <c:v>0.191496</c:v>
                </c:pt>
                <c:pt idx="1181">
                  <c:v>0.20270199999999999</c:v>
                </c:pt>
                <c:pt idx="1182">
                  <c:v>0.215918</c:v>
                </c:pt>
                <c:pt idx="1183">
                  <c:v>0.21651099999999998</c:v>
                </c:pt>
                <c:pt idx="1184">
                  <c:v>0.21090499999999998</c:v>
                </c:pt>
                <c:pt idx="1185">
                  <c:v>0.19944199999999998</c:v>
                </c:pt>
                <c:pt idx="1186">
                  <c:v>0.186663</c:v>
                </c:pt>
                <c:pt idx="1187">
                  <c:v>0.177956</c:v>
                </c:pt>
                <c:pt idx="1188">
                  <c:v>0.17449299999999998</c:v>
                </c:pt>
                <c:pt idx="1189">
                  <c:v>0.173653</c:v>
                </c:pt>
                <c:pt idx="1190">
                  <c:v>0.19487399999999999</c:v>
                </c:pt>
                <c:pt idx="1191">
                  <c:v>0.17877299999999999</c:v>
                </c:pt>
                <c:pt idx="1192">
                  <c:v>0.18603499999999998</c:v>
                </c:pt>
                <c:pt idx="1193">
                  <c:v>0.20203699999999999</c:v>
                </c:pt>
                <c:pt idx="1194">
                  <c:v>0.21826799999999999</c:v>
                </c:pt>
                <c:pt idx="1195">
                  <c:v>0.22896000000000002</c:v>
                </c:pt>
                <c:pt idx="1196">
                  <c:v>0.26454299999999997</c:v>
                </c:pt>
                <c:pt idx="1197">
                  <c:v>0.27743400000000001</c:v>
                </c:pt>
                <c:pt idx="1198">
                  <c:v>0.29836599999999996</c:v>
                </c:pt>
                <c:pt idx="1199">
                  <c:v>0.34184500000000001</c:v>
                </c:pt>
                <c:pt idx="1200">
                  <c:v>0.35064400000000001</c:v>
                </c:pt>
                <c:pt idx="1201">
                  <c:v>0.35466199999999998</c:v>
                </c:pt>
                <c:pt idx="1202">
                  <c:v>0.32561499999999999</c:v>
                </c:pt>
                <c:pt idx="1203">
                  <c:v>0.32222299999999998</c:v>
                </c:pt>
                <c:pt idx="1204">
                  <c:v>0.33228000000000002</c:v>
                </c:pt>
                <c:pt idx="1205">
                  <c:v>0.321691</c:v>
                </c:pt>
                <c:pt idx="1206">
                  <c:v>0.30018600000000001</c:v>
                </c:pt>
                <c:pt idx="1207">
                  <c:v>0.26387000000000005</c:v>
                </c:pt>
                <c:pt idx="1208">
                  <c:v>0.23063599999999998</c:v>
                </c:pt>
                <c:pt idx="1209">
                  <c:v>0.21322199999999999</c:v>
                </c:pt>
                <c:pt idx="1210">
                  <c:v>0.188664</c:v>
                </c:pt>
                <c:pt idx="1211">
                  <c:v>0.16935500000000001</c:v>
                </c:pt>
                <c:pt idx="1212">
                  <c:v>0.14477000000000001</c:v>
                </c:pt>
                <c:pt idx="1213">
                  <c:v>0.123165</c:v>
                </c:pt>
                <c:pt idx="1214">
                  <c:v>0.110387</c:v>
                </c:pt>
                <c:pt idx="1215">
                  <c:v>9.5042000000000001E-2</c:v>
                </c:pt>
                <c:pt idx="1216">
                  <c:v>8.7458999999999995E-2</c:v>
                </c:pt>
                <c:pt idx="1217">
                  <c:v>7.7592999999999995E-2</c:v>
                </c:pt>
                <c:pt idx="1218">
                  <c:v>6.8653999999999993E-2</c:v>
                </c:pt>
                <c:pt idx="1219">
                  <c:v>6.5807999999999992E-2</c:v>
                </c:pt>
                <c:pt idx="1220">
                  <c:v>6.0402999999999998E-2</c:v>
                </c:pt>
                <c:pt idx="1221">
                  <c:v>5.4525999999999998E-2</c:v>
                </c:pt>
                <c:pt idx="1222">
                  <c:v>5.9329E-2</c:v>
                </c:pt>
                <c:pt idx="1223">
                  <c:v>7.0762999999999993E-2</c:v>
                </c:pt>
                <c:pt idx="1224">
                  <c:v>7.8293000000000001E-2</c:v>
                </c:pt>
                <c:pt idx="1225">
                  <c:v>8.7053999999999992E-2</c:v>
                </c:pt>
                <c:pt idx="1226">
                  <c:v>7.4293999999999999E-2</c:v>
                </c:pt>
                <c:pt idx="1227">
                  <c:v>7.5555999999999998E-2</c:v>
                </c:pt>
                <c:pt idx="1228">
                  <c:v>8.4718000000000002E-2</c:v>
                </c:pt>
                <c:pt idx="1229">
                  <c:v>9.344899999999999E-2</c:v>
                </c:pt>
                <c:pt idx="1230">
                  <c:v>9.8522999999999999E-2</c:v>
                </c:pt>
                <c:pt idx="1231">
                  <c:v>9.5743999999999996E-2</c:v>
                </c:pt>
                <c:pt idx="1232">
                  <c:v>8.6827000000000001E-2</c:v>
                </c:pt>
                <c:pt idx="1233">
                  <c:v>9.0774999999999995E-2</c:v>
                </c:pt>
                <c:pt idx="1234">
                  <c:v>8.6647000000000002E-2</c:v>
                </c:pt>
                <c:pt idx="1235">
                  <c:v>8.3828E-2</c:v>
                </c:pt>
                <c:pt idx="1236">
                  <c:v>8.9543999999999999E-2</c:v>
                </c:pt>
                <c:pt idx="1237">
                  <c:v>8.2380000000000009E-2</c:v>
                </c:pt>
                <c:pt idx="1238">
                  <c:v>8.2026000000000002E-2</c:v>
                </c:pt>
                <c:pt idx="1239">
                  <c:v>8.8532E-2</c:v>
                </c:pt>
                <c:pt idx="1240">
                  <c:v>9.3505999999999992E-2</c:v>
                </c:pt>
                <c:pt idx="1241">
                  <c:v>9.8860000000000003E-2</c:v>
                </c:pt>
                <c:pt idx="1242">
                  <c:v>9.8270999999999997E-2</c:v>
                </c:pt>
                <c:pt idx="1243">
                  <c:v>9.8482E-2</c:v>
                </c:pt>
                <c:pt idx="1244">
                  <c:v>0.10418899999999999</c:v>
                </c:pt>
                <c:pt idx="1245">
                  <c:v>9.1510000000000008E-2</c:v>
                </c:pt>
                <c:pt idx="1246">
                  <c:v>8.1616999999999995E-2</c:v>
                </c:pt>
                <c:pt idx="1247">
                  <c:v>6.6259999999999999E-2</c:v>
                </c:pt>
                <c:pt idx="1248">
                  <c:v>5.2016E-2</c:v>
                </c:pt>
                <c:pt idx="1249">
                  <c:v>4.7721E-2</c:v>
                </c:pt>
                <c:pt idx="1250">
                  <c:v>4.8571999999999997E-2</c:v>
                </c:pt>
                <c:pt idx="1251">
                  <c:v>4.4572999999999995E-2</c:v>
                </c:pt>
                <c:pt idx="1252">
                  <c:v>5.6780999999999998E-2</c:v>
                </c:pt>
                <c:pt idx="1253">
                  <c:v>6.6278000000000004E-2</c:v>
                </c:pt>
                <c:pt idx="1254">
                  <c:v>7.1120000000000003E-2</c:v>
                </c:pt>
                <c:pt idx="1255">
                  <c:v>7.5480000000000005E-2</c:v>
                </c:pt>
                <c:pt idx="1256">
                  <c:v>7.9470000000000013E-2</c:v>
                </c:pt>
                <c:pt idx="1257">
                  <c:v>7.6202999999999993E-2</c:v>
                </c:pt>
                <c:pt idx="1258">
                  <c:v>7.1766999999999997E-2</c:v>
                </c:pt>
                <c:pt idx="1259">
                  <c:v>7.6677999999999996E-2</c:v>
                </c:pt>
                <c:pt idx="1260">
                  <c:v>7.8143999999999991E-2</c:v>
                </c:pt>
                <c:pt idx="1261">
                  <c:v>8.6790999999999993E-2</c:v>
                </c:pt>
                <c:pt idx="1262">
                  <c:v>7.3993000000000003E-2</c:v>
                </c:pt>
                <c:pt idx="1263">
                  <c:v>7.7925999999999995E-2</c:v>
                </c:pt>
                <c:pt idx="1264">
                  <c:v>8.2157999999999995E-2</c:v>
                </c:pt>
                <c:pt idx="1265">
                  <c:v>7.8778000000000001E-2</c:v>
                </c:pt>
                <c:pt idx="1266">
                  <c:v>6.7546999999999996E-2</c:v>
                </c:pt>
                <c:pt idx="1267">
                  <c:v>6.3835000000000003E-2</c:v>
                </c:pt>
                <c:pt idx="1268">
                  <c:v>5.4800999999999996E-2</c:v>
                </c:pt>
                <c:pt idx="1269">
                  <c:v>4.4911E-2</c:v>
                </c:pt>
                <c:pt idx="1270">
                  <c:v>4.1873E-2</c:v>
                </c:pt>
                <c:pt idx="1271">
                  <c:v>4.5938E-2</c:v>
                </c:pt>
                <c:pt idx="1272">
                  <c:v>4.2866999999999995E-2</c:v>
                </c:pt>
                <c:pt idx="1273">
                  <c:v>4.7014E-2</c:v>
                </c:pt>
                <c:pt idx="1274">
                  <c:v>4.4820000000000006E-2</c:v>
                </c:pt>
                <c:pt idx="1275">
                  <c:v>5.7463999999999994E-2</c:v>
                </c:pt>
                <c:pt idx="1276">
                  <c:v>5.7255999999999994E-2</c:v>
                </c:pt>
                <c:pt idx="1277">
                  <c:v>6.0948999999999996E-2</c:v>
                </c:pt>
                <c:pt idx="1278">
                  <c:v>6.6641999999999993E-2</c:v>
                </c:pt>
                <c:pt idx="1279">
                  <c:v>6.1987E-2</c:v>
                </c:pt>
                <c:pt idx="1280">
                  <c:v>6.1182E-2</c:v>
                </c:pt>
                <c:pt idx="1281">
                  <c:v>5.6920999999999999E-2</c:v>
                </c:pt>
                <c:pt idx="1282">
                  <c:v>5.2944999999999999E-2</c:v>
                </c:pt>
                <c:pt idx="1283">
                  <c:v>4.4881999999999998E-2</c:v>
                </c:pt>
                <c:pt idx="1284">
                  <c:v>4.7791E-2</c:v>
                </c:pt>
                <c:pt idx="1285">
                  <c:v>4.8416999999999995E-2</c:v>
                </c:pt>
                <c:pt idx="1286">
                  <c:v>4.7448999999999998E-2</c:v>
                </c:pt>
                <c:pt idx="1287">
                  <c:v>3.9737000000000001E-2</c:v>
                </c:pt>
                <c:pt idx="1288">
                  <c:v>3.8099000000000001E-2</c:v>
                </c:pt>
                <c:pt idx="1289">
                  <c:v>3.8463999999999998E-2</c:v>
                </c:pt>
                <c:pt idx="1290">
                  <c:v>3.7914999999999997E-2</c:v>
                </c:pt>
                <c:pt idx="1291">
                  <c:v>4.4152999999999998E-2</c:v>
                </c:pt>
                <c:pt idx="1292">
                  <c:v>3.9323999999999998E-2</c:v>
                </c:pt>
                <c:pt idx="1293">
                  <c:v>4.5797999999999998E-2</c:v>
                </c:pt>
                <c:pt idx="1294">
                  <c:v>4.2813999999999998E-2</c:v>
                </c:pt>
                <c:pt idx="1295">
                  <c:v>4.8674999999999996E-2</c:v>
                </c:pt>
                <c:pt idx="1296">
                  <c:v>5.3704999999999996E-2</c:v>
                </c:pt>
                <c:pt idx="1297">
                  <c:v>5.5260000000000004E-2</c:v>
                </c:pt>
                <c:pt idx="1298">
                  <c:v>5.9280000000000006E-2</c:v>
                </c:pt>
                <c:pt idx="1299">
                  <c:v>6.0417999999999999E-2</c:v>
                </c:pt>
                <c:pt idx="1300">
                  <c:v>6.3267999999999991E-2</c:v>
                </c:pt>
                <c:pt idx="1301">
                  <c:v>5.2072E-2</c:v>
                </c:pt>
                <c:pt idx="1302">
                  <c:v>5.1233999999999995E-2</c:v>
                </c:pt>
                <c:pt idx="1303">
                  <c:v>4.6093999999999996E-2</c:v>
                </c:pt>
                <c:pt idx="1304">
                  <c:v>4.3306999999999998E-2</c:v>
                </c:pt>
                <c:pt idx="1305">
                  <c:v>3.6103999999999997E-2</c:v>
                </c:pt>
                <c:pt idx="1306">
                  <c:v>3.5055999999999997E-2</c:v>
                </c:pt>
                <c:pt idx="1307">
                  <c:v>3.3860999999999995E-2</c:v>
                </c:pt>
                <c:pt idx="1308">
                  <c:v>3.1192999999999999E-2</c:v>
                </c:pt>
                <c:pt idx="1309">
                  <c:v>3.2426999999999997E-2</c:v>
                </c:pt>
                <c:pt idx="1310">
                  <c:v>3.1626000000000001E-2</c:v>
                </c:pt>
                <c:pt idx="1311">
                  <c:v>2.196E-2</c:v>
                </c:pt>
                <c:pt idx="1312">
                  <c:v>2.2082999999999998E-2</c:v>
                </c:pt>
                <c:pt idx="1313">
                  <c:v>1.1932999999999999E-2</c:v>
                </c:pt>
                <c:pt idx="1314">
                  <c:v>1.8290999999999998E-2</c:v>
                </c:pt>
                <c:pt idx="1315">
                  <c:v>1.8922999999999999E-2</c:v>
                </c:pt>
                <c:pt idx="1316">
                  <c:v>1.7350999999999998E-2</c:v>
                </c:pt>
                <c:pt idx="1317">
                  <c:v>1.9911999999999999E-2</c:v>
                </c:pt>
                <c:pt idx="1318">
                  <c:v>2.6107999999999999E-2</c:v>
                </c:pt>
                <c:pt idx="1319">
                  <c:v>3.2521000000000001E-2</c:v>
                </c:pt>
                <c:pt idx="1320">
                  <c:v>3.8491999999999998E-2</c:v>
                </c:pt>
                <c:pt idx="1321">
                  <c:v>4.0516999999999997E-2</c:v>
                </c:pt>
                <c:pt idx="1322">
                  <c:v>4.2770000000000002E-2</c:v>
                </c:pt>
                <c:pt idx="1323">
                  <c:v>4.4274000000000001E-2</c:v>
                </c:pt>
                <c:pt idx="1324">
                  <c:v>4.7624E-2</c:v>
                </c:pt>
                <c:pt idx="1325">
                  <c:v>4.9377999999999998E-2</c:v>
                </c:pt>
                <c:pt idx="1326">
                  <c:v>5.2970999999999997E-2</c:v>
                </c:pt>
                <c:pt idx="1327">
                  <c:v>3.8193999999999999E-2</c:v>
                </c:pt>
                <c:pt idx="1328">
                  <c:v>2.5696E-2</c:v>
                </c:pt>
                <c:pt idx="1329">
                  <c:v>2.8506999999999998E-2</c:v>
                </c:pt>
                <c:pt idx="1330">
                  <c:v>2.9127999999999998E-2</c:v>
                </c:pt>
                <c:pt idx="1331">
                  <c:v>2.3820999999999998E-2</c:v>
                </c:pt>
                <c:pt idx="1332">
                  <c:v>1.8852999999999998E-2</c:v>
                </c:pt>
                <c:pt idx="1333">
                  <c:v>1.2352E-2</c:v>
                </c:pt>
                <c:pt idx="1334">
                  <c:v>9.0479999999999988E-3</c:v>
                </c:pt>
                <c:pt idx="1335">
                  <c:v>1.1786E-2</c:v>
                </c:pt>
                <c:pt idx="1336">
                  <c:v>8.4219999999999989E-3</c:v>
                </c:pt>
                <c:pt idx="1337">
                  <c:v>5.9719999999999999E-3</c:v>
                </c:pt>
                <c:pt idx="1338">
                  <c:v>5.0079999999999994E-3</c:v>
                </c:pt>
                <c:pt idx="1339">
                  <c:v>6.6209999999999993E-3</c:v>
                </c:pt>
                <c:pt idx="1340">
                  <c:v>8.454999999999999E-3</c:v>
                </c:pt>
                <c:pt idx="1341">
                  <c:v>2.2671E-2</c:v>
                </c:pt>
                <c:pt idx="1342">
                  <c:v>3.7741999999999998E-2</c:v>
                </c:pt>
                <c:pt idx="1343">
                  <c:v>5.1401999999999996E-2</c:v>
                </c:pt>
                <c:pt idx="1344">
                  <c:v>5.0063999999999997E-2</c:v>
                </c:pt>
                <c:pt idx="1345">
                  <c:v>6.3544000000000003E-2</c:v>
                </c:pt>
                <c:pt idx="1346">
                  <c:v>7.1987999999999996E-2</c:v>
                </c:pt>
                <c:pt idx="1347">
                  <c:v>6.7003999999999994E-2</c:v>
                </c:pt>
                <c:pt idx="1348">
                  <c:v>6.3127000000000003E-2</c:v>
                </c:pt>
                <c:pt idx="1349">
                  <c:v>6.8628999999999996E-2</c:v>
                </c:pt>
                <c:pt idx="1350">
                  <c:v>6.0500000000000005E-2</c:v>
                </c:pt>
                <c:pt idx="1351">
                  <c:v>5.5674999999999995E-2</c:v>
                </c:pt>
                <c:pt idx="1352">
                  <c:v>5.9533999999999997E-2</c:v>
                </c:pt>
                <c:pt idx="1353">
                  <c:v>6.9284999999999999E-2</c:v>
                </c:pt>
                <c:pt idx="1354">
                  <c:v>7.2729000000000002E-2</c:v>
                </c:pt>
                <c:pt idx="1355">
                  <c:v>6.0791999999999999E-2</c:v>
                </c:pt>
                <c:pt idx="1356">
                  <c:v>6.0670999999999996E-2</c:v>
                </c:pt>
                <c:pt idx="1357">
                  <c:v>5.3251E-2</c:v>
                </c:pt>
                <c:pt idx="1358">
                  <c:v>6.1880999999999999E-2</c:v>
                </c:pt>
                <c:pt idx="1359">
                  <c:v>4.4413000000000001E-2</c:v>
                </c:pt>
                <c:pt idx="1360">
                  <c:v>4.9367999999999995E-2</c:v>
                </c:pt>
                <c:pt idx="1361">
                  <c:v>5.3823999999999997E-2</c:v>
                </c:pt>
                <c:pt idx="1362">
                  <c:v>6.2814999999999996E-2</c:v>
                </c:pt>
                <c:pt idx="1363">
                  <c:v>5.1899000000000001E-2</c:v>
                </c:pt>
                <c:pt idx="1364">
                  <c:v>5.8852999999999996E-2</c:v>
                </c:pt>
                <c:pt idx="1365">
                  <c:v>7.2997999999999993E-2</c:v>
                </c:pt>
                <c:pt idx="1366">
                  <c:v>8.0422999999999994E-2</c:v>
                </c:pt>
                <c:pt idx="1367">
                  <c:v>9.7280000000000005E-2</c:v>
                </c:pt>
                <c:pt idx="1368">
                  <c:v>0.10244399999999999</c:v>
                </c:pt>
                <c:pt idx="1369">
                  <c:v>0.10257899999999999</c:v>
                </c:pt>
                <c:pt idx="1370">
                  <c:v>8.8396999999999989E-2</c:v>
                </c:pt>
                <c:pt idx="1371">
                  <c:v>8.8860999999999996E-2</c:v>
                </c:pt>
                <c:pt idx="1372">
                  <c:v>8.3610999999999991E-2</c:v>
                </c:pt>
                <c:pt idx="1373">
                  <c:v>7.5826999999999992E-2</c:v>
                </c:pt>
                <c:pt idx="1374">
                  <c:v>7.2025999999999993E-2</c:v>
                </c:pt>
                <c:pt idx="1375">
                  <c:v>6.544599999999999E-2</c:v>
                </c:pt>
                <c:pt idx="1376">
                  <c:v>8.3135000000000001E-2</c:v>
                </c:pt>
                <c:pt idx="1377">
                  <c:v>8.9011999999999994E-2</c:v>
                </c:pt>
                <c:pt idx="1378">
                  <c:v>8.9967999999999992E-2</c:v>
                </c:pt>
                <c:pt idx="1379">
                  <c:v>8.9325000000000002E-2</c:v>
                </c:pt>
                <c:pt idx="1380">
                  <c:v>8.9875999999999998E-2</c:v>
                </c:pt>
                <c:pt idx="1381">
                  <c:v>0.107888</c:v>
                </c:pt>
                <c:pt idx="1382">
                  <c:v>0.10752399999999999</c:v>
                </c:pt>
                <c:pt idx="1383">
                  <c:v>0.10008299999999999</c:v>
                </c:pt>
                <c:pt idx="1384">
                  <c:v>0.108402</c:v>
                </c:pt>
                <c:pt idx="1385">
                  <c:v>0.103308</c:v>
                </c:pt>
                <c:pt idx="1386">
                  <c:v>9.8257999999999998E-2</c:v>
                </c:pt>
                <c:pt idx="1387">
                  <c:v>8.2789000000000001E-2</c:v>
                </c:pt>
                <c:pt idx="1388">
                  <c:v>7.2373999999999994E-2</c:v>
                </c:pt>
                <c:pt idx="1389">
                  <c:v>6.2462999999999998E-2</c:v>
                </c:pt>
                <c:pt idx="1390">
                  <c:v>5.8105999999999998E-2</c:v>
                </c:pt>
                <c:pt idx="1391">
                  <c:v>6.4620000000000011E-2</c:v>
                </c:pt>
                <c:pt idx="1392">
                  <c:v>7.5712000000000002E-2</c:v>
                </c:pt>
                <c:pt idx="1393">
                  <c:v>8.5985999999999993E-2</c:v>
                </c:pt>
                <c:pt idx="1394">
                  <c:v>8.474000000000001E-2</c:v>
                </c:pt>
                <c:pt idx="1395">
                  <c:v>9.8071999999999993E-2</c:v>
                </c:pt>
                <c:pt idx="1396">
                  <c:v>9.0378E-2</c:v>
                </c:pt>
                <c:pt idx="1397">
                  <c:v>9.8433999999999994E-2</c:v>
                </c:pt>
                <c:pt idx="1398">
                  <c:v>0.10348099999999999</c:v>
                </c:pt>
                <c:pt idx="1399">
                  <c:v>8.8031999999999999E-2</c:v>
                </c:pt>
                <c:pt idx="1400">
                  <c:v>8.6347999999999994E-2</c:v>
                </c:pt>
                <c:pt idx="1401">
                  <c:v>7.7526999999999999E-2</c:v>
                </c:pt>
                <c:pt idx="1402">
                  <c:v>7.1768999999999999E-2</c:v>
                </c:pt>
                <c:pt idx="1403">
                  <c:v>0.10366599999999999</c:v>
                </c:pt>
                <c:pt idx="1404">
                  <c:v>0.110761</c:v>
                </c:pt>
                <c:pt idx="1405">
                  <c:v>0.10694899999999999</c:v>
                </c:pt>
                <c:pt idx="1406">
                  <c:v>9.3877999999999989E-2</c:v>
                </c:pt>
                <c:pt idx="1407">
                  <c:v>9.0323000000000001E-2</c:v>
                </c:pt>
                <c:pt idx="1408">
                  <c:v>8.3255999999999997E-2</c:v>
                </c:pt>
                <c:pt idx="1409">
                  <c:v>9.498899999999999E-2</c:v>
                </c:pt>
                <c:pt idx="1410">
                  <c:v>9.6230999999999997E-2</c:v>
                </c:pt>
                <c:pt idx="1411">
                  <c:v>9.0176999999999993E-2</c:v>
                </c:pt>
                <c:pt idx="1412">
                  <c:v>8.4457999999999991E-2</c:v>
                </c:pt>
                <c:pt idx="1413">
                  <c:v>9.0624999999999997E-2</c:v>
                </c:pt>
                <c:pt idx="1414">
                  <c:v>8.7310000000000013E-2</c:v>
                </c:pt>
                <c:pt idx="1415">
                  <c:v>0.10509099999999999</c:v>
                </c:pt>
                <c:pt idx="1416">
                  <c:v>9.9805999999999992E-2</c:v>
                </c:pt>
                <c:pt idx="1417">
                  <c:v>9.0055999999999997E-2</c:v>
                </c:pt>
                <c:pt idx="1418">
                  <c:v>8.9424999999999991E-2</c:v>
                </c:pt>
                <c:pt idx="1419">
                  <c:v>8.3574999999999997E-2</c:v>
                </c:pt>
                <c:pt idx="1420">
                  <c:v>7.4907000000000001E-2</c:v>
                </c:pt>
                <c:pt idx="1421">
                  <c:v>4.1628999999999999E-2</c:v>
                </c:pt>
                <c:pt idx="1422">
                  <c:v>5.0526999999999996E-2</c:v>
                </c:pt>
                <c:pt idx="1423">
                  <c:v>6.3727999999999993E-2</c:v>
                </c:pt>
                <c:pt idx="1424">
                  <c:v>7.5001999999999999E-2</c:v>
                </c:pt>
                <c:pt idx="1425">
                  <c:v>8.5766999999999996E-2</c:v>
                </c:pt>
                <c:pt idx="1426">
                  <c:v>8.639899999999999E-2</c:v>
                </c:pt>
                <c:pt idx="1427">
                  <c:v>7.7457999999999999E-2</c:v>
                </c:pt>
                <c:pt idx="1428">
                  <c:v>6.4046999999999993E-2</c:v>
                </c:pt>
                <c:pt idx="1429">
                  <c:v>5.7135999999999999E-2</c:v>
                </c:pt>
                <c:pt idx="1430">
                  <c:v>5.4205999999999997E-2</c:v>
                </c:pt>
                <c:pt idx="1431">
                  <c:v>5.8495999999999999E-2</c:v>
                </c:pt>
                <c:pt idx="1432">
                  <c:v>7.0427000000000003E-2</c:v>
                </c:pt>
                <c:pt idx="1433">
                  <c:v>7.6608999999999997E-2</c:v>
                </c:pt>
                <c:pt idx="1434">
                  <c:v>7.2023999999999991E-2</c:v>
                </c:pt>
                <c:pt idx="1435">
                  <c:v>6.9210000000000008E-2</c:v>
                </c:pt>
                <c:pt idx="1436">
                  <c:v>6.4506999999999995E-2</c:v>
                </c:pt>
                <c:pt idx="1437">
                  <c:v>7.7262999999999998E-2</c:v>
                </c:pt>
                <c:pt idx="1438">
                  <c:v>7.621399999999999E-2</c:v>
                </c:pt>
                <c:pt idx="1439">
                  <c:v>6.6563999999999998E-2</c:v>
                </c:pt>
                <c:pt idx="1440">
                  <c:v>6.6794999999999993E-2</c:v>
                </c:pt>
                <c:pt idx="1441">
                  <c:v>6.8295999999999996E-2</c:v>
                </c:pt>
                <c:pt idx="1442">
                  <c:v>5.9461E-2</c:v>
                </c:pt>
                <c:pt idx="1443">
                  <c:v>4.8515999999999997E-2</c:v>
                </c:pt>
                <c:pt idx="1444">
                  <c:v>4.4747999999999996E-2</c:v>
                </c:pt>
                <c:pt idx="1445">
                  <c:v>5.3985999999999999E-2</c:v>
                </c:pt>
                <c:pt idx="1446">
                  <c:v>4.6905999999999996E-2</c:v>
                </c:pt>
                <c:pt idx="1447">
                  <c:v>4.6481999999999996E-2</c:v>
                </c:pt>
                <c:pt idx="1448">
                  <c:v>4.5523999999999995E-2</c:v>
                </c:pt>
                <c:pt idx="1449">
                  <c:v>4.0171999999999999E-2</c:v>
                </c:pt>
                <c:pt idx="1450">
                  <c:v>3.9446999999999996E-2</c:v>
                </c:pt>
                <c:pt idx="1451">
                  <c:v>4.6891999999999996E-2</c:v>
                </c:pt>
                <c:pt idx="1452">
                  <c:v>4.7120000000000002E-2</c:v>
                </c:pt>
                <c:pt idx="1453">
                  <c:v>4.7135999999999997E-2</c:v>
                </c:pt>
                <c:pt idx="1454">
                  <c:v>4.6210000000000001E-2</c:v>
                </c:pt>
                <c:pt idx="1455">
                  <c:v>4.9840999999999996E-2</c:v>
                </c:pt>
                <c:pt idx="1456">
                  <c:v>5.2588999999999997E-2</c:v>
                </c:pt>
                <c:pt idx="1457">
                  <c:v>5.1771999999999999E-2</c:v>
                </c:pt>
                <c:pt idx="1458">
                  <c:v>5.0325999999999996E-2</c:v>
                </c:pt>
                <c:pt idx="1459">
                  <c:v>4.2657E-2</c:v>
                </c:pt>
                <c:pt idx="1460">
                  <c:v>4.8570999999999996E-2</c:v>
                </c:pt>
                <c:pt idx="1461">
                  <c:v>5.8000000000000003E-2</c:v>
                </c:pt>
                <c:pt idx="1462">
                  <c:v>5.7741999999999995E-2</c:v>
                </c:pt>
                <c:pt idx="1463">
                  <c:v>5.9635999999999995E-2</c:v>
                </c:pt>
                <c:pt idx="1464">
                  <c:v>5.9607999999999994E-2</c:v>
                </c:pt>
                <c:pt idx="1465">
                  <c:v>6.2382E-2</c:v>
                </c:pt>
                <c:pt idx="1466">
                  <c:v>5.1579E-2</c:v>
                </c:pt>
                <c:pt idx="1467">
                  <c:v>6.2211999999999996E-2</c:v>
                </c:pt>
                <c:pt idx="1468">
                  <c:v>5.7480000000000003E-2</c:v>
                </c:pt>
                <c:pt idx="1469">
                  <c:v>4.9686000000000001E-2</c:v>
                </c:pt>
                <c:pt idx="1470">
                  <c:v>5.1413E-2</c:v>
                </c:pt>
                <c:pt idx="1471">
                  <c:v>4.7577999999999995E-2</c:v>
                </c:pt>
                <c:pt idx="1472">
                  <c:v>4.6119E-2</c:v>
                </c:pt>
                <c:pt idx="1473">
                  <c:v>4.1475999999999999E-2</c:v>
                </c:pt>
                <c:pt idx="1474">
                  <c:v>4.5576999999999999E-2</c:v>
                </c:pt>
                <c:pt idx="1475">
                  <c:v>4.6634999999999996E-2</c:v>
                </c:pt>
                <c:pt idx="1476">
                  <c:v>4.5371999999999996E-2</c:v>
                </c:pt>
                <c:pt idx="1477">
                  <c:v>3.0953999999999999E-2</c:v>
                </c:pt>
                <c:pt idx="1478">
                  <c:v>4.0743000000000001E-2</c:v>
                </c:pt>
                <c:pt idx="1479">
                  <c:v>4.7666E-2</c:v>
                </c:pt>
                <c:pt idx="1480">
                  <c:v>5.8812999999999997E-2</c:v>
                </c:pt>
                <c:pt idx="1481">
                  <c:v>5.6397999999999997E-2</c:v>
                </c:pt>
                <c:pt idx="1482">
                  <c:v>5.1657999999999996E-2</c:v>
                </c:pt>
                <c:pt idx="1483">
                  <c:v>7.5800000000000006E-2</c:v>
                </c:pt>
                <c:pt idx="1484">
                  <c:v>9.1535999999999992E-2</c:v>
                </c:pt>
                <c:pt idx="1485">
                  <c:v>0.10034899999999999</c:v>
                </c:pt>
                <c:pt idx="1486">
                  <c:v>0.11527699999999999</c:v>
                </c:pt>
                <c:pt idx="1487">
                  <c:v>0.14311499999999999</c:v>
                </c:pt>
                <c:pt idx="1488">
                  <c:v>0.14856800000000001</c:v>
                </c:pt>
                <c:pt idx="1489">
                  <c:v>0.14261799999999999</c:v>
                </c:pt>
                <c:pt idx="1490">
                  <c:v>0.14385199999999998</c:v>
                </c:pt>
                <c:pt idx="1491">
                  <c:v>0.12550500000000001</c:v>
                </c:pt>
                <c:pt idx="1492">
                  <c:v>0.129274</c:v>
                </c:pt>
                <c:pt idx="1493">
                  <c:v>0.136271</c:v>
                </c:pt>
                <c:pt idx="1494">
                  <c:v>0.18215000000000001</c:v>
                </c:pt>
                <c:pt idx="1495">
                  <c:v>0.21439699999999998</c:v>
                </c:pt>
                <c:pt idx="1496">
                  <c:v>0.23317199999999999</c:v>
                </c:pt>
                <c:pt idx="1497">
                  <c:v>0.25035000000000002</c:v>
                </c:pt>
                <c:pt idx="1498">
                  <c:v>0.26773000000000002</c:v>
                </c:pt>
                <c:pt idx="1499">
                  <c:v>0.26614499999999996</c:v>
                </c:pt>
                <c:pt idx="1500">
                  <c:v>0.28128000000000003</c:v>
                </c:pt>
                <c:pt idx="1501">
                  <c:v>0.28726199999999996</c:v>
                </c:pt>
                <c:pt idx="1502">
                  <c:v>0.28637199999999996</c:v>
                </c:pt>
                <c:pt idx="1503">
                  <c:v>0.27443800000000002</c:v>
                </c:pt>
                <c:pt idx="1504">
                  <c:v>0.26179599999999997</c:v>
                </c:pt>
                <c:pt idx="1505">
                  <c:v>0.25687699999999997</c:v>
                </c:pt>
                <c:pt idx="1506">
                  <c:v>0.25381199999999998</c:v>
                </c:pt>
                <c:pt idx="1507">
                  <c:v>0.223495</c:v>
                </c:pt>
                <c:pt idx="1508">
                  <c:v>0.19287099999999999</c:v>
                </c:pt>
                <c:pt idx="1509">
                  <c:v>0.189916</c:v>
                </c:pt>
                <c:pt idx="1510">
                  <c:v>0.17618899999999998</c:v>
                </c:pt>
                <c:pt idx="1511">
                  <c:v>0.18668299999999999</c:v>
                </c:pt>
                <c:pt idx="1512">
                  <c:v>0.174932</c:v>
                </c:pt>
                <c:pt idx="1513">
                  <c:v>0.17014599999999999</c:v>
                </c:pt>
                <c:pt idx="1514">
                  <c:v>0.15202299999999999</c:v>
                </c:pt>
                <c:pt idx="1515">
                  <c:v>0.12712000000000001</c:v>
                </c:pt>
                <c:pt idx="1516">
                  <c:v>0.124387</c:v>
                </c:pt>
                <c:pt idx="1517">
                  <c:v>0.119422</c:v>
                </c:pt>
                <c:pt idx="1518">
                  <c:v>0.11014199999999999</c:v>
                </c:pt>
                <c:pt idx="1519">
                  <c:v>8.5142999999999996E-2</c:v>
                </c:pt>
                <c:pt idx="1520">
                  <c:v>6.3950000000000007E-2</c:v>
                </c:pt>
                <c:pt idx="1521">
                  <c:v>5.8608999999999994E-2</c:v>
                </c:pt>
                <c:pt idx="1522">
                  <c:v>5.6203999999999997E-2</c:v>
                </c:pt>
                <c:pt idx="1523">
                  <c:v>5.1848999999999999E-2</c:v>
                </c:pt>
                <c:pt idx="1524">
                  <c:v>4.3832999999999997E-2</c:v>
                </c:pt>
                <c:pt idx="1525">
                  <c:v>4.8508999999999997E-2</c:v>
                </c:pt>
                <c:pt idx="1526">
                  <c:v>4.4842E-2</c:v>
                </c:pt>
                <c:pt idx="1527">
                  <c:v>3.9702999999999995E-2</c:v>
                </c:pt>
                <c:pt idx="1528">
                  <c:v>2.9932999999999998E-2</c:v>
                </c:pt>
                <c:pt idx="1529">
                  <c:v>2.8750000000000001E-2</c:v>
                </c:pt>
                <c:pt idx="1530">
                  <c:v>2.2411999999999998E-2</c:v>
                </c:pt>
                <c:pt idx="1531">
                  <c:v>1.924E-2</c:v>
                </c:pt>
                <c:pt idx="1532">
                  <c:v>2.2473E-2</c:v>
                </c:pt>
                <c:pt idx="1533">
                  <c:v>3.3597000000000002E-2</c:v>
                </c:pt>
                <c:pt idx="1534">
                  <c:v>3.1774999999999998E-2</c:v>
                </c:pt>
                <c:pt idx="1535">
                  <c:v>2.7670000000000004E-2</c:v>
                </c:pt>
                <c:pt idx="1536">
                  <c:v>2.5411E-2</c:v>
                </c:pt>
                <c:pt idx="1537">
                  <c:v>2.1897E-2</c:v>
                </c:pt>
                <c:pt idx="1538">
                  <c:v>1.6833999999999998E-2</c:v>
                </c:pt>
                <c:pt idx="1539">
                  <c:v>1.5420000000000001E-2</c:v>
                </c:pt>
                <c:pt idx="1540">
                  <c:v>1.4397999999999999E-2</c:v>
                </c:pt>
                <c:pt idx="1541">
                  <c:v>1.4267E-2</c:v>
                </c:pt>
                <c:pt idx="1542">
                  <c:v>1.0586E-2</c:v>
                </c:pt>
                <c:pt idx="1543">
                  <c:v>6.2589999999999998E-3</c:v>
                </c:pt>
                <c:pt idx="1544">
                  <c:v>8.7609999999999997E-3</c:v>
                </c:pt>
                <c:pt idx="1545">
                  <c:v>1.1684E-2</c:v>
                </c:pt>
                <c:pt idx="1546">
                  <c:v>1.1228999999999999E-2</c:v>
                </c:pt>
                <c:pt idx="1547">
                  <c:v>1.0315E-2</c:v>
                </c:pt>
                <c:pt idx="1548">
                  <c:v>1.2326E-2</c:v>
                </c:pt>
                <c:pt idx="1549">
                  <c:v>1.6722000000000001E-2</c:v>
                </c:pt>
                <c:pt idx="1550">
                  <c:v>2.7653999999999998E-2</c:v>
                </c:pt>
                <c:pt idx="1551">
                  <c:v>2.5470000000000003E-2</c:v>
                </c:pt>
                <c:pt idx="1552">
                  <c:v>3.3922000000000001E-2</c:v>
                </c:pt>
                <c:pt idx="1553">
                  <c:v>3.6360000000000003E-2</c:v>
                </c:pt>
                <c:pt idx="1554">
                  <c:v>3.3062999999999995E-2</c:v>
                </c:pt>
                <c:pt idx="1555">
                  <c:v>2.0927999999999999E-2</c:v>
                </c:pt>
                <c:pt idx="1556">
                  <c:v>2.1825000000000001E-2</c:v>
                </c:pt>
                <c:pt idx="1557">
                  <c:v>2.0567999999999999E-2</c:v>
                </c:pt>
                <c:pt idx="1558">
                  <c:v>1.5158999999999999E-2</c:v>
                </c:pt>
                <c:pt idx="1559">
                  <c:v>1.2187E-2</c:v>
                </c:pt>
                <c:pt idx="1560">
                  <c:v>1.0815E-2</c:v>
                </c:pt>
                <c:pt idx="1561">
                  <c:v>1.1063E-2</c:v>
                </c:pt>
                <c:pt idx="1562">
                  <c:v>8.0330000000000002E-3</c:v>
                </c:pt>
                <c:pt idx="1563">
                  <c:v>7.951999999999999E-3</c:v>
                </c:pt>
                <c:pt idx="1564">
                  <c:v>7.660000000000001E-3</c:v>
                </c:pt>
                <c:pt idx="1565">
                  <c:v>1.0676999999999999E-2</c:v>
                </c:pt>
                <c:pt idx="1566">
                  <c:v>9.0340000000000004E-3</c:v>
                </c:pt>
                <c:pt idx="1567">
                  <c:v>1.6012999999999999E-2</c:v>
                </c:pt>
                <c:pt idx="1568">
                  <c:v>2.6588999999999998E-2</c:v>
                </c:pt>
                <c:pt idx="1569">
                  <c:v>2.4620000000000003E-2</c:v>
                </c:pt>
                <c:pt idx="1570">
                  <c:v>3.4481999999999999E-2</c:v>
                </c:pt>
                <c:pt idx="1571">
                  <c:v>5.7420000000000006E-2</c:v>
                </c:pt>
                <c:pt idx="1572">
                  <c:v>6.8616999999999997E-2</c:v>
                </c:pt>
                <c:pt idx="1573">
                  <c:v>9.6852999999999995E-2</c:v>
                </c:pt>
                <c:pt idx="1574">
                  <c:v>0.10391399999999999</c:v>
                </c:pt>
                <c:pt idx="1575">
                  <c:v>0.116605</c:v>
                </c:pt>
                <c:pt idx="1576">
                  <c:v>0.11971000000000001</c:v>
                </c:pt>
                <c:pt idx="1577">
                  <c:v>0.111913</c:v>
                </c:pt>
                <c:pt idx="1578">
                  <c:v>0.100281</c:v>
                </c:pt>
                <c:pt idx="1579">
                  <c:v>9.6886E-2</c:v>
                </c:pt>
                <c:pt idx="1580">
                  <c:v>9.0160999999999991E-2</c:v>
                </c:pt>
                <c:pt idx="1581">
                  <c:v>8.1628999999999993E-2</c:v>
                </c:pt>
                <c:pt idx="1582">
                  <c:v>9.2002E-2</c:v>
                </c:pt>
                <c:pt idx="1583">
                  <c:v>0.111565</c:v>
                </c:pt>
                <c:pt idx="1584">
                  <c:v>0.13164799999999999</c:v>
                </c:pt>
                <c:pt idx="1585">
                  <c:v>0.12761899999999998</c:v>
                </c:pt>
                <c:pt idx="1586">
                  <c:v>0.120126</c:v>
                </c:pt>
                <c:pt idx="1587">
                  <c:v>0.12692799999999999</c:v>
                </c:pt>
                <c:pt idx="1588">
                  <c:v>0.14018</c:v>
                </c:pt>
                <c:pt idx="1589">
                  <c:v>0.13236799999999999</c:v>
                </c:pt>
                <c:pt idx="1590">
                  <c:v>0.13212599999999999</c:v>
                </c:pt>
                <c:pt idx="1591">
                  <c:v>0.113595</c:v>
                </c:pt>
                <c:pt idx="1592">
                  <c:v>8.8872999999999994E-2</c:v>
                </c:pt>
                <c:pt idx="1593">
                  <c:v>9.3570000000000014E-2</c:v>
                </c:pt>
                <c:pt idx="1594">
                  <c:v>8.9914999999999995E-2</c:v>
                </c:pt>
                <c:pt idx="1595">
                  <c:v>8.8426999999999992E-2</c:v>
                </c:pt>
                <c:pt idx="1596">
                  <c:v>9.5228999999999994E-2</c:v>
                </c:pt>
                <c:pt idx="1597">
                  <c:v>9.7283999999999995E-2</c:v>
                </c:pt>
                <c:pt idx="1598">
                  <c:v>9.7948999999999994E-2</c:v>
                </c:pt>
                <c:pt idx="1599">
                  <c:v>8.8965000000000002E-2</c:v>
                </c:pt>
                <c:pt idx="1600">
                  <c:v>9.0935000000000002E-2</c:v>
                </c:pt>
                <c:pt idx="1601">
                  <c:v>9.4402E-2</c:v>
                </c:pt>
                <c:pt idx="1602">
                  <c:v>0.109107</c:v>
                </c:pt>
                <c:pt idx="1603">
                  <c:v>0.12573499999999999</c:v>
                </c:pt>
                <c:pt idx="1604">
                  <c:v>0.12226799999999999</c:v>
                </c:pt>
                <c:pt idx="1605">
                  <c:v>0.12290799999999999</c:v>
                </c:pt>
                <c:pt idx="1606">
                  <c:v>0.15282799999999999</c:v>
                </c:pt>
                <c:pt idx="1607">
                  <c:v>0.141981</c:v>
                </c:pt>
                <c:pt idx="1608">
                  <c:v>0.143096</c:v>
                </c:pt>
                <c:pt idx="1609">
                  <c:v>0.13736099999999998</c:v>
                </c:pt>
                <c:pt idx="1610">
                  <c:v>0.13614099999999998</c:v>
                </c:pt>
                <c:pt idx="1611">
                  <c:v>0.14980000000000002</c:v>
                </c:pt>
                <c:pt idx="1612">
                  <c:v>0.156336</c:v>
                </c:pt>
                <c:pt idx="1613">
                  <c:v>0.17272799999999999</c:v>
                </c:pt>
                <c:pt idx="1614">
                  <c:v>0.16169500000000001</c:v>
                </c:pt>
                <c:pt idx="1615">
                  <c:v>0.15695000000000001</c:v>
                </c:pt>
                <c:pt idx="1616">
                  <c:v>0.16954900000000001</c:v>
                </c:pt>
                <c:pt idx="1617">
                  <c:v>0.19991099999999998</c:v>
                </c:pt>
                <c:pt idx="1618">
                  <c:v>0.19400799999999999</c:v>
                </c:pt>
                <c:pt idx="1619">
                  <c:v>0.20318599999999998</c:v>
                </c:pt>
                <c:pt idx="1620">
                  <c:v>0.20044499999999998</c:v>
                </c:pt>
                <c:pt idx="1621">
                  <c:v>0.198792</c:v>
                </c:pt>
                <c:pt idx="1622">
                  <c:v>0.175675</c:v>
                </c:pt>
                <c:pt idx="1623">
                  <c:v>0.192747</c:v>
                </c:pt>
                <c:pt idx="1624">
                  <c:v>0.17771799999999999</c:v>
                </c:pt>
                <c:pt idx="1625">
                  <c:v>0.18942199999999998</c:v>
                </c:pt>
                <c:pt idx="1626">
                  <c:v>0.20694699999999999</c:v>
                </c:pt>
                <c:pt idx="1627">
                  <c:v>0.18964399999999998</c:v>
                </c:pt>
                <c:pt idx="1628">
                  <c:v>0.18158000000000002</c:v>
                </c:pt>
                <c:pt idx="1629">
                  <c:v>0.16200799999999999</c:v>
                </c:pt>
                <c:pt idx="1630">
                  <c:v>0.15501899999999999</c:v>
                </c:pt>
                <c:pt idx="1631">
                  <c:v>0.145347</c:v>
                </c:pt>
                <c:pt idx="1632">
                  <c:v>0.15105499999999999</c:v>
                </c:pt>
                <c:pt idx="1633">
                  <c:v>0.150256</c:v>
                </c:pt>
                <c:pt idx="1634">
                  <c:v>0.20233399999999999</c:v>
                </c:pt>
                <c:pt idx="1635">
                  <c:v>0.203234</c:v>
                </c:pt>
                <c:pt idx="1636">
                  <c:v>0.22282099999999999</c:v>
                </c:pt>
                <c:pt idx="1637">
                  <c:v>0.219751</c:v>
                </c:pt>
                <c:pt idx="1638">
                  <c:v>0.24662800000000001</c:v>
                </c:pt>
                <c:pt idx="1639">
                  <c:v>0.241646</c:v>
                </c:pt>
                <c:pt idx="1640">
                  <c:v>0.30707200000000001</c:v>
                </c:pt>
                <c:pt idx="1641">
                  <c:v>0.26347699999999996</c:v>
                </c:pt>
                <c:pt idx="1642">
                  <c:v>0.237591</c:v>
                </c:pt>
                <c:pt idx="1643">
                  <c:v>0.24249000000000001</c:v>
                </c:pt>
                <c:pt idx="1644">
                  <c:v>0.219552</c:v>
                </c:pt>
                <c:pt idx="1645">
                  <c:v>0.19899899999999998</c:v>
                </c:pt>
                <c:pt idx="1646">
                  <c:v>0.181481</c:v>
                </c:pt>
                <c:pt idx="1647">
                  <c:v>0.151226</c:v>
                </c:pt>
                <c:pt idx="1648">
                  <c:v>0.138767</c:v>
                </c:pt>
                <c:pt idx="1649">
                  <c:v>0.12457799999999999</c:v>
                </c:pt>
                <c:pt idx="1650">
                  <c:v>0.126441</c:v>
                </c:pt>
                <c:pt idx="1651">
                  <c:v>0.13196000000000002</c:v>
                </c:pt>
                <c:pt idx="1652">
                  <c:v>0.119447</c:v>
                </c:pt>
                <c:pt idx="1653">
                  <c:v>0.140819</c:v>
                </c:pt>
                <c:pt idx="1654">
                  <c:v>0.12895899999999999</c:v>
                </c:pt>
                <c:pt idx="1655">
                  <c:v>0.114423</c:v>
                </c:pt>
                <c:pt idx="1656">
                  <c:v>0.104694</c:v>
                </c:pt>
                <c:pt idx="1657">
                  <c:v>8.5026999999999991E-2</c:v>
                </c:pt>
                <c:pt idx="1658">
                  <c:v>7.041399999999999E-2</c:v>
                </c:pt>
                <c:pt idx="1659">
                  <c:v>6.1346999999999999E-2</c:v>
                </c:pt>
                <c:pt idx="1660">
                  <c:v>5.1503E-2</c:v>
                </c:pt>
                <c:pt idx="1661">
                  <c:v>4.7355999999999995E-2</c:v>
                </c:pt>
                <c:pt idx="1662">
                  <c:v>4.4380999999999997E-2</c:v>
                </c:pt>
                <c:pt idx="1663">
                  <c:v>3.9810000000000005E-2</c:v>
                </c:pt>
                <c:pt idx="1664">
                  <c:v>4.8140999999999996E-2</c:v>
                </c:pt>
                <c:pt idx="1665">
                  <c:v>4.3808E-2</c:v>
                </c:pt>
                <c:pt idx="1666">
                  <c:v>6.6970000000000002E-2</c:v>
                </c:pt>
                <c:pt idx="1667">
                  <c:v>7.9648999999999998E-2</c:v>
                </c:pt>
                <c:pt idx="1668">
                  <c:v>7.5888999999999998E-2</c:v>
                </c:pt>
                <c:pt idx="1669">
                  <c:v>0.100758</c:v>
                </c:pt>
                <c:pt idx="1670">
                  <c:v>9.5233999999999999E-2</c:v>
                </c:pt>
                <c:pt idx="1671">
                  <c:v>0.106486</c:v>
                </c:pt>
                <c:pt idx="1672">
                  <c:v>9.559899999999999E-2</c:v>
                </c:pt>
                <c:pt idx="1673">
                  <c:v>9.1326999999999992E-2</c:v>
                </c:pt>
                <c:pt idx="1674">
                  <c:v>9.4441999999999998E-2</c:v>
                </c:pt>
                <c:pt idx="1675">
                  <c:v>8.3844000000000002E-2</c:v>
                </c:pt>
                <c:pt idx="1676">
                  <c:v>8.0366999999999994E-2</c:v>
                </c:pt>
                <c:pt idx="1677">
                  <c:v>7.0933999999999997E-2</c:v>
                </c:pt>
                <c:pt idx="1678">
                  <c:v>8.2886000000000001E-2</c:v>
                </c:pt>
                <c:pt idx="1679">
                  <c:v>8.6016999999999996E-2</c:v>
                </c:pt>
                <c:pt idx="1680">
                  <c:v>8.8951000000000002E-2</c:v>
                </c:pt>
                <c:pt idx="1681">
                  <c:v>8.4173999999999999E-2</c:v>
                </c:pt>
                <c:pt idx="1682">
                  <c:v>0.113328</c:v>
                </c:pt>
                <c:pt idx="1683">
                  <c:v>0.11758299999999999</c:v>
                </c:pt>
                <c:pt idx="1684">
                  <c:v>0.12723599999999999</c:v>
                </c:pt>
                <c:pt idx="1685">
                  <c:v>0.12495199999999999</c:v>
                </c:pt>
                <c:pt idx="1686">
                  <c:v>0.11311199999999999</c:v>
                </c:pt>
                <c:pt idx="1687">
                  <c:v>0.13361899999999999</c:v>
                </c:pt>
                <c:pt idx="1688">
                  <c:v>0.129334</c:v>
                </c:pt>
                <c:pt idx="1689">
                  <c:v>0.14268699999999998</c:v>
                </c:pt>
                <c:pt idx="1690">
                  <c:v>0.13993</c:v>
                </c:pt>
                <c:pt idx="1691">
                  <c:v>0.13629000000000002</c:v>
                </c:pt>
                <c:pt idx="1692">
                  <c:v>0.13414099999999998</c:v>
                </c:pt>
                <c:pt idx="1693">
                  <c:v>0.13662099999999999</c:v>
                </c:pt>
                <c:pt idx="1694">
                  <c:v>0.124694</c:v>
                </c:pt>
                <c:pt idx="1695">
                  <c:v>0.112565</c:v>
                </c:pt>
                <c:pt idx="1696">
                  <c:v>0.11326399999999999</c:v>
                </c:pt>
                <c:pt idx="1697">
                  <c:v>9.8370000000000013E-2</c:v>
                </c:pt>
                <c:pt idx="1698">
                  <c:v>9.1176999999999994E-2</c:v>
                </c:pt>
                <c:pt idx="1699">
                  <c:v>0.10048599999999999</c:v>
                </c:pt>
                <c:pt idx="1700">
                  <c:v>0.11911000000000001</c:v>
                </c:pt>
                <c:pt idx="1701">
                  <c:v>0.118867</c:v>
                </c:pt>
                <c:pt idx="1702">
                  <c:v>0.11426199999999999</c:v>
                </c:pt>
                <c:pt idx="1703">
                  <c:v>0.135684</c:v>
                </c:pt>
                <c:pt idx="1704">
                  <c:v>0.13897699999999999</c:v>
                </c:pt>
                <c:pt idx="1705">
                  <c:v>0.13394499999999998</c:v>
                </c:pt>
                <c:pt idx="1706">
                  <c:v>0.12617</c:v>
                </c:pt>
                <c:pt idx="1707">
                  <c:v>0.124583</c:v>
                </c:pt>
                <c:pt idx="1708">
                  <c:v>0.11369699999999999</c:v>
                </c:pt>
                <c:pt idx="1709">
                  <c:v>0.10378799999999999</c:v>
                </c:pt>
                <c:pt idx="1710">
                  <c:v>8.9885999999999994E-2</c:v>
                </c:pt>
                <c:pt idx="1711">
                  <c:v>7.6273999999999995E-2</c:v>
                </c:pt>
                <c:pt idx="1712">
                  <c:v>6.9181999999999994E-2</c:v>
                </c:pt>
                <c:pt idx="1713">
                  <c:v>9.7526000000000002E-2</c:v>
                </c:pt>
                <c:pt idx="1714">
                  <c:v>9.5451999999999995E-2</c:v>
                </c:pt>
                <c:pt idx="1715">
                  <c:v>8.9638999999999996E-2</c:v>
                </c:pt>
                <c:pt idx="1716">
                  <c:v>8.6591000000000001E-2</c:v>
                </c:pt>
                <c:pt idx="1717">
                  <c:v>8.3025000000000002E-2</c:v>
                </c:pt>
                <c:pt idx="1718">
                  <c:v>6.6847999999999991E-2</c:v>
                </c:pt>
                <c:pt idx="1719">
                  <c:v>5.6351999999999999E-2</c:v>
                </c:pt>
                <c:pt idx="1720">
                  <c:v>4.7504999999999999E-2</c:v>
                </c:pt>
                <c:pt idx="1721">
                  <c:v>4.0818E-2</c:v>
                </c:pt>
                <c:pt idx="1722">
                  <c:v>3.9488999999999996E-2</c:v>
                </c:pt>
                <c:pt idx="1723">
                  <c:v>3.7220999999999997E-2</c:v>
                </c:pt>
                <c:pt idx="1724">
                  <c:v>3.8411000000000001E-2</c:v>
                </c:pt>
                <c:pt idx="1725">
                  <c:v>3.7517000000000002E-2</c:v>
                </c:pt>
                <c:pt idx="1726">
                  <c:v>3.4644999999999995E-2</c:v>
                </c:pt>
                <c:pt idx="1727">
                  <c:v>2.6702999999999998E-2</c:v>
                </c:pt>
                <c:pt idx="1728">
                  <c:v>2.1978999999999999E-2</c:v>
                </c:pt>
                <c:pt idx="1729">
                  <c:v>2.1148E-2</c:v>
                </c:pt>
                <c:pt idx="1730">
                  <c:v>1.9715999999999997E-2</c:v>
                </c:pt>
                <c:pt idx="1731">
                  <c:v>1.7252E-2</c:v>
                </c:pt>
                <c:pt idx="1732">
                  <c:v>1.6649000000000001E-2</c:v>
                </c:pt>
                <c:pt idx="1733">
                  <c:v>1.1443999999999999E-2</c:v>
                </c:pt>
                <c:pt idx="1734">
                  <c:v>2.4854999999999999E-2</c:v>
                </c:pt>
                <c:pt idx="1735">
                  <c:v>3.1101999999999998E-2</c:v>
                </c:pt>
                <c:pt idx="1736">
                  <c:v>2.9793E-2</c:v>
                </c:pt>
                <c:pt idx="1737">
                  <c:v>2.9332999999999998E-2</c:v>
                </c:pt>
                <c:pt idx="1738">
                  <c:v>3.0491999999999998E-2</c:v>
                </c:pt>
                <c:pt idx="1739">
                  <c:v>2.8896999999999999E-2</c:v>
                </c:pt>
                <c:pt idx="1740">
                  <c:v>3.2034E-2</c:v>
                </c:pt>
                <c:pt idx="1741">
                  <c:v>3.5317999999999995E-2</c:v>
                </c:pt>
                <c:pt idx="1742">
                  <c:v>2.8861999999999999E-2</c:v>
                </c:pt>
                <c:pt idx="1743">
                  <c:v>2.8768999999999999E-2</c:v>
                </c:pt>
                <c:pt idx="1744">
                  <c:v>2.9998999999999998E-2</c:v>
                </c:pt>
                <c:pt idx="1745">
                  <c:v>2.9647E-2</c:v>
                </c:pt>
                <c:pt idx="1746">
                  <c:v>8.3371000000000001E-2</c:v>
                </c:pt>
                <c:pt idx="1747">
                  <c:v>0.13030899999999998</c:v>
                </c:pt>
                <c:pt idx="1748">
                  <c:v>0.14996799999999999</c:v>
                </c:pt>
                <c:pt idx="1749">
                  <c:v>0.169493</c:v>
                </c:pt>
                <c:pt idx="1750">
                  <c:v>0.185198</c:v>
                </c:pt>
                <c:pt idx="1751">
                  <c:v>0.19142199999999998</c:v>
                </c:pt>
                <c:pt idx="1752">
                  <c:v>0.19491899999999998</c:v>
                </c:pt>
                <c:pt idx="1753">
                  <c:v>0.19267299999999998</c:v>
                </c:pt>
                <c:pt idx="1754">
                  <c:v>0.196851</c:v>
                </c:pt>
                <c:pt idx="1755">
                  <c:v>0.19314299999999998</c:v>
                </c:pt>
                <c:pt idx="1756">
                  <c:v>0.20028499999999999</c:v>
                </c:pt>
                <c:pt idx="1757">
                  <c:v>0.19120399999999999</c:v>
                </c:pt>
                <c:pt idx="1758">
                  <c:v>0.1988</c:v>
                </c:pt>
                <c:pt idx="1759">
                  <c:v>0.20546699999999998</c:v>
                </c:pt>
                <c:pt idx="1760">
                  <c:v>0.199796</c:v>
                </c:pt>
                <c:pt idx="1761">
                  <c:v>0.189473</c:v>
                </c:pt>
                <c:pt idx="1762">
                  <c:v>0.185664</c:v>
                </c:pt>
                <c:pt idx="1763">
                  <c:v>0.165135</c:v>
                </c:pt>
                <c:pt idx="1764">
                  <c:v>0.14389099999999999</c:v>
                </c:pt>
                <c:pt idx="1765">
                  <c:v>0.13103599999999999</c:v>
                </c:pt>
                <c:pt idx="1766">
                  <c:v>0.11484899999999999</c:v>
                </c:pt>
                <c:pt idx="1767">
                  <c:v>0.105698</c:v>
                </c:pt>
                <c:pt idx="1768">
                  <c:v>9.1448000000000002E-2</c:v>
                </c:pt>
                <c:pt idx="1769">
                  <c:v>8.284699999999999E-2</c:v>
                </c:pt>
                <c:pt idx="1770">
                  <c:v>7.9118999999999995E-2</c:v>
                </c:pt>
                <c:pt idx="1771">
                  <c:v>6.7858000000000002E-2</c:v>
                </c:pt>
                <c:pt idx="1772">
                  <c:v>5.5230000000000001E-2</c:v>
                </c:pt>
                <c:pt idx="1773">
                  <c:v>5.6183999999999998E-2</c:v>
                </c:pt>
                <c:pt idx="1774">
                  <c:v>5.0435999999999995E-2</c:v>
                </c:pt>
                <c:pt idx="1775">
                  <c:v>4.3192999999999995E-2</c:v>
                </c:pt>
                <c:pt idx="1776">
                  <c:v>4.1041000000000001E-2</c:v>
                </c:pt>
                <c:pt idx="1777">
                  <c:v>5.0719E-2</c:v>
                </c:pt>
                <c:pt idx="1778">
                  <c:v>5.8377999999999999E-2</c:v>
                </c:pt>
                <c:pt idx="1779">
                  <c:v>6.0505999999999997E-2</c:v>
                </c:pt>
                <c:pt idx="1780">
                  <c:v>5.8580000000000007E-2</c:v>
                </c:pt>
                <c:pt idx="1781">
                  <c:v>4.4954999999999995E-2</c:v>
                </c:pt>
                <c:pt idx="1782">
                  <c:v>4.0516999999999997E-2</c:v>
                </c:pt>
                <c:pt idx="1783">
                  <c:v>3.5386000000000001E-2</c:v>
                </c:pt>
                <c:pt idx="1784">
                  <c:v>3.0532E-2</c:v>
                </c:pt>
                <c:pt idx="1785">
                  <c:v>2.5120999999999997E-2</c:v>
                </c:pt>
                <c:pt idx="1786">
                  <c:v>2.3557999999999999E-2</c:v>
                </c:pt>
                <c:pt idx="1787">
                  <c:v>2.0951999999999998E-2</c:v>
                </c:pt>
                <c:pt idx="1788">
                  <c:v>2.4590000000000001E-2</c:v>
                </c:pt>
                <c:pt idx="1789">
                  <c:v>2.3614E-2</c:v>
                </c:pt>
                <c:pt idx="1790">
                  <c:v>2.5080999999999999E-2</c:v>
                </c:pt>
                <c:pt idx="1791">
                  <c:v>1.5654999999999999E-2</c:v>
                </c:pt>
                <c:pt idx="1792">
                  <c:v>1.5366999999999999E-2</c:v>
                </c:pt>
                <c:pt idx="1793">
                  <c:v>1.5606E-2</c:v>
                </c:pt>
                <c:pt idx="1794">
                  <c:v>2.0888999999999998E-2</c:v>
                </c:pt>
                <c:pt idx="1795">
                  <c:v>2.5390000000000003E-2</c:v>
                </c:pt>
                <c:pt idx="1796">
                  <c:v>2.7075999999999999E-2</c:v>
                </c:pt>
                <c:pt idx="1797">
                  <c:v>2.6915999999999999E-2</c:v>
                </c:pt>
                <c:pt idx="1798">
                  <c:v>2.4877999999999997E-2</c:v>
                </c:pt>
                <c:pt idx="1799">
                  <c:v>2.7666E-2</c:v>
                </c:pt>
                <c:pt idx="1800">
                  <c:v>2.8330000000000001E-2</c:v>
                </c:pt>
                <c:pt idx="1801">
                  <c:v>2.7541E-2</c:v>
                </c:pt>
                <c:pt idx="1802">
                  <c:v>2.5663999999999999E-2</c:v>
                </c:pt>
                <c:pt idx="1803">
                  <c:v>2.1967999999999998E-2</c:v>
                </c:pt>
                <c:pt idx="1804">
                  <c:v>2.4308E-2</c:v>
                </c:pt>
                <c:pt idx="1805">
                  <c:v>2.0292999999999999E-2</c:v>
                </c:pt>
                <c:pt idx="1806">
                  <c:v>1.7582999999999998E-2</c:v>
                </c:pt>
                <c:pt idx="1807">
                  <c:v>1.3176999999999999E-2</c:v>
                </c:pt>
                <c:pt idx="1808">
                  <c:v>1.3375999999999999E-2</c:v>
                </c:pt>
                <c:pt idx="1809">
                  <c:v>1.1335999999999999E-2</c:v>
                </c:pt>
                <c:pt idx="1810">
                  <c:v>1.1932999999999999E-2</c:v>
                </c:pt>
                <c:pt idx="1811">
                  <c:v>1.0447E-2</c:v>
                </c:pt>
                <c:pt idx="1812">
                  <c:v>8.482E-3</c:v>
                </c:pt>
                <c:pt idx="1813">
                  <c:v>4.8690000000000001E-3</c:v>
                </c:pt>
                <c:pt idx="1814">
                  <c:v>4.6900000000000006E-3</c:v>
                </c:pt>
                <c:pt idx="1815">
                  <c:v>6.9089999999999993E-3</c:v>
                </c:pt>
                <c:pt idx="1816">
                  <c:v>8.8360000000000001E-3</c:v>
                </c:pt>
                <c:pt idx="1817">
                  <c:v>1.7063999999999999E-2</c:v>
                </c:pt>
                <c:pt idx="1818">
                  <c:v>2.9722999999999999E-2</c:v>
                </c:pt>
                <c:pt idx="1819">
                  <c:v>3.909E-2</c:v>
                </c:pt>
                <c:pt idx="1820">
                  <c:v>4.1951999999999996E-2</c:v>
                </c:pt>
                <c:pt idx="1821">
                  <c:v>4.5326999999999999E-2</c:v>
                </c:pt>
                <c:pt idx="1822">
                  <c:v>4.5973E-2</c:v>
                </c:pt>
                <c:pt idx="1823">
                  <c:v>4.1616E-2</c:v>
                </c:pt>
                <c:pt idx="1824">
                  <c:v>4.9240000000000006E-2</c:v>
                </c:pt>
                <c:pt idx="1825">
                  <c:v>5.7936999999999995E-2</c:v>
                </c:pt>
                <c:pt idx="1826">
                  <c:v>6.7681999999999992E-2</c:v>
                </c:pt>
                <c:pt idx="1827">
                  <c:v>5.4286000000000001E-2</c:v>
                </c:pt>
                <c:pt idx="1828">
                  <c:v>6.5082000000000001E-2</c:v>
                </c:pt>
                <c:pt idx="1829">
                  <c:v>7.1970999999999993E-2</c:v>
                </c:pt>
                <c:pt idx="1830">
                  <c:v>7.522899999999999E-2</c:v>
                </c:pt>
                <c:pt idx="1831">
                  <c:v>7.0793999999999996E-2</c:v>
                </c:pt>
                <c:pt idx="1832">
                  <c:v>6.1742999999999999E-2</c:v>
                </c:pt>
                <c:pt idx="1833">
                  <c:v>6.3353999999999994E-2</c:v>
                </c:pt>
                <c:pt idx="1834">
                  <c:v>5.9431999999999999E-2</c:v>
                </c:pt>
                <c:pt idx="1835">
                  <c:v>8.0942E-2</c:v>
                </c:pt>
                <c:pt idx="1836">
                  <c:v>8.2399E-2</c:v>
                </c:pt>
                <c:pt idx="1837">
                  <c:v>7.6727999999999991E-2</c:v>
                </c:pt>
                <c:pt idx="1838">
                  <c:v>8.5081999999999991E-2</c:v>
                </c:pt>
                <c:pt idx="1839">
                  <c:v>7.3796E-2</c:v>
                </c:pt>
                <c:pt idx="1840">
                  <c:v>6.8398E-2</c:v>
                </c:pt>
                <c:pt idx="1841">
                  <c:v>9.2295999999999989E-2</c:v>
                </c:pt>
                <c:pt idx="1842">
                  <c:v>7.8520999999999994E-2</c:v>
                </c:pt>
                <c:pt idx="1843">
                  <c:v>5.2252E-2</c:v>
                </c:pt>
                <c:pt idx="1844">
                  <c:v>6.5037999999999999E-2</c:v>
                </c:pt>
                <c:pt idx="1845">
                  <c:v>6.8400000000000002E-2</c:v>
                </c:pt>
                <c:pt idx="1846">
                  <c:v>6.5051999999999999E-2</c:v>
                </c:pt>
                <c:pt idx="1847">
                  <c:v>7.153000000000001E-2</c:v>
                </c:pt>
                <c:pt idx="1848">
                  <c:v>7.1834999999999996E-2</c:v>
                </c:pt>
                <c:pt idx="1849">
                  <c:v>5.9531000000000001E-2</c:v>
                </c:pt>
                <c:pt idx="1850">
                  <c:v>7.1688000000000002E-2</c:v>
                </c:pt>
                <c:pt idx="1851">
                  <c:v>7.1327000000000002E-2</c:v>
                </c:pt>
                <c:pt idx="1852">
                  <c:v>6.7493999999999998E-2</c:v>
                </c:pt>
                <c:pt idx="1853">
                  <c:v>6.8211999999999995E-2</c:v>
                </c:pt>
                <c:pt idx="1854">
                  <c:v>5.7375999999999996E-2</c:v>
                </c:pt>
                <c:pt idx="1855">
                  <c:v>6.1745999999999995E-2</c:v>
                </c:pt>
                <c:pt idx="1856">
                  <c:v>4.9160000000000002E-2</c:v>
                </c:pt>
                <c:pt idx="1857">
                  <c:v>5.9027999999999997E-2</c:v>
                </c:pt>
                <c:pt idx="1858">
                  <c:v>5.5327999999999995E-2</c:v>
                </c:pt>
                <c:pt idx="1859">
                  <c:v>7.894799999999999E-2</c:v>
                </c:pt>
                <c:pt idx="1860">
                  <c:v>8.4820000000000007E-2</c:v>
                </c:pt>
                <c:pt idx="1861">
                  <c:v>9.4601999999999992E-2</c:v>
                </c:pt>
                <c:pt idx="1862">
                  <c:v>9.6111999999999989E-2</c:v>
                </c:pt>
                <c:pt idx="1863">
                  <c:v>9.3986E-2</c:v>
                </c:pt>
                <c:pt idx="1864">
                  <c:v>9.1080000000000008E-2</c:v>
                </c:pt>
                <c:pt idx="1865">
                  <c:v>8.9158000000000001E-2</c:v>
                </c:pt>
                <c:pt idx="1866">
                  <c:v>8.1560000000000007E-2</c:v>
                </c:pt>
                <c:pt idx="1867">
                  <c:v>7.6116000000000003E-2</c:v>
                </c:pt>
                <c:pt idx="1868">
                  <c:v>6.5073999999999993E-2</c:v>
                </c:pt>
                <c:pt idx="1869">
                  <c:v>5.0914000000000001E-2</c:v>
                </c:pt>
                <c:pt idx="1870">
                  <c:v>5.0356999999999999E-2</c:v>
                </c:pt>
                <c:pt idx="1871">
                  <c:v>4.3680999999999998E-2</c:v>
                </c:pt>
                <c:pt idx="1872">
                  <c:v>3.0262999999999998E-2</c:v>
                </c:pt>
                <c:pt idx="1873">
                  <c:v>3.4133999999999998E-2</c:v>
                </c:pt>
                <c:pt idx="1874">
                  <c:v>3.0466E-2</c:v>
                </c:pt>
                <c:pt idx="1875">
                  <c:v>3.7601999999999997E-2</c:v>
                </c:pt>
                <c:pt idx="1876">
                  <c:v>3.3417999999999996E-2</c:v>
                </c:pt>
                <c:pt idx="1877">
                  <c:v>2.7829E-2</c:v>
                </c:pt>
                <c:pt idx="1878">
                  <c:v>2.5665999999999998E-2</c:v>
                </c:pt>
                <c:pt idx="1879">
                  <c:v>2.8204999999999997E-2</c:v>
                </c:pt>
                <c:pt idx="1880">
                  <c:v>2.7394999999999999E-2</c:v>
                </c:pt>
                <c:pt idx="1881">
                  <c:v>2.6113999999999998E-2</c:v>
                </c:pt>
                <c:pt idx="1882">
                  <c:v>2.8013999999999997E-2</c:v>
                </c:pt>
                <c:pt idx="1883">
                  <c:v>2.2994999999999998E-2</c:v>
                </c:pt>
                <c:pt idx="1884">
                  <c:v>2.2720999999999998E-2</c:v>
                </c:pt>
                <c:pt idx="1885">
                  <c:v>2.1913999999999999E-2</c:v>
                </c:pt>
                <c:pt idx="1886">
                  <c:v>2.2613999999999999E-2</c:v>
                </c:pt>
                <c:pt idx="1887">
                  <c:v>1.2551E-2</c:v>
                </c:pt>
                <c:pt idx="1888">
                  <c:v>3.9983999999999999E-2</c:v>
                </c:pt>
                <c:pt idx="1889">
                  <c:v>5.3295999999999996E-2</c:v>
                </c:pt>
                <c:pt idx="1890">
                  <c:v>6.6200000000000009E-2</c:v>
                </c:pt>
                <c:pt idx="1891">
                  <c:v>6.5450999999999995E-2</c:v>
                </c:pt>
                <c:pt idx="1892">
                  <c:v>6.9126999999999994E-2</c:v>
                </c:pt>
                <c:pt idx="1893">
                  <c:v>6.3688999999999996E-2</c:v>
                </c:pt>
                <c:pt idx="1894">
                  <c:v>5.8157999999999994E-2</c:v>
                </c:pt>
                <c:pt idx="1895">
                  <c:v>5.4583E-2</c:v>
                </c:pt>
                <c:pt idx="1896">
                  <c:v>4.7226999999999998E-2</c:v>
                </c:pt>
                <c:pt idx="1897">
                  <c:v>5.0941E-2</c:v>
                </c:pt>
                <c:pt idx="1898">
                  <c:v>7.0468000000000003E-2</c:v>
                </c:pt>
                <c:pt idx="1899">
                  <c:v>0.18293000000000001</c:v>
                </c:pt>
                <c:pt idx="1900">
                  <c:v>0.21743699999999999</c:v>
                </c:pt>
                <c:pt idx="1901">
                  <c:v>0.22773199999999999</c:v>
                </c:pt>
                <c:pt idx="1902">
                  <c:v>0.22750199999999998</c:v>
                </c:pt>
                <c:pt idx="1903">
                  <c:v>0.232044</c:v>
                </c:pt>
                <c:pt idx="1904">
                  <c:v>0.228515</c:v>
                </c:pt>
                <c:pt idx="1905">
                  <c:v>0.23607299999999998</c:v>
                </c:pt>
                <c:pt idx="1906">
                  <c:v>0.24205599999999999</c:v>
                </c:pt>
                <c:pt idx="1907">
                  <c:v>0.24238899999999999</c:v>
                </c:pt>
                <c:pt idx="1908">
                  <c:v>0.254112</c:v>
                </c:pt>
                <c:pt idx="1909">
                  <c:v>0.255191</c:v>
                </c:pt>
                <c:pt idx="1910">
                  <c:v>0.25272899999999998</c:v>
                </c:pt>
                <c:pt idx="1911">
                  <c:v>0.26645799999999997</c:v>
                </c:pt>
                <c:pt idx="1912">
                  <c:v>0.264048</c:v>
                </c:pt>
                <c:pt idx="1913">
                  <c:v>0.26018000000000002</c:v>
                </c:pt>
                <c:pt idx="1914">
                  <c:v>0.25199000000000005</c:v>
                </c:pt>
                <c:pt idx="1915">
                  <c:v>0.24421399999999999</c:v>
                </c:pt>
                <c:pt idx="1916">
                  <c:v>0.22598799999999999</c:v>
                </c:pt>
                <c:pt idx="1917">
                  <c:v>0.216525</c:v>
                </c:pt>
                <c:pt idx="1918">
                  <c:v>0.19339899999999999</c:v>
                </c:pt>
                <c:pt idx="1919">
                  <c:v>0.17288499999999998</c:v>
                </c:pt>
                <c:pt idx="1920">
                  <c:v>0.150838</c:v>
                </c:pt>
                <c:pt idx="1921">
                  <c:v>0.12374599999999999</c:v>
                </c:pt>
                <c:pt idx="1922">
                  <c:v>0.13616699999999998</c:v>
                </c:pt>
                <c:pt idx="1923">
                  <c:v>0.140873</c:v>
                </c:pt>
                <c:pt idx="1924">
                  <c:v>0.15895799999999999</c:v>
                </c:pt>
                <c:pt idx="1925">
                  <c:v>0.17854100000000001</c:v>
                </c:pt>
                <c:pt idx="1926">
                  <c:v>0.17752599999999999</c:v>
                </c:pt>
                <c:pt idx="1927">
                  <c:v>0.16097799999999998</c:v>
                </c:pt>
                <c:pt idx="1928">
                  <c:v>0.15382599999999999</c:v>
                </c:pt>
                <c:pt idx="1929">
                  <c:v>0.153923</c:v>
                </c:pt>
                <c:pt idx="1930">
                  <c:v>0.16411399999999998</c:v>
                </c:pt>
                <c:pt idx="1931">
                  <c:v>0.16864000000000001</c:v>
                </c:pt>
                <c:pt idx="1932">
                  <c:v>0.17400399999999999</c:v>
                </c:pt>
                <c:pt idx="1933">
                  <c:v>0.174316</c:v>
                </c:pt>
                <c:pt idx="1934">
                  <c:v>0.203487</c:v>
                </c:pt>
                <c:pt idx="1935">
                  <c:v>0.21462000000000001</c:v>
                </c:pt>
                <c:pt idx="1936">
                  <c:v>0.208206</c:v>
                </c:pt>
                <c:pt idx="1937">
                  <c:v>0.20193899999999998</c:v>
                </c:pt>
                <c:pt idx="1938">
                  <c:v>0.202491</c:v>
                </c:pt>
                <c:pt idx="1939">
                  <c:v>0.19332099999999999</c:v>
                </c:pt>
                <c:pt idx="1940">
                  <c:v>0.17379699999999998</c:v>
                </c:pt>
                <c:pt idx="1941">
                  <c:v>0.156948</c:v>
                </c:pt>
                <c:pt idx="1942">
                  <c:v>0.16370599999999999</c:v>
                </c:pt>
                <c:pt idx="1943">
                  <c:v>0.16754000000000002</c:v>
                </c:pt>
                <c:pt idx="1944">
                  <c:v>0.15251199999999998</c:v>
                </c:pt>
                <c:pt idx="1945">
                  <c:v>0.132526</c:v>
                </c:pt>
                <c:pt idx="1946">
                  <c:v>0.11351799999999999</c:v>
                </c:pt>
                <c:pt idx="1947">
                  <c:v>9.4255999999999993E-2</c:v>
                </c:pt>
                <c:pt idx="1948">
                  <c:v>8.8090000000000002E-2</c:v>
                </c:pt>
                <c:pt idx="1949">
                  <c:v>7.3346999999999996E-2</c:v>
                </c:pt>
                <c:pt idx="1950">
                  <c:v>7.0993000000000001E-2</c:v>
                </c:pt>
                <c:pt idx="1951">
                  <c:v>6.8173999999999998E-2</c:v>
                </c:pt>
                <c:pt idx="1952">
                  <c:v>5.7582999999999995E-2</c:v>
                </c:pt>
                <c:pt idx="1953">
                  <c:v>5.3217999999999994E-2</c:v>
                </c:pt>
                <c:pt idx="1954">
                  <c:v>4.1263000000000001E-2</c:v>
                </c:pt>
                <c:pt idx="1955">
                  <c:v>3.5577999999999999E-2</c:v>
                </c:pt>
                <c:pt idx="1956">
                  <c:v>3.3845E-2</c:v>
                </c:pt>
                <c:pt idx="1957">
                  <c:v>3.0972E-2</c:v>
                </c:pt>
                <c:pt idx="1958">
                  <c:v>2.6641999999999999E-2</c:v>
                </c:pt>
                <c:pt idx="1959">
                  <c:v>2.5150000000000002E-2</c:v>
                </c:pt>
                <c:pt idx="1960">
                  <c:v>2.3705999999999998E-2</c:v>
                </c:pt>
                <c:pt idx="1961">
                  <c:v>2.1763999999999999E-2</c:v>
                </c:pt>
                <c:pt idx="1962">
                  <c:v>2.1734E-2</c:v>
                </c:pt>
                <c:pt idx="1963">
                  <c:v>1.9776999999999999E-2</c:v>
                </c:pt>
                <c:pt idx="1964">
                  <c:v>1.864E-2</c:v>
                </c:pt>
                <c:pt idx="1965">
                  <c:v>1.7833999999999999E-2</c:v>
                </c:pt>
                <c:pt idx="1966">
                  <c:v>2.2971999999999999E-2</c:v>
                </c:pt>
                <c:pt idx="1967">
                  <c:v>2.8374E-2</c:v>
                </c:pt>
                <c:pt idx="1968">
                  <c:v>2.7600999999999997E-2</c:v>
                </c:pt>
                <c:pt idx="1969">
                  <c:v>2.4895E-2</c:v>
                </c:pt>
                <c:pt idx="1970">
                  <c:v>2.5186999999999998E-2</c:v>
                </c:pt>
                <c:pt idx="1971">
                  <c:v>2.9522E-2</c:v>
                </c:pt>
                <c:pt idx="1972">
                  <c:v>3.6618999999999999E-2</c:v>
                </c:pt>
                <c:pt idx="1973">
                  <c:v>3.8862000000000001E-2</c:v>
                </c:pt>
                <c:pt idx="1974">
                  <c:v>3.6573000000000001E-2</c:v>
                </c:pt>
                <c:pt idx="1975">
                  <c:v>3.5358000000000001E-2</c:v>
                </c:pt>
                <c:pt idx="1976">
                  <c:v>3.1893999999999999E-2</c:v>
                </c:pt>
                <c:pt idx="1977">
                  <c:v>3.3649999999999999E-2</c:v>
                </c:pt>
                <c:pt idx="1978">
                  <c:v>2.5942999999999997E-2</c:v>
                </c:pt>
                <c:pt idx="1979">
                  <c:v>2.8694999999999998E-2</c:v>
                </c:pt>
                <c:pt idx="1980">
                  <c:v>2.7437E-2</c:v>
                </c:pt>
                <c:pt idx="1981">
                  <c:v>1.9205E-2</c:v>
                </c:pt>
                <c:pt idx="1982">
                  <c:v>2.0132000000000001E-2</c:v>
                </c:pt>
                <c:pt idx="1983">
                  <c:v>1.5377999999999999E-2</c:v>
                </c:pt>
                <c:pt idx="1984">
                  <c:v>1.4988E-2</c:v>
                </c:pt>
                <c:pt idx="1985">
                  <c:v>1.4345E-2</c:v>
                </c:pt>
                <c:pt idx="1986">
                  <c:v>1.4388999999999999E-2</c:v>
                </c:pt>
                <c:pt idx="1987">
                  <c:v>1.2357999999999999E-2</c:v>
                </c:pt>
                <c:pt idx="1988">
                  <c:v>1.1797E-2</c:v>
                </c:pt>
                <c:pt idx="1989">
                  <c:v>2.7521999999999998E-2</c:v>
                </c:pt>
                <c:pt idx="1990">
                  <c:v>3.2549000000000002E-2</c:v>
                </c:pt>
                <c:pt idx="1991">
                  <c:v>3.805E-2</c:v>
                </c:pt>
                <c:pt idx="1992">
                  <c:v>3.7905000000000001E-2</c:v>
                </c:pt>
                <c:pt idx="1993">
                  <c:v>2.7660999999999998E-2</c:v>
                </c:pt>
                <c:pt idx="1994">
                  <c:v>2.9484E-2</c:v>
                </c:pt>
                <c:pt idx="1995">
                  <c:v>2.0440999999999997E-2</c:v>
                </c:pt>
                <c:pt idx="1996">
                  <c:v>1.6040000000000002E-2</c:v>
                </c:pt>
                <c:pt idx="1997">
                  <c:v>1.7783999999999998E-2</c:v>
                </c:pt>
                <c:pt idx="1998">
                  <c:v>2.0708000000000001E-2</c:v>
                </c:pt>
                <c:pt idx="1999">
                  <c:v>3.3084999999999996E-2</c:v>
                </c:pt>
                <c:pt idx="2000">
                  <c:v>4.5628999999999996E-2</c:v>
                </c:pt>
                <c:pt idx="2001">
                  <c:v>4.4281999999999995E-2</c:v>
                </c:pt>
                <c:pt idx="2002">
                  <c:v>4.4066999999999995E-2</c:v>
                </c:pt>
                <c:pt idx="2003">
                  <c:v>4.6770000000000006E-2</c:v>
                </c:pt>
                <c:pt idx="2004">
                  <c:v>6.9067000000000003E-2</c:v>
                </c:pt>
                <c:pt idx="2005">
                  <c:v>7.5146999999999992E-2</c:v>
                </c:pt>
                <c:pt idx="2006">
                  <c:v>7.5467999999999993E-2</c:v>
                </c:pt>
                <c:pt idx="2007">
                  <c:v>7.8621999999999997E-2</c:v>
                </c:pt>
                <c:pt idx="2008">
                  <c:v>6.8831000000000003E-2</c:v>
                </c:pt>
                <c:pt idx="2009">
                  <c:v>8.9022999999999991E-2</c:v>
                </c:pt>
                <c:pt idx="2010">
                  <c:v>9.6202999999999997E-2</c:v>
                </c:pt>
                <c:pt idx="2011">
                  <c:v>9.038199999999999E-2</c:v>
                </c:pt>
                <c:pt idx="2012">
                  <c:v>8.1570999999999991E-2</c:v>
                </c:pt>
                <c:pt idx="2013">
                  <c:v>8.1978999999999996E-2</c:v>
                </c:pt>
                <c:pt idx="2014">
                  <c:v>9.3070000000000014E-2</c:v>
                </c:pt>
                <c:pt idx="2015">
                  <c:v>8.5657999999999998E-2</c:v>
                </c:pt>
                <c:pt idx="2016">
                  <c:v>8.7402999999999995E-2</c:v>
                </c:pt>
                <c:pt idx="2017">
                  <c:v>7.3561000000000001E-2</c:v>
                </c:pt>
                <c:pt idx="2018">
                  <c:v>6.3955999999999999E-2</c:v>
                </c:pt>
                <c:pt idx="2019">
                  <c:v>5.8143999999999994E-2</c:v>
                </c:pt>
                <c:pt idx="2020">
                  <c:v>6.4732999999999999E-2</c:v>
                </c:pt>
                <c:pt idx="2021">
                  <c:v>5.9436999999999997E-2</c:v>
                </c:pt>
                <c:pt idx="2022">
                  <c:v>5.3885999999999996E-2</c:v>
                </c:pt>
                <c:pt idx="2023">
                  <c:v>5.0321999999999999E-2</c:v>
                </c:pt>
                <c:pt idx="2024">
                  <c:v>5.3090000000000005E-2</c:v>
                </c:pt>
                <c:pt idx="2025">
                  <c:v>5.6513000000000001E-2</c:v>
                </c:pt>
                <c:pt idx="2026">
                  <c:v>8.1222000000000003E-2</c:v>
                </c:pt>
                <c:pt idx="2027">
                  <c:v>8.8230000000000003E-2</c:v>
                </c:pt>
                <c:pt idx="2028">
                  <c:v>9.3336000000000002E-2</c:v>
                </c:pt>
                <c:pt idx="2029">
                  <c:v>9.7799999999999998E-2</c:v>
                </c:pt>
                <c:pt idx="2030">
                  <c:v>0.13555799999999998</c:v>
                </c:pt>
                <c:pt idx="2031">
                  <c:v>0.154226</c:v>
                </c:pt>
                <c:pt idx="2032">
                  <c:v>0.17649199999999998</c:v>
                </c:pt>
                <c:pt idx="2033">
                  <c:v>0.20936199999999999</c:v>
                </c:pt>
                <c:pt idx="2034">
                  <c:v>0.35354000000000002</c:v>
                </c:pt>
                <c:pt idx="2035">
                  <c:v>0.41372000000000003</c:v>
                </c:pt>
                <c:pt idx="2036">
                  <c:v>0.48468600000000001</c:v>
                </c:pt>
                <c:pt idx="2037">
                  <c:v>0.56243399999999999</c:v>
                </c:pt>
                <c:pt idx="2038">
                  <c:v>0.62809999999999999</c:v>
                </c:pt>
                <c:pt idx="2039">
                  <c:v>0.65295499999999995</c:v>
                </c:pt>
                <c:pt idx="2040">
                  <c:v>0.67939499999999997</c:v>
                </c:pt>
                <c:pt idx="2041">
                  <c:v>0.68698599999999999</c:v>
                </c:pt>
                <c:pt idx="2042">
                  <c:v>0.65975699999999993</c:v>
                </c:pt>
                <c:pt idx="2043">
                  <c:v>0.65493000000000001</c:v>
                </c:pt>
                <c:pt idx="2044">
                  <c:v>0.66940299999999997</c:v>
                </c:pt>
                <c:pt idx="2045">
                  <c:v>0.66668299999999991</c:v>
                </c:pt>
                <c:pt idx="2046">
                  <c:v>0.70174000000000003</c:v>
                </c:pt>
                <c:pt idx="2047">
                  <c:v>0.70284399999999991</c:v>
                </c:pt>
                <c:pt idx="2048">
                  <c:v>0.71376699999999993</c:v>
                </c:pt>
                <c:pt idx="2049">
                  <c:v>0.71179499999999996</c:v>
                </c:pt>
                <c:pt idx="2050">
                  <c:v>0.69433699999999998</c:v>
                </c:pt>
                <c:pt idx="2051">
                  <c:v>0.68132700000000002</c:v>
                </c:pt>
                <c:pt idx="2052">
                  <c:v>0.65909099999999998</c:v>
                </c:pt>
                <c:pt idx="2053">
                  <c:v>0.659524</c:v>
                </c:pt>
                <c:pt idx="2054">
                  <c:v>0.65930199999999994</c:v>
                </c:pt>
                <c:pt idx="2055">
                  <c:v>0.63464699999999996</c:v>
                </c:pt>
                <c:pt idx="2056">
                  <c:v>0.62964199999999992</c:v>
                </c:pt>
                <c:pt idx="2057">
                  <c:v>0.611205</c:v>
                </c:pt>
                <c:pt idx="2058">
                  <c:v>0.59017599999999992</c:v>
                </c:pt>
                <c:pt idx="2059">
                  <c:v>0.578847</c:v>
                </c:pt>
                <c:pt idx="2060">
                  <c:v>0.57569399999999993</c:v>
                </c:pt>
                <c:pt idx="2061">
                  <c:v>0.53856899999999996</c:v>
                </c:pt>
                <c:pt idx="2062">
                  <c:v>0.53646300000000002</c:v>
                </c:pt>
                <c:pt idx="2063">
                  <c:v>0.61291499999999999</c:v>
                </c:pt>
                <c:pt idx="2064">
                  <c:v>0.62132100000000001</c:v>
                </c:pt>
                <c:pt idx="2065">
                  <c:v>0.60151199999999994</c:v>
                </c:pt>
                <c:pt idx="2066">
                  <c:v>0.60461299999999996</c:v>
                </c:pt>
                <c:pt idx="2067">
                  <c:v>0.574044</c:v>
                </c:pt>
                <c:pt idx="2068">
                  <c:v>0.54377699999999995</c:v>
                </c:pt>
                <c:pt idx="2069">
                  <c:v>0.51336799999999994</c:v>
                </c:pt>
                <c:pt idx="2070">
                  <c:v>0.49054899999999996</c:v>
                </c:pt>
                <c:pt idx="2071">
                  <c:v>0.55535699999999999</c:v>
                </c:pt>
                <c:pt idx="2072">
                  <c:v>0.55124699999999993</c:v>
                </c:pt>
                <c:pt idx="2073">
                  <c:v>0.54252</c:v>
                </c:pt>
                <c:pt idx="2074">
                  <c:v>0.54829399999999995</c:v>
                </c:pt>
                <c:pt idx="2075">
                  <c:v>0.53560299999999994</c:v>
                </c:pt>
                <c:pt idx="2076">
                  <c:v>0.524733</c:v>
                </c:pt>
                <c:pt idx="2077">
                  <c:v>0.54775699999999994</c:v>
                </c:pt>
                <c:pt idx="2078">
                  <c:v>0.52755000000000007</c:v>
                </c:pt>
                <c:pt idx="2079">
                  <c:v>0.50670099999999996</c:v>
                </c:pt>
                <c:pt idx="2080">
                  <c:v>0.50093199999999993</c:v>
                </c:pt>
                <c:pt idx="2081">
                  <c:v>0.48258499999999999</c:v>
                </c:pt>
                <c:pt idx="2082">
                  <c:v>0.45639299999999999</c:v>
                </c:pt>
                <c:pt idx="2083">
                  <c:v>0.475524</c:v>
                </c:pt>
                <c:pt idx="2084">
                  <c:v>0.49029799999999996</c:v>
                </c:pt>
                <c:pt idx="2085">
                  <c:v>0.51056899999999994</c:v>
                </c:pt>
                <c:pt idx="2086">
                  <c:v>0.521285</c:v>
                </c:pt>
                <c:pt idx="2087">
                  <c:v>0.518181</c:v>
                </c:pt>
                <c:pt idx="2088">
                  <c:v>0.523366</c:v>
                </c:pt>
                <c:pt idx="2089">
                  <c:v>0.53759599999999996</c:v>
                </c:pt>
                <c:pt idx="2090">
                  <c:v>0.51711499999999999</c:v>
                </c:pt>
                <c:pt idx="2091">
                  <c:v>0.51894299999999993</c:v>
                </c:pt>
                <c:pt idx="2092">
                  <c:v>0.57076199999999999</c:v>
                </c:pt>
                <c:pt idx="2093">
                  <c:v>0.58490699999999995</c:v>
                </c:pt>
                <c:pt idx="2094">
                  <c:v>0.58319399999999999</c:v>
                </c:pt>
                <c:pt idx="2095">
                  <c:v>0.58781600000000001</c:v>
                </c:pt>
                <c:pt idx="2096">
                  <c:v>0.576407</c:v>
                </c:pt>
                <c:pt idx="2097">
                  <c:v>0.61599599999999999</c:v>
                </c:pt>
                <c:pt idx="2098">
                  <c:v>0.60768299999999997</c:v>
                </c:pt>
                <c:pt idx="2099">
                  <c:v>0.58971099999999999</c:v>
                </c:pt>
                <c:pt idx="2100">
                  <c:v>0.60942299999999994</c:v>
                </c:pt>
                <c:pt idx="2101">
                  <c:v>0.59504499999999994</c:v>
                </c:pt>
                <c:pt idx="2102">
                  <c:v>0.57430700000000001</c:v>
                </c:pt>
                <c:pt idx="2103">
                  <c:v>0.55317700000000003</c:v>
                </c:pt>
                <c:pt idx="2104">
                  <c:v>0.53635199999999994</c:v>
                </c:pt>
                <c:pt idx="2105">
                  <c:v>0.54087600000000002</c:v>
                </c:pt>
                <c:pt idx="2106">
                  <c:v>0.52180599999999999</c:v>
                </c:pt>
                <c:pt idx="2107">
                  <c:v>0.51677799999999996</c:v>
                </c:pt>
                <c:pt idx="2108">
                  <c:v>0.50460099999999997</c:v>
                </c:pt>
                <c:pt idx="2109">
                  <c:v>0.49167699999999998</c:v>
                </c:pt>
                <c:pt idx="2110">
                  <c:v>0.479435</c:v>
                </c:pt>
                <c:pt idx="2111">
                  <c:v>0.45567000000000002</c:v>
                </c:pt>
                <c:pt idx="2112">
                  <c:v>0.445268</c:v>
                </c:pt>
                <c:pt idx="2113">
                  <c:v>0.42369499999999999</c:v>
                </c:pt>
                <c:pt idx="2114">
                  <c:v>0.40467700000000001</c:v>
                </c:pt>
                <c:pt idx="2115">
                  <c:v>0.38805699999999999</c:v>
                </c:pt>
                <c:pt idx="2116">
                  <c:v>0.3553</c:v>
                </c:pt>
                <c:pt idx="2117">
                  <c:v>0.36199699999999996</c:v>
                </c:pt>
                <c:pt idx="2118">
                  <c:v>0.343082</c:v>
                </c:pt>
                <c:pt idx="2119">
                  <c:v>0.33899499999999999</c:v>
                </c:pt>
                <c:pt idx="2120">
                  <c:v>0.31664599999999998</c:v>
                </c:pt>
                <c:pt idx="2121">
                  <c:v>0.29988599999999999</c:v>
                </c:pt>
                <c:pt idx="2122">
                  <c:v>0.28174099999999996</c:v>
                </c:pt>
                <c:pt idx="2123">
                  <c:v>0.27159899999999998</c:v>
                </c:pt>
                <c:pt idx="2124">
                  <c:v>0.26331599999999999</c:v>
                </c:pt>
                <c:pt idx="2125">
                  <c:v>0.24727299999999999</c:v>
                </c:pt>
                <c:pt idx="2126">
                  <c:v>0.23495199999999999</c:v>
                </c:pt>
                <c:pt idx="2127">
                  <c:v>0.222582</c:v>
                </c:pt>
                <c:pt idx="2128">
                  <c:v>0.206841</c:v>
                </c:pt>
                <c:pt idx="2129">
                  <c:v>0.19872299999999998</c:v>
                </c:pt>
                <c:pt idx="2130">
                  <c:v>0.184144</c:v>
                </c:pt>
                <c:pt idx="2131">
                  <c:v>0.176428</c:v>
                </c:pt>
                <c:pt idx="2132">
                  <c:v>0.153699</c:v>
                </c:pt>
                <c:pt idx="2133">
                  <c:v>0.13922099999999998</c:v>
                </c:pt>
                <c:pt idx="2134">
                  <c:v>0.130774</c:v>
                </c:pt>
                <c:pt idx="2135">
                  <c:v>0.12383000000000001</c:v>
                </c:pt>
                <c:pt idx="2136">
                  <c:v>0.12461599999999999</c:v>
                </c:pt>
                <c:pt idx="2137">
                  <c:v>0.123501</c:v>
                </c:pt>
                <c:pt idx="2138">
                  <c:v>0.12329499999999999</c:v>
                </c:pt>
                <c:pt idx="2139">
                  <c:v>0.12711700000000001</c:v>
                </c:pt>
                <c:pt idx="2140">
                  <c:v>0.118685</c:v>
                </c:pt>
                <c:pt idx="2141">
                  <c:v>0.10183199999999999</c:v>
                </c:pt>
                <c:pt idx="2142">
                  <c:v>9.7473999999999991E-2</c:v>
                </c:pt>
                <c:pt idx="2143">
                  <c:v>9.6175999999999998E-2</c:v>
                </c:pt>
                <c:pt idx="2144">
                  <c:v>9.6075999999999995E-2</c:v>
                </c:pt>
                <c:pt idx="2145">
                  <c:v>9.0657000000000001E-2</c:v>
                </c:pt>
                <c:pt idx="2146">
                  <c:v>9.3590999999999994E-2</c:v>
                </c:pt>
                <c:pt idx="2147">
                  <c:v>0.113187</c:v>
                </c:pt>
                <c:pt idx="2148">
                  <c:v>0.12343000000000001</c:v>
                </c:pt>
                <c:pt idx="2149">
                  <c:v>0.15153899999999998</c:v>
                </c:pt>
                <c:pt idx="2150">
                  <c:v>0.15956599999999999</c:v>
                </c:pt>
                <c:pt idx="2151">
                  <c:v>0.16328699999999999</c:v>
                </c:pt>
                <c:pt idx="2152">
                  <c:v>0.16040699999999999</c:v>
                </c:pt>
                <c:pt idx="2153">
                  <c:v>0.152249</c:v>
                </c:pt>
                <c:pt idx="2154">
                  <c:v>0.144317</c:v>
                </c:pt>
                <c:pt idx="2155">
                  <c:v>0.15073799999999998</c:v>
                </c:pt>
                <c:pt idx="2156">
                  <c:v>0.14769099999999999</c:v>
                </c:pt>
                <c:pt idx="2157">
                  <c:v>0.158134</c:v>
                </c:pt>
                <c:pt idx="2158">
                  <c:v>0.17676899999999998</c:v>
                </c:pt>
                <c:pt idx="2159">
                  <c:v>0.18704000000000001</c:v>
                </c:pt>
                <c:pt idx="2160">
                  <c:v>0.18215199999999998</c:v>
                </c:pt>
                <c:pt idx="2161">
                  <c:v>0.29586200000000001</c:v>
                </c:pt>
                <c:pt idx="2162">
                  <c:v>0.34002899999999997</c:v>
                </c:pt>
                <c:pt idx="2163">
                  <c:v>0.34833500000000001</c:v>
                </c:pt>
                <c:pt idx="2164">
                  <c:v>0.35225599999999996</c:v>
                </c:pt>
                <c:pt idx="2165">
                  <c:v>0.35708200000000001</c:v>
                </c:pt>
                <c:pt idx="2166">
                  <c:v>0.34362300000000001</c:v>
                </c:pt>
                <c:pt idx="2167">
                  <c:v>0.33218799999999998</c:v>
                </c:pt>
                <c:pt idx="2168">
                  <c:v>0.306699</c:v>
                </c:pt>
                <c:pt idx="2169">
                  <c:v>0.285306</c:v>
                </c:pt>
                <c:pt idx="2170">
                  <c:v>0.26256399999999996</c:v>
                </c:pt>
                <c:pt idx="2171">
                  <c:v>0.23247599999999999</c:v>
                </c:pt>
                <c:pt idx="2172">
                  <c:v>0.209312</c:v>
                </c:pt>
                <c:pt idx="2173">
                  <c:v>0.189079</c:v>
                </c:pt>
                <c:pt idx="2174">
                  <c:v>0.18260599999999999</c:v>
                </c:pt>
                <c:pt idx="2175">
                  <c:v>0.17217000000000002</c:v>
                </c:pt>
                <c:pt idx="2176">
                  <c:v>0.16653199999999999</c:v>
                </c:pt>
                <c:pt idx="2177">
                  <c:v>0.15696499999999999</c:v>
                </c:pt>
                <c:pt idx="2178">
                  <c:v>0.150502</c:v>
                </c:pt>
                <c:pt idx="2179">
                  <c:v>0.12820399999999998</c:v>
                </c:pt>
                <c:pt idx="2180">
                  <c:v>0.157554</c:v>
                </c:pt>
                <c:pt idx="2181">
                  <c:v>0.158994</c:v>
                </c:pt>
                <c:pt idx="2182">
                  <c:v>0.16459299999999999</c:v>
                </c:pt>
                <c:pt idx="2183">
                  <c:v>0.16151499999999999</c:v>
                </c:pt>
                <c:pt idx="2184">
                  <c:v>0.13128799999999999</c:v>
                </c:pt>
                <c:pt idx="2185">
                  <c:v>0.13292699999999999</c:v>
                </c:pt>
                <c:pt idx="2186">
                  <c:v>0.13561099999999998</c:v>
                </c:pt>
                <c:pt idx="2187">
                  <c:v>0.12922400000000001</c:v>
                </c:pt>
                <c:pt idx="2188">
                  <c:v>0.12856899999999999</c:v>
                </c:pt>
                <c:pt idx="2189">
                  <c:v>0.11927199999999999</c:v>
                </c:pt>
                <c:pt idx="2190">
                  <c:v>0.111859</c:v>
                </c:pt>
                <c:pt idx="2191">
                  <c:v>0.11181000000000001</c:v>
                </c:pt>
                <c:pt idx="2192">
                  <c:v>0.11097799999999999</c:v>
                </c:pt>
                <c:pt idx="2193">
                  <c:v>0.11380499999999999</c:v>
                </c:pt>
                <c:pt idx="2194">
                  <c:v>0.14302899999999999</c:v>
                </c:pt>
                <c:pt idx="2195">
                  <c:v>0.167212</c:v>
                </c:pt>
                <c:pt idx="2196">
                  <c:v>0.189692</c:v>
                </c:pt>
                <c:pt idx="2197">
                  <c:v>0.212565</c:v>
                </c:pt>
                <c:pt idx="2198">
                  <c:v>0.213145</c:v>
                </c:pt>
                <c:pt idx="2199">
                  <c:v>0.215451</c:v>
                </c:pt>
                <c:pt idx="2200">
                  <c:v>0.25680399999999998</c:v>
                </c:pt>
                <c:pt idx="2201">
                  <c:v>0.25000800000000001</c:v>
                </c:pt>
                <c:pt idx="2202">
                  <c:v>0.24676299999999998</c:v>
                </c:pt>
                <c:pt idx="2203">
                  <c:v>0.235294</c:v>
                </c:pt>
                <c:pt idx="2204">
                  <c:v>0.231075</c:v>
                </c:pt>
                <c:pt idx="2205">
                  <c:v>0.22561499999999998</c:v>
                </c:pt>
                <c:pt idx="2206">
                  <c:v>0.24549000000000001</c:v>
                </c:pt>
                <c:pt idx="2207">
                  <c:v>0.22814799999999999</c:v>
                </c:pt>
                <c:pt idx="2208">
                  <c:v>0.22740299999999999</c:v>
                </c:pt>
                <c:pt idx="2209">
                  <c:v>0.212676</c:v>
                </c:pt>
                <c:pt idx="2210">
                  <c:v>0.22023199999999998</c:v>
                </c:pt>
                <c:pt idx="2211">
                  <c:v>0.24271799999999999</c:v>
                </c:pt>
                <c:pt idx="2212">
                  <c:v>0.25961699999999999</c:v>
                </c:pt>
                <c:pt idx="2213">
                  <c:v>0.30452000000000001</c:v>
                </c:pt>
                <c:pt idx="2214">
                  <c:v>0.32428299999999999</c:v>
                </c:pt>
                <c:pt idx="2215">
                  <c:v>0.34534499999999996</c:v>
                </c:pt>
                <c:pt idx="2216">
                  <c:v>0.36551699999999998</c:v>
                </c:pt>
                <c:pt idx="2217">
                  <c:v>0.363064</c:v>
                </c:pt>
                <c:pt idx="2218">
                  <c:v>0.34434100000000001</c:v>
                </c:pt>
                <c:pt idx="2219">
                  <c:v>0.34848399999999996</c:v>
                </c:pt>
                <c:pt idx="2220">
                  <c:v>0.360398</c:v>
                </c:pt>
                <c:pt idx="2221">
                  <c:v>0.34456599999999998</c:v>
                </c:pt>
                <c:pt idx="2222">
                  <c:v>0.33487299999999998</c:v>
                </c:pt>
                <c:pt idx="2223">
                  <c:v>0.31504799999999999</c:v>
                </c:pt>
                <c:pt idx="2224">
                  <c:v>0.307284</c:v>
                </c:pt>
                <c:pt idx="2225">
                  <c:v>0.283327</c:v>
                </c:pt>
                <c:pt idx="2226">
                  <c:v>0.24967599999999998</c:v>
                </c:pt>
                <c:pt idx="2227">
                  <c:v>0.27774599999999999</c:v>
                </c:pt>
                <c:pt idx="2228">
                  <c:v>0.27768100000000001</c:v>
                </c:pt>
                <c:pt idx="2229">
                  <c:v>0.29728099999999996</c:v>
                </c:pt>
                <c:pt idx="2230">
                  <c:v>0.29152800000000001</c:v>
                </c:pt>
                <c:pt idx="2231">
                  <c:v>0.28653099999999998</c:v>
                </c:pt>
                <c:pt idx="2232">
                  <c:v>0.29255000000000003</c:v>
                </c:pt>
                <c:pt idx="2233">
                  <c:v>0.306921</c:v>
                </c:pt>
                <c:pt idx="2234">
                  <c:v>0.30134899999999998</c:v>
                </c:pt>
                <c:pt idx="2235">
                  <c:v>0.28941600000000001</c:v>
                </c:pt>
                <c:pt idx="2236">
                  <c:v>0.28866799999999998</c:v>
                </c:pt>
                <c:pt idx="2237">
                  <c:v>0.286163</c:v>
                </c:pt>
                <c:pt idx="2238">
                  <c:v>0.28791499999999998</c:v>
                </c:pt>
                <c:pt idx="2239">
                  <c:v>0.27426600000000001</c:v>
                </c:pt>
                <c:pt idx="2240">
                  <c:v>0.261795</c:v>
                </c:pt>
                <c:pt idx="2241">
                  <c:v>0.25552599999999998</c:v>
                </c:pt>
                <c:pt idx="2242">
                  <c:v>0.22389899999999999</c:v>
                </c:pt>
                <c:pt idx="2243">
                  <c:v>0.226465</c:v>
                </c:pt>
                <c:pt idx="2244">
                  <c:v>0.230682</c:v>
                </c:pt>
                <c:pt idx="2245">
                  <c:v>0.26202700000000001</c:v>
                </c:pt>
                <c:pt idx="2246">
                  <c:v>0.28414899999999998</c:v>
                </c:pt>
                <c:pt idx="2247">
                  <c:v>0.29358299999999998</c:v>
                </c:pt>
                <c:pt idx="2248">
                  <c:v>0.300987</c:v>
                </c:pt>
                <c:pt idx="2249">
                  <c:v>0.29694499999999996</c:v>
                </c:pt>
                <c:pt idx="2250">
                  <c:v>0.30385899999999999</c:v>
                </c:pt>
                <c:pt idx="2251">
                  <c:v>0.28897</c:v>
                </c:pt>
                <c:pt idx="2252">
                  <c:v>0.26843</c:v>
                </c:pt>
                <c:pt idx="2253">
                  <c:v>0.269953</c:v>
                </c:pt>
                <c:pt idx="2254">
                  <c:v>0.24710299999999999</c:v>
                </c:pt>
                <c:pt idx="2255">
                  <c:v>0.23396399999999998</c:v>
                </c:pt>
                <c:pt idx="2256">
                  <c:v>0.222942</c:v>
                </c:pt>
                <c:pt idx="2257">
                  <c:v>0.20749799999999999</c:v>
                </c:pt>
                <c:pt idx="2258">
                  <c:v>0.18659899999999999</c:v>
                </c:pt>
                <c:pt idx="2259">
                  <c:v>0.181309</c:v>
                </c:pt>
                <c:pt idx="2260">
                  <c:v>0.17557699999999998</c:v>
                </c:pt>
                <c:pt idx="2261">
                  <c:v>0.181697</c:v>
                </c:pt>
                <c:pt idx="2262">
                  <c:v>0.183448</c:v>
                </c:pt>
                <c:pt idx="2263">
                  <c:v>0.18990499999999999</c:v>
                </c:pt>
                <c:pt idx="2264">
                  <c:v>0.19425499999999998</c:v>
                </c:pt>
                <c:pt idx="2265">
                  <c:v>0.203929</c:v>
                </c:pt>
                <c:pt idx="2266">
                  <c:v>0.20849699999999999</c:v>
                </c:pt>
                <c:pt idx="2267">
                  <c:v>0.19969799999999999</c:v>
                </c:pt>
                <c:pt idx="2268">
                  <c:v>0.18076499999999998</c:v>
                </c:pt>
                <c:pt idx="2269">
                  <c:v>0.176783</c:v>
                </c:pt>
                <c:pt idx="2270">
                  <c:v>0.19603799999999999</c:v>
                </c:pt>
                <c:pt idx="2271">
                  <c:v>0.188246</c:v>
                </c:pt>
                <c:pt idx="2272">
                  <c:v>0.16891</c:v>
                </c:pt>
                <c:pt idx="2273">
                  <c:v>0.16197599999999998</c:v>
                </c:pt>
                <c:pt idx="2274">
                  <c:v>0.151223</c:v>
                </c:pt>
                <c:pt idx="2275">
                  <c:v>0.15218699999999999</c:v>
                </c:pt>
                <c:pt idx="2276">
                  <c:v>0.149032</c:v>
                </c:pt>
                <c:pt idx="2277">
                  <c:v>0.13425299999999998</c:v>
                </c:pt>
                <c:pt idx="2278">
                  <c:v>0.123859</c:v>
                </c:pt>
                <c:pt idx="2279">
                  <c:v>0.11910599999999999</c:v>
                </c:pt>
                <c:pt idx="2280">
                  <c:v>0.10950499999999999</c:v>
                </c:pt>
                <c:pt idx="2281">
                  <c:v>9.8663000000000001E-2</c:v>
                </c:pt>
                <c:pt idx="2282">
                  <c:v>8.2797999999999997E-2</c:v>
                </c:pt>
                <c:pt idx="2283">
                  <c:v>9.1257999999999992E-2</c:v>
                </c:pt>
                <c:pt idx="2284">
                  <c:v>8.9105999999999991E-2</c:v>
                </c:pt>
                <c:pt idx="2285">
                  <c:v>7.6293E-2</c:v>
                </c:pt>
                <c:pt idx="2286">
                  <c:v>7.4465999999999991E-2</c:v>
                </c:pt>
                <c:pt idx="2287">
                  <c:v>4.3440000000000006E-2</c:v>
                </c:pt>
                <c:pt idx="2288">
                  <c:v>4.4999999999999998E-2</c:v>
                </c:pt>
                <c:pt idx="2289">
                  <c:v>4.4173999999999998E-2</c:v>
                </c:pt>
                <c:pt idx="2290">
                  <c:v>4.8322999999999998E-2</c:v>
                </c:pt>
                <c:pt idx="2291">
                  <c:v>5.1118999999999998E-2</c:v>
                </c:pt>
                <c:pt idx="2292">
                  <c:v>5.9463999999999996E-2</c:v>
                </c:pt>
                <c:pt idx="2293">
                  <c:v>5.9277999999999997E-2</c:v>
                </c:pt>
                <c:pt idx="2294">
                  <c:v>5.9694999999999998E-2</c:v>
                </c:pt>
                <c:pt idx="2295">
                  <c:v>5.8491999999999995E-2</c:v>
                </c:pt>
                <c:pt idx="2296">
                  <c:v>5.2010999999999995E-2</c:v>
                </c:pt>
                <c:pt idx="2297">
                  <c:v>5.7415000000000001E-2</c:v>
                </c:pt>
                <c:pt idx="2298">
                  <c:v>6.5348000000000003E-2</c:v>
                </c:pt>
                <c:pt idx="2299">
                  <c:v>7.0778999999999995E-2</c:v>
                </c:pt>
                <c:pt idx="2300">
                  <c:v>7.6768000000000003E-2</c:v>
                </c:pt>
                <c:pt idx="2301">
                  <c:v>8.2096999999999989E-2</c:v>
                </c:pt>
                <c:pt idx="2302">
                  <c:v>8.2104999999999997E-2</c:v>
                </c:pt>
                <c:pt idx="2303">
                  <c:v>8.5876999999999995E-2</c:v>
                </c:pt>
                <c:pt idx="2304">
                  <c:v>8.0658999999999995E-2</c:v>
                </c:pt>
                <c:pt idx="2305">
                  <c:v>8.5606000000000002E-2</c:v>
                </c:pt>
                <c:pt idx="2306">
                  <c:v>8.6518999999999999E-2</c:v>
                </c:pt>
                <c:pt idx="2307">
                  <c:v>7.1400000000000005E-2</c:v>
                </c:pt>
                <c:pt idx="2308">
                  <c:v>7.7383999999999994E-2</c:v>
                </c:pt>
                <c:pt idx="2309">
                  <c:v>8.4122000000000002E-2</c:v>
                </c:pt>
                <c:pt idx="2310">
                  <c:v>0.11004499999999999</c:v>
                </c:pt>
                <c:pt idx="2311">
                  <c:v>0.118298</c:v>
                </c:pt>
                <c:pt idx="2312">
                  <c:v>0.13144500000000001</c:v>
                </c:pt>
                <c:pt idx="2313">
                  <c:v>0.13817099999999999</c:v>
                </c:pt>
                <c:pt idx="2314">
                  <c:v>0.134989</c:v>
                </c:pt>
                <c:pt idx="2315">
                  <c:v>0.1638</c:v>
                </c:pt>
                <c:pt idx="2316">
                  <c:v>0.176144</c:v>
                </c:pt>
                <c:pt idx="2317">
                  <c:v>0.178005</c:v>
                </c:pt>
                <c:pt idx="2318">
                  <c:v>0.18406</c:v>
                </c:pt>
                <c:pt idx="2319">
                  <c:v>0.18491000000000002</c:v>
                </c:pt>
                <c:pt idx="2320">
                  <c:v>0.181031</c:v>
                </c:pt>
                <c:pt idx="2321">
                  <c:v>0.171375</c:v>
                </c:pt>
                <c:pt idx="2322">
                  <c:v>0.165267</c:v>
                </c:pt>
                <c:pt idx="2323">
                  <c:v>0.18432599999999999</c:v>
                </c:pt>
                <c:pt idx="2324">
                  <c:v>0.17713399999999999</c:v>
                </c:pt>
                <c:pt idx="2325">
                  <c:v>0.16384699999999999</c:v>
                </c:pt>
                <c:pt idx="2326">
                  <c:v>0.160664</c:v>
                </c:pt>
                <c:pt idx="2327">
                  <c:v>0.142397</c:v>
                </c:pt>
                <c:pt idx="2328">
                  <c:v>0.14448900000000001</c:v>
                </c:pt>
                <c:pt idx="2329">
                  <c:v>0.13220599999999999</c:v>
                </c:pt>
                <c:pt idx="2330">
                  <c:v>0.15654399999999999</c:v>
                </c:pt>
                <c:pt idx="2331">
                  <c:v>0.18759399999999998</c:v>
                </c:pt>
                <c:pt idx="2332">
                  <c:v>0.213557</c:v>
                </c:pt>
                <c:pt idx="2333">
                  <c:v>0.22411799999999998</c:v>
                </c:pt>
                <c:pt idx="2334">
                  <c:v>0.22744199999999998</c:v>
                </c:pt>
                <c:pt idx="2335">
                  <c:v>0.229018</c:v>
                </c:pt>
                <c:pt idx="2336">
                  <c:v>0.23789399999999999</c:v>
                </c:pt>
                <c:pt idx="2337">
                  <c:v>0.23871399999999998</c:v>
                </c:pt>
                <c:pt idx="2338">
                  <c:v>0.21898699999999999</c:v>
                </c:pt>
                <c:pt idx="2339">
                  <c:v>0.222998</c:v>
                </c:pt>
                <c:pt idx="2340">
                  <c:v>0.22212899999999999</c:v>
                </c:pt>
                <c:pt idx="2341">
                  <c:v>0.21778000000000003</c:v>
                </c:pt>
                <c:pt idx="2342">
                  <c:v>0.198183</c:v>
                </c:pt>
                <c:pt idx="2343">
                  <c:v>0.18084599999999998</c:v>
                </c:pt>
                <c:pt idx="2344">
                  <c:v>0.16208699999999998</c:v>
                </c:pt>
                <c:pt idx="2345">
                  <c:v>0.15776099999999998</c:v>
                </c:pt>
                <c:pt idx="2346">
                  <c:v>0.1414</c:v>
                </c:pt>
                <c:pt idx="2347">
                  <c:v>0.13511099999999998</c:v>
                </c:pt>
                <c:pt idx="2348">
                  <c:v>0.130632</c:v>
                </c:pt>
                <c:pt idx="2349">
                  <c:v>0.116147</c:v>
                </c:pt>
                <c:pt idx="2350">
                  <c:v>9.9615999999999996E-2</c:v>
                </c:pt>
                <c:pt idx="2351">
                  <c:v>0.10789899999999999</c:v>
                </c:pt>
                <c:pt idx="2352">
                  <c:v>0.12105399999999999</c:v>
                </c:pt>
                <c:pt idx="2353">
                  <c:v>0.12692699999999998</c:v>
                </c:pt>
                <c:pt idx="2354">
                  <c:v>0.13159099999999999</c:v>
                </c:pt>
                <c:pt idx="2355">
                  <c:v>0.12921099999999999</c:v>
                </c:pt>
                <c:pt idx="2356">
                  <c:v>0.121002</c:v>
                </c:pt>
                <c:pt idx="2357">
                  <c:v>0.10799599999999999</c:v>
                </c:pt>
                <c:pt idx="2358">
                  <c:v>0.115172</c:v>
                </c:pt>
                <c:pt idx="2359">
                  <c:v>0.11358199999999999</c:v>
                </c:pt>
                <c:pt idx="2360">
                  <c:v>0.10328699999999999</c:v>
                </c:pt>
                <c:pt idx="2361">
                  <c:v>0.11212899999999999</c:v>
                </c:pt>
                <c:pt idx="2362">
                  <c:v>0.128437</c:v>
                </c:pt>
                <c:pt idx="2363">
                  <c:v>0.124318</c:v>
                </c:pt>
                <c:pt idx="2364">
                  <c:v>0.10180399999999999</c:v>
                </c:pt>
                <c:pt idx="2365">
                  <c:v>9.4685999999999992E-2</c:v>
                </c:pt>
                <c:pt idx="2366">
                  <c:v>8.3902999999999991E-2</c:v>
                </c:pt>
                <c:pt idx="2367">
                  <c:v>8.6073999999999998E-2</c:v>
                </c:pt>
                <c:pt idx="2368">
                  <c:v>9.5455999999999999E-2</c:v>
                </c:pt>
                <c:pt idx="2369">
                  <c:v>9.3762999999999999E-2</c:v>
                </c:pt>
                <c:pt idx="2370">
                  <c:v>0.10527399999999999</c:v>
                </c:pt>
                <c:pt idx="2371">
                  <c:v>0.10886899999999999</c:v>
                </c:pt>
                <c:pt idx="2372">
                  <c:v>9.8933999999999994E-2</c:v>
                </c:pt>
                <c:pt idx="2373">
                  <c:v>9.7750000000000004E-2</c:v>
                </c:pt>
                <c:pt idx="2374">
                  <c:v>8.0557999999999991E-2</c:v>
                </c:pt>
                <c:pt idx="2375">
                  <c:v>8.2113999999999993E-2</c:v>
                </c:pt>
                <c:pt idx="2376">
                  <c:v>6.8075999999999998E-2</c:v>
                </c:pt>
                <c:pt idx="2377">
                  <c:v>5.4154999999999995E-2</c:v>
                </c:pt>
                <c:pt idx="2378">
                  <c:v>5.9596999999999997E-2</c:v>
                </c:pt>
                <c:pt idx="2379">
                  <c:v>8.0270999999999995E-2</c:v>
                </c:pt>
                <c:pt idx="2380">
                  <c:v>8.6110999999999993E-2</c:v>
                </c:pt>
                <c:pt idx="2381">
                  <c:v>9.6570000000000003E-2</c:v>
                </c:pt>
                <c:pt idx="2382">
                  <c:v>9.4467999999999996E-2</c:v>
                </c:pt>
                <c:pt idx="2383">
                  <c:v>9.6351999999999993E-2</c:v>
                </c:pt>
                <c:pt idx="2384">
                  <c:v>9.8538000000000001E-2</c:v>
                </c:pt>
                <c:pt idx="2385">
                  <c:v>8.8673000000000002E-2</c:v>
                </c:pt>
                <c:pt idx="2386">
                  <c:v>9.3247999999999998E-2</c:v>
                </c:pt>
                <c:pt idx="2387">
                  <c:v>0.11496899999999999</c:v>
                </c:pt>
                <c:pt idx="2388">
                  <c:v>0.137406</c:v>
                </c:pt>
                <c:pt idx="2389">
                  <c:v>0.13430799999999998</c:v>
                </c:pt>
                <c:pt idx="2390">
                  <c:v>0.13647299999999998</c:v>
                </c:pt>
                <c:pt idx="2391">
                  <c:v>0.141152</c:v>
                </c:pt>
                <c:pt idx="2392">
                  <c:v>0.13691599999999998</c:v>
                </c:pt>
                <c:pt idx="2393">
                  <c:v>0.130742</c:v>
                </c:pt>
                <c:pt idx="2394">
                  <c:v>0.13207099999999999</c:v>
                </c:pt>
                <c:pt idx="2395">
                  <c:v>0.125587</c:v>
                </c:pt>
                <c:pt idx="2396">
                  <c:v>0.120949</c:v>
                </c:pt>
                <c:pt idx="2397">
                  <c:v>0.11223799999999999</c:v>
                </c:pt>
                <c:pt idx="2398">
                  <c:v>0.10498299999999999</c:v>
                </c:pt>
                <c:pt idx="2399">
                  <c:v>0.101086</c:v>
                </c:pt>
                <c:pt idx="2400">
                  <c:v>9.0713000000000002E-2</c:v>
                </c:pt>
                <c:pt idx="2401">
                  <c:v>7.690000000000001E-2</c:v>
                </c:pt>
                <c:pt idx="2402">
                  <c:v>7.0854E-2</c:v>
                </c:pt>
                <c:pt idx="2403">
                  <c:v>8.8015999999999997E-2</c:v>
                </c:pt>
                <c:pt idx="2404">
                  <c:v>9.0723999999999999E-2</c:v>
                </c:pt>
                <c:pt idx="2405">
                  <c:v>9.2343999999999996E-2</c:v>
                </c:pt>
                <c:pt idx="2406">
                  <c:v>8.8905999999999999E-2</c:v>
                </c:pt>
                <c:pt idx="2407">
                  <c:v>8.5623999999999992E-2</c:v>
                </c:pt>
                <c:pt idx="2408">
                  <c:v>7.3580999999999994E-2</c:v>
                </c:pt>
                <c:pt idx="2409">
                  <c:v>5.9727999999999996E-2</c:v>
                </c:pt>
                <c:pt idx="2410">
                  <c:v>5.6440000000000004E-2</c:v>
                </c:pt>
                <c:pt idx="2411">
                  <c:v>5.5715000000000001E-2</c:v>
                </c:pt>
                <c:pt idx="2412">
                  <c:v>5.0797999999999996E-2</c:v>
                </c:pt>
                <c:pt idx="2413">
                  <c:v>4.3651999999999996E-2</c:v>
                </c:pt>
                <c:pt idx="2414">
                  <c:v>3.8413999999999997E-2</c:v>
                </c:pt>
                <c:pt idx="2415">
                  <c:v>3.9614999999999997E-2</c:v>
                </c:pt>
                <c:pt idx="2416">
                  <c:v>4.0830000000000005E-2</c:v>
                </c:pt>
                <c:pt idx="2417">
                  <c:v>4.0842999999999997E-2</c:v>
                </c:pt>
                <c:pt idx="2418">
                  <c:v>4.2818999999999996E-2</c:v>
                </c:pt>
                <c:pt idx="2419">
                  <c:v>4.3075999999999996E-2</c:v>
                </c:pt>
                <c:pt idx="2420">
                  <c:v>4.3698999999999995E-2</c:v>
                </c:pt>
                <c:pt idx="2421">
                  <c:v>3.5955999999999995E-2</c:v>
                </c:pt>
                <c:pt idx="2422">
                  <c:v>1.8886E-2</c:v>
                </c:pt>
                <c:pt idx="2423">
                  <c:v>1.9563000000000001E-2</c:v>
                </c:pt>
                <c:pt idx="2424">
                  <c:v>1.9362000000000001E-2</c:v>
                </c:pt>
                <c:pt idx="2425">
                  <c:v>1.9206000000000001E-2</c:v>
                </c:pt>
                <c:pt idx="2426">
                  <c:v>2.0961E-2</c:v>
                </c:pt>
                <c:pt idx="2427">
                  <c:v>2.2400999999999997E-2</c:v>
                </c:pt>
                <c:pt idx="2428">
                  <c:v>2.0732999999999998E-2</c:v>
                </c:pt>
                <c:pt idx="2429">
                  <c:v>2.2199E-2</c:v>
                </c:pt>
                <c:pt idx="2430">
                  <c:v>2.0400999999999999E-2</c:v>
                </c:pt>
                <c:pt idx="2431">
                  <c:v>1.6813999999999999E-2</c:v>
                </c:pt>
                <c:pt idx="2432">
                  <c:v>1.3831999999999999E-2</c:v>
                </c:pt>
                <c:pt idx="2433">
                  <c:v>1.6877E-2</c:v>
                </c:pt>
                <c:pt idx="2434">
                  <c:v>1.95E-2</c:v>
                </c:pt>
                <c:pt idx="2435">
                  <c:v>2.1769E-2</c:v>
                </c:pt>
                <c:pt idx="2436">
                  <c:v>2.2492999999999999E-2</c:v>
                </c:pt>
                <c:pt idx="2437">
                  <c:v>2.2862999999999998E-2</c:v>
                </c:pt>
                <c:pt idx="2438">
                  <c:v>2.2040999999999998E-2</c:v>
                </c:pt>
                <c:pt idx="2439">
                  <c:v>2.2564999999999998E-2</c:v>
                </c:pt>
                <c:pt idx="2440">
                  <c:v>2.2381999999999999E-2</c:v>
                </c:pt>
                <c:pt idx="2441">
                  <c:v>1.9657999999999998E-2</c:v>
                </c:pt>
                <c:pt idx="2442">
                  <c:v>2.0669E-2</c:v>
                </c:pt>
                <c:pt idx="2443">
                  <c:v>2.6383999999999998E-2</c:v>
                </c:pt>
                <c:pt idx="2444">
                  <c:v>2.6930000000000003E-2</c:v>
                </c:pt>
                <c:pt idx="2445">
                  <c:v>4.0038999999999998E-2</c:v>
                </c:pt>
                <c:pt idx="2446">
                  <c:v>3.9348000000000001E-2</c:v>
                </c:pt>
                <c:pt idx="2447">
                  <c:v>3.9787999999999997E-2</c:v>
                </c:pt>
                <c:pt idx="2448">
                  <c:v>5.7207999999999995E-2</c:v>
                </c:pt>
                <c:pt idx="2449">
                  <c:v>6.13E-2</c:v>
                </c:pt>
                <c:pt idx="2450">
                  <c:v>5.8126999999999998E-2</c:v>
                </c:pt>
                <c:pt idx="2451">
                  <c:v>6.6042999999999991E-2</c:v>
                </c:pt>
                <c:pt idx="2452">
                  <c:v>7.1674000000000002E-2</c:v>
                </c:pt>
                <c:pt idx="2453">
                  <c:v>6.5864999999999993E-2</c:v>
                </c:pt>
                <c:pt idx="2454">
                  <c:v>6.5640999999999991E-2</c:v>
                </c:pt>
                <c:pt idx="2455">
                  <c:v>6.3349000000000003E-2</c:v>
                </c:pt>
                <c:pt idx="2456">
                  <c:v>5.5243999999999994E-2</c:v>
                </c:pt>
                <c:pt idx="2457">
                  <c:v>7.0946999999999996E-2</c:v>
                </c:pt>
                <c:pt idx="2458">
                  <c:v>8.0797999999999995E-2</c:v>
                </c:pt>
                <c:pt idx="2459">
                  <c:v>8.238899999999999E-2</c:v>
                </c:pt>
                <c:pt idx="2460">
                  <c:v>8.4441999999999989E-2</c:v>
                </c:pt>
                <c:pt idx="2461">
                  <c:v>8.1911999999999999E-2</c:v>
                </c:pt>
                <c:pt idx="2462">
                  <c:v>8.961899999999999E-2</c:v>
                </c:pt>
                <c:pt idx="2463">
                  <c:v>8.7341000000000002E-2</c:v>
                </c:pt>
                <c:pt idx="2464">
                  <c:v>8.1504999999999994E-2</c:v>
                </c:pt>
                <c:pt idx="2465">
                  <c:v>8.2050999999999999E-2</c:v>
                </c:pt>
                <c:pt idx="2466">
                  <c:v>6.9575999999999999E-2</c:v>
                </c:pt>
                <c:pt idx="2467">
                  <c:v>7.7673999999999993E-2</c:v>
                </c:pt>
                <c:pt idx="2468">
                  <c:v>8.0130000000000007E-2</c:v>
                </c:pt>
                <c:pt idx="2469">
                  <c:v>7.9985000000000001E-2</c:v>
                </c:pt>
                <c:pt idx="2470">
                  <c:v>7.9628999999999991E-2</c:v>
                </c:pt>
                <c:pt idx="2471">
                  <c:v>7.9448999999999992E-2</c:v>
                </c:pt>
                <c:pt idx="2472">
                  <c:v>6.2515000000000001E-2</c:v>
                </c:pt>
                <c:pt idx="2473">
                  <c:v>6.4590000000000009E-2</c:v>
                </c:pt>
                <c:pt idx="2474">
                  <c:v>6.3266000000000003E-2</c:v>
                </c:pt>
                <c:pt idx="2475">
                  <c:v>5.9630000000000002E-2</c:v>
                </c:pt>
                <c:pt idx="2476">
                  <c:v>5.4544999999999996E-2</c:v>
                </c:pt>
                <c:pt idx="2477">
                  <c:v>5.5381E-2</c:v>
                </c:pt>
                <c:pt idx="2478">
                  <c:v>6.3231999999999997E-2</c:v>
                </c:pt>
                <c:pt idx="2479">
                  <c:v>5.9130999999999996E-2</c:v>
                </c:pt>
                <c:pt idx="2480">
                  <c:v>6.5337999999999993E-2</c:v>
                </c:pt>
                <c:pt idx="2481">
                  <c:v>6.1380999999999998E-2</c:v>
                </c:pt>
                <c:pt idx="2482">
                  <c:v>5.6100000000000004E-2</c:v>
                </c:pt>
                <c:pt idx="2483">
                  <c:v>5.2913999999999996E-2</c:v>
                </c:pt>
                <c:pt idx="2484">
                  <c:v>4.7510000000000004E-2</c:v>
                </c:pt>
                <c:pt idx="2485">
                  <c:v>4.3751999999999999E-2</c:v>
                </c:pt>
                <c:pt idx="2486">
                  <c:v>3.9043999999999995E-2</c:v>
                </c:pt>
                <c:pt idx="2487">
                  <c:v>3.7358999999999996E-2</c:v>
                </c:pt>
                <c:pt idx="2488">
                  <c:v>3.5321999999999999E-2</c:v>
                </c:pt>
                <c:pt idx="2489">
                  <c:v>3.2694000000000001E-2</c:v>
                </c:pt>
                <c:pt idx="2490">
                  <c:v>2.7836E-2</c:v>
                </c:pt>
                <c:pt idx="2491">
                  <c:v>2.4223999999999999E-2</c:v>
                </c:pt>
                <c:pt idx="2492">
                  <c:v>1.9861E-2</c:v>
                </c:pt>
                <c:pt idx="2493">
                  <c:v>1.9854E-2</c:v>
                </c:pt>
                <c:pt idx="2494">
                  <c:v>2.3666E-2</c:v>
                </c:pt>
                <c:pt idx="2495">
                  <c:v>2.6688E-2</c:v>
                </c:pt>
                <c:pt idx="2496">
                  <c:v>2.5432E-2</c:v>
                </c:pt>
                <c:pt idx="2497">
                  <c:v>2.6526999999999998E-2</c:v>
                </c:pt>
                <c:pt idx="2498">
                  <c:v>3.1215999999999997E-2</c:v>
                </c:pt>
                <c:pt idx="2499">
                  <c:v>3.5186999999999996E-2</c:v>
                </c:pt>
                <c:pt idx="2500">
                  <c:v>3.8060000000000004E-2</c:v>
                </c:pt>
                <c:pt idx="2501">
                  <c:v>3.8505999999999999E-2</c:v>
                </c:pt>
                <c:pt idx="2502">
                  <c:v>3.5345999999999995E-2</c:v>
                </c:pt>
                <c:pt idx="2503">
                  <c:v>3.8639E-2</c:v>
                </c:pt>
                <c:pt idx="2504">
                  <c:v>4.1052999999999999E-2</c:v>
                </c:pt>
                <c:pt idx="2505">
                  <c:v>3.8873999999999999E-2</c:v>
                </c:pt>
                <c:pt idx="2506">
                  <c:v>4.3246E-2</c:v>
                </c:pt>
                <c:pt idx="2507">
                  <c:v>3.4734999999999995E-2</c:v>
                </c:pt>
                <c:pt idx="2508">
                  <c:v>3.3981999999999998E-2</c:v>
                </c:pt>
                <c:pt idx="2509">
                  <c:v>4.3020000000000003E-2</c:v>
                </c:pt>
                <c:pt idx="2510">
                  <c:v>4.7274999999999998E-2</c:v>
                </c:pt>
                <c:pt idx="2511">
                  <c:v>5.2958999999999999E-2</c:v>
                </c:pt>
                <c:pt idx="2512">
                  <c:v>5.3351999999999997E-2</c:v>
                </c:pt>
                <c:pt idx="2513">
                  <c:v>3.8943999999999999E-2</c:v>
                </c:pt>
                <c:pt idx="2514">
                  <c:v>3.9290000000000005E-2</c:v>
                </c:pt>
                <c:pt idx="2515">
                  <c:v>3.9821999999999996E-2</c:v>
                </c:pt>
                <c:pt idx="2516">
                  <c:v>4.0228E-2</c:v>
                </c:pt>
                <c:pt idx="2517">
                  <c:v>3.7461000000000001E-2</c:v>
                </c:pt>
                <c:pt idx="2518">
                  <c:v>3.9078999999999996E-2</c:v>
                </c:pt>
                <c:pt idx="2519">
                  <c:v>3.4964999999999996E-2</c:v>
                </c:pt>
                <c:pt idx="2520">
                  <c:v>3.2933999999999998E-2</c:v>
                </c:pt>
                <c:pt idx="2521">
                  <c:v>3.0112999999999997E-2</c:v>
                </c:pt>
                <c:pt idx="2522">
                  <c:v>3.4297999999999995E-2</c:v>
                </c:pt>
                <c:pt idx="2523">
                  <c:v>2.7393999999999998E-2</c:v>
                </c:pt>
                <c:pt idx="2524">
                  <c:v>2.2256999999999999E-2</c:v>
                </c:pt>
                <c:pt idx="2525">
                  <c:v>1.6184999999999998E-2</c:v>
                </c:pt>
                <c:pt idx="2526">
                  <c:v>1.4794E-2</c:v>
                </c:pt>
                <c:pt idx="2527">
                  <c:v>1.2126E-2</c:v>
                </c:pt>
                <c:pt idx="2528">
                  <c:v>9.1190000000000004E-3</c:v>
                </c:pt>
                <c:pt idx="2529">
                  <c:v>7.9649999999999999E-3</c:v>
                </c:pt>
                <c:pt idx="2530">
                  <c:v>4.5109999999999994E-3</c:v>
                </c:pt>
                <c:pt idx="2531">
                  <c:v>2.2989999999999998E-3</c:v>
                </c:pt>
                <c:pt idx="2532">
                  <c:v>5.287E-3</c:v>
                </c:pt>
                <c:pt idx="2533">
                  <c:v>7.5509999999999996E-3</c:v>
                </c:pt>
                <c:pt idx="2534">
                  <c:v>6.6900000000000006E-3</c:v>
                </c:pt>
                <c:pt idx="2535">
                  <c:v>4.529E-3</c:v>
                </c:pt>
                <c:pt idx="2536">
                  <c:v>4.5329999999999997E-3</c:v>
                </c:pt>
                <c:pt idx="2537">
                  <c:v>6.5309999999999995E-3</c:v>
                </c:pt>
                <c:pt idx="2538">
                  <c:v>9.7609999999999988E-3</c:v>
                </c:pt>
                <c:pt idx="2539">
                  <c:v>1.4572999999999999E-2</c:v>
                </c:pt>
                <c:pt idx="2540">
                  <c:v>1.8171E-2</c:v>
                </c:pt>
                <c:pt idx="2541">
                  <c:v>1.8720000000000001E-2</c:v>
                </c:pt>
                <c:pt idx="2542">
                  <c:v>1.6396999999999998E-2</c:v>
                </c:pt>
                <c:pt idx="2543">
                  <c:v>1.5952999999999998E-2</c:v>
                </c:pt>
                <c:pt idx="2544">
                  <c:v>1.1600000000000001E-2</c:v>
                </c:pt>
                <c:pt idx="2545">
                  <c:v>1.094E-2</c:v>
                </c:pt>
                <c:pt idx="2546">
                  <c:v>8.376999999999999E-3</c:v>
                </c:pt>
                <c:pt idx="2547">
                  <c:v>6.1549999999999999E-3</c:v>
                </c:pt>
                <c:pt idx="2548">
                  <c:v>3.7459999999999998E-3</c:v>
                </c:pt>
                <c:pt idx="2549">
                  <c:v>5.0200000000000002E-3</c:v>
                </c:pt>
                <c:pt idx="2550">
                  <c:v>4.9459999999999999E-3</c:v>
                </c:pt>
                <c:pt idx="2551">
                  <c:v>4.8700000000000002E-3</c:v>
                </c:pt>
                <c:pt idx="2552">
                  <c:v>4.9848999999999997E-2</c:v>
                </c:pt>
                <c:pt idx="2553">
                  <c:v>6.9758000000000001E-2</c:v>
                </c:pt>
                <c:pt idx="2554">
                  <c:v>8.5245000000000001E-2</c:v>
                </c:pt>
                <c:pt idx="2555">
                  <c:v>9.2970999999999998E-2</c:v>
                </c:pt>
                <c:pt idx="2556">
                  <c:v>9.2470999999999998E-2</c:v>
                </c:pt>
                <c:pt idx="2557">
                  <c:v>8.9141999999999999E-2</c:v>
                </c:pt>
                <c:pt idx="2558">
                  <c:v>8.6675999999999989E-2</c:v>
                </c:pt>
                <c:pt idx="2559">
                  <c:v>8.6581999999999992E-2</c:v>
                </c:pt>
                <c:pt idx="2560">
                  <c:v>7.4788999999999994E-2</c:v>
                </c:pt>
                <c:pt idx="2561">
                  <c:v>6.6683999999999993E-2</c:v>
                </c:pt>
                <c:pt idx="2562">
                  <c:v>5.8347999999999997E-2</c:v>
                </c:pt>
                <c:pt idx="2563">
                  <c:v>5.0940000000000006E-2</c:v>
                </c:pt>
                <c:pt idx="2564">
                  <c:v>4.4735999999999998E-2</c:v>
                </c:pt>
                <c:pt idx="2565">
                  <c:v>3.9170000000000003E-2</c:v>
                </c:pt>
                <c:pt idx="2566">
                  <c:v>3.3978000000000001E-2</c:v>
                </c:pt>
                <c:pt idx="2567">
                  <c:v>3.2895000000000001E-2</c:v>
                </c:pt>
                <c:pt idx="2568">
                  <c:v>3.2954999999999998E-2</c:v>
                </c:pt>
                <c:pt idx="2569">
                  <c:v>3.2613999999999997E-2</c:v>
                </c:pt>
                <c:pt idx="2570">
                  <c:v>3.3652999999999995E-2</c:v>
                </c:pt>
                <c:pt idx="2571">
                  <c:v>2.8495999999999997E-2</c:v>
                </c:pt>
                <c:pt idx="2572">
                  <c:v>2.2660000000000003E-2</c:v>
                </c:pt>
                <c:pt idx="2573">
                  <c:v>1.9200999999999999E-2</c:v>
                </c:pt>
                <c:pt idx="2574">
                  <c:v>1.6390999999999999E-2</c:v>
                </c:pt>
                <c:pt idx="2575">
                  <c:v>1.4001E-2</c:v>
                </c:pt>
                <c:pt idx="2576">
                  <c:v>1.1340999999999999E-2</c:v>
                </c:pt>
                <c:pt idx="2577">
                  <c:v>9.7179999999999992E-3</c:v>
                </c:pt>
                <c:pt idx="2578">
                  <c:v>8.8109999999999994E-3</c:v>
                </c:pt>
                <c:pt idx="2579">
                  <c:v>6.5420000000000001E-3</c:v>
                </c:pt>
                <c:pt idx="2580">
                  <c:v>5.5339999999999999E-3</c:v>
                </c:pt>
                <c:pt idx="2581">
                  <c:v>3.8649999999999999E-3</c:v>
                </c:pt>
                <c:pt idx="2582">
                  <c:v>4.2589999999999998E-3</c:v>
                </c:pt>
                <c:pt idx="2583">
                  <c:v>3.6419999999999998E-3</c:v>
                </c:pt>
                <c:pt idx="2584">
                  <c:v>3.3739999999999998E-3</c:v>
                </c:pt>
                <c:pt idx="2585">
                  <c:v>4.3739999999999994E-3</c:v>
                </c:pt>
                <c:pt idx="2586">
                  <c:v>4.0790000000000002E-3</c:v>
                </c:pt>
                <c:pt idx="2587">
                  <c:v>4.8079999999999998E-3</c:v>
                </c:pt>
                <c:pt idx="2588">
                  <c:v>3.8889999999999997E-3</c:v>
                </c:pt>
                <c:pt idx="2589">
                  <c:v>3.5260000000000001E-3</c:v>
                </c:pt>
                <c:pt idx="2590">
                  <c:v>2.7500000000000003E-3</c:v>
                </c:pt>
                <c:pt idx="2591">
                  <c:v>2.6639999999999997E-3</c:v>
                </c:pt>
                <c:pt idx="2592">
                  <c:v>3.9029999999999998E-3</c:v>
                </c:pt>
                <c:pt idx="2593">
                  <c:v>3.8989999999999997E-3</c:v>
                </c:pt>
                <c:pt idx="2594">
                  <c:v>4.7149999999999996E-3</c:v>
                </c:pt>
                <c:pt idx="2595">
                  <c:v>7.4449999999999994E-3</c:v>
                </c:pt>
                <c:pt idx="2596">
                  <c:v>1.4228999999999999E-2</c:v>
                </c:pt>
                <c:pt idx="2597">
                  <c:v>1.9022000000000001E-2</c:v>
                </c:pt>
                <c:pt idx="2598">
                  <c:v>2.9405999999999998E-2</c:v>
                </c:pt>
                <c:pt idx="2599">
                  <c:v>3.2823999999999999E-2</c:v>
                </c:pt>
                <c:pt idx="2600">
                  <c:v>3.8093999999999996E-2</c:v>
                </c:pt>
                <c:pt idx="2601">
                  <c:v>4.5104999999999999E-2</c:v>
                </c:pt>
                <c:pt idx="2602">
                  <c:v>4.9381999999999995E-2</c:v>
                </c:pt>
                <c:pt idx="2603">
                  <c:v>5.3008E-2</c:v>
                </c:pt>
                <c:pt idx="2604">
                  <c:v>3.7746999999999996E-2</c:v>
                </c:pt>
                <c:pt idx="2605">
                  <c:v>4.5376E-2</c:v>
                </c:pt>
                <c:pt idx="2606">
                  <c:v>3.1727999999999999E-2</c:v>
                </c:pt>
                <c:pt idx="2607">
                  <c:v>3.4955E-2</c:v>
                </c:pt>
                <c:pt idx="2608">
                  <c:v>3.2972999999999995E-2</c:v>
                </c:pt>
                <c:pt idx="2609">
                  <c:v>3.2034E-2</c:v>
                </c:pt>
                <c:pt idx="2610">
                  <c:v>2.8652999999999998E-2</c:v>
                </c:pt>
                <c:pt idx="2611">
                  <c:v>3.5881999999999997E-2</c:v>
                </c:pt>
                <c:pt idx="2612">
                  <c:v>3.7094999999999996E-2</c:v>
                </c:pt>
                <c:pt idx="2613">
                  <c:v>3.6170000000000001E-2</c:v>
                </c:pt>
                <c:pt idx="2614">
                  <c:v>3.5053000000000001E-2</c:v>
                </c:pt>
                <c:pt idx="2615">
                  <c:v>3.5340999999999997E-2</c:v>
                </c:pt>
                <c:pt idx="2616">
                  <c:v>2.9590000000000002E-2</c:v>
                </c:pt>
                <c:pt idx="2617">
                  <c:v>3.9980999999999996E-2</c:v>
                </c:pt>
                <c:pt idx="2618">
                  <c:v>4.5115999999999996E-2</c:v>
                </c:pt>
                <c:pt idx="2619">
                  <c:v>3.0040999999999998E-2</c:v>
                </c:pt>
                <c:pt idx="2620">
                  <c:v>3.0012999999999998E-2</c:v>
                </c:pt>
                <c:pt idx="2621">
                  <c:v>3.1219E-2</c:v>
                </c:pt>
                <c:pt idx="2622">
                  <c:v>2.5326999999999999E-2</c:v>
                </c:pt>
                <c:pt idx="2623">
                  <c:v>4.7964E-2</c:v>
                </c:pt>
                <c:pt idx="2624">
                  <c:v>5.3495999999999995E-2</c:v>
                </c:pt>
                <c:pt idx="2625">
                  <c:v>5.8716999999999998E-2</c:v>
                </c:pt>
                <c:pt idx="2626">
                  <c:v>6.9943999999999992E-2</c:v>
                </c:pt>
                <c:pt idx="2627">
                  <c:v>7.6898999999999995E-2</c:v>
                </c:pt>
                <c:pt idx="2628">
                  <c:v>8.9138999999999996E-2</c:v>
                </c:pt>
                <c:pt idx="2629">
                  <c:v>0.10351299999999999</c:v>
                </c:pt>
                <c:pt idx="2630">
                  <c:v>0.11018000000000001</c:v>
                </c:pt>
                <c:pt idx="2631">
                  <c:v>0.110204</c:v>
                </c:pt>
                <c:pt idx="2632">
                  <c:v>0.110845</c:v>
                </c:pt>
                <c:pt idx="2633">
                  <c:v>0.112881</c:v>
                </c:pt>
                <c:pt idx="2634">
                  <c:v>0.10993299999999999</c:v>
                </c:pt>
                <c:pt idx="2635">
                  <c:v>0.10520099999999999</c:v>
                </c:pt>
                <c:pt idx="2636">
                  <c:v>0.10015</c:v>
                </c:pt>
                <c:pt idx="2637">
                  <c:v>6.9735999999999992E-2</c:v>
                </c:pt>
                <c:pt idx="2638">
                  <c:v>7.8606999999999996E-2</c:v>
                </c:pt>
                <c:pt idx="2639">
                  <c:v>5.3930000000000006E-2</c:v>
                </c:pt>
                <c:pt idx="2640">
                  <c:v>4.7127999999999996E-2</c:v>
                </c:pt>
                <c:pt idx="2641">
                  <c:v>4.9150000000000006E-2</c:v>
                </c:pt>
                <c:pt idx="2642">
                  <c:v>4.0701000000000001E-2</c:v>
                </c:pt>
                <c:pt idx="2643">
                  <c:v>3.0247999999999997E-2</c:v>
                </c:pt>
                <c:pt idx="2644">
                  <c:v>5.5742E-2</c:v>
                </c:pt>
                <c:pt idx="2645">
                  <c:v>4.6350999999999996E-2</c:v>
                </c:pt>
                <c:pt idx="2646">
                  <c:v>4.0263E-2</c:v>
                </c:pt>
                <c:pt idx="2647">
                  <c:v>3.1940000000000003E-2</c:v>
                </c:pt>
                <c:pt idx="2648">
                  <c:v>3.4278999999999997E-2</c:v>
                </c:pt>
                <c:pt idx="2649">
                  <c:v>3.1194E-2</c:v>
                </c:pt>
                <c:pt idx="2650">
                  <c:v>3.0598E-2</c:v>
                </c:pt>
                <c:pt idx="2651">
                  <c:v>2.7120000000000002E-2</c:v>
                </c:pt>
                <c:pt idx="2652">
                  <c:v>2.0424999999999999E-2</c:v>
                </c:pt>
                <c:pt idx="2653">
                  <c:v>2.5037E-2</c:v>
                </c:pt>
                <c:pt idx="2654">
                  <c:v>2.6572999999999999E-2</c:v>
                </c:pt>
                <c:pt idx="2655">
                  <c:v>2.5543999999999997E-2</c:v>
                </c:pt>
                <c:pt idx="2656">
                  <c:v>2.366E-2</c:v>
                </c:pt>
                <c:pt idx="2657">
                  <c:v>2.6424999999999997E-2</c:v>
                </c:pt>
                <c:pt idx="2658">
                  <c:v>2.052E-2</c:v>
                </c:pt>
                <c:pt idx="2659">
                  <c:v>1.9531E-2</c:v>
                </c:pt>
                <c:pt idx="2660">
                  <c:v>1.6066999999999998E-2</c:v>
                </c:pt>
                <c:pt idx="2661">
                  <c:v>1.5520000000000001E-2</c:v>
                </c:pt>
                <c:pt idx="2662">
                  <c:v>1.3701E-2</c:v>
                </c:pt>
                <c:pt idx="2663">
                  <c:v>1.3630000000000001E-2</c:v>
                </c:pt>
                <c:pt idx="2664">
                  <c:v>1.2754E-2</c:v>
                </c:pt>
                <c:pt idx="2665">
                  <c:v>1.1257E-2</c:v>
                </c:pt>
                <c:pt idx="2666">
                  <c:v>1.0895E-2</c:v>
                </c:pt>
                <c:pt idx="2667">
                  <c:v>8.3929999999999994E-3</c:v>
                </c:pt>
                <c:pt idx="2668">
                  <c:v>6.4440000000000001E-3</c:v>
                </c:pt>
                <c:pt idx="2669">
                  <c:v>6.515E-3</c:v>
                </c:pt>
                <c:pt idx="2670">
                  <c:v>4.7419999999999997E-3</c:v>
                </c:pt>
                <c:pt idx="2671">
                  <c:v>4.2649999999999997E-3</c:v>
                </c:pt>
                <c:pt idx="2672">
                  <c:v>4.9659999999999999E-3</c:v>
                </c:pt>
                <c:pt idx="2673">
                  <c:v>6.4719999999999995E-3</c:v>
                </c:pt>
                <c:pt idx="2674">
                  <c:v>4.1779999999999994E-3</c:v>
                </c:pt>
                <c:pt idx="2675">
                  <c:v>5.5659999999999998E-3</c:v>
                </c:pt>
                <c:pt idx="2676">
                  <c:v>4.8089999999999999E-3</c:v>
                </c:pt>
                <c:pt idx="2677">
                  <c:v>4.934E-3</c:v>
                </c:pt>
                <c:pt idx="2678">
                  <c:v>3.5759999999999998E-3</c:v>
                </c:pt>
                <c:pt idx="2679">
                  <c:v>3.5309999999999999E-3</c:v>
                </c:pt>
                <c:pt idx="2680">
                  <c:v>3.078E-3</c:v>
                </c:pt>
                <c:pt idx="2681">
                  <c:v>2.9169999999999999E-3</c:v>
                </c:pt>
                <c:pt idx="2682">
                  <c:v>3.323E-3</c:v>
                </c:pt>
                <c:pt idx="2683">
                  <c:v>3.787E-3</c:v>
                </c:pt>
                <c:pt idx="2684">
                  <c:v>4.7829999999999999E-3</c:v>
                </c:pt>
                <c:pt idx="2685">
                  <c:v>8.071E-3</c:v>
                </c:pt>
                <c:pt idx="2686">
                  <c:v>1.1068999999999999E-2</c:v>
                </c:pt>
                <c:pt idx="2687">
                  <c:v>2.1214E-2</c:v>
                </c:pt>
                <c:pt idx="2688">
                  <c:v>3.1101999999999998E-2</c:v>
                </c:pt>
                <c:pt idx="2689">
                  <c:v>3.2876999999999997E-2</c:v>
                </c:pt>
                <c:pt idx="2690">
                  <c:v>2.9690999999999999E-2</c:v>
                </c:pt>
                <c:pt idx="2691">
                  <c:v>2.6180000000000002E-2</c:v>
                </c:pt>
                <c:pt idx="2692">
                  <c:v>2.7754999999999998E-2</c:v>
                </c:pt>
                <c:pt idx="2693">
                  <c:v>2.3725E-2</c:v>
                </c:pt>
                <c:pt idx="2694">
                  <c:v>1.8470999999999998E-2</c:v>
                </c:pt>
                <c:pt idx="2695">
                  <c:v>1.8290000000000001E-2</c:v>
                </c:pt>
                <c:pt idx="2696">
                  <c:v>1.6132999999999998E-2</c:v>
                </c:pt>
                <c:pt idx="2697">
                  <c:v>1.6015999999999999E-2</c:v>
                </c:pt>
                <c:pt idx="2698">
                  <c:v>1.2865999999999999E-2</c:v>
                </c:pt>
                <c:pt idx="2699">
                  <c:v>1.1044E-2</c:v>
                </c:pt>
                <c:pt idx="2700">
                  <c:v>9.4609999999999989E-3</c:v>
                </c:pt>
                <c:pt idx="2701">
                  <c:v>7.6889999999999997E-3</c:v>
                </c:pt>
                <c:pt idx="2702">
                  <c:v>6.6830000000000001E-2</c:v>
                </c:pt>
                <c:pt idx="2703">
                  <c:v>7.5616000000000003E-2</c:v>
                </c:pt>
                <c:pt idx="2704">
                  <c:v>7.3471999999999996E-2</c:v>
                </c:pt>
                <c:pt idx="2705">
                  <c:v>6.8610000000000004E-2</c:v>
                </c:pt>
                <c:pt idx="2706">
                  <c:v>5.9860000000000003E-2</c:v>
                </c:pt>
                <c:pt idx="2707">
                  <c:v>5.1261000000000001E-2</c:v>
                </c:pt>
                <c:pt idx="2708">
                  <c:v>4.6900000000000004E-2</c:v>
                </c:pt>
                <c:pt idx="2709">
                  <c:v>4.2880999999999996E-2</c:v>
                </c:pt>
                <c:pt idx="2710">
                  <c:v>3.7421999999999997E-2</c:v>
                </c:pt>
                <c:pt idx="2711">
                  <c:v>3.0231999999999998E-2</c:v>
                </c:pt>
                <c:pt idx="2712">
                  <c:v>2.6942999999999998E-2</c:v>
                </c:pt>
                <c:pt idx="2713">
                  <c:v>2.2144E-2</c:v>
                </c:pt>
                <c:pt idx="2714">
                  <c:v>2.2471999999999999E-2</c:v>
                </c:pt>
                <c:pt idx="2715">
                  <c:v>1.8726E-2</c:v>
                </c:pt>
                <c:pt idx="2716">
                  <c:v>1.5045999999999999E-2</c:v>
                </c:pt>
                <c:pt idx="2717">
                  <c:v>1.3295E-2</c:v>
                </c:pt>
                <c:pt idx="2718">
                  <c:v>1.3247999999999999E-2</c:v>
                </c:pt>
                <c:pt idx="2719">
                  <c:v>1.0582999999999999E-2</c:v>
                </c:pt>
                <c:pt idx="2720">
                  <c:v>9.415999999999999E-3</c:v>
                </c:pt>
                <c:pt idx="2721">
                  <c:v>8.572999999999999E-3</c:v>
                </c:pt>
                <c:pt idx="2722">
                  <c:v>8.6829999999999997E-3</c:v>
                </c:pt>
                <c:pt idx="2723">
                  <c:v>8.7729999999999995E-3</c:v>
                </c:pt>
                <c:pt idx="2724">
                  <c:v>8.4779999999999994E-3</c:v>
                </c:pt>
                <c:pt idx="2725">
                  <c:v>6.8919999999999997E-3</c:v>
                </c:pt>
                <c:pt idx="2726">
                  <c:v>5.7250000000000001E-3</c:v>
                </c:pt>
                <c:pt idx="2727">
                  <c:v>4.8189999999999995E-3</c:v>
                </c:pt>
                <c:pt idx="2728">
                  <c:v>1.1521999999999999E-2</c:v>
                </c:pt>
                <c:pt idx="2729">
                  <c:v>1.0177E-2</c:v>
                </c:pt>
                <c:pt idx="2730">
                  <c:v>8.8609999999999991E-3</c:v>
                </c:pt>
                <c:pt idx="2731">
                  <c:v>7.1859999999999997E-3</c:v>
                </c:pt>
                <c:pt idx="2732">
                  <c:v>1.0213E-2</c:v>
                </c:pt>
                <c:pt idx="2733">
                  <c:v>1.3094999999999999E-2</c:v>
                </c:pt>
                <c:pt idx="2734">
                  <c:v>1.2633E-2</c:v>
                </c:pt>
                <c:pt idx="2735">
                  <c:v>1.0504999999999999E-2</c:v>
                </c:pt>
                <c:pt idx="2736">
                  <c:v>6.6389999999999999E-3</c:v>
                </c:pt>
                <c:pt idx="2737">
                  <c:v>4.7320000000000001E-3</c:v>
                </c:pt>
                <c:pt idx="2738">
                  <c:v>4.0509999999999999E-3</c:v>
                </c:pt>
                <c:pt idx="2739">
                  <c:v>3.264E-3</c:v>
                </c:pt>
                <c:pt idx="2740">
                  <c:v>3.7059999999999997E-3</c:v>
                </c:pt>
                <c:pt idx="2741">
                  <c:v>2.5959999999999998E-3</c:v>
                </c:pt>
                <c:pt idx="2742">
                  <c:v>3.117E-3</c:v>
                </c:pt>
                <c:pt idx="2743">
                  <c:v>4.8939999999999999E-3</c:v>
                </c:pt>
                <c:pt idx="2744">
                  <c:v>4.9150000000000001E-3</c:v>
                </c:pt>
                <c:pt idx="2745">
                  <c:v>5.8639999999999994E-3</c:v>
                </c:pt>
                <c:pt idx="2746">
                  <c:v>5.0549999999999996E-3</c:v>
                </c:pt>
                <c:pt idx="2747">
                  <c:v>4.0100000000000005E-3</c:v>
                </c:pt>
                <c:pt idx="2748">
                  <c:v>3.0869999999999999E-3</c:v>
                </c:pt>
                <c:pt idx="2749">
                  <c:v>2.5089999999999999E-3</c:v>
                </c:pt>
                <c:pt idx="2750">
                  <c:v>3.2959999999999999E-3</c:v>
                </c:pt>
                <c:pt idx="2751">
                  <c:v>2.9879999999999998E-3</c:v>
                </c:pt>
                <c:pt idx="2752">
                  <c:v>3.7949999999999998E-3</c:v>
                </c:pt>
                <c:pt idx="2753">
                  <c:v>1.1866E-2</c:v>
                </c:pt>
                <c:pt idx="2754">
                  <c:v>9.2709999999999997E-3</c:v>
                </c:pt>
                <c:pt idx="2755">
                  <c:v>7.8119999999999995E-3</c:v>
                </c:pt>
                <c:pt idx="2756">
                  <c:v>6.3769999999999999E-3</c:v>
                </c:pt>
                <c:pt idx="2757">
                  <c:v>5.8789999999999997E-3</c:v>
                </c:pt>
                <c:pt idx="2758">
                  <c:v>4.5529999999999998E-3</c:v>
                </c:pt>
                <c:pt idx="2759">
                  <c:v>6.2569999999999995E-3</c:v>
                </c:pt>
                <c:pt idx="2760">
                  <c:v>6.757E-3</c:v>
                </c:pt>
                <c:pt idx="2761">
                  <c:v>1.4851999999999999E-2</c:v>
                </c:pt>
                <c:pt idx="2762">
                  <c:v>3.5497000000000001E-2</c:v>
                </c:pt>
                <c:pt idx="2763">
                  <c:v>9.0263999999999997E-2</c:v>
                </c:pt>
                <c:pt idx="2764">
                  <c:v>0.102391</c:v>
                </c:pt>
                <c:pt idx="2765">
                  <c:v>0.110554</c:v>
                </c:pt>
                <c:pt idx="2766">
                  <c:v>0.109135</c:v>
                </c:pt>
                <c:pt idx="2767">
                  <c:v>0.10668000000000001</c:v>
                </c:pt>
                <c:pt idx="2768">
                  <c:v>0.11028499999999999</c:v>
                </c:pt>
                <c:pt idx="2769">
                  <c:v>0.113205</c:v>
                </c:pt>
                <c:pt idx="2770">
                  <c:v>0.10791099999999999</c:v>
                </c:pt>
                <c:pt idx="2771">
                  <c:v>0.11634299999999999</c:v>
                </c:pt>
                <c:pt idx="2772">
                  <c:v>0.106529</c:v>
                </c:pt>
                <c:pt idx="2773">
                  <c:v>0.113956</c:v>
                </c:pt>
                <c:pt idx="2774">
                  <c:v>0.117659</c:v>
                </c:pt>
                <c:pt idx="2775">
                  <c:v>0.11770399999999999</c:v>
                </c:pt>
                <c:pt idx="2776">
                  <c:v>0.119018</c:v>
                </c:pt>
                <c:pt idx="2777">
                  <c:v>0.11827399999999999</c:v>
                </c:pt>
                <c:pt idx="2778">
                  <c:v>0.138767</c:v>
                </c:pt>
                <c:pt idx="2779">
                  <c:v>0.149315</c:v>
                </c:pt>
                <c:pt idx="2780">
                  <c:v>0.14870700000000001</c:v>
                </c:pt>
                <c:pt idx="2781">
                  <c:v>0.15439899999999998</c:v>
                </c:pt>
                <c:pt idx="2782">
                  <c:v>0.147116</c:v>
                </c:pt>
                <c:pt idx="2783">
                  <c:v>0.13721900000000001</c:v>
                </c:pt>
                <c:pt idx="2784">
                  <c:v>0.13133300000000001</c:v>
                </c:pt>
                <c:pt idx="2785">
                  <c:v>0.14894099999999999</c:v>
                </c:pt>
                <c:pt idx="2786">
                  <c:v>0.153698</c:v>
                </c:pt>
                <c:pt idx="2787">
                  <c:v>0.140735</c:v>
                </c:pt>
                <c:pt idx="2788">
                  <c:v>0.14404</c:v>
                </c:pt>
                <c:pt idx="2789">
                  <c:v>0.13500899999999999</c:v>
                </c:pt>
                <c:pt idx="2790">
                  <c:v>0.136493</c:v>
                </c:pt>
                <c:pt idx="2791">
                  <c:v>0.15540699999999999</c:v>
                </c:pt>
                <c:pt idx="2792">
                  <c:v>0.16677599999999998</c:v>
                </c:pt>
                <c:pt idx="2793">
                  <c:v>0.165265</c:v>
                </c:pt>
                <c:pt idx="2794">
                  <c:v>0.16764000000000001</c:v>
                </c:pt>
                <c:pt idx="2795">
                  <c:v>0.17222299999999999</c:v>
                </c:pt>
                <c:pt idx="2796">
                  <c:v>0.194936</c:v>
                </c:pt>
                <c:pt idx="2797">
                  <c:v>0.18845599999999998</c:v>
                </c:pt>
                <c:pt idx="2798">
                  <c:v>0.22395899999999999</c:v>
                </c:pt>
                <c:pt idx="2799">
                  <c:v>0.228488</c:v>
                </c:pt>
                <c:pt idx="2800">
                  <c:v>0.24288499999999999</c:v>
                </c:pt>
                <c:pt idx="2801">
                  <c:v>0.243257</c:v>
                </c:pt>
                <c:pt idx="2802">
                  <c:v>0.232374</c:v>
                </c:pt>
                <c:pt idx="2803">
                  <c:v>0.26544099999999998</c:v>
                </c:pt>
                <c:pt idx="2804">
                  <c:v>0.27241000000000004</c:v>
                </c:pt>
                <c:pt idx="2805">
                  <c:v>0.28875499999999998</c:v>
                </c:pt>
                <c:pt idx="2806">
                  <c:v>0.31631699999999996</c:v>
                </c:pt>
                <c:pt idx="2807">
                  <c:v>0.34713699999999997</c:v>
                </c:pt>
                <c:pt idx="2808">
                  <c:v>0.34711900000000001</c:v>
                </c:pt>
                <c:pt idx="2809">
                  <c:v>0.35347899999999999</c:v>
                </c:pt>
                <c:pt idx="2810">
                  <c:v>0.35539299999999996</c:v>
                </c:pt>
                <c:pt idx="2811">
                  <c:v>0.35140499999999997</c:v>
                </c:pt>
                <c:pt idx="2812">
                  <c:v>0.36955399999999999</c:v>
                </c:pt>
                <c:pt idx="2813">
                  <c:v>0.37321799999999999</c:v>
                </c:pt>
                <c:pt idx="2814">
                  <c:v>0.37339800000000001</c:v>
                </c:pt>
                <c:pt idx="2815">
                  <c:v>0.378581</c:v>
                </c:pt>
                <c:pt idx="2816">
                  <c:v>0.372388</c:v>
                </c:pt>
                <c:pt idx="2817">
                  <c:v>0.38245899999999999</c:v>
                </c:pt>
                <c:pt idx="2818">
                  <c:v>0.376917</c:v>
                </c:pt>
                <c:pt idx="2819">
                  <c:v>0.37688099999999997</c:v>
                </c:pt>
                <c:pt idx="2820">
                  <c:v>0.37806699999999999</c:v>
                </c:pt>
                <c:pt idx="2821">
                  <c:v>0.371286</c:v>
                </c:pt>
                <c:pt idx="2822">
                  <c:v>0.36696299999999998</c:v>
                </c:pt>
                <c:pt idx="2823">
                  <c:v>0.32907799999999998</c:v>
                </c:pt>
                <c:pt idx="2824">
                  <c:v>0.32083600000000001</c:v>
                </c:pt>
                <c:pt idx="2825">
                  <c:v>0.318162</c:v>
                </c:pt>
                <c:pt idx="2826">
                  <c:v>0.30944299999999997</c:v>
                </c:pt>
                <c:pt idx="2827">
                  <c:v>0.32460499999999998</c:v>
                </c:pt>
                <c:pt idx="2828">
                  <c:v>0.32320299999999996</c:v>
                </c:pt>
                <c:pt idx="2829">
                  <c:v>0.33039399999999997</c:v>
                </c:pt>
                <c:pt idx="2830">
                  <c:v>0.33668199999999998</c:v>
                </c:pt>
                <c:pt idx="2831">
                  <c:v>0.34002299999999996</c:v>
                </c:pt>
                <c:pt idx="2832">
                  <c:v>0.33309299999999997</c:v>
                </c:pt>
                <c:pt idx="2833">
                  <c:v>0.32876299999999997</c:v>
                </c:pt>
                <c:pt idx="2834">
                  <c:v>0.31106</c:v>
                </c:pt>
                <c:pt idx="2835">
                  <c:v>0.30414199999999997</c:v>
                </c:pt>
                <c:pt idx="2836">
                  <c:v>0.304811</c:v>
                </c:pt>
                <c:pt idx="2837">
                  <c:v>0.28792499999999999</c:v>
                </c:pt>
                <c:pt idx="2838">
                  <c:v>0.26774199999999998</c:v>
                </c:pt>
                <c:pt idx="2839">
                  <c:v>0.27302999999999999</c:v>
                </c:pt>
                <c:pt idx="2840">
                  <c:v>0.286302</c:v>
                </c:pt>
                <c:pt idx="2841">
                  <c:v>0.27623700000000001</c:v>
                </c:pt>
                <c:pt idx="2842">
                  <c:v>0.25748699999999997</c:v>
                </c:pt>
                <c:pt idx="2843">
                  <c:v>0.25393499999999997</c:v>
                </c:pt>
                <c:pt idx="2844">
                  <c:v>0.23415699999999998</c:v>
                </c:pt>
                <c:pt idx="2845">
                  <c:v>0.225324</c:v>
                </c:pt>
                <c:pt idx="2846">
                  <c:v>0.22541699999999998</c:v>
                </c:pt>
                <c:pt idx="2847">
                  <c:v>0.24048599999999998</c:v>
                </c:pt>
                <c:pt idx="2848">
                  <c:v>0.24087499999999998</c:v>
                </c:pt>
                <c:pt idx="2849">
                  <c:v>0.249164</c:v>
                </c:pt>
                <c:pt idx="2850">
                  <c:v>0.25497199999999998</c:v>
                </c:pt>
                <c:pt idx="2851">
                  <c:v>0.25673899999999999</c:v>
                </c:pt>
                <c:pt idx="2852">
                  <c:v>0.23332699999999998</c:v>
                </c:pt>
                <c:pt idx="2853">
                  <c:v>0.216914</c:v>
                </c:pt>
                <c:pt idx="2854">
                  <c:v>0.21936599999999998</c:v>
                </c:pt>
                <c:pt idx="2855">
                  <c:v>0.22447000000000003</c:v>
                </c:pt>
                <c:pt idx="2856">
                  <c:v>0.21751299999999998</c:v>
                </c:pt>
                <c:pt idx="2857">
                  <c:v>0.22071000000000002</c:v>
                </c:pt>
                <c:pt idx="2858">
                  <c:v>0.23444499999999999</c:v>
                </c:pt>
                <c:pt idx="2859">
                  <c:v>0.23511599999999999</c:v>
                </c:pt>
                <c:pt idx="2860">
                  <c:v>0.229629</c:v>
                </c:pt>
                <c:pt idx="2861">
                  <c:v>0.231901</c:v>
                </c:pt>
                <c:pt idx="2862">
                  <c:v>0.25438299999999997</c:v>
                </c:pt>
                <c:pt idx="2863">
                  <c:v>0.262374</c:v>
                </c:pt>
                <c:pt idx="2864">
                  <c:v>0.268955</c:v>
                </c:pt>
                <c:pt idx="2865">
                  <c:v>0.27468899999999996</c:v>
                </c:pt>
                <c:pt idx="2866">
                  <c:v>0.27598400000000001</c:v>
                </c:pt>
                <c:pt idx="2867">
                  <c:v>0.29365199999999997</c:v>
                </c:pt>
                <c:pt idx="2868">
                  <c:v>0.29096299999999997</c:v>
                </c:pt>
                <c:pt idx="2869">
                  <c:v>0.29220399999999996</c:v>
                </c:pt>
                <c:pt idx="2870">
                  <c:v>0.268376</c:v>
                </c:pt>
                <c:pt idx="2871">
                  <c:v>0.24551499999999998</c:v>
                </c:pt>
                <c:pt idx="2872">
                  <c:v>0.2369</c:v>
                </c:pt>
                <c:pt idx="2873">
                  <c:v>0.279391</c:v>
                </c:pt>
                <c:pt idx="2874">
                  <c:v>0.30553399999999997</c:v>
                </c:pt>
                <c:pt idx="2875">
                  <c:v>0.31248599999999999</c:v>
                </c:pt>
                <c:pt idx="2876">
                  <c:v>0.350248</c:v>
                </c:pt>
                <c:pt idx="2877">
                  <c:v>0.36598799999999998</c:v>
                </c:pt>
                <c:pt idx="2878">
                  <c:v>0.39709800000000001</c:v>
                </c:pt>
                <c:pt idx="2879">
                  <c:v>0.39109499999999997</c:v>
                </c:pt>
                <c:pt idx="2880">
                  <c:v>0.38343499999999997</c:v>
                </c:pt>
                <c:pt idx="2881">
                  <c:v>0.48510399999999998</c:v>
                </c:pt>
                <c:pt idx="2882">
                  <c:v>0.51089299999999993</c:v>
                </c:pt>
                <c:pt idx="2883">
                  <c:v>0.51622199999999996</c:v>
                </c:pt>
                <c:pt idx="2884">
                  <c:v>0.51270700000000002</c:v>
                </c:pt>
                <c:pt idx="2885">
                  <c:v>0.50161800000000001</c:v>
                </c:pt>
                <c:pt idx="2886">
                  <c:v>0.47227000000000002</c:v>
                </c:pt>
                <c:pt idx="2887">
                  <c:v>0.457065</c:v>
                </c:pt>
                <c:pt idx="2888">
                  <c:v>0.43134400000000001</c:v>
                </c:pt>
                <c:pt idx="2889">
                  <c:v>0.41612899999999997</c:v>
                </c:pt>
                <c:pt idx="2890">
                  <c:v>0.39844799999999997</c:v>
                </c:pt>
                <c:pt idx="2891">
                  <c:v>0.38069000000000003</c:v>
                </c:pt>
                <c:pt idx="2892">
                  <c:v>0.38129799999999997</c:v>
                </c:pt>
                <c:pt idx="2893">
                  <c:v>0.33201799999999998</c:v>
                </c:pt>
                <c:pt idx="2894">
                  <c:v>0.29579299999999997</c:v>
                </c:pt>
                <c:pt idx="2895">
                  <c:v>0.28614400000000001</c:v>
                </c:pt>
                <c:pt idx="2896">
                  <c:v>0.25593899999999997</c:v>
                </c:pt>
                <c:pt idx="2897">
                  <c:v>0.23074299999999998</c:v>
                </c:pt>
                <c:pt idx="2898">
                  <c:v>0.22516599999999998</c:v>
                </c:pt>
                <c:pt idx="2899">
                  <c:v>0.21624000000000002</c:v>
                </c:pt>
                <c:pt idx="2900">
                  <c:v>0.20857899999999999</c:v>
                </c:pt>
                <c:pt idx="2901">
                  <c:v>0.19841899999999998</c:v>
                </c:pt>
                <c:pt idx="2902">
                  <c:v>0.18895199999999998</c:v>
                </c:pt>
                <c:pt idx="2903">
                  <c:v>0.17669299999999999</c:v>
                </c:pt>
                <c:pt idx="2904">
                  <c:v>0.166627</c:v>
                </c:pt>
                <c:pt idx="2905">
                  <c:v>0.15232199999999999</c:v>
                </c:pt>
                <c:pt idx="2906">
                  <c:v>0.134267</c:v>
                </c:pt>
                <c:pt idx="2907">
                  <c:v>0.13193299999999999</c:v>
                </c:pt>
                <c:pt idx="2908">
                  <c:v>0.14819499999999999</c:v>
                </c:pt>
                <c:pt idx="2909">
                  <c:v>0.142375</c:v>
                </c:pt>
                <c:pt idx="2910">
                  <c:v>0.14511199999999999</c:v>
                </c:pt>
                <c:pt idx="2911">
                  <c:v>0.13345299999999999</c:v>
                </c:pt>
                <c:pt idx="2912">
                  <c:v>0.12413399999999999</c:v>
                </c:pt>
                <c:pt idx="2913">
                  <c:v>0.11068599999999999</c:v>
                </c:pt>
                <c:pt idx="2914">
                  <c:v>0.112457</c:v>
                </c:pt>
                <c:pt idx="2915">
                  <c:v>9.2345999999999998E-2</c:v>
                </c:pt>
                <c:pt idx="2916">
                  <c:v>8.5401999999999992E-2</c:v>
                </c:pt>
                <c:pt idx="2917">
                  <c:v>8.4342E-2</c:v>
                </c:pt>
                <c:pt idx="2918">
                  <c:v>8.8941999999999993E-2</c:v>
                </c:pt>
                <c:pt idx="2919">
                  <c:v>9.4722000000000001E-2</c:v>
                </c:pt>
                <c:pt idx="2920">
                  <c:v>9.8533999999999997E-2</c:v>
                </c:pt>
                <c:pt idx="2921">
                  <c:v>9.3481999999999996E-2</c:v>
                </c:pt>
                <c:pt idx="2922">
                  <c:v>8.0326999999999996E-2</c:v>
                </c:pt>
                <c:pt idx="2923">
                  <c:v>6.4890000000000003E-2</c:v>
                </c:pt>
                <c:pt idx="2924">
                  <c:v>5.8853999999999997E-2</c:v>
                </c:pt>
                <c:pt idx="2925">
                  <c:v>5.2046999999999996E-2</c:v>
                </c:pt>
                <c:pt idx="2926">
                  <c:v>4.7490999999999998E-2</c:v>
                </c:pt>
                <c:pt idx="2927">
                  <c:v>4.2231999999999999E-2</c:v>
                </c:pt>
                <c:pt idx="2928">
                  <c:v>4.5374999999999999E-2</c:v>
                </c:pt>
                <c:pt idx="2929">
                  <c:v>5.6631999999999995E-2</c:v>
                </c:pt>
                <c:pt idx="2930">
                  <c:v>5.0321999999999999E-2</c:v>
                </c:pt>
                <c:pt idx="2931">
                  <c:v>4.7003999999999997E-2</c:v>
                </c:pt>
                <c:pt idx="2932">
                  <c:v>4.1922000000000001E-2</c:v>
                </c:pt>
                <c:pt idx="2933">
                  <c:v>3.9639000000000001E-2</c:v>
                </c:pt>
                <c:pt idx="2934">
                  <c:v>5.5534999999999994E-2</c:v>
                </c:pt>
                <c:pt idx="2935">
                  <c:v>4.7567999999999999E-2</c:v>
                </c:pt>
                <c:pt idx="2936">
                  <c:v>4.5974999999999995E-2</c:v>
                </c:pt>
                <c:pt idx="2937">
                  <c:v>4.0777999999999995E-2</c:v>
                </c:pt>
                <c:pt idx="2938">
                  <c:v>4.4824999999999997E-2</c:v>
                </c:pt>
                <c:pt idx="2939">
                  <c:v>3.9505999999999999E-2</c:v>
                </c:pt>
                <c:pt idx="2940">
                  <c:v>3.3800000000000004E-2</c:v>
                </c:pt>
                <c:pt idx="2941">
                  <c:v>3.5984999999999996E-2</c:v>
                </c:pt>
                <c:pt idx="2942">
                  <c:v>3.5013999999999997E-2</c:v>
                </c:pt>
                <c:pt idx="2943">
                  <c:v>4.5717999999999995E-2</c:v>
                </c:pt>
                <c:pt idx="2944">
                  <c:v>5.2270999999999998E-2</c:v>
                </c:pt>
                <c:pt idx="2945">
                  <c:v>4.8082E-2</c:v>
                </c:pt>
                <c:pt idx="2946">
                  <c:v>4.4631999999999998E-2</c:v>
                </c:pt>
                <c:pt idx="2947">
                  <c:v>4.1033E-2</c:v>
                </c:pt>
                <c:pt idx="2948">
                  <c:v>2.7411999999999999E-2</c:v>
                </c:pt>
                <c:pt idx="2949">
                  <c:v>2.4752999999999997E-2</c:v>
                </c:pt>
                <c:pt idx="2950">
                  <c:v>2.0264000000000001E-2</c:v>
                </c:pt>
                <c:pt idx="2951">
                  <c:v>1.7523E-2</c:v>
                </c:pt>
                <c:pt idx="2952">
                  <c:v>1.3390000000000001E-2</c:v>
                </c:pt>
                <c:pt idx="2953">
                  <c:v>1.6430999999999998E-2</c:v>
                </c:pt>
                <c:pt idx="2954">
                  <c:v>2.1304999999999998E-2</c:v>
                </c:pt>
                <c:pt idx="2955">
                  <c:v>3.5413E-2</c:v>
                </c:pt>
                <c:pt idx="2956">
                  <c:v>2.6865999999999998E-2</c:v>
                </c:pt>
                <c:pt idx="2957">
                  <c:v>2.0470000000000002E-2</c:v>
                </c:pt>
                <c:pt idx="2958">
                  <c:v>1.6192999999999999E-2</c:v>
                </c:pt>
                <c:pt idx="2959">
                  <c:v>1.3663999999999999E-2</c:v>
                </c:pt>
                <c:pt idx="2960">
                  <c:v>1.1197E-2</c:v>
                </c:pt>
                <c:pt idx="2961">
                  <c:v>1.3677999999999999E-2</c:v>
                </c:pt>
                <c:pt idx="2962">
                  <c:v>1.2888999999999999E-2</c:v>
                </c:pt>
                <c:pt idx="2963">
                  <c:v>1.0240000000000001E-2</c:v>
                </c:pt>
                <c:pt idx="2964">
                  <c:v>1.1928999999999999E-2</c:v>
                </c:pt>
                <c:pt idx="2965">
                  <c:v>1.3448E-2</c:v>
                </c:pt>
                <c:pt idx="2966">
                  <c:v>1.3207E-2</c:v>
                </c:pt>
                <c:pt idx="2967">
                  <c:v>1.3802E-2</c:v>
                </c:pt>
                <c:pt idx="2968">
                  <c:v>1.2490999999999999E-2</c:v>
                </c:pt>
                <c:pt idx="2969">
                  <c:v>1.2447E-2</c:v>
                </c:pt>
                <c:pt idx="2970">
                  <c:v>1.0362999999999999E-2</c:v>
                </c:pt>
                <c:pt idx="2971">
                  <c:v>8.2819999999999994E-3</c:v>
                </c:pt>
                <c:pt idx="2972">
                  <c:v>8.4200000000000004E-3</c:v>
                </c:pt>
                <c:pt idx="2973">
                  <c:v>7.9539999999999993E-3</c:v>
                </c:pt>
                <c:pt idx="2974">
                  <c:v>9.7679999999999989E-3</c:v>
                </c:pt>
                <c:pt idx="2975">
                  <c:v>1.0168E-2</c:v>
                </c:pt>
                <c:pt idx="2976">
                  <c:v>9.7079999999999996E-3</c:v>
                </c:pt>
                <c:pt idx="2977">
                  <c:v>1.0976999999999999E-2</c:v>
                </c:pt>
                <c:pt idx="2978">
                  <c:v>1.455E-2</c:v>
                </c:pt>
                <c:pt idx="2979">
                  <c:v>1.6532999999999999E-2</c:v>
                </c:pt>
                <c:pt idx="2980">
                  <c:v>1.8180999999999999E-2</c:v>
                </c:pt>
                <c:pt idx="2981">
                  <c:v>1.6128E-2</c:v>
                </c:pt>
                <c:pt idx="2982">
                  <c:v>2.1609E-2</c:v>
                </c:pt>
                <c:pt idx="2983">
                  <c:v>2.0437E-2</c:v>
                </c:pt>
                <c:pt idx="2984">
                  <c:v>1.6153000000000001E-2</c:v>
                </c:pt>
                <c:pt idx="2985">
                  <c:v>1.8870000000000001E-2</c:v>
                </c:pt>
                <c:pt idx="2986">
                  <c:v>1.4665999999999998E-2</c:v>
                </c:pt>
                <c:pt idx="2987">
                  <c:v>1.4580000000000001E-2</c:v>
                </c:pt>
                <c:pt idx="2988">
                  <c:v>1.2563999999999999E-2</c:v>
                </c:pt>
                <c:pt idx="2989">
                  <c:v>9.6939999999999995E-3</c:v>
                </c:pt>
                <c:pt idx="2990">
                  <c:v>1.1368999999999999E-2</c:v>
                </c:pt>
                <c:pt idx="2991">
                  <c:v>1.3349E-2</c:v>
                </c:pt>
                <c:pt idx="2992">
                  <c:v>1.1054E-2</c:v>
                </c:pt>
                <c:pt idx="2993">
                  <c:v>2.0802999999999999E-2</c:v>
                </c:pt>
                <c:pt idx="2994">
                  <c:v>1.9493999999999997E-2</c:v>
                </c:pt>
                <c:pt idx="2995">
                  <c:v>1.668E-2</c:v>
                </c:pt>
                <c:pt idx="2996">
                  <c:v>1.4613999999999999E-2</c:v>
                </c:pt>
                <c:pt idx="2997">
                  <c:v>1.4381E-2</c:v>
                </c:pt>
                <c:pt idx="2998">
                  <c:v>1.3361999999999999E-2</c:v>
                </c:pt>
                <c:pt idx="2999">
                  <c:v>1.0343E-2</c:v>
                </c:pt>
                <c:pt idx="3000">
                  <c:v>1.2350000000000002E-2</c:v>
                </c:pt>
                <c:pt idx="3001">
                  <c:v>1.0532E-2</c:v>
                </c:pt>
                <c:pt idx="3002">
                  <c:v>1.0919E-2</c:v>
                </c:pt>
                <c:pt idx="3003">
                  <c:v>9.2009999999999991E-3</c:v>
                </c:pt>
                <c:pt idx="3004">
                  <c:v>1.047E-2</c:v>
                </c:pt>
                <c:pt idx="3005">
                  <c:v>1.166E-2</c:v>
                </c:pt>
                <c:pt idx="3006">
                  <c:v>1.0624999999999999E-2</c:v>
                </c:pt>
                <c:pt idx="3007">
                  <c:v>1.3934999999999999E-2</c:v>
                </c:pt>
                <c:pt idx="3008">
                  <c:v>1.3842E-2</c:v>
                </c:pt>
                <c:pt idx="3009">
                  <c:v>1.1240000000000002E-2</c:v>
                </c:pt>
                <c:pt idx="3010">
                  <c:v>1.0031999999999999E-2</c:v>
                </c:pt>
                <c:pt idx="3011">
                  <c:v>1.5543E-2</c:v>
                </c:pt>
                <c:pt idx="3012">
                  <c:v>1.4874E-2</c:v>
                </c:pt>
                <c:pt idx="3013">
                  <c:v>1.3300000000000001E-2</c:v>
                </c:pt>
                <c:pt idx="3014">
                  <c:v>1.2829E-2</c:v>
                </c:pt>
                <c:pt idx="3015">
                  <c:v>1.2933999999999999E-2</c:v>
                </c:pt>
                <c:pt idx="3016">
                  <c:v>1.0121999999999999E-2</c:v>
                </c:pt>
                <c:pt idx="3017">
                  <c:v>6.1519999999999995E-3</c:v>
                </c:pt>
                <c:pt idx="3018">
                  <c:v>5.0489999999999997E-3</c:v>
                </c:pt>
                <c:pt idx="3019">
                  <c:v>5.7609999999999996E-3</c:v>
                </c:pt>
                <c:pt idx="3020">
                  <c:v>7.6969999999999998E-3</c:v>
                </c:pt>
                <c:pt idx="3021">
                  <c:v>7.6539999999999993E-3</c:v>
                </c:pt>
                <c:pt idx="3022">
                  <c:v>1.3361999999999999E-2</c:v>
                </c:pt>
                <c:pt idx="3023">
                  <c:v>1.2593E-2</c:v>
                </c:pt>
                <c:pt idx="3024">
                  <c:v>2.0073999999999998E-2</c:v>
                </c:pt>
                <c:pt idx="3025">
                  <c:v>1.5538999999999999E-2</c:v>
                </c:pt>
                <c:pt idx="3026">
                  <c:v>1.2303E-2</c:v>
                </c:pt>
                <c:pt idx="3027">
                  <c:v>1.1710000000000002E-2</c:v>
                </c:pt>
                <c:pt idx="3028">
                  <c:v>1.1398E-2</c:v>
                </c:pt>
                <c:pt idx="3029">
                  <c:v>1.5191999999999999E-2</c:v>
                </c:pt>
                <c:pt idx="3030">
                  <c:v>1.8068000000000001E-2</c:v>
                </c:pt>
                <c:pt idx="3031">
                  <c:v>1.7564E-2</c:v>
                </c:pt>
                <c:pt idx="3032">
                  <c:v>2.0212999999999998E-2</c:v>
                </c:pt>
                <c:pt idx="3033">
                  <c:v>6.0405999999999994E-2</c:v>
                </c:pt>
                <c:pt idx="3034">
                  <c:v>5.5294999999999997E-2</c:v>
                </c:pt>
                <c:pt idx="3035">
                  <c:v>3.2674999999999996E-2</c:v>
                </c:pt>
                <c:pt idx="3036">
                  <c:v>2.4922999999999997E-2</c:v>
                </c:pt>
                <c:pt idx="3037">
                  <c:v>1.9950000000000002E-2</c:v>
                </c:pt>
                <c:pt idx="3038">
                  <c:v>1.5599E-2</c:v>
                </c:pt>
                <c:pt idx="3039">
                  <c:v>1.3847999999999999E-2</c:v>
                </c:pt>
                <c:pt idx="3040">
                  <c:v>1.3372E-2</c:v>
                </c:pt>
                <c:pt idx="3041">
                  <c:v>1.2803999999999999E-2</c:v>
                </c:pt>
                <c:pt idx="3042">
                  <c:v>1.09E-2</c:v>
                </c:pt>
                <c:pt idx="3043">
                  <c:v>1.1073999999999999E-2</c:v>
                </c:pt>
                <c:pt idx="3044">
                  <c:v>1.5103999999999999E-2</c:v>
                </c:pt>
                <c:pt idx="3045">
                  <c:v>1.6433E-2</c:v>
                </c:pt>
                <c:pt idx="3046">
                  <c:v>1.7193E-2</c:v>
                </c:pt>
                <c:pt idx="3047">
                  <c:v>2.3226999999999998E-2</c:v>
                </c:pt>
                <c:pt idx="3048">
                  <c:v>2.2293E-2</c:v>
                </c:pt>
                <c:pt idx="3049">
                  <c:v>2.3747999999999998E-2</c:v>
                </c:pt>
                <c:pt idx="3050">
                  <c:v>2.1440000000000001E-2</c:v>
                </c:pt>
                <c:pt idx="3051">
                  <c:v>2.5027999999999998E-2</c:v>
                </c:pt>
                <c:pt idx="3052">
                  <c:v>2.6353999999999999E-2</c:v>
                </c:pt>
                <c:pt idx="3053">
                  <c:v>2.0434000000000001E-2</c:v>
                </c:pt>
                <c:pt idx="3054">
                  <c:v>1.7839000000000001E-2</c:v>
                </c:pt>
                <c:pt idx="3055">
                  <c:v>1.5184999999999999E-2</c:v>
                </c:pt>
                <c:pt idx="3056">
                  <c:v>1.2492999999999999E-2</c:v>
                </c:pt>
                <c:pt idx="3057">
                  <c:v>1.1073E-2</c:v>
                </c:pt>
                <c:pt idx="3058">
                  <c:v>1.3568E-2</c:v>
                </c:pt>
                <c:pt idx="3059">
                  <c:v>1.2695999999999999E-2</c:v>
                </c:pt>
                <c:pt idx="3060">
                  <c:v>1.0938999999999999E-2</c:v>
                </c:pt>
                <c:pt idx="3061">
                  <c:v>1.1491999999999999E-2</c:v>
                </c:pt>
                <c:pt idx="3062">
                  <c:v>1.4376999999999999E-2</c:v>
                </c:pt>
                <c:pt idx="3063">
                  <c:v>9.6869999999999994E-3</c:v>
                </c:pt>
                <c:pt idx="3064">
                  <c:v>8.6829999999999997E-3</c:v>
                </c:pt>
                <c:pt idx="3065">
                  <c:v>8.6129999999999991E-3</c:v>
                </c:pt>
                <c:pt idx="3066">
                  <c:v>2.2322999999999999E-2</c:v>
                </c:pt>
                <c:pt idx="3067">
                  <c:v>2.5791999999999999E-2</c:v>
                </c:pt>
                <c:pt idx="3068">
                  <c:v>2.9392999999999999E-2</c:v>
                </c:pt>
                <c:pt idx="3069">
                  <c:v>2.2872999999999998E-2</c:v>
                </c:pt>
                <c:pt idx="3070">
                  <c:v>2.9897E-2</c:v>
                </c:pt>
                <c:pt idx="3071">
                  <c:v>3.1683999999999997E-2</c:v>
                </c:pt>
                <c:pt idx="3072">
                  <c:v>3.0890999999999998E-2</c:v>
                </c:pt>
                <c:pt idx="3073">
                  <c:v>2.8670000000000001E-2</c:v>
                </c:pt>
                <c:pt idx="3074">
                  <c:v>2.3528999999999998E-2</c:v>
                </c:pt>
                <c:pt idx="3075">
                  <c:v>1.7767999999999999E-2</c:v>
                </c:pt>
                <c:pt idx="3076">
                  <c:v>2.1350999999999998E-2</c:v>
                </c:pt>
                <c:pt idx="3077">
                  <c:v>1.8540000000000001E-2</c:v>
                </c:pt>
                <c:pt idx="3078">
                  <c:v>2.4906999999999999E-2</c:v>
                </c:pt>
                <c:pt idx="3079">
                  <c:v>3.0225999999999999E-2</c:v>
                </c:pt>
                <c:pt idx="3080">
                  <c:v>3.3186E-2</c:v>
                </c:pt>
                <c:pt idx="3081">
                  <c:v>4.4137999999999997E-2</c:v>
                </c:pt>
                <c:pt idx="3082">
                  <c:v>4.0170000000000004E-2</c:v>
                </c:pt>
                <c:pt idx="3083">
                  <c:v>4.1075E-2</c:v>
                </c:pt>
                <c:pt idx="3084">
                  <c:v>5.2416999999999998E-2</c:v>
                </c:pt>
                <c:pt idx="3085">
                  <c:v>4.3672999999999997E-2</c:v>
                </c:pt>
                <c:pt idx="3086">
                  <c:v>3.3656999999999999E-2</c:v>
                </c:pt>
                <c:pt idx="3087">
                  <c:v>3.0876999999999998E-2</c:v>
                </c:pt>
                <c:pt idx="3088">
                  <c:v>2.4541999999999998E-2</c:v>
                </c:pt>
                <c:pt idx="3089">
                  <c:v>1.9535999999999998E-2</c:v>
                </c:pt>
                <c:pt idx="3090">
                  <c:v>1.8546E-2</c:v>
                </c:pt>
                <c:pt idx="3091">
                  <c:v>1.7545999999999999E-2</c:v>
                </c:pt>
                <c:pt idx="3092">
                  <c:v>1.5510000000000001E-2</c:v>
                </c:pt>
                <c:pt idx="3093">
                  <c:v>1.1856999999999999E-2</c:v>
                </c:pt>
                <c:pt idx="3094">
                  <c:v>1.2747E-2</c:v>
                </c:pt>
                <c:pt idx="3095">
                  <c:v>1.2516999999999999E-2</c:v>
                </c:pt>
                <c:pt idx="3096">
                  <c:v>1.1375999999999999E-2</c:v>
                </c:pt>
                <c:pt idx="3097">
                  <c:v>4.0355999999999996E-2</c:v>
                </c:pt>
                <c:pt idx="3098">
                  <c:v>3.6580999999999995E-2</c:v>
                </c:pt>
                <c:pt idx="3099">
                  <c:v>4.2096999999999996E-2</c:v>
                </c:pt>
                <c:pt idx="3100">
                  <c:v>5.2371000000000001E-2</c:v>
                </c:pt>
                <c:pt idx="3101">
                  <c:v>5.1296999999999995E-2</c:v>
                </c:pt>
                <c:pt idx="3102">
                  <c:v>5.2692999999999997E-2</c:v>
                </c:pt>
                <c:pt idx="3103">
                  <c:v>4.6598000000000001E-2</c:v>
                </c:pt>
                <c:pt idx="3104">
                  <c:v>4.8350999999999998E-2</c:v>
                </c:pt>
                <c:pt idx="3105">
                  <c:v>5.9863E-2</c:v>
                </c:pt>
                <c:pt idx="3106">
                  <c:v>6.1376E-2</c:v>
                </c:pt>
                <c:pt idx="3107">
                  <c:v>6.2302999999999997E-2</c:v>
                </c:pt>
                <c:pt idx="3108">
                  <c:v>6.1765E-2</c:v>
                </c:pt>
                <c:pt idx="3109">
                  <c:v>5.4820000000000008E-2</c:v>
                </c:pt>
                <c:pt idx="3110">
                  <c:v>4.2678000000000001E-2</c:v>
                </c:pt>
                <c:pt idx="3111">
                  <c:v>3.9078000000000002E-2</c:v>
                </c:pt>
                <c:pt idx="3112">
                  <c:v>2.8749E-2</c:v>
                </c:pt>
                <c:pt idx="3113">
                  <c:v>2.5323999999999999E-2</c:v>
                </c:pt>
                <c:pt idx="3114">
                  <c:v>1.8533000000000001E-2</c:v>
                </c:pt>
                <c:pt idx="3115">
                  <c:v>1.7228E-2</c:v>
                </c:pt>
                <c:pt idx="3116">
                  <c:v>1.6441999999999998E-2</c:v>
                </c:pt>
                <c:pt idx="3117">
                  <c:v>1.8245999999999998E-2</c:v>
                </c:pt>
                <c:pt idx="3118">
                  <c:v>1.9906E-2</c:v>
                </c:pt>
                <c:pt idx="3119">
                  <c:v>2.2015E-2</c:v>
                </c:pt>
                <c:pt idx="3120">
                  <c:v>2.179E-2</c:v>
                </c:pt>
                <c:pt idx="3121">
                  <c:v>2.7560000000000001E-2</c:v>
                </c:pt>
                <c:pt idx="3122">
                  <c:v>4.5540000000000004E-2</c:v>
                </c:pt>
                <c:pt idx="3123">
                  <c:v>6.6941000000000001E-2</c:v>
                </c:pt>
                <c:pt idx="3124">
                  <c:v>7.012199999999999E-2</c:v>
                </c:pt>
                <c:pt idx="3125">
                  <c:v>6.4630999999999994E-2</c:v>
                </c:pt>
                <c:pt idx="3126">
                  <c:v>6.6490999999999995E-2</c:v>
                </c:pt>
                <c:pt idx="3127">
                  <c:v>5.5417999999999995E-2</c:v>
                </c:pt>
                <c:pt idx="3128">
                  <c:v>5.6688999999999996E-2</c:v>
                </c:pt>
                <c:pt idx="3129">
                  <c:v>4.5430999999999999E-2</c:v>
                </c:pt>
                <c:pt idx="3130">
                  <c:v>3.6566000000000001E-2</c:v>
                </c:pt>
                <c:pt idx="3131">
                  <c:v>2.9110000000000004E-2</c:v>
                </c:pt>
                <c:pt idx="3132">
                  <c:v>3.1060999999999998E-2</c:v>
                </c:pt>
                <c:pt idx="3133">
                  <c:v>3.0110000000000001E-2</c:v>
                </c:pt>
                <c:pt idx="3134">
                  <c:v>2.5551999999999998E-2</c:v>
                </c:pt>
                <c:pt idx="3135">
                  <c:v>2.2277999999999999E-2</c:v>
                </c:pt>
                <c:pt idx="3136">
                  <c:v>2.6143999999999997E-2</c:v>
                </c:pt>
                <c:pt idx="3137">
                  <c:v>2.3220000000000001E-2</c:v>
                </c:pt>
                <c:pt idx="3138">
                  <c:v>1.9472E-2</c:v>
                </c:pt>
                <c:pt idx="3139">
                  <c:v>2.1746999999999999E-2</c:v>
                </c:pt>
                <c:pt idx="3140">
                  <c:v>2.5795999999999999E-2</c:v>
                </c:pt>
                <c:pt idx="3141">
                  <c:v>1.8474000000000001E-2</c:v>
                </c:pt>
                <c:pt idx="3142">
                  <c:v>2.3448E-2</c:v>
                </c:pt>
                <c:pt idx="3143">
                  <c:v>2.1152999999999998E-2</c:v>
                </c:pt>
                <c:pt idx="3144">
                  <c:v>1.7971999999999998E-2</c:v>
                </c:pt>
                <c:pt idx="3145">
                  <c:v>2.1087999999999999E-2</c:v>
                </c:pt>
                <c:pt idx="3146">
                  <c:v>2.2321000000000001E-2</c:v>
                </c:pt>
                <c:pt idx="3147">
                  <c:v>2.7880000000000002E-2</c:v>
                </c:pt>
                <c:pt idx="3148">
                  <c:v>2.8329E-2</c:v>
                </c:pt>
                <c:pt idx="3149">
                  <c:v>2.6293E-2</c:v>
                </c:pt>
                <c:pt idx="3150">
                  <c:v>2.7310000000000001E-2</c:v>
                </c:pt>
                <c:pt idx="3151">
                  <c:v>2.4034E-2</c:v>
                </c:pt>
                <c:pt idx="3152">
                  <c:v>1.9712999999999998E-2</c:v>
                </c:pt>
                <c:pt idx="3153">
                  <c:v>1.7010999999999998E-2</c:v>
                </c:pt>
                <c:pt idx="3154">
                  <c:v>1.7859E-2</c:v>
                </c:pt>
                <c:pt idx="3155">
                  <c:v>1.7874999999999999E-2</c:v>
                </c:pt>
                <c:pt idx="3156">
                  <c:v>1.4470000000000002E-2</c:v>
                </c:pt>
                <c:pt idx="3157">
                  <c:v>9.018E-3</c:v>
                </c:pt>
                <c:pt idx="3158">
                  <c:v>1.0442E-2</c:v>
                </c:pt>
                <c:pt idx="3159">
                  <c:v>1.0274E-2</c:v>
                </c:pt>
                <c:pt idx="3160">
                  <c:v>1.0570000000000001E-2</c:v>
                </c:pt>
                <c:pt idx="3161">
                  <c:v>1.0499E-2</c:v>
                </c:pt>
                <c:pt idx="3162">
                  <c:v>8.912999999999999E-3</c:v>
                </c:pt>
                <c:pt idx="3163">
                  <c:v>7.5079999999999999E-3</c:v>
                </c:pt>
                <c:pt idx="3164">
                  <c:v>9.0900000000000009E-3</c:v>
                </c:pt>
                <c:pt idx="3165">
                  <c:v>8.2459999999999999E-3</c:v>
                </c:pt>
                <c:pt idx="3166">
                  <c:v>7.535E-3</c:v>
                </c:pt>
                <c:pt idx="3167">
                  <c:v>6.5659999999999998E-3</c:v>
                </c:pt>
                <c:pt idx="3168">
                  <c:v>5.3249999999999999E-3</c:v>
                </c:pt>
                <c:pt idx="3169">
                  <c:v>4.3660000000000001E-3</c:v>
                </c:pt>
                <c:pt idx="3170">
                  <c:v>6.1009999999999997E-3</c:v>
                </c:pt>
                <c:pt idx="3171">
                  <c:v>4.6210000000000001E-3</c:v>
                </c:pt>
                <c:pt idx="3172">
                  <c:v>8.4449999999999994E-3</c:v>
                </c:pt>
                <c:pt idx="3173">
                  <c:v>9.698E-3</c:v>
                </c:pt>
                <c:pt idx="3174">
                  <c:v>1.0992999999999999E-2</c:v>
                </c:pt>
                <c:pt idx="3175">
                  <c:v>1.1472999999999999E-2</c:v>
                </c:pt>
                <c:pt idx="3176">
                  <c:v>1.4972999999999998E-2</c:v>
                </c:pt>
                <c:pt idx="3177">
                  <c:v>1.5972999999999998E-2</c:v>
                </c:pt>
                <c:pt idx="3178">
                  <c:v>1.2945999999999999E-2</c:v>
                </c:pt>
                <c:pt idx="3179">
                  <c:v>1.4055E-2</c:v>
                </c:pt>
                <c:pt idx="3180">
                  <c:v>2.0160000000000001E-2</c:v>
                </c:pt>
                <c:pt idx="3181">
                  <c:v>1.7416000000000001E-2</c:v>
                </c:pt>
                <c:pt idx="3182">
                  <c:v>1.1637E-2</c:v>
                </c:pt>
                <c:pt idx="3183">
                  <c:v>1.1680999999999999E-2</c:v>
                </c:pt>
                <c:pt idx="3184">
                  <c:v>1.1217999999999999E-2</c:v>
                </c:pt>
                <c:pt idx="3185">
                  <c:v>1.1384E-2</c:v>
                </c:pt>
                <c:pt idx="3186">
                  <c:v>9.8539999999999999E-3</c:v>
                </c:pt>
                <c:pt idx="3187">
                  <c:v>8.2620000000000002E-3</c:v>
                </c:pt>
                <c:pt idx="3188">
                  <c:v>8.9429999999999996E-3</c:v>
                </c:pt>
                <c:pt idx="3189">
                  <c:v>8.7720000000000003E-3</c:v>
                </c:pt>
                <c:pt idx="3190">
                  <c:v>8.1139999999999997E-3</c:v>
                </c:pt>
                <c:pt idx="3191">
                  <c:v>8.4489999999999999E-3</c:v>
                </c:pt>
                <c:pt idx="3192">
                  <c:v>1.4001999999999999E-2</c:v>
                </c:pt>
                <c:pt idx="3193">
                  <c:v>1.3132999999999999E-2</c:v>
                </c:pt>
                <c:pt idx="3194">
                  <c:v>1.2022E-2</c:v>
                </c:pt>
                <c:pt idx="3195">
                  <c:v>2.0247999999999999E-2</c:v>
                </c:pt>
                <c:pt idx="3196">
                  <c:v>2.8063999999999999E-2</c:v>
                </c:pt>
                <c:pt idx="3197">
                  <c:v>2.3545E-2</c:v>
                </c:pt>
                <c:pt idx="3198">
                  <c:v>2.7139E-2</c:v>
                </c:pt>
                <c:pt idx="3199">
                  <c:v>4.6522000000000001E-2</c:v>
                </c:pt>
                <c:pt idx="3200">
                  <c:v>4.5895999999999999E-2</c:v>
                </c:pt>
                <c:pt idx="3201">
                  <c:v>6.0423999999999999E-2</c:v>
                </c:pt>
                <c:pt idx="3202">
                  <c:v>4.3758999999999999E-2</c:v>
                </c:pt>
                <c:pt idx="3203">
                  <c:v>3.5963999999999996E-2</c:v>
                </c:pt>
                <c:pt idx="3204">
                  <c:v>2.7306E-2</c:v>
                </c:pt>
                <c:pt idx="3205">
                  <c:v>2.0833999999999998E-2</c:v>
                </c:pt>
                <c:pt idx="3206">
                  <c:v>1.6632000000000001E-2</c:v>
                </c:pt>
                <c:pt idx="3207">
                  <c:v>1.4223E-2</c:v>
                </c:pt>
                <c:pt idx="3208">
                  <c:v>1.5118999999999999E-2</c:v>
                </c:pt>
                <c:pt idx="3209">
                  <c:v>1.4320000000000001E-2</c:v>
                </c:pt>
                <c:pt idx="3210">
                  <c:v>1.4546999999999999E-2</c:v>
                </c:pt>
                <c:pt idx="3211">
                  <c:v>1.5502E-2</c:v>
                </c:pt>
                <c:pt idx="3212">
                  <c:v>1.8520999999999999E-2</c:v>
                </c:pt>
                <c:pt idx="3213">
                  <c:v>2.1462999999999999E-2</c:v>
                </c:pt>
                <c:pt idx="3214">
                  <c:v>2.2741999999999998E-2</c:v>
                </c:pt>
                <c:pt idx="3215">
                  <c:v>1.9661999999999999E-2</c:v>
                </c:pt>
                <c:pt idx="3216">
                  <c:v>2.0200000000000003E-2</c:v>
                </c:pt>
                <c:pt idx="3217">
                  <c:v>2.5956E-2</c:v>
                </c:pt>
                <c:pt idx="3218">
                  <c:v>2.3165999999999999E-2</c:v>
                </c:pt>
                <c:pt idx="3219">
                  <c:v>2.4261999999999999E-2</c:v>
                </c:pt>
                <c:pt idx="3220">
                  <c:v>2.7984999999999999E-2</c:v>
                </c:pt>
                <c:pt idx="3221">
                  <c:v>2.9180999999999999E-2</c:v>
                </c:pt>
                <c:pt idx="3222">
                  <c:v>3.4126999999999998E-2</c:v>
                </c:pt>
                <c:pt idx="3223">
                  <c:v>2.8715999999999998E-2</c:v>
                </c:pt>
                <c:pt idx="3224">
                  <c:v>3.8903E-2</c:v>
                </c:pt>
                <c:pt idx="3225">
                  <c:v>2.9981999999999998E-2</c:v>
                </c:pt>
                <c:pt idx="3226">
                  <c:v>3.2112999999999996E-2</c:v>
                </c:pt>
                <c:pt idx="3227">
                  <c:v>3.5104999999999997E-2</c:v>
                </c:pt>
                <c:pt idx="3228">
                  <c:v>2.6832999999999999E-2</c:v>
                </c:pt>
                <c:pt idx="3229">
                  <c:v>2.6889E-2</c:v>
                </c:pt>
                <c:pt idx="3230">
                  <c:v>2.2138999999999999E-2</c:v>
                </c:pt>
                <c:pt idx="3231">
                  <c:v>3.1387999999999999E-2</c:v>
                </c:pt>
                <c:pt idx="3232">
                  <c:v>2.5430999999999999E-2</c:v>
                </c:pt>
                <c:pt idx="3233">
                  <c:v>2.4067999999999999E-2</c:v>
                </c:pt>
                <c:pt idx="3234">
                  <c:v>2.7372999999999998E-2</c:v>
                </c:pt>
                <c:pt idx="3235">
                  <c:v>2.3633999999999999E-2</c:v>
                </c:pt>
                <c:pt idx="3236">
                  <c:v>2.2675999999999998E-2</c:v>
                </c:pt>
                <c:pt idx="3237">
                  <c:v>1.8190000000000001E-2</c:v>
                </c:pt>
                <c:pt idx="3238">
                  <c:v>1.5061E-2</c:v>
                </c:pt>
                <c:pt idx="3239">
                  <c:v>1.745E-2</c:v>
                </c:pt>
                <c:pt idx="3240">
                  <c:v>1.635E-2</c:v>
                </c:pt>
                <c:pt idx="3241">
                  <c:v>1.8703999999999998E-2</c:v>
                </c:pt>
                <c:pt idx="3242">
                  <c:v>1.5392999999999999E-2</c:v>
                </c:pt>
                <c:pt idx="3243">
                  <c:v>1.5101999999999999E-2</c:v>
                </c:pt>
                <c:pt idx="3244">
                  <c:v>2.4920000000000001E-2</c:v>
                </c:pt>
                <c:pt idx="3245">
                  <c:v>3.3763000000000001E-2</c:v>
                </c:pt>
                <c:pt idx="3246">
                  <c:v>3.1280999999999996E-2</c:v>
                </c:pt>
                <c:pt idx="3247">
                  <c:v>3.3680999999999996E-2</c:v>
                </c:pt>
                <c:pt idx="3248">
                  <c:v>3.5897999999999999E-2</c:v>
                </c:pt>
                <c:pt idx="3249">
                  <c:v>4.3264999999999998E-2</c:v>
                </c:pt>
                <c:pt idx="3250">
                  <c:v>6.8818999999999991E-2</c:v>
                </c:pt>
                <c:pt idx="3251">
                  <c:v>6.5101999999999993E-2</c:v>
                </c:pt>
                <c:pt idx="3252">
                  <c:v>5.6010000000000004E-2</c:v>
                </c:pt>
                <c:pt idx="3253">
                  <c:v>5.7213E-2</c:v>
                </c:pt>
                <c:pt idx="3254">
                  <c:v>5.5152E-2</c:v>
                </c:pt>
                <c:pt idx="3255">
                  <c:v>5.5985999999999994E-2</c:v>
                </c:pt>
                <c:pt idx="3256">
                  <c:v>5.8100000000000006E-2</c:v>
                </c:pt>
                <c:pt idx="3257">
                  <c:v>5.1823000000000001E-2</c:v>
                </c:pt>
                <c:pt idx="3258">
                  <c:v>5.7640000000000004E-2</c:v>
                </c:pt>
                <c:pt idx="3259">
                  <c:v>5.1140000000000005E-2</c:v>
                </c:pt>
                <c:pt idx="3260">
                  <c:v>5.2128000000000001E-2</c:v>
                </c:pt>
                <c:pt idx="3261">
                  <c:v>9.3258999999999995E-2</c:v>
                </c:pt>
                <c:pt idx="3262">
                  <c:v>6.2547999999999992E-2</c:v>
                </c:pt>
                <c:pt idx="3263">
                  <c:v>4.8418999999999997E-2</c:v>
                </c:pt>
                <c:pt idx="3264">
                  <c:v>4.7130000000000005E-2</c:v>
                </c:pt>
                <c:pt idx="3265">
                  <c:v>3.8842000000000002E-2</c:v>
                </c:pt>
                <c:pt idx="3266">
                  <c:v>3.3957000000000001E-2</c:v>
                </c:pt>
                <c:pt idx="3267">
                  <c:v>2.5864999999999999E-2</c:v>
                </c:pt>
                <c:pt idx="3268">
                  <c:v>2.0525999999999999E-2</c:v>
                </c:pt>
                <c:pt idx="3269">
                  <c:v>1.5271E-2</c:v>
                </c:pt>
                <c:pt idx="3270">
                  <c:v>1.4667999999999999E-2</c:v>
                </c:pt>
                <c:pt idx="3271">
                  <c:v>1.2914999999999999E-2</c:v>
                </c:pt>
                <c:pt idx="3272">
                  <c:v>1.2043E-2</c:v>
                </c:pt>
                <c:pt idx="3273">
                  <c:v>1.0071999999999999E-2</c:v>
                </c:pt>
                <c:pt idx="3274">
                  <c:v>8.4370000000000001E-3</c:v>
                </c:pt>
                <c:pt idx="3275">
                  <c:v>1.2074999999999999E-2</c:v>
                </c:pt>
                <c:pt idx="3276">
                  <c:v>1.5120999999999999E-2</c:v>
                </c:pt>
                <c:pt idx="3277">
                  <c:v>1.3852999999999999E-2</c:v>
                </c:pt>
                <c:pt idx="3278">
                  <c:v>1.1590000000000001E-2</c:v>
                </c:pt>
                <c:pt idx="3279">
                  <c:v>1.4587999999999999E-2</c:v>
                </c:pt>
                <c:pt idx="3280">
                  <c:v>1.2308999999999999E-2</c:v>
                </c:pt>
                <c:pt idx="3281">
                  <c:v>1.4320000000000001E-2</c:v>
                </c:pt>
                <c:pt idx="3282">
                  <c:v>1.1937999999999999E-2</c:v>
                </c:pt>
                <c:pt idx="3283">
                  <c:v>1.0714999999999999E-2</c:v>
                </c:pt>
                <c:pt idx="3284">
                  <c:v>1.1231999999999999E-2</c:v>
                </c:pt>
                <c:pt idx="3285">
                  <c:v>1.174E-2</c:v>
                </c:pt>
                <c:pt idx="3286">
                  <c:v>1.3245999999999999E-2</c:v>
                </c:pt>
                <c:pt idx="3287">
                  <c:v>1.2120000000000001E-2</c:v>
                </c:pt>
                <c:pt idx="3288">
                  <c:v>1.1703999999999999E-2</c:v>
                </c:pt>
                <c:pt idx="3289">
                  <c:v>8.3559999999999988E-3</c:v>
                </c:pt>
                <c:pt idx="3290">
                  <c:v>7.1049999999999993E-3</c:v>
                </c:pt>
                <c:pt idx="3291">
                  <c:v>8.5039999999999994E-3</c:v>
                </c:pt>
                <c:pt idx="3292">
                  <c:v>6.3579999999999999E-3</c:v>
                </c:pt>
                <c:pt idx="3293">
                  <c:v>5.5969999999999995E-3</c:v>
                </c:pt>
                <c:pt idx="3294">
                  <c:v>6.1329999999999996E-3</c:v>
                </c:pt>
                <c:pt idx="3295">
                  <c:v>1.0640999999999999E-2</c:v>
                </c:pt>
                <c:pt idx="3296">
                  <c:v>8.2369999999999995E-3</c:v>
                </c:pt>
                <c:pt idx="3297">
                  <c:v>1.3542999999999999E-2</c:v>
                </c:pt>
                <c:pt idx="3298">
                  <c:v>3.8940000000000002E-2</c:v>
                </c:pt>
                <c:pt idx="3299">
                  <c:v>3.2368000000000001E-2</c:v>
                </c:pt>
                <c:pt idx="3300">
                  <c:v>2.5444999999999999E-2</c:v>
                </c:pt>
                <c:pt idx="3301">
                  <c:v>1.8160000000000003E-2</c:v>
                </c:pt>
                <c:pt idx="3302">
                  <c:v>1.8685999999999998E-2</c:v>
                </c:pt>
                <c:pt idx="3303">
                  <c:v>1.6382999999999998E-2</c:v>
                </c:pt>
                <c:pt idx="3304">
                  <c:v>1.3990000000000001E-2</c:v>
                </c:pt>
                <c:pt idx="3305">
                  <c:v>1.1661999999999999E-2</c:v>
                </c:pt>
                <c:pt idx="3306">
                  <c:v>9.2490000000000003E-3</c:v>
                </c:pt>
                <c:pt idx="3307">
                  <c:v>2.4910000000000002E-2</c:v>
                </c:pt>
                <c:pt idx="3308">
                  <c:v>1.8083999999999999E-2</c:v>
                </c:pt>
                <c:pt idx="3309">
                  <c:v>2.2890000000000001E-2</c:v>
                </c:pt>
                <c:pt idx="3310">
                  <c:v>2.2301999999999999E-2</c:v>
                </c:pt>
                <c:pt idx="3311">
                  <c:v>1.8138999999999999E-2</c:v>
                </c:pt>
                <c:pt idx="3312">
                  <c:v>1.6232E-2</c:v>
                </c:pt>
                <c:pt idx="3313">
                  <c:v>1.601E-2</c:v>
                </c:pt>
                <c:pt idx="3314">
                  <c:v>1.7165E-2</c:v>
                </c:pt>
                <c:pt idx="3315">
                  <c:v>1.4164E-2</c:v>
                </c:pt>
                <c:pt idx="3316">
                  <c:v>1.0785999999999999E-2</c:v>
                </c:pt>
                <c:pt idx="3317">
                  <c:v>8.4729999999999996E-3</c:v>
                </c:pt>
                <c:pt idx="3318">
                  <c:v>6.012E-3</c:v>
                </c:pt>
                <c:pt idx="3319">
                  <c:v>1.1715999999999999E-2</c:v>
                </c:pt>
                <c:pt idx="3320">
                  <c:v>9.9119999999999989E-3</c:v>
                </c:pt>
                <c:pt idx="3321">
                  <c:v>9.2110000000000004E-3</c:v>
                </c:pt>
                <c:pt idx="3322">
                  <c:v>1.191E-2</c:v>
                </c:pt>
                <c:pt idx="3323">
                  <c:v>1.0501999999999999E-2</c:v>
                </c:pt>
                <c:pt idx="3324">
                  <c:v>8.7869999999999997E-3</c:v>
                </c:pt>
                <c:pt idx="3325">
                  <c:v>8.5880000000000001E-3</c:v>
                </c:pt>
                <c:pt idx="3326">
                  <c:v>1.1377999999999999E-2</c:v>
                </c:pt>
                <c:pt idx="3327">
                  <c:v>1.2437999999999999E-2</c:v>
                </c:pt>
                <c:pt idx="3328">
                  <c:v>1.3578999999999999E-2</c:v>
                </c:pt>
                <c:pt idx="3329">
                  <c:v>1.0621E-2</c:v>
                </c:pt>
                <c:pt idx="3330">
                  <c:v>1.0036E-2</c:v>
                </c:pt>
                <c:pt idx="3331">
                  <c:v>1.2275999999999999E-2</c:v>
                </c:pt>
                <c:pt idx="3332">
                  <c:v>1.4267999999999999E-2</c:v>
                </c:pt>
                <c:pt idx="3333">
                  <c:v>1.3816999999999999E-2</c:v>
                </c:pt>
                <c:pt idx="3334">
                  <c:v>1.2182E-2</c:v>
                </c:pt>
                <c:pt idx="3335">
                  <c:v>1.0520999999999999E-2</c:v>
                </c:pt>
                <c:pt idx="3336">
                  <c:v>9.325E-3</c:v>
                </c:pt>
                <c:pt idx="3337">
                  <c:v>8.6169999999999997E-3</c:v>
                </c:pt>
                <c:pt idx="3338">
                  <c:v>7.6369999999999997E-3</c:v>
                </c:pt>
                <c:pt idx="3339">
                  <c:v>1.2855E-2</c:v>
                </c:pt>
                <c:pt idx="3340">
                  <c:v>1.3814999999999999E-2</c:v>
                </c:pt>
                <c:pt idx="3341">
                  <c:v>1.6396999999999998E-2</c:v>
                </c:pt>
                <c:pt idx="3342">
                  <c:v>1.7599E-2</c:v>
                </c:pt>
                <c:pt idx="3343">
                  <c:v>1.6885999999999998E-2</c:v>
                </c:pt>
                <c:pt idx="3344">
                  <c:v>1.9460000000000002E-2</c:v>
                </c:pt>
                <c:pt idx="3345">
                  <c:v>2.0300000000000002E-2</c:v>
                </c:pt>
                <c:pt idx="3346">
                  <c:v>1.9667999999999998E-2</c:v>
                </c:pt>
                <c:pt idx="3347">
                  <c:v>1.6368000000000001E-2</c:v>
                </c:pt>
                <c:pt idx="3348">
                  <c:v>1.5200999999999999E-2</c:v>
                </c:pt>
                <c:pt idx="3349">
                  <c:v>1.2815999999999999E-2</c:v>
                </c:pt>
                <c:pt idx="3350">
                  <c:v>1.0020000000000001E-2</c:v>
                </c:pt>
                <c:pt idx="3351">
                  <c:v>9.4559999999999991E-3</c:v>
                </c:pt>
                <c:pt idx="3352">
                  <c:v>1.0822E-2</c:v>
                </c:pt>
                <c:pt idx="3353">
                  <c:v>9.8440000000000003E-3</c:v>
                </c:pt>
                <c:pt idx="3354">
                  <c:v>1.0498E-2</c:v>
                </c:pt>
                <c:pt idx="3355">
                  <c:v>8.0929999999999995E-3</c:v>
                </c:pt>
                <c:pt idx="3356">
                  <c:v>8.8089999999999991E-3</c:v>
                </c:pt>
                <c:pt idx="3357">
                  <c:v>7.718E-3</c:v>
                </c:pt>
                <c:pt idx="3358">
                  <c:v>1.0999999999999999E-2</c:v>
                </c:pt>
                <c:pt idx="3359">
                  <c:v>1.4034999999999999E-2</c:v>
                </c:pt>
                <c:pt idx="3360">
                  <c:v>1.5837999999999998E-2</c:v>
                </c:pt>
                <c:pt idx="3361">
                  <c:v>1.5958E-2</c:v>
                </c:pt>
                <c:pt idx="3362">
                  <c:v>1.5833E-2</c:v>
                </c:pt>
                <c:pt idx="3363">
                  <c:v>1.3954999999999999E-2</c:v>
                </c:pt>
                <c:pt idx="3364">
                  <c:v>1.4461999999999999E-2</c:v>
                </c:pt>
                <c:pt idx="3365">
                  <c:v>1.3193999999999999E-2</c:v>
                </c:pt>
                <c:pt idx="3366">
                  <c:v>1.1202E-2</c:v>
                </c:pt>
                <c:pt idx="3367">
                  <c:v>1.0832E-2</c:v>
                </c:pt>
                <c:pt idx="3368">
                  <c:v>9.4129999999999995E-3</c:v>
                </c:pt>
                <c:pt idx="3369">
                  <c:v>7.7279999999999996E-3</c:v>
                </c:pt>
                <c:pt idx="3370">
                  <c:v>8.0940000000000005E-3</c:v>
                </c:pt>
                <c:pt idx="3371">
                  <c:v>8.2389999999999998E-3</c:v>
                </c:pt>
                <c:pt idx="3372">
                  <c:v>9.3359999999999988E-3</c:v>
                </c:pt>
                <c:pt idx="3373">
                  <c:v>9.2949999999999994E-3</c:v>
                </c:pt>
                <c:pt idx="3374">
                  <c:v>7.5629999999999994E-3</c:v>
                </c:pt>
                <c:pt idx="3375">
                  <c:v>5.7739999999999996E-3</c:v>
                </c:pt>
                <c:pt idx="3376">
                  <c:v>4.8589999999999996E-3</c:v>
                </c:pt>
                <c:pt idx="3377">
                  <c:v>5.6129999999999999E-3</c:v>
                </c:pt>
                <c:pt idx="3378">
                  <c:v>5.9219999999999993E-3</c:v>
                </c:pt>
                <c:pt idx="3379">
                  <c:v>6.3E-3</c:v>
                </c:pt>
                <c:pt idx="3380">
                  <c:v>7.2109999999999995E-3</c:v>
                </c:pt>
                <c:pt idx="3381">
                  <c:v>7.0569999999999999E-3</c:v>
                </c:pt>
                <c:pt idx="3382">
                  <c:v>9.384E-3</c:v>
                </c:pt>
                <c:pt idx="3383">
                  <c:v>7.4440000000000001E-3</c:v>
                </c:pt>
                <c:pt idx="3384">
                  <c:v>5.2839999999999996E-3</c:v>
                </c:pt>
                <c:pt idx="3385">
                  <c:v>3.8689999999999996E-3</c:v>
                </c:pt>
                <c:pt idx="3386">
                  <c:v>2.7259999999999997E-3</c:v>
                </c:pt>
                <c:pt idx="3387">
                  <c:v>2.6029999999999998E-3</c:v>
                </c:pt>
                <c:pt idx="3388">
                  <c:v>4.0679999999999996E-3</c:v>
                </c:pt>
                <c:pt idx="3389">
                  <c:v>2.5509999999999999E-3</c:v>
                </c:pt>
                <c:pt idx="3390">
                  <c:v>2.2420000000000001E-3</c:v>
                </c:pt>
                <c:pt idx="3391">
                  <c:v>2.6029999999999998E-3</c:v>
                </c:pt>
                <c:pt idx="3392">
                  <c:v>3.3609999999999998E-3</c:v>
                </c:pt>
                <c:pt idx="3393">
                  <c:v>6.136E-3</c:v>
                </c:pt>
                <c:pt idx="3394">
                  <c:v>5.9879999999999994E-3</c:v>
                </c:pt>
                <c:pt idx="3395">
                  <c:v>5.1400000000000005E-3</c:v>
                </c:pt>
                <c:pt idx="3396">
                  <c:v>1.064E-2</c:v>
                </c:pt>
                <c:pt idx="3397">
                  <c:v>1.1264E-2</c:v>
                </c:pt>
                <c:pt idx="3398">
                  <c:v>7.7989999999999995E-3</c:v>
                </c:pt>
                <c:pt idx="3399">
                  <c:v>6.6779999999999999E-3</c:v>
                </c:pt>
                <c:pt idx="3400">
                  <c:v>5.4039999999999999E-3</c:v>
                </c:pt>
                <c:pt idx="3401">
                  <c:v>4.3229999999999996E-3</c:v>
                </c:pt>
                <c:pt idx="3402">
                  <c:v>3.5509999999999999E-3</c:v>
                </c:pt>
                <c:pt idx="3403">
                  <c:v>2.467E-3</c:v>
                </c:pt>
                <c:pt idx="3404">
                  <c:v>1.9019999999999998E-3</c:v>
                </c:pt>
                <c:pt idx="3405">
                  <c:v>1.7409999999999999E-3</c:v>
                </c:pt>
                <c:pt idx="3406">
                  <c:v>1.2819999999999999E-3</c:v>
                </c:pt>
                <c:pt idx="3407">
                  <c:v>1.9819999999999998E-3</c:v>
                </c:pt>
                <c:pt idx="3408">
                  <c:v>2.9709999999999997E-3</c:v>
                </c:pt>
                <c:pt idx="3409">
                  <c:v>3.3409999999999998E-3</c:v>
                </c:pt>
                <c:pt idx="3410">
                  <c:v>3.4900000000000005E-3</c:v>
                </c:pt>
                <c:pt idx="3411">
                  <c:v>2.9989999999999999E-3</c:v>
                </c:pt>
                <c:pt idx="3412">
                  <c:v>3.0539999999999999E-3</c:v>
                </c:pt>
                <c:pt idx="3413">
                  <c:v>3.235E-3</c:v>
                </c:pt>
                <c:pt idx="3414">
                  <c:v>2.1000000000000003E-3</c:v>
                </c:pt>
                <c:pt idx="3415">
                  <c:v>1.5349999999999999E-3</c:v>
                </c:pt>
                <c:pt idx="3416">
                  <c:v>1.299E-3</c:v>
                </c:pt>
                <c:pt idx="3417">
                  <c:v>1.328E-3</c:v>
                </c:pt>
                <c:pt idx="3418">
                  <c:v>1.328E-3</c:v>
                </c:pt>
                <c:pt idx="3419">
                  <c:v>4.8809999999999999E-3</c:v>
                </c:pt>
                <c:pt idx="3420">
                  <c:v>3.2849999999999997E-3</c:v>
                </c:pt>
                <c:pt idx="3421">
                  <c:v>2.209E-3</c:v>
                </c:pt>
                <c:pt idx="3422">
                  <c:v>1.867E-3</c:v>
                </c:pt>
                <c:pt idx="3423">
                  <c:v>1.449E-3</c:v>
                </c:pt>
                <c:pt idx="3424">
                  <c:v>1.6057999999999999E-2</c:v>
                </c:pt>
                <c:pt idx="3425">
                  <c:v>1.8291999999999999E-2</c:v>
                </c:pt>
                <c:pt idx="3426">
                  <c:v>2.2098E-2</c:v>
                </c:pt>
                <c:pt idx="3427">
                  <c:v>1.9074999999999998E-2</c:v>
                </c:pt>
                <c:pt idx="3428">
                  <c:v>2.0684999999999999E-2</c:v>
                </c:pt>
                <c:pt idx="3429">
                  <c:v>2.8031E-2</c:v>
                </c:pt>
                <c:pt idx="3430">
                  <c:v>3.5102000000000001E-2</c:v>
                </c:pt>
                <c:pt idx="3431">
                  <c:v>3.3361999999999996E-2</c:v>
                </c:pt>
                <c:pt idx="3432">
                  <c:v>2.7954E-2</c:v>
                </c:pt>
                <c:pt idx="3433">
                  <c:v>2.6754E-2</c:v>
                </c:pt>
                <c:pt idx="3434">
                  <c:v>2.9205999999999999E-2</c:v>
                </c:pt>
                <c:pt idx="3435">
                  <c:v>2.7910000000000001E-2</c:v>
                </c:pt>
                <c:pt idx="3436">
                  <c:v>2.1477E-2</c:v>
                </c:pt>
                <c:pt idx="3437">
                  <c:v>2.0470000000000002E-2</c:v>
                </c:pt>
                <c:pt idx="3438">
                  <c:v>3.7125999999999999E-2</c:v>
                </c:pt>
                <c:pt idx="3439">
                  <c:v>3.6545999999999995E-2</c:v>
                </c:pt>
                <c:pt idx="3440">
                  <c:v>3.4460000000000005E-2</c:v>
                </c:pt>
                <c:pt idx="3441">
                  <c:v>2.5906999999999999E-2</c:v>
                </c:pt>
                <c:pt idx="3442">
                  <c:v>2.3438999999999998E-2</c:v>
                </c:pt>
                <c:pt idx="3443">
                  <c:v>1.8920000000000003E-2</c:v>
                </c:pt>
                <c:pt idx="3444">
                  <c:v>1.9552E-2</c:v>
                </c:pt>
                <c:pt idx="3445">
                  <c:v>1.4105999999999999E-2</c:v>
                </c:pt>
                <c:pt idx="3446">
                  <c:v>1.6111999999999998E-2</c:v>
                </c:pt>
                <c:pt idx="3447">
                  <c:v>1.3966999999999999E-2</c:v>
                </c:pt>
                <c:pt idx="3448">
                  <c:v>9.0119999999999992E-3</c:v>
                </c:pt>
                <c:pt idx="3449">
                  <c:v>7.1419999999999999E-3</c:v>
                </c:pt>
                <c:pt idx="3450">
                  <c:v>7.574E-3</c:v>
                </c:pt>
                <c:pt idx="3451">
                  <c:v>6.7039999999999999E-3</c:v>
                </c:pt>
                <c:pt idx="3452">
                  <c:v>6.3939999999999995E-3</c:v>
                </c:pt>
                <c:pt idx="3453">
                  <c:v>5.4909999999999994E-3</c:v>
                </c:pt>
                <c:pt idx="3454">
                  <c:v>6.3839999999999999E-3</c:v>
                </c:pt>
                <c:pt idx="3455">
                  <c:v>8.3330000000000001E-3</c:v>
                </c:pt>
                <c:pt idx="3456">
                  <c:v>7.0629999999999998E-3</c:v>
                </c:pt>
                <c:pt idx="3457">
                  <c:v>7.0009999999999994E-3</c:v>
                </c:pt>
                <c:pt idx="3458">
                  <c:v>6.1989999999999996E-3</c:v>
                </c:pt>
                <c:pt idx="3459">
                  <c:v>6.5100000000000002E-3</c:v>
                </c:pt>
                <c:pt idx="3460">
                  <c:v>5.6739999999999994E-3</c:v>
                </c:pt>
                <c:pt idx="3461">
                  <c:v>5.692E-3</c:v>
                </c:pt>
                <c:pt idx="3462">
                  <c:v>3.9949999999999994E-3</c:v>
                </c:pt>
                <c:pt idx="3463">
                  <c:v>5.9069999999999999E-3</c:v>
                </c:pt>
                <c:pt idx="3464">
                  <c:v>5.7540000000000004E-3</c:v>
                </c:pt>
                <c:pt idx="3465">
                  <c:v>3.9300000000000003E-3</c:v>
                </c:pt>
                <c:pt idx="3466">
                  <c:v>3.1219999999999998E-3</c:v>
                </c:pt>
                <c:pt idx="3467">
                  <c:v>2.519E-3</c:v>
                </c:pt>
                <c:pt idx="3468">
                  <c:v>2.5330000000000001E-3</c:v>
                </c:pt>
                <c:pt idx="3469">
                  <c:v>3.8579999999999999E-3</c:v>
                </c:pt>
                <c:pt idx="3470">
                  <c:v>3.604E-3</c:v>
                </c:pt>
                <c:pt idx="3471">
                  <c:v>4.0130000000000001E-3</c:v>
                </c:pt>
                <c:pt idx="3472">
                  <c:v>5.0029999999999996E-3</c:v>
                </c:pt>
                <c:pt idx="3473">
                  <c:v>9.3329999999999993E-3</c:v>
                </c:pt>
                <c:pt idx="3474">
                  <c:v>1.5834000000000001E-2</c:v>
                </c:pt>
                <c:pt idx="3475">
                  <c:v>1.6490000000000001E-2</c:v>
                </c:pt>
                <c:pt idx="3476">
                  <c:v>1.7217E-2</c:v>
                </c:pt>
                <c:pt idx="3477">
                  <c:v>1.5328E-2</c:v>
                </c:pt>
                <c:pt idx="3478">
                  <c:v>1.1330000000000002E-2</c:v>
                </c:pt>
                <c:pt idx="3479">
                  <c:v>1.2043999999999999E-2</c:v>
                </c:pt>
                <c:pt idx="3480">
                  <c:v>1.0796999999999999E-2</c:v>
                </c:pt>
                <c:pt idx="3481">
                  <c:v>8.5909999999999997E-3</c:v>
                </c:pt>
                <c:pt idx="3482">
                  <c:v>7.2700000000000004E-3</c:v>
                </c:pt>
                <c:pt idx="3483">
                  <c:v>9.691E-3</c:v>
                </c:pt>
                <c:pt idx="3484">
                  <c:v>1.0180000000000002E-2</c:v>
                </c:pt>
                <c:pt idx="3485">
                  <c:v>6.7919999999999994E-3</c:v>
                </c:pt>
                <c:pt idx="3486">
                  <c:v>5.7970000000000001E-3</c:v>
                </c:pt>
                <c:pt idx="3487">
                  <c:v>8.659E-3</c:v>
                </c:pt>
                <c:pt idx="3488">
                  <c:v>8.4929999999999988E-3</c:v>
                </c:pt>
                <c:pt idx="3489">
                  <c:v>6.3269999999999993E-3</c:v>
                </c:pt>
                <c:pt idx="3490">
                  <c:v>6.1469999999999997E-3</c:v>
                </c:pt>
                <c:pt idx="3491">
                  <c:v>5.4859999999999996E-3</c:v>
                </c:pt>
                <c:pt idx="3492">
                  <c:v>3.9629999999999995E-3</c:v>
                </c:pt>
                <c:pt idx="3493">
                  <c:v>3.4009999999999999E-3</c:v>
                </c:pt>
                <c:pt idx="3494">
                  <c:v>4.0720000000000001E-3</c:v>
                </c:pt>
                <c:pt idx="3495">
                  <c:v>5.4640000000000001E-3</c:v>
                </c:pt>
                <c:pt idx="3496">
                  <c:v>5.8979999999999996E-3</c:v>
                </c:pt>
                <c:pt idx="3497">
                  <c:v>7.143E-3</c:v>
                </c:pt>
                <c:pt idx="3498">
                  <c:v>6.0009999999999994E-3</c:v>
                </c:pt>
                <c:pt idx="3499">
                  <c:v>3.8239999999999997E-3</c:v>
                </c:pt>
                <c:pt idx="3500">
                  <c:v>3.7619999999999997E-3</c:v>
                </c:pt>
                <c:pt idx="3501">
                  <c:v>3.8379999999999998E-3</c:v>
                </c:pt>
                <c:pt idx="3502">
                  <c:v>4.5379999999999995E-3</c:v>
                </c:pt>
                <c:pt idx="3503">
                  <c:v>5.6429999999999996E-3</c:v>
                </c:pt>
                <c:pt idx="3504">
                  <c:v>6.4510000000000001E-3</c:v>
                </c:pt>
                <c:pt idx="3505">
                  <c:v>5.6689999999999996E-3</c:v>
                </c:pt>
                <c:pt idx="3506">
                  <c:v>4.7039999999999998E-3</c:v>
                </c:pt>
                <c:pt idx="3507">
                  <c:v>3.2700000000000003E-3</c:v>
                </c:pt>
                <c:pt idx="3508">
                  <c:v>3.7489999999999997E-3</c:v>
                </c:pt>
                <c:pt idx="3509">
                  <c:v>4.2069999999999998E-3</c:v>
                </c:pt>
                <c:pt idx="3510">
                  <c:v>3.9160000000000002E-3</c:v>
                </c:pt>
                <c:pt idx="3511">
                  <c:v>4.2909999999999997E-3</c:v>
                </c:pt>
                <c:pt idx="3512">
                  <c:v>5.4779999999999994E-3</c:v>
                </c:pt>
                <c:pt idx="3513">
                  <c:v>3.3400000000000001E-3</c:v>
                </c:pt>
                <c:pt idx="3514">
                  <c:v>2.676E-3</c:v>
                </c:pt>
                <c:pt idx="3515">
                  <c:v>2.3029999999999999E-3</c:v>
                </c:pt>
                <c:pt idx="3516">
                  <c:v>1.6559999999999999E-3</c:v>
                </c:pt>
                <c:pt idx="3517">
                  <c:v>1.2029999999999999E-3</c:v>
                </c:pt>
                <c:pt idx="3518">
                  <c:v>1.268E-3</c:v>
                </c:pt>
                <c:pt idx="3519">
                  <c:v>1.052E-3</c:v>
                </c:pt>
                <c:pt idx="3520">
                  <c:v>1.217E-3</c:v>
                </c:pt>
                <c:pt idx="3521">
                  <c:v>9.59E-4</c:v>
                </c:pt>
                <c:pt idx="3522">
                  <c:v>1.273E-3</c:v>
                </c:pt>
                <c:pt idx="3523">
                  <c:v>1.3669999999999999E-3</c:v>
                </c:pt>
                <c:pt idx="3524">
                  <c:v>3.2289999999999997E-3</c:v>
                </c:pt>
                <c:pt idx="3525">
                  <c:v>3.114E-3</c:v>
                </c:pt>
                <c:pt idx="3526">
                  <c:v>4.6600000000000001E-3</c:v>
                </c:pt>
                <c:pt idx="3527">
                  <c:v>3.555E-3</c:v>
                </c:pt>
                <c:pt idx="3528">
                  <c:v>2.4840000000000001E-3</c:v>
                </c:pt>
                <c:pt idx="3529">
                  <c:v>1.7959999999999999E-3</c:v>
                </c:pt>
                <c:pt idx="3530">
                  <c:v>1.753E-3</c:v>
                </c:pt>
                <c:pt idx="3531">
                  <c:v>1.3449999999999998E-3</c:v>
                </c:pt>
                <c:pt idx="3532">
                  <c:v>1.552E-3</c:v>
                </c:pt>
                <c:pt idx="3533">
                  <c:v>1.542E-3</c:v>
                </c:pt>
                <c:pt idx="3534">
                  <c:v>1.1800000000000001E-3</c:v>
                </c:pt>
                <c:pt idx="3535">
                  <c:v>1.596E-3</c:v>
                </c:pt>
                <c:pt idx="3536">
                  <c:v>2.055E-3</c:v>
                </c:pt>
                <c:pt idx="3537">
                  <c:v>1.9940000000000001E-3</c:v>
                </c:pt>
                <c:pt idx="3538">
                  <c:v>1.977E-3</c:v>
                </c:pt>
                <c:pt idx="3539">
                  <c:v>2.3839999999999998E-3</c:v>
                </c:pt>
                <c:pt idx="3540">
                  <c:v>2.565E-3</c:v>
                </c:pt>
                <c:pt idx="3541">
                  <c:v>3.839E-3</c:v>
                </c:pt>
                <c:pt idx="3542">
                  <c:v>3.4600000000000004E-3</c:v>
                </c:pt>
                <c:pt idx="3543">
                  <c:v>2.6519999999999998E-3</c:v>
                </c:pt>
                <c:pt idx="3544">
                  <c:v>2.7719999999999997E-3</c:v>
                </c:pt>
                <c:pt idx="3545">
                  <c:v>2.4189999999999997E-3</c:v>
                </c:pt>
                <c:pt idx="3546">
                  <c:v>1.934E-3</c:v>
                </c:pt>
                <c:pt idx="3547">
                  <c:v>1.75E-3</c:v>
                </c:pt>
                <c:pt idx="3548">
                  <c:v>1.9810000000000001E-3</c:v>
                </c:pt>
                <c:pt idx="3549">
                  <c:v>1.977E-3</c:v>
                </c:pt>
                <c:pt idx="3550">
                  <c:v>4.1159999999999999E-3</c:v>
                </c:pt>
                <c:pt idx="3551">
                  <c:v>4.2009999999999999E-3</c:v>
                </c:pt>
                <c:pt idx="3552">
                  <c:v>3.447E-3</c:v>
                </c:pt>
                <c:pt idx="3553">
                  <c:v>5.4749999999999998E-3</c:v>
                </c:pt>
                <c:pt idx="3554">
                  <c:v>4.8439999999999993E-3</c:v>
                </c:pt>
                <c:pt idx="3555">
                  <c:v>6.2639999999999996E-3</c:v>
                </c:pt>
                <c:pt idx="3556">
                  <c:v>9.7590000000000003E-3</c:v>
                </c:pt>
                <c:pt idx="3557">
                  <c:v>8.3540000000000003E-3</c:v>
                </c:pt>
                <c:pt idx="3558">
                  <c:v>7.5469999999999999E-3</c:v>
                </c:pt>
                <c:pt idx="3559">
                  <c:v>7.1569999999999993E-3</c:v>
                </c:pt>
                <c:pt idx="3560">
                  <c:v>7.4960000000000001E-3</c:v>
                </c:pt>
                <c:pt idx="3561">
                  <c:v>8.1560000000000001E-3</c:v>
                </c:pt>
                <c:pt idx="3562">
                  <c:v>6.6229999999999995E-3</c:v>
                </c:pt>
                <c:pt idx="3563">
                  <c:v>5.9419999999999994E-3</c:v>
                </c:pt>
                <c:pt idx="3564">
                  <c:v>6.0859999999999994E-3</c:v>
                </c:pt>
                <c:pt idx="3565">
                  <c:v>7.5000000000000006E-3</c:v>
                </c:pt>
                <c:pt idx="3566">
                  <c:v>5.8170000000000001E-3</c:v>
                </c:pt>
                <c:pt idx="3567">
                  <c:v>5.8170000000000001E-3</c:v>
                </c:pt>
                <c:pt idx="3568">
                  <c:v>5.8449999999999995E-3</c:v>
                </c:pt>
                <c:pt idx="3569">
                  <c:v>4.6519999999999999E-3</c:v>
                </c:pt>
                <c:pt idx="3570">
                  <c:v>5.705E-3</c:v>
                </c:pt>
                <c:pt idx="3571">
                  <c:v>7.0789999999999994E-3</c:v>
                </c:pt>
                <c:pt idx="3572">
                  <c:v>6.0169999999999998E-3</c:v>
                </c:pt>
                <c:pt idx="3573">
                  <c:v>5.6829999999999997E-3</c:v>
                </c:pt>
                <c:pt idx="3574">
                  <c:v>5.1079999999999997E-3</c:v>
                </c:pt>
                <c:pt idx="3575">
                  <c:v>5.4840000000000002E-3</c:v>
                </c:pt>
                <c:pt idx="3576">
                  <c:v>6.9470000000000001E-3</c:v>
                </c:pt>
                <c:pt idx="3577">
                  <c:v>6.9949999999999995E-3</c:v>
                </c:pt>
                <c:pt idx="3578">
                  <c:v>4.8529999999999997E-3</c:v>
                </c:pt>
                <c:pt idx="3579">
                  <c:v>2.7459999999999997E-3</c:v>
                </c:pt>
                <c:pt idx="3580">
                  <c:v>1.9580000000000001E-3</c:v>
                </c:pt>
                <c:pt idx="3581">
                  <c:v>2.8839999999999998E-3</c:v>
                </c:pt>
                <c:pt idx="3582">
                  <c:v>3.1049999999999997E-3</c:v>
                </c:pt>
                <c:pt idx="3583">
                  <c:v>6.7729999999999995E-3</c:v>
                </c:pt>
                <c:pt idx="3584">
                  <c:v>7.3400000000000002E-3</c:v>
                </c:pt>
                <c:pt idx="3585">
                  <c:v>6.4200000000000004E-3</c:v>
                </c:pt>
                <c:pt idx="3586">
                  <c:v>8.7200000000000003E-3</c:v>
                </c:pt>
                <c:pt idx="3587">
                  <c:v>8.6219999999999995E-3</c:v>
                </c:pt>
                <c:pt idx="3588">
                  <c:v>4.4050000000000001E-3</c:v>
                </c:pt>
                <c:pt idx="3589">
                  <c:v>3.9359999999999994E-3</c:v>
                </c:pt>
                <c:pt idx="3590">
                  <c:v>3.1869999999999997E-3</c:v>
                </c:pt>
                <c:pt idx="3591">
                  <c:v>3.029E-3</c:v>
                </c:pt>
                <c:pt idx="3592">
                  <c:v>5.3819999999999996E-3</c:v>
                </c:pt>
                <c:pt idx="3593">
                  <c:v>3.901E-3</c:v>
                </c:pt>
                <c:pt idx="3594">
                  <c:v>3.7009999999999999E-3</c:v>
                </c:pt>
                <c:pt idx="3595">
                  <c:v>3.5700000000000003E-3</c:v>
                </c:pt>
                <c:pt idx="3596">
                  <c:v>5.1159999999999999E-3</c:v>
                </c:pt>
                <c:pt idx="3597">
                  <c:v>4.7789999999999994E-3</c:v>
                </c:pt>
                <c:pt idx="3598">
                  <c:v>6.267E-3</c:v>
                </c:pt>
                <c:pt idx="3599">
                  <c:v>6.1600000000000005E-3</c:v>
                </c:pt>
                <c:pt idx="3600">
                  <c:v>5.1249999999999993E-3</c:v>
                </c:pt>
                <c:pt idx="3601">
                  <c:v>6.2200000000000007E-3</c:v>
                </c:pt>
                <c:pt idx="3602">
                  <c:v>6.2350000000000001E-3</c:v>
                </c:pt>
                <c:pt idx="3603">
                  <c:v>5.4269999999999995E-3</c:v>
                </c:pt>
                <c:pt idx="3604">
                  <c:v>5.8519999999999996E-3</c:v>
                </c:pt>
                <c:pt idx="3605">
                  <c:v>5.8869999999999999E-3</c:v>
                </c:pt>
                <c:pt idx="3606">
                  <c:v>6.5459999999999997E-3</c:v>
                </c:pt>
                <c:pt idx="3607">
                  <c:v>5.4970000000000001E-3</c:v>
                </c:pt>
                <c:pt idx="3608">
                  <c:v>9.3969999999999991E-3</c:v>
                </c:pt>
                <c:pt idx="3609">
                  <c:v>1.5300000000000001E-2</c:v>
                </c:pt>
                <c:pt idx="3610">
                  <c:v>2.8475999999999998E-2</c:v>
                </c:pt>
                <c:pt idx="3611">
                  <c:v>3.5167999999999998E-2</c:v>
                </c:pt>
                <c:pt idx="3612">
                  <c:v>3.1328000000000002E-2</c:v>
                </c:pt>
                <c:pt idx="3613">
                  <c:v>2.5787999999999998E-2</c:v>
                </c:pt>
                <c:pt idx="3614">
                  <c:v>1.984E-2</c:v>
                </c:pt>
                <c:pt idx="3615">
                  <c:v>1.7922999999999998E-2</c:v>
                </c:pt>
                <c:pt idx="3616">
                  <c:v>1.4966E-2</c:v>
                </c:pt>
                <c:pt idx="3617">
                  <c:v>1.4497999999999999E-2</c:v>
                </c:pt>
                <c:pt idx="3618">
                  <c:v>1.3960999999999999E-2</c:v>
                </c:pt>
                <c:pt idx="3619">
                  <c:v>1.0950999999999999E-2</c:v>
                </c:pt>
                <c:pt idx="3620">
                  <c:v>9.748999999999999E-3</c:v>
                </c:pt>
                <c:pt idx="3621">
                  <c:v>8.2800000000000009E-3</c:v>
                </c:pt>
                <c:pt idx="3622">
                  <c:v>9.639E-3</c:v>
                </c:pt>
                <c:pt idx="3623">
                  <c:v>1.0348999999999999E-2</c:v>
                </c:pt>
                <c:pt idx="3624">
                  <c:v>9.9480000000000002E-3</c:v>
                </c:pt>
                <c:pt idx="3625">
                  <c:v>8.0579999999999992E-3</c:v>
                </c:pt>
                <c:pt idx="3626">
                  <c:v>6.4139999999999996E-3</c:v>
                </c:pt>
                <c:pt idx="3627">
                  <c:v>5.914E-3</c:v>
                </c:pt>
                <c:pt idx="3628">
                  <c:v>4.816E-3</c:v>
                </c:pt>
                <c:pt idx="3629">
                  <c:v>4.5430000000000002E-3</c:v>
                </c:pt>
                <c:pt idx="3630">
                  <c:v>4.5400000000000006E-3</c:v>
                </c:pt>
                <c:pt idx="3631">
                  <c:v>4.3049999999999998E-3</c:v>
                </c:pt>
                <c:pt idx="3632">
                  <c:v>4.5339999999999998E-3</c:v>
                </c:pt>
                <c:pt idx="3633">
                  <c:v>8.3020000000000004E-3</c:v>
                </c:pt>
                <c:pt idx="3634">
                  <c:v>5.8589999999999996E-3</c:v>
                </c:pt>
                <c:pt idx="3635">
                  <c:v>6.7489999999999998E-3</c:v>
                </c:pt>
                <c:pt idx="3636">
                  <c:v>5.568E-3</c:v>
                </c:pt>
                <c:pt idx="3637">
                  <c:v>5.888E-3</c:v>
                </c:pt>
                <c:pt idx="3638">
                  <c:v>7.1969999999999994E-3</c:v>
                </c:pt>
                <c:pt idx="3639">
                  <c:v>8.6400000000000001E-3</c:v>
                </c:pt>
                <c:pt idx="3640">
                  <c:v>8.7469999999999996E-3</c:v>
                </c:pt>
                <c:pt idx="3641">
                  <c:v>9.1789999999999997E-3</c:v>
                </c:pt>
                <c:pt idx="3642">
                  <c:v>8.2579999999999997E-3</c:v>
                </c:pt>
                <c:pt idx="3643">
                  <c:v>6.0460000000000002E-3</c:v>
                </c:pt>
                <c:pt idx="3644">
                  <c:v>5.718E-3</c:v>
                </c:pt>
                <c:pt idx="3645">
                  <c:v>8.3219999999999995E-3</c:v>
                </c:pt>
                <c:pt idx="3646">
                  <c:v>6.1289999999999999E-3</c:v>
                </c:pt>
                <c:pt idx="3647">
                  <c:v>3.967E-3</c:v>
                </c:pt>
                <c:pt idx="3648">
                  <c:v>2.9839999999999997E-3</c:v>
                </c:pt>
                <c:pt idx="3649">
                  <c:v>2.078E-3</c:v>
                </c:pt>
                <c:pt idx="3650">
                  <c:v>3.2989999999999998E-3</c:v>
                </c:pt>
                <c:pt idx="3651">
                  <c:v>5.1919999999999996E-3</c:v>
                </c:pt>
                <c:pt idx="3652">
                  <c:v>3.6089999999999998E-3</c:v>
                </c:pt>
                <c:pt idx="3653">
                  <c:v>9.3900000000000008E-3</c:v>
                </c:pt>
                <c:pt idx="3654">
                  <c:v>7.6039999999999996E-3</c:v>
                </c:pt>
                <c:pt idx="3655">
                  <c:v>6.1960000000000001E-3</c:v>
                </c:pt>
                <c:pt idx="3656">
                  <c:v>5.9769999999999997E-3</c:v>
                </c:pt>
                <c:pt idx="3657">
                  <c:v>1.3146E-2</c:v>
                </c:pt>
                <c:pt idx="3658">
                  <c:v>1.2007E-2</c:v>
                </c:pt>
                <c:pt idx="3659">
                  <c:v>9.611999999999999E-3</c:v>
                </c:pt>
                <c:pt idx="3660">
                  <c:v>8.3559999999999988E-3</c:v>
                </c:pt>
                <c:pt idx="3661">
                  <c:v>8.343999999999999E-3</c:v>
                </c:pt>
                <c:pt idx="3662">
                  <c:v>7.4919999999999995E-3</c:v>
                </c:pt>
                <c:pt idx="3663">
                  <c:v>6.9109999999999996E-3</c:v>
                </c:pt>
                <c:pt idx="3664">
                  <c:v>6.0669999999999995E-3</c:v>
                </c:pt>
                <c:pt idx="3665">
                  <c:v>5.359E-3</c:v>
                </c:pt>
                <c:pt idx="3666">
                  <c:v>5.2429999999999994E-3</c:v>
                </c:pt>
                <c:pt idx="3667">
                  <c:v>5.1119999999999994E-3</c:v>
                </c:pt>
                <c:pt idx="3668">
                  <c:v>4.8370000000000002E-3</c:v>
                </c:pt>
                <c:pt idx="3669">
                  <c:v>4.6080000000000001E-3</c:v>
                </c:pt>
                <c:pt idx="3670">
                  <c:v>5.6479999999999994E-3</c:v>
                </c:pt>
                <c:pt idx="3671">
                  <c:v>9.2189999999999998E-3</c:v>
                </c:pt>
                <c:pt idx="3672">
                  <c:v>1.1040999999999999E-2</c:v>
                </c:pt>
                <c:pt idx="3673">
                  <c:v>1.0638999999999999E-2</c:v>
                </c:pt>
                <c:pt idx="3674">
                  <c:v>1.1193999999999999E-2</c:v>
                </c:pt>
                <c:pt idx="3675">
                  <c:v>8.3210000000000003E-3</c:v>
                </c:pt>
                <c:pt idx="3676">
                  <c:v>8.7729999999999995E-3</c:v>
                </c:pt>
                <c:pt idx="3677">
                  <c:v>4.2070999999999997E-2</c:v>
                </c:pt>
                <c:pt idx="3678">
                  <c:v>6.9932999999999995E-2</c:v>
                </c:pt>
                <c:pt idx="3679">
                  <c:v>6.6333000000000003E-2</c:v>
                </c:pt>
                <c:pt idx="3680">
                  <c:v>5.7036999999999997E-2</c:v>
                </c:pt>
                <c:pt idx="3681">
                  <c:v>5.1934000000000001E-2</c:v>
                </c:pt>
                <c:pt idx="3682">
                  <c:v>3.8425999999999995E-2</c:v>
                </c:pt>
                <c:pt idx="3683">
                  <c:v>3.6673999999999998E-2</c:v>
                </c:pt>
                <c:pt idx="3684">
                  <c:v>3.3659000000000001E-2</c:v>
                </c:pt>
                <c:pt idx="3685">
                  <c:v>2.7587999999999998E-2</c:v>
                </c:pt>
                <c:pt idx="3686">
                  <c:v>2.5173999999999998E-2</c:v>
                </c:pt>
                <c:pt idx="3687">
                  <c:v>2.6190999999999999E-2</c:v>
                </c:pt>
                <c:pt idx="3688">
                  <c:v>2.3455999999999998E-2</c:v>
                </c:pt>
                <c:pt idx="3689">
                  <c:v>1.9165999999999999E-2</c:v>
                </c:pt>
                <c:pt idx="3690">
                  <c:v>1.7838E-2</c:v>
                </c:pt>
                <c:pt idx="3691">
                  <c:v>1.7528999999999999E-2</c:v>
                </c:pt>
                <c:pt idx="3692">
                  <c:v>1.8921999999999998E-2</c:v>
                </c:pt>
                <c:pt idx="3693">
                  <c:v>1.6076E-2</c:v>
                </c:pt>
                <c:pt idx="3694">
                  <c:v>1.9514999999999998E-2</c:v>
                </c:pt>
                <c:pt idx="3695">
                  <c:v>1.6968999999999998E-2</c:v>
                </c:pt>
                <c:pt idx="3696">
                  <c:v>1.5042999999999999E-2</c:v>
                </c:pt>
                <c:pt idx="3697">
                  <c:v>1.4660999999999999E-2</c:v>
                </c:pt>
                <c:pt idx="3698">
                  <c:v>1.1183E-2</c:v>
                </c:pt>
                <c:pt idx="3699">
                  <c:v>1.0137E-2</c:v>
                </c:pt>
                <c:pt idx="3700">
                  <c:v>9.0889999999999999E-3</c:v>
                </c:pt>
                <c:pt idx="3701">
                  <c:v>1.0227999999999999E-2</c:v>
                </c:pt>
                <c:pt idx="3702">
                  <c:v>7.7429999999999999E-3</c:v>
                </c:pt>
                <c:pt idx="3703">
                  <c:v>8.768999999999999E-3</c:v>
                </c:pt>
                <c:pt idx="3704">
                  <c:v>7.4300000000000008E-3</c:v>
                </c:pt>
                <c:pt idx="3705">
                  <c:v>5.6169999999999996E-3</c:v>
                </c:pt>
                <c:pt idx="3706">
                  <c:v>5.2779999999999997E-3</c:v>
                </c:pt>
                <c:pt idx="3707">
                  <c:v>7.574E-3</c:v>
                </c:pt>
                <c:pt idx="3708">
                  <c:v>7.4149999999999997E-3</c:v>
                </c:pt>
                <c:pt idx="3709">
                  <c:v>5.6759999999999996E-3</c:v>
                </c:pt>
                <c:pt idx="3710">
                  <c:v>4.1879999999999999E-3</c:v>
                </c:pt>
                <c:pt idx="3711">
                  <c:v>1.2532999999999999E-2</c:v>
                </c:pt>
                <c:pt idx="3712">
                  <c:v>1.0945E-2</c:v>
                </c:pt>
                <c:pt idx="3713">
                  <c:v>1.0156E-2</c:v>
                </c:pt>
                <c:pt idx="3714">
                  <c:v>9.8239999999999994E-3</c:v>
                </c:pt>
                <c:pt idx="3715">
                  <c:v>1.7332999999999998E-2</c:v>
                </c:pt>
                <c:pt idx="3716">
                  <c:v>1.9355000000000001E-2</c:v>
                </c:pt>
                <c:pt idx="3717">
                  <c:v>2.9671999999999997E-2</c:v>
                </c:pt>
                <c:pt idx="3718">
                  <c:v>6.2472E-2</c:v>
                </c:pt>
                <c:pt idx="3719">
                  <c:v>9.2430999999999999E-2</c:v>
                </c:pt>
                <c:pt idx="3720">
                  <c:v>9.8662E-2</c:v>
                </c:pt>
                <c:pt idx="3721">
                  <c:v>9.3470999999999999E-2</c:v>
                </c:pt>
                <c:pt idx="3722">
                  <c:v>8.9708999999999997E-2</c:v>
                </c:pt>
                <c:pt idx="3723">
                  <c:v>9.2794000000000001E-2</c:v>
                </c:pt>
                <c:pt idx="3724">
                  <c:v>9.183899999999999E-2</c:v>
                </c:pt>
                <c:pt idx="3725">
                  <c:v>8.6110999999999993E-2</c:v>
                </c:pt>
                <c:pt idx="3726">
                  <c:v>7.6620000000000008E-2</c:v>
                </c:pt>
                <c:pt idx="3727">
                  <c:v>6.3933000000000004E-2</c:v>
                </c:pt>
                <c:pt idx="3728">
                  <c:v>6.4697999999999992E-2</c:v>
                </c:pt>
                <c:pt idx="3729">
                  <c:v>5.3370000000000008E-2</c:v>
                </c:pt>
                <c:pt idx="3730">
                  <c:v>4.4454E-2</c:v>
                </c:pt>
                <c:pt idx="3731">
                  <c:v>4.3730999999999999E-2</c:v>
                </c:pt>
                <c:pt idx="3732">
                  <c:v>3.8678999999999998E-2</c:v>
                </c:pt>
                <c:pt idx="3733">
                  <c:v>3.5625999999999998E-2</c:v>
                </c:pt>
                <c:pt idx="3734">
                  <c:v>4.0071999999999997E-2</c:v>
                </c:pt>
                <c:pt idx="3735">
                  <c:v>3.5571999999999999E-2</c:v>
                </c:pt>
                <c:pt idx="3736">
                  <c:v>4.3573999999999995E-2</c:v>
                </c:pt>
                <c:pt idx="3737">
                  <c:v>3.4030000000000005E-2</c:v>
                </c:pt>
                <c:pt idx="3738">
                  <c:v>2.7567999999999999E-2</c:v>
                </c:pt>
                <c:pt idx="3739">
                  <c:v>2.5874999999999999E-2</c:v>
                </c:pt>
                <c:pt idx="3740">
                  <c:v>2.6126999999999997E-2</c:v>
                </c:pt>
                <c:pt idx="3741">
                  <c:v>2.1703E-2</c:v>
                </c:pt>
                <c:pt idx="3742">
                  <c:v>3.1970999999999999E-2</c:v>
                </c:pt>
                <c:pt idx="3743">
                  <c:v>3.6393000000000002E-2</c:v>
                </c:pt>
                <c:pt idx="3744">
                  <c:v>4.7944999999999995E-2</c:v>
                </c:pt>
                <c:pt idx="3745">
                  <c:v>5.2367999999999998E-2</c:v>
                </c:pt>
                <c:pt idx="3746">
                  <c:v>4.8425999999999997E-2</c:v>
                </c:pt>
                <c:pt idx="3747">
                  <c:v>4.3212E-2</c:v>
                </c:pt>
                <c:pt idx="3748">
                  <c:v>3.8635999999999997E-2</c:v>
                </c:pt>
                <c:pt idx="3749">
                  <c:v>2.7917999999999998E-2</c:v>
                </c:pt>
                <c:pt idx="3750">
                  <c:v>2.5561E-2</c:v>
                </c:pt>
                <c:pt idx="3751">
                  <c:v>2.2121999999999999E-2</c:v>
                </c:pt>
                <c:pt idx="3752">
                  <c:v>2.3958E-2</c:v>
                </c:pt>
                <c:pt idx="3753">
                  <c:v>2.4674999999999999E-2</c:v>
                </c:pt>
                <c:pt idx="3754">
                  <c:v>2.2865E-2</c:v>
                </c:pt>
                <c:pt idx="3755">
                  <c:v>2.1003999999999998E-2</c:v>
                </c:pt>
                <c:pt idx="3756">
                  <c:v>1.9500999999999998E-2</c:v>
                </c:pt>
                <c:pt idx="3757">
                  <c:v>1.8675000000000001E-2</c:v>
                </c:pt>
                <c:pt idx="3758">
                  <c:v>1.7155999999999998E-2</c:v>
                </c:pt>
                <c:pt idx="3759">
                  <c:v>1.6274999999999998E-2</c:v>
                </c:pt>
                <c:pt idx="3760">
                  <c:v>1.4300999999999999E-2</c:v>
                </c:pt>
                <c:pt idx="3761">
                  <c:v>1.3203999999999999E-2</c:v>
                </c:pt>
                <c:pt idx="3762">
                  <c:v>1.4105999999999999E-2</c:v>
                </c:pt>
                <c:pt idx="3763">
                  <c:v>1.5323999999999999E-2</c:v>
                </c:pt>
                <c:pt idx="3764">
                  <c:v>1.5597E-2</c:v>
                </c:pt>
                <c:pt idx="3765">
                  <c:v>1.2482999999999999E-2</c:v>
                </c:pt>
                <c:pt idx="3766">
                  <c:v>9.8429999999999993E-3</c:v>
                </c:pt>
                <c:pt idx="3767">
                  <c:v>9.1450000000000004E-3</c:v>
                </c:pt>
                <c:pt idx="3768">
                  <c:v>9.5469999999999999E-3</c:v>
                </c:pt>
                <c:pt idx="3769">
                  <c:v>9.0219999999999988E-3</c:v>
                </c:pt>
                <c:pt idx="3770">
                  <c:v>7.528E-3</c:v>
                </c:pt>
                <c:pt idx="3771">
                  <c:v>7.058E-3</c:v>
                </c:pt>
                <c:pt idx="3772">
                  <c:v>6.8909999999999996E-3</c:v>
                </c:pt>
                <c:pt idx="3773">
                  <c:v>1.6961999999999998E-2</c:v>
                </c:pt>
                <c:pt idx="3774">
                  <c:v>3.3957000000000001E-2</c:v>
                </c:pt>
                <c:pt idx="3775">
                  <c:v>3.4973999999999998E-2</c:v>
                </c:pt>
                <c:pt idx="3776">
                  <c:v>3.4675999999999998E-2</c:v>
                </c:pt>
                <c:pt idx="3777">
                  <c:v>5.0585999999999999E-2</c:v>
                </c:pt>
                <c:pt idx="3778">
                  <c:v>5.9350999999999994E-2</c:v>
                </c:pt>
                <c:pt idx="3779">
                  <c:v>5.9482E-2</c:v>
                </c:pt>
                <c:pt idx="3780">
                  <c:v>6.0050000000000006E-2</c:v>
                </c:pt>
                <c:pt idx="3781">
                  <c:v>6.7243999999999998E-2</c:v>
                </c:pt>
                <c:pt idx="3782">
                  <c:v>5.8195999999999998E-2</c:v>
                </c:pt>
                <c:pt idx="3783">
                  <c:v>4.7542999999999995E-2</c:v>
                </c:pt>
                <c:pt idx="3784">
                  <c:v>4.4215999999999998E-2</c:v>
                </c:pt>
                <c:pt idx="3785">
                  <c:v>3.6836000000000001E-2</c:v>
                </c:pt>
                <c:pt idx="3786">
                  <c:v>2.9245999999999998E-2</c:v>
                </c:pt>
                <c:pt idx="3787">
                  <c:v>2.8640000000000002E-2</c:v>
                </c:pt>
                <c:pt idx="3788">
                  <c:v>2.9314999999999997E-2</c:v>
                </c:pt>
                <c:pt idx="3789">
                  <c:v>2.7950000000000003E-2</c:v>
                </c:pt>
                <c:pt idx="3790">
                  <c:v>2.6584999999999998E-2</c:v>
                </c:pt>
                <c:pt idx="3791">
                  <c:v>2.1184999999999999E-2</c:v>
                </c:pt>
                <c:pt idx="3792">
                  <c:v>2.2173999999999999E-2</c:v>
                </c:pt>
                <c:pt idx="3793">
                  <c:v>1.967E-2</c:v>
                </c:pt>
                <c:pt idx="3794">
                  <c:v>2.0337999999999998E-2</c:v>
                </c:pt>
                <c:pt idx="3795">
                  <c:v>2.3198999999999997E-2</c:v>
                </c:pt>
                <c:pt idx="3796">
                  <c:v>1.9469E-2</c:v>
                </c:pt>
                <c:pt idx="3797">
                  <c:v>2.0664999999999999E-2</c:v>
                </c:pt>
                <c:pt idx="3798">
                  <c:v>1.7195999999999999E-2</c:v>
                </c:pt>
                <c:pt idx="3799">
                  <c:v>1.5813999999999998E-2</c:v>
                </c:pt>
                <c:pt idx="3800">
                  <c:v>1.4775999999999999E-2</c:v>
                </c:pt>
                <c:pt idx="3801">
                  <c:v>1.2992E-2</c:v>
                </c:pt>
                <c:pt idx="3802">
                  <c:v>1.2194E-2</c:v>
                </c:pt>
                <c:pt idx="3803">
                  <c:v>1.2320000000000001E-2</c:v>
                </c:pt>
                <c:pt idx="3804">
                  <c:v>1.1748999999999999E-2</c:v>
                </c:pt>
                <c:pt idx="3805">
                  <c:v>1.0083E-2</c:v>
                </c:pt>
                <c:pt idx="3806">
                  <c:v>9.3639999999999991E-3</c:v>
                </c:pt>
                <c:pt idx="3807">
                  <c:v>1.1271E-2</c:v>
                </c:pt>
                <c:pt idx="3808">
                  <c:v>1.3675999999999999E-2</c:v>
                </c:pt>
                <c:pt idx="3809">
                  <c:v>1.3871E-2</c:v>
                </c:pt>
                <c:pt idx="3810">
                  <c:v>1.008E-2</c:v>
                </c:pt>
                <c:pt idx="3811">
                  <c:v>1.1096E-2</c:v>
                </c:pt>
                <c:pt idx="3812">
                  <c:v>1.1219E-2</c:v>
                </c:pt>
                <c:pt idx="3813">
                  <c:v>1.1443999999999999E-2</c:v>
                </c:pt>
                <c:pt idx="3814">
                  <c:v>1.1930999999999999E-2</c:v>
                </c:pt>
                <c:pt idx="3815">
                  <c:v>1.1481E-2</c:v>
                </c:pt>
                <c:pt idx="3816">
                  <c:v>1.7609E-2</c:v>
                </c:pt>
                <c:pt idx="3817">
                  <c:v>1.6045999999999998E-2</c:v>
                </c:pt>
                <c:pt idx="3818">
                  <c:v>1.5174E-2</c:v>
                </c:pt>
                <c:pt idx="3819">
                  <c:v>1.3380999999999999E-2</c:v>
                </c:pt>
                <c:pt idx="3820">
                  <c:v>1.2392E-2</c:v>
                </c:pt>
                <c:pt idx="3821">
                  <c:v>1.3179E-2</c:v>
                </c:pt>
                <c:pt idx="3822">
                  <c:v>1.0805E-2</c:v>
                </c:pt>
                <c:pt idx="3823">
                  <c:v>8.7340000000000004E-3</c:v>
                </c:pt>
                <c:pt idx="3824">
                  <c:v>8.3929999999999994E-3</c:v>
                </c:pt>
                <c:pt idx="3825">
                  <c:v>1.09E-2</c:v>
                </c:pt>
                <c:pt idx="3826">
                  <c:v>1.3633999999999999E-2</c:v>
                </c:pt>
                <c:pt idx="3827">
                  <c:v>1.2216999999999999E-2</c:v>
                </c:pt>
                <c:pt idx="3828">
                  <c:v>1.1382E-2</c:v>
                </c:pt>
                <c:pt idx="3829">
                  <c:v>1.1486999999999999E-2</c:v>
                </c:pt>
                <c:pt idx="3830">
                  <c:v>1.0881999999999999E-2</c:v>
                </c:pt>
                <c:pt idx="3831">
                  <c:v>1.0947E-2</c:v>
                </c:pt>
                <c:pt idx="3832">
                  <c:v>2.3161999999999999E-2</c:v>
                </c:pt>
                <c:pt idx="3833">
                  <c:v>2.2086999999999999E-2</c:v>
                </c:pt>
                <c:pt idx="3834">
                  <c:v>2.5002E-2</c:v>
                </c:pt>
                <c:pt idx="3835">
                  <c:v>1.8873999999999998E-2</c:v>
                </c:pt>
                <c:pt idx="3836">
                  <c:v>1.8456999999999998E-2</c:v>
                </c:pt>
                <c:pt idx="3837">
                  <c:v>2.0944999999999998E-2</c:v>
                </c:pt>
                <c:pt idx="3838">
                  <c:v>2.0624E-2</c:v>
                </c:pt>
                <c:pt idx="3839">
                  <c:v>3.8096999999999999E-2</c:v>
                </c:pt>
                <c:pt idx="3840">
                  <c:v>3.0438999999999997E-2</c:v>
                </c:pt>
                <c:pt idx="3841">
                  <c:v>2.9860000000000001E-2</c:v>
                </c:pt>
                <c:pt idx="3842">
                  <c:v>2.4140000000000002E-2</c:v>
                </c:pt>
                <c:pt idx="3843">
                  <c:v>1.8502999999999999E-2</c:v>
                </c:pt>
                <c:pt idx="3844">
                  <c:v>1.5560999999999998E-2</c:v>
                </c:pt>
                <c:pt idx="3845">
                  <c:v>1.7311999999999998E-2</c:v>
                </c:pt>
                <c:pt idx="3846">
                  <c:v>1.6878000000000001E-2</c:v>
                </c:pt>
                <c:pt idx="3847">
                  <c:v>1.5684E-2</c:v>
                </c:pt>
                <c:pt idx="3848">
                  <c:v>2.0331999999999999E-2</c:v>
                </c:pt>
                <c:pt idx="3849">
                  <c:v>2.2806E-2</c:v>
                </c:pt>
                <c:pt idx="3850">
                  <c:v>2.0958999999999998E-2</c:v>
                </c:pt>
                <c:pt idx="3851">
                  <c:v>1.9653E-2</c:v>
                </c:pt>
                <c:pt idx="3852">
                  <c:v>1.9886999999999998E-2</c:v>
                </c:pt>
                <c:pt idx="3853">
                  <c:v>1.6316999999999998E-2</c:v>
                </c:pt>
                <c:pt idx="3854">
                  <c:v>1.2907E-2</c:v>
                </c:pt>
                <c:pt idx="3855">
                  <c:v>9.1739999999999999E-3</c:v>
                </c:pt>
                <c:pt idx="3856">
                  <c:v>9.0000000000000011E-3</c:v>
                </c:pt>
                <c:pt idx="3857">
                  <c:v>9.92E-3</c:v>
                </c:pt>
                <c:pt idx="3858">
                  <c:v>1.0059E-2</c:v>
                </c:pt>
                <c:pt idx="3859">
                  <c:v>8.4779999999999994E-3</c:v>
                </c:pt>
                <c:pt idx="3860">
                  <c:v>7.9049999999999988E-3</c:v>
                </c:pt>
                <c:pt idx="3861">
                  <c:v>5.7789999999999994E-3</c:v>
                </c:pt>
                <c:pt idx="3862">
                  <c:v>6.4289999999999998E-3</c:v>
                </c:pt>
                <c:pt idx="3863">
                  <c:v>7.1170000000000001E-3</c:v>
                </c:pt>
                <c:pt idx="3864">
                  <c:v>7.6989999999999992E-3</c:v>
                </c:pt>
                <c:pt idx="3865">
                  <c:v>7.2939999999999993E-3</c:v>
                </c:pt>
                <c:pt idx="3866">
                  <c:v>7.1139999999999997E-3</c:v>
                </c:pt>
                <c:pt idx="3867">
                  <c:v>1.4424999999999999E-2</c:v>
                </c:pt>
                <c:pt idx="3868">
                  <c:v>1.0200000000000001E-2</c:v>
                </c:pt>
                <c:pt idx="3869">
                  <c:v>1.085E-2</c:v>
                </c:pt>
                <c:pt idx="3870">
                  <c:v>1.1382999999999999E-2</c:v>
                </c:pt>
                <c:pt idx="3871">
                  <c:v>9.7520000000000003E-3</c:v>
                </c:pt>
                <c:pt idx="3872">
                  <c:v>1.0220000000000002E-2</c:v>
                </c:pt>
                <c:pt idx="3873">
                  <c:v>7.4909999999999994E-3</c:v>
                </c:pt>
                <c:pt idx="3874">
                  <c:v>5.8300000000000001E-3</c:v>
                </c:pt>
                <c:pt idx="3875">
                  <c:v>6.0720000000000001E-3</c:v>
                </c:pt>
                <c:pt idx="3876">
                  <c:v>5.0029999999999996E-3</c:v>
                </c:pt>
                <c:pt idx="3877">
                  <c:v>3.0729999999999998E-3</c:v>
                </c:pt>
                <c:pt idx="3878">
                  <c:v>2.4559999999999998E-3</c:v>
                </c:pt>
                <c:pt idx="3879">
                  <c:v>2.7339999999999999E-3</c:v>
                </c:pt>
                <c:pt idx="3880">
                  <c:v>3.0659999999999997E-3</c:v>
                </c:pt>
                <c:pt idx="3881">
                  <c:v>3.156E-3</c:v>
                </c:pt>
                <c:pt idx="3882">
                  <c:v>3.359E-3</c:v>
                </c:pt>
                <c:pt idx="3883">
                  <c:v>4.2300000000000003E-3</c:v>
                </c:pt>
                <c:pt idx="3884">
                  <c:v>2.2602999999999998E-2</c:v>
                </c:pt>
                <c:pt idx="3885">
                  <c:v>3.7230000000000006E-2</c:v>
                </c:pt>
                <c:pt idx="3886">
                  <c:v>3.5373999999999996E-2</c:v>
                </c:pt>
                <c:pt idx="3887">
                  <c:v>3.2998E-2</c:v>
                </c:pt>
                <c:pt idx="3888">
                  <c:v>2.9543999999999997E-2</c:v>
                </c:pt>
                <c:pt idx="3889">
                  <c:v>2.3793999999999999E-2</c:v>
                </c:pt>
                <c:pt idx="3890">
                  <c:v>2.1232999999999998E-2</c:v>
                </c:pt>
                <c:pt idx="3891">
                  <c:v>2.1183999999999998E-2</c:v>
                </c:pt>
                <c:pt idx="3892">
                  <c:v>2.4770999999999998E-2</c:v>
                </c:pt>
                <c:pt idx="3893">
                  <c:v>1.8603999999999999E-2</c:v>
                </c:pt>
                <c:pt idx="3894">
                  <c:v>1.7315999999999998E-2</c:v>
                </c:pt>
                <c:pt idx="3895">
                  <c:v>2.1666999999999999E-2</c:v>
                </c:pt>
                <c:pt idx="3896">
                  <c:v>2.9367999999999998E-2</c:v>
                </c:pt>
                <c:pt idx="3897">
                  <c:v>2.7830999999999998E-2</c:v>
                </c:pt>
                <c:pt idx="3898">
                  <c:v>2.4982999999999998E-2</c:v>
                </c:pt>
                <c:pt idx="3899">
                  <c:v>2.1784999999999999E-2</c:v>
                </c:pt>
                <c:pt idx="3900">
                  <c:v>1.8268E-2</c:v>
                </c:pt>
                <c:pt idx="3901">
                  <c:v>1.4074E-2</c:v>
                </c:pt>
                <c:pt idx="3902">
                  <c:v>1.0898999999999999E-2</c:v>
                </c:pt>
                <c:pt idx="3903">
                  <c:v>9.611999999999999E-3</c:v>
                </c:pt>
                <c:pt idx="3904">
                  <c:v>7.5169999999999994E-3</c:v>
                </c:pt>
                <c:pt idx="3905">
                  <c:v>5.561E-3</c:v>
                </c:pt>
                <c:pt idx="3906">
                  <c:v>4.7479999999999996E-3</c:v>
                </c:pt>
                <c:pt idx="3907">
                  <c:v>3.7649999999999997E-3</c:v>
                </c:pt>
                <c:pt idx="3908">
                  <c:v>3.1200000000000004E-3</c:v>
                </c:pt>
                <c:pt idx="3909">
                  <c:v>2.5789999999999997E-3</c:v>
                </c:pt>
                <c:pt idx="3910">
                  <c:v>2.3839999999999998E-3</c:v>
                </c:pt>
                <c:pt idx="3911">
                  <c:v>3.0269999999999997E-3</c:v>
                </c:pt>
                <c:pt idx="3912">
                  <c:v>3.3539999999999998E-3</c:v>
                </c:pt>
                <c:pt idx="3913">
                  <c:v>3.7239999999999999E-3</c:v>
                </c:pt>
                <c:pt idx="3914">
                  <c:v>4.4619999999999998E-3</c:v>
                </c:pt>
                <c:pt idx="3915">
                  <c:v>3.6379999999999997E-3</c:v>
                </c:pt>
                <c:pt idx="3916">
                  <c:v>3.3669999999999998E-3</c:v>
                </c:pt>
                <c:pt idx="3917">
                  <c:v>2.9969999999999997E-3</c:v>
                </c:pt>
                <c:pt idx="3918">
                  <c:v>4.3140000000000001E-3</c:v>
                </c:pt>
                <c:pt idx="3919">
                  <c:v>6.4139999999999996E-3</c:v>
                </c:pt>
                <c:pt idx="3920">
                  <c:v>5.0559999999999997E-3</c:v>
                </c:pt>
                <c:pt idx="3921">
                  <c:v>4.9069999999999999E-3</c:v>
                </c:pt>
                <c:pt idx="3922">
                  <c:v>8.6400000000000001E-3</c:v>
                </c:pt>
                <c:pt idx="3923">
                  <c:v>7.8019999999999999E-3</c:v>
                </c:pt>
                <c:pt idx="3924">
                  <c:v>5.6909999999999999E-3</c:v>
                </c:pt>
                <c:pt idx="3925">
                  <c:v>4.6900000000000006E-3</c:v>
                </c:pt>
                <c:pt idx="3926">
                  <c:v>4.359E-3</c:v>
                </c:pt>
                <c:pt idx="3927">
                  <c:v>4.3109999999999997E-3</c:v>
                </c:pt>
                <c:pt idx="3928">
                  <c:v>3.2940000000000001E-3</c:v>
                </c:pt>
                <c:pt idx="3929">
                  <c:v>3.2979999999999997E-3</c:v>
                </c:pt>
                <c:pt idx="3930">
                  <c:v>2.9889999999999999E-3</c:v>
                </c:pt>
                <c:pt idx="3931">
                  <c:v>3.0309999999999998E-3</c:v>
                </c:pt>
                <c:pt idx="3932">
                  <c:v>5.5059999999999996E-3</c:v>
                </c:pt>
                <c:pt idx="3933">
                  <c:v>5.7889999999999999E-3</c:v>
                </c:pt>
                <c:pt idx="3934">
                  <c:v>4.8809999999999999E-3</c:v>
                </c:pt>
                <c:pt idx="3935">
                  <c:v>3.5859999999999998E-3</c:v>
                </c:pt>
                <c:pt idx="3936">
                  <c:v>2.643E-3</c:v>
                </c:pt>
                <c:pt idx="3937">
                  <c:v>8.1019999999999998E-3</c:v>
                </c:pt>
                <c:pt idx="3938">
                  <c:v>6.5849999999999997E-3</c:v>
                </c:pt>
                <c:pt idx="3939">
                  <c:v>4.8430000000000001E-3</c:v>
                </c:pt>
                <c:pt idx="3940">
                  <c:v>3.8369999999999997E-3</c:v>
                </c:pt>
                <c:pt idx="3941">
                  <c:v>3.3939999999999999E-3</c:v>
                </c:pt>
                <c:pt idx="3942">
                  <c:v>3.3790000000000001E-3</c:v>
                </c:pt>
                <c:pt idx="3943">
                  <c:v>3.2309999999999999E-3</c:v>
                </c:pt>
                <c:pt idx="3944">
                  <c:v>3.2949999999999998E-3</c:v>
                </c:pt>
                <c:pt idx="3945">
                  <c:v>3.5179999999999999E-3</c:v>
                </c:pt>
                <c:pt idx="3946">
                  <c:v>5.7939999999999997E-3</c:v>
                </c:pt>
                <c:pt idx="3947">
                  <c:v>5.587E-3</c:v>
                </c:pt>
                <c:pt idx="3948">
                  <c:v>7.1959999999999993E-3</c:v>
                </c:pt>
                <c:pt idx="3949">
                  <c:v>5.6359999999999995E-3</c:v>
                </c:pt>
                <c:pt idx="3950">
                  <c:v>6.0149999999999995E-3</c:v>
                </c:pt>
                <c:pt idx="3951">
                  <c:v>5.7800000000000004E-3</c:v>
                </c:pt>
                <c:pt idx="3952">
                  <c:v>7.5009999999999999E-3</c:v>
                </c:pt>
                <c:pt idx="3953">
                  <c:v>1.3006999999999999E-2</c:v>
                </c:pt>
                <c:pt idx="3954">
                  <c:v>1.0836E-2</c:v>
                </c:pt>
                <c:pt idx="3955">
                  <c:v>1.0853999999999999E-2</c:v>
                </c:pt>
                <c:pt idx="3956">
                  <c:v>1.4017999999999999E-2</c:v>
                </c:pt>
                <c:pt idx="3957">
                  <c:v>1.8532E-2</c:v>
                </c:pt>
                <c:pt idx="3958">
                  <c:v>2.0573999999999999E-2</c:v>
                </c:pt>
                <c:pt idx="3959">
                  <c:v>2.4517999999999998E-2</c:v>
                </c:pt>
                <c:pt idx="3960">
                  <c:v>2.4163E-2</c:v>
                </c:pt>
                <c:pt idx="3961">
                  <c:v>2.4385999999999998E-2</c:v>
                </c:pt>
                <c:pt idx="3962">
                  <c:v>2.4409E-2</c:v>
                </c:pt>
                <c:pt idx="3963">
                  <c:v>2.0747999999999999E-2</c:v>
                </c:pt>
                <c:pt idx="3964">
                  <c:v>1.8436999999999999E-2</c:v>
                </c:pt>
                <c:pt idx="3965">
                  <c:v>1.6392999999999998E-2</c:v>
                </c:pt>
                <c:pt idx="3966">
                  <c:v>1.3795999999999999E-2</c:v>
                </c:pt>
                <c:pt idx="3967">
                  <c:v>1.3196999999999999E-2</c:v>
                </c:pt>
                <c:pt idx="3968">
                  <c:v>1.2190999999999999E-2</c:v>
                </c:pt>
                <c:pt idx="3969">
                  <c:v>1.0615999999999999E-2</c:v>
                </c:pt>
                <c:pt idx="3970">
                  <c:v>9.4319999999999994E-3</c:v>
                </c:pt>
                <c:pt idx="3971">
                  <c:v>8.5679999999999992E-3</c:v>
                </c:pt>
                <c:pt idx="3972">
                  <c:v>5.5279999999999999E-3</c:v>
                </c:pt>
                <c:pt idx="3973">
                  <c:v>4.7200000000000002E-3</c:v>
                </c:pt>
                <c:pt idx="3974">
                  <c:v>5.6359999999999995E-3</c:v>
                </c:pt>
                <c:pt idx="3975">
                  <c:v>5.6730000000000001E-3</c:v>
                </c:pt>
                <c:pt idx="3976">
                  <c:v>8.5179999999999995E-3</c:v>
                </c:pt>
                <c:pt idx="3977">
                  <c:v>7.6239999999999997E-3</c:v>
                </c:pt>
                <c:pt idx="3978">
                  <c:v>6.6739999999999994E-3</c:v>
                </c:pt>
                <c:pt idx="3979">
                  <c:v>7.5819999999999993E-3</c:v>
                </c:pt>
                <c:pt idx="3980">
                  <c:v>6.8729999999999998E-3</c:v>
                </c:pt>
                <c:pt idx="3981">
                  <c:v>6.6289999999999995E-3</c:v>
                </c:pt>
                <c:pt idx="3982">
                  <c:v>8.8369999999999994E-3</c:v>
                </c:pt>
                <c:pt idx="3983">
                  <c:v>1.0947999999999999E-2</c:v>
                </c:pt>
                <c:pt idx="3984">
                  <c:v>9.951999999999999E-3</c:v>
                </c:pt>
                <c:pt idx="3985">
                  <c:v>1.0402999999999999E-2</c:v>
                </c:pt>
                <c:pt idx="3986">
                  <c:v>1.1526999999999999E-2</c:v>
                </c:pt>
                <c:pt idx="3987">
                  <c:v>1.3380000000000001E-2</c:v>
                </c:pt>
                <c:pt idx="3988">
                  <c:v>1.0933E-2</c:v>
                </c:pt>
                <c:pt idx="3989">
                  <c:v>1.1727999999999999E-2</c:v>
                </c:pt>
                <c:pt idx="3990">
                  <c:v>1.0473E-2</c:v>
                </c:pt>
                <c:pt idx="3991">
                  <c:v>9.9979999999999999E-3</c:v>
                </c:pt>
                <c:pt idx="3992">
                  <c:v>1.0707E-2</c:v>
                </c:pt>
                <c:pt idx="3993">
                  <c:v>9.9139999999999992E-3</c:v>
                </c:pt>
                <c:pt idx="3994">
                  <c:v>9.7179999999999992E-3</c:v>
                </c:pt>
                <c:pt idx="3995">
                  <c:v>1.0617E-2</c:v>
                </c:pt>
                <c:pt idx="3996">
                  <c:v>1.0137E-2</c:v>
                </c:pt>
                <c:pt idx="3997">
                  <c:v>1.0200000000000001E-2</c:v>
                </c:pt>
                <c:pt idx="3998">
                  <c:v>9.7469999999999987E-3</c:v>
                </c:pt>
                <c:pt idx="3999">
                  <c:v>9.4039999999999992E-3</c:v>
                </c:pt>
                <c:pt idx="4000">
                  <c:v>7.1890000000000001E-3</c:v>
                </c:pt>
                <c:pt idx="4001">
                  <c:v>4.4469999999999996E-3</c:v>
                </c:pt>
                <c:pt idx="4002">
                  <c:v>8.1549999999999991E-3</c:v>
                </c:pt>
                <c:pt idx="4003">
                  <c:v>8.4849999999999995E-3</c:v>
                </c:pt>
                <c:pt idx="4004">
                  <c:v>7.3889999999999997E-3</c:v>
                </c:pt>
                <c:pt idx="4005">
                  <c:v>7.9049999999999988E-3</c:v>
                </c:pt>
                <c:pt idx="4006">
                  <c:v>1.2546999999999999E-2</c:v>
                </c:pt>
                <c:pt idx="4007">
                  <c:v>1.5203E-2</c:v>
                </c:pt>
                <c:pt idx="4008">
                  <c:v>1.5066999999999999E-2</c:v>
                </c:pt>
                <c:pt idx="4009">
                  <c:v>1.4176999999999999E-2</c:v>
                </c:pt>
                <c:pt idx="4010">
                  <c:v>1.0178E-2</c:v>
                </c:pt>
                <c:pt idx="4011">
                  <c:v>4.7919999999999994E-3</c:v>
                </c:pt>
                <c:pt idx="4012">
                  <c:v>4.2989999999999999E-3</c:v>
                </c:pt>
                <c:pt idx="4013">
                  <c:v>5.8400000000000006E-3</c:v>
                </c:pt>
                <c:pt idx="4014">
                  <c:v>5.2420000000000001E-3</c:v>
                </c:pt>
                <c:pt idx="4015">
                  <c:v>4.4739999999999997E-3</c:v>
                </c:pt>
                <c:pt idx="4016">
                  <c:v>1.0742E-2</c:v>
                </c:pt>
                <c:pt idx="4017">
                  <c:v>8.2959999999999996E-3</c:v>
                </c:pt>
                <c:pt idx="4018">
                  <c:v>8.1029999999999991E-3</c:v>
                </c:pt>
                <c:pt idx="4019">
                  <c:v>8.8909999999999996E-3</c:v>
                </c:pt>
                <c:pt idx="4020">
                  <c:v>5.9909999999999998E-3</c:v>
                </c:pt>
                <c:pt idx="4021">
                  <c:v>8.182E-3</c:v>
                </c:pt>
                <c:pt idx="4022">
                  <c:v>9.4619999999999999E-3</c:v>
                </c:pt>
                <c:pt idx="4023">
                  <c:v>1.034E-2</c:v>
                </c:pt>
                <c:pt idx="4024">
                  <c:v>8.3649999999999992E-3</c:v>
                </c:pt>
                <c:pt idx="4025">
                  <c:v>8.8319999999999996E-3</c:v>
                </c:pt>
                <c:pt idx="4026">
                  <c:v>9.3600000000000003E-3</c:v>
                </c:pt>
                <c:pt idx="4027">
                  <c:v>1.678E-2</c:v>
                </c:pt>
                <c:pt idx="4028">
                  <c:v>1.8116999999999998E-2</c:v>
                </c:pt>
                <c:pt idx="4029">
                  <c:v>2.2235999999999999E-2</c:v>
                </c:pt>
                <c:pt idx="4030">
                  <c:v>2.3698999999999998E-2</c:v>
                </c:pt>
                <c:pt idx="4031">
                  <c:v>2.3802999999999998E-2</c:v>
                </c:pt>
                <c:pt idx="4032">
                  <c:v>1.9748999999999999E-2</c:v>
                </c:pt>
                <c:pt idx="4033">
                  <c:v>1.7461999999999998E-2</c:v>
                </c:pt>
                <c:pt idx="4034">
                  <c:v>1.4966E-2</c:v>
                </c:pt>
                <c:pt idx="4035">
                  <c:v>1.2350000000000002E-2</c:v>
                </c:pt>
                <c:pt idx="4036">
                  <c:v>1.1113999999999999E-2</c:v>
                </c:pt>
                <c:pt idx="4037">
                  <c:v>9.051E-3</c:v>
                </c:pt>
                <c:pt idx="4038">
                  <c:v>6.9639999999999997E-3</c:v>
                </c:pt>
                <c:pt idx="4039">
                  <c:v>6.2969999999999996E-3</c:v>
                </c:pt>
                <c:pt idx="4040">
                  <c:v>6.038E-3</c:v>
                </c:pt>
                <c:pt idx="4041">
                  <c:v>7.6889999999999997E-3</c:v>
                </c:pt>
                <c:pt idx="4042">
                  <c:v>7.2579999999999997E-3</c:v>
                </c:pt>
                <c:pt idx="4043">
                  <c:v>7.5379999999999996E-3</c:v>
                </c:pt>
                <c:pt idx="4044">
                  <c:v>7.208E-3</c:v>
                </c:pt>
                <c:pt idx="4045">
                  <c:v>8.2129999999999998E-3</c:v>
                </c:pt>
                <c:pt idx="4046">
                  <c:v>1.2385999999999999E-2</c:v>
                </c:pt>
                <c:pt idx="4047">
                  <c:v>2.5779E-2</c:v>
                </c:pt>
                <c:pt idx="4048">
                  <c:v>2.5170999999999999E-2</c:v>
                </c:pt>
                <c:pt idx="4049">
                  <c:v>1.8414E-2</c:v>
                </c:pt>
                <c:pt idx="4050">
                  <c:v>1.6202999999999999E-2</c:v>
                </c:pt>
                <c:pt idx="4051">
                  <c:v>1.3010000000000001E-2</c:v>
                </c:pt>
                <c:pt idx="4052">
                  <c:v>9.9249999999999998E-3</c:v>
                </c:pt>
                <c:pt idx="4053">
                  <c:v>8.6800000000000002E-3</c:v>
                </c:pt>
                <c:pt idx="4054">
                  <c:v>8.1189999999999995E-3</c:v>
                </c:pt>
                <c:pt idx="4055">
                  <c:v>1.5520000000000001E-2</c:v>
                </c:pt>
                <c:pt idx="4056">
                  <c:v>1.5276E-2</c:v>
                </c:pt>
                <c:pt idx="4057">
                  <c:v>1.2447999999999999E-2</c:v>
                </c:pt>
                <c:pt idx="4058">
                  <c:v>1.0621999999999999E-2</c:v>
                </c:pt>
                <c:pt idx="4059">
                  <c:v>9.7619999999999998E-3</c:v>
                </c:pt>
                <c:pt idx="4060">
                  <c:v>7.424E-3</c:v>
                </c:pt>
                <c:pt idx="4061">
                  <c:v>6.9489999999999994E-3</c:v>
                </c:pt>
                <c:pt idx="4062">
                  <c:v>6.8759999999999993E-3</c:v>
                </c:pt>
                <c:pt idx="4063">
                  <c:v>6.4519999999999994E-3</c:v>
                </c:pt>
                <c:pt idx="4064">
                  <c:v>7.2779999999999997E-3</c:v>
                </c:pt>
                <c:pt idx="4065">
                  <c:v>8.6369999999999988E-3</c:v>
                </c:pt>
                <c:pt idx="4066">
                  <c:v>7.3039999999999997E-3</c:v>
                </c:pt>
                <c:pt idx="4067">
                  <c:v>5.6080000000000001E-3</c:v>
                </c:pt>
                <c:pt idx="4068">
                  <c:v>5.006E-3</c:v>
                </c:pt>
                <c:pt idx="4069">
                  <c:v>4.2239999999999995E-3</c:v>
                </c:pt>
                <c:pt idx="4070">
                  <c:v>3.6929999999999997E-3</c:v>
                </c:pt>
                <c:pt idx="4071">
                  <c:v>3.921E-3</c:v>
                </c:pt>
                <c:pt idx="4072">
                  <c:v>4.0359999999999997E-3</c:v>
                </c:pt>
                <c:pt idx="4073">
                  <c:v>3.5149999999999999E-3</c:v>
                </c:pt>
                <c:pt idx="4074">
                  <c:v>4.6709999999999998E-3</c:v>
                </c:pt>
                <c:pt idx="4075">
                  <c:v>3.6159999999999999E-3</c:v>
                </c:pt>
                <c:pt idx="4076">
                  <c:v>3.0000000000000001E-3</c:v>
                </c:pt>
                <c:pt idx="4077">
                  <c:v>2.294E-3</c:v>
                </c:pt>
                <c:pt idx="4078">
                  <c:v>2.0739999999999999E-3</c:v>
                </c:pt>
                <c:pt idx="4079">
                  <c:v>2.0479999999999999E-3</c:v>
                </c:pt>
                <c:pt idx="4080">
                  <c:v>2.562E-3</c:v>
                </c:pt>
                <c:pt idx="4081">
                  <c:v>5.1519999999999995E-3</c:v>
                </c:pt>
                <c:pt idx="4082">
                  <c:v>1.1767999999999999E-2</c:v>
                </c:pt>
                <c:pt idx="4083">
                  <c:v>1.3503999999999999E-2</c:v>
                </c:pt>
                <c:pt idx="4084">
                  <c:v>8.5310000000000004E-3</c:v>
                </c:pt>
                <c:pt idx="4085">
                  <c:v>7.8400000000000015E-3</c:v>
                </c:pt>
                <c:pt idx="4086">
                  <c:v>6.4500000000000009E-3</c:v>
                </c:pt>
                <c:pt idx="4087">
                  <c:v>6.0629999999999998E-3</c:v>
                </c:pt>
                <c:pt idx="4088">
                  <c:v>5.6129999999999999E-3</c:v>
                </c:pt>
                <c:pt idx="4089">
                  <c:v>6.9839999999999998E-3</c:v>
                </c:pt>
                <c:pt idx="4090">
                  <c:v>5.1609999999999998E-3</c:v>
                </c:pt>
                <c:pt idx="4091">
                  <c:v>5.6349999999999994E-3</c:v>
                </c:pt>
                <c:pt idx="4092">
                  <c:v>5.2859999999999999E-3</c:v>
                </c:pt>
                <c:pt idx="4093">
                  <c:v>6.0009999999999994E-3</c:v>
                </c:pt>
                <c:pt idx="4094">
                  <c:v>8.737E-3</c:v>
                </c:pt>
                <c:pt idx="4095">
                  <c:v>6.829E-3</c:v>
                </c:pt>
                <c:pt idx="4096">
                  <c:v>1.2733E-2</c:v>
                </c:pt>
                <c:pt idx="4097">
                  <c:v>9.1120000000000003E-3</c:v>
                </c:pt>
                <c:pt idx="4098">
                  <c:v>9.051E-3</c:v>
                </c:pt>
                <c:pt idx="4099">
                  <c:v>8.4770000000000002E-3</c:v>
                </c:pt>
                <c:pt idx="4100">
                  <c:v>8.8609999999999991E-3</c:v>
                </c:pt>
                <c:pt idx="4101">
                  <c:v>1.4490000000000001E-2</c:v>
                </c:pt>
                <c:pt idx="4102">
                  <c:v>1.5430000000000001E-2</c:v>
                </c:pt>
                <c:pt idx="4103">
                  <c:v>1.1365E-2</c:v>
                </c:pt>
                <c:pt idx="4104">
                  <c:v>7.7719999999999994E-3</c:v>
                </c:pt>
                <c:pt idx="4105">
                  <c:v>7.0689999999999998E-3</c:v>
                </c:pt>
                <c:pt idx="4106">
                  <c:v>5.9480000000000002E-3</c:v>
                </c:pt>
                <c:pt idx="4107">
                  <c:v>8.8900000000000003E-3</c:v>
                </c:pt>
                <c:pt idx="4108">
                  <c:v>7.8269999999999989E-3</c:v>
                </c:pt>
                <c:pt idx="4109">
                  <c:v>5.1809999999999998E-3</c:v>
                </c:pt>
                <c:pt idx="4110">
                  <c:v>4.594E-3</c:v>
                </c:pt>
                <c:pt idx="4111">
                  <c:v>4.5789999999999997E-3</c:v>
                </c:pt>
                <c:pt idx="4112">
                  <c:v>3.8289999999999999E-3</c:v>
                </c:pt>
                <c:pt idx="4113">
                  <c:v>3.7269999999999998E-3</c:v>
                </c:pt>
                <c:pt idx="4114">
                  <c:v>3.3509999999999998E-3</c:v>
                </c:pt>
                <c:pt idx="4115">
                  <c:v>2.8479999999999998E-3</c:v>
                </c:pt>
                <c:pt idx="4116">
                  <c:v>2.526E-3</c:v>
                </c:pt>
                <c:pt idx="4117">
                  <c:v>3.2949999999999998E-3</c:v>
                </c:pt>
                <c:pt idx="4118">
                  <c:v>4.0390000000000001E-3</c:v>
                </c:pt>
                <c:pt idx="4119">
                  <c:v>3.7209999999999999E-3</c:v>
                </c:pt>
                <c:pt idx="4120">
                  <c:v>3.382E-3</c:v>
                </c:pt>
                <c:pt idx="4121">
                  <c:v>3.7229999999999997E-3</c:v>
                </c:pt>
                <c:pt idx="4122">
                  <c:v>6.4669999999999997E-3</c:v>
                </c:pt>
                <c:pt idx="4123">
                  <c:v>5.4849999999999994E-3</c:v>
                </c:pt>
                <c:pt idx="4124">
                  <c:v>6.3800000000000003E-3</c:v>
                </c:pt>
                <c:pt idx="4125">
                  <c:v>8.4279999999999997E-3</c:v>
                </c:pt>
                <c:pt idx="4126">
                  <c:v>1.1172E-2</c:v>
                </c:pt>
                <c:pt idx="4127">
                  <c:v>8.9549999999999994E-3</c:v>
                </c:pt>
                <c:pt idx="4128">
                  <c:v>7.5529999999999998E-3</c:v>
                </c:pt>
                <c:pt idx="4129">
                  <c:v>8.3420000000000005E-3</c:v>
                </c:pt>
                <c:pt idx="4130">
                  <c:v>5.9459999999999999E-3</c:v>
                </c:pt>
                <c:pt idx="4131">
                  <c:v>5.0419999999999996E-3</c:v>
                </c:pt>
                <c:pt idx="4132">
                  <c:v>4.2560000000000002E-3</c:v>
                </c:pt>
                <c:pt idx="4133">
                  <c:v>4.4879999999999998E-3</c:v>
                </c:pt>
                <c:pt idx="4134">
                  <c:v>5.5049999999999995E-3</c:v>
                </c:pt>
                <c:pt idx="4135">
                  <c:v>6.0559999999999998E-3</c:v>
                </c:pt>
                <c:pt idx="4136">
                  <c:v>3.0800000000000003E-3</c:v>
                </c:pt>
                <c:pt idx="4137">
                  <c:v>2.3600000000000001E-3</c:v>
                </c:pt>
                <c:pt idx="4138">
                  <c:v>2.1489999999999999E-3</c:v>
                </c:pt>
                <c:pt idx="4139">
                  <c:v>3.2469999999999999E-3</c:v>
                </c:pt>
                <c:pt idx="4140">
                  <c:v>3.761E-3</c:v>
                </c:pt>
                <c:pt idx="4141">
                  <c:v>5.6930000000000001E-3</c:v>
                </c:pt>
                <c:pt idx="4142">
                  <c:v>4.7619999999999997E-3</c:v>
                </c:pt>
                <c:pt idx="4143">
                  <c:v>5.8929999999999998E-3</c:v>
                </c:pt>
                <c:pt idx="4144">
                  <c:v>5.6239999999999997E-3</c:v>
                </c:pt>
                <c:pt idx="4145">
                  <c:v>6.4700000000000009E-3</c:v>
                </c:pt>
                <c:pt idx="4146">
                  <c:v>7.4919999999999995E-3</c:v>
                </c:pt>
                <c:pt idx="4147">
                  <c:v>8.5279999999999991E-3</c:v>
                </c:pt>
                <c:pt idx="4148">
                  <c:v>1.366E-2</c:v>
                </c:pt>
                <c:pt idx="4149">
                  <c:v>1.1798999999999999E-2</c:v>
                </c:pt>
                <c:pt idx="4150">
                  <c:v>1.3153E-2</c:v>
                </c:pt>
                <c:pt idx="4151">
                  <c:v>2.1134E-2</c:v>
                </c:pt>
                <c:pt idx="4152">
                  <c:v>1.6159E-2</c:v>
                </c:pt>
                <c:pt idx="4153">
                  <c:v>2.3216000000000001E-2</c:v>
                </c:pt>
                <c:pt idx="4154">
                  <c:v>2.0910000000000002E-2</c:v>
                </c:pt>
                <c:pt idx="4155">
                  <c:v>1.8612E-2</c:v>
                </c:pt>
                <c:pt idx="4156">
                  <c:v>2.4152E-2</c:v>
                </c:pt>
                <c:pt idx="4157">
                  <c:v>1.8061000000000001E-2</c:v>
                </c:pt>
                <c:pt idx="4158">
                  <c:v>1.4220000000000002E-2</c:v>
                </c:pt>
                <c:pt idx="4159">
                  <c:v>1.8172000000000001E-2</c:v>
                </c:pt>
                <c:pt idx="4160">
                  <c:v>1.5205999999999999E-2</c:v>
                </c:pt>
                <c:pt idx="4161">
                  <c:v>2.2880999999999999E-2</c:v>
                </c:pt>
                <c:pt idx="4162">
                  <c:v>2.6387999999999998E-2</c:v>
                </c:pt>
                <c:pt idx="4163">
                  <c:v>6.3291E-2</c:v>
                </c:pt>
                <c:pt idx="4164">
                  <c:v>6.5584999999999991E-2</c:v>
                </c:pt>
                <c:pt idx="4165">
                  <c:v>7.2904999999999998E-2</c:v>
                </c:pt>
                <c:pt idx="4166">
                  <c:v>6.5206E-2</c:v>
                </c:pt>
                <c:pt idx="4167">
                  <c:v>6.0393999999999996E-2</c:v>
                </c:pt>
                <c:pt idx="4168">
                  <c:v>4.8640999999999997E-2</c:v>
                </c:pt>
                <c:pt idx="4169">
                  <c:v>4.0482999999999998E-2</c:v>
                </c:pt>
                <c:pt idx="4170">
                  <c:v>3.3000999999999996E-2</c:v>
                </c:pt>
                <c:pt idx="4171">
                  <c:v>2.7543999999999999E-2</c:v>
                </c:pt>
                <c:pt idx="4172">
                  <c:v>2.0671999999999999E-2</c:v>
                </c:pt>
                <c:pt idx="4173">
                  <c:v>1.8130999999999998E-2</c:v>
                </c:pt>
                <c:pt idx="4174">
                  <c:v>1.7991999999999998E-2</c:v>
                </c:pt>
                <c:pt idx="4175">
                  <c:v>1.7004999999999999E-2</c:v>
                </c:pt>
                <c:pt idx="4176">
                  <c:v>3.0633999999999998E-2</c:v>
                </c:pt>
                <c:pt idx="4177">
                  <c:v>3.2730000000000002E-2</c:v>
                </c:pt>
                <c:pt idx="4178">
                  <c:v>2.6386E-2</c:v>
                </c:pt>
                <c:pt idx="4179">
                  <c:v>4.7351999999999998E-2</c:v>
                </c:pt>
                <c:pt idx="4180">
                  <c:v>6.7872000000000002E-2</c:v>
                </c:pt>
                <c:pt idx="4181">
                  <c:v>5.6291999999999995E-2</c:v>
                </c:pt>
                <c:pt idx="4182">
                  <c:v>5.0730999999999998E-2</c:v>
                </c:pt>
                <c:pt idx="4183">
                  <c:v>4.6290000000000005E-2</c:v>
                </c:pt>
                <c:pt idx="4184">
                  <c:v>5.0370999999999999E-2</c:v>
                </c:pt>
                <c:pt idx="4185">
                  <c:v>4.9945999999999997E-2</c:v>
                </c:pt>
                <c:pt idx="4186">
                  <c:v>4.0715000000000001E-2</c:v>
                </c:pt>
                <c:pt idx="4187">
                  <c:v>3.3807999999999998E-2</c:v>
                </c:pt>
                <c:pt idx="4188">
                  <c:v>3.0640999999999998E-2</c:v>
                </c:pt>
                <c:pt idx="4189">
                  <c:v>3.2156999999999998E-2</c:v>
                </c:pt>
                <c:pt idx="4190">
                  <c:v>3.8478999999999999E-2</c:v>
                </c:pt>
                <c:pt idx="4191">
                  <c:v>3.2377999999999997E-2</c:v>
                </c:pt>
                <c:pt idx="4192">
                  <c:v>3.0695999999999998E-2</c:v>
                </c:pt>
                <c:pt idx="4193">
                  <c:v>2.4964E-2</c:v>
                </c:pt>
                <c:pt idx="4194">
                  <c:v>2.4163999999999998E-2</c:v>
                </c:pt>
                <c:pt idx="4195">
                  <c:v>2.7141999999999999E-2</c:v>
                </c:pt>
                <c:pt idx="4196">
                  <c:v>2.7798E-2</c:v>
                </c:pt>
                <c:pt idx="4197">
                  <c:v>3.1418999999999996E-2</c:v>
                </c:pt>
                <c:pt idx="4198">
                  <c:v>3.7470000000000003E-2</c:v>
                </c:pt>
                <c:pt idx="4199">
                  <c:v>2.9328E-2</c:v>
                </c:pt>
                <c:pt idx="4200">
                  <c:v>2.5738999999999998E-2</c:v>
                </c:pt>
                <c:pt idx="4201">
                  <c:v>2.3781E-2</c:v>
                </c:pt>
                <c:pt idx="4202">
                  <c:v>1.7845E-2</c:v>
                </c:pt>
                <c:pt idx="4203">
                  <c:v>1.6125E-2</c:v>
                </c:pt>
                <c:pt idx="4204">
                  <c:v>1.6850999999999998E-2</c:v>
                </c:pt>
                <c:pt idx="4205">
                  <c:v>1.6900000000000002E-2</c:v>
                </c:pt>
                <c:pt idx="4206">
                  <c:v>2.0580000000000001E-2</c:v>
                </c:pt>
                <c:pt idx="4207">
                  <c:v>2.5957999999999998E-2</c:v>
                </c:pt>
                <c:pt idx="4208">
                  <c:v>2.8561E-2</c:v>
                </c:pt>
                <c:pt idx="4209">
                  <c:v>4.2563999999999998E-2</c:v>
                </c:pt>
                <c:pt idx="4210">
                  <c:v>3.9882000000000001E-2</c:v>
                </c:pt>
                <c:pt idx="4211">
                  <c:v>3.1487999999999995E-2</c:v>
                </c:pt>
                <c:pt idx="4212">
                  <c:v>2.4906999999999999E-2</c:v>
                </c:pt>
                <c:pt idx="4213">
                  <c:v>2.5347999999999999E-2</c:v>
                </c:pt>
                <c:pt idx="4214">
                  <c:v>2.2747E-2</c:v>
                </c:pt>
                <c:pt idx="4215">
                  <c:v>2.1221E-2</c:v>
                </c:pt>
                <c:pt idx="4216">
                  <c:v>2.5967E-2</c:v>
                </c:pt>
                <c:pt idx="4217">
                  <c:v>2.5283E-2</c:v>
                </c:pt>
                <c:pt idx="4218">
                  <c:v>1.8433999999999999E-2</c:v>
                </c:pt>
                <c:pt idx="4219">
                  <c:v>1.4150999999999999E-2</c:v>
                </c:pt>
                <c:pt idx="4220">
                  <c:v>1.3422E-2</c:v>
                </c:pt>
                <c:pt idx="4221">
                  <c:v>1.2652999999999999E-2</c:v>
                </c:pt>
                <c:pt idx="4222">
                  <c:v>3.6933000000000001E-2</c:v>
                </c:pt>
                <c:pt idx="4223">
                  <c:v>2.8672999999999997E-2</c:v>
                </c:pt>
                <c:pt idx="4224">
                  <c:v>2.5921E-2</c:v>
                </c:pt>
                <c:pt idx="4225">
                  <c:v>2.2026E-2</c:v>
                </c:pt>
                <c:pt idx="4226">
                  <c:v>1.7193E-2</c:v>
                </c:pt>
                <c:pt idx="4227">
                  <c:v>1.3656999999999999E-2</c:v>
                </c:pt>
                <c:pt idx="4228">
                  <c:v>1.0090999999999999E-2</c:v>
                </c:pt>
                <c:pt idx="4229">
                  <c:v>7.9709999999999989E-3</c:v>
                </c:pt>
                <c:pt idx="4230">
                  <c:v>6.8690000000000001E-3</c:v>
                </c:pt>
                <c:pt idx="4231">
                  <c:v>7.561E-3</c:v>
                </c:pt>
                <c:pt idx="4232">
                  <c:v>6.5309999999999995E-3</c:v>
                </c:pt>
                <c:pt idx="4233">
                  <c:v>8.9540000000000002E-3</c:v>
                </c:pt>
                <c:pt idx="4234">
                  <c:v>8.1309999999999993E-3</c:v>
                </c:pt>
                <c:pt idx="4235">
                  <c:v>1.0525999999999999E-2</c:v>
                </c:pt>
                <c:pt idx="4236">
                  <c:v>1.2855E-2</c:v>
                </c:pt>
                <c:pt idx="4237">
                  <c:v>2.0383999999999999E-2</c:v>
                </c:pt>
                <c:pt idx="4238">
                  <c:v>2.5703999999999998E-2</c:v>
                </c:pt>
                <c:pt idx="4239">
                  <c:v>2.1714999999999998E-2</c:v>
                </c:pt>
                <c:pt idx="4240">
                  <c:v>2.2296E-2</c:v>
                </c:pt>
                <c:pt idx="4241">
                  <c:v>2.1256999999999998E-2</c:v>
                </c:pt>
                <c:pt idx="4242">
                  <c:v>1.1948E-2</c:v>
                </c:pt>
                <c:pt idx="4243">
                  <c:v>2.8960000000000003E-2</c:v>
                </c:pt>
                <c:pt idx="4244">
                  <c:v>3.4726E-2</c:v>
                </c:pt>
                <c:pt idx="4245">
                  <c:v>4.0018999999999999E-2</c:v>
                </c:pt>
                <c:pt idx="4246">
                  <c:v>3.5713999999999996E-2</c:v>
                </c:pt>
                <c:pt idx="4247">
                  <c:v>3.0778999999999997E-2</c:v>
                </c:pt>
                <c:pt idx="4248">
                  <c:v>2.9055999999999998E-2</c:v>
                </c:pt>
                <c:pt idx="4249">
                  <c:v>2.7438999999999998E-2</c:v>
                </c:pt>
                <c:pt idx="4250">
                  <c:v>2.5488E-2</c:v>
                </c:pt>
                <c:pt idx="4251">
                  <c:v>2.7722E-2</c:v>
                </c:pt>
                <c:pt idx="4252">
                  <c:v>2.1544000000000001E-2</c:v>
                </c:pt>
                <c:pt idx="4253">
                  <c:v>1.8630000000000001E-2</c:v>
                </c:pt>
                <c:pt idx="4254">
                  <c:v>1.4138E-2</c:v>
                </c:pt>
                <c:pt idx="4255">
                  <c:v>1.2960000000000001E-2</c:v>
                </c:pt>
                <c:pt idx="4256">
                  <c:v>1.7042999999999999E-2</c:v>
                </c:pt>
                <c:pt idx="4257">
                  <c:v>1.6691000000000001E-2</c:v>
                </c:pt>
                <c:pt idx="4258">
                  <c:v>1.5163999999999999E-2</c:v>
                </c:pt>
                <c:pt idx="4259">
                  <c:v>1.5530000000000002E-2</c:v>
                </c:pt>
                <c:pt idx="4260">
                  <c:v>1.7326999999999999E-2</c:v>
                </c:pt>
                <c:pt idx="4261">
                  <c:v>2.9936999999999998E-2</c:v>
                </c:pt>
                <c:pt idx="4262">
                  <c:v>2.5998E-2</c:v>
                </c:pt>
                <c:pt idx="4263">
                  <c:v>2.4025999999999999E-2</c:v>
                </c:pt>
                <c:pt idx="4264">
                  <c:v>2.1410999999999999E-2</c:v>
                </c:pt>
                <c:pt idx="4265">
                  <c:v>1.9365E-2</c:v>
                </c:pt>
                <c:pt idx="4266">
                  <c:v>1.7783E-2</c:v>
                </c:pt>
                <c:pt idx="4267">
                  <c:v>1.6198999999999998E-2</c:v>
                </c:pt>
                <c:pt idx="4268">
                  <c:v>1.5290999999999999E-2</c:v>
                </c:pt>
                <c:pt idx="4269">
                  <c:v>1.2759E-2</c:v>
                </c:pt>
                <c:pt idx="4270">
                  <c:v>1.0558999999999999E-2</c:v>
                </c:pt>
                <c:pt idx="4271">
                  <c:v>8.6639999999999998E-3</c:v>
                </c:pt>
                <c:pt idx="4272">
                  <c:v>9.0879999999999989E-3</c:v>
                </c:pt>
                <c:pt idx="4273">
                  <c:v>1.2782999999999999E-2</c:v>
                </c:pt>
                <c:pt idx="4274">
                  <c:v>1.5907999999999999E-2</c:v>
                </c:pt>
                <c:pt idx="4275">
                  <c:v>1.8317999999999997E-2</c:v>
                </c:pt>
                <c:pt idx="4276">
                  <c:v>2.3195E-2</c:v>
                </c:pt>
                <c:pt idx="4277">
                  <c:v>2.0815E-2</c:v>
                </c:pt>
                <c:pt idx="4278">
                  <c:v>1.9480000000000001E-2</c:v>
                </c:pt>
                <c:pt idx="4279">
                  <c:v>2.6742999999999999E-2</c:v>
                </c:pt>
                <c:pt idx="4280">
                  <c:v>3.5668999999999999E-2</c:v>
                </c:pt>
                <c:pt idx="4281">
                  <c:v>3.5868999999999998E-2</c:v>
                </c:pt>
                <c:pt idx="4282">
                  <c:v>3.7862E-2</c:v>
                </c:pt>
                <c:pt idx="4283">
                  <c:v>3.5036999999999999E-2</c:v>
                </c:pt>
                <c:pt idx="4284">
                  <c:v>3.6138999999999998E-2</c:v>
                </c:pt>
                <c:pt idx="4285">
                  <c:v>3.3897999999999998E-2</c:v>
                </c:pt>
                <c:pt idx="4286">
                  <c:v>3.9341999999999995E-2</c:v>
                </c:pt>
                <c:pt idx="4287">
                  <c:v>5.2192999999999996E-2</c:v>
                </c:pt>
                <c:pt idx="4288">
                  <c:v>4.3112999999999999E-2</c:v>
                </c:pt>
                <c:pt idx="4289">
                  <c:v>3.6732000000000001E-2</c:v>
                </c:pt>
                <c:pt idx="4290">
                  <c:v>3.15E-2</c:v>
                </c:pt>
                <c:pt idx="4291">
                  <c:v>3.0558999999999999E-2</c:v>
                </c:pt>
                <c:pt idx="4292">
                  <c:v>3.6978999999999998E-2</c:v>
                </c:pt>
                <c:pt idx="4293">
                  <c:v>3.6086E-2</c:v>
                </c:pt>
                <c:pt idx="4294">
                  <c:v>4.1963E-2</c:v>
                </c:pt>
                <c:pt idx="4295">
                  <c:v>3.7320000000000006E-2</c:v>
                </c:pt>
                <c:pt idx="4296">
                  <c:v>4.0386999999999999E-2</c:v>
                </c:pt>
                <c:pt idx="4297">
                  <c:v>4.1498E-2</c:v>
                </c:pt>
                <c:pt idx="4298">
                  <c:v>4.0470000000000006E-2</c:v>
                </c:pt>
                <c:pt idx="4299">
                  <c:v>3.9139E-2</c:v>
                </c:pt>
                <c:pt idx="4300">
                  <c:v>4.1420000000000005E-2</c:v>
                </c:pt>
                <c:pt idx="4301">
                  <c:v>4.8040000000000006E-2</c:v>
                </c:pt>
                <c:pt idx="4302">
                  <c:v>5.0955E-2</c:v>
                </c:pt>
                <c:pt idx="4303">
                  <c:v>4.6270000000000006E-2</c:v>
                </c:pt>
                <c:pt idx="4304">
                  <c:v>3.7439E-2</c:v>
                </c:pt>
                <c:pt idx="4305">
                  <c:v>3.9970000000000006E-2</c:v>
                </c:pt>
                <c:pt idx="4306">
                  <c:v>3.3645000000000001E-2</c:v>
                </c:pt>
                <c:pt idx="4307">
                  <c:v>0.11122399999999999</c:v>
                </c:pt>
                <c:pt idx="4308">
                  <c:v>0.10289000000000001</c:v>
                </c:pt>
                <c:pt idx="4309">
                  <c:v>8.0102999999999994E-2</c:v>
                </c:pt>
                <c:pt idx="4310">
                  <c:v>6.7736999999999992E-2</c:v>
                </c:pt>
                <c:pt idx="4311">
                  <c:v>7.4160000000000004E-2</c:v>
                </c:pt>
                <c:pt idx="4312">
                  <c:v>6.2261999999999998E-2</c:v>
                </c:pt>
                <c:pt idx="4313">
                  <c:v>6.4273999999999998E-2</c:v>
                </c:pt>
                <c:pt idx="4314">
                  <c:v>7.3172000000000001E-2</c:v>
                </c:pt>
                <c:pt idx="4315">
                  <c:v>5.9544E-2</c:v>
                </c:pt>
                <c:pt idx="4316">
                  <c:v>5.2701999999999999E-2</c:v>
                </c:pt>
                <c:pt idx="4317">
                  <c:v>4.2514999999999997E-2</c:v>
                </c:pt>
                <c:pt idx="4318">
                  <c:v>3.5291999999999997E-2</c:v>
                </c:pt>
                <c:pt idx="4319">
                  <c:v>3.1803999999999999E-2</c:v>
                </c:pt>
                <c:pt idx="4320">
                  <c:v>2.5580000000000002E-2</c:v>
                </c:pt>
                <c:pt idx="4321">
                  <c:v>2.0993999999999999E-2</c:v>
                </c:pt>
                <c:pt idx="4322">
                  <c:v>1.8057999999999998E-2</c:v>
                </c:pt>
                <c:pt idx="4323">
                  <c:v>1.5396E-2</c:v>
                </c:pt>
                <c:pt idx="4324">
                  <c:v>1.4010999999999999E-2</c:v>
                </c:pt>
                <c:pt idx="4325">
                  <c:v>1.5424999999999999E-2</c:v>
                </c:pt>
                <c:pt idx="4326">
                  <c:v>1.4502999999999999E-2</c:v>
                </c:pt>
                <c:pt idx="4327">
                  <c:v>1.3692999999999999E-2</c:v>
                </c:pt>
                <c:pt idx="4328">
                  <c:v>1.0518E-2</c:v>
                </c:pt>
                <c:pt idx="4329">
                  <c:v>7.9030000000000003E-3</c:v>
                </c:pt>
                <c:pt idx="4330">
                  <c:v>8.624999999999999E-3</c:v>
                </c:pt>
                <c:pt idx="4331">
                  <c:v>8.5779999999999988E-3</c:v>
                </c:pt>
                <c:pt idx="4332">
                  <c:v>7.3939999999999995E-3</c:v>
                </c:pt>
                <c:pt idx="4333">
                  <c:v>8.2989999999999991E-3</c:v>
                </c:pt>
                <c:pt idx="4334">
                  <c:v>9.8420000000000001E-3</c:v>
                </c:pt>
                <c:pt idx="4335">
                  <c:v>1.2060000000000001E-2</c:v>
                </c:pt>
                <c:pt idx="4336">
                  <c:v>1.4428E-2</c:v>
                </c:pt>
                <c:pt idx="4337">
                  <c:v>1.8331E-2</c:v>
                </c:pt>
                <c:pt idx="4338">
                  <c:v>2.0135999999999998E-2</c:v>
                </c:pt>
                <c:pt idx="4339">
                  <c:v>2.5425E-2</c:v>
                </c:pt>
                <c:pt idx="4340">
                  <c:v>2.9033999999999997E-2</c:v>
                </c:pt>
                <c:pt idx="4341">
                  <c:v>3.2688999999999996E-2</c:v>
                </c:pt>
                <c:pt idx="4342">
                  <c:v>3.8315999999999996E-2</c:v>
                </c:pt>
                <c:pt idx="4343">
                  <c:v>3.8943999999999999E-2</c:v>
                </c:pt>
                <c:pt idx="4344">
                  <c:v>3.7154E-2</c:v>
                </c:pt>
                <c:pt idx="4345">
                  <c:v>3.6248999999999997E-2</c:v>
                </c:pt>
                <c:pt idx="4346">
                  <c:v>4.2690000000000006E-2</c:v>
                </c:pt>
                <c:pt idx="4347">
                  <c:v>5.0140999999999998E-2</c:v>
                </c:pt>
                <c:pt idx="4348">
                  <c:v>4.3844000000000001E-2</c:v>
                </c:pt>
                <c:pt idx="4349">
                  <c:v>5.0716999999999998E-2</c:v>
                </c:pt>
                <c:pt idx="4350">
                  <c:v>4.3493999999999998E-2</c:v>
                </c:pt>
                <c:pt idx="4351">
                  <c:v>4.8008999999999996E-2</c:v>
                </c:pt>
                <c:pt idx="4352">
                  <c:v>5.6940000000000004E-2</c:v>
                </c:pt>
                <c:pt idx="4353">
                  <c:v>5.7151E-2</c:v>
                </c:pt>
                <c:pt idx="4354">
                  <c:v>5.8063999999999998E-2</c:v>
                </c:pt>
                <c:pt idx="4355">
                  <c:v>4.7607999999999998E-2</c:v>
                </c:pt>
                <c:pt idx="4356">
                  <c:v>4.4509E-2</c:v>
                </c:pt>
                <c:pt idx="4357">
                  <c:v>6.0671999999999997E-2</c:v>
                </c:pt>
                <c:pt idx="4358">
                  <c:v>4.9568999999999995E-2</c:v>
                </c:pt>
                <c:pt idx="4359">
                  <c:v>3.9392999999999997E-2</c:v>
                </c:pt>
                <c:pt idx="4360">
                  <c:v>4.6064999999999995E-2</c:v>
                </c:pt>
                <c:pt idx="4361">
                  <c:v>4.3143999999999995E-2</c:v>
                </c:pt>
                <c:pt idx="4362">
                  <c:v>3.8945E-2</c:v>
                </c:pt>
                <c:pt idx="4363">
                  <c:v>3.9348999999999995E-2</c:v>
                </c:pt>
                <c:pt idx="4364">
                  <c:v>4.6100000000000002E-2</c:v>
                </c:pt>
                <c:pt idx="4365">
                  <c:v>5.6168999999999997E-2</c:v>
                </c:pt>
                <c:pt idx="4366">
                  <c:v>5.4241999999999999E-2</c:v>
                </c:pt>
                <c:pt idx="4367">
                  <c:v>4.8034999999999994E-2</c:v>
                </c:pt>
                <c:pt idx="4368">
                  <c:v>3.9723000000000001E-2</c:v>
                </c:pt>
                <c:pt idx="4369">
                  <c:v>3.5802E-2</c:v>
                </c:pt>
                <c:pt idx="4370">
                  <c:v>3.6750999999999999E-2</c:v>
                </c:pt>
                <c:pt idx="4371">
                  <c:v>3.2576000000000001E-2</c:v>
                </c:pt>
                <c:pt idx="4372">
                  <c:v>5.1630000000000002E-2</c:v>
                </c:pt>
                <c:pt idx="4373">
                  <c:v>4.1998000000000001E-2</c:v>
                </c:pt>
                <c:pt idx="4374">
                  <c:v>4.0410000000000001E-2</c:v>
                </c:pt>
                <c:pt idx="4375">
                  <c:v>3.9622999999999998E-2</c:v>
                </c:pt>
                <c:pt idx="4376">
                  <c:v>3.9490000000000004E-2</c:v>
                </c:pt>
                <c:pt idx="4377">
                  <c:v>3.8790999999999999E-2</c:v>
                </c:pt>
                <c:pt idx="4378">
                  <c:v>3.2063000000000001E-2</c:v>
                </c:pt>
                <c:pt idx="4379">
                  <c:v>3.4925999999999999E-2</c:v>
                </c:pt>
                <c:pt idx="4380">
                  <c:v>3.2000000000000001E-2</c:v>
                </c:pt>
                <c:pt idx="4381">
                  <c:v>3.5473999999999999E-2</c:v>
                </c:pt>
                <c:pt idx="4382">
                  <c:v>3.2946999999999997E-2</c:v>
                </c:pt>
                <c:pt idx="4383">
                  <c:v>3.1454999999999997E-2</c:v>
                </c:pt>
                <c:pt idx="4384">
                  <c:v>3.3083999999999995E-2</c:v>
                </c:pt>
                <c:pt idx="4385">
                  <c:v>3.3815999999999999E-2</c:v>
                </c:pt>
                <c:pt idx="4386">
                  <c:v>3.1912999999999997E-2</c:v>
                </c:pt>
                <c:pt idx="4387">
                  <c:v>3.0410000000000003E-2</c:v>
                </c:pt>
                <c:pt idx="4388">
                  <c:v>2.9781999999999999E-2</c:v>
                </c:pt>
                <c:pt idx="4389">
                  <c:v>4.8954999999999999E-2</c:v>
                </c:pt>
                <c:pt idx="4390">
                  <c:v>4.6705999999999998E-2</c:v>
                </c:pt>
                <c:pt idx="4391">
                  <c:v>3.9652E-2</c:v>
                </c:pt>
                <c:pt idx="4392">
                  <c:v>4.3910000000000005E-2</c:v>
                </c:pt>
                <c:pt idx="4393">
                  <c:v>3.8043E-2</c:v>
                </c:pt>
                <c:pt idx="4394">
                  <c:v>4.5904E-2</c:v>
                </c:pt>
                <c:pt idx="4395">
                  <c:v>5.0011E-2</c:v>
                </c:pt>
                <c:pt idx="4396">
                  <c:v>5.9274999999999994E-2</c:v>
                </c:pt>
                <c:pt idx="4397">
                  <c:v>4.2013999999999996E-2</c:v>
                </c:pt>
                <c:pt idx="4398">
                  <c:v>3.5220999999999995E-2</c:v>
                </c:pt>
                <c:pt idx="4399">
                  <c:v>3.9540000000000006E-2</c:v>
                </c:pt>
                <c:pt idx="4400">
                  <c:v>3.3805999999999996E-2</c:v>
                </c:pt>
                <c:pt idx="4401">
                  <c:v>3.0438999999999997E-2</c:v>
                </c:pt>
                <c:pt idx="4402">
                  <c:v>2.5774999999999999E-2</c:v>
                </c:pt>
                <c:pt idx="4403">
                  <c:v>2.81E-2</c:v>
                </c:pt>
                <c:pt idx="4404">
                  <c:v>2.7820999999999999E-2</c:v>
                </c:pt>
                <c:pt idx="4405">
                  <c:v>2.7656999999999998E-2</c:v>
                </c:pt>
                <c:pt idx="4406">
                  <c:v>2.7441999999999998E-2</c:v>
                </c:pt>
                <c:pt idx="4407">
                  <c:v>2.6136E-2</c:v>
                </c:pt>
                <c:pt idx="4408">
                  <c:v>4.4007999999999999E-2</c:v>
                </c:pt>
                <c:pt idx="4409">
                  <c:v>4.0380000000000006E-2</c:v>
                </c:pt>
                <c:pt idx="4410">
                  <c:v>4.0680999999999995E-2</c:v>
                </c:pt>
                <c:pt idx="4411">
                  <c:v>3.4734000000000001E-2</c:v>
                </c:pt>
                <c:pt idx="4412">
                  <c:v>3.7093999999999995E-2</c:v>
                </c:pt>
                <c:pt idx="4413">
                  <c:v>4.0016999999999997E-2</c:v>
                </c:pt>
                <c:pt idx="4414">
                  <c:v>6.3334000000000001E-2</c:v>
                </c:pt>
                <c:pt idx="4415">
                  <c:v>6.1870000000000008E-2</c:v>
                </c:pt>
                <c:pt idx="4416">
                  <c:v>6.5244999999999997E-2</c:v>
                </c:pt>
                <c:pt idx="4417">
                  <c:v>6.4532999999999993E-2</c:v>
                </c:pt>
                <c:pt idx="4418">
                  <c:v>6.7001999999999992E-2</c:v>
                </c:pt>
                <c:pt idx="4419">
                  <c:v>5.4114999999999996E-2</c:v>
                </c:pt>
                <c:pt idx="4420">
                  <c:v>7.0937E-2</c:v>
                </c:pt>
                <c:pt idx="4421">
                  <c:v>7.7590999999999993E-2</c:v>
                </c:pt>
                <c:pt idx="4422">
                  <c:v>7.2665999999999994E-2</c:v>
                </c:pt>
                <c:pt idx="4423">
                  <c:v>6.701399999999999E-2</c:v>
                </c:pt>
                <c:pt idx="4424">
                  <c:v>5.7215999999999996E-2</c:v>
                </c:pt>
                <c:pt idx="4425">
                  <c:v>4.9381999999999995E-2</c:v>
                </c:pt>
                <c:pt idx="4426">
                  <c:v>4.7233999999999998E-2</c:v>
                </c:pt>
                <c:pt idx="4427">
                  <c:v>3.5640999999999999E-2</c:v>
                </c:pt>
                <c:pt idx="4428">
                  <c:v>2.7108E-2</c:v>
                </c:pt>
                <c:pt idx="4429">
                  <c:v>2.1113999999999997E-2</c:v>
                </c:pt>
                <c:pt idx="4430">
                  <c:v>1.6997999999999999E-2</c:v>
                </c:pt>
                <c:pt idx="4431">
                  <c:v>1.3753999999999999E-2</c:v>
                </c:pt>
                <c:pt idx="4432">
                  <c:v>1.4180000000000002E-2</c:v>
                </c:pt>
                <c:pt idx="4433">
                  <c:v>1.2867999999999999E-2</c:v>
                </c:pt>
                <c:pt idx="4434">
                  <c:v>2.6098E-2</c:v>
                </c:pt>
                <c:pt idx="4435">
                  <c:v>2.0886999999999999E-2</c:v>
                </c:pt>
                <c:pt idx="4436">
                  <c:v>4.0212999999999999E-2</c:v>
                </c:pt>
                <c:pt idx="4437">
                  <c:v>4.0291E-2</c:v>
                </c:pt>
                <c:pt idx="4438">
                  <c:v>3.6191999999999995E-2</c:v>
                </c:pt>
                <c:pt idx="4439">
                  <c:v>3.0140000000000004E-2</c:v>
                </c:pt>
                <c:pt idx="4440">
                  <c:v>2.5236999999999999E-2</c:v>
                </c:pt>
                <c:pt idx="4441">
                  <c:v>2.0267999999999998E-2</c:v>
                </c:pt>
                <c:pt idx="4442">
                  <c:v>1.9348000000000001E-2</c:v>
                </c:pt>
                <c:pt idx="4443">
                  <c:v>1.5557999999999999E-2</c:v>
                </c:pt>
                <c:pt idx="4444">
                  <c:v>1.5104999999999999E-2</c:v>
                </c:pt>
                <c:pt idx="4445">
                  <c:v>1.1571E-2</c:v>
                </c:pt>
                <c:pt idx="4446">
                  <c:v>9.1760000000000001E-3</c:v>
                </c:pt>
                <c:pt idx="4447">
                  <c:v>9.2069999999999999E-3</c:v>
                </c:pt>
                <c:pt idx="4448">
                  <c:v>7.6749999999999995E-3</c:v>
                </c:pt>
                <c:pt idx="4449">
                  <c:v>7.4869999999999997E-3</c:v>
                </c:pt>
                <c:pt idx="4450">
                  <c:v>6.5509999999999995E-3</c:v>
                </c:pt>
                <c:pt idx="4451">
                  <c:v>6.9239999999999996E-3</c:v>
                </c:pt>
                <c:pt idx="4452">
                  <c:v>7.8650000000000005E-3</c:v>
                </c:pt>
                <c:pt idx="4453">
                  <c:v>7.7779999999999993E-3</c:v>
                </c:pt>
                <c:pt idx="4454">
                  <c:v>8.9779999999999999E-3</c:v>
                </c:pt>
                <c:pt idx="4455">
                  <c:v>6.5369999999999994E-3</c:v>
                </c:pt>
                <c:pt idx="4456">
                  <c:v>5.8669999999999998E-3</c:v>
                </c:pt>
                <c:pt idx="4457">
                  <c:v>4.1989999999999996E-3</c:v>
                </c:pt>
                <c:pt idx="4458">
                  <c:v>4.3379999999999998E-3</c:v>
                </c:pt>
                <c:pt idx="4459">
                  <c:v>6.0739999999999995E-3</c:v>
                </c:pt>
                <c:pt idx="4460">
                  <c:v>9.1459999999999996E-3</c:v>
                </c:pt>
                <c:pt idx="4461">
                  <c:v>8.3829999999999998E-3</c:v>
                </c:pt>
                <c:pt idx="4462">
                  <c:v>8.1910000000000004E-3</c:v>
                </c:pt>
                <c:pt idx="4463">
                  <c:v>6.4619999999999999E-3</c:v>
                </c:pt>
                <c:pt idx="4464">
                  <c:v>5.143E-3</c:v>
                </c:pt>
                <c:pt idx="4465">
                  <c:v>5.5620000000000001E-3</c:v>
                </c:pt>
                <c:pt idx="4466">
                  <c:v>5.1749999999999999E-3</c:v>
                </c:pt>
                <c:pt idx="4467">
                  <c:v>2.9879999999999998E-3</c:v>
                </c:pt>
                <c:pt idx="4468">
                  <c:v>2.627E-3</c:v>
                </c:pt>
                <c:pt idx="4469">
                  <c:v>2.7459999999999997E-3</c:v>
                </c:pt>
                <c:pt idx="4470">
                  <c:v>2.1050000000000001E-3</c:v>
                </c:pt>
                <c:pt idx="4471">
                  <c:v>4.607E-3</c:v>
                </c:pt>
                <c:pt idx="4472">
                  <c:v>3.718E-3</c:v>
                </c:pt>
                <c:pt idx="4473">
                  <c:v>3.4129999999999998E-3</c:v>
                </c:pt>
                <c:pt idx="4474">
                  <c:v>2.843E-3</c:v>
                </c:pt>
                <c:pt idx="4475">
                  <c:v>3.7129999999999997E-3</c:v>
                </c:pt>
                <c:pt idx="4476">
                  <c:v>1.0274999999999999E-2</c:v>
                </c:pt>
                <c:pt idx="4477">
                  <c:v>9.8519999999999996E-3</c:v>
                </c:pt>
                <c:pt idx="4478">
                  <c:v>8.3800000000000003E-3</c:v>
                </c:pt>
                <c:pt idx="4479">
                  <c:v>6.986E-3</c:v>
                </c:pt>
                <c:pt idx="4480">
                  <c:v>5.5779999999999996E-3</c:v>
                </c:pt>
                <c:pt idx="4481">
                  <c:v>4.6419999999999994E-3</c:v>
                </c:pt>
                <c:pt idx="4482">
                  <c:v>4.0079999999999994E-3</c:v>
                </c:pt>
                <c:pt idx="4483">
                  <c:v>3.1819999999999999E-3</c:v>
                </c:pt>
                <c:pt idx="4484">
                  <c:v>3.852E-3</c:v>
                </c:pt>
                <c:pt idx="4485">
                  <c:v>5.47E-3</c:v>
                </c:pt>
                <c:pt idx="4486">
                  <c:v>9.2549999999999993E-3</c:v>
                </c:pt>
                <c:pt idx="4487">
                  <c:v>8.7279999999999996E-3</c:v>
                </c:pt>
                <c:pt idx="4488">
                  <c:v>8.4460000000000004E-3</c:v>
                </c:pt>
                <c:pt idx="4489">
                  <c:v>9.0080000000000004E-3</c:v>
                </c:pt>
                <c:pt idx="4490">
                  <c:v>7.1049999999999993E-3</c:v>
                </c:pt>
                <c:pt idx="4491">
                  <c:v>5.921E-3</c:v>
                </c:pt>
                <c:pt idx="4492">
                  <c:v>6.6149999999999994E-3</c:v>
                </c:pt>
                <c:pt idx="4493">
                  <c:v>5.5539999999999999E-3</c:v>
                </c:pt>
                <c:pt idx="4494">
                  <c:v>5.8139999999999997E-3</c:v>
                </c:pt>
                <c:pt idx="4495">
                  <c:v>8.1409999999999989E-3</c:v>
                </c:pt>
                <c:pt idx="4496">
                  <c:v>2.1850000000000001E-2</c:v>
                </c:pt>
                <c:pt idx="4497">
                  <c:v>1.9700000000000002E-2</c:v>
                </c:pt>
                <c:pt idx="4498">
                  <c:v>2.2511999999999997E-2</c:v>
                </c:pt>
                <c:pt idx="4499">
                  <c:v>2.1503999999999999E-2</c:v>
                </c:pt>
                <c:pt idx="4500">
                  <c:v>2.5278999999999999E-2</c:v>
                </c:pt>
                <c:pt idx="4501">
                  <c:v>2.2966E-2</c:v>
                </c:pt>
                <c:pt idx="4502">
                  <c:v>2.1092E-2</c:v>
                </c:pt>
                <c:pt idx="4503">
                  <c:v>2.5315999999999998E-2</c:v>
                </c:pt>
                <c:pt idx="4504">
                  <c:v>2.4350000000000004E-2</c:v>
                </c:pt>
                <c:pt idx="4505">
                  <c:v>2.5301000000000001E-2</c:v>
                </c:pt>
                <c:pt idx="4506">
                  <c:v>2.1240000000000002E-2</c:v>
                </c:pt>
                <c:pt idx="4507">
                  <c:v>2.9410000000000002E-2</c:v>
                </c:pt>
                <c:pt idx="4508">
                  <c:v>2.7805999999999997E-2</c:v>
                </c:pt>
                <c:pt idx="4509">
                  <c:v>2.2773999999999999E-2</c:v>
                </c:pt>
                <c:pt idx="4510">
                  <c:v>1.9476E-2</c:v>
                </c:pt>
                <c:pt idx="4511">
                  <c:v>1.6178999999999999E-2</c:v>
                </c:pt>
                <c:pt idx="4512">
                  <c:v>1.4787E-2</c:v>
                </c:pt>
                <c:pt idx="4513">
                  <c:v>1.4780000000000001E-2</c:v>
                </c:pt>
                <c:pt idx="4514">
                  <c:v>1.5283999999999999E-2</c:v>
                </c:pt>
                <c:pt idx="4515">
                  <c:v>1.3632E-2</c:v>
                </c:pt>
                <c:pt idx="4516">
                  <c:v>1.1635999999999999E-2</c:v>
                </c:pt>
                <c:pt idx="4517">
                  <c:v>1.0700000000000001E-2</c:v>
                </c:pt>
                <c:pt idx="4518">
                  <c:v>9.212999999999999E-3</c:v>
                </c:pt>
                <c:pt idx="4519">
                  <c:v>6.901E-3</c:v>
                </c:pt>
                <c:pt idx="4520">
                  <c:v>6.6539999999999993E-3</c:v>
                </c:pt>
                <c:pt idx="4521">
                  <c:v>1.2555E-2</c:v>
                </c:pt>
                <c:pt idx="4522">
                  <c:v>1.1351E-2</c:v>
                </c:pt>
                <c:pt idx="4523">
                  <c:v>1.1866999999999999E-2</c:v>
                </c:pt>
                <c:pt idx="4524">
                  <c:v>1.0100999999999999E-2</c:v>
                </c:pt>
                <c:pt idx="4525">
                  <c:v>9.7479999999999997E-3</c:v>
                </c:pt>
                <c:pt idx="4526">
                  <c:v>1.2150999999999999E-2</c:v>
                </c:pt>
                <c:pt idx="4527">
                  <c:v>2.1302999999999999E-2</c:v>
                </c:pt>
                <c:pt idx="4528">
                  <c:v>2.3417999999999998E-2</c:v>
                </c:pt>
                <c:pt idx="4529">
                  <c:v>1.8010000000000002E-2</c:v>
                </c:pt>
                <c:pt idx="4530">
                  <c:v>1.6574999999999999E-2</c:v>
                </c:pt>
                <c:pt idx="4531">
                  <c:v>1.7111999999999999E-2</c:v>
                </c:pt>
                <c:pt idx="4532">
                  <c:v>1.2577999999999999E-2</c:v>
                </c:pt>
                <c:pt idx="4533">
                  <c:v>8.1609999999999999E-3</c:v>
                </c:pt>
                <c:pt idx="4534">
                  <c:v>9.0130000000000002E-3</c:v>
                </c:pt>
                <c:pt idx="4535">
                  <c:v>1.0203E-2</c:v>
                </c:pt>
                <c:pt idx="4536">
                  <c:v>9.1959999999999993E-3</c:v>
                </c:pt>
                <c:pt idx="4537">
                  <c:v>1.0853999999999999E-2</c:v>
                </c:pt>
                <c:pt idx="4538">
                  <c:v>9.7539999999999988E-3</c:v>
                </c:pt>
                <c:pt idx="4539">
                  <c:v>8.9619999999999995E-3</c:v>
                </c:pt>
                <c:pt idx="4540">
                  <c:v>6.6569999999999997E-3</c:v>
                </c:pt>
                <c:pt idx="4541">
                  <c:v>6.149E-3</c:v>
                </c:pt>
                <c:pt idx="4542">
                  <c:v>8.0610000000000005E-3</c:v>
                </c:pt>
                <c:pt idx="4543">
                  <c:v>6.8589999999999996E-3</c:v>
                </c:pt>
                <c:pt idx="4544">
                  <c:v>5.8950000000000001E-3</c:v>
                </c:pt>
                <c:pt idx="4545">
                  <c:v>4.3860000000000001E-3</c:v>
                </c:pt>
                <c:pt idx="4546">
                  <c:v>4.7429999999999998E-3</c:v>
                </c:pt>
                <c:pt idx="4547">
                  <c:v>8.0579999999999992E-3</c:v>
                </c:pt>
                <c:pt idx="4548">
                  <c:v>8.7010000000000004E-3</c:v>
                </c:pt>
                <c:pt idx="4549">
                  <c:v>9.0369999999999999E-3</c:v>
                </c:pt>
                <c:pt idx="4550">
                  <c:v>9.9969999999999989E-3</c:v>
                </c:pt>
                <c:pt idx="4551">
                  <c:v>1.4175999999999999E-2</c:v>
                </c:pt>
                <c:pt idx="4552">
                  <c:v>1.7291999999999998E-2</c:v>
                </c:pt>
                <c:pt idx="4553">
                  <c:v>1.7437999999999999E-2</c:v>
                </c:pt>
                <c:pt idx="4554">
                  <c:v>1.4863999999999999E-2</c:v>
                </c:pt>
                <c:pt idx="4555">
                  <c:v>1.2749E-2</c:v>
                </c:pt>
                <c:pt idx="4556">
                  <c:v>1.2936E-2</c:v>
                </c:pt>
                <c:pt idx="4557">
                  <c:v>1.3730000000000001E-2</c:v>
                </c:pt>
                <c:pt idx="4558">
                  <c:v>9.5139999999999999E-3</c:v>
                </c:pt>
                <c:pt idx="4559">
                  <c:v>1.4936E-2</c:v>
                </c:pt>
                <c:pt idx="4560">
                  <c:v>1.3111999999999999E-2</c:v>
                </c:pt>
                <c:pt idx="4561">
                  <c:v>1.1604E-2</c:v>
                </c:pt>
                <c:pt idx="4562">
                  <c:v>1.1106E-2</c:v>
                </c:pt>
                <c:pt idx="4563">
                  <c:v>7.8219999999999991E-3</c:v>
                </c:pt>
                <c:pt idx="4564">
                  <c:v>6.0549999999999996E-3</c:v>
                </c:pt>
                <c:pt idx="4565">
                  <c:v>7.816E-3</c:v>
                </c:pt>
                <c:pt idx="4566">
                  <c:v>6.3739999999999995E-3</c:v>
                </c:pt>
                <c:pt idx="4567">
                  <c:v>5.3179999999999998E-3</c:v>
                </c:pt>
                <c:pt idx="4568">
                  <c:v>4.254E-3</c:v>
                </c:pt>
                <c:pt idx="4569">
                  <c:v>3.614E-3</c:v>
                </c:pt>
                <c:pt idx="4570">
                  <c:v>2.5959999999999998E-3</c:v>
                </c:pt>
                <c:pt idx="4571">
                  <c:v>3.7989999999999999E-3</c:v>
                </c:pt>
                <c:pt idx="4572">
                  <c:v>5.078E-3</c:v>
                </c:pt>
                <c:pt idx="4573">
                  <c:v>4.4840000000000001E-3</c:v>
                </c:pt>
                <c:pt idx="4574">
                  <c:v>4.5209999999999998E-3</c:v>
                </c:pt>
                <c:pt idx="4575">
                  <c:v>6.1040000000000001E-3</c:v>
                </c:pt>
                <c:pt idx="4576">
                  <c:v>6.195E-3</c:v>
                </c:pt>
                <c:pt idx="4577">
                  <c:v>5.2059999999999997E-3</c:v>
                </c:pt>
                <c:pt idx="4578">
                  <c:v>4.4869999999999997E-3</c:v>
                </c:pt>
                <c:pt idx="4579">
                  <c:v>1.4015E-2</c:v>
                </c:pt>
                <c:pt idx="4580">
                  <c:v>1.2092E-2</c:v>
                </c:pt>
                <c:pt idx="4581">
                  <c:v>1.0102E-2</c:v>
                </c:pt>
                <c:pt idx="4582">
                  <c:v>7.7409999999999996E-3</c:v>
                </c:pt>
                <c:pt idx="4583">
                  <c:v>6.4089999999999998E-3</c:v>
                </c:pt>
                <c:pt idx="4584">
                  <c:v>5.8049999999999994E-3</c:v>
                </c:pt>
                <c:pt idx="4585">
                  <c:v>6.3469999999999993E-3</c:v>
                </c:pt>
                <c:pt idx="4586">
                  <c:v>6.0650000000000001E-3</c:v>
                </c:pt>
                <c:pt idx="4587">
                  <c:v>1.0803E-2</c:v>
                </c:pt>
                <c:pt idx="4588">
                  <c:v>9.2940000000000002E-3</c:v>
                </c:pt>
                <c:pt idx="4589">
                  <c:v>6.9719999999999999E-3</c:v>
                </c:pt>
                <c:pt idx="4590">
                  <c:v>5.3010000000000002E-3</c:v>
                </c:pt>
                <c:pt idx="4591">
                  <c:v>3.8729999999999997E-3</c:v>
                </c:pt>
                <c:pt idx="4592">
                  <c:v>2.9994E-2</c:v>
                </c:pt>
                <c:pt idx="4593">
                  <c:v>3.0962E-2</c:v>
                </c:pt>
                <c:pt idx="4594">
                  <c:v>2.9914E-2</c:v>
                </c:pt>
                <c:pt idx="4595">
                  <c:v>3.1158999999999999E-2</c:v>
                </c:pt>
                <c:pt idx="4596">
                  <c:v>2.9331999999999997E-2</c:v>
                </c:pt>
                <c:pt idx="4597">
                  <c:v>3.4436999999999995E-2</c:v>
                </c:pt>
                <c:pt idx="4598">
                  <c:v>3.0632E-2</c:v>
                </c:pt>
                <c:pt idx="4599">
                  <c:v>3.0188999999999997E-2</c:v>
                </c:pt>
                <c:pt idx="4600">
                  <c:v>2.6318999999999999E-2</c:v>
                </c:pt>
                <c:pt idx="4601">
                  <c:v>2.4965999999999999E-2</c:v>
                </c:pt>
                <c:pt idx="4602">
                  <c:v>2.0912E-2</c:v>
                </c:pt>
                <c:pt idx="4603">
                  <c:v>1.8581999999999998E-2</c:v>
                </c:pt>
                <c:pt idx="4604">
                  <c:v>1.3816E-2</c:v>
                </c:pt>
                <c:pt idx="4605">
                  <c:v>1.1422999999999999E-2</c:v>
                </c:pt>
                <c:pt idx="4606">
                  <c:v>9.4659999999999987E-3</c:v>
                </c:pt>
                <c:pt idx="4607">
                  <c:v>9.3670000000000003E-3</c:v>
                </c:pt>
                <c:pt idx="4608">
                  <c:v>7.3289999999999996E-3</c:v>
                </c:pt>
                <c:pt idx="4609">
                  <c:v>1.2482999999999999E-2</c:v>
                </c:pt>
                <c:pt idx="4610">
                  <c:v>9.3589999999999993E-3</c:v>
                </c:pt>
                <c:pt idx="4611">
                  <c:v>7.0979999999999993E-3</c:v>
                </c:pt>
                <c:pt idx="4612">
                  <c:v>5.5659999999999998E-3</c:v>
                </c:pt>
                <c:pt idx="4613">
                  <c:v>4.7060000000000001E-3</c:v>
                </c:pt>
                <c:pt idx="4614">
                  <c:v>5.143E-3</c:v>
                </c:pt>
                <c:pt idx="4615">
                  <c:v>4.5500000000000002E-3</c:v>
                </c:pt>
                <c:pt idx="4616">
                  <c:v>5.3939999999999995E-3</c:v>
                </c:pt>
                <c:pt idx="4617">
                  <c:v>6.9249999999999997E-3</c:v>
                </c:pt>
                <c:pt idx="4618">
                  <c:v>5.8219999999999999E-3</c:v>
                </c:pt>
                <c:pt idx="4619">
                  <c:v>1.2957999999999999E-2</c:v>
                </c:pt>
                <c:pt idx="4620">
                  <c:v>1.2483999999999999E-2</c:v>
                </c:pt>
                <c:pt idx="4621">
                  <c:v>1.2076E-2</c:v>
                </c:pt>
                <c:pt idx="4622">
                  <c:v>1.0307E-2</c:v>
                </c:pt>
                <c:pt idx="4623">
                  <c:v>1.2218E-2</c:v>
                </c:pt>
                <c:pt idx="4624">
                  <c:v>9.9729999999999992E-3</c:v>
                </c:pt>
                <c:pt idx="4625">
                  <c:v>1.2541E-2</c:v>
                </c:pt>
                <c:pt idx="4626">
                  <c:v>1.2853E-2</c:v>
                </c:pt>
                <c:pt idx="4627">
                  <c:v>1.3685999999999999E-2</c:v>
                </c:pt>
                <c:pt idx="4628">
                  <c:v>1.4305999999999999E-2</c:v>
                </c:pt>
                <c:pt idx="4629">
                  <c:v>1.0397999999999999E-2</c:v>
                </c:pt>
                <c:pt idx="4630">
                  <c:v>1.0638999999999999E-2</c:v>
                </c:pt>
                <c:pt idx="4631">
                  <c:v>9.9639999999999989E-3</c:v>
                </c:pt>
                <c:pt idx="4632">
                  <c:v>8.4200000000000004E-3</c:v>
                </c:pt>
                <c:pt idx="4633">
                  <c:v>7.4669999999999997E-3</c:v>
                </c:pt>
                <c:pt idx="4634">
                  <c:v>8.5030000000000001E-3</c:v>
                </c:pt>
                <c:pt idx="4635">
                  <c:v>1.1460999999999999E-2</c:v>
                </c:pt>
                <c:pt idx="4636">
                  <c:v>1.0341999999999999E-2</c:v>
                </c:pt>
                <c:pt idx="4637">
                  <c:v>9.3379999999999991E-3</c:v>
                </c:pt>
                <c:pt idx="4638">
                  <c:v>7.4209999999999996E-3</c:v>
                </c:pt>
                <c:pt idx="4639">
                  <c:v>6.3460000000000001E-3</c:v>
                </c:pt>
                <c:pt idx="4640">
                  <c:v>5.731E-3</c:v>
                </c:pt>
                <c:pt idx="4641">
                  <c:v>7.6309999999999998E-3</c:v>
                </c:pt>
                <c:pt idx="4642">
                  <c:v>1.8142999999999999E-2</c:v>
                </c:pt>
                <c:pt idx="4643">
                  <c:v>1.7603999999999998E-2</c:v>
                </c:pt>
                <c:pt idx="4644">
                  <c:v>1.9844000000000001E-2</c:v>
                </c:pt>
                <c:pt idx="4645">
                  <c:v>1.4678999999999999E-2</c:v>
                </c:pt>
                <c:pt idx="4646">
                  <c:v>1.6198000000000001E-2</c:v>
                </c:pt>
                <c:pt idx="4647">
                  <c:v>1.3195E-2</c:v>
                </c:pt>
                <c:pt idx="4648">
                  <c:v>4.2206E-2</c:v>
                </c:pt>
                <c:pt idx="4649">
                  <c:v>5.1442999999999996E-2</c:v>
                </c:pt>
                <c:pt idx="4650">
                  <c:v>5.6682999999999997E-2</c:v>
                </c:pt>
                <c:pt idx="4651">
                  <c:v>6.6015999999999991E-2</c:v>
                </c:pt>
                <c:pt idx="4652">
                  <c:v>6.1075999999999998E-2</c:v>
                </c:pt>
                <c:pt idx="4653">
                  <c:v>5.7750999999999997E-2</c:v>
                </c:pt>
                <c:pt idx="4654">
                  <c:v>5.2801999999999995E-2</c:v>
                </c:pt>
                <c:pt idx="4655">
                  <c:v>4.6157999999999998E-2</c:v>
                </c:pt>
                <c:pt idx="4656">
                  <c:v>4.1503999999999999E-2</c:v>
                </c:pt>
                <c:pt idx="4657">
                  <c:v>4.0433999999999998E-2</c:v>
                </c:pt>
                <c:pt idx="4658">
                  <c:v>3.6283999999999997E-2</c:v>
                </c:pt>
                <c:pt idx="4659">
                  <c:v>3.1540000000000006E-2</c:v>
                </c:pt>
                <c:pt idx="4660">
                  <c:v>2.9388999999999998E-2</c:v>
                </c:pt>
                <c:pt idx="4661">
                  <c:v>2.7274E-2</c:v>
                </c:pt>
                <c:pt idx="4662">
                  <c:v>2.5741E-2</c:v>
                </c:pt>
                <c:pt idx="4663">
                  <c:v>2.1660000000000002E-2</c:v>
                </c:pt>
                <c:pt idx="4664">
                  <c:v>1.8814999999999998E-2</c:v>
                </c:pt>
                <c:pt idx="4665">
                  <c:v>1.4978999999999999E-2</c:v>
                </c:pt>
                <c:pt idx="4666">
                  <c:v>1.3947999999999999E-2</c:v>
                </c:pt>
                <c:pt idx="4667">
                  <c:v>1.3835999999999999E-2</c:v>
                </c:pt>
                <c:pt idx="4668">
                  <c:v>1.4130999999999999E-2</c:v>
                </c:pt>
                <c:pt idx="4669">
                  <c:v>1.1568E-2</c:v>
                </c:pt>
                <c:pt idx="4670">
                  <c:v>1.0586E-2</c:v>
                </c:pt>
                <c:pt idx="4671">
                  <c:v>7.3549999999999996E-3</c:v>
                </c:pt>
                <c:pt idx="4672">
                  <c:v>5.6759999999999996E-3</c:v>
                </c:pt>
                <c:pt idx="4673">
                  <c:v>1.0763E-2</c:v>
                </c:pt>
                <c:pt idx="4674">
                  <c:v>8.4390000000000003E-3</c:v>
                </c:pt>
                <c:pt idx="4675">
                  <c:v>8.010999999999999E-3</c:v>
                </c:pt>
                <c:pt idx="4676">
                  <c:v>6.8429999999999993E-3</c:v>
                </c:pt>
                <c:pt idx="4677">
                  <c:v>8.3049999999999999E-3</c:v>
                </c:pt>
                <c:pt idx="4678">
                  <c:v>8.123E-3</c:v>
                </c:pt>
                <c:pt idx="4679">
                  <c:v>6.4559999999999999E-3</c:v>
                </c:pt>
                <c:pt idx="4680">
                  <c:v>6.1379999999999994E-3</c:v>
                </c:pt>
                <c:pt idx="4681">
                  <c:v>6.953E-3</c:v>
                </c:pt>
                <c:pt idx="4682">
                  <c:v>7.3919999999999993E-3</c:v>
                </c:pt>
                <c:pt idx="4683">
                  <c:v>4.7600000000000003E-3</c:v>
                </c:pt>
                <c:pt idx="4684">
                  <c:v>4.6979999999999999E-3</c:v>
                </c:pt>
                <c:pt idx="4685">
                  <c:v>8.0190000000000001E-3</c:v>
                </c:pt>
                <c:pt idx="4686">
                  <c:v>6.6539999999999993E-3</c:v>
                </c:pt>
                <c:pt idx="4687">
                  <c:v>7.6889999999999997E-3</c:v>
                </c:pt>
                <c:pt idx="4688">
                  <c:v>7.7200000000000003E-3</c:v>
                </c:pt>
                <c:pt idx="4689">
                  <c:v>7.5800000000000008E-3</c:v>
                </c:pt>
                <c:pt idx="4690">
                  <c:v>6.2919999999999998E-3</c:v>
                </c:pt>
                <c:pt idx="4691">
                  <c:v>5.633E-3</c:v>
                </c:pt>
                <c:pt idx="4692">
                  <c:v>5.8709999999999995E-3</c:v>
                </c:pt>
                <c:pt idx="4693">
                  <c:v>4.2680000000000001E-3</c:v>
                </c:pt>
                <c:pt idx="4694">
                  <c:v>3.7779999999999997E-3</c:v>
                </c:pt>
                <c:pt idx="4695">
                  <c:v>5.1549999999999999E-3</c:v>
                </c:pt>
                <c:pt idx="4696">
                  <c:v>3.7679999999999996E-3</c:v>
                </c:pt>
                <c:pt idx="4697">
                  <c:v>3.3939999999999999E-3</c:v>
                </c:pt>
                <c:pt idx="4698">
                  <c:v>8.0239999999999999E-3</c:v>
                </c:pt>
                <c:pt idx="4699">
                  <c:v>8.990999999999999E-3</c:v>
                </c:pt>
                <c:pt idx="4700">
                  <c:v>6.9969999999999997E-3</c:v>
                </c:pt>
                <c:pt idx="4701">
                  <c:v>9.6700000000000015E-3</c:v>
                </c:pt>
                <c:pt idx="4702">
                  <c:v>2.3793999999999999E-2</c:v>
                </c:pt>
                <c:pt idx="4703">
                  <c:v>2.8281999999999998E-2</c:v>
                </c:pt>
                <c:pt idx="4704">
                  <c:v>2.2554999999999999E-2</c:v>
                </c:pt>
                <c:pt idx="4705">
                  <c:v>1.7860999999999998E-2</c:v>
                </c:pt>
                <c:pt idx="4706">
                  <c:v>1.3698999999999999E-2</c:v>
                </c:pt>
                <c:pt idx="4707">
                  <c:v>1.1172E-2</c:v>
                </c:pt>
                <c:pt idx="4708">
                  <c:v>8.2300000000000012E-3</c:v>
                </c:pt>
                <c:pt idx="4709">
                  <c:v>7.2189999999999997E-3</c:v>
                </c:pt>
                <c:pt idx="4710">
                  <c:v>6.3269999999999993E-3</c:v>
                </c:pt>
                <c:pt idx="4711">
                  <c:v>5.9759999999999995E-3</c:v>
                </c:pt>
                <c:pt idx="4712">
                  <c:v>1.0334999999999999E-2</c:v>
                </c:pt>
                <c:pt idx="4713">
                  <c:v>1.132E-2</c:v>
                </c:pt>
                <c:pt idx="4714">
                  <c:v>1.4518E-2</c:v>
                </c:pt>
                <c:pt idx="4715">
                  <c:v>1.5708E-2</c:v>
                </c:pt>
                <c:pt idx="4716">
                  <c:v>1.8252000000000001E-2</c:v>
                </c:pt>
                <c:pt idx="4717">
                  <c:v>1.6922E-2</c:v>
                </c:pt>
                <c:pt idx="4718">
                  <c:v>2.7916999999999997E-2</c:v>
                </c:pt>
                <c:pt idx="4719">
                  <c:v>2.6827E-2</c:v>
                </c:pt>
                <c:pt idx="4720">
                  <c:v>2.0060999999999999E-2</c:v>
                </c:pt>
                <c:pt idx="4721">
                  <c:v>2.0747999999999999E-2</c:v>
                </c:pt>
                <c:pt idx="4722">
                  <c:v>1.9403E-2</c:v>
                </c:pt>
                <c:pt idx="4723">
                  <c:v>1.5802999999999998E-2</c:v>
                </c:pt>
                <c:pt idx="4724">
                  <c:v>1.8060000000000003E-2</c:v>
                </c:pt>
                <c:pt idx="4725">
                  <c:v>1.4093E-2</c:v>
                </c:pt>
                <c:pt idx="4726">
                  <c:v>1.2435E-2</c:v>
                </c:pt>
                <c:pt idx="4727">
                  <c:v>8.4829999999999992E-3</c:v>
                </c:pt>
                <c:pt idx="4728">
                  <c:v>5.8369999999999993E-3</c:v>
                </c:pt>
                <c:pt idx="4729">
                  <c:v>4.8739999999999999E-3</c:v>
                </c:pt>
                <c:pt idx="4730">
                  <c:v>5.8999999999999999E-3</c:v>
                </c:pt>
                <c:pt idx="4731">
                  <c:v>4.4549999999999998E-3</c:v>
                </c:pt>
                <c:pt idx="4732">
                  <c:v>5.2700000000000004E-3</c:v>
                </c:pt>
                <c:pt idx="4733">
                  <c:v>7.2329999999999998E-3</c:v>
                </c:pt>
                <c:pt idx="4734">
                  <c:v>4.3249999999999999E-3</c:v>
                </c:pt>
                <c:pt idx="4735">
                  <c:v>6.7349999999999997E-3</c:v>
                </c:pt>
                <c:pt idx="4736">
                  <c:v>5.5750000000000001E-3</c:v>
                </c:pt>
                <c:pt idx="4737">
                  <c:v>3.5829999999999998E-3</c:v>
                </c:pt>
                <c:pt idx="4738">
                  <c:v>2.7889999999999998E-3</c:v>
                </c:pt>
                <c:pt idx="4739">
                  <c:v>2.666E-3</c:v>
                </c:pt>
                <c:pt idx="4740">
                  <c:v>4.3530000000000001E-3</c:v>
                </c:pt>
                <c:pt idx="4741">
                  <c:v>6.6959999999999997E-3</c:v>
                </c:pt>
                <c:pt idx="4742">
                  <c:v>1.4478999999999999E-2</c:v>
                </c:pt>
                <c:pt idx="4743">
                  <c:v>1.4494999999999999E-2</c:v>
                </c:pt>
                <c:pt idx="4744">
                  <c:v>1.4497999999999999E-2</c:v>
                </c:pt>
                <c:pt idx="4745">
                  <c:v>1.0473E-2</c:v>
                </c:pt>
                <c:pt idx="4746">
                  <c:v>1.0577E-2</c:v>
                </c:pt>
                <c:pt idx="4747">
                  <c:v>8.9230000000000004E-3</c:v>
                </c:pt>
                <c:pt idx="4748">
                  <c:v>9.8149999999999991E-3</c:v>
                </c:pt>
                <c:pt idx="4749">
                  <c:v>7.1549999999999999E-3</c:v>
                </c:pt>
                <c:pt idx="4750">
                  <c:v>5.2719999999999998E-3</c:v>
                </c:pt>
                <c:pt idx="4751">
                  <c:v>4.8339999999999998E-3</c:v>
                </c:pt>
                <c:pt idx="4752">
                  <c:v>5.9329999999999999E-3</c:v>
                </c:pt>
                <c:pt idx="4753">
                  <c:v>7.0939999999999996E-3</c:v>
                </c:pt>
                <c:pt idx="4754">
                  <c:v>7.1779999999999995E-3</c:v>
                </c:pt>
                <c:pt idx="4755">
                  <c:v>4.8839999999999995E-3</c:v>
                </c:pt>
                <c:pt idx="4756">
                  <c:v>3.349E-3</c:v>
                </c:pt>
                <c:pt idx="4757">
                  <c:v>2.8279999999999998E-3</c:v>
                </c:pt>
                <c:pt idx="4758">
                  <c:v>3.2069999999999998E-3</c:v>
                </c:pt>
                <c:pt idx="4759">
                  <c:v>4.7089999999999996E-3</c:v>
                </c:pt>
                <c:pt idx="4760">
                  <c:v>5.1050000000000002E-3</c:v>
                </c:pt>
                <c:pt idx="4761">
                  <c:v>6.5409999999999999E-3</c:v>
                </c:pt>
                <c:pt idx="4762">
                  <c:v>7.7559999999999999E-3</c:v>
                </c:pt>
                <c:pt idx="4763">
                  <c:v>8.7289999999999989E-3</c:v>
                </c:pt>
                <c:pt idx="4764">
                  <c:v>1.0579E-2</c:v>
                </c:pt>
                <c:pt idx="4765">
                  <c:v>1.1616999999999999E-2</c:v>
                </c:pt>
                <c:pt idx="4766">
                  <c:v>9.1209999999999989E-3</c:v>
                </c:pt>
                <c:pt idx="4767">
                  <c:v>6.8989999999999998E-3</c:v>
                </c:pt>
                <c:pt idx="4768">
                  <c:v>3.356E-3</c:v>
                </c:pt>
                <c:pt idx="4769">
                  <c:v>4.5539999999999999E-3</c:v>
                </c:pt>
                <c:pt idx="4770">
                  <c:v>4.627E-3</c:v>
                </c:pt>
                <c:pt idx="4771">
                  <c:v>6.2749999999999993E-3</c:v>
                </c:pt>
                <c:pt idx="4772">
                  <c:v>6.8009999999999998E-3</c:v>
                </c:pt>
                <c:pt idx="4773">
                  <c:v>6.7400000000000003E-3</c:v>
                </c:pt>
                <c:pt idx="4774">
                  <c:v>5.3500000000000006E-3</c:v>
                </c:pt>
                <c:pt idx="4775">
                  <c:v>4.64E-3</c:v>
                </c:pt>
                <c:pt idx="4776">
                  <c:v>4.9610000000000001E-3</c:v>
                </c:pt>
                <c:pt idx="4777">
                  <c:v>6.0409999999999995E-3</c:v>
                </c:pt>
                <c:pt idx="4778">
                  <c:v>1.8164E-2</c:v>
                </c:pt>
                <c:pt idx="4779">
                  <c:v>1.6767999999999998E-2</c:v>
                </c:pt>
                <c:pt idx="4780">
                  <c:v>1.3507999999999999E-2</c:v>
                </c:pt>
                <c:pt idx="4781">
                  <c:v>1.8930000000000002E-2</c:v>
                </c:pt>
                <c:pt idx="4782">
                  <c:v>1.6583000000000001E-2</c:v>
                </c:pt>
                <c:pt idx="4783">
                  <c:v>1.3690000000000001E-2</c:v>
                </c:pt>
                <c:pt idx="4784">
                  <c:v>9.3629999999999998E-3</c:v>
                </c:pt>
                <c:pt idx="4785">
                  <c:v>8.6049999999999998E-3</c:v>
                </c:pt>
                <c:pt idx="4786">
                  <c:v>7.6769999999999998E-3</c:v>
                </c:pt>
                <c:pt idx="4787">
                  <c:v>7.0729999999999994E-3</c:v>
                </c:pt>
                <c:pt idx="4788">
                  <c:v>8.3540000000000003E-3</c:v>
                </c:pt>
                <c:pt idx="4789">
                  <c:v>8.9100000000000013E-3</c:v>
                </c:pt>
                <c:pt idx="4790">
                  <c:v>8.0190000000000001E-3</c:v>
                </c:pt>
                <c:pt idx="4791">
                  <c:v>6.1300000000000009E-3</c:v>
                </c:pt>
                <c:pt idx="4792">
                  <c:v>6.3609999999999995E-3</c:v>
                </c:pt>
                <c:pt idx="4793">
                  <c:v>6.1729999999999997E-3</c:v>
                </c:pt>
                <c:pt idx="4794">
                  <c:v>6.2759999999999995E-3</c:v>
                </c:pt>
                <c:pt idx="4795">
                  <c:v>9.3969999999999991E-3</c:v>
                </c:pt>
                <c:pt idx="4796">
                  <c:v>1.0206E-2</c:v>
                </c:pt>
                <c:pt idx="4797">
                  <c:v>1.1158E-2</c:v>
                </c:pt>
                <c:pt idx="4798">
                  <c:v>1.3025999999999999E-2</c:v>
                </c:pt>
                <c:pt idx="4799">
                  <c:v>2.4060000000000002E-2</c:v>
                </c:pt>
                <c:pt idx="4800">
                  <c:v>2.6921E-2</c:v>
                </c:pt>
                <c:pt idx="4801">
                  <c:v>2.2740000000000003E-2</c:v>
                </c:pt>
                <c:pt idx="4802">
                  <c:v>2.0943999999999997E-2</c:v>
                </c:pt>
                <c:pt idx="4803">
                  <c:v>1.9566999999999998E-2</c:v>
                </c:pt>
                <c:pt idx="4804">
                  <c:v>1.6253999999999998E-2</c:v>
                </c:pt>
                <c:pt idx="4805">
                  <c:v>2.0902E-2</c:v>
                </c:pt>
                <c:pt idx="4806">
                  <c:v>2.4430999999999998E-2</c:v>
                </c:pt>
                <c:pt idx="4807">
                  <c:v>2.2704999999999999E-2</c:v>
                </c:pt>
                <c:pt idx="4808">
                  <c:v>1.821E-2</c:v>
                </c:pt>
                <c:pt idx="4809">
                  <c:v>1.6233000000000001E-2</c:v>
                </c:pt>
                <c:pt idx="4810">
                  <c:v>2.4444E-2</c:v>
                </c:pt>
                <c:pt idx="4811">
                  <c:v>3.7243999999999999E-2</c:v>
                </c:pt>
                <c:pt idx="4812">
                  <c:v>3.0275999999999997E-2</c:v>
                </c:pt>
                <c:pt idx="4813">
                  <c:v>4.2695999999999998E-2</c:v>
                </c:pt>
                <c:pt idx="4814">
                  <c:v>3.6975999999999995E-2</c:v>
                </c:pt>
                <c:pt idx="4815">
                  <c:v>3.5371E-2</c:v>
                </c:pt>
                <c:pt idx="4816">
                  <c:v>2.9260999999999999E-2</c:v>
                </c:pt>
                <c:pt idx="4817">
                  <c:v>2.3212999999999998E-2</c:v>
                </c:pt>
                <c:pt idx="4818">
                  <c:v>1.9630999999999999E-2</c:v>
                </c:pt>
                <c:pt idx="4819">
                  <c:v>1.6380000000000002E-2</c:v>
                </c:pt>
                <c:pt idx="4820">
                  <c:v>1.5776999999999999E-2</c:v>
                </c:pt>
                <c:pt idx="4821">
                  <c:v>1.3574999999999999E-2</c:v>
                </c:pt>
                <c:pt idx="4822">
                  <c:v>1.2690999999999999E-2</c:v>
                </c:pt>
                <c:pt idx="4823">
                  <c:v>1.2565999999999999E-2</c:v>
                </c:pt>
                <c:pt idx="4824">
                  <c:v>8.454999999999999E-3</c:v>
                </c:pt>
                <c:pt idx="4825">
                  <c:v>1.2888E-2</c:v>
                </c:pt>
                <c:pt idx="4826">
                  <c:v>1.1054999999999999E-2</c:v>
                </c:pt>
                <c:pt idx="4827">
                  <c:v>8.9439999999999988E-3</c:v>
                </c:pt>
                <c:pt idx="4828">
                  <c:v>1.1790999999999999E-2</c:v>
                </c:pt>
                <c:pt idx="4829">
                  <c:v>8.9379999999999998E-3</c:v>
                </c:pt>
                <c:pt idx="4830">
                  <c:v>9.8630000000000002E-3</c:v>
                </c:pt>
                <c:pt idx="4831">
                  <c:v>6.6559999999999996E-3</c:v>
                </c:pt>
                <c:pt idx="4832">
                  <c:v>5.8950000000000001E-3</c:v>
                </c:pt>
                <c:pt idx="4833">
                  <c:v>4.2950000000000002E-3</c:v>
                </c:pt>
                <c:pt idx="4834">
                  <c:v>4.9919999999999999E-3</c:v>
                </c:pt>
                <c:pt idx="4835">
                  <c:v>5.9020000000000001E-3</c:v>
                </c:pt>
                <c:pt idx="4836">
                  <c:v>5.5579999999999996E-3</c:v>
                </c:pt>
                <c:pt idx="4837">
                  <c:v>6.2100000000000002E-3</c:v>
                </c:pt>
                <c:pt idx="4838">
                  <c:v>7.8189999999999996E-3</c:v>
                </c:pt>
                <c:pt idx="4839">
                  <c:v>1.6402E-2</c:v>
                </c:pt>
                <c:pt idx="4840">
                  <c:v>1.4145999999999999E-2</c:v>
                </c:pt>
                <c:pt idx="4841">
                  <c:v>1.9775999999999998E-2</c:v>
                </c:pt>
                <c:pt idx="4842">
                  <c:v>1.7777999999999999E-2</c:v>
                </c:pt>
                <c:pt idx="4843">
                  <c:v>1.6538999999999998E-2</c:v>
                </c:pt>
                <c:pt idx="4844">
                  <c:v>1.8907E-2</c:v>
                </c:pt>
                <c:pt idx="4845">
                  <c:v>1.6854999999999998E-2</c:v>
                </c:pt>
                <c:pt idx="4846">
                  <c:v>1.677E-2</c:v>
                </c:pt>
                <c:pt idx="4847">
                  <c:v>1.9081999999999998E-2</c:v>
                </c:pt>
                <c:pt idx="4848">
                  <c:v>2.0846E-2</c:v>
                </c:pt>
                <c:pt idx="4849">
                  <c:v>3.1652E-2</c:v>
                </c:pt>
                <c:pt idx="4850">
                  <c:v>2.8448999999999999E-2</c:v>
                </c:pt>
                <c:pt idx="4851">
                  <c:v>4.5270000000000005E-2</c:v>
                </c:pt>
                <c:pt idx="4852">
                  <c:v>5.6932999999999997E-2</c:v>
                </c:pt>
                <c:pt idx="4853">
                  <c:v>6.1783999999999999E-2</c:v>
                </c:pt>
                <c:pt idx="4854">
                  <c:v>6.6342999999999999E-2</c:v>
                </c:pt>
                <c:pt idx="4855">
                  <c:v>6.7430999999999991E-2</c:v>
                </c:pt>
                <c:pt idx="4856">
                  <c:v>6.5892999999999993E-2</c:v>
                </c:pt>
                <c:pt idx="4857">
                  <c:v>6.3858999999999999E-2</c:v>
                </c:pt>
                <c:pt idx="4858">
                  <c:v>6.4277000000000001E-2</c:v>
                </c:pt>
                <c:pt idx="4859">
                  <c:v>6.3303999999999999E-2</c:v>
                </c:pt>
                <c:pt idx="4860">
                  <c:v>6.2200999999999999E-2</c:v>
                </c:pt>
                <c:pt idx="4861">
                  <c:v>6.2206999999999998E-2</c:v>
                </c:pt>
                <c:pt idx="4862">
                  <c:v>7.1600999999999998E-2</c:v>
                </c:pt>
                <c:pt idx="4863">
                  <c:v>6.5955E-2</c:v>
                </c:pt>
                <c:pt idx="4864">
                  <c:v>5.9316000000000001E-2</c:v>
                </c:pt>
                <c:pt idx="4865">
                  <c:v>5.7577999999999997E-2</c:v>
                </c:pt>
                <c:pt idx="4866">
                  <c:v>8.9144000000000001E-2</c:v>
                </c:pt>
                <c:pt idx="4867">
                  <c:v>9.6574999999999994E-2</c:v>
                </c:pt>
                <c:pt idx="4868">
                  <c:v>0.12074799999999999</c:v>
                </c:pt>
                <c:pt idx="4869">
                  <c:v>0.145093</c:v>
                </c:pt>
                <c:pt idx="4870">
                  <c:v>0.153451</c:v>
                </c:pt>
                <c:pt idx="4871">
                  <c:v>0.17735499999999998</c:v>
                </c:pt>
                <c:pt idx="4872">
                  <c:v>0.18562699999999999</c:v>
                </c:pt>
                <c:pt idx="4873">
                  <c:v>0.19436599999999998</c:v>
                </c:pt>
                <c:pt idx="4874">
                  <c:v>0.19090000000000001</c:v>
                </c:pt>
                <c:pt idx="4875">
                  <c:v>0.17709000000000003</c:v>
                </c:pt>
                <c:pt idx="4876">
                  <c:v>0.19937199999999999</c:v>
                </c:pt>
                <c:pt idx="4877">
                  <c:v>0.20024699999999998</c:v>
                </c:pt>
                <c:pt idx="4878">
                  <c:v>0.20592000000000002</c:v>
                </c:pt>
                <c:pt idx="4879">
                  <c:v>0.21659199999999998</c:v>
                </c:pt>
                <c:pt idx="4880">
                  <c:v>0.224274</c:v>
                </c:pt>
                <c:pt idx="4881">
                  <c:v>0.239429</c:v>
                </c:pt>
                <c:pt idx="4882">
                  <c:v>0.25676499999999997</c:v>
                </c:pt>
                <c:pt idx="4883">
                  <c:v>0.26020799999999999</c:v>
                </c:pt>
                <c:pt idx="4884">
                  <c:v>0.24654799999999999</c:v>
                </c:pt>
                <c:pt idx="4885">
                  <c:v>0.25003799999999998</c:v>
                </c:pt>
                <c:pt idx="4886">
                  <c:v>0.24115000000000003</c:v>
                </c:pt>
                <c:pt idx="4887">
                  <c:v>0.236953</c:v>
                </c:pt>
                <c:pt idx="4888">
                  <c:v>0.23186000000000001</c:v>
                </c:pt>
                <c:pt idx="4889">
                  <c:v>0.21776799999999999</c:v>
                </c:pt>
                <c:pt idx="4890">
                  <c:v>0.25852199999999997</c:v>
                </c:pt>
                <c:pt idx="4891">
                  <c:v>0.301595</c:v>
                </c:pt>
                <c:pt idx="4892">
                  <c:v>0.30143399999999998</c:v>
                </c:pt>
                <c:pt idx="4893">
                  <c:v>0.31557799999999997</c:v>
                </c:pt>
                <c:pt idx="4894">
                  <c:v>0.31850299999999998</c:v>
                </c:pt>
                <c:pt idx="4895">
                  <c:v>0.34112000000000003</c:v>
                </c:pt>
                <c:pt idx="4896">
                  <c:v>0.35212599999999999</c:v>
                </c:pt>
                <c:pt idx="4897">
                  <c:v>0.35128599999999999</c:v>
                </c:pt>
                <c:pt idx="4898">
                  <c:v>0.34986</c:v>
                </c:pt>
                <c:pt idx="4899">
                  <c:v>0.34843000000000002</c:v>
                </c:pt>
                <c:pt idx="4900">
                  <c:v>0.34904099999999999</c:v>
                </c:pt>
                <c:pt idx="4901">
                  <c:v>0.34345000000000003</c:v>
                </c:pt>
                <c:pt idx="4902">
                  <c:v>0.35112199999999999</c:v>
                </c:pt>
                <c:pt idx="4903">
                  <c:v>0.34784599999999999</c:v>
                </c:pt>
                <c:pt idx="4904">
                  <c:v>0.34554199999999996</c:v>
                </c:pt>
                <c:pt idx="4905">
                  <c:v>0.338974</c:v>
                </c:pt>
                <c:pt idx="4906">
                  <c:v>0.33819000000000005</c:v>
                </c:pt>
                <c:pt idx="4907">
                  <c:v>0.33422599999999997</c:v>
                </c:pt>
                <c:pt idx="4908">
                  <c:v>0.32014799999999999</c:v>
                </c:pt>
                <c:pt idx="4909">
                  <c:v>0.32558899999999996</c:v>
                </c:pt>
                <c:pt idx="4910">
                  <c:v>0.29697799999999996</c:v>
                </c:pt>
                <c:pt idx="4911">
                  <c:v>0.28512499999999996</c:v>
                </c:pt>
                <c:pt idx="4912">
                  <c:v>0.27858699999999997</c:v>
                </c:pt>
                <c:pt idx="4913">
                  <c:v>0.26772399999999996</c:v>
                </c:pt>
                <c:pt idx="4914">
                  <c:v>0.25127899999999997</c:v>
                </c:pt>
                <c:pt idx="4915">
                  <c:v>0.23326899999999998</c:v>
                </c:pt>
                <c:pt idx="4916">
                  <c:v>0.22973099999999999</c:v>
                </c:pt>
                <c:pt idx="4917">
                  <c:v>0.213865</c:v>
                </c:pt>
                <c:pt idx="4918">
                  <c:v>0.22800399999999998</c:v>
                </c:pt>
                <c:pt idx="4919">
                  <c:v>0.22021499999999999</c:v>
                </c:pt>
                <c:pt idx="4920">
                  <c:v>0.204815</c:v>
                </c:pt>
                <c:pt idx="4921">
                  <c:v>0.19756799999999999</c:v>
                </c:pt>
                <c:pt idx="4922">
                  <c:v>0.180145</c:v>
                </c:pt>
                <c:pt idx="4923">
                  <c:v>0.173704</c:v>
                </c:pt>
                <c:pt idx="4924">
                  <c:v>0.16350899999999999</c:v>
                </c:pt>
                <c:pt idx="4925">
                  <c:v>0.15411000000000002</c:v>
                </c:pt>
                <c:pt idx="4926">
                  <c:v>0.15592599999999998</c:v>
                </c:pt>
                <c:pt idx="4927">
                  <c:v>0.15513199999999999</c:v>
                </c:pt>
                <c:pt idx="4928">
                  <c:v>0.14545000000000002</c:v>
                </c:pt>
                <c:pt idx="4929">
                  <c:v>0.12522900000000001</c:v>
                </c:pt>
                <c:pt idx="4930">
                  <c:v>0.123431</c:v>
                </c:pt>
                <c:pt idx="4931">
                  <c:v>0.109915</c:v>
                </c:pt>
                <c:pt idx="4932">
                  <c:v>0.11152799999999999</c:v>
                </c:pt>
                <c:pt idx="4933">
                  <c:v>0.13439799999999999</c:v>
                </c:pt>
                <c:pt idx="4934">
                  <c:v>0.15526699999999999</c:v>
                </c:pt>
                <c:pt idx="4935">
                  <c:v>0.16190299999999999</c:v>
                </c:pt>
                <c:pt idx="4936">
                  <c:v>0.16809399999999999</c:v>
                </c:pt>
                <c:pt idx="4937">
                  <c:v>0.16783599999999999</c:v>
                </c:pt>
                <c:pt idx="4938">
                  <c:v>0.16109799999999999</c:v>
                </c:pt>
                <c:pt idx="4939">
                  <c:v>0.16367199999999998</c:v>
                </c:pt>
                <c:pt idx="4940">
                  <c:v>0.158307</c:v>
                </c:pt>
                <c:pt idx="4941">
                  <c:v>0.143706</c:v>
                </c:pt>
                <c:pt idx="4942">
                  <c:v>0.13513500000000001</c:v>
                </c:pt>
                <c:pt idx="4943">
                  <c:v>0.12411000000000001</c:v>
                </c:pt>
                <c:pt idx="4944">
                  <c:v>0.12757000000000002</c:v>
                </c:pt>
                <c:pt idx="4945">
                  <c:v>0.12321599999999999</c:v>
                </c:pt>
                <c:pt idx="4946">
                  <c:v>0.12548899999999999</c:v>
                </c:pt>
                <c:pt idx="4947">
                  <c:v>0.120658</c:v>
                </c:pt>
                <c:pt idx="4948">
                  <c:v>0.111397</c:v>
                </c:pt>
                <c:pt idx="4949">
                  <c:v>0.10871399999999999</c:v>
                </c:pt>
                <c:pt idx="4950">
                  <c:v>9.9705999999999989E-2</c:v>
                </c:pt>
                <c:pt idx="4951">
                  <c:v>8.9710000000000012E-2</c:v>
                </c:pt>
                <c:pt idx="4952">
                  <c:v>8.1900000000000001E-2</c:v>
                </c:pt>
                <c:pt idx="4953">
                  <c:v>8.0311999999999995E-2</c:v>
                </c:pt>
                <c:pt idx="4954">
                  <c:v>7.1943999999999994E-2</c:v>
                </c:pt>
                <c:pt idx="4955">
                  <c:v>4.7567999999999999E-2</c:v>
                </c:pt>
                <c:pt idx="4956">
                  <c:v>6.2992999999999993E-2</c:v>
                </c:pt>
                <c:pt idx="4957">
                  <c:v>5.5344999999999998E-2</c:v>
                </c:pt>
                <c:pt idx="4958">
                  <c:v>5.7172000000000001E-2</c:v>
                </c:pt>
                <c:pt idx="4959">
                  <c:v>6.0576999999999999E-2</c:v>
                </c:pt>
                <c:pt idx="4960">
                  <c:v>6.9260000000000002E-2</c:v>
                </c:pt>
                <c:pt idx="4961">
                  <c:v>6.2561999999999993E-2</c:v>
                </c:pt>
                <c:pt idx="4962">
                  <c:v>5.4411999999999995E-2</c:v>
                </c:pt>
                <c:pt idx="4963">
                  <c:v>5.3580000000000003E-2</c:v>
                </c:pt>
                <c:pt idx="4964">
                  <c:v>5.7293999999999998E-2</c:v>
                </c:pt>
                <c:pt idx="4965">
                  <c:v>6.7923999999999998E-2</c:v>
                </c:pt>
                <c:pt idx="4966">
                  <c:v>9.6234E-2</c:v>
                </c:pt>
                <c:pt idx="4967">
                  <c:v>0.11254399999999999</c:v>
                </c:pt>
                <c:pt idx="4968">
                  <c:v>0.11085</c:v>
                </c:pt>
                <c:pt idx="4969">
                  <c:v>0.110676</c:v>
                </c:pt>
                <c:pt idx="4970">
                  <c:v>0.104528</c:v>
                </c:pt>
                <c:pt idx="4971">
                  <c:v>0.10275000000000001</c:v>
                </c:pt>
                <c:pt idx="4972">
                  <c:v>0.10156699999999999</c:v>
                </c:pt>
                <c:pt idx="4973">
                  <c:v>9.4678999999999999E-2</c:v>
                </c:pt>
                <c:pt idx="4974">
                  <c:v>9.4882999999999995E-2</c:v>
                </c:pt>
                <c:pt idx="4975">
                  <c:v>8.9240000000000014E-2</c:v>
                </c:pt>
                <c:pt idx="4976">
                  <c:v>9.2146999999999993E-2</c:v>
                </c:pt>
                <c:pt idx="4977">
                  <c:v>9.0761999999999995E-2</c:v>
                </c:pt>
                <c:pt idx="4978">
                  <c:v>8.5914999999999991E-2</c:v>
                </c:pt>
                <c:pt idx="4979">
                  <c:v>8.2050999999999999E-2</c:v>
                </c:pt>
                <c:pt idx="4980">
                  <c:v>7.796199999999999E-2</c:v>
                </c:pt>
                <c:pt idx="4981">
                  <c:v>7.5206999999999996E-2</c:v>
                </c:pt>
                <c:pt idx="4982">
                  <c:v>7.2540999999999994E-2</c:v>
                </c:pt>
                <c:pt idx="4983">
                  <c:v>6.9858000000000003E-2</c:v>
                </c:pt>
                <c:pt idx="4984">
                  <c:v>7.0772000000000002E-2</c:v>
                </c:pt>
                <c:pt idx="4985">
                  <c:v>6.7499000000000003E-2</c:v>
                </c:pt>
                <c:pt idx="4986">
                  <c:v>7.7863000000000002E-2</c:v>
                </c:pt>
                <c:pt idx="4987">
                  <c:v>6.9757E-2</c:v>
                </c:pt>
                <c:pt idx="4988">
                  <c:v>7.2871999999999992E-2</c:v>
                </c:pt>
                <c:pt idx="4989">
                  <c:v>8.0966999999999997E-2</c:v>
                </c:pt>
                <c:pt idx="4990">
                  <c:v>8.3248000000000003E-2</c:v>
                </c:pt>
                <c:pt idx="4991">
                  <c:v>8.5119E-2</c:v>
                </c:pt>
                <c:pt idx="4992">
                  <c:v>7.9452999999999996E-2</c:v>
                </c:pt>
                <c:pt idx="4993">
                  <c:v>8.9970999999999995E-2</c:v>
                </c:pt>
                <c:pt idx="4994">
                  <c:v>8.8565999999999992E-2</c:v>
                </c:pt>
                <c:pt idx="4995">
                  <c:v>9.3808000000000002E-2</c:v>
                </c:pt>
                <c:pt idx="4996">
                  <c:v>9.3700999999999993E-2</c:v>
                </c:pt>
                <c:pt idx="4997">
                  <c:v>9.7802E-2</c:v>
                </c:pt>
                <c:pt idx="4998">
                  <c:v>0.10273399999999999</c:v>
                </c:pt>
                <c:pt idx="4999">
                  <c:v>9.590499999999999E-2</c:v>
                </c:pt>
                <c:pt idx="5000">
                  <c:v>8.895299999999999E-2</c:v>
                </c:pt>
                <c:pt idx="5001">
                  <c:v>8.8737999999999997E-2</c:v>
                </c:pt>
                <c:pt idx="5002">
                  <c:v>9.171399999999999E-2</c:v>
                </c:pt>
                <c:pt idx="5003">
                  <c:v>8.6588999999999999E-2</c:v>
                </c:pt>
                <c:pt idx="5004">
                  <c:v>7.5811999999999991E-2</c:v>
                </c:pt>
                <c:pt idx="5005">
                  <c:v>6.8973999999999994E-2</c:v>
                </c:pt>
                <c:pt idx="5006">
                  <c:v>6.9761999999999991E-2</c:v>
                </c:pt>
                <c:pt idx="5007">
                  <c:v>6.4319000000000001E-2</c:v>
                </c:pt>
                <c:pt idx="5008">
                  <c:v>6.4884999999999998E-2</c:v>
                </c:pt>
                <c:pt idx="5009">
                  <c:v>5.3405999999999995E-2</c:v>
                </c:pt>
                <c:pt idx="5010">
                  <c:v>4.4164999999999996E-2</c:v>
                </c:pt>
                <c:pt idx="5011">
                  <c:v>4.4942999999999997E-2</c:v>
                </c:pt>
                <c:pt idx="5012">
                  <c:v>3.5352000000000001E-2</c:v>
                </c:pt>
                <c:pt idx="5013">
                  <c:v>3.2481999999999997E-2</c:v>
                </c:pt>
                <c:pt idx="5014">
                  <c:v>2.5035999999999999E-2</c:v>
                </c:pt>
                <c:pt idx="5015">
                  <c:v>1.9900999999999999E-2</c:v>
                </c:pt>
                <c:pt idx="5016">
                  <c:v>2.1041999999999998E-2</c:v>
                </c:pt>
                <c:pt idx="5017">
                  <c:v>2.9857999999999999E-2</c:v>
                </c:pt>
                <c:pt idx="5018">
                  <c:v>3.2310000000000005E-2</c:v>
                </c:pt>
                <c:pt idx="5019">
                  <c:v>2.3147999999999998E-2</c:v>
                </c:pt>
                <c:pt idx="5020">
                  <c:v>2.0326E-2</c:v>
                </c:pt>
                <c:pt idx="5021">
                  <c:v>1.9977999999999999E-2</c:v>
                </c:pt>
                <c:pt idx="5022">
                  <c:v>1.7118999999999999E-2</c:v>
                </c:pt>
                <c:pt idx="5023">
                  <c:v>2.2224999999999998E-2</c:v>
                </c:pt>
                <c:pt idx="5024">
                  <c:v>2.2301999999999999E-2</c:v>
                </c:pt>
                <c:pt idx="5025">
                  <c:v>2.5087999999999999E-2</c:v>
                </c:pt>
                <c:pt idx="5026">
                  <c:v>2.6855999999999998E-2</c:v>
                </c:pt>
                <c:pt idx="5027">
                  <c:v>2.4836999999999998E-2</c:v>
                </c:pt>
                <c:pt idx="5028">
                  <c:v>2.9492999999999998E-2</c:v>
                </c:pt>
                <c:pt idx="5029">
                  <c:v>2.7283999999999999E-2</c:v>
                </c:pt>
                <c:pt idx="5030">
                  <c:v>2.3931999999999998E-2</c:v>
                </c:pt>
                <c:pt idx="5031">
                  <c:v>2.0030000000000003E-2</c:v>
                </c:pt>
                <c:pt idx="5032">
                  <c:v>1.7700999999999998E-2</c:v>
                </c:pt>
                <c:pt idx="5033">
                  <c:v>1.9623999999999999E-2</c:v>
                </c:pt>
                <c:pt idx="5034">
                  <c:v>2.9491999999999997E-2</c:v>
                </c:pt>
                <c:pt idx="5035">
                  <c:v>4.0756000000000001E-2</c:v>
                </c:pt>
                <c:pt idx="5036">
                  <c:v>3.5611999999999998E-2</c:v>
                </c:pt>
                <c:pt idx="5037">
                  <c:v>3.0207999999999999E-2</c:v>
                </c:pt>
                <c:pt idx="5038">
                  <c:v>2.6171E-2</c:v>
                </c:pt>
                <c:pt idx="5039">
                  <c:v>2.5964999999999998E-2</c:v>
                </c:pt>
                <c:pt idx="5040">
                  <c:v>1.8948E-2</c:v>
                </c:pt>
                <c:pt idx="5041">
                  <c:v>1.7920000000000002E-2</c:v>
                </c:pt>
                <c:pt idx="5042">
                  <c:v>1.3257E-2</c:v>
                </c:pt>
                <c:pt idx="5043">
                  <c:v>2.0479000000000001E-2</c:v>
                </c:pt>
                <c:pt idx="5044">
                  <c:v>1.7950000000000001E-2</c:v>
                </c:pt>
                <c:pt idx="5045">
                  <c:v>1.7273999999999998E-2</c:v>
                </c:pt>
                <c:pt idx="5046">
                  <c:v>1.3531999999999999E-2</c:v>
                </c:pt>
                <c:pt idx="5047">
                  <c:v>1.9414000000000001E-2</c:v>
                </c:pt>
                <c:pt idx="5048">
                  <c:v>1.5913999999999998E-2</c:v>
                </c:pt>
                <c:pt idx="5049">
                  <c:v>1.9098999999999998E-2</c:v>
                </c:pt>
                <c:pt idx="5050">
                  <c:v>1.8561999999999999E-2</c:v>
                </c:pt>
                <c:pt idx="5051">
                  <c:v>2.1027000000000001E-2</c:v>
                </c:pt>
                <c:pt idx="5052">
                  <c:v>2.0483999999999999E-2</c:v>
                </c:pt>
                <c:pt idx="5053">
                  <c:v>2.1274999999999999E-2</c:v>
                </c:pt>
                <c:pt idx="5054">
                  <c:v>1.6841999999999999E-2</c:v>
                </c:pt>
                <c:pt idx="5055">
                  <c:v>1.8370000000000001E-2</c:v>
                </c:pt>
                <c:pt idx="5056">
                  <c:v>1.4497999999999999E-2</c:v>
                </c:pt>
                <c:pt idx="5057">
                  <c:v>1.2416999999999999E-2</c:v>
                </c:pt>
                <c:pt idx="5058">
                  <c:v>1.5887999999999999E-2</c:v>
                </c:pt>
                <c:pt idx="5059">
                  <c:v>1.7697999999999998E-2</c:v>
                </c:pt>
                <c:pt idx="5060">
                  <c:v>2.3335999999999999E-2</c:v>
                </c:pt>
                <c:pt idx="5061">
                  <c:v>3.9736E-2</c:v>
                </c:pt>
                <c:pt idx="5062">
                  <c:v>4.2977000000000001E-2</c:v>
                </c:pt>
                <c:pt idx="5063">
                  <c:v>3.8960000000000002E-2</c:v>
                </c:pt>
                <c:pt idx="5064">
                  <c:v>4.8929E-2</c:v>
                </c:pt>
                <c:pt idx="5065">
                  <c:v>5.4677999999999997E-2</c:v>
                </c:pt>
                <c:pt idx="5066">
                  <c:v>4.3147999999999999E-2</c:v>
                </c:pt>
                <c:pt idx="5067">
                  <c:v>4.2020000000000002E-2</c:v>
                </c:pt>
                <c:pt idx="5068">
                  <c:v>3.3520999999999995E-2</c:v>
                </c:pt>
                <c:pt idx="5069">
                  <c:v>4.1971999999999995E-2</c:v>
                </c:pt>
                <c:pt idx="5070">
                  <c:v>3.6261999999999996E-2</c:v>
                </c:pt>
                <c:pt idx="5071">
                  <c:v>4.1699E-2</c:v>
                </c:pt>
                <c:pt idx="5072">
                  <c:v>4.6830999999999998E-2</c:v>
                </c:pt>
                <c:pt idx="5073">
                  <c:v>4.3393000000000001E-2</c:v>
                </c:pt>
                <c:pt idx="5074">
                  <c:v>4.2772999999999999E-2</c:v>
                </c:pt>
                <c:pt idx="5075">
                  <c:v>4.7043999999999996E-2</c:v>
                </c:pt>
                <c:pt idx="5076">
                  <c:v>5.2114000000000001E-2</c:v>
                </c:pt>
                <c:pt idx="5077">
                  <c:v>5.3877999999999995E-2</c:v>
                </c:pt>
                <c:pt idx="5078">
                  <c:v>5.7283000000000001E-2</c:v>
                </c:pt>
                <c:pt idx="5079">
                  <c:v>4.9993999999999997E-2</c:v>
                </c:pt>
                <c:pt idx="5080">
                  <c:v>4.1432999999999998E-2</c:v>
                </c:pt>
                <c:pt idx="5081">
                  <c:v>3.6983999999999996E-2</c:v>
                </c:pt>
                <c:pt idx="5082">
                  <c:v>4.2842999999999999E-2</c:v>
                </c:pt>
                <c:pt idx="5083">
                  <c:v>4.1585999999999998E-2</c:v>
                </c:pt>
                <c:pt idx="5084">
                  <c:v>4.4711999999999995E-2</c:v>
                </c:pt>
                <c:pt idx="5085">
                  <c:v>4.6235999999999999E-2</c:v>
                </c:pt>
                <c:pt idx="5086">
                  <c:v>4.2998999999999996E-2</c:v>
                </c:pt>
                <c:pt idx="5087">
                  <c:v>4.1036999999999997E-2</c:v>
                </c:pt>
                <c:pt idx="5088">
                  <c:v>3.2887E-2</c:v>
                </c:pt>
                <c:pt idx="5089">
                  <c:v>2.9411999999999997E-2</c:v>
                </c:pt>
                <c:pt idx="5090">
                  <c:v>2.3861999999999998E-2</c:v>
                </c:pt>
                <c:pt idx="5091">
                  <c:v>2.0880000000000003E-2</c:v>
                </c:pt>
                <c:pt idx="5092">
                  <c:v>1.7050000000000003E-2</c:v>
                </c:pt>
                <c:pt idx="5093">
                  <c:v>1.719E-2</c:v>
                </c:pt>
                <c:pt idx="5094">
                  <c:v>1.3509E-2</c:v>
                </c:pt>
                <c:pt idx="5095">
                  <c:v>1.1680000000000001E-2</c:v>
                </c:pt>
                <c:pt idx="5096">
                  <c:v>1.0985E-2</c:v>
                </c:pt>
                <c:pt idx="5097">
                  <c:v>9.129E-3</c:v>
                </c:pt>
                <c:pt idx="5098">
                  <c:v>1.3580999999999999E-2</c:v>
                </c:pt>
                <c:pt idx="5099">
                  <c:v>4.0890000000000003E-2</c:v>
                </c:pt>
                <c:pt idx="5100">
                  <c:v>5.1541999999999998E-2</c:v>
                </c:pt>
                <c:pt idx="5101">
                  <c:v>5.1157000000000001E-2</c:v>
                </c:pt>
                <c:pt idx="5102">
                  <c:v>5.5098999999999995E-2</c:v>
                </c:pt>
                <c:pt idx="5103">
                  <c:v>5.3871999999999996E-2</c:v>
                </c:pt>
                <c:pt idx="5104">
                  <c:v>5.1920999999999995E-2</c:v>
                </c:pt>
                <c:pt idx="5105">
                  <c:v>4.4516E-2</c:v>
                </c:pt>
                <c:pt idx="5106">
                  <c:v>5.1310000000000001E-2</c:v>
                </c:pt>
                <c:pt idx="5107">
                  <c:v>5.9161999999999999E-2</c:v>
                </c:pt>
                <c:pt idx="5108">
                  <c:v>5.4508999999999995E-2</c:v>
                </c:pt>
                <c:pt idx="5109">
                  <c:v>6.2461999999999997E-2</c:v>
                </c:pt>
                <c:pt idx="5110">
                  <c:v>7.5288999999999995E-2</c:v>
                </c:pt>
                <c:pt idx="5111">
                  <c:v>7.4805999999999997E-2</c:v>
                </c:pt>
                <c:pt idx="5112">
                  <c:v>7.8552999999999998E-2</c:v>
                </c:pt>
                <c:pt idx="5113">
                  <c:v>7.6567999999999997E-2</c:v>
                </c:pt>
                <c:pt idx="5114">
                  <c:v>7.2229000000000002E-2</c:v>
                </c:pt>
                <c:pt idx="5115">
                  <c:v>7.6771999999999993E-2</c:v>
                </c:pt>
                <c:pt idx="5116">
                  <c:v>6.8848999999999994E-2</c:v>
                </c:pt>
                <c:pt idx="5117">
                  <c:v>8.9274999999999993E-2</c:v>
                </c:pt>
                <c:pt idx="5118">
                  <c:v>8.8049000000000002E-2</c:v>
                </c:pt>
                <c:pt idx="5119">
                  <c:v>8.8264999999999996E-2</c:v>
                </c:pt>
                <c:pt idx="5120">
                  <c:v>9.9868999999999999E-2</c:v>
                </c:pt>
                <c:pt idx="5121">
                  <c:v>0.116437</c:v>
                </c:pt>
                <c:pt idx="5122">
                  <c:v>0.102975</c:v>
                </c:pt>
                <c:pt idx="5123">
                  <c:v>9.4084000000000001E-2</c:v>
                </c:pt>
                <c:pt idx="5124">
                  <c:v>8.4508E-2</c:v>
                </c:pt>
                <c:pt idx="5125">
                  <c:v>8.5572999999999996E-2</c:v>
                </c:pt>
                <c:pt idx="5126">
                  <c:v>8.6508000000000002E-2</c:v>
                </c:pt>
                <c:pt idx="5127">
                  <c:v>8.5503999999999997E-2</c:v>
                </c:pt>
                <c:pt idx="5128">
                  <c:v>8.8228000000000001E-2</c:v>
                </c:pt>
                <c:pt idx="5129">
                  <c:v>9.5942E-2</c:v>
                </c:pt>
                <c:pt idx="5130">
                  <c:v>9.4264000000000001E-2</c:v>
                </c:pt>
                <c:pt idx="5131">
                  <c:v>0.100288</c:v>
                </c:pt>
                <c:pt idx="5132">
                  <c:v>0.12448000000000001</c:v>
                </c:pt>
                <c:pt idx="5133">
                  <c:v>0.11769299999999999</c:v>
                </c:pt>
                <c:pt idx="5134">
                  <c:v>0.11906799999999999</c:v>
                </c:pt>
                <c:pt idx="5135">
                  <c:v>0.11333399999999999</c:v>
                </c:pt>
                <c:pt idx="5136">
                  <c:v>0.122142</c:v>
                </c:pt>
                <c:pt idx="5137">
                  <c:v>0.132661</c:v>
                </c:pt>
                <c:pt idx="5138">
                  <c:v>0.133273</c:v>
                </c:pt>
                <c:pt idx="5139">
                  <c:v>0.126719</c:v>
                </c:pt>
                <c:pt idx="5140">
                  <c:v>0.13325899999999999</c:v>
                </c:pt>
                <c:pt idx="5141">
                  <c:v>0.12922600000000001</c:v>
                </c:pt>
                <c:pt idx="5142">
                  <c:v>0.109403</c:v>
                </c:pt>
                <c:pt idx="5143">
                  <c:v>9.8468E-2</c:v>
                </c:pt>
                <c:pt idx="5144">
                  <c:v>0.11388699999999999</c:v>
                </c:pt>
                <c:pt idx="5145">
                  <c:v>0.10995199999999999</c:v>
                </c:pt>
                <c:pt idx="5146">
                  <c:v>0.12134399999999999</c:v>
                </c:pt>
                <c:pt idx="5147">
                  <c:v>0.11520699999999999</c:v>
                </c:pt>
                <c:pt idx="5148">
                  <c:v>0.11376299999999999</c:v>
                </c:pt>
                <c:pt idx="5149">
                  <c:v>0.11027000000000001</c:v>
                </c:pt>
                <c:pt idx="5150">
                  <c:v>0.13087799999999999</c:v>
                </c:pt>
                <c:pt idx="5151">
                  <c:v>0.14274000000000001</c:v>
                </c:pt>
                <c:pt idx="5152">
                  <c:v>0.147871</c:v>
                </c:pt>
                <c:pt idx="5153">
                  <c:v>0.19398199999999999</c:v>
                </c:pt>
                <c:pt idx="5154">
                  <c:v>0.198076</c:v>
                </c:pt>
                <c:pt idx="5155">
                  <c:v>0.20010899999999998</c:v>
                </c:pt>
                <c:pt idx="5156">
                  <c:v>0.19339799999999999</c:v>
                </c:pt>
                <c:pt idx="5157">
                  <c:v>0.18587799999999999</c:v>
                </c:pt>
                <c:pt idx="5158">
                  <c:v>0.16862000000000002</c:v>
                </c:pt>
                <c:pt idx="5159">
                  <c:v>0.175645</c:v>
                </c:pt>
                <c:pt idx="5160">
                  <c:v>0.18687699999999999</c:v>
                </c:pt>
                <c:pt idx="5161">
                  <c:v>0.179037</c:v>
                </c:pt>
                <c:pt idx="5162">
                  <c:v>0.21401099999999998</c:v>
                </c:pt>
                <c:pt idx="5163">
                  <c:v>0.22886499999999999</c:v>
                </c:pt>
                <c:pt idx="5164">
                  <c:v>0.224691</c:v>
                </c:pt>
                <c:pt idx="5165">
                  <c:v>0.22241799999999998</c:v>
                </c:pt>
                <c:pt idx="5166">
                  <c:v>0.217196</c:v>
                </c:pt>
                <c:pt idx="5167">
                  <c:v>0.24063399999999999</c:v>
                </c:pt>
                <c:pt idx="5168">
                  <c:v>0.23894799999999999</c:v>
                </c:pt>
                <c:pt idx="5169">
                  <c:v>0.23957199999999998</c:v>
                </c:pt>
                <c:pt idx="5170">
                  <c:v>0.23249799999999998</c:v>
                </c:pt>
                <c:pt idx="5171">
                  <c:v>0.21903199999999998</c:v>
                </c:pt>
                <c:pt idx="5172">
                  <c:v>0.18664000000000003</c:v>
                </c:pt>
                <c:pt idx="5173">
                  <c:v>0.17566699999999999</c:v>
                </c:pt>
                <c:pt idx="5174">
                  <c:v>0.16128399999999998</c:v>
                </c:pt>
                <c:pt idx="5175">
                  <c:v>0.14982099999999998</c:v>
                </c:pt>
                <c:pt idx="5176">
                  <c:v>0.13372000000000001</c:v>
                </c:pt>
                <c:pt idx="5177">
                  <c:v>0.11848099999999999</c:v>
                </c:pt>
                <c:pt idx="5178">
                  <c:v>0.113258</c:v>
                </c:pt>
                <c:pt idx="5179">
                  <c:v>0.11294399999999999</c:v>
                </c:pt>
                <c:pt idx="5180">
                  <c:v>0.10653599999999999</c:v>
                </c:pt>
                <c:pt idx="5181">
                  <c:v>9.9395999999999998E-2</c:v>
                </c:pt>
                <c:pt idx="5182">
                  <c:v>9.0865000000000001E-2</c:v>
                </c:pt>
                <c:pt idx="5183">
                  <c:v>8.3429000000000003E-2</c:v>
                </c:pt>
                <c:pt idx="5184">
                  <c:v>8.8794999999999999E-2</c:v>
                </c:pt>
                <c:pt idx="5185">
                  <c:v>7.604000000000001E-2</c:v>
                </c:pt>
                <c:pt idx="5186">
                  <c:v>7.364699999999999E-2</c:v>
                </c:pt>
                <c:pt idx="5187">
                  <c:v>7.2449E-2</c:v>
                </c:pt>
                <c:pt idx="5188">
                  <c:v>7.5663999999999995E-2</c:v>
                </c:pt>
                <c:pt idx="5189">
                  <c:v>6.9960999999999995E-2</c:v>
                </c:pt>
                <c:pt idx="5190">
                  <c:v>7.3233999999999994E-2</c:v>
                </c:pt>
                <c:pt idx="5191">
                  <c:v>6.7624000000000004E-2</c:v>
                </c:pt>
                <c:pt idx="5192">
                  <c:v>7.1890000000000009E-2</c:v>
                </c:pt>
                <c:pt idx="5193">
                  <c:v>6.8516999999999995E-2</c:v>
                </c:pt>
                <c:pt idx="5194">
                  <c:v>7.2697999999999999E-2</c:v>
                </c:pt>
                <c:pt idx="5195">
                  <c:v>7.3404999999999998E-2</c:v>
                </c:pt>
                <c:pt idx="5196">
                  <c:v>7.8451999999999994E-2</c:v>
                </c:pt>
                <c:pt idx="5197">
                  <c:v>8.0598000000000003E-2</c:v>
                </c:pt>
                <c:pt idx="5198">
                  <c:v>0.102563</c:v>
                </c:pt>
                <c:pt idx="5199">
                  <c:v>0.1048</c:v>
                </c:pt>
                <c:pt idx="5200">
                  <c:v>0.104626</c:v>
                </c:pt>
                <c:pt idx="5201">
                  <c:v>0.10735699999999999</c:v>
                </c:pt>
                <c:pt idx="5202">
                  <c:v>9.9178999999999989E-2</c:v>
                </c:pt>
                <c:pt idx="5203">
                  <c:v>8.896599999999999E-2</c:v>
                </c:pt>
                <c:pt idx="5204">
                  <c:v>7.4986999999999998E-2</c:v>
                </c:pt>
                <c:pt idx="5205">
                  <c:v>7.9722000000000001E-2</c:v>
                </c:pt>
                <c:pt idx="5206">
                  <c:v>8.8156999999999999E-2</c:v>
                </c:pt>
                <c:pt idx="5207">
                  <c:v>8.2600000000000007E-2</c:v>
                </c:pt>
                <c:pt idx="5208">
                  <c:v>6.2898999999999997E-2</c:v>
                </c:pt>
                <c:pt idx="5209">
                  <c:v>5.9746999999999995E-2</c:v>
                </c:pt>
                <c:pt idx="5210">
                  <c:v>5.3137999999999998E-2</c:v>
                </c:pt>
                <c:pt idx="5211">
                  <c:v>5.8643999999999995E-2</c:v>
                </c:pt>
                <c:pt idx="5212">
                  <c:v>5.6513000000000001E-2</c:v>
                </c:pt>
                <c:pt idx="5213">
                  <c:v>5.3411E-2</c:v>
                </c:pt>
                <c:pt idx="5214">
                  <c:v>5.0448E-2</c:v>
                </c:pt>
                <c:pt idx="5215">
                  <c:v>5.2752999999999994E-2</c:v>
                </c:pt>
                <c:pt idx="5216">
                  <c:v>3.9355999999999995E-2</c:v>
                </c:pt>
                <c:pt idx="5217">
                  <c:v>4.0208000000000001E-2</c:v>
                </c:pt>
                <c:pt idx="5218">
                  <c:v>2.8287E-2</c:v>
                </c:pt>
                <c:pt idx="5219">
                  <c:v>4.6337999999999997E-2</c:v>
                </c:pt>
                <c:pt idx="5220">
                  <c:v>6.4943000000000001E-2</c:v>
                </c:pt>
                <c:pt idx="5221">
                  <c:v>7.5042999999999999E-2</c:v>
                </c:pt>
                <c:pt idx="5222">
                  <c:v>8.2604999999999998E-2</c:v>
                </c:pt>
                <c:pt idx="5223">
                  <c:v>8.8658000000000001E-2</c:v>
                </c:pt>
                <c:pt idx="5224">
                  <c:v>9.0582999999999997E-2</c:v>
                </c:pt>
                <c:pt idx="5225">
                  <c:v>8.4219000000000002E-2</c:v>
                </c:pt>
                <c:pt idx="5226">
                  <c:v>7.8691999999999998E-2</c:v>
                </c:pt>
                <c:pt idx="5227">
                  <c:v>8.5073999999999997E-2</c:v>
                </c:pt>
                <c:pt idx="5228">
                  <c:v>8.2116999999999996E-2</c:v>
                </c:pt>
                <c:pt idx="5229">
                  <c:v>8.4251999999999994E-2</c:v>
                </c:pt>
                <c:pt idx="5230">
                  <c:v>8.1211999999999993E-2</c:v>
                </c:pt>
                <c:pt idx="5231">
                  <c:v>7.0911000000000002E-2</c:v>
                </c:pt>
                <c:pt idx="5232">
                  <c:v>6.2317999999999998E-2</c:v>
                </c:pt>
                <c:pt idx="5233">
                  <c:v>5.8370000000000005E-2</c:v>
                </c:pt>
                <c:pt idx="5234">
                  <c:v>5.3538999999999996E-2</c:v>
                </c:pt>
                <c:pt idx="5235">
                  <c:v>4.3850000000000007E-2</c:v>
                </c:pt>
                <c:pt idx="5236">
                  <c:v>4.1711999999999999E-2</c:v>
                </c:pt>
                <c:pt idx="5237">
                  <c:v>7.1940000000000004E-2</c:v>
                </c:pt>
                <c:pt idx="5238">
                  <c:v>7.3343999999999993E-2</c:v>
                </c:pt>
                <c:pt idx="5239">
                  <c:v>6.9568999999999992E-2</c:v>
                </c:pt>
                <c:pt idx="5240">
                  <c:v>5.8321999999999999E-2</c:v>
                </c:pt>
                <c:pt idx="5241">
                  <c:v>5.3273000000000001E-2</c:v>
                </c:pt>
                <c:pt idx="5242">
                  <c:v>5.6370999999999997E-2</c:v>
                </c:pt>
                <c:pt idx="5243">
                  <c:v>5.8637999999999996E-2</c:v>
                </c:pt>
                <c:pt idx="5244">
                  <c:v>6.4932000000000004E-2</c:v>
                </c:pt>
                <c:pt idx="5245">
                  <c:v>5.7830000000000006E-2</c:v>
                </c:pt>
                <c:pt idx="5246">
                  <c:v>6.1250000000000006E-2</c:v>
                </c:pt>
                <c:pt idx="5247">
                  <c:v>4.6051999999999996E-2</c:v>
                </c:pt>
                <c:pt idx="5248">
                  <c:v>4.0853E-2</c:v>
                </c:pt>
                <c:pt idx="5249">
                  <c:v>4.4115000000000001E-2</c:v>
                </c:pt>
                <c:pt idx="5250">
                  <c:v>3.6462000000000001E-2</c:v>
                </c:pt>
                <c:pt idx="5251">
                  <c:v>3.6248999999999997E-2</c:v>
                </c:pt>
                <c:pt idx="5252">
                  <c:v>3.1896000000000001E-2</c:v>
                </c:pt>
                <c:pt idx="5253">
                  <c:v>2.6109E-2</c:v>
                </c:pt>
                <c:pt idx="5254">
                  <c:v>4.6105E-2</c:v>
                </c:pt>
                <c:pt idx="5255">
                  <c:v>5.3981999999999995E-2</c:v>
                </c:pt>
                <c:pt idx="5256">
                  <c:v>5.4290999999999999E-2</c:v>
                </c:pt>
                <c:pt idx="5257">
                  <c:v>6.4284999999999995E-2</c:v>
                </c:pt>
                <c:pt idx="5258">
                  <c:v>7.0115999999999998E-2</c:v>
                </c:pt>
                <c:pt idx="5259">
                  <c:v>6.7230000000000012E-2</c:v>
                </c:pt>
                <c:pt idx="5260">
                  <c:v>7.1596999999999994E-2</c:v>
                </c:pt>
                <c:pt idx="5261">
                  <c:v>6.7373000000000002E-2</c:v>
                </c:pt>
                <c:pt idx="5262">
                  <c:v>7.1001999999999996E-2</c:v>
                </c:pt>
                <c:pt idx="5263">
                  <c:v>6.8225999999999995E-2</c:v>
                </c:pt>
                <c:pt idx="5264">
                  <c:v>6.5410999999999997E-2</c:v>
                </c:pt>
                <c:pt idx="5265">
                  <c:v>6.6064999999999999E-2</c:v>
                </c:pt>
                <c:pt idx="5266">
                  <c:v>7.6027999999999998E-2</c:v>
                </c:pt>
                <c:pt idx="5267">
                  <c:v>7.1854000000000001E-2</c:v>
                </c:pt>
                <c:pt idx="5268">
                  <c:v>6.5997E-2</c:v>
                </c:pt>
                <c:pt idx="5269">
                  <c:v>5.4885999999999997E-2</c:v>
                </c:pt>
                <c:pt idx="5270">
                  <c:v>6.3335000000000002E-2</c:v>
                </c:pt>
                <c:pt idx="5271">
                  <c:v>6.6444000000000003E-2</c:v>
                </c:pt>
                <c:pt idx="5272">
                  <c:v>6.8310999999999997E-2</c:v>
                </c:pt>
                <c:pt idx="5273">
                  <c:v>6.3106999999999996E-2</c:v>
                </c:pt>
                <c:pt idx="5274">
                  <c:v>6.4211999999999991E-2</c:v>
                </c:pt>
                <c:pt idx="5275">
                  <c:v>7.1670000000000011E-2</c:v>
                </c:pt>
                <c:pt idx="5276">
                  <c:v>6.8670999999999996E-2</c:v>
                </c:pt>
                <c:pt idx="5277">
                  <c:v>5.7603999999999995E-2</c:v>
                </c:pt>
                <c:pt idx="5278">
                  <c:v>5.1232E-2</c:v>
                </c:pt>
                <c:pt idx="5279">
                  <c:v>4.9861999999999997E-2</c:v>
                </c:pt>
                <c:pt idx="5280">
                  <c:v>5.5261999999999999E-2</c:v>
                </c:pt>
                <c:pt idx="5281">
                  <c:v>4.2832999999999996E-2</c:v>
                </c:pt>
                <c:pt idx="5282">
                  <c:v>5.6451999999999995E-2</c:v>
                </c:pt>
                <c:pt idx="5283">
                  <c:v>4.9936999999999995E-2</c:v>
                </c:pt>
                <c:pt idx="5284">
                  <c:v>4.9027999999999995E-2</c:v>
                </c:pt>
                <c:pt idx="5285">
                  <c:v>5.7194999999999996E-2</c:v>
                </c:pt>
                <c:pt idx="5286">
                  <c:v>6.1102999999999998E-2</c:v>
                </c:pt>
                <c:pt idx="5287">
                  <c:v>7.0497999999999991E-2</c:v>
                </c:pt>
                <c:pt idx="5288">
                  <c:v>6.5988999999999992E-2</c:v>
                </c:pt>
                <c:pt idx="5289">
                  <c:v>6.1350000000000002E-2</c:v>
                </c:pt>
                <c:pt idx="5290">
                  <c:v>6.3876000000000002E-2</c:v>
                </c:pt>
                <c:pt idx="5291">
                  <c:v>6.6587999999999994E-2</c:v>
                </c:pt>
                <c:pt idx="5292">
                  <c:v>9.0903999999999999E-2</c:v>
                </c:pt>
                <c:pt idx="5293">
                  <c:v>9.9080000000000001E-2</c:v>
                </c:pt>
                <c:pt idx="5294">
                  <c:v>9.7085999999999992E-2</c:v>
                </c:pt>
                <c:pt idx="5295">
                  <c:v>0.106612</c:v>
                </c:pt>
                <c:pt idx="5296">
                  <c:v>0.10765699999999999</c:v>
                </c:pt>
                <c:pt idx="5297">
                  <c:v>0.102325</c:v>
                </c:pt>
                <c:pt idx="5298">
                  <c:v>9.3157999999999991E-2</c:v>
                </c:pt>
                <c:pt idx="5299">
                  <c:v>0.10075000000000001</c:v>
                </c:pt>
                <c:pt idx="5300">
                  <c:v>9.9778999999999993E-2</c:v>
                </c:pt>
                <c:pt idx="5301">
                  <c:v>0.11316000000000001</c:v>
                </c:pt>
                <c:pt idx="5302">
                  <c:v>0.12873000000000001</c:v>
                </c:pt>
                <c:pt idx="5303">
                  <c:v>0.12758900000000001</c:v>
                </c:pt>
                <c:pt idx="5304">
                  <c:v>0.13511699999999999</c:v>
                </c:pt>
                <c:pt idx="5305">
                  <c:v>0.160605</c:v>
                </c:pt>
                <c:pt idx="5306">
                  <c:v>0.17154000000000003</c:v>
                </c:pt>
                <c:pt idx="5307">
                  <c:v>0.174902</c:v>
                </c:pt>
                <c:pt idx="5308">
                  <c:v>0.17413399999999998</c:v>
                </c:pt>
                <c:pt idx="5309">
                  <c:v>0.166875</c:v>
                </c:pt>
                <c:pt idx="5310">
                  <c:v>0.171345</c:v>
                </c:pt>
                <c:pt idx="5311">
                  <c:v>0.17321</c:v>
                </c:pt>
                <c:pt idx="5312">
                  <c:v>0.169456</c:v>
                </c:pt>
                <c:pt idx="5313">
                  <c:v>0.17116099999999998</c:v>
                </c:pt>
                <c:pt idx="5314">
                  <c:v>0.16103799999999999</c:v>
                </c:pt>
                <c:pt idx="5315">
                  <c:v>0.179345</c:v>
                </c:pt>
                <c:pt idx="5316">
                  <c:v>0.19475499999999998</c:v>
                </c:pt>
                <c:pt idx="5317">
                  <c:v>0.228074</c:v>
                </c:pt>
                <c:pt idx="5318">
                  <c:v>0.24313799999999999</c:v>
                </c:pt>
                <c:pt idx="5319">
                  <c:v>0.23749000000000001</c:v>
                </c:pt>
                <c:pt idx="5320">
                  <c:v>0.24067899999999998</c:v>
                </c:pt>
                <c:pt idx="5321">
                  <c:v>0.25329399999999996</c:v>
                </c:pt>
                <c:pt idx="5322">
                  <c:v>0.25869500000000001</c:v>
                </c:pt>
                <c:pt idx="5323">
                  <c:v>0.24252399999999999</c:v>
                </c:pt>
                <c:pt idx="5324">
                  <c:v>0.23116299999999998</c:v>
                </c:pt>
                <c:pt idx="5325">
                  <c:v>0.253909</c:v>
                </c:pt>
                <c:pt idx="5326">
                  <c:v>0.26100000000000001</c:v>
                </c:pt>
                <c:pt idx="5327">
                  <c:v>0.23682799999999998</c:v>
                </c:pt>
                <c:pt idx="5328">
                  <c:v>0.231127</c:v>
                </c:pt>
                <c:pt idx="5329">
                  <c:v>0.23416199999999998</c:v>
                </c:pt>
                <c:pt idx="5330">
                  <c:v>0.21559099999999998</c:v>
                </c:pt>
                <c:pt idx="5331">
                  <c:v>0.207486</c:v>
                </c:pt>
                <c:pt idx="5332">
                  <c:v>0.19958099999999998</c:v>
                </c:pt>
                <c:pt idx="5333">
                  <c:v>0.19491799999999998</c:v>
                </c:pt>
                <c:pt idx="5334">
                  <c:v>0.19251199999999999</c:v>
                </c:pt>
                <c:pt idx="5335">
                  <c:v>0.17977899999999999</c:v>
                </c:pt>
                <c:pt idx="5336">
                  <c:v>0.182417</c:v>
                </c:pt>
                <c:pt idx="5337">
                  <c:v>0.18469099999999999</c:v>
                </c:pt>
                <c:pt idx="5338">
                  <c:v>0.175123</c:v>
                </c:pt>
                <c:pt idx="5339">
                  <c:v>0.16675099999999998</c:v>
                </c:pt>
                <c:pt idx="5340">
                  <c:v>0.15137699999999998</c:v>
                </c:pt>
                <c:pt idx="5341">
                  <c:v>0.16287599999999999</c:v>
                </c:pt>
                <c:pt idx="5342">
                  <c:v>0.16530699999999998</c:v>
                </c:pt>
                <c:pt idx="5343">
                  <c:v>0.16209499999999999</c:v>
                </c:pt>
                <c:pt idx="5344">
                  <c:v>0.15993499999999999</c:v>
                </c:pt>
                <c:pt idx="5345">
                  <c:v>0.15001399999999998</c:v>
                </c:pt>
                <c:pt idx="5346">
                  <c:v>0.14222499999999999</c:v>
                </c:pt>
                <c:pt idx="5347">
                  <c:v>0.14832399999999998</c:v>
                </c:pt>
                <c:pt idx="5348">
                  <c:v>0.13782</c:v>
                </c:pt>
                <c:pt idx="5349">
                  <c:v>0.12929000000000002</c:v>
                </c:pt>
                <c:pt idx="5350">
                  <c:v>0.15476399999999998</c:v>
                </c:pt>
                <c:pt idx="5351">
                  <c:v>0.140379</c:v>
                </c:pt>
                <c:pt idx="5352">
                  <c:v>0.13578899999999999</c:v>
                </c:pt>
                <c:pt idx="5353">
                  <c:v>0.12797600000000001</c:v>
                </c:pt>
                <c:pt idx="5354">
                  <c:v>0.11322199999999999</c:v>
                </c:pt>
                <c:pt idx="5355">
                  <c:v>0.107622</c:v>
                </c:pt>
                <c:pt idx="5356">
                  <c:v>0.10054399999999999</c:v>
                </c:pt>
                <c:pt idx="5357">
                  <c:v>8.2096000000000002E-2</c:v>
                </c:pt>
                <c:pt idx="5358">
                  <c:v>7.6200999999999991E-2</c:v>
                </c:pt>
                <c:pt idx="5359">
                  <c:v>7.8078999999999996E-2</c:v>
                </c:pt>
                <c:pt idx="5360">
                  <c:v>7.9440000000000011E-2</c:v>
                </c:pt>
                <c:pt idx="5361">
                  <c:v>6.1584999999999994E-2</c:v>
                </c:pt>
                <c:pt idx="5362">
                  <c:v>7.4950000000000003E-2</c:v>
                </c:pt>
                <c:pt idx="5363">
                  <c:v>7.8814999999999996E-2</c:v>
                </c:pt>
                <c:pt idx="5364">
                  <c:v>7.1693999999999994E-2</c:v>
                </c:pt>
                <c:pt idx="5365">
                  <c:v>6.4624000000000001E-2</c:v>
                </c:pt>
                <c:pt idx="5366">
                  <c:v>5.9242999999999997E-2</c:v>
                </c:pt>
                <c:pt idx="5367">
                  <c:v>7.282799999999999E-2</c:v>
                </c:pt>
                <c:pt idx="5368">
                  <c:v>7.1307999999999996E-2</c:v>
                </c:pt>
                <c:pt idx="5369">
                  <c:v>6.2497999999999998E-2</c:v>
                </c:pt>
                <c:pt idx="5370">
                  <c:v>6.4950999999999995E-2</c:v>
                </c:pt>
                <c:pt idx="5371">
                  <c:v>5.9857999999999995E-2</c:v>
                </c:pt>
                <c:pt idx="5372">
                  <c:v>5.7130000000000007E-2</c:v>
                </c:pt>
                <c:pt idx="5373">
                  <c:v>5.2617999999999998E-2</c:v>
                </c:pt>
                <c:pt idx="5374">
                  <c:v>5.1021999999999998E-2</c:v>
                </c:pt>
                <c:pt idx="5375">
                  <c:v>4.6006999999999999E-2</c:v>
                </c:pt>
                <c:pt idx="5376">
                  <c:v>4.3966999999999999E-2</c:v>
                </c:pt>
                <c:pt idx="5377">
                  <c:v>4.4202999999999999E-2</c:v>
                </c:pt>
                <c:pt idx="5378">
                  <c:v>3.7610999999999999E-2</c:v>
                </c:pt>
                <c:pt idx="5379">
                  <c:v>3.3486999999999996E-2</c:v>
                </c:pt>
                <c:pt idx="5380">
                  <c:v>3.5991999999999996E-2</c:v>
                </c:pt>
                <c:pt idx="5381">
                  <c:v>3.8240000000000003E-2</c:v>
                </c:pt>
                <c:pt idx="5382">
                  <c:v>3.4597999999999997E-2</c:v>
                </c:pt>
                <c:pt idx="5383">
                  <c:v>3.4107999999999999E-2</c:v>
                </c:pt>
                <c:pt idx="5384">
                  <c:v>3.0043999999999998E-2</c:v>
                </c:pt>
                <c:pt idx="5385">
                  <c:v>2.8473999999999999E-2</c:v>
                </c:pt>
                <c:pt idx="5386">
                  <c:v>2.7923E-2</c:v>
                </c:pt>
                <c:pt idx="5387">
                  <c:v>2.3860000000000003E-2</c:v>
                </c:pt>
                <c:pt idx="5388">
                  <c:v>2.2751E-2</c:v>
                </c:pt>
                <c:pt idx="5389">
                  <c:v>1.8418999999999998E-2</c:v>
                </c:pt>
                <c:pt idx="5390">
                  <c:v>1.9483E-2</c:v>
                </c:pt>
                <c:pt idx="5391">
                  <c:v>2.2244999999999997E-2</c:v>
                </c:pt>
                <c:pt idx="5392">
                  <c:v>1.8832999999999999E-2</c:v>
                </c:pt>
                <c:pt idx="5393">
                  <c:v>1.7037999999999998E-2</c:v>
                </c:pt>
                <c:pt idx="5394">
                  <c:v>1.9200999999999999E-2</c:v>
                </c:pt>
                <c:pt idx="5395">
                  <c:v>2.4620000000000003E-2</c:v>
                </c:pt>
                <c:pt idx="5396">
                  <c:v>2.1162999999999998E-2</c:v>
                </c:pt>
                <c:pt idx="5397">
                  <c:v>2.9769E-2</c:v>
                </c:pt>
                <c:pt idx="5398">
                  <c:v>3.6685999999999996E-2</c:v>
                </c:pt>
                <c:pt idx="5399">
                  <c:v>4.0070000000000001E-2</c:v>
                </c:pt>
                <c:pt idx="5400">
                  <c:v>3.7046999999999997E-2</c:v>
                </c:pt>
                <c:pt idx="5401">
                  <c:v>3.1203999999999999E-2</c:v>
                </c:pt>
                <c:pt idx="5402">
                  <c:v>2.8625999999999999E-2</c:v>
                </c:pt>
                <c:pt idx="5403">
                  <c:v>3.7484999999999997E-2</c:v>
                </c:pt>
                <c:pt idx="5404">
                  <c:v>3.8613000000000001E-2</c:v>
                </c:pt>
                <c:pt idx="5405">
                  <c:v>3.705E-2</c:v>
                </c:pt>
                <c:pt idx="5406">
                  <c:v>3.5805999999999998E-2</c:v>
                </c:pt>
                <c:pt idx="5407">
                  <c:v>3.7963999999999998E-2</c:v>
                </c:pt>
                <c:pt idx="5408">
                  <c:v>3.875E-2</c:v>
                </c:pt>
                <c:pt idx="5409">
                  <c:v>3.7263999999999999E-2</c:v>
                </c:pt>
                <c:pt idx="5410">
                  <c:v>3.8603999999999999E-2</c:v>
                </c:pt>
                <c:pt idx="5411">
                  <c:v>5.1871999999999995E-2</c:v>
                </c:pt>
                <c:pt idx="5412">
                  <c:v>5.2704999999999995E-2</c:v>
                </c:pt>
                <c:pt idx="5413">
                  <c:v>5.0650000000000008E-2</c:v>
                </c:pt>
                <c:pt idx="5414">
                  <c:v>5.0667999999999998E-2</c:v>
                </c:pt>
                <c:pt idx="5415">
                  <c:v>4.7197999999999997E-2</c:v>
                </c:pt>
                <c:pt idx="5416">
                  <c:v>4.8480000000000002E-2</c:v>
                </c:pt>
                <c:pt idx="5417">
                  <c:v>4.6010999999999996E-2</c:v>
                </c:pt>
                <c:pt idx="5418">
                  <c:v>4.2762999999999995E-2</c:v>
                </c:pt>
                <c:pt idx="5419">
                  <c:v>3.4851E-2</c:v>
                </c:pt>
                <c:pt idx="5420">
                  <c:v>3.9445000000000001E-2</c:v>
                </c:pt>
                <c:pt idx="5421">
                  <c:v>5.2345999999999997E-2</c:v>
                </c:pt>
                <c:pt idx="5422">
                  <c:v>5.7030999999999998E-2</c:v>
                </c:pt>
                <c:pt idx="5423">
                  <c:v>6.3622999999999999E-2</c:v>
                </c:pt>
                <c:pt idx="5424">
                  <c:v>6.4340999999999995E-2</c:v>
                </c:pt>
                <c:pt idx="5425">
                  <c:v>6.3314999999999996E-2</c:v>
                </c:pt>
                <c:pt idx="5426">
                  <c:v>7.1007000000000001E-2</c:v>
                </c:pt>
                <c:pt idx="5427">
                  <c:v>6.7610000000000003E-2</c:v>
                </c:pt>
                <c:pt idx="5428">
                  <c:v>6.7100999999999994E-2</c:v>
                </c:pt>
                <c:pt idx="5429">
                  <c:v>6.2634999999999996E-2</c:v>
                </c:pt>
                <c:pt idx="5430">
                  <c:v>6.1837999999999997E-2</c:v>
                </c:pt>
                <c:pt idx="5431">
                  <c:v>6.1462999999999997E-2</c:v>
                </c:pt>
                <c:pt idx="5432">
                  <c:v>6.9956999999999991E-2</c:v>
                </c:pt>
                <c:pt idx="5433">
                  <c:v>6.5603999999999996E-2</c:v>
                </c:pt>
                <c:pt idx="5434">
                  <c:v>6.4125000000000001E-2</c:v>
                </c:pt>
                <c:pt idx="5435">
                  <c:v>5.8306999999999998E-2</c:v>
                </c:pt>
                <c:pt idx="5436">
                  <c:v>6.1623999999999998E-2</c:v>
                </c:pt>
                <c:pt idx="5437">
                  <c:v>5.0450000000000002E-2</c:v>
                </c:pt>
                <c:pt idx="5438">
                  <c:v>5.4186999999999999E-2</c:v>
                </c:pt>
                <c:pt idx="5439">
                  <c:v>5.0363999999999999E-2</c:v>
                </c:pt>
                <c:pt idx="5440">
                  <c:v>5.6723999999999997E-2</c:v>
                </c:pt>
                <c:pt idx="5441">
                  <c:v>5.1438999999999999E-2</c:v>
                </c:pt>
                <c:pt idx="5442">
                  <c:v>4.7926999999999997E-2</c:v>
                </c:pt>
                <c:pt idx="5443">
                  <c:v>4.3797999999999997E-2</c:v>
                </c:pt>
                <c:pt idx="5444">
                  <c:v>3.4674999999999997E-2</c:v>
                </c:pt>
                <c:pt idx="5445">
                  <c:v>3.2063000000000001E-2</c:v>
                </c:pt>
                <c:pt idx="5446">
                  <c:v>2.9980999999999997E-2</c:v>
                </c:pt>
                <c:pt idx="5447">
                  <c:v>3.1427999999999998E-2</c:v>
                </c:pt>
                <c:pt idx="5448">
                  <c:v>3.0853999999999999E-2</c:v>
                </c:pt>
                <c:pt idx="5449">
                  <c:v>3.2547E-2</c:v>
                </c:pt>
                <c:pt idx="5450">
                  <c:v>3.7626E-2</c:v>
                </c:pt>
                <c:pt idx="5451">
                  <c:v>4.0424000000000002E-2</c:v>
                </c:pt>
                <c:pt idx="5452">
                  <c:v>3.4758999999999998E-2</c:v>
                </c:pt>
                <c:pt idx="5453">
                  <c:v>3.0367999999999999E-2</c:v>
                </c:pt>
                <c:pt idx="5454">
                  <c:v>3.2628999999999998E-2</c:v>
                </c:pt>
                <c:pt idx="5455">
                  <c:v>3.6656000000000001E-2</c:v>
                </c:pt>
                <c:pt idx="5456">
                  <c:v>4.4776999999999997E-2</c:v>
                </c:pt>
                <c:pt idx="5457">
                  <c:v>5.0310999999999995E-2</c:v>
                </c:pt>
                <c:pt idx="5458">
                  <c:v>6.2147999999999995E-2</c:v>
                </c:pt>
                <c:pt idx="5459">
                  <c:v>5.9406E-2</c:v>
                </c:pt>
                <c:pt idx="5460">
                  <c:v>7.2427999999999992E-2</c:v>
                </c:pt>
                <c:pt idx="5461">
                  <c:v>7.5565999999999994E-2</c:v>
                </c:pt>
                <c:pt idx="5462">
                  <c:v>7.8264E-2</c:v>
                </c:pt>
                <c:pt idx="5463">
                  <c:v>8.0810000000000007E-2</c:v>
                </c:pt>
                <c:pt idx="5464">
                  <c:v>7.3913999999999994E-2</c:v>
                </c:pt>
                <c:pt idx="5465">
                  <c:v>7.2406999999999999E-2</c:v>
                </c:pt>
                <c:pt idx="5466">
                  <c:v>7.1153999999999995E-2</c:v>
                </c:pt>
                <c:pt idx="5467">
                  <c:v>6.1428999999999997E-2</c:v>
                </c:pt>
                <c:pt idx="5468">
                  <c:v>6.2155999999999996E-2</c:v>
                </c:pt>
                <c:pt idx="5469">
                  <c:v>5.9180000000000003E-2</c:v>
                </c:pt>
                <c:pt idx="5470">
                  <c:v>6.4227999999999993E-2</c:v>
                </c:pt>
                <c:pt idx="5471">
                  <c:v>8.6443999999999993E-2</c:v>
                </c:pt>
                <c:pt idx="5472">
                  <c:v>9.8293999999999992E-2</c:v>
                </c:pt>
                <c:pt idx="5473">
                  <c:v>0.102349</c:v>
                </c:pt>
                <c:pt idx="5474">
                  <c:v>9.9786E-2</c:v>
                </c:pt>
                <c:pt idx="5475">
                  <c:v>9.4686999999999993E-2</c:v>
                </c:pt>
                <c:pt idx="5476">
                  <c:v>8.7093999999999991E-2</c:v>
                </c:pt>
                <c:pt idx="5477">
                  <c:v>7.7885999999999997E-2</c:v>
                </c:pt>
                <c:pt idx="5478">
                  <c:v>7.8179999999999999E-2</c:v>
                </c:pt>
                <c:pt idx="5479">
                  <c:v>8.1100999999999993E-2</c:v>
                </c:pt>
                <c:pt idx="5480">
                  <c:v>0.10904599999999999</c:v>
                </c:pt>
                <c:pt idx="5481">
                  <c:v>0.11744499999999999</c:v>
                </c:pt>
                <c:pt idx="5482">
                  <c:v>0.12976499999999999</c:v>
                </c:pt>
                <c:pt idx="5483">
                  <c:v>0.140184</c:v>
                </c:pt>
                <c:pt idx="5484">
                  <c:v>0.142042</c:v>
                </c:pt>
                <c:pt idx="5485">
                  <c:v>0.14257400000000001</c:v>
                </c:pt>
                <c:pt idx="5486">
                  <c:v>0.144515</c:v>
                </c:pt>
                <c:pt idx="5487">
                  <c:v>0.137596</c:v>
                </c:pt>
                <c:pt idx="5488">
                  <c:v>0.12681399999999998</c:v>
                </c:pt>
                <c:pt idx="5489">
                  <c:v>0.13969199999999998</c:v>
                </c:pt>
                <c:pt idx="5490">
                  <c:v>0.15335699999999999</c:v>
                </c:pt>
                <c:pt idx="5491">
                  <c:v>0.160966</c:v>
                </c:pt>
                <c:pt idx="5492">
                  <c:v>0.16007099999999999</c:v>
                </c:pt>
                <c:pt idx="5493">
                  <c:v>0.168466</c:v>
                </c:pt>
                <c:pt idx="5494">
                  <c:v>0.16436000000000001</c:v>
                </c:pt>
                <c:pt idx="5495">
                  <c:v>0.172296</c:v>
                </c:pt>
                <c:pt idx="5496">
                  <c:v>0.16528699999999999</c:v>
                </c:pt>
                <c:pt idx="5497">
                  <c:v>0.144063</c:v>
                </c:pt>
                <c:pt idx="5498">
                  <c:v>0.133602</c:v>
                </c:pt>
                <c:pt idx="5499">
                  <c:v>0.118631</c:v>
                </c:pt>
                <c:pt idx="5500">
                  <c:v>0.12718499999999999</c:v>
                </c:pt>
                <c:pt idx="5501">
                  <c:v>0.14142399999999999</c:v>
                </c:pt>
                <c:pt idx="5502">
                  <c:v>0.147421</c:v>
                </c:pt>
                <c:pt idx="5503">
                  <c:v>0.155502</c:v>
                </c:pt>
                <c:pt idx="5504">
                  <c:v>0.14524699999999999</c:v>
                </c:pt>
                <c:pt idx="5505">
                  <c:v>0.139372</c:v>
                </c:pt>
                <c:pt idx="5506">
                  <c:v>0.129717</c:v>
                </c:pt>
                <c:pt idx="5507">
                  <c:v>0.123346</c:v>
                </c:pt>
                <c:pt idx="5508">
                  <c:v>0.13423099999999999</c:v>
                </c:pt>
                <c:pt idx="5509">
                  <c:v>0.11927299999999999</c:v>
                </c:pt>
                <c:pt idx="5510">
                  <c:v>0.10717699999999999</c:v>
                </c:pt>
                <c:pt idx="5511">
                  <c:v>0.10256499999999999</c:v>
                </c:pt>
                <c:pt idx="5512">
                  <c:v>9.4190999999999997E-2</c:v>
                </c:pt>
                <c:pt idx="5513">
                  <c:v>7.8160000000000007E-2</c:v>
                </c:pt>
                <c:pt idx="5514">
                  <c:v>7.8080999999999998E-2</c:v>
                </c:pt>
                <c:pt idx="5515">
                  <c:v>7.357000000000001E-2</c:v>
                </c:pt>
                <c:pt idx="5516">
                  <c:v>6.901199999999999E-2</c:v>
                </c:pt>
                <c:pt idx="5517">
                  <c:v>5.8434999999999994E-2</c:v>
                </c:pt>
                <c:pt idx="5518">
                  <c:v>7.1943000000000007E-2</c:v>
                </c:pt>
                <c:pt idx="5519">
                  <c:v>8.2155999999999993E-2</c:v>
                </c:pt>
                <c:pt idx="5520">
                  <c:v>0.101687</c:v>
                </c:pt>
                <c:pt idx="5521">
                  <c:v>0.11244399999999999</c:v>
                </c:pt>
                <c:pt idx="5522">
                  <c:v>0.130524</c:v>
                </c:pt>
                <c:pt idx="5523">
                  <c:v>0.12986899999999998</c:v>
                </c:pt>
                <c:pt idx="5524">
                  <c:v>0.12307499999999999</c:v>
                </c:pt>
                <c:pt idx="5525">
                  <c:v>0.11180599999999999</c:v>
                </c:pt>
                <c:pt idx="5526">
                  <c:v>0.106517</c:v>
                </c:pt>
                <c:pt idx="5527">
                  <c:v>0.117921</c:v>
                </c:pt>
                <c:pt idx="5528">
                  <c:v>0.12388099999999999</c:v>
                </c:pt>
                <c:pt idx="5529">
                  <c:v>0.134577</c:v>
                </c:pt>
                <c:pt idx="5530">
                  <c:v>0.123862</c:v>
                </c:pt>
                <c:pt idx="5531">
                  <c:v>0.138179</c:v>
                </c:pt>
                <c:pt idx="5532">
                  <c:v>0.14843399999999998</c:v>
                </c:pt>
                <c:pt idx="5533">
                  <c:v>0.14544399999999999</c:v>
                </c:pt>
                <c:pt idx="5534">
                  <c:v>0.151255</c:v>
                </c:pt>
                <c:pt idx="5535">
                  <c:v>0.13594899999999999</c:v>
                </c:pt>
                <c:pt idx="5536">
                  <c:v>0.14179899999999998</c:v>
                </c:pt>
                <c:pt idx="5537">
                  <c:v>0.14531000000000002</c:v>
                </c:pt>
                <c:pt idx="5538">
                  <c:v>0.143785</c:v>
                </c:pt>
                <c:pt idx="5539">
                  <c:v>0.162468</c:v>
                </c:pt>
                <c:pt idx="5540">
                  <c:v>0.162026</c:v>
                </c:pt>
                <c:pt idx="5541">
                  <c:v>0.17217199999999999</c:v>
                </c:pt>
                <c:pt idx="5542">
                  <c:v>0.18528000000000003</c:v>
                </c:pt>
                <c:pt idx="5543">
                  <c:v>0.18591199999999999</c:v>
                </c:pt>
                <c:pt idx="5544">
                  <c:v>0.19155700000000001</c:v>
                </c:pt>
                <c:pt idx="5545">
                  <c:v>0.20272299999999999</c:v>
                </c:pt>
                <c:pt idx="5546">
                  <c:v>0.20128799999999999</c:v>
                </c:pt>
                <c:pt idx="5547">
                  <c:v>0.21281599999999998</c:v>
                </c:pt>
                <c:pt idx="5548">
                  <c:v>0.22765199999999999</c:v>
                </c:pt>
                <c:pt idx="5549">
                  <c:v>0.248336</c:v>
                </c:pt>
                <c:pt idx="5550">
                  <c:v>0.24085899999999999</c:v>
                </c:pt>
                <c:pt idx="5551">
                  <c:v>0.24373899999999998</c:v>
                </c:pt>
                <c:pt idx="5552">
                  <c:v>0.23219399999999998</c:v>
                </c:pt>
                <c:pt idx="5553">
                  <c:v>0.22900000000000001</c:v>
                </c:pt>
                <c:pt idx="5554">
                  <c:v>0.218748</c:v>
                </c:pt>
                <c:pt idx="5555">
                  <c:v>0.245395</c:v>
                </c:pt>
                <c:pt idx="5556">
                  <c:v>0.25310199999999999</c:v>
                </c:pt>
                <c:pt idx="5557">
                  <c:v>0.26945399999999997</c:v>
                </c:pt>
                <c:pt idx="5558">
                  <c:v>0.27618000000000004</c:v>
                </c:pt>
                <c:pt idx="5559">
                  <c:v>0.27016599999999996</c:v>
                </c:pt>
                <c:pt idx="5560">
                  <c:v>0.25508000000000003</c:v>
                </c:pt>
                <c:pt idx="5561">
                  <c:v>0.24822000000000002</c:v>
                </c:pt>
                <c:pt idx="5562">
                  <c:v>0.24881499999999998</c:v>
                </c:pt>
                <c:pt idx="5563">
                  <c:v>0.24111099999999999</c:v>
                </c:pt>
                <c:pt idx="5564">
                  <c:v>0.233983</c:v>
                </c:pt>
                <c:pt idx="5565">
                  <c:v>0.21654799999999999</c:v>
                </c:pt>
                <c:pt idx="5566">
                  <c:v>0.20331199999999999</c:v>
                </c:pt>
                <c:pt idx="5567">
                  <c:v>0.182036</c:v>
                </c:pt>
                <c:pt idx="5568">
                  <c:v>0.17385599999999998</c:v>
                </c:pt>
                <c:pt idx="5569">
                  <c:v>0.169463</c:v>
                </c:pt>
                <c:pt idx="5570">
                  <c:v>0.16689000000000001</c:v>
                </c:pt>
                <c:pt idx="5571">
                  <c:v>0.15728699999999998</c:v>
                </c:pt>
                <c:pt idx="5572">
                  <c:v>0.17113100000000001</c:v>
                </c:pt>
                <c:pt idx="5573">
                  <c:v>0.155611</c:v>
                </c:pt>
                <c:pt idx="5574">
                  <c:v>0.13153799999999999</c:v>
                </c:pt>
                <c:pt idx="5575">
                  <c:v>0.140513</c:v>
                </c:pt>
                <c:pt idx="5576">
                  <c:v>0.13678000000000001</c:v>
                </c:pt>
                <c:pt idx="5577">
                  <c:v>0.13203099999999998</c:v>
                </c:pt>
                <c:pt idx="5578">
                  <c:v>0.12390799999999999</c:v>
                </c:pt>
                <c:pt idx="5579">
                  <c:v>0.11919299999999999</c:v>
                </c:pt>
                <c:pt idx="5580">
                  <c:v>0.12334099999999999</c:v>
                </c:pt>
                <c:pt idx="5581">
                  <c:v>0.12046000000000001</c:v>
                </c:pt>
                <c:pt idx="5582">
                  <c:v>0.11498799999999999</c:v>
                </c:pt>
                <c:pt idx="5583">
                  <c:v>9.9535999999999999E-2</c:v>
                </c:pt>
                <c:pt idx="5584">
                  <c:v>0.10284799999999999</c:v>
                </c:pt>
                <c:pt idx="5585">
                  <c:v>9.5504999999999993E-2</c:v>
                </c:pt>
                <c:pt idx="5586">
                  <c:v>0.10917099999999999</c:v>
                </c:pt>
                <c:pt idx="5587">
                  <c:v>0.10367599999999999</c:v>
                </c:pt>
                <c:pt idx="5588">
                  <c:v>9.7679000000000002E-2</c:v>
                </c:pt>
                <c:pt idx="5589">
                  <c:v>9.3783999999999992E-2</c:v>
                </c:pt>
                <c:pt idx="5590">
                  <c:v>8.2214999999999996E-2</c:v>
                </c:pt>
                <c:pt idx="5591">
                  <c:v>7.0158999999999999E-2</c:v>
                </c:pt>
                <c:pt idx="5592">
                  <c:v>6.0845999999999997E-2</c:v>
                </c:pt>
                <c:pt idx="5593">
                  <c:v>5.8622E-2</c:v>
                </c:pt>
                <c:pt idx="5594">
                  <c:v>5.2610000000000004E-2</c:v>
                </c:pt>
                <c:pt idx="5595">
                  <c:v>4.3787E-2</c:v>
                </c:pt>
                <c:pt idx="5596">
                  <c:v>4.5550000000000007E-2</c:v>
                </c:pt>
                <c:pt idx="5597">
                  <c:v>4.8877999999999998E-2</c:v>
                </c:pt>
                <c:pt idx="5598">
                  <c:v>5.1357E-2</c:v>
                </c:pt>
                <c:pt idx="5599">
                  <c:v>4.7168999999999996E-2</c:v>
                </c:pt>
                <c:pt idx="5600">
                  <c:v>4.7932999999999996E-2</c:v>
                </c:pt>
                <c:pt idx="5601">
                  <c:v>5.0294999999999999E-2</c:v>
                </c:pt>
                <c:pt idx="5602">
                  <c:v>4.4681999999999999E-2</c:v>
                </c:pt>
                <c:pt idx="5603">
                  <c:v>4.9688999999999997E-2</c:v>
                </c:pt>
                <c:pt idx="5604">
                  <c:v>4.0055E-2</c:v>
                </c:pt>
                <c:pt idx="5605">
                  <c:v>3.6910000000000005E-2</c:v>
                </c:pt>
                <c:pt idx="5606">
                  <c:v>4.8208000000000001E-2</c:v>
                </c:pt>
                <c:pt idx="5607">
                  <c:v>4.3580000000000001E-2</c:v>
                </c:pt>
                <c:pt idx="5608">
                  <c:v>4.4316000000000001E-2</c:v>
                </c:pt>
                <c:pt idx="5609">
                  <c:v>3.7925E-2</c:v>
                </c:pt>
                <c:pt idx="5610">
                  <c:v>3.0800999999999999E-2</c:v>
                </c:pt>
                <c:pt idx="5611">
                  <c:v>3.3353000000000001E-2</c:v>
                </c:pt>
                <c:pt idx="5612">
                  <c:v>4.7861999999999995E-2</c:v>
                </c:pt>
                <c:pt idx="5613">
                  <c:v>4.4464999999999998E-2</c:v>
                </c:pt>
                <c:pt idx="5614">
                  <c:v>4.7121999999999997E-2</c:v>
                </c:pt>
                <c:pt idx="5615">
                  <c:v>4.6615999999999998E-2</c:v>
                </c:pt>
                <c:pt idx="5616">
                  <c:v>5.3312999999999999E-2</c:v>
                </c:pt>
                <c:pt idx="5617">
                  <c:v>5.8448999999999994E-2</c:v>
                </c:pt>
                <c:pt idx="5618">
                  <c:v>5.6824E-2</c:v>
                </c:pt>
                <c:pt idx="5619">
                  <c:v>5.5134999999999997E-2</c:v>
                </c:pt>
                <c:pt idx="5620">
                  <c:v>5.4896999999999994E-2</c:v>
                </c:pt>
                <c:pt idx="5621">
                  <c:v>5.6735000000000001E-2</c:v>
                </c:pt>
                <c:pt idx="5622">
                  <c:v>5.2583999999999999E-2</c:v>
                </c:pt>
                <c:pt idx="5623">
                  <c:v>6.2871999999999997E-2</c:v>
                </c:pt>
                <c:pt idx="5624">
                  <c:v>7.5705999999999996E-2</c:v>
                </c:pt>
                <c:pt idx="5625">
                  <c:v>6.9711999999999996E-2</c:v>
                </c:pt>
                <c:pt idx="5626">
                  <c:v>6.8467E-2</c:v>
                </c:pt>
                <c:pt idx="5627">
                  <c:v>5.9965999999999998E-2</c:v>
                </c:pt>
                <c:pt idx="5628">
                  <c:v>6.2253999999999997E-2</c:v>
                </c:pt>
                <c:pt idx="5629">
                  <c:v>5.5643999999999999E-2</c:v>
                </c:pt>
                <c:pt idx="5630">
                  <c:v>4.9708999999999996E-2</c:v>
                </c:pt>
                <c:pt idx="5631">
                  <c:v>4.1423999999999996E-2</c:v>
                </c:pt>
                <c:pt idx="5632">
                  <c:v>3.8177999999999997E-2</c:v>
                </c:pt>
                <c:pt idx="5633">
                  <c:v>3.9535999999999995E-2</c:v>
                </c:pt>
                <c:pt idx="5634">
                  <c:v>3.4973999999999998E-2</c:v>
                </c:pt>
                <c:pt idx="5635">
                  <c:v>2.6747E-2</c:v>
                </c:pt>
                <c:pt idx="5636">
                  <c:v>4.1512E-2</c:v>
                </c:pt>
                <c:pt idx="5637">
                  <c:v>4.2921000000000001E-2</c:v>
                </c:pt>
                <c:pt idx="5638">
                  <c:v>4.1056999999999996E-2</c:v>
                </c:pt>
                <c:pt idx="5639">
                  <c:v>3.8601999999999997E-2</c:v>
                </c:pt>
                <c:pt idx="5640">
                  <c:v>6.1811999999999999E-2</c:v>
                </c:pt>
                <c:pt idx="5641">
                  <c:v>5.8664999999999995E-2</c:v>
                </c:pt>
                <c:pt idx="5642">
                  <c:v>6.1760999999999996E-2</c:v>
                </c:pt>
                <c:pt idx="5643">
                  <c:v>5.9454999999999994E-2</c:v>
                </c:pt>
                <c:pt idx="5644">
                  <c:v>6.2093999999999996E-2</c:v>
                </c:pt>
                <c:pt idx="5645">
                  <c:v>6.4545999999999992E-2</c:v>
                </c:pt>
                <c:pt idx="5646">
                  <c:v>6.4529000000000003E-2</c:v>
                </c:pt>
                <c:pt idx="5647">
                  <c:v>6.5784999999999996E-2</c:v>
                </c:pt>
                <c:pt idx="5648">
                  <c:v>5.8300000000000005E-2</c:v>
                </c:pt>
                <c:pt idx="5649">
                  <c:v>4.4262999999999997E-2</c:v>
                </c:pt>
                <c:pt idx="5650">
                  <c:v>3.8962999999999998E-2</c:v>
                </c:pt>
                <c:pt idx="5651">
                  <c:v>3.6357E-2</c:v>
                </c:pt>
                <c:pt idx="5652">
                  <c:v>3.1100000000000003E-2</c:v>
                </c:pt>
                <c:pt idx="5653">
                  <c:v>2.8997999999999999E-2</c:v>
                </c:pt>
                <c:pt idx="5654">
                  <c:v>3.9515000000000002E-2</c:v>
                </c:pt>
                <c:pt idx="5655">
                  <c:v>4.7592999999999996E-2</c:v>
                </c:pt>
                <c:pt idx="5656">
                  <c:v>5.8687999999999997E-2</c:v>
                </c:pt>
                <c:pt idx="5657">
                  <c:v>8.5371000000000002E-2</c:v>
                </c:pt>
                <c:pt idx="5658">
                  <c:v>9.8952999999999999E-2</c:v>
                </c:pt>
                <c:pt idx="5659">
                  <c:v>0.107668</c:v>
                </c:pt>
                <c:pt idx="5660">
                  <c:v>0.10513000000000002</c:v>
                </c:pt>
                <c:pt idx="5661">
                  <c:v>9.4121999999999997E-2</c:v>
                </c:pt>
                <c:pt idx="5662">
                  <c:v>9.3720999999999999E-2</c:v>
                </c:pt>
                <c:pt idx="5663">
                  <c:v>0.15354000000000001</c:v>
                </c:pt>
                <c:pt idx="5664">
                  <c:v>0.171954</c:v>
                </c:pt>
                <c:pt idx="5665">
                  <c:v>0.170429</c:v>
                </c:pt>
                <c:pt idx="5666">
                  <c:v>0.20094399999999998</c:v>
                </c:pt>
                <c:pt idx="5667">
                  <c:v>0.207067</c:v>
                </c:pt>
                <c:pt idx="5668">
                  <c:v>0.21094099999999999</c:v>
                </c:pt>
                <c:pt idx="5669">
                  <c:v>0.203371</c:v>
                </c:pt>
                <c:pt idx="5670">
                  <c:v>0.19115199999999999</c:v>
                </c:pt>
                <c:pt idx="5671">
                  <c:v>0.208424</c:v>
                </c:pt>
                <c:pt idx="5672">
                  <c:v>0.20622299999999999</c:v>
                </c:pt>
                <c:pt idx="5673">
                  <c:v>0.19243199999999999</c:v>
                </c:pt>
                <c:pt idx="5674">
                  <c:v>0.192526</c:v>
                </c:pt>
                <c:pt idx="5675">
                  <c:v>0.18778299999999998</c:v>
                </c:pt>
                <c:pt idx="5676">
                  <c:v>0.17949000000000001</c:v>
                </c:pt>
                <c:pt idx="5677">
                  <c:v>0.16689099999999998</c:v>
                </c:pt>
                <c:pt idx="5678">
                  <c:v>0.15451699999999999</c:v>
                </c:pt>
                <c:pt idx="5679">
                  <c:v>0.15212299999999998</c:v>
                </c:pt>
                <c:pt idx="5680">
                  <c:v>0.146231</c:v>
                </c:pt>
                <c:pt idx="5681">
                  <c:v>0.15623899999999999</c:v>
                </c:pt>
                <c:pt idx="5682">
                  <c:v>0.14155499999999999</c:v>
                </c:pt>
                <c:pt idx="5683">
                  <c:v>0.137291</c:v>
                </c:pt>
                <c:pt idx="5684">
                  <c:v>0.12509899999999999</c:v>
                </c:pt>
                <c:pt idx="5685">
                  <c:v>0.122928</c:v>
                </c:pt>
                <c:pt idx="5686">
                  <c:v>0.116173</c:v>
                </c:pt>
                <c:pt idx="5687">
                  <c:v>0.11382</c:v>
                </c:pt>
                <c:pt idx="5688">
                  <c:v>0.11192099999999999</c:v>
                </c:pt>
                <c:pt idx="5689">
                  <c:v>0.10777299999999999</c:v>
                </c:pt>
                <c:pt idx="5690">
                  <c:v>9.845000000000001E-2</c:v>
                </c:pt>
                <c:pt idx="5691">
                  <c:v>9.8246E-2</c:v>
                </c:pt>
                <c:pt idx="5692">
                  <c:v>9.3577999999999995E-2</c:v>
                </c:pt>
                <c:pt idx="5693">
                  <c:v>0.103228</c:v>
                </c:pt>
                <c:pt idx="5694">
                  <c:v>9.9798999999999999E-2</c:v>
                </c:pt>
                <c:pt idx="5695">
                  <c:v>0.10974299999999999</c:v>
                </c:pt>
                <c:pt idx="5696">
                  <c:v>0.11635799999999999</c:v>
                </c:pt>
                <c:pt idx="5697">
                  <c:v>0.11809499999999999</c:v>
                </c:pt>
                <c:pt idx="5698">
                  <c:v>0.12423000000000001</c:v>
                </c:pt>
                <c:pt idx="5699">
                  <c:v>0.11372399999999999</c:v>
                </c:pt>
                <c:pt idx="5700">
                  <c:v>0.124081</c:v>
                </c:pt>
                <c:pt idx="5701">
                  <c:v>0.13342599999999999</c:v>
                </c:pt>
                <c:pt idx="5702">
                  <c:v>0.13051000000000001</c:v>
                </c:pt>
                <c:pt idx="5703">
                  <c:v>0.11866199999999999</c:v>
                </c:pt>
                <c:pt idx="5704">
                  <c:v>0.13345599999999999</c:v>
                </c:pt>
                <c:pt idx="5705">
                  <c:v>0.139235</c:v>
                </c:pt>
                <c:pt idx="5706">
                  <c:v>0.13440099999999999</c:v>
                </c:pt>
                <c:pt idx="5707">
                  <c:v>0.13284000000000001</c:v>
                </c:pt>
                <c:pt idx="5708">
                  <c:v>0.13361299999999998</c:v>
                </c:pt>
                <c:pt idx="5709">
                  <c:v>0.13605100000000001</c:v>
                </c:pt>
                <c:pt idx="5710">
                  <c:v>0.13406599999999999</c:v>
                </c:pt>
                <c:pt idx="5711">
                  <c:v>0.12085000000000001</c:v>
                </c:pt>
                <c:pt idx="5712">
                  <c:v>0.117908</c:v>
                </c:pt>
                <c:pt idx="5713">
                  <c:v>0.111677</c:v>
                </c:pt>
                <c:pt idx="5714">
                  <c:v>0.101642</c:v>
                </c:pt>
                <c:pt idx="5715">
                  <c:v>0.123679</c:v>
                </c:pt>
                <c:pt idx="5716">
                  <c:v>0.119783</c:v>
                </c:pt>
                <c:pt idx="5717">
                  <c:v>0.126114</c:v>
                </c:pt>
                <c:pt idx="5718">
                  <c:v>0.124875</c:v>
                </c:pt>
                <c:pt idx="5719">
                  <c:v>0.124914</c:v>
                </c:pt>
                <c:pt idx="5720">
                  <c:v>0.13137099999999999</c:v>
                </c:pt>
                <c:pt idx="5721">
                  <c:v>0.12615899999999999</c:v>
                </c:pt>
                <c:pt idx="5722">
                  <c:v>0.10609199999999999</c:v>
                </c:pt>
                <c:pt idx="5723">
                  <c:v>0.113576</c:v>
                </c:pt>
                <c:pt idx="5724">
                  <c:v>0.108317</c:v>
                </c:pt>
                <c:pt idx="5725">
                  <c:v>0.10787000000000001</c:v>
                </c:pt>
                <c:pt idx="5726">
                  <c:v>0.10747000000000001</c:v>
                </c:pt>
                <c:pt idx="5727">
                  <c:v>0.10312099999999999</c:v>
                </c:pt>
                <c:pt idx="5728">
                  <c:v>0.10652099999999999</c:v>
                </c:pt>
                <c:pt idx="5729">
                  <c:v>0.11121399999999999</c:v>
                </c:pt>
                <c:pt idx="5730">
                  <c:v>0.11291599999999999</c:v>
                </c:pt>
                <c:pt idx="5731">
                  <c:v>0.11036799999999999</c:v>
                </c:pt>
                <c:pt idx="5732">
                  <c:v>0.101491</c:v>
                </c:pt>
                <c:pt idx="5733">
                  <c:v>0.105477</c:v>
                </c:pt>
                <c:pt idx="5734">
                  <c:v>0.10208399999999999</c:v>
                </c:pt>
                <c:pt idx="5735">
                  <c:v>8.5860000000000006E-2</c:v>
                </c:pt>
                <c:pt idx="5736">
                  <c:v>8.6255999999999999E-2</c:v>
                </c:pt>
                <c:pt idx="5737">
                  <c:v>8.1915000000000002E-2</c:v>
                </c:pt>
                <c:pt idx="5738">
                  <c:v>9.2349000000000001E-2</c:v>
                </c:pt>
                <c:pt idx="5739">
                  <c:v>8.3377999999999994E-2</c:v>
                </c:pt>
                <c:pt idx="5740">
                  <c:v>8.5180999999999993E-2</c:v>
                </c:pt>
                <c:pt idx="5741">
                  <c:v>8.9908000000000002E-2</c:v>
                </c:pt>
                <c:pt idx="5742">
                  <c:v>7.8727999999999992E-2</c:v>
                </c:pt>
                <c:pt idx="5743">
                  <c:v>8.0917000000000003E-2</c:v>
                </c:pt>
                <c:pt idx="5744">
                  <c:v>7.5650999999999996E-2</c:v>
                </c:pt>
                <c:pt idx="5745">
                  <c:v>7.2977E-2</c:v>
                </c:pt>
                <c:pt idx="5746">
                  <c:v>8.2607E-2</c:v>
                </c:pt>
                <c:pt idx="5747">
                  <c:v>7.8592999999999996E-2</c:v>
                </c:pt>
                <c:pt idx="5748">
                  <c:v>7.9554E-2</c:v>
                </c:pt>
                <c:pt idx="5749">
                  <c:v>8.5291999999999993E-2</c:v>
                </c:pt>
                <c:pt idx="5750">
                  <c:v>9.4707E-2</c:v>
                </c:pt>
                <c:pt idx="5751">
                  <c:v>0.11923399999999999</c:v>
                </c:pt>
                <c:pt idx="5752">
                  <c:v>0.12595499999999998</c:v>
                </c:pt>
                <c:pt idx="5753">
                  <c:v>0.11801299999999999</c:v>
                </c:pt>
                <c:pt idx="5754">
                  <c:v>0.107405</c:v>
                </c:pt>
                <c:pt idx="5755">
                  <c:v>0.10538199999999999</c:v>
                </c:pt>
                <c:pt idx="5756">
                  <c:v>9.6780000000000005E-2</c:v>
                </c:pt>
                <c:pt idx="5757">
                  <c:v>9.9195999999999993E-2</c:v>
                </c:pt>
                <c:pt idx="5758">
                  <c:v>9.2830999999999997E-2</c:v>
                </c:pt>
                <c:pt idx="5759">
                  <c:v>0.14752099999999999</c:v>
                </c:pt>
                <c:pt idx="5760">
                  <c:v>0.15306500000000001</c:v>
                </c:pt>
                <c:pt idx="5761">
                  <c:v>0.15553400000000001</c:v>
                </c:pt>
                <c:pt idx="5762">
                  <c:v>0.16573000000000002</c:v>
                </c:pt>
                <c:pt idx="5763">
                  <c:v>0.192691</c:v>
                </c:pt>
                <c:pt idx="5764">
                  <c:v>0.190162</c:v>
                </c:pt>
                <c:pt idx="5765">
                  <c:v>0.17938599999999999</c:v>
                </c:pt>
                <c:pt idx="5766">
                  <c:v>0.16051399999999999</c:v>
                </c:pt>
                <c:pt idx="5767">
                  <c:v>0.15546599999999999</c:v>
                </c:pt>
                <c:pt idx="5768">
                  <c:v>0.150979</c:v>
                </c:pt>
                <c:pt idx="5769">
                  <c:v>0.141457</c:v>
                </c:pt>
                <c:pt idx="5770">
                  <c:v>0.130465</c:v>
                </c:pt>
                <c:pt idx="5771">
                  <c:v>0.12461499999999999</c:v>
                </c:pt>
                <c:pt idx="5772">
                  <c:v>0.117951</c:v>
                </c:pt>
                <c:pt idx="5773">
                  <c:v>0.109404</c:v>
                </c:pt>
                <c:pt idx="5774">
                  <c:v>0.11966399999999999</c:v>
                </c:pt>
                <c:pt idx="5775">
                  <c:v>0.116173</c:v>
                </c:pt>
                <c:pt idx="5776">
                  <c:v>0.11471000000000001</c:v>
                </c:pt>
                <c:pt idx="5777">
                  <c:v>0.10145799999999999</c:v>
                </c:pt>
                <c:pt idx="5778">
                  <c:v>0.101743</c:v>
                </c:pt>
                <c:pt idx="5779">
                  <c:v>0.101421</c:v>
                </c:pt>
                <c:pt idx="5780">
                  <c:v>8.8325000000000001E-2</c:v>
                </c:pt>
                <c:pt idx="5781">
                  <c:v>8.6348999999999995E-2</c:v>
                </c:pt>
                <c:pt idx="5782">
                  <c:v>9.5673999999999995E-2</c:v>
                </c:pt>
                <c:pt idx="5783">
                  <c:v>0.10176</c:v>
                </c:pt>
                <c:pt idx="5784">
                  <c:v>0.10118000000000001</c:v>
                </c:pt>
                <c:pt idx="5785">
                  <c:v>0.10312099999999999</c:v>
                </c:pt>
                <c:pt idx="5786">
                  <c:v>0.12265699999999999</c:v>
                </c:pt>
                <c:pt idx="5787">
                  <c:v>0.12535000000000002</c:v>
                </c:pt>
                <c:pt idx="5788">
                  <c:v>0.11601199999999999</c:v>
                </c:pt>
                <c:pt idx="5789">
                  <c:v>0.116978</c:v>
                </c:pt>
                <c:pt idx="5790">
                  <c:v>0.127721</c:v>
                </c:pt>
                <c:pt idx="5791">
                  <c:v>0.119769</c:v>
                </c:pt>
                <c:pt idx="5792">
                  <c:v>0.12839899999999999</c:v>
                </c:pt>
                <c:pt idx="5793">
                  <c:v>0.130635</c:v>
                </c:pt>
                <c:pt idx="5794">
                  <c:v>0.12254699999999999</c:v>
                </c:pt>
                <c:pt idx="5795">
                  <c:v>0.135239</c:v>
                </c:pt>
                <c:pt idx="5796">
                  <c:v>0.12790199999999999</c:v>
                </c:pt>
                <c:pt idx="5797">
                  <c:v>0.120735</c:v>
                </c:pt>
                <c:pt idx="5798">
                  <c:v>0.13649799999999998</c:v>
                </c:pt>
                <c:pt idx="5799">
                  <c:v>0.13467099999999999</c:v>
                </c:pt>
                <c:pt idx="5800">
                  <c:v>0.12005099999999999</c:v>
                </c:pt>
                <c:pt idx="5801">
                  <c:v>0.110773</c:v>
                </c:pt>
                <c:pt idx="5802">
                  <c:v>9.3755999999999992E-2</c:v>
                </c:pt>
                <c:pt idx="5803">
                  <c:v>7.461000000000001E-2</c:v>
                </c:pt>
                <c:pt idx="5804">
                  <c:v>7.6301999999999995E-2</c:v>
                </c:pt>
                <c:pt idx="5805">
                  <c:v>8.0735000000000001E-2</c:v>
                </c:pt>
                <c:pt idx="5806">
                  <c:v>7.0122999999999991E-2</c:v>
                </c:pt>
                <c:pt idx="5807">
                  <c:v>6.0860000000000004E-2</c:v>
                </c:pt>
                <c:pt idx="5808">
                  <c:v>4.7490000000000004E-2</c:v>
                </c:pt>
                <c:pt idx="5809">
                  <c:v>4.4158999999999997E-2</c:v>
                </c:pt>
                <c:pt idx="5810">
                  <c:v>3.8433999999999996E-2</c:v>
                </c:pt>
                <c:pt idx="5811">
                  <c:v>5.4171999999999998E-2</c:v>
                </c:pt>
                <c:pt idx="5812">
                  <c:v>5.4207999999999999E-2</c:v>
                </c:pt>
                <c:pt idx="5813">
                  <c:v>5.8411999999999999E-2</c:v>
                </c:pt>
                <c:pt idx="5814">
                  <c:v>7.1420999999999998E-2</c:v>
                </c:pt>
                <c:pt idx="5815">
                  <c:v>6.6280000000000006E-2</c:v>
                </c:pt>
                <c:pt idx="5816">
                  <c:v>6.6088999999999995E-2</c:v>
                </c:pt>
                <c:pt idx="5817">
                  <c:v>6.3202999999999995E-2</c:v>
                </c:pt>
                <c:pt idx="5818">
                  <c:v>6.8755999999999998E-2</c:v>
                </c:pt>
                <c:pt idx="5819">
                  <c:v>7.0744000000000001E-2</c:v>
                </c:pt>
                <c:pt idx="5820">
                  <c:v>6.8541999999999992E-2</c:v>
                </c:pt>
                <c:pt idx="5821">
                  <c:v>6.0765E-2</c:v>
                </c:pt>
                <c:pt idx="5822">
                  <c:v>5.8164E-2</c:v>
                </c:pt>
                <c:pt idx="5823">
                  <c:v>5.6383999999999997E-2</c:v>
                </c:pt>
                <c:pt idx="5824">
                  <c:v>5.9413000000000001E-2</c:v>
                </c:pt>
                <c:pt idx="5825">
                  <c:v>5.9015999999999999E-2</c:v>
                </c:pt>
                <c:pt idx="5826">
                  <c:v>5.3508E-2</c:v>
                </c:pt>
                <c:pt idx="5827">
                  <c:v>4.7028999999999994E-2</c:v>
                </c:pt>
                <c:pt idx="5828">
                  <c:v>6.5234E-2</c:v>
                </c:pt>
                <c:pt idx="5829">
                  <c:v>6.2494999999999995E-2</c:v>
                </c:pt>
                <c:pt idx="5830">
                  <c:v>5.7180000000000002E-2</c:v>
                </c:pt>
                <c:pt idx="5831">
                  <c:v>6.2776999999999999E-2</c:v>
                </c:pt>
                <c:pt idx="5832">
                  <c:v>8.183E-2</c:v>
                </c:pt>
                <c:pt idx="5833">
                  <c:v>8.2405999999999993E-2</c:v>
                </c:pt>
                <c:pt idx="5834">
                  <c:v>7.9814999999999997E-2</c:v>
                </c:pt>
                <c:pt idx="5835">
                  <c:v>8.4990999999999997E-2</c:v>
                </c:pt>
                <c:pt idx="5836">
                  <c:v>8.6369000000000001E-2</c:v>
                </c:pt>
                <c:pt idx="5837">
                  <c:v>0.12483799999999999</c:v>
                </c:pt>
                <c:pt idx="5838">
                  <c:v>0.14462</c:v>
                </c:pt>
                <c:pt idx="5839">
                  <c:v>0.153865</c:v>
                </c:pt>
                <c:pt idx="5840">
                  <c:v>0.15404299999999999</c:v>
                </c:pt>
                <c:pt idx="5841">
                  <c:v>0.15390099999999998</c:v>
                </c:pt>
                <c:pt idx="5842">
                  <c:v>0.14641699999999999</c:v>
                </c:pt>
                <c:pt idx="5843">
                  <c:v>0.13261200000000001</c:v>
                </c:pt>
                <c:pt idx="5844">
                  <c:v>0.134662</c:v>
                </c:pt>
                <c:pt idx="5845">
                  <c:v>0.124209</c:v>
                </c:pt>
                <c:pt idx="5846">
                  <c:v>0.116786</c:v>
                </c:pt>
                <c:pt idx="5847">
                  <c:v>0.110568</c:v>
                </c:pt>
                <c:pt idx="5848">
                  <c:v>0.12190000000000001</c:v>
                </c:pt>
                <c:pt idx="5849">
                  <c:v>0.11601099999999999</c:v>
                </c:pt>
                <c:pt idx="5850">
                  <c:v>0.11501399999999999</c:v>
                </c:pt>
                <c:pt idx="5851">
                  <c:v>0.11403199999999999</c:v>
                </c:pt>
                <c:pt idx="5852">
                  <c:v>9.9002999999999994E-2</c:v>
                </c:pt>
                <c:pt idx="5853">
                  <c:v>9.8753999999999995E-2</c:v>
                </c:pt>
                <c:pt idx="5854">
                  <c:v>9.7700999999999996E-2</c:v>
                </c:pt>
                <c:pt idx="5855">
                  <c:v>8.9728000000000002E-2</c:v>
                </c:pt>
                <c:pt idx="5856">
                  <c:v>8.5329000000000002E-2</c:v>
                </c:pt>
                <c:pt idx="5857">
                  <c:v>7.8880000000000006E-2</c:v>
                </c:pt>
                <c:pt idx="5858">
                  <c:v>8.6925999999999989E-2</c:v>
                </c:pt>
                <c:pt idx="5859">
                  <c:v>8.5877999999999996E-2</c:v>
                </c:pt>
                <c:pt idx="5860">
                  <c:v>8.4998999999999991E-2</c:v>
                </c:pt>
                <c:pt idx="5861">
                  <c:v>0.10753000000000001</c:v>
                </c:pt>
                <c:pt idx="5862">
                  <c:v>0.1226</c:v>
                </c:pt>
                <c:pt idx="5863">
                  <c:v>0.13997899999999999</c:v>
                </c:pt>
                <c:pt idx="5864">
                  <c:v>0.15858899999999998</c:v>
                </c:pt>
                <c:pt idx="5865">
                  <c:v>0.19627000000000003</c:v>
                </c:pt>
                <c:pt idx="5866">
                  <c:v>0.21513499999999999</c:v>
                </c:pt>
                <c:pt idx="5867">
                  <c:v>0.217032</c:v>
                </c:pt>
                <c:pt idx="5868">
                  <c:v>0.22056000000000001</c:v>
                </c:pt>
                <c:pt idx="5869">
                  <c:v>0.22353099999999998</c:v>
                </c:pt>
                <c:pt idx="5870">
                  <c:v>0.21515699999999999</c:v>
                </c:pt>
                <c:pt idx="5871">
                  <c:v>0.20000099999999998</c:v>
                </c:pt>
                <c:pt idx="5872">
                  <c:v>0.21273599999999998</c:v>
                </c:pt>
                <c:pt idx="5873">
                  <c:v>0.22894599999999998</c:v>
                </c:pt>
                <c:pt idx="5874">
                  <c:v>0.23939099999999999</c:v>
                </c:pt>
                <c:pt idx="5875">
                  <c:v>0.24985099999999999</c:v>
                </c:pt>
                <c:pt idx="5876">
                  <c:v>0.24269399999999999</c:v>
                </c:pt>
                <c:pt idx="5877">
                  <c:v>0.23539299999999999</c:v>
                </c:pt>
                <c:pt idx="5878">
                  <c:v>0.243756</c:v>
                </c:pt>
                <c:pt idx="5879">
                  <c:v>0.24002099999999998</c:v>
                </c:pt>
                <c:pt idx="5880">
                  <c:v>0.230013</c:v>
                </c:pt>
                <c:pt idx="5881">
                  <c:v>0.22441000000000003</c:v>
                </c:pt>
                <c:pt idx="5882">
                  <c:v>0.21840399999999999</c:v>
                </c:pt>
                <c:pt idx="5883">
                  <c:v>0.23311299999999999</c:v>
                </c:pt>
                <c:pt idx="5884">
                  <c:v>0.23823899999999998</c:v>
                </c:pt>
                <c:pt idx="5885">
                  <c:v>0.24380299999999999</c:v>
                </c:pt>
                <c:pt idx="5886">
                  <c:v>0.23894899999999999</c:v>
                </c:pt>
                <c:pt idx="5887">
                  <c:v>0.250581</c:v>
                </c:pt>
                <c:pt idx="5888">
                  <c:v>0.28270400000000001</c:v>
                </c:pt>
                <c:pt idx="5889">
                  <c:v>0.28727599999999998</c:v>
                </c:pt>
                <c:pt idx="5890">
                  <c:v>0.27577199999999996</c:v>
                </c:pt>
                <c:pt idx="5891">
                  <c:v>0.27230299999999996</c:v>
                </c:pt>
                <c:pt idx="5892">
                  <c:v>0.26661499999999999</c:v>
                </c:pt>
                <c:pt idx="5893">
                  <c:v>0.263104</c:v>
                </c:pt>
                <c:pt idx="5894">
                  <c:v>0.28693099999999999</c:v>
                </c:pt>
                <c:pt idx="5895">
                  <c:v>0.28551899999999997</c:v>
                </c:pt>
                <c:pt idx="5896">
                  <c:v>0.28515000000000001</c:v>
                </c:pt>
                <c:pt idx="5897">
                  <c:v>0.28726399999999996</c:v>
                </c:pt>
                <c:pt idx="5898">
                  <c:v>0.29105599999999998</c:v>
                </c:pt>
                <c:pt idx="5899">
                  <c:v>0.28704599999999997</c:v>
                </c:pt>
                <c:pt idx="5900">
                  <c:v>0.28669499999999998</c:v>
                </c:pt>
                <c:pt idx="5901">
                  <c:v>0.281808</c:v>
                </c:pt>
                <c:pt idx="5902">
                  <c:v>0.27552899999999997</c:v>
                </c:pt>
                <c:pt idx="5903">
                  <c:v>0.28131600000000001</c:v>
                </c:pt>
                <c:pt idx="5904">
                  <c:v>0.27420499999999998</c:v>
                </c:pt>
                <c:pt idx="5905">
                  <c:v>0.26753199999999999</c:v>
                </c:pt>
                <c:pt idx="5906">
                  <c:v>0.27973399999999998</c:v>
                </c:pt>
                <c:pt idx="5907">
                  <c:v>0.27191699999999996</c:v>
                </c:pt>
                <c:pt idx="5908">
                  <c:v>0.25828699999999999</c:v>
                </c:pt>
                <c:pt idx="5909">
                  <c:v>0.268399</c:v>
                </c:pt>
                <c:pt idx="5910">
                  <c:v>0.26209499999999997</c:v>
                </c:pt>
                <c:pt idx="5911">
                  <c:v>0.24943599999999999</c:v>
                </c:pt>
                <c:pt idx="5912">
                  <c:v>0.23205199999999998</c:v>
                </c:pt>
                <c:pt idx="5913">
                  <c:v>0.214918</c:v>
                </c:pt>
                <c:pt idx="5914">
                  <c:v>0.253944</c:v>
                </c:pt>
                <c:pt idx="5915">
                  <c:v>0.261596</c:v>
                </c:pt>
                <c:pt idx="5916">
                  <c:v>0.24909000000000003</c:v>
                </c:pt>
                <c:pt idx="5917">
                  <c:v>0.246749</c:v>
                </c:pt>
                <c:pt idx="5918">
                  <c:v>0.23182899999999998</c:v>
                </c:pt>
                <c:pt idx="5919">
                  <c:v>0.23574799999999999</c:v>
                </c:pt>
                <c:pt idx="5920">
                  <c:v>0.22534899999999999</c:v>
                </c:pt>
                <c:pt idx="5921">
                  <c:v>0.22445599999999999</c:v>
                </c:pt>
                <c:pt idx="5922">
                  <c:v>0.22917599999999999</c:v>
                </c:pt>
                <c:pt idx="5923">
                  <c:v>0.22506299999999999</c:v>
                </c:pt>
                <c:pt idx="5924">
                  <c:v>0.21626899999999999</c:v>
                </c:pt>
                <c:pt idx="5925">
                  <c:v>0.21421499999999999</c:v>
                </c:pt>
                <c:pt idx="5926">
                  <c:v>0.224662</c:v>
                </c:pt>
                <c:pt idx="5927">
                  <c:v>0.22763699999999998</c:v>
                </c:pt>
                <c:pt idx="5928">
                  <c:v>0.229515</c:v>
                </c:pt>
                <c:pt idx="5929">
                  <c:v>0.219523</c:v>
                </c:pt>
                <c:pt idx="5930">
                  <c:v>0.21972899999999998</c:v>
                </c:pt>
                <c:pt idx="5931">
                  <c:v>0.21323499999999998</c:v>
                </c:pt>
                <c:pt idx="5932">
                  <c:v>0.20819599999999999</c:v>
                </c:pt>
                <c:pt idx="5933">
                  <c:v>0.21212000000000003</c:v>
                </c:pt>
                <c:pt idx="5934">
                  <c:v>0.224609</c:v>
                </c:pt>
                <c:pt idx="5935">
                  <c:v>0.217172</c:v>
                </c:pt>
                <c:pt idx="5936">
                  <c:v>0.201879</c:v>
                </c:pt>
                <c:pt idx="5937">
                  <c:v>0.19145399999999999</c:v>
                </c:pt>
                <c:pt idx="5938">
                  <c:v>0.185392</c:v>
                </c:pt>
                <c:pt idx="5939">
                  <c:v>0.17152299999999998</c:v>
                </c:pt>
                <c:pt idx="5940">
                  <c:v>0.16653499999999999</c:v>
                </c:pt>
                <c:pt idx="5941">
                  <c:v>0.168734</c:v>
                </c:pt>
                <c:pt idx="5942">
                  <c:v>0.171322</c:v>
                </c:pt>
                <c:pt idx="5943">
                  <c:v>0.16816200000000001</c:v>
                </c:pt>
                <c:pt idx="5944">
                  <c:v>0.17663599999999999</c:v>
                </c:pt>
                <c:pt idx="5945">
                  <c:v>0.168155</c:v>
                </c:pt>
                <c:pt idx="5946">
                  <c:v>0.1812</c:v>
                </c:pt>
                <c:pt idx="5947">
                  <c:v>0.18331799999999998</c:v>
                </c:pt>
                <c:pt idx="5948">
                  <c:v>0.186782</c:v>
                </c:pt>
                <c:pt idx="5949">
                  <c:v>0.17133699999999999</c:v>
                </c:pt>
                <c:pt idx="5950">
                  <c:v>0.15490299999999999</c:v>
                </c:pt>
                <c:pt idx="5951">
                  <c:v>0.15371000000000001</c:v>
                </c:pt>
                <c:pt idx="5952">
                  <c:v>0.151675</c:v>
                </c:pt>
                <c:pt idx="5953">
                  <c:v>0.148423</c:v>
                </c:pt>
                <c:pt idx="5954">
                  <c:v>0.147923</c:v>
                </c:pt>
                <c:pt idx="5955">
                  <c:v>0.14755699999999999</c:v>
                </c:pt>
                <c:pt idx="5956">
                  <c:v>0.14094000000000001</c:v>
                </c:pt>
                <c:pt idx="5957">
                  <c:v>0.13858299999999998</c:v>
                </c:pt>
                <c:pt idx="5958">
                  <c:v>0.139318</c:v>
                </c:pt>
                <c:pt idx="5959">
                  <c:v>0.13356499999999999</c:v>
                </c:pt>
                <c:pt idx="5960">
                  <c:v>0.11793899999999999</c:v>
                </c:pt>
                <c:pt idx="5961">
                  <c:v>0.15446000000000001</c:v>
                </c:pt>
                <c:pt idx="5962">
                  <c:v>0.16821000000000003</c:v>
                </c:pt>
                <c:pt idx="5963">
                  <c:v>0.17754399999999998</c:v>
                </c:pt>
                <c:pt idx="5964">
                  <c:v>0.18177699999999999</c:v>
                </c:pt>
                <c:pt idx="5965">
                  <c:v>0.17682199999999998</c:v>
                </c:pt>
                <c:pt idx="5966">
                  <c:v>0.18912799999999999</c:v>
                </c:pt>
                <c:pt idx="5967">
                  <c:v>0.185917</c:v>
                </c:pt>
                <c:pt idx="5968">
                  <c:v>0.187025</c:v>
                </c:pt>
                <c:pt idx="5969">
                  <c:v>0.16935</c:v>
                </c:pt>
                <c:pt idx="5970">
                  <c:v>0.16558299999999998</c:v>
                </c:pt>
                <c:pt idx="5971">
                  <c:v>0.16845099999999999</c:v>
                </c:pt>
                <c:pt idx="5972">
                  <c:v>0.16128799999999999</c:v>
                </c:pt>
                <c:pt idx="5973">
                  <c:v>0.14716699999999999</c:v>
                </c:pt>
                <c:pt idx="5974">
                  <c:v>0.15140199999999998</c:v>
                </c:pt>
                <c:pt idx="5975">
                  <c:v>0.15191199999999999</c:v>
                </c:pt>
                <c:pt idx="5976">
                  <c:v>0.14158000000000001</c:v>
                </c:pt>
                <c:pt idx="5977">
                  <c:v>0.14460399999999998</c:v>
                </c:pt>
                <c:pt idx="5978">
                  <c:v>0.137409</c:v>
                </c:pt>
                <c:pt idx="5979">
                  <c:v>0.14111000000000001</c:v>
                </c:pt>
                <c:pt idx="5980">
                  <c:v>0.13961799999999999</c:v>
                </c:pt>
                <c:pt idx="5981">
                  <c:v>0.140121</c:v>
                </c:pt>
                <c:pt idx="5982">
                  <c:v>0.132247</c:v>
                </c:pt>
                <c:pt idx="5983">
                  <c:v>0.13994699999999999</c:v>
                </c:pt>
                <c:pt idx="5984">
                  <c:v>0.13386799999999999</c:v>
                </c:pt>
                <c:pt idx="5985">
                  <c:v>0.13189599999999999</c:v>
                </c:pt>
                <c:pt idx="5986">
                  <c:v>0.11811199999999999</c:v>
                </c:pt>
                <c:pt idx="5987">
                  <c:v>0.12920799999999999</c:v>
                </c:pt>
                <c:pt idx="5988">
                  <c:v>0.14130399999999999</c:v>
                </c:pt>
                <c:pt idx="5989">
                  <c:v>0.135791</c:v>
                </c:pt>
                <c:pt idx="5990">
                  <c:v>0.139796</c:v>
                </c:pt>
                <c:pt idx="5991">
                  <c:v>0.14688899999999999</c:v>
                </c:pt>
                <c:pt idx="5992">
                  <c:v>0.144318</c:v>
                </c:pt>
                <c:pt idx="5993">
                  <c:v>0.13433399999999998</c:v>
                </c:pt>
                <c:pt idx="5994">
                  <c:v>0.123377</c:v>
                </c:pt>
                <c:pt idx="5995">
                  <c:v>0.109775</c:v>
                </c:pt>
                <c:pt idx="5996">
                  <c:v>9.8556999999999992E-2</c:v>
                </c:pt>
                <c:pt idx="5997">
                  <c:v>0.111786</c:v>
                </c:pt>
                <c:pt idx="5998">
                  <c:v>0.11466000000000001</c:v>
                </c:pt>
                <c:pt idx="5999">
                  <c:v>9.475299999999999E-2</c:v>
                </c:pt>
                <c:pt idx="6000">
                  <c:v>7.9743999999999995E-2</c:v>
                </c:pt>
                <c:pt idx="6001">
                  <c:v>0.122045</c:v>
                </c:pt>
                <c:pt idx="6002">
                  <c:v>0.13269899999999998</c:v>
                </c:pt>
                <c:pt idx="6003">
                  <c:v>0.14502799999999999</c:v>
                </c:pt>
                <c:pt idx="6004">
                  <c:v>0.150896</c:v>
                </c:pt>
                <c:pt idx="6005">
                  <c:v>0.16019899999999998</c:v>
                </c:pt>
                <c:pt idx="6006">
                  <c:v>0.17857899999999999</c:v>
                </c:pt>
                <c:pt idx="6007">
                  <c:v>0.176811</c:v>
                </c:pt>
                <c:pt idx="6008">
                  <c:v>0.16949</c:v>
                </c:pt>
                <c:pt idx="6009">
                  <c:v>0.16536000000000001</c:v>
                </c:pt>
                <c:pt idx="6010">
                  <c:v>0.15686</c:v>
                </c:pt>
                <c:pt idx="6011">
                  <c:v>0.13977499999999998</c:v>
                </c:pt>
                <c:pt idx="6012">
                  <c:v>0.126998</c:v>
                </c:pt>
                <c:pt idx="6013">
                  <c:v>0.11472599999999999</c:v>
                </c:pt>
                <c:pt idx="6014">
                  <c:v>0.11172499999999999</c:v>
                </c:pt>
                <c:pt idx="6015">
                  <c:v>0.105001</c:v>
                </c:pt>
                <c:pt idx="6016">
                  <c:v>0.10731299999999999</c:v>
                </c:pt>
                <c:pt idx="6017">
                  <c:v>0.10679000000000001</c:v>
                </c:pt>
                <c:pt idx="6018">
                  <c:v>0.10303899999999999</c:v>
                </c:pt>
                <c:pt idx="6019">
                  <c:v>0.107722</c:v>
                </c:pt>
                <c:pt idx="6020">
                  <c:v>0.10920000000000001</c:v>
                </c:pt>
                <c:pt idx="6021">
                  <c:v>0.101769</c:v>
                </c:pt>
                <c:pt idx="6022">
                  <c:v>9.3169000000000002E-2</c:v>
                </c:pt>
                <c:pt idx="6023">
                  <c:v>8.9552999999999994E-2</c:v>
                </c:pt>
                <c:pt idx="6024">
                  <c:v>8.9966999999999991E-2</c:v>
                </c:pt>
                <c:pt idx="6025">
                  <c:v>9.4886999999999999E-2</c:v>
                </c:pt>
                <c:pt idx="6026">
                  <c:v>9.5913999999999999E-2</c:v>
                </c:pt>
                <c:pt idx="6027">
                  <c:v>9.2620999999999995E-2</c:v>
                </c:pt>
                <c:pt idx="6028">
                  <c:v>8.6572999999999997E-2</c:v>
                </c:pt>
                <c:pt idx="6029">
                  <c:v>8.4110999999999991E-2</c:v>
                </c:pt>
                <c:pt idx="6030">
                  <c:v>8.277799999999999E-2</c:v>
                </c:pt>
                <c:pt idx="6031">
                  <c:v>7.9577999999999996E-2</c:v>
                </c:pt>
                <c:pt idx="6032">
                  <c:v>8.6703999999999989E-2</c:v>
                </c:pt>
                <c:pt idx="6033">
                  <c:v>8.1354999999999997E-2</c:v>
                </c:pt>
                <c:pt idx="6034">
                  <c:v>8.7011999999999992E-2</c:v>
                </c:pt>
                <c:pt idx="6035">
                  <c:v>7.765699999999999E-2</c:v>
                </c:pt>
                <c:pt idx="6036">
                  <c:v>7.8512999999999999E-2</c:v>
                </c:pt>
                <c:pt idx="6037">
                  <c:v>7.3374999999999996E-2</c:v>
                </c:pt>
                <c:pt idx="6038">
                  <c:v>7.8153E-2</c:v>
                </c:pt>
                <c:pt idx="6039">
                  <c:v>7.5173999999999991E-2</c:v>
                </c:pt>
                <c:pt idx="6040">
                  <c:v>7.4172000000000002E-2</c:v>
                </c:pt>
                <c:pt idx="6041">
                  <c:v>7.3204999999999992E-2</c:v>
                </c:pt>
                <c:pt idx="6042">
                  <c:v>6.8818999999999991E-2</c:v>
                </c:pt>
                <c:pt idx="6043">
                  <c:v>6.4911999999999997E-2</c:v>
                </c:pt>
                <c:pt idx="6044">
                  <c:v>6.9584999999999994E-2</c:v>
                </c:pt>
                <c:pt idx="6045">
                  <c:v>7.0502999999999996E-2</c:v>
                </c:pt>
                <c:pt idx="6046">
                  <c:v>7.1773000000000003E-2</c:v>
                </c:pt>
                <c:pt idx="6047">
                  <c:v>6.8324999999999997E-2</c:v>
                </c:pt>
                <c:pt idx="6048">
                  <c:v>7.7112E-2</c:v>
                </c:pt>
                <c:pt idx="6049">
                  <c:v>8.2183999999999993E-2</c:v>
                </c:pt>
                <c:pt idx="6050">
                  <c:v>8.1834999999999991E-2</c:v>
                </c:pt>
                <c:pt idx="6051">
                  <c:v>7.5476000000000001E-2</c:v>
                </c:pt>
                <c:pt idx="6052">
                  <c:v>9.2350000000000002E-2</c:v>
                </c:pt>
                <c:pt idx="6053">
                  <c:v>0.109648</c:v>
                </c:pt>
                <c:pt idx="6054">
                  <c:v>0.11740399999999999</c:v>
                </c:pt>
                <c:pt idx="6055">
                  <c:v>0.116536</c:v>
                </c:pt>
                <c:pt idx="6056">
                  <c:v>0.120238</c:v>
                </c:pt>
                <c:pt idx="6057">
                  <c:v>0.14613599999999999</c:v>
                </c:pt>
                <c:pt idx="6058">
                  <c:v>0.17208399999999999</c:v>
                </c:pt>
                <c:pt idx="6059">
                  <c:v>0.18016099999999999</c:v>
                </c:pt>
                <c:pt idx="6060">
                  <c:v>0.18005199999999999</c:v>
                </c:pt>
                <c:pt idx="6061">
                  <c:v>0.172374</c:v>
                </c:pt>
                <c:pt idx="6062">
                  <c:v>0.16128099999999998</c:v>
                </c:pt>
                <c:pt idx="6063">
                  <c:v>0.190664</c:v>
                </c:pt>
                <c:pt idx="6064">
                  <c:v>0.183474</c:v>
                </c:pt>
                <c:pt idx="6065">
                  <c:v>0.20005399999999998</c:v>
                </c:pt>
                <c:pt idx="6066">
                  <c:v>0.192244</c:v>
                </c:pt>
                <c:pt idx="6067">
                  <c:v>0.186863</c:v>
                </c:pt>
                <c:pt idx="6068">
                  <c:v>0.19861000000000001</c:v>
                </c:pt>
                <c:pt idx="6069">
                  <c:v>0.19466699999999998</c:v>
                </c:pt>
                <c:pt idx="6070">
                  <c:v>0.184671</c:v>
                </c:pt>
                <c:pt idx="6071">
                  <c:v>0.18456599999999998</c:v>
                </c:pt>
                <c:pt idx="6072">
                  <c:v>0.17905299999999999</c:v>
                </c:pt>
                <c:pt idx="6073">
                  <c:v>0.17341899999999999</c:v>
                </c:pt>
                <c:pt idx="6074">
                  <c:v>0.161885</c:v>
                </c:pt>
                <c:pt idx="6075">
                  <c:v>0.15445299999999998</c:v>
                </c:pt>
                <c:pt idx="6076">
                  <c:v>0.144206</c:v>
                </c:pt>
                <c:pt idx="6077">
                  <c:v>0.12783600000000001</c:v>
                </c:pt>
                <c:pt idx="6078">
                  <c:v>0.11286000000000002</c:v>
                </c:pt>
                <c:pt idx="6079">
                  <c:v>0.126772</c:v>
                </c:pt>
                <c:pt idx="6080">
                  <c:v>0.11869</c:v>
                </c:pt>
                <c:pt idx="6081">
                  <c:v>0.11612699999999999</c:v>
                </c:pt>
                <c:pt idx="6082">
                  <c:v>0.110249</c:v>
                </c:pt>
                <c:pt idx="6083">
                  <c:v>0.10931199999999999</c:v>
                </c:pt>
                <c:pt idx="6084">
                  <c:v>9.997099999999999E-2</c:v>
                </c:pt>
                <c:pt idx="6085">
                  <c:v>0.10613399999999999</c:v>
                </c:pt>
                <c:pt idx="6086">
                  <c:v>0.10694099999999999</c:v>
                </c:pt>
                <c:pt idx="6087">
                  <c:v>0.10762899999999999</c:v>
                </c:pt>
                <c:pt idx="6088">
                  <c:v>0.10536899999999999</c:v>
                </c:pt>
                <c:pt idx="6089">
                  <c:v>9.5304E-2</c:v>
                </c:pt>
                <c:pt idx="6090">
                  <c:v>9.6514000000000003E-2</c:v>
                </c:pt>
                <c:pt idx="6091">
                  <c:v>0.11383599999999999</c:v>
                </c:pt>
                <c:pt idx="6092">
                  <c:v>0.11730199999999999</c:v>
                </c:pt>
                <c:pt idx="6093">
                  <c:v>0.12027499999999999</c:v>
                </c:pt>
                <c:pt idx="6094">
                  <c:v>0.10861000000000001</c:v>
                </c:pt>
                <c:pt idx="6095">
                  <c:v>0.100811</c:v>
                </c:pt>
                <c:pt idx="6096">
                  <c:v>9.3496999999999997E-2</c:v>
                </c:pt>
                <c:pt idx="6097">
                  <c:v>8.9331999999999995E-2</c:v>
                </c:pt>
                <c:pt idx="6098">
                  <c:v>0.121361</c:v>
                </c:pt>
                <c:pt idx="6099">
                  <c:v>0.12279899999999999</c:v>
                </c:pt>
                <c:pt idx="6100">
                  <c:v>0.12050899999999999</c:v>
                </c:pt>
                <c:pt idx="6101">
                  <c:v>0.11936099999999999</c:v>
                </c:pt>
                <c:pt idx="6102">
                  <c:v>0.109953</c:v>
                </c:pt>
                <c:pt idx="6103">
                  <c:v>9.9000000000000005E-2</c:v>
                </c:pt>
                <c:pt idx="6104">
                  <c:v>0.10744000000000001</c:v>
                </c:pt>
                <c:pt idx="6105">
                  <c:v>0.111203</c:v>
                </c:pt>
                <c:pt idx="6106">
                  <c:v>0.115994</c:v>
                </c:pt>
                <c:pt idx="6107">
                  <c:v>0.12614300000000001</c:v>
                </c:pt>
                <c:pt idx="6108">
                  <c:v>0.12779000000000001</c:v>
                </c:pt>
                <c:pt idx="6109">
                  <c:v>0.128298</c:v>
                </c:pt>
                <c:pt idx="6110">
                  <c:v>0.13347299999999998</c:v>
                </c:pt>
                <c:pt idx="6111">
                  <c:v>0.14380599999999999</c:v>
                </c:pt>
                <c:pt idx="6112">
                  <c:v>0.14640400000000001</c:v>
                </c:pt>
                <c:pt idx="6113">
                  <c:v>0.16645199999999999</c:v>
                </c:pt>
                <c:pt idx="6114">
                  <c:v>0.16941599999999998</c:v>
                </c:pt>
                <c:pt idx="6115">
                  <c:v>0.16775000000000001</c:v>
                </c:pt>
                <c:pt idx="6116">
                  <c:v>0.153997</c:v>
                </c:pt>
                <c:pt idx="6117">
                  <c:v>0.14993099999999998</c:v>
                </c:pt>
                <c:pt idx="6118">
                  <c:v>0.15275000000000002</c:v>
                </c:pt>
                <c:pt idx="6119">
                  <c:v>0.14618</c:v>
                </c:pt>
                <c:pt idx="6120">
                  <c:v>0.142262</c:v>
                </c:pt>
                <c:pt idx="6121">
                  <c:v>0.147204</c:v>
                </c:pt>
                <c:pt idx="6122">
                  <c:v>0.14410599999999998</c:v>
                </c:pt>
                <c:pt idx="6123">
                  <c:v>0.16023799999999999</c:v>
                </c:pt>
                <c:pt idx="6124">
                  <c:v>0.15275900000000001</c:v>
                </c:pt>
                <c:pt idx="6125">
                  <c:v>0.151978</c:v>
                </c:pt>
                <c:pt idx="6126">
                  <c:v>0.16126399999999999</c:v>
                </c:pt>
                <c:pt idx="6127">
                  <c:v>0.140572</c:v>
                </c:pt>
                <c:pt idx="6128">
                  <c:v>0.138265</c:v>
                </c:pt>
                <c:pt idx="6129">
                  <c:v>0.13675899999999999</c:v>
                </c:pt>
                <c:pt idx="6130">
                  <c:v>0.129939</c:v>
                </c:pt>
                <c:pt idx="6131">
                  <c:v>0.125141</c:v>
                </c:pt>
                <c:pt idx="6132">
                  <c:v>0.11118499999999999</c:v>
                </c:pt>
                <c:pt idx="6133">
                  <c:v>0.127438</c:v>
                </c:pt>
                <c:pt idx="6134">
                  <c:v>0.11490499999999999</c:v>
                </c:pt>
                <c:pt idx="6135">
                  <c:v>0.101504</c:v>
                </c:pt>
                <c:pt idx="6136">
                  <c:v>0.10144099999999999</c:v>
                </c:pt>
                <c:pt idx="6137">
                  <c:v>9.5948999999999993E-2</c:v>
                </c:pt>
                <c:pt idx="6138">
                  <c:v>9.4811999999999994E-2</c:v>
                </c:pt>
                <c:pt idx="6139">
                  <c:v>9.5029000000000002E-2</c:v>
                </c:pt>
                <c:pt idx="6140">
                  <c:v>8.4734999999999991E-2</c:v>
                </c:pt>
                <c:pt idx="6141">
                  <c:v>8.1876999999999991E-2</c:v>
                </c:pt>
                <c:pt idx="6142">
                  <c:v>7.9718999999999998E-2</c:v>
                </c:pt>
                <c:pt idx="6143">
                  <c:v>8.985499999999999E-2</c:v>
                </c:pt>
                <c:pt idx="6144">
                  <c:v>8.5713999999999999E-2</c:v>
                </c:pt>
                <c:pt idx="6145">
                  <c:v>8.48E-2</c:v>
                </c:pt>
                <c:pt idx="6146">
                  <c:v>8.0324999999999994E-2</c:v>
                </c:pt>
                <c:pt idx="6147">
                  <c:v>9.2853999999999992E-2</c:v>
                </c:pt>
                <c:pt idx="6148">
                  <c:v>8.7923000000000001E-2</c:v>
                </c:pt>
                <c:pt idx="6149">
                  <c:v>7.4732999999999994E-2</c:v>
                </c:pt>
                <c:pt idx="6150">
                  <c:v>7.6308000000000001E-2</c:v>
                </c:pt>
                <c:pt idx="6151">
                  <c:v>7.1642999999999998E-2</c:v>
                </c:pt>
                <c:pt idx="6152">
                  <c:v>7.9973000000000002E-2</c:v>
                </c:pt>
                <c:pt idx="6153">
                  <c:v>7.7406000000000003E-2</c:v>
                </c:pt>
                <c:pt idx="6154">
                  <c:v>8.9788999999999994E-2</c:v>
                </c:pt>
                <c:pt idx="6155">
                  <c:v>9.0934000000000001E-2</c:v>
                </c:pt>
                <c:pt idx="6156">
                  <c:v>7.9433999999999991E-2</c:v>
                </c:pt>
                <c:pt idx="6157">
                  <c:v>8.0960000000000004E-2</c:v>
                </c:pt>
                <c:pt idx="6158">
                  <c:v>6.9646E-2</c:v>
                </c:pt>
                <c:pt idx="6159">
                  <c:v>7.1593999999999991E-2</c:v>
                </c:pt>
                <c:pt idx="6160">
                  <c:v>6.4396999999999996E-2</c:v>
                </c:pt>
                <c:pt idx="6161">
                  <c:v>6.0250999999999999E-2</c:v>
                </c:pt>
                <c:pt idx="6162">
                  <c:v>5.1644999999999996E-2</c:v>
                </c:pt>
                <c:pt idx="6163">
                  <c:v>4.9949E-2</c:v>
                </c:pt>
                <c:pt idx="6164">
                  <c:v>4.5262999999999998E-2</c:v>
                </c:pt>
                <c:pt idx="6165">
                  <c:v>3.0029E-2</c:v>
                </c:pt>
                <c:pt idx="6166">
                  <c:v>3.4347999999999997E-2</c:v>
                </c:pt>
                <c:pt idx="6167">
                  <c:v>3.4596999999999996E-2</c:v>
                </c:pt>
                <c:pt idx="6168">
                  <c:v>3.7470000000000003E-2</c:v>
                </c:pt>
                <c:pt idx="6169">
                  <c:v>3.7983999999999997E-2</c:v>
                </c:pt>
                <c:pt idx="6170">
                  <c:v>3.5824999999999996E-2</c:v>
                </c:pt>
                <c:pt idx="6171">
                  <c:v>3.4061999999999995E-2</c:v>
                </c:pt>
                <c:pt idx="6172">
                  <c:v>3.3326999999999996E-2</c:v>
                </c:pt>
                <c:pt idx="6173">
                  <c:v>3.2947999999999998E-2</c:v>
                </c:pt>
                <c:pt idx="6174">
                  <c:v>3.1788999999999998E-2</c:v>
                </c:pt>
                <c:pt idx="6175">
                  <c:v>3.1282999999999998E-2</c:v>
                </c:pt>
                <c:pt idx="6176">
                  <c:v>3.2377999999999997E-2</c:v>
                </c:pt>
                <c:pt idx="6177">
                  <c:v>3.7676000000000001E-2</c:v>
                </c:pt>
                <c:pt idx="6178">
                  <c:v>3.5250999999999998E-2</c:v>
                </c:pt>
                <c:pt idx="6179">
                  <c:v>3.5024E-2</c:v>
                </c:pt>
                <c:pt idx="6180">
                  <c:v>2.8735E-2</c:v>
                </c:pt>
                <c:pt idx="6181">
                  <c:v>3.0514999999999997E-2</c:v>
                </c:pt>
                <c:pt idx="6182">
                  <c:v>3.6163000000000001E-2</c:v>
                </c:pt>
                <c:pt idx="6183">
                  <c:v>3.4945999999999998E-2</c:v>
                </c:pt>
                <c:pt idx="6184">
                  <c:v>2.7560000000000001E-2</c:v>
                </c:pt>
                <c:pt idx="6185">
                  <c:v>3.1420999999999998E-2</c:v>
                </c:pt>
                <c:pt idx="6186">
                  <c:v>3.4832000000000002E-2</c:v>
                </c:pt>
                <c:pt idx="6187">
                  <c:v>3.7155000000000001E-2</c:v>
                </c:pt>
                <c:pt idx="6188">
                  <c:v>5.5392999999999998E-2</c:v>
                </c:pt>
                <c:pt idx="6189">
                  <c:v>6.3001000000000001E-2</c:v>
                </c:pt>
                <c:pt idx="6190">
                  <c:v>8.0052999999999999E-2</c:v>
                </c:pt>
                <c:pt idx="6191">
                  <c:v>8.2725999999999994E-2</c:v>
                </c:pt>
                <c:pt idx="6192">
                  <c:v>8.3936999999999998E-2</c:v>
                </c:pt>
                <c:pt idx="6193">
                  <c:v>9.074299999999999E-2</c:v>
                </c:pt>
                <c:pt idx="6194">
                  <c:v>0.10260000000000001</c:v>
                </c:pt>
                <c:pt idx="6195">
                  <c:v>0.123111</c:v>
                </c:pt>
                <c:pt idx="6196">
                  <c:v>0.118809</c:v>
                </c:pt>
                <c:pt idx="6197">
                  <c:v>0.11809799999999999</c:v>
                </c:pt>
                <c:pt idx="6198">
                  <c:v>0.110541</c:v>
                </c:pt>
                <c:pt idx="6199">
                  <c:v>0.113787</c:v>
                </c:pt>
                <c:pt idx="6200">
                  <c:v>0.10352599999999999</c:v>
                </c:pt>
                <c:pt idx="6201">
                  <c:v>9.8262999999999989E-2</c:v>
                </c:pt>
                <c:pt idx="6202">
                  <c:v>9.1077999999999992E-2</c:v>
                </c:pt>
                <c:pt idx="6203">
                  <c:v>9.7705E-2</c:v>
                </c:pt>
                <c:pt idx="6204">
                  <c:v>8.6675999999999989E-2</c:v>
                </c:pt>
                <c:pt idx="6205">
                  <c:v>7.2432999999999997E-2</c:v>
                </c:pt>
                <c:pt idx="6206">
                  <c:v>6.1303999999999997E-2</c:v>
                </c:pt>
                <c:pt idx="6207">
                  <c:v>5.9355999999999999E-2</c:v>
                </c:pt>
                <c:pt idx="6208">
                  <c:v>5.3512999999999998E-2</c:v>
                </c:pt>
                <c:pt idx="6209">
                  <c:v>4.5191999999999996E-2</c:v>
                </c:pt>
                <c:pt idx="6210">
                  <c:v>5.6648999999999998E-2</c:v>
                </c:pt>
                <c:pt idx="6211">
                  <c:v>5.3853999999999999E-2</c:v>
                </c:pt>
                <c:pt idx="6212">
                  <c:v>4.8738999999999998E-2</c:v>
                </c:pt>
                <c:pt idx="6213">
                  <c:v>4.1470000000000007E-2</c:v>
                </c:pt>
                <c:pt idx="6214">
                  <c:v>4.6582999999999999E-2</c:v>
                </c:pt>
                <c:pt idx="6215">
                  <c:v>4.1012E-2</c:v>
                </c:pt>
                <c:pt idx="6216">
                  <c:v>3.5061999999999996E-2</c:v>
                </c:pt>
                <c:pt idx="6217">
                  <c:v>3.7165999999999998E-2</c:v>
                </c:pt>
                <c:pt idx="6218">
                  <c:v>4.4242999999999998E-2</c:v>
                </c:pt>
                <c:pt idx="6219">
                  <c:v>4.5387999999999998E-2</c:v>
                </c:pt>
                <c:pt idx="6220">
                  <c:v>4.1118999999999996E-2</c:v>
                </c:pt>
                <c:pt idx="6221">
                  <c:v>4.1604999999999996E-2</c:v>
                </c:pt>
                <c:pt idx="6222">
                  <c:v>4.0910000000000002E-2</c:v>
                </c:pt>
                <c:pt idx="6223">
                  <c:v>3.6437999999999998E-2</c:v>
                </c:pt>
                <c:pt idx="6224">
                  <c:v>3.2557999999999997E-2</c:v>
                </c:pt>
                <c:pt idx="6225">
                  <c:v>2.6820999999999998E-2</c:v>
                </c:pt>
                <c:pt idx="6226">
                  <c:v>3.7853999999999999E-2</c:v>
                </c:pt>
                <c:pt idx="6227">
                  <c:v>3.3283E-2</c:v>
                </c:pt>
                <c:pt idx="6228">
                  <c:v>3.0974999999999999E-2</c:v>
                </c:pt>
                <c:pt idx="6229">
                  <c:v>3.1975999999999997E-2</c:v>
                </c:pt>
                <c:pt idx="6230">
                  <c:v>3.5824000000000002E-2</c:v>
                </c:pt>
                <c:pt idx="6231">
                  <c:v>3.3642999999999999E-2</c:v>
                </c:pt>
                <c:pt idx="6232">
                  <c:v>2.9492999999999998E-2</c:v>
                </c:pt>
                <c:pt idx="6233">
                  <c:v>3.9515999999999996E-2</c:v>
                </c:pt>
                <c:pt idx="6234">
                  <c:v>4.0264999999999995E-2</c:v>
                </c:pt>
                <c:pt idx="6235">
                  <c:v>4.0947999999999998E-2</c:v>
                </c:pt>
                <c:pt idx="6236">
                  <c:v>3.6374999999999998E-2</c:v>
                </c:pt>
                <c:pt idx="6237">
                  <c:v>3.5231999999999999E-2</c:v>
                </c:pt>
                <c:pt idx="6238">
                  <c:v>3.1008999999999998E-2</c:v>
                </c:pt>
                <c:pt idx="6239">
                  <c:v>2.9853999999999999E-2</c:v>
                </c:pt>
                <c:pt idx="6240">
                  <c:v>2.6983999999999998E-2</c:v>
                </c:pt>
                <c:pt idx="6241">
                  <c:v>2.7913E-2</c:v>
                </c:pt>
                <c:pt idx="6242">
                  <c:v>3.2354000000000001E-2</c:v>
                </c:pt>
                <c:pt idx="6243">
                  <c:v>3.1836999999999997E-2</c:v>
                </c:pt>
                <c:pt idx="6244">
                  <c:v>2.5992999999999999E-2</c:v>
                </c:pt>
                <c:pt idx="6245">
                  <c:v>2.2317999999999998E-2</c:v>
                </c:pt>
                <c:pt idx="6246">
                  <c:v>2.3087999999999997E-2</c:v>
                </c:pt>
                <c:pt idx="6247">
                  <c:v>2.4608999999999999E-2</c:v>
                </c:pt>
                <c:pt idx="6248">
                  <c:v>2.1238999999999997E-2</c:v>
                </c:pt>
                <c:pt idx="6249">
                  <c:v>2.0864000000000001E-2</c:v>
                </c:pt>
                <c:pt idx="6250">
                  <c:v>1.9258999999999998E-2</c:v>
                </c:pt>
                <c:pt idx="6251">
                  <c:v>1.4376E-2</c:v>
                </c:pt>
                <c:pt idx="6252">
                  <c:v>1.3571999999999999E-2</c:v>
                </c:pt>
                <c:pt idx="6253">
                  <c:v>1.4036999999999999E-2</c:v>
                </c:pt>
                <c:pt idx="6254">
                  <c:v>1.5910000000000001E-2</c:v>
                </c:pt>
                <c:pt idx="6255">
                  <c:v>1.6066E-2</c:v>
                </c:pt>
                <c:pt idx="6256">
                  <c:v>1.4825999999999999E-2</c:v>
                </c:pt>
                <c:pt idx="6257">
                  <c:v>1.4978999999999999E-2</c:v>
                </c:pt>
                <c:pt idx="6258">
                  <c:v>1.1745E-2</c:v>
                </c:pt>
                <c:pt idx="6259">
                  <c:v>1.3555999999999999E-2</c:v>
                </c:pt>
                <c:pt idx="6260">
                  <c:v>1.4001999999999999E-2</c:v>
                </c:pt>
                <c:pt idx="6261">
                  <c:v>1.2385999999999999E-2</c:v>
                </c:pt>
                <c:pt idx="6262">
                  <c:v>1.4421E-2</c:v>
                </c:pt>
                <c:pt idx="6263">
                  <c:v>8.6160000000000004E-3</c:v>
                </c:pt>
                <c:pt idx="6264">
                  <c:v>1.0605E-2</c:v>
                </c:pt>
                <c:pt idx="6265">
                  <c:v>1.0312999999999999E-2</c:v>
                </c:pt>
                <c:pt idx="6266">
                  <c:v>6.4510000000000001E-3</c:v>
                </c:pt>
                <c:pt idx="6267">
                  <c:v>3.6059999999999998E-3</c:v>
                </c:pt>
                <c:pt idx="6268">
                  <c:v>3.4159999999999998E-3</c:v>
                </c:pt>
                <c:pt idx="6269">
                  <c:v>2.454E-3</c:v>
                </c:pt>
                <c:pt idx="6270">
                  <c:v>2.3259999999999999E-3</c:v>
                </c:pt>
                <c:pt idx="6271">
                  <c:v>2.2800000000000003E-3</c:v>
                </c:pt>
                <c:pt idx="6272">
                  <c:v>3.101E-3</c:v>
                </c:pt>
                <c:pt idx="6273">
                  <c:v>2.5149999999999999E-3</c:v>
                </c:pt>
                <c:pt idx="6274">
                  <c:v>3.0209999999999998E-3</c:v>
                </c:pt>
                <c:pt idx="6275">
                  <c:v>1.8159999999999999E-3</c:v>
                </c:pt>
                <c:pt idx="6276">
                  <c:v>1.841E-3</c:v>
                </c:pt>
                <c:pt idx="6277">
                  <c:v>2.2979999999999997E-3</c:v>
                </c:pt>
                <c:pt idx="6278">
                  <c:v>1.7959999999999999E-3</c:v>
                </c:pt>
                <c:pt idx="6279">
                  <c:v>1.255E-3</c:v>
                </c:pt>
                <c:pt idx="6280">
                  <c:v>4.5000000000000005E-3</c:v>
                </c:pt>
                <c:pt idx="6281">
                  <c:v>4.8149999999999998E-3</c:v>
                </c:pt>
                <c:pt idx="6282">
                  <c:v>4.8649999999999995E-3</c:v>
                </c:pt>
                <c:pt idx="6283">
                  <c:v>4.4339999999999996E-3</c:v>
                </c:pt>
                <c:pt idx="6284">
                  <c:v>4.4089999999999997E-3</c:v>
                </c:pt>
                <c:pt idx="6285">
                  <c:v>3.1000000000000003E-3</c:v>
                </c:pt>
                <c:pt idx="6286">
                  <c:v>3.0130000000000001E-3</c:v>
                </c:pt>
                <c:pt idx="6287">
                  <c:v>4.3959999999999997E-3</c:v>
                </c:pt>
                <c:pt idx="6288">
                  <c:v>4.045E-3</c:v>
                </c:pt>
                <c:pt idx="6289">
                  <c:v>4.2259999999999997E-3</c:v>
                </c:pt>
                <c:pt idx="6290">
                  <c:v>4.816E-3</c:v>
                </c:pt>
                <c:pt idx="6291">
                  <c:v>4.6860000000000001E-3</c:v>
                </c:pt>
                <c:pt idx="6292">
                  <c:v>3.8639999999999998E-3</c:v>
                </c:pt>
                <c:pt idx="6293">
                  <c:v>3.591E-3</c:v>
                </c:pt>
                <c:pt idx="6294">
                  <c:v>3.4249999999999997E-3</c:v>
                </c:pt>
                <c:pt idx="6295">
                  <c:v>2.8089999999999999E-3</c:v>
                </c:pt>
                <c:pt idx="6296">
                  <c:v>2.4380000000000001E-3</c:v>
                </c:pt>
                <c:pt idx="6297">
                  <c:v>3.3900000000000002E-3</c:v>
                </c:pt>
                <c:pt idx="6298">
                  <c:v>3.6869999999999997E-3</c:v>
                </c:pt>
                <c:pt idx="6299">
                  <c:v>4.5259999999999996E-3</c:v>
                </c:pt>
                <c:pt idx="6300">
                  <c:v>5.9549999999999994E-3</c:v>
                </c:pt>
                <c:pt idx="6301">
                  <c:v>7.2119999999999997E-3</c:v>
                </c:pt>
                <c:pt idx="6302">
                  <c:v>6.3339999999999994E-3</c:v>
                </c:pt>
                <c:pt idx="6303">
                  <c:v>5.483E-3</c:v>
                </c:pt>
                <c:pt idx="6304">
                  <c:v>5.5639999999999995E-3</c:v>
                </c:pt>
                <c:pt idx="6305">
                  <c:v>7.293E-3</c:v>
                </c:pt>
                <c:pt idx="6306">
                  <c:v>9.2659999999999999E-3</c:v>
                </c:pt>
                <c:pt idx="6307">
                  <c:v>1.1550000000000001E-2</c:v>
                </c:pt>
                <c:pt idx="6308">
                  <c:v>1.4506999999999999E-2</c:v>
                </c:pt>
                <c:pt idx="6309">
                  <c:v>1.5380000000000001E-2</c:v>
                </c:pt>
                <c:pt idx="6310">
                  <c:v>1.3382E-2</c:v>
                </c:pt>
                <c:pt idx="6311">
                  <c:v>1.8491999999999998E-2</c:v>
                </c:pt>
                <c:pt idx="6312">
                  <c:v>2.0316000000000001E-2</c:v>
                </c:pt>
                <c:pt idx="6313">
                  <c:v>2.5054999999999997E-2</c:v>
                </c:pt>
                <c:pt idx="6314">
                  <c:v>3.5095000000000001E-2</c:v>
                </c:pt>
                <c:pt idx="6315">
                  <c:v>3.7310999999999997E-2</c:v>
                </c:pt>
                <c:pt idx="6316">
                  <c:v>4.1080000000000005E-2</c:v>
                </c:pt>
                <c:pt idx="6317">
                  <c:v>4.1180000000000001E-2</c:v>
                </c:pt>
                <c:pt idx="6318">
                  <c:v>4.7486999999999994E-2</c:v>
                </c:pt>
                <c:pt idx="6319">
                  <c:v>4.3170000000000007E-2</c:v>
                </c:pt>
                <c:pt idx="6320">
                  <c:v>3.8279000000000001E-2</c:v>
                </c:pt>
                <c:pt idx="6321">
                  <c:v>3.8158999999999998E-2</c:v>
                </c:pt>
                <c:pt idx="6322">
                  <c:v>3.4037999999999999E-2</c:v>
                </c:pt>
                <c:pt idx="6323">
                  <c:v>3.2830000000000005E-2</c:v>
                </c:pt>
                <c:pt idx="6324">
                  <c:v>2.6651999999999999E-2</c:v>
                </c:pt>
                <c:pt idx="6325">
                  <c:v>2.8256999999999997E-2</c:v>
                </c:pt>
                <c:pt idx="6326">
                  <c:v>2.7826E-2</c:v>
                </c:pt>
                <c:pt idx="6327">
                  <c:v>3.8188E-2</c:v>
                </c:pt>
                <c:pt idx="6328">
                  <c:v>3.6400999999999996E-2</c:v>
                </c:pt>
                <c:pt idx="6329">
                  <c:v>3.1417E-2</c:v>
                </c:pt>
                <c:pt idx="6330">
                  <c:v>2.6816E-2</c:v>
                </c:pt>
                <c:pt idx="6331">
                  <c:v>2.4948999999999999E-2</c:v>
                </c:pt>
                <c:pt idx="6332">
                  <c:v>2.2478999999999999E-2</c:v>
                </c:pt>
                <c:pt idx="6333">
                  <c:v>2.1946E-2</c:v>
                </c:pt>
                <c:pt idx="6334">
                  <c:v>2.0687999999999998E-2</c:v>
                </c:pt>
                <c:pt idx="6335">
                  <c:v>2.103E-2</c:v>
                </c:pt>
                <c:pt idx="6336">
                  <c:v>1.7453E-2</c:v>
                </c:pt>
                <c:pt idx="6337">
                  <c:v>1.9948E-2</c:v>
                </c:pt>
                <c:pt idx="6338">
                  <c:v>1.7717E-2</c:v>
                </c:pt>
                <c:pt idx="6339">
                  <c:v>1.6487999999999999E-2</c:v>
                </c:pt>
                <c:pt idx="6340">
                  <c:v>1.4284E-2</c:v>
                </c:pt>
                <c:pt idx="6341">
                  <c:v>1.6383999999999999E-2</c:v>
                </c:pt>
                <c:pt idx="6342">
                  <c:v>1.5976000000000001E-2</c:v>
                </c:pt>
                <c:pt idx="6343">
                  <c:v>1.1220000000000001E-2</c:v>
                </c:pt>
                <c:pt idx="6344">
                  <c:v>9.5829999999999995E-3</c:v>
                </c:pt>
                <c:pt idx="6345">
                  <c:v>1.0445999999999999E-2</c:v>
                </c:pt>
                <c:pt idx="6346">
                  <c:v>9.868E-3</c:v>
                </c:pt>
                <c:pt idx="6347">
                  <c:v>8.7549999999999989E-3</c:v>
                </c:pt>
                <c:pt idx="6348">
                  <c:v>8.343999999999999E-3</c:v>
                </c:pt>
                <c:pt idx="6349">
                  <c:v>9.1909999999999995E-3</c:v>
                </c:pt>
                <c:pt idx="6350">
                  <c:v>7.2859999999999999E-3</c:v>
                </c:pt>
                <c:pt idx="6351">
                  <c:v>6.9939999999999993E-3</c:v>
                </c:pt>
                <c:pt idx="6352">
                  <c:v>3.6566999999999995E-2</c:v>
                </c:pt>
                <c:pt idx="6353">
                  <c:v>5.0257999999999997E-2</c:v>
                </c:pt>
                <c:pt idx="6354">
                  <c:v>5.0962999999999994E-2</c:v>
                </c:pt>
                <c:pt idx="6355">
                  <c:v>4.6598000000000001E-2</c:v>
                </c:pt>
                <c:pt idx="6356">
                  <c:v>4.1842999999999998E-2</c:v>
                </c:pt>
                <c:pt idx="6357">
                  <c:v>3.4324E-2</c:v>
                </c:pt>
                <c:pt idx="6358">
                  <c:v>5.1164999999999995E-2</c:v>
                </c:pt>
                <c:pt idx="6359">
                  <c:v>4.9407E-2</c:v>
                </c:pt>
                <c:pt idx="6360">
                  <c:v>4.6440000000000002E-2</c:v>
                </c:pt>
                <c:pt idx="6361">
                  <c:v>4.8654999999999997E-2</c:v>
                </c:pt>
                <c:pt idx="6362">
                  <c:v>4.3135E-2</c:v>
                </c:pt>
                <c:pt idx="6363">
                  <c:v>3.8691999999999997E-2</c:v>
                </c:pt>
                <c:pt idx="6364">
                  <c:v>3.5965999999999998E-2</c:v>
                </c:pt>
                <c:pt idx="6365">
                  <c:v>3.0792E-2</c:v>
                </c:pt>
                <c:pt idx="6366">
                  <c:v>3.1455999999999998E-2</c:v>
                </c:pt>
                <c:pt idx="6367">
                  <c:v>2.5533999999999998E-2</c:v>
                </c:pt>
                <c:pt idx="6368">
                  <c:v>2.1367000000000001E-2</c:v>
                </c:pt>
                <c:pt idx="6369">
                  <c:v>1.2636E-2</c:v>
                </c:pt>
                <c:pt idx="6370">
                  <c:v>1.0284999999999999E-2</c:v>
                </c:pt>
                <c:pt idx="6371">
                  <c:v>8.0759999999999998E-3</c:v>
                </c:pt>
                <c:pt idx="6372">
                  <c:v>7.7229999999999998E-3</c:v>
                </c:pt>
                <c:pt idx="6373">
                  <c:v>7.0739999999999996E-3</c:v>
                </c:pt>
                <c:pt idx="6374">
                  <c:v>4.9379999999999997E-3</c:v>
                </c:pt>
                <c:pt idx="6375">
                  <c:v>5.4949999999999999E-3</c:v>
                </c:pt>
                <c:pt idx="6376">
                  <c:v>4.3549999999999995E-3</c:v>
                </c:pt>
                <c:pt idx="6377">
                  <c:v>3.7259999999999997E-3</c:v>
                </c:pt>
                <c:pt idx="6378">
                  <c:v>3.5759999999999998E-3</c:v>
                </c:pt>
                <c:pt idx="6379">
                  <c:v>1.1146E-2</c:v>
                </c:pt>
                <c:pt idx="6380">
                  <c:v>1.1118999999999999E-2</c:v>
                </c:pt>
                <c:pt idx="6381">
                  <c:v>9.977999999999999E-3</c:v>
                </c:pt>
                <c:pt idx="6382">
                  <c:v>1.0121999999999999E-2</c:v>
                </c:pt>
                <c:pt idx="6383">
                  <c:v>8.9169999999999996E-3</c:v>
                </c:pt>
                <c:pt idx="6384">
                  <c:v>7.4249999999999993E-3</c:v>
                </c:pt>
                <c:pt idx="6385">
                  <c:v>6.3359999999999996E-3</c:v>
                </c:pt>
                <c:pt idx="6386">
                  <c:v>7.7679999999999997E-3</c:v>
                </c:pt>
                <c:pt idx="6387">
                  <c:v>5.7000000000000002E-3</c:v>
                </c:pt>
                <c:pt idx="6388">
                  <c:v>6.6270000000000001E-3</c:v>
                </c:pt>
                <c:pt idx="6389">
                  <c:v>6.2359999999999994E-3</c:v>
                </c:pt>
                <c:pt idx="6390">
                  <c:v>6.0469999999999994E-3</c:v>
                </c:pt>
                <c:pt idx="6391">
                  <c:v>4.6990000000000001E-3</c:v>
                </c:pt>
                <c:pt idx="6392">
                  <c:v>6.5719999999999997E-3</c:v>
                </c:pt>
                <c:pt idx="6393">
                  <c:v>5.0809999999999996E-3</c:v>
                </c:pt>
                <c:pt idx="6394">
                  <c:v>3.8559999999999996E-3</c:v>
                </c:pt>
                <c:pt idx="6395">
                  <c:v>3.4649999999999998E-3</c:v>
                </c:pt>
                <c:pt idx="6396">
                  <c:v>3.5729999999999998E-3</c:v>
                </c:pt>
                <c:pt idx="6397">
                  <c:v>3.5149999999999999E-3</c:v>
                </c:pt>
                <c:pt idx="6398">
                  <c:v>4.1409999999999997E-3</c:v>
                </c:pt>
                <c:pt idx="6399">
                  <c:v>4.836E-3</c:v>
                </c:pt>
                <c:pt idx="6400">
                  <c:v>5.2919999999999998E-3</c:v>
                </c:pt>
                <c:pt idx="6401">
                  <c:v>5.5709999999999996E-3</c:v>
                </c:pt>
                <c:pt idx="6402">
                  <c:v>9.9909999999999999E-3</c:v>
                </c:pt>
                <c:pt idx="6403">
                  <c:v>7.7640000000000001E-3</c:v>
                </c:pt>
                <c:pt idx="6404">
                  <c:v>8.3339999999999994E-3</c:v>
                </c:pt>
                <c:pt idx="6405">
                  <c:v>2.0856E-2</c:v>
                </c:pt>
                <c:pt idx="6406">
                  <c:v>1.8000000000000002E-2</c:v>
                </c:pt>
                <c:pt idx="6407">
                  <c:v>2.2498999999999998E-2</c:v>
                </c:pt>
                <c:pt idx="6408">
                  <c:v>1.9613999999999999E-2</c:v>
                </c:pt>
                <c:pt idx="6409">
                  <c:v>2.3744999999999999E-2</c:v>
                </c:pt>
                <c:pt idx="6410">
                  <c:v>2.1480000000000003E-2</c:v>
                </c:pt>
                <c:pt idx="6411">
                  <c:v>1.7451999999999999E-2</c:v>
                </c:pt>
                <c:pt idx="6412">
                  <c:v>1.8405999999999999E-2</c:v>
                </c:pt>
                <c:pt idx="6413">
                  <c:v>1.6204E-2</c:v>
                </c:pt>
                <c:pt idx="6414">
                  <c:v>1.4182999999999999E-2</c:v>
                </c:pt>
                <c:pt idx="6415">
                  <c:v>1.1047999999999999E-2</c:v>
                </c:pt>
                <c:pt idx="6416">
                  <c:v>1.1129E-2</c:v>
                </c:pt>
                <c:pt idx="6417">
                  <c:v>5.4293000000000001E-2</c:v>
                </c:pt>
                <c:pt idx="6418">
                  <c:v>5.9447E-2</c:v>
                </c:pt>
                <c:pt idx="6419">
                  <c:v>6.0040000000000003E-2</c:v>
                </c:pt>
                <c:pt idx="6420">
                  <c:v>5.7140999999999997E-2</c:v>
                </c:pt>
                <c:pt idx="6421">
                  <c:v>5.4823999999999998E-2</c:v>
                </c:pt>
                <c:pt idx="6422">
                  <c:v>4.7113999999999996E-2</c:v>
                </c:pt>
                <c:pt idx="6423">
                  <c:v>4.2663E-2</c:v>
                </c:pt>
                <c:pt idx="6424">
                  <c:v>3.5039000000000001E-2</c:v>
                </c:pt>
                <c:pt idx="6425">
                  <c:v>2.9045999999999999E-2</c:v>
                </c:pt>
                <c:pt idx="6426">
                  <c:v>2.5558999999999998E-2</c:v>
                </c:pt>
                <c:pt idx="6427">
                  <c:v>2.0067999999999999E-2</c:v>
                </c:pt>
                <c:pt idx="6428">
                  <c:v>2.0645E-2</c:v>
                </c:pt>
                <c:pt idx="6429">
                  <c:v>1.6218E-2</c:v>
                </c:pt>
                <c:pt idx="6430">
                  <c:v>1.4121999999999999E-2</c:v>
                </c:pt>
                <c:pt idx="6431">
                  <c:v>1.2185999999999999E-2</c:v>
                </c:pt>
                <c:pt idx="6432">
                  <c:v>8.1510000000000003E-3</c:v>
                </c:pt>
                <c:pt idx="6433">
                  <c:v>7.1969999999999994E-3</c:v>
                </c:pt>
                <c:pt idx="6434">
                  <c:v>7.3839999999999999E-3</c:v>
                </c:pt>
                <c:pt idx="6435">
                  <c:v>5.6149999999999993E-3</c:v>
                </c:pt>
                <c:pt idx="6436">
                  <c:v>5.3219999999999995E-3</c:v>
                </c:pt>
                <c:pt idx="6437">
                  <c:v>7.4589999999999995E-3</c:v>
                </c:pt>
                <c:pt idx="6438">
                  <c:v>5.4730000000000004E-3</c:v>
                </c:pt>
                <c:pt idx="6439">
                  <c:v>4.9759999999999995E-3</c:v>
                </c:pt>
                <c:pt idx="6440">
                  <c:v>5.0739999999999995E-3</c:v>
                </c:pt>
                <c:pt idx="6441">
                  <c:v>4.2169999999999994E-3</c:v>
                </c:pt>
                <c:pt idx="6442">
                  <c:v>3.4379999999999997E-3</c:v>
                </c:pt>
                <c:pt idx="6443">
                  <c:v>2.153E-3</c:v>
                </c:pt>
                <c:pt idx="6444">
                  <c:v>1.7259999999999999E-3</c:v>
                </c:pt>
                <c:pt idx="6445">
                  <c:v>1.905E-3</c:v>
                </c:pt>
                <c:pt idx="6446">
                  <c:v>1.8469999999999999E-3</c:v>
                </c:pt>
                <c:pt idx="6447">
                  <c:v>1.5449999999999999E-3</c:v>
                </c:pt>
                <c:pt idx="6448">
                  <c:v>1.426E-3</c:v>
                </c:pt>
                <c:pt idx="6449">
                  <c:v>1.343E-3</c:v>
                </c:pt>
                <c:pt idx="6450">
                  <c:v>4.2569999999999995E-3</c:v>
                </c:pt>
                <c:pt idx="6451">
                  <c:v>4.1939999999999998E-3</c:v>
                </c:pt>
                <c:pt idx="6452">
                  <c:v>4.5750000000000001E-3</c:v>
                </c:pt>
                <c:pt idx="6453">
                  <c:v>6.5669999999999999E-3</c:v>
                </c:pt>
                <c:pt idx="6454">
                  <c:v>8.149E-3</c:v>
                </c:pt>
                <c:pt idx="6455">
                  <c:v>1.1797E-2</c:v>
                </c:pt>
                <c:pt idx="6456">
                  <c:v>1.4430000000000002E-2</c:v>
                </c:pt>
                <c:pt idx="6457">
                  <c:v>2.1423999999999999E-2</c:v>
                </c:pt>
                <c:pt idx="6458">
                  <c:v>1.6470000000000002E-2</c:v>
                </c:pt>
                <c:pt idx="6459">
                  <c:v>1.2596E-2</c:v>
                </c:pt>
                <c:pt idx="6460">
                  <c:v>1.4763999999999999E-2</c:v>
                </c:pt>
                <c:pt idx="6461">
                  <c:v>1.8610999999999999E-2</c:v>
                </c:pt>
                <c:pt idx="6462">
                  <c:v>3.2114999999999998E-2</c:v>
                </c:pt>
                <c:pt idx="6463">
                  <c:v>2.3848999999999999E-2</c:v>
                </c:pt>
                <c:pt idx="6464">
                  <c:v>1.8401999999999998E-2</c:v>
                </c:pt>
                <c:pt idx="6465">
                  <c:v>1.8680000000000002E-2</c:v>
                </c:pt>
                <c:pt idx="6466">
                  <c:v>2.5963E-2</c:v>
                </c:pt>
                <c:pt idx="6467">
                  <c:v>2.0454999999999997E-2</c:v>
                </c:pt>
                <c:pt idx="6468">
                  <c:v>1.3868E-2</c:v>
                </c:pt>
                <c:pt idx="6469">
                  <c:v>1.6721E-2</c:v>
                </c:pt>
                <c:pt idx="6470">
                  <c:v>1.3398999999999999E-2</c:v>
                </c:pt>
                <c:pt idx="6471">
                  <c:v>1.1297E-2</c:v>
                </c:pt>
                <c:pt idx="6472">
                  <c:v>1.1682999999999999E-2</c:v>
                </c:pt>
                <c:pt idx="6473">
                  <c:v>1.0144E-2</c:v>
                </c:pt>
                <c:pt idx="6474">
                  <c:v>9.4179999999999993E-3</c:v>
                </c:pt>
                <c:pt idx="6475">
                  <c:v>6.3079999999999994E-3</c:v>
                </c:pt>
                <c:pt idx="6476">
                  <c:v>4.7069999999999994E-3</c:v>
                </c:pt>
                <c:pt idx="6477">
                  <c:v>4.2919999999999998E-3</c:v>
                </c:pt>
                <c:pt idx="6478">
                  <c:v>4.8119999999999994E-3</c:v>
                </c:pt>
                <c:pt idx="6479">
                  <c:v>5.3270000000000001E-3</c:v>
                </c:pt>
                <c:pt idx="6480">
                  <c:v>5.5100000000000001E-3</c:v>
                </c:pt>
                <c:pt idx="6481">
                  <c:v>8.0909999999999992E-3</c:v>
                </c:pt>
                <c:pt idx="6482">
                  <c:v>8.6140000000000001E-3</c:v>
                </c:pt>
                <c:pt idx="6483">
                  <c:v>6.581E-3</c:v>
                </c:pt>
                <c:pt idx="6484">
                  <c:v>6.254E-3</c:v>
                </c:pt>
                <c:pt idx="6485">
                  <c:v>8.9179999999999988E-3</c:v>
                </c:pt>
                <c:pt idx="6486">
                  <c:v>8.123E-3</c:v>
                </c:pt>
                <c:pt idx="6487">
                  <c:v>7.2870000000000001E-3</c:v>
                </c:pt>
                <c:pt idx="6488">
                  <c:v>4.6210000000000001E-3</c:v>
                </c:pt>
                <c:pt idx="6489">
                  <c:v>5.1200000000000004E-3</c:v>
                </c:pt>
                <c:pt idx="6490">
                  <c:v>4.744E-3</c:v>
                </c:pt>
                <c:pt idx="6491">
                  <c:v>2.761E-3</c:v>
                </c:pt>
                <c:pt idx="6492">
                  <c:v>8.4219999999999989E-3</c:v>
                </c:pt>
                <c:pt idx="6493">
                  <c:v>4.4809999999999997E-3</c:v>
                </c:pt>
                <c:pt idx="6494">
                  <c:v>3.9319999999999997E-3</c:v>
                </c:pt>
                <c:pt idx="6495">
                  <c:v>3.2129999999999997E-3</c:v>
                </c:pt>
                <c:pt idx="6496">
                  <c:v>3.058E-3</c:v>
                </c:pt>
                <c:pt idx="6497">
                  <c:v>3.6149999999999997E-3</c:v>
                </c:pt>
                <c:pt idx="6498">
                  <c:v>6.1089999999999998E-3</c:v>
                </c:pt>
                <c:pt idx="6499">
                  <c:v>6.9039999999999995E-3</c:v>
                </c:pt>
                <c:pt idx="6500">
                  <c:v>1.1824999999999999E-2</c:v>
                </c:pt>
                <c:pt idx="6501">
                  <c:v>1.0843999999999999E-2</c:v>
                </c:pt>
                <c:pt idx="6502">
                  <c:v>1.7770999999999999E-2</c:v>
                </c:pt>
                <c:pt idx="6503">
                  <c:v>1.6173E-2</c:v>
                </c:pt>
                <c:pt idx="6504">
                  <c:v>1.7873E-2</c:v>
                </c:pt>
                <c:pt idx="6505">
                  <c:v>2.2534999999999999E-2</c:v>
                </c:pt>
                <c:pt idx="6506">
                  <c:v>2.2151000000000001E-2</c:v>
                </c:pt>
                <c:pt idx="6507">
                  <c:v>1.6005999999999999E-2</c:v>
                </c:pt>
                <c:pt idx="6508">
                  <c:v>1.3996999999999999E-2</c:v>
                </c:pt>
                <c:pt idx="6509">
                  <c:v>1.1481999999999999E-2</c:v>
                </c:pt>
                <c:pt idx="6510">
                  <c:v>1.3772E-2</c:v>
                </c:pt>
                <c:pt idx="6511">
                  <c:v>1.6292999999999998E-2</c:v>
                </c:pt>
                <c:pt idx="6512">
                  <c:v>1.2208999999999999E-2</c:v>
                </c:pt>
                <c:pt idx="6513">
                  <c:v>1.0050000000000002E-2</c:v>
                </c:pt>
                <c:pt idx="6514">
                  <c:v>7.4049999999999993E-3</c:v>
                </c:pt>
                <c:pt idx="6515">
                  <c:v>5.8430000000000001E-3</c:v>
                </c:pt>
                <c:pt idx="6516">
                  <c:v>4.8890000000000001E-3</c:v>
                </c:pt>
                <c:pt idx="6517">
                  <c:v>3.9359999999999994E-3</c:v>
                </c:pt>
                <c:pt idx="6518">
                  <c:v>4.4879999999999998E-3</c:v>
                </c:pt>
                <c:pt idx="6519">
                  <c:v>3.9610000000000001E-3</c:v>
                </c:pt>
                <c:pt idx="6520">
                  <c:v>4.5519999999999996E-3</c:v>
                </c:pt>
                <c:pt idx="6521">
                  <c:v>5.4529999999999995E-3</c:v>
                </c:pt>
                <c:pt idx="6522">
                  <c:v>6.2179999999999996E-3</c:v>
                </c:pt>
                <c:pt idx="6523">
                  <c:v>6.6829999999999997E-3</c:v>
                </c:pt>
                <c:pt idx="6524">
                  <c:v>1.5011999999999999E-2</c:v>
                </c:pt>
                <c:pt idx="6525">
                  <c:v>1.2376E-2</c:v>
                </c:pt>
                <c:pt idx="6526">
                  <c:v>9.7719999999999994E-3</c:v>
                </c:pt>
                <c:pt idx="6527">
                  <c:v>7.1900000000000002E-3</c:v>
                </c:pt>
                <c:pt idx="6528">
                  <c:v>7.1319999999999995E-3</c:v>
                </c:pt>
                <c:pt idx="6529">
                  <c:v>7.718E-3</c:v>
                </c:pt>
                <c:pt idx="6530">
                  <c:v>6.8230000000000001E-3</c:v>
                </c:pt>
                <c:pt idx="6531">
                  <c:v>8.6179999999999989E-3</c:v>
                </c:pt>
                <c:pt idx="6532">
                  <c:v>6.4659999999999995E-3</c:v>
                </c:pt>
                <c:pt idx="6533">
                  <c:v>5.2639999999999996E-3</c:v>
                </c:pt>
                <c:pt idx="6534">
                  <c:v>5.4979999999999994E-3</c:v>
                </c:pt>
                <c:pt idx="6535">
                  <c:v>8.4689999999999991E-3</c:v>
                </c:pt>
                <c:pt idx="6536">
                  <c:v>1.0598999999999999E-2</c:v>
                </c:pt>
                <c:pt idx="6537">
                  <c:v>1.0586999999999999E-2</c:v>
                </c:pt>
                <c:pt idx="6538">
                  <c:v>1.0312999999999999E-2</c:v>
                </c:pt>
                <c:pt idx="6539">
                  <c:v>7.0829999999999999E-3</c:v>
                </c:pt>
                <c:pt idx="6540">
                  <c:v>4.5929999999999999E-3</c:v>
                </c:pt>
                <c:pt idx="6541">
                  <c:v>3.555E-3</c:v>
                </c:pt>
                <c:pt idx="6542">
                  <c:v>4.0539999999999994E-3</c:v>
                </c:pt>
                <c:pt idx="6543">
                  <c:v>5.9789999999999999E-3</c:v>
                </c:pt>
                <c:pt idx="6544">
                  <c:v>7.6419999999999995E-3</c:v>
                </c:pt>
                <c:pt idx="6545">
                  <c:v>9.0049999999999991E-3</c:v>
                </c:pt>
                <c:pt idx="6546">
                  <c:v>1.0444E-2</c:v>
                </c:pt>
                <c:pt idx="6547">
                  <c:v>1.4992999999999999E-2</c:v>
                </c:pt>
                <c:pt idx="6548">
                  <c:v>1.2570999999999999E-2</c:v>
                </c:pt>
                <c:pt idx="6549">
                  <c:v>9.4600000000000014E-3</c:v>
                </c:pt>
                <c:pt idx="6550">
                  <c:v>1.2886E-2</c:v>
                </c:pt>
                <c:pt idx="6551">
                  <c:v>1.2999E-2</c:v>
                </c:pt>
                <c:pt idx="6552">
                  <c:v>9.0460000000000002E-3</c:v>
                </c:pt>
                <c:pt idx="6553">
                  <c:v>7.6279999999999994E-3</c:v>
                </c:pt>
                <c:pt idx="6554">
                  <c:v>6.6539999999999993E-3</c:v>
                </c:pt>
                <c:pt idx="6555">
                  <c:v>5.777E-3</c:v>
                </c:pt>
                <c:pt idx="6556">
                  <c:v>7.8879999999999992E-3</c:v>
                </c:pt>
                <c:pt idx="6557">
                  <c:v>9.247E-3</c:v>
                </c:pt>
                <c:pt idx="6558">
                  <c:v>8.3590000000000001E-3</c:v>
                </c:pt>
                <c:pt idx="6559">
                  <c:v>2.4560999999999999E-2</c:v>
                </c:pt>
                <c:pt idx="6560">
                  <c:v>1.8017999999999999E-2</c:v>
                </c:pt>
                <c:pt idx="6561">
                  <c:v>1.3450999999999999E-2</c:v>
                </c:pt>
                <c:pt idx="6562">
                  <c:v>1.1760000000000001E-2</c:v>
                </c:pt>
                <c:pt idx="6563">
                  <c:v>1.4001E-2</c:v>
                </c:pt>
                <c:pt idx="6564">
                  <c:v>1.225E-2</c:v>
                </c:pt>
                <c:pt idx="6565">
                  <c:v>1.0633E-2</c:v>
                </c:pt>
                <c:pt idx="6566">
                  <c:v>8.4650000000000003E-3</c:v>
                </c:pt>
                <c:pt idx="6567">
                  <c:v>2.2336999999999999E-2</c:v>
                </c:pt>
                <c:pt idx="6568">
                  <c:v>1.6948999999999999E-2</c:v>
                </c:pt>
                <c:pt idx="6569">
                  <c:v>1.5870000000000002E-2</c:v>
                </c:pt>
                <c:pt idx="6570">
                  <c:v>2.5291999999999999E-2</c:v>
                </c:pt>
                <c:pt idx="6571">
                  <c:v>2.1252999999999998E-2</c:v>
                </c:pt>
                <c:pt idx="6572">
                  <c:v>2.0923000000000001E-2</c:v>
                </c:pt>
                <c:pt idx="6573">
                  <c:v>1.6244999999999999E-2</c:v>
                </c:pt>
                <c:pt idx="6574">
                  <c:v>1.5657999999999998E-2</c:v>
                </c:pt>
                <c:pt idx="6575">
                  <c:v>1.7107999999999998E-2</c:v>
                </c:pt>
                <c:pt idx="6576">
                  <c:v>1.4671999999999999E-2</c:v>
                </c:pt>
                <c:pt idx="6577">
                  <c:v>1.2660000000000001E-2</c:v>
                </c:pt>
                <c:pt idx="6578">
                  <c:v>1.4760000000000001E-2</c:v>
                </c:pt>
                <c:pt idx="6579">
                  <c:v>1.9022000000000001E-2</c:v>
                </c:pt>
                <c:pt idx="6580">
                  <c:v>1.7968999999999999E-2</c:v>
                </c:pt>
                <c:pt idx="6581">
                  <c:v>1.5533999999999999E-2</c:v>
                </c:pt>
                <c:pt idx="6582">
                  <c:v>1.3994999999999999E-2</c:v>
                </c:pt>
                <c:pt idx="6583">
                  <c:v>1.2343999999999999E-2</c:v>
                </c:pt>
                <c:pt idx="6584">
                  <c:v>1.3084E-2</c:v>
                </c:pt>
                <c:pt idx="6585">
                  <c:v>1.5495E-2</c:v>
                </c:pt>
                <c:pt idx="6586">
                  <c:v>1.6926999999999998E-2</c:v>
                </c:pt>
                <c:pt idx="6587">
                  <c:v>2.5864999999999999E-2</c:v>
                </c:pt>
                <c:pt idx="6588">
                  <c:v>2.0400999999999999E-2</c:v>
                </c:pt>
                <c:pt idx="6589">
                  <c:v>1.7846999999999998E-2</c:v>
                </c:pt>
                <c:pt idx="6590">
                  <c:v>1.9090000000000003E-2</c:v>
                </c:pt>
                <c:pt idx="6591">
                  <c:v>1.8213999999999998E-2</c:v>
                </c:pt>
                <c:pt idx="6592">
                  <c:v>1.9948E-2</c:v>
                </c:pt>
                <c:pt idx="6593">
                  <c:v>1.6750999999999999E-2</c:v>
                </c:pt>
                <c:pt idx="6594">
                  <c:v>2.0374E-2</c:v>
                </c:pt>
                <c:pt idx="6595">
                  <c:v>2.7143999999999998E-2</c:v>
                </c:pt>
                <c:pt idx="6596">
                  <c:v>3.1827000000000001E-2</c:v>
                </c:pt>
                <c:pt idx="6597">
                  <c:v>4.4457999999999998E-2</c:v>
                </c:pt>
                <c:pt idx="6598">
                  <c:v>3.5390000000000005E-2</c:v>
                </c:pt>
                <c:pt idx="6599">
                  <c:v>3.1900000000000005E-2</c:v>
                </c:pt>
                <c:pt idx="6600">
                  <c:v>3.3148999999999998E-2</c:v>
                </c:pt>
                <c:pt idx="6601">
                  <c:v>3.0390999999999998E-2</c:v>
                </c:pt>
                <c:pt idx="6602">
                  <c:v>2.8128999999999998E-2</c:v>
                </c:pt>
                <c:pt idx="6603">
                  <c:v>2.2582999999999999E-2</c:v>
                </c:pt>
                <c:pt idx="6604">
                  <c:v>1.9420000000000003E-2</c:v>
                </c:pt>
                <c:pt idx="6605">
                  <c:v>1.6600999999999998E-2</c:v>
                </c:pt>
                <c:pt idx="6606">
                  <c:v>1.6688999999999999E-2</c:v>
                </c:pt>
                <c:pt idx="6607">
                  <c:v>1.5694E-2</c:v>
                </c:pt>
                <c:pt idx="6608">
                  <c:v>1.2662E-2</c:v>
                </c:pt>
                <c:pt idx="6609">
                  <c:v>1.1457E-2</c:v>
                </c:pt>
                <c:pt idx="6610">
                  <c:v>1.0834E-2</c:v>
                </c:pt>
                <c:pt idx="6611">
                  <c:v>1.149E-2</c:v>
                </c:pt>
                <c:pt idx="6612">
                  <c:v>1.7526E-2</c:v>
                </c:pt>
                <c:pt idx="6613">
                  <c:v>1.5910000000000001E-2</c:v>
                </c:pt>
                <c:pt idx="6614">
                  <c:v>1.9238999999999999E-2</c:v>
                </c:pt>
                <c:pt idx="6615">
                  <c:v>1.8383E-2</c:v>
                </c:pt>
                <c:pt idx="6616">
                  <c:v>2.2779000000000001E-2</c:v>
                </c:pt>
                <c:pt idx="6617">
                  <c:v>2.5916999999999999E-2</c:v>
                </c:pt>
                <c:pt idx="6618">
                  <c:v>1.8530000000000001E-2</c:v>
                </c:pt>
                <c:pt idx="6619">
                  <c:v>1.9598000000000001E-2</c:v>
                </c:pt>
                <c:pt idx="6620">
                  <c:v>1.7086E-2</c:v>
                </c:pt>
                <c:pt idx="6621">
                  <c:v>1.6951999999999998E-2</c:v>
                </c:pt>
                <c:pt idx="6622">
                  <c:v>2.1641000000000001E-2</c:v>
                </c:pt>
                <c:pt idx="6623">
                  <c:v>2.2867999999999999E-2</c:v>
                </c:pt>
                <c:pt idx="6624">
                  <c:v>2.4333E-2</c:v>
                </c:pt>
                <c:pt idx="6625">
                  <c:v>2.7514999999999998E-2</c:v>
                </c:pt>
                <c:pt idx="6626">
                  <c:v>2.7900999999999999E-2</c:v>
                </c:pt>
                <c:pt idx="6627">
                  <c:v>2.2655999999999999E-2</c:v>
                </c:pt>
                <c:pt idx="6628">
                  <c:v>2.2445E-2</c:v>
                </c:pt>
                <c:pt idx="6629">
                  <c:v>3.1123999999999999E-2</c:v>
                </c:pt>
                <c:pt idx="6630">
                  <c:v>4.5654E-2</c:v>
                </c:pt>
                <c:pt idx="6631">
                  <c:v>3.5362999999999999E-2</c:v>
                </c:pt>
                <c:pt idx="6632">
                  <c:v>3.8476999999999997E-2</c:v>
                </c:pt>
                <c:pt idx="6633">
                  <c:v>3.5161999999999999E-2</c:v>
                </c:pt>
                <c:pt idx="6634">
                  <c:v>3.2693E-2</c:v>
                </c:pt>
                <c:pt idx="6635">
                  <c:v>3.8330000000000003E-2</c:v>
                </c:pt>
                <c:pt idx="6636">
                  <c:v>3.6070000000000005E-2</c:v>
                </c:pt>
                <c:pt idx="6637">
                  <c:v>4.0485E-2</c:v>
                </c:pt>
                <c:pt idx="6638">
                  <c:v>3.5366999999999996E-2</c:v>
                </c:pt>
                <c:pt idx="6639">
                  <c:v>2.9812999999999999E-2</c:v>
                </c:pt>
                <c:pt idx="6640">
                  <c:v>2.5830000000000002E-2</c:v>
                </c:pt>
                <c:pt idx="6641">
                  <c:v>2.4601999999999999E-2</c:v>
                </c:pt>
                <c:pt idx="6642">
                  <c:v>2.1425E-2</c:v>
                </c:pt>
                <c:pt idx="6643">
                  <c:v>1.8918999999999998E-2</c:v>
                </c:pt>
                <c:pt idx="6644">
                  <c:v>2.0428999999999999E-2</c:v>
                </c:pt>
                <c:pt idx="6645">
                  <c:v>2.2581999999999998E-2</c:v>
                </c:pt>
                <c:pt idx="6646">
                  <c:v>2.3323999999999998E-2</c:v>
                </c:pt>
                <c:pt idx="6647">
                  <c:v>2.4313999999999999E-2</c:v>
                </c:pt>
                <c:pt idx="6648">
                  <c:v>1.9088999999999998E-2</c:v>
                </c:pt>
                <c:pt idx="6649">
                  <c:v>2.1436E-2</c:v>
                </c:pt>
                <c:pt idx="6650">
                  <c:v>2.2515999999999998E-2</c:v>
                </c:pt>
                <c:pt idx="6651">
                  <c:v>2.7378E-2</c:v>
                </c:pt>
                <c:pt idx="6652">
                  <c:v>2.1783999999999998E-2</c:v>
                </c:pt>
                <c:pt idx="6653">
                  <c:v>1.7881999999999999E-2</c:v>
                </c:pt>
                <c:pt idx="6654">
                  <c:v>1.4893999999999999E-2</c:v>
                </c:pt>
                <c:pt idx="6655">
                  <c:v>1.8173999999999999E-2</c:v>
                </c:pt>
                <c:pt idx="6656">
                  <c:v>1.8138999999999999E-2</c:v>
                </c:pt>
                <c:pt idx="6657">
                  <c:v>1.9515999999999999E-2</c:v>
                </c:pt>
                <c:pt idx="6658">
                  <c:v>1.3916E-2</c:v>
                </c:pt>
                <c:pt idx="6659">
                  <c:v>1.7607999999999999E-2</c:v>
                </c:pt>
                <c:pt idx="6660">
                  <c:v>1.7128000000000001E-2</c:v>
                </c:pt>
                <c:pt idx="6661">
                  <c:v>1.3476E-2</c:v>
                </c:pt>
                <c:pt idx="6662">
                  <c:v>9.6539999999999994E-3</c:v>
                </c:pt>
                <c:pt idx="6663">
                  <c:v>1.0829E-2</c:v>
                </c:pt>
                <c:pt idx="6664">
                  <c:v>1.35E-2</c:v>
                </c:pt>
                <c:pt idx="6665">
                  <c:v>1.2567E-2</c:v>
                </c:pt>
                <c:pt idx="6666">
                  <c:v>1.9212E-2</c:v>
                </c:pt>
                <c:pt idx="6667">
                  <c:v>1.4190999999999999E-2</c:v>
                </c:pt>
                <c:pt idx="6668">
                  <c:v>9.9369999999999997E-3</c:v>
                </c:pt>
                <c:pt idx="6669">
                  <c:v>6.6300000000000005E-3</c:v>
                </c:pt>
                <c:pt idx="6670">
                  <c:v>6.1259999999999995E-3</c:v>
                </c:pt>
                <c:pt idx="6671">
                  <c:v>7.92E-3</c:v>
                </c:pt>
                <c:pt idx="6672">
                  <c:v>1.0201E-2</c:v>
                </c:pt>
                <c:pt idx="6673">
                  <c:v>6.9739999999999993E-3</c:v>
                </c:pt>
                <c:pt idx="6674">
                  <c:v>5.7139999999999995E-3</c:v>
                </c:pt>
                <c:pt idx="6675">
                  <c:v>7.7929999999999996E-3</c:v>
                </c:pt>
                <c:pt idx="6676">
                  <c:v>1.0548E-2</c:v>
                </c:pt>
                <c:pt idx="6677">
                  <c:v>2.0701999999999998E-2</c:v>
                </c:pt>
                <c:pt idx="6678">
                  <c:v>2.0378E-2</c:v>
                </c:pt>
                <c:pt idx="6679">
                  <c:v>2.0773E-2</c:v>
                </c:pt>
                <c:pt idx="6680">
                  <c:v>1.6841999999999999E-2</c:v>
                </c:pt>
                <c:pt idx="6681">
                  <c:v>1.5444999999999999E-2</c:v>
                </c:pt>
                <c:pt idx="6682">
                  <c:v>1.8364999999999999E-2</c:v>
                </c:pt>
                <c:pt idx="6683">
                  <c:v>1.7235E-2</c:v>
                </c:pt>
                <c:pt idx="6684">
                  <c:v>2.7177999999999997E-2</c:v>
                </c:pt>
                <c:pt idx="6685">
                  <c:v>2.4995999999999997E-2</c:v>
                </c:pt>
                <c:pt idx="6686">
                  <c:v>2.9377999999999998E-2</c:v>
                </c:pt>
                <c:pt idx="6687">
                  <c:v>2.4001999999999999E-2</c:v>
                </c:pt>
                <c:pt idx="6688">
                  <c:v>2.0090999999999998E-2</c:v>
                </c:pt>
                <c:pt idx="6689">
                  <c:v>2.0905E-2</c:v>
                </c:pt>
                <c:pt idx="6690">
                  <c:v>2.4302999999999998E-2</c:v>
                </c:pt>
                <c:pt idx="6691">
                  <c:v>2.2075999999999998E-2</c:v>
                </c:pt>
                <c:pt idx="6692">
                  <c:v>2.3404999999999999E-2</c:v>
                </c:pt>
                <c:pt idx="6693">
                  <c:v>2.3282999999999998E-2</c:v>
                </c:pt>
                <c:pt idx="6694">
                  <c:v>3.1855000000000001E-2</c:v>
                </c:pt>
                <c:pt idx="6695">
                  <c:v>4.6080000000000003E-2</c:v>
                </c:pt>
                <c:pt idx="6696">
                  <c:v>3.9435999999999999E-2</c:v>
                </c:pt>
                <c:pt idx="6697">
                  <c:v>3.4651000000000001E-2</c:v>
                </c:pt>
                <c:pt idx="6698">
                  <c:v>2.8813999999999999E-2</c:v>
                </c:pt>
                <c:pt idx="6699">
                  <c:v>2.8052999999999998E-2</c:v>
                </c:pt>
                <c:pt idx="6700">
                  <c:v>2.6998999999999999E-2</c:v>
                </c:pt>
                <c:pt idx="6701">
                  <c:v>3.0530000000000002E-2</c:v>
                </c:pt>
                <c:pt idx="6702">
                  <c:v>2.8454999999999998E-2</c:v>
                </c:pt>
                <c:pt idx="6703">
                  <c:v>2.1308000000000001E-2</c:v>
                </c:pt>
                <c:pt idx="6704">
                  <c:v>2.4997999999999999E-2</c:v>
                </c:pt>
                <c:pt idx="6705">
                  <c:v>2.5925E-2</c:v>
                </c:pt>
                <c:pt idx="6706">
                  <c:v>2.2051999999999999E-2</c:v>
                </c:pt>
                <c:pt idx="6707">
                  <c:v>2.2876999999999998E-2</c:v>
                </c:pt>
                <c:pt idx="6708">
                  <c:v>2.0108999999999998E-2</c:v>
                </c:pt>
                <c:pt idx="6709">
                  <c:v>2.2530000000000001E-2</c:v>
                </c:pt>
                <c:pt idx="6710">
                  <c:v>5.1282999999999995E-2</c:v>
                </c:pt>
                <c:pt idx="6711">
                  <c:v>4.0562000000000001E-2</c:v>
                </c:pt>
                <c:pt idx="6712">
                  <c:v>4.1653999999999997E-2</c:v>
                </c:pt>
                <c:pt idx="6713">
                  <c:v>3.8461999999999996E-2</c:v>
                </c:pt>
                <c:pt idx="6714">
                  <c:v>4.1110999999999995E-2</c:v>
                </c:pt>
                <c:pt idx="6715">
                  <c:v>4.3438999999999998E-2</c:v>
                </c:pt>
                <c:pt idx="6716">
                  <c:v>4.1320999999999997E-2</c:v>
                </c:pt>
                <c:pt idx="6717">
                  <c:v>3.9865999999999999E-2</c:v>
                </c:pt>
                <c:pt idx="6718">
                  <c:v>3.5383999999999999E-2</c:v>
                </c:pt>
                <c:pt idx="6719">
                  <c:v>3.9638E-2</c:v>
                </c:pt>
                <c:pt idx="6720">
                  <c:v>5.6987999999999997E-2</c:v>
                </c:pt>
                <c:pt idx="6721">
                  <c:v>4.7578999999999996E-2</c:v>
                </c:pt>
                <c:pt idx="6722">
                  <c:v>4.0290000000000006E-2</c:v>
                </c:pt>
                <c:pt idx="6723">
                  <c:v>3.8287999999999996E-2</c:v>
                </c:pt>
                <c:pt idx="6724">
                  <c:v>3.0303999999999998E-2</c:v>
                </c:pt>
                <c:pt idx="6725">
                  <c:v>3.1348000000000001E-2</c:v>
                </c:pt>
                <c:pt idx="6726">
                  <c:v>3.0528E-2</c:v>
                </c:pt>
                <c:pt idx="6727">
                  <c:v>2.9876999999999997E-2</c:v>
                </c:pt>
                <c:pt idx="6728">
                  <c:v>2.4059000000000001E-2</c:v>
                </c:pt>
                <c:pt idx="6729">
                  <c:v>2.7760000000000003E-2</c:v>
                </c:pt>
                <c:pt idx="6730">
                  <c:v>3.1990000000000005E-2</c:v>
                </c:pt>
                <c:pt idx="6731">
                  <c:v>3.4141999999999999E-2</c:v>
                </c:pt>
                <c:pt idx="6732">
                  <c:v>3.1447999999999997E-2</c:v>
                </c:pt>
                <c:pt idx="6733">
                  <c:v>2.7928999999999999E-2</c:v>
                </c:pt>
                <c:pt idx="6734">
                  <c:v>2.3061999999999999E-2</c:v>
                </c:pt>
                <c:pt idx="6735">
                  <c:v>2.1603999999999998E-2</c:v>
                </c:pt>
                <c:pt idx="6736">
                  <c:v>2.0212999999999998E-2</c:v>
                </c:pt>
                <c:pt idx="6737">
                  <c:v>1.7575999999999998E-2</c:v>
                </c:pt>
                <c:pt idx="6738">
                  <c:v>1.4161E-2</c:v>
                </c:pt>
                <c:pt idx="6739">
                  <c:v>1.1061999999999999E-2</c:v>
                </c:pt>
                <c:pt idx="6740">
                  <c:v>9.7450000000000002E-3</c:v>
                </c:pt>
                <c:pt idx="6741">
                  <c:v>7.7059999999999993E-3</c:v>
                </c:pt>
                <c:pt idx="6742">
                  <c:v>6.5339999999999999E-3</c:v>
                </c:pt>
                <c:pt idx="6743">
                  <c:v>5.6579999999999998E-3</c:v>
                </c:pt>
                <c:pt idx="6744">
                  <c:v>4.5859999999999998E-3</c:v>
                </c:pt>
                <c:pt idx="6745">
                  <c:v>4.5750000000000001E-3</c:v>
                </c:pt>
                <c:pt idx="6746">
                  <c:v>6.0989999999999994E-3</c:v>
                </c:pt>
                <c:pt idx="6747">
                  <c:v>4.9670000000000001E-3</c:v>
                </c:pt>
                <c:pt idx="6748">
                  <c:v>4.7850000000000002E-3</c:v>
                </c:pt>
                <c:pt idx="6749">
                  <c:v>5.9129999999999999E-3</c:v>
                </c:pt>
                <c:pt idx="6750">
                  <c:v>7.1059999999999995E-3</c:v>
                </c:pt>
                <c:pt idx="6751">
                  <c:v>5.4770000000000001E-3</c:v>
                </c:pt>
                <c:pt idx="6752">
                  <c:v>4.3679999999999995E-3</c:v>
                </c:pt>
                <c:pt idx="6753">
                  <c:v>3.5479999999999999E-3</c:v>
                </c:pt>
                <c:pt idx="6754">
                  <c:v>1.4346999999999999E-2</c:v>
                </c:pt>
                <c:pt idx="6755">
                  <c:v>1.2022999999999999E-2</c:v>
                </c:pt>
                <c:pt idx="6756">
                  <c:v>1.0591999999999999E-2</c:v>
                </c:pt>
                <c:pt idx="6757">
                  <c:v>1.0234999999999999E-2</c:v>
                </c:pt>
                <c:pt idx="6758">
                  <c:v>1.5099E-2</c:v>
                </c:pt>
                <c:pt idx="6759">
                  <c:v>1.6773E-2</c:v>
                </c:pt>
                <c:pt idx="6760">
                  <c:v>2.0303999999999999E-2</c:v>
                </c:pt>
                <c:pt idx="6761">
                  <c:v>2.2303E-2</c:v>
                </c:pt>
                <c:pt idx="6762">
                  <c:v>1.6929E-2</c:v>
                </c:pt>
                <c:pt idx="6763">
                  <c:v>1.5250000000000001E-2</c:v>
                </c:pt>
                <c:pt idx="6764">
                  <c:v>1.6354999999999998E-2</c:v>
                </c:pt>
                <c:pt idx="6765">
                  <c:v>1.9355999999999998E-2</c:v>
                </c:pt>
                <c:pt idx="6766">
                  <c:v>2.8324999999999999E-2</c:v>
                </c:pt>
                <c:pt idx="6767">
                  <c:v>2.8638E-2</c:v>
                </c:pt>
                <c:pt idx="6768">
                  <c:v>2.6924999999999998E-2</c:v>
                </c:pt>
                <c:pt idx="6769">
                  <c:v>2.2456E-2</c:v>
                </c:pt>
                <c:pt idx="6770">
                  <c:v>3.6058E-2</c:v>
                </c:pt>
                <c:pt idx="6771">
                  <c:v>2.7975E-2</c:v>
                </c:pt>
                <c:pt idx="6772">
                  <c:v>2.2297999999999998E-2</c:v>
                </c:pt>
                <c:pt idx="6773">
                  <c:v>1.6597999999999998E-2</c:v>
                </c:pt>
                <c:pt idx="6774">
                  <c:v>1.3694999999999999E-2</c:v>
                </c:pt>
                <c:pt idx="6775">
                  <c:v>9.7959999999999992E-3</c:v>
                </c:pt>
                <c:pt idx="6776">
                  <c:v>8.5389999999999997E-3</c:v>
                </c:pt>
                <c:pt idx="6777">
                  <c:v>7.6879999999999995E-3</c:v>
                </c:pt>
                <c:pt idx="6778">
                  <c:v>7.8230000000000001E-3</c:v>
                </c:pt>
                <c:pt idx="6779">
                  <c:v>1.0607E-2</c:v>
                </c:pt>
                <c:pt idx="6780">
                  <c:v>1.0718E-2</c:v>
                </c:pt>
                <c:pt idx="6781">
                  <c:v>1.0909E-2</c:v>
                </c:pt>
                <c:pt idx="6782">
                  <c:v>9.1760000000000001E-3</c:v>
                </c:pt>
                <c:pt idx="6783">
                  <c:v>1.0423999999999999E-2</c:v>
                </c:pt>
                <c:pt idx="6784">
                  <c:v>1.5337999999999999E-2</c:v>
                </c:pt>
                <c:pt idx="6785">
                  <c:v>1.1370000000000002E-2</c:v>
                </c:pt>
                <c:pt idx="6786">
                  <c:v>8.2209999999999991E-3</c:v>
                </c:pt>
                <c:pt idx="6787">
                  <c:v>1.5880999999999999E-2</c:v>
                </c:pt>
                <c:pt idx="6788">
                  <c:v>1.4473999999999999E-2</c:v>
                </c:pt>
                <c:pt idx="6789">
                  <c:v>1.1212E-2</c:v>
                </c:pt>
                <c:pt idx="6790">
                  <c:v>9.0980000000000002E-3</c:v>
                </c:pt>
                <c:pt idx="6791">
                  <c:v>8.4169999999999991E-3</c:v>
                </c:pt>
                <c:pt idx="6792">
                  <c:v>7.1959999999999993E-3</c:v>
                </c:pt>
                <c:pt idx="6793">
                  <c:v>6.0489999999999997E-3</c:v>
                </c:pt>
                <c:pt idx="6794">
                  <c:v>5.7959999999999999E-3</c:v>
                </c:pt>
                <c:pt idx="6795">
                  <c:v>5.6169999999999996E-3</c:v>
                </c:pt>
                <c:pt idx="6796">
                  <c:v>5.9759999999999995E-3</c:v>
                </c:pt>
                <c:pt idx="6797">
                  <c:v>2.0257000000000001E-2</c:v>
                </c:pt>
                <c:pt idx="6798">
                  <c:v>1.8544999999999999E-2</c:v>
                </c:pt>
                <c:pt idx="6799">
                  <c:v>1.3665999999999999E-2</c:v>
                </c:pt>
                <c:pt idx="6800">
                  <c:v>1.3170999999999999E-2</c:v>
                </c:pt>
                <c:pt idx="6801">
                  <c:v>1.2114E-2</c:v>
                </c:pt>
                <c:pt idx="6802">
                  <c:v>1.4808E-2</c:v>
                </c:pt>
                <c:pt idx="6803">
                  <c:v>1.3087999999999999E-2</c:v>
                </c:pt>
                <c:pt idx="6804">
                  <c:v>1.3651E-2</c:v>
                </c:pt>
                <c:pt idx="6805">
                  <c:v>1.3505E-2</c:v>
                </c:pt>
                <c:pt idx="6806">
                  <c:v>1.9494999999999998E-2</c:v>
                </c:pt>
                <c:pt idx="6807">
                  <c:v>2.1030999999999998E-2</c:v>
                </c:pt>
                <c:pt idx="6808">
                  <c:v>1.9557999999999999E-2</c:v>
                </c:pt>
                <c:pt idx="6809">
                  <c:v>2.7878999999999998E-2</c:v>
                </c:pt>
                <c:pt idx="6810">
                  <c:v>2.5087999999999999E-2</c:v>
                </c:pt>
                <c:pt idx="6811">
                  <c:v>2.1425E-2</c:v>
                </c:pt>
                <c:pt idx="6812">
                  <c:v>1.7443E-2</c:v>
                </c:pt>
                <c:pt idx="6813">
                  <c:v>1.6076999999999998E-2</c:v>
                </c:pt>
                <c:pt idx="6814">
                  <c:v>1.7721999999999998E-2</c:v>
                </c:pt>
                <c:pt idx="6815">
                  <c:v>2.4215999999999998E-2</c:v>
                </c:pt>
                <c:pt idx="6816">
                  <c:v>2.2475999999999999E-2</c:v>
                </c:pt>
                <c:pt idx="6817">
                  <c:v>2.3438999999999998E-2</c:v>
                </c:pt>
                <c:pt idx="6818">
                  <c:v>2.1132999999999999E-2</c:v>
                </c:pt>
                <c:pt idx="6819">
                  <c:v>1.9435999999999998E-2</c:v>
                </c:pt>
                <c:pt idx="6820">
                  <c:v>2.2151999999999998E-2</c:v>
                </c:pt>
                <c:pt idx="6821">
                  <c:v>2.5862E-2</c:v>
                </c:pt>
                <c:pt idx="6822">
                  <c:v>2.0472000000000001E-2</c:v>
                </c:pt>
                <c:pt idx="6823">
                  <c:v>1.2778999999999999E-2</c:v>
                </c:pt>
                <c:pt idx="6824">
                  <c:v>2.3088999999999998E-2</c:v>
                </c:pt>
                <c:pt idx="6825">
                  <c:v>2.0721E-2</c:v>
                </c:pt>
                <c:pt idx="6826">
                  <c:v>1.9351999999999998E-2</c:v>
                </c:pt>
                <c:pt idx="6827">
                  <c:v>1.7923999999999999E-2</c:v>
                </c:pt>
                <c:pt idx="6828">
                  <c:v>2.3108999999999998E-2</c:v>
                </c:pt>
                <c:pt idx="6829">
                  <c:v>2.4871999999999998E-2</c:v>
                </c:pt>
                <c:pt idx="6830">
                  <c:v>1.9348999999999998E-2</c:v>
                </c:pt>
                <c:pt idx="6831">
                  <c:v>1.8803999999999998E-2</c:v>
                </c:pt>
                <c:pt idx="6832">
                  <c:v>1.9209E-2</c:v>
                </c:pt>
                <c:pt idx="6833">
                  <c:v>1.6385E-2</c:v>
                </c:pt>
                <c:pt idx="6834">
                  <c:v>2.6780999999999999E-2</c:v>
                </c:pt>
                <c:pt idx="6835">
                  <c:v>2.085E-2</c:v>
                </c:pt>
                <c:pt idx="6836">
                  <c:v>2.7871999999999997E-2</c:v>
                </c:pt>
                <c:pt idx="6837">
                  <c:v>2.2790999999999999E-2</c:v>
                </c:pt>
                <c:pt idx="6838">
                  <c:v>3.6200000000000003E-2</c:v>
                </c:pt>
                <c:pt idx="6839">
                  <c:v>4.0627999999999997E-2</c:v>
                </c:pt>
                <c:pt idx="6840">
                  <c:v>3.7706999999999997E-2</c:v>
                </c:pt>
                <c:pt idx="6841">
                  <c:v>3.8700000000000005E-2</c:v>
                </c:pt>
                <c:pt idx="6842">
                  <c:v>3.6821E-2</c:v>
                </c:pt>
                <c:pt idx="6843">
                  <c:v>3.4292999999999997E-2</c:v>
                </c:pt>
                <c:pt idx="6844">
                  <c:v>3.9896000000000001E-2</c:v>
                </c:pt>
                <c:pt idx="6845">
                  <c:v>3.5993999999999998E-2</c:v>
                </c:pt>
                <c:pt idx="6846">
                  <c:v>2.8860000000000004E-2</c:v>
                </c:pt>
                <c:pt idx="6847">
                  <c:v>2.4603999999999997E-2</c:v>
                </c:pt>
                <c:pt idx="6848">
                  <c:v>1.6017E-2</c:v>
                </c:pt>
                <c:pt idx="6849">
                  <c:v>1.1325E-2</c:v>
                </c:pt>
                <c:pt idx="6850">
                  <c:v>9.1830000000000002E-3</c:v>
                </c:pt>
                <c:pt idx="6851">
                  <c:v>8.1879999999999991E-3</c:v>
                </c:pt>
                <c:pt idx="6852">
                  <c:v>1.2794E-2</c:v>
                </c:pt>
                <c:pt idx="6853">
                  <c:v>1.008E-2</c:v>
                </c:pt>
                <c:pt idx="6854">
                  <c:v>1.4178E-2</c:v>
                </c:pt>
                <c:pt idx="6855">
                  <c:v>1.3696E-2</c:v>
                </c:pt>
                <c:pt idx="6856">
                  <c:v>1.4853E-2</c:v>
                </c:pt>
                <c:pt idx="6857">
                  <c:v>1.6971999999999998E-2</c:v>
                </c:pt>
                <c:pt idx="6858">
                  <c:v>1.4523999999999999E-2</c:v>
                </c:pt>
                <c:pt idx="6859">
                  <c:v>2.3216000000000001E-2</c:v>
                </c:pt>
                <c:pt idx="6860">
                  <c:v>1.7534999999999999E-2</c:v>
                </c:pt>
                <c:pt idx="6861">
                  <c:v>1.6046999999999999E-2</c:v>
                </c:pt>
                <c:pt idx="6862">
                  <c:v>1.8230000000000003E-2</c:v>
                </c:pt>
                <c:pt idx="6863">
                  <c:v>2.2793999999999998E-2</c:v>
                </c:pt>
                <c:pt idx="6864">
                  <c:v>2.3533999999999999E-2</c:v>
                </c:pt>
                <c:pt idx="6865">
                  <c:v>1.9931000000000001E-2</c:v>
                </c:pt>
                <c:pt idx="6866">
                  <c:v>1.8783999999999999E-2</c:v>
                </c:pt>
                <c:pt idx="6867">
                  <c:v>1.6770999999999998E-2</c:v>
                </c:pt>
                <c:pt idx="6868">
                  <c:v>1.9190000000000002E-2</c:v>
                </c:pt>
                <c:pt idx="6869">
                  <c:v>1.6937999999999998E-2</c:v>
                </c:pt>
                <c:pt idx="6870">
                  <c:v>1.7666999999999999E-2</c:v>
                </c:pt>
                <c:pt idx="6871">
                  <c:v>1.7323999999999999E-2</c:v>
                </c:pt>
                <c:pt idx="6872">
                  <c:v>1.9476999999999998E-2</c:v>
                </c:pt>
                <c:pt idx="6873">
                  <c:v>1.5920999999999998E-2</c:v>
                </c:pt>
                <c:pt idx="6874">
                  <c:v>1.1713999999999999E-2</c:v>
                </c:pt>
                <c:pt idx="6875">
                  <c:v>1.1231E-2</c:v>
                </c:pt>
                <c:pt idx="6876">
                  <c:v>2.3309E-2</c:v>
                </c:pt>
                <c:pt idx="6877">
                  <c:v>3.1266999999999996E-2</c:v>
                </c:pt>
                <c:pt idx="6878">
                  <c:v>2.6979E-2</c:v>
                </c:pt>
                <c:pt idx="6879">
                  <c:v>2.8327999999999999E-2</c:v>
                </c:pt>
                <c:pt idx="6880">
                  <c:v>4.6110999999999999E-2</c:v>
                </c:pt>
                <c:pt idx="6881">
                  <c:v>4.8238999999999997E-2</c:v>
                </c:pt>
                <c:pt idx="6882">
                  <c:v>4.4882999999999999E-2</c:v>
                </c:pt>
                <c:pt idx="6883">
                  <c:v>5.8136E-2</c:v>
                </c:pt>
                <c:pt idx="6884">
                  <c:v>5.1650999999999996E-2</c:v>
                </c:pt>
                <c:pt idx="6885">
                  <c:v>4.8004999999999999E-2</c:v>
                </c:pt>
                <c:pt idx="6886">
                  <c:v>4.2980000000000004E-2</c:v>
                </c:pt>
                <c:pt idx="6887">
                  <c:v>3.5688999999999999E-2</c:v>
                </c:pt>
                <c:pt idx="6888">
                  <c:v>3.0265999999999998E-2</c:v>
                </c:pt>
                <c:pt idx="6889">
                  <c:v>4.1981999999999998E-2</c:v>
                </c:pt>
                <c:pt idx="6890">
                  <c:v>3.3621999999999999E-2</c:v>
                </c:pt>
                <c:pt idx="6891">
                  <c:v>2.7365E-2</c:v>
                </c:pt>
                <c:pt idx="6892">
                  <c:v>3.1226999999999998E-2</c:v>
                </c:pt>
                <c:pt idx="6893">
                  <c:v>3.0360999999999999E-2</c:v>
                </c:pt>
                <c:pt idx="6894">
                  <c:v>2.7972E-2</c:v>
                </c:pt>
                <c:pt idx="6895">
                  <c:v>2.3986E-2</c:v>
                </c:pt>
                <c:pt idx="6896">
                  <c:v>2.1080000000000002E-2</c:v>
                </c:pt>
                <c:pt idx="6897">
                  <c:v>1.6524999999999998E-2</c:v>
                </c:pt>
                <c:pt idx="6898">
                  <c:v>1.6671999999999999E-2</c:v>
                </c:pt>
                <c:pt idx="6899">
                  <c:v>2.0022999999999999E-2</c:v>
                </c:pt>
                <c:pt idx="6900">
                  <c:v>1.8284999999999999E-2</c:v>
                </c:pt>
                <c:pt idx="6901">
                  <c:v>1.5488E-2</c:v>
                </c:pt>
                <c:pt idx="6902">
                  <c:v>1.3257999999999999E-2</c:v>
                </c:pt>
                <c:pt idx="6903">
                  <c:v>1.2884E-2</c:v>
                </c:pt>
                <c:pt idx="6904">
                  <c:v>1.0650999999999999E-2</c:v>
                </c:pt>
                <c:pt idx="6905">
                  <c:v>9.3449999999999991E-3</c:v>
                </c:pt>
                <c:pt idx="6906">
                  <c:v>7.9349999999999993E-3</c:v>
                </c:pt>
                <c:pt idx="6907">
                  <c:v>7.3819999999999997E-3</c:v>
                </c:pt>
                <c:pt idx="6908">
                  <c:v>1.0685E-2</c:v>
                </c:pt>
                <c:pt idx="6909">
                  <c:v>1.0158E-2</c:v>
                </c:pt>
                <c:pt idx="6910">
                  <c:v>1.0015999999999999E-2</c:v>
                </c:pt>
                <c:pt idx="6911">
                  <c:v>7.810000000000001E-3</c:v>
                </c:pt>
                <c:pt idx="6912">
                  <c:v>1.4782E-2</c:v>
                </c:pt>
                <c:pt idx="6913">
                  <c:v>1.1642E-2</c:v>
                </c:pt>
                <c:pt idx="6914">
                  <c:v>9.1439999999999994E-3</c:v>
                </c:pt>
                <c:pt idx="6915">
                  <c:v>8.6079999999999993E-3</c:v>
                </c:pt>
                <c:pt idx="6916">
                  <c:v>7.9869999999999993E-3</c:v>
                </c:pt>
                <c:pt idx="6917">
                  <c:v>7.4769999999999993E-3</c:v>
                </c:pt>
                <c:pt idx="6918">
                  <c:v>5.7829999999999999E-3</c:v>
                </c:pt>
                <c:pt idx="6919">
                  <c:v>7.1309999999999993E-3</c:v>
                </c:pt>
                <c:pt idx="6920">
                  <c:v>6.9429999999999995E-3</c:v>
                </c:pt>
                <c:pt idx="6921">
                  <c:v>8.3700000000000007E-3</c:v>
                </c:pt>
                <c:pt idx="6922">
                  <c:v>7.5489999999999993E-3</c:v>
                </c:pt>
                <c:pt idx="6923">
                  <c:v>6.5989999999999998E-3</c:v>
                </c:pt>
                <c:pt idx="6924">
                  <c:v>5.1659999999999996E-3</c:v>
                </c:pt>
                <c:pt idx="6925">
                  <c:v>6.1110000000000001E-3</c:v>
                </c:pt>
                <c:pt idx="6926">
                  <c:v>4.7500000000000007E-3</c:v>
                </c:pt>
                <c:pt idx="6927">
                  <c:v>4.7029999999999997E-3</c:v>
                </c:pt>
                <c:pt idx="6928">
                  <c:v>4.5449999999999996E-3</c:v>
                </c:pt>
                <c:pt idx="6929">
                  <c:v>4.0019999999999995E-3</c:v>
                </c:pt>
                <c:pt idx="6930">
                  <c:v>3.7629999999999999E-3</c:v>
                </c:pt>
                <c:pt idx="6931">
                  <c:v>4.1909999999999994E-3</c:v>
                </c:pt>
                <c:pt idx="6932">
                  <c:v>4.0369999999999998E-3</c:v>
                </c:pt>
                <c:pt idx="6933">
                  <c:v>4.5469999999999998E-3</c:v>
                </c:pt>
                <c:pt idx="6934">
                  <c:v>6.8469999999999998E-3</c:v>
                </c:pt>
                <c:pt idx="6935">
                  <c:v>1.0985999999999999E-2</c:v>
                </c:pt>
                <c:pt idx="6936">
                  <c:v>1.5830999999999998E-2</c:v>
                </c:pt>
                <c:pt idx="6937">
                  <c:v>2.3514E-2</c:v>
                </c:pt>
                <c:pt idx="6938">
                  <c:v>2.2748999999999998E-2</c:v>
                </c:pt>
                <c:pt idx="6939">
                  <c:v>2.3168999999999999E-2</c:v>
                </c:pt>
                <c:pt idx="6940">
                  <c:v>2.4662E-2</c:v>
                </c:pt>
                <c:pt idx="6941">
                  <c:v>2.4954E-2</c:v>
                </c:pt>
                <c:pt idx="6942">
                  <c:v>2.5093999999999998E-2</c:v>
                </c:pt>
                <c:pt idx="6943">
                  <c:v>1.9694E-2</c:v>
                </c:pt>
                <c:pt idx="6944">
                  <c:v>3.8204999999999996E-2</c:v>
                </c:pt>
                <c:pt idx="6945">
                  <c:v>4.3101E-2</c:v>
                </c:pt>
                <c:pt idx="6946">
                  <c:v>3.764E-2</c:v>
                </c:pt>
                <c:pt idx="6947">
                  <c:v>3.3494999999999997E-2</c:v>
                </c:pt>
                <c:pt idx="6948">
                  <c:v>3.4493999999999997E-2</c:v>
                </c:pt>
                <c:pt idx="6949">
                  <c:v>3.4785999999999997E-2</c:v>
                </c:pt>
                <c:pt idx="6950">
                  <c:v>3.1916E-2</c:v>
                </c:pt>
                <c:pt idx="6951">
                  <c:v>2.8525999999999999E-2</c:v>
                </c:pt>
                <c:pt idx="6952">
                  <c:v>2.9222999999999999E-2</c:v>
                </c:pt>
                <c:pt idx="6953">
                  <c:v>2.7018E-2</c:v>
                </c:pt>
                <c:pt idx="6954">
                  <c:v>2.8250000000000001E-2</c:v>
                </c:pt>
                <c:pt idx="6955">
                  <c:v>3.0560000000000004E-2</c:v>
                </c:pt>
                <c:pt idx="6956">
                  <c:v>2.8527999999999998E-2</c:v>
                </c:pt>
                <c:pt idx="6957">
                  <c:v>2.7358E-2</c:v>
                </c:pt>
                <c:pt idx="6958">
                  <c:v>3.1203999999999999E-2</c:v>
                </c:pt>
                <c:pt idx="6959">
                  <c:v>2.6792999999999997E-2</c:v>
                </c:pt>
                <c:pt idx="6960">
                  <c:v>3.3440999999999999E-2</c:v>
                </c:pt>
                <c:pt idx="6961">
                  <c:v>3.4072999999999999E-2</c:v>
                </c:pt>
                <c:pt idx="6962">
                  <c:v>3.3993999999999996E-2</c:v>
                </c:pt>
                <c:pt idx="6963">
                  <c:v>3.1605000000000001E-2</c:v>
                </c:pt>
                <c:pt idx="6964">
                  <c:v>3.4585999999999999E-2</c:v>
                </c:pt>
                <c:pt idx="6965">
                  <c:v>3.0060000000000003E-2</c:v>
                </c:pt>
                <c:pt idx="6966">
                  <c:v>2.6886999999999998E-2</c:v>
                </c:pt>
                <c:pt idx="6967">
                  <c:v>2.5658999999999998E-2</c:v>
                </c:pt>
                <c:pt idx="6968">
                  <c:v>2.5366E-2</c:v>
                </c:pt>
                <c:pt idx="6969">
                  <c:v>2.6220000000000004E-2</c:v>
                </c:pt>
                <c:pt idx="6970">
                  <c:v>2.3219E-2</c:v>
                </c:pt>
                <c:pt idx="6971">
                  <c:v>3.4768E-2</c:v>
                </c:pt>
                <c:pt idx="6972">
                  <c:v>3.542E-2</c:v>
                </c:pt>
                <c:pt idx="6973">
                  <c:v>3.6364E-2</c:v>
                </c:pt>
                <c:pt idx="6974">
                  <c:v>3.5292999999999998E-2</c:v>
                </c:pt>
                <c:pt idx="6975">
                  <c:v>3.1253999999999997E-2</c:v>
                </c:pt>
                <c:pt idx="6976">
                  <c:v>2.4756E-2</c:v>
                </c:pt>
                <c:pt idx="6977">
                  <c:v>2.0191999999999998E-2</c:v>
                </c:pt>
                <c:pt idx="6978">
                  <c:v>2.2605999999999998E-2</c:v>
                </c:pt>
                <c:pt idx="6979">
                  <c:v>1.9021E-2</c:v>
                </c:pt>
                <c:pt idx="6980">
                  <c:v>2.2945E-2</c:v>
                </c:pt>
                <c:pt idx="6981">
                  <c:v>1.9630000000000002E-2</c:v>
                </c:pt>
                <c:pt idx="6982">
                  <c:v>3.4304999999999995E-2</c:v>
                </c:pt>
                <c:pt idx="6983">
                  <c:v>2.7144999999999999E-2</c:v>
                </c:pt>
                <c:pt idx="6984">
                  <c:v>2.2127999999999998E-2</c:v>
                </c:pt>
                <c:pt idx="6985">
                  <c:v>1.9157999999999998E-2</c:v>
                </c:pt>
                <c:pt idx="6986">
                  <c:v>1.6278999999999998E-2</c:v>
                </c:pt>
                <c:pt idx="6987">
                  <c:v>1.5986E-2</c:v>
                </c:pt>
                <c:pt idx="6988">
                  <c:v>1.4700999999999999E-2</c:v>
                </c:pt>
                <c:pt idx="6989">
                  <c:v>1.6261999999999999E-2</c:v>
                </c:pt>
                <c:pt idx="6990">
                  <c:v>1.5179E-2</c:v>
                </c:pt>
                <c:pt idx="6991">
                  <c:v>1.5552E-2</c:v>
                </c:pt>
                <c:pt idx="6992">
                  <c:v>1.1680000000000001E-2</c:v>
                </c:pt>
                <c:pt idx="6993">
                  <c:v>1.1311E-2</c:v>
                </c:pt>
                <c:pt idx="6994">
                  <c:v>9.8659999999999998E-3</c:v>
                </c:pt>
                <c:pt idx="6995">
                  <c:v>1.059E-2</c:v>
                </c:pt>
                <c:pt idx="6996">
                  <c:v>1.7044E-2</c:v>
                </c:pt>
                <c:pt idx="6997">
                  <c:v>2.2880999999999999E-2</c:v>
                </c:pt>
                <c:pt idx="6998">
                  <c:v>1.8154E-2</c:v>
                </c:pt>
                <c:pt idx="6999">
                  <c:v>2.2570000000000003E-2</c:v>
                </c:pt>
                <c:pt idx="7000">
                  <c:v>2.6556E-2</c:v>
                </c:pt>
                <c:pt idx="7001">
                  <c:v>2.2817999999999998E-2</c:v>
                </c:pt>
                <c:pt idx="7002">
                  <c:v>2.5144E-2</c:v>
                </c:pt>
                <c:pt idx="7003">
                  <c:v>2.4975999999999998E-2</c:v>
                </c:pt>
                <c:pt idx="7004">
                  <c:v>2.6917999999999997E-2</c:v>
                </c:pt>
                <c:pt idx="7005">
                  <c:v>2.1172999999999997E-2</c:v>
                </c:pt>
                <c:pt idx="7006">
                  <c:v>2.1913999999999999E-2</c:v>
                </c:pt>
                <c:pt idx="7007">
                  <c:v>2.0649000000000001E-2</c:v>
                </c:pt>
                <c:pt idx="7008">
                  <c:v>1.5879000000000001E-2</c:v>
                </c:pt>
                <c:pt idx="7009">
                  <c:v>1.4846E-2</c:v>
                </c:pt>
                <c:pt idx="7010">
                  <c:v>1.3391999999999999E-2</c:v>
                </c:pt>
                <c:pt idx="7011">
                  <c:v>1.2671999999999999E-2</c:v>
                </c:pt>
                <c:pt idx="7012">
                  <c:v>1.2595E-2</c:v>
                </c:pt>
                <c:pt idx="7013">
                  <c:v>1.1177999999999999E-2</c:v>
                </c:pt>
                <c:pt idx="7014">
                  <c:v>1.0605999999999999E-2</c:v>
                </c:pt>
                <c:pt idx="7015">
                  <c:v>1.4945999999999999E-2</c:v>
                </c:pt>
                <c:pt idx="7016">
                  <c:v>1.3238999999999999E-2</c:v>
                </c:pt>
                <c:pt idx="7017">
                  <c:v>1.8394999999999998E-2</c:v>
                </c:pt>
                <c:pt idx="7018">
                  <c:v>3.6622000000000002E-2</c:v>
                </c:pt>
                <c:pt idx="7019">
                  <c:v>4.6586999999999996E-2</c:v>
                </c:pt>
                <c:pt idx="7020">
                  <c:v>3.8931E-2</c:v>
                </c:pt>
                <c:pt idx="7021">
                  <c:v>4.0281999999999998E-2</c:v>
                </c:pt>
                <c:pt idx="7022">
                  <c:v>3.8775999999999998E-2</c:v>
                </c:pt>
                <c:pt idx="7023">
                  <c:v>3.7217E-2</c:v>
                </c:pt>
                <c:pt idx="7024">
                  <c:v>3.1567999999999999E-2</c:v>
                </c:pt>
                <c:pt idx="7025">
                  <c:v>2.6168999999999998E-2</c:v>
                </c:pt>
                <c:pt idx="7026">
                  <c:v>2.5867999999999999E-2</c:v>
                </c:pt>
                <c:pt idx="7027">
                  <c:v>2.8707999999999997E-2</c:v>
                </c:pt>
                <c:pt idx="7028">
                  <c:v>3.0802E-2</c:v>
                </c:pt>
                <c:pt idx="7029">
                  <c:v>2.3890000000000002E-2</c:v>
                </c:pt>
                <c:pt idx="7030">
                  <c:v>2.6442E-2</c:v>
                </c:pt>
                <c:pt idx="7031">
                  <c:v>2.5035999999999999E-2</c:v>
                </c:pt>
                <c:pt idx="7032">
                  <c:v>2.8593E-2</c:v>
                </c:pt>
                <c:pt idx="7033">
                  <c:v>2.5490000000000002E-2</c:v>
                </c:pt>
                <c:pt idx="7034">
                  <c:v>2.6616999999999998E-2</c:v>
                </c:pt>
                <c:pt idx="7035">
                  <c:v>1.9642E-2</c:v>
                </c:pt>
                <c:pt idx="7036">
                  <c:v>2.0240000000000001E-2</c:v>
                </c:pt>
                <c:pt idx="7037">
                  <c:v>2.4021999999999998E-2</c:v>
                </c:pt>
                <c:pt idx="7038">
                  <c:v>2.1018999999999999E-2</c:v>
                </c:pt>
                <c:pt idx="7039">
                  <c:v>1.8438E-2</c:v>
                </c:pt>
                <c:pt idx="7040">
                  <c:v>1.8872999999999997E-2</c:v>
                </c:pt>
                <c:pt idx="7041">
                  <c:v>1.8141999999999998E-2</c:v>
                </c:pt>
                <c:pt idx="7042">
                  <c:v>1.7173999999999998E-2</c:v>
                </c:pt>
                <c:pt idx="7043">
                  <c:v>1.8141999999999998E-2</c:v>
                </c:pt>
                <c:pt idx="7044">
                  <c:v>1.8284999999999999E-2</c:v>
                </c:pt>
                <c:pt idx="7045">
                  <c:v>1.9165999999999999E-2</c:v>
                </c:pt>
                <c:pt idx="7046">
                  <c:v>2.1634E-2</c:v>
                </c:pt>
                <c:pt idx="7047">
                  <c:v>2.6037999999999999E-2</c:v>
                </c:pt>
                <c:pt idx="7048">
                  <c:v>2.0074999999999999E-2</c:v>
                </c:pt>
                <c:pt idx="7049">
                  <c:v>1.8075999999999998E-2</c:v>
                </c:pt>
                <c:pt idx="7050">
                  <c:v>1.5663E-2</c:v>
                </c:pt>
                <c:pt idx="7051">
                  <c:v>1.5247E-2</c:v>
                </c:pt>
                <c:pt idx="7052">
                  <c:v>1.0775999999999999E-2</c:v>
                </c:pt>
                <c:pt idx="7053">
                  <c:v>8.8589999999999988E-3</c:v>
                </c:pt>
                <c:pt idx="7054">
                  <c:v>6.7259999999999993E-3</c:v>
                </c:pt>
                <c:pt idx="7055">
                  <c:v>6.9000000000000008E-3</c:v>
                </c:pt>
                <c:pt idx="7056">
                  <c:v>8.2819999999999994E-3</c:v>
                </c:pt>
                <c:pt idx="7057">
                  <c:v>7.1639999999999994E-3</c:v>
                </c:pt>
                <c:pt idx="7058">
                  <c:v>8.3909999999999992E-3</c:v>
                </c:pt>
                <c:pt idx="7059">
                  <c:v>7.4100000000000008E-3</c:v>
                </c:pt>
                <c:pt idx="7060">
                  <c:v>8.4130000000000003E-3</c:v>
                </c:pt>
                <c:pt idx="7061">
                  <c:v>1.7000999999999999E-2</c:v>
                </c:pt>
                <c:pt idx="7062">
                  <c:v>1.7070000000000002E-2</c:v>
                </c:pt>
                <c:pt idx="7063">
                  <c:v>1.6060000000000001E-2</c:v>
                </c:pt>
                <c:pt idx="7064">
                  <c:v>1.6286999999999999E-2</c:v>
                </c:pt>
                <c:pt idx="7065">
                  <c:v>1.8485999999999999E-2</c:v>
                </c:pt>
                <c:pt idx="7066">
                  <c:v>1.6573000000000001E-2</c:v>
                </c:pt>
                <c:pt idx="7067">
                  <c:v>1.3132E-2</c:v>
                </c:pt>
                <c:pt idx="7068">
                  <c:v>1.4470000000000002E-2</c:v>
                </c:pt>
                <c:pt idx="7069">
                  <c:v>1.4022999999999999E-2</c:v>
                </c:pt>
                <c:pt idx="7070">
                  <c:v>1.4095999999999999E-2</c:v>
                </c:pt>
                <c:pt idx="7071">
                  <c:v>1.4761E-2</c:v>
                </c:pt>
                <c:pt idx="7072">
                  <c:v>1.6161999999999999E-2</c:v>
                </c:pt>
                <c:pt idx="7073">
                  <c:v>1.5136E-2</c:v>
                </c:pt>
                <c:pt idx="7074">
                  <c:v>1.4475E-2</c:v>
                </c:pt>
                <c:pt idx="7075">
                  <c:v>2.1470000000000003E-2</c:v>
                </c:pt>
                <c:pt idx="7076">
                  <c:v>2.3483E-2</c:v>
                </c:pt>
                <c:pt idx="7077">
                  <c:v>1.8269000000000001E-2</c:v>
                </c:pt>
                <c:pt idx="7078">
                  <c:v>1.5005999999999999E-2</c:v>
                </c:pt>
                <c:pt idx="7079">
                  <c:v>1.0673999999999999E-2</c:v>
                </c:pt>
                <c:pt idx="7080">
                  <c:v>1.0321E-2</c:v>
                </c:pt>
                <c:pt idx="7081">
                  <c:v>9.9609999999999994E-3</c:v>
                </c:pt>
                <c:pt idx="7082">
                  <c:v>1.3854E-2</c:v>
                </c:pt>
                <c:pt idx="7083">
                  <c:v>1.6122999999999998E-2</c:v>
                </c:pt>
                <c:pt idx="7084">
                  <c:v>0.10309599999999999</c:v>
                </c:pt>
                <c:pt idx="7085">
                  <c:v>8.2450000000000009E-2</c:v>
                </c:pt>
                <c:pt idx="7086">
                  <c:v>7.1957999999999994E-2</c:v>
                </c:pt>
                <c:pt idx="7087">
                  <c:v>7.0000999999999994E-2</c:v>
                </c:pt>
                <c:pt idx="7088">
                  <c:v>7.0007E-2</c:v>
                </c:pt>
                <c:pt idx="7089">
                  <c:v>5.6654999999999997E-2</c:v>
                </c:pt>
                <c:pt idx="7090">
                  <c:v>5.0788E-2</c:v>
                </c:pt>
                <c:pt idx="7091">
                  <c:v>4.2010000000000006E-2</c:v>
                </c:pt>
                <c:pt idx="7092">
                  <c:v>3.9726999999999998E-2</c:v>
                </c:pt>
                <c:pt idx="7093">
                  <c:v>3.4860000000000002E-2</c:v>
                </c:pt>
                <c:pt idx="7094">
                  <c:v>4.7697999999999997E-2</c:v>
                </c:pt>
                <c:pt idx="7095">
                  <c:v>4.2448E-2</c:v>
                </c:pt>
                <c:pt idx="7096">
                  <c:v>3.5984999999999996E-2</c:v>
                </c:pt>
                <c:pt idx="7097">
                  <c:v>3.3856999999999998E-2</c:v>
                </c:pt>
                <c:pt idx="7098">
                  <c:v>2.8597999999999998E-2</c:v>
                </c:pt>
                <c:pt idx="7099">
                  <c:v>2.4383999999999999E-2</c:v>
                </c:pt>
                <c:pt idx="7100">
                  <c:v>1.9880999999999999E-2</c:v>
                </c:pt>
                <c:pt idx="7101">
                  <c:v>1.6003E-2</c:v>
                </c:pt>
                <c:pt idx="7102">
                  <c:v>1.2438999999999999E-2</c:v>
                </c:pt>
                <c:pt idx="7103">
                  <c:v>9.8759999999999994E-3</c:v>
                </c:pt>
                <c:pt idx="7104">
                  <c:v>8.711E-3</c:v>
                </c:pt>
                <c:pt idx="7105">
                  <c:v>8.9849999999999999E-3</c:v>
                </c:pt>
                <c:pt idx="7106">
                  <c:v>8.0159999999999988E-3</c:v>
                </c:pt>
                <c:pt idx="7107">
                  <c:v>6.515E-3</c:v>
                </c:pt>
                <c:pt idx="7108">
                  <c:v>5.9329999999999999E-3</c:v>
                </c:pt>
                <c:pt idx="7109">
                  <c:v>6.0139999999999994E-3</c:v>
                </c:pt>
                <c:pt idx="7110">
                  <c:v>5.4429999999999999E-3</c:v>
                </c:pt>
                <c:pt idx="7111">
                  <c:v>4.8389999999999996E-3</c:v>
                </c:pt>
                <c:pt idx="7112">
                  <c:v>7.0619999999999997E-3</c:v>
                </c:pt>
                <c:pt idx="7113">
                  <c:v>9.9509999999999998E-3</c:v>
                </c:pt>
                <c:pt idx="7114">
                  <c:v>1.1880000000000002E-2</c:v>
                </c:pt>
                <c:pt idx="7115">
                  <c:v>1.5365999999999999E-2</c:v>
                </c:pt>
                <c:pt idx="7116">
                  <c:v>1.5657999999999998E-2</c:v>
                </c:pt>
                <c:pt idx="7117">
                  <c:v>1.5434999999999999E-2</c:v>
                </c:pt>
                <c:pt idx="7118">
                  <c:v>1.9950000000000002E-2</c:v>
                </c:pt>
                <c:pt idx="7119">
                  <c:v>2.0945999999999999E-2</c:v>
                </c:pt>
                <c:pt idx="7120">
                  <c:v>2.1180000000000001E-2</c:v>
                </c:pt>
                <c:pt idx="7121">
                  <c:v>2.1079000000000001E-2</c:v>
                </c:pt>
                <c:pt idx="7122">
                  <c:v>1.7419E-2</c:v>
                </c:pt>
                <c:pt idx="7123">
                  <c:v>1.8830000000000003E-2</c:v>
                </c:pt>
                <c:pt idx="7124">
                  <c:v>2.0572999999999998E-2</c:v>
                </c:pt>
                <c:pt idx="7125">
                  <c:v>1.8761E-2</c:v>
                </c:pt>
                <c:pt idx="7126">
                  <c:v>1.9737999999999999E-2</c:v>
                </c:pt>
                <c:pt idx="7127">
                  <c:v>1.8180999999999999E-2</c:v>
                </c:pt>
                <c:pt idx="7128">
                  <c:v>2.7087999999999997E-2</c:v>
                </c:pt>
                <c:pt idx="7129">
                  <c:v>2.3837999999999998E-2</c:v>
                </c:pt>
                <c:pt idx="7130">
                  <c:v>1.9913999999999998E-2</c:v>
                </c:pt>
                <c:pt idx="7131">
                  <c:v>1.7384999999999998E-2</c:v>
                </c:pt>
                <c:pt idx="7132">
                  <c:v>1.7857999999999999E-2</c:v>
                </c:pt>
                <c:pt idx="7133">
                  <c:v>1.5458E-2</c:v>
                </c:pt>
                <c:pt idx="7134">
                  <c:v>1.8446999999999998E-2</c:v>
                </c:pt>
                <c:pt idx="7135">
                  <c:v>1.6774999999999998E-2</c:v>
                </c:pt>
                <c:pt idx="7136">
                  <c:v>3.5747000000000001E-2</c:v>
                </c:pt>
                <c:pt idx="7137">
                  <c:v>2.8041E-2</c:v>
                </c:pt>
                <c:pt idx="7138">
                  <c:v>2.3906999999999998E-2</c:v>
                </c:pt>
                <c:pt idx="7139">
                  <c:v>2.0747999999999999E-2</c:v>
                </c:pt>
                <c:pt idx="7140">
                  <c:v>1.6801E-2</c:v>
                </c:pt>
                <c:pt idx="7141">
                  <c:v>2.0455999999999998E-2</c:v>
                </c:pt>
                <c:pt idx="7142">
                  <c:v>1.8466E-2</c:v>
                </c:pt>
                <c:pt idx="7143">
                  <c:v>1.5307999999999999E-2</c:v>
                </c:pt>
                <c:pt idx="7144">
                  <c:v>1.3392999999999999E-2</c:v>
                </c:pt>
                <c:pt idx="7145">
                  <c:v>1.2190000000000001E-2</c:v>
                </c:pt>
                <c:pt idx="7146">
                  <c:v>1.9871E-2</c:v>
                </c:pt>
                <c:pt idx="7147">
                  <c:v>1.7381000000000001E-2</c:v>
                </c:pt>
                <c:pt idx="7148">
                  <c:v>1.4730999999999999E-2</c:v>
                </c:pt>
                <c:pt idx="7149">
                  <c:v>1.3325999999999999E-2</c:v>
                </c:pt>
                <c:pt idx="7150">
                  <c:v>1.3713999999999999E-2</c:v>
                </c:pt>
                <c:pt idx="7151">
                  <c:v>1.1729E-2</c:v>
                </c:pt>
                <c:pt idx="7152">
                  <c:v>9.5469999999999999E-3</c:v>
                </c:pt>
                <c:pt idx="7153">
                  <c:v>8.6709999999999999E-3</c:v>
                </c:pt>
                <c:pt idx="7154">
                  <c:v>1.0303E-2</c:v>
                </c:pt>
                <c:pt idx="7155">
                  <c:v>1.3930000000000001E-2</c:v>
                </c:pt>
                <c:pt idx="7156">
                  <c:v>4.4974E-2</c:v>
                </c:pt>
                <c:pt idx="7157">
                  <c:v>4.5795999999999996E-2</c:v>
                </c:pt>
                <c:pt idx="7158">
                  <c:v>3.7959E-2</c:v>
                </c:pt>
                <c:pt idx="7159">
                  <c:v>4.8756000000000001E-2</c:v>
                </c:pt>
                <c:pt idx="7160">
                  <c:v>5.0645999999999997E-2</c:v>
                </c:pt>
                <c:pt idx="7161">
                  <c:v>4.2013999999999996E-2</c:v>
                </c:pt>
                <c:pt idx="7162">
                  <c:v>3.1636999999999998E-2</c:v>
                </c:pt>
                <c:pt idx="7163">
                  <c:v>2.4008999999999999E-2</c:v>
                </c:pt>
                <c:pt idx="7164">
                  <c:v>1.8475999999999999E-2</c:v>
                </c:pt>
                <c:pt idx="7165">
                  <c:v>2.2609000000000001E-2</c:v>
                </c:pt>
                <c:pt idx="7166">
                  <c:v>1.9366999999999999E-2</c:v>
                </c:pt>
                <c:pt idx="7167">
                  <c:v>2.0645E-2</c:v>
                </c:pt>
                <c:pt idx="7168">
                  <c:v>1.8994E-2</c:v>
                </c:pt>
                <c:pt idx="7169">
                  <c:v>1.5907999999999999E-2</c:v>
                </c:pt>
                <c:pt idx="7170">
                  <c:v>1.4572999999999999E-2</c:v>
                </c:pt>
                <c:pt idx="7171">
                  <c:v>1.2194999999999999E-2</c:v>
                </c:pt>
                <c:pt idx="7172">
                  <c:v>1.3212E-2</c:v>
                </c:pt>
                <c:pt idx="7173">
                  <c:v>1.5160000000000002E-2</c:v>
                </c:pt>
                <c:pt idx="7174">
                  <c:v>1.3925999999999999E-2</c:v>
                </c:pt>
                <c:pt idx="7175">
                  <c:v>1.5224999999999999E-2</c:v>
                </c:pt>
                <c:pt idx="7176">
                  <c:v>1.5276E-2</c:v>
                </c:pt>
                <c:pt idx="7177">
                  <c:v>1.2111E-2</c:v>
                </c:pt>
                <c:pt idx="7178">
                  <c:v>1.2910999999999999E-2</c:v>
                </c:pt>
                <c:pt idx="7179">
                  <c:v>4.3125999999999998E-2</c:v>
                </c:pt>
                <c:pt idx="7180">
                  <c:v>3.4085999999999998E-2</c:v>
                </c:pt>
                <c:pt idx="7181">
                  <c:v>3.0900999999999998E-2</c:v>
                </c:pt>
                <c:pt idx="7182">
                  <c:v>2.3602999999999999E-2</c:v>
                </c:pt>
                <c:pt idx="7183">
                  <c:v>2.0030000000000003E-2</c:v>
                </c:pt>
                <c:pt idx="7184">
                  <c:v>1.6955999999999999E-2</c:v>
                </c:pt>
                <c:pt idx="7185">
                  <c:v>1.6861999999999999E-2</c:v>
                </c:pt>
                <c:pt idx="7186">
                  <c:v>1.5585999999999999E-2</c:v>
                </c:pt>
                <c:pt idx="7187">
                  <c:v>2.0375000000000001E-2</c:v>
                </c:pt>
                <c:pt idx="7188">
                  <c:v>1.7770999999999999E-2</c:v>
                </c:pt>
                <c:pt idx="7189">
                  <c:v>2.3316999999999997E-2</c:v>
                </c:pt>
                <c:pt idx="7190">
                  <c:v>2.2231999999999998E-2</c:v>
                </c:pt>
                <c:pt idx="7191">
                  <c:v>5.2156000000000001E-2</c:v>
                </c:pt>
                <c:pt idx="7192">
                  <c:v>7.3616000000000001E-2</c:v>
                </c:pt>
                <c:pt idx="7193">
                  <c:v>6.6230999999999998E-2</c:v>
                </c:pt>
                <c:pt idx="7194">
                  <c:v>6.8657999999999997E-2</c:v>
                </c:pt>
                <c:pt idx="7195">
                  <c:v>6.7024E-2</c:v>
                </c:pt>
                <c:pt idx="7196">
                  <c:v>6.1606999999999995E-2</c:v>
                </c:pt>
                <c:pt idx="7197">
                  <c:v>7.976599999999999E-2</c:v>
                </c:pt>
                <c:pt idx="7198">
                  <c:v>7.5702999999999993E-2</c:v>
                </c:pt>
                <c:pt idx="7199">
                  <c:v>6.8665999999999991E-2</c:v>
                </c:pt>
                <c:pt idx="7200">
                  <c:v>5.9968E-2</c:v>
                </c:pt>
                <c:pt idx="7201">
                  <c:v>8.4898000000000001E-2</c:v>
                </c:pt>
                <c:pt idx="7202">
                  <c:v>7.869799999999999E-2</c:v>
                </c:pt>
                <c:pt idx="7203">
                  <c:v>7.5911999999999993E-2</c:v>
                </c:pt>
                <c:pt idx="7204">
                  <c:v>8.8593999999999992E-2</c:v>
                </c:pt>
                <c:pt idx="7205">
                  <c:v>0.11613000000000001</c:v>
                </c:pt>
                <c:pt idx="7206">
                  <c:v>0.15340499999999999</c:v>
                </c:pt>
                <c:pt idx="7207">
                  <c:v>0.16922399999999999</c:v>
                </c:pt>
                <c:pt idx="7208">
                  <c:v>0.183422</c:v>
                </c:pt>
                <c:pt idx="7209">
                  <c:v>0.18183199999999999</c:v>
                </c:pt>
                <c:pt idx="7210">
                  <c:v>0.17862599999999998</c:v>
                </c:pt>
                <c:pt idx="7211">
                  <c:v>0.169595</c:v>
                </c:pt>
                <c:pt idx="7212">
                  <c:v>0.151451</c:v>
                </c:pt>
                <c:pt idx="7213">
                  <c:v>0.13706499999999999</c:v>
                </c:pt>
                <c:pt idx="7214">
                  <c:v>0.15981199999999998</c:v>
                </c:pt>
                <c:pt idx="7215">
                  <c:v>0.16764299999999999</c:v>
                </c:pt>
                <c:pt idx="7216">
                  <c:v>0.16380599999999998</c:v>
                </c:pt>
                <c:pt idx="7217">
                  <c:v>0.14943299999999998</c:v>
                </c:pt>
                <c:pt idx="7218">
                  <c:v>0.14190800000000001</c:v>
                </c:pt>
                <c:pt idx="7219">
                  <c:v>0.12461499999999999</c:v>
                </c:pt>
                <c:pt idx="7220">
                  <c:v>0.11937299999999999</c:v>
                </c:pt>
                <c:pt idx="7221">
                  <c:v>0.110778</c:v>
                </c:pt>
                <c:pt idx="7222">
                  <c:v>0.12623799999999999</c:v>
                </c:pt>
                <c:pt idx="7223">
                  <c:v>0.13784399999999999</c:v>
                </c:pt>
                <c:pt idx="7224">
                  <c:v>0.14758099999999999</c:v>
                </c:pt>
                <c:pt idx="7225">
                  <c:v>0.14618100000000001</c:v>
                </c:pt>
                <c:pt idx="7226">
                  <c:v>0.144009</c:v>
                </c:pt>
                <c:pt idx="7227">
                  <c:v>0.13397299999999998</c:v>
                </c:pt>
                <c:pt idx="7228">
                  <c:v>0.121778</c:v>
                </c:pt>
                <c:pt idx="7229">
                  <c:v>0.13323699999999999</c:v>
                </c:pt>
                <c:pt idx="7230">
                  <c:v>0.12272899999999999</c:v>
                </c:pt>
                <c:pt idx="7231">
                  <c:v>0.128301</c:v>
                </c:pt>
                <c:pt idx="7232">
                  <c:v>0.13711099999999998</c:v>
                </c:pt>
                <c:pt idx="7233">
                  <c:v>0.13141600000000001</c:v>
                </c:pt>
                <c:pt idx="7234">
                  <c:v>0.127775</c:v>
                </c:pt>
                <c:pt idx="7235">
                  <c:v>0.126332</c:v>
                </c:pt>
                <c:pt idx="7236">
                  <c:v>0.119048</c:v>
                </c:pt>
                <c:pt idx="7237">
                  <c:v>0.107499</c:v>
                </c:pt>
                <c:pt idx="7238">
                  <c:v>0.114451</c:v>
                </c:pt>
                <c:pt idx="7239">
                  <c:v>9.6188999999999997E-2</c:v>
                </c:pt>
                <c:pt idx="7240">
                  <c:v>9.0024999999999994E-2</c:v>
                </c:pt>
                <c:pt idx="7241">
                  <c:v>8.0601999999999993E-2</c:v>
                </c:pt>
                <c:pt idx="7242">
                  <c:v>7.7078999999999995E-2</c:v>
                </c:pt>
                <c:pt idx="7243">
                  <c:v>6.4315999999999998E-2</c:v>
                </c:pt>
                <c:pt idx="7244">
                  <c:v>5.8126999999999998E-2</c:v>
                </c:pt>
                <c:pt idx="7245">
                  <c:v>4.8830999999999999E-2</c:v>
                </c:pt>
                <c:pt idx="7246">
                  <c:v>3.7330000000000002E-2</c:v>
                </c:pt>
                <c:pt idx="7247">
                  <c:v>3.4608E-2</c:v>
                </c:pt>
                <c:pt idx="7248">
                  <c:v>3.0720000000000004E-2</c:v>
                </c:pt>
                <c:pt idx="7249">
                  <c:v>3.2376000000000002E-2</c:v>
                </c:pt>
                <c:pt idx="7250">
                  <c:v>3.3120000000000004E-2</c:v>
                </c:pt>
                <c:pt idx="7251">
                  <c:v>4.5054999999999998E-2</c:v>
                </c:pt>
                <c:pt idx="7252">
                  <c:v>6.5821999999999992E-2</c:v>
                </c:pt>
                <c:pt idx="7253">
                  <c:v>7.2087999999999999E-2</c:v>
                </c:pt>
                <c:pt idx="7254">
                  <c:v>7.5510000000000008E-2</c:v>
                </c:pt>
                <c:pt idx="7255">
                  <c:v>8.2934999999999995E-2</c:v>
                </c:pt>
                <c:pt idx="7256">
                  <c:v>7.6822000000000001E-2</c:v>
                </c:pt>
                <c:pt idx="7257">
                  <c:v>7.4005000000000001E-2</c:v>
                </c:pt>
                <c:pt idx="7258">
                  <c:v>6.9804999999999992E-2</c:v>
                </c:pt>
                <c:pt idx="7259">
                  <c:v>6.5250000000000002E-2</c:v>
                </c:pt>
                <c:pt idx="7260">
                  <c:v>6.7957000000000004E-2</c:v>
                </c:pt>
                <c:pt idx="7261">
                  <c:v>8.7150999999999992E-2</c:v>
                </c:pt>
                <c:pt idx="7262">
                  <c:v>0.104823</c:v>
                </c:pt>
                <c:pt idx="7263">
                  <c:v>0.103188</c:v>
                </c:pt>
                <c:pt idx="7264">
                  <c:v>0.103642</c:v>
                </c:pt>
                <c:pt idx="7265">
                  <c:v>0.114842</c:v>
                </c:pt>
                <c:pt idx="7266">
                  <c:v>0.13460800000000001</c:v>
                </c:pt>
                <c:pt idx="7267">
                  <c:v>0.157</c:v>
                </c:pt>
                <c:pt idx="7268">
                  <c:v>0.158947</c:v>
                </c:pt>
                <c:pt idx="7269">
                  <c:v>0.158189</c:v>
                </c:pt>
                <c:pt idx="7270">
                  <c:v>0.158168</c:v>
                </c:pt>
                <c:pt idx="7271">
                  <c:v>0.18560499999999999</c:v>
                </c:pt>
                <c:pt idx="7272">
                  <c:v>0.18839799999999998</c:v>
                </c:pt>
                <c:pt idx="7273">
                  <c:v>0.212836</c:v>
                </c:pt>
                <c:pt idx="7274">
                  <c:v>0.22641399999999998</c:v>
                </c:pt>
                <c:pt idx="7275">
                  <c:v>0.25492899999999996</c:v>
                </c:pt>
                <c:pt idx="7276">
                  <c:v>0.25291799999999998</c:v>
                </c:pt>
                <c:pt idx="7277">
                  <c:v>0.24729499999999999</c:v>
                </c:pt>
                <c:pt idx="7278">
                  <c:v>0.29469600000000001</c:v>
                </c:pt>
                <c:pt idx="7279">
                  <c:v>0.325797</c:v>
                </c:pt>
                <c:pt idx="7280">
                  <c:v>0.32183800000000001</c:v>
                </c:pt>
                <c:pt idx="7281">
                  <c:v>0.33174199999999998</c:v>
                </c:pt>
                <c:pt idx="7282">
                  <c:v>0.32624799999999998</c:v>
                </c:pt>
                <c:pt idx="7283">
                  <c:v>0.33294199999999996</c:v>
                </c:pt>
                <c:pt idx="7284">
                  <c:v>0.326071</c:v>
                </c:pt>
                <c:pt idx="7285">
                  <c:v>0.31095899999999999</c:v>
                </c:pt>
                <c:pt idx="7286">
                  <c:v>0.29545000000000005</c:v>
                </c:pt>
                <c:pt idx="7287">
                  <c:v>0.29266300000000001</c:v>
                </c:pt>
                <c:pt idx="7288">
                  <c:v>0.27202499999999996</c:v>
                </c:pt>
                <c:pt idx="7289">
                  <c:v>0.29895699999999997</c:v>
                </c:pt>
                <c:pt idx="7290">
                  <c:v>0.31461099999999997</c:v>
                </c:pt>
                <c:pt idx="7291">
                  <c:v>0.30697599999999997</c:v>
                </c:pt>
                <c:pt idx="7292">
                  <c:v>0.304259</c:v>
                </c:pt>
                <c:pt idx="7293">
                  <c:v>0.31678799999999996</c:v>
                </c:pt>
                <c:pt idx="7294">
                  <c:v>0.328376</c:v>
                </c:pt>
                <c:pt idx="7295">
                  <c:v>0.32438699999999998</c:v>
                </c:pt>
                <c:pt idx="7296">
                  <c:v>0.31601699999999999</c:v>
                </c:pt>
                <c:pt idx="7297">
                  <c:v>0.31808199999999998</c:v>
                </c:pt>
                <c:pt idx="7298">
                  <c:v>0.29263600000000001</c:v>
                </c:pt>
                <c:pt idx="7299">
                  <c:v>0.27289399999999997</c:v>
                </c:pt>
                <c:pt idx="7300">
                  <c:v>0.24801000000000001</c:v>
                </c:pt>
                <c:pt idx="7301">
                  <c:v>0.24566299999999999</c:v>
                </c:pt>
                <c:pt idx="7302">
                  <c:v>0.26682</c:v>
                </c:pt>
                <c:pt idx="7303">
                  <c:v>0.26496799999999998</c:v>
                </c:pt>
                <c:pt idx="7304">
                  <c:v>0.22537199999999999</c:v>
                </c:pt>
                <c:pt idx="7305">
                  <c:v>0.26062599999999997</c:v>
                </c:pt>
                <c:pt idx="7306">
                  <c:v>0.25199000000000005</c:v>
                </c:pt>
                <c:pt idx="7307">
                  <c:v>0.298128</c:v>
                </c:pt>
                <c:pt idx="7308">
                  <c:v>0.29849700000000001</c:v>
                </c:pt>
                <c:pt idx="7309">
                  <c:v>0.30588099999999996</c:v>
                </c:pt>
                <c:pt idx="7310">
                  <c:v>0.31850099999999998</c:v>
                </c:pt>
                <c:pt idx="7311">
                  <c:v>0.31722800000000001</c:v>
                </c:pt>
                <c:pt idx="7312">
                  <c:v>0.33116099999999998</c:v>
                </c:pt>
                <c:pt idx="7313">
                  <c:v>0.30745600000000001</c:v>
                </c:pt>
                <c:pt idx="7314">
                  <c:v>0.33354400000000001</c:v>
                </c:pt>
                <c:pt idx="7315">
                  <c:v>0.31998499999999996</c:v>
                </c:pt>
                <c:pt idx="7316">
                  <c:v>0.32206099999999999</c:v>
                </c:pt>
                <c:pt idx="7317">
                  <c:v>0.33713199999999999</c:v>
                </c:pt>
                <c:pt idx="7318">
                  <c:v>0.34457699999999997</c:v>
                </c:pt>
                <c:pt idx="7319">
                  <c:v>0.41562099999999996</c:v>
                </c:pt>
                <c:pt idx="7320">
                  <c:v>0.37949099999999997</c:v>
                </c:pt>
                <c:pt idx="7321">
                  <c:v>0.377751</c:v>
                </c:pt>
                <c:pt idx="7322">
                  <c:v>0.378106</c:v>
                </c:pt>
                <c:pt idx="7323">
                  <c:v>0.37972800000000001</c:v>
                </c:pt>
                <c:pt idx="7324">
                  <c:v>0.37545799999999996</c:v>
                </c:pt>
                <c:pt idx="7325">
                  <c:v>0.377139</c:v>
                </c:pt>
                <c:pt idx="7326">
                  <c:v>0.37816499999999997</c:v>
                </c:pt>
                <c:pt idx="7327">
                  <c:v>0.36067000000000005</c:v>
                </c:pt>
                <c:pt idx="7328">
                  <c:v>0.33607300000000001</c:v>
                </c:pt>
                <c:pt idx="7329">
                  <c:v>0.36177100000000001</c:v>
                </c:pt>
                <c:pt idx="7330">
                  <c:v>0.35324499999999998</c:v>
                </c:pt>
                <c:pt idx="7331">
                  <c:v>0.35769599999999996</c:v>
                </c:pt>
                <c:pt idx="7332">
                  <c:v>0.35549399999999998</c:v>
                </c:pt>
                <c:pt idx="7333">
                  <c:v>0.335758</c:v>
                </c:pt>
                <c:pt idx="7334">
                  <c:v>0.32384299999999999</c:v>
                </c:pt>
                <c:pt idx="7335">
                  <c:v>0.31656599999999996</c:v>
                </c:pt>
                <c:pt idx="7336">
                  <c:v>0.30854000000000004</c:v>
                </c:pt>
                <c:pt idx="7337">
                  <c:v>0.31283000000000005</c:v>
                </c:pt>
                <c:pt idx="7338">
                  <c:v>0.29624600000000001</c:v>
                </c:pt>
                <c:pt idx="7339">
                  <c:v>0.28025299999999997</c:v>
                </c:pt>
                <c:pt idx="7340">
                  <c:v>0.27953</c:v>
                </c:pt>
                <c:pt idx="7341">
                  <c:v>0.30159799999999998</c:v>
                </c:pt>
                <c:pt idx="7342">
                  <c:v>0.29702899999999999</c:v>
                </c:pt>
                <c:pt idx="7343">
                  <c:v>0.29114699999999999</c:v>
                </c:pt>
                <c:pt idx="7344">
                  <c:v>0.28508099999999997</c:v>
                </c:pt>
                <c:pt idx="7345">
                  <c:v>0.306313</c:v>
                </c:pt>
                <c:pt idx="7346">
                  <c:v>0.33553299999999997</c:v>
                </c:pt>
                <c:pt idx="7347">
                  <c:v>0.39063500000000001</c:v>
                </c:pt>
                <c:pt idx="7348">
                  <c:v>0.40890000000000004</c:v>
                </c:pt>
                <c:pt idx="7349">
                  <c:v>0.40182099999999998</c:v>
                </c:pt>
                <c:pt idx="7350">
                  <c:v>0.39909299999999998</c:v>
                </c:pt>
                <c:pt idx="7351">
                  <c:v>0.42503199999999997</c:v>
                </c:pt>
                <c:pt idx="7352">
                  <c:v>0.41205000000000003</c:v>
                </c:pt>
                <c:pt idx="7353">
                  <c:v>0.41216599999999998</c:v>
                </c:pt>
                <c:pt idx="7354">
                  <c:v>0.42179899999999998</c:v>
                </c:pt>
                <c:pt idx="7355">
                  <c:v>0.433257</c:v>
                </c:pt>
                <c:pt idx="7356">
                  <c:v>0.45382000000000006</c:v>
                </c:pt>
                <c:pt idx="7357">
                  <c:v>0.46421499999999999</c:v>
                </c:pt>
                <c:pt idx="7358">
                  <c:v>0.48943599999999998</c:v>
                </c:pt>
                <c:pt idx="7359">
                  <c:v>0.50515199999999993</c:v>
                </c:pt>
                <c:pt idx="7360">
                  <c:v>0.52263099999999996</c:v>
                </c:pt>
                <c:pt idx="7361">
                  <c:v>0.53867799999999999</c:v>
                </c:pt>
                <c:pt idx="7362">
                  <c:v>0.53178300000000001</c:v>
                </c:pt>
                <c:pt idx="7363">
                  <c:v>0.51195000000000002</c:v>
                </c:pt>
                <c:pt idx="7364">
                  <c:v>0.51960200000000001</c:v>
                </c:pt>
                <c:pt idx="7365">
                  <c:v>0.51385499999999995</c:v>
                </c:pt>
                <c:pt idx="7366">
                  <c:v>0.50523299999999993</c:v>
                </c:pt>
                <c:pt idx="7367">
                  <c:v>0.49465099999999995</c:v>
                </c:pt>
                <c:pt idx="7368">
                  <c:v>0.48164000000000001</c:v>
                </c:pt>
                <c:pt idx="7369">
                  <c:v>0.50407000000000002</c:v>
                </c:pt>
                <c:pt idx="7370">
                  <c:v>0.49533099999999997</c:v>
                </c:pt>
                <c:pt idx="7371">
                  <c:v>0.48669799999999996</c:v>
                </c:pt>
                <c:pt idx="7372">
                  <c:v>0.49777499999999997</c:v>
                </c:pt>
                <c:pt idx="7373">
                  <c:v>0.474356</c:v>
                </c:pt>
                <c:pt idx="7374">
                  <c:v>0.46577099999999999</c:v>
                </c:pt>
                <c:pt idx="7375">
                  <c:v>0.46418000000000004</c:v>
                </c:pt>
                <c:pt idx="7376">
                  <c:v>0.44395000000000001</c:v>
                </c:pt>
                <c:pt idx="7377">
                  <c:v>0.44468399999999997</c:v>
                </c:pt>
                <c:pt idx="7378">
                  <c:v>0.41913099999999998</c:v>
                </c:pt>
                <c:pt idx="7379">
                  <c:v>0.40005499999999999</c:v>
                </c:pt>
                <c:pt idx="7380">
                  <c:v>0.42910899999999996</c:v>
                </c:pt>
                <c:pt idx="7381">
                  <c:v>0.412412</c:v>
                </c:pt>
                <c:pt idx="7382">
                  <c:v>0.42660499999999996</c:v>
                </c:pt>
                <c:pt idx="7383">
                  <c:v>0.42774299999999998</c:v>
                </c:pt>
                <c:pt idx="7384">
                  <c:v>0.41538599999999998</c:v>
                </c:pt>
                <c:pt idx="7385">
                  <c:v>0.407553</c:v>
                </c:pt>
                <c:pt idx="7386">
                  <c:v>0.423406</c:v>
                </c:pt>
                <c:pt idx="7387">
                  <c:v>0.39698899999999998</c:v>
                </c:pt>
                <c:pt idx="7388">
                  <c:v>0.36041499999999999</c:v>
                </c:pt>
                <c:pt idx="7389">
                  <c:v>0.32914399999999999</c:v>
                </c:pt>
                <c:pt idx="7390">
                  <c:v>0.30734099999999998</c:v>
                </c:pt>
                <c:pt idx="7391">
                  <c:v>0.30237599999999998</c:v>
                </c:pt>
                <c:pt idx="7392">
                  <c:v>0.29126299999999999</c:v>
                </c:pt>
                <c:pt idx="7393">
                  <c:v>0.26011200000000001</c:v>
                </c:pt>
                <c:pt idx="7394">
                  <c:v>0.242947</c:v>
                </c:pt>
                <c:pt idx="7395">
                  <c:v>0.25529399999999997</c:v>
                </c:pt>
                <c:pt idx="7396">
                  <c:v>0.24623699999999998</c:v>
                </c:pt>
                <c:pt idx="7397">
                  <c:v>0.24505299999999999</c:v>
                </c:pt>
                <c:pt idx="7398">
                  <c:v>0.23386899999999999</c:v>
                </c:pt>
                <c:pt idx="7399">
                  <c:v>0.23918399999999998</c:v>
                </c:pt>
                <c:pt idx="7400">
                  <c:v>0.221495</c:v>
                </c:pt>
                <c:pt idx="7401">
                  <c:v>0.21157799999999999</c:v>
                </c:pt>
                <c:pt idx="7402">
                  <c:v>0.19933399999999998</c:v>
                </c:pt>
                <c:pt idx="7403">
                  <c:v>0.180064</c:v>
                </c:pt>
                <c:pt idx="7404">
                  <c:v>0.174516</c:v>
                </c:pt>
                <c:pt idx="7405">
                  <c:v>0.18468099999999998</c:v>
                </c:pt>
                <c:pt idx="7406">
                  <c:v>0.19239899999999999</c:v>
                </c:pt>
                <c:pt idx="7407">
                  <c:v>0.19831599999999999</c:v>
                </c:pt>
                <c:pt idx="7408">
                  <c:v>0.18304499999999999</c:v>
                </c:pt>
                <c:pt idx="7409">
                  <c:v>0.181753</c:v>
                </c:pt>
                <c:pt idx="7410">
                  <c:v>0.16996699999999998</c:v>
                </c:pt>
                <c:pt idx="7411">
                  <c:v>0.16894199999999998</c:v>
                </c:pt>
                <c:pt idx="7412">
                  <c:v>0.162049</c:v>
                </c:pt>
                <c:pt idx="7413">
                  <c:v>0.16891399999999998</c:v>
                </c:pt>
                <c:pt idx="7414">
                  <c:v>0.164715</c:v>
                </c:pt>
                <c:pt idx="7415">
                  <c:v>0.16645599999999999</c:v>
                </c:pt>
                <c:pt idx="7416">
                  <c:v>0.16069899999999998</c:v>
                </c:pt>
                <c:pt idx="7417">
                  <c:v>0.20306000000000002</c:v>
                </c:pt>
                <c:pt idx="7418">
                  <c:v>0.22654099999999999</c:v>
                </c:pt>
                <c:pt idx="7419">
                  <c:v>0.25648499999999996</c:v>
                </c:pt>
                <c:pt idx="7420">
                  <c:v>0.26903699999999997</c:v>
                </c:pt>
                <c:pt idx="7421">
                  <c:v>0.28168499999999996</c:v>
                </c:pt>
                <c:pt idx="7422">
                  <c:v>0.28262100000000001</c:v>
                </c:pt>
                <c:pt idx="7423">
                  <c:v>0.27361199999999997</c:v>
                </c:pt>
                <c:pt idx="7424">
                  <c:v>0.254963</c:v>
                </c:pt>
                <c:pt idx="7425">
                  <c:v>0.23644199999999999</c:v>
                </c:pt>
                <c:pt idx="7426">
                  <c:v>0.21465099999999998</c:v>
                </c:pt>
                <c:pt idx="7427">
                  <c:v>0.22985000000000003</c:v>
                </c:pt>
                <c:pt idx="7428">
                  <c:v>0.23049000000000003</c:v>
                </c:pt>
                <c:pt idx="7429">
                  <c:v>0.22915099999999999</c:v>
                </c:pt>
                <c:pt idx="7430">
                  <c:v>0.21571399999999999</c:v>
                </c:pt>
                <c:pt idx="7431">
                  <c:v>0.26455200000000001</c:v>
                </c:pt>
                <c:pt idx="7432">
                  <c:v>0.27391099999999996</c:v>
                </c:pt>
                <c:pt idx="7433">
                  <c:v>0.27282099999999998</c:v>
                </c:pt>
                <c:pt idx="7434">
                  <c:v>0.27152199999999999</c:v>
                </c:pt>
                <c:pt idx="7435">
                  <c:v>0.30108599999999996</c:v>
                </c:pt>
                <c:pt idx="7436">
                  <c:v>0.31356699999999998</c:v>
                </c:pt>
                <c:pt idx="7437">
                  <c:v>0.30360799999999999</c:v>
                </c:pt>
                <c:pt idx="7438">
                  <c:v>0.29716300000000001</c:v>
                </c:pt>
                <c:pt idx="7439">
                  <c:v>0.29083000000000003</c:v>
                </c:pt>
                <c:pt idx="7440">
                  <c:v>0.298541</c:v>
                </c:pt>
                <c:pt idx="7441">
                  <c:v>0.30079499999999998</c:v>
                </c:pt>
                <c:pt idx="7442">
                  <c:v>0.31013499999999999</c:v>
                </c:pt>
                <c:pt idx="7443">
                  <c:v>0.31997000000000003</c:v>
                </c:pt>
                <c:pt idx="7444">
                  <c:v>0.34022599999999997</c:v>
                </c:pt>
                <c:pt idx="7445">
                  <c:v>0.36539299999999997</c:v>
                </c:pt>
                <c:pt idx="7446">
                  <c:v>0.37434699999999999</c:v>
                </c:pt>
                <c:pt idx="7447">
                  <c:v>0.37160699999999997</c:v>
                </c:pt>
                <c:pt idx="7448">
                  <c:v>0.35786799999999996</c:v>
                </c:pt>
                <c:pt idx="7449">
                  <c:v>0.339839</c:v>
                </c:pt>
                <c:pt idx="7450">
                  <c:v>0.32306799999999997</c:v>
                </c:pt>
                <c:pt idx="7451">
                  <c:v>0.343727</c:v>
                </c:pt>
                <c:pt idx="7452">
                  <c:v>0.32715099999999997</c:v>
                </c:pt>
                <c:pt idx="7453">
                  <c:v>0.327434</c:v>
                </c:pt>
                <c:pt idx="7454">
                  <c:v>0.33097799999999999</c:v>
                </c:pt>
                <c:pt idx="7455">
                  <c:v>0.32338899999999998</c:v>
                </c:pt>
                <c:pt idx="7456">
                  <c:v>0.309811</c:v>
                </c:pt>
                <c:pt idx="7457">
                  <c:v>0.29811499999999996</c:v>
                </c:pt>
                <c:pt idx="7458">
                  <c:v>0.29732399999999998</c:v>
                </c:pt>
                <c:pt idx="7459">
                  <c:v>0.28529599999999999</c:v>
                </c:pt>
                <c:pt idx="7460">
                  <c:v>0.29065799999999997</c:v>
                </c:pt>
                <c:pt idx="7461">
                  <c:v>0.31342799999999998</c:v>
                </c:pt>
                <c:pt idx="7462">
                  <c:v>0.35475799999999996</c:v>
                </c:pt>
                <c:pt idx="7463">
                  <c:v>0.34260399999999996</c:v>
                </c:pt>
                <c:pt idx="7464">
                  <c:v>0.360344</c:v>
                </c:pt>
                <c:pt idx="7465">
                  <c:v>0.35172000000000003</c:v>
                </c:pt>
                <c:pt idx="7466">
                  <c:v>0.337586</c:v>
                </c:pt>
                <c:pt idx="7467">
                  <c:v>0.33172399999999996</c:v>
                </c:pt>
                <c:pt idx="7468">
                  <c:v>0.32036000000000003</c:v>
                </c:pt>
                <c:pt idx="7469">
                  <c:v>0.29950399999999999</c:v>
                </c:pt>
                <c:pt idx="7470">
                  <c:v>0.27558099999999996</c:v>
                </c:pt>
                <c:pt idx="7471">
                  <c:v>0.28637699999999999</c:v>
                </c:pt>
                <c:pt idx="7472">
                  <c:v>0.28709299999999999</c:v>
                </c:pt>
                <c:pt idx="7473">
                  <c:v>0.30993599999999999</c:v>
                </c:pt>
                <c:pt idx="7474">
                  <c:v>0.29969799999999996</c:v>
                </c:pt>
                <c:pt idx="7475">
                  <c:v>0.28153</c:v>
                </c:pt>
                <c:pt idx="7476">
                  <c:v>0.26630599999999999</c:v>
                </c:pt>
                <c:pt idx="7477">
                  <c:v>0.26062199999999996</c:v>
                </c:pt>
                <c:pt idx="7478">
                  <c:v>0.25829299999999999</c:v>
                </c:pt>
                <c:pt idx="7479">
                  <c:v>0.24315599999999998</c:v>
                </c:pt>
                <c:pt idx="7480">
                  <c:v>0.22975299999999999</c:v>
                </c:pt>
                <c:pt idx="7481">
                  <c:v>0.26619399999999999</c:v>
                </c:pt>
                <c:pt idx="7482">
                  <c:v>0.27381099999999997</c:v>
                </c:pt>
                <c:pt idx="7483">
                  <c:v>0.26605200000000001</c:v>
                </c:pt>
                <c:pt idx="7484">
                  <c:v>0.26302799999999998</c:v>
                </c:pt>
                <c:pt idx="7485">
                  <c:v>0.26635000000000003</c:v>
                </c:pt>
                <c:pt idx="7486">
                  <c:v>0.27774000000000004</c:v>
                </c:pt>
                <c:pt idx="7487">
                  <c:v>0.317552</c:v>
                </c:pt>
                <c:pt idx="7488">
                  <c:v>0.42333699999999996</c:v>
                </c:pt>
                <c:pt idx="7489">
                  <c:v>0.48140499999999997</c:v>
                </c:pt>
                <c:pt idx="7490">
                  <c:v>0.55096299999999998</c:v>
                </c:pt>
                <c:pt idx="7491">
                  <c:v>0.575187</c:v>
                </c:pt>
                <c:pt idx="7492">
                  <c:v>0.56380799999999998</c:v>
                </c:pt>
                <c:pt idx="7493">
                  <c:v>0.57882299999999998</c:v>
                </c:pt>
                <c:pt idx="7494">
                  <c:v>0.61225699999999994</c:v>
                </c:pt>
                <c:pt idx="7495">
                  <c:v>0.63619099999999995</c:v>
                </c:pt>
                <c:pt idx="7496">
                  <c:v>0.63150099999999998</c:v>
                </c:pt>
                <c:pt idx="7497">
                  <c:v>0.63452599999999992</c:v>
                </c:pt>
                <c:pt idx="7498">
                  <c:v>0.67431399999999997</c:v>
                </c:pt>
                <c:pt idx="7499">
                  <c:v>0.67945800000000001</c:v>
                </c:pt>
                <c:pt idx="7500">
                  <c:v>0.69236299999999995</c:v>
                </c:pt>
                <c:pt idx="7501">
                  <c:v>0.71293200000000001</c:v>
                </c:pt>
                <c:pt idx="7502">
                  <c:v>0.73898199999999992</c:v>
                </c:pt>
                <c:pt idx="7503">
                  <c:v>0.76912000000000003</c:v>
                </c:pt>
                <c:pt idx="7504">
                  <c:v>0.78964400000000001</c:v>
                </c:pt>
                <c:pt idx="7505">
                  <c:v>0.81913499999999995</c:v>
                </c:pt>
                <c:pt idx="7506">
                  <c:v>0.8485100000000001</c:v>
                </c:pt>
                <c:pt idx="7507">
                  <c:v>0.86022299999999996</c:v>
                </c:pt>
                <c:pt idx="7508">
                  <c:v>0.84878599999999993</c:v>
                </c:pt>
                <c:pt idx="7509">
                  <c:v>0.84640000000000004</c:v>
                </c:pt>
                <c:pt idx="7510">
                  <c:v>0.871027</c:v>
                </c:pt>
                <c:pt idx="7511">
                  <c:v>0.8700500000000001</c:v>
                </c:pt>
                <c:pt idx="7512">
                  <c:v>0.87135299999999993</c:v>
                </c:pt>
                <c:pt idx="7513">
                  <c:v>0.84452499999999997</c:v>
                </c:pt>
                <c:pt idx="7514">
                  <c:v>0.841808</c:v>
                </c:pt>
                <c:pt idx="7515">
                  <c:v>0.87967799999999996</c:v>
                </c:pt>
                <c:pt idx="7516">
                  <c:v>0.86429299999999998</c:v>
                </c:pt>
                <c:pt idx="7517">
                  <c:v>0.88566400000000001</c:v>
                </c:pt>
                <c:pt idx="7518">
                  <c:v>0.893984</c:v>
                </c:pt>
                <c:pt idx="7519">
                  <c:v>0.88766899999999993</c:v>
                </c:pt>
                <c:pt idx="7520">
                  <c:v>0.88973499999999994</c:v>
                </c:pt>
                <c:pt idx="7521">
                  <c:v>0.88717899999999994</c:v>
                </c:pt>
                <c:pt idx="7522">
                  <c:v>0.87873699999999999</c:v>
                </c:pt>
                <c:pt idx="7523">
                  <c:v>0.87473800000000002</c:v>
                </c:pt>
                <c:pt idx="7524">
                  <c:v>0.86514199999999997</c:v>
                </c:pt>
                <c:pt idx="7525">
                  <c:v>0.876529</c:v>
                </c:pt>
                <c:pt idx="7526">
                  <c:v>0.87840599999999991</c:v>
                </c:pt>
                <c:pt idx="7527">
                  <c:v>0.86666799999999999</c:v>
                </c:pt>
                <c:pt idx="7528">
                  <c:v>0.86424699999999999</c:v>
                </c:pt>
                <c:pt idx="7529">
                  <c:v>0.85962299999999991</c:v>
                </c:pt>
                <c:pt idx="7530">
                  <c:v>0.87256099999999992</c:v>
                </c:pt>
                <c:pt idx="7531">
                  <c:v>0.860877</c:v>
                </c:pt>
                <c:pt idx="7532">
                  <c:v>0.867807</c:v>
                </c:pt>
                <c:pt idx="7533">
                  <c:v>0.86766799999999999</c:v>
                </c:pt>
                <c:pt idx="7534">
                  <c:v>0.87509599999999998</c:v>
                </c:pt>
                <c:pt idx="7535">
                  <c:v>0.88591599999999993</c:v>
                </c:pt>
                <c:pt idx="7536">
                  <c:v>0.89743000000000006</c:v>
                </c:pt>
                <c:pt idx="7537">
                  <c:v>0.88868599999999998</c:v>
                </c:pt>
                <c:pt idx="7538">
                  <c:v>0.88604699999999992</c:v>
                </c:pt>
                <c:pt idx="7539">
                  <c:v>0.88600899999999994</c:v>
                </c:pt>
                <c:pt idx="7540">
                  <c:v>0.87776199999999993</c:v>
                </c:pt>
                <c:pt idx="7541">
                  <c:v>0.87201200000000001</c:v>
                </c:pt>
                <c:pt idx="7542">
                  <c:v>0.86566199999999993</c:v>
                </c:pt>
                <c:pt idx="7543">
                  <c:v>0.87813599999999992</c:v>
                </c:pt>
                <c:pt idx="7544">
                  <c:v>0.89049899999999993</c:v>
                </c:pt>
                <c:pt idx="7545">
                  <c:v>0.88132899999999992</c:v>
                </c:pt>
                <c:pt idx="7546">
                  <c:v>0.88148499999999996</c:v>
                </c:pt>
                <c:pt idx="7547">
                  <c:v>0.87179699999999993</c:v>
                </c:pt>
                <c:pt idx="7548">
                  <c:v>0.83557399999999993</c:v>
                </c:pt>
                <c:pt idx="7549">
                  <c:v>0.828735</c:v>
                </c:pt>
                <c:pt idx="7550">
                  <c:v>0.82226599999999994</c:v>
                </c:pt>
                <c:pt idx="7551">
                  <c:v>0.82500799999999996</c:v>
                </c:pt>
                <c:pt idx="7552">
                  <c:v>0.81508399999999992</c:v>
                </c:pt>
                <c:pt idx="7553">
                  <c:v>0.80815000000000003</c:v>
                </c:pt>
                <c:pt idx="7554">
                  <c:v>0.80745599999999995</c:v>
                </c:pt>
                <c:pt idx="7555">
                  <c:v>0.80369199999999996</c:v>
                </c:pt>
                <c:pt idx="7556">
                  <c:v>0.81272199999999994</c:v>
                </c:pt>
                <c:pt idx="7557">
                  <c:v>0.77466000000000002</c:v>
                </c:pt>
                <c:pt idx="7558">
                  <c:v>0.76793000000000011</c:v>
                </c:pt>
                <c:pt idx="7559">
                  <c:v>0.75927599999999995</c:v>
                </c:pt>
                <c:pt idx="7560">
                  <c:v>0.74878599999999995</c:v>
                </c:pt>
                <c:pt idx="7561">
                  <c:v>0.73762299999999992</c:v>
                </c:pt>
                <c:pt idx="7562">
                  <c:v>0.72882399999999992</c:v>
                </c:pt>
                <c:pt idx="7563">
                  <c:v>0.719337</c:v>
                </c:pt>
                <c:pt idx="7564">
                  <c:v>0.70588799999999996</c:v>
                </c:pt>
                <c:pt idx="7565">
                  <c:v>0.71137499999999998</c:v>
                </c:pt>
                <c:pt idx="7566">
                  <c:v>0.69408899999999996</c:v>
                </c:pt>
                <c:pt idx="7567">
                  <c:v>0.69865699999999997</c:v>
                </c:pt>
                <c:pt idx="7568">
                  <c:v>0.71019699999999997</c:v>
                </c:pt>
                <c:pt idx="7569">
                  <c:v>0.695465</c:v>
                </c:pt>
                <c:pt idx="7570">
                  <c:v>0.69177499999999992</c:v>
                </c:pt>
                <c:pt idx="7571">
                  <c:v>0.68351699999999993</c:v>
                </c:pt>
                <c:pt idx="7572">
                  <c:v>0.68286000000000002</c:v>
                </c:pt>
                <c:pt idx="7573">
                  <c:v>0.68349300000000002</c:v>
                </c:pt>
                <c:pt idx="7574">
                  <c:v>0.66974400000000001</c:v>
                </c:pt>
                <c:pt idx="7575">
                  <c:v>0.67178199999999999</c:v>
                </c:pt>
                <c:pt idx="7576">
                  <c:v>0.661798</c:v>
                </c:pt>
                <c:pt idx="7577">
                  <c:v>0.66245500000000002</c:v>
                </c:pt>
                <c:pt idx="7578">
                  <c:v>0.64473399999999992</c:v>
                </c:pt>
                <c:pt idx="7579">
                  <c:v>0.64652399999999999</c:v>
                </c:pt>
                <c:pt idx="7580">
                  <c:v>0.64529099999999995</c:v>
                </c:pt>
                <c:pt idx="7581">
                  <c:v>0.65233799999999997</c:v>
                </c:pt>
                <c:pt idx="7582">
                  <c:v>0.63972399999999996</c:v>
                </c:pt>
                <c:pt idx="7583">
                  <c:v>0.626355</c:v>
                </c:pt>
                <c:pt idx="7584">
                  <c:v>0.62360099999999996</c:v>
                </c:pt>
                <c:pt idx="7585">
                  <c:v>0.65162900000000001</c:v>
                </c:pt>
                <c:pt idx="7586">
                  <c:v>0.67092499999999999</c:v>
                </c:pt>
                <c:pt idx="7587">
                  <c:v>0.66636399999999996</c:v>
                </c:pt>
                <c:pt idx="7588">
                  <c:v>0.66574000000000011</c:v>
                </c:pt>
                <c:pt idx="7589">
                  <c:v>0.65657399999999999</c:v>
                </c:pt>
                <c:pt idx="7590">
                  <c:v>0.63963700000000001</c:v>
                </c:pt>
                <c:pt idx="7591">
                  <c:v>0.66777799999999998</c:v>
                </c:pt>
                <c:pt idx="7592">
                  <c:v>0.65922799999999993</c:v>
                </c:pt>
                <c:pt idx="7593">
                  <c:v>0.66794100000000001</c:v>
                </c:pt>
                <c:pt idx="7594">
                  <c:v>0.67747000000000002</c:v>
                </c:pt>
                <c:pt idx="7595">
                  <c:v>0.67244899999999996</c:v>
                </c:pt>
                <c:pt idx="7596">
                  <c:v>0.68898000000000004</c:v>
                </c:pt>
                <c:pt idx="7597">
                  <c:v>0.69684499999999994</c:v>
                </c:pt>
                <c:pt idx="7598">
                  <c:v>0.68970699999999996</c:v>
                </c:pt>
                <c:pt idx="7599">
                  <c:v>0.72005799999999998</c:v>
                </c:pt>
                <c:pt idx="7600">
                  <c:v>0.72162599999999999</c:v>
                </c:pt>
                <c:pt idx="7601">
                  <c:v>0.71757300000000002</c:v>
                </c:pt>
                <c:pt idx="7602">
                  <c:v>0.71074000000000004</c:v>
                </c:pt>
                <c:pt idx="7603">
                  <c:v>0.70983799999999997</c:v>
                </c:pt>
                <c:pt idx="7604">
                  <c:v>0.71059699999999992</c:v>
                </c:pt>
                <c:pt idx="7605">
                  <c:v>0.70601000000000003</c:v>
                </c:pt>
                <c:pt idx="7606">
                  <c:v>0.69792599999999994</c:v>
                </c:pt>
                <c:pt idx="7607">
                  <c:v>0.69153799999999999</c:v>
                </c:pt>
                <c:pt idx="7608">
                  <c:v>0.729549</c:v>
                </c:pt>
                <c:pt idx="7609">
                  <c:v>0.72318399999999994</c:v>
                </c:pt>
                <c:pt idx="7610">
                  <c:v>0.709615</c:v>
                </c:pt>
                <c:pt idx="7611">
                  <c:v>0.70113799999999993</c:v>
                </c:pt>
                <c:pt idx="7612">
                  <c:v>0.69815300000000002</c:v>
                </c:pt>
                <c:pt idx="7613">
                  <c:v>0.68652000000000002</c:v>
                </c:pt>
                <c:pt idx="7614">
                  <c:v>0.68718000000000001</c:v>
                </c:pt>
                <c:pt idx="7615">
                  <c:v>0.67577500000000001</c:v>
                </c:pt>
                <c:pt idx="7616">
                  <c:v>0.65303800000000001</c:v>
                </c:pt>
                <c:pt idx="7617">
                  <c:v>0.64232499999999992</c:v>
                </c:pt>
                <c:pt idx="7618">
                  <c:v>0.65591599999999994</c:v>
                </c:pt>
                <c:pt idx="7619">
                  <c:v>0.63467799999999996</c:v>
                </c:pt>
                <c:pt idx="7620">
                  <c:v>0.67994100000000002</c:v>
                </c:pt>
                <c:pt idx="7621">
                  <c:v>0.73201499999999997</c:v>
                </c:pt>
                <c:pt idx="7622">
                  <c:v>0.73046699999999998</c:v>
                </c:pt>
                <c:pt idx="7623">
                  <c:v>0.72143400000000002</c:v>
                </c:pt>
                <c:pt idx="7624">
                  <c:v>0.72001199999999999</c:v>
                </c:pt>
                <c:pt idx="7625">
                  <c:v>0.70622600000000002</c:v>
                </c:pt>
                <c:pt idx="7626">
                  <c:v>0.72423099999999996</c:v>
                </c:pt>
                <c:pt idx="7627">
                  <c:v>0.72902599999999995</c:v>
                </c:pt>
                <c:pt idx="7628">
                  <c:v>0.71699400000000002</c:v>
                </c:pt>
                <c:pt idx="7629">
                  <c:v>0.72287199999999996</c:v>
                </c:pt>
                <c:pt idx="7630">
                  <c:v>0.72809000000000001</c:v>
                </c:pt>
                <c:pt idx="7631">
                  <c:v>0.72194399999999992</c:v>
                </c:pt>
                <c:pt idx="7632">
                  <c:v>0.70327200000000001</c:v>
                </c:pt>
                <c:pt idx="7633">
                  <c:v>0.726078</c:v>
                </c:pt>
                <c:pt idx="7634">
                  <c:v>0.72202899999999992</c:v>
                </c:pt>
                <c:pt idx="7635">
                  <c:v>0.71247899999999997</c:v>
                </c:pt>
                <c:pt idx="7636">
                  <c:v>0.70084299999999999</c:v>
                </c:pt>
                <c:pt idx="7637">
                  <c:v>0.68633599999999995</c:v>
                </c:pt>
                <c:pt idx="7638">
                  <c:v>0.67422899999999997</c:v>
                </c:pt>
                <c:pt idx="7639">
                  <c:v>0.67752299999999999</c:v>
                </c:pt>
                <c:pt idx="7640">
                  <c:v>0.67239599999999999</c:v>
                </c:pt>
                <c:pt idx="7641">
                  <c:v>0.65547800000000001</c:v>
                </c:pt>
                <c:pt idx="7642">
                  <c:v>0.65163700000000002</c:v>
                </c:pt>
                <c:pt idx="7643">
                  <c:v>0.66997699999999993</c:v>
                </c:pt>
                <c:pt idx="7644">
                  <c:v>0.65974299999999997</c:v>
                </c:pt>
                <c:pt idx="7645">
                  <c:v>0.64966699999999999</c:v>
                </c:pt>
                <c:pt idx="7646">
                  <c:v>0.63689899999999999</c:v>
                </c:pt>
                <c:pt idx="7647">
                  <c:v>0.64983499999999994</c:v>
                </c:pt>
                <c:pt idx="7648">
                  <c:v>0.64268199999999998</c:v>
                </c:pt>
                <c:pt idx="7649">
                  <c:v>0.62604099999999996</c:v>
                </c:pt>
                <c:pt idx="7650">
                  <c:v>0.64119799999999993</c:v>
                </c:pt>
                <c:pt idx="7651">
                  <c:v>0.62989099999999998</c:v>
                </c:pt>
                <c:pt idx="7652">
                  <c:v>0.60977599999999998</c:v>
                </c:pt>
                <c:pt idx="7653">
                  <c:v>0.59250199999999997</c:v>
                </c:pt>
                <c:pt idx="7654">
                  <c:v>0.56170599999999993</c:v>
                </c:pt>
                <c:pt idx="7655">
                  <c:v>0.54842899999999994</c:v>
                </c:pt>
                <c:pt idx="7656">
                  <c:v>0.57119399999999998</c:v>
                </c:pt>
                <c:pt idx="7657">
                  <c:v>0.55638199999999993</c:v>
                </c:pt>
                <c:pt idx="7658">
                  <c:v>0.566693</c:v>
                </c:pt>
                <c:pt idx="7659">
                  <c:v>0.541767</c:v>
                </c:pt>
                <c:pt idx="7660">
                  <c:v>0.53050299999999995</c:v>
                </c:pt>
                <c:pt idx="7661">
                  <c:v>0.49318000000000006</c:v>
                </c:pt>
                <c:pt idx="7662">
                  <c:v>0.46005799999999997</c:v>
                </c:pt>
                <c:pt idx="7663">
                  <c:v>0.46507799999999999</c:v>
                </c:pt>
                <c:pt idx="7664">
                  <c:v>0.45461299999999999</c:v>
                </c:pt>
                <c:pt idx="7665">
                  <c:v>0.462675</c:v>
                </c:pt>
                <c:pt idx="7666">
                  <c:v>0.47667599999999999</c:v>
                </c:pt>
                <c:pt idx="7667">
                  <c:v>0.481738</c:v>
                </c:pt>
                <c:pt idx="7668">
                  <c:v>0.46590000000000004</c:v>
                </c:pt>
                <c:pt idx="7669">
                  <c:v>0.45611699999999999</c:v>
                </c:pt>
                <c:pt idx="7670">
                  <c:v>0.45942899999999998</c:v>
                </c:pt>
                <c:pt idx="7671">
                  <c:v>0.46133599999999997</c:v>
                </c:pt>
                <c:pt idx="7672">
                  <c:v>0.459036</c:v>
                </c:pt>
                <c:pt idx="7673">
                  <c:v>0.48284099999999996</c:v>
                </c:pt>
                <c:pt idx="7674">
                  <c:v>0.49943599999999999</c:v>
                </c:pt>
                <c:pt idx="7675">
                  <c:v>0.51440699999999995</c:v>
                </c:pt>
                <c:pt idx="7676">
                  <c:v>0.51336999999999999</c:v>
                </c:pt>
                <c:pt idx="7677">
                  <c:v>0.53275899999999998</c:v>
                </c:pt>
                <c:pt idx="7678">
                  <c:v>0.52901500000000001</c:v>
                </c:pt>
                <c:pt idx="7679">
                  <c:v>0.52679399999999998</c:v>
                </c:pt>
                <c:pt idx="7680">
                  <c:v>0.51529400000000003</c:v>
                </c:pt>
                <c:pt idx="7681">
                  <c:v>0.50483199999999995</c:v>
                </c:pt>
                <c:pt idx="7682">
                  <c:v>0.48849199999999998</c:v>
                </c:pt>
                <c:pt idx="7683">
                  <c:v>0.51134899999999994</c:v>
                </c:pt>
                <c:pt idx="7684">
                  <c:v>0.50904199999999999</c:v>
                </c:pt>
                <c:pt idx="7685">
                  <c:v>0.49456499999999998</c:v>
                </c:pt>
                <c:pt idx="7686">
                  <c:v>0.49286199999999997</c:v>
                </c:pt>
                <c:pt idx="7687">
                  <c:v>0.49263299999999999</c:v>
                </c:pt>
                <c:pt idx="7688">
                  <c:v>0.51562699999999995</c:v>
                </c:pt>
                <c:pt idx="7689">
                  <c:v>0.51468199999999997</c:v>
                </c:pt>
                <c:pt idx="7690">
                  <c:v>0.49342000000000003</c:v>
                </c:pt>
                <c:pt idx="7691">
                  <c:v>0.49881599999999998</c:v>
                </c:pt>
                <c:pt idx="7692">
                  <c:v>0.49431000000000003</c:v>
                </c:pt>
                <c:pt idx="7693">
                  <c:v>0.49221099999999995</c:v>
                </c:pt>
                <c:pt idx="7694">
                  <c:v>0.49453799999999998</c:v>
                </c:pt>
                <c:pt idx="7695">
                  <c:v>0.47875399999999996</c:v>
                </c:pt>
                <c:pt idx="7696">
                  <c:v>0.50048099999999995</c:v>
                </c:pt>
                <c:pt idx="7697">
                  <c:v>0.47942599999999996</c:v>
                </c:pt>
                <c:pt idx="7698">
                  <c:v>0.47115399999999996</c:v>
                </c:pt>
                <c:pt idx="7699">
                  <c:v>0.47010099999999999</c:v>
                </c:pt>
                <c:pt idx="7700">
                  <c:v>0.53318399999999999</c:v>
                </c:pt>
                <c:pt idx="7701">
                  <c:v>0.52687499999999998</c:v>
                </c:pt>
                <c:pt idx="7702">
                  <c:v>0.51104499999999997</c:v>
                </c:pt>
                <c:pt idx="7703">
                  <c:v>0.50643000000000005</c:v>
                </c:pt>
                <c:pt idx="7704">
                  <c:v>0.49234799999999995</c:v>
                </c:pt>
                <c:pt idx="7705">
                  <c:v>0.51028200000000001</c:v>
                </c:pt>
                <c:pt idx="7706">
                  <c:v>0.490595</c:v>
                </c:pt>
                <c:pt idx="7707">
                  <c:v>0.464144</c:v>
                </c:pt>
                <c:pt idx="7708">
                  <c:v>0.45359499999999997</c:v>
                </c:pt>
                <c:pt idx="7709">
                  <c:v>0.43189000000000005</c:v>
                </c:pt>
                <c:pt idx="7710">
                  <c:v>0.40066399999999996</c:v>
                </c:pt>
                <c:pt idx="7711">
                  <c:v>0.41318499999999997</c:v>
                </c:pt>
                <c:pt idx="7712">
                  <c:v>0.38888499999999998</c:v>
                </c:pt>
                <c:pt idx="7713">
                  <c:v>0.37202199999999996</c:v>
                </c:pt>
                <c:pt idx="7714">
                  <c:v>0.359898</c:v>
                </c:pt>
                <c:pt idx="7715">
                  <c:v>0.34630899999999998</c:v>
                </c:pt>
                <c:pt idx="7716">
                  <c:v>0.340586</c:v>
                </c:pt>
                <c:pt idx="7717">
                  <c:v>0.33704299999999998</c:v>
                </c:pt>
                <c:pt idx="7718">
                  <c:v>0.37001099999999998</c:v>
                </c:pt>
                <c:pt idx="7719">
                  <c:v>0.36313799999999996</c:v>
                </c:pt>
                <c:pt idx="7720">
                  <c:v>0.35913699999999998</c:v>
                </c:pt>
                <c:pt idx="7721">
                  <c:v>0.35267499999999996</c:v>
                </c:pt>
                <c:pt idx="7722">
                  <c:v>0.382046</c:v>
                </c:pt>
                <c:pt idx="7723">
                  <c:v>0.374778</c:v>
                </c:pt>
                <c:pt idx="7724">
                  <c:v>0.37912799999999997</c:v>
                </c:pt>
                <c:pt idx="7725">
                  <c:v>0.353827</c:v>
                </c:pt>
                <c:pt idx="7726">
                  <c:v>0.35935600000000001</c:v>
                </c:pt>
                <c:pt idx="7727">
                  <c:v>0.35503000000000001</c:v>
                </c:pt>
                <c:pt idx="7728">
                  <c:v>0.39533599999999997</c:v>
                </c:pt>
                <c:pt idx="7729">
                  <c:v>0.38850699999999999</c:v>
                </c:pt>
                <c:pt idx="7730">
                  <c:v>0.39402000000000004</c:v>
                </c:pt>
                <c:pt idx="7731">
                  <c:v>0.38101799999999997</c:v>
                </c:pt>
                <c:pt idx="7732">
                  <c:v>0.38331899999999997</c:v>
                </c:pt>
                <c:pt idx="7733">
                  <c:v>0.36518499999999998</c:v>
                </c:pt>
                <c:pt idx="7734">
                  <c:v>0.34400000000000003</c:v>
                </c:pt>
                <c:pt idx="7735">
                  <c:v>0.329594</c:v>
                </c:pt>
                <c:pt idx="7736">
                  <c:v>0.31448699999999996</c:v>
                </c:pt>
                <c:pt idx="7737">
                  <c:v>0.305865</c:v>
                </c:pt>
                <c:pt idx="7738">
                  <c:v>0.29967699999999997</c:v>
                </c:pt>
                <c:pt idx="7739">
                  <c:v>0.30460799999999999</c:v>
                </c:pt>
                <c:pt idx="7740">
                  <c:v>0.296539</c:v>
                </c:pt>
                <c:pt idx="7741">
                  <c:v>0.280449</c:v>
                </c:pt>
                <c:pt idx="7742">
                  <c:v>0.27799799999999997</c:v>
                </c:pt>
                <c:pt idx="7743">
                  <c:v>0.26562599999999997</c:v>
                </c:pt>
                <c:pt idx="7744">
                  <c:v>0.27358000000000005</c:v>
                </c:pt>
                <c:pt idx="7745">
                  <c:v>0.26749000000000001</c:v>
                </c:pt>
                <c:pt idx="7746">
                  <c:v>0.28129499999999996</c:v>
                </c:pt>
                <c:pt idx="7747">
                  <c:v>0.26933199999999996</c:v>
                </c:pt>
                <c:pt idx="7748">
                  <c:v>0.25825700000000001</c:v>
                </c:pt>
                <c:pt idx="7749">
                  <c:v>0.243668</c:v>
                </c:pt>
                <c:pt idx="7750">
                  <c:v>0.24623899999999999</c:v>
                </c:pt>
                <c:pt idx="7751">
                  <c:v>0.24302599999999999</c:v>
                </c:pt>
                <c:pt idx="7752">
                  <c:v>0.227603</c:v>
                </c:pt>
                <c:pt idx="7753">
                  <c:v>0.209559</c:v>
                </c:pt>
                <c:pt idx="7754">
                  <c:v>0.196711</c:v>
                </c:pt>
                <c:pt idx="7755">
                  <c:v>0.19387199999999999</c:v>
                </c:pt>
                <c:pt idx="7756">
                  <c:v>0.19145599999999999</c:v>
                </c:pt>
                <c:pt idx="7757">
                  <c:v>0.196433</c:v>
                </c:pt>
                <c:pt idx="7758">
                  <c:v>0.206875</c:v>
                </c:pt>
                <c:pt idx="7759">
                  <c:v>0.202047</c:v>
                </c:pt>
                <c:pt idx="7760">
                  <c:v>0.194188</c:v>
                </c:pt>
                <c:pt idx="7761">
                  <c:v>0.228854</c:v>
                </c:pt>
                <c:pt idx="7762">
                  <c:v>0.22838699999999998</c:v>
                </c:pt>
                <c:pt idx="7763">
                  <c:v>0.22670000000000001</c:v>
                </c:pt>
                <c:pt idx="7764">
                  <c:v>0.224748</c:v>
                </c:pt>
                <c:pt idx="7765">
                  <c:v>0.229627</c:v>
                </c:pt>
                <c:pt idx="7766">
                  <c:v>0.22365000000000002</c:v>
                </c:pt>
                <c:pt idx="7767">
                  <c:v>0.25226999999999999</c:v>
                </c:pt>
                <c:pt idx="7768">
                  <c:v>0.24992299999999998</c:v>
                </c:pt>
                <c:pt idx="7769">
                  <c:v>0.24918399999999999</c:v>
                </c:pt>
                <c:pt idx="7770">
                  <c:v>0.25743699999999997</c:v>
                </c:pt>
                <c:pt idx="7771">
                  <c:v>0.26761299999999999</c:v>
                </c:pt>
                <c:pt idx="7772">
                  <c:v>0.27157300000000001</c:v>
                </c:pt>
                <c:pt idx="7773">
                  <c:v>0.26791300000000001</c:v>
                </c:pt>
                <c:pt idx="7774">
                  <c:v>0.26720099999999997</c:v>
                </c:pt>
                <c:pt idx="7775">
                  <c:v>0.26142100000000001</c:v>
                </c:pt>
                <c:pt idx="7776">
                  <c:v>0.25300699999999998</c:v>
                </c:pt>
                <c:pt idx="7777">
                  <c:v>0.26212399999999997</c:v>
                </c:pt>
                <c:pt idx="7778">
                  <c:v>0.26158100000000001</c:v>
                </c:pt>
                <c:pt idx="7779">
                  <c:v>0.254106</c:v>
                </c:pt>
                <c:pt idx="7780">
                  <c:v>0.253884</c:v>
                </c:pt>
                <c:pt idx="7781">
                  <c:v>0.269922</c:v>
                </c:pt>
                <c:pt idx="7782">
                  <c:v>0.30255299999999996</c:v>
                </c:pt>
                <c:pt idx="7783">
                  <c:v>0.30466299999999996</c:v>
                </c:pt>
                <c:pt idx="7784">
                  <c:v>0.291377</c:v>
                </c:pt>
                <c:pt idx="7785">
                  <c:v>0.293379</c:v>
                </c:pt>
                <c:pt idx="7786">
                  <c:v>0.29617099999999996</c:v>
                </c:pt>
                <c:pt idx="7787">
                  <c:v>0.30357200000000001</c:v>
                </c:pt>
                <c:pt idx="7788">
                  <c:v>0.30831399999999998</c:v>
                </c:pt>
                <c:pt idx="7789">
                  <c:v>0.29090299999999997</c:v>
                </c:pt>
                <c:pt idx="7790">
                  <c:v>0.27193200000000001</c:v>
                </c:pt>
                <c:pt idx="7791">
                  <c:v>0.26432499999999998</c:v>
                </c:pt>
                <c:pt idx="7792">
                  <c:v>0.253141</c:v>
                </c:pt>
                <c:pt idx="7793">
                  <c:v>0.26341199999999998</c:v>
                </c:pt>
                <c:pt idx="7794">
                  <c:v>0.25939699999999999</c:v>
                </c:pt>
                <c:pt idx="7795">
                  <c:v>0.24843399999999999</c:v>
                </c:pt>
                <c:pt idx="7796">
                  <c:v>0.247531</c:v>
                </c:pt>
                <c:pt idx="7797">
                  <c:v>0.23174599999999998</c:v>
                </c:pt>
                <c:pt idx="7798">
                  <c:v>0.23939099999999999</c:v>
                </c:pt>
                <c:pt idx="7799">
                  <c:v>0.22744299999999998</c:v>
                </c:pt>
                <c:pt idx="7800">
                  <c:v>0.22755899999999998</c:v>
                </c:pt>
                <c:pt idx="7801">
                  <c:v>0.22972599999999999</c:v>
                </c:pt>
                <c:pt idx="7802">
                  <c:v>0.24160299999999998</c:v>
                </c:pt>
                <c:pt idx="7803">
                  <c:v>0.24307000000000001</c:v>
                </c:pt>
                <c:pt idx="7804">
                  <c:v>0.233899</c:v>
                </c:pt>
                <c:pt idx="7805">
                  <c:v>0.22803699999999999</c:v>
                </c:pt>
                <c:pt idx="7806">
                  <c:v>0.227271</c:v>
                </c:pt>
                <c:pt idx="7807">
                  <c:v>0.244335</c:v>
                </c:pt>
                <c:pt idx="7808">
                  <c:v>0.25363799999999997</c:v>
                </c:pt>
                <c:pt idx="7809">
                  <c:v>0.267231</c:v>
                </c:pt>
                <c:pt idx="7810">
                  <c:v>0.262604</c:v>
                </c:pt>
                <c:pt idx="7811">
                  <c:v>0.25578000000000001</c:v>
                </c:pt>
                <c:pt idx="7812">
                  <c:v>0.25238699999999997</c:v>
                </c:pt>
                <c:pt idx="7813">
                  <c:v>0.24054899999999999</c:v>
                </c:pt>
                <c:pt idx="7814">
                  <c:v>0.24140799999999998</c:v>
                </c:pt>
                <c:pt idx="7815">
                  <c:v>0.22290199999999999</c:v>
                </c:pt>
                <c:pt idx="7816">
                  <c:v>0.262237</c:v>
                </c:pt>
                <c:pt idx="7817">
                  <c:v>0.26285799999999998</c:v>
                </c:pt>
                <c:pt idx="7818">
                  <c:v>0.27409800000000001</c:v>
                </c:pt>
                <c:pt idx="7819">
                  <c:v>0.27227299999999999</c:v>
                </c:pt>
                <c:pt idx="7820">
                  <c:v>0.26605099999999998</c:v>
                </c:pt>
                <c:pt idx="7821">
                  <c:v>0.25166099999999997</c:v>
                </c:pt>
                <c:pt idx="7822">
                  <c:v>0.240896</c:v>
                </c:pt>
                <c:pt idx="7823">
                  <c:v>0.23597699999999999</c:v>
                </c:pt>
                <c:pt idx="7824">
                  <c:v>0.22035399999999999</c:v>
                </c:pt>
                <c:pt idx="7825">
                  <c:v>0.20796000000000001</c:v>
                </c:pt>
                <c:pt idx="7826">
                  <c:v>0.188165</c:v>
                </c:pt>
                <c:pt idx="7827">
                  <c:v>0.168235</c:v>
                </c:pt>
                <c:pt idx="7828">
                  <c:v>0.152529</c:v>
                </c:pt>
                <c:pt idx="7829">
                  <c:v>0.15639</c:v>
                </c:pt>
                <c:pt idx="7830">
                  <c:v>0.153114</c:v>
                </c:pt>
                <c:pt idx="7831">
                  <c:v>0.156691</c:v>
                </c:pt>
                <c:pt idx="7832">
                  <c:v>0.14820800000000001</c:v>
                </c:pt>
                <c:pt idx="7833">
                  <c:v>0.150532</c:v>
                </c:pt>
                <c:pt idx="7834">
                  <c:v>0.172156</c:v>
                </c:pt>
                <c:pt idx="7835">
                  <c:v>0.180838</c:v>
                </c:pt>
                <c:pt idx="7836">
                  <c:v>0.18427099999999999</c:v>
                </c:pt>
                <c:pt idx="7837">
                  <c:v>0.19431099999999998</c:v>
                </c:pt>
                <c:pt idx="7838">
                  <c:v>0.18912799999999999</c:v>
                </c:pt>
                <c:pt idx="7839">
                  <c:v>0.17930099999999999</c:v>
                </c:pt>
                <c:pt idx="7840">
                  <c:v>0.18752000000000002</c:v>
                </c:pt>
                <c:pt idx="7841">
                  <c:v>0.20167299999999999</c:v>
                </c:pt>
                <c:pt idx="7842">
                  <c:v>0.213396</c:v>
                </c:pt>
                <c:pt idx="7843">
                  <c:v>0.206314</c:v>
                </c:pt>
                <c:pt idx="7844">
                  <c:v>0.21144000000000002</c:v>
                </c:pt>
                <c:pt idx="7845">
                  <c:v>0.20405199999999998</c:v>
                </c:pt>
                <c:pt idx="7846">
                  <c:v>0.202045</c:v>
                </c:pt>
                <c:pt idx="7847">
                  <c:v>0.19839799999999999</c:v>
                </c:pt>
                <c:pt idx="7848">
                  <c:v>0.17153099999999999</c:v>
                </c:pt>
                <c:pt idx="7849">
                  <c:v>0.164463</c:v>
                </c:pt>
                <c:pt idx="7850">
                  <c:v>0.144043</c:v>
                </c:pt>
                <c:pt idx="7851">
                  <c:v>0.20225699999999999</c:v>
                </c:pt>
                <c:pt idx="7852">
                  <c:v>0.22939199999999998</c:v>
                </c:pt>
                <c:pt idx="7853">
                  <c:v>0.23743899999999998</c:v>
                </c:pt>
                <c:pt idx="7854">
                  <c:v>0.235455</c:v>
                </c:pt>
                <c:pt idx="7855">
                  <c:v>0.23113899999999998</c:v>
                </c:pt>
                <c:pt idx="7856">
                  <c:v>0.236015</c:v>
                </c:pt>
                <c:pt idx="7857">
                  <c:v>0.22827299999999998</c:v>
                </c:pt>
                <c:pt idx="7858">
                  <c:v>0.21360699999999999</c:v>
                </c:pt>
                <c:pt idx="7859">
                  <c:v>0.21851799999999999</c:v>
                </c:pt>
                <c:pt idx="7860">
                  <c:v>0.21572000000000002</c:v>
                </c:pt>
                <c:pt idx="7861">
                  <c:v>0.20597000000000001</c:v>
                </c:pt>
                <c:pt idx="7862">
                  <c:v>0.204931</c:v>
                </c:pt>
                <c:pt idx="7863">
                  <c:v>0.19445000000000001</c:v>
                </c:pt>
                <c:pt idx="7864">
                  <c:v>0.21792000000000003</c:v>
                </c:pt>
                <c:pt idx="7865">
                  <c:v>0.21675899999999998</c:v>
                </c:pt>
                <c:pt idx="7866">
                  <c:v>0.23010499999999998</c:v>
                </c:pt>
                <c:pt idx="7867">
                  <c:v>0.229181</c:v>
                </c:pt>
                <c:pt idx="7868">
                  <c:v>0.243005</c:v>
                </c:pt>
                <c:pt idx="7869">
                  <c:v>0.231739</c:v>
                </c:pt>
                <c:pt idx="7870">
                  <c:v>0.219552</c:v>
                </c:pt>
                <c:pt idx="7871">
                  <c:v>0.21251299999999998</c:v>
                </c:pt>
                <c:pt idx="7872">
                  <c:v>0.22951299999999999</c:v>
                </c:pt>
                <c:pt idx="7873">
                  <c:v>0.21823699999999999</c:v>
                </c:pt>
                <c:pt idx="7874">
                  <c:v>0.20827799999999999</c:v>
                </c:pt>
                <c:pt idx="7875">
                  <c:v>0.20005599999999998</c:v>
                </c:pt>
                <c:pt idx="7876">
                  <c:v>0.19045699999999999</c:v>
                </c:pt>
                <c:pt idx="7877">
                  <c:v>0.185719</c:v>
                </c:pt>
                <c:pt idx="7878">
                  <c:v>0.172095</c:v>
                </c:pt>
                <c:pt idx="7879">
                  <c:v>0.16763799999999998</c:v>
                </c:pt>
                <c:pt idx="7880">
                  <c:v>0.16062099999999999</c:v>
                </c:pt>
                <c:pt idx="7881">
                  <c:v>0.15956099999999998</c:v>
                </c:pt>
                <c:pt idx="7882">
                  <c:v>0.154692</c:v>
                </c:pt>
                <c:pt idx="7883">
                  <c:v>0.14328299999999999</c:v>
                </c:pt>
                <c:pt idx="7884">
                  <c:v>0.13161</c:v>
                </c:pt>
                <c:pt idx="7885">
                  <c:v>0.12345199999999999</c:v>
                </c:pt>
                <c:pt idx="7886">
                  <c:v>0.13405400000000001</c:v>
                </c:pt>
                <c:pt idx="7887">
                  <c:v>0.13012299999999999</c:v>
                </c:pt>
                <c:pt idx="7888">
                  <c:v>0.131545</c:v>
                </c:pt>
                <c:pt idx="7889">
                  <c:v>0.133992</c:v>
                </c:pt>
                <c:pt idx="7890">
                  <c:v>0.143482</c:v>
                </c:pt>
                <c:pt idx="7891">
                  <c:v>0.134435</c:v>
                </c:pt>
                <c:pt idx="7892">
                  <c:v>0.137215</c:v>
                </c:pt>
                <c:pt idx="7893">
                  <c:v>0.12593399999999999</c:v>
                </c:pt>
                <c:pt idx="7894">
                  <c:v>0.133185</c:v>
                </c:pt>
                <c:pt idx="7895">
                  <c:v>0.135576</c:v>
                </c:pt>
                <c:pt idx="7896">
                  <c:v>0.128742</c:v>
                </c:pt>
                <c:pt idx="7897">
                  <c:v>0.12234199999999999</c:v>
                </c:pt>
                <c:pt idx="7898">
                  <c:v>0.13135000000000002</c:v>
                </c:pt>
                <c:pt idx="7899">
                  <c:v>0.129222</c:v>
                </c:pt>
                <c:pt idx="7900">
                  <c:v>0.108303</c:v>
                </c:pt>
                <c:pt idx="7901">
                  <c:v>0.112887</c:v>
                </c:pt>
                <c:pt idx="7902">
                  <c:v>0.11250499999999999</c:v>
                </c:pt>
                <c:pt idx="7903">
                  <c:v>0.11276699999999999</c:v>
                </c:pt>
                <c:pt idx="7904">
                  <c:v>0.104629</c:v>
                </c:pt>
                <c:pt idx="7905">
                  <c:v>0.10998899999999999</c:v>
                </c:pt>
                <c:pt idx="7906">
                  <c:v>0.11549699999999999</c:v>
                </c:pt>
                <c:pt idx="7907">
                  <c:v>0.101337</c:v>
                </c:pt>
                <c:pt idx="7908">
                  <c:v>0.103656</c:v>
                </c:pt>
                <c:pt idx="7909">
                  <c:v>9.3205999999999997E-2</c:v>
                </c:pt>
                <c:pt idx="7910">
                  <c:v>0.108528</c:v>
                </c:pt>
                <c:pt idx="7911">
                  <c:v>0.11816599999999999</c:v>
                </c:pt>
                <c:pt idx="7912">
                  <c:v>0.125581</c:v>
                </c:pt>
                <c:pt idx="7913">
                  <c:v>0.135099</c:v>
                </c:pt>
                <c:pt idx="7914">
                  <c:v>0.170685</c:v>
                </c:pt>
                <c:pt idx="7915">
                  <c:v>0.19031599999999999</c:v>
                </c:pt>
                <c:pt idx="7916">
                  <c:v>0.258266</c:v>
                </c:pt>
                <c:pt idx="7917">
                  <c:v>0.290933</c:v>
                </c:pt>
                <c:pt idx="7918">
                  <c:v>0.32163399999999998</c:v>
                </c:pt>
                <c:pt idx="7919">
                  <c:v>0.33979499999999996</c:v>
                </c:pt>
                <c:pt idx="7920">
                  <c:v>0.344636</c:v>
                </c:pt>
                <c:pt idx="7921">
                  <c:v>0.35584099999999996</c:v>
                </c:pt>
                <c:pt idx="7922">
                  <c:v>0.383025</c:v>
                </c:pt>
                <c:pt idx="7923">
                  <c:v>0.37897799999999998</c:v>
                </c:pt>
                <c:pt idx="7924">
                  <c:v>0.39797399999999999</c:v>
                </c:pt>
                <c:pt idx="7925">
                  <c:v>0.39331000000000005</c:v>
                </c:pt>
                <c:pt idx="7926">
                  <c:v>0.42414000000000002</c:v>
                </c:pt>
                <c:pt idx="7927">
                  <c:v>0.43194699999999997</c:v>
                </c:pt>
                <c:pt idx="7928">
                  <c:v>0.43368799999999996</c:v>
                </c:pt>
                <c:pt idx="7929">
                  <c:v>0.43082099999999995</c:v>
                </c:pt>
                <c:pt idx="7930">
                  <c:v>0.42463000000000001</c:v>
                </c:pt>
                <c:pt idx="7931">
                  <c:v>0.42971799999999999</c:v>
                </c:pt>
                <c:pt idx="7932">
                  <c:v>0.43308799999999997</c:v>
                </c:pt>
                <c:pt idx="7933">
                  <c:v>0.42402899999999999</c:v>
                </c:pt>
                <c:pt idx="7934">
                  <c:v>0.419458</c:v>
                </c:pt>
                <c:pt idx="7935">
                  <c:v>0.41902000000000006</c:v>
                </c:pt>
                <c:pt idx="7936">
                  <c:v>0.40265599999999996</c:v>
                </c:pt>
                <c:pt idx="7937">
                  <c:v>0.44431799999999999</c:v>
                </c:pt>
                <c:pt idx="7938">
                  <c:v>0.44206199999999995</c:v>
                </c:pt>
                <c:pt idx="7939">
                  <c:v>0.420649</c:v>
                </c:pt>
                <c:pt idx="7940">
                  <c:v>0.39338499999999998</c:v>
                </c:pt>
                <c:pt idx="7941">
                  <c:v>0.37675700000000001</c:v>
                </c:pt>
                <c:pt idx="7942">
                  <c:v>0.36617299999999997</c:v>
                </c:pt>
                <c:pt idx="7943">
                  <c:v>0.36396799999999996</c:v>
                </c:pt>
                <c:pt idx="7944">
                  <c:v>0.34989699999999996</c:v>
                </c:pt>
                <c:pt idx="7945">
                  <c:v>0.33681699999999998</c:v>
                </c:pt>
                <c:pt idx="7946">
                  <c:v>0.32775399999999999</c:v>
                </c:pt>
                <c:pt idx="7947">
                  <c:v>0.313027</c:v>
                </c:pt>
                <c:pt idx="7948">
                  <c:v>0.29757899999999998</c:v>
                </c:pt>
                <c:pt idx="7949">
                  <c:v>0.30074799999999996</c:v>
                </c:pt>
                <c:pt idx="7950">
                  <c:v>0.29749199999999998</c:v>
                </c:pt>
                <c:pt idx="7951">
                  <c:v>0.297433</c:v>
                </c:pt>
                <c:pt idx="7952">
                  <c:v>0.28227000000000002</c:v>
                </c:pt>
                <c:pt idx="7953">
                  <c:v>0.268928</c:v>
                </c:pt>
                <c:pt idx="7954">
                  <c:v>0.30906299999999998</c:v>
                </c:pt>
                <c:pt idx="7955">
                  <c:v>0.31007699999999999</c:v>
                </c:pt>
                <c:pt idx="7956">
                  <c:v>0.31197799999999998</c:v>
                </c:pt>
                <c:pt idx="7957">
                  <c:v>0.30172599999999999</c:v>
                </c:pt>
                <c:pt idx="7958">
                  <c:v>0.28894599999999998</c:v>
                </c:pt>
                <c:pt idx="7959">
                  <c:v>0.28236099999999997</c:v>
                </c:pt>
                <c:pt idx="7960">
                  <c:v>0.289599</c:v>
                </c:pt>
                <c:pt idx="7961">
                  <c:v>0.27335199999999998</c:v>
                </c:pt>
                <c:pt idx="7962">
                  <c:v>0.26644599999999996</c:v>
                </c:pt>
                <c:pt idx="7963">
                  <c:v>0.24879099999999998</c:v>
                </c:pt>
                <c:pt idx="7964">
                  <c:v>0.24737699999999999</c:v>
                </c:pt>
                <c:pt idx="7965">
                  <c:v>0.24518599999999999</c:v>
                </c:pt>
                <c:pt idx="7966">
                  <c:v>0.238566</c:v>
                </c:pt>
                <c:pt idx="7967">
                  <c:v>0.26506399999999997</c:v>
                </c:pt>
                <c:pt idx="7968">
                  <c:v>0.26741199999999998</c:v>
                </c:pt>
                <c:pt idx="7969">
                  <c:v>0.26430599999999999</c:v>
                </c:pt>
                <c:pt idx="7970">
                  <c:v>0.27452699999999997</c:v>
                </c:pt>
                <c:pt idx="7971">
                  <c:v>0.272671</c:v>
                </c:pt>
                <c:pt idx="7972">
                  <c:v>0.27015400000000001</c:v>
                </c:pt>
                <c:pt idx="7973">
                  <c:v>0.27103000000000005</c:v>
                </c:pt>
                <c:pt idx="7974">
                  <c:v>0.27313300000000001</c:v>
                </c:pt>
                <c:pt idx="7975">
                  <c:v>0.27650399999999997</c:v>
                </c:pt>
                <c:pt idx="7976">
                  <c:v>0.267928</c:v>
                </c:pt>
                <c:pt idx="7977">
                  <c:v>0.26371299999999998</c:v>
                </c:pt>
                <c:pt idx="7978">
                  <c:v>0.27683099999999999</c:v>
                </c:pt>
                <c:pt idx="7979">
                  <c:v>0.28075800000000001</c:v>
                </c:pt>
                <c:pt idx="7980">
                  <c:v>0.267735</c:v>
                </c:pt>
                <c:pt idx="7981">
                  <c:v>0.25942699999999996</c:v>
                </c:pt>
                <c:pt idx="7982">
                  <c:v>0.27380399999999999</c:v>
                </c:pt>
                <c:pt idx="7983">
                  <c:v>0.26249400000000001</c:v>
                </c:pt>
                <c:pt idx="7984">
                  <c:v>0.26619000000000004</c:v>
                </c:pt>
                <c:pt idx="7985">
                  <c:v>0.31740199999999996</c:v>
                </c:pt>
                <c:pt idx="7986">
                  <c:v>0.32408000000000003</c:v>
                </c:pt>
                <c:pt idx="7987">
                  <c:v>0.32167199999999996</c:v>
                </c:pt>
                <c:pt idx="7988">
                  <c:v>0.33644399999999997</c:v>
                </c:pt>
                <c:pt idx="7989">
                  <c:v>0.33749199999999996</c:v>
                </c:pt>
                <c:pt idx="7990">
                  <c:v>0.31789000000000001</c:v>
                </c:pt>
                <c:pt idx="7991">
                  <c:v>0.32016</c:v>
                </c:pt>
                <c:pt idx="7992">
                  <c:v>0.31351299999999999</c:v>
                </c:pt>
                <c:pt idx="7993">
                  <c:v>0.29698199999999997</c:v>
                </c:pt>
                <c:pt idx="7994">
                  <c:v>0.32762000000000002</c:v>
                </c:pt>
                <c:pt idx="7995">
                  <c:v>0.32742199999999999</c:v>
                </c:pt>
                <c:pt idx="7996">
                  <c:v>0.32985500000000001</c:v>
                </c:pt>
                <c:pt idx="7997">
                  <c:v>0.34797299999999998</c:v>
                </c:pt>
                <c:pt idx="7998">
                  <c:v>0.359373</c:v>
                </c:pt>
                <c:pt idx="7999">
                  <c:v>0.32900099999999999</c:v>
                </c:pt>
                <c:pt idx="8000">
                  <c:v>0.34760000000000002</c:v>
                </c:pt>
                <c:pt idx="8001">
                  <c:v>0.32930799999999999</c:v>
                </c:pt>
                <c:pt idx="8002">
                  <c:v>0.313583</c:v>
                </c:pt>
                <c:pt idx="8003">
                  <c:v>0.29139799999999999</c:v>
                </c:pt>
                <c:pt idx="8004">
                  <c:v>0.30198199999999997</c:v>
                </c:pt>
                <c:pt idx="8005">
                  <c:v>0.28697299999999998</c:v>
                </c:pt>
                <c:pt idx="8006">
                  <c:v>0.27270499999999998</c:v>
                </c:pt>
                <c:pt idx="8007">
                  <c:v>0.256801</c:v>
                </c:pt>
                <c:pt idx="8008">
                  <c:v>0.26780699999999996</c:v>
                </c:pt>
                <c:pt idx="8009">
                  <c:v>0.25408500000000001</c:v>
                </c:pt>
                <c:pt idx="8010">
                  <c:v>0.25727899999999998</c:v>
                </c:pt>
                <c:pt idx="8011">
                  <c:v>0.26293099999999997</c:v>
                </c:pt>
                <c:pt idx="8012">
                  <c:v>0.25900899999999999</c:v>
                </c:pt>
                <c:pt idx="8013">
                  <c:v>0.26126000000000005</c:v>
                </c:pt>
                <c:pt idx="8014">
                  <c:v>0.26755299999999999</c:v>
                </c:pt>
                <c:pt idx="8015">
                  <c:v>0.27373199999999998</c:v>
                </c:pt>
                <c:pt idx="8016">
                  <c:v>0.27246399999999998</c:v>
                </c:pt>
                <c:pt idx="8017">
                  <c:v>0.27558000000000005</c:v>
                </c:pt>
                <c:pt idx="8018">
                  <c:v>0.27029199999999998</c:v>
                </c:pt>
                <c:pt idx="8019">
                  <c:v>0.26139299999999999</c:v>
                </c:pt>
                <c:pt idx="8020">
                  <c:v>0.24590199999999998</c:v>
                </c:pt>
                <c:pt idx="8021">
                  <c:v>0.22547899999999998</c:v>
                </c:pt>
                <c:pt idx="8022">
                  <c:v>0.208983</c:v>
                </c:pt>
                <c:pt idx="8023">
                  <c:v>0.19197899999999998</c:v>
                </c:pt>
                <c:pt idx="8024">
                  <c:v>0.179752</c:v>
                </c:pt>
                <c:pt idx="8025">
                  <c:v>0.1797</c:v>
                </c:pt>
                <c:pt idx="8026">
                  <c:v>0.16517099999999998</c:v>
                </c:pt>
                <c:pt idx="8027">
                  <c:v>0.150454</c:v>
                </c:pt>
                <c:pt idx="8028">
                  <c:v>0.13269899999999998</c:v>
                </c:pt>
                <c:pt idx="8029">
                  <c:v>0.122544</c:v>
                </c:pt>
                <c:pt idx="8030">
                  <c:v>0.12082899999999999</c:v>
                </c:pt>
                <c:pt idx="8031">
                  <c:v>0.12092399999999999</c:v>
                </c:pt>
                <c:pt idx="8032">
                  <c:v>0.12140799999999999</c:v>
                </c:pt>
                <c:pt idx="8033">
                  <c:v>0.11799499999999999</c:v>
                </c:pt>
                <c:pt idx="8034">
                  <c:v>0.126581</c:v>
                </c:pt>
                <c:pt idx="8035">
                  <c:v>0.131575</c:v>
                </c:pt>
                <c:pt idx="8036">
                  <c:v>0.12915099999999999</c:v>
                </c:pt>
                <c:pt idx="8037">
                  <c:v>0.12751199999999999</c:v>
                </c:pt>
                <c:pt idx="8038">
                  <c:v>0.12019099999999999</c:v>
                </c:pt>
                <c:pt idx="8039">
                  <c:v>0.107678</c:v>
                </c:pt>
                <c:pt idx="8040">
                  <c:v>0.103436</c:v>
                </c:pt>
                <c:pt idx="8041">
                  <c:v>0.10148599999999999</c:v>
                </c:pt>
                <c:pt idx="8042">
                  <c:v>9.0518000000000001E-2</c:v>
                </c:pt>
                <c:pt idx="8043">
                  <c:v>8.7948999999999999E-2</c:v>
                </c:pt>
                <c:pt idx="8044">
                  <c:v>8.5898000000000002E-2</c:v>
                </c:pt>
                <c:pt idx="8045">
                  <c:v>8.0821999999999991E-2</c:v>
                </c:pt>
                <c:pt idx="8046">
                  <c:v>9.4420999999999991E-2</c:v>
                </c:pt>
                <c:pt idx="8047">
                  <c:v>0.10284799999999999</c:v>
                </c:pt>
                <c:pt idx="8048">
                  <c:v>0.107942</c:v>
                </c:pt>
                <c:pt idx="8049">
                  <c:v>0.116547</c:v>
                </c:pt>
                <c:pt idx="8050">
                  <c:v>0.12743199999999999</c:v>
                </c:pt>
                <c:pt idx="8051">
                  <c:v>0.130882</c:v>
                </c:pt>
                <c:pt idx="8052">
                  <c:v>0.13270099999999999</c:v>
                </c:pt>
                <c:pt idx="8053">
                  <c:v>0.13118199999999999</c:v>
                </c:pt>
                <c:pt idx="8054">
                  <c:v>0.13763300000000001</c:v>
                </c:pt>
                <c:pt idx="8055">
                  <c:v>0.13884299999999999</c:v>
                </c:pt>
                <c:pt idx="8056">
                  <c:v>0.14690300000000001</c:v>
                </c:pt>
                <c:pt idx="8057">
                  <c:v>0.14366099999999998</c:v>
                </c:pt>
                <c:pt idx="8058">
                  <c:v>0.149505</c:v>
                </c:pt>
                <c:pt idx="8059">
                  <c:v>0.163961</c:v>
                </c:pt>
                <c:pt idx="8060">
                  <c:v>0.18116199999999999</c:v>
                </c:pt>
                <c:pt idx="8061">
                  <c:v>0.17969499999999999</c:v>
                </c:pt>
                <c:pt idx="8062">
                  <c:v>0.18185599999999999</c:v>
                </c:pt>
                <c:pt idx="8063">
                  <c:v>0.18021599999999999</c:v>
                </c:pt>
                <c:pt idx="8064">
                  <c:v>0.17268599999999998</c:v>
                </c:pt>
                <c:pt idx="8065">
                  <c:v>0.1981</c:v>
                </c:pt>
                <c:pt idx="8066">
                  <c:v>0.20572000000000001</c:v>
                </c:pt>
                <c:pt idx="8067">
                  <c:v>0.19221199999999999</c:v>
                </c:pt>
                <c:pt idx="8068">
                  <c:v>0.196299</c:v>
                </c:pt>
                <c:pt idx="8069">
                  <c:v>0.196023</c:v>
                </c:pt>
                <c:pt idx="8070">
                  <c:v>0.19528599999999999</c:v>
                </c:pt>
                <c:pt idx="8071">
                  <c:v>0.182757</c:v>
                </c:pt>
                <c:pt idx="8072">
                  <c:v>0.17224199999999998</c:v>
                </c:pt>
                <c:pt idx="8073">
                  <c:v>0.165968</c:v>
                </c:pt>
                <c:pt idx="8074">
                  <c:v>0.145094</c:v>
                </c:pt>
                <c:pt idx="8075">
                  <c:v>0.137799</c:v>
                </c:pt>
                <c:pt idx="8076">
                  <c:v>0.13712199999999999</c:v>
                </c:pt>
                <c:pt idx="8077">
                  <c:v>0.13522399999999998</c:v>
                </c:pt>
                <c:pt idx="8078">
                  <c:v>0.130467</c:v>
                </c:pt>
                <c:pt idx="8079">
                  <c:v>0.12296299999999999</c:v>
                </c:pt>
                <c:pt idx="8080">
                  <c:v>0.113438</c:v>
                </c:pt>
                <c:pt idx="8081">
                  <c:v>0.10352599999999999</c:v>
                </c:pt>
                <c:pt idx="8082">
                  <c:v>9.3716999999999995E-2</c:v>
                </c:pt>
                <c:pt idx="8083">
                  <c:v>9.0075999999999989E-2</c:v>
                </c:pt>
                <c:pt idx="8084">
                  <c:v>8.4828000000000001E-2</c:v>
                </c:pt>
                <c:pt idx="8085">
                  <c:v>7.2229000000000002E-2</c:v>
                </c:pt>
                <c:pt idx="8086">
                  <c:v>7.1672E-2</c:v>
                </c:pt>
                <c:pt idx="8087">
                  <c:v>7.0442999999999992E-2</c:v>
                </c:pt>
                <c:pt idx="8088">
                  <c:v>8.1310000000000007E-2</c:v>
                </c:pt>
                <c:pt idx="8089">
                  <c:v>7.7263999999999999E-2</c:v>
                </c:pt>
                <c:pt idx="8090">
                  <c:v>9.1358999999999996E-2</c:v>
                </c:pt>
                <c:pt idx="8091">
                  <c:v>9.7591999999999998E-2</c:v>
                </c:pt>
                <c:pt idx="8092">
                  <c:v>9.9835999999999994E-2</c:v>
                </c:pt>
                <c:pt idx="8093">
                  <c:v>9.6495999999999998E-2</c:v>
                </c:pt>
                <c:pt idx="8094">
                  <c:v>9.3156000000000003E-2</c:v>
                </c:pt>
                <c:pt idx="8095">
                  <c:v>9.7701999999999997E-2</c:v>
                </c:pt>
                <c:pt idx="8096">
                  <c:v>9.0876999999999999E-2</c:v>
                </c:pt>
                <c:pt idx="8097">
                  <c:v>9.3496999999999997E-2</c:v>
                </c:pt>
                <c:pt idx="8098">
                  <c:v>8.9284000000000002E-2</c:v>
                </c:pt>
                <c:pt idx="8099">
                  <c:v>8.2493999999999998E-2</c:v>
                </c:pt>
                <c:pt idx="8100">
                  <c:v>7.2022000000000003E-2</c:v>
                </c:pt>
                <c:pt idx="8101">
                  <c:v>8.7663999999999992E-2</c:v>
                </c:pt>
                <c:pt idx="8102">
                  <c:v>9.6336999999999992E-2</c:v>
                </c:pt>
                <c:pt idx="8103">
                  <c:v>9.5411999999999997E-2</c:v>
                </c:pt>
                <c:pt idx="8104">
                  <c:v>9.7938999999999998E-2</c:v>
                </c:pt>
                <c:pt idx="8105">
                  <c:v>9.1840999999999992E-2</c:v>
                </c:pt>
                <c:pt idx="8106">
                  <c:v>8.9264999999999997E-2</c:v>
                </c:pt>
                <c:pt idx="8107">
                  <c:v>7.825E-2</c:v>
                </c:pt>
                <c:pt idx="8108">
                  <c:v>8.2947999999999994E-2</c:v>
                </c:pt>
                <c:pt idx="8109">
                  <c:v>0.10285000000000001</c:v>
                </c:pt>
                <c:pt idx="8110">
                  <c:v>9.8766999999999994E-2</c:v>
                </c:pt>
                <c:pt idx="8111">
                  <c:v>0.10392399999999999</c:v>
                </c:pt>
                <c:pt idx="8112">
                  <c:v>9.8072999999999994E-2</c:v>
                </c:pt>
                <c:pt idx="8113">
                  <c:v>9.9948999999999996E-2</c:v>
                </c:pt>
                <c:pt idx="8114">
                  <c:v>9.6984000000000001E-2</c:v>
                </c:pt>
                <c:pt idx="8115">
                  <c:v>8.8780000000000012E-2</c:v>
                </c:pt>
                <c:pt idx="8116">
                  <c:v>8.3280999999999994E-2</c:v>
                </c:pt>
                <c:pt idx="8117">
                  <c:v>8.3276000000000003E-2</c:v>
                </c:pt>
                <c:pt idx="8118">
                  <c:v>7.7127000000000001E-2</c:v>
                </c:pt>
                <c:pt idx="8119">
                  <c:v>6.1818999999999999E-2</c:v>
                </c:pt>
                <c:pt idx="8120">
                  <c:v>5.6221999999999994E-2</c:v>
                </c:pt>
                <c:pt idx="8121">
                  <c:v>4.7190999999999997E-2</c:v>
                </c:pt>
                <c:pt idx="8122">
                  <c:v>3.8266000000000001E-2</c:v>
                </c:pt>
                <c:pt idx="8123">
                  <c:v>3.1847E-2</c:v>
                </c:pt>
                <c:pt idx="8124">
                  <c:v>3.1316999999999998E-2</c:v>
                </c:pt>
                <c:pt idx="8125">
                  <c:v>3.1080000000000003E-2</c:v>
                </c:pt>
                <c:pt idx="8126">
                  <c:v>2.8433999999999997E-2</c:v>
                </c:pt>
                <c:pt idx="8127">
                  <c:v>2.6710000000000001E-2</c:v>
                </c:pt>
                <c:pt idx="8128">
                  <c:v>2.5446E-2</c:v>
                </c:pt>
                <c:pt idx="8129">
                  <c:v>2.3130000000000001E-2</c:v>
                </c:pt>
                <c:pt idx="8130">
                  <c:v>2.0008999999999999E-2</c:v>
                </c:pt>
                <c:pt idx="8131">
                  <c:v>2.5714999999999998E-2</c:v>
                </c:pt>
                <c:pt idx="8132">
                  <c:v>2.7487999999999999E-2</c:v>
                </c:pt>
                <c:pt idx="8133">
                  <c:v>2.7497999999999998E-2</c:v>
                </c:pt>
                <c:pt idx="8134">
                  <c:v>2.5710000000000004E-2</c:v>
                </c:pt>
                <c:pt idx="8135">
                  <c:v>2.7074999999999998E-2</c:v>
                </c:pt>
                <c:pt idx="8136">
                  <c:v>3.1632E-2</c:v>
                </c:pt>
                <c:pt idx="8137">
                  <c:v>2.6046E-2</c:v>
                </c:pt>
                <c:pt idx="8138">
                  <c:v>2.8388E-2</c:v>
                </c:pt>
                <c:pt idx="8139">
                  <c:v>3.4629E-2</c:v>
                </c:pt>
                <c:pt idx="8140">
                  <c:v>6.9755999999999999E-2</c:v>
                </c:pt>
                <c:pt idx="8141">
                  <c:v>8.0753999999999992E-2</c:v>
                </c:pt>
                <c:pt idx="8142">
                  <c:v>8.8054999999999994E-2</c:v>
                </c:pt>
                <c:pt idx="8143">
                  <c:v>9.5403999999999989E-2</c:v>
                </c:pt>
                <c:pt idx="8144">
                  <c:v>8.4746000000000002E-2</c:v>
                </c:pt>
                <c:pt idx="8145">
                  <c:v>7.8252000000000002E-2</c:v>
                </c:pt>
                <c:pt idx="8146">
                  <c:v>7.4987999999999999E-2</c:v>
                </c:pt>
                <c:pt idx="8147">
                  <c:v>6.8210999999999994E-2</c:v>
                </c:pt>
                <c:pt idx="8148">
                  <c:v>5.7057999999999998E-2</c:v>
                </c:pt>
                <c:pt idx="8149">
                  <c:v>4.9840999999999996E-2</c:v>
                </c:pt>
                <c:pt idx="8150">
                  <c:v>4.8300999999999997E-2</c:v>
                </c:pt>
                <c:pt idx="8151">
                  <c:v>3.9994999999999996E-2</c:v>
                </c:pt>
                <c:pt idx="8152">
                  <c:v>4.0266999999999997E-2</c:v>
                </c:pt>
                <c:pt idx="8153">
                  <c:v>3.3390999999999997E-2</c:v>
                </c:pt>
                <c:pt idx="8154">
                  <c:v>2.7515999999999999E-2</c:v>
                </c:pt>
                <c:pt idx="8155">
                  <c:v>2.4383999999999999E-2</c:v>
                </c:pt>
                <c:pt idx="8156">
                  <c:v>2.1363E-2</c:v>
                </c:pt>
                <c:pt idx="8157">
                  <c:v>2.0108999999999998E-2</c:v>
                </c:pt>
                <c:pt idx="8158">
                  <c:v>1.8668999999999998E-2</c:v>
                </c:pt>
                <c:pt idx="8159">
                  <c:v>1.6310000000000002E-2</c:v>
                </c:pt>
                <c:pt idx="8160">
                  <c:v>1.5004999999999999E-2</c:v>
                </c:pt>
                <c:pt idx="8161">
                  <c:v>1.4213999999999999E-2</c:v>
                </c:pt>
                <c:pt idx="8162">
                  <c:v>1.1366999999999999E-2</c:v>
                </c:pt>
                <c:pt idx="8163">
                  <c:v>1.4633E-2</c:v>
                </c:pt>
                <c:pt idx="8164">
                  <c:v>1.8068999999999998E-2</c:v>
                </c:pt>
                <c:pt idx="8165">
                  <c:v>2.0222E-2</c:v>
                </c:pt>
                <c:pt idx="8166">
                  <c:v>2.0188999999999999E-2</c:v>
                </c:pt>
                <c:pt idx="8167">
                  <c:v>2.2563999999999997E-2</c:v>
                </c:pt>
                <c:pt idx="8168">
                  <c:v>2.0858999999999999E-2</c:v>
                </c:pt>
                <c:pt idx="8169">
                  <c:v>2.0240000000000001E-2</c:v>
                </c:pt>
                <c:pt idx="8170">
                  <c:v>1.6739E-2</c:v>
                </c:pt>
                <c:pt idx="8171">
                  <c:v>2.001E-2</c:v>
                </c:pt>
                <c:pt idx="8172">
                  <c:v>2.0995E-2</c:v>
                </c:pt>
                <c:pt idx="8173">
                  <c:v>2.0303999999999999E-2</c:v>
                </c:pt>
                <c:pt idx="8174">
                  <c:v>1.5304999999999999E-2</c:v>
                </c:pt>
                <c:pt idx="8175">
                  <c:v>1.3193E-2</c:v>
                </c:pt>
                <c:pt idx="8176">
                  <c:v>1.4296E-2</c:v>
                </c:pt>
                <c:pt idx="8177">
                  <c:v>1.5618E-2</c:v>
                </c:pt>
                <c:pt idx="8178">
                  <c:v>1.7503999999999999E-2</c:v>
                </c:pt>
                <c:pt idx="8179">
                  <c:v>1.3625999999999999E-2</c:v>
                </c:pt>
                <c:pt idx="8180">
                  <c:v>9.4739999999999998E-3</c:v>
                </c:pt>
                <c:pt idx="8181">
                  <c:v>1.0041999999999999E-2</c:v>
                </c:pt>
                <c:pt idx="8182">
                  <c:v>9.1679999999999991E-3</c:v>
                </c:pt>
                <c:pt idx="8183">
                  <c:v>1.0030000000000001E-2</c:v>
                </c:pt>
                <c:pt idx="8184">
                  <c:v>9.9360000000000004E-3</c:v>
                </c:pt>
                <c:pt idx="8185">
                  <c:v>8.4119999999999993E-3</c:v>
                </c:pt>
                <c:pt idx="8186">
                  <c:v>9.4139999999999988E-3</c:v>
                </c:pt>
                <c:pt idx="8187">
                  <c:v>8.9809999999999994E-3</c:v>
                </c:pt>
                <c:pt idx="8188">
                  <c:v>1.3587E-2</c:v>
                </c:pt>
                <c:pt idx="8189">
                  <c:v>1.6930999999999998E-2</c:v>
                </c:pt>
                <c:pt idx="8190">
                  <c:v>1.7305000000000001E-2</c:v>
                </c:pt>
                <c:pt idx="8191">
                  <c:v>1.1906999999999999E-2</c:v>
                </c:pt>
                <c:pt idx="8192">
                  <c:v>1.4322E-2</c:v>
                </c:pt>
                <c:pt idx="8193">
                  <c:v>1.5560000000000001E-2</c:v>
                </c:pt>
                <c:pt idx="8194">
                  <c:v>1.3235E-2</c:v>
                </c:pt>
                <c:pt idx="8195">
                  <c:v>2.7732E-2</c:v>
                </c:pt>
                <c:pt idx="8196">
                  <c:v>3.5028999999999998E-2</c:v>
                </c:pt>
                <c:pt idx="8197">
                  <c:v>4.7618000000000001E-2</c:v>
                </c:pt>
                <c:pt idx="8198">
                  <c:v>5.8603999999999996E-2</c:v>
                </c:pt>
                <c:pt idx="8199">
                  <c:v>6.1920999999999997E-2</c:v>
                </c:pt>
                <c:pt idx="8200">
                  <c:v>6.4031999999999992E-2</c:v>
                </c:pt>
                <c:pt idx="8201">
                  <c:v>6.2396E-2</c:v>
                </c:pt>
                <c:pt idx="8202">
                  <c:v>7.5716999999999993E-2</c:v>
                </c:pt>
                <c:pt idx="8203">
                  <c:v>7.776799999999999E-2</c:v>
                </c:pt>
                <c:pt idx="8204">
                  <c:v>7.9420000000000004E-2</c:v>
                </c:pt>
                <c:pt idx="8205">
                  <c:v>0.11888699999999999</c:v>
                </c:pt>
                <c:pt idx="8206">
                  <c:v>0.13187599999999999</c:v>
                </c:pt>
                <c:pt idx="8207">
                  <c:v>0.13467299999999999</c:v>
                </c:pt>
                <c:pt idx="8208">
                  <c:v>0.13419400000000001</c:v>
                </c:pt>
                <c:pt idx="8209">
                  <c:v>0.13556599999999999</c:v>
                </c:pt>
                <c:pt idx="8210">
                  <c:v>0.12923599999999999</c:v>
                </c:pt>
                <c:pt idx="8211">
                  <c:v>0.14118799999999998</c:v>
                </c:pt>
                <c:pt idx="8212">
                  <c:v>0.148039</c:v>
                </c:pt>
                <c:pt idx="8213">
                  <c:v>0.142821</c:v>
                </c:pt>
                <c:pt idx="8214">
                  <c:v>0.14653000000000002</c:v>
                </c:pt>
                <c:pt idx="8215">
                  <c:v>0.145542</c:v>
                </c:pt>
                <c:pt idx="8216">
                  <c:v>0.138569</c:v>
                </c:pt>
                <c:pt idx="8217">
                  <c:v>0.12875499999999998</c:v>
                </c:pt>
                <c:pt idx="8218">
                  <c:v>0.11912499999999999</c:v>
                </c:pt>
                <c:pt idx="8219">
                  <c:v>0.113674</c:v>
                </c:pt>
                <c:pt idx="8220">
                  <c:v>0.113908</c:v>
                </c:pt>
                <c:pt idx="8221">
                  <c:v>0.114742</c:v>
                </c:pt>
                <c:pt idx="8222">
                  <c:v>0.11819</c:v>
                </c:pt>
                <c:pt idx="8223">
                  <c:v>0.135516</c:v>
                </c:pt>
                <c:pt idx="8224">
                  <c:v>0.124402</c:v>
                </c:pt>
                <c:pt idx="8225">
                  <c:v>0.13164499999999998</c:v>
                </c:pt>
                <c:pt idx="8226">
                  <c:v>0.13238</c:v>
                </c:pt>
                <c:pt idx="8227">
                  <c:v>0.128161</c:v>
                </c:pt>
                <c:pt idx="8228">
                  <c:v>0.12808</c:v>
                </c:pt>
                <c:pt idx="8229">
                  <c:v>0.13978599999999999</c:v>
                </c:pt>
                <c:pt idx="8230">
                  <c:v>0.12292499999999999</c:v>
                </c:pt>
                <c:pt idx="8231">
                  <c:v>0.136852</c:v>
                </c:pt>
                <c:pt idx="8232">
                  <c:v>0.12835000000000002</c:v>
                </c:pt>
                <c:pt idx="8233">
                  <c:v>0.12052599999999999</c:v>
                </c:pt>
                <c:pt idx="8234">
                  <c:v>0.11691199999999999</c:v>
                </c:pt>
                <c:pt idx="8235">
                  <c:v>0.124792</c:v>
                </c:pt>
                <c:pt idx="8236">
                  <c:v>0.11443199999999999</c:v>
                </c:pt>
                <c:pt idx="8237">
                  <c:v>0.12149000000000001</c:v>
                </c:pt>
                <c:pt idx="8238">
                  <c:v>0.13106899999999999</c:v>
                </c:pt>
                <c:pt idx="8239">
                  <c:v>0.16140299999999999</c:v>
                </c:pt>
                <c:pt idx="8240">
                  <c:v>0.158605</c:v>
                </c:pt>
                <c:pt idx="8241">
                  <c:v>0.240592</c:v>
                </c:pt>
                <c:pt idx="8242">
                  <c:v>0.25088699999999997</c:v>
                </c:pt>
                <c:pt idx="8243">
                  <c:v>0.29930699999999999</c:v>
                </c:pt>
                <c:pt idx="8244">
                  <c:v>0.295016</c:v>
                </c:pt>
                <c:pt idx="8245">
                  <c:v>0.304197</c:v>
                </c:pt>
                <c:pt idx="8246">
                  <c:v>0.29599900000000001</c:v>
                </c:pt>
                <c:pt idx="8247">
                  <c:v>0.29125099999999998</c:v>
                </c:pt>
                <c:pt idx="8248">
                  <c:v>0.28409899999999999</c:v>
                </c:pt>
                <c:pt idx="8249">
                  <c:v>0.30713099999999999</c:v>
                </c:pt>
                <c:pt idx="8250">
                  <c:v>0.31150899999999998</c:v>
                </c:pt>
                <c:pt idx="8251">
                  <c:v>0.34106199999999998</c:v>
                </c:pt>
                <c:pt idx="8252">
                  <c:v>0.34599000000000002</c:v>
                </c:pt>
                <c:pt idx="8253">
                  <c:v>0.33901300000000001</c:v>
                </c:pt>
                <c:pt idx="8254">
                  <c:v>0.318749</c:v>
                </c:pt>
                <c:pt idx="8255">
                  <c:v>0.30511899999999997</c:v>
                </c:pt>
                <c:pt idx="8256">
                  <c:v>0.29933000000000004</c:v>
                </c:pt>
                <c:pt idx="8257">
                  <c:v>0.30483499999999997</c:v>
                </c:pt>
                <c:pt idx="8258">
                  <c:v>0.32129399999999997</c:v>
                </c:pt>
                <c:pt idx="8259">
                  <c:v>0.31600800000000001</c:v>
                </c:pt>
                <c:pt idx="8260">
                  <c:v>0.30830399999999997</c:v>
                </c:pt>
                <c:pt idx="8261">
                  <c:v>0.312029</c:v>
                </c:pt>
                <c:pt idx="8262">
                  <c:v>0.31975100000000001</c:v>
                </c:pt>
                <c:pt idx="8263">
                  <c:v>0.30945499999999998</c:v>
                </c:pt>
                <c:pt idx="8264">
                  <c:v>0.30926599999999999</c:v>
                </c:pt>
                <c:pt idx="8265">
                  <c:v>0.29335499999999998</c:v>
                </c:pt>
                <c:pt idx="8266">
                  <c:v>0.28681200000000001</c:v>
                </c:pt>
                <c:pt idx="8267">
                  <c:v>0.318635</c:v>
                </c:pt>
                <c:pt idx="8268">
                  <c:v>0.31565699999999997</c:v>
                </c:pt>
                <c:pt idx="8269">
                  <c:v>0.31187699999999996</c:v>
                </c:pt>
                <c:pt idx="8270">
                  <c:v>0.30428000000000005</c:v>
                </c:pt>
                <c:pt idx="8271">
                  <c:v>0.32068199999999997</c:v>
                </c:pt>
                <c:pt idx="8272">
                  <c:v>0.33125699999999997</c:v>
                </c:pt>
                <c:pt idx="8273">
                  <c:v>0.355153</c:v>
                </c:pt>
                <c:pt idx="8274">
                  <c:v>0.349412</c:v>
                </c:pt>
                <c:pt idx="8275">
                  <c:v>0.37027499999999997</c:v>
                </c:pt>
                <c:pt idx="8276">
                  <c:v>0.40257799999999999</c:v>
                </c:pt>
                <c:pt idx="8277">
                  <c:v>0.39571699999999999</c:v>
                </c:pt>
                <c:pt idx="8278">
                  <c:v>0.38644899999999999</c:v>
                </c:pt>
                <c:pt idx="8279">
                  <c:v>0.37109899999999996</c:v>
                </c:pt>
                <c:pt idx="8280">
                  <c:v>0.36737399999999998</c:v>
                </c:pt>
                <c:pt idx="8281">
                  <c:v>0.352053</c:v>
                </c:pt>
                <c:pt idx="8282">
                  <c:v>0.36522299999999996</c:v>
                </c:pt>
                <c:pt idx="8283">
                  <c:v>0.369593</c:v>
                </c:pt>
                <c:pt idx="8284">
                  <c:v>0.36016799999999999</c:v>
                </c:pt>
                <c:pt idx="8285">
                  <c:v>0.35595599999999999</c:v>
                </c:pt>
                <c:pt idx="8286">
                  <c:v>0.353904</c:v>
                </c:pt>
                <c:pt idx="8287">
                  <c:v>0.35503099999999999</c:v>
                </c:pt>
                <c:pt idx="8288">
                  <c:v>0.350717</c:v>
                </c:pt>
                <c:pt idx="8289">
                  <c:v>0.34892400000000001</c:v>
                </c:pt>
                <c:pt idx="8290">
                  <c:v>0.32613199999999998</c:v>
                </c:pt>
                <c:pt idx="8291">
                  <c:v>0.32427299999999998</c:v>
                </c:pt>
                <c:pt idx="8292">
                  <c:v>0.32569300000000001</c:v>
                </c:pt>
                <c:pt idx="8293">
                  <c:v>0.33399799999999996</c:v>
                </c:pt>
                <c:pt idx="8294">
                  <c:v>0.32689099999999999</c:v>
                </c:pt>
                <c:pt idx="8295">
                  <c:v>0.326067</c:v>
                </c:pt>
                <c:pt idx="8296">
                  <c:v>0.32059299999999996</c:v>
                </c:pt>
                <c:pt idx="8297">
                  <c:v>0.30168</c:v>
                </c:pt>
                <c:pt idx="8298">
                  <c:v>0.29101899999999997</c:v>
                </c:pt>
                <c:pt idx="8299">
                  <c:v>0.31389800000000001</c:v>
                </c:pt>
                <c:pt idx="8300">
                  <c:v>0.30871899999999997</c:v>
                </c:pt>
                <c:pt idx="8301">
                  <c:v>0.31059100000000001</c:v>
                </c:pt>
                <c:pt idx="8302">
                  <c:v>0.30624199999999996</c:v>
                </c:pt>
                <c:pt idx="8303">
                  <c:v>0.29728699999999997</c:v>
                </c:pt>
                <c:pt idx="8304">
                  <c:v>0.32518199999999997</c:v>
                </c:pt>
                <c:pt idx="8305">
                  <c:v>0.33899799999999997</c:v>
                </c:pt>
                <c:pt idx="8306">
                  <c:v>0.34238499999999999</c:v>
                </c:pt>
                <c:pt idx="8307">
                  <c:v>0.34194099999999999</c:v>
                </c:pt>
                <c:pt idx="8308">
                  <c:v>0.34273599999999999</c:v>
                </c:pt>
                <c:pt idx="8309">
                  <c:v>0.33540700000000001</c:v>
                </c:pt>
                <c:pt idx="8310">
                  <c:v>0.36412699999999998</c:v>
                </c:pt>
                <c:pt idx="8311">
                  <c:v>0.34328399999999998</c:v>
                </c:pt>
                <c:pt idx="8312">
                  <c:v>0.33681299999999997</c:v>
                </c:pt>
                <c:pt idx="8313">
                  <c:v>0.335841</c:v>
                </c:pt>
                <c:pt idx="8314">
                  <c:v>0.32528299999999999</c:v>
                </c:pt>
                <c:pt idx="8315">
                  <c:v>0.32277699999999998</c:v>
                </c:pt>
                <c:pt idx="8316">
                  <c:v>0.32213900000000001</c:v>
                </c:pt>
                <c:pt idx="8317">
                  <c:v>0.30383299999999996</c:v>
                </c:pt>
                <c:pt idx="8318">
                  <c:v>0.30952099999999999</c:v>
                </c:pt>
                <c:pt idx="8319">
                  <c:v>0.29278699999999996</c:v>
                </c:pt>
                <c:pt idx="8320">
                  <c:v>0.30823699999999998</c:v>
                </c:pt>
                <c:pt idx="8321">
                  <c:v>0.29390499999999997</c:v>
                </c:pt>
                <c:pt idx="8322">
                  <c:v>0.28775099999999998</c:v>
                </c:pt>
                <c:pt idx="8323">
                  <c:v>0.289991</c:v>
                </c:pt>
                <c:pt idx="8324">
                  <c:v>0.27746000000000004</c:v>
                </c:pt>
                <c:pt idx="8325">
                  <c:v>0.26695099999999999</c:v>
                </c:pt>
                <c:pt idx="8326">
                  <c:v>0.26004299999999997</c:v>
                </c:pt>
                <c:pt idx="8327">
                  <c:v>0.260764</c:v>
                </c:pt>
                <c:pt idx="8328">
                  <c:v>0.24266199999999999</c:v>
                </c:pt>
                <c:pt idx="8329">
                  <c:v>0.23918799999999998</c:v>
                </c:pt>
                <c:pt idx="8330">
                  <c:v>0.236119</c:v>
                </c:pt>
                <c:pt idx="8331">
                  <c:v>0.248527</c:v>
                </c:pt>
                <c:pt idx="8332">
                  <c:v>0.242896</c:v>
                </c:pt>
                <c:pt idx="8333">
                  <c:v>0.25813799999999998</c:v>
                </c:pt>
                <c:pt idx="8334">
                  <c:v>0.25888800000000001</c:v>
                </c:pt>
                <c:pt idx="8335">
                  <c:v>0.27575099999999997</c:v>
                </c:pt>
                <c:pt idx="8336">
                  <c:v>0.266795</c:v>
                </c:pt>
                <c:pt idx="8337">
                  <c:v>0.25742699999999996</c:v>
                </c:pt>
                <c:pt idx="8338">
                  <c:v>0.256799</c:v>
                </c:pt>
                <c:pt idx="8339">
                  <c:v>0.273065</c:v>
                </c:pt>
                <c:pt idx="8340">
                  <c:v>0.266565</c:v>
                </c:pt>
                <c:pt idx="8341">
                  <c:v>0.25465499999999996</c:v>
                </c:pt>
                <c:pt idx="8342">
                  <c:v>0.24964299999999998</c:v>
                </c:pt>
                <c:pt idx="8343">
                  <c:v>0.234375</c:v>
                </c:pt>
                <c:pt idx="8344">
                  <c:v>0.22026099999999998</c:v>
                </c:pt>
                <c:pt idx="8345">
                  <c:v>0.23751499999999998</c:v>
                </c:pt>
                <c:pt idx="8346">
                  <c:v>0.22567499999999999</c:v>
                </c:pt>
                <c:pt idx="8347">
                  <c:v>0.208227</c:v>
                </c:pt>
                <c:pt idx="8348">
                  <c:v>0.193601</c:v>
                </c:pt>
                <c:pt idx="8349">
                  <c:v>0.20522000000000001</c:v>
                </c:pt>
                <c:pt idx="8350">
                  <c:v>0.20721799999999999</c:v>
                </c:pt>
                <c:pt idx="8351">
                  <c:v>0.19827799999999998</c:v>
                </c:pt>
                <c:pt idx="8352">
                  <c:v>0.19256299999999998</c:v>
                </c:pt>
                <c:pt idx="8353">
                  <c:v>0.174956</c:v>
                </c:pt>
                <c:pt idx="8354">
                  <c:v>0.16830899999999999</c:v>
                </c:pt>
                <c:pt idx="8355">
                  <c:v>0.163354</c:v>
                </c:pt>
                <c:pt idx="8356">
                  <c:v>0.15445599999999998</c:v>
                </c:pt>
                <c:pt idx="8357">
                  <c:v>0.15615899999999999</c:v>
                </c:pt>
                <c:pt idx="8358">
                  <c:v>0.14524000000000001</c:v>
                </c:pt>
                <c:pt idx="8359">
                  <c:v>0.139381</c:v>
                </c:pt>
                <c:pt idx="8360">
                  <c:v>0.12811400000000001</c:v>
                </c:pt>
                <c:pt idx="8361">
                  <c:v>0.12184199999999999</c:v>
                </c:pt>
                <c:pt idx="8362">
                  <c:v>0.11630199999999999</c:v>
                </c:pt>
                <c:pt idx="8363">
                  <c:v>0.11121299999999999</c:v>
                </c:pt>
                <c:pt idx="8364">
                  <c:v>9.5098000000000002E-2</c:v>
                </c:pt>
                <c:pt idx="8365">
                  <c:v>8.7458999999999995E-2</c:v>
                </c:pt>
                <c:pt idx="8366">
                  <c:v>9.7649E-2</c:v>
                </c:pt>
                <c:pt idx="8367">
                  <c:v>8.7767999999999999E-2</c:v>
                </c:pt>
                <c:pt idx="8368">
                  <c:v>8.9278999999999997E-2</c:v>
                </c:pt>
                <c:pt idx="8369">
                  <c:v>8.827299999999999E-2</c:v>
                </c:pt>
                <c:pt idx="8370">
                  <c:v>9.2402999999999999E-2</c:v>
                </c:pt>
                <c:pt idx="8371">
                  <c:v>8.8798999999999989E-2</c:v>
                </c:pt>
                <c:pt idx="8372">
                  <c:v>9.4778000000000001E-2</c:v>
                </c:pt>
                <c:pt idx="8373">
                  <c:v>0.102185</c:v>
                </c:pt>
                <c:pt idx="8374">
                  <c:v>0.11871799999999999</c:v>
                </c:pt>
                <c:pt idx="8375">
                  <c:v>0.11968799999999999</c:v>
                </c:pt>
                <c:pt idx="8376">
                  <c:v>0.11064599999999999</c:v>
                </c:pt>
                <c:pt idx="8377">
                  <c:v>0.12218599999999999</c:v>
                </c:pt>
                <c:pt idx="8378">
                  <c:v>0.11938199999999999</c:v>
                </c:pt>
                <c:pt idx="8379">
                  <c:v>0.113716</c:v>
                </c:pt>
                <c:pt idx="8380">
                  <c:v>0.108987</c:v>
                </c:pt>
                <c:pt idx="8381">
                  <c:v>0.10158499999999999</c:v>
                </c:pt>
                <c:pt idx="8382">
                  <c:v>9.6456E-2</c:v>
                </c:pt>
                <c:pt idx="8383">
                  <c:v>9.598000000000001E-2</c:v>
                </c:pt>
                <c:pt idx="8384">
                  <c:v>7.711599999999999E-2</c:v>
                </c:pt>
                <c:pt idx="8385">
                  <c:v>7.2720000000000007E-2</c:v>
                </c:pt>
                <c:pt idx="8386">
                  <c:v>7.0655999999999997E-2</c:v>
                </c:pt>
                <c:pt idx="8387">
                  <c:v>6.8694999999999992E-2</c:v>
                </c:pt>
                <c:pt idx="8388">
                  <c:v>6.9085999999999995E-2</c:v>
                </c:pt>
                <c:pt idx="8389">
                  <c:v>6.0170000000000008E-2</c:v>
                </c:pt>
                <c:pt idx="8390">
                  <c:v>6.4717999999999998E-2</c:v>
                </c:pt>
                <c:pt idx="8391">
                  <c:v>6.2184999999999997E-2</c:v>
                </c:pt>
                <c:pt idx="8392">
                  <c:v>6.8328E-2</c:v>
                </c:pt>
                <c:pt idx="8393">
                  <c:v>6.8024000000000001E-2</c:v>
                </c:pt>
                <c:pt idx="8394">
                  <c:v>7.0028999999999994E-2</c:v>
                </c:pt>
                <c:pt idx="8395">
                  <c:v>7.3752999999999999E-2</c:v>
                </c:pt>
                <c:pt idx="8396">
                  <c:v>8.6418999999999996E-2</c:v>
                </c:pt>
                <c:pt idx="8397">
                  <c:v>9.7553000000000001E-2</c:v>
                </c:pt>
                <c:pt idx="8398">
                  <c:v>9.9443999999999991E-2</c:v>
                </c:pt>
                <c:pt idx="8399">
                  <c:v>9.1880000000000003E-2</c:v>
                </c:pt>
                <c:pt idx="8400">
                  <c:v>0.10310699999999999</c:v>
                </c:pt>
                <c:pt idx="8401">
                  <c:v>0.106873</c:v>
                </c:pt>
                <c:pt idx="8402">
                  <c:v>0.110929</c:v>
                </c:pt>
                <c:pt idx="8403">
                  <c:v>0.10801899999999999</c:v>
                </c:pt>
                <c:pt idx="8404">
                  <c:v>9.9884000000000001E-2</c:v>
                </c:pt>
                <c:pt idx="8405">
                  <c:v>8.9667999999999998E-2</c:v>
                </c:pt>
                <c:pt idx="8406">
                  <c:v>9.1104999999999992E-2</c:v>
                </c:pt>
                <c:pt idx="8407">
                  <c:v>9.0426999999999993E-2</c:v>
                </c:pt>
                <c:pt idx="8408">
                  <c:v>8.8468999999999992E-2</c:v>
                </c:pt>
                <c:pt idx="8409">
                  <c:v>7.8967999999999997E-2</c:v>
                </c:pt>
                <c:pt idx="8410">
                  <c:v>6.7906999999999995E-2</c:v>
                </c:pt>
                <c:pt idx="8411">
                  <c:v>6.0683999999999995E-2</c:v>
                </c:pt>
                <c:pt idx="8412">
                  <c:v>5.7263999999999995E-2</c:v>
                </c:pt>
                <c:pt idx="8413">
                  <c:v>6.0350999999999995E-2</c:v>
                </c:pt>
                <c:pt idx="8414">
                  <c:v>6.2855999999999995E-2</c:v>
                </c:pt>
                <c:pt idx="8415">
                  <c:v>6.4017999999999992E-2</c:v>
                </c:pt>
                <c:pt idx="8416">
                  <c:v>6.872099999999999E-2</c:v>
                </c:pt>
                <c:pt idx="8417">
                  <c:v>7.9604999999999995E-2</c:v>
                </c:pt>
                <c:pt idx="8418">
                  <c:v>7.614499999999999E-2</c:v>
                </c:pt>
                <c:pt idx="8419">
                  <c:v>9.5045999999999992E-2</c:v>
                </c:pt>
                <c:pt idx="8420">
                  <c:v>0.10090499999999999</c:v>
                </c:pt>
                <c:pt idx="8421">
                  <c:v>0.10399000000000001</c:v>
                </c:pt>
                <c:pt idx="8422">
                  <c:v>0.107832</c:v>
                </c:pt>
                <c:pt idx="8423">
                  <c:v>0.10316099999999999</c:v>
                </c:pt>
                <c:pt idx="8424">
                  <c:v>0.10835499999999999</c:v>
                </c:pt>
                <c:pt idx="8425">
                  <c:v>0.10099699999999999</c:v>
                </c:pt>
                <c:pt idx="8426">
                  <c:v>9.3260999999999997E-2</c:v>
                </c:pt>
                <c:pt idx="8427">
                  <c:v>8.0077999999999996E-2</c:v>
                </c:pt>
                <c:pt idx="8428">
                  <c:v>7.3801999999999993E-2</c:v>
                </c:pt>
                <c:pt idx="8429">
                  <c:v>6.8173999999999998E-2</c:v>
                </c:pt>
                <c:pt idx="8430">
                  <c:v>6.9422999999999999E-2</c:v>
                </c:pt>
                <c:pt idx="8431">
                  <c:v>6.5453999999999998E-2</c:v>
                </c:pt>
                <c:pt idx="8432">
                  <c:v>5.7263999999999995E-2</c:v>
                </c:pt>
                <c:pt idx="8433">
                  <c:v>5.5537999999999997E-2</c:v>
                </c:pt>
                <c:pt idx="8434">
                  <c:v>5.2352999999999997E-2</c:v>
                </c:pt>
                <c:pt idx="8435">
                  <c:v>4.6737000000000001E-2</c:v>
                </c:pt>
                <c:pt idx="8436">
                  <c:v>4.6242999999999999E-2</c:v>
                </c:pt>
                <c:pt idx="8437">
                  <c:v>5.4772999999999995E-2</c:v>
                </c:pt>
                <c:pt idx="8438">
                  <c:v>5.5740000000000005E-2</c:v>
                </c:pt>
                <c:pt idx="8439">
                  <c:v>5.5688999999999995E-2</c:v>
                </c:pt>
                <c:pt idx="8440">
                  <c:v>5.7876999999999998E-2</c:v>
                </c:pt>
                <c:pt idx="8441">
                  <c:v>5.6465999999999995E-2</c:v>
                </c:pt>
                <c:pt idx="8442">
                  <c:v>5.5961999999999998E-2</c:v>
                </c:pt>
                <c:pt idx="8443">
                  <c:v>5.8310999999999995E-2</c:v>
                </c:pt>
                <c:pt idx="8444">
                  <c:v>5.9902999999999998E-2</c:v>
                </c:pt>
                <c:pt idx="8445">
                  <c:v>6.7315E-2</c:v>
                </c:pt>
                <c:pt idx="8446">
                  <c:v>6.6070999999999991E-2</c:v>
                </c:pt>
                <c:pt idx="8447">
                  <c:v>7.8715999999999994E-2</c:v>
                </c:pt>
                <c:pt idx="8448">
                  <c:v>9.3022999999999995E-2</c:v>
                </c:pt>
                <c:pt idx="8449">
                  <c:v>9.4750000000000001E-2</c:v>
                </c:pt>
                <c:pt idx="8450">
                  <c:v>8.9385999999999993E-2</c:v>
                </c:pt>
                <c:pt idx="8451">
                  <c:v>9.5710999999999991E-2</c:v>
                </c:pt>
                <c:pt idx="8452">
                  <c:v>9.555799999999999E-2</c:v>
                </c:pt>
                <c:pt idx="8453">
                  <c:v>9.1326999999999992E-2</c:v>
                </c:pt>
                <c:pt idx="8454">
                  <c:v>9.444000000000001E-2</c:v>
                </c:pt>
                <c:pt idx="8455">
                  <c:v>0.108155</c:v>
                </c:pt>
                <c:pt idx="8456">
                  <c:v>0.11623299999999999</c:v>
                </c:pt>
                <c:pt idx="8457">
                  <c:v>0.15871399999999999</c:v>
                </c:pt>
                <c:pt idx="8458">
                  <c:v>0.18409</c:v>
                </c:pt>
                <c:pt idx="8459">
                  <c:v>0.18971399999999999</c:v>
                </c:pt>
                <c:pt idx="8460">
                  <c:v>0.201269</c:v>
                </c:pt>
                <c:pt idx="8461">
                  <c:v>0.204371</c:v>
                </c:pt>
                <c:pt idx="8462">
                  <c:v>0.20310499999999998</c:v>
                </c:pt>
                <c:pt idx="8463">
                  <c:v>0.21364799999999998</c:v>
                </c:pt>
                <c:pt idx="8464">
                  <c:v>0.212119</c:v>
                </c:pt>
                <c:pt idx="8465">
                  <c:v>0.225303</c:v>
                </c:pt>
                <c:pt idx="8466">
                  <c:v>0.21879399999999999</c:v>
                </c:pt>
                <c:pt idx="8467">
                  <c:v>0.19354499999999999</c:v>
                </c:pt>
                <c:pt idx="8468">
                  <c:v>0.17904</c:v>
                </c:pt>
                <c:pt idx="8469">
                  <c:v>0.176292</c:v>
                </c:pt>
                <c:pt idx="8470">
                  <c:v>0.157</c:v>
                </c:pt>
                <c:pt idx="8471">
                  <c:v>0.17710699999999999</c:v>
                </c:pt>
                <c:pt idx="8472">
                  <c:v>0.17139499999999999</c:v>
                </c:pt>
                <c:pt idx="8473">
                  <c:v>0.187532</c:v>
                </c:pt>
                <c:pt idx="8474">
                  <c:v>0.17725299999999999</c:v>
                </c:pt>
                <c:pt idx="8475">
                  <c:v>0.156227</c:v>
                </c:pt>
                <c:pt idx="8476">
                  <c:v>0.14794199999999999</c:v>
                </c:pt>
                <c:pt idx="8477">
                  <c:v>0.15417599999999998</c:v>
                </c:pt>
                <c:pt idx="8478">
                  <c:v>0.16594799999999998</c:v>
                </c:pt>
                <c:pt idx="8479">
                  <c:v>0.16502799999999998</c:v>
                </c:pt>
                <c:pt idx="8480">
                  <c:v>0.16359000000000001</c:v>
                </c:pt>
                <c:pt idx="8481">
                  <c:v>0.15876599999999999</c:v>
                </c:pt>
                <c:pt idx="8482">
                  <c:v>0.16628599999999999</c:v>
                </c:pt>
                <c:pt idx="8483">
                  <c:v>0.157503</c:v>
                </c:pt>
                <c:pt idx="8484">
                  <c:v>0.15224799999999999</c:v>
                </c:pt>
                <c:pt idx="8485">
                  <c:v>0.14086799999999999</c:v>
                </c:pt>
                <c:pt idx="8486">
                  <c:v>0.13666899999999998</c:v>
                </c:pt>
                <c:pt idx="8487">
                  <c:v>0.14532599999999998</c:v>
                </c:pt>
                <c:pt idx="8488">
                  <c:v>0.13389899999999999</c:v>
                </c:pt>
                <c:pt idx="8489">
                  <c:v>0.12033899999999999</c:v>
                </c:pt>
                <c:pt idx="8490">
                  <c:v>0.115382</c:v>
                </c:pt>
                <c:pt idx="8491">
                  <c:v>0.107862</c:v>
                </c:pt>
                <c:pt idx="8492">
                  <c:v>0.11039599999999999</c:v>
                </c:pt>
                <c:pt idx="8493">
                  <c:v>0.11008599999999999</c:v>
                </c:pt>
                <c:pt idx="8494">
                  <c:v>0.10875499999999999</c:v>
                </c:pt>
                <c:pt idx="8495">
                  <c:v>0.10427599999999999</c:v>
                </c:pt>
                <c:pt idx="8496">
                  <c:v>0.129495</c:v>
                </c:pt>
                <c:pt idx="8497">
                  <c:v>0.12123299999999999</c:v>
                </c:pt>
                <c:pt idx="8498">
                  <c:v>0.12842499999999998</c:v>
                </c:pt>
                <c:pt idx="8499">
                  <c:v>0.13023299999999999</c:v>
                </c:pt>
                <c:pt idx="8500">
                  <c:v>0.124289</c:v>
                </c:pt>
                <c:pt idx="8501">
                  <c:v>0.12978699999999999</c:v>
                </c:pt>
                <c:pt idx="8502">
                  <c:v>0.16104299999999999</c:v>
                </c:pt>
                <c:pt idx="8503">
                  <c:v>0.16095299999999998</c:v>
                </c:pt>
                <c:pt idx="8504">
                  <c:v>0.16048499999999999</c:v>
                </c:pt>
                <c:pt idx="8505">
                  <c:v>0.150085</c:v>
                </c:pt>
                <c:pt idx="8506">
                  <c:v>0.13266600000000001</c:v>
                </c:pt>
                <c:pt idx="8507">
                  <c:v>0.11062799999999999</c:v>
                </c:pt>
                <c:pt idx="8508">
                  <c:v>9.6801999999999999E-2</c:v>
                </c:pt>
                <c:pt idx="8509">
                  <c:v>8.1576999999999997E-2</c:v>
                </c:pt>
                <c:pt idx="8510">
                  <c:v>7.4205999999999994E-2</c:v>
                </c:pt>
                <c:pt idx="8511">
                  <c:v>6.9420999999999997E-2</c:v>
                </c:pt>
                <c:pt idx="8512">
                  <c:v>6.4359E-2</c:v>
                </c:pt>
                <c:pt idx="8513">
                  <c:v>5.9070000000000004E-2</c:v>
                </c:pt>
                <c:pt idx="8514">
                  <c:v>6.0933999999999995E-2</c:v>
                </c:pt>
                <c:pt idx="8515">
                  <c:v>6.5703999999999999E-2</c:v>
                </c:pt>
                <c:pt idx="8516">
                  <c:v>7.0134000000000002E-2</c:v>
                </c:pt>
                <c:pt idx="8517">
                  <c:v>6.7173999999999998E-2</c:v>
                </c:pt>
                <c:pt idx="8518">
                  <c:v>6.1959E-2</c:v>
                </c:pt>
                <c:pt idx="8519">
                  <c:v>5.6990000000000006E-2</c:v>
                </c:pt>
                <c:pt idx="8520">
                  <c:v>5.0626999999999998E-2</c:v>
                </c:pt>
                <c:pt idx="8521">
                  <c:v>4.5685999999999997E-2</c:v>
                </c:pt>
                <c:pt idx="8522">
                  <c:v>5.2342E-2</c:v>
                </c:pt>
                <c:pt idx="8523">
                  <c:v>5.1551E-2</c:v>
                </c:pt>
                <c:pt idx="8524">
                  <c:v>4.8315999999999998E-2</c:v>
                </c:pt>
                <c:pt idx="8525">
                  <c:v>4.8046999999999999E-2</c:v>
                </c:pt>
                <c:pt idx="8526">
                  <c:v>2.1226999999999999E-2</c:v>
                </c:pt>
                <c:pt idx="8527">
                  <c:v>2.2747999999999997E-2</c:v>
                </c:pt>
                <c:pt idx="8528">
                  <c:v>2.1863E-2</c:v>
                </c:pt>
                <c:pt idx="8529">
                  <c:v>2.1791999999999999E-2</c:v>
                </c:pt>
                <c:pt idx="8530">
                  <c:v>2.1502999999999998E-2</c:v>
                </c:pt>
                <c:pt idx="8531">
                  <c:v>2.1271999999999999E-2</c:v>
                </c:pt>
                <c:pt idx="8532">
                  <c:v>3.4727000000000001E-2</c:v>
                </c:pt>
                <c:pt idx="8533">
                  <c:v>3.9614999999999997E-2</c:v>
                </c:pt>
                <c:pt idx="8534">
                  <c:v>4.2215999999999997E-2</c:v>
                </c:pt>
                <c:pt idx="8535">
                  <c:v>4.2325000000000002E-2</c:v>
                </c:pt>
                <c:pt idx="8536">
                  <c:v>4.0296999999999999E-2</c:v>
                </c:pt>
                <c:pt idx="8537">
                  <c:v>3.7665999999999998E-2</c:v>
                </c:pt>
                <c:pt idx="8538">
                  <c:v>3.6725000000000001E-2</c:v>
                </c:pt>
                <c:pt idx="8539">
                  <c:v>3.1112999999999998E-2</c:v>
                </c:pt>
                <c:pt idx="8540">
                  <c:v>3.7718999999999996E-2</c:v>
                </c:pt>
                <c:pt idx="8541">
                  <c:v>3.6653999999999999E-2</c:v>
                </c:pt>
                <c:pt idx="8542">
                  <c:v>3.2629999999999999E-2</c:v>
                </c:pt>
                <c:pt idx="8543">
                  <c:v>3.0993999999999997E-2</c:v>
                </c:pt>
                <c:pt idx="8544">
                  <c:v>3.0291999999999999E-2</c:v>
                </c:pt>
                <c:pt idx="8545">
                  <c:v>3.0690000000000002E-2</c:v>
                </c:pt>
                <c:pt idx="8546">
                  <c:v>3.3521999999999996E-2</c:v>
                </c:pt>
                <c:pt idx="8547">
                  <c:v>3.0941999999999997E-2</c:v>
                </c:pt>
                <c:pt idx="8548">
                  <c:v>3.0402999999999999E-2</c:v>
                </c:pt>
                <c:pt idx="8549">
                  <c:v>2.3134999999999999E-2</c:v>
                </c:pt>
                <c:pt idx="8550">
                  <c:v>2.0108999999999998E-2</c:v>
                </c:pt>
                <c:pt idx="8551">
                  <c:v>1.7904E-2</c:v>
                </c:pt>
                <c:pt idx="8552">
                  <c:v>1.3800000000000002E-2</c:v>
                </c:pt>
                <c:pt idx="8553">
                  <c:v>1.1916E-2</c:v>
                </c:pt>
                <c:pt idx="8554">
                  <c:v>1.2801999999999999E-2</c:v>
                </c:pt>
                <c:pt idx="8555">
                  <c:v>1.4013999999999999E-2</c:v>
                </c:pt>
                <c:pt idx="8556">
                  <c:v>1.2884999999999999E-2</c:v>
                </c:pt>
                <c:pt idx="8557">
                  <c:v>9.696999999999999E-3</c:v>
                </c:pt>
                <c:pt idx="8558">
                  <c:v>8.744E-3</c:v>
                </c:pt>
                <c:pt idx="8559">
                  <c:v>1.4685E-2</c:v>
                </c:pt>
                <c:pt idx="8560">
                  <c:v>1.4470000000000002E-2</c:v>
                </c:pt>
                <c:pt idx="8561">
                  <c:v>1.2293999999999999E-2</c:v>
                </c:pt>
                <c:pt idx="8562">
                  <c:v>1.0504999999999999E-2</c:v>
                </c:pt>
                <c:pt idx="8563">
                  <c:v>9.1739999999999999E-3</c:v>
                </c:pt>
                <c:pt idx="8564">
                  <c:v>8.2449999999999989E-3</c:v>
                </c:pt>
                <c:pt idx="8565">
                  <c:v>7.724E-3</c:v>
                </c:pt>
                <c:pt idx="8566">
                  <c:v>6.4180000000000001E-3</c:v>
                </c:pt>
                <c:pt idx="8567">
                  <c:v>4.9449999999999997E-3</c:v>
                </c:pt>
                <c:pt idx="8568">
                  <c:v>4.1449999999999994E-3</c:v>
                </c:pt>
                <c:pt idx="8569">
                  <c:v>4.0289999999999996E-3</c:v>
                </c:pt>
                <c:pt idx="8570">
                  <c:v>2.8195999999999999E-2</c:v>
                </c:pt>
                <c:pt idx="8571">
                  <c:v>4.4908000000000003E-2</c:v>
                </c:pt>
                <c:pt idx="8572">
                  <c:v>4.9917999999999997E-2</c:v>
                </c:pt>
                <c:pt idx="8573">
                  <c:v>4.9371999999999999E-2</c:v>
                </c:pt>
                <c:pt idx="8574">
                  <c:v>4.8923000000000001E-2</c:v>
                </c:pt>
                <c:pt idx="8575">
                  <c:v>5.5163999999999998E-2</c:v>
                </c:pt>
                <c:pt idx="8576">
                  <c:v>5.2461999999999995E-2</c:v>
                </c:pt>
                <c:pt idx="8577">
                  <c:v>5.0063999999999997E-2</c:v>
                </c:pt>
                <c:pt idx="8578">
                  <c:v>4.6637999999999999E-2</c:v>
                </c:pt>
                <c:pt idx="8579">
                  <c:v>4.4055999999999998E-2</c:v>
                </c:pt>
                <c:pt idx="8580">
                  <c:v>4.1715999999999996E-2</c:v>
                </c:pt>
                <c:pt idx="8581">
                  <c:v>3.7698999999999996E-2</c:v>
                </c:pt>
                <c:pt idx="8582">
                  <c:v>3.5379000000000001E-2</c:v>
                </c:pt>
                <c:pt idx="8583">
                  <c:v>3.3221000000000001E-2</c:v>
                </c:pt>
                <c:pt idx="8584">
                  <c:v>3.1822999999999997E-2</c:v>
                </c:pt>
                <c:pt idx="8585">
                  <c:v>3.0145999999999999E-2</c:v>
                </c:pt>
                <c:pt idx="8586">
                  <c:v>2.5946E-2</c:v>
                </c:pt>
                <c:pt idx="8587">
                  <c:v>2.1523999999999998E-2</c:v>
                </c:pt>
                <c:pt idx="8588">
                  <c:v>1.8308999999999999E-2</c:v>
                </c:pt>
                <c:pt idx="8589">
                  <c:v>1.4460000000000001E-2</c:v>
                </c:pt>
                <c:pt idx="8590">
                  <c:v>1.2716E-2</c:v>
                </c:pt>
                <c:pt idx="8591">
                  <c:v>1.0227999999999999E-2</c:v>
                </c:pt>
                <c:pt idx="8592">
                  <c:v>8.4589999999999995E-3</c:v>
                </c:pt>
                <c:pt idx="8593">
                  <c:v>8.0459999999999993E-3</c:v>
                </c:pt>
                <c:pt idx="8594">
                  <c:v>6.8439999999999994E-3</c:v>
                </c:pt>
                <c:pt idx="8595">
                  <c:v>5.5700000000000003E-3</c:v>
                </c:pt>
                <c:pt idx="8596">
                  <c:v>4.4650000000000002E-3</c:v>
                </c:pt>
                <c:pt idx="8597">
                  <c:v>4.4089999999999997E-3</c:v>
                </c:pt>
                <c:pt idx="8598">
                  <c:v>4.3169999999999997E-3</c:v>
                </c:pt>
                <c:pt idx="8599">
                  <c:v>4.254E-3</c:v>
                </c:pt>
                <c:pt idx="8600">
                  <c:v>3.846E-3</c:v>
                </c:pt>
                <c:pt idx="8601">
                  <c:v>4.1250000000000002E-3</c:v>
                </c:pt>
                <c:pt idx="8602">
                  <c:v>4.4450000000000002E-3</c:v>
                </c:pt>
                <c:pt idx="8603">
                  <c:v>3.9389999999999998E-3</c:v>
                </c:pt>
                <c:pt idx="8604">
                  <c:v>3.4319999999999997E-3</c:v>
                </c:pt>
                <c:pt idx="8605">
                  <c:v>3.2749999999999997E-3</c:v>
                </c:pt>
                <c:pt idx="8606">
                  <c:v>2.8E-3</c:v>
                </c:pt>
                <c:pt idx="8607">
                  <c:v>2.5469999999999998E-3</c:v>
                </c:pt>
                <c:pt idx="8608">
                  <c:v>3.581E-3</c:v>
                </c:pt>
                <c:pt idx="8609">
                  <c:v>2.7000000000000001E-3</c:v>
                </c:pt>
                <c:pt idx="8610">
                  <c:v>1.966E-2</c:v>
                </c:pt>
                <c:pt idx="8611">
                  <c:v>2.2518999999999997E-2</c:v>
                </c:pt>
                <c:pt idx="8612">
                  <c:v>2.7524E-2</c:v>
                </c:pt>
                <c:pt idx="8613">
                  <c:v>2.6130999999999998E-2</c:v>
                </c:pt>
                <c:pt idx="8614">
                  <c:v>2.5548999999999999E-2</c:v>
                </c:pt>
                <c:pt idx="8615">
                  <c:v>2.4728E-2</c:v>
                </c:pt>
                <c:pt idx="8616">
                  <c:v>2.8200000000000003E-2</c:v>
                </c:pt>
                <c:pt idx="8617">
                  <c:v>2.8853999999999998E-2</c:v>
                </c:pt>
                <c:pt idx="8618">
                  <c:v>2.3223000000000001E-2</c:v>
                </c:pt>
                <c:pt idx="8619">
                  <c:v>2.1217E-2</c:v>
                </c:pt>
                <c:pt idx="8620">
                  <c:v>1.6763E-2</c:v>
                </c:pt>
                <c:pt idx="8621">
                  <c:v>1.5179E-2</c:v>
                </c:pt>
                <c:pt idx="8622">
                  <c:v>1.5477999999999999E-2</c:v>
                </c:pt>
                <c:pt idx="8623">
                  <c:v>1.6130000000000002E-2</c:v>
                </c:pt>
                <c:pt idx="8624">
                  <c:v>1.6160000000000001E-2</c:v>
                </c:pt>
                <c:pt idx="8625">
                  <c:v>1.7276E-2</c:v>
                </c:pt>
                <c:pt idx="8626">
                  <c:v>2.1166999999999998E-2</c:v>
                </c:pt>
                <c:pt idx="8627">
                  <c:v>1.7344999999999999E-2</c:v>
                </c:pt>
                <c:pt idx="8628">
                  <c:v>1.6028999999999998E-2</c:v>
                </c:pt>
                <c:pt idx="8629">
                  <c:v>1.8787999999999999E-2</c:v>
                </c:pt>
                <c:pt idx="8630">
                  <c:v>1.5706999999999999E-2</c:v>
                </c:pt>
                <c:pt idx="8631">
                  <c:v>1.6788999999999998E-2</c:v>
                </c:pt>
                <c:pt idx="8632">
                  <c:v>1.6624E-2</c:v>
                </c:pt>
                <c:pt idx="8633">
                  <c:v>1.2468E-2</c:v>
                </c:pt>
                <c:pt idx="8634">
                  <c:v>1.4097999999999999E-2</c:v>
                </c:pt>
                <c:pt idx="8635">
                  <c:v>1.4402E-2</c:v>
                </c:pt>
                <c:pt idx="8636">
                  <c:v>1.7566999999999999E-2</c:v>
                </c:pt>
                <c:pt idx="8637">
                  <c:v>2.1023999999999998E-2</c:v>
                </c:pt>
                <c:pt idx="8638">
                  <c:v>2.5453E-2</c:v>
                </c:pt>
                <c:pt idx="8639">
                  <c:v>2.6780999999999999E-2</c:v>
                </c:pt>
                <c:pt idx="8640">
                  <c:v>2.5051999999999998E-2</c:v>
                </c:pt>
                <c:pt idx="8641">
                  <c:v>2.7139E-2</c:v>
                </c:pt>
                <c:pt idx="8642">
                  <c:v>2.6760000000000003E-2</c:v>
                </c:pt>
                <c:pt idx="8643">
                  <c:v>2.5721999999999998E-2</c:v>
                </c:pt>
                <c:pt idx="8644">
                  <c:v>2.5694999999999999E-2</c:v>
                </c:pt>
                <c:pt idx="8645">
                  <c:v>1.0995999999999999E-2</c:v>
                </c:pt>
                <c:pt idx="8646">
                  <c:v>1.1063999999999999E-2</c:v>
                </c:pt>
                <c:pt idx="8647">
                  <c:v>1.2707E-2</c:v>
                </c:pt>
                <c:pt idx="8648">
                  <c:v>1.9809E-2</c:v>
                </c:pt>
                <c:pt idx="8649">
                  <c:v>3.3028000000000002E-2</c:v>
                </c:pt>
                <c:pt idx="8650">
                  <c:v>3.9377999999999996E-2</c:v>
                </c:pt>
                <c:pt idx="8651">
                  <c:v>4.1526E-2</c:v>
                </c:pt>
                <c:pt idx="8652">
                  <c:v>4.2906E-2</c:v>
                </c:pt>
                <c:pt idx="8653">
                  <c:v>4.1451999999999996E-2</c:v>
                </c:pt>
                <c:pt idx="8654">
                  <c:v>3.9210000000000002E-2</c:v>
                </c:pt>
                <c:pt idx="8655">
                  <c:v>3.3633999999999997E-2</c:v>
                </c:pt>
                <c:pt idx="8656">
                  <c:v>2.8756E-2</c:v>
                </c:pt>
                <c:pt idx="8657">
                  <c:v>2.6535999999999997E-2</c:v>
                </c:pt>
                <c:pt idx="8658">
                  <c:v>2.2938E-2</c:v>
                </c:pt>
                <c:pt idx="8659">
                  <c:v>1.6417999999999999E-2</c:v>
                </c:pt>
                <c:pt idx="8660">
                  <c:v>1.4178999999999999E-2</c:v>
                </c:pt>
                <c:pt idx="8661">
                  <c:v>1.3585E-2</c:v>
                </c:pt>
                <c:pt idx="8662">
                  <c:v>1.5172E-2</c:v>
                </c:pt>
                <c:pt idx="8663">
                  <c:v>1.3810000000000001E-2</c:v>
                </c:pt>
                <c:pt idx="8664">
                  <c:v>1.3436E-2</c:v>
                </c:pt>
                <c:pt idx="8665">
                  <c:v>1.4133E-2</c:v>
                </c:pt>
                <c:pt idx="8666">
                  <c:v>1.3611999999999999E-2</c:v>
                </c:pt>
                <c:pt idx="8667">
                  <c:v>1.3061E-2</c:v>
                </c:pt>
                <c:pt idx="8668">
                  <c:v>1.3049E-2</c:v>
                </c:pt>
                <c:pt idx="8669">
                  <c:v>1.3873999999999999E-2</c:v>
                </c:pt>
                <c:pt idx="8670">
                  <c:v>1.2520999999999999E-2</c:v>
                </c:pt>
                <c:pt idx="8671">
                  <c:v>1.1535E-2</c:v>
                </c:pt>
                <c:pt idx="8672">
                  <c:v>1.0010999999999999E-2</c:v>
                </c:pt>
                <c:pt idx="8673">
                  <c:v>9.0289999999999988E-3</c:v>
                </c:pt>
                <c:pt idx="8674">
                  <c:v>7.3619999999999996E-3</c:v>
                </c:pt>
                <c:pt idx="8675">
                  <c:v>7.208E-3</c:v>
                </c:pt>
                <c:pt idx="8676">
                  <c:v>7.5319999999999996E-3</c:v>
                </c:pt>
                <c:pt idx="8677">
                  <c:v>1.1927E-2</c:v>
                </c:pt>
                <c:pt idx="8678">
                  <c:v>1.0189E-2</c:v>
                </c:pt>
                <c:pt idx="8679">
                  <c:v>8.7919999999999995E-3</c:v>
                </c:pt>
                <c:pt idx="8680">
                  <c:v>6.9979999999999999E-3</c:v>
                </c:pt>
                <c:pt idx="8681">
                  <c:v>5.8690000000000001E-3</c:v>
                </c:pt>
                <c:pt idx="8682">
                  <c:v>4.8929999999999998E-3</c:v>
                </c:pt>
                <c:pt idx="8683">
                  <c:v>2.1869E-2</c:v>
                </c:pt>
                <c:pt idx="8684">
                  <c:v>2.3993999999999998E-2</c:v>
                </c:pt>
                <c:pt idx="8685">
                  <c:v>2.9654999999999997E-2</c:v>
                </c:pt>
                <c:pt idx="8686">
                  <c:v>3.2841999999999996E-2</c:v>
                </c:pt>
                <c:pt idx="8687">
                  <c:v>3.4180000000000002E-2</c:v>
                </c:pt>
                <c:pt idx="8688">
                  <c:v>3.2556000000000002E-2</c:v>
                </c:pt>
                <c:pt idx="8689">
                  <c:v>3.3087999999999999E-2</c:v>
                </c:pt>
                <c:pt idx="8690">
                  <c:v>3.0414999999999998E-2</c:v>
                </c:pt>
                <c:pt idx="8691">
                  <c:v>3.3725999999999999E-2</c:v>
                </c:pt>
                <c:pt idx="8692">
                  <c:v>3.0494E-2</c:v>
                </c:pt>
                <c:pt idx="8693">
                  <c:v>3.0745999999999999E-2</c:v>
                </c:pt>
                <c:pt idx="8694">
                  <c:v>2.7553999999999999E-2</c:v>
                </c:pt>
                <c:pt idx="8695">
                  <c:v>2.3275999999999998E-2</c:v>
                </c:pt>
                <c:pt idx="8696">
                  <c:v>2.1130000000000003E-2</c:v>
                </c:pt>
                <c:pt idx="8697">
                  <c:v>1.6586999999999998E-2</c:v>
                </c:pt>
                <c:pt idx="8698">
                  <c:v>1.4303999999999999E-2</c:v>
                </c:pt>
                <c:pt idx="8699">
                  <c:v>1.3930999999999999E-2</c:v>
                </c:pt>
                <c:pt idx="8700">
                  <c:v>1.1377E-2</c:v>
                </c:pt>
                <c:pt idx="8701">
                  <c:v>9.9360000000000004E-3</c:v>
                </c:pt>
                <c:pt idx="8702">
                  <c:v>1.0196999999999999E-2</c:v>
                </c:pt>
                <c:pt idx="8703">
                  <c:v>8.990999999999999E-3</c:v>
                </c:pt>
                <c:pt idx="8704">
                  <c:v>1.0393999999999999E-2</c:v>
                </c:pt>
                <c:pt idx="8705">
                  <c:v>1.0050000000000002E-2</c:v>
                </c:pt>
                <c:pt idx="8706">
                  <c:v>6.6309999999999997E-3</c:v>
                </c:pt>
                <c:pt idx="8707">
                  <c:v>1.4305999999999999E-2</c:v>
                </c:pt>
                <c:pt idx="8708">
                  <c:v>1.4790999999999999E-2</c:v>
                </c:pt>
                <c:pt idx="8709">
                  <c:v>1.3526999999999999E-2</c:v>
                </c:pt>
                <c:pt idx="8710">
                  <c:v>9.8700000000000003E-3</c:v>
                </c:pt>
                <c:pt idx="8711">
                  <c:v>1.0029E-2</c:v>
                </c:pt>
                <c:pt idx="8712">
                  <c:v>8.5939999999999992E-3</c:v>
                </c:pt>
                <c:pt idx="8713">
                  <c:v>7.0139999999999994E-3</c:v>
                </c:pt>
                <c:pt idx="8714">
                  <c:v>9.6139999999999993E-3</c:v>
                </c:pt>
                <c:pt idx="8715">
                  <c:v>6.7269999999999995E-3</c:v>
                </c:pt>
                <c:pt idx="8716">
                  <c:v>7.7469999999999995E-3</c:v>
                </c:pt>
                <c:pt idx="8717">
                  <c:v>6.4919999999999995E-3</c:v>
                </c:pt>
                <c:pt idx="8718">
                  <c:v>7.8079999999999998E-3</c:v>
                </c:pt>
                <c:pt idx="8719">
                  <c:v>6.6539999999999993E-3</c:v>
                </c:pt>
                <c:pt idx="8720">
                  <c:v>8.5589999999999989E-3</c:v>
                </c:pt>
                <c:pt idx="8721">
                  <c:v>1.8963999999999998E-2</c:v>
                </c:pt>
                <c:pt idx="8722">
                  <c:v>2.2194999999999999E-2</c:v>
                </c:pt>
                <c:pt idx="8723">
                  <c:v>2.2610000000000002E-2</c:v>
                </c:pt>
                <c:pt idx="8724">
                  <c:v>2.4468999999999998E-2</c:v>
                </c:pt>
                <c:pt idx="8725">
                  <c:v>2.3476E-2</c:v>
                </c:pt>
                <c:pt idx="8726">
                  <c:v>2.6706999999999998E-2</c:v>
                </c:pt>
                <c:pt idx="8727">
                  <c:v>2.5961999999999999E-2</c:v>
                </c:pt>
                <c:pt idx="8728">
                  <c:v>2.5180000000000001E-2</c:v>
                </c:pt>
                <c:pt idx="8729">
                  <c:v>2.5440999999999998E-2</c:v>
                </c:pt>
                <c:pt idx="8730">
                  <c:v>3.1970000000000005E-2</c:v>
                </c:pt>
                <c:pt idx="8731">
                  <c:v>6.9039000000000003E-2</c:v>
                </c:pt>
                <c:pt idx="8732">
                  <c:v>8.3821999999999994E-2</c:v>
                </c:pt>
                <c:pt idx="8733">
                  <c:v>9.522499999999999E-2</c:v>
                </c:pt>
                <c:pt idx="8734">
                  <c:v>9.6904999999999991E-2</c:v>
                </c:pt>
                <c:pt idx="8735">
                  <c:v>9.4605999999999996E-2</c:v>
                </c:pt>
                <c:pt idx="8736">
                  <c:v>8.8862999999999998E-2</c:v>
                </c:pt>
                <c:pt idx="8737">
                  <c:v>7.7400999999999998E-2</c:v>
                </c:pt>
                <c:pt idx="8738">
                  <c:v>6.973399999999999E-2</c:v>
                </c:pt>
                <c:pt idx="8739">
                  <c:v>5.9808E-2</c:v>
                </c:pt>
                <c:pt idx="8740">
                  <c:v>5.3224E-2</c:v>
                </c:pt>
                <c:pt idx="8741">
                  <c:v>4.3014999999999998E-2</c:v>
                </c:pt>
                <c:pt idx="8742">
                  <c:v>5.8360000000000002E-2</c:v>
                </c:pt>
                <c:pt idx="8743">
                  <c:v>5.4334E-2</c:v>
                </c:pt>
                <c:pt idx="8744">
                  <c:v>5.3315999999999995E-2</c:v>
                </c:pt>
                <c:pt idx="8745">
                  <c:v>5.1658999999999997E-2</c:v>
                </c:pt>
                <c:pt idx="8746">
                  <c:v>8.0107999999999999E-2</c:v>
                </c:pt>
                <c:pt idx="8747">
                  <c:v>8.0433999999999992E-2</c:v>
                </c:pt>
                <c:pt idx="8748">
                  <c:v>7.5440999999999994E-2</c:v>
                </c:pt>
                <c:pt idx="8749">
                  <c:v>6.5485000000000002E-2</c:v>
                </c:pt>
                <c:pt idx="8750">
                  <c:v>6.2917000000000001E-2</c:v>
                </c:pt>
                <c:pt idx="8751">
                  <c:v>6.3462999999999992E-2</c:v>
                </c:pt>
                <c:pt idx="8752">
                  <c:v>5.4858999999999998E-2</c:v>
                </c:pt>
                <c:pt idx="8753">
                  <c:v>5.2955999999999996E-2</c:v>
                </c:pt>
                <c:pt idx="8754">
                  <c:v>4.0920000000000005E-2</c:v>
                </c:pt>
                <c:pt idx="8755">
                  <c:v>3.7279E-2</c:v>
                </c:pt>
                <c:pt idx="8756">
                  <c:v>3.4300000000000004E-2</c:v>
                </c:pt>
                <c:pt idx="8757">
                  <c:v>2.9610999999999998E-2</c:v>
                </c:pt>
                <c:pt idx="8758">
                  <c:v>2.2945E-2</c:v>
                </c:pt>
                <c:pt idx="8759">
                  <c:v>2.0303999999999999E-2</c:v>
                </c:pt>
                <c:pt idx="8760">
                  <c:v>1.6250999999999998E-2</c:v>
                </c:pt>
                <c:pt idx="8761">
                  <c:v>2.6880000000000001E-2</c:v>
                </c:pt>
                <c:pt idx="8762">
                  <c:v>2.7521999999999998E-2</c:v>
                </c:pt>
                <c:pt idx="8763">
                  <c:v>2.3643999999999998E-2</c:v>
                </c:pt>
                <c:pt idx="8764">
                  <c:v>1.7360999999999998E-2</c:v>
                </c:pt>
                <c:pt idx="8765">
                  <c:v>1.7332999999999998E-2</c:v>
                </c:pt>
                <c:pt idx="8766">
                  <c:v>1.8668999999999998E-2</c:v>
                </c:pt>
                <c:pt idx="8767">
                  <c:v>1.6545999999999998E-2</c:v>
                </c:pt>
                <c:pt idx="8768">
                  <c:v>1.4360999999999999E-2</c:v>
                </c:pt>
                <c:pt idx="8769">
                  <c:v>1.9283999999999999E-2</c:v>
                </c:pt>
                <c:pt idx="8770">
                  <c:v>1.5872000000000001E-2</c:v>
                </c:pt>
                <c:pt idx="8771">
                  <c:v>7.2829999999999995E-3</c:v>
                </c:pt>
                <c:pt idx="8772">
                  <c:v>6.7409999999999996E-3</c:v>
                </c:pt>
                <c:pt idx="8773">
                  <c:v>5.5079999999999999E-3</c:v>
                </c:pt>
                <c:pt idx="8774">
                  <c:v>5.7139999999999995E-3</c:v>
                </c:pt>
                <c:pt idx="8775">
                  <c:v>6.2689999999999994E-3</c:v>
                </c:pt>
                <c:pt idx="8776">
                  <c:v>7.9089999999999994E-3</c:v>
                </c:pt>
                <c:pt idx="8777">
                  <c:v>8.5179999999999995E-3</c:v>
                </c:pt>
                <c:pt idx="8778">
                  <c:v>6.9159999999999994E-3</c:v>
                </c:pt>
                <c:pt idx="8779">
                  <c:v>1.5132999999999999E-2</c:v>
                </c:pt>
                <c:pt idx="8780">
                  <c:v>1.6805E-2</c:v>
                </c:pt>
                <c:pt idx="8781">
                  <c:v>1.5302E-2</c:v>
                </c:pt>
                <c:pt idx="8782">
                  <c:v>1.3850999999999999E-2</c:v>
                </c:pt>
                <c:pt idx="8783">
                  <c:v>1.2733999999999999E-2</c:v>
                </c:pt>
                <c:pt idx="8784">
                  <c:v>1.2908999999999999E-2</c:v>
                </c:pt>
                <c:pt idx="8785">
                  <c:v>1.1653999999999999E-2</c:v>
                </c:pt>
                <c:pt idx="8786">
                  <c:v>9.3139999999999994E-3</c:v>
                </c:pt>
                <c:pt idx="8787">
                  <c:v>1.1288999999999999E-2</c:v>
                </c:pt>
                <c:pt idx="8788">
                  <c:v>8.4589999999999995E-3</c:v>
                </c:pt>
                <c:pt idx="8789">
                  <c:v>9.6309999999999989E-3</c:v>
                </c:pt>
                <c:pt idx="8790">
                  <c:v>9.8400000000000015E-3</c:v>
                </c:pt>
                <c:pt idx="8791">
                  <c:v>8.3309999999999999E-3</c:v>
                </c:pt>
                <c:pt idx="8792">
                  <c:v>7.6219999999999994E-3</c:v>
                </c:pt>
                <c:pt idx="8793">
                  <c:v>6.0400000000000002E-3</c:v>
                </c:pt>
                <c:pt idx="8794">
                  <c:v>5.5979999999999997E-3</c:v>
                </c:pt>
                <c:pt idx="8795">
                  <c:v>1.2912E-2</c:v>
                </c:pt>
                <c:pt idx="8796">
                  <c:v>1.6711999999999998E-2</c:v>
                </c:pt>
                <c:pt idx="8797">
                  <c:v>1.5782999999999998E-2</c:v>
                </c:pt>
                <c:pt idx="8798">
                  <c:v>1.3730000000000001E-2</c:v>
                </c:pt>
                <c:pt idx="8799">
                  <c:v>1.2645999999999999E-2</c:v>
                </c:pt>
                <c:pt idx="8800">
                  <c:v>1.0423999999999999E-2</c:v>
                </c:pt>
                <c:pt idx="8801">
                  <c:v>9.0539999999999995E-3</c:v>
                </c:pt>
                <c:pt idx="8802">
                  <c:v>8.3280000000000003E-3</c:v>
                </c:pt>
                <c:pt idx="8803">
                  <c:v>5.7939999999999997E-3</c:v>
                </c:pt>
                <c:pt idx="8804">
                  <c:v>5.6089999999999994E-3</c:v>
                </c:pt>
                <c:pt idx="8805">
                  <c:v>5.3070000000000001E-3</c:v>
                </c:pt>
                <c:pt idx="8806">
                  <c:v>4.1919999999999995E-3</c:v>
                </c:pt>
                <c:pt idx="8807">
                  <c:v>4.6039999999999996E-3</c:v>
                </c:pt>
                <c:pt idx="8808">
                  <c:v>5.8529999999999997E-3</c:v>
                </c:pt>
                <c:pt idx="8809">
                  <c:v>8.0819999999999989E-3</c:v>
                </c:pt>
                <c:pt idx="8810">
                  <c:v>8.5919999999999989E-3</c:v>
                </c:pt>
                <c:pt idx="8811">
                  <c:v>1.1197E-2</c:v>
                </c:pt>
                <c:pt idx="8812">
                  <c:v>8.6140000000000001E-3</c:v>
                </c:pt>
                <c:pt idx="8813">
                  <c:v>6.6249999999999998E-3</c:v>
                </c:pt>
                <c:pt idx="8814">
                  <c:v>5.2359999999999993E-3</c:v>
                </c:pt>
                <c:pt idx="8815">
                  <c:v>5.6849999999999999E-3</c:v>
                </c:pt>
                <c:pt idx="8816">
                  <c:v>1.1306999999999999E-2</c:v>
                </c:pt>
                <c:pt idx="8817">
                  <c:v>9.9860000000000001E-3</c:v>
                </c:pt>
                <c:pt idx="8818">
                  <c:v>7.8969999999999995E-3</c:v>
                </c:pt>
                <c:pt idx="8819">
                  <c:v>8.2000000000000007E-3</c:v>
                </c:pt>
                <c:pt idx="8820">
                  <c:v>1.0430999999999999E-2</c:v>
                </c:pt>
                <c:pt idx="8821">
                  <c:v>7.8840000000000004E-3</c:v>
                </c:pt>
                <c:pt idx="8822">
                  <c:v>6.2909999999999997E-3</c:v>
                </c:pt>
                <c:pt idx="8823">
                  <c:v>4.8469999999999997E-3</c:v>
                </c:pt>
                <c:pt idx="8824">
                  <c:v>4.235E-3</c:v>
                </c:pt>
                <c:pt idx="8825">
                  <c:v>3.3219999999999999E-3</c:v>
                </c:pt>
                <c:pt idx="8826">
                  <c:v>4.5049999999999995E-3</c:v>
                </c:pt>
                <c:pt idx="8827">
                  <c:v>4.6359999999999995E-3</c:v>
                </c:pt>
                <c:pt idx="8828">
                  <c:v>3.0309999999999998E-3</c:v>
                </c:pt>
                <c:pt idx="8829">
                  <c:v>2.7049999999999999E-3</c:v>
                </c:pt>
                <c:pt idx="8830">
                  <c:v>2.2539999999999999E-3</c:v>
                </c:pt>
                <c:pt idx="8831">
                  <c:v>5.1739999999999998E-3</c:v>
                </c:pt>
                <c:pt idx="8832">
                  <c:v>1.4445999999999999E-2</c:v>
                </c:pt>
                <c:pt idx="8833">
                  <c:v>1.1443999999999999E-2</c:v>
                </c:pt>
                <c:pt idx="8834">
                  <c:v>9.3220000000000004E-3</c:v>
                </c:pt>
                <c:pt idx="8835">
                  <c:v>8.513999999999999E-3</c:v>
                </c:pt>
                <c:pt idx="8836">
                  <c:v>8.1829999999999993E-3</c:v>
                </c:pt>
                <c:pt idx="8837">
                  <c:v>6.3569999999999998E-3</c:v>
                </c:pt>
                <c:pt idx="8838">
                  <c:v>4.7980000000000002E-3</c:v>
                </c:pt>
                <c:pt idx="8839">
                  <c:v>3.3139999999999997E-3</c:v>
                </c:pt>
                <c:pt idx="8840">
                  <c:v>3.1129999999999999E-3</c:v>
                </c:pt>
                <c:pt idx="8841">
                  <c:v>4.9200000000000008E-3</c:v>
                </c:pt>
                <c:pt idx="8842">
                  <c:v>3.5949999999999997E-3</c:v>
                </c:pt>
                <c:pt idx="8843">
                  <c:v>2.3379999999999998E-3</c:v>
                </c:pt>
                <c:pt idx="8844">
                  <c:v>1.8900000000000002E-3</c:v>
                </c:pt>
                <c:pt idx="8845">
                  <c:v>1.869E-3</c:v>
                </c:pt>
                <c:pt idx="8846">
                  <c:v>1.8309999999999999E-3</c:v>
                </c:pt>
                <c:pt idx="8847">
                  <c:v>1.6539999999999999E-3</c:v>
                </c:pt>
                <c:pt idx="8848">
                  <c:v>1.5249999999999999E-3</c:v>
                </c:pt>
                <c:pt idx="8849">
                  <c:v>1.4319999999999999E-3</c:v>
                </c:pt>
                <c:pt idx="8850">
                  <c:v>1.4369999999999999E-3</c:v>
                </c:pt>
                <c:pt idx="8851">
                  <c:v>1.653E-3</c:v>
                </c:pt>
                <c:pt idx="8852">
                  <c:v>2.8119999999999998E-3</c:v>
                </c:pt>
                <c:pt idx="8853">
                  <c:v>2.0639999999999999E-3</c:v>
                </c:pt>
                <c:pt idx="8854">
                  <c:v>1.709E-3</c:v>
                </c:pt>
                <c:pt idx="8855">
                  <c:v>4.0569999999999998E-3</c:v>
                </c:pt>
                <c:pt idx="8856">
                  <c:v>3.9909999999999998E-3</c:v>
                </c:pt>
                <c:pt idx="8857">
                  <c:v>2.222E-3</c:v>
                </c:pt>
                <c:pt idx="8858">
                  <c:v>1.5429999999999999E-3</c:v>
                </c:pt>
                <c:pt idx="8859">
                  <c:v>1.165E-3</c:v>
                </c:pt>
                <c:pt idx="8860">
                  <c:v>7.3679999999999995E-3</c:v>
                </c:pt>
                <c:pt idx="8861">
                  <c:v>6.4159999999999998E-3</c:v>
                </c:pt>
                <c:pt idx="8862">
                  <c:v>5.6019999999999993E-3</c:v>
                </c:pt>
                <c:pt idx="8863">
                  <c:v>5.9900000000000005E-3</c:v>
                </c:pt>
                <c:pt idx="8864">
                  <c:v>4.3920000000000001E-3</c:v>
                </c:pt>
                <c:pt idx="8865">
                  <c:v>3.614E-3</c:v>
                </c:pt>
                <c:pt idx="8866">
                  <c:v>3.529E-3</c:v>
                </c:pt>
                <c:pt idx="8867">
                  <c:v>2.3609999999999998E-3</c:v>
                </c:pt>
                <c:pt idx="8868">
                  <c:v>2.415E-3</c:v>
                </c:pt>
                <c:pt idx="8869">
                  <c:v>2.4250000000000001E-3</c:v>
                </c:pt>
                <c:pt idx="8870">
                  <c:v>2.8100000000000004E-3</c:v>
                </c:pt>
                <c:pt idx="8871">
                  <c:v>5.2799999999999993E-4</c:v>
                </c:pt>
                <c:pt idx="8872">
                  <c:v>5.7600000000000001E-4</c:v>
                </c:pt>
                <c:pt idx="8873">
                  <c:v>7.3299999999999993E-4</c:v>
                </c:pt>
                <c:pt idx="8874">
                  <c:v>1.475E-3</c:v>
                </c:pt>
                <c:pt idx="8875">
                  <c:v>1.7319999999999998E-3</c:v>
                </c:pt>
                <c:pt idx="8876">
                  <c:v>2.166E-3</c:v>
                </c:pt>
                <c:pt idx="8877">
                  <c:v>1.5329999999999999E-3</c:v>
                </c:pt>
                <c:pt idx="8878">
                  <c:v>5.1649999999999995E-3</c:v>
                </c:pt>
                <c:pt idx="8879">
                  <c:v>8.206999999999999E-3</c:v>
                </c:pt>
                <c:pt idx="8880">
                  <c:v>7.6429999999999996E-3</c:v>
                </c:pt>
                <c:pt idx="8881">
                  <c:v>6.3079999999999994E-3</c:v>
                </c:pt>
                <c:pt idx="8882">
                  <c:v>4.5900000000000003E-3</c:v>
                </c:pt>
                <c:pt idx="8883">
                  <c:v>3.3309999999999998E-3</c:v>
                </c:pt>
                <c:pt idx="8884">
                  <c:v>2.8909999999999999E-3</c:v>
                </c:pt>
                <c:pt idx="8885">
                  <c:v>3.8709999999999999E-3</c:v>
                </c:pt>
                <c:pt idx="8886">
                  <c:v>7.0190000000000001E-3</c:v>
                </c:pt>
                <c:pt idx="8887">
                  <c:v>2.3681999999999998E-2</c:v>
                </c:pt>
                <c:pt idx="8888">
                  <c:v>2.4622999999999999E-2</c:v>
                </c:pt>
                <c:pt idx="8889">
                  <c:v>2.2903999999999997E-2</c:v>
                </c:pt>
                <c:pt idx="8890">
                  <c:v>2.8147999999999999E-2</c:v>
                </c:pt>
                <c:pt idx="8891">
                  <c:v>2.6870000000000002E-2</c:v>
                </c:pt>
                <c:pt idx="8892">
                  <c:v>2.7210000000000002E-2</c:v>
                </c:pt>
                <c:pt idx="8893">
                  <c:v>4.7592999999999996E-2</c:v>
                </c:pt>
                <c:pt idx="8894">
                  <c:v>4.6938999999999995E-2</c:v>
                </c:pt>
                <c:pt idx="8895">
                  <c:v>4.4677999999999995E-2</c:v>
                </c:pt>
                <c:pt idx="8896">
                  <c:v>4.2320999999999998E-2</c:v>
                </c:pt>
                <c:pt idx="8897">
                  <c:v>4.0208000000000001E-2</c:v>
                </c:pt>
                <c:pt idx="8898">
                  <c:v>3.3392999999999999E-2</c:v>
                </c:pt>
                <c:pt idx="8899">
                  <c:v>2.9501999999999997E-2</c:v>
                </c:pt>
                <c:pt idx="8900">
                  <c:v>2.2330000000000003E-2</c:v>
                </c:pt>
                <c:pt idx="8901">
                  <c:v>1.7436E-2</c:v>
                </c:pt>
                <c:pt idx="8902">
                  <c:v>1.5482999999999998E-2</c:v>
                </c:pt>
                <c:pt idx="8903">
                  <c:v>1.3344999999999999E-2</c:v>
                </c:pt>
                <c:pt idx="8904">
                  <c:v>1.2541E-2</c:v>
                </c:pt>
                <c:pt idx="8905">
                  <c:v>1.4490000000000001E-2</c:v>
                </c:pt>
                <c:pt idx="8906">
                  <c:v>1.2605E-2</c:v>
                </c:pt>
                <c:pt idx="8907">
                  <c:v>8.9300000000000004E-3</c:v>
                </c:pt>
                <c:pt idx="8908">
                  <c:v>8.9849999999999999E-3</c:v>
                </c:pt>
                <c:pt idx="8909">
                  <c:v>6.045E-3</c:v>
                </c:pt>
                <c:pt idx="8910">
                  <c:v>4.5829999999999994E-3</c:v>
                </c:pt>
                <c:pt idx="8911">
                  <c:v>4.0530000000000002E-3</c:v>
                </c:pt>
                <c:pt idx="8912">
                  <c:v>2.5539999999999998E-3</c:v>
                </c:pt>
                <c:pt idx="8913">
                  <c:v>1.459E-3</c:v>
                </c:pt>
                <c:pt idx="8914">
                  <c:v>4.8779999999999995E-3</c:v>
                </c:pt>
                <c:pt idx="8915">
                  <c:v>4.1519999999999994E-3</c:v>
                </c:pt>
                <c:pt idx="8916">
                  <c:v>3.6249999999999998E-3</c:v>
                </c:pt>
                <c:pt idx="8917">
                  <c:v>3.3549999999999999E-3</c:v>
                </c:pt>
                <c:pt idx="8918">
                  <c:v>2.6700000000000001E-3</c:v>
                </c:pt>
                <c:pt idx="8919">
                  <c:v>1.846E-3</c:v>
                </c:pt>
                <c:pt idx="8920">
                  <c:v>1.6359999999999999E-3</c:v>
                </c:pt>
                <c:pt idx="8921">
                  <c:v>2.8829999999999997E-3</c:v>
                </c:pt>
                <c:pt idx="8922">
                  <c:v>2.1719999999999999E-3</c:v>
                </c:pt>
                <c:pt idx="8923">
                  <c:v>2.3319999999999999E-3</c:v>
                </c:pt>
                <c:pt idx="8924">
                  <c:v>1.8029999999999999E-3</c:v>
                </c:pt>
                <c:pt idx="8925">
                  <c:v>3.1379999999999997E-3</c:v>
                </c:pt>
                <c:pt idx="8926">
                  <c:v>3.003E-3</c:v>
                </c:pt>
                <c:pt idx="8927">
                  <c:v>2.0300000000000001E-3</c:v>
                </c:pt>
                <c:pt idx="8928">
                  <c:v>1.335E-3</c:v>
                </c:pt>
                <c:pt idx="8929">
                  <c:v>1.2209999999999999E-3</c:v>
                </c:pt>
                <c:pt idx="8930">
                  <c:v>8.1799999999999993E-4</c:v>
                </c:pt>
                <c:pt idx="8931">
                  <c:v>7.0599999999999992E-4</c:v>
                </c:pt>
                <c:pt idx="8932">
                  <c:v>7.54E-4</c:v>
                </c:pt>
                <c:pt idx="8933">
                  <c:v>1.0529999999999999E-3</c:v>
                </c:pt>
                <c:pt idx="8934">
                  <c:v>1.4069999999999998E-3</c:v>
                </c:pt>
                <c:pt idx="8935">
                  <c:v>1.619E-3</c:v>
                </c:pt>
                <c:pt idx="8936">
                  <c:v>1.939E-3</c:v>
                </c:pt>
                <c:pt idx="8937">
                  <c:v>2.6559999999999999E-3</c:v>
                </c:pt>
                <c:pt idx="8938">
                  <c:v>5.5900000000000004E-3</c:v>
                </c:pt>
                <c:pt idx="8939">
                  <c:v>6.8519999999999996E-3</c:v>
                </c:pt>
                <c:pt idx="8940">
                  <c:v>5.901E-3</c:v>
                </c:pt>
                <c:pt idx="8941">
                  <c:v>1.7481999999999998E-2</c:v>
                </c:pt>
                <c:pt idx="8942">
                  <c:v>1.8158000000000001E-2</c:v>
                </c:pt>
                <c:pt idx="8943">
                  <c:v>1.5932999999999999E-2</c:v>
                </c:pt>
                <c:pt idx="8944">
                  <c:v>1.3953999999999999E-2</c:v>
                </c:pt>
                <c:pt idx="8945">
                  <c:v>1.4180000000000002E-2</c:v>
                </c:pt>
                <c:pt idx="8946">
                  <c:v>1.0126E-2</c:v>
                </c:pt>
                <c:pt idx="8947">
                  <c:v>9.3259999999999992E-3</c:v>
                </c:pt>
                <c:pt idx="8948">
                  <c:v>9.2769999999999988E-3</c:v>
                </c:pt>
                <c:pt idx="8949">
                  <c:v>9.0619999999999989E-3</c:v>
                </c:pt>
                <c:pt idx="8950">
                  <c:v>7.5709999999999996E-3</c:v>
                </c:pt>
                <c:pt idx="8951">
                  <c:v>6.2959999999999995E-3</c:v>
                </c:pt>
                <c:pt idx="8952">
                  <c:v>7.6539999999999993E-3</c:v>
                </c:pt>
                <c:pt idx="8953">
                  <c:v>6.2189999999999997E-3</c:v>
                </c:pt>
                <c:pt idx="8954">
                  <c:v>7.2610000000000001E-3</c:v>
                </c:pt>
                <c:pt idx="8955">
                  <c:v>5.2969999999999996E-3</c:v>
                </c:pt>
                <c:pt idx="8956">
                  <c:v>3.539E-3</c:v>
                </c:pt>
                <c:pt idx="8957">
                  <c:v>2.3990000000000001E-3</c:v>
                </c:pt>
                <c:pt idx="8958">
                  <c:v>1.7979999999999999E-3</c:v>
                </c:pt>
                <c:pt idx="8959">
                  <c:v>4.9480000000000001E-3</c:v>
                </c:pt>
                <c:pt idx="8960">
                  <c:v>4.215E-3</c:v>
                </c:pt>
                <c:pt idx="8961">
                  <c:v>3.6400000000000004E-3</c:v>
                </c:pt>
                <c:pt idx="8962">
                  <c:v>3.1409999999999997E-3</c:v>
                </c:pt>
                <c:pt idx="8963">
                  <c:v>2.7819999999999998E-3</c:v>
                </c:pt>
                <c:pt idx="8964">
                  <c:v>2.1149999999999997E-3</c:v>
                </c:pt>
                <c:pt idx="8965">
                  <c:v>2.3179999999999997E-3</c:v>
                </c:pt>
                <c:pt idx="8966">
                  <c:v>4.4609999999999997E-3</c:v>
                </c:pt>
                <c:pt idx="8967">
                  <c:v>2.7489999999999997E-3</c:v>
                </c:pt>
                <c:pt idx="8968">
                  <c:v>1.784E-3</c:v>
                </c:pt>
                <c:pt idx="8969">
                  <c:v>2.7829999999999999E-3</c:v>
                </c:pt>
                <c:pt idx="8970">
                  <c:v>2.3279999999999998E-3</c:v>
                </c:pt>
                <c:pt idx="8971">
                  <c:v>1.604E-3</c:v>
                </c:pt>
                <c:pt idx="8972">
                  <c:v>8.7299999999999997E-4</c:v>
                </c:pt>
                <c:pt idx="8973">
                  <c:v>5.6700000000000001E-4</c:v>
                </c:pt>
                <c:pt idx="8974">
                  <c:v>4.73E-4</c:v>
                </c:pt>
                <c:pt idx="8975">
                  <c:v>4.2899999999999997E-4</c:v>
                </c:pt>
                <c:pt idx="8976">
                  <c:v>2.3000000000000001E-4</c:v>
                </c:pt>
                <c:pt idx="8977">
                  <c:v>2.5599999999999999E-4</c:v>
                </c:pt>
                <c:pt idx="8978">
                  <c:v>4.2499999999999998E-4</c:v>
                </c:pt>
                <c:pt idx="8979">
                  <c:v>5.5899999999999993E-4</c:v>
                </c:pt>
                <c:pt idx="8980">
                  <c:v>3.7199999999999999E-4</c:v>
                </c:pt>
                <c:pt idx="8981">
                  <c:v>5.2799999999999993E-4</c:v>
                </c:pt>
                <c:pt idx="8982">
                  <c:v>5.0599999999999994E-4</c:v>
                </c:pt>
                <c:pt idx="8983">
                  <c:v>5.4799999999999998E-4</c:v>
                </c:pt>
                <c:pt idx="8984">
                  <c:v>5.2899999999999996E-4</c:v>
                </c:pt>
                <c:pt idx="8985">
                  <c:v>6.9699999999999992E-4</c:v>
                </c:pt>
                <c:pt idx="8986">
                  <c:v>1.127E-3</c:v>
                </c:pt>
                <c:pt idx="8987">
                  <c:v>6.9899999999999997E-4</c:v>
                </c:pt>
                <c:pt idx="8988">
                  <c:v>4.7599999999999997E-4</c:v>
                </c:pt>
                <c:pt idx="8989">
                  <c:v>6.5200000000000002E-4</c:v>
                </c:pt>
                <c:pt idx="8990">
                  <c:v>4.5300000000000001E-4</c:v>
                </c:pt>
                <c:pt idx="8991">
                  <c:v>5.3000000000000009E-4</c:v>
                </c:pt>
                <c:pt idx="8992">
                  <c:v>8.8800000000000001E-4</c:v>
                </c:pt>
                <c:pt idx="8993">
                  <c:v>9.6599999999999995E-4</c:v>
                </c:pt>
                <c:pt idx="8994">
                  <c:v>1.0379999999999999E-3</c:v>
                </c:pt>
                <c:pt idx="8995">
                  <c:v>1.021E-3</c:v>
                </c:pt>
                <c:pt idx="8996">
                  <c:v>9.5399999999999999E-4</c:v>
                </c:pt>
                <c:pt idx="8997">
                  <c:v>1.039E-3</c:v>
                </c:pt>
                <c:pt idx="8998">
                  <c:v>1.005E-3</c:v>
                </c:pt>
                <c:pt idx="8999">
                  <c:v>6.9699999999999992E-4</c:v>
                </c:pt>
                <c:pt idx="9000">
                  <c:v>5.0699999999999996E-4</c:v>
                </c:pt>
                <c:pt idx="9001">
                  <c:v>7.1499999999999992E-4</c:v>
                </c:pt>
                <c:pt idx="9002">
                  <c:v>6.0799999999999993E-4</c:v>
                </c:pt>
                <c:pt idx="9003">
                  <c:v>6.3400000000000001E-4</c:v>
                </c:pt>
                <c:pt idx="9004">
                  <c:v>1.0509999999999999E-3</c:v>
                </c:pt>
                <c:pt idx="9005">
                  <c:v>6.0799999999999993E-4</c:v>
                </c:pt>
                <c:pt idx="9006">
                  <c:v>6.4399999999999993E-4</c:v>
                </c:pt>
                <c:pt idx="9007">
                  <c:v>1.188E-3</c:v>
                </c:pt>
                <c:pt idx="9008">
                  <c:v>8.6199999999999992E-4</c:v>
                </c:pt>
                <c:pt idx="9009">
                  <c:v>1.2339999999999999E-3</c:v>
                </c:pt>
                <c:pt idx="9010">
                  <c:v>1.1130000000000001E-3</c:v>
                </c:pt>
                <c:pt idx="9011">
                  <c:v>3.1609999999999997E-3</c:v>
                </c:pt>
                <c:pt idx="9012">
                  <c:v>3.0839999999999999E-3</c:v>
                </c:pt>
                <c:pt idx="9013">
                  <c:v>1.7200000000000002E-3</c:v>
                </c:pt>
                <c:pt idx="9014">
                  <c:v>1.689E-3</c:v>
                </c:pt>
                <c:pt idx="9015">
                  <c:v>8.5499999999999997E-4</c:v>
                </c:pt>
                <c:pt idx="9016">
                  <c:v>3.6099999999999999E-4</c:v>
                </c:pt>
                <c:pt idx="9017">
                  <c:v>2.5349999999999999E-3</c:v>
                </c:pt>
                <c:pt idx="9018">
                  <c:v>1.33E-3</c:v>
                </c:pt>
                <c:pt idx="9019">
                  <c:v>2.1059999999999998E-3</c:v>
                </c:pt>
                <c:pt idx="9020">
                  <c:v>3.3289999999999999E-3</c:v>
                </c:pt>
                <c:pt idx="9021">
                  <c:v>1.5070000000000002E-2</c:v>
                </c:pt>
                <c:pt idx="9022">
                  <c:v>1.5118999999999999E-2</c:v>
                </c:pt>
                <c:pt idx="9023">
                  <c:v>1.3812999999999999E-2</c:v>
                </c:pt>
                <c:pt idx="9024">
                  <c:v>1.5986E-2</c:v>
                </c:pt>
                <c:pt idx="9025">
                  <c:v>1.3352999999999999E-2</c:v>
                </c:pt>
                <c:pt idx="9026">
                  <c:v>1.2733999999999999E-2</c:v>
                </c:pt>
                <c:pt idx="9027">
                  <c:v>1.3023999999999999E-2</c:v>
                </c:pt>
                <c:pt idx="9028">
                  <c:v>1.0236E-2</c:v>
                </c:pt>
                <c:pt idx="9029">
                  <c:v>7.6219999999999994E-3</c:v>
                </c:pt>
                <c:pt idx="9030">
                  <c:v>6.1040000000000001E-3</c:v>
                </c:pt>
                <c:pt idx="9031">
                  <c:v>4.6280000000000002E-3</c:v>
                </c:pt>
                <c:pt idx="9032">
                  <c:v>3.1809999999999998E-3</c:v>
                </c:pt>
                <c:pt idx="9033">
                  <c:v>3.189E-3</c:v>
                </c:pt>
                <c:pt idx="9034">
                  <c:v>2.7009999999999998E-3</c:v>
                </c:pt>
                <c:pt idx="9035">
                  <c:v>2.1670000000000001E-3</c:v>
                </c:pt>
                <c:pt idx="9036">
                  <c:v>1.7719999999999999E-3</c:v>
                </c:pt>
                <c:pt idx="9037">
                  <c:v>1.6379999999999999E-3</c:v>
                </c:pt>
                <c:pt idx="9038">
                  <c:v>1.635E-3</c:v>
                </c:pt>
                <c:pt idx="9039">
                  <c:v>1.5589999999999998E-3</c:v>
                </c:pt>
                <c:pt idx="9040">
                  <c:v>2.6359999999999999E-3</c:v>
                </c:pt>
                <c:pt idx="9041">
                  <c:v>2.49E-3</c:v>
                </c:pt>
                <c:pt idx="9042">
                  <c:v>2.3479999999999998E-3</c:v>
                </c:pt>
                <c:pt idx="9043">
                  <c:v>2.1249999999999997E-3</c:v>
                </c:pt>
                <c:pt idx="9044">
                  <c:v>2.1489999999999999E-3</c:v>
                </c:pt>
                <c:pt idx="9045">
                  <c:v>1.916E-3</c:v>
                </c:pt>
                <c:pt idx="9046">
                  <c:v>1.415E-3</c:v>
                </c:pt>
                <c:pt idx="9047">
                  <c:v>1.382E-3</c:v>
                </c:pt>
                <c:pt idx="9048">
                  <c:v>1.1919999999999999E-3</c:v>
                </c:pt>
                <c:pt idx="9049">
                  <c:v>1.457E-3</c:v>
                </c:pt>
                <c:pt idx="9050">
                  <c:v>1.274E-3</c:v>
                </c:pt>
                <c:pt idx="9051">
                  <c:v>1.5149999999999999E-3</c:v>
                </c:pt>
                <c:pt idx="9052">
                  <c:v>9.1499999999999991E-4</c:v>
                </c:pt>
                <c:pt idx="9053">
                  <c:v>9.4000000000000008E-4</c:v>
                </c:pt>
                <c:pt idx="9054">
                  <c:v>1.4579999999999999E-3</c:v>
                </c:pt>
                <c:pt idx="9055">
                  <c:v>1.1279999999999999E-3</c:v>
                </c:pt>
                <c:pt idx="9056">
                  <c:v>1.1529999999999999E-3</c:v>
                </c:pt>
                <c:pt idx="9057">
                  <c:v>1.044E-3</c:v>
                </c:pt>
                <c:pt idx="9058">
                  <c:v>7.0899999999999999E-4</c:v>
                </c:pt>
                <c:pt idx="9059">
                  <c:v>8.7399999999999999E-4</c:v>
                </c:pt>
                <c:pt idx="9060">
                  <c:v>6.7099999999999994E-4</c:v>
                </c:pt>
                <c:pt idx="9061">
                  <c:v>6.2649999999999997E-3</c:v>
                </c:pt>
                <c:pt idx="9062">
                  <c:v>5.6019999999999993E-3</c:v>
                </c:pt>
                <c:pt idx="9063">
                  <c:v>4.5319999999999996E-3</c:v>
                </c:pt>
                <c:pt idx="9064">
                  <c:v>3.8119999999999999E-3</c:v>
                </c:pt>
                <c:pt idx="9065">
                  <c:v>1.6050000000000002E-2</c:v>
                </c:pt>
                <c:pt idx="9066">
                  <c:v>1.5434E-2</c:v>
                </c:pt>
                <c:pt idx="9067">
                  <c:v>2.4601999999999999E-2</c:v>
                </c:pt>
                <c:pt idx="9068">
                  <c:v>2.2824999999999998E-2</c:v>
                </c:pt>
                <c:pt idx="9069">
                  <c:v>4.0948999999999999E-2</c:v>
                </c:pt>
                <c:pt idx="9070">
                  <c:v>4.0377999999999997E-2</c:v>
                </c:pt>
                <c:pt idx="9071">
                  <c:v>4.4040000000000003E-2</c:v>
                </c:pt>
                <c:pt idx="9072">
                  <c:v>4.3511000000000001E-2</c:v>
                </c:pt>
                <c:pt idx="9073">
                  <c:v>4.8956E-2</c:v>
                </c:pt>
                <c:pt idx="9074">
                  <c:v>4.5096999999999998E-2</c:v>
                </c:pt>
                <c:pt idx="9075">
                  <c:v>6.5914E-2</c:v>
                </c:pt>
                <c:pt idx="9076">
                  <c:v>6.7108000000000001E-2</c:v>
                </c:pt>
                <c:pt idx="9077">
                  <c:v>6.0400000000000002E-2</c:v>
                </c:pt>
                <c:pt idx="9078">
                  <c:v>5.3620000000000001E-2</c:v>
                </c:pt>
                <c:pt idx="9079">
                  <c:v>4.9096999999999995E-2</c:v>
                </c:pt>
                <c:pt idx="9080">
                  <c:v>4.2091999999999997E-2</c:v>
                </c:pt>
                <c:pt idx="9081">
                  <c:v>3.8006999999999999E-2</c:v>
                </c:pt>
                <c:pt idx="9082">
                  <c:v>3.2835999999999997E-2</c:v>
                </c:pt>
                <c:pt idx="9083">
                  <c:v>2.8081999999999999E-2</c:v>
                </c:pt>
                <c:pt idx="9084">
                  <c:v>2.6425999999999998E-2</c:v>
                </c:pt>
                <c:pt idx="9085">
                  <c:v>2.2394999999999998E-2</c:v>
                </c:pt>
                <c:pt idx="9086">
                  <c:v>1.6223999999999999E-2</c:v>
                </c:pt>
                <c:pt idx="9087">
                  <c:v>2.6301999999999999E-2</c:v>
                </c:pt>
                <c:pt idx="9088">
                  <c:v>2.4298E-2</c:v>
                </c:pt>
                <c:pt idx="9089">
                  <c:v>2.5670999999999999E-2</c:v>
                </c:pt>
                <c:pt idx="9090">
                  <c:v>2.5291999999999999E-2</c:v>
                </c:pt>
                <c:pt idx="9091">
                  <c:v>2.4840000000000001E-2</c:v>
                </c:pt>
                <c:pt idx="9092">
                  <c:v>1.9056E-2</c:v>
                </c:pt>
                <c:pt idx="9093">
                  <c:v>1.2931999999999999E-2</c:v>
                </c:pt>
                <c:pt idx="9094">
                  <c:v>1.0591E-2</c:v>
                </c:pt>
                <c:pt idx="9095">
                  <c:v>9.8890000000000002E-3</c:v>
                </c:pt>
                <c:pt idx="9096">
                  <c:v>1.0026E-2</c:v>
                </c:pt>
                <c:pt idx="9097">
                  <c:v>9.7369999999999991E-3</c:v>
                </c:pt>
                <c:pt idx="9098">
                  <c:v>9.640000000000001E-3</c:v>
                </c:pt>
                <c:pt idx="9099">
                  <c:v>7.8180000000000003E-3</c:v>
                </c:pt>
                <c:pt idx="9100">
                  <c:v>7.3100000000000005E-3</c:v>
                </c:pt>
                <c:pt idx="9101">
                  <c:v>7.7659999999999995E-3</c:v>
                </c:pt>
                <c:pt idx="9102">
                  <c:v>6.2439999999999996E-3</c:v>
                </c:pt>
                <c:pt idx="9103">
                  <c:v>6.783E-3</c:v>
                </c:pt>
                <c:pt idx="9104">
                  <c:v>4.81E-3</c:v>
                </c:pt>
                <c:pt idx="9105">
                  <c:v>4.594E-3</c:v>
                </c:pt>
                <c:pt idx="9106">
                  <c:v>3.8139999999999997E-3</c:v>
                </c:pt>
                <c:pt idx="9107">
                  <c:v>5.8279999999999998E-3</c:v>
                </c:pt>
                <c:pt idx="9108">
                  <c:v>2.1919999999999999E-3</c:v>
                </c:pt>
                <c:pt idx="9109">
                  <c:v>1.7959999999999999E-3</c:v>
                </c:pt>
                <c:pt idx="9110">
                  <c:v>1.6249999999999999E-3</c:v>
                </c:pt>
                <c:pt idx="9111">
                  <c:v>1.4659999999999999E-3</c:v>
                </c:pt>
                <c:pt idx="9112">
                  <c:v>6.7679999999999997E-3</c:v>
                </c:pt>
                <c:pt idx="9113">
                  <c:v>7.8619999999999992E-3</c:v>
                </c:pt>
                <c:pt idx="9114">
                  <c:v>1.2114999999999999E-2</c:v>
                </c:pt>
                <c:pt idx="9115">
                  <c:v>1.627E-2</c:v>
                </c:pt>
                <c:pt idx="9116">
                  <c:v>1.6087000000000001E-2</c:v>
                </c:pt>
                <c:pt idx="9117">
                  <c:v>2.8270000000000003E-2</c:v>
                </c:pt>
                <c:pt idx="9118">
                  <c:v>3.3034000000000001E-2</c:v>
                </c:pt>
                <c:pt idx="9119">
                  <c:v>4.1194000000000001E-2</c:v>
                </c:pt>
                <c:pt idx="9120">
                  <c:v>5.9253999999999994E-2</c:v>
                </c:pt>
                <c:pt idx="9121">
                  <c:v>6.7640000000000006E-2</c:v>
                </c:pt>
                <c:pt idx="9122">
                  <c:v>6.7881999999999998E-2</c:v>
                </c:pt>
                <c:pt idx="9123">
                  <c:v>6.6778999999999991E-2</c:v>
                </c:pt>
                <c:pt idx="9124">
                  <c:v>6.8691000000000002E-2</c:v>
                </c:pt>
                <c:pt idx="9125">
                  <c:v>6.0594999999999996E-2</c:v>
                </c:pt>
                <c:pt idx="9126">
                  <c:v>5.2351999999999996E-2</c:v>
                </c:pt>
                <c:pt idx="9127">
                  <c:v>4.4990999999999996E-2</c:v>
                </c:pt>
                <c:pt idx="9128">
                  <c:v>3.8779000000000001E-2</c:v>
                </c:pt>
                <c:pt idx="9129">
                  <c:v>3.2244999999999996E-2</c:v>
                </c:pt>
                <c:pt idx="9130">
                  <c:v>2.8990999999999999E-2</c:v>
                </c:pt>
                <c:pt idx="9131">
                  <c:v>2.1843999999999999E-2</c:v>
                </c:pt>
                <c:pt idx="9132">
                  <c:v>2.1472999999999999E-2</c:v>
                </c:pt>
                <c:pt idx="9133">
                  <c:v>3.8032999999999997E-2</c:v>
                </c:pt>
                <c:pt idx="9134">
                  <c:v>4.7957E-2</c:v>
                </c:pt>
                <c:pt idx="9135">
                  <c:v>5.8043999999999998E-2</c:v>
                </c:pt>
                <c:pt idx="9136">
                  <c:v>6.3321000000000002E-2</c:v>
                </c:pt>
                <c:pt idx="9137">
                  <c:v>6.2775999999999998E-2</c:v>
                </c:pt>
                <c:pt idx="9138">
                  <c:v>6.1577999999999994E-2</c:v>
                </c:pt>
                <c:pt idx="9139">
                  <c:v>5.2357999999999995E-2</c:v>
                </c:pt>
                <c:pt idx="9140">
                  <c:v>5.2446E-2</c:v>
                </c:pt>
                <c:pt idx="9141">
                  <c:v>7.7715999999999993E-2</c:v>
                </c:pt>
                <c:pt idx="9142">
                  <c:v>9.7576999999999997E-2</c:v>
                </c:pt>
                <c:pt idx="9143">
                  <c:v>9.4381999999999994E-2</c:v>
                </c:pt>
                <c:pt idx="9144">
                  <c:v>9.8234999999999989E-2</c:v>
                </c:pt>
                <c:pt idx="9145">
                  <c:v>0.100439</c:v>
                </c:pt>
                <c:pt idx="9146">
                  <c:v>0.121073</c:v>
                </c:pt>
                <c:pt idx="9147">
                  <c:v>0.120516</c:v>
                </c:pt>
                <c:pt idx="9148">
                  <c:v>0.11364299999999999</c:v>
                </c:pt>
                <c:pt idx="9149">
                  <c:v>0.10843799999999999</c:v>
                </c:pt>
                <c:pt idx="9150">
                  <c:v>0.116435</c:v>
                </c:pt>
                <c:pt idx="9151">
                  <c:v>0.11919</c:v>
                </c:pt>
                <c:pt idx="9152">
                  <c:v>0.124224</c:v>
                </c:pt>
                <c:pt idx="9153">
                  <c:v>0.124872</c:v>
                </c:pt>
                <c:pt idx="9154">
                  <c:v>0.13109699999999999</c:v>
                </c:pt>
                <c:pt idx="9155">
                  <c:v>0.115926</c:v>
                </c:pt>
                <c:pt idx="9156">
                  <c:v>0.11483699999999999</c:v>
                </c:pt>
                <c:pt idx="9157">
                  <c:v>0.117547</c:v>
                </c:pt>
                <c:pt idx="9158">
                  <c:v>0.10396799999999999</c:v>
                </c:pt>
                <c:pt idx="9159">
                  <c:v>0.106962</c:v>
                </c:pt>
                <c:pt idx="9160">
                  <c:v>9.9210999999999994E-2</c:v>
                </c:pt>
                <c:pt idx="9161">
                  <c:v>0.11326299999999999</c:v>
                </c:pt>
                <c:pt idx="9162">
                  <c:v>9.1184000000000001E-2</c:v>
                </c:pt>
                <c:pt idx="9163">
                  <c:v>7.3846999999999996E-2</c:v>
                </c:pt>
                <c:pt idx="9164">
                  <c:v>6.3402E-2</c:v>
                </c:pt>
                <c:pt idx="9165">
                  <c:v>5.0942999999999995E-2</c:v>
                </c:pt>
                <c:pt idx="9166">
                  <c:v>3.807E-2</c:v>
                </c:pt>
                <c:pt idx="9167">
                  <c:v>2.9804999999999998E-2</c:v>
                </c:pt>
                <c:pt idx="9168">
                  <c:v>2.2921999999999998E-2</c:v>
                </c:pt>
                <c:pt idx="9169">
                  <c:v>1.9910999999999998E-2</c:v>
                </c:pt>
                <c:pt idx="9170">
                  <c:v>1.6382999999999998E-2</c:v>
                </c:pt>
                <c:pt idx="9171">
                  <c:v>1.5337999999999999E-2</c:v>
                </c:pt>
                <c:pt idx="9172">
                  <c:v>1.2092E-2</c:v>
                </c:pt>
                <c:pt idx="9173">
                  <c:v>1.3370000000000002E-2</c:v>
                </c:pt>
                <c:pt idx="9174">
                  <c:v>1.0636E-2</c:v>
                </c:pt>
                <c:pt idx="9175">
                  <c:v>8.7500000000000008E-3</c:v>
                </c:pt>
                <c:pt idx="9176">
                  <c:v>8.3660000000000002E-3</c:v>
                </c:pt>
                <c:pt idx="9177">
                  <c:v>1.2015E-2</c:v>
                </c:pt>
                <c:pt idx="9178">
                  <c:v>1.3023E-2</c:v>
                </c:pt>
                <c:pt idx="9179">
                  <c:v>1.8095E-2</c:v>
                </c:pt>
                <c:pt idx="9180">
                  <c:v>2.1750000000000002E-2</c:v>
                </c:pt>
                <c:pt idx="9181">
                  <c:v>2.6456999999999998E-2</c:v>
                </c:pt>
                <c:pt idx="9182">
                  <c:v>2.4132999999999998E-2</c:v>
                </c:pt>
                <c:pt idx="9183">
                  <c:v>2.9148E-2</c:v>
                </c:pt>
                <c:pt idx="9184">
                  <c:v>2.7073E-2</c:v>
                </c:pt>
                <c:pt idx="9185">
                  <c:v>3.0743999999999997E-2</c:v>
                </c:pt>
                <c:pt idx="9186">
                  <c:v>2.7868999999999998E-2</c:v>
                </c:pt>
                <c:pt idx="9187">
                  <c:v>3.6664999999999996E-2</c:v>
                </c:pt>
                <c:pt idx="9188">
                  <c:v>3.6685999999999996E-2</c:v>
                </c:pt>
                <c:pt idx="9189">
                  <c:v>3.0022E-2</c:v>
                </c:pt>
                <c:pt idx="9190">
                  <c:v>3.3600999999999999E-2</c:v>
                </c:pt>
                <c:pt idx="9191">
                  <c:v>2.8478E-2</c:v>
                </c:pt>
                <c:pt idx="9192">
                  <c:v>2.7302E-2</c:v>
                </c:pt>
                <c:pt idx="9193">
                  <c:v>3.0491999999999998E-2</c:v>
                </c:pt>
                <c:pt idx="9194">
                  <c:v>2.7807999999999999E-2</c:v>
                </c:pt>
                <c:pt idx="9195">
                  <c:v>2.5172E-2</c:v>
                </c:pt>
                <c:pt idx="9196">
                  <c:v>2.4670000000000001E-2</c:v>
                </c:pt>
                <c:pt idx="9197">
                  <c:v>1.9698E-2</c:v>
                </c:pt>
                <c:pt idx="9198">
                  <c:v>2.0438999999999999E-2</c:v>
                </c:pt>
                <c:pt idx="9199">
                  <c:v>1.6038999999999998E-2</c:v>
                </c:pt>
                <c:pt idx="9200">
                  <c:v>1.5493999999999999E-2</c:v>
                </c:pt>
                <c:pt idx="9201">
                  <c:v>1.7396999999999999E-2</c:v>
                </c:pt>
                <c:pt idx="9202">
                  <c:v>1.7054E-2</c:v>
                </c:pt>
                <c:pt idx="9203">
                  <c:v>1.5420999999999999E-2</c:v>
                </c:pt>
                <c:pt idx="9204">
                  <c:v>1.6205999999999998E-2</c:v>
                </c:pt>
                <c:pt idx="9205">
                  <c:v>1.4872999999999999E-2</c:v>
                </c:pt>
                <c:pt idx="9206">
                  <c:v>1.7263999999999998E-2</c:v>
                </c:pt>
                <c:pt idx="9207">
                  <c:v>9.4669999999999997E-3</c:v>
                </c:pt>
                <c:pt idx="9208">
                  <c:v>1.1170999999999999E-2</c:v>
                </c:pt>
                <c:pt idx="9209">
                  <c:v>1.2017E-2</c:v>
                </c:pt>
                <c:pt idx="9210">
                  <c:v>1.0388999999999999E-2</c:v>
                </c:pt>
                <c:pt idx="9211">
                  <c:v>1.3946999999999999E-2</c:v>
                </c:pt>
                <c:pt idx="9212">
                  <c:v>1.3762999999999999E-2</c:v>
                </c:pt>
                <c:pt idx="9213">
                  <c:v>1.0643999999999999E-2</c:v>
                </c:pt>
                <c:pt idx="9214">
                  <c:v>1.0418E-2</c:v>
                </c:pt>
                <c:pt idx="9215">
                  <c:v>1.102E-2</c:v>
                </c:pt>
                <c:pt idx="9216">
                  <c:v>6.9219999999999993E-3</c:v>
                </c:pt>
                <c:pt idx="9217">
                  <c:v>5.0000000000000001E-3</c:v>
                </c:pt>
                <c:pt idx="9218">
                  <c:v>5.5169999999999993E-3</c:v>
                </c:pt>
                <c:pt idx="9219">
                  <c:v>2.6189999999999998E-3</c:v>
                </c:pt>
                <c:pt idx="9220">
                  <c:v>3.9490000000000003E-3</c:v>
                </c:pt>
                <c:pt idx="9221">
                  <c:v>6.0169999999999998E-3</c:v>
                </c:pt>
                <c:pt idx="9222">
                  <c:v>6.1839999999999994E-3</c:v>
                </c:pt>
                <c:pt idx="9223">
                  <c:v>1.0010000000000002E-2</c:v>
                </c:pt>
                <c:pt idx="9224">
                  <c:v>1.1753E-2</c:v>
                </c:pt>
                <c:pt idx="9225">
                  <c:v>1.1847E-2</c:v>
                </c:pt>
                <c:pt idx="9226">
                  <c:v>1.2647E-2</c:v>
                </c:pt>
                <c:pt idx="9227">
                  <c:v>1.5335E-2</c:v>
                </c:pt>
                <c:pt idx="9228">
                  <c:v>1.4208999999999999E-2</c:v>
                </c:pt>
                <c:pt idx="9229">
                  <c:v>1.6275999999999999E-2</c:v>
                </c:pt>
                <c:pt idx="9230">
                  <c:v>1.6122000000000001E-2</c:v>
                </c:pt>
                <c:pt idx="9231">
                  <c:v>1.8735999999999999E-2</c:v>
                </c:pt>
                <c:pt idx="9232">
                  <c:v>1.8665999999999999E-2</c:v>
                </c:pt>
                <c:pt idx="9233">
                  <c:v>1.8696999999999998E-2</c:v>
                </c:pt>
                <c:pt idx="9234">
                  <c:v>1.1838999999999999E-2</c:v>
                </c:pt>
                <c:pt idx="9235">
                  <c:v>1.1115999999999999E-2</c:v>
                </c:pt>
                <c:pt idx="9236">
                  <c:v>1.0992E-2</c:v>
                </c:pt>
                <c:pt idx="9237">
                  <c:v>6.6369999999999997E-3</c:v>
                </c:pt>
                <c:pt idx="9238">
                  <c:v>8.8989999999999989E-3</c:v>
                </c:pt>
                <c:pt idx="9239">
                  <c:v>1.3767999999999999E-2</c:v>
                </c:pt>
                <c:pt idx="9240">
                  <c:v>1.6268999999999999E-2</c:v>
                </c:pt>
                <c:pt idx="9241">
                  <c:v>1.2201999999999999E-2</c:v>
                </c:pt>
                <c:pt idx="9242">
                  <c:v>1.3760999999999999E-2</c:v>
                </c:pt>
                <c:pt idx="9243">
                  <c:v>1.0048999999999999E-2</c:v>
                </c:pt>
                <c:pt idx="9244">
                  <c:v>1.3533999999999999E-2</c:v>
                </c:pt>
                <c:pt idx="9245">
                  <c:v>1.5283999999999999E-2</c:v>
                </c:pt>
                <c:pt idx="9246">
                  <c:v>2.1335E-2</c:v>
                </c:pt>
                <c:pt idx="9247">
                  <c:v>1.8912999999999999E-2</c:v>
                </c:pt>
                <c:pt idx="9248">
                  <c:v>1.6990000000000002E-2</c:v>
                </c:pt>
                <c:pt idx="9249">
                  <c:v>1.6218E-2</c:v>
                </c:pt>
                <c:pt idx="9250">
                  <c:v>1.1528E-2</c:v>
                </c:pt>
                <c:pt idx="9251">
                  <c:v>1.5526E-2</c:v>
                </c:pt>
                <c:pt idx="9252">
                  <c:v>1.4352E-2</c:v>
                </c:pt>
                <c:pt idx="9253">
                  <c:v>1.7495999999999998E-2</c:v>
                </c:pt>
                <c:pt idx="9254">
                  <c:v>2.1670999999999999E-2</c:v>
                </c:pt>
                <c:pt idx="9255">
                  <c:v>1.6376999999999999E-2</c:v>
                </c:pt>
                <c:pt idx="9256">
                  <c:v>1.4414999999999999E-2</c:v>
                </c:pt>
                <c:pt idx="9257">
                  <c:v>1.5325999999999999E-2</c:v>
                </c:pt>
                <c:pt idx="9258">
                  <c:v>1.5325E-2</c:v>
                </c:pt>
                <c:pt idx="9259">
                  <c:v>2.0191000000000001E-2</c:v>
                </c:pt>
                <c:pt idx="9260">
                  <c:v>2.8666999999999998E-2</c:v>
                </c:pt>
                <c:pt idx="9261">
                  <c:v>2.8493999999999998E-2</c:v>
                </c:pt>
                <c:pt idx="9262">
                  <c:v>2.6450000000000001E-2</c:v>
                </c:pt>
                <c:pt idx="9263">
                  <c:v>2.6148999999999999E-2</c:v>
                </c:pt>
                <c:pt idx="9264">
                  <c:v>3.0180999999999999E-2</c:v>
                </c:pt>
                <c:pt idx="9265">
                  <c:v>3.7968000000000002E-2</c:v>
                </c:pt>
                <c:pt idx="9266">
                  <c:v>4.6066999999999997E-2</c:v>
                </c:pt>
                <c:pt idx="9267">
                  <c:v>5.9755999999999997E-2</c:v>
                </c:pt>
                <c:pt idx="9268">
                  <c:v>7.2465000000000002E-2</c:v>
                </c:pt>
                <c:pt idx="9269">
                  <c:v>7.2941999999999993E-2</c:v>
                </c:pt>
                <c:pt idx="9270">
                  <c:v>7.9325999999999994E-2</c:v>
                </c:pt>
                <c:pt idx="9271">
                  <c:v>7.9263E-2</c:v>
                </c:pt>
                <c:pt idx="9272">
                  <c:v>6.958099999999999E-2</c:v>
                </c:pt>
                <c:pt idx="9273">
                  <c:v>5.9500000000000004E-2</c:v>
                </c:pt>
                <c:pt idx="9274">
                  <c:v>4.7946999999999997E-2</c:v>
                </c:pt>
                <c:pt idx="9275">
                  <c:v>3.8622999999999998E-2</c:v>
                </c:pt>
                <c:pt idx="9276">
                  <c:v>3.2780999999999998E-2</c:v>
                </c:pt>
                <c:pt idx="9277">
                  <c:v>2.0832E-2</c:v>
                </c:pt>
                <c:pt idx="9278">
                  <c:v>2.1274999999999999E-2</c:v>
                </c:pt>
                <c:pt idx="9279">
                  <c:v>2.2745999999999999E-2</c:v>
                </c:pt>
                <c:pt idx="9280">
                  <c:v>2.2825999999999999E-2</c:v>
                </c:pt>
                <c:pt idx="9281">
                  <c:v>2.3896999999999998E-2</c:v>
                </c:pt>
                <c:pt idx="9282">
                  <c:v>2.6383999999999998E-2</c:v>
                </c:pt>
                <c:pt idx="9283">
                  <c:v>2.6199E-2</c:v>
                </c:pt>
                <c:pt idx="9284">
                  <c:v>2.5914E-2</c:v>
                </c:pt>
                <c:pt idx="9285">
                  <c:v>2.5363999999999998E-2</c:v>
                </c:pt>
                <c:pt idx="9286">
                  <c:v>1.9564999999999999E-2</c:v>
                </c:pt>
                <c:pt idx="9287">
                  <c:v>2.1266999999999998E-2</c:v>
                </c:pt>
                <c:pt idx="9288">
                  <c:v>2.1097999999999999E-2</c:v>
                </c:pt>
                <c:pt idx="9289">
                  <c:v>2.1680000000000001E-2</c:v>
                </c:pt>
                <c:pt idx="9290">
                  <c:v>2.6277999999999999E-2</c:v>
                </c:pt>
                <c:pt idx="9291">
                  <c:v>2.6735999999999999E-2</c:v>
                </c:pt>
                <c:pt idx="9292">
                  <c:v>2.4631999999999998E-2</c:v>
                </c:pt>
                <c:pt idx="9293">
                  <c:v>2.5682999999999997E-2</c:v>
                </c:pt>
                <c:pt idx="9294">
                  <c:v>1.8161999999999998E-2</c:v>
                </c:pt>
                <c:pt idx="9295">
                  <c:v>1.3724E-2</c:v>
                </c:pt>
                <c:pt idx="9296">
                  <c:v>2.3255999999999999E-2</c:v>
                </c:pt>
                <c:pt idx="9297">
                  <c:v>5.2340000000000005E-2</c:v>
                </c:pt>
                <c:pt idx="9298">
                  <c:v>0.10628899999999999</c:v>
                </c:pt>
                <c:pt idx="9299">
                  <c:v>0.14489199999999999</c:v>
                </c:pt>
                <c:pt idx="9300">
                  <c:v>0.17419899999999999</c:v>
                </c:pt>
                <c:pt idx="9301">
                  <c:v>0.186195</c:v>
                </c:pt>
                <c:pt idx="9302">
                  <c:v>0.17985899999999999</c:v>
                </c:pt>
                <c:pt idx="9303">
                  <c:v>0.18832499999999999</c:v>
                </c:pt>
                <c:pt idx="9304">
                  <c:v>0.21027599999999999</c:v>
                </c:pt>
                <c:pt idx="9305">
                  <c:v>0.215639</c:v>
                </c:pt>
                <c:pt idx="9306">
                  <c:v>0.21490899999999999</c:v>
                </c:pt>
                <c:pt idx="9307">
                  <c:v>0.21819899999999998</c:v>
                </c:pt>
                <c:pt idx="9308">
                  <c:v>0.20909899999999998</c:v>
                </c:pt>
                <c:pt idx="9309">
                  <c:v>0.19845099999999999</c:v>
                </c:pt>
                <c:pt idx="9310">
                  <c:v>0.19292299999999998</c:v>
                </c:pt>
                <c:pt idx="9311">
                  <c:v>0.18145599999999998</c:v>
                </c:pt>
                <c:pt idx="9312">
                  <c:v>0.172231</c:v>
                </c:pt>
                <c:pt idx="9313">
                  <c:v>0.16637099999999999</c:v>
                </c:pt>
                <c:pt idx="9314">
                  <c:v>0.141878</c:v>
                </c:pt>
                <c:pt idx="9315">
                  <c:v>0.13217299999999998</c:v>
                </c:pt>
                <c:pt idx="9316">
                  <c:v>0.127831</c:v>
                </c:pt>
                <c:pt idx="9317">
                  <c:v>0.138071</c:v>
                </c:pt>
                <c:pt idx="9318">
                  <c:v>0.16085199999999999</c:v>
                </c:pt>
                <c:pt idx="9319">
                  <c:v>0.15975699999999998</c:v>
                </c:pt>
                <c:pt idx="9320">
                  <c:v>0.15468499999999999</c:v>
                </c:pt>
                <c:pt idx="9321">
                  <c:v>0.157224</c:v>
                </c:pt>
                <c:pt idx="9322">
                  <c:v>0.148031</c:v>
                </c:pt>
                <c:pt idx="9323">
                  <c:v>0.17072000000000001</c:v>
                </c:pt>
                <c:pt idx="9324">
                  <c:v>0.16409099999999999</c:v>
                </c:pt>
                <c:pt idx="9325">
                  <c:v>0.15668599999999999</c:v>
                </c:pt>
                <c:pt idx="9326">
                  <c:v>0.15818000000000002</c:v>
                </c:pt>
                <c:pt idx="9327">
                  <c:v>0.159438</c:v>
                </c:pt>
                <c:pt idx="9328">
                  <c:v>0.161857</c:v>
                </c:pt>
                <c:pt idx="9329">
                  <c:v>0.155143</c:v>
                </c:pt>
                <c:pt idx="9330">
                  <c:v>0.14232400000000001</c:v>
                </c:pt>
                <c:pt idx="9331">
                  <c:v>0.13039299999999998</c:v>
                </c:pt>
                <c:pt idx="9332">
                  <c:v>0.12573299999999998</c:v>
                </c:pt>
                <c:pt idx="9333">
                  <c:v>0.11286399999999999</c:v>
                </c:pt>
                <c:pt idx="9334">
                  <c:v>0.106962</c:v>
                </c:pt>
                <c:pt idx="9335">
                  <c:v>9.8775999999999989E-2</c:v>
                </c:pt>
                <c:pt idx="9336">
                  <c:v>0.102022</c:v>
                </c:pt>
                <c:pt idx="9337">
                  <c:v>9.0470000000000009E-2</c:v>
                </c:pt>
                <c:pt idx="9338">
                  <c:v>8.6677999999999991E-2</c:v>
                </c:pt>
                <c:pt idx="9339">
                  <c:v>7.4952999999999992E-2</c:v>
                </c:pt>
                <c:pt idx="9340">
                  <c:v>6.9470000000000004E-2</c:v>
                </c:pt>
                <c:pt idx="9341">
                  <c:v>7.6692999999999997E-2</c:v>
                </c:pt>
                <c:pt idx="9342">
                  <c:v>6.9720999999999991E-2</c:v>
                </c:pt>
                <c:pt idx="9343">
                  <c:v>6.5806000000000003E-2</c:v>
                </c:pt>
                <c:pt idx="9344">
                  <c:v>6.2417E-2</c:v>
                </c:pt>
                <c:pt idx="9345">
                  <c:v>5.7241E-2</c:v>
                </c:pt>
                <c:pt idx="9346">
                  <c:v>5.0331999999999995E-2</c:v>
                </c:pt>
                <c:pt idx="9347">
                  <c:v>4.9452999999999997E-2</c:v>
                </c:pt>
                <c:pt idx="9348">
                  <c:v>4.8992000000000001E-2</c:v>
                </c:pt>
                <c:pt idx="9349">
                  <c:v>4.3983000000000001E-2</c:v>
                </c:pt>
                <c:pt idx="9350">
                  <c:v>3.8337999999999997E-2</c:v>
                </c:pt>
                <c:pt idx="9351">
                  <c:v>3.3016999999999998E-2</c:v>
                </c:pt>
                <c:pt idx="9352">
                  <c:v>2.6877999999999999E-2</c:v>
                </c:pt>
                <c:pt idx="9353">
                  <c:v>3.0320999999999997E-2</c:v>
                </c:pt>
                <c:pt idx="9354">
                  <c:v>2.7394999999999999E-2</c:v>
                </c:pt>
                <c:pt idx="9355">
                  <c:v>2.5273999999999998E-2</c:v>
                </c:pt>
                <c:pt idx="9356">
                  <c:v>2.9363E-2</c:v>
                </c:pt>
                <c:pt idx="9357">
                  <c:v>3.2342999999999997E-2</c:v>
                </c:pt>
                <c:pt idx="9358">
                  <c:v>3.6970000000000003E-2</c:v>
                </c:pt>
                <c:pt idx="9359">
                  <c:v>3.5178000000000001E-2</c:v>
                </c:pt>
                <c:pt idx="9360">
                  <c:v>3.8231000000000001E-2</c:v>
                </c:pt>
                <c:pt idx="9361">
                  <c:v>3.6857000000000001E-2</c:v>
                </c:pt>
                <c:pt idx="9362">
                  <c:v>3.6975999999999995E-2</c:v>
                </c:pt>
                <c:pt idx="9363">
                  <c:v>3.6732000000000001E-2</c:v>
                </c:pt>
                <c:pt idx="9364">
                  <c:v>3.2633999999999996E-2</c:v>
                </c:pt>
                <c:pt idx="9365">
                  <c:v>2.8957E-2</c:v>
                </c:pt>
                <c:pt idx="9366">
                  <c:v>2.2617999999999999E-2</c:v>
                </c:pt>
                <c:pt idx="9367">
                  <c:v>1.8452E-2</c:v>
                </c:pt>
                <c:pt idx="9368">
                  <c:v>1.7193E-2</c:v>
                </c:pt>
                <c:pt idx="9369">
                  <c:v>1.3560000000000001E-2</c:v>
                </c:pt>
                <c:pt idx="9370">
                  <c:v>1.3883999999999999E-2</c:v>
                </c:pt>
                <c:pt idx="9371">
                  <c:v>4.7398999999999997E-2</c:v>
                </c:pt>
                <c:pt idx="9372">
                  <c:v>6.1350000000000002E-2</c:v>
                </c:pt>
                <c:pt idx="9373">
                  <c:v>8.3126999999999993E-2</c:v>
                </c:pt>
                <c:pt idx="9374">
                  <c:v>9.6645999999999996E-2</c:v>
                </c:pt>
                <c:pt idx="9375">
                  <c:v>0.10254000000000001</c:v>
                </c:pt>
                <c:pt idx="9376">
                  <c:v>0.101464</c:v>
                </c:pt>
                <c:pt idx="9377">
                  <c:v>0.137964</c:v>
                </c:pt>
                <c:pt idx="9378">
                  <c:v>0.14843799999999999</c:v>
                </c:pt>
                <c:pt idx="9379">
                  <c:v>0.152089</c:v>
                </c:pt>
                <c:pt idx="9380">
                  <c:v>0.14966699999999999</c:v>
                </c:pt>
                <c:pt idx="9381">
                  <c:v>0.16431899999999999</c:v>
                </c:pt>
                <c:pt idx="9382">
                  <c:v>0.169574</c:v>
                </c:pt>
                <c:pt idx="9383">
                  <c:v>0.16911499999999999</c:v>
                </c:pt>
                <c:pt idx="9384">
                  <c:v>0.15629199999999999</c:v>
                </c:pt>
                <c:pt idx="9385">
                  <c:v>0.14347199999999999</c:v>
                </c:pt>
                <c:pt idx="9386">
                  <c:v>0.127799</c:v>
                </c:pt>
                <c:pt idx="9387">
                  <c:v>0.109676</c:v>
                </c:pt>
                <c:pt idx="9388">
                  <c:v>9.605000000000001E-2</c:v>
                </c:pt>
                <c:pt idx="9389">
                  <c:v>9.1997999999999996E-2</c:v>
                </c:pt>
                <c:pt idx="9390">
                  <c:v>8.1840999999999997E-2</c:v>
                </c:pt>
                <c:pt idx="9391">
                  <c:v>7.3613999999999999E-2</c:v>
                </c:pt>
                <c:pt idx="9392">
                  <c:v>6.2633999999999995E-2</c:v>
                </c:pt>
                <c:pt idx="9393">
                  <c:v>7.3830000000000007E-2</c:v>
                </c:pt>
                <c:pt idx="9394">
                  <c:v>7.954E-2</c:v>
                </c:pt>
                <c:pt idx="9395">
                  <c:v>8.8667999999999997E-2</c:v>
                </c:pt>
                <c:pt idx="9396">
                  <c:v>0.11478099999999999</c:v>
                </c:pt>
                <c:pt idx="9397">
                  <c:v>0.12878200000000001</c:v>
                </c:pt>
                <c:pt idx="9398">
                  <c:v>0.127549</c:v>
                </c:pt>
                <c:pt idx="9399">
                  <c:v>0.12311699999999999</c:v>
                </c:pt>
                <c:pt idx="9400">
                  <c:v>0.13358100000000001</c:v>
                </c:pt>
                <c:pt idx="9401">
                  <c:v>0.13023699999999999</c:v>
                </c:pt>
                <c:pt idx="9402">
                  <c:v>0.13248199999999999</c:v>
                </c:pt>
                <c:pt idx="9403">
                  <c:v>0.134746</c:v>
                </c:pt>
                <c:pt idx="9404">
                  <c:v>0.134548</c:v>
                </c:pt>
                <c:pt idx="9405">
                  <c:v>0.12323099999999999</c:v>
                </c:pt>
                <c:pt idx="9406">
                  <c:v>0.125557</c:v>
                </c:pt>
                <c:pt idx="9407">
                  <c:v>0.118945</c:v>
                </c:pt>
                <c:pt idx="9408">
                  <c:v>0.118336</c:v>
                </c:pt>
                <c:pt idx="9409">
                  <c:v>0.11404099999999999</c:v>
                </c:pt>
                <c:pt idx="9410">
                  <c:v>0.12792499999999998</c:v>
                </c:pt>
                <c:pt idx="9411">
                  <c:v>0.13458200000000001</c:v>
                </c:pt>
                <c:pt idx="9412">
                  <c:v>0.13334399999999999</c:v>
                </c:pt>
                <c:pt idx="9413">
                  <c:v>0.15385099999999999</c:v>
                </c:pt>
                <c:pt idx="9414">
                  <c:v>0.161135</c:v>
                </c:pt>
                <c:pt idx="9415">
                  <c:v>0.19334000000000001</c:v>
                </c:pt>
                <c:pt idx="9416">
                  <c:v>0.20205599999999999</c:v>
                </c:pt>
                <c:pt idx="9417">
                  <c:v>0.20894599999999999</c:v>
                </c:pt>
                <c:pt idx="9418">
                  <c:v>0.21995499999999998</c:v>
                </c:pt>
                <c:pt idx="9419">
                  <c:v>0.22966399999999998</c:v>
                </c:pt>
                <c:pt idx="9420">
                  <c:v>0.23563299999999998</c:v>
                </c:pt>
                <c:pt idx="9421">
                  <c:v>0.25055299999999997</c:v>
                </c:pt>
                <c:pt idx="9422">
                  <c:v>0.26902000000000004</c:v>
                </c:pt>
                <c:pt idx="9423">
                  <c:v>0.269984</c:v>
                </c:pt>
                <c:pt idx="9424">
                  <c:v>0.26973199999999997</c:v>
                </c:pt>
                <c:pt idx="9425">
                  <c:v>0.27297000000000005</c:v>
                </c:pt>
                <c:pt idx="9426">
                  <c:v>0.27103499999999997</c:v>
                </c:pt>
                <c:pt idx="9427">
                  <c:v>0.25530399999999998</c:v>
                </c:pt>
                <c:pt idx="9428">
                  <c:v>0.24848199999999998</c:v>
                </c:pt>
                <c:pt idx="9429">
                  <c:v>0.23918799999999998</c:v>
                </c:pt>
                <c:pt idx="9430">
                  <c:v>0.21540799999999999</c:v>
                </c:pt>
                <c:pt idx="9431">
                  <c:v>0.201821</c:v>
                </c:pt>
                <c:pt idx="9432">
                  <c:v>0.21070599999999998</c:v>
                </c:pt>
                <c:pt idx="9433">
                  <c:v>0.20913599999999999</c:v>
                </c:pt>
                <c:pt idx="9434">
                  <c:v>0.22304299999999999</c:v>
                </c:pt>
                <c:pt idx="9435">
                  <c:v>0.21068199999999998</c:v>
                </c:pt>
                <c:pt idx="9436">
                  <c:v>0.20088499999999998</c:v>
                </c:pt>
                <c:pt idx="9437">
                  <c:v>0.196106</c:v>
                </c:pt>
                <c:pt idx="9438">
                  <c:v>0.18341299999999999</c:v>
                </c:pt>
                <c:pt idx="9439">
                  <c:v>0.20000399999999999</c:v>
                </c:pt>
                <c:pt idx="9440">
                  <c:v>0.20120199999999999</c:v>
                </c:pt>
                <c:pt idx="9441">
                  <c:v>0.207704</c:v>
                </c:pt>
                <c:pt idx="9442">
                  <c:v>0.201935</c:v>
                </c:pt>
                <c:pt idx="9443">
                  <c:v>0.19313000000000002</c:v>
                </c:pt>
                <c:pt idx="9444">
                  <c:v>0.17958199999999999</c:v>
                </c:pt>
                <c:pt idx="9445">
                  <c:v>0.163882</c:v>
                </c:pt>
                <c:pt idx="9446">
                  <c:v>0.178951</c:v>
                </c:pt>
                <c:pt idx="9447">
                  <c:v>0.159689</c:v>
                </c:pt>
                <c:pt idx="9448">
                  <c:v>0.138624</c:v>
                </c:pt>
                <c:pt idx="9449">
                  <c:v>0.123206</c:v>
                </c:pt>
                <c:pt idx="9450">
                  <c:v>0.116967</c:v>
                </c:pt>
                <c:pt idx="9451">
                  <c:v>0.10441</c:v>
                </c:pt>
                <c:pt idx="9452">
                  <c:v>8.9280999999999999E-2</c:v>
                </c:pt>
                <c:pt idx="9453">
                  <c:v>8.029E-2</c:v>
                </c:pt>
                <c:pt idx="9454">
                  <c:v>6.5487999999999991E-2</c:v>
                </c:pt>
                <c:pt idx="9455">
                  <c:v>6.5941E-2</c:v>
                </c:pt>
                <c:pt idx="9456">
                  <c:v>6.0861999999999999E-2</c:v>
                </c:pt>
                <c:pt idx="9457">
                  <c:v>5.3835000000000001E-2</c:v>
                </c:pt>
                <c:pt idx="9458">
                  <c:v>5.1045E-2</c:v>
                </c:pt>
                <c:pt idx="9459">
                  <c:v>4.9526000000000001E-2</c:v>
                </c:pt>
                <c:pt idx="9460">
                  <c:v>3.8724999999999996E-2</c:v>
                </c:pt>
                <c:pt idx="9461">
                  <c:v>5.3197999999999995E-2</c:v>
                </c:pt>
                <c:pt idx="9462">
                  <c:v>5.3754999999999997E-2</c:v>
                </c:pt>
                <c:pt idx="9463">
                  <c:v>5.4618E-2</c:v>
                </c:pt>
                <c:pt idx="9464">
                  <c:v>5.4623999999999999E-2</c:v>
                </c:pt>
                <c:pt idx="9465">
                  <c:v>5.4814999999999996E-2</c:v>
                </c:pt>
                <c:pt idx="9466">
                  <c:v>4.8916000000000001E-2</c:v>
                </c:pt>
                <c:pt idx="9467">
                  <c:v>4.6086999999999996E-2</c:v>
                </c:pt>
                <c:pt idx="9468">
                  <c:v>3.8200999999999999E-2</c:v>
                </c:pt>
                <c:pt idx="9469">
                  <c:v>3.8538999999999997E-2</c:v>
                </c:pt>
                <c:pt idx="9470">
                  <c:v>3.304E-2</c:v>
                </c:pt>
                <c:pt idx="9471">
                  <c:v>3.2087999999999998E-2</c:v>
                </c:pt>
                <c:pt idx="9472">
                  <c:v>3.9574999999999999E-2</c:v>
                </c:pt>
                <c:pt idx="9473">
                  <c:v>3.9226999999999998E-2</c:v>
                </c:pt>
                <c:pt idx="9474">
                  <c:v>3.4616999999999995E-2</c:v>
                </c:pt>
                <c:pt idx="9475">
                  <c:v>2.6057999999999998E-2</c:v>
                </c:pt>
                <c:pt idx="9476">
                  <c:v>2.7430000000000003E-2</c:v>
                </c:pt>
                <c:pt idx="9477">
                  <c:v>2.5411E-2</c:v>
                </c:pt>
                <c:pt idx="9478">
                  <c:v>2.307E-2</c:v>
                </c:pt>
                <c:pt idx="9479">
                  <c:v>2.8368999999999998E-2</c:v>
                </c:pt>
                <c:pt idx="9480">
                  <c:v>3.5559E-2</c:v>
                </c:pt>
                <c:pt idx="9481">
                  <c:v>3.7525999999999997E-2</c:v>
                </c:pt>
                <c:pt idx="9482">
                  <c:v>3.2431000000000001E-2</c:v>
                </c:pt>
                <c:pt idx="9483">
                  <c:v>3.6204E-2</c:v>
                </c:pt>
                <c:pt idx="9484">
                  <c:v>2.8840000000000001E-2</c:v>
                </c:pt>
                <c:pt idx="9485">
                  <c:v>3.6649000000000001E-2</c:v>
                </c:pt>
                <c:pt idx="9486">
                  <c:v>3.8412000000000002E-2</c:v>
                </c:pt>
                <c:pt idx="9487">
                  <c:v>4.3754000000000001E-2</c:v>
                </c:pt>
                <c:pt idx="9488">
                  <c:v>3.8470000000000004E-2</c:v>
                </c:pt>
                <c:pt idx="9489">
                  <c:v>4.1320000000000003E-2</c:v>
                </c:pt>
                <c:pt idx="9490">
                  <c:v>4.5626E-2</c:v>
                </c:pt>
                <c:pt idx="9491">
                  <c:v>5.8062999999999997E-2</c:v>
                </c:pt>
                <c:pt idx="9492">
                  <c:v>6.1085999999999994E-2</c:v>
                </c:pt>
                <c:pt idx="9493">
                  <c:v>6.5377999999999992E-2</c:v>
                </c:pt>
                <c:pt idx="9494">
                  <c:v>5.5303999999999999E-2</c:v>
                </c:pt>
                <c:pt idx="9495">
                  <c:v>4.4349E-2</c:v>
                </c:pt>
                <c:pt idx="9496">
                  <c:v>3.8138999999999999E-2</c:v>
                </c:pt>
                <c:pt idx="9497">
                  <c:v>3.6346999999999997E-2</c:v>
                </c:pt>
                <c:pt idx="9498">
                  <c:v>3.5201999999999997E-2</c:v>
                </c:pt>
                <c:pt idx="9499">
                  <c:v>3.5074000000000001E-2</c:v>
                </c:pt>
                <c:pt idx="9500">
                  <c:v>3.0998999999999999E-2</c:v>
                </c:pt>
                <c:pt idx="9501">
                  <c:v>2.6522E-2</c:v>
                </c:pt>
                <c:pt idx="9502">
                  <c:v>2.9538999999999999E-2</c:v>
                </c:pt>
                <c:pt idx="9503">
                  <c:v>3.0015E-2</c:v>
                </c:pt>
                <c:pt idx="9504">
                  <c:v>2.8206999999999999E-2</c:v>
                </c:pt>
                <c:pt idx="9505">
                  <c:v>2.4288000000000001E-2</c:v>
                </c:pt>
                <c:pt idx="9506">
                  <c:v>2.8160000000000001E-2</c:v>
                </c:pt>
                <c:pt idx="9507">
                  <c:v>2.2530999999999999E-2</c:v>
                </c:pt>
                <c:pt idx="9508">
                  <c:v>2.2911999999999998E-2</c:v>
                </c:pt>
                <c:pt idx="9509">
                  <c:v>2.5784999999999999E-2</c:v>
                </c:pt>
                <c:pt idx="9510">
                  <c:v>2.5072999999999998E-2</c:v>
                </c:pt>
                <c:pt idx="9511">
                  <c:v>3.3035000000000002E-2</c:v>
                </c:pt>
                <c:pt idx="9512">
                  <c:v>3.2154999999999996E-2</c:v>
                </c:pt>
                <c:pt idx="9513">
                  <c:v>3.1393999999999998E-2</c:v>
                </c:pt>
                <c:pt idx="9514">
                  <c:v>3.2682999999999997E-2</c:v>
                </c:pt>
                <c:pt idx="9515">
                  <c:v>3.3366E-2</c:v>
                </c:pt>
                <c:pt idx="9516">
                  <c:v>2.6577999999999997E-2</c:v>
                </c:pt>
                <c:pt idx="9517">
                  <c:v>8.4023E-2</c:v>
                </c:pt>
                <c:pt idx="9518">
                  <c:v>0.136128</c:v>
                </c:pt>
                <c:pt idx="9519">
                  <c:v>0.16669599999999998</c:v>
                </c:pt>
                <c:pt idx="9520">
                  <c:v>0.176844</c:v>
                </c:pt>
                <c:pt idx="9521">
                  <c:v>0.17890599999999998</c:v>
                </c:pt>
                <c:pt idx="9522">
                  <c:v>0.17774899999999999</c:v>
                </c:pt>
                <c:pt idx="9523">
                  <c:v>0.16877200000000001</c:v>
                </c:pt>
                <c:pt idx="9524">
                  <c:v>0.16875499999999999</c:v>
                </c:pt>
                <c:pt idx="9525">
                  <c:v>0.15728499999999998</c:v>
                </c:pt>
                <c:pt idx="9526">
                  <c:v>0.14443499999999998</c:v>
                </c:pt>
                <c:pt idx="9527">
                  <c:v>0.13784199999999999</c:v>
                </c:pt>
                <c:pt idx="9528">
                  <c:v>0.13445000000000001</c:v>
                </c:pt>
                <c:pt idx="9529">
                  <c:v>0.13003499999999998</c:v>
                </c:pt>
                <c:pt idx="9530">
                  <c:v>0.121125</c:v>
                </c:pt>
                <c:pt idx="9531">
                  <c:v>0.109927</c:v>
                </c:pt>
                <c:pt idx="9532">
                  <c:v>9.3800999999999995E-2</c:v>
                </c:pt>
                <c:pt idx="9533">
                  <c:v>8.187599999999999E-2</c:v>
                </c:pt>
                <c:pt idx="9534">
                  <c:v>6.6397999999999999E-2</c:v>
                </c:pt>
                <c:pt idx="9535">
                  <c:v>5.7873999999999995E-2</c:v>
                </c:pt>
                <c:pt idx="9536">
                  <c:v>4.6366999999999998E-2</c:v>
                </c:pt>
                <c:pt idx="9537">
                  <c:v>3.9455999999999998E-2</c:v>
                </c:pt>
                <c:pt idx="9538">
                  <c:v>2.9370999999999998E-2</c:v>
                </c:pt>
                <c:pt idx="9539">
                  <c:v>2.0757999999999999E-2</c:v>
                </c:pt>
                <c:pt idx="9540">
                  <c:v>1.6458E-2</c:v>
                </c:pt>
                <c:pt idx="9541">
                  <c:v>1.1330000000000002E-2</c:v>
                </c:pt>
                <c:pt idx="9542">
                  <c:v>1.2697999999999999E-2</c:v>
                </c:pt>
                <c:pt idx="9543">
                  <c:v>1.0638999999999999E-2</c:v>
                </c:pt>
                <c:pt idx="9544">
                  <c:v>1.0473999999999999E-2</c:v>
                </c:pt>
                <c:pt idx="9545">
                  <c:v>9.1069999999999988E-3</c:v>
                </c:pt>
                <c:pt idx="9546">
                  <c:v>8.2749999999999994E-3</c:v>
                </c:pt>
                <c:pt idx="9547">
                  <c:v>8.6879999999999995E-3</c:v>
                </c:pt>
                <c:pt idx="9548">
                  <c:v>9.443E-3</c:v>
                </c:pt>
                <c:pt idx="9549">
                  <c:v>9.0819999999999998E-3</c:v>
                </c:pt>
                <c:pt idx="9550">
                  <c:v>8.6879999999999995E-3</c:v>
                </c:pt>
                <c:pt idx="9551">
                  <c:v>8.855E-3</c:v>
                </c:pt>
                <c:pt idx="9552">
                  <c:v>8.7659999999999995E-3</c:v>
                </c:pt>
                <c:pt idx="9553">
                  <c:v>9.5200000000000007E-3</c:v>
                </c:pt>
                <c:pt idx="9554">
                  <c:v>6.8900000000000003E-3</c:v>
                </c:pt>
                <c:pt idx="9555">
                  <c:v>7.4700000000000009E-3</c:v>
                </c:pt>
                <c:pt idx="9556">
                  <c:v>7.6519999999999999E-3</c:v>
                </c:pt>
                <c:pt idx="9557">
                  <c:v>7.5680000000000001E-3</c:v>
                </c:pt>
                <c:pt idx="9558">
                  <c:v>6.9069999999999999E-3</c:v>
                </c:pt>
                <c:pt idx="9559">
                  <c:v>7.1209999999999997E-3</c:v>
                </c:pt>
                <c:pt idx="9560">
                  <c:v>4.313E-3</c:v>
                </c:pt>
                <c:pt idx="9561">
                  <c:v>4.6419999999999994E-3</c:v>
                </c:pt>
                <c:pt idx="9562">
                  <c:v>5.2989999999999999E-3</c:v>
                </c:pt>
                <c:pt idx="9563">
                  <c:v>3.3029999999999999E-3</c:v>
                </c:pt>
                <c:pt idx="9564">
                  <c:v>4.5009999999999998E-3</c:v>
                </c:pt>
                <c:pt idx="9565">
                  <c:v>4.6559999999999995E-3</c:v>
                </c:pt>
                <c:pt idx="9566">
                  <c:v>3.9719999999999998E-3</c:v>
                </c:pt>
                <c:pt idx="9567">
                  <c:v>5.0209999999999994E-3</c:v>
                </c:pt>
                <c:pt idx="9568">
                  <c:v>5.1640000000000002E-3</c:v>
                </c:pt>
                <c:pt idx="9569">
                  <c:v>6.2600000000000008E-3</c:v>
                </c:pt>
                <c:pt idx="9570">
                  <c:v>6.045E-3</c:v>
                </c:pt>
                <c:pt idx="9571">
                  <c:v>3.0200000000000001E-3</c:v>
                </c:pt>
                <c:pt idx="9572">
                  <c:v>7.0049999999999999E-3</c:v>
                </c:pt>
                <c:pt idx="9573">
                  <c:v>5.5989999999999998E-3</c:v>
                </c:pt>
                <c:pt idx="9574">
                  <c:v>1.1663999999999999E-2</c:v>
                </c:pt>
                <c:pt idx="9575">
                  <c:v>1.2251999999999999E-2</c:v>
                </c:pt>
                <c:pt idx="9576">
                  <c:v>1.098E-2</c:v>
                </c:pt>
                <c:pt idx="9577">
                  <c:v>1.0222999999999999E-2</c:v>
                </c:pt>
                <c:pt idx="9578">
                  <c:v>8.1139999999999997E-3</c:v>
                </c:pt>
                <c:pt idx="9579">
                  <c:v>6.7380000000000001E-3</c:v>
                </c:pt>
                <c:pt idx="9580">
                  <c:v>7.391E-3</c:v>
                </c:pt>
                <c:pt idx="9581">
                  <c:v>8.0949999999999998E-3</c:v>
                </c:pt>
                <c:pt idx="9582">
                  <c:v>8.3800000000000003E-3</c:v>
                </c:pt>
                <c:pt idx="9583">
                  <c:v>8.660000000000001E-3</c:v>
                </c:pt>
                <c:pt idx="9584">
                  <c:v>7.1760000000000001E-3</c:v>
                </c:pt>
                <c:pt idx="9585">
                  <c:v>6.7689999999999998E-3</c:v>
                </c:pt>
                <c:pt idx="9586">
                  <c:v>7.7510000000000001E-3</c:v>
                </c:pt>
                <c:pt idx="9587">
                  <c:v>7.5719999999999997E-3</c:v>
                </c:pt>
                <c:pt idx="9588">
                  <c:v>6.7879999999999998E-3</c:v>
                </c:pt>
                <c:pt idx="9589">
                  <c:v>7.0009999999999994E-3</c:v>
                </c:pt>
                <c:pt idx="9590">
                  <c:v>5.9689999999999995E-3</c:v>
                </c:pt>
                <c:pt idx="9591">
                  <c:v>4.9049999999999996E-3</c:v>
                </c:pt>
                <c:pt idx="9592">
                  <c:v>3.179E-3</c:v>
                </c:pt>
                <c:pt idx="9593">
                  <c:v>2.362E-3</c:v>
                </c:pt>
                <c:pt idx="9594">
                  <c:v>7.7249999999999992E-3</c:v>
                </c:pt>
                <c:pt idx="9595">
                  <c:v>5.5529999999999998E-3</c:v>
                </c:pt>
                <c:pt idx="9596">
                  <c:v>5.5649999999999996E-3</c:v>
                </c:pt>
                <c:pt idx="9597">
                  <c:v>4.4039999999999999E-3</c:v>
                </c:pt>
                <c:pt idx="9598">
                  <c:v>4.5239999999999994E-3</c:v>
                </c:pt>
                <c:pt idx="9599">
                  <c:v>3.5569999999999998E-3</c:v>
                </c:pt>
                <c:pt idx="9600">
                  <c:v>3.1779999999999998E-3</c:v>
                </c:pt>
                <c:pt idx="9601">
                  <c:v>2.2959999999999999E-3</c:v>
                </c:pt>
                <c:pt idx="9602">
                  <c:v>1.727E-3</c:v>
                </c:pt>
                <c:pt idx="9603">
                  <c:v>1.4109999999999999E-3</c:v>
                </c:pt>
                <c:pt idx="9604">
                  <c:v>1.3800000000000002E-3</c:v>
                </c:pt>
                <c:pt idx="9605">
                  <c:v>1.436E-3</c:v>
                </c:pt>
                <c:pt idx="9606">
                  <c:v>2.2329999999999997E-3</c:v>
                </c:pt>
                <c:pt idx="9607">
                  <c:v>2.251E-3</c:v>
                </c:pt>
                <c:pt idx="9608">
                  <c:v>1.8700000000000001E-3</c:v>
                </c:pt>
                <c:pt idx="9609">
                  <c:v>1.341E-3</c:v>
                </c:pt>
                <c:pt idx="9610">
                  <c:v>2.8760000000000001E-3</c:v>
                </c:pt>
                <c:pt idx="9611">
                  <c:v>2.4549999999999997E-3</c:v>
                </c:pt>
                <c:pt idx="9612">
                  <c:v>2.0939999999999999E-3</c:v>
                </c:pt>
                <c:pt idx="9613">
                  <c:v>9.1589999999999987E-3</c:v>
                </c:pt>
                <c:pt idx="9614">
                  <c:v>5.9349999999999993E-3</c:v>
                </c:pt>
                <c:pt idx="9615">
                  <c:v>1.8024999999999999E-2</c:v>
                </c:pt>
                <c:pt idx="9616">
                  <c:v>2.4382999999999998E-2</c:v>
                </c:pt>
                <c:pt idx="9617">
                  <c:v>2.2551999999999999E-2</c:v>
                </c:pt>
                <c:pt idx="9618">
                  <c:v>3.9076E-2</c:v>
                </c:pt>
                <c:pt idx="9619">
                  <c:v>4.2230000000000004E-2</c:v>
                </c:pt>
                <c:pt idx="9620">
                  <c:v>3.6572E-2</c:v>
                </c:pt>
                <c:pt idx="9621">
                  <c:v>3.8630999999999999E-2</c:v>
                </c:pt>
                <c:pt idx="9622">
                  <c:v>4.1857999999999999E-2</c:v>
                </c:pt>
                <c:pt idx="9623">
                  <c:v>4.2298999999999996E-2</c:v>
                </c:pt>
                <c:pt idx="9624">
                  <c:v>3.8015E-2</c:v>
                </c:pt>
                <c:pt idx="9625">
                  <c:v>3.8127999999999995E-2</c:v>
                </c:pt>
                <c:pt idx="9626">
                  <c:v>3.1889000000000001E-2</c:v>
                </c:pt>
                <c:pt idx="9627">
                  <c:v>2.6270000000000002E-2</c:v>
                </c:pt>
                <c:pt idx="9628">
                  <c:v>2.3792999999999998E-2</c:v>
                </c:pt>
                <c:pt idx="9629">
                  <c:v>1.8713999999999998E-2</c:v>
                </c:pt>
                <c:pt idx="9630">
                  <c:v>1.7027999999999998E-2</c:v>
                </c:pt>
                <c:pt idx="9631">
                  <c:v>1.4397999999999999E-2</c:v>
                </c:pt>
                <c:pt idx="9632">
                  <c:v>1.1495999999999999E-2</c:v>
                </c:pt>
                <c:pt idx="9633">
                  <c:v>1.2555E-2</c:v>
                </c:pt>
                <c:pt idx="9634">
                  <c:v>1.0381E-2</c:v>
                </c:pt>
                <c:pt idx="9635">
                  <c:v>1.1816E-2</c:v>
                </c:pt>
                <c:pt idx="9636">
                  <c:v>1.3186E-2</c:v>
                </c:pt>
                <c:pt idx="9637">
                  <c:v>1.6841999999999999E-2</c:v>
                </c:pt>
                <c:pt idx="9638">
                  <c:v>1.3736E-2</c:v>
                </c:pt>
                <c:pt idx="9639">
                  <c:v>1.2263999999999999E-2</c:v>
                </c:pt>
                <c:pt idx="9640">
                  <c:v>9.5829999999999995E-3</c:v>
                </c:pt>
                <c:pt idx="9641">
                  <c:v>1.9674999999999998E-2</c:v>
                </c:pt>
                <c:pt idx="9642">
                  <c:v>1.8886E-2</c:v>
                </c:pt>
                <c:pt idx="9643">
                  <c:v>1.9033999999999999E-2</c:v>
                </c:pt>
                <c:pt idx="9644">
                  <c:v>1.9605999999999998E-2</c:v>
                </c:pt>
                <c:pt idx="9645">
                  <c:v>1.6191999999999998E-2</c:v>
                </c:pt>
                <c:pt idx="9646">
                  <c:v>1.3687999999999999E-2</c:v>
                </c:pt>
                <c:pt idx="9647">
                  <c:v>1.2459E-2</c:v>
                </c:pt>
                <c:pt idx="9648">
                  <c:v>1.0463E-2</c:v>
                </c:pt>
                <c:pt idx="9649">
                  <c:v>9.186999999999999E-3</c:v>
                </c:pt>
                <c:pt idx="9650">
                  <c:v>5.6700000000000006E-3</c:v>
                </c:pt>
                <c:pt idx="9651">
                  <c:v>5.3449999999999999E-3</c:v>
                </c:pt>
                <c:pt idx="9652">
                  <c:v>4.2849999999999997E-3</c:v>
                </c:pt>
                <c:pt idx="9653">
                  <c:v>3.4329999999999999E-3</c:v>
                </c:pt>
                <c:pt idx="9654">
                  <c:v>4.3189999999999999E-3</c:v>
                </c:pt>
                <c:pt idx="9655">
                  <c:v>4.712E-3</c:v>
                </c:pt>
                <c:pt idx="9656">
                  <c:v>8.8310000000000003E-3</c:v>
                </c:pt>
                <c:pt idx="9657">
                  <c:v>1.1720000000000001E-2</c:v>
                </c:pt>
                <c:pt idx="9658">
                  <c:v>1.0548E-2</c:v>
                </c:pt>
                <c:pt idx="9659">
                  <c:v>1.0255999999999999E-2</c:v>
                </c:pt>
                <c:pt idx="9660">
                  <c:v>1.1623999999999999E-2</c:v>
                </c:pt>
                <c:pt idx="9661">
                  <c:v>1.3040000000000001E-2</c:v>
                </c:pt>
                <c:pt idx="9662">
                  <c:v>1.3690000000000001E-2</c:v>
                </c:pt>
                <c:pt idx="9663">
                  <c:v>1.2475E-2</c:v>
                </c:pt>
                <c:pt idx="9664">
                  <c:v>9.8250000000000004E-3</c:v>
                </c:pt>
                <c:pt idx="9665">
                  <c:v>1.1710999999999999E-2</c:v>
                </c:pt>
                <c:pt idx="9666">
                  <c:v>9.9749999999999995E-3</c:v>
                </c:pt>
                <c:pt idx="9667">
                  <c:v>1.0187999999999999E-2</c:v>
                </c:pt>
                <c:pt idx="9668">
                  <c:v>1.1314999999999999E-2</c:v>
                </c:pt>
                <c:pt idx="9669">
                  <c:v>1.2548E-2</c:v>
                </c:pt>
                <c:pt idx="9670">
                  <c:v>1.2978E-2</c:v>
                </c:pt>
                <c:pt idx="9671">
                  <c:v>1.2797999999999999E-2</c:v>
                </c:pt>
                <c:pt idx="9672">
                  <c:v>1.0282999999999999E-2</c:v>
                </c:pt>
                <c:pt idx="9673">
                  <c:v>6.9149999999999993E-3</c:v>
                </c:pt>
                <c:pt idx="9674">
                  <c:v>9.2269999999999991E-3</c:v>
                </c:pt>
                <c:pt idx="9675">
                  <c:v>8.4390000000000003E-3</c:v>
                </c:pt>
                <c:pt idx="9676">
                  <c:v>8.7229999999999999E-3</c:v>
                </c:pt>
                <c:pt idx="9677">
                  <c:v>6.5889999999999994E-3</c:v>
                </c:pt>
                <c:pt idx="9678">
                  <c:v>6.326E-3</c:v>
                </c:pt>
                <c:pt idx="9679">
                  <c:v>6.4700000000000009E-3</c:v>
                </c:pt>
                <c:pt idx="9680">
                  <c:v>6.0439999999999999E-3</c:v>
                </c:pt>
                <c:pt idx="9681">
                  <c:v>5.7000000000000002E-3</c:v>
                </c:pt>
                <c:pt idx="9682">
                  <c:v>6.149E-3</c:v>
                </c:pt>
                <c:pt idx="9683">
                  <c:v>4.4300000000000008E-3</c:v>
                </c:pt>
                <c:pt idx="9684">
                  <c:v>4.3369999999999997E-3</c:v>
                </c:pt>
                <c:pt idx="9685">
                  <c:v>4.3019999999999994E-3</c:v>
                </c:pt>
                <c:pt idx="9686">
                  <c:v>6.5700000000000003E-3</c:v>
                </c:pt>
                <c:pt idx="9687">
                  <c:v>6.3689999999999997E-3</c:v>
                </c:pt>
                <c:pt idx="9688">
                  <c:v>5.653E-3</c:v>
                </c:pt>
                <c:pt idx="9689">
                  <c:v>6.6759999999999996E-3</c:v>
                </c:pt>
                <c:pt idx="9690">
                  <c:v>5.6749999999999995E-3</c:v>
                </c:pt>
                <c:pt idx="9691">
                  <c:v>5.4730000000000004E-3</c:v>
                </c:pt>
                <c:pt idx="9692">
                  <c:v>5.1519999999999995E-3</c:v>
                </c:pt>
                <c:pt idx="9693">
                  <c:v>5.0939999999999996E-3</c:v>
                </c:pt>
                <c:pt idx="9694">
                  <c:v>3.653E-3</c:v>
                </c:pt>
                <c:pt idx="9695">
                  <c:v>8.5489999999999993E-3</c:v>
                </c:pt>
                <c:pt idx="9696">
                  <c:v>8.4250000000000002E-3</c:v>
                </c:pt>
                <c:pt idx="9697">
                  <c:v>6.3889999999999997E-3</c:v>
                </c:pt>
                <c:pt idx="9698">
                  <c:v>5.4529999999999995E-3</c:v>
                </c:pt>
                <c:pt idx="9699">
                  <c:v>3.4169999999999999E-3</c:v>
                </c:pt>
                <c:pt idx="9700">
                  <c:v>2.5839999999999999E-3</c:v>
                </c:pt>
                <c:pt idx="9701">
                  <c:v>2.1440000000000001E-3</c:v>
                </c:pt>
                <c:pt idx="9702">
                  <c:v>1.4629999999999999E-3</c:v>
                </c:pt>
                <c:pt idx="9703">
                  <c:v>1.7209999999999999E-3</c:v>
                </c:pt>
                <c:pt idx="9704">
                  <c:v>1.2900000000000001E-3</c:v>
                </c:pt>
                <c:pt idx="9705">
                  <c:v>2.0100000000000001E-3</c:v>
                </c:pt>
                <c:pt idx="9706">
                  <c:v>3.9900000000000005E-3</c:v>
                </c:pt>
                <c:pt idx="9707">
                  <c:v>4.2309999999999995E-3</c:v>
                </c:pt>
                <c:pt idx="9708">
                  <c:v>3.4100000000000003E-3</c:v>
                </c:pt>
                <c:pt idx="9709">
                  <c:v>7.613E-3</c:v>
                </c:pt>
                <c:pt idx="9710">
                  <c:v>6.9039999999999995E-3</c:v>
                </c:pt>
                <c:pt idx="9711">
                  <c:v>5.3639999999999998E-3</c:v>
                </c:pt>
                <c:pt idx="9712">
                  <c:v>4.078E-3</c:v>
                </c:pt>
                <c:pt idx="9713">
                  <c:v>3.9550000000000002E-3</c:v>
                </c:pt>
                <c:pt idx="9714">
                  <c:v>3.686E-3</c:v>
                </c:pt>
                <c:pt idx="9715">
                  <c:v>3.6349999999999998E-3</c:v>
                </c:pt>
                <c:pt idx="9716">
                  <c:v>3.5000000000000001E-3</c:v>
                </c:pt>
                <c:pt idx="9717">
                  <c:v>3.1700000000000001E-3</c:v>
                </c:pt>
                <c:pt idx="9718">
                  <c:v>2.3879999999999999E-3</c:v>
                </c:pt>
                <c:pt idx="9719">
                  <c:v>1.7319999999999998E-3</c:v>
                </c:pt>
                <c:pt idx="9720">
                  <c:v>1.58E-3</c:v>
                </c:pt>
                <c:pt idx="9721">
                  <c:v>1.7749999999999999E-3</c:v>
                </c:pt>
                <c:pt idx="9722">
                  <c:v>2.1939999999999998E-3</c:v>
                </c:pt>
                <c:pt idx="9723">
                  <c:v>2.362E-3</c:v>
                </c:pt>
                <c:pt idx="9724">
                  <c:v>4.5139999999999998E-3</c:v>
                </c:pt>
                <c:pt idx="9725">
                  <c:v>4.2160000000000001E-3</c:v>
                </c:pt>
                <c:pt idx="9726">
                  <c:v>6.0339999999999994E-3</c:v>
                </c:pt>
                <c:pt idx="9727">
                  <c:v>4.5950000000000001E-3</c:v>
                </c:pt>
                <c:pt idx="9728">
                  <c:v>5.8479999999999999E-3</c:v>
                </c:pt>
                <c:pt idx="9729">
                  <c:v>7.3309999999999998E-3</c:v>
                </c:pt>
                <c:pt idx="9730">
                  <c:v>5.777E-3</c:v>
                </c:pt>
                <c:pt idx="9731">
                  <c:v>6.1200000000000004E-3</c:v>
                </c:pt>
                <c:pt idx="9732">
                  <c:v>6.2959999999999995E-3</c:v>
                </c:pt>
                <c:pt idx="9733">
                  <c:v>1.0471999999999999E-2</c:v>
                </c:pt>
                <c:pt idx="9734">
                  <c:v>1.2811999999999999E-2</c:v>
                </c:pt>
                <c:pt idx="9735">
                  <c:v>9.0629999999999999E-3</c:v>
                </c:pt>
                <c:pt idx="9736">
                  <c:v>6.4800000000000005E-3</c:v>
                </c:pt>
                <c:pt idx="9737">
                  <c:v>5.3339999999999993E-3</c:v>
                </c:pt>
                <c:pt idx="9738">
                  <c:v>3.9519999999999998E-3</c:v>
                </c:pt>
                <c:pt idx="9739">
                  <c:v>2.4350000000000001E-3</c:v>
                </c:pt>
                <c:pt idx="9740">
                  <c:v>2.232E-3</c:v>
                </c:pt>
                <c:pt idx="9741">
                  <c:v>1.923E-3</c:v>
                </c:pt>
                <c:pt idx="9742">
                  <c:v>1.302E-3</c:v>
                </c:pt>
                <c:pt idx="9743">
                  <c:v>1.506E-3</c:v>
                </c:pt>
                <c:pt idx="9744">
                  <c:v>1.8729999999999999E-3</c:v>
                </c:pt>
                <c:pt idx="9745">
                  <c:v>1.5379999999999999E-3</c:v>
                </c:pt>
                <c:pt idx="9746">
                  <c:v>1.544E-3</c:v>
                </c:pt>
                <c:pt idx="9747">
                  <c:v>2.2829999999999999E-3</c:v>
                </c:pt>
                <c:pt idx="9748">
                  <c:v>1.4909999999999999E-3</c:v>
                </c:pt>
                <c:pt idx="9749">
                  <c:v>2.725E-3</c:v>
                </c:pt>
                <c:pt idx="9750">
                  <c:v>3.8170000000000003E-2</c:v>
                </c:pt>
                <c:pt idx="9751">
                  <c:v>2.9480000000000003E-2</c:v>
                </c:pt>
                <c:pt idx="9752">
                  <c:v>2.4745E-2</c:v>
                </c:pt>
                <c:pt idx="9753">
                  <c:v>1.8733E-2</c:v>
                </c:pt>
                <c:pt idx="9754">
                  <c:v>1.3911999999999999E-2</c:v>
                </c:pt>
                <c:pt idx="9755">
                  <c:v>1.0161E-2</c:v>
                </c:pt>
                <c:pt idx="9756">
                  <c:v>7.7219999999999997E-3</c:v>
                </c:pt>
                <c:pt idx="9757">
                  <c:v>6.2689999999999994E-3</c:v>
                </c:pt>
                <c:pt idx="9758">
                  <c:v>5.2009999999999999E-3</c:v>
                </c:pt>
                <c:pt idx="9759">
                  <c:v>5.0009999999999994E-3</c:v>
                </c:pt>
                <c:pt idx="9760">
                  <c:v>4.5690000000000001E-3</c:v>
                </c:pt>
                <c:pt idx="9761">
                  <c:v>5.4580000000000002E-3</c:v>
                </c:pt>
                <c:pt idx="9762">
                  <c:v>6.4519999999999994E-3</c:v>
                </c:pt>
                <c:pt idx="9763">
                  <c:v>5.1289999999999999E-3</c:v>
                </c:pt>
                <c:pt idx="9764">
                  <c:v>5.6270000000000001E-3</c:v>
                </c:pt>
                <c:pt idx="9765">
                  <c:v>7.143E-3</c:v>
                </c:pt>
                <c:pt idx="9766">
                  <c:v>6.0780000000000001E-3</c:v>
                </c:pt>
                <c:pt idx="9767">
                  <c:v>8.8749999999999992E-3</c:v>
                </c:pt>
                <c:pt idx="9768">
                  <c:v>8.8690000000000001E-3</c:v>
                </c:pt>
                <c:pt idx="9769">
                  <c:v>6.019E-3</c:v>
                </c:pt>
                <c:pt idx="9770">
                  <c:v>7.4539999999999997E-3</c:v>
                </c:pt>
                <c:pt idx="9771">
                  <c:v>1.1650000000000001E-2</c:v>
                </c:pt>
                <c:pt idx="9772">
                  <c:v>8.1009999999999988E-3</c:v>
                </c:pt>
                <c:pt idx="9773">
                  <c:v>6.3720000000000001E-3</c:v>
                </c:pt>
                <c:pt idx="9774">
                  <c:v>6.6439999999999997E-3</c:v>
                </c:pt>
                <c:pt idx="9775">
                  <c:v>5.0439999999999999E-3</c:v>
                </c:pt>
                <c:pt idx="9776">
                  <c:v>3.4939999999999997E-3</c:v>
                </c:pt>
                <c:pt idx="9777">
                  <c:v>2.2539999999999999E-3</c:v>
                </c:pt>
                <c:pt idx="9778">
                  <c:v>1.7539999999999999E-3</c:v>
                </c:pt>
                <c:pt idx="9779">
                  <c:v>6.881E-3</c:v>
                </c:pt>
                <c:pt idx="9780">
                  <c:v>6.7989999999999995E-3</c:v>
                </c:pt>
                <c:pt idx="9781">
                  <c:v>9.5219999999999992E-3</c:v>
                </c:pt>
                <c:pt idx="9782">
                  <c:v>8.0879999999999997E-3</c:v>
                </c:pt>
                <c:pt idx="9783">
                  <c:v>1.1427999999999999E-2</c:v>
                </c:pt>
                <c:pt idx="9784">
                  <c:v>9.2659999999999999E-3</c:v>
                </c:pt>
                <c:pt idx="9785">
                  <c:v>7.9829999999999988E-3</c:v>
                </c:pt>
                <c:pt idx="9786">
                  <c:v>1.3797E-2</c:v>
                </c:pt>
                <c:pt idx="9787">
                  <c:v>1.1375999999999999E-2</c:v>
                </c:pt>
                <c:pt idx="9788">
                  <c:v>9.1919999999999988E-3</c:v>
                </c:pt>
                <c:pt idx="9789">
                  <c:v>8.3979999999999992E-3</c:v>
                </c:pt>
                <c:pt idx="9790">
                  <c:v>6.1000000000000004E-3</c:v>
                </c:pt>
                <c:pt idx="9791">
                  <c:v>4.4269999999999995E-3</c:v>
                </c:pt>
                <c:pt idx="9792">
                  <c:v>4.2629999999999994E-3</c:v>
                </c:pt>
                <c:pt idx="9793">
                  <c:v>2.4840000000000001E-3</c:v>
                </c:pt>
                <c:pt idx="9794">
                  <c:v>6.6969999999999998E-3</c:v>
                </c:pt>
                <c:pt idx="9795">
                  <c:v>4.1370000000000001E-3</c:v>
                </c:pt>
                <c:pt idx="9796">
                  <c:v>4.1869999999999997E-3</c:v>
                </c:pt>
                <c:pt idx="9797">
                  <c:v>3.4229999999999998E-3</c:v>
                </c:pt>
                <c:pt idx="9798">
                  <c:v>2.4029999999999998E-3</c:v>
                </c:pt>
                <c:pt idx="9799">
                  <c:v>4.0419999999999996E-3</c:v>
                </c:pt>
                <c:pt idx="9800">
                  <c:v>6.3900000000000007E-3</c:v>
                </c:pt>
                <c:pt idx="9801">
                  <c:v>7.051E-3</c:v>
                </c:pt>
                <c:pt idx="9802">
                  <c:v>6.9579999999999998E-3</c:v>
                </c:pt>
                <c:pt idx="9803">
                  <c:v>6.2779999999999997E-3</c:v>
                </c:pt>
                <c:pt idx="9804">
                  <c:v>6.1000000000000004E-3</c:v>
                </c:pt>
                <c:pt idx="9805">
                  <c:v>6.3300000000000006E-3</c:v>
                </c:pt>
                <c:pt idx="9806">
                  <c:v>9.162E-3</c:v>
                </c:pt>
                <c:pt idx="9807">
                  <c:v>1.0123999999999999E-2</c:v>
                </c:pt>
                <c:pt idx="9808">
                  <c:v>9.1559999999999992E-3</c:v>
                </c:pt>
                <c:pt idx="9809">
                  <c:v>8.3160000000000005E-3</c:v>
                </c:pt>
                <c:pt idx="9810">
                  <c:v>7.6900000000000007E-3</c:v>
                </c:pt>
                <c:pt idx="9811">
                  <c:v>2.3167E-2</c:v>
                </c:pt>
                <c:pt idx="9812">
                  <c:v>2.1082E-2</c:v>
                </c:pt>
                <c:pt idx="9813">
                  <c:v>2.2270000000000002E-2</c:v>
                </c:pt>
                <c:pt idx="9814">
                  <c:v>2.3630000000000002E-2</c:v>
                </c:pt>
                <c:pt idx="9815">
                  <c:v>2.0812999999999998E-2</c:v>
                </c:pt>
                <c:pt idx="9816">
                  <c:v>3.6268000000000002E-2</c:v>
                </c:pt>
                <c:pt idx="9817">
                  <c:v>2.7997999999999999E-2</c:v>
                </c:pt>
                <c:pt idx="9818">
                  <c:v>2.5682999999999997E-2</c:v>
                </c:pt>
                <c:pt idx="9819">
                  <c:v>2.5600999999999999E-2</c:v>
                </c:pt>
                <c:pt idx="9820">
                  <c:v>2.7313999999999998E-2</c:v>
                </c:pt>
                <c:pt idx="9821">
                  <c:v>2.3604999999999998E-2</c:v>
                </c:pt>
                <c:pt idx="9822">
                  <c:v>2.1654E-2</c:v>
                </c:pt>
                <c:pt idx="9823">
                  <c:v>2.2432000000000001E-2</c:v>
                </c:pt>
                <c:pt idx="9824">
                  <c:v>1.9118E-2</c:v>
                </c:pt>
                <c:pt idx="9825">
                  <c:v>2.1576999999999999E-2</c:v>
                </c:pt>
                <c:pt idx="9826">
                  <c:v>1.7230000000000002E-2</c:v>
                </c:pt>
                <c:pt idx="9827">
                  <c:v>1.3946E-2</c:v>
                </c:pt>
                <c:pt idx="9828">
                  <c:v>1.1717999999999999E-2</c:v>
                </c:pt>
                <c:pt idx="9829">
                  <c:v>1.9960000000000002E-2</c:v>
                </c:pt>
                <c:pt idx="9830">
                  <c:v>1.5016E-2</c:v>
                </c:pt>
                <c:pt idx="9831">
                  <c:v>1.6794E-2</c:v>
                </c:pt>
                <c:pt idx="9832">
                  <c:v>1.4227999999999999E-2</c:v>
                </c:pt>
                <c:pt idx="9833">
                  <c:v>1.8945999999999998E-2</c:v>
                </c:pt>
                <c:pt idx="9834">
                  <c:v>1.6974E-2</c:v>
                </c:pt>
                <c:pt idx="9835">
                  <c:v>1.3339E-2</c:v>
                </c:pt>
                <c:pt idx="9836">
                  <c:v>1.0633999999999999E-2</c:v>
                </c:pt>
                <c:pt idx="9837">
                  <c:v>8.7819999999999999E-3</c:v>
                </c:pt>
                <c:pt idx="9838">
                  <c:v>7.7159999999999998E-3</c:v>
                </c:pt>
                <c:pt idx="9839">
                  <c:v>6.9119999999999997E-3</c:v>
                </c:pt>
                <c:pt idx="9840">
                  <c:v>7.2219999999999993E-3</c:v>
                </c:pt>
                <c:pt idx="9841">
                  <c:v>7.7000000000000002E-3</c:v>
                </c:pt>
                <c:pt idx="9842">
                  <c:v>7.8289999999999992E-3</c:v>
                </c:pt>
                <c:pt idx="9843">
                  <c:v>1.0321E-2</c:v>
                </c:pt>
                <c:pt idx="9844">
                  <c:v>9.7149999999999997E-3</c:v>
                </c:pt>
                <c:pt idx="9845">
                  <c:v>1.3158E-2</c:v>
                </c:pt>
                <c:pt idx="9846">
                  <c:v>1.0820999999999999E-2</c:v>
                </c:pt>
                <c:pt idx="9847">
                  <c:v>9.247E-3</c:v>
                </c:pt>
                <c:pt idx="9848">
                  <c:v>1.0914E-2</c:v>
                </c:pt>
                <c:pt idx="9849">
                  <c:v>1.0681E-2</c:v>
                </c:pt>
                <c:pt idx="9850">
                  <c:v>1.3894E-2</c:v>
                </c:pt>
                <c:pt idx="9851">
                  <c:v>1.3875999999999999E-2</c:v>
                </c:pt>
                <c:pt idx="9852">
                  <c:v>1.7686E-2</c:v>
                </c:pt>
                <c:pt idx="9853">
                  <c:v>1.8383E-2</c:v>
                </c:pt>
                <c:pt idx="9854">
                  <c:v>1.7069000000000001E-2</c:v>
                </c:pt>
                <c:pt idx="9855">
                  <c:v>1.7617999999999998E-2</c:v>
                </c:pt>
                <c:pt idx="9856">
                  <c:v>2.0635000000000001E-2</c:v>
                </c:pt>
                <c:pt idx="9857">
                  <c:v>1.9016999999999999E-2</c:v>
                </c:pt>
                <c:pt idx="9858">
                  <c:v>1.8185E-2</c:v>
                </c:pt>
                <c:pt idx="9859">
                  <c:v>1.9674999999999998E-2</c:v>
                </c:pt>
                <c:pt idx="9860">
                  <c:v>1.7652999999999999E-2</c:v>
                </c:pt>
                <c:pt idx="9861">
                  <c:v>1.8252999999999998E-2</c:v>
                </c:pt>
                <c:pt idx="9862">
                  <c:v>2.103E-2</c:v>
                </c:pt>
                <c:pt idx="9863">
                  <c:v>2.1101999999999999E-2</c:v>
                </c:pt>
                <c:pt idx="9864">
                  <c:v>1.8397E-2</c:v>
                </c:pt>
                <c:pt idx="9865">
                  <c:v>2.0112999999999999E-2</c:v>
                </c:pt>
                <c:pt idx="9866">
                  <c:v>2.0417999999999999E-2</c:v>
                </c:pt>
                <c:pt idx="9867">
                  <c:v>2.0187999999999998E-2</c:v>
                </c:pt>
                <c:pt idx="9868">
                  <c:v>2.1940999999999999E-2</c:v>
                </c:pt>
                <c:pt idx="9869">
                  <c:v>1.6507999999999998E-2</c:v>
                </c:pt>
                <c:pt idx="9870">
                  <c:v>1.3063999999999999E-2</c:v>
                </c:pt>
                <c:pt idx="9871">
                  <c:v>1.1576999999999999E-2</c:v>
                </c:pt>
                <c:pt idx="9872">
                  <c:v>1.0664E-2</c:v>
                </c:pt>
                <c:pt idx="9873">
                  <c:v>1.1247999999999999E-2</c:v>
                </c:pt>
                <c:pt idx="9874">
                  <c:v>9.8309999999999995E-3</c:v>
                </c:pt>
                <c:pt idx="9875">
                  <c:v>7.8849999999999996E-3</c:v>
                </c:pt>
                <c:pt idx="9876">
                  <c:v>9.6139999999999993E-3</c:v>
                </c:pt>
                <c:pt idx="9877">
                  <c:v>1.1398999999999999E-2</c:v>
                </c:pt>
                <c:pt idx="9878">
                  <c:v>9.0080000000000004E-3</c:v>
                </c:pt>
                <c:pt idx="9879">
                  <c:v>1.1040999999999999E-2</c:v>
                </c:pt>
                <c:pt idx="9880">
                  <c:v>1.5064999999999999E-2</c:v>
                </c:pt>
                <c:pt idx="9881">
                  <c:v>1.2775999999999999E-2</c:v>
                </c:pt>
                <c:pt idx="9882">
                  <c:v>1.3470999999999999E-2</c:v>
                </c:pt>
                <c:pt idx="9883">
                  <c:v>1.2223999999999999E-2</c:v>
                </c:pt>
                <c:pt idx="9884">
                  <c:v>9.8549999999999992E-3</c:v>
                </c:pt>
                <c:pt idx="9885">
                  <c:v>1.5775999999999998E-2</c:v>
                </c:pt>
                <c:pt idx="9886">
                  <c:v>1.5455E-2</c:v>
                </c:pt>
                <c:pt idx="9887">
                  <c:v>1.7321E-2</c:v>
                </c:pt>
                <c:pt idx="9888">
                  <c:v>1.8512999999999998E-2</c:v>
                </c:pt>
                <c:pt idx="9889">
                  <c:v>1.7810000000000003E-2</c:v>
                </c:pt>
                <c:pt idx="9890">
                  <c:v>1.8745999999999999E-2</c:v>
                </c:pt>
                <c:pt idx="9891">
                  <c:v>2.1784999999999999E-2</c:v>
                </c:pt>
                <c:pt idx="9892">
                  <c:v>2.2754999999999997E-2</c:v>
                </c:pt>
                <c:pt idx="9893">
                  <c:v>2.2584E-2</c:v>
                </c:pt>
                <c:pt idx="9894">
                  <c:v>2.1731999999999998E-2</c:v>
                </c:pt>
                <c:pt idx="9895">
                  <c:v>1.9022999999999998E-2</c:v>
                </c:pt>
                <c:pt idx="9896">
                  <c:v>1.9628E-2</c:v>
                </c:pt>
                <c:pt idx="9897">
                  <c:v>2.0546999999999999E-2</c:v>
                </c:pt>
                <c:pt idx="9898">
                  <c:v>1.4643999999999999E-2</c:v>
                </c:pt>
                <c:pt idx="9899">
                  <c:v>1.9743E-2</c:v>
                </c:pt>
                <c:pt idx="9900">
                  <c:v>2.6905999999999999E-2</c:v>
                </c:pt>
                <c:pt idx="9901">
                  <c:v>2.5297E-2</c:v>
                </c:pt>
                <c:pt idx="9902">
                  <c:v>2.2513999999999999E-2</c:v>
                </c:pt>
                <c:pt idx="9903">
                  <c:v>1.8224999999999998E-2</c:v>
                </c:pt>
                <c:pt idx="9904">
                  <c:v>2.4697E-2</c:v>
                </c:pt>
                <c:pt idx="9905">
                  <c:v>2.4849E-2</c:v>
                </c:pt>
                <c:pt idx="9906">
                  <c:v>1.8350000000000002E-2</c:v>
                </c:pt>
                <c:pt idx="9907">
                  <c:v>1.6298E-2</c:v>
                </c:pt>
                <c:pt idx="9908">
                  <c:v>1.4303999999999999E-2</c:v>
                </c:pt>
                <c:pt idx="9909">
                  <c:v>9.1439999999999994E-3</c:v>
                </c:pt>
                <c:pt idx="9910">
                  <c:v>1.0909E-2</c:v>
                </c:pt>
                <c:pt idx="9911">
                  <c:v>1.0723999999999999E-2</c:v>
                </c:pt>
                <c:pt idx="9912">
                  <c:v>1.4031999999999999E-2</c:v>
                </c:pt>
                <c:pt idx="9913">
                  <c:v>1.2903999999999999E-2</c:v>
                </c:pt>
                <c:pt idx="9914">
                  <c:v>1.4605E-2</c:v>
                </c:pt>
                <c:pt idx="9915">
                  <c:v>1.4287999999999999E-2</c:v>
                </c:pt>
                <c:pt idx="9916">
                  <c:v>1.4499E-2</c:v>
                </c:pt>
                <c:pt idx="9917">
                  <c:v>1.2272999999999999E-2</c:v>
                </c:pt>
                <c:pt idx="9918">
                  <c:v>9.7839999999999993E-3</c:v>
                </c:pt>
                <c:pt idx="9919">
                  <c:v>1.1923999999999999E-2</c:v>
                </c:pt>
                <c:pt idx="9920">
                  <c:v>1.6853E-2</c:v>
                </c:pt>
                <c:pt idx="9921">
                  <c:v>1.5153E-2</c:v>
                </c:pt>
                <c:pt idx="9922">
                  <c:v>1.8203E-2</c:v>
                </c:pt>
                <c:pt idx="9923">
                  <c:v>1.9845999999999999E-2</c:v>
                </c:pt>
                <c:pt idx="9924">
                  <c:v>1.4995999999999999E-2</c:v>
                </c:pt>
                <c:pt idx="9925">
                  <c:v>1.6888999999999998E-2</c:v>
                </c:pt>
                <c:pt idx="9926">
                  <c:v>1.6480000000000002E-2</c:v>
                </c:pt>
                <c:pt idx="9927">
                  <c:v>1.4404999999999999E-2</c:v>
                </c:pt>
                <c:pt idx="9928">
                  <c:v>1.6070000000000001E-2</c:v>
                </c:pt>
                <c:pt idx="9929">
                  <c:v>1.8304999999999998E-2</c:v>
                </c:pt>
                <c:pt idx="9930">
                  <c:v>2.1027999999999998E-2</c:v>
                </c:pt>
                <c:pt idx="9931">
                  <c:v>2.0832999999999997E-2</c:v>
                </c:pt>
                <c:pt idx="9932">
                  <c:v>2.3581999999999999E-2</c:v>
                </c:pt>
                <c:pt idx="9933">
                  <c:v>2.6806E-2</c:v>
                </c:pt>
                <c:pt idx="9934">
                  <c:v>3.6143999999999996E-2</c:v>
                </c:pt>
                <c:pt idx="9935">
                  <c:v>2.8930000000000001E-2</c:v>
                </c:pt>
                <c:pt idx="9936">
                  <c:v>2.9628999999999999E-2</c:v>
                </c:pt>
                <c:pt idx="9937">
                  <c:v>6.2894999999999993E-2</c:v>
                </c:pt>
                <c:pt idx="9938">
                  <c:v>9.8490999999999995E-2</c:v>
                </c:pt>
                <c:pt idx="9939">
                  <c:v>8.1765999999999991E-2</c:v>
                </c:pt>
                <c:pt idx="9940">
                  <c:v>7.4948000000000001E-2</c:v>
                </c:pt>
                <c:pt idx="9941">
                  <c:v>8.1985000000000002E-2</c:v>
                </c:pt>
                <c:pt idx="9942">
                  <c:v>6.6210999999999992E-2</c:v>
                </c:pt>
                <c:pt idx="9943">
                  <c:v>5.1508999999999999E-2</c:v>
                </c:pt>
                <c:pt idx="9944">
                  <c:v>4.5369E-2</c:v>
                </c:pt>
                <c:pt idx="9945">
                  <c:v>4.3542999999999998E-2</c:v>
                </c:pt>
                <c:pt idx="9946">
                  <c:v>3.5733000000000001E-2</c:v>
                </c:pt>
                <c:pt idx="9947">
                  <c:v>3.0677999999999997E-2</c:v>
                </c:pt>
                <c:pt idx="9948">
                  <c:v>2.5387999999999997E-2</c:v>
                </c:pt>
                <c:pt idx="9949">
                  <c:v>2.6109E-2</c:v>
                </c:pt>
                <c:pt idx="9950">
                  <c:v>2.4884E-2</c:v>
                </c:pt>
                <c:pt idx="9951">
                  <c:v>2.4322E-2</c:v>
                </c:pt>
                <c:pt idx="9952">
                  <c:v>2.0542999999999999E-2</c:v>
                </c:pt>
                <c:pt idx="9953">
                  <c:v>1.6316000000000001E-2</c:v>
                </c:pt>
                <c:pt idx="9954">
                  <c:v>1.6076999999999998E-2</c:v>
                </c:pt>
                <c:pt idx="9955">
                  <c:v>1.6086E-2</c:v>
                </c:pt>
                <c:pt idx="9956">
                  <c:v>1.6400000000000001E-2</c:v>
                </c:pt>
                <c:pt idx="9957">
                  <c:v>1.485E-2</c:v>
                </c:pt>
                <c:pt idx="9958">
                  <c:v>1.0721E-2</c:v>
                </c:pt>
                <c:pt idx="9959">
                  <c:v>1.1120999999999999E-2</c:v>
                </c:pt>
                <c:pt idx="9960">
                  <c:v>8.8640000000000004E-3</c:v>
                </c:pt>
                <c:pt idx="9961">
                  <c:v>7.515E-3</c:v>
                </c:pt>
                <c:pt idx="9962">
                  <c:v>5.561E-3</c:v>
                </c:pt>
                <c:pt idx="9963">
                  <c:v>4.6839999999999998E-3</c:v>
                </c:pt>
                <c:pt idx="9964">
                  <c:v>4.5139999999999998E-3</c:v>
                </c:pt>
                <c:pt idx="9965">
                  <c:v>4.4469999999999996E-3</c:v>
                </c:pt>
                <c:pt idx="9966">
                  <c:v>4.2729999999999999E-3</c:v>
                </c:pt>
                <c:pt idx="9967">
                  <c:v>4.9200000000000008E-3</c:v>
                </c:pt>
                <c:pt idx="9968">
                  <c:v>5.2519999999999997E-3</c:v>
                </c:pt>
                <c:pt idx="9969">
                  <c:v>5.2359999999999993E-3</c:v>
                </c:pt>
                <c:pt idx="9970">
                  <c:v>5.7729999999999995E-3</c:v>
                </c:pt>
                <c:pt idx="9971">
                  <c:v>1.4815E-2</c:v>
                </c:pt>
                <c:pt idx="9972">
                  <c:v>2.3001999999999998E-2</c:v>
                </c:pt>
                <c:pt idx="9973">
                  <c:v>1.9588999999999999E-2</c:v>
                </c:pt>
                <c:pt idx="9974">
                  <c:v>2.2577999999999997E-2</c:v>
                </c:pt>
                <c:pt idx="9975">
                  <c:v>2.9952999999999997E-2</c:v>
                </c:pt>
                <c:pt idx="9976">
                  <c:v>2.8544999999999997E-2</c:v>
                </c:pt>
                <c:pt idx="9977">
                  <c:v>2.6412999999999999E-2</c:v>
                </c:pt>
                <c:pt idx="9978">
                  <c:v>2.7640000000000001E-2</c:v>
                </c:pt>
                <c:pt idx="9979">
                  <c:v>2.7407999999999998E-2</c:v>
                </c:pt>
                <c:pt idx="9980">
                  <c:v>2.5127999999999998E-2</c:v>
                </c:pt>
                <c:pt idx="9981">
                  <c:v>2.0508999999999999E-2</c:v>
                </c:pt>
                <c:pt idx="9982">
                  <c:v>2.3833E-2</c:v>
                </c:pt>
                <c:pt idx="9983">
                  <c:v>2.1009E-2</c:v>
                </c:pt>
                <c:pt idx="9984">
                  <c:v>1.9223000000000001E-2</c:v>
                </c:pt>
                <c:pt idx="9985">
                  <c:v>1.89E-2</c:v>
                </c:pt>
                <c:pt idx="9986">
                  <c:v>1.5960000000000002E-2</c:v>
                </c:pt>
                <c:pt idx="9987">
                  <c:v>1.5533999999999999E-2</c:v>
                </c:pt>
                <c:pt idx="9988">
                  <c:v>1.4636E-2</c:v>
                </c:pt>
                <c:pt idx="9989">
                  <c:v>1.3321999999999999E-2</c:v>
                </c:pt>
                <c:pt idx="9990">
                  <c:v>1.2615999999999999E-2</c:v>
                </c:pt>
                <c:pt idx="9991">
                  <c:v>1.2560999999999999E-2</c:v>
                </c:pt>
                <c:pt idx="9992">
                  <c:v>1.1004999999999999E-2</c:v>
                </c:pt>
                <c:pt idx="9993">
                  <c:v>9.5469999999999999E-3</c:v>
                </c:pt>
                <c:pt idx="9994">
                  <c:v>8.3829999999999998E-3</c:v>
                </c:pt>
                <c:pt idx="9995">
                  <c:v>7.1389999999999995E-3</c:v>
                </c:pt>
                <c:pt idx="9996">
                  <c:v>6.2049999999999996E-3</c:v>
                </c:pt>
                <c:pt idx="9997">
                  <c:v>5.7419999999999997E-3</c:v>
                </c:pt>
                <c:pt idx="9998">
                  <c:v>4.6119999999999998E-3</c:v>
                </c:pt>
                <c:pt idx="9999">
                  <c:v>5.0460000000000001E-3</c:v>
                </c:pt>
                <c:pt idx="10000">
                  <c:v>5.0179999999999999E-3</c:v>
                </c:pt>
                <c:pt idx="10001">
                  <c:v>5.0530000000000002E-3</c:v>
                </c:pt>
                <c:pt idx="10002">
                  <c:v>4.0549999999999996E-3</c:v>
                </c:pt>
                <c:pt idx="10003">
                  <c:v>3.967E-3</c:v>
                </c:pt>
                <c:pt idx="10004">
                  <c:v>4.0939999999999995E-3</c:v>
                </c:pt>
                <c:pt idx="10005">
                  <c:v>4.0790000000000002E-3</c:v>
                </c:pt>
                <c:pt idx="10006">
                  <c:v>4.3600000000000002E-3</c:v>
                </c:pt>
                <c:pt idx="10007">
                  <c:v>5.7600000000000004E-3</c:v>
                </c:pt>
                <c:pt idx="10008">
                  <c:v>6.2940000000000001E-3</c:v>
                </c:pt>
                <c:pt idx="10009">
                  <c:v>9.6319999999999999E-3</c:v>
                </c:pt>
                <c:pt idx="10010">
                  <c:v>1.0410000000000001E-2</c:v>
                </c:pt>
                <c:pt idx="10011">
                  <c:v>1.0272E-2</c:v>
                </c:pt>
                <c:pt idx="10012">
                  <c:v>1.0936999999999999E-2</c:v>
                </c:pt>
                <c:pt idx="10013">
                  <c:v>1.0232E-2</c:v>
                </c:pt>
                <c:pt idx="10014">
                  <c:v>9.9889999999999996E-3</c:v>
                </c:pt>
                <c:pt idx="10015">
                  <c:v>1.4279E-2</c:v>
                </c:pt>
                <c:pt idx="10016">
                  <c:v>1.6756E-2</c:v>
                </c:pt>
                <c:pt idx="10017">
                  <c:v>1.6926E-2</c:v>
                </c:pt>
                <c:pt idx="10018">
                  <c:v>1.3850000000000001E-2</c:v>
                </c:pt>
                <c:pt idx="10019">
                  <c:v>4.4268999999999996E-2</c:v>
                </c:pt>
                <c:pt idx="10020">
                  <c:v>4.0266999999999997E-2</c:v>
                </c:pt>
                <c:pt idx="10021">
                  <c:v>3.8400000000000004E-2</c:v>
                </c:pt>
                <c:pt idx="10022">
                  <c:v>3.7732999999999996E-2</c:v>
                </c:pt>
                <c:pt idx="10023">
                  <c:v>3.1452000000000001E-2</c:v>
                </c:pt>
                <c:pt idx="10024">
                  <c:v>2.8332E-2</c:v>
                </c:pt>
                <c:pt idx="10025">
                  <c:v>3.0277999999999999E-2</c:v>
                </c:pt>
                <c:pt idx="10026">
                  <c:v>2.7290000000000002E-2</c:v>
                </c:pt>
                <c:pt idx="10027">
                  <c:v>2.5537999999999998E-2</c:v>
                </c:pt>
                <c:pt idx="10028">
                  <c:v>2.6838999999999998E-2</c:v>
                </c:pt>
                <c:pt idx="10029">
                  <c:v>2.8542999999999999E-2</c:v>
                </c:pt>
                <c:pt idx="10030">
                  <c:v>2.9756999999999999E-2</c:v>
                </c:pt>
                <c:pt idx="10031">
                  <c:v>3.4585999999999999E-2</c:v>
                </c:pt>
                <c:pt idx="10032">
                  <c:v>3.4054000000000001E-2</c:v>
                </c:pt>
                <c:pt idx="10033">
                  <c:v>3.2232999999999998E-2</c:v>
                </c:pt>
                <c:pt idx="10034">
                  <c:v>3.4268E-2</c:v>
                </c:pt>
                <c:pt idx="10035">
                  <c:v>3.261E-2</c:v>
                </c:pt>
                <c:pt idx="10036">
                  <c:v>3.6615999999999996E-2</c:v>
                </c:pt>
                <c:pt idx="10037">
                  <c:v>3.5701999999999998E-2</c:v>
                </c:pt>
                <c:pt idx="10038">
                  <c:v>4.6480999999999995E-2</c:v>
                </c:pt>
                <c:pt idx="10039">
                  <c:v>3.8304999999999999E-2</c:v>
                </c:pt>
                <c:pt idx="10040">
                  <c:v>4.0742E-2</c:v>
                </c:pt>
                <c:pt idx="10041">
                  <c:v>3.4894000000000001E-2</c:v>
                </c:pt>
                <c:pt idx="10042">
                  <c:v>2.7428999999999999E-2</c:v>
                </c:pt>
                <c:pt idx="10043">
                  <c:v>2.0884E-2</c:v>
                </c:pt>
                <c:pt idx="10044">
                  <c:v>1.9070999999999998E-2</c:v>
                </c:pt>
                <c:pt idx="10045">
                  <c:v>1.4626999999999999E-2</c:v>
                </c:pt>
                <c:pt idx="10046">
                  <c:v>1.3755E-2</c:v>
                </c:pt>
                <c:pt idx="10047">
                  <c:v>1.4140000000000002E-2</c:v>
                </c:pt>
                <c:pt idx="10048">
                  <c:v>1.9486E-2</c:v>
                </c:pt>
                <c:pt idx="10049">
                  <c:v>2.0434000000000001E-2</c:v>
                </c:pt>
                <c:pt idx="10050">
                  <c:v>2.7133999999999998E-2</c:v>
                </c:pt>
                <c:pt idx="10051">
                  <c:v>2.6932999999999999E-2</c:v>
                </c:pt>
                <c:pt idx="10052">
                  <c:v>2.5467999999999998E-2</c:v>
                </c:pt>
                <c:pt idx="10053">
                  <c:v>3.0310000000000004E-2</c:v>
                </c:pt>
                <c:pt idx="10054">
                  <c:v>2.9699E-2</c:v>
                </c:pt>
                <c:pt idx="10055">
                  <c:v>3.9985E-2</c:v>
                </c:pt>
                <c:pt idx="10056">
                  <c:v>4.0560000000000006E-2</c:v>
                </c:pt>
                <c:pt idx="10057">
                  <c:v>4.6774999999999997E-2</c:v>
                </c:pt>
                <c:pt idx="10058">
                  <c:v>4.6433999999999996E-2</c:v>
                </c:pt>
                <c:pt idx="10059">
                  <c:v>3.9275999999999998E-2</c:v>
                </c:pt>
                <c:pt idx="10060">
                  <c:v>3.6227999999999996E-2</c:v>
                </c:pt>
                <c:pt idx="10061">
                  <c:v>3.7185999999999997E-2</c:v>
                </c:pt>
                <c:pt idx="10062">
                  <c:v>3.7420000000000002E-2</c:v>
                </c:pt>
                <c:pt idx="10063">
                  <c:v>3.6935999999999997E-2</c:v>
                </c:pt>
                <c:pt idx="10064">
                  <c:v>3.5914999999999996E-2</c:v>
                </c:pt>
                <c:pt idx="10065">
                  <c:v>3.5455E-2</c:v>
                </c:pt>
                <c:pt idx="10066">
                  <c:v>3.6628999999999995E-2</c:v>
                </c:pt>
                <c:pt idx="10067">
                  <c:v>3.6880000000000003E-2</c:v>
                </c:pt>
                <c:pt idx="10068">
                  <c:v>2.9529E-2</c:v>
                </c:pt>
                <c:pt idx="10069">
                  <c:v>2.9574E-2</c:v>
                </c:pt>
                <c:pt idx="10070">
                  <c:v>3.0324E-2</c:v>
                </c:pt>
                <c:pt idx="10071">
                  <c:v>3.2870000000000003E-2</c:v>
                </c:pt>
                <c:pt idx="10072">
                  <c:v>5.8048999999999996E-2</c:v>
                </c:pt>
                <c:pt idx="10073">
                  <c:v>5.5840000000000008E-2</c:v>
                </c:pt>
                <c:pt idx="10074">
                  <c:v>4.9629E-2</c:v>
                </c:pt>
                <c:pt idx="10075">
                  <c:v>5.8505999999999996E-2</c:v>
                </c:pt>
                <c:pt idx="10076">
                  <c:v>5.8451999999999997E-2</c:v>
                </c:pt>
                <c:pt idx="10077">
                  <c:v>5.1373999999999996E-2</c:v>
                </c:pt>
                <c:pt idx="10078">
                  <c:v>4.9699E-2</c:v>
                </c:pt>
                <c:pt idx="10079">
                  <c:v>3.9314999999999996E-2</c:v>
                </c:pt>
                <c:pt idx="10080">
                  <c:v>3.6358000000000001E-2</c:v>
                </c:pt>
                <c:pt idx="10081">
                  <c:v>3.4988999999999999E-2</c:v>
                </c:pt>
                <c:pt idx="10082">
                  <c:v>3.1080999999999998E-2</c:v>
                </c:pt>
                <c:pt idx="10083">
                  <c:v>2.6997999999999998E-2</c:v>
                </c:pt>
                <c:pt idx="10084">
                  <c:v>2.4020999999999997E-2</c:v>
                </c:pt>
                <c:pt idx="10085">
                  <c:v>2.4410000000000001E-2</c:v>
                </c:pt>
                <c:pt idx="10086">
                  <c:v>2.9271999999999999E-2</c:v>
                </c:pt>
                <c:pt idx="10087">
                  <c:v>2.4486999999999998E-2</c:v>
                </c:pt>
                <c:pt idx="10088">
                  <c:v>2.1818000000000001E-2</c:v>
                </c:pt>
                <c:pt idx="10089">
                  <c:v>2.0683999999999998E-2</c:v>
                </c:pt>
                <c:pt idx="10090">
                  <c:v>2.0895E-2</c:v>
                </c:pt>
                <c:pt idx="10091">
                  <c:v>2.4014000000000001E-2</c:v>
                </c:pt>
                <c:pt idx="10092">
                  <c:v>2.6553999999999998E-2</c:v>
                </c:pt>
                <c:pt idx="10093">
                  <c:v>2.3453999999999999E-2</c:v>
                </c:pt>
                <c:pt idx="10094">
                  <c:v>2.2328000000000001E-2</c:v>
                </c:pt>
                <c:pt idx="10095">
                  <c:v>1.8734999999999998E-2</c:v>
                </c:pt>
                <c:pt idx="10096">
                  <c:v>1.8164E-2</c:v>
                </c:pt>
                <c:pt idx="10097">
                  <c:v>1.5600000000000001E-2</c:v>
                </c:pt>
                <c:pt idx="10098">
                  <c:v>1.6323999999999998E-2</c:v>
                </c:pt>
                <c:pt idx="10099">
                  <c:v>1.5521E-2</c:v>
                </c:pt>
                <c:pt idx="10100">
                  <c:v>1.6083999999999998E-2</c:v>
                </c:pt>
                <c:pt idx="10101">
                  <c:v>1.6247999999999999E-2</c:v>
                </c:pt>
                <c:pt idx="10102">
                  <c:v>1.4835999999999998E-2</c:v>
                </c:pt>
                <c:pt idx="10103">
                  <c:v>2.1401E-2</c:v>
                </c:pt>
                <c:pt idx="10104">
                  <c:v>2.1467999999999998E-2</c:v>
                </c:pt>
                <c:pt idx="10105">
                  <c:v>2.9023999999999998E-2</c:v>
                </c:pt>
                <c:pt idx="10106">
                  <c:v>3.0425999999999998E-2</c:v>
                </c:pt>
                <c:pt idx="10107">
                  <c:v>2.5557999999999997E-2</c:v>
                </c:pt>
                <c:pt idx="10108">
                  <c:v>2.0125999999999998E-2</c:v>
                </c:pt>
                <c:pt idx="10109">
                  <c:v>2.1890000000000003E-2</c:v>
                </c:pt>
                <c:pt idx="10110">
                  <c:v>3.2538999999999998E-2</c:v>
                </c:pt>
                <c:pt idx="10111">
                  <c:v>3.6608000000000002E-2</c:v>
                </c:pt>
                <c:pt idx="10112">
                  <c:v>3.5288E-2</c:v>
                </c:pt>
                <c:pt idx="10113">
                  <c:v>3.2030999999999997E-2</c:v>
                </c:pt>
                <c:pt idx="10114">
                  <c:v>4.3980999999999999E-2</c:v>
                </c:pt>
                <c:pt idx="10115">
                  <c:v>9.8420999999999995E-2</c:v>
                </c:pt>
                <c:pt idx="10116">
                  <c:v>0.116323</c:v>
                </c:pt>
                <c:pt idx="10117">
                  <c:v>9.7445999999999991E-2</c:v>
                </c:pt>
                <c:pt idx="10118">
                  <c:v>8.6742E-2</c:v>
                </c:pt>
                <c:pt idx="10119">
                  <c:v>7.5978999999999991E-2</c:v>
                </c:pt>
                <c:pt idx="10120">
                  <c:v>6.7753999999999995E-2</c:v>
                </c:pt>
                <c:pt idx="10121">
                  <c:v>6.8146999999999999E-2</c:v>
                </c:pt>
                <c:pt idx="10122">
                  <c:v>6.7185999999999996E-2</c:v>
                </c:pt>
                <c:pt idx="10123">
                  <c:v>6.7160000000000011E-2</c:v>
                </c:pt>
                <c:pt idx="10124">
                  <c:v>6.3334000000000001E-2</c:v>
                </c:pt>
                <c:pt idx="10125">
                  <c:v>7.3513999999999996E-2</c:v>
                </c:pt>
                <c:pt idx="10126">
                  <c:v>6.9960000000000008E-2</c:v>
                </c:pt>
                <c:pt idx="10127">
                  <c:v>6.8221999999999991E-2</c:v>
                </c:pt>
                <c:pt idx="10128">
                  <c:v>6.5520999999999996E-2</c:v>
                </c:pt>
                <c:pt idx="10129">
                  <c:v>5.8227999999999995E-2</c:v>
                </c:pt>
                <c:pt idx="10130">
                  <c:v>5.1617999999999997E-2</c:v>
                </c:pt>
                <c:pt idx="10131">
                  <c:v>4.5226999999999996E-2</c:v>
                </c:pt>
                <c:pt idx="10132">
                  <c:v>3.9050999999999995E-2</c:v>
                </c:pt>
                <c:pt idx="10133">
                  <c:v>3.8695E-2</c:v>
                </c:pt>
                <c:pt idx="10134">
                  <c:v>3.5795E-2</c:v>
                </c:pt>
                <c:pt idx="10135">
                  <c:v>3.2133999999999996E-2</c:v>
                </c:pt>
                <c:pt idx="10136">
                  <c:v>2.7351E-2</c:v>
                </c:pt>
                <c:pt idx="10137">
                  <c:v>3.1408999999999999E-2</c:v>
                </c:pt>
                <c:pt idx="10138">
                  <c:v>3.5522999999999999E-2</c:v>
                </c:pt>
                <c:pt idx="10139">
                  <c:v>3.4188999999999997E-2</c:v>
                </c:pt>
                <c:pt idx="10140">
                  <c:v>3.5020999999999997E-2</c:v>
                </c:pt>
                <c:pt idx="10141">
                  <c:v>3.2924999999999996E-2</c:v>
                </c:pt>
                <c:pt idx="10142">
                  <c:v>2.5582000000000001E-2</c:v>
                </c:pt>
                <c:pt idx="10143">
                  <c:v>2.8103999999999997E-2</c:v>
                </c:pt>
                <c:pt idx="10144">
                  <c:v>3.8082999999999999E-2</c:v>
                </c:pt>
                <c:pt idx="10145">
                  <c:v>3.9564999999999996E-2</c:v>
                </c:pt>
                <c:pt idx="10146">
                  <c:v>3.7621999999999996E-2</c:v>
                </c:pt>
                <c:pt idx="10147">
                  <c:v>3.8204999999999996E-2</c:v>
                </c:pt>
                <c:pt idx="10148">
                  <c:v>3.7128999999999995E-2</c:v>
                </c:pt>
                <c:pt idx="10149">
                  <c:v>3.8280999999999996E-2</c:v>
                </c:pt>
                <c:pt idx="10150">
                  <c:v>4.1013000000000001E-2</c:v>
                </c:pt>
                <c:pt idx="10151">
                  <c:v>3.6068999999999997E-2</c:v>
                </c:pt>
                <c:pt idx="10152">
                  <c:v>3.3315999999999998E-2</c:v>
                </c:pt>
                <c:pt idx="10153">
                  <c:v>3.5665999999999996E-2</c:v>
                </c:pt>
                <c:pt idx="10154">
                  <c:v>5.6598999999999997E-2</c:v>
                </c:pt>
                <c:pt idx="10155">
                  <c:v>5.9213999999999996E-2</c:v>
                </c:pt>
                <c:pt idx="10156">
                  <c:v>6.8887999999999991E-2</c:v>
                </c:pt>
                <c:pt idx="10157">
                  <c:v>8.3507999999999999E-2</c:v>
                </c:pt>
                <c:pt idx="10158">
                  <c:v>8.1639000000000003E-2</c:v>
                </c:pt>
                <c:pt idx="10159">
                  <c:v>8.3472999999999992E-2</c:v>
                </c:pt>
                <c:pt idx="10160">
                  <c:v>8.0898999999999999E-2</c:v>
                </c:pt>
                <c:pt idx="10161">
                  <c:v>8.000199999999999E-2</c:v>
                </c:pt>
                <c:pt idx="10162">
                  <c:v>8.1948999999999994E-2</c:v>
                </c:pt>
                <c:pt idx="10163">
                  <c:v>8.3518999999999996E-2</c:v>
                </c:pt>
                <c:pt idx="10164">
                  <c:v>8.1569000000000003E-2</c:v>
                </c:pt>
                <c:pt idx="10165">
                  <c:v>8.6747999999999992E-2</c:v>
                </c:pt>
                <c:pt idx="10166">
                  <c:v>8.2225999999999994E-2</c:v>
                </c:pt>
                <c:pt idx="10167">
                  <c:v>9.3285999999999994E-2</c:v>
                </c:pt>
                <c:pt idx="10168">
                  <c:v>9.9613999999999994E-2</c:v>
                </c:pt>
                <c:pt idx="10169">
                  <c:v>9.8810000000000009E-2</c:v>
                </c:pt>
                <c:pt idx="10170">
                  <c:v>9.1888999999999998E-2</c:v>
                </c:pt>
                <c:pt idx="10171">
                  <c:v>8.8613999999999998E-2</c:v>
                </c:pt>
                <c:pt idx="10172">
                  <c:v>8.4954000000000002E-2</c:v>
                </c:pt>
                <c:pt idx="10173">
                  <c:v>8.8278999999999996E-2</c:v>
                </c:pt>
                <c:pt idx="10174">
                  <c:v>9.1313999999999992E-2</c:v>
                </c:pt>
                <c:pt idx="10175">
                  <c:v>8.3859000000000003E-2</c:v>
                </c:pt>
                <c:pt idx="10176">
                  <c:v>8.9522999999999991E-2</c:v>
                </c:pt>
                <c:pt idx="10177">
                  <c:v>0.104642</c:v>
                </c:pt>
                <c:pt idx="10178">
                  <c:v>0.118339</c:v>
                </c:pt>
                <c:pt idx="10179">
                  <c:v>0.119227</c:v>
                </c:pt>
                <c:pt idx="10180">
                  <c:v>0.11208599999999999</c:v>
                </c:pt>
                <c:pt idx="10181">
                  <c:v>0.10710699999999999</c:v>
                </c:pt>
                <c:pt idx="10182">
                  <c:v>0.100895</c:v>
                </c:pt>
                <c:pt idx="10183">
                  <c:v>9.9094000000000002E-2</c:v>
                </c:pt>
                <c:pt idx="10184">
                  <c:v>9.1387999999999997E-2</c:v>
                </c:pt>
                <c:pt idx="10185">
                  <c:v>8.1584999999999991E-2</c:v>
                </c:pt>
                <c:pt idx="10186">
                  <c:v>7.6660000000000006E-2</c:v>
                </c:pt>
                <c:pt idx="10187">
                  <c:v>7.0132E-2</c:v>
                </c:pt>
                <c:pt idx="10188">
                  <c:v>6.7443000000000003E-2</c:v>
                </c:pt>
                <c:pt idx="10189">
                  <c:v>7.2689000000000004E-2</c:v>
                </c:pt>
                <c:pt idx="10190">
                  <c:v>6.3620999999999997E-2</c:v>
                </c:pt>
                <c:pt idx="10191">
                  <c:v>5.7117999999999995E-2</c:v>
                </c:pt>
                <c:pt idx="10192">
                  <c:v>6.0066999999999995E-2</c:v>
                </c:pt>
                <c:pt idx="10193">
                  <c:v>6.3892999999999991E-2</c:v>
                </c:pt>
                <c:pt idx="10194">
                  <c:v>5.9341999999999999E-2</c:v>
                </c:pt>
                <c:pt idx="10195">
                  <c:v>6.5892999999999993E-2</c:v>
                </c:pt>
                <c:pt idx="10196">
                  <c:v>5.6457E-2</c:v>
                </c:pt>
                <c:pt idx="10197">
                  <c:v>4.7848999999999996E-2</c:v>
                </c:pt>
                <c:pt idx="10198">
                  <c:v>4.4930000000000005E-2</c:v>
                </c:pt>
                <c:pt idx="10199">
                  <c:v>4.3906999999999995E-2</c:v>
                </c:pt>
                <c:pt idx="10200">
                  <c:v>4.4261999999999996E-2</c:v>
                </c:pt>
                <c:pt idx="10201">
                  <c:v>4.7278999999999995E-2</c:v>
                </c:pt>
                <c:pt idx="10202">
                  <c:v>4.3847999999999998E-2</c:v>
                </c:pt>
                <c:pt idx="10203">
                  <c:v>4.0202999999999996E-2</c:v>
                </c:pt>
                <c:pt idx="10204">
                  <c:v>3.9458E-2</c:v>
                </c:pt>
                <c:pt idx="10205">
                  <c:v>3.8467000000000001E-2</c:v>
                </c:pt>
                <c:pt idx="10206">
                  <c:v>3.6384E-2</c:v>
                </c:pt>
                <c:pt idx="10207">
                  <c:v>3.2307999999999996E-2</c:v>
                </c:pt>
                <c:pt idx="10208">
                  <c:v>3.1266999999999996E-2</c:v>
                </c:pt>
                <c:pt idx="10209">
                  <c:v>3.0470999999999998E-2</c:v>
                </c:pt>
                <c:pt idx="10210">
                  <c:v>2.5772E-2</c:v>
                </c:pt>
                <c:pt idx="10211">
                  <c:v>2.7080000000000003E-2</c:v>
                </c:pt>
                <c:pt idx="10212">
                  <c:v>2.6893E-2</c:v>
                </c:pt>
                <c:pt idx="10213">
                  <c:v>2.6807999999999998E-2</c:v>
                </c:pt>
                <c:pt idx="10214">
                  <c:v>2.3687999999999997E-2</c:v>
                </c:pt>
                <c:pt idx="10215">
                  <c:v>2.0478E-2</c:v>
                </c:pt>
                <c:pt idx="10216">
                  <c:v>2.0017E-2</c:v>
                </c:pt>
                <c:pt idx="10217">
                  <c:v>2.0506E-2</c:v>
                </c:pt>
                <c:pt idx="10218">
                  <c:v>2.0301E-2</c:v>
                </c:pt>
                <c:pt idx="10219">
                  <c:v>2.034E-2</c:v>
                </c:pt>
                <c:pt idx="10220">
                  <c:v>2.3488999999999999E-2</c:v>
                </c:pt>
                <c:pt idx="10221">
                  <c:v>1.9924999999999998E-2</c:v>
                </c:pt>
                <c:pt idx="10222">
                  <c:v>2.2253999999999999E-2</c:v>
                </c:pt>
                <c:pt idx="10223">
                  <c:v>1.6308E-2</c:v>
                </c:pt>
                <c:pt idx="10224">
                  <c:v>1.5789000000000001E-2</c:v>
                </c:pt>
                <c:pt idx="10225">
                  <c:v>1.3684E-2</c:v>
                </c:pt>
                <c:pt idx="10226">
                  <c:v>1.3146999999999999E-2</c:v>
                </c:pt>
                <c:pt idx="10227">
                  <c:v>1.076E-2</c:v>
                </c:pt>
                <c:pt idx="10228">
                  <c:v>9.698E-3</c:v>
                </c:pt>
                <c:pt idx="10229">
                  <c:v>1.0031999999999999E-2</c:v>
                </c:pt>
                <c:pt idx="10230">
                  <c:v>7.7029999999999998E-3</c:v>
                </c:pt>
                <c:pt idx="10231">
                  <c:v>5.6179999999999997E-3</c:v>
                </c:pt>
                <c:pt idx="10232">
                  <c:v>1.7576999999999999E-2</c:v>
                </c:pt>
                <c:pt idx="10233">
                  <c:v>1.8001E-2</c:v>
                </c:pt>
                <c:pt idx="10234">
                  <c:v>1.6701999999999998E-2</c:v>
                </c:pt>
                <c:pt idx="10235">
                  <c:v>1.6413000000000001E-2</c:v>
                </c:pt>
                <c:pt idx="10236">
                  <c:v>1.4206999999999999E-2</c:v>
                </c:pt>
                <c:pt idx="10237">
                  <c:v>1.1656E-2</c:v>
                </c:pt>
                <c:pt idx="10238">
                  <c:v>1.1582E-2</c:v>
                </c:pt>
                <c:pt idx="10239">
                  <c:v>9.4310000000000001E-3</c:v>
                </c:pt>
                <c:pt idx="10240">
                  <c:v>7.814999999999999E-3</c:v>
                </c:pt>
                <c:pt idx="10241">
                  <c:v>6.8439999999999994E-3</c:v>
                </c:pt>
                <c:pt idx="10242">
                  <c:v>6.2819999999999994E-3</c:v>
                </c:pt>
                <c:pt idx="10243">
                  <c:v>4.4939999999999997E-3</c:v>
                </c:pt>
                <c:pt idx="10244">
                  <c:v>4.7329999999999994E-3</c:v>
                </c:pt>
                <c:pt idx="10245">
                  <c:v>4.3080000000000002E-3</c:v>
                </c:pt>
                <c:pt idx="10246">
                  <c:v>3.5609999999999999E-3</c:v>
                </c:pt>
                <c:pt idx="10247">
                  <c:v>3.7079999999999999E-3</c:v>
                </c:pt>
                <c:pt idx="10248">
                  <c:v>3.0069999999999997E-3</c:v>
                </c:pt>
                <c:pt idx="10249">
                  <c:v>3.506E-3</c:v>
                </c:pt>
                <c:pt idx="10250">
                  <c:v>4.7720000000000002E-3</c:v>
                </c:pt>
                <c:pt idx="10251">
                  <c:v>5.9759999999999995E-3</c:v>
                </c:pt>
                <c:pt idx="10252">
                  <c:v>5.4669999999999996E-3</c:v>
                </c:pt>
                <c:pt idx="10253">
                  <c:v>5.2209999999999999E-3</c:v>
                </c:pt>
                <c:pt idx="10254">
                  <c:v>5.3349999999999995E-3</c:v>
                </c:pt>
                <c:pt idx="10255">
                  <c:v>5.1449999999999994E-3</c:v>
                </c:pt>
                <c:pt idx="10256">
                  <c:v>4.862E-3</c:v>
                </c:pt>
                <c:pt idx="10257">
                  <c:v>4.3579999999999999E-3</c:v>
                </c:pt>
                <c:pt idx="10258">
                  <c:v>3.9700000000000004E-3</c:v>
                </c:pt>
                <c:pt idx="10259">
                  <c:v>4.5989999999999998E-3</c:v>
                </c:pt>
                <c:pt idx="10260">
                  <c:v>6.3720000000000001E-3</c:v>
                </c:pt>
                <c:pt idx="10261">
                  <c:v>8.0870000000000004E-3</c:v>
                </c:pt>
                <c:pt idx="10262">
                  <c:v>9.7129999999999994E-3</c:v>
                </c:pt>
                <c:pt idx="10263">
                  <c:v>1.0386999999999999E-2</c:v>
                </c:pt>
                <c:pt idx="10264">
                  <c:v>2.5266E-2</c:v>
                </c:pt>
                <c:pt idx="10265">
                  <c:v>2.0388999999999997E-2</c:v>
                </c:pt>
                <c:pt idx="10266">
                  <c:v>1.6462999999999998E-2</c:v>
                </c:pt>
                <c:pt idx="10267">
                  <c:v>1.3809E-2</c:v>
                </c:pt>
                <c:pt idx="10268">
                  <c:v>4.2564999999999999E-2</c:v>
                </c:pt>
                <c:pt idx="10269">
                  <c:v>3.4728999999999996E-2</c:v>
                </c:pt>
                <c:pt idx="10270">
                  <c:v>2.7973999999999999E-2</c:v>
                </c:pt>
                <c:pt idx="10271">
                  <c:v>2.2660000000000003E-2</c:v>
                </c:pt>
                <c:pt idx="10272">
                  <c:v>2.1153999999999999E-2</c:v>
                </c:pt>
                <c:pt idx="10273">
                  <c:v>1.9268E-2</c:v>
                </c:pt>
                <c:pt idx="10274">
                  <c:v>1.6427999999999998E-2</c:v>
                </c:pt>
                <c:pt idx="10275">
                  <c:v>1.4080000000000001E-2</c:v>
                </c:pt>
                <c:pt idx="10276">
                  <c:v>1.9584000000000001E-2</c:v>
                </c:pt>
                <c:pt idx="10277">
                  <c:v>1.8023000000000001E-2</c:v>
                </c:pt>
                <c:pt idx="10278">
                  <c:v>1.4384999999999998E-2</c:v>
                </c:pt>
                <c:pt idx="10279">
                  <c:v>1.5292E-2</c:v>
                </c:pt>
                <c:pt idx="10280">
                  <c:v>1.4681999999999999E-2</c:v>
                </c:pt>
                <c:pt idx="10281">
                  <c:v>1.1687999999999999E-2</c:v>
                </c:pt>
                <c:pt idx="10282">
                  <c:v>1.9075999999999999E-2</c:v>
                </c:pt>
                <c:pt idx="10283">
                  <c:v>1.8706E-2</c:v>
                </c:pt>
                <c:pt idx="10284">
                  <c:v>2.4291E-2</c:v>
                </c:pt>
                <c:pt idx="10285">
                  <c:v>2.2974999999999999E-2</c:v>
                </c:pt>
                <c:pt idx="10286">
                  <c:v>1.8863999999999999E-2</c:v>
                </c:pt>
                <c:pt idx="10287">
                  <c:v>1.5726E-2</c:v>
                </c:pt>
                <c:pt idx="10288">
                  <c:v>1.5195E-2</c:v>
                </c:pt>
                <c:pt idx="10289">
                  <c:v>9.9469999999999992E-3</c:v>
                </c:pt>
                <c:pt idx="10290">
                  <c:v>7.2959999999999995E-3</c:v>
                </c:pt>
                <c:pt idx="10291">
                  <c:v>4.9959999999999996E-3</c:v>
                </c:pt>
                <c:pt idx="10292">
                  <c:v>3.9940000000000002E-3</c:v>
                </c:pt>
                <c:pt idx="10293">
                  <c:v>3.1909999999999998E-3</c:v>
                </c:pt>
                <c:pt idx="10294">
                  <c:v>3.6869999999999997E-3</c:v>
                </c:pt>
                <c:pt idx="10295">
                  <c:v>2.983E-3</c:v>
                </c:pt>
                <c:pt idx="10296">
                  <c:v>6.5680000000000001E-3</c:v>
                </c:pt>
                <c:pt idx="10297">
                  <c:v>4.7079999999999995E-3</c:v>
                </c:pt>
                <c:pt idx="10298">
                  <c:v>3.8969999999999999E-3</c:v>
                </c:pt>
                <c:pt idx="10299">
                  <c:v>2.8479999999999998E-3</c:v>
                </c:pt>
                <c:pt idx="10300">
                  <c:v>2.6210000000000001E-3</c:v>
                </c:pt>
                <c:pt idx="10301">
                  <c:v>2.2309999999999999E-3</c:v>
                </c:pt>
                <c:pt idx="10302">
                  <c:v>1.9849999999999998E-3</c:v>
                </c:pt>
                <c:pt idx="10303">
                  <c:v>3.1329999999999999E-3</c:v>
                </c:pt>
                <c:pt idx="10304">
                  <c:v>2.928E-3</c:v>
                </c:pt>
                <c:pt idx="10305">
                  <c:v>3.4059999999999997E-3</c:v>
                </c:pt>
                <c:pt idx="10306">
                  <c:v>4.4819999999999999E-3</c:v>
                </c:pt>
                <c:pt idx="10307">
                  <c:v>3.1110000000000001E-3</c:v>
                </c:pt>
                <c:pt idx="10308">
                  <c:v>3.0490000000000001E-3</c:v>
                </c:pt>
                <c:pt idx="10309">
                  <c:v>3.6569999999999997E-3</c:v>
                </c:pt>
                <c:pt idx="10310">
                  <c:v>3.8069999999999996E-3</c:v>
                </c:pt>
                <c:pt idx="10311">
                  <c:v>3.6900000000000001E-3</c:v>
                </c:pt>
                <c:pt idx="10312">
                  <c:v>3.2419999999999997E-3</c:v>
                </c:pt>
                <c:pt idx="10313">
                  <c:v>2.9239999999999999E-3</c:v>
                </c:pt>
                <c:pt idx="10314">
                  <c:v>2.5629999999999997E-3</c:v>
                </c:pt>
                <c:pt idx="10315">
                  <c:v>2.2669999999999999E-3</c:v>
                </c:pt>
                <c:pt idx="10316">
                  <c:v>3.192E-3</c:v>
                </c:pt>
                <c:pt idx="10317">
                  <c:v>2.82E-3</c:v>
                </c:pt>
                <c:pt idx="10318">
                  <c:v>1.882E-3</c:v>
                </c:pt>
                <c:pt idx="10319">
                  <c:v>2.8579999999999999E-3</c:v>
                </c:pt>
                <c:pt idx="10320">
                  <c:v>4.019E-3</c:v>
                </c:pt>
                <c:pt idx="10321">
                  <c:v>6.2449999999999997E-3</c:v>
                </c:pt>
                <c:pt idx="10322">
                  <c:v>6.502E-3</c:v>
                </c:pt>
                <c:pt idx="10323">
                  <c:v>8.0300000000000007E-3</c:v>
                </c:pt>
                <c:pt idx="10324">
                  <c:v>8.3850000000000001E-3</c:v>
                </c:pt>
                <c:pt idx="10325">
                  <c:v>1.3568E-2</c:v>
                </c:pt>
                <c:pt idx="10326">
                  <c:v>4.9445999999999997E-2</c:v>
                </c:pt>
                <c:pt idx="10327">
                  <c:v>4.7701E-2</c:v>
                </c:pt>
                <c:pt idx="10328">
                  <c:v>9.3480000000000008E-2</c:v>
                </c:pt>
                <c:pt idx="10329">
                  <c:v>8.1286999999999998E-2</c:v>
                </c:pt>
                <c:pt idx="10330">
                  <c:v>7.9270999999999994E-2</c:v>
                </c:pt>
                <c:pt idx="10331">
                  <c:v>6.9288000000000002E-2</c:v>
                </c:pt>
                <c:pt idx="10332">
                  <c:v>6.1517999999999996E-2</c:v>
                </c:pt>
                <c:pt idx="10333">
                  <c:v>6.3389000000000001E-2</c:v>
                </c:pt>
                <c:pt idx="10334">
                  <c:v>6.3529000000000002E-2</c:v>
                </c:pt>
                <c:pt idx="10335">
                  <c:v>8.7999999999999995E-2</c:v>
                </c:pt>
                <c:pt idx="10336">
                  <c:v>8.4645999999999999E-2</c:v>
                </c:pt>
                <c:pt idx="10337">
                  <c:v>7.5494999999999993E-2</c:v>
                </c:pt>
                <c:pt idx="10338">
                  <c:v>6.7441000000000001E-2</c:v>
                </c:pt>
                <c:pt idx="10339">
                  <c:v>6.3426999999999997E-2</c:v>
                </c:pt>
                <c:pt idx="10340">
                  <c:v>5.7998999999999995E-2</c:v>
                </c:pt>
                <c:pt idx="10341">
                  <c:v>5.2187999999999998E-2</c:v>
                </c:pt>
                <c:pt idx="10342">
                  <c:v>6.4288999999999999E-2</c:v>
                </c:pt>
                <c:pt idx="10343">
                  <c:v>6.3463999999999993E-2</c:v>
                </c:pt>
                <c:pt idx="10344">
                  <c:v>5.8557999999999999E-2</c:v>
                </c:pt>
                <c:pt idx="10345">
                  <c:v>5.1635999999999994E-2</c:v>
                </c:pt>
                <c:pt idx="10346">
                  <c:v>4.4735999999999998E-2</c:v>
                </c:pt>
                <c:pt idx="10347">
                  <c:v>3.5465999999999998E-2</c:v>
                </c:pt>
                <c:pt idx="10348">
                  <c:v>2.7045999999999997E-2</c:v>
                </c:pt>
                <c:pt idx="10349">
                  <c:v>2.4922999999999997E-2</c:v>
                </c:pt>
                <c:pt idx="10350">
                  <c:v>2.0597999999999998E-2</c:v>
                </c:pt>
                <c:pt idx="10351">
                  <c:v>2.2810999999999998E-2</c:v>
                </c:pt>
                <c:pt idx="10352">
                  <c:v>1.8794999999999999E-2</c:v>
                </c:pt>
                <c:pt idx="10353">
                  <c:v>1.8012999999999998E-2</c:v>
                </c:pt>
                <c:pt idx="10354">
                  <c:v>1.5288E-2</c:v>
                </c:pt>
                <c:pt idx="10355">
                  <c:v>1.4286E-2</c:v>
                </c:pt>
                <c:pt idx="10356">
                  <c:v>1.3056999999999999E-2</c:v>
                </c:pt>
                <c:pt idx="10357">
                  <c:v>1.1287E-2</c:v>
                </c:pt>
                <c:pt idx="10358">
                  <c:v>7.9419999999999994E-3</c:v>
                </c:pt>
                <c:pt idx="10359">
                  <c:v>5.8219999999999999E-3</c:v>
                </c:pt>
                <c:pt idx="10360">
                  <c:v>4.516E-3</c:v>
                </c:pt>
                <c:pt idx="10361">
                  <c:v>4.0539999999999994E-3</c:v>
                </c:pt>
                <c:pt idx="10362">
                  <c:v>5.1149999999999998E-3</c:v>
                </c:pt>
                <c:pt idx="10363">
                  <c:v>4.6519999999999999E-3</c:v>
                </c:pt>
                <c:pt idx="10364">
                  <c:v>8.4510000000000002E-3</c:v>
                </c:pt>
                <c:pt idx="10365">
                  <c:v>7.0049999999999999E-3</c:v>
                </c:pt>
                <c:pt idx="10366">
                  <c:v>6.4529999999999995E-3</c:v>
                </c:pt>
                <c:pt idx="10367">
                  <c:v>6.6059999999999999E-3</c:v>
                </c:pt>
                <c:pt idx="10368">
                  <c:v>3.7929999999999999E-3</c:v>
                </c:pt>
                <c:pt idx="10369">
                  <c:v>1.3196999999999999E-2</c:v>
                </c:pt>
                <c:pt idx="10370">
                  <c:v>2.9397999999999997E-2</c:v>
                </c:pt>
                <c:pt idx="10371">
                  <c:v>2.9503999999999999E-2</c:v>
                </c:pt>
                <c:pt idx="10372">
                  <c:v>2.7171999999999998E-2</c:v>
                </c:pt>
                <c:pt idx="10373">
                  <c:v>2.3234999999999999E-2</c:v>
                </c:pt>
                <c:pt idx="10374">
                  <c:v>2.8870999999999997E-2</c:v>
                </c:pt>
                <c:pt idx="10375">
                  <c:v>2.4326999999999998E-2</c:v>
                </c:pt>
                <c:pt idx="10376">
                  <c:v>2.0028000000000001E-2</c:v>
                </c:pt>
                <c:pt idx="10377">
                  <c:v>1.8921999999999998E-2</c:v>
                </c:pt>
                <c:pt idx="10378">
                  <c:v>1.6710000000000003E-2</c:v>
                </c:pt>
                <c:pt idx="10379">
                  <c:v>1.4355E-2</c:v>
                </c:pt>
                <c:pt idx="10380">
                  <c:v>1.2012E-2</c:v>
                </c:pt>
                <c:pt idx="10381">
                  <c:v>1.0584999999999999E-2</c:v>
                </c:pt>
                <c:pt idx="10382">
                  <c:v>9.7549999999999998E-3</c:v>
                </c:pt>
                <c:pt idx="10383">
                  <c:v>1.0191E-2</c:v>
                </c:pt>
                <c:pt idx="10384">
                  <c:v>1.1181999999999999E-2</c:v>
                </c:pt>
                <c:pt idx="10385">
                  <c:v>1.1654999999999999E-2</c:v>
                </c:pt>
                <c:pt idx="10386">
                  <c:v>1.3184E-2</c:v>
                </c:pt>
                <c:pt idx="10387">
                  <c:v>1.4310999999999999E-2</c:v>
                </c:pt>
                <c:pt idx="10388">
                  <c:v>1.4360000000000001E-2</c:v>
                </c:pt>
                <c:pt idx="10389">
                  <c:v>1.4530000000000001E-2</c:v>
                </c:pt>
                <c:pt idx="10390">
                  <c:v>1.6611999999999998E-2</c:v>
                </c:pt>
                <c:pt idx="10391">
                  <c:v>2.5679E-2</c:v>
                </c:pt>
                <c:pt idx="10392">
                  <c:v>2.0074999999999999E-2</c:v>
                </c:pt>
                <c:pt idx="10393">
                  <c:v>1.5764999999999998E-2</c:v>
                </c:pt>
                <c:pt idx="10394">
                  <c:v>1.6632999999999998E-2</c:v>
                </c:pt>
                <c:pt idx="10395">
                  <c:v>1.0310999999999999E-2</c:v>
                </c:pt>
                <c:pt idx="10396">
                  <c:v>7.490000000000001E-3</c:v>
                </c:pt>
                <c:pt idx="10397">
                  <c:v>6.3739999999999995E-3</c:v>
                </c:pt>
                <c:pt idx="10398">
                  <c:v>5.7819999999999998E-3</c:v>
                </c:pt>
                <c:pt idx="10399">
                  <c:v>4.6879999999999995E-3</c:v>
                </c:pt>
                <c:pt idx="10400">
                  <c:v>4.8219999999999999E-3</c:v>
                </c:pt>
                <c:pt idx="10401">
                  <c:v>4.5820000000000001E-3</c:v>
                </c:pt>
                <c:pt idx="10402">
                  <c:v>5.8459999999999996E-3</c:v>
                </c:pt>
                <c:pt idx="10403">
                  <c:v>5.6019999999999993E-3</c:v>
                </c:pt>
                <c:pt idx="10404">
                  <c:v>7.4289999999999998E-3</c:v>
                </c:pt>
                <c:pt idx="10405">
                  <c:v>1.1370000000000002E-2</c:v>
                </c:pt>
                <c:pt idx="10406">
                  <c:v>1.2017999999999999E-2</c:v>
                </c:pt>
                <c:pt idx="10407">
                  <c:v>1.2919E-2</c:v>
                </c:pt>
                <c:pt idx="10408">
                  <c:v>1.366E-2</c:v>
                </c:pt>
                <c:pt idx="10409">
                  <c:v>1.5134999999999999E-2</c:v>
                </c:pt>
                <c:pt idx="10410">
                  <c:v>1.6444E-2</c:v>
                </c:pt>
                <c:pt idx="10411">
                  <c:v>1.7310000000000002E-2</c:v>
                </c:pt>
                <c:pt idx="10412">
                  <c:v>2.1273E-2</c:v>
                </c:pt>
                <c:pt idx="10413">
                  <c:v>3.3680000000000002E-2</c:v>
                </c:pt>
                <c:pt idx="10414">
                  <c:v>5.3478999999999999E-2</c:v>
                </c:pt>
                <c:pt idx="10415">
                  <c:v>5.9230999999999999E-2</c:v>
                </c:pt>
                <c:pt idx="10416">
                  <c:v>4.1473999999999997E-2</c:v>
                </c:pt>
                <c:pt idx="10417">
                  <c:v>3.9664999999999999E-2</c:v>
                </c:pt>
                <c:pt idx="10418">
                  <c:v>3.3014000000000002E-2</c:v>
                </c:pt>
                <c:pt idx="10419">
                  <c:v>2.4806999999999999E-2</c:v>
                </c:pt>
                <c:pt idx="10420">
                  <c:v>2.0354000000000001E-2</c:v>
                </c:pt>
                <c:pt idx="10421">
                  <c:v>2.3824999999999999E-2</c:v>
                </c:pt>
                <c:pt idx="10422">
                  <c:v>1.9411999999999999E-2</c:v>
                </c:pt>
                <c:pt idx="10423">
                  <c:v>1.6808E-2</c:v>
                </c:pt>
                <c:pt idx="10424">
                  <c:v>1.4123E-2</c:v>
                </c:pt>
                <c:pt idx="10425">
                  <c:v>1.4877E-2</c:v>
                </c:pt>
                <c:pt idx="10426">
                  <c:v>1.4027E-2</c:v>
                </c:pt>
                <c:pt idx="10427">
                  <c:v>1.5205999999999999E-2</c:v>
                </c:pt>
                <c:pt idx="10428">
                  <c:v>1.5191999999999999E-2</c:v>
                </c:pt>
                <c:pt idx="10429">
                  <c:v>1.7077999999999999E-2</c:v>
                </c:pt>
                <c:pt idx="10430">
                  <c:v>1.8238000000000001E-2</c:v>
                </c:pt>
                <c:pt idx="10431">
                  <c:v>2.01E-2</c:v>
                </c:pt>
                <c:pt idx="10432">
                  <c:v>2.6330000000000003E-2</c:v>
                </c:pt>
                <c:pt idx="10433">
                  <c:v>3.2025999999999999E-2</c:v>
                </c:pt>
                <c:pt idx="10434">
                  <c:v>3.6306999999999999E-2</c:v>
                </c:pt>
                <c:pt idx="10435">
                  <c:v>3.3773999999999998E-2</c:v>
                </c:pt>
                <c:pt idx="10436">
                  <c:v>2.8180999999999998E-2</c:v>
                </c:pt>
                <c:pt idx="10437">
                  <c:v>4.3795000000000001E-2</c:v>
                </c:pt>
                <c:pt idx="10438">
                  <c:v>3.3527999999999995E-2</c:v>
                </c:pt>
                <c:pt idx="10439">
                  <c:v>3.6233000000000001E-2</c:v>
                </c:pt>
                <c:pt idx="10440">
                  <c:v>3.2086999999999997E-2</c:v>
                </c:pt>
                <c:pt idx="10441">
                  <c:v>3.1335000000000002E-2</c:v>
                </c:pt>
                <c:pt idx="10442">
                  <c:v>3.0889E-2</c:v>
                </c:pt>
                <c:pt idx="10443">
                  <c:v>2.5756999999999999E-2</c:v>
                </c:pt>
                <c:pt idx="10444">
                  <c:v>2.4402E-2</c:v>
                </c:pt>
                <c:pt idx="10445">
                  <c:v>2.3470000000000001E-2</c:v>
                </c:pt>
                <c:pt idx="10446">
                  <c:v>2.5706E-2</c:v>
                </c:pt>
                <c:pt idx="10447">
                  <c:v>2.5935999999999997E-2</c:v>
                </c:pt>
                <c:pt idx="10448">
                  <c:v>1.9463999999999999E-2</c:v>
                </c:pt>
                <c:pt idx="10449">
                  <c:v>1.771E-2</c:v>
                </c:pt>
                <c:pt idx="10450">
                  <c:v>1.5018999999999999E-2</c:v>
                </c:pt>
                <c:pt idx="10451">
                  <c:v>1.2837999999999999E-2</c:v>
                </c:pt>
                <c:pt idx="10452">
                  <c:v>2.2921999999999998E-2</c:v>
                </c:pt>
                <c:pt idx="10453">
                  <c:v>4.6023999999999995E-2</c:v>
                </c:pt>
                <c:pt idx="10454">
                  <c:v>3.6768999999999996E-2</c:v>
                </c:pt>
                <c:pt idx="10455">
                  <c:v>3.3604000000000002E-2</c:v>
                </c:pt>
                <c:pt idx="10456">
                  <c:v>2.8150000000000001E-2</c:v>
                </c:pt>
                <c:pt idx="10457">
                  <c:v>4.3910000000000005E-2</c:v>
                </c:pt>
                <c:pt idx="10458">
                  <c:v>3.5848999999999999E-2</c:v>
                </c:pt>
                <c:pt idx="10459">
                  <c:v>3.5476000000000001E-2</c:v>
                </c:pt>
                <c:pt idx="10460">
                  <c:v>2.7015999999999998E-2</c:v>
                </c:pt>
                <c:pt idx="10461">
                  <c:v>2.1026E-2</c:v>
                </c:pt>
                <c:pt idx="10462">
                  <c:v>2.0653999999999999E-2</c:v>
                </c:pt>
                <c:pt idx="10463">
                  <c:v>1.6102999999999999E-2</c:v>
                </c:pt>
                <c:pt idx="10464">
                  <c:v>1.3701E-2</c:v>
                </c:pt>
                <c:pt idx="10465">
                  <c:v>1.3318999999999999E-2</c:v>
                </c:pt>
                <c:pt idx="10466">
                  <c:v>1.4520999999999999E-2</c:v>
                </c:pt>
                <c:pt idx="10467">
                  <c:v>1.5392999999999999E-2</c:v>
                </c:pt>
                <c:pt idx="10468">
                  <c:v>1.7188999999999999E-2</c:v>
                </c:pt>
                <c:pt idx="10469">
                  <c:v>2.1106E-2</c:v>
                </c:pt>
                <c:pt idx="10470">
                  <c:v>2.6962E-2</c:v>
                </c:pt>
                <c:pt idx="10471">
                  <c:v>2.8506E-2</c:v>
                </c:pt>
                <c:pt idx="10472">
                  <c:v>4.0568E-2</c:v>
                </c:pt>
                <c:pt idx="10473">
                  <c:v>8.3690000000000001E-2</c:v>
                </c:pt>
                <c:pt idx="10474">
                  <c:v>8.9734999999999995E-2</c:v>
                </c:pt>
                <c:pt idx="10475">
                  <c:v>8.3270000000000011E-2</c:v>
                </c:pt>
                <c:pt idx="10476">
                  <c:v>0.106595</c:v>
                </c:pt>
                <c:pt idx="10477">
                  <c:v>0.13833399999999998</c:v>
                </c:pt>
                <c:pt idx="10478">
                  <c:v>0.16333399999999998</c:v>
                </c:pt>
                <c:pt idx="10479">
                  <c:v>0.19276699999999999</c:v>
                </c:pt>
                <c:pt idx="10480">
                  <c:v>0.200762</c:v>
                </c:pt>
                <c:pt idx="10481">
                  <c:v>0.22548599999999999</c:v>
                </c:pt>
                <c:pt idx="10482">
                  <c:v>0.27003499999999997</c:v>
                </c:pt>
                <c:pt idx="10483">
                  <c:v>0.35375799999999996</c:v>
                </c:pt>
                <c:pt idx="10484">
                  <c:v>0.38120199999999999</c:v>
                </c:pt>
                <c:pt idx="10485">
                  <c:v>0.41941699999999998</c:v>
                </c:pt>
                <c:pt idx="10486">
                  <c:v>0.48757200000000001</c:v>
                </c:pt>
                <c:pt idx="10487">
                  <c:v>0.50023099999999998</c:v>
                </c:pt>
                <c:pt idx="10488">
                  <c:v>0.53803099999999993</c:v>
                </c:pt>
                <c:pt idx="10489">
                  <c:v>0.56432700000000002</c:v>
                </c:pt>
                <c:pt idx="10490">
                  <c:v>0.59688200000000002</c:v>
                </c:pt>
                <c:pt idx="10491">
                  <c:v>0.63510699999999998</c:v>
                </c:pt>
                <c:pt idx="10492">
                  <c:v>0.63350000000000006</c:v>
                </c:pt>
                <c:pt idx="10493">
                  <c:v>0.679616</c:v>
                </c:pt>
                <c:pt idx="10494">
                  <c:v>0.68350599999999995</c:v>
                </c:pt>
                <c:pt idx="10495">
                  <c:v>0.69211499999999992</c:v>
                </c:pt>
                <c:pt idx="10496">
                  <c:v>0.70899400000000001</c:v>
                </c:pt>
                <c:pt idx="10497">
                  <c:v>0.71331199999999995</c:v>
                </c:pt>
                <c:pt idx="10498">
                  <c:v>0.71348499999999992</c:v>
                </c:pt>
                <c:pt idx="10499">
                  <c:v>0.71286000000000005</c:v>
                </c:pt>
                <c:pt idx="10500">
                  <c:v>0.718221</c:v>
                </c:pt>
                <c:pt idx="10501">
                  <c:v>0.71082899999999993</c:v>
                </c:pt>
                <c:pt idx="10502">
                  <c:v>0.71060299999999998</c:v>
                </c:pt>
                <c:pt idx="10503">
                  <c:v>0.65013699999999996</c:v>
                </c:pt>
                <c:pt idx="10504">
                  <c:v>0.67293700000000001</c:v>
                </c:pt>
                <c:pt idx="10505">
                  <c:v>0.66428100000000001</c:v>
                </c:pt>
                <c:pt idx="10506">
                  <c:v>0.64366299999999999</c:v>
                </c:pt>
                <c:pt idx="10507">
                  <c:v>0.62436799999999992</c:v>
                </c:pt>
                <c:pt idx="10508">
                  <c:v>0.59482699999999999</c:v>
                </c:pt>
                <c:pt idx="10509">
                  <c:v>0.58040199999999997</c:v>
                </c:pt>
                <c:pt idx="10510">
                  <c:v>0.60762799999999995</c:v>
                </c:pt>
                <c:pt idx="10511">
                  <c:v>0.58293000000000006</c:v>
                </c:pt>
                <c:pt idx="10512">
                  <c:v>0.57410499999999998</c:v>
                </c:pt>
                <c:pt idx="10513">
                  <c:v>0.55245100000000003</c:v>
                </c:pt>
                <c:pt idx="10514">
                  <c:v>0.52609600000000001</c:v>
                </c:pt>
                <c:pt idx="10515">
                  <c:v>0.50538700000000003</c:v>
                </c:pt>
                <c:pt idx="10516">
                  <c:v>0.48074599999999995</c:v>
                </c:pt>
                <c:pt idx="10517">
                  <c:v>0.44558899999999996</c:v>
                </c:pt>
                <c:pt idx="10518">
                  <c:v>0.38104000000000005</c:v>
                </c:pt>
                <c:pt idx="10519">
                  <c:v>0.36082500000000001</c:v>
                </c:pt>
                <c:pt idx="10520">
                  <c:v>0.36555699999999997</c:v>
                </c:pt>
                <c:pt idx="10521">
                  <c:v>0.34215299999999998</c:v>
                </c:pt>
                <c:pt idx="10522">
                  <c:v>0.30027799999999999</c:v>
                </c:pt>
                <c:pt idx="10523">
                  <c:v>0.279754</c:v>
                </c:pt>
                <c:pt idx="10524">
                  <c:v>0.26904899999999998</c:v>
                </c:pt>
                <c:pt idx="10525">
                  <c:v>0.26408899999999996</c:v>
                </c:pt>
                <c:pt idx="10526">
                  <c:v>0.26789299999999999</c:v>
                </c:pt>
                <c:pt idx="10527">
                  <c:v>0.27197099999999996</c:v>
                </c:pt>
                <c:pt idx="10528">
                  <c:v>0.26205899999999999</c:v>
                </c:pt>
                <c:pt idx="10529">
                  <c:v>0.26110899999999998</c:v>
                </c:pt>
                <c:pt idx="10530">
                  <c:v>0.27329599999999998</c:v>
                </c:pt>
                <c:pt idx="10531">
                  <c:v>0.262104</c:v>
                </c:pt>
                <c:pt idx="10532">
                  <c:v>0.25515199999999999</c:v>
                </c:pt>
                <c:pt idx="10533">
                  <c:v>0.25201299999999999</c:v>
                </c:pt>
                <c:pt idx="10534">
                  <c:v>0.255241</c:v>
                </c:pt>
                <c:pt idx="10535">
                  <c:v>0.263596</c:v>
                </c:pt>
                <c:pt idx="10536">
                  <c:v>0.244782</c:v>
                </c:pt>
                <c:pt idx="10537">
                  <c:v>0.23635499999999998</c:v>
                </c:pt>
                <c:pt idx="10538">
                  <c:v>0.222356</c:v>
                </c:pt>
                <c:pt idx="10539">
                  <c:v>0.22450799999999999</c:v>
                </c:pt>
                <c:pt idx="10540">
                  <c:v>0.22382299999999999</c:v>
                </c:pt>
                <c:pt idx="10541">
                  <c:v>0.22314899999999999</c:v>
                </c:pt>
                <c:pt idx="10542">
                  <c:v>0.21349899999999999</c:v>
                </c:pt>
                <c:pt idx="10543">
                  <c:v>0.21099599999999999</c:v>
                </c:pt>
                <c:pt idx="10544">
                  <c:v>0.19428599999999999</c:v>
                </c:pt>
                <c:pt idx="10545">
                  <c:v>0.18712199999999998</c:v>
                </c:pt>
                <c:pt idx="10546">
                  <c:v>0.19952699999999998</c:v>
                </c:pt>
                <c:pt idx="10547">
                  <c:v>0.208929</c:v>
                </c:pt>
                <c:pt idx="10548">
                  <c:v>0.186584</c:v>
                </c:pt>
                <c:pt idx="10549">
                  <c:v>0.18227000000000002</c:v>
                </c:pt>
                <c:pt idx="10550">
                  <c:v>0.18847899999999998</c:v>
                </c:pt>
                <c:pt idx="10551">
                  <c:v>0.23208199999999998</c:v>
                </c:pt>
                <c:pt idx="10552">
                  <c:v>0.25193100000000002</c:v>
                </c:pt>
                <c:pt idx="10553">
                  <c:v>0.25399299999999997</c:v>
                </c:pt>
                <c:pt idx="10554">
                  <c:v>0.25806400000000002</c:v>
                </c:pt>
                <c:pt idx="10555">
                  <c:v>0.24626199999999998</c:v>
                </c:pt>
                <c:pt idx="10556">
                  <c:v>0.23553000000000002</c:v>
                </c:pt>
                <c:pt idx="10557">
                  <c:v>0.22267199999999998</c:v>
                </c:pt>
                <c:pt idx="10558">
                  <c:v>0.21429299999999998</c:v>
                </c:pt>
                <c:pt idx="10559">
                  <c:v>0.20197499999999999</c:v>
                </c:pt>
                <c:pt idx="10560">
                  <c:v>0.20811299999999999</c:v>
                </c:pt>
                <c:pt idx="10561">
                  <c:v>0.200797</c:v>
                </c:pt>
                <c:pt idx="10562">
                  <c:v>0.19765000000000002</c:v>
                </c:pt>
                <c:pt idx="10563">
                  <c:v>0.18385199999999999</c:v>
                </c:pt>
                <c:pt idx="10564">
                  <c:v>0.176264</c:v>
                </c:pt>
                <c:pt idx="10565">
                  <c:v>0.16463899999999998</c:v>
                </c:pt>
                <c:pt idx="10566">
                  <c:v>0.15534499999999998</c:v>
                </c:pt>
                <c:pt idx="10567">
                  <c:v>0.14957899999999999</c:v>
                </c:pt>
                <c:pt idx="10568">
                  <c:v>0.13433299999999998</c:v>
                </c:pt>
                <c:pt idx="10569">
                  <c:v>0.128751</c:v>
                </c:pt>
                <c:pt idx="10570">
                  <c:v>0.117504</c:v>
                </c:pt>
                <c:pt idx="10571">
                  <c:v>0.10720399999999999</c:v>
                </c:pt>
                <c:pt idx="10572">
                  <c:v>9.8228999999999997E-2</c:v>
                </c:pt>
                <c:pt idx="10573">
                  <c:v>9.2938999999999994E-2</c:v>
                </c:pt>
                <c:pt idx="10574">
                  <c:v>9.0160000000000004E-2</c:v>
                </c:pt>
                <c:pt idx="10575">
                  <c:v>9.4060999999999992E-2</c:v>
                </c:pt>
                <c:pt idx="10576">
                  <c:v>8.6757000000000001E-2</c:v>
                </c:pt>
                <c:pt idx="10577">
                  <c:v>8.6498999999999993E-2</c:v>
                </c:pt>
                <c:pt idx="10578">
                  <c:v>9.3510999999999997E-2</c:v>
                </c:pt>
                <c:pt idx="10579">
                  <c:v>8.9722999999999997E-2</c:v>
                </c:pt>
                <c:pt idx="10580">
                  <c:v>7.9277E-2</c:v>
                </c:pt>
                <c:pt idx="10581">
                  <c:v>7.5872999999999996E-2</c:v>
                </c:pt>
                <c:pt idx="10582">
                  <c:v>7.1331999999999993E-2</c:v>
                </c:pt>
                <c:pt idx="10583">
                  <c:v>6.3073000000000004E-2</c:v>
                </c:pt>
                <c:pt idx="10584">
                  <c:v>6.3057000000000002E-2</c:v>
                </c:pt>
                <c:pt idx="10585">
                  <c:v>7.1511999999999992E-2</c:v>
                </c:pt>
                <c:pt idx="10586">
                  <c:v>7.4701000000000004E-2</c:v>
                </c:pt>
                <c:pt idx="10587">
                  <c:v>7.0082999999999993E-2</c:v>
                </c:pt>
                <c:pt idx="10588">
                  <c:v>7.1502999999999997E-2</c:v>
                </c:pt>
                <c:pt idx="10589">
                  <c:v>6.0847999999999999E-2</c:v>
                </c:pt>
                <c:pt idx="10590">
                  <c:v>6.8883E-2</c:v>
                </c:pt>
                <c:pt idx="10591">
                  <c:v>6.9617999999999999E-2</c:v>
                </c:pt>
                <c:pt idx="10592">
                  <c:v>6.9506999999999999E-2</c:v>
                </c:pt>
                <c:pt idx="10593">
                  <c:v>6.6791000000000003E-2</c:v>
                </c:pt>
                <c:pt idx="10594">
                  <c:v>4.9464000000000001E-2</c:v>
                </c:pt>
                <c:pt idx="10595">
                  <c:v>5.9671999999999996E-2</c:v>
                </c:pt>
                <c:pt idx="10596">
                  <c:v>5.6223999999999996E-2</c:v>
                </c:pt>
                <c:pt idx="10597">
                  <c:v>5.3122999999999997E-2</c:v>
                </c:pt>
                <c:pt idx="10598">
                  <c:v>5.5500999999999995E-2</c:v>
                </c:pt>
                <c:pt idx="10599">
                  <c:v>5.0510000000000006E-2</c:v>
                </c:pt>
                <c:pt idx="10600">
                  <c:v>4.2179000000000001E-2</c:v>
                </c:pt>
                <c:pt idx="10601">
                  <c:v>4.0930999999999995E-2</c:v>
                </c:pt>
                <c:pt idx="10602">
                  <c:v>3.7588999999999997E-2</c:v>
                </c:pt>
                <c:pt idx="10603">
                  <c:v>3.5907999999999995E-2</c:v>
                </c:pt>
                <c:pt idx="10604">
                  <c:v>3.1439000000000002E-2</c:v>
                </c:pt>
                <c:pt idx="10605">
                  <c:v>3.1711999999999997E-2</c:v>
                </c:pt>
                <c:pt idx="10606">
                  <c:v>2.9297E-2</c:v>
                </c:pt>
                <c:pt idx="10607">
                  <c:v>2.0150999999999999E-2</c:v>
                </c:pt>
                <c:pt idx="10608">
                  <c:v>2.2751E-2</c:v>
                </c:pt>
                <c:pt idx="10609">
                  <c:v>2.3236E-2</c:v>
                </c:pt>
                <c:pt idx="10610">
                  <c:v>2.5012E-2</c:v>
                </c:pt>
                <c:pt idx="10611">
                  <c:v>3.8892999999999997E-2</c:v>
                </c:pt>
                <c:pt idx="10612">
                  <c:v>4.0992000000000001E-2</c:v>
                </c:pt>
                <c:pt idx="10613">
                  <c:v>4.4784999999999998E-2</c:v>
                </c:pt>
                <c:pt idx="10614">
                  <c:v>6.7436999999999997E-2</c:v>
                </c:pt>
                <c:pt idx="10615">
                  <c:v>7.1831999999999993E-2</c:v>
                </c:pt>
                <c:pt idx="10616">
                  <c:v>7.7544000000000002E-2</c:v>
                </c:pt>
                <c:pt idx="10617">
                  <c:v>7.964099999999999E-2</c:v>
                </c:pt>
                <c:pt idx="10618">
                  <c:v>7.837899999999999E-2</c:v>
                </c:pt>
                <c:pt idx="10619">
                  <c:v>8.0393999999999993E-2</c:v>
                </c:pt>
                <c:pt idx="10620">
                  <c:v>8.1196999999999991E-2</c:v>
                </c:pt>
                <c:pt idx="10621">
                  <c:v>8.3706000000000003E-2</c:v>
                </c:pt>
                <c:pt idx="10622">
                  <c:v>8.3398E-2</c:v>
                </c:pt>
                <c:pt idx="10623">
                  <c:v>9.668199999999999E-2</c:v>
                </c:pt>
                <c:pt idx="10624">
                  <c:v>0.102591</c:v>
                </c:pt>
                <c:pt idx="10625">
                  <c:v>0.11611</c:v>
                </c:pt>
                <c:pt idx="10626">
                  <c:v>0.117202</c:v>
                </c:pt>
                <c:pt idx="10627">
                  <c:v>0.114854</c:v>
                </c:pt>
                <c:pt idx="10628">
                  <c:v>0.116711</c:v>
                </c:pt>
                <c:pt idx="10629">
                  <c:v>0.11033000000000001</c:v>
                </c:pt>
                <c:pt idx="10630">
                  <c:v>0.117587</c:v>
                </c:pt>
                <c:pt idx="10631">
                  <c:v>0.11483000000000002</c:v>
                </c:pt>
                <c:pt idx="10632">
                  <c:v>0.116616</c:v>
                </c:pt>
                <c:pt idx="10633">
                  <c:v>0.10172199999999999</c:v>
                </c:pt>
                <c:pt idx="10634">
                  <c:v>0.106171</c:v>
                </c:pt>
                <c:pt idx="10635">
                  <c:v>9.9791999999999992E-2</c:v>
                </c:pt>
                <c:pt idx="10636">
                  <c:v>0.101351</c:v>
                </c:pt>
                <c:pt idx="10637">
                  <c:v>9.7514999999999991E-2</c:v>
                </c:pt>
                <c:pt idx="10638">
                  <c:v>9.4287999999999997E-2</c:v>
                </c:pt>
                <c:pt idx="10639">
                  <c:v>8.7628999999999999E-2</c:v>
                </c:pt>
                <c:pt idx="10640">
                  <c:v>8.5958999999999994E-2</c:v>
                </c:pt>
                <c:pt idx="10641">
                  <c:v>8.5238999999999995E-2</c:v>
                </c:pt>
                <c:pt idx="10642">
                  <c:v>8.179199999999999E-2</c:v>
                </c:pt>
                <c:pt idx="10643">
                  <c:v>8.0753999999999992E-2</c:v>
                </c:pt>
                <c:pt idx="10644">
                  <c:v>7.6180000000000012E-2</c:v>
                </c:pt>
                <c:pt idx="10645">
                  <c:v>6.4667000000000002E-2</c:v>
                </c:pt>
                <c:pt idx="10646">
                  <c:v>6.1672999999999999E-2</c:v>
                </c:pt>
                <c:pt idx="10647">
                  <c:v>6.0285999999999999E-2</c:v>
                </c:pt>
                <c:pt idx="10648">
                  <c:v>7.3968999999999993E-2</c:v>
                </c:pt>
                <c:pt idx="10649">
                  <c:v>7.5962000000000002E-2</c:v>
                </c:pt>
                <c:pt idx="10650">
                  <c:v>0.105194</c:v>
                </c:pt>
                <c:pt idx="10651">
                  <c:v>9.8764999999999992E-2</c:v>
                </c:pt>
                <c:pt idx="10652">
                  <c:v>0.109583</c:v>
                </c:pt>
                <c:pt idx="10653">
                  <c:v>0.11136399999999999</c:v>
                </c:pt>
                <c:pt idx="10654">
                  <c:v>0.106587</c:v>
                </c:pt>
                <c:pt idx="10655">
                  <c:v>8.7924000000000002E-2</c:v>
                </c:pt>
                <c:pt idx="10656">
                  <c:v>7.0707999999999993E-2</c:v>
                </c:pt>
                <c:pt idx="10657">
                  <c:v>7.4587000000000001E-2</c:v>
                </c:pt>
                <c:pt idx="10658">
                  <c:v>7.3447999999999999E-2</c:v>
                </c:pt>
                <c:pt idx="10659">
                  <c:v>8.016899999999999E-2</c:v>
                </c:pt>
                <c:pt idx="10660">
                  <c:v>9.1058E-2</c:v>
                </c:pt>
                <c:pt idx="10661">
                  <c:v>9.4681000000000001E-2</c:v>
                </c:pt>
                <c:pt idx="10662">
                  <c:v>0.10255099999999999</c:v>
                </c:pt>
                <c:pt idx="10663">
                  <c:v>9.7196999999999992E-2</c:v>
                </c:pt>
                <c:pt idx="10664">
                  <c:v>0.100982</c:v>
                </c:pt>
                <c:pt idx="10665">
                  <c:v>9.3919000000000002E-2</c:v>
                </c:pt>
                <c:pt idx="10666">
                  <c:v>9.0624999999999997E-2</c:v>
                </c:pt>
                <c:pt idx="10667">
                  <c:v>8.202799999999999E-2</c:v>
                </c:pt>
                <c:pt idx="10668">
                  <c:v>7.4838000000000002E-2</c:v>
                </c:pt>
                <c:pt idx="10669">
                  <c:v>7.1993000000000001E-2</c:v>
                </c:pt>
                <c:pt idx="10670">
                  <c:v>6.5144999999999995E-2</c:v>
                </c:pt>
                <c:pt idx="10671">
                  <c:v>6.0902999999999999E-2</c:v>
                </c:pt>
                <c:pt idx="10672">
                  <c:v>5.6347999999999995E-2</c:v>
                </c:pt>
                <c:pt idx="10673">
                  <c:v>5.2975999999999995E-2</c:v>
                </c:pt>
                <c:pt idx="10674">
                  <c:v>4.6668999999999995E-2</c:v>
                </c:pt>
                <c:pt idx="10675">
                  <c:v>4.7001000000000001E-2</c:v>
                </c:pt>
                <c:pt idx="10676">
                  <c:v>3.9657999999999999E-2</c:v>
                </c:pt>
                <c:pt idx="10677">
                  <c:v>3.4237999999999998E-2</c:v>
                </c:pt>
                <c:pt idx="10678">
                  <c:v>3.7443999999999998E-2</c:v>
                </c:pt>
                <c:pt idx="10679">
                  <c:v>3.1011999999999998E-2</c:v>
                </c:pt>
                <c:pt idx="10680">
                  <c:v>2.3562E-2</c:v>
                </c:pt>
                <c:pt idx="10681">
                  <c:v>1.8036999999999997E-2</c:v>
                </c:pt>
                <c:pt idx="10682">
                  <c:v>1.7735999999999998E-2</c:v>
                </c:pt>
                <c:pt idx="10683">
                  <c:v>1.6506E-2</c:v>
                </c:pt>
                <c:pt idx="10684">
                  <c:v>1.6445999999999999E-2</c:v>
                </c:pt>
                <c:pt idx="10685">
                  <c:v>1.9991999999999999E-2</c:v>
                </c:pt>
                <c:pt idx="10686">
                  <c:v>1.9533999999999999E-2</c:v>
                </c:pt>
                <c:pt idx="10687">
                  <c:v>1.7602E-2</c:v>
                </c:pt>
                <c:pt idx="10688">
                  <c:v>1.8436999999999999E-2</c:v>
                </c:pt>
                <c:pt idx="10689">
                  <c:v>1.6848999999999999E-2</c:v>
                </c:pt>
                <c:pt idx="10690">
                  <c:v>1.7082E-2</c:v>
                </c:pt>
                <c:pt idx="10691">
                  <c:v>1.6430999999999998E-2</c:v>
                </c:pt>
                <c:pt idx="10692">
                  <c:v>1.61E-2</c:v>
                </c:pt>
                <c:pt idx="10693">
                  <c:v>1.5140000000000001E-2</c:v>
                </c:pt>
                <c:pt idx="10694">
                  <c:v>1.5071999999999999E-2</c:v>
                </c:pt>
                <c:pt idx="10695">
                  <c:v>1.3595999999999999E-2</c:v>
                </c:pt>
                <c:pt idx="10696">
                  <c:v>1.1191E-2</c:v>
                </c:pt>
                <c:pt idx="10697">
                  <c:v>1.2511E-2</c:v>
                </c:pt>
                <c:pt idx="10698">
                  <c:v>1.0619E-2</c:v>
                </c:pt>
                <c:pt idx="10699">
                  <c:v>9.1640000000000003E-3</c:v>
                </c:pt>
                <c:pt idx="10700">
                  <c:v>8.7910000000000002E-3</c:v>
                </c:pt>
                <c:pt idx="10701">
                  <c:v>9.018E-3</c:v>
                </c:pt>
                <c:pt idx="10702">
                  <c:v>8.4449999999999994E-3</c:v>
                </c:pt>
                <c:pt idx="10703">
                  <c:v>7.4989999999999996E-3</c:v>
                </c:pt>
                <c:pt idx="10704">
                  <c:v>5.8719999999999996E-3</c:v>
                </c:pt>
                <c:pt idx="10705">
                  <c:v>5.5200000000000006E-3</c:v>
                </c:pt>
                <c:pt idx="10706">
                  <c:v>4.4770000000000001E-3</c:v>
                </c:pt>
                <c:pt idx="10707">
                  <c:v>4.6280000000000002E-3</c:v>
                </c:pt>
                <c:pt idx="10708">
                  <c:v>3.8859999999999997E-3</c:v>
                </c:pt>
                <c:pt idx="10709">
                  <c:v>3.392E-3</c:v>
                </c:pt>
                <c:pt idx="10710">
                  <c:v>3.5309999999999999E-3</c:v>
                </c:pt>
                <c:pt idx="10711">
                  <c:v>3.8689999999999996E-3</c:v>
                </c:pt>
                <c:pt idx="10712">
                  <c:v>4.5379999999999995E-3</c:v>
                </c:pt>
                <c:pt idx="10713">
                  <c:v>4.0239999999999998E-3</c:v>
                </c:pt>
                <c:pt idx="10714">
                  <c:v>3.3939999999999999E-3</c:v>
                </c:pt>
                <c:pt idx="10715">
                  <c:v>2.441E-3</c:v>
                </c:pt>
                <c:pt idx="10716">
                  <c:v>1.3663E-2</c:v>
                </c:pt>
                <c:pt idx="10717">
                  <c:v>1.6597999999999998E-2</c:v>
                </c:pt>
                <c:pt idx="10718">
                  <c:v>2.1691999999999999E-2</c:v>
                </c:pt>
                <c:pt idx="10719">
                  <c:v>2.4010000000000004E-2</c:v>
                </c:pt>
                <c:pt idx="10720">
                  <c:v>2.3694E-2</c:v>
                </c:pt>
                <c:pt idx="10721">
                  <c:v>2.3458999999999997E-2</c:v>
                </c:pt>
                <c:pt idx="10722">
                  <c:v>2.5585999999999998E-2</c:v>
                </c:pt>
                <c:pt idx="10723">
                  <c:v>2.3952999999999999E-2</c:v>
                </c:pt>
                <c:pt idx="10724">
                  <c:v>2.6266999999999999E-2</c:v>
                </c:pt>
                <c:pt idx="10725">
                  <c:v>2.2227999999999998E-2</c:v>
                </c:pt>
                <c:pt idx="10726">
                  <c:v>2.103E-2</c:v>
                </c:pt>
                <c:pt idx="10727">
                  <c:v>1.9229E-2</c:v>
                </c:pt>
                <c:pt idx="10728">
                  <c:v>1.6795000000000001E-2</c:v>
                </c:pt>
                <c:pt idx="10729">
                  <c:v>1.3803999999999999E-2</c:v>
                </c:pt>
                <c:pt idx="10730">
                  <c:v>9.3469999999999994E-3</c:v>
                </c:pt>
                <c:pt idx="10731">
                  <c:v>6.711E-3</c:v>
                </c:pt>
                <c:pt idx="10732">
                  <c:v>6.4100000000000008E-3</c:v>
                </c:pt>
                <c:pt idx="10733">
                  <c:v>8.0759999999999998E-3</c:v>
                </c:pt>
                <c:pt idx="10734">
                  <c:v>8.9289999999999994E-3</c:v>
                </c:pt>
                <c:pt idx="10735">
                  <c:v>9.2619999999999994E-3</c:v>
                </c:pt>
                <c:pt idx="10736">
                  <c:v>7.2369999999999995E-3</c:v>
                </c:pt>
                <c:pt idx="10737">
                  <c:v>9.0709999999999992E-3</c:v>
                </c:pt>
                <c:pt idx="10738">
                  <c:v>1.6386999999999999E-2</c:v>
                </c:pt>
                <c:pt idx="10739">
                  <c:v>2.4728E-2</c:v>
                </c:pt>
                <c:pt idx="10740">
                  <c:v>2.5561999999999998E-2</c:v>
                </c:pt>
                <c:pt idx="10741">
                  <c:v>2.5625999999999999E-2</c:v>
                </c:pt>
                <c:pt idx="10742">
                  <c:v>2.6102E-2</c:v>
                </c:pt>
                <c:pt idx="10743">
                  <c:v>2.6426999999999999E-2</c:v>
                </c:pt>
                <c:pt idx="10744">
                  <c:v>2.7784999999999997E-2</c:v>
                </c:pt>
                <c:pt idx="10745">
                  <c:v>2.5630000000000003E-2</c:v>
                </c:pt>
                <c:pt idx="10746">
                  <c:v>2.3326E-2</c:v>
                </c:pt>
                <c:pt idx="10747">
                  <c:v>2.2688E-2</c:v>
                </c:pt>
                <c:pt idx="10748">
                  <c:v>1.9962999999999998E-2</c:v>
                </c:pt>
                <c:pt idx="10749">
                  <c:v>2.3944999999999998E-2</c:v>
                </c:pt>
                <c:pt idx="10750">
                  <c:v>1.9354E-2</c:v>
                </c:pt>
                <c:pt idx="10751">
                  <c:v>2.0200000000000003E-2</c:v>
                </c:pt>
                <c:pt idx="10752">
                  <c:v>1.5540000000000002E-2</c:v>
                </c:pt>
                <c:pt idx="10753">
                  <c:v>1.3685999999999999E-2</c:v>
                </c:pt>
                <c:pt idx="10754">
                  <c:v>1.4263999999999999E-2</c:v>
                </c:pt>
                <c:pt idx="10755">
                  <c:v>1.1465999999999999E-2</c:v>
                </c:pt>
                <c:pt idx="10756">
                  <c:v>1.0688999999999999E-2</c:v>
                </c:pt>
                <c:pt idx="10757">
                  <c:v>7.9670000000000001E-3</c:v>
                </c:pt>
                <c:pt idx="10758">
                  <c:v>6.8989999999999998E-3</c:v>
                </c:pt>
                <c:pt idx="10759">
                  <c:v>6.731E-3</c:v>
                </c:pt>
                <c:pt idx="10760">
                  <c:v>9.11E-3</c:v>
                </c:pt>
                <c:pt idx="10761">
                  <c:v>7.8219999999999991E-3</c:v>
                </c:pt>
                <c:pt idx="10762">
                  <c:v>7.5439999999999995E-3</c:v>
                </c:pt>
                <c:pt idx="10763">
                  <c:v>7.5929999999999999E-3</c:v>
                </c:pt>
                <c:pt idx="10764">
                  <c:v>9.1749999999999991E-3</c:v>
                </c:pt>
                <c:pt idx="10765">
                  <c:v>8.744E-3</c:v>
                </c:pt>
                <c:pt idx="10766">
                  <c:v>9.3559999999999997E-3</c:v>
                </c:pt>
                <c:pt idx="10767">
                  <c:v>1.0132E-2</c:v>
                </c:pt>
                <c:pt idx="10768">
                  <c:v>9.9579999999999998E-3</c:v>
                </c:pt>
                <c:pt idx="10769">
                  <c:v>9.018E-3</c:v>
                </c:pt>
                <c:pt idx="10770">
                  <c:v>9.3119999999999991E-3</c:v>
                </c:pt>
                <c:pt idx="10771">
                  <c:v>1.0111E-2</c:v>
                </c:pt>
                <c:pt idx="10772">
                  <c:v>1.3826E-2</c:v>
                </c:pt>
                <c:pt idx="10773">
                  <c:v>1.6403999999999998E-2</c:v>
                </c:pt>
                <c:pt idx="10774">
                  <c:v>1.9126999999999998E-2</c:v>
                </c:pt>
                <c:pt idx="10775">
                  <c:v>1.5398999999999999E-2</c:v>
                </c:pt>
                <c:pt idx="10776">
                  <c:v>1.7883E-2</c:v>
                </c:pt>
                <c:pt idx="10777">
                  <c:v>2.5655999999999998E-2</c:v>
                </c:pt>
                <c:pt idx="10778">
                  <c:v>1.9543999999999999E-2</c:v>
                </c:pt>
                <c:pt idx="10779">
                  <c:v>1.8963000000000001E-2</c:v>
                </c:pt>
                <c:pt idx="10780">
                  <c:v>1.2832999999999999E-2</c:v>
                </c:pt>
                <c:pt idx="10781">
                  <c:v>9.6369999999999997E-3</c:v>
                </c:pt>
                <c:pt idx="10782">
                  <c:v>8.2059999999999998E-3</c:v>
                </c:pt>
                <c:pt idx="10783">
                  <c:v>6.894E-3</c:v>
                </c:pt>
                <c:pt idx="10784">
                  <c:v>5.0229999999999997E-3</c:v>
                </c:pt>
                <c:pt idx="10785">
                  <c:v>6.8959999999999994E-3</c:v>
                </c:pt>
                <c:pt idx="10786">
                  <c:v>5.5049999999999995E-3</c:v>
                </c:pt>
                <c:pt idx="10787">
                  <c:v>6.672E-3</c:v>
                </c:pt>
                <c:pt idx="10788">
                  <c:v>5.0739999999999995E-3</c:v>
                </c:pt>
                <c:pt idx="10789">
                  <c:v>3.3649999999999999E-3</c:v>
                </c:pt>
                <c:pt idx="10790">
                  <c:v>4.0169999999999997E-3</c:v>
                </c:pt>
                <c:pt idx="10791">
                  <c:v>6.9019999999999993E-3</c:v>
                </c:pt>
                <c:pt idx="10792">
                  <c:v>7.5059999999999997E-3</c:v>
                </c:pt>
                <c:pt idx="10793">
                  <c:v>2.0916000000000001E-2</c:v>
                </c:pt>
                <c:pt idx="10794">
                  <c:v>1.4973999999999999E-2</c:v>
                </c:pt>
                <c:pt idx="10795">
                  <c:v>1.021E-2</c:v>
                </c:pt>
                <c:pt idx="10796">
                  <c:v>7.5469999999999999E-3</c:v>
                </c:pt>
                <c:pt idx="10797">
                  <c:v>7.9059999999999998E-3</c:v>
                </c:pt>
                <c:pt idx="10798">
                  <c:v>7.319E-3</c:v>
                </c:pt>
                <c:pt idx="10799">
                  <c:v>5.9329999999999999E-3</c:v>
                </c:pt>
                <c:pt idx="10800">
                  <c:v>4.6879999999999995E-3</c:v>
                </c:pt>
                <c:pt idx="10801">
                  <c:v>3.98E-3</c:v>
                </c:pt>
                <c:pt idx="10802">
                  <c:v>5.5959999999999994E-3</c:v>
                </c:pt>
                <c:pt idx="10803">
                  <c:v>5.921E-3</c:v>
                </c:pt>
                <c:pt idx="10804">
                  <c:v>6.1179999999999993E-3</c:v>
                </c:pt>
                <c:pt idx="10805">
                  <c:v>7.7009999999999995E-3</c:v>
                </c:pt>
                <c:pt idx="10806">
                  <c:v>1.0803E-2</c:v>
                </c:pt>
                <c:pt idx="10807">
                  <c:v>1.2914999999999999E-2</c:v>
                </c:pt>
                <c:pt idx="10808">
                  <c:v>1.4301999999999999E-2</c:v>
                </c:pt>
                <c:pt idx="10809">
                  <c:v>1.9826E-2</c:v>
                </c:pt>
                <c:pt idx="10810">
                  <c:v>2.4072E-2</c:v>
                </c:pt>
                <c:pt idx="10811">
                  <c:v>2.0267999999999998E-2</c:v>
                </c:pt>
                <c:pt idx="10812">
                  <c:v>2.2340000000000002E-2</c:v>
                </c:pt>
                <c:pt idx="10813">
                  <c:v>2.1183999999999998E-2</c:v>
                </c:pt>
                <c:pt idx="10814">
                  <c:v>2.3719E-2</c:v>
                </c:pt>
                <c:pt idx="10815">
                  <c:v>2.4808E-2</c:v>
                </c:pt>
                <c:pt idx="10816">
                  <c:v>2.2055999999999999E-2</c:v>
                </c:pt>
                <c:pt idx="10817">
                  <c:v>2.2908999999999999E-2</c:v>
                </c:pt>
                <c:pt idx="10818">
                  <c:v>1.8526000000000001E-2</c:v>
                </c:pt>
                <c:pt idx="10819">
                  <c:v>2.2157E-2</c:v>
                </c:pt>
                <c:pt idx="10820">
                  <c:v>5.2287999999999994E-2</c:v>
                </c:pt>
                <c:pt idx="10821">
                  <c:v>6.1903999999999994E-2</c:v>
                </c:pt>
                <c:pt idx="10822">
                  <c:v>5.1421999999999995E-2</c:v>
                </c:pt>
                <c:pt idx="10823">
                  <c:v>3.9867E-2</c:v>
                </c:pt>
                <c:pt idx="10824">
                  <c:v>3.2160000000000001E-2</c:v>
                </c:pt>
                <c:pt idx="10825">
                  <c:v>2.3240999999999998E-2</c:v>
                </c:pt>
                <c:pt idx="10826">
                  <c:v>1.8360000000000001E-2</c:v>
                </c:pt>
                <c:pt idx="10827">
                  <c:v>1.7020999999999998E-2</c:v>
                </c:pt>
                <c:pt idx="10828">
                  <c:v>1.2881E-2</c:v>
                </c:pt>
                <c:pt idx="10829">
                  <c:v>1.1214999999999999E-2</c:v>
                </c:pt>
                <c:pt idx="10830">
                  <c:v>9.4909999999999994E-3</c:v>
                </c:pt>
                <c:pt idx="10831">
                  <c:v>9.8839999999999987E-3</c:v>
                </c:pt>
                <c:pt idx="10832">
                  <c:v>8.2259999999999989E-3</c:v>
                </c:pt>
                <c:pt idx="10833">
                  <c:v>9.587E-3</c:v>
                </c:pt>
                <c:pt idx="10834">
                  <c:v>8.208E-3</c:v>
                </c:pt>
                <c:pt idx="10835">
                  <c:v>1.2532999999999999E-2</c:v>
                </c:pt>
                <c:pt idx="10836">
                  <c:v>9.8900000000000012E-3</c:v>
                </c:pt>
                <c:pt idx="10837">
                  <c:v>6.6519999999999999E-3</c:v>
                </c:pt>
                <c:pt idx="10838">
                  <c:v>7.4619999999999999E-3</c:v>
                </c:pt>
                <c:pt idx="10839">
                  <c:v>8.0140000000000003E-3</c:v>
                </c:pt>
                <c:pt idx="10840">
                  <c:v>7.404E-3</c:v>
                </c:pt>
                <c:pt idx="10841">
                  <c:v>7.7149999999999996E-3</c:v>
                </c:pt>
                <c:pt idx="10842">
                  <c:v>1.7808000000000001E-2</c:v>
                </c:pt>
                <c:pt idx="10843">
                  <c:v>1.7544000000000001E-2</c:v>
                </c:pt>
                <c:pt idx="10844">
                  <c:v>1.5531999999999999E-2</c:v>
                </c:pt>
                <c:pt idx="10845">
                  <c:v>1.3627E-2</c:v>
                </c:pt>
                <c:pt idx="10846">
                  <c:v>1.2414999999999999E-2</c:v>
                </c:pt>
                <c:pt idx="10847">
                  <c:v>9.6249999999999999E-3</c:v>
                </c:pt>
                <c:pt idx="10848">
                  <c:v>8.4859999999999988E-3</c:v>
                </c:pt>
                <c:pt idx="10849">
                  <c:v>6.9149999999999993E-3</c:v>
                </c:pt>
                <c:pt idx="10850">
                  <c:v>5.4440000000000001E-3</c:v>
                </c:pt>
                <c:pt idx="10851">
                  <c:v>5.5000000000000005E-3</c:v>
                </c:pt>
                <c:pt idx="10852">
                  <c:v>5.9189999999999998E-3</c:v>
                </c:pt>
                <c:pt idx="10853">
                  <c:v>5.1729999999999996E-3</c:v>
                </c:pt>
                <c:pt idx="10854">
                  <c:v>5.5039999999999993E-3</c:v>
                </c:pt>
                <c:pt idx="10855">
                  <c:v>4.5909999999999996E-3</c:v>
                </c:pt>
                <c:pt idx="10856">
                  <c:v>4.8370000000000002E-3</c:v>
                </c:pt>
                <c:pt idx="10857">
                  <c:v>3.7669999999999999E-3</c:v>
                </c:pt>
                <c:pt idx="10858">
                  <c:v>2.761E-3</c:v>
                </c:pt>
                <c:pt idx="10859">
                  <c:v>2.006E-3</c:v>
                </c:pt>
                <c:pt idx="10860">
                  <c:v>1.7879999999999999E-3</c:v>
                </c:pt>
                <c:pt idx="10861">
                  <c:v>4.6129999999999999E-3</c:v>
                </c:pt>
                <c:pt idx="10862">
                  <c:v>4.738E-3</c:v>
                </c:pt>
                <c:pt idx="10863">
                  <c:v>7.6449999999999999E-3</c:v>
                </c:pt>
                <c:pt idx="10864">
                  <c:v>1.0430999999999999E-2</c:v>
                </c:pt>
                <c:pt idx="10865">
                  <c:v>7.9410000000000001E-3</c:v>
                </c:pt>
                <c:pt idx="10866">
                  <c:v>6.3019999999999994E-3</c:v>
                </c:pt>
                <c:pt idx="10867">
                  <c:v>4.9059999999999998E-3</c:v>
                </c:pt>
                <c:pt idx="10868">
                  <c:v>3.3900000000000002E-3</c:v>
                </c:pt>
                <c:pt idx="10869">
                  <c:v>2.627E-3</c:v>
                </c:pt>
                <c:pt idx="10870">
                  <c:v>3.3439999999999998E-3</c:v>
                </c:pt>
                <c:pt idx="10871">
                  <c:v>2.0569999999999998E-3</c:v>
                </c:pt>
                <c:pt idx="10872">
                  <c:v>2.362E-3</c:v>
                </c:pt>
                <c:pt idx="10873">
                  <c:v>2.3219999999999998E-3</c:v>
                </c:pt>
                <c:pt idx="10874">
                  <c:v>2.4039999999999999E-3</c:v>
                </c:pt>
                <c:pt idx="10875">
                  <c:v>2.3339999999999997E-3</c:v>
                </c:pt>
                <c:pt idx="10876">
                  <c:v>3.2209999999999999E-3</c:v>
                </c:pt>
                <c:pt idx="10877">
                  <c:v>3.9900000000000005E-3</c:v>
                </c:pt>
                <c:pt idx="10878">
                  <c:v>4.5829999999999994E-3</c:v>
                </c:pt>
                <c:pt idx="10879">
                  <c:v>5.2859999999999999E-3</c:v>
                </c:pt>
                <c:pt idx="10880">
                  <c:v>5.8479999999999999E-3</c:v>
                </c:pt>
                <c:pt idx="10881">
                  <c:v>9.6539999999999994E-3</c:v>
                </c:pt>
                <c:pt idx="10882">
                  <c:v>9.4479999999999998E-3</c:v>
                </c:pt>
                <c:pt idx="10883">
                  <c:v>1.5142999999999998E-2</c:v>
                </c:pt>
                <c:pt idx="10884">
                  <c:v>1.4593999999999999E-2</c:v>
                </c:pt>
                <c:pt idx="10885">
                  <c:v>1.4643E-2</c:v>
                </c:pt>
                <c:pt idx="10886">
                  <c:v>1.6837999999999999E-2</c:v>
                </c:pt>
                <c:pt idx="10887">
                  <c:v>3.4772999999999998E-2</c:v>
                </c:pt>
                <c:pt idx="10888">
                  <c:v>2.7970999999999999E-2</c:v>
                </c:pt>
                <c:pt idx="10889">
                  <c:v>2.1904999999999997E-2</c:v>
                </c:pt>
                <c:pt idx="10890">
                  <c:v>2.1177999999999999E-2</c:v>
                </c:pt>
                <c:pt idx="10891">
                  <c:v>1.7579000000000001E-2</c:v>
                </c:pt>
                <c:pt idx="10892">
                  <c:v>1.3023999999999999E-2</c:v>
                </c:pt>
                <c:pt idx="10893">
                  <c:v>2.1037E-2</c:v>
                </c:pt>
                <c:pt idx="10894">
                  <c:v>1.7455999999999999E-2</c:v>
                </c:pt>
                <c:pt idx="10895">
                  <c:v>1.7482999999999999E-2</c:v>
                </c:pt>
                <c:pt idx="10896">
                  <c:v>1.6367E-2</c:v>
                </c:pt>
                <c:pt idx="10897">
                  <c:v>1.6337999999999998E-2</c:v>
                </c:pt>
                <c:pt idx="10898">
                  <c:v>1.5325999999999999E-2</c:v>
                </c:pt>
                <c:pt idx="10899">
                  <c:v>1.2473E-2</c:v>
                </c:pt>
                <c:pt idx="10900">
                  <c:v>1.0992E-2</c:v>
                </c:pt>
                <c:pt idx="10901">
                  <c:v>9.6039999999999997E-3</c:v>
                </c:pt>
                <c:pt idx="10902">
                  <c:v>8.8939999999999991E-3</c:v>
                </c:pt>
                <c:pt idx="10903">
                  <c:v>7.9139999999999992E-3</c:v>
                </c:pt>
                <c:pt idx="10904">
                  <c:v>7.2289999999999993E-3</c:v>
                </c:pt>
                <c:pt idx="10905">
                  <c:v>6.7949999999999998E-3</c:v>
                </c:pt>
                <c:pt idx="10906">
                  <c:v>5.274E-3</c:v>
                </c:pt>
                <c:pt idx="10907">
                  <c:v>4.254E-3</c:v>
                </c:pt>
                <c:pt idx="10908">
                  <c:v>3.7589999999999998E-3</c:v>
                </c:pt>
                <c:pt idx="10909">
                  <c:v>3.7759999999999998E-3</c:v>
                </c:pt>
                <c:pt idx="10910">
                  <c:v>4.1469999999999996E-3</c:v>
                </c:pt>
                <c:pt idx="10911">
                  <c:v>5.0429999999999997E-3</c:v>
                </c:pt>
                <c:pt idx="10912">
                  <c:v>5.117E-3</c:v>
                </c:pt>
                <c:pt idx="10913">
                  <c:v>5.9289999999999994E-3</c:v>
                </c:pt>
                <c:pt idx="10914">
                  <c:v>1.1212E-2</c:v>
                </c:pt>
                <c:pt idx="10915">
                  <c:v>9.0879999999999989E-3</c:v>
                </c:pt>
                <c:pt idx="10916">
                  <c:v>9.7809999999999998E-3</c:v>
                </c:pt>
                <c:pt idx="10917">
                  <c:v>7.9360000000000003E-3</c:v>
                </c:pt>
                <c:pt idx="10918">
                  <c:v>5.7479999999999996E-3</c:v>
                </c:pt>
                <c:pt idx="10919">
                  <c:v>5.7589999999999994E-3</c:v>
                </c:pt>
                <c:pt idx="10920">
                  <c:v>7.522E-3</c:v>
                </c:pt>
                <c:pt idx="10921">
                  <c:v>7.9059999999999998E-3</c:v>
                </c:pt>
                <c:pt idx="10922">
                  <c:v>6.9679999999999994E-3</c:v>
                </c:pt>
                <c:pt idx="10923">
                  <c:v>9.1640000000000003E-3</c:v>
                </c:pt>
                <c:pt idx="10924">
                  <c:v>1.7315999999999998E-2</c:v>
                </c:pt>
                <c:pt idx="10925">
                  <c:v>1.4270000000000001E-2</c:v>
                </c:pt>
                <c:pt idx="10926">
                  <c:v>1.2161999999999999E-2</c:v>
                </c:pt>
                <c:pt idx="10927">
                  <c:v>9.4769999999999993E-3</c:v>
                </c:pt>
                <c:pt idx="10928">
                  <c:v>8.3149999999999995E-3</c:v>
                </c:pt>
                <c:pt idx="10929">
                  <c:v>1.2607999999999999E-2</c:v>
                </c:pt>
                <c:pt idx="10930">
                  <c:v>1.1203999999999999E-2</c:v>
                </c:pt>
                <c:pt idx="10931">
                  <c:v>1.1413E-2</c:v>
                </c:pt>
                <c:pt idx="10932">
                  <c:v>1.7730000000000003E-2</c:v>
                </c:pt>
                <c:pt idx="10933">
                  <c:v>1.7953E-2</c:v>
                </c:pt>
                <c:pt idx="10934">
                  <c:v>1.4881E-2</c:v>
                </c:pt>
                <c:pt idx="10935">
                  <c:v>1.3278E-2</c:v>
                </c:pt>
                <c:pt idx="10936">
                  <c:v>6.622299999999999E-2</c:v>
                </c:pt>
                <c:pt idx="10937">
                  <c:v>5.8721999999999996E-2</c:v>
                </c:pt>
                <c:pt idx="10938">
                  <c:v>6.6480000000000011E-2</c:v>
                </c:pt>
                <c:pt idx="10939">
                  <c:v>7.4468999999999994E-2</c:v>
                </c:pt>
                <c:pt idx="10940">
                  <c:v>6.1255999999999998E-2</c:v>
                </c:pt>
                <c:pt idx="10941">
                  <c:v>5.8842999999999999E-2</c:v>
                </c:pt>
                <c:pt idx="10942">
                  <c:v>5.0183999999999999E-2</c:v>
                </c:pt>
                <c:pt idx="10943">
                  <c:v>4.1188999999999996E-2</c:v>
                </c:pt>
                <c:pt idx="10944">
                  <c:v>3.3315999999999998E-2</c:v>
                </c:pt>
                <c:pt idx="10945">
                  <c:v>2.8586E-2</c:v>
                </c:pt>
                <c:pt idx="10946">
                  <c:v>2.1691999999999999E-2</c:v>
                </c:pt>
                <c:pt idx="10947">
                  <c:v>1.9584999999999998E-2</c:v>
                </c:pt>
                <c:pt idx="10948">
                  <c:v>1.6149E-2</c:v>
                </c:pt>
                <c:pt idx="10949">
                  <c:v>1.3823999999999999E-2</c:v>
                </c:pt>
                <c:pt idx="10950">
                  <c:v>1.196E-2</c:v>
                </c:pt>
                <c:pt idx="10951">
                  <c:v>1.1453999999999999E-2</c:v>
                </c:pt>
                <c:pt idx="10952">
                  <c:v>1.2692E-2</c:v>
                </c:pt>
                <c:pt idx="10953">
                  <c:v>1.2898999999999999E-2</c:v>
                </c:pt>
                <c:pt idx="10954">
                  <c:v>1.12E-2</c:v>
                </c:pt>
                <c:pt idx="10955">
                  <c:v>9.1589999999999987E-3</c:v>
                </c:pt>
                <c:pt idx="10956">
                  <c:v>7.3159999999999996E-3</c:v>
                </c:pt>
                <c:pt idx="10957">
                  <c:v>6.515E-3</c:v>
                </c:pt>
                <c:pt idx="10958">
                  <c:v>4.7669999999999995E-3</c:v>
                </c:pt>
                <c:pt idx="10959">
                  <c:v>4.4619999999999998E-3</c:v>
                </c:pt>
                <c:pt idx="10960">
                  <c:v>4.6020000000000002E-3</c:v>
                </c:pt>
                <c:pt idx="10961">
                  <c:v>5.2129999999999998E-3</c:v>
                </c:pt>
                <c:pt idx="10962">
                  <c:v>7.2829999999999995E-3</c:v>
                </c:pt>
                <c:pt idx="10963">
                  <c:v>6.574E-3</c:v>
                </c:pt>
                <c:pt idx="10964">
                  <c:v>7.9290000000000003E-3</c:v>
                </c:pt>
                <c:pt idx="10965">
                  <c:v>6.7580000000000001E-3</c:v>
                </c:pt>
                <c:pt idx="10966">
                  <c:v>7.4600000000000005E-3</c:v>
                </c:pt>
                <c:pt idx="10967">
                  <c:v>6.2129999999999998E-3</c:v>
                </c:pt>
                <c:pt idx="10968">
                  <c:v>6.9319999999999998E-3</c:v>
                </c:pt>
                <c:pt idx="10969">
                  <c:v>4.6829999999999997E-3</c:v>
                </c:pt>
                <c:pt idx="10970">
                  <c:v>4.1319999999999994E-3</c:v>
                </c:pt>
                <c:pt idx="10971">
                  <c:v>4.1519999999999994E-3</c:v>
                </c:pt>
                <c:pt idx="10972">
                  <c:v>3.114E-3</c:v>
                </c:pt>
                <c:pt idx="10973">
                  <c:v>8.572999999999999E-3</c:v>
                </c:pt>
                <c:pt idx="10974">
                  <c:v>1.0855999999999999E-2</c:v>
                </c:pt>
                <c:pt idx="10975">
                  <c:v>1.1927999999999999E-2</c:v>
                </c:pt>
                <c:pt idx="10976">
                  <c:v>2.2071999999999998E-2</c:v>
                </c:pt>
                <c:pt idx="10977">
                  <c:v>2.6483E-2</c:v>
                </c:pt>
                <c:pt idx="10978">
                  <c:v>2.9360999999999998E-2</c:v>
                </c:pt>
                <c:pt idx="10979">
                  <c:v>2.9592999999999998E-2</c:v>
                </c:pt>
                <c:pt idx="10980">
                  <c:v>2.3896999999999998E-2</c:v>
                </c:pt>
                <c:pt idx="10981">
                  <c:v>2.6095999999999998E-2</c:v>
                </c:pt>
                <c:pt idx="10982">
                  <c:v>2.3852999999999999E-2</c:v>
                </c:pt>
                <c:pt idx="10983">
                  <c:v>1.5500999999999999E-2</c:v>
                </c:pt>
                <c:pt idx="10984">
                  <c:v>1.2853999999999999E-2</c:v>
                </c:pt>
                <c:pt idx="10985">
                  <c:v>1.5753E-2</c:v>
                </c:pt>
                <c:pt idx="10986">
                  <c:v>2.0815999999999998E-2</c:v>
                </c:pt>
                <c:pt idx="10987">
                  <c:v>1.9640000000000001E-2</c:v>
                </c:pt>
                <c:pt idx="10988">
                  <c:v>1.9740000000000001E-2</c:v>
                </c:pt>
                <c:pt idx="10989">
                  <c:v>1.8275E-2</c:v>
                </c:pt>
                <c:pt idx="10990">
                  <c:v>2.2792999999999997E-2</c:v>
                </c:pt>
                <c:pt idx="10991">
                  <c:v>2.4003E-2</c:v>
                </c:pt>
                <c:pt idx="10992">
                  <c:v>2.6440999999999999E-2</c:v>
                </c:pt>
                <c:pt idx="10993">
                  <c:v>2.8210000000000002E-2</c:v>
                </c:pt>
                <c:pt idx="10994">
                  <c:v>2.6070000000000003E-2</c:v>
                </c:pt>
                <c:pt idx="10995">
                  <c:v>2.6830000000000003E-2</c:v>
                </c:pt>
                <c:pt idx="10996">
                  <c:v>2.6773999999999999E-2</c:v>
                </c:pt>
                <c:pt idx="10997">
                  <c:v>2.3828999999999999E-2</c:v>
                </c:pt>
                <c:pt idx="10998">
                  <c:v>2.2534999999999999E-2</c:v>
                </c:pt>
                <c:pt idx="10999">
                  <c:v>2.2770000000000002E-2</c:v>
                </c:pt>
                <c:pt idx="11000">
                  <c:v>2.8950999999999998E-2</c:v>
                </c:pt>
                <c:pt idx="11001">
                  <c:v>3.7961000000000002E-2</c:v>
                </c:pt>
                <c:pt idx="11002">
                  <c:v>5.9818999999999997E-2</c:v>
                </c:pt>
                <c:pt idx="11003">
                  <c:v>8.8557999999999998E-2</c:v>
                </c:pt>
                <c:pt idx="11004">
                  <c:v>9.8442000000000002E-2</c:v>
                </c:pt>
                <c:pt idx="11005">
                  <c:v>0.104708</c:v>
                </c:pt>
                <c:pt idx="11006">
                  <c:v>0.120226</c:v>
                </c:pt>
                <c:pt idx="11007">
                  <c:v>0.13963100000000001</c:v>
                </c:pt>
                <c:pt idx="11008">
                  <c:v>0.15095600000000001</c:v>
                </c:pt>
                <c:pt idx="11009">
                  <c:v>0.15747700000000001</c:v>
                </c:pt>
                <c:pt idx="11010">
                  <c:v>0.15718399999999999</c:v>
                </c:pt>
                <c:pt idx="11011">
                  <c:v>0.147067</c:v>
                </c:pt>
                <c:pt idx="11012">
                  <c:v>0.14462899999999998</c:v>
                </c:pt>
                <c:pt idx="11013">
                  <c:v>0.140905</c:v>
                </c:pt>
                <c:pt idx="11014">
                  <c:v>0.128524</c:v>
                </c:pt>
                <c:pt idx="11015">
                  <c:v>0.12576099999999998</c:v>
                </c:pt>
                <c:pt idx="11016">
                  <c:v>0.113442</c:v>
                </c:pt>
                <c:pt idx="11017">
                  <c:v>0.11755299999999999</c:v>
                </c:pt>
                <c:pt idx="11018">
                  <c:v>9.4052999999999998E-2</c:v>
                </c:pt>
                <c:pt idx="11019">
                  <c:v>9.0892000000000001E-2</c:v>
                </c:pt>
                <c:pt idx="11020">
                  <c:v>7.6994999999999994E-2</c:v>
                </c:pt>
                <c:pt idx="11021">
                  <c:v>6.7757999999999999E-2</c:v>
                </c:pt>
                <c:pt idx="11022">
                  <c:v>6.3968999999999998E-2</c:v>
                </c:pt>
                <c:pt idx="11023">
                  <c:v>6.6518999999999995E-2</c:v>
                </c:pt>
                <c:pt idx="11024">
                  <c:v>6.1975999999999996E-2</c:v>
                </c:pt>
                <c:pt idx="11025">
                  <c:v>5.8703999999999999E-2</c:v>
                </c:pt>
                <c:pt idx="11026">
                  <c:v>5.6126999999999996E-2</c:v>
                </c:pt>
                <c:pt idx="11027">
                  <c:v>5.5683999999999997E-2</c:v>
                </c:pt>
                <c:pt idx="11028">
                  <c:v>6.0773000000000001E-2</c:v>
                </c:pt>
                <c:pt idx="11029">
                  <c:v>5.6970000000000007E-2</c:v>
                </c:pt>
                <c:pt idx="11030">
                  <c:v>5.2306999999999999E-2</c:v>
                </c:pt>
                <c:pt idx="11031">
                  <c:v>4.4871000000000001E-2</c:v>
                </c:pt>
                <c:pt idx="11032">
                  <c:v>4.6182999999999995E-2</c:v>
                </c:pt>
                <c:pt idx="11033">
                  <c:v>4.0677999999999999E-2</c:v>
                </c:pt>
                <c:pt idx="11034">
                  <c:v>3.6824999999999997E-2</c:v>
                </c:pt>
                <c:pt idx="11035">
                  <c:v>3.9053999999999998E-2</c:v>
                </c:pt>
                <c:pt idx="11036">
                  <c:v>3.1997999999999999E-2</c:v>
                </c:pt>
                <c:pt idx="11037">
                  <c:v>2.6373999999999998E-2</c:v>
                </c:pt>
                <c:pt idx="11038">
                  <c:v>3.1153E-2</c:v>
                </c:pt>
                <c:pt idx="11039">
                  <c:v>3.7350000000000001E-2</c:v>
                </c:pt>
                <c:pt idx="11040">
                  <c:v>4.6445E-2</c:v>
                </c:pt>
                <c:pt idx="11041">
                  <c:v>6.1612E-2</c:v>
                </c:pt>
                <c:pt idx="11042">
                  <c:v>6.6855999999999999E-2</c:v>
                </c:pt>
                <c:pt idx="11043">
                  <c:v>7.1093000000000003E-2</c:v>
                </c:pt>
                <c:pt idx="11044">
                  <c:v>7.893399999999999E-2</c:v>
                </c:pt>
                <c:pt idx="11045">
                  <c:v>8.6516999999999997E-2</c:v>
                </c:pt>
                <c:pt idx="11046">
                  <c:v>9.7735000000000002E-2</c:v>
                </c:pt>
                <c:pt idx="11047">
                  <c:v>0.113525</c:v>
                </c:pt>
                <c:pt idx="11048">
                  <c:v>0.112152</c:v>
                </c:pt>
                <c:pt idx="11049">
                  <c:v>0.10457000000000001</c:v>
                </c:pt>
                <c:pt idx="11050">
                  <c:v>0.113173</c:v>
                </c:pt>
                <c:pt idx="11051">
                  <c:v>0.107781</c:v>
                </c:pt>
                <c:pt idx="11052">
                  <c:v>0.12300699999999999</c:v>
                </c:pt>
                <c:pt idx="11053">
                  <c:v>0.123974</c:v>
                </c:pt>
                <c:pt idx="11054">
                  <c:v>0.129943</c:v>
                </c:pt>
                <c:pt idx="11055">
                  <c:v>0.15721599999999999</c:v>
                </c:pt>
                <c:pt idx="11056">
                  <c:v>0.17651799999999998</c:v>
                </c:pt>
                <c:pt idx="11057">
                  <c:v>0.185248</c:v>
                </c:pt>
                <c:pt idx="11058">
                  <c:v>0.201018</c:v>
                </c:pt>
                <c:pt idx="11059">
                  <c:v>0.21843299999999999</c:v>
                </c:pt>
                <c:pt idx="11060">
                  <c:v>0.23022399999999998</c:v>
                </c:pt>
                <c:pt idx="11061">
                  <c:v>0.22343000000000002</c:v>
                </c:pt>
                <c:pt idx="11062">
                  <c:v>0.21820499999999998</c:v>
                </c:pt>
                <c:pt idx="11063">
                  <c:v>0.22031599999999998</c:v>
                </c:pt>
                <c:pt idx="11064">
                  <c:v>0.20899399999999999</c:v>
                </c:pt>
                <c:pt idx="11065">
                  <c:v>0.19795299999999999</c:v>
                </c:pt>
                <c:pt idx="11066">
                  <c:v>0.18456499999999998</c:v>
                </c:pt>
                <c:pt idx="11067">
                  <c:v>0.17310599999999998</c:v>
                </c:pt>
                <c:pt idx="11068">
                  <c:v>0.185054</c:v>
                </c:pt>
                <c:pt idx="11069">
                  <c:v>0.19597699999999998</c:v>
                </c:pt>
                <c:pt idx="11070">
                  <c:v>0.189723</c:v>
                </c:pt>
                <c:pt idx="11071">
                  <c:v>0.181427</c:v>
                </c:pt>
                <c:pt idx="11072">
                  <c:v>0.17308399999999999</c:v>
                </c:pt>
                <c:pt idx="11073">
                  <c:v>0.15892799999999999</c:v>
                </c:pt>
                <c:pt idx="11074">
                  <c:v>0.153</c:v>
                </c:pt>
                <c:pt idx="11075">
                  <c:v>0.158525</c:v>
                </c:pt>
                <c:pt idx="11076">
                  <c:v>0.182008</c:v>
                </c:pt>
                <c:pt idx="11077">
                  <c:v>0.21668099999999998</c:v>
                </c:pt>
                <c:pt idx="11078">
                  <c:v>0.21615199999999998</c:v>
                </c:pt>
                <c:pt idx="11079">
                  <c:v>0.216145</c:v>
                </c:pt>
                <c:pt idx="11080">
                  <c:v>0.22362499999999999</c:v>
                </c:pt>
                <c:pt idx="11081">
                  <c:v>0.23970000000000002</c:v>
                </c:pt>
                <c:pt idx="11082">
                  <c:v>0.24074699999999999</c:v>
                </c:pt>
                <c:pt idx="11083">
                  <c:v>0.23841699999999999</c:v>
                </c:pt>
                <c:pt idx="11084">
                  <c:v>0.23582699999999998</c:v>
                </c:pt>
                <c:pt idx="11085">
                  <c:v>0.24587000000000003</c:v>
                </c:pt>
                <c:pt idx="11086">
                  <c:v>0.24240499999999998</c:v>
                </c:pt>
                <c:pt idx="11087">
                  <c:v>0.237038</c:v>
                </c:pt>
                <c:pt idx="11088">
                  <c:v>0.23987699999999998</c:v>
                </c:pt>
                <c:pt idx="11089">
                  <c:v>0.23813799999999999</c:v>
                </c:pt>
                <c:pt idx="11090">
                  <c:v>0.23680000000000001</c:v>
                </c:pt>
                <c:pt idx="11091">
                  <c:v>0.235481</c:v>
                </c:pt>
                <c:pt idx="11092">
                  <c:v>0.22636699999999998</c:v>
                </c:pt>
                <c:pt idx="11093">
                  <c:v>0.25584299999999999</c:v>
                </c:pt>
                <c:pt idx="11094">
                  <c:v>0.249081</c:v>
                </c:pt>
                <c:pt idx="11095">
                  <c:v>0.24118099999999998</c:v>
                </c:pt>
                <c:pt idx="11096">
                  <c:v>0.226655</c:v>
                </c:pt>
                <c:pt idx="11097">
                  <c:v>0.24188899999999999</c:v>
                </c:pt>
                <c:pt idx="11098">
                  <c:v>0.199632</c:v>
                </c:pt>
                <c:pt idx="11099">
                  <c:v>0.22142199999999998</c:v>
                </c:pt>
                <c:pt idx="11100">
                  <c:v>0.240672</c:v>
                </c:pt>
                <c:pt idx="11101">
                  <c:v>0.25095200000000001</c:v>
                </c:pt>
                <c:pt idx="11102">
                  <c:v>0.28637799999999997</c:v>
                </c:pt>
                <c:pt idx="11103">
                  <c:v>0.28435199999999999</c:v>
                </c:pt>
                <c:pt idx="11104">
                  <c:v>0.25757000000000002</c:v>
                </c:pt>
                <c:pt idx="11105">
                  <c:v>0.250718</c:v>
                </c:pt>
                <c:pt idx="11106">
                  <c:v>0.25170500000000001</c:v>
                </c:pt>
                <c:pt idx="11107">
                  <c:v>0.26247700000000002</c:v>
                </c:pt>
                <c:pt idx="11108">
                  <c:v>0.25867799999999996</c:v>
                </c:pt>
                <c:pt idx="11109">
                  <c:v>0.24096699999999999</c:v>
                </c:pt>
                <c:pt idx="11110">
                  <c:v>0.22734599999999999</c:v>
                </c:pt>
                <c:pt idx="11111">
                  <c:v>0.217583</c:v>
                </c:pt>
                <c:pt idx="11112">
                  <c:v>0.23408499999999999</c:v>
                </c:pt>
                <c:pt idx="11113">
                  <c:v>0.23718000000000003</c:v>
                </c:pt>
                <c:pt idx="11114">
                  <c:v>0.22587099999999999</c:v>
                </c:pt>
                <c:pt idx="11115">
                  <c:v>0.20874699999999999</c:v>
                </c:pt>
                <c:pt idx="11116">
                  <c:v>0.23430699999999999</c:v>
                </c:pt>
                <c:pt idx="11117">
                  <c:v>0.234901</c:v>
                </c:pt>
                <c:pt idx="11118">
                  <c:v>0.22145699999999999</c:v>
                </c:pt>
                <c:pt idx="11119">
                  <c:v>0.25378400000000001</c:v>
                </c:pt>
                <c:pt idx="11120">
                  <c:v>0.24030000000000001</c:v>
                </c:pt>
                <c:pt idx="11121">
                  <c:v>0.24099599999999999</c:v>
                </c:pt>
                <c:pt idx="11122">
                  <c:v>0.25074099999999999</c:v>
                </c:pt>
                <c:pt idx="11123">
                  <c:v>0.23188000000000003</c:v>
                </c:pt>
                <c:pt idx="11124">
                  <c:v>0.21773000000000001</c:v>
                </c:pt>
                <c:pt idx="11125">
                  <c:v>0.201983</c:v>
                </c:pt>
                <c:pt idx="11126">
                  <c:v>0.22620299999999999</c:v>
                </c:pt>
                <c:pt idx="11127">
                  <c:v>0.24030000000000001</c:v>
                </c:pt>
                <c:pt idx="11128">
                  <c:v>0.22490199999999999</c:v>
                </c:pt>
                <c:pt idx="11129">
                  <c:v>0.20658799999999999</c:v>
                </c:pt>
                <c:pt idx="11130">
                  <c:v>0.19889599999999999</c:v>
                </c:pt>
                <c:pt idx="11131">
                  <c:v>0.203072</c:v>
                </c:pt>
                <c:pt idx="11132">
                  <c:v>0.20433899999999999</c:v>
                </c:pt>
                <c:pt idx="11133">
                  <c:v>0.18402000000000002</c:v>
                </c:pt>
                <c:pt idx="11134">
                  <c:v>0.16625199999999998</c:v>
                </c:pt>
                <c:pt idx="11135">
                  <c:v>0.18781099999999998</c:v>
                </c:pt>
                <c:pt idx="11136">
                  <c:v>0.18523099999999998</c:v>
                </c:pt>
                <c:pt idx="11137">
                  <c:v>0.17341499999999999</c:v>
                </c:pt>
                <c:pt idx="11138">
                  <c:v>0.18820199999999998</c:v>
                </c:pt>
                <c:pt idx="11139">
                  <c:v>0.19167399999999998</c:v>
                </c:pt>
                <c:pt idx="11140">
                  <c:v>0.17660499999999998</c:v>
                </c:pt>
                <c:pt idx="11141">
                  <c:v>0.18374399999999999</c:v>
                </c:pt>
                <c:pt idx="11142">
                  <c:v>0.18964399999999998</c:v>
                </c:pt>
                <c:pt idx="11143">
                  <c:v>0.22800799999999999</c:v>
                </c:pt>
                <c:pt idx="11144">
                  <c:v>0.20033599999999999</c:v>
                </c:pt>
                <c:pt idx="11145">
                  <c:v>0.18345599999999998</c:v>
                </c:pt>
                <c:pt idx="11146">
                  <c:v>0.17446</c:v>
                </c:pt>
                <c:pt idx="11147">
                  <c:v>0.170297</c:v>
                </c:pt>
                <c:pt idx="11148">
                  <c:v>0.16292599999999999</c:v>
                </c:pt>
                <c:pt idx="11149">
                  <c:v>0.17133000000000001</c:v>
                </c:pt>
                <c:pt idx="11150">
                  <c:v>0.19542399999999999</c:v>
                </c:pt>
                <c:pt idx="11151">
                  <c:v>0.209095</c:v>
                </c:pt>
                <c:pt idx="11152">
                  <c:v>0.23180299999999998</c:v>
                </c:pt>
                <c:pt idx="11153">
                  <c:v>0.221689</c:v>
                </c:pt>
                <c:pt idx="11154">
                  <c:v>0.23747599999999999</c:v>
                </c:pt>
                <c:pt idx="11155">
                  <c:v>0.25484899999999999</c:v>
                </c:pt>
                <c:pt idx="11156">
                  <c:v>0.25466</c:v>
                </c:pt>
                <c:pt idx="11157">
                  <c:v>0.25803100000000001</c:v>
                </c:pt>
                <c:pt idx="11158">
                  <c:v>0.19813699999999998</c:v>
                </c:pt>
                <c:pt idx="11159">
                  <c:v>0.23136599999999999</c:v>
                </c:pt>
                <c:pt idx="11160">
                  <c:v>0.211537</c:v>
                </c:pt>
                <c:pt idx="11161">
                  <c:v>0.22472599999999998</c:v>
                </c:pt>
                <c:pt idx="11162">
                  <c:v>0.23811000000000002</c:v>
                </c:pt>
                <c:pt idx="11163">
                  <c:v>0.24862499999999998</c:v>
                </c:pt>
                <c:pt idx="11164">
                  <c:v>0.239507</c:v>
                </c:pt>
                <c:pt idx="11165">
                  <c:v>0.24952099999999999</c:v>
                </c:pt>
                <c:pt idx="11166">
                  <c:v>0.24184499999999998</c:v>
                </c:pt>
                <c:pt idx="11167">
                  <c:v>0.26534199999999997</c:v>
                </c:pt>
                <c:pt idx="11168">
                  <c:v>0.25734699999999999</c:v>
                </c:pt>
                <c:pt idx="11169">
                  <c:v>0.26259199999999999</c:v>
                </c:pt>
                <c:pt idx="11170">
                  <c:v>0.25602399999999997</c:v>
                </c:pt>
                <c:pt idx="11171">
                  <c:v>0.267123</c:v>
                </c:pt>
                <c:pt idx="11172">
                  <c:v>0.287526</c:v>
                </c:pt>
                <c:pt idx="11173">
                  <c:v>0.293958</c:v>
                </c:pt>
                <c:pt idx="11174">
                  <c:v>0.29237199999999997</c:v>
                </c:pt>
                <c:pt idx="11175">
                  <c:v>0.26222899999999999</c:v>
                </c:pt>
                <c:pt idx="11176">
                  <c:v>0.26534799999999997</c:v>
                </c:pt>
                <c:pt idx="11177">
                  <c:v>0.282497</c:v>
                </c:pt>
                <c:pt idx="11178">
                  <c:v>0.262297</c:v>
                </c:pt>
                <c:pt idx="11179">
                  <c:v>0.22092499999999998</c:v>
                </c:pt>
                <c:pt idx="11180">
                  <c:v>0.23490699999999998</c:v>
                </c:pt>
                <c:pt idx="11181">
                  <c:v>0.24975000000000003</c:v>
                </c:pt>
                <c:pt idx="11182">
                  <c:v>0.241448</c:v>
                </c:pt>
                <c:pt idx="11183">
                  <c:v>0.24932599999999999</c:v>
                </c:pt>
                <c:pt idx="11184">
                  <c:v>0.25268099999999999</c:v>
                </c:pt>
                <c:pt idx="11185">
                  <c:v>0.30688099999999996</c:v>
                </c:pt>
                <c:pt idx="11186">
                  <c:v>0.30643899999999996</c:v>
                </c:pt>
                <c:pt idx="11187">
                  <c:v>0.319326</c:v>
                </c:pt>
                <c:pt idx="11188">
                  <c:v>0.30629200000000001</c:v>
                </c:pt>
                <c:pt idx="11189">
                  <c:v>0.29982399999999998</c:v>
                </c:pt>
                <c:pt idx="11190">
                  <c:v>0.291273</c:v>
                </c:pt>
                <c:pt idx="11191">
                  <c:v>0.27416499999999999</c:v>
                </c:pt>
                <c:pt idx="11192">
                  <c:v>0.27777199999999996</c:v>
                </c:pt>
                <c:pt idx="11193">
                  <c:v>0.26247100000000001</c:v>
                </c:pt>
                <c:pt idx="11194">
                  <c:v>0.24759000000000003</c:v>
                </c:pt>
                <c:pt idx="11195">
                  <c:v>0.23013299999999998</c:v>
                </c:pt>
                <c:pt idx="11196">
                  <c:v>0.214754</c:v>
                </c:pt>
                <c:pt idx="11197">
                  <c:v>0.209699</c:v>
                </c:pt>
                <c:pt idx="11198">
                  <c:v>0.211064</c:v>
                </c:pt>
                <c:pt idx="11199">
                  <c:v>0.2029</c:v>
                </c:pt>
                <c:pt idx="11200">
                  <c:v>0.20231499999999999</c:v>
                </c:pt>
                <c:pt idx="11201">
                  <c:v>0.23091299999999998</c:v>
                </c:pt>
                <c:pt idx="11202">
                  <c:v>0.217283</c:v>
                </c:pt>
                <c:pt idx="11203">
                  <c:v>0.22692799999999999</c:v>
                </c:pt>
                <c:pt idx="11204">
                  <c:v>0.21657199999999999</c:v>
                </c:pt>
                <c:pt idx="11205">
                  <c:v>0.197625</c:v>
                </c:pt>
                <c:pt idx="11206">
                  <c:v>0.184667</c:v>
                </c:pt>
                <c:pt idx="11207">
                  <c:v>0.17104000000000003</c:v>
                </c:pt>
                <c:pt idx="11208">
                  <c:v>0.16674899999999998</c:v>
                </c:pt>
                <c:pt idx="11209">
                  <c:v>0.169152</c:v>
                </c:pt>
                <c:pt idx="11210">
                  <c:v>0.154201</c:v>
                </c:pt>
                <c:pt idx="11211">
                  <c:v>0.15676099999999998</c:v>
                </c:pt>
                <c:pt idx="11212">
                  <c:v>0.141733</c:v>
                </c:pt>
                <c:pt idx="11213">
                  <c:v>0.136242</c:v>
                </c:pt>
                <c:pt idx="11214">
                  <c:v>0.13694199999999998</c:v>
                </c:pt>
                <c:pt idx="11215">
                  <c:v>0.13499700000000001</c:v>
                </c:pt>
                <c:pt idx="11216">
                  <c:v>0.13083500000000001</c:v>
                </c:pt>
                <c:pt idx="11217">
                  <c:v>0.124165</c:v>
                </c:pt>
                <c:pt idx="11218">
                  <c:v>0.111275</c:v>
                </c:pt>
                <c:pt idx="11219">
                  <c:v>0.123469</c:v>
                </c:pt>
                <c:pt idx="11220">
                  <c:v>0.11878599999999999</c:v>
                </c:pt>
                <c:pt idx="11221">
                  <c:v>0.11870599999999999</c:v>
                </c:pt>
                <c:pt idx="11222">
                  <c:v>0.103528</c:v>
                </c:pt>
                <c:pt idx="11223">
                  <c:v>9.0915999999999997E-2</c:v>
                </c:pt>
                <c:pt idx="11224">
                  <c:v>9.1105999999999993E-2</c:v>
                </c:pt>
                <c:pt idx="11225">
                  <c:v>0.10197099999999999</c:v>
                </c:pt>
                <c:pt idx="11226">
                  <c:v>0.11178399999999999</c:v>
                </c:pt>
                <c:pt idx="11227">
                  <c:v>0.13913699999999998</c:v>
                </c:pt>
                <c:pt idx="11228">
                  <c:v>0.14832799999999999</c:v>
                </c:pt>
                <c:pt idx="11229">
                  <c:v>0.14812699999999998</c:v>
                </c:pt>
                <c:pt idx="11230">
                  <c:v>0.14443799999999998</c:v>
                </c:pt>
                <c:pt idx="11231">
                  <c:v>0.13749699999999998</c:v>
                </c:pt>
                <c:pt idx="11232">
                  <c:v>0.12839</c:v>
                </c:pt>
                <c:pt idx="11233">
                  <c:v>0.114116</c:v>
                </c:pt>
                <c:pt idx="11234">
                  <c:v>0.11536099999999999</c:v>
                </c:pt>
                <c:pt idx="11235">
                  <c:v>0.127192</c:v>
                </c:pt>
                <c:pt idx="11236">
                  <c:v>0.12246899999999999</c:v>
                </c:pt>
                <c:pt idx="11237">
                  <c:v>0.131769</c:v>
                </c:pt>
                <c:pt idx="11238">
                  <c:v>0.131881</c:v>
                </c:pt>
                <c:pt idx="11239">
                  <c:v>0.12015199999999999</c:v>
                </c:pt>
                <c:pt idx="11240">
                  <c:v>0.107095</c:v>
                </c:pt>
                <c:pt idx="11241">
                  <c:v>0.103239</c:v>
                </c:pt>
                <c:pt idx="11242">
                  <c:v>9.4787999999999997E-2</c:v>
                </c:pt>
                <c:pt idx="11243">
                  <c:v>9.3443999999999999E-2</c:v>
                </c:pt>
                <c:pt idx="11244">
                  <c:v>8.5681999999999994E-2</c:v>
                </c:pt>
                <c:pt idx="11245">
                  <c:v>8.2014999999999991E-2</c:v>
                </c:pt>
                <c:pt idx="11246">
                  <c:v>6.9046999999999997E-2</c:v>
                </c:pt>
                <c:pt idx="11247">
                  <c:v>7.955000000000001E-2</c:v>
                </c:pt>
                <c:pt idx="11248">
                  <c:v>7.0296999999999998E-2</c:v>
                </c:pt>
                <c:pt idx="11249">
                  <c:v>6.6575999999999996E-2</c:v>
                </c:pt>
                <c:pt idx="11250">
                  <c:v>6.1744999999999994E-2</c:v>
                </c:pt>
                <c:pt idx="11251">
                  <c:v>6.9906999999999997E-2</c:v>
                </c:pt>
                <c:pt idx="11252">
                  <c:v>7.1197999999999997E-2</c:v>
                </c:pt>
                <c:pt idx="11253">
                  <c:v>7.096899999999999E-2</c:v>
                </c:pt>
                <c:pt idx="11254">
                  <c:v>6.3261999999999999E-2</c:v>
                </c:pt>
                <c:pt idx="11255">
                  <c:v>5.4690000000000003E-2</c:v>
                </c:pt>
                <c:pt idx="11256">
                  <c:v>5.4821999999999996E-2</c:v>
                </c:pt>
                <c:pt idx="11257">
                  <c:v>4.3719000000000001E-2</c:v>
                </c:pt>
                <c:pt idx="11258">
                  <c:v>3.5321999999999999E-2</c:v>
                </c:pt>
                <c:pt idx="11259">
                  <c:v>4.5516000000000001E-2</c:v>
                </c:pt>
                <c:pt idx="11260">
                  <c:v>3.7682E-2</c:v>
                </c:pt>
                <c:pt idx="11261">
                  <c:v>3.0941999999999997E-2</c:v>
                </c:pt>
                <c:pt idx="11262">
                  <c:v>3.5394000000000002E-2</c:v>
                </c:pt>
                <c:pt idx="11263">
                  <c:v>2.4851999999999999E-2</c:v>
                </c:pt>
                <c:pt idx="11264">
                  <c:v>1.7950000000000001E-2</c:v>
                </c:pt>
                <c:pt idx="11265">
                  <c:v>1.7426999999999998E-2</c:v>
                </c:pt>
                <c:pt idx="11266">
                  <c:v>1.6253E-2</c:v>
                </c:pt>
                <c:pt idx="11267">
                  <c:v>1.9885E-2</c:v>
                </c:pt>
                <c:pt idx="11268">
                  <c:v>1.3424999999999999E-2</c:v>
                </c:pt>
                <c:pt idx="11269">
                  <c:v>3.6463999999999996E-2</c:v>
                </c:pt>
                <c:pt idx="11270">
                  <c:v>4.5494E-2</c:v>
                </c:pt>
                <c:pt idx="11271">
                  <c:v>6.8422999999999998E-2</c:v>
                </c:pt>
                <c:pt idx="11272">
                  <c:v>0.108389</c:v>
                </c:pt>
                <c:pt idx="11273">
                  <c:v>0.15110000000000001</c:v>
                </c:pt>
                <c:pt idx="11274">
                  <c:v>0.16043299999999999</c:v>
                </c:pt>
                <c:pt idx="11275">
                  <c:v>0.205155</c:v>
                </c:pt>
                <c:pt idx="11276">
                  <c:v>0.21440199999999998</c:v>
                </c:pt>
                <c:pt idx="11277">
                  <c:v>0.24262299999999998</c:v>
                </c:pt>
                <c:pt idx="11278">
                  <c:v>0.25996399999999997</c:v>
                </c:pt>
                <c:pt idx="11279">
                  <c:v>0.25603300000000001</c:v>
                </c:pt>
                <c:pt idx="11280">
                  <c:v>0.261629</c:v>
                </c:pt>
                <c:pt idx="11281">
                  <c:v>0.27111799999999997</c:v>
                </c:pt>
                <c:pt idx="11282">
                  <c:v>0.28784100000000001</c:v>
                </c:pt>
                <c:pt idx="11283">
                  <c:v>0.279723</c:v>
                </c:pt>
                <c:pt idx="11284">
                  <c:v>0.268349</c:v>
                </c:pt>
                <c:pt idx="11285">
                  <c:v>0.26746000000000003</c:v>
                </c:pt>
                <c:pt idx="11286">
                  <c:v>0.25596099999999999</c:v>
                </c:pt>
                <c:pt idx="11287">
                  <c:v>0.23445199999999999</c:v>
                </c:pt>
                <c:pt idx="11288">
                  <c:v>0.22326799999999999</c:v>
                </c:pt>
                <c:pt idx="11289">
                  <c:v>0.20398000000000002</c:v>
                </c:pt>
                <c:pt idx="11290">
                  <c:v>0.18467000000000003</c:v>
                </c:pt>
                <c:pt idx="11291">
                  <c:v>0.163858</c:v>
                </c:pt>
                <c:pt idx="11292">
                  <c:v>0.14560000000000001</c:v>
                </c:pt>
                <c:pt idx="11293">
                  <c:v>0.147087</c:v>
                </c:pt>
                <c:pt idx="11294">
                  <c:v>0.12809099999999998</c:v>
                </c:pt>
                <c:pt idx="11295">
                  <c:v>0.11086699999999999</c:v>
                </c:pt>
                <c:pt idx="11296">
                  <c:v>0.11456000000000001</c:v>
                </c:pt>
                <c:pt idx="11297">
                  <c:v>0.10776899999999999</c:v>
                </c:pt>
                <c:pt idx="11298">
                  <c:v>0.10797599999999999</c:v>
                </c:pt>
                <c:pt idx="11299">
                  <c:v>9.1833999999999999E-2</c:v>
                </c:pt>
                <c:pt idx="11300">
                  <c:v>7.8738000000000002E-2</c:v>
                </c:pt>
                <c:pt idx="11301">
                  <c:v>6.4692E-2</c:v>
                </c:pt>
                <c:pt idx="11302">
                  <c:v>5.4473000000000001E-2</c:v>
                </c:pt>
                <c:pt idx="11303">
                  <c:v>4.6290999999999999E-2</c:v>
                </c:pt>
                <c:pt idx="11304">
                  <c:v>5.4021E-2</c:v>
                </c:pt>
                <c:pt idx="11305">
                  <c:v>5.1669E-2</c:v>
                </c:pt>
                <c:pt idx="11306">
                  <c:v>5.2900999999999997E-2</c:v>
                </c:pt>
                <c:pt idx="11307">
                  <c:v>5.9693999999999997E-2</c:v>
                </c:pt>
                <c:pt idx="11308">
                  <c:v>6.4344999999999999E-2</c:v>
                </c:pt>
                <c:pt idx="11309">
                  <c:v>8.1726999999999994E-2</c:v>
                </c:pt>
                <c:pt idx="11310">
                  <c:v>9.6095E-2</c:v>
                </c:pt>
                <c:pt idx="11311">
                  <c:v>0.127524</c:v>
                </c:pt>
                <c:pt idx="11312">
                  <c:v>0.159139</c:v>
                </c:pt>
                <c:pt idx="11313">
                  <c:v>0.16939799999999999</c:v>
                </c:pt>
                <c:pt idx="11314">
                  <c:v>0.162879</c:v>
                </c:pt>
                <c:pt idx="11315">
                  <c:v>0.16195299999999999</c:v>
                </c:pt>
                <c:pt idx="11316">
                  <c:v>0.15435599999999999</c:v>
                </c:pt>
                <c:pt idx="11317">
                  <c:v>0.154806</c:v>
                </c:pt>
                <c:pt idx="11318">
                  <c:v>0.14599000000000001</c:v>
                </c:pt>
                <c:pt idx="11319">
                  <c:v>0.141345</c:v>
                </c:pt>
                <c:pt idx="11320">
                  <c:v>0.14149</c:v>
                </c:pt>
                <c:pt idx="11321">
                  <c:v>0.135546</c:v>
                </c:pt>
                <c:pt idx="11322">
                  <c:v>0.12398199999999999</c:v>
                </c:pt>
                <c:pt idx="11323">
                  <c:v>0.12061799999999999</c:v>
                </c:pt>
                <c:pt idx="11324">
                  <c:v>0.10586000000000001</c:v>
                </c:pt>
                <c:pt idx="11325">
                  <c:v>0.12060399999999999</c:v>
                </c:pt>
                <c:pt idx="11326">
                  <c:v>0.11320000000000001</c:v>
                </c:pt>
                <c:pt idx="11327">
                  <c:v>0.10223699999999999</c:v>
                </c:pt>
                <c:pt idx="11328">
                  <c:v>8.9143E-2</c:v>
                </c:pt>
                <c:pt idx="11329">
                  <c:v>8.9897999999999992E-2</c:v>
                </c:pt>
                <c:pt idx="11330">
                  <c:v>8.0105999999999997E-2</c:v>
                </c:pt>
                <c:pt idx="11331">
                  <c:v>7.775E-2</c:v>
                </c:pt>
                <c:pt idx="11332">
                  <c:v>8.367899999999999E-2</c:v>
                </c:pt>
                <c:pt idx="11333">
                  <c:v>7.7700000000000005E-2</c:v>
                </c:pt>
                <c:pt idx="11334">
                  <c:v>6.9417999999999994E-2</c:v>
                </c:pt>
                <c:pt idx="11335">
                  <c:v>5.6836999999999999E-2</c:v>
                </c:pt>
                <c:pt idx="11336">
                  <c:v>5.0875999999999998E-2</c:v>
                </c:pt>
                <c:pt idx="11337">
                  <c:v>3.8612E-2</c:v>
                </c:pt>
                <c:pt idx="11338">
                  <c:v>3.1181999999999998E-2</c:v>
                </c:pt>
                <c:pt idx="11339">
                  <c:v>2.8337999999999999E-2</c:v>
                </c:pt>
                <c:pt idx="11340">
                  <c:v>2.6280000000000001E-2</c:v>
                </c:pt>
                <c:pt idx="11341">
                  <c:v>2.1443999999999998E-2</c:v>
                </c:pt>
                <c:pt idx="11342">
                  <c:v>2.0493000000000001E-2</c:v>
                </c:pt>
                <c:pt idx="11343">
                  <c:v>1.8815999999999999E-2</c:v>
                </c:pt>
                <c:pt idx="11344">
                  <c:v>1.6808999999999998E-2</c:v>
                </c:pt>
                <c:pt idx="11345">
                  <c:v>1.9498999999999999E-2</c:v>
                </c:pt>
                <c:pt idx="11346">
                  <c:v>1.7263000000000001E-2</c:v>
                </c:pt>
                <c:pt idx="11347">
                  <c:v>1.6860999999999998E-2</c:v>
                </c:pt>
                <c:pt idx="11348">
                  <c:v>1.3118999999999999E-2</c:v>
                </c:pt>
                <c:pt idx="11349">
                  <c:v>1.3658999999999999E-2</c:v>
                </c:pt>
                <c:pt idx="11350">
                  <c:v>1.0617E-2</c:v>
                </c:pt>
                <c:pt idx="11351">
                  <c:v>9.5479999999999992E-3</c:v>
                </c:pt>
                <c:pt idx="11352">
                  <c:v>1.3365E-2</c:v>
                </c:pt>
                <c:pt idx="11353">
                  <c:v>1.0676E-2</c:v>
                </c:pt>
                <c:pt idx="11354">
                  <c:v>1.18E-2</c:v>
                </c:pt>
                <c:pt idx="11355">
                  <c:v>1.1422E-2</c:v>
                </c:pt>
                <c:pt idx="11356">
                  <c:v>1.1249E-2</c:v>
                </c:pt>
                <c:pt idx="11357">
                  <c:v>1.4204E-2</c:v>
                </c:pt>
                <c:pt idx="11358">
                  <c:v>1.1950000000000001E-2</c:v>
                </c:pt>
                <c:pt idx="11359">
                  <c:v>1.1314999999999999E-2</c:v>
                </c:pt>
                <c:pt idx="11360">
                  <c:v>1.0548E-2</c:v>
                </c:pt>
                <c:pt idx="11361">
                  <c:v>1.4249E-2</c:v>
                </c:pt>
                <c:pt idx="11362">
                  <c:v>1.6337999999999998E-2</c:v>
                </c:pt>
                <c:pt idx="11363">
                  <c:v>1.9585999999999999E-2</c:v>
                </c:pt>
                <c:pt idx="11364">
                  <c:v>1.8393E-2</c:v>
                </c:pt>
                <c:pt idx="11365">
                  <c:v>1.7097999999999999E-2</c:v>
                </c:pt>
                <c:pt idx="11366">
                  <c:v>1.8520999999999999E-2</c:v>
                </c:pt>
                <c:pt idx="11367">
                  <c:v>1.8010999999999999E-2</c:v>
                </c:pt>
                <c:pt idx="11368">
                  <c:v>2.0631E-2</c:v>
                </c:pt>
                <c:pt idx="11369">
                  <c:v>2.1838999999999997E-2</c:v>
                </c:pt>
                <c:pt idx="11370">
                  <c:v>1.9809E-2</c:v>
                </c:pt>
                <c:pt idx="11371">
                  <c:v>1.9483E-2</c:v>
                </c:pt>
                <c:pt idx="11372">
                  <c:v>2.2395999999999999E-2</c:v>
                </c:pt>
                <c:pt idx="11373">
                  <c:v>1.8620999999999999E-2</c:v>
                </c:pt>
                <c:pt idx="11374">
                  <c:v>1.9474999999999999E-2</c:v>
                </c:pt>
                <c:pt idx="11375">
                  <c:v>2.2551999999999999E-2</c:v>
                </c:pt>
                <c:pt idx="11376">
                  <c:v>1.7883E-2</c:v>
                </c:pt>
                <c:pt idx="11377">
                  <c:v>2.0708000000000001E-2</c:v>
                </c:pt>
                <c:pt idx="11378">
                  <c:v>2.0670999999999998E-2</c:v>
                </c:pt>
                <c:pt idx="11379">
                  <c:v>1.6981E-2</c:v>
                </c:pt>
                <c:pt idx="11380">
                  <c:v>1.8938999999999998E-2</c:v>
                </c:pt>
                <c:pt idx="11381">
                  <c:v>9.7359999999999999E-3</c:v>
                </c:pt>
                <c:pt idx="11382">
                  <c:v>1.2827999999999999E-2</c:v>
                </c:pt>
                <c:pt idx="11383">
                  <c:v>1.3389E-2</c:v>
                </c:pt>
                <c:pt idx="11384">
                  <c:v>1.2027999999999999E-2</c:v>
                </c:pt>
                <c:pt idx="11385">
                  <c:v>8.2950000000000003E-3</c:v>
                </c:pt>
                <c:pt idx="11386">
                  <c:v>8.6920000000000001E-3</c:v>
                </c:pt>
                <c:pt idx="11387">
                  <c:v>6.8560000000000001E-3</c:v>
                </c:pt>
                <c:pt idx="11388">
                  <c:v>5.9969999999999997E-3</c:v>
                </c:pt>
                <c:pt idx="11389">
                  <c:v>6.2859999999999999E-3</c:v>
                </c:pt>
                <c:pt idx="11390">
                  <c:v>4.8769999999999994E-3</c:v>
                </c:pt>
                <c:pt idx="11391">
                  <c:v>4.457E-3</c:v>
                </c:pt>
                <c:pt idx="11392">
                  <c:v>5.1700000000000001E-3</c:v>
                </c:pt>
                <c:pt idx="11393">
                  <c:v>4.5019999999999999E-3</c:v>
                </c:pt>
                <c:pt idx="11394">
                  <c:v>3.8909999999999999E-3</c:v>
                </c:pt>
                <c:pt idx="11395">
                  <c:v>3.8239999999999997E-3</c:v>
                </c:pt>
                <c:pt idx="11396">
                  <c:v>2.6739999999999997E-3</c:v>
                </c:pt>
                <c:pt idx="11397">
                  <c:v>2.4559999999999998E-3</c:v>
                </c:pt>
                <c:pt idx="11398">
                  <c:v>2.493E-3</c:v>
                </c:pt>
                <c:pt idx="11399">
                  <c:v>2.941E-3</c:v>
                </c:pt>
                <c:pt idx="11400">
                  <c:v>2.3890000000000001E-3</c:v>
                </c:pt>
                <c:pt idx="11401">
                  <c:v>2.3579999999999999E-3</c:v>
                </c:pt>
                <c:pt idx="11402">
                  <c:v>2.042E-3</c:v>
                </c:pt>
                <c:pt idx="11403">
                  <c:v>2.2290000000000001E-3</c:v>
                </c:pt>
                <c:pt idx="11404">
                  <c:v>2.5539999999999998E-3</c:v>
                </c:pt>
                <c:pt idx="11405">
                  <c:v>2.9129999999999998E-3</c:v>
                </c:pt>
                <c:pt idx="11406">
                  <c:v>2.7519999999999997E-3</c:v>
                </c:pt>
                <c:pt idx="11407">
                  <c:v>4.8579999999999995E-3</c:v>
                </c:pt>
                <c:pt idx="11408">
                  <c:v>4.7349999999999996E-3</c:v>
                </c:pt>
                <c:pt idx="11409">
                  <c:v>3.5700000000000003E-3</c:v>
                </c:pt>
                <c:pt idx="11410">
                  <c:v>3.3E-3</c:v>
                </c:pt>
                <c:pt idx="11411">
                  <c:v>2.4649999999999997E-3</c:v>
                </c:pt>
                <c:pt idx="11412">
                  <c:v>1.1708E-2</c:v>
                </c:pt>
                <c:pt idx="11413">
                  <c:v>1.0725999999999999E-2</c:v>
                </c:pt>
                <c:pt idx="11414">
                  <c:v>1.0796E-2</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1479"/>
              <c:layout>
                <c:manualLayout>
                  <c:x val="6.5210309924577858E-3"/>
                  <c:y val="-6.9342712981774876E-3"/>
                </c:manualLayout>
              </c:layout>
              <c:tx>
                <c:rich>
                  <a:bodyPr/>
                  <a:lstStyle/>
                  <a:p>
                    <a:r>
                      <a:rPr lang="en-US" dirty="0"/>
                      <a:t>30.8</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FC1-4575-A9A6-13DAE0F1E26C}"/>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(Scatter)'!$A$2:$A$1507</c:f>
              <c:numCache>
                <c:formatCode>m/d/yyyy</c:formatCode>
                <c:ptCount val="1506"/>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c:v>44895</c:v>
                </c:pt>
                <c:pt idx="1475">
                  <c:v>44926</c:v>
                </c:pt>
                <c:pt idx="1476">
                  <c:v>44957</c:v>
                </c:pt>
                <c:pt idx="1477">
                  <c:v>44985</c:v>
                </c:pt>
                <c:pt idx="1478">
                  <c:v>45016</c:v>
                </c:pt>
                <c:pt idx="1479">
                  <c:v>45046</c:v>
                </c:pt>
                <c:pt idx="1480">
                  <c:v>45077</c:v>
                </c:pt>
                <c:pt idx="1481">
                  <c:v>45107</c:v>
                </c:pt>
                <c:pt idx="1482">
                  <c:v>45138</c:v>
                </c:pt>
              </c:numCache>
            </c:numRef>
          </c:xVal>
          <c:yVal>
            <c:numRef>
              <c:f>'Line (Scatter)'!$B$2:$B$1507</c:f>
              <c:numCache>
                <c:formatCode>#,##0.00;\(#,##0.00\);"-"</c:formatCode>
                <c:ptCount val="1506"/>
                <c:pt idx="0">
                  <c:v>18.670000000000002</c:v>
                </c:pt>
                <c:pt idx="1">
                  <c:v>18.7</c:v>
                </c:pt>
                <c:pt idx="2">
                  <c:v>18.78</c:v>
                </c:pt>
                <c:pt idx="3">
                  <c:v>18.940000000000001</c:v>
                </c:pt>
                <c:pt idx="4">
                  <c:v>18.399999999999999</c:v>
                </c:pt>
                <c:pt idx="5">
                  <c:v>17.989999999999998</c:v>
                </c:pt>
                <c:pt idx="6">
                  <c:v>17.690000000000001</c:v>
                </c:pt>
                <c:pt idx="7">
                  <c:v>18.07</c:v>
                </c:pt>
                <c:pt idx="8">
                  <c:v>17.34</c:v>
                </c:pt>
                <c:pt idx="9">
                  <c:v>18.100000000000001</c:v>
                </c:pt>
                <c:pt idx="10">
                  <c:v>19.420000000000002</c:v>
                </c:pt>
                <c:pt idx="11">
                  <c:v>20.74</c:v>
                </c:pt>
                <c:pt idx="12">
                  <c:v>20.98</c:v>
                </c:pt>
                <c:pt idx="13">
                  <c:v>21.68</c:v>
                </c:pt>
                <c:pt idx="14">
                  <c:v>22.35</c:v>
                </c:pt>
                <c:pt idx="15">
                  <c:v>24.41</c:v>
                </c:pt>
                <c:pt idx="16">
                  <c:v>23.06</c:v>
                </c:pt>
                <c:pt idx="17">
                  <c:v>25.24</c:v>
                </c:pt>
                <c:pt idx="18">
                  <c:v>23.14</c:v>
                </c:pt>
                <c:pt idx="19">
                  <c:v>23.08</c:v>
                </c:pt>
                <c:pt idx="20">
                  <c:v>22.59</c:v>
                </c:pt>
                <c:pt idx="21">
                  <c:v>22.25</c:v>
                </c:pt>
                <c:pt idx="22">
                  <c:v>22.38</c:v>
                </c:pt>
                <c:pt idx="23">
                  <c:v>21.68</c:v>
                </c:pt>
                <c:pt idx="24">
                  <c:v>22.34</c:v>
                </c:pt>
                <c:pt idx="25">
                  <c:v>22.46</c:v>
                </c:pt>
                <c:pt idx="26">
                  <c:v>22.41</c:v>
                </c:pt>
                <c:pt idx="27">
                  <c:v>22.82</c:v>
                </c:pt>
                <c:pt idx="28">
                  <c:v>22.43</c:v>
                </c:pt>
                <c:pt idx="29">
                  <c:v>21.96</c:v>
                </c:pt>
                <c:pt idx="30">
                  <c:v>22.39</c:v>
                </c:pt>
                <c:pt idx="31">
                  <c:v>23.17</c:v>
                </c:pt>
                <c:pt idx="32">
                  <c:v>22.86</c:v>
                </c:pt>
                <c:pt idx="33">
                  <c:v>20.6</c:v>
                </c:pt>
                <c:pt idx="34">
                  <c:v>20.41</c:v>
                </c:pt>
                <c:pt idx="35">
                  <c:v>19.63</c:v>
                </c:pt>
                <c:pt idx="36">
                  <c:v>20.32</c:v>
                </c:pt>
                <c:pt idx="37">
                  <c:v>20.11</c:v>
                </c:pt>
                <c:pt idx="38">
                  <c:v>19.88</c:v>
                </c:pt>
                <c:pt idx="39">
                  <c:v>18.98</c:v>
                </c:pt>
                <c:pt idx="40">
                  <c:v>18.95</c:v>
                </c:pt>
                <c:pt idx="41">
                  <c:v>17.82</c:v>
                </c:pt>
                <c:pt idx="42">
                  <c:v>16.920000000000002</c:v>
                </c:pt>
                <c:pt idx="43">
                  <c:v>16.3</c:v>
                </c:pt>
                <c:pt idx="44">
                  <c:v>15.65</c:v>
                </c:pt>
                <c:pt idx="45">
                  <c:v>15.25</c:v>
                </c:pt>
                <c:pt idx="46">
                  <c:v>15.41</c:v>
                </c:pt>
                <c:pt idx="47">
                  <c:v>16.04</c:v>
                </c:pt>
                <c:pt idx="48">
                  <c:v>15.86</c:v>
                </c:pt>
                <c:pt idx="49">
                  <c:v>15.02</c:v>
                </c:pt>
                <c:pt idx="50">
                  <c:v>15.08</c:v>
                </c:pt>
                <c:pt idx="51">
                  <c:v>15.57</c:v>
                </c:pt>
                <c:pt idx="52">
                  <c:v>15.53</c:v>
                </c:pt>
                <c:pt idx="53">
                  <c:v>15.47</c:v>
                </c:pt>
                <c:pt idx="54">
                  <c:v>16.04</c:v>
                </c:pt>
                <c:pt idx="55">
                  <c:v>16.3</c:v>
                </c:pt>
                <c:pt idx="56">
                  <c:v>16.739999999999998</c:v>
                </c:pt>
                <c:pt idx="57">
                  <c:v>17.63</c:v>
                </c:pt>
                <c:pt idx="58">
                  <c:v>18.079999999999998</c:v>
                </c:pt>
                <c:pt idx="59">
                  <c:v>18.16</c:v>
                </c:pt>
                <c:pt idx="60">
                  <c:v>18.46</c:v>
                </c:pt>
                <c:pt idx="61">
                  <c:v>19.170000000000002</c:v>
                </c:pt>
                <c:pt idx="62">
                  <c:v>19.829999999999998</c:v>
                </c:pt>
                <c:pt idx="63">
                  <c:v>19.48</c:v>
                </c:pt>
                <c:pt idx="64">
                  <c:v>18.63</c:v>
                </c:pt>
                <c:pt idx="65">
                  <c:v>18.739999999999998</c:v>
                </c:pt>
                <c:pt idx="66">
                  <c:v>19.21</c:v>
                </c:pt>
                <c:pt idx="67">
                  <c:v>19.57</c:v>
                </c:pt>
                <c:pt idx="68">
                  <c:v>19.739999999999998</c:v>
                </c:pt>
                <c:pt idx="69">
                  <c:v>19.899999999999999</c:v>
                </c:pt>
                <c:pt idx="70">
                  <c:v>19.440000000000001</c:v>
                </c:pt>
                <c:pt idx="71">
                  <c:v>19.579999999999998</c:v>
                </c:pt>
                <c:pt idx="72">
                  <c:v>20.13</c:v>
                </c:pt>
                <c:pt idx="73">
                  <c:v>19.87</c:v>
                </c:pt>
                <c:pt idx="74">
                  <c:v>19.260000000000002</c:v>
                </c:pt>
                <c:pt idx="75">
                  <c:v>18.88</c:v>
                </c:pt>
                <c:pt idx="76">
                  <c:v>18.05</c:v>
                </c:pt>
                <c:pt idx="77">
                  <c:v>18.170000000000002</c:v>
                </c:pt>
                <c:pt idx="78">
                  <c:v>18.2</c:v>
                </c:pt>
                <c:pt idx="79">
                  <c:v>18.97</c:v>
                </c:pt>
                <c:pt idx="80">
                  <c:v>19.2</c:v>
                </c:pt>
                <c:pt idx="81">
                  <c:v>18.100000000000001</c:v>
                </c:pt>
                <c:pt idx="82">
                  <c:v>18.14</c:v>
                </c:pt>
                <c:pt idx="83">
                  <c:v>17.66</c:v>
                </c:pt>
                <c:pt idx="84">
                  <c:v>17.22</c:v>
                </c:pt>
                <c:pt idx="85">
                  <c:v>16.22</c:v>
                </c:pt>
                <c:pt idx="86">
                  <c:v>14.69</c:v>
                </c:pt>
                <c:pt idx="87">
                  <c:v>14.67</c:v>
                </c:pt>
                <c:pt idx="88">
                  <c:v>13.79</c:v>
                </c:pt>
                <c:pt idx="89">
                  <c:v>13.14</c:v>
                </c:pt>
                <c:pt idx="90">
                  <c:v>13.59</c:v>
                </c:pt>
                <c:pt idx="91">
                  <c:v>12.51</c:v>
                </c:pt>
                <c:pt idx="92">
                  <c:v>12.33</c:v>
                </c:pt>
                <c:pt idx="93">
                  <c:v>10.83</c:v>
                </c:pt>
                <c:pt idx="94">
                  <c:v>10.59</c:v>
                </c:pt>
                <c:pt idx="95">
                  <c:v>11.33</c:v>
                </c:pt>
                <c:pt idx="96">
                  <c:v>11.9</c:v>
                </c:pt>
                <c:pt idx="97">
                  <c:v>11.55</c:v>
                </c:pt>
                <c:pt idx="98">
                  <c:v>11.98</c:v>
                </c:pt>
                <c:pt idx="99">
                  <c:v>12.45</c:v>
                </c:pt>
                <c:pt idx="100">
                  <c:v>13.08</c:v>
                </c:pt>
                <c:pt idx="101">
                  <c:v>13.05</c:v>
                </c:pt>
                <c:pt idx="102">
                  <c:v>13.35</c:v>
                </c:pt>
                <c:pt idx="103">
                  <c:v>13.88</c:v>
                </c:pt>
                <c:pt idx="104">
                  <c:v>13.7</c:v>
                </c:pt>
                <c:pt idx="105">
                  <c:v>13.69</c:v>
                </c:pt>
                <c:pt idx="106">
                  <c:v>14.44</c:v>
                </c:pt>
                <c:pt idx="107">
                  <c:v>14.58</c:v>
                </c:pt>
                <c:pt idx="108">
                  <c:v>14.76</c:v>
                </c:pt>
                <c:pt idx="109">
                  <c:v>14.17</c:v>
                </c:pt>
                <c:pt idx="110">
                  <c:v>14.34</c:v>
                </c:pt>
                <c:pt idx="111">
                  <c:v>14.65</c:v>
                </c:pt>
                <c:pt idx="112">
                  <c:v>14.95</c:v>
                </c:pt>
                <c:pt idx="113">
                  <c:v>15.04</c:v>
                </c:pt>
                <c:pt idx="114">
                  <c:v>15.23</c:v>
                </c:pt>
                <c:pt idx="115">
                  <c:v>15.42</c:v>
                </c:pt>
                <c:pt idx="116">
                  <c:v>15.25</c:v>
                </c:pt>
                <c:pt idx="117">
                  <c:v>14.99</c:v>
                </c:pt>
                <c:pt idx="118">
                  <c:v>14.75</c:v>
                </c:pt>
                <c:pt idx="119">
                  <c:v>14.75</c:v>
                </c:pt>
                <c:pt idx="120">
                  <c:v>14.55</c:v>
                </c:pt>
                <c:pt idx="121">
                  <c:v>14</c:v>
                </c:pt>
                <c:pt idx="122">
                  <c:v>14.05</c:v>
                </c:pt>
                <c:pt idx="123">
                  <c:v>13.56</c:v>
                </c:pt>
                <c:pt idx="124">
                  <c:v>13.57</c:v>
                </c:pt>
                <c:pt idx="125">
                  <c:v>13.02</c:v>
                </c:pt>
                <c:pt idx="126">
                  <c:v>12.34</c:v>
                </c:pt>
                <c:pt idx="127">
                  <c:v>12.75</c:v>
                </c:pt>
                <c:pt idx="128">
                  <c:v>12.94</c:v>
                </c:pt>
                <c:pt idx="129">
                  <c:v>13.92</c:v>
                </c:pt>
                <c:pt idx="130">
                  <c:v>14.16</c:v>
                </c:pt>
                <c:pt idx="131">
                  <c:v>13.74</c:v>
                </c:pt>
                <c:pt idx="132">
                  <c:v>14.05</c:v>
                </c:pt>
                <c:pt idx="133">
                  <c:v>14.72</c:v>
                </c:pt>
                <c:pt idx="134">
                  <c:v>14.37</c:v>
                </c:pt>
                <c:pt idx="135">
                  <c:v>14.75</c:v>
                </c:pt>
                <c:pt idx="136">
                  <c:v>15.05</c:v>
                </c:pt>
                <c:pt idx="137">
                  <c:v>15.33</c:v>
                </c:pt>
                <c:pt idx="138">
                  <c:v>15.08</c:v>
                </c:pt>
                <c:pt idx="139">
                  <c:v>13.9</c:v>
                </c:pt>
                <c:pt idx="140">
                  <c:v>13</c:v>
                </c:pt>
                <c:pt idx="141">
                  <c:v>13.07</c:v>
                </c:pt>
                <c:pt idx="142">
                  <c:v>13.73</c:v>
                </c:pt>
                <c:pt idx="143">
                  <c:v>13.93</c:v>
                </c:pt>
                <c:pt idx="144">
                  <c:v>13.79</c:v>
                </c:pt>
                <c:pt idx="145">
                  <c:v>13.53</c:v>
                </c:pt>
                <c:pt idx="146">
                  <c:v>13.64</c:v>
                </c:pt>
                <c:pt idx="147">
                  <c:v>13.65</c:v>
                </c:pt>
                <c:pt idx="148">
                  <c:v>13.65</c:v>
                </c:pt>
                <c:pt idx="149">
                  <c:v>13.79</c:v>
                </c:pt>
                <c:pt idx="150">
                  <c:v>13.8</c:v>
                </c:pt>
                <c:pt idx="151">
                  <c:v>13.98</c:v>
                </c:pt>
                <c:pt idx="152">
                  <c:v>13.93</c:v>
                </c:pt>
                <c:pt idx="153">
                  <c:v>13.91</c:v>
                </c:pt>
                <c:pt idx="154">
                  <c:v>13.75</c:v>
                </c:pt>
                <c:pt idx="155">
                  <c:v>13.39</c:v>
                </c:pt>
                <c:pt idx="156">
                  <c:v>13.15</c:v>
                </c:pt>
                <c:pt idx="157">
                  <c:v>12.68</c:v>
                </c:pt>
                <c:pt idx="158">
                  <c:v>12.44</c:v>
                </c:pt>
                <c:pt idx="159">
                  <c:v>12.43</c:v>
                </c:pt>
                <c:pt idx="160">
                  <c:v>12.22</c:v>
                </c:pt>
                <c:pt idx="161">
                  <c:v>11.49</c:v>
                </c:pt>
                <c:pt idx="162">
                  <c:v>11.53</c:v>
                </c:pt>
                <c:pt idx="163">
                  <c:v>11.85</c:v>
                </c:pt>
                <c:pt idx="164">
                  <c:v>11.84</c:v>
                </c:pt>
                <c:pt idx="165">
                  <c:v>11.47</c:v>
                </c:pt>
                <c:pt idx="166">
                  <c:v>11.07</c:v>
                </c:pt>
                <c:pt idx="167">
                  <c:v>11.17</c:v>
                </c:pt>
                <c:pt idx="168">
                  <c:v>11.64</c:v>
                </c:pt>
                <c:pt idx="169">
                  <c:v>11.91</c:v>
                </c:pt>
                <c:pt idx="170">
                  <c:v>11.69</c:v>
                </c:pt>
                <c:pt idx="171">
                  <c:v>11.52</c:v>
                </c:pt>
                <c:pt idx="172">
                  <c:v>11.48</c:v>
                </c:pt>
                <c:pt idx="173">
                  <c:v>11.43</c:v>
                </c:pt>
                <c:pt idx="174">
                  <c:v>10.69</c:v>
                </c:pt>
                <c:pt idx="175">
                  <c:v>10.49</c:v>
                </c:pt>
                <c:pt idx="176">
                  <c:v>10.5</c:v>
                </c:pt>
                <c:pt idx="177">
                  <c:v>10.61</c:v>
                </c:pt>
                <c:pt idx="178">
                  <c:v>10.52</c:v>
                </c:pt>
                <c:pt idx="179">
                  <c:v>10.17</c:v>
                </c:pt>
                <c:pt idx="180">
                  <c:v>10.36</c:v>
                </c:pt>
                <c:pt idx="181">
                  <c:v>10.33</c:v>
                </c:pt>
                <c:pt idx="182">
                  <c:v>10.71</c:v>
                </c:pt>
                <c:pt idx="183">
                  <c:v>11.4</c:v>
                </c:pt>
                <c:pt idx="184">
                  <c:v>11.03</c:v>
                </c:pt>
                <c:pt idx="185">
                  <c:v>11.15</c:v>
                </c:pt>
                <c:pt idx="186">
                  <c:v>11.11</c:v>
                </c:pt>
                <c:pt idx="187">
                  <c:v>11.58</c:v>
                </c:pt>
                <c:pt idx="188">
                  <c:v>12.01</c:v>
                </c:pt>
                <c:pt idx="189">
                  <c:v>12.55</c:v>
                </c:pt>
                <c:pt idx="190">
                  <c:v>12.86</c:v>
                </c:pt>
                <c:pt idx="191">
                  <c:v>12.88</c:v>
                </c:pt>
                <c:pt idx="192">
                  <c:v>12.54</c:v>
                </c:pt>
                <c:pt idx="193">
                  <c:v>12.35</c:v>
                </c:pt>
                <c:pt idx="194">
                  <c:v>12.18</c:v>
                </c:pt>
                <c:pt idx="195">
                  <c:v>11.91</c:v>
                </c:pt>
                <c:pt idx="196">
                  <c:v>12.03</c:v>
                </c:pt>
                <c:pt idx="197">
                  <c:v>12</c:v>
                </c:pt>
                <c:pt idx="198">
                  <c:v>11.79</c:v>
                </c:pt>
                <c:pt idx="199">
                  <c:v>11.73</c:v>
                </c:pt>
                <c:pt idx="200">
                  <c:v>11.94</c:v>
                </c:pt>
                <c:pt idx="201">
                  <c:v>12.05</c:v>
                </c:pt>
                <c:pt idx="202">
                  <c:v>12.05</c:v>
                </c:pt>
                <c:pt idx="203">
                  <c:v>11.41</c:v>
                </c:pt>
                <c:pt idx="204">
                  <c:v>10.99</c:v>
                </c:pt>
                <c:pt idx="205">
                  <c:v>10.06</c:v>
                </c:pt>
                <c:pt idx="206">
                  <c:v>10.33</c:v>
                </c:pt>
                <c:pt idx="207">
                  <c:v>9.64</c:v>
                </c:pt>
                <c:pt idx="208">
                  <c:v>9.14</c:v>
                </c:pt>
                <c:pt idx="209">
                  <c:v>9.15</c:v>
                </c:pt>
                <c:pt idx="210">
                  <c:v>9</c:v>
                </c:pt>
                <c:pt idx="211">
                  <c:v>8.57</c:v>
                </c:pt>
                <c:pt idx="212">
                  <c:v>7.95</c:v>
                </c:pt>
                <c:pt idx="213">
                  <c:v>7.39</c:v>
                </c:pt>
                <c:pt idx="214">
                  <c:v>6.75</c:v>
                </c:pt>
                <c:pt idx="215">
                  <c:v>6.41</c:v>
                </c:pt>
                <c:pt idx="216">
                  <c:v>6.64</c:v>
                </c:pt>
                <c:pt idx="217">
                  <c:v>6.78</c:v>
                </c:pt>
                <c:pt idx="218">
                  <c:v>6.69</c:v>
                </c:pt>
                <c:pt idx="219">
                  <c:v>6.52</c:v>
                </c:pt>
                <c:pt idx="220">
                  <c:v>6.58</c:v>
                </c:pt>
                <c:pt idx="221">
                  <c:v>6.5</c:v>
                </c:pt>
                <c:pt idx="222">
                  <c:v>6.37</c:v>
                </c:pt>
                <c:pt idx="223">
                  <c:v>6.3</c:v>
                </c:pt>
                <c:pt idx="224">
                  <c:v>6.15</c:v>
                </c:pt>
                <c:pt idx="225">
                  <c:v>6.29</c:v>
                </c:pt>
                <c:pt idx="226">
                  <c:v>6.33</c:v>
                </c:pt>
                <c:pt idx="227">
                  <c:v>6.13</c:v>
                </c:pt>
                <c:pt idx="228">
                  <c:v>6.1</c:v>
                </c:pt>
                <c:pt idx="229">
                  <c:v>6.24</c:v>
                </c:pt>
                <c:pt idx="230">
                  <c:v>6.36</c:v>
                </c:pt>
                <c:pt idx="231">
                  <c:v>6.46</c:v>
                </c:pt>
                <c:pt idx="232">
                  <c:v>6.83</c:v>
                </c:pt>
                <c:pt idx="233">
                  <c:v>7.02</c:v>
                </c:pt>
                <c:pt idx="234">
                  <c:v>7.05</c:v>
                </c:pt>
                <c:pt idx="235">
                  <c:v>6.48</c:v>
                </c:pt>
                <c:pt idx="236">
                  <c:v>6.56</c:v>
                </c:pt>
                <c:pt idx="237">
                  <c:v>6.79</c:v>
                </c:pt>
                <c:pt idx="238">
                  <c:v>6.47</c:v>
                </c:pt>
                <c:pt idx="239">
                  <c:v>6.16</c:v>
                </c:pt>
                <c:pt idx="240">
                  <c:v>5.99</c:v>
                </c:pt>
                <c:pt idx="241">
                  <c:v>5.46</c:v>
                </c:pt>
                <c:pt idx="242">
                  <c:v>5.8</c:v>
                </c:pt>
                <c:pt idx="243">
                  <c:v>5.6</c:v>
                </c:pt>
                <c:pt idx="244">
                  <c:v>5.19</c:v>
                </c:pt>
                <c:pt idx="245">
                  <c:v>5.04</c:v>
                </c:pt>
                <c:pt idx="246">
                  <c:v>5.08</c:v>
                </c:pt>
                <c:pt idx="247">
                  <c:v>5.0199999999999996</c:v>
                </c:pt>
                <c:pt idx="248">
                  <c:v>5.3</c:v>
                </c:pt>
                <c:pt idx="249">
                  <c:v>5.35</c:v>
                </c:pt>
                <c:pt idx="250">
                  <c:v>5.13</c:v>
                </c:pt>
                <c:pt idx="251">
                  <c:v>4.78</c:v>
                </c:pt>
                <c:pt idx="252">
                  <c:v>5.12</c:v>
                </c:pt>
                <c:pt idx="253">
                  <c:v>5.27</c:v>
                </c:pt>
                <c:pt idx="254">
                  <c:v>5.19</c:v>
                </c:pt>
                <c:pt idx="255">
                  <c:v>5.3</c:v>
                </c:pt>
                <c:pt idx="256">
                  <c:v>5.61</c:v>
                </c:pt>
                <c:pt idx="257">
                  <c:v>5.22</c:v>
                </c:pt>
                <c:pt idx="258">
                  <c:v>5.2</c:v>
                </c:pt>
                <c:pt idx="259">
                  <c:v>5.16</c:v>
                </c:pt>
                <c:pt idx="260">
                  <c:v>5.38</c:v>
                </c:pt>
                <c:pt idx="261">
                  <c:v>5.48</c:v>
                </c:pt>
                <c:pt idx="262">
                  <c:v>5.84</c:v>
                </c:pt>
                <c:pt idx="263">
                  <c:v>6.11</c:v>
                </c:pt>
                <c:pt idx="264">
                  <c:v>6.29</c:v>
                </c:pt>
                <c:pt idx="265">
                  <c:v>6.46</c:v>
                </c:pt>
                <c:pt idx="266">
                  <c:v>6.82</c:v>
                </c:pt>
                <c:pt idx="267">
                  <c:v>7.27</c:v>
                </c:pt>
                <c:pt idx="268">
                  <c:v>7.59</c:v>
                </c:pt>
                <c:pt idx="269">
                  <c:v>7.56</c:v>
                </c:pt>
                <c:pt idx="270">
                  <c:v>7.6</c:v>
                </c:pt>
                <c:pt idx="271">
                  <c:v>8.02</c:v>
                </c:pt>
                <c:pt idx="272">
                  <c:v>8.27</c:v>
                </c:pt>
                <c:pt idx="273">
                  <c:v>8.43</c:v>
                </c:pt>
                <c:pt idx="274">
                  <c:v>8</c:v>
                </c:pt>
                <c:pt idx="275">
                  <c:v>7.96</c:v>
                </c:pt>
                <c:pt idx="276">
                  <c:v>8.15</c:v>
                </c:pt>
                <c:pt idx="277">
                  <c:v>8.5299999999999994</c:v>
                </c:pt>
                <c:pt idx="278">
                  <c:v>8.6999999999999993</c:v>
                </c:pt>
                <c:pt idx="279">
                  <c:v>8.3699999999999992</c:v>
                </c:pt>
                <c:pt idx="280">
                  <c:v>8</c:v>
                </c:pt>
                <c:pt idx="281">
                  <c:v>7.67</c:v>
                </c:pt>
                <c:pt idx="282">
                  <c:v>7.35</c:v>
                </c:pt>
                <c:pt idx="283">
                  <c:v>7.44</c:v>
                </c:pt>
                <c:pt idx="284">
                  <c:v>7.46</c:v>
                </c:pt>
                <c:pt idx="285">
                  <c:v>7.32</c:v>
                </c:pt>
                <c:pt idx="286">
                  <c:v>7.55</c:v>
                </c:pt>
                <c:pt idx="287">
                  <c:v>7.81</c:v>
                </c:pt>
                <c:pt idx="288">
                  <c:v>8.07</c:v>
                </c:pt>
                <c:pt idx="289">
                  <c:v>8.16</c:v>
                </c:pt>
                <c:pt idx="290">
                  <c:v>8.06</c:v>
                </c:pt>
                <c:pt idx="291">
                  <c:v>7.92</c:v>
                </c:pt>
                <c:pt idx="292">
                  <c:v>7.9</c:v>
                </c:pt>
                <c:pt idx="293">
                  <c:v>8.0500000000000007</c:v>
                </c:pt>
                <c:pt idx="294">
                  <c:v>8.3800000000000008</c:v>
                </c:pt>
                <c:pt idx="295">
                  <c:v>8.7200000000000006</c:v>
                </c:pt>
                <c:pt idx="296">
                  <c:v>8.58</c:v>
                </c:pt>
                <c:pt idx="297">
                  <c:v>8.42</c:v>
                </c:pt>
                <c:pt idx="298">
                  <c:v>8.89</c:v>
                </c:pt>
                <c:pt idx="299">
                  <c:v>9.31</c:v>
                </c:pt>
                <c:pt idx="300">
                  <c:v>9.69</c:v>
                </c:pt>
                <c:pt idx="301">
                  <c:v>9.83</c:v>
                </c:pt>
                <c:pt idx="302">
                  <c:v>9.52</c:v>
                </c:pt>
                <c:pt idx="303">
                  <c:v>9.48</c:v>
                </c:pt>
                <c:pt idx="304">
                  <c:v>9.73</c:v>
                </c:pt>
                <c:pt idx="305">
                  <c:v>9.8000000000000007</c:v>
                </c:pt>
                <c:pt idx="306">
                  <c:v>9.9600000000000009</c:v>
                </c:pt>
                <c:pt idx="307">
                  <c:v>10.11</c:v>
                </c:pt>
                <c:pt idx="308">
                  <c:v>10.36</c:v>
                </c:pt>
                <c:pt idx="309">
                  <c:v>10.72</c:v>
                </c:pt>
                <c:pt idx="310">
                  <c:v>10.89</c:v>
                </c:pt>
                <c:pt idx="311">
                  <c:v>11.15</c:v>
                </c:pt>
                <c:pt idx="312">
                  <c:v>11.34</c:v>
                </c:pt>
                <c:pt idx="313">
                  <c:v>11.39</c:v>
                </c:pt>
                <c:pt idx="314">
                  <c:v>10.71</c:v>
                </c:pt>
                <c:pt idx="315">
                  <c:v>10.4</c:v>
                </c:pt>
                <c:pt idx="316">
                  <c:v>10.58</c:v>
                </c:pt>
                <c:pt idx="317">
                  <c:v>11.2</c:v>
                </c:pt>
                <c:pt idx="318">
                  <c:v>11.87</c:v>
                </c:pt>
                <c:pt idx="319">
                  <c:v>12.49</c:v>
                </c:pt>
                <c:pt idx="320">
                  <c:v>12.69</c:v>
                </c:pt>
                <c:pt idx="321">
                  <c:v>12.43</c:v>
                </c:pt>
                <c:pt idx="322">
                  <c:v>12.62</c:v>
                </c:pt>
                <c:pt idx="323">
                  <c:v>13.01</c:v>
                </c:pt>
                <c:pt idx="324">
                  <c:v>13.19</c:v>
                </c:pt>
                <c:pt idx="325">
                  <c:v>13.63</c:v>
                </c:pt>
                <c:pt idx="326">
                  <c:v>14.03</c:v>
                </c:pt>
                <c:pt idx="327">
                  <c:v>14.49</c:v>
                </c:pt>
                <c:pt idx="328">
                  <c:v>15</c:v>
                </c:pt>
                <c:pt idx="329">
                  <c:v>15.12</c:v>
                </c:pt>
                <c:pt idx="330">
                  <c:v>15.82</c:v>
                </c:pt>
                <c:pt idx="331">
                  <c:v>16.86</c:v>
                </c:pt>
                <c:pt idx="332">
                  <c:v>17.82</c:v>
                </c:pt>
                <c:pt idx="333">
                  <c:v>17.54</c:v>
                </c:pt>
                <c:pt idx="334">
                  <c:v>18.13</c:v>
                </c:pt>
                <c:pt idx="335">
                  <c:v>18.649999999999999</c:v>
                </c:pt>
                <c:pt idx="336">
                  <c:v>18.809999999999999</c:v>
                </c:pt>
                <c:pt idx="337">
                  <c:v>18.87</c:v>
                </c:pt>
                <c:pt idx="338">
                  <c:v>19.940000000000001</c:v>
                </c:pt>
                <c:pt idx="339">
                  <c:v>21.26</c:v>
                </c:pt>
                <c:pt idx="340">
                  <c:v>21.83</c:v>
                </c:pt>
                <c:pt idx="341">
                  <c:v>20.91</c:v>
                </c:pt>
                <c:pt idx="342">
                  <c:v>21.08</c:v>
                </c:pt>
                <c:pt idx="343">
                  <c:v>21.76</c:v>
                </c:pt>
                <c:pt idx="344">
                  <c:v>23</c:v>
                </c:pt>
                <c:pt idx="345">
                  <c:v>23.58</c:v>
                </c:pt>
                <c:pt idx="346">
                  <c:v>25.12</c:v>
                </c:pt>
                <c:pt idx="347">
                  <c:v>25.3</c:v>
                </c:pt>
                <c:pt idx="348">
                  <c:v>27.08</c:v>
                </c:pt>
                <c:pt idx="349">
                  <c:v>27.13</c:v>
                </c:pt>
                <c:pt idx="350">
                  <c:v>27.68</c:v>
                </c:pt>
                <c:pt idx="351">
                  <c:v>27.57</c:v>
                </c:pt>
                <c:pt idx="352">
                  <c:v>27.7</c:v>
                </c:pt>
                <c:pt idx="353">
                  <c:v>27.94</c:v>
                </c:pt>
                <c:pt idx="354">
                  <c:v>29.93</c:v>
                </c:pt>
                <c:pt idx="355">
                  <c:v>31.48</c:v>
                </c:pt>
                <c:pt idx="356">
                  <c:v>32.56</c:v>
                </c:pt>
                <c:pt idx="357">
                  <c:v>28.96</c:v>
                </c:pt>
                <c:pt idx="358">
                  <c:v>21.17</c:v>
                </c:pt>
                <c:pt idx="359">
                  <c:v>22.01</c:v>
                </c:pt>
                <c:pt idx="360">
                  <c:v>22.31</c:v>
                </c:pt>
                <c:pt idx="361">
                  <c:v>23.7</c:v>
                </c:pt>
                <c:pt idx="362">
                  <c:v>24.59</c:v>
                </c:pt>
                <c:pt idx="363">
                  <c:v>25.84</c:v>
                </c:pt>
                <c:pt idx="364">
                  <c:v>24.31</c:v>
                </c:pt>
                <c:pt idx="365">
                  <c:v>21.87</c:v>
                </c:pt>
                <c:pt idx="366">
                  <c:v>21.55</c:v>
                </c:pt>
                <c:pt idx="367">
                  <c:v>21.3</c:v>
                </c:pt>
                <c:pt idx="368">
                  <c:v>21.07</c:v>
                </c:pt>
                <c:pt idx="369">
                  <c:v>18.21</c:v>
                </c:pt>
                <c:pt idx="370">
                  <c:v>16.940000000000001</c:v>
                </c:pt>
                <c:pt idx="371">
                  <c:v>16.059999999999999</c:v>
                </c:pt>
                <c:pt idx="372">
                  <c:v>16.71</c:v>
                </c:pt>
                <c:pt idx="373">
                  <c:v>18.16</c:v>
                </c:pt>
                <c:pt idx="374">
                  <c:v>18.579999999999998</c:v>
                </c:pt>
                <c:pt idx="375">
                  <c:v>16.87</c:v>
                </c:pt>
                <c:pt idx="376">
                  <c:v>15.4</c:v>
                </c:pt>
                <c:pt idx="377">
                  <c:v>15.06</c:v>
                </c:pt>
                <c:pt idx="378">
                  <c:v>15.52</c:v>
                </c:pt>
                <c:pt idx="379">
                  <c:v>15.01</c:v>
                </c:pt>
                <c:pt idx="380">
                  <c:v>12.82</c:v>
                </c:pt>
                <c:pt idx="381">
                  <c:v>11.15</c:v>
                </c:pt>
                <c:pt idx="382">
                  <c:v>11.42</c:v>
                </c:pt>
                <c:pt idx="383">
                  <c:v>9.31</c:v>
                </c:pt>
                <c:pt idx="384">
                  <c:v>9.31</c:v>
                </c:pt>
                <c:pt idx="385">
                  <c:v>9.34</c:v>
                </c:pt>
                <c:pt idx="386">
                  <c:v>9.41</c:v>
                </c:pt>
                <c:pt idx="387">
                  <c:v>7.19</c:v>
                </c:pt>
                <c:pt idx="388">
                  <c:v>6.39</c:v>
                </c:pt>
                <c:pt idx="389">
                  <c:v>5.57</c:v>
                </c:pt>
                <c:pt idx="390">
                  <c:v>5.84</c:v>
                </c:pt>
                <c:pt idx="391">
                  <c:v>8.83</c:v>
                </c:pt>
                <c:pt idx="392">
                  <c:v>9.76</c:v>
                </c:pt>
                <c:pt idx="393">
                  <c:v>8.48</c:v>
                </c:pt>
                <c:pt idx="394">
                  <c:v>8.4600000000000009</c:v>
                </c:pt>
                <c:pt idx="395">
                  <c:v>8.26</c:v>
                </c:pt>
                <c:pt idx="396">
                  <c:v>8.73</c:v>
                </c:pt>
                <c:pt idx="397">
                  <c:v>7.83</c:v>
                </c:pt>
                <c:pt idx="398">
                  <c:v>7.87</c:v>
                </c:pt>
                <c:pt idx="399">
                  <c:v>8.7200000000000006</c:v>
                </c:pt>
                <c:pt idx="400">
                  <c:v>11.25</c:v>
                </c:pt>
                <c:pt idx="401">
                  <c:v>13.1</c:v>
                </c:pt>
                <c:pt idx="402">
                  <c:v>13.75</c:v>
                </c:pt>
                <c:pt idx="403">
                  <c:v>13</c:v>
                </c:pt>
                <c:pt idx="404">
                  <c:v>12.92</c:v>
                </c:pt>
                <c:pt idx="405">
                  <c:v>11.7</c:v>
                </c:pt>
                <c:pt idx="406">
                  <c:v>12.01</c:v>
                </c:pt>
                <c:pt idx="407">
                  <c:v>12.28</c:v>
                </c:pt>
                <c:pt idx="408">
                  <c:v>13.03</c:v>
                </c:pt>
                <c:pt idx="409">
                  <c:v>13.93</c:v>
                </c:pt>
                <c:pt idx="410">
                  <c:v>13.25</c:v>
                </c:pt>
                <c:pt idx="411">
                  <c:v>13.52</c:v>
                </c:pt>
                <c:pt idx="412">
                  <c:v>12.18</c:v>
                </c:pt>
                <c:pt idx="413">
                  <c:v>12.29</c:v>
                </c:pt>
                <c:pt idx="414">
                  <c:v>11.74</c:v>
                </c:pt>
                <c:pt idx="415">
                  <c:v>11.32</c:v>
                </c:pt>
                <c:pt idx="416">
                  <c:v>10.91</c:v>
                </c:pt>
                <c:pt idx="417">
                  <c:v>11.11</c:v>
                </c:pt>
                <c:pt idx="418">
                  <c:v>11.45</c:v>
                </c:pt>
                <c:pt idx="419">
                  <c:v>11.64</c:v>
                </c:pt>
                <c:pt idx="420">
                  <c:v>11.5</c:v>
                </c:pt>
                <c:pt idx="421">
                  <c:v>11.09</c:v>
                </c:pt>
                <c:pt idx="422">
                  <c:v>10.4</c:v>
                </c:pt>
                <c:pt idx="423">
                  <c:v>11.1</c:v>
                </c:pt>
                <c:pt idx="424">
                  <c:v>11.99</c:v>
                </c:pt>
                <c:pt idx="425">
                  <c:v>12.54</c:v>
                </c:pt>
                <c:pt idx="426">
                  <c:v>13.2</c:v>
                </c:pt>
                <c:pt idx="427">
                  <c:v>14.11</c:v>
                </c:pt>
                <c:pt idx="428">
                  <c:v>14.42</c:v>
                </c:pt>
                <c:pt idx="429">
                  <c:v>14.83</c:v>
                </c:pt>
                <c:pt idx="430">
                  <c:v>16.13</c:v>
                </c:pt>
                <c:pt idx="431">
                  <c:v>16.16</c:v>
                </c:pt>
                <c:pt idx="432">
                  <c:v>17.09</c:v>
                </c:pt>
                <c:pt idx="433">
                  <c:v>18.100000000000001</c:v>
                </c:pt>
                <c:pt idx="434">
                  <c:v>18.66</c:v>
                </c:pt>
                <c:pt idx="435">
                  <c:v>18.72</c:v>
                </c:pt>
                <c:pt idx="436">
                  <c:v>17.75</c:v>
                </c:pt>
                <c:pt idx="437">
                  <c:v>18.39</c:v>
                </c:pt>
                <c:pt idx="438">
                  <c:v>19.36</c:v>
                </c:pt>
                <c:pt idx="439">
                  <c:v>19.62</c:v>
                </c:pt>
                <c:pt idx="440">
                  <c:v>19.86</c:v>
                </c:pt>
                <c:pt idx="441">
                  <c:v>20.91</c:v>
                </c:pt>
                <c:pt idx="442">
                  <c:v>21.5</c:v>
                </c:pt>
                <c:pt idx="443">
                  <c:v>21.13</c:v>
                </c:pt>
                <c:pt idx="444">
                  <c:v>21.62</c:v>
                </c:pt>
                <c:pt idx="445">
                  <c:v>22.24</c:v>
                </c:pt>
                <c:pt idx="446">
                  <c:v>22.04</c:v>
                </c:pt>
                <c:pt idx="447">
                  <c:v>20.56</c:v>
                </c:pt>
                <c:pt idx="448">
                  <c:v>19.47</c:v>
                </c:pt>
                <c:pt idx="449">
                  <c:v>18.71</c:v>
                </c:pt>
                <c:pt idx="450">
                  <c:v>19.649999999999999</c:v>
                </c:pt>
                <c:pt idx="451">
                  <c:v>19.809999999999999</c:v>
                </c:pt>
                <c:pt idx="452">
                  <c:v>16.850000000000001</c:v>
                </c:pt>
                <c:pt idx="453">
                  <c:v>14.36</c:v>
                </c:pt>
                <c:pt idx="454">
                  <c:v>13.16</c:v>
                </c:pt>
                <c:pt idx="455">
                  <c:v>13.01</c:v>
                </c:pt>
                <c:pt idx="456">
                  <c:v>13.51</c:v>
                </c:pt>
                <c:pt idx="457">
                  <c:v>13.26</c:v>
                </c:pt>
                <c:pt idx="458">
                  <c:v>12.38</c:v>
                </c:pt>
                <c:pt idx="459">
                  <c:v>11.79</c:v>
                </c:pt>
                <c:pt idx="460">
                  <c:v>11.99</c:v>
                </c:pt>
                <c:pt idx="461">
                  <c:v>12.29</c:v>
                </c:pt>
                <c:pt idx="462">
                  <c:v>14.77</c:v>
                </c:pt>
                <c:pt idx="463">
                  <c:v>14.9</c:v>
                </c:pt>
                <c:pt idx="464">
                  <c:v>14.28</c:v>
                </c:pt>
                <c:pt idx="465">
                  <c:v>16.059999999999999</c:v>
                </c:pt>
                <c:pt idx="466">
                  <c:v>16.149999999999999</c:v>
                </c:pt>
                <c:pt idx="467">
                  <c:v>15.76</c:v>
                </c:pt>
                <c:pt idx="468">
                  <c:v>15.6</c:v>
                </c:pt>
                <c:pt idx="469">
                  <c:v>15.66</c:v>
                </c:pt>
                <c:pt idx="470">
                  <c:v>15.73</c:v>
                </c:pt>
                <c:pt idx="471">
                  <c:v>13.92</c:v>
                </c:pt>
                <c:pt idx="472">
                  <c:v>14.5</c:v>
                </c:pt>
                <c:pt idx="473">
                  <c:v>14.83</c:v>
                </c:pt>
                <c:pt idx="474">
                  <c:v>15.27</c:v>
                </c:pt>
                <c:pt idx="475">
                  <c:v>15.12</c:v>
                </c:pt>
                <c:pt idx="476">
                  <c:v>16.45</c:v>
                </c:pt>
                <c:pt idx="477">
                  <c:v>16.82</c:v>
                </c:pt>
                <c:pt idx="478">
                  <c:v>16.600000000000001</c:v>
                </c:pt>
                <c:pt idx="479">
                  <c:v>16.28</c:v>
                </c:pt>
                <c:pt idx="480">
                  <c:v>16.38</c:v>
                </c:pt>
                <c:pt idx="481">
                  <c:v>16.22</c:v>
                </c:pt>
                <c:pt idx="482">
                  <c:v>16.170000000000002</c:v>
                </c:pt>
                <c:pt idx="483">
                  <c:v>16.37</c:v>
                </c:pt>
                <c:pt idx="484">
                  <c:v>14.14</c:v>
                </c:pt>
                <c:pt idx="485">
                  <c:v>12.84</c:v>
                </c:pt>
                <c:pt idx="486">
                  <c:v>13.37</c:v>
                </c:pt>
                <c:pt idx="487">
                  <c:v>13.65</c:v>
                </c:pt>
                <c:pt idx="488">
                  <c:v>14.21</c:v>
                </c:pt>
                <c:pt idx="489">
                  <c:v>14.33</c:v>
                </c:pt>
                <c:pt idx="490">
                  <c:v>14.64</c:v>
                </c:pt>
                <c:pt idx="491">
                  <c:v>13.91</c:v>
                </c:pt>
                <c:pt idx="492">
                  <c:v>13.9</c:v>
                </c:pt>
                <c:pt idx="493">
                  <c:v>13</c:v>
                </c:pt>
                <c:pt idx="494">
                  <c:v>12.96</c:v>
                </c:pt>
                <c:pt idx="495">
                  <c:v>12.43</c:v>
                </c:pt>
                <c:pt idx="496">
                  <c:v>12.04</c:v>
                </c:pt>
                <c:pt idx="497">
                  <c:v>12.16</c:v>
                </c:pt>
                <c:pt idx="498">
                  <c:v>12.74</c:v>
                </c:pt>
                <c:pt idx="499">
                  <c:v>12.46</c:v>
                </c:pt>
                <c:pt idx="500">
                  <c:v>12.28</c:v>
                </c:pt>
                <c:pt idx="501">
                  <c:v>11.58</c:v>
                </c:pt>
                <c:pt idx="502">
                  <c:v>10.91</c:v>
                </c:pt>
                <c:pt idx="503">
                  <c:v>10.09</c:v>
                </c:pt>
                <c:pt idx="504">
                  <c:v>10.1</c:v>
                </c:pt>
                <c:pt idx="505">
                  <c:v>9.68</c:v>
                </c:pt>
                <c:pt idx="506">
                  <c:v>9</c:v>
                </c:pt>
                <c:pt idx="507">
                  <c:v>8.5399999999999991</c:v>
                </c:pt>
                <c:pt idx="508">
                  <c:v>8.51</c:v>
                </c:pt>
                <c:pt idx="509">
                  <c:v>8.91</c:v>
                </c:pt>
                <c:pt idx="510">
                  <c:v>9.15</c:v>
                </c:pt>
                <c:pt idx="511">
                  <c:v>9.01</c:v>
                </c:pt>
                <c:pt idx="512">
                  <c:v>9.08</c:v>
                </c:pt>
                <c:pt idx="513">
                  <c:v>9.6</c:v>
                </c:pt>
                <c:pt idx="514">
                  <c:v>9.66</c:v>
                </c:pt>
                <c:pt idx="515">
                  <c:v>9.6199999999999992</c:v>
                </c:pt>
                <c:pt idx="516">
                  <c:v>10.15</c:v>
                </c:pt>
                <c:pt idx="517">
                  <c:v>10.71</c:v>
                </c:pt>
                <c:pt idx="518">
                  <c:v>10.85</c:v>
                </c:pt>
                <c:pt idx="519">
                  <c:v>11.04</c:v>
                </c:pt>
                <c:pt idx="520">
                  <c:v>11.36</c:v>
                </c:pt>
                <c:pt idx="521">
                  <c:v>11.52</c:v>
                </c:pt>
                <c:pt idx="522">
                  <c:v>11.77</c:v>
                </c:pt>
                <c:pt idx="523">
                  <c:v>11.21</c:v>
                </c:pt>
                <c:pt idx="524">
                  <c:v>11.34</c:v>
                </c:pt>
                <c:pt idx="525">
                  <c:v>11.19</c:v>
                </c:pt>
                <c:pt idx="526">
                  <c:v>10.63</c:v>
                </c:pt>
                <c:pt idx="527">
                  <c:v>10.74</c:v>
                </c:pt>
                <c:pt idx="528">
                  <c:v>11.05</c:v>
                </c:pt>
                <c:pt idx="529">
                  <c:v>10.95</c:v>
                </c:pt>
                <c:pt idx="530">
                  <c:v>11.22</c:v>
                </c:pt>
                <c:pt idx="531">
                  <c:v>10.94</c:v>
                </c:pt>
                <c:pt idx="532">
                  <c:v>11.1</c:v>
                </c:pt>
                <c:pt idx="533">
                  <c:v>11.53</c:v>
                </c:pt>
                <c:pt idx="534">
                  <c:v>11.74</c:v>
                </c:pt>
                <c:pt idx="535">
                  <c:v>11.54</c:v>
                </c:pt>
                <c:pt idx="536">
                  <c:v>11.33</c:v>
                </c:pt>
                <c:pt idx="537">
                  <c:v>11.58</c:v>
                </c:pt>
                <c:pt idx="538">
                  <c:v>11.48</c:v>
                </c:pt>
                <c:pt idx="539">
                  <c:v>11.64</c:v>
                </c:pt>
                <c:pt idx="540">
                  <c:v>11.96</c:v>
                </c:pt>
                <c:pt idx="541">
                  <c:v>12.34</c:v>
                </c:pt>
                <c:pt idx="542">
                  <c:v>12.32</c:v>
                </c:pt>
                <c:pt idx="543">
                  <c:v>12.63</c:v>
                </c:pt>
                <c:pt idx="544">
                  <c:v>13.04</c:v>
                </c:pt>
                <c:pt idx="545">
                  <c:v>13.13</c:v>
                </c:pt>
                <c:pt idx="546">
                  <c:v>12.87</c:v>
                </c:pt>
                <c:pt idx="547">
                  <c:v>12.92</c:v>
                </c:pt>
                <c:pt idx="548">
                  <c:v>13.8</c:v>
                </c:pt>
                <c:pt idx="549">
                  <c:v>14.37</c:v>
                </c:pt>
                <c:pt idx="550">
                  <c:v>14.85</c:v>
                </c:pt>
                <c:pt idx="551">
                  <c:v>15.02</c:v>
                </c:pt>
                <c:pt idx="552">
                  <c:v>15.62</c:v>
                </c:pt>
                <c:pt idx="553">
                  <c:v>15.76</c:v>
                </c:pt>
                <c:pt idx="554">
                  <c:v>15.13</c:v>
                </c:pt>
                <c:pt idx="555">
                  <c:v>16.04</c:v>
                </c:pt>
                <c:pt idx="556">
                  <c:v>16.010000000000002</c:v>
                </c:pt>
                <c:pt idx="557">
                  <c:v>15.77</c:v>
                </c:pt>
                <c:pt idx="558">
                  <c:v>14.51</c:v>
                </c:pt>
                <c:pt idx="559">
                  <c:v>13.98</c:v>
                </c:pt>
                <c:pt idx="560">
                  <c:v>11.84</c:v>
                </c:pt>
                <c:pt idx="561">
                  <c:v>11.39</c:v>
                </c:pt>
                <c:pt idx="562">
                  <c:v>11.11</c:v>
                </c:pt>
                <c:pt idx="563">
                  <c:v>11.37</c:v>
                </c:pt>
                <c:pt idx="564">
                  <c:v>11.47</c:v>
                </c:pt>
                <c:pt idx="565">
                  <c:v>11.95</c:v>
                </c:pt>
                <c:pt idx="566">
                  <c:v>11.29</c:v>
                </c:pt>
                <c:pt idx="567">
                  <c:v>10.9</c:v>
                </c:pt>
                <c:pt idx="568">
                  <c:v>10.73</c:v>
                </c:pt>
                <c:pt idx="569">
                  <c:v>11.08</c:v>
                </c:pt>
                <c:pt idx="570">
                  <c:v>11.7</c:v>
                </c:pt>
                <c:pt idx="571">
                  <c:v>11.34</c:v>
                </c:pt>
                <c:pt idx="572">
                  <c:v>10.83</c:v>
                </c:pt>
                <c:pt idx="573">
                  <c:v>11.13</c:v>
                </c:pt>
                <c:pt idx="574">
                  <c:v>10.98</c:v>
                </c:pt>
                <c:pt idx="575">
                  <c:v>10.68</c:v>
                </c:pt>
                <c:pt idx="576">
                  <c:v>10.42</c:v>
                </c:pt>
                <c:pt idx="577">
                  <c:v>10</c:v>
                </c:pt>
                <c:pt idx="578">
                  <c:v>10.19</c:v>
                </c:pt>
                <c:pt idx="579">
                  <c:v>10.78</c:v>
                </c:pt>
                <c:pt idx="580">
                  <c:v>11.24</c:v>
                </c:pt>
                <c:pt idx="581">
                  <c:v>11.58</c:v>
                </c:pt>
                <c:pt idx="582">
                  <c:v>11.13</c:v>
                </c:pt>
                <c:pt idx="583">
                  <c:v>10.72</c:v>
                </c:pt>
                <c:pt idx="584">
                  <c:v>10.55</c:v>
                </c:pt>
                <c:pt idx="585">
                  <c:v>10.83</c:v>
                </c:pt>
                <c:pt idx="586">
                  <c:v>10.25</c:v>
                </c:pt>
                <c:pt idx="587">
                  <c:v>10.16</c:v>
                </c:pt>
                <c:pt idx="588">
                  <c:v>10.25</c:v>
                </c:pt>
                <c:pt idx="589">
                  <c:v>9.8699999999999992</c:v>
                </c:pt>
                <c:pt idx="590">
                  <c:v>9.9</c:v>
                </c:pt>
                <c:pt idx="591">
                  <c:v>9.7799999999999994</c:v>
                </c:pt>
                <c:pt idx="592">
                  <c:v>9.69</c:v>
                </c:pt>
                <c:pt idx="593">
                  <c:v>9.07</c:v>
                </c:pt>
                <c:pt idx="594">
                  <c:v>9.61</c:v>
                </c:pt>
                <c:pt idx="595">
                  <c:v>9.85</c:v>
                </c:pt>
                <c:pt idx="596">
                  <c:v>9.8800000000000008</c:v>
                </c:pt>
                <c:pt idx="597">
                  <c:v>10.17</c:v>
                </c:pt>
                <c:pt idx="598">
                  <c:v>10.220000000000001</c:v>
                </c:pt>
                <c:pt idx="599">
                  <c:v>10.53</c:v>
                </c:pt>
                <c:pt idx="600">
                  <c:v>10.75</c:v>
                </c:pt>
                <c:pt idx="601">
                  <c:v>10.91</c:v>
                </c:pt>
                <c:pt idx="602">
                  <c:v>10.91</c:v>
                </c:pt>
                <c:pt idx="603">
                  <c:v>11.18</c:v>
                </c:pt>
                <c:pt idx="604">
                  <c:v>11.46</c:v>
                </c:pt>
                <c:pt idx="605">
                  <c:v>11.55</c:v>
                </c:pt>
                <c:pt idx="606">
                  <c:v>10.54</c:v>
                </c:pt>
                <c:pt idx="607">
                  <c:v>11.04</c:v>
                </c:pt>
                <c:pt idx="608">
                  <c:v>11.34</c:v>
                </c:pt>
                <c:pt idx="609">
                  <c:v>11.66</c:v>
                </c:pt>
                <c:pt idx="610">
                  <c:v>11.54</c:v>
                </c:pt>
                <c:pt idx="611">
                  <c:v>11.31</c:v>
                </c:pt>
                <c:pt idx="612">
                  <c:v>11.9</c:v>
                </c:pt>
                <c:pt idx="613">
                  <c:v>12.14</c:v>
                </c:pt>
                <c:pt idx="614">
                  <c:v>11.84</c:v>
                </c:pt>
                <c:pt idx="615">
                  <c:v>11.95</c:v>
                </c:pt>
                <c:pt idx="616">
                  <c:v>11.86</c:v>
                </c:pt>
                <c:pt idx="617">
                  <c:v>11.62</c:v>
                </c:pt>
                <c:pt idx="618">
                  <c:v>11.78</c:v>
                </c:pt>
                <c:pt idx="619">
                  <c:v>12.26</c:v>
                </c:pt>
                <c:pt idx="620">
                  <c:v>12.44</c:v>
                </c:pt>
                <c:pt idx="621">
                  <c:v>12.31</c:v>
                </c:pt>
                <c:pt idx="622">
                  <c:v>11.85</c:v>
                </c:pt>
                <c:pt idx="623">
                  <c:v>12.15</c:v>
                </c:pt>
                <c:pt idx="624">
                  <c:v>12.53</c:v>
                </c:pt>
                <c:pt idx="625">
                  <c:v>12.36</c:v>
                </c:pt>
                <c:pt idx="626">
                  <c:v>12.36</c:v>
                </c:pt>
                <c:pt idx="627">
                  <c:v>12.24</c:v>
                </c:pt>
                <c:pt idx="628">
                  <c:v>12.2</c:v>
                </c:pt>
                <c:pt idx="629">
                  <c:v>12.45</c:v>
                </c:pt>
                <c:pt idx="630">
                  <c:v>12.67</c:v>
                </c:pt>
                <c:pt idx="631">
                  <c:v>12.68</c:v>
                </c:pt>
                <c:pt idx="632">
                  <c:v>12.43</c:v>
                </c:pt>
                <c:pt idx="633">
                  <c:v>12.13</c:v>
                </c:pt>
                <c:pt idx="634">
                  <c:v>12.47</c:v>
                </c:pt>
                <c:pt idx="635">
                  <c:v>12.93</c:v>
                </c:pt>
                <c:pt idx="636">
                  <c:v>13.01</c:v>
                </c:pt>
                <c:pt idx="637">
                  <c:v>12.86</c:v>
                </c:pt>
                <c:pt idx="638">
                  <c:v>12.83</c:v>
                </c:pt>
                <c:pt idx="639">
                  <c:v>12.16</c:v>
                </c:pt>
                <c:pt idx="640">
                  <c:v>12.14</c:v>
                </c:pt>
                <c:pt idx="641">
                  <c:v>11.62</c:v>
                </c:pt>
                <c:pt idx="642">
                  <c:v>11.75</c:v>
                </c:pt>
                <c:pt idx="643">
                  <c:v>11.72</c:v>
                </c:pt>
                <c:pt idx="644">
                  <c:v>11.14</c:v>
                </c:pt>
                <c:pt idx="645">
                  <c:v>11.39</c:v>
                </c:pt>
                <c:pt idx="646">
                  <c:v>11.64</c:v>
                </c:pt>
                <c:pt idx="647">
                  <c:v>11.75</c:v>
                </c:pt>
                <c:pt idx="648">
                  <c:v>12</c:v>
                </c:pt>
                <c:pt idx="649">
                  <c:v>12.22</c:v>
                </c:pt>
                <c:pt idx="650">
                  <c:v>12.42</c:v>
                </c:pt>
                <c:pt idx="651">
                  <c:v>12.91</c:v>
                </c:pt>
                <c:pt idx="652">
                  <c:v>13.31</c:v>
                </c:pt>
                <c:pt idx="653">
                  <c:v>13.36</c:v>
                </c:pt>
                <c:pt idx="654">
                  <c:v>13.83</c:v>
                </c:pt>
                <c:pt idx="655">
                  <c:v>14.04</c:v>
                </c:pt>
                <c:pt idx="656">
                  <c:v>14.36</c:v>
                </c:pt>
                <c:pt idx="657">
                  <c:v>14.62</c:v>
                </c:pt>
                <c:pt idx="658">
                  <c:v>15.12</c:v>
                </c:pt>
                <c:pt idx="659">
                  <c:v>15.79</c:v>
                </c:pt>
                <c:pt idx="660">
                  <c:v>15.99</c:v>
                </c:pt>
                <c:pt idx="661">
                  <c:v>16.440000000000001</c:v>
                </c:pt>
                <c:pt idx="662">
                  <c:v>16.22</c:v>
                </c:pt>
                <c:pt idx="663">
                  <c:v>16.690000000000001</c:v>
                </c:pt>
                <c:pt idx="664">
                  <c:v>16.52</c:v>
                </c:pt>
                <c:pt idx="665">
                  <c:v>17.37</c:v>
                </c:pt>
                <c:pt idx="666">
                  <c:v>18.45</c:v>
                </c:pt>
                <c:pt idx="667">
                  <c:v>18.22</c:v>
                </c:pt>
                <c:pt idx="668">
                  <c:v>18.84</c:v>
                </c:pt>
                <c:pt idx="669">
                  <c:v>17.77</c:v>
                </c:pt>
                <c:pt idx="670">
                  <c:v>18.84</c:v>
                </c:pt>
                <c:pt idx="671">
                  <c:v>18.940000000000001</c:v>
                </c:pt>
                <c:pt idx="672">
                  <c:v>18.29</c:v>
                </c:pt>
                <c:pt idx="673">
                  <c:v>18.27</c:v>
                </c:pt>
                <c:pt idx="674">
                  <c:v>19.37</c:v>
                </c:pt>
                <c:pt idx="675">
                  <c:v>19.37</c:v>
                </c:pt>
                <c:pt idx="676">
                  <c:v>18.54</c:v>
                </c:pt>
                <c:pt idx="677">
                  <c:v>18.16</c:v>
                </c:pt>
                <c:pt idx="678">
                  <c:v>18.86</c:v>
                </c:pt>
                <c:pt idx="679">
                  <c:v>18.670000000000002</c:v>
                </c:pt>
                <c:pt idx="680">
                  <c:v>17.84</c:v>
                </c:pt>
                <c:pt idx="681">
                  <c:v>17.420000000000002</c:v>
                </c:pt>
                <c:pt idx="682">
                  <c:v>17.12</c:v>
                </c:pt>
                <c:pt idx="683">
                  <c:v>17.2</c:v>
                </c:pt>
                <c:pt idx="684">
                  <c:v>16.72</c:v>
                </c:pt>
                <c:pt idx="685">
                  <c:v>15.84</c:v>
                </c:pt>
                <c:pt idx="686">
                  <c:v>15.9</c:v>
                </c:pt>
                <c:pt idx="687">
                  <c:v>16.12</c:v>
                </c:pt>
                <c:pt idx="688">
                  <c:v>16.600000000000001</c:v>
                </c:pt>
                <c:pt idx="689">
                  <c:v>16.73</c:v>
                </c:pt>
                <c:pt idx="690">
                  <c:v>16.87</c:v>
                </c:pt>
                <c:pt idx="691">
                  <c:v>15.87</c:v>
                </c:pt>
                <c:pt idx="692">
                  <c:v>15.16</c:v>
                </c:pt>
                <c:pt idx="693">
                  <c:v>14.15</c:v>
                </c:pt>
                <c:pt idx="694">
                  <c:v>13.74</c:v>
                </c:pt>
                <c:pt idx="695">
                  <c:v>13.67</c:v>
                </c:pt>
                <c:pt idx="696">
                  <c:v>13.79</c:v>
                </c:pt>
                <c:pt idx="697">
                  <c:v>13.78</c:v>
                </c:pt>
                <c:pt idx="698">
                  <c:v>13.93</c:v>
                </c:pt>
                <c:pt idx="699">
                  <c:v>13.91</c:v>
                </c:pt>
                <c:pt idx="700">
                  <c:v>14.32</c:v>
                </c:pt>
                <c:pt idx="701">
                  <c:v>14.64</c:v>
                </c:pt>
                <c:pt idx="702">
                  <c:v>14.96</c:v>
                </c:pt>
                <c:pt idx="703">
                  <c:v>15.54</c:v>
                </c:pt>
                <c:pt idx="704">
                  <c:v>15.93</c:v>
                </c:pt>
                <c:pt idx="705">
                  <c:v>16.559999999999999</c:v>
                </c:pt>
                <c:pt idx="706">
                  <c:v>16.989999999999998</c:v>
                </c:pt>
                <c:pt idx="707">
                  <c:v>17.36</c:v>
                </c:pt>
                <c:pt idx="708">
                  <c:v>17.98</c:v>
                </c:pt>
                <c:pt idx="709">
                  <c:v>17.760000000000002</c:v>
                </c:pt>
                <c:pt idx="710">
                  <c:v>18.2</c:v>
                </c:pt>
                <c:pt idx="711">
                  <c:v>18.43</c:v>
                </c:pt>
                <c:pt idx="712">
                  <c:v>18.690000000000001</c:v>
                </c:pt>
                <c:pt idx="713">
                  <c:v>18.45</c:v>
                </c:pt>
                <c:pt idx="714">
                  <c:v>19.09</c:v>
                </c:pt>
                <c:pt idx="715">
                  <c:v>18.96</c:v>
                </c:pt>
                <c:pt idx="716">
                  <c:v>18.12</c:v>
                </c:pt>
                <c:pt idx="717">
                  <c:v>18.02</c:v>
                </c:pt>
                <c:pt idx="718">
                  <c:v>18.07</c:v>
                </c:pt>
                <c:pt idx="719">
                  <c:v>18.62</c:v>
                </c:pt>
                <c:pt idx="720">
                  <c:v>18.34</c:v>
                </c:pt>
                <c:pt idx="721">
                  <c:v>17.55</c:v>
                </c:pt>
                <c:pt idx="722">
                  <c:v>17.29</c:v>
                </c:pt>
                <c:pt idx="723">
                  <c:v>17.43</c:v>
                </c:pt>
                <c:pt idx="724">
                  <c:v>17.260000000000002</c:v>
                </c:pt>
                <c:pt idx="725">
                  <c:v>17.82</c:v>
                </c:pt>
                <c:pt idx="726">
                  <c:v>17.38</c:v>
                </c:pt>
                <c:pt idx="727">
                  <c:v>17.579999999999998</c:v>
                </c:pt>
                <c:pt idx="728">
                  <c:v>17.05</c:v>
                </c:pt>
                <c:pt idx="729">
                  <c:v>16.61</c:v>
                </c:pt>
                <c:pt idx="730">
                  <c:v>17.149999999999999</c:v>
                </c:pt>
                <c:pt idx="731">
                  <c:v>17.559999999999999</c:v>
                </c:pt>
                <c:pt idx="732">
                  <c:v>18.47</c:v>
                </c:pt>
                <c:pt idx="733">
                  <c:v>19.23</c:v>
                </c:pt>
                <c:pt idx="734">
                  <c:v>19.84</c:v>
                </c:pt>
                <c:pt idx="735">
                  <c:v>20.38</c:v>
                </c:pt>
                <c:pt idx="736">
                  <c:v>20.6</c:v>
                </c:pt>
                <c:pt idx="737">
                  <c:v>20.329999999999998</c:v>
                </c:pt>
                <c:pt idx="738">
                  <c:v>20.149999999999999</c:v>
                </c:pt>
                <c:pt idx="739">
                  <c:v>20.94</c:v>
                </c:pt>
                <c:pt idx="740">
                  <c:v>20.71</c:v>
                </c:pt>
                <c:pt idx="741">
                  <c:v>20.92</c:v>
                </c:pt>
                <c:pt idx="742">
                  <c:v>21.86</c:v>
                </c:pt>
                <c:pt idx="743">
                  <c:v>22.04</c:v>
                </c:pt>
                <c:pt idx="744">
                  <c:v>21.2</c:v>
                </c:pt>
                <c:pt idx="745">
                  <c:v>21.45</c:v>
                </c:pt>
                <c:pt idx="746">
                  <c:v>21.44</c:v>
                </c:pt>
                <c:pt idx="747">
                  <c:v>20.66</c:v>
                </c:pt>
                <c:pt idx="748">
                  <c:v>19.09</c:v>
                </c:pt>
                <c:pt idx="749">
                  <c:v>16.829999999999998</c:v>
                </c:pt>
                <c:pt idx="750">
                  <c:v>17.14</c:v>
                </c:pt>
                <c:pt idx="751">
                  <c:v>17.57</c:v>
                </c:pt>
                <c:pt idx="752">
                  <c:v>17.32</c:v>
                </c:pt>
                <c:pt idx="753">
                  <c:v>16.739999999999998</c:v>
                </c:pt>
                <c:pt idx="754">
                  <c:v>17.850000000000001</c:v>
                </c:pt>
                <c:pt idx="755">
                  <c:v>18.59</c:v>
                </c:pt>
                <c:pt idx="756">
                  <c:v>19.260000000000002</c:v>
                </c:pt>
                <c:pt idx="757">
                  <c:v>19.47</c:v>
                </c:pt>
                <c:pt idx="758">
                  <c:v>19.29</c:v>
                </c:pt>
                <c:pt idx="759">
                  <c:v>20.149999999999999</c:v>
                </c:pt>
                <c:pt idx="760">
                  <c:v>20.51</c:v>
                </c:pt>
                <c:pt idx="761">
                  <c:v>20.38</c:v>
                </c:pt>
                <c:pt idx="762">
                  <c:v>19.97</c:v>
                </c:pt>
                <c:pt idx="763">
                  <c:v>20.47</c:v>
                </c:pt>
                <c:pt idx="764">
                  <c:v>20.96</c:v>
                </c:pt>
                <c:pt idx="765">
                  <c:v>20.89</c:v>
                </c:pt>
                <c:pt idx="766">
                  <c:v>20.72</c:v>
                </c:pt>
                <c:pt idx="767">
                  <c:v>21.04</c:v>
                </c:pt>
                <c:pt idx="768">
                  <c:v>21.63</c:v>
                </c:pt>
                <c:pt idx="769">
                  <c:v>21.83</c:v>
                </c:pt>
                <c:pt idx="770">
                  <c:v>22.17</c:v>
                </c:pt>
                <c:pt idx="771">
                  <c:v>22.42</c:v>
                </c:pt>
                <c:pt idx="772">
                  <c:v>22.57</c:v>
                </c:pt>
                <c:pt idx="773">
                  <c:v>22.3</c:v>
                </c:pt>
                <c:pt idx="774">
                  <c:v>22.98</c:v>
                </c:pt>
                <c:pt idx="775">
                  <c:v>22.65</c:v>
                </c:pt>
                <c:pt idx="776">
                  <c:v>22.89</c:v>
                </c:pt>
                <c:pt idx="777">
                  <c:v>23.21</c:v>
                </c:pt>
                <c:pt idx="778">
                  <c:v>23.23</c:v>
                </c:pt>
                <c:pt idx="779">
                  <c:v>22.75</c:v>
                </c:pt>
                <c:pt idx="780">
                  <c:v>23.27</c:v>
                </c:pt>
                <c:pt idx="781">
                  <c:v>23.37</c:v>
                </c:pt>
                <c:pt idx="782">
                  <c:v>23.25</c:v>
                </c:pt>
                <c:pt idx="783">
                  <c:v>23.42</c:v>
                </c:pt>
                <c:pt idx="784">
                  <c:v>23.71</c:v>
                </c:pt>
                <c:pt idx="785">
                  <c:v>22.39</c:v>
                </c:pt>
                <c:pt idx="786">
                  <c:v>22.3</c:v>
                </c:pt>
                <c:pt idx="787">
                  <c:v>22.67</c:v>
                </c:pt>
                <c:pt idx="788">
                  <c:v>23.37</c:v>
                </c:pt>
                <c:pt idx="789">
                  <c:v>23.78</c:v>
                </c:pt>
                <c:pt idx="790">
                  <c:v>23.93</c:v>
                </c:pt>
                <c:pt idx="791">
                  <c:v>23.69</c:v>
                </c:pt>
                <c:pt idx="792">
                  <c:v>24.06</c:v>
                </c:pt>
                <c:pt idx="793">
                  <c:v>23.7</c:v>
                </c:pt>
                <c:pt idx="794">
                  <c:v>22.61</c:v>
                </c:pt>
                <c:pt idx="795">
                  <c:v>23.11</c:v>
                </c:pt>
                <c:pt idx="796">
                  <c:v>21.85</c:v>
                </c:pt>
                <c:pt idx="797">
                  <c:v>21.56</c:v>
                </c:pt>
                <c:pt idx="798">
                  <c:v>21.38</c:v>
                </c:pt>
                <c:pt idx="799">
                  <c:v>19.91</c:v>
                </c:pt>
                <c:pt idx="800">
                  <c:v>19.16</c:v>
                </c:pt>
                <c:pt idx="801">
                  <c:v>18.829999999999998</c:v>
                </c:pt>
                <c:pt idx="802">
                  <c:v>19.71</c:v>
                </c:pt>
                <c:pt idx="803">
                  <c:v>19.739999999999998</c:v>
                </c:pt>
                <c:pt idx="804">
                  <c:v>20.43</c:v>
                </c:pt>
                <c:pt idx="805">
                  <c:v>21.07</c:v>
                </c:pt>
                <c:pt idx="806">
                  <c:v>21.44</c:v>
                </c:pt>
                <c:pt idx="807">
                  <c:v>21.69</c:v>
                </c:pt>
                <c:pt idx="808">
                  <c:v>21.95</c:v>
                </c:pt>
                <c:pt idx="809">
                  <c:v>21.55</c:v>
                </c:pt>
                <c:pt idx="810">
                  <c:v>21.8</c:v>
                </c:pt>
                <c:pt idx="811">
                  <c:v>22.03</c:v>
                </c:pt>
                <c:pt idx="812">
                  <c:v>22.22</c:v>
                </c:pt>
                <c:pt idx="813">
                  <c:v>22.07</c:v>
                </c:pt>
                <c:pt idx="814">
                  <c:v>21.26</c:v>
                </c:pt>
                <c:pt idx="815">
                  <c:v>21.75</c:v>
                </c:pt>
                <c:pt idx="816">
                  <c:v>21.51</c:v>
                </c:pt>
                <c:pt idx="817">
                  <c:v>20.420000000000002</c:v>
                </c:pt>
                <c:pt idx="818">
                  <c:v>19.93</c:v>
                </c:pt>
                <c:pt idx="819">
                  <c:v>21.28</c:v>
                </c:pt>
                <c:pt idx="820">
                  <c:v>21.63</c:v>
                </c:pt>
                <c:pt idx="821">
                  <c:v>22</c:v>
                </c:pt>
                <c:pt idx="822">
                  <c:v>21.75</c:v>
                </c:pt>
                <c:pt idx="823">
                  <c:v>21.14</c:v>
                </c:pt>
                <c:pt idx="824">
                  <c:v>21.68</c:v>
                </c:pt>
                <c:pt idx="825">
                  <c:v>22</c:v>
                </c:pt>
                <c:pt idx="826">
                  <c:v>22.2</c:v>
                </c:pt>
                <c:pt idx="827">
                  <c:v>22.28</c:v>
                </c:pt>
                <c:pt idx="828">
                  <c:v>21.19</c:v>
                </c:pt>
                <c:pt idx="829">
                  <c:v>20.9</c:v>
                </c:pt>
                <c:pt idx="830">
                  <c:v>20.2</c:v>
                </c:pt>
                <c:pt idx="831">
                  <c:v>20.43</c:v>
                </c:pt>
                <c:pt idx="832">
                  <c:v>20.97</c:v>
                </c:pt>
                <c:pt idx="833">
                  <c:v>19.71</c:v>
                </c:pt>
                <c:pt idx="834">
                  <c:v>18.68</c:v>
                </c:pt>
                <c:pt idx="835">
                  <c:v>18.43</c:v>
                </c:pt>
                <c:pt idx="836">
                  <c:v>18.399999999999999</c:v>
                </c:pt>
                <c:pt idx="837">
                  <c:v>18.45</c:v>
                </c:pt>
                <c:pt idx="838">
                  <c:v>18.440000000000001</c:v>
                </c:pt>
                <c:pt idx="839">
                  <c:v>17.329999999999998</c:v>
                </c:pt>
                <c:pt idx="840">
                  <c:v>17.09</c:v>
                </c:pt>
                <c:pt idx="841">
                  <c:v>16.37</c:v>
                </c:pt>
                <c:pt idx="842">
                  <c:v>16.53</c:v>
                </c:pt>
                <c:pt idx="843">
                  <c:v>15.87</c:v>
                </c:pt>
                <c:pt idx="844">
                  <c:v>13.98</c:v>
                </c:pt>
                <c:pt idx="845">
                  <c:v>13.8</c:v>
                </c:pt>
                <c:pt idx="846">
                  <c:v>13.73</c:v>
                </c:pt>
                <c:pt idx="847">
                  <c:v>14.1</c:v>
                </c:pt>
                <c:pt idx="848">
                  <c:v>14.84</c:v>
                </c:pt>
                <c:pt idx="849">
                  <c:v>15.06</c:v>
                </c:pt>
                <c:pt idx="850">
                  <c:v>14.95</c:v>
                </c:pt>
                <c:pt idx="851">
                  <c:v>15.87</c:v>
                </c:pt>
                <c:pt idx="852">
                  <c:v>16.46</c:v>
                </c:pt>
                <c:pt idx="853">
                  <c:v>17.03</c:v>
                </c:pt>
                <c:pt idx="854">
                  <c:v>17.399999999999999</c:v>
                </c:pt>
                <c:pt idx="855">
                  <c:v>17.920000000000002</c:v>
                </c:pt>
                <c:pt idx="856">
                  <c:v>17.559999999999999</c:v>
                </c:pt>
                <c:pt idx="857">
                  <c:v>17.079999999999998</c:v>
                </c:pt>
                <c:pt idx="858">
                  <c:v>16.89</c:v>
                </c:pt>
                <c:pt idx="859">
                  <c:v>16.52</c:v>
                </c:pt>
                <c:pt idx="860">
                  <c:v>16.86</c:v>
                </c:pt>
                <c:pt idx="861">
                  <c:v>16.43</c:v>
                </c:pt>
                <c:pt idx="862">
                  <c:v>15.64</c:v>
                </c:pt>
                <c:pt idx="863">
                  <c:v>16.600000000000001</c:v>
                </c:pt>
                <c:pt idx="864">
                  <c:v>17.260000000000002</c:v>
                </c:pt>
                <c:pt idx="865">
                  <c:v>17.46</c:v>
                </c:pt>
                <c:pt idx="866">
                  <c:v>17.809999999999999</c:v>
                </c:pt>
                <c:pt idx="867">
                  <c:v>17.920000000000002</c:v>
                </c:pt>
                <c:pt idx="868">
                  <c:v>17.66</c:v>
                </c:pt>
                <c:pt idx="869">
                  <c:v>17.64</c:v>
                </c:pt>
                <c:pt idx="870">
                  <c:v>17.399999999999999</c:v>
                </c:pt>
                <c:pt idx="871">
                  <c:v>17.940000000000001</c:v>
                </c:pt>
                <c:pt idx="872">
                  <c:v>17.61</c:v>
                </c:pt>
                <c:pt idx="873">
                  <c:v>17.53</c:v>
                </c:pt>
                <c:pt idx="874">
                  <c:v>18.34</c:v>
                </c:pt>
                <c:pt idx="875">
                  <c:v>18.649999999999999</c:v>
                </c:pt>
                <c:pt idx="876">
                  <c:v>18.71</c:v>
                </c:pt>
                <c:pt idx="877">
                  <c:v>17.89</c:v>
                </c:pt>
                <c:pt idx="878">
                  <c:v>17.41</c:v>
                </c:pt>
                <c:pt idx="879">
                  <c:v>16.940000000000001</c:v>
                </c:pt>
                <c:pt idx="880">
                  <c:v>16.309999999999999</c:v>
                </c:pt>
                <c:pt idx="881">
                  <c:v>15.81</c:v>
                </c:pt>
                <c:pt idx="882">
                  <c:v>15.89</c:v>
                </c:pt>
                <c:pt idx="883">
                  <c:v>15.28</c:v>
                </c:pt>
                <c:pt idx="884">
                  <c:v>15.48</c:v>
                </c:pt>
                <c:pt idx="885">
                  <c:v>15.91</c:v>
                </c:pt>
                <c:pt idx="886">
                  <c:v>14.65</c:v>
                </c:pt>
                <c:pt idx="887">
                  <c:v>13.49</c:v>
                </c:pt>
                <c:pt idx="888">
                  <c:v>13.53</c:v>
                </c:pt>
                <c:pt idx="889">
                  <c:v>12.96</c:v>
                </c:pt>
                <c:pt idx="890">
                  <c:v>13.31</c:v>
                </c:pt>
                <c:pt idx="891">
                  <c:v>12.55</c:v>
                </c:pt>
                <c:pt idx="892">
                  <c:v>12</c:v>
                </c:pt>
                <c:pt idx="893">
                  <c:v>11.89</c:v>
                </c:pt>
                <c:pt idx="894">
                  <c:v>10.39</c:v>
                </c:pt>
                <c:pt idx="895">
                  <c:v>9.82</c:v>
                </c:pt>
                <c:pt idx="896">
                  <c:v>8.68</c:v>
                </c:pt>
                <c:pt idx="897">
                  <c:v>8.74</c:v>
                </c:pt>
                <c:pt idx="898">
                  <c:v>8.9499999999999993</c:v>
                </c:pt>
                <c:pt idx="899">
                  <c:v>8.2899999999999991</c:v>
                </c:pt>
                <c:pt idx="900">
                  <c:v>8.92</c:v>
                </c:pt>
                <c:pt idx="901">
                  <c:v>9.76</c:v>
                </c:pt>
                <c:pt idx="902">
                  <c:v>10.16</c:v>
                </c:pt>
                <c:pt idx="903">
                  <c:v>10.23</c:v>
                </c:pt>
                <c:pt idx="904">
                  <c:v>10.82</c:v>
                </c:pt>
                <c:pt idx="905">
                  <c:v>11.01</c:v>
                </c:pt>
                <c:pt idx="906">
                  <c:v>10.9</c:v>
                </c:pt>
                <c:pt idx="907">
                  <c:v>10.09</c:v>
                </c:pt>
                <c:pt idx="908">
                  <c:v>9.92</c:v>
                </c:pt>
                <c:pt idx="909">
                  <c:v>10.33</c:v>
                </c:pt>
                <c:pt idx="910">
                  <c:v>10.44</c:v>
                </c:pt>
                <c:pt idx="911">
                  <c:v>10.25</c:v>
                </c:pt>
                <c:pt idx="912">
                  <c:v>11.19</c:v>
                </c:pt>
                <c:pt idx="913">
                  <c:v>11.59</c:v>
                </c:pt>
                <c:pt idx="914">
                  <c:v>11.63</c:v>
                </c:pt>
                <c:pt idx="915">
                  <c:v>11.69</c:v>
                </c:pt>
                <c:pt idx="916">
                  <c:v>11.53</c:v>
                </c:pt>
                <c:pt idx="917">
                  <c:v>11.54</c:v>
                </c:pt>
                <c:pt idx="918">
                  <c:v>11.76</c:v>
                </c:pt>
                <c:pt idx="919">
                  <c:v>11.6</c:v>
                </c:pt>
                <c:pt idx="920">
                  <c:v>11.81</c:v>
                </c:pt>
                <c:pt idx="921">
                  <c:v>11.35</c:v>
                </c:pt>
                <c:pt idx="922">
                  <c:v>11.25</c:v>
                </c:pt>
                <c:pt idx="923">
                  <c:v>11.6</c:v>
                </c:pt>
                <c:pt idx="924">
                  <c:v>11.44</c:v>
                </c:pt>
                <c:pt idx="925">
                  <c:v>11.01</c:v>
                </c:pt>
                <c:pt idx="926">
                  <c:v>10.9</c:v>
                </c:pt>
                <c:pt idx="927">
                  <c:v>10.64</c:v>
                </c:pt>
                <c:pt idx="928">
                  <c:v>10.55</c:v>
                </c:pt>
                <c:pt idx="929">
                  <c:v>10.53</c:v>
                </c:pt>
                <c:pt idx="930">
                  <c:v>10.57</c:v>
                </c:pt>
                <c:pt idx="931">
                  <c:v>10.27</c:v>
                </c:pt>
                <c:pt idx="932">
                  <c:v>10.07</c:v>
                </c:pt>
                <c:pt idx="933">
                  <c:v>9.77</c:v>
                </c:pt>
                <c:pt idx="934">
                  <c:v>9.77</c:v>
                </c:pt>
                <c:pt idx="935">
                  <c:v>9.68</c:v>
                </c:pt>
                <c:pt idx="936">
                  <c:v>9.24</c:v>
                </c:pt>
                <c:pt idx="937">
                  <c:v>9.0500000000000007</c:v>
                </c:pt>
                <c:pt idx="938">
                  <c:v>8.9499999999999993</c:v>
                </c:pt>
                <c:pt idx="939">
                  <c:v>9.26</c:v>
                </c:pt>
                <c:pt idx="940">
                  <c:v>9.6300000000000008</c:v>
                </c:pt>
                <c:pt idx="941">
                  <c:v>9.5500000000000007</c:v>
                </c:pt>
                <c:pt idx="942">
                  <c:v>9.43</c:v>
                </c:pt>
                <c:pt idx="943">
                  <c:v>10.02</c:v>
                </c:pt>
                <c:pt idx="944">
                  <c:v>9.94</c:v>
                </c:pt>
                <c:pt idx="945">
                  <c:v>9.5299999999999994</c:v>
                </c:pt>
                <c:pt idx="946">
                  <c:v>8.93</c:v>
                </c:pt>
                <c:pt idx="947">
                  <c:v>9.01</c:v>
                </c:pt>
                <c:pt idx="948">
                  <c:v>9.26</c:v>
                </c:pt>
                <c:pt idx="949">
                  <c:v>9</c:v>
                </c:pt>
                <c:pt idx="950">
                  <c:v>9.07</c:v>
                </c:pt>
                <c:pt idx="951">
                  <c:v>9.1300000000000008</c:v>
                </c:pt>
                <c:pt idx="952">
                  <c:v>8.7899999999999991</c:v>
                </c:pt>
                <c:pt idx="953">
                  <c:v>8.85</c:v>
                </c:pt>
                <c:pt idx="954">
                  <c:v>8.83</c:v>
                </c:pt>
                <c:pt idx="955">
                  <c:v>9.1300000000000008</c:v>
                </c:pt>
                <c:pt idx="956">
                  <c:v>9.11</c:v>
                </c:pt>
                <c:pt idx="957">
                  <c:v>8.68</c:v>
                </c:pt>
                <c:pt idx="958">
                  <c:v>8.52</c:v>
                </c:pt>
                <c:pt idx="959">
                  <c:v>8.75</c:v>
                </c:pt>
                <c:pt idx="960">
                  <c:v>8.85</c:v>
                </c:pt>
                <c:pt idx="961">
                  <c:v>9.0500000000000007</c:v>
                </c:pt>
                <c:pt idx="962">
                  <c:v>8.08</c:v>
                </c:pt>
                <c:pt idx="963">
                  <c:v>7.84</c:v>
                </c:pt>
                <c:pt idx="964">
                  <c:v>8.1</c:v>
                </c:pt>
                <c:pt idx="965">
                  <c:v>8.51</c:v>
                </c:pt>
                <c:pt idx="966">
                  <c:v>8.8800000000000008</c:v>
                </c:pt>
                <c:pt idx="967">
                  <c:v>9.07</c:v>
                </c:pt>
                <c:pt idx="968">
                  <c:v>9.1999999999999993</c:v>
                </c:pt>
                <c:pt idx="969">
                  <c:v>9.36</c:v>
                </c:pt>
                <c:pt idx="970">
                  <c:v>9.65</c:v>
                </c:pt>
                <c:pt idx="971">
                  <c:v>9.39</c:v>
                </c:pt>
                <c:pt idx="972">
                  <c:v>9.26</c:v>
                </c:pt>
                <c:pt idx="973">
                  <c:v>8.83</c:v>
                </c:pt>
                <c:pt idx="974">
                  <c:v>9.08</c:v>
                </c:pt>
                <c:pt idx="975">
                  <c:v>9.09</c:v>
                </c:pt>
                <c:pt idx="976">
                  <c:v>8.82</c:v>
                </c:pt>
                <c:pt idx="977">
                  <c:v>8.77</c:v>
                </c:pt>
                <c:pt idx="978">
                  <c:v>8.4499999999999993</c:v>
                </c:pt>
                <c:pt idx="979">
                  <c:v>8.4</c:v>
                </c:pt>
                <c:pt idx="980">
                  <c:v>7.58</c:v>
                </c:pt>
                <c:pt idx="981">
                  <c:v>7.65</c:v>
                </c:pt>
                <c:pt idx="982">
                  <c:v>7.81</c:v>
                </c:pt>
                <c:pt idx="983">
                  <c:v>7.83</c:v>
                </c:pt>
                <c:pt idx="984">
                  <c:v>7.39</c:v>
                </c:pt>
                <c:pt idx="985">
                  <c:v>7.18</c:v>
                </c:pt>
                <c:pt idx="986">
                  <c:v>6.95</c:v>
                </c:pt>
                <c:pt idx="987">
                  <c:v>7.26</c:v>
                </c:pt>
                <c:pt idx="988">
                  <c:v>7.19</c:v>
                </c:pt>
                <c:pt idx="989">
                  <c:v>6.69</c:v>
                </c:pt>
                <c:pt idx="990">
                  <c:v>6.64</c:v>
                </c:pt>
                <c:pt idx="991">
                  <c:v>6.64</c:v>
                </c:pt>
                <c:pt idx="992">
                  <c:v>7.4</c:v>
                </c:pt>
                <c:pt idx="993">
                  <c:v>8</c:v>
                </c:pt>
                <c:pt idx="994">
                  <c:v>8.35</c:v>
                </c:pt>
                <c:pt idx="995">
                  <c:v>8.4700000000000006</c:v>
                </c:pt>
                <c:pt idx="996">
                  <c:v>8.76</c:v>
                </c:pt>
                <c:pt idx="997">
                  <c:v>8.91</c:v>
                </c:pt>
                <c:pt idx="998">
                  <c:v>9.23</c:v>
                </c:pt>
                <c:pt idx="999">
                  <c:v>9.5299999999999994</c:v>
                </c:pt>
                <c:pt idx="1000">
                  <c:v>9.8699999999999992</c:v>
                </c:pt>
                <c:pt idx="1001">
                  <c:v>10</c:v>
                </c:pt>
                <c:pt idx="1002">
                  <c:v>10.01</c:v>
                </c:pt>
                <c:pt idx="1003">
                  <c:v>9.73</c:v>
                </c:pt>
                <c:pt idx="1004">
                  <c:v>9.98</c:v>
                </c:pt>
                <c:pt idx="1005">
                  <c:v>10</c:v>
                </c:pt>
                <c:pt idx="1006">
                  <c:v>9.85</c:v>
                </c:pt>
                <c:pt idx="1007">
                  <c:v>9.82</c:v>
                </c:pt>
                <c:pt idx="1008">
                  <c:v>9.89</c:v>
                </c:pt>
                <c:pt idx="1009">
                  <c:v>9.32</c:v>
                </c:pt>
                <c:pt idx="1010">
                  <c:v>9.33</c:v>
                </c:pt>
                <c:pt idx="1011">
                  <c:v>9.31</c:v>
                </c:pt>
                <c:pt idx="1012">
                  <c:v>9.23</c:v>
                </c:pt>
                <c:pt idx="1013">
                  <c:v>9.01</c:v>
                </c:pt>
                <c:pt idx="1014">
                  <c:v>8.8699999999999992</c:v>
                </c:pt>
                <c:pt idx="1015">
                  <c:v>9.6199999999999992</c:v>
                </c:pt>
                <c:pt idx="1016">
                  <c:v>9.69</c:v>
                </c:pt>
                <c:pt idx="1017">
                  <c:v>9.6</c:v>
                </c:pt>
                <c:pt idx="1018">
                  <c:v>9.69</c:v>
                </c:pt>
                <c:pt idx="1019">
                  <c:v>9.6</c:v>
                </c:pt>
                <c:pt idx="1020">
                  <c:v>10</c:v>
                </c:pt>
                <c:pt idx="1021">
                  <c:v>10.49</c:v>
                </c:pt>
                <c:pt idx="1022">
                  <c:v>10.37</c:v>
                </c:pt>
                <c:pt idx="1023">
                  <c:v>10.4</c:v>
                </c:pt>
                <c:pt idx="1024">
                  <c:v>10.61</c:v>
                </c:pt>
                <c:pt idx="1025">
                  <c:v>10.81</c:v>
                </c:pt>
                <c:pt idx="1026">
                  <c:v>11</c:v>
                </c:pt>
                <c:pt idx="1027">
                  <c:v>10.74</c:v>
                </c:pt>
                <c:pt idx="1028">
                  <c:v>10.47</c:v>
                </c:pt>
                <c:pt idx="1029">
                  <c:v>10.55</c:v>
                </c:pt>
                <c:pt idx="1030">
                  <c:v>11.16</c:v>
                </c:pt>
                <c:pt idx="1031">
                  <c:v>11.69</c:v>
                </c:pt>
                <c:pt idx="1032">
                  <c:v>11.72</c:v>
                </c:pt>
                <c:pt idx="1033">
                  <c:v>12.39</c:v>
                </c:pt>
                <c:pt idx="1034">
                  <c:v>13.19</c:v>
                </c:pt>
                <c:pt idx="1035">
                  <c:v>13.55</c:v>
                </c:pt>
                <c:pt idx="1036">
                  <c:v>13.56</c:v>
                </c:pt>
                <c:pt idx="1037">
                  <c:v>13.89</c:v>
                </c:pt>
                <c:pt idx="1038">
                  <c:v>13.62</c:v>
                </c:pt>
                <c:pt idx="1039">
                  <c:v>13.89</c:v>
                </c:pt>
                <c:pt idx="1040">
                  <c:v>13.47</c:v>
                </c:pt>
                <c:pt idx="1041">
                  <c:v>13.43</c:v>
                </c:pt>
                <c:pt idx="1042">
                  <c:v>13.87</c:v>
                </c:pt>
                <c:pt idx="1043">
                  <c:v>14.09</c:v>
                </c:pt>
                <c:pt idx="1044">
                  <c:v>14.92</c:v>
                </c:pt>
                <c:pt idx="1045">
                  <c:v>15.82</c:v>
                </c:pt>
                <c:pt idx="1046">
                  <c:v>16.43</c:v>
                </c:pt>
                <c:pt idx="1047">
                  <c:v>16.2</c:v>
                </c:pt>
                <c:pt idx="1048">
                  <c:v>16.16</c:v>
                </c:pt>
                <c:pt idx="1049">
                  <c:v>16.829999999999998</c:v>
                </c:pt>
                <c:pt idx="1050">
                  <c:v>17.309999999999999</c:v>
                </c:pt>
                <c:pt idx="1051">
                  <c:v>18.329999999999998</c:v>
                </c:pt>
                <c:pt idx="1052">
                  <c:v>17.68</c:v>
                </c:pt>
                <c:pt idx="1053">
                  <c:v>15.53</c:v>
                </c:pt>
                <c:pt idx="1054">
                  <c:v>13.59</c:v>
                </c:pt>
                <c:pt idx="1055">
                  <c:v>13.39</c:v>
                </c:pt>
                <c:pt idx="1056">
                  <c:v>13.9</c:v>
                </c:pt>
                <c:pt idx="1057">
                  <c:v>14.3</c:v>
                </c:pt>
                <c:pt idx="1058">
                  <c:v>14.67</c:v>
                </c:pt>
                <c:pt idx="1059">
                  <c:v>14.43</c:v>
                </c:pt>
                <c:pt idx="1060">
                  <c:v>14.03</c:v>
                </c:pt>
                <c:pt idx="1061">
                  <c:v>14.77</c:v>
                </c:pt>
                <c:pt idx="1062">
                  <c:v>14.61</c:v>
                </c:pt>
                <c:pt idx="1063">
                  <c:v>14.24</c:v>
                </c:pt>
                <c:pt idx="1064">
                  <c:v>14.37</c:v>
                </c:pt>
                <c:pt idx="1065">
                  <c:v>14.81</c:v>
                </c:pt>
                <c:pt idx="1066">
                  <c:v>14.45</c:v>
                </c:pt>
                <c:pt idx="1067">
                  <c:v>14.7</c:v>
                </c:pt>
                <c:pt idx="1068">
                  <c:v>15.09</c:v>
                </c:pt>
                <c:pt idx="1069">
                  <c:v>15.47</c:v>
                </c:pt>
                <c:pt idx="1070">
                  <c:v>15.3</c:v>
                </c:pt>
                <c:pt idx="1071">
                  <c:v>15.69</c:v>
                </c:pt>
                <c:pt idx="1072">
                  <c:v>16.190000000000001</c:v>
                </c:pt>
                <c:pt idx="1073">
                  <c:v>16.64</c:v>
                </c:pt>
                <c:pt idx="1074">
                  <c:v>17.010000000000002</c:v>
                </c:pt>
                <c:pt idx="1075">
                  <c:v>17.73</c:v>
                </c:pt>
                <c:pt idx="1076">
                  <c:v>17.71</c:v>
                </c:pt>
                <c:pt idx="1077">
                  <c:v>17.64</c:v>
                </c:pt>
                <c:pt idx="1078">
                  <c:v>17.239999999999998</c:v>
                </c:pt>
                <c:pt idx="1079">
                  <c:v>17.649999999999999</c:v>
                </c:pt>
                <c:pt idx="1080">
                  <c:v>17.05</c:v>
                </c:pt>
                <c:pt idx="1081">
                  <c:v>16.510000000000002</c:v>
                </c:pt>
                <c:pt idx="1082">
                  <c:v>16.829999999999998</c:v>
                </c:pt>
                <c:pt idx="1083">
                  <c:v>16.809999999999999</c:v>
                </c:pt>
                <c:pt idx="1084">
                  <c:v>17.39</c:v>
                </c:pt>
                <c:pt idx="1085">
                  <c:v>17.82</c:v>
                </c:pt>
                <c:pt idx="1086">
                  <c:v>17.75</c:v>
                </c:pt>
                <c:pt idx="1087">
                  <c:v>16.170000000000002</c:v>
                </c:pt>
                <c:pt idx="1088">
                  <c:v>15.3</c:v>
                </c:pt>
                <c:pt idx="1089">
                  <c:v>14.82</c:v>
                </c:pt>
                <c:pt idx="1090">
                  <c:v>15.19</c:v>
                </c:pt>
                <c:pt idx="1091">
                  <c:v>15.85</c:v>
                </c:pt>
                <c:pt idx="1092">
                  <c:v>15.61</c:v>
                </c:pt>
                <c:pt idx="1093">
                  <c:v>17.350000000000001</c:v>
                </c:pt>
                <c:pt idx="1094">
                  <c:v>17.82</c:v>
                </c:pt>
                <c:pt idx="1095">
                  <c:v>18.16</c:v>
                </c:pt>
                <c:pt idx="1096">
                  <c:v>18.04</c:v>
                </c:pt>
                <c:pt idx="1097">
                  <c:v>18.02</c:v>
                </c:pt>
                <c:pt idx="1098">
                  <c:v>18.100000000000001</c:v>
                </c:pt>
                <c:pt idx="1099">
                  <c:v>18.510000000000002</c:v>
                </c:pt>
                <c:pt idx="1100">
                  <c:v>18.36</c:v>
                </c:pt>
                <c:pt idx="1101">
                  <c:v>18.350000000000001</c:v>
                </c:pt>
                <c:pt idx="1102">
                  <c:v>18.29</c:v>
                </c:pt>
                <c:pt idx="1103">
                  <c:v>18.440000000000001</c:v>
                </c:pt>
                <c:pt idx="1104">
                  <c:v>19.77</c:v>
                </c:pt>
                <c:pt idx="1105">
                  <c:v>19.579999999999998</c:v>
                </c:pt>
                <c:pt idx="1106">
                  <c:v>19.28</c:v>
                </c:pt>
                <c:pt idx="1107">
                  <c:v>19.3</c:v>
                </c:pt>
                <c:pt idx="1108">
                  <c:v>19.66</c:v>
                </c:pt>
                <c:pt idx="1109">
                  <c:v>19.32</c:v>
                </c:pt>
                <c:pt idx="1110">
                  <c:v>19.62</c:v>
                </c:pt>
                <c:pt idx="1111">
                  <c:v>19.72</c:v>
                </c:pt>
                <c:pt idx="1112">
                  <c:v>19.71</c:v>
                </c:pt>
                <c:pt idx="1113">
                  <c:v>19.37</c:v>
                </c:pt>
                <c:pt idx="1114">
                  <c:v>19.829999999999998</c:v>
                </c:pt>
                <c:pt idx="1115">
                  <c:v>20.45</c:v>
                </c:pt>
                <c:pt idx="1116">
                  <c:v>20.32</c:v>
                </c:pt>
                <c:pt idx="1117">
                  <c:v>20.55</c:v>
                </c:pt>
                <c:pt idx="1118">
                  <c:v>20.86</c:v>
                </c:pt>
                <c:pt idx="1119">
                  <c:v>20.46</c:v>
                </c:pt>
                <c:pt idx="1120">
                  <c:v>20.52</c:v>
                </c:pt>
                <c:pt idx="1121">
                  <c:v>20.61</c:v>
                </c:pt>
                <c:pt idx="1122">
                  <c:v>20.56</c:v>
                </c:pt>
                <c:pt idx="1123">
                  <c:v>20.81</c:v>
                </c:pt>
                <c:pt idx="1124">
                  <c:v>20.99</c:v>
                </c:pt>
                <c:pt idx="1125">
                  <c:v>21.11</c:v>
                </c:pt>
                <c:pt idx="1126">
                  <c:v>21.04</c:v>
                </c:pt>
                <c:pt idx="1127">
                  <c:v>21.16</c:v>
                </c:pt>
                <c:pt idx="1128">
                  <c:v>21.41</c:v>
                </c:pt>
                <c:pt idx="1129">
                  <c:v>21.26</c:v>
                </c:pt>
                <c:pt idx="1130">
                  <c:v>20.83</c:v>
                </c:pt>
                <c:pt idx="1131">
                  <c:v>20.059999999999999</c:v>
                </c:pt>
                <c:pt idx="1132">
                  <c:v>20.2</c:v>
                </c:pt>
                <c:pt idx="1133">
                  <c:v>20.29</c:v>
                </c:pt>
                <c:pt idx="1134">
                  <c:v>20.07</c:v>
                </c:pt>
                <c:pt idx="1135">
                  <c:v>20.54</c:v>
                </c:pt>
                <c:pt idx="1136">
                  <c:v>20.58</c:v>
                </c:pt>
                <c:pt idx="1137">
                  <c:v>20.399999999999999</c:v>
                </c:pt>
                <c:pt idx="1138">
                  <c:v>20.21</c:v>
                </c:pt>
                <c:pt idx="1139">
                  <c:v>19.91</c:v>
                </c:pt>
                <c:pt idx="1140">
                  <c:v>20.22</c:v>
                </c:pt>
                <c:pt idx="1141">
                  <c:v>20.8</c:v>
                </c:pt>
                <c:pt idx="1142">
                  <c:v>21.15</c:v>
                </c:pt>
                <c:pt idx="1143">
                  <c:v>21.64</c:v>
                </c:pt>
                <c:pt idx="1144">
                  <c:v>22.2</c:v>
                </c:pt>
                <c:pt idx="1145">
                  <c:v>22.72</c:v>
                </c:pt>
                <c:pt idx="1146">
                  <c:v>23.38</c:v>
                </c:pt>
                <c:pt idx="1147">
                  <c:v>23.28</c:v>
                </c:pt>
                <c:pt idx="1148">
                  <c:v>23.95</c:v>
                </c:pt>
                <c:pt idx="1149">
                  <c:v>23.93</c:v>
                </c:pt>
                <c:pt idx="1150">
                  <c:v>24.35</c:v>
                </c:pt>
                <c:pt idx="1151">
                  <c:v>25.03</c:v>
                </c:pt>
                <c:pt idx="1152">
                  <c:v>24.76</c:v>
                </c:pt>
                <c:pt idx="1153">
                  <c:v>25.98</c:v>
                </c:pt>
                <c:pt idx="1154">
                  <c:v>25.63</c:v>
                </c:pt>
                <c:pt idx="1155">
                  <c:v>25.42</c:v>
                </c:pt>
                <c:pt idx="1156">
                  <c:v>25.81</c:v>
                </c:pt>
                <c:pt idx="1157">
                  <c:v>25.97</c:v>
                </c:pt>
                <c:pt idx="1158">
                  <c:v>24.86</c:v>
                </c:pt>
                <c:pt idx="1159">
                  <c:v>25.41</c:v>
                </c:pt>
                <c:pt idx="1160">
                  <c:v>25.68</c:v>
                </c:pt>
                <c:pt idx="1161">
                  <c:v>26.48</c:v>
                </c:pt>
                <c:pt idx="1162">
                  <c:v>27.59</c:v>
                </c:pt>
                <c:pt idx="1163">
                  <c:v>27.72</c:v>
                </c:pt>
                <c:pt idx="1164">
                  <c:v>28.33</c:v>
                </c:pt>
                <c:pt idx="1165">
                  <c:v>29.27</c:v>
                </c:pt>
                <c:pt idx="1166">
                  <c:v>28.8</c:v>
                </c:pt>
                <c:pt idx="1167">
                  <c:v>27.59</c:v>
                </c:pt>
                <c:pt idx="1168">
                  <c:v>29.93</c:v>
                </c:pt>
                <c:pt idx="1169">
                  <c:v>31.26</c:v>
                </c:pt>
                <c:pt idx="1170">
                  <c:v>32.770000000000003</c:v>
                </c:pt>
                <c:pt idx="1171">
                  <c:v>32.590000000000003</c:v>
                </c:pt>
                <c:pt idx="1172">
                  <c:v>32.67</c:v>
                </c:pt>
                <c:pt idx="1173">
                  <c:v>32.9</c:v>
                </c:pt>
                <c:pt idx="1174">
                  <c:v>32.340000000000003</c:v>
                </c:pt>
                <c:pt idx="1175">
                  <c:v>33.03</c:v>
                </c:pt>
                <c:pt idx="1176">
                  <c:v>32.86</c:v>
                </c:pt>
                <c:pt idx="1177">
                  <c:v>34.71</c:v>
                </c:pt>
                <c:pt idx="1178">
                  <c:v>36.299999999999997</c:v>
                </c:pt>
                <c:pt idx="1179">
                  <c:v>37.28</c:v>
                </c:pt>
                <c:pt idx="1180">
                  <c:v>36.96</c:v>
                </c:pt>
                <c:pt idx="1181">
                  <c:v>36.799999999999997</c:v>
                </c:pt>
                <c:pt idx="1182">
                  <c:v>38.26</c:v>
                </c:pt>
                <c:pt idx="1183">
                  <c:v>35.42</c:v>
                </c:pt>
                <c:pt idx="1184">
                  <c:v>33.53</c:v>
                </c:pt>
                <c:pt idx="1185">
                  <c:v>33.770000000000003</c:v>
                </c:pt>
                <c:pt idx="1186">
                  <c:v>37.369999999999997</c:v>
                </c:pt>
                <c:pt idx="1187">
                  <c:v>38.82</c:v>
                </c:pt>
                <c:pt idx="1188">
                  <c:v>40.58</c:v>
                </c:pt>
                <c:pt idx="1189">
                  <c:v>40.4</c:v>
                </c:pt>
                <c:pt idx="1190">
                  <c:v>41.36</c:v>
                </c:pt>
                <c:pt idx="1191">
                  <c:v>42.7</c:v>
                </c:pt>
                <c:pt idx="1192">
                  <c:v>42.56</c:v>
                </c:pt>
                <c:pt idx="1193">
                  <c:v>42.18</c:v>
                </c:pt>
                <c:pt idx="1194">
                  <c:v>43.83</c:v>
                </c:pt>
                <c:pt idx="1195">
                  <c:v>41.93</c:v>
                </c:pt>
                <c:pt idx="1196">
                  <c:v>41.32</c:v>
                </c:pt>
                <c:pt idx="1197">
                  <c:v>40.549999999999997</c:v>
                </c:pt>
                <c:pt idx="1198">
                  <c:v>43.21</c:v>
                </c:pt>
                <c:pt idx="1199">
                  <c:v>44.2</c:v>
                </c:pt>
                <c:pt idx="1200">
                  <c:v>43.77</c:v>
                </c:pt>
                <c:pt idx="1201">
                  <c:v>42.19</c:v>
                </c:pt>
                <c:pt idx="1202">
                  <c:v>43.22</c:v>
                </c:pt>
                <c:pt idx="1203">
                  <c:v>43.53</c:v>
                </c:pt>
                <c:pt idx="1204">
                  <c:v>41.97</c:v>
                </c:pt>
                <c:pt idx="1205">
                  <c:v>42.78</c:v>
                </c:pt>
                <c:pt idx="1206">
                  <c:v>42.76</c:v>
                </c:pt>
                <c:pt idx="1207">
                  <c:v>42.87</c:v>
                </c:pt>
                <c:pt idx="1208">
                  <c:v>41.9</c:v>
                </c:pt>
                <c:pt idx="1209">
                  <c:v>39.369999999999997</c:v>
                </c:pt>
                <c:pt idx="1210">
                  <c:v>38.78</c:v>
                </c:pt>
                <c:pt idx="1211">
                  <c:v>37.270000000000003</c:v>
                </c:pt>
                <c:pt idx="1212">
                  <c:v>36.979999999999997</c:v>
                </c:pt>
                <c:pt idx="1213">
                  <c:v>35.83</c:v>
                </c:pt>
                <c:pt idx="1214">
                  <c:v>32.33</c:v>
                </c:pt>
                <c:pt idx="1215">
                  <c:v>32.17</c:v>
                </c:pt>
                <c:pt idx="1216">
                  <c:v>34.07</c:v>
                </c:pt>
                <c:pt idx="1217">
                  <c:v>33.07</c:v>
                </c:pt>
                <c:pt idx="1218">
                  <c:v>32.159999999999997</c:v>
                </c:pt>
                <c:pt idx="1219">
                  <c:v>31.4</c:v>
                </c:pt>
                <c:pt idx="1220">
                  <c:v>27.67</c:v>
                </c:pt>
                <c:pt idx="1221">
                  <c:v>28.58</c:v>
                </c:pt>
                <c:pt idx="1222">
                  <c:v>30.01</c:v>
                </c:pt>
                <c:pt idx="1223">
                  <c:v>30.5</c:v>
                </c:pt>
                <c:pt idx="1224">
                  <c:v>30.28</c:v>
                </c:pt>
                <c:pt idx="1225">
                  <c:v>29.09</c:v>
                </c:pt>
                <c:pt idx="1226">
                  <c:v>30.29</c:v>
                </c:pt>
                <c:pt idx="1227">
                  <c:v>29.01</c:v>
                </c:pt>
                <c:pt idx="1228">
                  <c:v>28.13</c:v>
                </c:pt>
                <c:pt idx="1229">
                  <c:v>26.39</c:v>
                </c:pt>
                <c:pt idx="1230">
                  <c:v>23.46</c:v>
                </c:pt>
                <c:pt idx="1231">
                  <c:v>23.59</c:v>
                </c:pt>
                <c:pt idx="1232">
                  <c:v>22.37</c:v>
                </c:pt>
                <c:pt idx="1233">
                  <c:v>21.96</c:v>
                </c:pt>
                <c:pt idx="1234">
                  <c:v>23.35</c:v>
                </c:pt>
                <c:pt idx="1235">
                  <c:v>23.1</c:v>
                </c:pt>
                <c:pt idx="1236">
                  <c:v>22.9</c:v>
                </c:pt>
                <c:pt idx="1237">
                  <c:v>21.21</c:v>
                </c:pt>
                <c:pt idx="1238">
                  <c:v>21.31</c:v>
                </c:pt>
                <c:pt idx="1239">
                  <c:v>22.43</c:v>
                </c:pt>
                <c:pt idx="1240">
                  <c:v>23.59</c:v>
                </c:pt>
                <c:pt idx="1241">
                  <c:v>24.83</c:v>
                </c:pt>
                <c:pt idx="1242">
                  <c:v>24.87</c:v>
                </c:pt>
                <c:pt idx="1243">
                  <c:v>24.64</c:v>
                </c:pt>
                <c:pt idx="1244">
                  <c:v>25.24</c:v>
                </c:pt>
                <c:pt idx="1245">
                  <c:v>25.68</c:v>
                </c:pt>
                <c:pt idx="1246">
                  <c:v>25.95</c:v>
                </c:pt>
                <c:pt idx="1247">
                  <c:v>26.64</c:v>
                </c:pt>
                <c:pt idx="1248">
                  <c:v>27.66</c:v>
                </c:pt>
                <c:pt idx="1249">
                  <c:v>27.65</c:v>
                </c:pt>
                <c:pt idx="1250">
                  <c:v>26.89</c:v>
                </c:pt>
                <c:pt idx="1251">
                  <c:v>26.9</c:v>
                </c:pt>
                <c:pt idx="1252">
                  <c:v>25.9</c:v>
                </c:pt>
                <c:pt idx="1253">
                  <c:v>26.4</c:v>
                </c:pt>
                <c:pt idx="1254">
                  <c:v>25.7</c:v>
                </c:pt>
                <c:pt idx="1255">
                  <c:v>25.17</c:v>
                </c:pt>
                <c:pt idx="1256">
                  <c:v>25.67</c:v>
                </c:pt>
                <c:pt idx="1257">
                  <c:v>25.41</c:v>
                </c:pt>
                <c:pt idx="1258">
                  <c:v>26.47</c:v>
                </c:pt>
                <c:pt idx="1259">
                  <c:v>27.14</c:v>
                </c:pt>
                <c:pt idx="1260">
                  <c:v>26.59</c:v>
                </c:pt>
                <c:pt idx="1261">
                  <c:v>26.74</c:v>
                </c:pt>
                <c:pt idx="1262">
                  <c:v>26.34</c:v>
                </c:pt>
                <c:pt idx="1263">
                  <c:v>25.41</c:v>
                </c:pt>
                <c:pt idx="1264">
                  <c:v>25.65</c:v>
                </c:pt>
                <c:pt idx="1265">
                  <c:v>26.07</c:v>
                </c:pt>
                <c:pt idx="1266">
                  <c:v>26.29</c:v>
                </c:pt>
                <c:pt idx="1267">
                  <c:v>26.1</c:v>
                </c:pt>
                <c:pt idx="1268">
                  <c:v>25.73</c:v>
                </c:pt>
                <c:pt idx="1269">
                  <c:v>24.88</c:v>
                </c:pt>
                <c:pt idx="1270">
                  <c:v>25.93</c:v>
                </c:pt>
                <c:pt idx="1271">
                  <c:v>26.44</c:v>
                </c:pt>
                <c:pt idx="1272">
                  <c:v>26.47</c:v>
                </c:pt>
                <c:pt idx="1273">
                  <c:v>26.25</c:v>
                </c:pt>
                <c:pt idx="1274">
                  <c:v>26.33</c:v>
                </c:pt>
                <c:pt idx="1275">
                  <c:v>26.15</c:v>
                </c:pt>
                <c:pt idx="1276">
                  <c:v>25.65</c:v>
                </c:pt>
                <c:pt idx="1277">
                  <c:v>24.75</c:v>
                </c:pt>
                <c:pt idx="1278">
                  <c:v>24.7</c:v>
                </c:pt>
                <c:pt idx="1279">
                  <c:v>25.05</c:v>
                </c:pt>
                <c:pt idx="1280">
                  <c:v>25.64</c:v>
                </c:pt>
                <c:pt idx="1281">
                  <c:v>26.54</c:v>
                </c:pt>
                <c:pt idx="1282">
                  <c:v>26.93</c:v>
                </c:pt>
                <c:pt idx="1283">
                  <c:v>27.28</c:v>
                </c:pt>
                <c:pt idx="1284">
                  <c:v>27.21</c:v>
                </c:pt>
                <c:pt idx="1285">
                  <c:v>27.32</c:v>
                </c:pt>
                <c:pt idx="1286">
                  <c:v>26.23</c:v>
                </c:pt>
                <c:pt idx="1287">
                  <c:v>26.98</c:v>
                </c:pt>
                <c:pt idx="1288">
                  <c:v>27.55</c:v>
                </c:pt>
                <c:pt idx="1289">
                  <c:v>27.42</c:v>
                </c:pt>
                <c:pt idx="1290">
                  <c:v>27.41</c:v>
                </c:pt>
                <c:pt idx="1291">
                  <c:v>26.15</c:v>
                </c:pt>
                <c:pt idx="1292">
                  <c:v>26.73</c:v>
                </c:pt>
                <c:pt idx="1293">
                  <c:v>27.32</c:v>
                </c:pt>
                <c:pt idx="1294">
                  <c:v>25.73</c:v>
                </c:pt>
                <c:pt idx="1295">
                  <c:v>25.96</c:v>
                </c:pt>
                <c:pt idx="1296">
                  <c:v>24.02</c:v>
                </c:pt>
                <c:pt idx="1297">
                  <c:v>23.5</c:v>
                </c:pt>
                <c:pt idx="1298">
                  <c:v>22.61</c:v>
                </c:pt>
                <c:pt idx="1299">
                  <c:v>23.36</c:v>
                </c:pt>
                <c:pt idx="1300">
                  <c:v>23.7</c:v>
                </c:pt>
                <c:pt idx="1301">
                  <c:v>22.42</c:v>
                </c:pt>
                <c:pt idx="1302">
                  <c:v>20.91</c:v>
                </c:pt>
                <c:pt idx="1303">
                  <c:v>21.4</c:v>
                </c:pt>
                <c:pt idx="1304">
                  <c:v>20.36</c:v>
                </c:pt>
                <c:pt idx="1305">
                  <c:v>16.39</c:v>
                </c:pt>
                <c:pt idx="1306">
                  <c:v>15.26</c:v>
                </c:pt>
                <c:pt idx="1307">
                  <c:v>15.38</c:v>
                </c:pt>
                <c:pt idx="1308">
                  <c:v>15.17</c:v>
                </c:pt>
                <c:pt idx="1309">
                  <c:v>14.12</c:v>
                </c:pt>
                <c:pt idx="1310">
                  <c:v>13.32</c:v>
                </c:pt>
                <c:pt idx="1311">
                  <c:v>14.98</c:v>
                </c:pt>
                <c:pt idx="1312">
                  <c:v>16</c:v>
                </c:pt>
                <c:pt idx="1313">
                  <c:v>16.38</c:v>
                </c:pt>
                <c:pt idx="1314">
                  <c:v>16.690000000000001</c:v>
                </c:pt>
                <c:pt idx="1315">
                  <c:v>18.09</c:v>
                </c:pt>
                <c:pt idx="1316">
                  <c:v>18.829999999999998</c:v>
                </c:pt>
                <c:pt idx="1317">
                  <c:v>19.36</c:v>
                </c:pt>
                <c:pt idx="1318">
                  <c:v>19.809999999999999</c:v>
                </c:pt>
                <c:pt idx="1319">
                  <c:v>20.32</c:v>
                </c:pt>
                <c:pt idx="1320">
                  <c:v>20.53</c:v>
                </c:pt>
                <c:pt idx="1321">
                  <c:v>19.920000000000002</c:v>
                </c:pt>
                <c:pt idx="1322">
                  <c:v>21</c:v>
                </c:pt>
                <c:pt idx="1323">
                  <c:v>21.8</c:v>
                </c:pt>
                <c:pt idx="1324">
                  <c:v>20.48</c:v>
                </c:pt>
                <c:pt idx="1325">
                  <c:v>19.739999999999998</c:v>
                </c:pt>
                <c:pt idx="1326">
                  <c:v>19.670000000000002</c:v>
                </c:pt>
                <c:pt idx="1327">
                  <c:v>19.77</c:v>
                </c:pt>
                <c:pt idx="1328">
                  <c:v>20.38</c:v>
                </c:pt>
                <c:pt idx="1329">
                  <c:v>21.24</c:v>
                </c:pt>
                <c:pt idx="1330">
                  <c:v>21.7</c:v>
                </c:pt>
                <c:pt idx="1331">
                  <c:v>22.4</c:v>
                </c:pt>
                <c:pt idx="1332">
                  <c:v>22.98</c:v>
                </c:pt>
                <c:pt idx="1333">
                  <c:v>23.49</c:v>
                </c:pt>
                <c:pt idx="1334">
                  <c:v>22.9</c:v>
                </c:pt>
                <c:pt idx="1335">
                  <c:v>23.14</c:v>
                </c:pt>
                <c:pt idx="1336">
                  <c:v>23.06</c:v>
                </c:pt>
                <c:pt idx="1337">
                  <c:v>22.1</c:v>
                </c:pt>
                <c:pt idx="1338">
                  <c:v>22.61</c:v>
                </c:pt>
                <c:pt idx="1339">
                  <c:v>20.05</c:v>
                </c:pt>
                <c:pt idx="1340">
                  <c:v>19.7</c:v>
                </c:pt>
                <c:pt idx="1341">
                  <c:v>20.16</c:v>
                </c:pt>
                <c:pt idx="1342">
                  <c:v>20.350000000000001</c:v>
                </c:pt>
                <c:pt idx="1343">
                  <c:v>20.52</c:v>
                </c:pt>
                <c:pt idx="1344">
                  <c:v>21.21</c:v>
                </c:pt>
                <c:pt idx="1345">
                  <c:v>21.8</c:v>
                </c:pt>
                <c:pt idx="1346">
                  <c:v>22.05</c:v>
                </c:pt>
                <c:pt idx="1347">
                  <c:v>21.78</c:v>
                </c:pt>
                <c:pt idx="1348">
                  <c:v>20.94</c:v>
                </c:pt>
                <c:pt idx="1349">
                  <c:v>20.55</c:v>
                </c:pt>
                <c:pt idx="1350">
                  <c:v>21</c:v>
                </c:pt>
                <c:pt idx="1351">
                  <c:v>21.41</c:v>
                </c:pt>
                <c:pt idx="1352">
                  <c:v>21.78</c:v>
                </c:pt>
                <c:pt idx="1353">
                  <c:v>21.58</c:v>
                </c:pt>
                <c:pt idx="1354">
                  <c:v>20.9</c:v>
                </c:pt>
                <c:pt idx="1355">
                  <c:v>21.24</c:v>
                </c:pt>
                <c:pt idx="1356">
                  <c:v>21.9</c:v>
                </c:pt>
                <c:pt idx="1357">
                  <c:v>22.05</c:v>
                </c:pt>
                <c:pt idx="1358">
                  <c:v>22.42</c:v>
                </c:pt>
                <c:pt idx="1359">
                  <c:v>22.6</c:v>
                </c:pt>
                <c:pt idx="1360">
                  <c:v>23.41</c:v>
                </c:pt>
                <c:pt idx="1361">
                  <c:v>22.93</c:v>
                </c:pt>
                <c:pt idx="1362">
                  <c:v>23.49</c:v>
                </c:pt>
                <c:pt idx="1363">
                  <c:v>23.36</c:v>
                </c:pt>
                <c:pt idx="1364">
                  <c:v>23.44</c:v>
                </c:pt>
                <c:pt idx="1365">
                  <c:v>23.83</c:v>
                </c:pt>
                <c:pt idx="1366">
                  <c:v>24.64</c:v>
                </c:pt>
                <c:pt idx="1367">
                  <c:v>24.86</c:v>
                </c:pt>
                <c:pt idx="1368">
                  <c:v>24.86</c:v>
                </c:pt>
                <c:pt idx="1369">
                  <c:v>24.59</c:v>
                </c:pt>
                <c:pt idx="1370">
                  <c:v>24.96</c:v>
                </c:pt>
                <c:pt idx="1371">
                  <c:v>24.79</c:v>
                </c:pt>
                <c:pt idx="1372">
                  <c:v>24.94</c:v>
                </c:pt>
                <c:pt idx="1373">
                  <c:v>25.56</c:v>
                </c:pt>
                <c:pt idx="1374">
                  <c:v>25.82</c:v>
                </c:pt>
                <c:pt idx="1375">
                  <c:v>25.62</c:v>
                </c:pt>
                <c:pt idx="1376">
                  <c:v>25.92</c:v>
                </c:pt>
                <c:pt idx="1377">
                  <c:v>25.16</c:v>
                </c:pt>
                <c:pt idx="1378">
                  <c:v>26.61</c:v>
                </c:pt>
                <c:pt idx="1379">
                  <c:v>26.79</c:v>
                </c:pt>
                <c:pt idx="1380">
                  <c:v>26.49</c:v>
                </c:pt>
                <c:pt idx="1381">
                  <c:v>27</c:v>
                </c:pt>
                <c:pt idx="1382">
                  <c:v>26.73</c:v>
                </c:pt>
                <c:pt idx="1383">
                  <c:v>26.79</c:v>
                </c:pt>
                <c:pt idx="1384">
                  <c:v>26.81</c:v>
                </c:pt>
                <c:pt idx="1385">
                  <c:v>26.5</c:v>
                </c:pt>
                <c:pt idx="1386">
                  <c:v>26.38</c:v>
                </c:pt>
                <c:pt idx="1387">
                  <c:v>25.69</c:v>
                </c:pt>
                <c:pt idx="1388">
                  <c:v>24.5</c:v>
                </c:pt>
                <c:pt idx="1389">
                  <c:v>25.49</c:v>
                </c:pt>
                <c:pt idx="1390">
                  <c:v>26.23</c:v>
                </c:pt>
                <c:pt idx="1391">
                  <c:v>25.97</c:v>
                </c:pt>
                <c:pt idx="1392">
                  <c:v>24.21</c:v>
                </c:pt>
                <c:pt idx="1393">
                  <c:v>24</c:v>
                </c:pt>
                <c:pt idx="1394">
                  <c:v>25.37</c:v>
                </c:pt>
                <c:pt idx="1395">
                  <c:v>25.92</c:v>
                </c:pt>
                <c:pt idx="1396">
                  <c:v>25.69</c:v>
                </c:pt>
                <c:pt idx="1397">
                  <c:v>25.84</c:v>
                </c:pt>
                <c:pt idx="1398">
                  <c:v>26.69</c:v>
                </c:pt>
                <c:pt idx="1399">
                  <c:v>26.95</c:v>
                </c:pt>
                <c:pt idx="1400">
                  <c:v>26.73</c:v>
                </c:pt>
                <c:pt idx="1401">
                  <c:v>26.53</c:v>
                </c:pt>
                <c:pt idx="1402">
                  <c:v>26.85</c:v>
                </c:pt>
                <c:pt idx="1403">
                  <c:v>27.87</c:v>
                </c:pt>
                <c:pt idx="1404">
                  <c:v>28.06</c:v>
                </c:pt>
                <c:pt idx="1405">
                  <c:v>28.66</c:v>
                </c:pt>
                <c:pt idx="1406">
                  <c:v>29.09</c:v>
                </c:pt>
                <c:pt idx="1407">
                  <c:v>28.9</c:v>
                </c:pt>
                <c:pt idx="1408">
                  <c:v>29.31</c:v>
                </c:pt>
                <c:pt idx="1409">
                  <c:v>29.75</c:v>
                </c:pt>
                <c:pt idx="1410">
                  <c:v>30</c:v>
                </c:pt>
                <c:pt idx="1411">
                  <c:v>29.91</c:v>
                </c:pt>
                <c:pt idx="1412">
                  <c:v>30.17</c:v>
                </c:pt>
                <c:pt idx="1413">
                  <c:v>30.92</c:v>
                </c:pt>
                <c:pt idx="1414">
                  <c:v>31.3</c:v>
                </c:pt>
                <c:pt idx="1415">
                  <c:v>32.090000000000003</c:v>
                </c:pt>
                <c:pt idx="1416">
                  <c:v>33.31</c:v>
                </c:pt>
                <c:pt idx="1417">
                  <c:v>32.04</c:v>
                </c:pt>
                <c:pt idx="1418">
                  <c:v>31.81</c:v>
                </c:pt>
                <c:pt idx="1419">
                  <c:v>30.97</c:v>
                </c:pt>
                <c:pt idx="1420">
                  <c:v>31.24</c:v>
                </c:pt>
                <c:pt idx="1421">
                  <c:v>31.63</c:v>
                </c:pt>
                <c:pt idx="1422">
                  <c:v>31.89</c:v>
                </c:pt>
                <c:pt idx="1423">
                  <c:v>32.39</c:v>
                </c:pt>
                <c:pt idx="1424">
                  <c:v>32.619999999999997</c:v>
                </c:pt>
                <c:pt idx="1425">
                  <c:v>31.04</c:v>
                </c:pt>
                <c:pt idx="1426">
                  <c:v>30.2</c:v>
                </c:pt>
                <c:pt idx="1427">
                  <c:v>28.29</c:v>
                </c:pt>
                <c:pt idx="1428">
                  <c:v>28.38</c:v>
                </c:pt>
                <c:pt idx="1429">
                  <c:v>29.54</c:v>
                </c:pt>
                <c:pt idx="1430">
                  <c:v>29.58</c:v>
                </c:pt>
                <c:pt idx="1431">
                  <c:v>30.13</c:v>
                </c:pt>
                <c:pt idx="1432">
                  <c:v>29.24</c:v>
                </c:pt>
                <c:pt idx="1433">
                  <c:v>29.28</c:v>
                </c:pt>
                <c:pt idx="1434">
                  <c:v>29.99</c:v>
                </c:pt>
                <c:pt idx="1435">
                  <c:v>28.71</c:v>
                </c:pt>
                <c:pt idx="1436">
                  <c:v>29.23</c:v>
                </c:pt>
                <c:pt idx="1437">
                  <c:v>28.84</c:v>
                </c:pt>
                <c:pt idx="1438">
                  <c:v>29.84</c:v>
                </c:pt>
                <c:pt idx="1439">
                  <c:v>30.33</c:v>
                </c:pt>
                <c:pt idx="1440">
                  <c:v>30.99</c:v>
                </c:pt>
                <c:pt idx="1441">
                  <c:v>30.73</c:v>
                </c:pt>
                <c:pt idx="1442">
                  <c:v>24.82</c:v>
                </c:pt>
                <c:pt idx="1443">
                  <c:v>25.93</c:v>
                </c:pt>
                <c:pt idx="1444">
                  <c:v>27.33</c:v>
                </c:pt>
                <c:pt idx="1445">
                  <c:v>28.84</c:v>
                </c:pt>
                <c:pt idx="1446">
                  <c:v>29.6</c:v>
                </c:pt>
                <c:pt idx="1447">
                  <c:v>31.16</c:v>
                </c:pt>
                <c:pt idx="1448">
                  <c:v>30.84</c:v>
                </c:pt>
                <c:pt idx="1449">
                  <c:v>31.28</c:v>
                </c:pt>
                <c:pt idx="1450">
                  <c:v>32.47</c:v>
                </c:pt>
                <c:pt idx="1451">
                  <c:v>33.770000000000003</c:v>
                </c:pt>
                <c:pt idx="1452">
                  <c:v>34.51</c:v>
                </c:pt>
                <c:pt idx="1453">
                  <c:v>35.1</c:v>
                </c:pt>
                <c:pt idx="1454">
                  <c:v>35.04</c:v>
                </c:pt>
                <c:pt idx="1455">
                  <c:v>36.72</c:v>
                </c:pt>
                <c:pt idx="1456">
                  <c:v>36.549999999999997</c:v>
                </c:pt>
                <c:pt idx="1457">
                  <c:v>36.700000000000003</c:v>
                </c:pt>
                <c:pt idx="1458">
                  <c:v>37.44</c:v>
                </c:pt>
                <c:pt idx="1459">
                  <c:v>37.97</c:v>
                </c:pt>
                <c:pt idx="1460">
                  <c:v>37.619999999999997</c:v>
                </c:pt>
                <c:pt idx="1461">
                  <c:v>37.25</c:v>
                </c:pt>
                <c:pt idx="1462">
                  <c:v>38.58</c:v>
                </c:pt>
                <c:pt idx="1463">
                  <c:v>38.299999999999997</c:v>
                </c:pt>
                <c:pt idx="1464">
                  <c:v>36.94</c:v>
                </c:pt>
                <c:pt idx="1465">
                  <c:v>35.29</c:v>
                </c:pt>
                <c:pt idx="1466">
                  <c:v>34.270000000000003</c:v>
                </c:pt>
                <c:pt idx="1467">
                  <c:v>33.89</c:v>
                </c:pt>
                <c:pt idx="1468">
                  <c:v>30.67</c:v>
                </c:pt>
                <c:pt idx="1469">
                  <c:v>29.05</c:v>
                </c:pt>
                <c:pt idx="1470">
                  <c:v>29</c:v>
                </c:pt>
                <c:pt idx="1471">
                  <c:v>30.7</c:v>
                </c:pt>
                <c:pt idx="1472">
                  <c:v>28.23</c:v>
                </c:pt>
                <c:pt idx="1473">
                  <c:v>27.08</c:v>
                </c:pt>
                <c:pt idx="1474">
                  <c:v>28.38</c:v>
                </c:pt>
                <c:pt idx="1475">
                  <c:v>28.32</c:v>
                </c:pt>
                <c:pt idx="1476">
                  <c:v>28.33</c:v>
                </c:pt>
                <c:pt idx="1477">
                  <c:v>28.92</c:v>
                </c:pt>
                <c:pt idx="1478">
                  <c:v>27.95</c:v>
                </c:pt>
                <c:pt idx="1479">
                  <c:v>28.76</c:v>
                </c:pt>
                <c:pt idx="1480">
                  <c:v>28.82</c:v>
                </c:pt>
                <c:pt idx="1481">
                  <c:v>30.12</c:v>
                </c:pt>
                <c:pt idx="1482">
                  <c:v>30.82</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1473"/>
              <c:layout>
                <c:manualLayout>
                  <c:x val="9.1294433894409006E-3"/>
                  <c:y val="-1.38685425963549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580-462D-B412-DCF1F29F1B82}"/>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(Scatter)'!$A$2:$A$1507</c:f>
              <c:numCache>
                <c:formatCode>m/d/yyyy</c:formatCode>
                <c:ptCount val="1506"/>
                <c:pt idx="0">
                  <c:v>31</c:v>
                </c:pt>
                <c:pt idx="1">
                  <c:v>59</c:v>
                </c:pt>
                <c:pt idx="2">
                  <c:v>91</c:v>
                </c:pt>
                <c:pt idx="3">
                  <c:v>121</c:v>
                </c:pt>
                <c:pt idx="4">
                  <c:v>152</c:v>
                </c:pt>
                <c:pt idx="5">
                  <c:v>182</c:v>
                </c:pt>
                <c:pt idx="6">
                  <c:v>213</c:v>
                </c:pt>
                <c:pt idx="7">
                  <c:v>244</c:v>
                </c:pt>
                <c:pt idx="8">
                  <c:v>274</c:v>
                </c:pt>
                <c:pt idx="9">
                  <c:v>305</c:v>
                </c:pt>
                <c:pt idx="10">
                  <c:v>335</c:v>
                </c:pt>
                <c:pt idx="11">
                  <c:v>366</c:v>
                </c:pt>
                <c:pt idx="12">
                  <c:v>397</c:v>
                </c:pt>
                <c:pt idx="13">
                  <c:v>425</c:v>
                </c:pt>
                <c:pt idx="14">
                  <c:v>456</c:v>
                </c:pt>
                <c:pt idx="15">
                  <c:v>486</c:v>
                </c:pt>
                <c:pt idx="16">
                  <c:v>517</c:v>
                </c:pt>
                <c:pt idx="17">
                  <c:v>547</c:v>
                </c:pt>
                <c:pt idx="18">
                  <c:v>578</c:v>
                </c:pt>
                <c:pt idx="19">
                  <c:v>609</c:v>
                </c:pt>
                <c:pt idx="20">
                  <c:v>639</c:v>
                </c:pt>
                <c:pt idx="21">
                  <c:v>670</c:v>
                </c:pt>
                <c:pt idx="22">
                  <c:v>700</c:v>
                </c:pt>
                <c:pt idx="23">
                  <c:v>731</c:v>
                </c:pt>
                <c:pt idx="24">
                  <c:v>762</c:v>
                </c:pt>
                <c:pt idx="25">
                  <c:v>790</c:v>
                </c:pt>
                <c:pt idx="26">
                  <c:v>821</c:v>
                </c:pt>
                <c:pt idx="27">
                  <c:v>851</c:v>
                </c:pt>
                <c:pt idx="28">
                  <c:v>882</c:v>
                </c:pt>
                <c:pt idx="29">
                  <c:v>912</c:v>
                </c:pt>
                <c:pt idx="30">
                  <c:v>943</c:v>
                </c:pt>
                <c:pt idx="31">
                  <c:v>974</c:v>
                </c:pt>
                <c:pt idx="32">
                  <c:v>1004</c:v>
                </c:pt>
                <c:pt idx="33">
                  <c:v>1035</c:v>
                </c:pt>
                <c:pt idx="34">
                  <c:v>1065</c:v>
                </c:pt>
                <c:pt idx="35">
                  <c:v>1096</c:v>
                </c:pt>
                <c:pt idx="36">
                  <c:v>1127</c:v>
                </c:pt>
                <c:pt idx="37">
                  <c:v>1155</c:v>
                </c:pt>
                <c:pt idx="38">
                  <c:v>1186</c:v>
                </c:pt>
                <c:pt idx="39">
                  <c:v>1216</c:v>
                </c:pt>
                <c:pt idx="40">
                  <c:v>1247</c:v>
                </c:pt>
                <c:pt idx="41">
                  <c:v>1277</c:v>
                </c:pt>
                <c:pt idx="42">
                  <c:v>1308</c:v>
                </c:pt>
                <c:pt idx="43">
                  <c:v>1339</c:v>
                </c:pt>
                <c:pt idx="44">
                  <c:v>1369</c:v>
                </c:pt>
                <c:pt idx="45">
                  <c:v>1400</c:v>
                </c:pt>
                <c:pt idx="46">
                  <c:v>1430</c:v>
                </c:pt>
                <c:pt idx="47">
                  <c:v>1461</c:v>
                </c:pt>
                <c:pt idx="48">
                  <c:v>1492</c:v>
                </c:pt>
                <c:pt idx="49">
                  <c:v>1521</c:v>
                </c:pt>
                <c:pt idx="50">
                  <c:v>1552</c:v>
                </c:pt>
                <c:pt idx="51">
                  <c:v>1582</c:v>
                </c:pt>
                <c:pt idx="52">
                  <c:v>1613</c:v>
                </c:pt>
                <c:pt idx="53">
                  <c:v>1643</c:v>
                </c:pt>
                <c:pt idx="54">
                  <c:v>1674</c:v>
                </c:pt>
                <c:pt idx="55">
                  <c:v>1705</c:v>
                </c:pt>
                <c:pt idx="56">
                  <c:v>1735</c:v>
                </c:pt>
                <c:pt idx="57">
                  <c:v>1766</c:v>
                </c:pt>
                <c:pt idx="58">
                  <c:v>1796</c:v>
                </c:pt>
                <c:pt idx="59">
                  <c:v>1827</c:v>
                </c:pt>
                <c:pt idx="60">
                  <c:v>1858</c:v>
                </c:pt>
                <c:pt idx="61">
                  <c:v>1886</c:v>
                </c:pt>
                <c:pt idx="62">
                  <c:v>1917</c:v>
                </c:pt>
                <c:pt idx="63">
                  <c:v>1947</c:v>
                </c:pt>
                <c:pt idx="64">
                  <c:v>1978</c:v>
                </c:pt>
                <c:pt idx="65">
                  <c:v>2008</c:v>
                </c:pt>
                <c:pt idx="66">
                  <c:v>2039</c:v>
                </c:pt>
                <c:pt idx="67">
                  <c:v>2070</c:v>
                </c:pt>
                <c:pt idx="68">
                  <c:v>2100</c:v>
                </c:pt>
                <c:pt idx="69">
                  <c:v>2131</c:v>
                </c:pt>
                <c:pt idx="70">
                  <c:v>2161</c:v>
                </c:pt>
                <c:pt idx="71">
                  <c:v>2192</c:v>
                </c:pt>
                <c:pt idx="72">
                  <c:v>2223</c:v>
                </c:pt>
                <c:pt idx="73">
                  <c:v>2251</c:v>
                </c:pt>
                <c:pt idx="74">
                  <c:v>2282</c:v>
                </c:pt>
                <c:pt idx="75">
                  <c:v>2312</c:v>
                </c:pt>
                <c:pt idx="76">
                  <c:v>2343</c:v>
                </c:pt>
                <c:pt idx="77">
                  <c:v>2373</c:v>
                </c:pt>
                <c:pt idx="78">
                  <c:v>2404</c:v>
                </c:pt>
                <c:pt idx="79">
                  <c:v>2435</c:v>
                </c:pt>
                <c:pt idx="80">
                  <c:v>2465</c:v>
                </c:pt>
                <c:pt idx="81">
                  <c:v>2496</c:v>
                </c:pt>
                <c:pt idx="82">
                  <c:v>2526</c:v>
                </c:pt>
                <c:pt idx="83">
                  <c:v>2557</c:v>
                </c:pt>
                <c:pt idx="84">
                  <c:v>2588</c:v>
                </c:pt>
                <c:pt idx="85">
                  <c:v>2616</c:v>
                </c:pt>
                <c:pt idx="86">
                  <c:v>2647</c:v>
                </c:pt>
                <c:pt idx="87">
                  <c:v>2677</c:v>
                </c:pt>
                <c:pt idx="88">
                  <c:v>2708</c:v>
                </c:pt>
                <c:pt idx="89">
                  <c:v>2738</c:v>
                </c:pt>
                <c:pt idx="90">
                  <c:v>2769</c:v>
                </c:pt>
                <c:pt idx="91">
                  <c:v>2800</c:v>
                </c:pt>
                <c:pt idx="92">
                  <c:v>2830</c:v>
                </c:pt>
                <c:pt idx="93">
                  <c:v>2861</c:v>
                </c:pt>
                <c:pt idx="94">
                  <c:v>2891</c:v>
                </c:pt>
                <c:pt idx="95">
                  <c:v>2922</c:v>
                </c:pt>
                <c:pt idx="96">
                  <c:v>2953</c:v>
                </c:pt>
                <c:pt idx="97">
                  <c:v>2982</c:v>
                </c:pt>
                <c:pt idx="98">
                  <c:v>3013</c:v>
                </c:pt>
                <c:pt idx="99">
                  <c:v>3043</c:v>
                </c:pt>
                <c:pt idx="100">
                  <c:v>3074</c:v>
                </c:pt>
                <c:pt idx="101">
                  <c:v>3104</c:v>
                </c:pt>
                <c:pt idx="102">
                  <c:v>3135</c:v>
                </c:pt>
                <c:pt idx="103">
                  <c:v>3166</c:v>
                </c:pt>
                <c:pt idx="104">
                  <c:v>3196</c:v>
                </c:pt>
                <c:pt idx="105">
                  <c:v>3227</c:v>
                </c:pt>
                <c:pt idx="106">
                  <c:v>3257</c:v>
                </c:pt>
                <c:pt idx="107">
                  <c:v>3288</c:v>
                </c:pt>
                <c:pt idx="108">
                  <c:v>3319</c:v>
                </c:pt>
                <c:pt idx="109">
                  <c:v>3347</c:v>
                </c:pt>
                <c:pt idx="110">
                  <c:v>3378</c:v>
                </c:pt>
                <c:pt idx="111">
                  <c:v>3408</c:v>
                </c:pt>
                <c:pt idx="112">
                  <c:v>3439</c:v>
                </c:pt>
                <c:pt idx="113">
                  <c:v>3469</c:v>
                </c:pt>
                <c:pt idx="114">
                  <c:v>3500</c:v>
                </c:pt>
                <c:pt idx="115">
                  <c:v>3531</c:v>
                </c:pt>
                <c:pt idx="116">
                  <c:v>3561</c:v>
                </c:pt>
                <c:pt idx="117">
                  <c:v>3592</c:v>
                </c:pt>
                <c:pt idx="118">
                  <c:v>3622</c:v>
                </c:pt>
                <c:pt idx="119">
                  <c:v>3653</c:v>
                </c:pt>
                <c:pt idx="120">
                  <c:v>3684</c:v>
                </c:pt>
                <c:pt idx="121">
                  <c:v>3712</c:v>
                </c:pt>
                <c:pt idx="122">
                  <c:v>3743</c:v>
                </c:pt>
                <c:pt idx="123">
                  <c:v>3773</c:v>
                </c:pt>
                <c:pt idx="124">
                  <c:v>3804</c:v>
                </c:pt>
                <c:pt idx="125">
                  <c:v>3834</c:v>
                </c:pt>
                <c:pt idx="126">
                  <c:v>3865</c:v>
                </c:pt>
                <c:pt idx="127">
                  <c:v>3896</c:v>
                </c:pt>
                <c:pt idx="128">
                  <c:v>3926</c:v>
                </c:pt>
                <c:pt idx="129">
                  <c:v>3957</c:v>
                </c:pt>
                <c:pt idx="130">
                  <c:v>3987</c:v>
                </c:pt>
                <c:pt idx="131">
                  <c:v>4018</c:v>
                </c:pt>
                <c:pt idx="132">
                  <c:v>4049</c:v>
                </c:pt>
                <c:pt idx="133">
                  <c:v>4077</c:v>
                </c:pt>
                <c:pt idx="134">
                  <c:v>4108</c:v>
                </c:pt>
                <c:pt idx="135">
                  <c:v>4138</c:v>
                </c:pt>
                <c:pt idx="136">
                  <c:v>4169</c:v>
                </c:pt>
                <c:pt idx="137">
                  <c:v>4199</c:v>
                </c:pt>
                <c:pt idx="138">
                  <c:v>4230</c:v>
                </c:pt>
                <c:pt idx="139">
                  <c:v>4261</c:v>
                </c:pt>
                <c:pt idx="140">
                  <c:v>4291</c:v>
                </c:pt>
                <c:pt idx="141">
                  <c:v>4322</c:v>
                </c:pt>
                <c:pt idx="142">
                  <c:v>4352</c:v>
                </c:pt>
                <c:pt idx="143">
                  <c:v>4383</c:v>
                </c:pt>
                <c:pt idx="144">
                  <c:v>4414</c:v>
                </c:pt>
                <c:pt idx="145">
                  <c:v>4443</c:v>
                </c:pt>
                <c:pt idx="146">
                  <c:v>4474</c:v>
                </c:pt>
                <c:pt idx="147">
                  <c:v>4504</c:v>
                </c:pt>
                <c:pt idx="148">
                  <c:v>4535</c:v>
                </c:pt>
                <c:pt idx="149">
                  <c:v>4565</c:v>
                </c:pt>
                <c:pt idx="150">
                  <c:v>4596</c:v>
                </c:pt>
                <c:pt idx="151">
                  <c:v>4627</c:v>
                </c:pt>
                <c:pt idx="152">
                  <c:v>4657</c:v>
                </c:pt>
                <c:pt idx="153">
                  <c:v>4688</c:v>
                </c:pt>
                <c:pt idx="154">
                  <c:v>4718</c:v>
                </c:pt>
                <c:pt idx="155">
                  <c:v>4749</c:v>
                </c:pt>
                <c:pt idx="156">
                  <c:v>4780</c:v>
                </c:pt>
                <c:pt idx="157">
                  <c:v>4808</c:v>
                </c:pt>
                <c:pt idx="158">
                  <c:v>4839</c:v>
                </c:pt>
                <c:pt idx="159">
                  <c:v>4869</c:v>
                </c:pt>
                <c:pt idx="160">
                  <c:v>4900</c:v>
                </c:pt>
                <c:pt idx="161">
                  <c:v>4930</c:v>
                </c:pt>
                <c:pt idx="162">
                  <c:v>4961</c:v>
                </c:pt>
                <c:pt idx="163">
                  <c:v>4992</c:v>
                </c:pt>
                <c:pt idx="164">
                  <c:v>5022</c:v>
                </c:pt>
                <c:pt idx="165">
                  <c:v>5053</c:v>
                </c:pt>
                <c:pt idx="166">
                  <c:v>5083</c:v>
                </c:pt>
                <c:pt idx="167">
                  <c:v>5114</c:v>
                </c:pt>
                <c:pt idx="168">
                  <c:v>5145</c:v>
                </c:pt>
                <c:pt idx="169">
                  <c:v>5173</c:v>
                </c:pt>
                <c:pt idx="170">
                  <c:v>5204</c:v>
                </c:pt>
                <c:pt idx="171">
                  <c:v>5234</c:v>
                </c:pt>
                <c:pt idx="172">
                  <c:v>5265</c:v>
                </c:pt>
                <c:pt idx="173">
                  <c:v>5295</c:v>
                </c:pt>
                <c:pt idx="174">
                  <c:v>5326</c:v>
                </c:pt>
                <c:pt idx="175">
                  <c:v>5357</c:v>
                </c:pt>
                <c:pt idx="176">
                  <c:v>5387</c:v>
                </c:pt>
                <c:pt idx="177">
                  <c:v>5418</c:v>
                </c:pt>
                <c:pt idx="178">
                  <c:v>5448</c:v>
                </c:pt>
                <c:pt idx="179">
                  <c:v>5479</c:v>
                </c:pt>
                <c:pt idx="180">
                  <c:v>5510</c:v>
                </c:pt>
                <c:pt idx="181">
                  <c:v>5538</c:v>
                </c:pt>
                <c:pt idx="182">
                  <c:v>5569</c:v>
                </c:pt>
                <c:pt idx="183">
                  <c:v>5599</c:v>
                </c:pt>
                <c:pt idx="184">
                  <c:v>5630</c:v>
                </c:pt>
                <c:pt idx="185">
                  <c:v>5660</c:v>
                </c:pt>
                <c:pt idx="186">
                  <c:v>5691</c:v>
                </c:pt>
                <c:pt idx="187">
                  <c:v>5722</c:v>
                </c:pt>
                <c:pt idx="188">
                  <c:v>5752</c:v>
                </c:pt>
                <c:pt idx="189">
                  <c:v>5783</c:v>
                </c:pt>
                <c:pt idx="190">
                  <c:v>5813</c:v>
                </c:pt>
                <c:pt idx="191">
                  <c:v>5844</c:v>
                </c:pt>
                <c:pt idx="192">
                  <c:v>5875</c:v>
                </c:pt>
                <c:pt idx="193">
                  <c:v>5904</c:v>
                </c:pt>
                <c:pt idx="194">
                  <c:v>5935</c:v>
                </c:pt>
                <c:pt idx="195">
                  <c:v>5965</c:v>
                </c:pt>
                <c:pt idx="196">
                  <c:v>5996</c:v>
                </c:pt>
                <c:pt idx="197">
                  <c:v>6026</c:v>
                </c:pt>
                <c:pt idx="198">
                  <c:v>6057</c:v>
                </c:pt>
                <c:pt idx="199">
                  <c:v>6088</c:v>
                </c:pt>
                <c:pt idx="200">
                  <c:v>6118</c:v>
                </c:pt>
                <c:pt idx="201">
                  <c:v>6149</c:v>
                </c:pt>
                <c:pt idx="202">
                  <c:v>6179</c:v>
                </c:pt>
                <c:pt idx="203">
                  <c:v>6210</c:v>
                </c:pt>
                <c:pt idx="204">
                  <c:v>6241</c:v>
                </c:pt>
                <c:pt idx="205">
                  <c:v>6269</c:v>
                </c:pt>
                <c:pt idx="206">
                  <c:v>6300</c:v>
                </c:pt>
                <c:pt idx="207">
                  <c:v>6330</c:v>
                </c:pt>
                <c:pt idx="208">
                  <c:v>6361</c:v>
                </c:pt>
                <c:pt idx="209">
                  <c:v>6391</c:v>
                </c:pt>
                <c:pt idx="210">
                  <c:v>6422</c:v>
                </c:pt>
                <c:pt idx="211">
                  <c:v>6453</c:v>
                </c:pt>
                <c:pt idx="212">
                  <c:v>6483</c:v>
                </c:pt>
                <c:pt idx="213">
                  <c:v>6514</c:v>
                </c:pt>
                <c:pt idx="214">
                  <c:v>6544</c:v>
                </c:pt>
                <c:pt idx="215">
                  <c:v>6575</c:v>
                </c:pt>
                <c:pt idx="216">
                  <c:v>6606</c:v>
                </c:pt>
                <c:pt idx="217">
                  <c:v>6634</c:v>
                </c:pt>
                <c:pt idx="218">
                  <c:v>6665</c:v>
                </c:pt>
                <c:pt idx="219">
                  <c:v>6695</c:v>
                </c:pt>
                <c:pt idx="220">
                  <c:v>6726</c:v>
                </c:pt>
                <c:pt idx="221">
                  <c:v>6756</c:v>
                </c:pt>
                <c:pt idx="222">
                  <c:v>6787</c:v>
                </c:pt>
                <c:pt idx="223">
                  <c:v>6818</c:v>
                </c:pt>
                <c:pt idx="224">
                  <c:v>6848</c:v>
                </c:pt>
                <c:pt idx="225">
                  <c:v>6879</c:v>
                </c:pt>
                <c:pt idx="226">
                  <c:v>6909</c:v>
                </c:pt>
                <c:pt idx="227">
                  <c:v>6940</c:v>
                </c:pt>
                <c:pt idx="228">
                  <c:v>6971</c:v>
                </c:pt>
                <c:pt idx="229">
                  <c:v>6999</c:v>
                </c:pt>
                <c:pt idx="230">
                  <c:v>7030</c:v>
                </c:pt>
                <c:pt idx="231">
                  <c:v>7060</c:v>
                </c:pt>
                <c:pt idx="232">
                  <c:v>7091</c:v>
                </c:pt>
                <c:pt idx="233">
                  <c:v>7121</c:v>
                </c:pt>
                <c:pt idx="234">
                  <c:v>7152</c:v>
                </c:pt>
                <c:pt idx="235">
                  <c:v>7183</c:v>
                </c:pt>
                <c:pt idx="236">
                  <c:v>7213</c:v>
                </c:pt>
                <c:pt idx="237">
                  <c:v>7244</c:v>
                </c:pt>
                <c:pt idx="238">
                  <c:v>7274</c:v>
                </c:pt>
                <c:pt idx="239">
                  <c:v>7305</c:v>
                </c:pt>
                <c:pt idx="240">
                  <c:v>7336</c:v>
                </c:pt>
                <c:pt idx="241">
                  <c:v>7365</c:v>
                </c:pt>
                <c:pt idx="242">
                  <c:v>7396</c:v>
                </c:pt>
                <c:pt idx="243">
                  <c:v>7426</c:v>
                </c:pt>
                <c:pt idx="244">
                  <c:v>7457</c:v>
                </c:pt>
                <c:pt idx="245">
                  <c:v>7487</c:v>
                </c:pt>
                <c:pt idx="246">
                  <c:v>7518</c:v>
                </c:pt>
                <c:pt idx="247">
                  <c:v>7549</c:v>
                </c:pt>
                <c:pt idx="248">
                  <c:v>7579</c:v>
                </c:pt>
                <c:pt idx="249">
                  <c:v>7610</c:v>
                </c:pt>
                <c:pt idx="250">
                  <c:v>7640</c:v>
                </c:pt>
                <c:pt idx="251">
                  <c:v>7671</c:v>
                </c:pt>
                <c:pt idx="252">
                  <c:v>7702</c:v>
                </c:pt>
                <c:pt idx="253">
                  <c:v>7730</c:v>
                </c:pt>
                <c:pt idx="254">
                  <c:v>7761</c:v>
                </c:pt>
                <c:pt idx="255">
                  <c:v>7791</c:v>
                </c:pt>
                <c:pt idx="256">
                  <c:v>7822</c:v>
                </c:pt>
                <c:pt idx="257">
                  <c:v>7852</c:v>
                </c:pt>
                <c:pt idx="258">
                  <c:v>7883</c:v>
                </c:pt>
                <c:pt idx="259">
                  <c:v>7914</c:v>
                </c:pt>
                <c:pt idx="260">
                  <c:v>7944</c:v>
                </c:pt>
                <c:pt idx="261">
                  <c:v>7975</c:v>
                </c:pt>
                <c:pt idx="262">
                  <c:v>8005</c:v>
                </c:pt>
                <c:pt idx="263">
                  <c:v>8036</c:v>
                </c:pt>
                <c:pt idx="264">
                  <c:v>8067</c:v>
                </c:pt>
                <c:pt idx="265">
                  <c:v>8095</c:v>
                </c:pt>
                <c:pt idx="266">
                  <c:v>8126</c:v>
                </c:pt>
                <c:pt idx="267">
                  <c:v>8156</c:v>
                </c:pt>
                <c:pt idx="268">
                  <c:v>8187</c:v>
                </c:pt>
                <c:pt idx="269">
                  <c:v>8217</c:v>
                </c:pt>
                <c:pt idx="270">
                  <c:v>8248</c:v>
                </c:pt>
                <c:pt idx="271">
                  <c:v>8279</c:v>
                </c:pt>
                <c:pt idx="272">
                  <c:v>8309</c:v>
                </c:pt>
                <c:pt idx="273">
                  <c:v>8340</c:v>
                </c:pt>
                <c:pt idx="274">
                  <c:v>8370</c:v>
                </c:pt>
                <c:pt idx="275">
                  <c:v>8401</c:v>
                </c:pt>
                <c:pt idx="276">
                  <c:v>8432</c:v>
                </c:pt>
                <c:pt idx="277">
                  <c:v>8460</c:v>
                </c:pt>
                <c:pt idx="278">
                  <c:v>8491</c:v>
                </c:pt>
                <c:pt idx="279">
                  <c:v>8521</c:v>
                </c:pt>
                <c:pt idx="280">
                  <c:v>8552</c:v>
                </c:pt>
                <c:pt idx="281">
                  <c:v>8582</c:v>
                </c:pt>
                <c:pt idx="282">
                  <c:v>8613</c:v>
                </c:pt>
                <c:pt idx="283">
                  <c:v>8644</c:v>
                </c:pt>
                <c:pt idx="284">
                  <c:v>8674</c:v>
                </c:pt>
                <c:pt idx="285">
                  <c:v>8705</c:v>
                </c:pt>
                <c:pt idx="286">
                  <c:v>8735</c:v>
                </c:pt>
                <c:pt idx="287">
                  <c:v>8766</c:v>
                </c:pt>
                <c:pt idx="288">
                  <c:v>8797</c:v>
                </c:pt>
                <c:pt idx="289">
                  <c:v>8826</c:v>
                </c:pt>
                <c:pt idx="290">
                  <c:v>8857</c:v>
                </c:pt>
                <c:pt idx="291">
                  <c:v>8887</c:v>
                </c:pt>
                <c:pt idx="292">
                  <c:v>8918</c:v>
                </c:pt>
                <c:pt idx="293">
                  <c:v>8948</c:v>
                </c:pt>
                <c:pt idx="294">
                  <c:v>8979</c:v>
                </c:pt>
                <c:pt idx="295">
                  <c:v>9010</c:v>
                </c:pt>
                <c:pt idx="296">
                  <c:v>9040</c:v>
                </c:pt>
                <c:pt idx="297">
                  <c:v>9071</c:v>
                </c:pt>
                <c:pt idx="298">
                  <c:v>9101</c:v>
                </c:pt>
                <c:pt idx="299">
                  <c:v>9132</c:v>
                </c:pt>
                <c:pt idx="300">
                  <c:v>9163</c:v>
                </c:pt>
                <c:pt idx="301">
                  <c:v>9191</c:v>
                </c:pt>
                <c:pt idx="302">
                  <c:v>9222</c:v>
                </c:pt>
                <c:pt idx="303">
                  <c:v>9252</c:v>
                </c:pt>
                <c:pt idx="304">
                  <c:v>9283</c:v>
                </c:pt>
                <c:pt idx="305">
                  <c:v>9313</c:v>
                </c:pt>
                <c:pt idx="306">
                  <c:v>9344</c:v>
                </c:pt>
                <c:pt idx="307">
                  <c:v>9375</c:v>
                </c:pt>
                <c:pt idx="308">
                  <c:v>9405</c:v>
                </c:pt>
                <c:pt idx="309">
                  <c:v>9436</c:v>
                </c:pt>
                <c:pt idx="310">
                  <c:v>9466</c:v>
                </c:pt>
                <c:pt idx="311">
                  <c:v>9497</c:v>
                </c:pt>
                <c:pt idx="312">
                  <c:v>9528</c:v>
                </c:pt>
                <c:pt idx="313">
                  <c:v>9556</c:v>
                </c:pt>
                <c:pt idx="314">
                  <c:v>9587</c:v>
                </c:pt>
                <c:pt idx="315">
                  <c:v>9617</c:v>
                </c:pt>
                <c:pt idx="316">
                  <c:v>9648</c:v>
                </c:pt>
                <c:pt idx="317">
                  <c:v>9678</c:v>
                </c:pt>
                <c:pt idx="318">
                  <c:v>9709</c:v>
                </c:pt>
                <c:pt idx="319">
                  <c:v>9740</c:v>
                </c:pt>
                <c:pt idx="320">
                  <c:v>9770</c:v>
                </c:pt>
                <c:pt idx="321">
                  <c:v>9801</c:v>
                </c:pt>
                <c:pt idx="322">
                  <c:v>9831</c:v>
                </c:pt>
                <c:pt idx="323">
                  <c:v>9862</c:v>
                </c:pt>
                <c:pt idx="324">
                  <c:v>9893</c:v>
                </c:pt>
                <c:pt idx="325">
                  <c:v>9921</c:v>
                </c:pt>
                <c:pt idx="326">
                  <c:v>9952</c:v>
                </c:pt>
                <c:pt idx="327">
                  <c:v>9982</c:v>
                </c:pt>
                <c:pt idx="328">
                  <c:v>10013</c:v>
                </c:pt>
                <c:pt idx="329">
                  <c:v>10043</c:v>
                </c:pt>
                <c:pt idx="330">
                  <c:v>10074</c:v>
                </c:pt>
                <c:pt idx="331">
                  <c:v>10105</c:v>
                </c:pt>
                <c:pt idx="332">
                  <c:v>10135</c:v>
                </c:pt>
                <c:pt idx="333">
                  <c:v>10166</c:v>
                </c:pt>
                <c:pt idx="334">
                  <c:v>10196</c:v>
                </c:pt>
                <c:pt idx="335">
                  <c:v>10227</c:v>
                </c:pt>
                <c:pt idx="336">
                  <c:v>10258</c:v>
                </c:pt>
                <c:pt idx="337">
                  <c:v>10287</c:v>
                </c:pt>
                <c:pt idx="338">
                  <c:v>10318</c:v>
                </c:pt>
                <c:pt idx="339">
                  <c:v>10348</c:v>
                </c:pt>
                <c:pt idx="340">
                  <c:v>10379</c:v>
                </c:pt>
                <c:pt idx="341">
                  <c:v>10409</c:v>
                </c:pt>
                <c:pt idx="342">
                  <c:v>10440</c:v>
                </c:pt>
                <c:pt idx="343">
                  <c:v>10471</c:v>
                </c:pt>
                <c:pt idx="344">
                  <c:v>10501</c:v>
                </c:pt>
                <c:pt idx="345">
                  <c:v>10532</c:v>
                </c:pt>
                <c:pt idx="346">
                  <c:v>10562</c:v>
                </c:pt>
                <c:pt idx="347">
                  <c:v>10593</c:v>
                </c:pt>
                <c:pt idx="348">
                  <c:v>10624</c:v>
                </c:pt>
                <c:pt idx="349">
                  <c:v>10652</c:v>
                </c:pt>
                <c:pt idx="350">
                  <c:v>10683</c:v>
                </c:pt>
                <c:pt idx="351">
                  <c:v>10713</c:v>
                </c:pt>
                <c:pt idx="352">
                  <c:v>10744</c:v>
                </c:pt>
                <c:pt idx="353">
                  <c:v>10774</c:v>
                </c:pt>
                <c:pt idx="354">
                  <c:v>10805</c:v>
                </c:pt>
                <c:pt idx="355">
                  <c:v>10836</c:v>
                </c:pt>
                <c:pt idx="356">
                  <c:v>10866</c:v>
                </c:pt>
                <c:pt idx="357">
                  <c:v>10897</c:v>
                </c:pt>
                <c:pt idx="358">
                  <c:v>10927</c:v>
                </c:pt>
                <c:pt idx="359">
                  <c:v>10958</c:v>
                </c:pt>
                <c:pt idx="360">
                  <c:v>10989</c:v>
                </c:pt>
                <c:pt idx="361">
                  <c:v>11017</c:v>
                </c:pt>
                <c:pt idx="362">
                  <c:v>11048</c:v>
                </c:pt>
                <c:pt idx="363">
                  <c:v>11078</c:v>
                </c:pt>
                <c:pt idx="364">
                  <c:v>11109</c:v>
                </c:pt>
                <c:pt idx="365">
                  <c:v>11139</c:v>
                </c:pt>
                <c:pt idx="366">
                  <c:v>11170</c:v>
                </c:pt>
                <c:pt idx="367">
                  <c:v>11201</c:v>
                </c:pt>
                <c:pt idx="368">
                  <c:v>11231</c:v>
                </c:pt>
                <c:pt idx="369">
                  <c:v>11262</c:v>
                </c:pt>
                <c:pt idx="370">
                  <c:v>11292</c:v>
                </c:pt>
                <c:pt idx="371">
                  <c:v>11323</c:v>
                </c:pt>
                <c:pt idx="372">
                  <c:v>11354</c:v>
                </c:pt>
                <c:pt idx="373">
                  <c:v>11382</c:v>
                </c:pt>
                <c:pt idx="374">
                  <c:v>11413</c:v>
                </c:pt>
                <c:pt idx="375">
                  <c:v>11443</c:v>
                </c:pt>
                <c:pt idx="376">
                  <c:v>11474</c:v>
                </c:pt>
                <c:pt idx="377">
                  <c:v>11504</c:v>
                </c:pt>
                <c:pt idx="378">
                  <c:v>11535</c:v>
                </c:pt>
                <c:pt idx="379">
                  <c:v>11566</c:v>
                </c:pt>
                <c:pt idx="380">
                  <c:v>11596</c:v>
                </c:pt>
                <c:pt idx="381">
                  <c:v>11627</c:v>
                </c:pt>
                <c:pt idx="382">
                  <c:v>11657</c:v>
                </c:pt>
                <c:pt idx="383">
                  <c:v>11688</c:v>
                </c:pt>
                <c:pt idx="384">
                  <c:v>11719</c:v>
                </c:pt>
                <c:pt idx="385">
                  <c:v>11748</c:v>
                </c:pt>
                <c:pt idx="386">
                  <c:v>11779</c:v>
                </c:pt>
                <c:pt idx="387">
                  <c:v>11809</c:v>
                </c:pt>
                <c:pt idx="388">
                  <c:v>11840</c:v>
                </c:pt>
                <c:pt idx="389">
                  <c:v>11870</c:v>
                </c:pt>
                <c:pt idx="390">
                  <c:v>11901</c:v>
                </c:pt>
                <c:pt idx="391">
                  <c:v>11932</c:v>
                </c:pt>
                <c:pt idx="392">
                  <c:v>11962</c:v>
                </c:pt>
                <c:pt idx="393">
                  <c:v>11993</c:v>
                </c:pt>
                <c:pt idx="394">
                  <c:v>12023</c:v>
                </c:pt>
                <c:pt idx="395">
                  <c:v>12054</c:v>
                </c:pt>
                <c:pt idx="396">
                  <c:v>12085</c:v>
                </c:pt>
                <c:pt idx="397">
                  <c:v>12113</c:v>
                </c:pt>
                <c:pt idx="398">
                  <c:v>12144</c:v>
                </c:pt>
                <c:pt idx="399">
                  <c:v>12174</c:v>
                </c:pt>
                <c:pt idx="400">
                  <c:v>12205</c:v>
                </c:pt>
                <c:pt idx="401">
                  <c:v>12235</c:v>
                </c:pt>
                <c:pt idx="402">
                  <c:v>12266</c:v>
                </c:pt>
                <c:pt idx="403">
                  <c:v>12297</c:v>
                </c:pt>
                <c:pt idx="404">
                  <c:v>12327</c:v>
                </c:pt>
                <c:pt idx="405">
                  <c:v>12358</c:v>
                </c:pt>
                <c:pt idx="406">
                  <c:v>12388</c:v>
                </c:pt>
                <c:pt idx="407">
                  <c:v>12419</c:v>
                </c:pt>
                <c:pt idx="408">
                  <c:v>12450</c:v>
                </c:pt>
                <c:pt idx="409">
                  <c:v>12478</c:v>
                </c:pt>
                <c:pt idx="410">
                  <c:v>12509</c:v>
                </c:pt>
                <c:pt idx="411">
                  <c:v>12539</c:v>
                </c:pt>
                <c:pt idx="412">
                  <c:v>12570</c:v>
                </c:pt>
                <c:pt idx="413">
                  <c:v>12600</c:v>
                </c:pt>
                <c:pt idx="414">
                  <c:v>12631</c:v>
                </c:pt>
                <c:pt idx="415">
                  <c:v>12662</c:v>
                </c:pt>
                <c:pt idx="416">
                  <c:v>12692</c:v>
                </c:pt>
                <c:pt idx="417">
                  <c:v>12723</c:v>
                </c:pt>
                <c:pt idx="418">
                  <c:v>12753</c:v>
                </c:pt>
                <c:pt idx="419">
                  <c:v>12784</c:v>
                </c:pt>
                <c:pt idx="420">
                  <c:v>12815</c:v>
                </c:pt>
                <c:pt idx="421">
                  <c:v>12843</c:v>
                </c:pt>
                <c:pt idx="422">
                  <c:v>12874</c:v>
                </c:pt>
                <c:pt idx="423">
                  <c:v>12904</c:v>
                </c:pt>
                <c:pt idx="424">
                  <c:v>12935</c:v>
                </c:pt>
                <c:pt idx="425">
                  <c:v>12965</c:v>
                </c:pt>
                <c:pt idx="426">
                  <c:v>12996</c:v>
                </c:pt>
                <c:pt idx="427">
                  <c:v>13027</c:v>
                </c:pt>
                <c:pt idx="428">
                  <c:v>13057</c:v>
                </c:pt>
                <c:pt idx="429">
                  <c:v>13088</c:v>
                </c:pt>
                <c:pt idx="430">
                  <c:v>13118</c:v>
                </c:pt>
                <c:pt idx="431">
                  <c:v>13149</c:v>
                </c:pt>
                <c:pt idx="432">
                  <c:v>13180</c:v>
                </c:pt>
                <c:pt idx="433">
                  <c:v>13209</c:v>
                </c:pt>
                <c:pt idx="434">
                  <c:v>13240</c:v>
                </c:pt>
                <c:pt idx="435">
                  <c:v>13270</c:v>
                </c:pt>
                <c:pt idx="436">
                  <c:v>13301</c:v>
                </c:pt>
                <c:pt idx="437">
                  <c:v>13331</c:v>
                </c:pt>
                <c:pt idx="438">
                  <c:v>13362</c:v>
                </c:pt>
                <c:pt idx="439">
                  <c:v>13393</c:v>
                </c:pt>
                <c:pt idx="440">
                  <c:v>13423</c:v>
                </c:pt>
                <c:pt idx="441">
                  <c:v>13454</c:v>
                </c:pt>
                <c:pt idx="442">
                  <c:v>13484</c:v>
                </c:pt>
                <c:pt idx="443">
                  <c:v>13515</c:v>
                </c:pt>
                <c:pt idx="444">
                  <c:v>13546</c:v>
                </c:pt>
                <c:pt idx="445">
                  <c:v>13574</c:v>
                </c:pt>
                <c:pt idx="446">
                  <c:v>13605</c:v>
                </c:pt>
                <c:pt idx="447">
                  <c:v>13635</c:v>
                </c:pt>
                <c:pt idx="448">
                  <c:v>13666</c:v>
                </c:pt>
                <c:pt idx="449">
                  <c:v>13696</c:v>
                </c:pt>
                <c:pt idx="450">
                  <c:v>13727</c:v>
                </c:pt>
                <c:pt idx="451">
                  <c:v>13758</c:v>
                </c:pt>
                <c:pt idx="452">
                  <c:v>13788</c:v>
                </c:pt>
                <c:pt idx="453">
                  <c:v>13819</c:v>
                </c:pt>
                <c:pt idx="454">
                  <c:v>13849</c:v>
                </c:pt>
                <c:pt idx="455">
                  <c:v>13880</c:v>
                </c:pt>
                <c:pt idx="456">
                  <c:v>13911</c:v>
                </c:pt>
                <c:pt idx="457">
                  <c:v>13939</c:v>
                </c:pt>
                <c:pt idx="458">
                  <c:v>13970</c:v>
                </c:pt>
                <c:pt idx="459">
                  <c:v>14000</c:v>
                </c:pt>
                <c:pt idx="460">
                  <c:v>14031</c:v>
                </c:pt>
                <c:pt idx="461">
                  <c:v>14061</c:v>
                </c:pt>
                <c:pt idx="462">
                  <c:v>14092</c:v>
                </c:pt>
                <c:pt idx="463">
                  <c:v>14123</c:v>
                </c:pt>
                <c:pt idx="464">
                  <c:v>14153</c:v>
                </c:pt>
                <c:pt idx="465">
                  <c:v>14184</c:v>
                </c:pt>
                <c:pt idx="466">
                  <c:v>14214</c:v>
                </c:pt>
                <c:pt idx="467">
                  <c:v>14245</c:v>
                </c:pt>
                <c:pt idx="468">
                  <c:v>14276</c:v>
                </c:pt>
                <c:pt idx="469">
                  <c:v>14304</c:v>
                </c:pt>
                <c:pt idx="470">
                  <c:v>14335</c:v>
                </c:pt>
                <c:pt idx="471">
                  <c:v>14365</c:v>
                </c:pt>
                <c:pt idx="472">
                  <c:v>14396</c:v>
                </c:pt>
                <c:pt idx="473">
                  <c:v>14426</c:v>
                </c:pt>
                <c:pt idx="474">
                  <c:v>14457</c:v>
                </c:pt>
                <c:pt idx="475">
                  <c:v>14488</c:v>
                </c:pt>
                <c:pt idx="476">
                  <c:v>14518</c:v>
                </c:pt>
                <c:pt idx="477">
                  <c:v>14549</c:v>
                </c:pt>
                <c:pt idx="478">
                  <c:v>14579</c:v>
                </c:pt>
                <c:pt idx="479">
                  <c:v>14610</c:v>
                </c:pt>
                <c:pt idx="480">
                  <c:v>14641</c:v>
                </c:pt>
                <c:pt idx="481">
                  <c:v>14670</c:v>
                </c:pt>
                <c:pt idx="482">
                  <c:v>14701</c:v>
                </c:pt>
                <c:pt idx="483">
                  <c:v>14731</c:v>
                </c:pt>
                <c:pt idx="484">
                  <c:v>14762</c:v>
                </c:pt>
                <c:pt idx="485">
                  <c:v>14792</c:v>
                </c:pt>
                <c:pt idx="486">
                  <c:v>14823</c:v>
                </c:pt>
                <c:pt idx="487">
                  <c:v>14854</c:v>
                </c:pt>
                <c:pt idx="488">
                  <c:v>14884</c:v>
                </c:pt>
                <c:pt idx="489">
                  <c:v>14915</c:v>
                </c:pt>
                <c:pt idx="490">
                  <c:v>14945</c:v>
                </c:pt>
                <c:pt idx="491">
                  <c:v>14976</c:v>
                </c:pt>
                <c:pt idx="492">
                  <c:v>15007</c:v>
                </c:pt>
                <c:pt idx="493">
                  <c:v>15035</c:v>
                </c:pt>
                <c:pt idx="494">
                  <c:v>15066</c:v>
                </c:pt>
                <c:pt idx="495">
                  <c:v>15096</c:v>
                </c:pt>
                <c:pt idx="496">
                  <c:v>15127</c:v>
                </c:pt>
                <c:pt idx="497">
                  <c:v>15157</c:v>
                </c:pt>
                <c:pt idx="498">
                  <c:v>15188</c:v>
                </c:pt>
                <c:pt idx="499">
                  <c:v>15219</c:v>
                </c:pt>
                <c:pt idx="500">
                  <c:v>15249</c:v>
                </c:pt>
                <c:pt idx="501">
                  <c:v>15280</c:v>
                </c:pt>
                <c:pt idx="502">
                  <c:v>15310</c:v>
                </c:pt>
                <c:pt idx="503">
                  <c:v>15341</c:v>
                </c:pt>
                <c:pt idx="504">
                  <c:v>15372</c:v>
                </c:pt>
                <c:pt idx="505">
                  <c:v>15400</c:v>
                </c:pt>
                <c:pt idx="506">
                  <c:v>15431</c:v>
                </c:pt>
                <c:pt idx="507">
                  <c:v>15461</c:v>
                </c:pt>
                <c:pt idx="508">
                  <c:v>15492</c:v>
                </c:pt>
                <c:pt idx="509">
                  <c:v>15522</c:v>
                </c:pt>
                <c:pt idx="510">
                  <c:v>15553</c:v>
                </c:pt>
                <c:pt idx="511">
                  <c:v>15584</c:v>
                </c:pt>
                <c:pt idx="512">
                  <c:v>15614</c:v>
                </c:pt>
                <c:pt idx="513">
                  <c:v>15645</c:v>
                </c:pt>
                <c:pt idx="514">
                  <c:v>15675</c:v>
                </c:pt>
                <c:pt idx="515">
                  <c:v>15706</c:v>
                </c:pt>
                <c:pt idx="516">
                  <c:v>15737</c:v>
                </c:pt>
                <c:pt idx="517">
                  <c:v>15765</c:v>
                </c:pt>
                <c:pt idx="518">
                  <c:v>15796</c:v>
                </c:pt>
                <c:pt idx="519">
                  <c:v>15826</c:v>
                </c:pt>
                <c:pt idx="520">
                  <c:v>15857</c:v>
                </c:pt>
                <c:pt idx="521">
                  <c:v>15887</c:v>
                </c:pt>
                <c:pt idx="522">
                  <c:v>15918</c:v>
                </c:pt>
                <c:pt idx="523">
                  <c:v>15949</c:v>
                </c:pt>
                <c:pt idx="524">
                  <c:v>15979</c:v>
                </c:pt>
                <c:pt idx="525">
                  <c:v>16010</c:v>
                </c:pt>
                <c:pt idx="526">
                  <c:v>16040</c:v>
                </c:pt>
                <c:pt idx="527">
                  <c:v>16071</c:v>
                </c:pt>
                <c:pt idx="528">
                  <c:v>16102</c:v>
                </c:pt>
                <c:pt idx="529">
                  <c:v>16131</c:v>
                </c:pt>
                <c:pt idx="530">
                  <c:v>16162</c:v>
                </c:pt>
                <c:pt idx="531">
                  <c:v>16192</c:v>
                </c:pt>
                <c:pt idx="532">
                  <c:v>16223</c:v>
                </c:pt>
                <c:pt idx="533">
                  <c:v>16253</c:v>
                </c:pt>
                <c:pt idx="534">
                  <c:v>16284</c:v>
                </c:pt>
                <c:pt idx="535">
                  <c:v>16315</c:v>
                </c:pt>
                <c:pt idx="536">
                  <c:v>16345</c:v>
                </c:pt>
                <c:pt idx="537">
                  <c:v>16376</c:v>
                </c:pt>
                <c:pt idx="538">
                  <c:v>16406</c:v>
                </c:pt>
                <c:pt idx="539">
                  <c:v>16437</c:v>
                </c:pt>
                <c:pt idx="540">
                  <c:v>16468</c:v>
                </c:pt>
                <c:pt idx="541">
                  <c:v>16496</c:v>
                </c:pt>
                <c:pt idx="542">
                  <c:v>16527</c:v>
                </c:pt>
                <c:pt idx="543">
                  <c:v>16557</c:v>
                </c:pt>
                <c:pt idx="544">
                  <c:v>16588</c:v>
                </c:pt>
                <c:pt idx="545">
                  <c:v>16618</c:v>
                </c:pt>
                <c:pt idx="546">
                  <c:v>16649</c:v>
                </c:pt>
                <c:pt idx="547">
                  <c:v>16680</c:v>
                </c:pt>
                <c:pt idx="548">
                  <c:v>16710</c:v>
                </c:pt>
                <c:pt idx="549">
                  <c:v>16741</c:v>
                </c:pt>
                <c:pt idx="550">
                  <c:v>16771</c:v>
                </c:pt>
                <c:pt idx="551">
                  <c:v>16802</c:v>
                </c:pt>
                <c:pt idx="552">
                  <c:v>16833</c:v>
                </c:pt>
                <c:pt idx="553">
                  <c:v>16861</c:v>
                </c:pt>
                <c:pt idx="554">
                  <c:v>16892</c:v>
                </c:pt>
                <c:pt idx="555">
                  <c:v>16922</c:v>
                </c:pt>
                <c:pt idx="556">
                  <c:v>16953</c:v>
                </c:pt>
                <c:pt idx="557">
                  <c:v>16983</c:v>
                </c:pt>
                <c:pt idx="558">
                  <c:v>17014</c:v>
                </c:pt>
                <c:pt idx="559">
                  <c:v>17045</c:v>
                </c:pt>
                <c:pt idx="560">
                  <c:v>17075</c:v>
                </c:pt>
                <c:pt idx="561">
                  <c:v>17106</c:v>
                </c:pt>
                <c:pt idx="562">
                  <c:v>17136</c:v>
                </c:pt>
                <c:pt idx="563">
                  <c:v>17167</c:v>
                </c:pt>
                <c:pt idx="564">
                  <c:v>17198</c:v>
                </c:pt>
                <c:pt idx="565">
                  <c:v>17226</c:v>
                </c:pt>
                <c:pt idx="566">
                  <c:v>17257</c:v>
                </c:pt>
                <c:pt idx="567">
                  <c:v>17287</c:v>
                </c:pt>
                <c:pt idx="568">
                  <c:v>17318</c:v>
                </c:pt>
                <c:pt idx="569">
                  <c:v>17348</c:v>
                </c:pt>
                <c:pt idx="570">
                  <c:v>17379</c:v>
                </c:pt>
                <c:pt idx="571">
                  <c:v>17410</c:v>
                </c:pt>
                <c:pt idx="572">
                  <c:v>17440</c:v>
                </c:pt>
                <c:pt idx="573">
                  <c:v>17471</c:v>
                </c:pt>
                <c:pt idx="574">
                  <c:v>17501</c:v>
                </c:pt>
                <c:pt idx="575">
                  <c:v>17532</c:v>
                </c:pt>
                <c:pt idx="576">
                  <c:v>17563</c:v>
                </c:pt>
                <c:pt idx="577">
                  <c:v>17592</c:v>
                </c:pt>
                <c:pt idx="578">
                  <c:v>17623</c:v>
                </c:pt>
                <c:pt idx="579">
                  <c:v>17653</c:v>
                </c:pt>
                <c:pt idx="580">
                  <c:v>17684</c:v>
                </c:pt>
                <c:pt idx="581">
                  <c:v>17714</c:v>
                </c:pt>
                <c:pt idx="582">
                  <c:v>17745</c:v>
                </c:pt>
                <c:pt idx="583">
                  <c:v>17776</c:v>
                </c:pt>
                <c:pt idx="584">
                  <c:v>17806</c:v>
                </c:pt>
                <c:pt idx="585">
                  <c:v>17837</c:v>
                </c:pt>
                <c:pt idx="586">
                  <c:v>17867</c:v>
                </c:pt>
                <c:pt idx="587">
                  <c:v>17898</c:v>
                </c:pt>
                <c:pt idx="588">
                  <c:v>17929</c:v>
                </c:pt>
                <c:pt idx="589">
                  <c:v>17957</c:v>
                </c:pt>
                <c:pt idx="590">
                  <c:v>17988</c:v>
                </c:pt>
                <c:pt idx="591">
                  <c:v>18018</c:v>
                </c:pt>
                <c:pt idx="592">
                  <c:v>18049</c:v>
                </c:pt>
                <c:pt idx="593">
                  <c:v>18079</c:v>
                </c:pt>
                <c:pt idx="594">
                  <c:v>18110</c:v>
                </c:pt>
                <c:pt idx="595">
                  <c:v>18141</c:v>
                </c:pt>
                <c:pt idx="596">
                  <c:v>18171</c:v>
                </c:pt>
                <c:pt idx="597">
                  <c:v>18202</c:v>
                </c:pt>
                <c:pt idx="598">
                  <c:v>18232</c:v>
                </c:pt>
                <c:pt idx="599">
                  <c:v>18263</c:v>
                </c:pt>
                <c:pt idx="600">
                  <c:v>18294</c:v>
                </c:pt>
                <c:pt idx="601">
                  <c:v>18322</c:v>
                </c:pt>
                <c:pt idx="602">
                  <c:v>18353</c:v>
                </c:pt>
                <c:pt idx="603">
                  <c:v>18383</c:v>
                </c:pt>
                <c:pt idx="604">
                  <c:v>18414</c:v>
                </c:pt>
                <c:pt idx="605">
                  <c:v>18444</c:v>
                </c:pt>
                <c:pt idx="606">
                  <c:v>18475</c:v>
                </c:pt>
                <c:pt idx="607">
                  <c:v>18506</c:v>
                </c:pt>
                <c:pt idx="608">
                  <c:v>18536</c:v>
                </c:pt>
                <c:pt idx="609">
                  <c:v>18567</c:v>
                </c:pt>
                <c:pt idx="610">
                  <c:v>18597</c:v>
                </c:pt>
                <c:pt idx="611">
                  <c:v>18628</c:v>
                </c:pt>
                <c:pt idx="612">
                  <c:v>18659</c:v>
                </c:pt>
                <c:pt idx="613">
                  <c:v>18687</c:v>
                </c:pt>
                <c:pt idx="614">
                  <c:v>18718</c:v>
                </c:pt>
                <c:pt idx="615">
                  <c:v>18748</c:v>
                </c:pt>
                <c:pt idx="616">
                  <c:v>18779</c:v>
                </c:pt>
                <c:pt idx="617">
                  <c:v>18809</c:v>
                </c:pt>
                <c:pt idx="618">
                  <c:v>18840</c:v>
                </c:pt>
                <c:pt idx="619">
                  <c:v>18871</c:v>
                </c:pt>
                <c:pt idx="620">
                  <c:v>18901</c:v>
                </c:pt>
                <c:pt idx="621">
                  <c:v>18932</c:v>
                </c:pt>
                <c:pt idx="622">
                  <c:v>18962</c:v>
                </c:pt>
                <c:pt idx="623">
                  <c:v>18993</c:v>
                </c:pt>
                <c:pt idx="624">
                  <c:v>19024</c:v>
                </c:pt>
                <c:pt idx="625">
                  <c:v>19053</c:v>
                </c:pt>
                <c:pt idx="626">
                  <c:v>19084</c:v>
                </c:pt>
                <c:pt idx="627">
                  <c:v>19114</c:v>
                </c:pt>
                <c:pt idx="628">
                  <c:v>19145</c:v>
                </c:pt>
                <c:pt idx="629">
                  <c:v>19175</c:v>
                </c:pt>
                <c:pt idx="630">
                  <c:v>19206</c:v>
                </c:pt>
                <c:pt idx="631">
                  <c:v>19237</c:v>
                </c:pt>
                <c:pt idx="632">
                  <c:v>19267</c:v>
                </c:pt>
                <c:pt idx="633">
                  <c:v>19298</c:v>
                </c:pt>
                <c:pt idx="634">
                  <c:v>19328</c:v>
                </c:pt>
                <c:pt idx="635">
                  <c:v>19359</c:v>
                </c:pt>
                <c:pt idx="636">
                  <c:v>19390</c:v>
                </c:pt>
                <c:pt idx="637">
                  <c:v>19418</c:v>
                </c:pt>
                <c:pt idx="638">
                  <c:v>19449</c:v>
                </c:pt>
                <c:pt idx="639">
                  <c:v>19479</c:v>
                </c:pt>
                <c:pt idx="640">
                  <c:v>19510</c:v>
                </c:pt>
                <c:pt idx="641">
                  <c:v>19540</c:v>
                </c:pt>
                <c:pt idx="642">
                  <c:v>19571</c:v>
                </c:pt>
                <c:pt idx="643">
                  <c:v>19602</c:v>
                </c:pt>
                <c:pt idx="644">
                  <c:v>19632</c:v>
                </c:pt>
                <c:pt idx="645">
                  <c:v>19663</c:v>
                </c:pt>
                <c:pt idx="646">
                  <c:v>19693</c:v>
                </c:pt>
                <c:pt idx="647">
                  <c:v>19724</c:v>
                </c:pt>
                <c:pt idx="648">
                  <c:v>19755</c:v>
                </c:pt>
                <c:pt idx="649">
                  <c:v>19783</c:v>
                </c:pt>
                <c:pt idx="650">
                  <c:v>19814</c:v>
                </c:pt>
                <c:pt idx="651">
                  <c:v>19844</c:v>
                </c:pt>
                <c:pt idx="652">
                  <c:v>19875</c:v>
                </c:pt>
                <c:pt idx="653">
                  <c:v>19905</c:v>
                </c:pt>
                <c:pt idx="654">
                  <c:v>19936</c:v>
                </c:pt>
                <c:pt idx="655">
                  <c:v>19967</c:v>
                </c:pt>
                <c:pt idx="656">
                  <c:v>19997</c:v>
                </c:pt>
                <c:pt idx="657">
                  <c:v>20028</c:v>
                </c:pt>
                <c:pt idx="658">
                  <c:v>20058</c:v>
                </c:pt>
                <c:pt idx="659">
                  <c:v>20089</c:v>
                </c:pt>
                <c:pt idx="660">
                  <c:v>20120</c:v>
                </c:pt>
                <c:pt idx="661">
                  <c:v>20148</c:v>
                </c:pt>
                <c:pt idx="662">
                  <c:v>20179</c:v>
                </c:pt>
                <c:pt idx="663">
                  <c:v>20209</c:v>
                </c:pt>
                <c:pt idx="664">
                  <c:v>20240</c:v>
                </c:pt>
                <c:pt idx="665">
                  <c:v>20270</c:v>
                </c:pt>
                <c:pt idx="666">
                  <c:v>20301</c:v>
                </c:pt>
                <c:pt idx="667">
                  <c:v>20332</c:v>
                </c:pt>
                <c:pt idx="668">
                  <c:v>20362</c:v>
                </c:pt>
                <c:pt idx="669">
                  <c:v>20393</c:v>
                </c:pt>
                <c:pt idx="670">
                  <c:v>20423</c:v>
                </c:pt>
                <c:pt idx="671">
                  <c:v>20454</c:v>
                </c:pt>
                <c:pt idx="672">
                  <c:v>20485</c:v>
                </c:pt>
                <c:pt idx="673">
                  <c:v>20514</c:v>
                </c:pt>
                <c:pt idx="674">
                  <c:v>20545</c:v>
                </c:pt>
                <c:pt idx="675">
                  <c:v>20575</c:v>
                </c:pt>
                <c:pt idx="676">
                  <c:v>20606</c:v>
                </c:pt>
                <c:pt idx="677">
                  <c:v>20636</c:v>
                </c:pt>
                <c:pt idx="678">
                  <c:v>20667</c:v>
                </c:pt>
                <c:pt idx="679">
                  <c:v>20698</c:v>
                </c:pt>
                <c:pt idx="680">
                  <c:v>20728</c:v>
                </c:pt>
                <c:pt idx="681">
                  <c:v>20759</c:v>
                </c:pt>
                <c:pt idx="682">
                  <c:v>20789</c:v>
                </c:pt>
                <c:pt idx="683">
                  <c:v>20820</c:v>
                </c:pt>
                <c:pt idx="684">
                  <c:v>20851</c:v>
                </c:pt>
                <c:pt idx="685">
                  <c:v>20879</c:v>
                </c:pt>
                <c:pt idx="686">
                  <c:v>20910</c:v>
                </c:pt>
                <c:pt idx="687">
                  <c:v>20940</c:v>
                </c:pt>
                <c:pt idx="688">
                  <c:v>20971</c:v>
                </c:pt>
                <c:pt idx="689">
                  <c:v>21001</c:v>
                </c:pt>
                <c:pt idx="690">
                  <c:v>21032</c:v>
                </c:pt>
                <c:pt idx="691">
                  <c:v>21063</c:v>
                </c:pt>
                <c:pt idx="692">
                  <c:v>21093</c:v>
                </c:pt>
                <c:pt idx="693">
                  <c:v>21124</c:v>
                </c:pt>
                <c:pt idx="694">
                  <c:v>21154</c:v>
                </c:pt>
                <c:pt idx="695">
                  <c:v>21185</c:v>
                </c:pt>
                <c:pt idx="696">
                  <c:v>21216</c:v>
                </c:pt>
                <c:pt idx="697">
                  <c:v>21244</c:v>
                </c:pt>
                <c:pt idx="698">
                  <c:v>21275</c:v>
                </c:pt>
                <c:pt idx="699">
                  <c:v>21305</c:v>
                </c:pt>
                <c:pt idx="700">
                  <c:v>21336</c:v>
                </c:pt>
                <c:pt idx="701">
                  <c:v>21366</c:v>
                </c:pt>
                <c:pt idx="702">
                  <c:v>21397</c:v>
                </c:pt>
                <c:pt idx="703">
                  <c:v>21428</c:v>
                </c:pt>
                <c:pt idx="704">
                  <c:v>21458</c:v>
                </c:pt>
                <c:pt idx="705">
                  <c:v>21489</c:v>
                </c:pt>
                <c:pt idx="706">
                  <c:v>21519</c:v>
                </c:pt>
                <c:pt idx="707">
                  <c:v>21550</c:v>
                </c:pt>
                <c:pt idx="708">
                  <c:v>21581</c:v>
                </c:pt>
                <c:pt idx="709">
                  <c:v>21609</c:v>
                </c:pt>
                <c:pt idx="710">
                  <c:v>21640</c:v>
                </c:pt>
                <c:pt idx="711">
                  <c:v>21670</c:v>
                </c:pt>
                <c:pt idx="712">
                  <c:v>21701</c:v>
                </c:pt>
                <c:pt idx="713">
                  <c:v>21731</c:v>
                </c:pt>
                <c:pt idx="714">
                  <c:v>21762</c:v>
                </c:pt>
                <c:pt idx="715">
                  <c:v>21793</c:v>
                </c:pt>
                <c:pt idx="716">
                  <c:v>21823</c:v>
                </c:pt>
                <c:pt idx="717">
                  <c:v>21854</c:v>
                </c:pt>
                <c:pt idx="718">
                  <c:v>21884</c:v>
                </c:pt>
                <c:pt idx="719">
                  <c:v>21915</c:v>
                </c:pt>
                <c:pt idx="720">
                  <c:v>21946</c:v>
                </c:pt>
                <c:pt idx="721">
                  <c:v>21975</c:v>
                </c:pt>
                <c:pt idx="722">
                  <c:v>22006</c:v>
                </c:pt>
                <c:pt idx="723">
                  <c:v>22036</c:v>
                </c:pt>
                <c:pt idx="724">
                  <c:v>22067</c:v>
                </c:pt>
                <c:pt idx="725">
                  <c:v>22097</c:v>
                </c:pt>
                <c:pt idx="726">
                  <c:v>22128</c:v>
                </c:pt>
                <c:pt idx="727">
                  <c:v>22159</c:v>
                </c:pt>
                <c:pt idx="728">
                  <c:v>22189</c:v>
                </c:pt>
                <c:pt idx="729">
                  <c:v>22220</c:v>
                </c:pt>
                <c:pt idx="730">
                  <c:v>22250</c:v>
                </c:pt>
                <c:pt idx="731">
                  <c:v>22281</c:v>
                </c:pt>
                <c:pt idx="732">
                  <c:v>22312</c:v>
                </c:pt>
                <c:pt idx="733">
                  <c:v>22340</c:v>
                </c:pt>
                <c:pt idx="734">
                  <c:v>22371</c:v>
                </c:pt>
                <c:pt idx="735">
                  <c:v>22401</c:v>
                </c:pt>
                <c:pt idx="736">
                  <c:v>22432</c:v>
                </c:pt>
                <c:pt idx="737">
                  <c:v>22462</c:v>
                </c:pt>
                <c:pt idx="738">
                  <c:v>22493</c:v>
                </c:pt>
                <c:pt idx="739">
                  <c:v>22524</c:v>
                </c:pt>
                <c:pt idx="740">
                  <c:v>22554</c:v>
                </c:pt>
                <c:pt idx="741">
                  <c:v>22585</c:v>
                </c:pt>
                <c:pt idx="742">
                  <c:v>22615</c:v>
                </c:pt>
                <c:pt idx="743">
                  <c:v>22646</c:v>
                </c:pt>
                <c:pt idx="744">
                  <c:v>22677</c:v>
                </c:pt>
                <c:pt idx="745">
                  <c:v>22705</c:v>
                </c:pt>
                <c:pt idx="746">
                  <c:v>22736</c:v>
                </c:pt>
                <c:pt idx="747">
                  <c:v>22766</c:v>
                </c:pt>
                <c:pt idx="748">
                  <c:v>22797</c:v>
                </c:pt>
                <c:pt idx="749">
                  <c:v>22827</c:v>
                </c:pt>
                <c:pt idx="750">
                  <c:v>22858</c:v>
                </c:pt>
                <c:pt idx="751">
                  <c:v>22889</c:v>
                </c:pt>
                <c:pt idx="752">
                  <c:v>22919</c:v>
                </c:pt>
                <c:pt idx="753">
                  <c:v>22950</c:v>
                </c:pt>
                <c:pt idx="754">
                  <c:v>22980</c:v>
                </c:pt>
                <c:pt idx="755">
                  <c:v>23011</c:v>
                </c:pt>
                <c:pt idx="756">
                  <c:v>23042</c:v>
                </c:pt>
                <c:pt idx="757">
                  <c:v>23070</c:v>
                </c:pt>
                <c:pt idx="758">
                  <c:v>23101</c:v>
                </c:pt>
                <c:pt idx="759">
                  <c:v>23131</c:v>
                </c:pt>
                <c:pt idx="760">
                  <c:v>23162</c:v>
                </c:pt>
                <c:pt idx="761">
                  <c:v>23192</c:v>
                </c:pt>
                <c:pt idx="762">
                  <c:v>23223</c:v>
                </c:pt>
                <c:pt idx="763">
                  <c:v>23254</c:v>
                </c:pt>
                <c:pt idx="764">
                  <c:v>23284</c:v>
                </c:pt>
                <c:pt idx="765">
                  <c:v>23315</c:v>
                </c:pt>
                <c:pt idx="766">
                  <c:v>23345</c:v>
                </c:pt>
                <c:pt idx="767">
                  <c:v>23376</c:v>
                </c:pt>
                <c:pt idx="768">
                  <c:v>23407</c:v>
                </c:pt>
                <c:pt idx="769">
                  <c:v>23436</c:v>
                </c:pt>
                <c:pt idx="770">
                  <c:v>23467</c:v>
                </c:pt>
                <c:pt idx="771">
                  <c:v>23497</c:v>
                </c:pt>
                <c:pt idx="772">
                  <c:v>23528</c:v>
                </c:pt>
                <c:pt idx="773">
                  <c:v>23558</c:v>
                </c:pt>
                <c:pt idx="774">
                  <c:v>23589</c:v>
                </c:pt>
                <c:pt idx="775">
                  <c:v>23620</c:v>
                </c:pt>
                <c:pt idx="776">
                  <c:v>23650</c:v>
                </c:pt>
                <c:pt idx="777">
                  <c:v>23681</c:v>
                </c:pt>
                <c:pt idx="778">
                  <c:v>23711</c:v>
                </c:pt>
                <c:pt idx="779">
                  <c:v>23742</c:v>
                </c:pt>
                <c:pt idx="780">
                  <c:v>23773</c:v>
                </c:pt>
                <c:pt idx="781">
                  <c:v>23801</c:v>
                </c:pt>
                <c:pt idx="782">
                  <c:v>23832</c:v>
                </c:pt>
                <c:pt idx="783">
                  <c:v>23862</c:v>
                </c:pt>
                <c:pt idx="784">
                  <c:v>23893</c:v>
                </c:pt>
                <c:pt idx="785">
                  <c:v>23923</c:v>
                </c:pt>
                <c:pt idx="786">
                  <c:v>23954</c:v>
                </c:pt>
                <c:pt idx="787">
                  <c:v>23985</c:v>
                </c:pt>
                <c:pt idx="788">
                  <c:v>24015</c:v>
                </c:pt>
                <c:pt idx="789">
                  <c:v>24046</c:v>
                </c:pt>
                <c:pt idx="790">
                  <c:v>24076</c:v>
                </c:pt>
                <c:pt idx="791">
                  <c:v>24107</c:v>
                </c:pt>
                <c:pt idx="792">
                  <c:v>24138</c:v>
                </c:pt>
                <c:pt idx="793">
                  <c:v>24166</c:v>
                </c:pt>
                <c:pt idx="794">
                  <c:v>24197</c:v>
                </c:pt>
                <c:pt idx="795">
                  <c:v>24227</c:v>
                </c:pt>
                <c:pt idx="796">
                  <c:v>24258</c:v>
                </c:pt>
                <c:pt idx="797">
                  <c:v>24288</c:v>
                </c:pt>
                <c:pt idx="798">
                  <c:v>24319</c:v>
                </c:pt>
                <c:pt idx="799">
                  <c:v>24350</c:v>
                </c:pt>
                <c:pt idx="800">
                  <c:v>24380</c:v>
                </c:pt>
                <c:pt idx="801">
                  <c:v>24411</c:v>
                </c:pt>
                <c:pt idx="802">
                  <c:v>24441</c:v>
                </c:pt>
                <c:pt idx="803">
                  <c:v>24472</c:v>
                </c:pt>
                <c:pt idx="804">
                  <c:v>24503</c:v>
                </c:pt>
                <c:pt idx="805">
                  <c:v>24531</c:v>
                </c:pt>
                <c:pt idx="806">
                  <c:v>24562</c:v>
                </c:pt>
                <c:pt idx="807">
                  <c:v>24592</c:v>
                </c:pt>
                <c:pt idx="808">
                  <c:v>24623</c:v>
                </c:pt>
                <c:pt idx="809">
                  <c:v>24653</c:v>
                </c:pt>
                <c:pt idx="810">
                  <c:v>24684</c:v>
                </c:pt>
                <c:pt idx="811">
                  <c:v>24715</c:v>
                </c:pt>
                <c:pt idx="812">
                  <c:v>24745</c:v>
                </c:pt>
                <c:pt idx="813">
                  <c:v>24776</c:v>
                </c:pt>
                <c:pt idx="814">
                  <c:v>24806</c:v>
                </c:pt>
                <c:pt idx="815">
                  <c:v>24837</c:v>
                </c:pt>
                <c:pt idx="816">
                  <c:v>24868</c:v>
                </c:pt>
                <c:pt idx="817">
                  <c:v>24897</c:v>
                </c:pt>
                <c:pt idx="818">
                  <c:v>24928</c:v>
                </c:pt>
                <c:pt idx="819">
                  <c:v>24958</c:v>
                </c:pt>
                <c:pt idx="820">
                  <c:v>24989</c:v>
                </c:pt>
                <c:pt idx="821">
                  <c:v>25019</c:v>
                </c:pt>
                <c:pt idx="822">
                  <c:v>25050</c:v>
                </c:pt>
                <c:pt idx="823">
                  <c:v>25081</c:v>
                </c:pt>
                <c:pt idx="824">
                  <c:v>25111</c:v>
                </c:pt>
                <c:pt idx="825">
                  <c:v>25142</c:v>
                </c:pt>
                <c:pt idx="826">
                  <c:v>25172</c:v>
                </c:pt>
                <c:pt idx="827">
                  <c:v>25203</c:v>
                </c:pt>
                <c:pt idx="828">
                  <c:v>25234</c:v>
                </c:pt>
                <c:pt idx="829">
                  <c:v>25262</c:v>
                </c:pt>
                <c:pt idx="830">
                  <c:v>25293</c:v>
                </c:pt>
                <c:pt idx="831">
                  <c:v>25323</c:v>
                </c:pt>
                <c:pt idx="832">
                  <c:v>25354</c:v>
                </c:pt>
                <c:pt idx="833">
                  <c:v>25384</c:v>
                </c:pt>
                <c:pt idx="834">
                  <c:v>25415</c:v>
                </c:pt>
                <c:pt idx="835">
                  <c:v>25446</c:v>
                </c:pt>
                <c:pt idx="836">
                  <c:v>25476</c:v>
                </c:pt>
                <c:pt idx="837">
                  <c:v>25507</c:v>
                </c:pt>
                <c:pt idx="838">
                  <c:v>25537</c:v>
                </c:pt>
                <c:pt idx="839">
                  <c:v>25568</c:v>
                </c:pt>
                <c:pt idx="840">
                  <c:v>25599</c:v>
                </c:pt>
                <c:pt idx="841">
                  <c:v>25627</c:v>
                </c:pt>
                <c:pt idx="842">
                  <c:v>25658</c:v>
                </c:pt>
                <c:pt idx="843">
                  <c:v>25688</c:v>
                </c:pt>
                <c:pt idx="844">
                  <c:v>25719</c:v>
                </c:pt>
                <c:pt idx="845">
                  <c:v>25749</c:v>
                </c:pt>
                <c:pt idx="846">
                  <c:v>25780</c:v>
                </c:pt>
                <c:pt idx="847">
                  <c:v>25811</c:v>
                </c:pt>
                <c:pt idx="848">
                  <c:v>25841</c:v>
                </c:pt>
                <c:pt idx="849">
                  <c:v>25872</c:v>
                </c:pt>
                <c:pt idx="850">
                  <c:v>25902</c:v>
                </c:pt>
                <c:pt idx="851">
                  <c:v>25933</c:v>
                </c:pt>
                <c:pt idx="852">
                  <c:v>25964</c:v>
                </c:pt>
                <c:pt idx="853">
                  <c:v>25992</c:v>
                </c:pt>
                <c:pt idx="854">
                  <c:v>26023</c:v>
                </c:pt>
                <c:pt idx="855">
                  <c:v>26053</c:v>
                </c:pt>
                <c:pt idx="856">
                  <c:v>26084</c:v>
                </c:pt>
                <c:pt idx="857">
                  <c:v>26114</c:v>
                </c:pt>
                <c:pt idx="858">
                  <c:v>26145</c:v>
                </c:pt>
                <c:pt idx="859">
                  <c:v>26176</c:v>
                </c:pt>
                <c:pt idx="860">
                  <c:v>26206</c:v>
                </c:pt>
                <c:pt idx="861">
                  <c:v>26237</c:v>
                </c:pt>
                <c:pt idx="862">
                  <c:v>26267</c:v>
                </c:pt>
                <c:pt idx="863">
                  <c:v>26298</c:v>
                </c:pt>
                <c:pt idx="864">
                  <c:v>26329</c:v>
                </c:pt>
                <c:pt idx="865">
                  <c:v>26358</c:v>
                </c:pt>
                <c:pt idx="866">
                  <c:v>26389</c:v>
                </c:pt>
                <c:pt idx="867">
                  <c:v>26419</c:v>
                </c:pt>
                <c:pt idx="868">
                  <c:v>26450</c:v>
                </c:pt>
                <c:pt idx="869">
                  <c:v>26480</c:v>
                </c:pt>
                <c:pt idx="870">
                  <c:v>26511</c:v>
                </c:pt>
                <c:pt idx="871">
                  <c:v>26542</c:v>
                </c:pt>
                <c:pt idx="872">
                  <c:v>26572</c:v>
                </c:pt>
                <c:pt idx="873">
                  <c:v>26603</c:v>
                </c:pt>
                <c:pt idx="874">
                  <c:v>26633</c:v>
                </c:pt>
                <c:pt idx="875">
                  <c:v>26664</c:v>
                </c:pt>
                <c:pt idx="876">
                  <c:v>26695</c:v>
                </c:pt>
                <c:pt idx="877">
                  <c:v>26723</c:v>
                </c:pt>
                <c:pt idx="878">
                  <c:v>26754</c:v>
                </c:pt>
                <c:pt idx="879">
                  <c:v>26784</c:v>
                </c:pt>
                <c:pt idx="880">
                  <c:v>26815</c:v>
                </c:pt>
                <c:pt idx="881">
                  <c:v>26845</c:v>
                </c:pt>
                <c:pt idx="882">
                  <c:v>26876</c:v>
                </c:pt>
                <c:pt idx="883">
                  <c:v>26907</c:v>
                </c:pt>
                <c:pt idx="884">
                  <c:v>26937</c:v>
                </c:pt>
                <c:pt idx="885">
                  <c:v>26968</c:v>
                </c:pt>
                <c:pt idx="886">
                  <c:v>26998</c:v>
                </c:pt>
                <c:pt idx="887">
                  <c:v>27029</c:v>
                </c:pt>
                <c:pt idx="888">
                  <c:v>27060</c:v>
                </c:pt>
                <c:pt idx="889">
                  <c:v>27088</c:v>
                </c:pt>
                <c:pt idx="890">
                  <c:v>27119</c:v>
                </c:pt>
                <c:pt idx="891">
                  <c:v>27149</c:v>
                </c:pt>
                <c:pt idx="892">
                  <c:v>27180</c:v>
                </c:pt>
                <c:pt idx="893">
                  <c:v>27210</c:v>
                </c:pt>
                <c:pt idx="894">
                  <c:v>27241</c:v>
                </c:pt>
                <c:pt idx="895">
                  <c:v>27272</c:v>
                </c:pt>
                <c:pt idx="896">
                  <c:v>27302</c:v>
                </c:pt>
                <c:pt idx="897">
                  <c:v>27333</c:v>
                </c:pt>
                <c:pt idx="898">
                  <c:v>27363</c:v>
                </c:pt>
                <c:pt idx="899">
                  <c:v>27394</c:v>
                </c:pt>
                <c:pt idx="900">
                  <c:v>27425</c:v>
                </c:pt>
                <c:pt idx="901">
                  <c:v>27453</c:v>
                </c:pt>
                <c:pt idx="902">
                  <c:v>27484</c:v>
                </c:pt>
                <c:pt idx="903">
                  <c:v>27514</c:v>
                </c:pt>
                <c:pt idx="904">
                  <c:v>27545</c:v>
                </c:pt>
                <c:pt idx="905">
                  <c:v>27575</c:v>
                </c:pt>
                <c:pt idx="906">
                  <c:v>27606</c:v>
                </c:pt>
                <c:pt idx="907">
                  <c:v>27637</c:v>
                </c:pt>
                <c:pt idx="908">
                  <c:v>27667</c:v>
                </c:pt>
                <c:pt idx="909">
                  <c:v>27698</c:v>
                </c:pt>
                <c:pt idx="910">
                  <c:v>27728</c:v>
                </c:pt>
                <c:pt idx="911">
                  <c:v>27759</c:v>
                </c:pt>
                <c:pt idx="912">
                  <c:v>27790</c:v>
                </c:pt>
                <c:pt idx="913">
                  <c:v>27819</c:v>
                </c:pt>
                <c:pt idx="914">
                  <c:v>27850</c:v>
                </c:pt>
                <c:pt idx="915">
                  <c:v>27880</c:v>
                </c:pt>
                <c:pt idx="916">
                  <c:v>27911</c:v>
                </c:pt>
                <c:pt idx="917">
                  <c:v>27941</c:v>
                </c:pt>
                <c:pt idx="918">
                  <c:v>27972</c:v>
                </c:pt>
                <c:pt idx="919">
                  <c:v>28003</c:v>
                </c:pt>
                <c:pt idx="920">
                  <c:v>28033</c:v>
                </c:pt>
                <c:pt idx="921">
                  <c:v>28064</c:v>
                </c:pt>
                <c:pt idx="922">
                  <c:v>28094</c:v>
                </c:pt>
                <c:pt idx="923">
                  <c:v>28125</c:v>
                </c:pt>
                <c:pt idx="924">
                  <c:v>28156</c:v>
                </c:pt>
                <c:pt idx="925">
                  <c:v>28184</c:v>
                </c:pt>
                <c:pt idx="926">
                  <c:v>28215</c:v>
                </c:pt>
                <c:pt idx="927">
                  <c:v>28245</c:v>
                </c:pt>
                <c:pt idx="928">
                  <c:v>28276</c:v>
                </c:pt>
                <c:pt idx="929">
                  <c:v>28306</c:v>
                </c:pt>
                <c:pt idx="930">
                  <c:v>28337</c:v>
                </c:pt>
                <c:pt idx="931">
                  <c:v>28368</c:v>
                </c:pt>
                <c:pt idx="932">
                  <c:v>28398</c:v>
                </c:pt>
                <c:pt idx="933">
                  <c:v>28429</c:v>
                </c:pt>
                <c:pt idx="934">
                  <c:v>28459</c:v>
                </c:pt>
                <c:pt idx="935">
                  <c:v>28490</c:v>
                </c:pt>
                <c:pt idx="936">
                  <c:v>28521</c:v>
                </c:pt>
                <c:pt idx="937">
                  <c:v>28549</c:v>
                </c:pt>
                <c:pt idx="938">
                  <c:v>28580</c:v>
                </c:pt>
                <c:pt idx="939">
                  <c:v>28610</c:v>
                </c:pt>
                <c:pt idx="940">
                  <c:v>28641</c:v>
                </c:pt>
                <c:pt idx="941">
                  <c:v>28671</c:v>
                </c:pt>
                <c:pt idx="942">
                  <c:v>28702</c:v>
                </c:pt>
                <c:pt idx="943">
                  <c:v>28733</c:v>
                </c:pt>
                <c:pt idx="944">
                  <c:v>28763</c:v>
                </c:pt>
                <c:pt idx="945">
                  <c:v>28794</c:v>
                </c:pt>
                <c:pt idx="946">
                  <c:v>28824</c:v>
                </c:pt>
                <c:pt idx="947">
                  <c:v>28855</c:v>
                </c:pt>
                <c:pt idx="948">
                  <c:v>28886</c:v>
                </c:pt>
                <c:pt idx="949">
                  <c:v>28914</c:v>
                </c:pt>
                <c:pt idx="950">
                  <c:v>28945</c:v>
                </c:pt>
                <c:pt idx="951">
                  <c:v>28975</c:v>
                </c:pt>
                <c:pt idx="952">
                  <c:v>29006</c:v>
                </c:pt>
                <c:pt idx="953">
                  <c:v>29036</c:v>
                </c:pt>
                <c:pt idx="954">
                  <c:v>29067</c:v>
                </c:pt>
                <c:pt idx="955">
                  <c:v>29098</c:v>
                </c:pt>
                <c:pt idx="956">
                  <c:v>29128</c:v>
                </c:pt>
                <c:pt idx="957">
                  <c:v>29159</c:v>
                </c:pt>
                <c:pt idx="958">
                  <c:v>29189</c:v>
                </c:pt>
                <c:pt idx="959">
                  <c:v>29220</c:v>
                </c:pt>
                <c:pt idx="960">
                  <c:v>29251</c:v>
                </c:pt>
                <c:pt idx="961">
                  <c:v>29280</c:v>
                </c:pt>
                <c:pt idx="962">
                  <c:v>29311</c:v>
                </c:pt>
                <c:pt idx="963">
                  <c:v>29341</c:v>
                </c:pt>
                <c:pt idx="964">
                  <c:v>29372</c:v>
                </c:pt>
                <c:pt idx="965">
                  <c:v>29402</c:v>
                </c:pt>
                <c:pt idx="966">
                  <c:v>29433</c:v>
                </c:pt>
                <c:pt idx="967">
                  <c:v>29464</c:v>
                </c:pt>
                <c:pt idx="968">
                  <c:v>29494</c:v>
                </c:pt>
                <c:pt idx="969">
                  <c:v>29525</c:v>
                </c:pt>
                <c:pt idx="970">
                  <c:v>29555</c:v>
                </c:pt>
                <c:pt idx="971">
                  <c:v>29586</c:v>
                </c:pt>
                <c:pt idx="972">
                  <c:v>29617</c:v>
                </c:pt>
                <c:pt idx="973">
                  <c:v>29645</c:v>
                </c:pt>
                <c:pt idx="974">
                  <c:v>29676</c:v>
                </c:pt>
                <c:pt idx="975">
                  <c:v>29706</c:v>
                </c:pt>
                <c:pt idx="976">
                  <c:v>29737</c:v>
                </c:pt>
                <c:pt idx="977">
                  <c:v>29767</c:v>
                </c:pt>
                <c:pt idx="978">
                  <c:v>29798</c:v>
                </c:pt>
                <c:pt idx="979">
                  <c:v>29829</c:v>
                </c:pt>
                <c:pt idx="980">
                  <c:v>29859</c:v>
                </c:pt>
                <c:pt idx="981">
                  <c:v>29890</c:v>
                </c:pt>
                <c:pt idx="982">
                  <c:v>29920</c:v>
                </c:pt>
                <c:pt idx="983">
                  <c:v>29951</c:v>
                </c:pt>
                <c:pt idx="984">
                  <c:v>29982</c:v>
                </c:pt>
                <c:pt idx="985">
                  <c:v>30010</c:v>
                </c:pt>
                <c:pt idx="986">
                  <c:v>30041</c:v>
                </c:pt>
                <c:pt idx="987">
                  <c:v>30071</c:v>
                </c:pt>
                <c:pt idx="988">
                  <c:v>30102</c:v>
                </c:pt>
                <c:pt idx="989">
                  <c:v>30132</c:v>
                </c:pt>
                <c:pt idx="990">
                  <c:v>30163</c:v>
                </c:pt>
                <c:pt idx="991">
                  <c:v>30194</c:v>
                </c:pt>
                <c:pt idx="992">
                  <c:v>30224</c:v>
                </c:pt>
                <c:pt idx="993">
                  <c:v>30255</c:v>
                </c:pt>
                <c:pt idx="994">
                  <c:v>30285</c:v>
                </c:pt>
                <c:pt idx="995">
                  <c:v>30316</c:v>
                </c:pt>
                <c:pt idx="996">
                  <c:v>30347</c:v>
                </c:pt>
                <c:pt idx="997">
                  <c:v>30375</c:v>
                </c:pt>
                <c:pt idx="998">
                  <c:v>30406</c:v>
                </c:pt>
                <c:pt idx="999">
                  <c:v>30436</c:v>
                </c:pt>
                <c:pt idx="1000">
                  <c:v>30467</c:v>
                </c:pt>
                <c:pt idx="1001">
                  <c:v>30497</c:v>
                </c:pt>
                <c:pt idx="1002">
                  <c:v>30528</c:v>
                </c:pt>
                <c:pt idx="1003">
                  <c:v>30559</c:v>
                </c:pt>
                <c:pt idx="1004">
                  <c:v>30589</c:v>
                </c:pt>
                <c:pt idx="1005">
                  <c:v>30620</c:v>
                </c:pt>
                <c:pt idx="1006">
                  <c:v>30650</c:v>
                </c:pt>
                <c:pt idx="1007">
                  <c:v>30681</c:v>
                </c:pt>
                <c:pt idx="1008">
                  <c:v>30712</c:v>
                </c:pt>
                <c:pt idx="1009">
                  <c:v>30741</c:v>
                </c:pt>
                <c:pt idx="1010">
                  <c:v>30772</c:v>
                </c:pt>
                <c:pt idx="1011">
                  <c:v>30802</c:v>
                </c:pt>
                <c:pt idx="1012">
                  <c:v>30833</c:v>
                </c:pt>
                <c:pt idx="1013">
                  <c:v>30863</c:v>
                </c:pt>
                <c:pt idx="1014">
                  <c:v>30894</c:v>
                </c:pt>
                <c:pt idx="1015">
                  <c:v>30925</c:v>
                </c:pt>
                <c:pt idx="1016">
                  <c:v>30955</c:v>
                </c:pt>
                <c:pt idx="1017">
                  <c:v>30986</c:v>
                </c:pt>
                <c:pt idx="1018">
                  <c:v>31016</c:v>
                </c:pt>
                <c:pt idx="1019">
                  <c:v>31047</c:v>
                </c:pt>
                <c:pt idx="1020">
                  <c:v>31078</c:v>
                </c:pt>
                <c:pt idx="1021">
                  <c:v>31106</c:v>
                </c:pt>
                <c:pt idx="1022">
                  <c:v>31137</c:v>
                </c:pt>
                <c:pt idx="1023">
                  <c:v>31167</c:v>
                </c:pt>
                <c:pt idx="1024">
                  <c:v>31198</c:v>
                </c:pt>
                <c:pt idx="1025">
                  <c:v>31228</c:v>
                </c:pt>
                <c:pt idx="1026">
                  <c:v>31259</c:v>
                </c:pt>
                <c:pt idx="1027">
                  <c:v>31290</c:v>
                </c:pt>
                <c:pt idx="1028">
                  <c:v>31320</c:v>
                </c:pt>
                <c:pt idx="1029">
                  <c:v>31351</c:v>
                </c:pt>
                <c:pt idx="1030">
                  <c:v>31381</c:v>
                </c:pt>
                <c:pt idx="1031">
                  <c:v>31412</c:v>
                </c:pt>
                <c:pt idx="1032">
                  <c:v>31443</c:v>
                </c:pt>
                <c:pt idx="1033">
                  <c:v>31471</c:v>
                </c:pt>
                <c:pt idx="1034">
                  <c:v>31502</c:v>
                </c:pt>
                <c:pt idx="1035">
                  <c:v>31532</c:v>
                </c:pt>
                <c:pt idx="1036">
                  <c:v>31563</c:v>
                </c:pt>
                <c:pt idx="1037">
                  <c:v>31593</c:v>
                </c:pt>
                <c:pt idx="1038">
                  <c:v>31624</c:v>
                </c:pt>
                <c:pt idx="1039">
                  <c:v>31655</c:v>
                </c:pt>
                <c:pt idx="1040">
                  <c:v>31685</c:v>
                </c:pt>
                <c:pt idx="1041">
                  <c:v>31716</c:v>
                </c:pt>
                <c:pt idx="1042">
                  <c:v>31746</c:v>
                </c:pt>
                <c:pt idx="1043">
                  <c:v>31777</c:v>
                </c:pt>
                <c:pt idx="1044">
                  <c:v>31808</c:v>
                </c:pt>
                <c:pt idx="1045">
                  <c:v>31836</c:v>
                </c:pt>
                <c:pt idx="1046">
                  <c:v>31867</c:v>
                </c:pt>
                <c:pt idx="1047">
                  <c:v>31897</c:v>
                </c:pt>
                <c:pt idx="1048">
                  <c:v>31928</c:v>
                </c:pt>
                <c:pt idx="1049">
                  <c:v>31958</c:v>
                </c:pt>
                <c:pt idx="1050">
                  <c:v>31989</c:v>
                </c:pt>
                <c:pt idx="1051">
                  <c:v>32020</c:v>
                </c:pt>
                <c:pt idx="1052">
                  <c:v>32050</c:v>
                </c:pt>
                <c:pt idx="1053">
                  <c:v>32081</c:v>
                </c:pt>
                <c:pt idx="1054">
                  <c:v>32111</c:v>
                </c:pt>
                <c:pt idx="1055">
                  <c:v>32142</c:v>
                </c:pt>
                <c:pt idx="1056">
                  <c:v>32173</c:v>
                </c:pt>
                <c:pt idx="1057">
                  <c:v>32202</c:v>
                </c:pt>
                <c:pt idx="1058">
                  <c:v>32233</c:v>
                </c:pt>
                <c:pt idx="1059">
                  <c:v>32263</c:v>
                </c:pt>
                <c:pt idx="1060">
                  <c:v>32294</c:v>
                </c:pt>
                <c:pt idx="1061">
                  <c:v>32324</c:v>
                </c:pt>
                <c:pt idx="1062">
                  <c:v>32355</c:v>
                </c:pt>
                <c:pt idx="1063">
                  <c:v>32386</c:v>
                </c:pt>
                <c:pt idx="1064">
                  <c:v>32416</c:v>
                </c:pt>
                <c:pt idx="1065">
                  <c:v>32447</c:v>
                </c:pt>
                <c:pt idx="1066">
                  <c:v>32477</c:v>
                </c:pt>
                <c:pt idx="1067">
                  <c:v>32508</c:v>
                </c:pt>
                <c:pt idx="1068">
                  <c:v>32539</c:v>
                </c:pt>
                <c:pt idx="1069">
                  <c:v>32567</c:v>
                </c:pt>
                <c:pt idx="1070">
                  <c:v>32598</c:v>
                </c:pt>
                <c:pt idx="1071">
                  <c:v>32628</c:v>
                </c:pt>
                <c:pt idx="1072">
                  <c:v>32659</c:v>
                </c:pt>
                <c:pt idx="1073">
                  <c:v>32689</c:v>
                </c:pt>
                <c:pt idx="1074">
                  <c:v>32720</c:v>
                </c:pt>
                <c:pt idx="1075">
                  <c:v>32751</c:v>
                </c:pt>
                <c:pt idx="1076">
                  <c:v>32781</c:v>
                </c:pt>
                <c:pt idx="1077">
                  <c:v>32812</c:v>
                </c:pt>
                <c:pt idx="1078">
                  <c:v>32842</c:v>
                </c:pt>
                <c:pt idx="1079">
                  <c:v>32873</c:v>
                </c:pt>
                <c:pt idx="1080">
                  <c:v>32904</c:v>
                </c:pt>
                <c:pt idx="1081">
                  <c:v>32932</c:v>
                </c:pt>
                <c:pt idx="1082">
                  <c:v>32963</c:v>
                </c:pt>
                <c:pt idx="1083">
                  <c:v>32993</c:v>
                </c:pt>
                <c:pt idx="1084">
                  <c:v>33024</c:v>
                </c:pt>
                <c:pt idx="1085">
                  <c:v>33054</c:v>
                </c:pt>
                <c:pt idx="1086">
                  <c:v>33085</c:v>
                </c:pt>
                <c:pt idx="1087">
                  <c:v>33116</c:v>
                </c:pt>
                <c:pt idx="1088">
                  <c:v>33146</c:v>
                </c:pt>
                <c:pt idx="1089">
                  <c:v>33177</c:v>
                </c:pt>
                <c:pt idx="1090">
                  <c:v>33207</c:v>
                </c:pt>
                <c:pt idx="1091">
                  <c:v>33238</c:v>
                </c:pt>
                <c:pt idx="1092">
                  <c:v>33269</c:v>
                </c:pt>
                <c:pt idx="1093">
                  <c:v>33297</c:v>
                </c:pt>
                <c:pt idx="1094">
                  <c:v>33328</c:v>
                </c:pt>
                <c:pt idx="1095">
                  <c:v>33358</c:v>
                </c:pt>
                <c:pt idx="1096">
                  <c:v>33389</c:v>
                </c:pt>
                <c:pt idx="1097">
                  <c:v>33419</c:v>
                </c:pt>
                <c:pt idx="1098">
                  <c:v>33450</c:v>
                </c:pt>
                <c:pt idx="1099">
                  <c:v>33481</c:v>
                </c:pt>
                <c:pt idx="1100">
                  <c:v>33511</c:v>
                </c:pt>
                <c:pt idx="1101">
                  <c:v>33542</c:v>
                </c:pt>
                <c:pt idx="1102">
                  <c:v>33572</c:v>
                </c:pt>
                <c:pt idx="1103">
                  <c:v>33603</c:v>
                </c:pt>
                <c:pt idx="1104">
                  <c:v>33634</c:v>
                </c:pt>
                <c:pt idx="1105">
                  <c:v>33663</c:v>
                </c:pt>
                <c:pt idx="1106">
                  <c:v>33694</c:v>
                </c:pt>
                <c:pt idx="1107">
                  <c:v>33724</c:v>
                </c:pt>
                <c:pt idx="1108">
                  <c:v>33755</c:v>
                </c:pt>
                <c:pt idx="1109">
                  <c:v>33785</c:v>
                </c:pt>
                <c:pt idx="1110">
                  <c:v>33816</c:v>
                </c:pt>
                <c:pt idx="1111">
                  <c:v>33847</c:v>
                </c:pt>
                <c:pt idx="1112">
                  <c:v>33877</c:v>
                </c:pt>
                <c:pt idx="1113">
                  <c:v>33908</c:v>
                </c:pt>
                <c:pt idx="1114">
                  <c:v>33938</c:v>
                </c:pt>
                <c:pt idx="1115">
                  <c:v>33969</c:v>
                </c:pt>
                <c:pt idx="1116">
                  <c:v>34000</c:v>
                </c:pt>
                <c:pt idx="1117">
                  <c:v>34028</c:v>
                </c:pt>
                <c:pt idx="1118">
                  <c:v>34059</c:v>
                </c:pt>
                <c:pt idx="1119">
                  <c:v>34089</c:v>
                </c:pt>
                <c:pt idx="1120">
                  <c:v>34120</c:v>
                </c:pt>
                <c:pt idx="1121">
                  <c:v>34150</c:v>
                </c:pt>
                <c:pt idx="1122">
                  <c:v>34181</c:v>
                </c:pt>
                <c:pt idx="1123">
                  <c:v>34212</c:v>
                </c:pt>
                <c:pt idx="1124">
                  <c:v>34242</c:v>
                </c:pt>
                <c:pt idx="1125">
                  <c:v>34273</c:v>
                </c:pt>
                <c:pt idx="1126">
                  <c:v>34303</c:v>
                </c:pt>
                <c:pt idx="1127">
                  <c:v>34334</c:v>
                </c:pt>
                <c:pt idx="1128">
                  <c:v>34365</c:v>
                </c:pt>
                <c:pt idx="1129">
                  <c:v>34393</c:v>
                </c:pt>
                <c:pt idx="1130">
                  <c:v>34424</c:v>
                </c:pt>
                <c:pt idx="1131">
                  <c:v>34454</c:v>
                </c:pt>
                <c:pt idx="1132">
                  <c:v>34485</c:v>
                </c:pt>
                <c:pt idx="1133">
                  <c:v>34515</c:v>
                </c:pt>
                <c:pt idx="1134">
                  <c:v>34546</c:v>
                </c:pt>
                <c:pt idx="1135">
                  <c:v>34577</c:v>
                </c:pt>
                <c:pt idx="1136">
                  <c:v>34607</c:v>
                </c:pt>
                <c:pt idx="1137">
                  <c:v>34638</c:v>
                </c:pt>
                <c:pt idx="1138">
                  <c:v>34668</c:v>
                </c:pt>
                <c:pt idx="1139">
                  <c:v>34699</c:v>
                </c:pt>
                <c:pt idx="1140">
                  <c:v>34730</c:v>
                </c:pt>
                <c:pt idx="1141">
                  <c:v>34758</c:v>
                </c:pt>
                <c:pt idx="1142">
                  <c:v>34789</c:v>
                </c:pt>
                <c:pt idx="1143">
                  <c:v>34819</c:v>
                </c:pt>
                <c:pt idx="1144">
                  <c:v>34850</c:v>
                </c:pt>
                <c:pt idx="1145">
                  <c:v>34880</c:v>
                </c:pt>
                <c:pt idx="1146">
                  <c:v>34911</c:v>
                </c:pt>
                <c:pt idx="1147">
                  <c:v>34942</c:v>
                </c:pt>
                <c:pt idx="1148">
                  <c:v>34972</c:v>
                </c:pt>
                <c:pt idx="1149">
                  <c:v>35003</c:v>
                </c:pt>
                <c:pt idx="1150">
                  <c:v>35033</c:v>
                </c:pt>
                <c:pt idx="1151">
                  <c:v>35064</c:v>
                </c:pt>
                <c:pt idx="1152">
                  <c:v>35095</c:v>
                </c:pt>
                <c:pt idx="1153">
                  <c:v>35124</c:v>
                </c:pt>
                <c:pt idx="1154">
                  <c:v>35155</c:v>
                </c:pt>
                <c:pt idx="1155">
                  <c:v>35185</c:v>
                </c:pt>
                <c:pt idx="1156">
                  <c:v>35216</c:v>
                </c:pt>
                <c:pt idx="1157">
                  <c:v>35246</c:v>
                </c:pt>
                <c:pt idx="1158">
                  <c:v>35277</c:v>
                </c:pt>
                <c:pt idx="1159">
                  <c:v>35308</c:v>
                </c:pt>
                <c:pt idx="1160">
                  <c:v>35338</c:v>
                </c:pt>
                <c:pt idx="1161">
                  <c:v>35369</c:v>
                </c:pt>
                <c:pt idx="1162">
                  <c:v>35399</c:v>
                </c:pt>
                <c:pt idx="1163">
                  <c:v>35430</c:v>
                </c:pt>
                <c:pt idx="1164">
                  <c:v>35461</c:v>
                </c:pt>
                <c:pt idx="1165">
                  <c:v>35489</c:v>
                </c:pt>
                <c:pt idx="1166">
                  <c:v>35520</c:v>
                </c:pt>
                <c:pt idx="1167">
                  <c:v>35550</c:v>
                </c:pt>
                <c:pt idx="1168">
                  <c:v>35581</c:v>
                </c:pt>
                <c:pt idx="1169">
                  <c:v>35611</c:v>
                </c:pt>
                <c:pt idx="1170">
                  <c:v>35642</c:v>
                </c:pt>
                <c:pt idx="1171">
                  <c:v>35673</c:v>
                </c:pt>
                <c:pt idx="1172">
                  <c:v>35703</c:v>
                </c:pt>
                <c:pt idx="1173">
                  <c:v>35734</c:v>
                </c:pt>
                <c:pt idx="1174">
                  <c:v>35764</c:v>
                </c:pt>
                <c:pt idx="1175">
                  <c:v>35795</c:v>
                </c:pt>
                <c:pt idx="1176">
                  <c:v>35826</c:v>
                </c:pt>
                <c:pt idx="1177">
                  <c:v>35854</c:v>
                </c:pt>
                <c:pt idx="1178">
                  <c:v>35885</c:v>
                </c:pt>
                <c:pt idx="1179">
                  <c:v>35915</c:v>
                </c:pt>
                <c:pt idx="1180">
                  <c:v>35946</c:v>
                </c:pt>
                <c:pt idx="1181">
                  <c:v>35976</c:v>
                </c:pt>
                <c:pt idx="1182">
                  <c:v>36007</c:v>
                </c:pt>
                <c:pt idx="1183">
                  <c:v>36038</c:v>
                </c:pt>
                <c:pt idx="1184">
                  <c:v>36068</c:v>
                </c:pt>
                <c:pt idx="1185">
                  <c:v>36099</c:v>
                </c:pt>
                <c:pt idx="1186">
                  <c:v>36129</c:v>
                </c:pt>
                <c:pt idx="1187">
                  <c:v>36160</c:v>
                </c:pt>
                <c:pt idx="1188">
                  <c:v>36191</c:v>
                </c:pt>
                <c:pt idx="1189">
                  <c:v>36219</c:v>
                </c:pt>
                <c:pt idx="1190">
                  <c:v>36250</c:v>
                </c:pt>
                <c:pt idx="1191">
                  <c:v>36280</c:v>
                </c:pt>
                <c:pt idx="1192">
                  <c:v>36311</c:v>
                </c:pt>
                <c:pt idx="1193">
                  <c:v>36341</c:v>
                </c:pt>
                <c:pt idx="1194">
                  <c:v>36372</c:v>
                </c:pt>
                <c:pt idx="1195">
                  <c:v>36403</c:v>
                </c:pt>
                <c:pt idx="1196">
                  <c:v>36433</c:v>
                </c:pt>
                <c:pt idx="1197">
                  <c:v>36464</c:v>
                </c:pt>
                <c:pt idx="1198">
                  <c:v>36494</c:v>
                </c:pt>
                <c:pt idx="1199">
                  <c:v>36525</c:v>
                </c:pt>
                <c:pt idx="1200">
                  <c:v>36556</c:v>
                </c:pt>
                <c:pt idx="1201">
                  <c:v>36585</c:v>
                </c:pt>
                <c:pt idx="1202">
                  <c:v>36616</c:v>
                </c:pt>
                <c:pt idx="1203">
                  <c:v>36646</c:v>
                </c:pt>
                <c:pt idx="1204">
                  <c:v>36677</c:v>
                </c:pt>
                <c:pt idx="1205">
                  <c:v>36707</c:v>
                </c:pt>
                <c:pt idx="1206">
                  <c:v>36738</c:v>
                </c:pt>
                <c:pt idx="1207">
                  <c:v>36769</c:v>
                </c:pt>
                <c:pt idx="1208">
                  <c:v>36799</c:v>
                </c:pt>
                <c:pt idx="1209">
                  <c:v>36830</c:v>
                </c:pt>
                <c:pt idx="1210">
                  <c:v>36860</c:v>
                </c:pt>
                <c:pt idx="1211">
                  <c:v>36891</c:v>
                </c:pt>
                <c:pt idx="1212">
                  <c:v>36922</c:v>
                </c:pt>
                <c:pt idx="1213">
                  <c:v>36950</c:v>
                </c:pt>
                <c:pt idx="1214">
                  <c:v>36981</c:v>
                </c:pt>
                <c:pt idx="1215">
                  <c:v>37011</c:v>
                </c:pt>
                <c:pt idx="1216">
                  <c:v>37042</c:v>
                </c:pt>
                <c:pt idx="1217">
                  <c:v>37072</c:v>
                </c:pt>
                <c:pt idx="1218">
                  <c:v>37103</c:v>
                </c:pt>
                <c:pt idx="1219">
                  <c:v>37134</c:v>
                </c:pt>
                <c:pt idx="1220">
                  <c:v>37164</c:v>
                </c:pt>
                <c:pt idx="1221">
                  <c:v>37195</c:v>
                </c:pt>
                <c:pt idx="1222">
                  <c:v>37225</c:v>
                </c:pt>
                <c:pt idx="1223">
                  <c:v>37256</c:v>
                </c:pt>
                <c:pt idx="1224">
                  <c:v>37287</c:v>
                </c:pt>
                <c:pt idx="1225">
                  <c:v>37315</c:v>
                </c:pt>
                <c:pt idx="1226">
                  <c:v>37346</c:v>
                </c:pt>
                <c:pt idx="1227">
                  <c:v>37376</c:v>
                </c:pt>
                <c:pt idx="1228">
                  <c:v>37407</c:v>
                </c:pt>
                <c:pt idx="1229">
                  <c:v>37437</c:v>
                </c:pt>
                <c:pt idx="1230">
                  <c:v>37468</c:v>
                </c:pt>
                <c:pt idx="1231">
                  <c:v>37499</c:v>
                </c:pt>
                <c:pt idx="1232">
                  <c:v>37529</c:v>
                </c:pt>
                <c:pt idx="1233">
                  <c:v>37560</c:v>
                </c:pt>
                <c:pt idx="1234">
                  <c:v>37590</c:v>
                </c:pt>
                <c:pt idx="1235">
                  <c:v>37621</c:v>
                </c:pt>
                <c:pt idx="1236">
                  <c:v>37652</c:v>
                </c:pt>
                <c:pt idx="1237">
                  <c:v>37680</c:v>
                </c:pt>
                <c:pt idx="1238">
                  <c:v>37711</c:v>
                </c:pt>
                <c:pt idx="1239">
                  <c:v>37741</c:v>
                </c:pt>
                <c:pt idx="1240">
                  <c:v>37772</c:v>
                </c:pt>
                <c:pt idx="1241">
                  <c:v>37802</c:v>
                </c:pt>
                <c:pt idx="1242">
                  <c:v>37833</c:v>
                </c:pt>
                <c:pt idx="1243">
                  <c:v>37864</c:v>
                </c:pt>
                <c:pt idx="1244">
                  <c:v>37894</c:v>
                </c:pt>
                <c:pt idx="1245">
                  <c:v>37925</c:v>
                </c:pt>
                <c:pt idx="1246">
                  <c:v>37955</c:v>
                </c:pt>
                <c:pt idx="1247">
                  <c:v>37986</c:v>
                </c:pt>
                <c:pt idx="1248">
                  <c:v>38017</c:v>
                </c:pt>
                <c:pt idx="1249">
                  <c:v>38046</c:v>
                </c:pt>
                <c:pt idx="1250">
                  <c:v>38077</c:v>
                </c:pt>
                <c:pt idx="1251">
                  <c:v>38107</c:v>
                </c:pt>
                <c:pt idx="1252">
                  <c:v>38138</c:v>
                </c:pt>
                <c:pt idx="1253">
                  <c:v>38168</c:v>
                </c:pt>
                <c:pt idx="1254">
                  <c:v>38199</c:v>
                </c:pt>
                <c:pt idx="1255">
                  <c:v>38230</c:v>
                </c:pt>
                <c:pt idx="1256">
                  <c:v>38260</c:v>
                </c:pt>
                <c:pt idx="1257">
                  <c:v>38291</c:v>
                </c:pt>
                <c:pt idx="1258">
                  <c:v>38321</c:v>
                </c:pt>
                <c:pt idx="1259">
                  <c:v>38352</c:v>
                </c:pt>
                <c:pt idx="1260">
                  <c:v>38383</c:v>
                </c:pt>
                <c:pt idx="1261">
                  <c:v>38411</c:v>
                </c:pt>
                <c:pt idx="1262">
                  <c:v>38442</c:v>
                </c:pt>
                <c:pt idx="1263">
                  <c:v>38472</c:v>
                </c:pt>
                <c:pt idx="1264">
                  <c:v>38503</c:v>
                </c:pt>
                <c:pt idx="1265">
                  <c:v>38533</c:v>
                </c:pt>
                <c:pt idx="1266">
                  <c:v>38564</c:v>
                </c:pt>
                <c:pt idx="1267">
                  <c:v>38595</c:v>
                </c:pt>
                <c:pt idx="1268">
                  <c:v>38625</c:v>
                </c:pt>
                <c:pt idx="1269">
                  <c:v>38656</c:v>
                </c:pt>
                <c:pt idx="1270">
                  <c:v>38686</c:v>
                </c:pt>
                <c:pt idx="1271">
                  <c:v>38717</c:v>
                </c:pt>
                <c:pt idx="1272">
                  <c:v>38748</c:v>
                </c:pt>
                <c:pt idx="1273">
                  <c:v>38776</c:v>
                </c:pt>
                <c:pt idx="1274">
                  <c:v>38807</c:v>
                </c:pt>
                <c:pt idx="1275">
                  <c:v>38837</c:v>
                </c:pt>
                <c:pt idx="1276">
                  <c:v>38868</c:v>
                </c:pt>
                <c:pt idx="1277">
                  <c:v>38898</c:v>
                </c:pt>
                <c:pt idx="1278">
                  <c:v>38929</c:v>
                </c:pt>
                <c:pt idx="1279">
                  <c:v>38960</c:v>
                </c:pt>
                <c:pt idx="1280">
                  <c:v>38990</c:v>
                </c:pt>
                <c:pt idx="1281">
                  <c:v>39021</c:v>
                </c:pt>
                <c:pt idx="1282">
                  <c:v>39051</c:v>
                </c:pt>
                <c:pt idx="1283">
                  <c:v>39082</c:v>
                </c:pt>
                <c:pt idx="1284">
                  <c:v>39113</c:v>
                </c:pt>
                <c:pt idx="1285">
                  <c:v>39141</c:v>
                </c:pt>
                <c:pt idx="1286">
                  <c:v>39172</c:v>
                </c:pt>
                <c:pt idx="1287">
                  <c:v>39202</c:v>
                </c:pt>
                <c:pt idx="1288">
                  <c:v>39233</c:v>
                </c:pt>
                <c:pt idx="1289">
                  <c:v>39263</c:v>
                </c:pt>
                <c:pt idx="1290">
                  <c:v>39294</c:v>
                </c:pt>
                <c:pt idx="1291">
                  <c:v>39325</c:v>
                </c:pt>
                <c:pt idx="1292">
                  <c:v>39355</c:v>
                </c:pt>
                <c:pt idx="1293">
                  <c:v>39386</c:v>
                </c:pt>
                <c:pt idx="1294">
                  <c:v>39416</c:v>
                </c:pt>
                <c:pt idx="1295">
                  <c:v>39447</c:v>
                </c:pt>
                <c:pt idx="1296">
                  <c:v>39478</c:v>
                </c:pt>
                <c:pt idx="1297">
                  <c:v>39507</c:v>
                </c:pt>
                <c:pt idx="1298">
                  <c:v>39538</c:v>
                </c:pt>
                <c:pt idx="1299">
                  <c:v>39568</c:v>
                </c:pt>
                <c:pt idx="1300">
                  <c:v>39599</c:v>
                </c:pt>
                <c:pt idx="1301">
                  <c:v>39629</c:v>
                </c:pt>
                <c:pt idx="1302">
                  <c:v>39660</c:v>
                </c:pt>
                <c:pt idx="1303">
                  <c:v>39691</c:v>
                </c:pt>
                <c:pt idx="1304">
                  <c:v>39721</c:v>
                </c:pt>
                <c:pt idx="1305">
                  <c:v>39752</c:v>
                </c:pt>
                <c:pt idx="1306">
                  <c:v>39782</c:v>
                </c:pt>
                <c:pt idx="1307">
                  <c:v>39813</c:v>
                </c:pt>
                <c:pt idx="1308">
                  <c:v>39844</c:v>
                </c:pt>
                <c:pt idx="1309">
                  <c:v>39872</c:v>
                </c:pt>
                <c:pt idx="1310">
                  <c:v>39903</c:v>
                </c:pt>
                <c:pt idx="1311">
                  <c:v>39933</c:v>
                </c:pt>
                <c:pt idx="1312">
                  <c:v>39964</c:v>
                </c:pt>
                <c:pt idx="1313">
                  <c:v>39994</c:v>
                </c:pt>
                <c:pt idx="1314">
                  <c:v>40025</c:v>
                </c:pt>
                <c:pt idx="1315">
                  <c:v>40056</c:v>
                </c:pt>
                <c:pt idx="1316">
                  <c:v>40086</c:v>
                </c:pt>
                <c:pt idx="1317">
                  <c:v>40117</c:v>
                </c:pt>
                <c:pt idx="1318">
                  <c:v>40147</c:v>
                </c:pt>
                <c:pt idx="1319">
                  <c:v>40178</c:v>
                </c:pt>
                <c:pt idx="1320">
                  <c:v>40209</c:v>
                </c:pt>
                <c:pt idx="1321">
                  <c:v>40237</c:v>
                </c:pt>
                <c:pt idx="1322">
                  <c:v>40268</c:v>
                </c:pt>
                <c:pt idx="1323">
                  <c:v>40298</c:v>
                </c:pt>
                <c:pt idx="1324">
                  <c:v>40329</c:v>
                </c:pt>
                <c:pt idx="1325">
                  <c:v>40359</c:v>
                </c:pt>
                <c:pt idx="1326">
                  <c:v>40390</c:v>
                </c:pt>
                <c:pt idx="1327">
                  <c:v>40421</c:v>
                </c:pt>
                <c:pt idx="1328">
                  <c:v>40451</c:v>
                </c:pt>
                <c:pt idx="1329">
                  <c:v>40482</c:v>
                </c:pt>
                <c:pt idx="1330">
                  <c:v>40512</c:v>
                </c:pt>
                <c:pt idx="1331">
                  <c:v>40543</c:v>
                </c:pt>
                <c:pt idx="1332">
                  <c:v>40574</c:v>
                </c:pt>
                <c:pt idx="1333">
                  <c:v>40602</c:v>
                </c:pt>
                <c:pt idx="1334">
                  <c:v>40633</c:v>
                </c:pt>
                <c:pt idx="1335">
                  <c:v>40663</c:v>
                </c:pt>
                <c:pt idx="1336">
                  <c:v>40694</c:v>
                </c:pt>
                <c:pt idx="1337">
                  <c:v>40724</c:v>
                </c:pt>
                <c:pt idx="1338">
                  <c:v>40755</c:v>
                </c:pt>
                <c:pt idx="1339">
                  <c:v>40786</c:v>
                </c:pt>
                <c:pt idx="1340">
                  <c:v>40816</c:v>
                </c:pt>
                <c:pt idx="1341">
                  <c:v>40847</c:v>
                </c:pt>
                <c:pt idx="1342">
                  <c:v>40877</c:v>
                </c:pt>
                <c:pt idx="1343">
                  <c:v>40908</c:v>
                </c:pt>
                <c:pt idx="1344">
                  <c:v>40939</c:v>
                </c:pt>
                <c:pt idx="1345">
                  <c:v>40968</c:v>
                </c:pt>
                <c:pt idx="1346">
                  <c:v>40999</c:v>
                </c:pt>
                <c:pt idx="1347">
                  <c:v>41029</c:v>
                </c:pt>
                <c:pt idx="1348">
                  <c:v>41060</c:v>
                </c:pt>
                <c:pt idx="1349">
                  <c:v>41090</c:v>
                </c:pt>
                <c:pt idx="1350">
                  <c:v>41121</c:v>
                </c:pt>
                <c:pt idx="1351">
                  <c:v>41152</c:v>
                </c:pt>
                <c:pt idx="1352">
                  <c:v>41182</c:v>
                </c:pt>
                <c:pt idx="1353">
                  <c:v>41213</c:v>
                </c:pt>
                <c:pt idx="1354">
                  <c:v>41243</c:v>
                </c:pt>
                <c:pt idx="1355">
                  <c:v>41274</c:v>
                </c:pt>
                <c:pt idx="1356">
                  <c:v>41305</c:v>
                </c:pt>
                <c:pt idx="1357">
                  <c:v>41333</c:v>
                </c:pt>
                <c:pt idx="1358">
                  <c:v>41364</c:v>
                </c:pt>
                <c:pt idx="1359">
                  <c:v>41394</c:v>
                </c:pt>
                <c:pt idx="1360">
                  <c:v>41425</c:v>
                </c:pt>
                <c:pt idx="1361">
                  <c:v>41455</c:v>
                </c:pt>
                <c:pt idx="1362">
                  <c:v>41486</c:v>
                </c:pt>
                <c:pt idx="1363">
                  <c:v>41517</c:v>
                </c:pt>
                <c:pt idx="1364">
                  <c:v>41547</c:v>
                </c:pt>
                <c:pt idx="1365">
                  <c:v>41578</c:v>
                </c:pt>
                <c:pt idx="1366">
                  <c:v>41608</c:v>
                </c:pt>
                <c:pt idx="1367">
                  <c:v>41639</c:v>
                </c:pt>
                <c:pt idx="1368">
                  <c:v>41670</c:v>
                </c:pt>
                <c:pt idx="1369">
                  <c:v>41698</c:v>
                </c:pt>
                <c:pt idx="1370">
                  <c:v>41729</c:v>
                </c:pt>
                <c:pt idx="1371">
                  <c:v>41759</c:v>
                </c:pt>
                <c:pt idx="1372">
                  <c:v>41790</c:v>
                </c:pt>
                <c:pt idx="1373">
                  <c:v>41820</c:v>
                </c:pt>
                <c:pt idx="1374">
                  <c:v>41851</c:v>
                </c:pt>
                <c:pt idx="1375">
                  <c:v>41882</c:v>
                </c:pt>
                <c:pt idx="1376">
                  <c:v>41912</c:v>
                </c:pt>
                <c:pt idx="1377">
                  <c:v>41943</c:v>
                </c:pt>
                <c:pt idx="1378">
                  <c:v>41973</c:v>
                </c:pt>
                <c:pt idx="1379">
                  <c:v>42004</c:v>
                </c:pt>
                <c:pt idx="1380">
                  <c:v>42035</c:v>
                </c:pt>
                <c:pt idx="1381">
                  <c:v>42063</c:v>
                </c:pt>
                <c:pt idx="1382">
                  <c:v>42094</c:v>
                </c:pt>
                <c:pt idx="1383">
                  <c:v>42124</c:v>
                </c:pt>
                <c:pt idx="1384">
                  <c:v>42155</c:v>
                </c:pt>
                <c:pt idx="1385">
                  <c:v>42185</c:v>
                </c:pt>
                <c:pt idx="1386">
                  <c:v>42216</c:v>
                </c:pt>
                <c:pt idx="1387">
                  <c:v>42247</c:v>
                </c:pt>
                <c:pt idx="1388">
                  <c:v>42277</c:v>
                </c:pt>
                <c:pt idx="1389">
                  <c:v>42308</c:v>
                </c:pt>
                <c:pt idx="1390">
                  <c:v>42338</c:v>
                </c:pt>
                <c:pt idx="1391">
                  <c:v>42369</c:v>
                </c:pt>
                <c:pt idx="1392">
                  <c:v>42400</c:v>
                </c:pt>
                <c:pt idx="1393">
                  <c:v>42429</c:v>
                </c:pt>
                <c:pt idx="1394">
                  <c:v>42460</c:v>
                </c:pt>
                <c:pt idx="1395">
                  <c:v>42490</c:v>
                </c:pt>
                <c:pt idx="1396">
                  <c:v>42521</c:v>
                </c:pt>
                <c:pt idx="1397">
                  <c:v>42551</c:v>
                </c:pt>
                <c:pt idx="1398">
                  <c:v>42582</c:v>
                </c:pt>
                <c:pt idx="1399">
                  <c:v>42613</c:v>
                </c:pt>
                <c:pt idx="1400">
                  <c:v>42643</c:v>
                </c:pt>
                <c:pt idx="1401">
                  <c:v>42674</c:v>
                </c:pt>
                <c:pt idx="1402">
                  <c:v>42704</c:v>
                </c:pt>
                <c:pt idx="1403">
                  <c:v>42735</c:v>
                </c:pt>
                <c:pt idx="1404">
                  <c:v>42766</c:v>
                </c:pt>
                <c:pt idx="1405">
                  <c:v>42794</c:v>
                </c:pt>
                <c:pt idx="1406">
                  <c:v>42825</c:v>
                </c:pt>
                <c:pt idx="1407">
                  <c:v>42855</c:v>
                </c:pt>
                <c:pt idx="1408">
                  <c:v>42886</c:v>
                </c:pt>
                <c:pt idx="1409">
                  <c:v>42916</c:v>
                </c:pt>
                <c:pt idx="1410">
                  <c:v>42947</c:v>
                </c:pt>
                <c:pt idx="1411">
                  <c:v>42978</c:v>
                </c:pt>
                <c:pt idx="1412">
                  <c:v>43008</c:v>
                </c:pt>
                <c:pt idx="1413">
                  <c:v>43039</c:v>
                </c:pt>
                <c:pt idx="1414">
                  <c:v>43069</c:v>
                </c:pt>
                <c:pt idx="1415">
                  <c:v>43100</c:v>
                </c:pt>
                <c:pt idx="1416">
                  <c:v>43131</c:v>
                </c:pt>
                <c:pt idx="1417">
                  <c:v>43159</c:v>
                </c:pt>
                <c:pt idx="1418">
                  <c:v>43190</c:v>
                </c:pt>
                <c:pt idx="1419">
                  <c:v>43220</c:v>
                </c:pt>
                <c:pt idx="1420">
                  <c:v>43251</c:v>
                </c:pt>
                <c:pt idx="1421">
                  <c:v>43281</c:v>
                </c:pt>
                <c:pt idx="1422">
                  <c:v>43312</c:v>
                </c:pt>
                <c:pt idx="1423">
                  <c:v>43343</c:v>
                </c:pt>
                <c:pt idx="1424">
                  <c:v>43373</c:v>
                </c:pt>
                <c:pt idx="1425">
                  <c:v>43404</c:v>
                </c:pt>
                <c:pt idx="1426">
                  <c:v>43434</c:v>
                </c:pt>
                <c:pt idx="1427">
                  <c:v>43465</c:v>
                </c:pt>
                <c:pt idx="1428">
                  <c:v>43496</c:v>
                </c:pt>
                <c:pt idx="1429">
                  <c:v>43524</c:v>
                </c:pt>
                <c:pt idx="1430">
                  <c:v>43555</c:v>
                </c:pt>
                <c:pt idx="1431">
                  <c:v>43585</c:v>
                </c:pt>
                <c:pt idx="1432">
                  <c:v>43616</c:v>
                </c:pt>
                <c:pt idx="1433">
                  <c:v>43646</c:v>
                </c:pt>
                <c:pt idx="1434">
                  <c:v>43677</c:v>
                </c:pt>
                <c:pt idx="1435">
                  <c:v>43708</c:v>
                </c:pt>
                <c:pt idx="1436">
                  <c:v>43738</c:v>
                </c:pt>
                <c:pt idx="1437">
                  <c:v>43769</c:v>
                </c:pt>
                <c:pt idx="1438">
                  <c:v>43799</c:v>
                </c:pt>
                <c:pt idx="1439">
                  <c:v>43830</c:v>
                </c:pt>
                <c:pt idx="1440">
                  <c:v>43861</c:v>
                </c:pt>
                <c:pt idx="1441">
                  <c:v>43890</c:v>
                </c:pt>
                <c:pt idx="1442">
                  <c:v>43921</c:v>
                </c:pt>
                <c:pt idx="1443">
                  <c:v>43951</c:v>
                </c:pt>
                <c:pt idx="1444">
                  <c:v>43982</c:v>
                </c:pt>
                <c:pt idx="1445">
                  <c:v>44012</c:v>
                </c:pt>
                <c:pt idx="1446">
                  <c:v>44043</c:v>
                </c:pt>
                <c:pt idx="1447">
                  <c:v>44074</c:v>
                </c:pt>
                <c:pt idx="1448">
                  <c:v>44104</c:v>
                </c:pt>
                <c:pt idx="1449">
                  <c:v>44135</c:v>
                </c:pt>
                <c:pt idx="1450">
                  <c:v>44165</c:v>
                </c:pt>
                <c:pt idx="1451">
                  <c:v>44196</c:v>
                </c:pt>
                <c:pt idx="1452">
                  <c:v>44227</c:v>
                </c:pt>
                <c:pt idx="1453">
                  <c:v>44255</c:v>
                </c:pt>
                <c:pt idx="1454">
                  <c:v>44286</c:v>
                </c:pt>
                <c:pt idx="1455">
                  <c:v>44316</c:v>
                </c:pt>
                <c:pt idx="1456">
                  <c:v>44347</c:v>
                </c:pt>
                <c:pt idx="1457">
                  <c:v>44377</c:v>
                </c:pt>
                <c:pt idx="1458">
                  <c:v>44408</c:v>
                </c:pt>
                <c:pt idx="1459">
                  <c:v>44439</c:v>
                </c:pt>
                <c:pt idx="1460">
                  <c:v>44469</c:v>
                </c:pt>
                <c:pt idx="1461">
                  <c:v>44500</c:v>
                </c:pt>
                <c:pt idx="1462">
                  <c:v>44530</c:v>
                </c:pt>
                <c:pt idx="1463">
                  <c:v>44561</c:v>
                </c:pt>
                <c:pt idx="1464">
                  <c:v>44592</c:v>
                </c:pt>
                <c:pt idx="1465">
                  <c:v>44620</c:v>
                </c:pt>
                <c:pt idx="1466">
                  <c:v>44651</c:v>
                </c:pt>
                <c:pt idx="1467">
                  <c:v>44681</c:v>
                </c:pt>
                <c:pt idx="1468">
                  <c:v>44712</c:v>
                </c:pt>
                <c:pt idx="1469">
                  <c:v>44742</c:v>
                </c:pt>
                <c:pt idx="1470">
                  <c:v>44773</c:v>
                </c:pt>
                <c:pt idx="1471">
                  <c:v>44804</c:v>
                </c:pt>
                <c:pt idx="1472">
                  <c:v>44834</c:v>
                </c:pt>
                <c:pt idx="1473">
                  <c:v>44865</c:v>
                </c:pt>
                <c:pt idx="1474">
                  <c:v>44895</c:v>
                </c:pt>
                <c:pt idx="1475">
                  <c:v>44926</c:v>
                </c:pt>
                <c:pt idx="1476">
                  <c:v>44957</c:v>
                </c:pt>
                <c:pt idx="1477">
                  <c:v>44985</c:v>
                </c:pt>
                <c:pt idx="1478">
                  <c:v>45016</c:v>
                </c:pt>
                <c:pt idx="1479">
                  <c:v>45046</c:v>
                </c:pt>
                <c:pt idx="1480">
                  <c:v>45077</c:v>
                </c:pt>
                <c:pt idx="1481">
                  <c:v>45107</c:v>
                </c:pt>
                <c:pt idx="1482">
                  <c:v>45138</c:v>
                </c:pt>
              </c:numCache>
            </c:numRef>
          </c:xVal>
          <c:yVal>
            <c:numRef>
              <c:f>'Line (Scatter)'!$C$2:$C$1507</c:f>
              <c:numCache>
                <c:formatCode>0.0</c:formatCode>
                <c:ptCount val="1506"/>
                <c:pt idx="0">
                  <c:v>17.463870532703993</c:v>
                </c:pt>
                <c:pt idx="1">
                  <c:v>17.463870532703993</c:v>
                </c:pt>
                <c:pt idx="2">
                  <c:v>17.463870532703993</c:v>
                </c:pt>
                <c:pt idx="3">
                  <c:v>17.463870532703993</c:v>
                </c:pt>
                <c:pt idx="4">
                  <c:v>17.463870532703993</c:v>
                </c:pt>
                <c:pt idx="5">
                  <c:v>17.463870532703993</c:v>
                </c:pt>
                <c:pt idx="6">
                  <c:v>17.463870532703993</c:v>
                </c:pt>
                <c:pt idx="7">
                  <c:v>17.463870532703993</c:v>
                </c:pt>
                <c:pt idx="8">
                  <c:v>17.463870532703993</c:v>
                </c:pt>
                <c:pt idx="9">
                  <c:v>17.463870532703993</c:v>
                </c:pt>
                <c:pt idx="10">
                  <c:v>17.463870532703993</c:v>
                </c:pt>
                <c:pt idx="11">
                  <c:v>17.463870532703993</c:v>
                </c:pt>
                <c:pt idx="12">
                  <c:v>17.463870532703993</c:v>
                </c:pt>
                <c:pt idx="13">
                  <c:v>17.463870532703993</c:v>
                </c:pt>
                <c:pt idx="14">
                  <c:v>17.463870532703993</c:v>
                </c:pt>
                <c:pt idx="15">
                  <c:v>17.463870532703993</c:v>
                </c:pt>
                <c:pt idx="16">
                  <c:v>17.463870532703993</c:v>
                </c:pt>
                <c:pt idx="17">
                  <c:v>17.463870532703993</c:v>
                </c:pt>
                <c:pt idx="18">
                  <c:v>17.463870532703993</c:v>
                </c:pt>
                <c:pt idx="19">
                  <c:v>17.463870532703993</c:v>
                </c:pt>
                <c:pt idx="20">
                  <c:v>17.463870532703993</c:v>
                </c:pt>
                <c:pt idx="21">
                  <c:v>17.463870532703993</c:v>
                </c:pt>
                <c:pt idx="22">
                  <c:v>17.463870532703993</c:v>
                </c:pt>
                <c:pt idx="23">
                  <c:v>17.463870532703993</c:v>
                </c:pt>
                <c:pt idx="24">
                  <c:v>17.463870532703993</c:v>
                </c:pt>
                <c:pt idx="25">
                  <c:v>17.463870532703993</c:v>
                </c:pt>
                <c:pt idx="26">
                  <c:v>17.463870532703993</c:v>
                </c:pt>
                <c:pt idx="27">
                  <c:v>17.463870532703993</c:v>
                </c:pt>
                <c:pt idx="28">
                  <c:v>17.463870532703993</c:v>
                </c:pt>
                <c:pt idx="29">
                  <c:v>17.463870532703993</c:v>
                </c:pt>
                <c:pt idx="30">
                  <c:v>17.463870532703993</c:v>
                </c:pt>
                <c:pt idx="31">
                  <c:v>17.463870532703993</c:v>
                </c:pt>
                <c:pt idx="32">
                  <c:v>17.463870532703993</c:v>
                </c:pt>
                <c:pt idx="33">
                  <c:v>17.463870532703993</c:v>
                </c:pt>
                <c:pt idx="34">
                  <c:v>17.463870532703993</c:v>
                </c:pt>
                <c:pt idx="35">
                  <c:v>17.463870532703993</c:v>
                </c:pt>
                <c:pt idx="36">
                  <c:v>17.463870532703993</c:v>
                </c:pt>
                <c:pt idx="37">
                  <c:v>17.463870532703993</c:v>
                </c:pt>
                <c:pt idx="38">
                  <c:v>17.463870532703993</c:v>
                </c:pt>
                <c:pt idx="39">
                  <c:v>17.463870532703993</c:v>
                </c:pt>
                <c:pt idx="40">
                  <c:v>17.463870532703993</c:v>
                </c:pt>
                <c:pt idx="41">
                  <c:v>17.463870532703993</c:v>
                </c:pt>
                <c:pt idx="42">
                  <c:v>17.463870532703993</c:v>
                </c:pt>
                <c:pt idx="43">
                  <c:v>17.463870532703993</c:v>
                </c:pt>
                <c:pt idx="44">
                  <c:v>17.463870532703993</c:v>
                </c:pt>
                <c:pt idx="45">
                  <c:v>17.463870532703993</c:v>
                </c:pt>
                <c:pt idx="46">
                  <c:v>17.463870532703993</c:v>
                </c:pt>
                <c:pt idx="47">
                  <c:v>17.463870532703993</c:v>
                </c:pt>
                <c:pt idx="48">
                  <c:v>17.463870532703993</c:v>
                </c:pt>
                <c:pt idx="49">
                  <c:v>17.463870532703993</c:v>
                </c:pt>
                <c:pt idx="50">
                  <c:v>17.463870532703993</c:v>
                </c:pt>
                <c:pt idx="51">
                  <c:v>17.463870532703993</c:v>
                </c:pt>
                <c:pt idx="52">
                  <c:v>17.463870532703993</c:v>
                </c:pt>
                <c:pt idx="53">
                  <c:v>17.463870532703993</c:v>
                </c:pt>
                <c:pt idx="54">
                  <c:v>17.463870532703993</c:v>
                </c:pt>
                <c:pt idx="55">
                  <c:v>17.463870532703993</c:v>
                </c:pt>
                <c:pt idx="56">
                  <c:v>17.463870532703993</c:v>
                </c:pt>
                <c:pt idx="57">
                  <c:v>17.463870532703993</c:v>
                </c:pt>
                <c:pt idx="58">
                  <c:v>17.463870532703993</c:v>
                </c:pt>
                <c:pt idx="59">
                  <c:v>17.463870532703993</c:v>
                </c:pt>
                <c:pt idx="60">
                  <c:v>17.463870532703993</c:v>
                </c:pt>
                <c:pt idx="61">
                  <c:v>17.463870532703993</c:v>
                </c:pt>
                <c:pt idx="62">
                  <c:v>17.463870532703993</c:v>
                </c:pt>
                <c:pt idx="63">
                  <c:v>17.463870532703993</c:v>
                </c:pt>
                <c:pt idx="64">
                  <c:v>17.463870532703993</c:v>
                </c:pt>
                <c:pt idx="65">
                  <c:v>17.463870532703993</c:v>
                </c:pt>
                <c:pt idx="66">
                  <c:v>17.463870532703993</c:v>
                </c:pt>
                <c:pt idx="67">
                  <c:v>17.463870532703993</c:v>
                </c:pt>
                <c:pt idx="68">
                  <c:v>17.463870532703993</c:v>
                </c:pt>
                <c:pt idx="69">
                  <c:v>17.463870532703993</c:v>
                </c:pt>
                <c:pt idx="70">
                  <c:v>17.463870532703993</c:v>
                </c:pt>
                <c:pt idx="71">
                  <c:v>17.463870532703993</c:v>
                </c:pt>
                <c:pt idx="72">
                  <c:v>17.463870532703993</c:v>
                </c:pt>
                <c:pt idx="73">
                  <c:v>17.463870532703993</c:v>
                </c:pt>
                <c:pt idx="74">
                  <c:v>17.463870532703993</c:v>
                </c:pt>
                <c:pt idx="75">
                  <c:v>17.463870532703993</c:v>
                </c:pt>
                <c:pt idx="76">
                  <c:v>17.463870532703993</c:v>
                </c:pt>
                <c:pt idx="77">
                  <c:v>17.463870532703993</c:v>
                </c:pt>
                <c:pt idx="78">
                  <c:v>17.463870532703993</c:v>
                </c:pt>
                <c:pt idx="79">
                  <c:v>17.463870532703993</c:v>
                </c:pt>
                <c:pt idx="80">
                  <c:v>17.463870532703993</c:v>
                </c:pt>
                <c:pt idx="81">
                  <c:v>17.463870532703993</c:v>
                </c:pt>
                <c:pt idx="82">
                  <c:v>17.463870532703993</c:v>
                </c:pt>
                <c:pt idx="83">
                  <c:v>17.463870532703993</c:v>
                </c:pt>
                <c:pt idx="84">
                  <c:v>17.463870532703993</c:v>
                </c:pt>
                <c:pt idx="85">
                  <c:v>17.463870532703993</c:v>
                </c:pt>
                <c:pt idx="86">
                  <c:v>17.463870532703993</c:v>
                </c:pt>
                <c:pt idx="87">
                  <c:v>17.463870532703993</c:v>
                </c:pt>
                <c:pt idx="88">
                  <c:v>17.463870532703993</c:v>
                </c:pt>
                <c:pt idx="89">
                  <c:v>17.463870532703993</c:v>
                </c:pt>
                <c:pt idx="90">
                  <c:v>17.463870532703993</c:v>
                </c:pt>
                <c:pt idx="91">
                  <c:v>17.463870532703993</c:v>
                </c:pt>
                <c:pt idx="92">
                  <c:v>17.463870532703993</c:v>
                </c:pt>
                <c:pt idx="93">
                  <c:v>17.463870532703993</c:v>
                </c:pt>
                <c:pt idx="94">
                  <c:v>17.463870532703993</c:v>
                </c:pt>
                <c:pt idx="95">
                  <c:v>17.463870532703993</c:v>
                </c:pt>
                <c:pt idx="96">
                  <c:v>17.463870532703993</c:v>
                </c:pt>
                <c:pt idx="97">
                  <c:v>17.463870532703993</c:v>
                </c:pt>
                <c:pt idx="98">
                  <c:v>17.463870532703993</c:v>
                </c:pt>
                <c:pt idx="99">
                  <c:v>17.463870532703993</c:v>
                </c:pt>
                <c:pt idx="100">
                  <c:v>17.463870532703993</c:v>
                </c:pt>
                <c:pt idx="101">
                  <c:v>17.463870532703993</c:v>
                </c:pt>
                <c:pt idx="102">
                  <c:v>17.463870532703993</c:v>
                </c:pt>
                <c:pt idx="103">
                  <c:v>17.463870532703993</c:v>
                </c:pt>
                <c:pt idx="104">
                  <c:v>17.463870532703993</c:v>
                </c:pt>
                <c:pt idx="105">
                  <c:v>17.463870532703993</c:v>
                </c:pt>
                <c:pt idx="106">
                  <c:v>17.463870532703993</c:v>
                </c:pt>
                <c:pt idx="107">
                  <c:v>17.463870532703993</c:v>
                </c:pt>
                <c:pt idx="108">
                  <c:v>17.463870532703993</c:v>
                </c:pt>
                <c:pt idx="109">
                  <c:v>17.463870532703993</c:v>
                </c:pt>
                <c:pt idx="110">
                  <c:v>17.463870532703993</c:v>
                </c:pt>
                <c:pt idx="111">
                  <c:v>17.463870532703993</c:v>
                </c:pt>
                <c:pt idx="112">
                  <c:v>17.463870532703993</c:v>
                </c:pt>
                <c:pt idx="113">
                  <c:v>17.463870532703993</c:v>
                </c:pt>
                <c:pt idx="114">
                  <c:v>17.463870532703993</c:v>
                </c:pt>
                <c:pt idx="115">
                  <c:v>17.463870532703993</c:v>
                </c:pt>
                <c:pt idx="116">
                  <c:v>17.463870532703993</c:v>
                </c:pt>
                <c:pt idx="117">
                  <c:v>17.463870532703993</c:v>
                </c:pt>
                <c:pt idx="118">
                  <c:v>17.463870532703993</c:v>
                </c:pt>
                <c:pt idx="119">
                  <c:v>17.463870532703993</c:v>
                </c:pt>
                <c:pt idx="120">
                  <c:v>17.463870532703993</c:v>
                </c:pt>
                <c:pt idx="121">
                  <c:v>17.463870532703993</c:v>
                </c:pt>
                <c:pt idx="122">
                  <c:v>17.463870532703993</c:v>
                </c:pt>
                <c:pt idx="123">
                  <c:v>17.463870532703993</c:v>
                </c:pt>
                <c:pt idx="124">
                  <c:v>17.463870532703993</c:v>
                </c:pt>
                <c:pt idx="125">
                  <c:v>17.463870532703993</c:v>
                </c:pt>
                <c:pt idx="126">
                  <c:v>17.463870532703993</c:v>
                </c:pt>
                <c:pt idx="127">
                  <c:v>17.463870532703993</c:v>
                </c:pt>
                <c:pt idx="128">
                  <c:v>17.463870532703993</c:v>
                </c:pt>
                <c:pt idx="129">
                  <c:v>17.463870532703993</c:v>
                </c:pt>
                <c:pt idx="130">
                  <c:v>17.463870532703993</c:v>
                </c:pt>
                <c:pt idx="131">
                  <c:v>17.463870532703993</c:v>
                </c:pt>
                <c:pt idx="132">
                  <c:v>17.463870532703993</c:v>
                </c:pt>
                <c:pt idx="133">
                  <c:v>17.463870532703993</c:v>
                </c:pt>
                <c:pt idx="134">
                  <c:v>17.463870532703993</c:v>
                </c:pt>
                <c:pt idx="135">
                  <c:v>17.463870532703993</c:v>
                </c:pt>
                <c:pt idx="136">
                  <c:v>17.463870532703993</c:v>
                </c:pt>
                <c:pt idx="137">
                  <c:v>17.463870532703993</c:v>
                </c:pt>
                <c:pt idx="138">
                  <c:v>17.463870532703993</c:v>
                </c:pt>
                <c:pt idx="139">
                  <c:v>17.463870532703993</c:v>
                </c:pt>
                <c:pt idx="140">
                  <c:v>17.463870532703993</c:v>
                </c:pt>
                <c:pt idx="141">
                  <c:v>17.463870532703993</c:v>
                </c:pt>
                <c:pt idx="142">
                  <c:v>17.463870532703993</c:v>
                </c:pt>
                <c:pt idx="143">
                  <c:v>17.463870532703993</c:v>
                </c:pt>
                <c:pt idx="144">
                  <c:v>17.463870532703993</c:v>
                </c:pt>
                <c:pt idx="145">
                  <c:v>17.463870532703993</c:v>
                </c:pt>
                <c:pt idx="146">
                  <c:v>17.463870532703993</c:v>
                </c:pt>
                <c:pt idx="147">
                  <c:v>17.463870532703993</c:v>
                </c:pt>
                <c:pt idx="148">
                  <c:v>17.463870532703993</c:v>
                </c:pt>
                <c:pt idx="149">
                  <c:v>17.463870532703993</c:v>
                </c:pt>
                <c:pt idx="150">
                  <c:v>17.463870532703993</c:v>
                </c:pt>
                <c:pt idx="151">
                  <c:v>17.463870532703993</c:v>
                </c:pt>
                <c:pt idx="152">
                  <c:v>17.463870532703993</c:v>
                </c:pt>
                <c:pt idx="153">
                  <c:v>17.463870532703993</c:v>
                </c:pt>
                <c:pt idx="154">
                  <c:v>17.463870532703993</c:v>
                </c:pt>
                <c:pt idx="155">
                  <c:v>17.463870532703993</c:v>
                </c:pt>
                <c:pt idx="156">
                  <c:v>17.463870532703993</c:v>
                </c:pt>
                <c:pt idx="157">
                  <c:v>17.463870532703993</c:v>
                </c:pt>
                <c:pt idx="158">
                  <c:v>17.463870532703993</c:v>
                </c:pt>
                <c:pt idx="159">
                  <c:v>17.463870532703993</c:v>
                </c:pt>
                <c:pt idx="160">
                  <c:v>17.463870532703993</c:v>
                </c:pt>
                <c:pt idx="161">
                  <c:v>17.463870532703993</c:v>
                </c:pt>
                <c:pt idx="162">
                  <c:v>17.463870532703993</c:v>
                </c:pt>
                <c:pt idx="163">
                  <c:v>17.463870532703993</c:v>
                </c:pt>
                <c:pt idx="164">
                  <c:v>17.463870532703993</c:v>
                </c:pt>
                <c:pt idx="165">
                  <c:v>17.463870532703993</c:v>
                </c:pt>
                <c:pt idx="166">
                  <c:v>17.463870532703993</c:v>
                </c:pt>
                <c:pt idx="167">
                  <c:v>17.463870532703993</c:v>
                </c:pt>
                <c:pt idx="168">
                  <c:v>17.463870532703993</c:v>
                </c:pt>
                <c:pt idx="169">
                  <c:v>17.463870532703993</c:v>
                </c:pt>
                <c:pt idx="170">
                  <c:v>17.463870532703993</c:v>
                </c:pt>
                <c:pt idx="171">
                  <c:v>17.463870532703993</c:v>
                </c:pt>
                <c:pt idx="172">
                  <c:v>17.463870532703993</c:v>
                </c:pt>
                <c:pt idx="173">
                  <c:v>17.463870532703993</c:v>
                </c:pt>
                <c:pt idx="174">
                  <c:v>17.463870532703993</c:v>
                </c:pt>
                <c:pt idx="175">
                  <c:v>17.463870532703993</c:v>
                </c:pt>
                <c:pt idx="176">
                  <c:v>17.463870532703993</c:v>
                </c:pt>
                <c:pt idx="177">
                  <c:v>17.463870532703993</c:v>
                </c:pt>
                <c:pt idx="178">
                  <c:v>17.463870532703993</c:v>
                </c:pt>
                <c:pt idx="179">
                  <c:v>17.463870532703993</c:v>
                </c:pt>
                <c:pt idx="180">
                  <c:v>17.463870532703993</c:v>
                </c:pt>
                <c:pt idx="181">
                  <c:v>17.463870532703993</c:v>
                </c:pt>
                <c:pt idx="182">
                  <c:v>17.463870532703993</c:v>
                </c:pt>
                <c:pt idx="183">
                  <c:v>17.463870532703993</c:v>
                </c:pt>
                <c:pt idx="184">
                  <c:v>17.463870532703993</c:v>
                </c:pt>
                <c:pt idx="185">
                  <c:v>17.463870532703993</c:v>
                </c:pt>
                <c:pt idx="186">
                  <c:v>17.463870532703993</c:v>
                </c:pt>
                <c:pt idx="187">
                  <c:v>17.463870532703993</c:v>
                </c:pt>
                <c:pt idx="188">
                  <c:v>17.463870532703993</c:v>
                </c:pt>
                <c:pt idx="189">
                  <c:v>17.463870532703993</c:v>
                </c:pt>
                <c:pt idx="190">
                  <c:v>17.463870532703993</c:v>
                </c:pt>
                <c:pt idx="191">
                  <c:v>17.463870532703993</c:v>
                </c:pt>
                <c:pt idx="192">
                  <c:v>17.463870532703993</c:v>
                </c:pt>
                <c:pt idx="193">
                  <c:v>17.463870532703993</c:v>
                </c:pt>
                <c:pt idx="194">
                  <c:v>17.463870532703993</c:v>
                </c:pt>
                <c:pt idx="195">
                  <c:v>17.463870532703993</c:v>
                </c:pt>
                <c:pt idx="196">
                  <c:v>17.463870532703993</c:v>
                </c:pt>
                <c:pt idx="197">
                  <c:v>17.463870532703993</c:v>
                </c:pt>
                <c:pt idx="198">
                  <c:v>17.463870532703993</c:v>
                </c:pt>
                <c:pt idx="199">
                  <c:v>17.463870532703993</c:v>
                </c:pt>
                <c:pt idx="200">
                  <c:v>17.463870532703993</c:v>
                </c:pt>
                <c:pt idx="201">
                  <c:v>17.463870532703993</c:v>
                </c:pt>
                <c:pt idx="202">
                  <c:v>17.463870532703993</c:v>
                </c:pt>
                <c:pt idx="203">
                  <c:v>17.463870532703993</c:v>
                </c:pt>
                <c:pt idx="204">
                  <c:v>17.463870532703993</c:v>
                </c:pt>
                <c:pt idx="205">
                  <c:v>17.463870532703993</c:v>
                </c:pt>
                <c:pt idx="206">
                  <c:v>17.463870532703993</c:v>
                </c:pt>
                <c:pt idx="207">
                  <c:v>17.463870532703993</c:v>
                </c:pt>
                <c:pt idx="208">
                  <c:v>17.463870532703993</c:v>
                </c:pt>
                <c:pt idx="209">
                  <c:v>17.463870532703993</c:v>
                </c:pt>
                <c:pt idx="210">
                  <c:v>17.463870532703993</c:v>
                </c:pt>
                <c:pt idx="211">
                  <c:v>17.463870532703993</c:v>
                </c:pt>
                <c:pt idx="212">
                  <c:v>17.463870532703993</c:v>
                </c:pt>
                <c:pt idx="213">
                  <c:v>17.463870532703993</c:v>
                </c:pt>
                <c:pt idx="214">
                  <c:v>17.463870532703993</c:v>
                </c:pt>
                <c:pt idx="215">
                  <c:v>17.463870532703993</c:v>
                </c:pt>
                <c:pt idx="216">
                  <c:v>17.463870532703993</c:v>
                </c:pt>
                <c:pt idx="217">
                  <c:v>17.463870532703993</c:v>
                </c:pt>
                <c:pt idx="218">
                  <c:v>17.463870532703993</c:v>
                </c:pt>
                <c:pt idx="219">
                  <c:v>17.463870532703993</c:v>
                </c:pt>
                <c:pt idx="220">
                  <c:v>17.463870532703993</c:v>
                </c:pt>
                <c:pt idx="221">
                  <c:v>17.463870532703993</c:v>
                </c:pt>
                <c:pt idx="222">
                  <c:v>17.463870532703993</c:v>
                </c:pt>
                <c:pt idx="223">
                  <c:v>17.463870532703993</c:v>
                </c:pt>
                <c:pt idx="224">
                  <c:v>17.463870532703993</c:v>
                </c:pt>
                <c:pt idx="225">
                  <c:v>17.463870532703993</c:v>
                </c:pt>
                <c:pt idx="226">
                  <c:v>17.463870532703993</c:v>
                </c:pt>
                <c:pt idx="227">
                  <c:v>17.463870532703993</c:v>
                </c:pt>
                <c:pt idx="228">
                  <c:v>17.463870532703993</c:v>
                </c:pt>
                <c:pt idx="229">
                  <c:v>17.463870532703993</c:v>
                </c:pt>
                <c:pt idx="230">
                  <c:v>17.463870532703993</c:v>
                </c:pt>
                <c:pt idx="231">
                  <c:v>17.463870532703993</c:v>
                </c:pt>
                <c:pt idx="232">
                  <c:v>17.463870532703993</c:v>
                </c:pt>
                <c:pt idx="233">
                  <c:v>17.463870532703993</c:v>
                </c:pt>
                <c:pt idx="234">
                  <c:v>17.463870532703993</c:v>
                </c:pt>
                <c:pt idx="235">
                  <c:v>17.463870532703993</c:v>
                </c:pt>
                <c:pt idx="236">
                  <c:v>17.463870532703993</c:v>
                </c:pt>
                <c:pt idx="237">
                  <c:v>17.463870532703993</c:v>
                </c:pt>
                <c:pt idx="238">
                  <c:v>17.463870532703993</c:v>
                </c:pt>
                <c:pt idx="239">
                  <c:v>17.463870532703993</c:v>
                </c:pt>
                <c:pt idx="240">
                  <c:v>17.463870532703993</c:v>
                </c:pt>
                <c:pt idx="241">
                  <c:v>17.463870532703993</c:v>
                </c:pt>
                <c:pt idx="242">
                  <c:v>17.463870532703993</c:v>
                </c:pt>
                <c:pt idx="243">
                  <c:v>17.463870532703993</c:v>
                </c:pt>
                <c:pt idx="244">
                  <c:v>17.463870532703993</c:v>
                </c:pt>
                <c:pt idx="245">
                  <c:v>17.463870532703993</c:v>
                </c:pt>
                <c:pt idx="246">
                  <c:v>17.463870532703993</c:v>
                </c:pt>
                <c:pt idx="247">
                  <c:v>17.463870532703993</c:v>
                </c:pt>
                <c:pt idx="248">
                  <c:v>17.463870532703993</c:v>
                </c:pt>
                <c:pt idx="249">
                  <c:v>17.463870532703993</c:v>
                </c:pt>
                <c:pt idx="250">
                  <c:v>17.463870532703993</c:v>
                </c:pt>
                <c:pt idx="251">
                  <c:v>17.463870532703993</c:v>
                </c:pt>
                <c:pt idx="252">
                  <c:v>17.463870532703993</c:v>
                </c:pt>
                <c:pt idx="253">
                  <c:v>17.463870532703993</c:v>
                </c:pt>
                <c:pt idx="254">
                  <c:v>17.463870532703993</c:v>
                </c:pt>
                <c:pt idx="255">
                  <c:v>17.463870532703993</c:v>
                </c:pt>
                <c:pt idx="256">
                  <c:v>17.463870532703993</c:v>
                </c:pt>
                <c:pt idx="257">
                  <c:v>17.463870532703993</c:v>
                </c:pt>
                <c:pt idx="258">
                  <c:v>17.463870532703993</c:v>
                </c:pt>
                <c:pt idx="259">
                  <c:v>17.463870532703993</c:v>
                </c:pt>
                <c:pt idx="260">
                  <c:v>17.463870532703993</c:v>
                </c:pt>
                <c:pt idx="261">
                  <c:v>17.463870532703993</c:v>
                </c:pt>
                <c:pt idx="262">
                  <c:v>17.463870532703993</c:v>
                </c:pt>
                <c:pt idx="263">
                  <c:v>17.463870532703993</c:v>
                </c:pt>
                <c:pt idx="264">
                  <c:v>17.463870532703993</c:v>
                </c:pt>
                <c:pt idx="265">
                  <c:v>17.463870532703993</c:v>
                </c:pt>
                <c:pt idx="266">
                  <c:v>17.463870532703993</c:v>
                </c:pt>
                <c:pt idx="267">
                  <c:v>17.463870532703993</c:v>
                </c:pt>
                <c:pt idx="268">
                  <c:v>17.463870532703993</c:v>
                </c:pt>
                <c:pt idx="269">
                  <c:v>17.463870532703993</c:v>
                </c:pt>
                <c:pt idx="270">
                  <c:v>17.463870532703993</c:v>
                </c:pt>
                <c:pt idx="271">
                  <c:v>17.463870532703993</c:v>
                </c:pt>
                <c:pt idx="272">
                  <c:v>17.463870532703993</c:v>
                </c:pt>
                <c:pt idx="273">
                  <c:v>17.463870532703993</c:v>
                </c:pt>
                <c:pt idx="274">
                  <c:v>17.463870532703993</c:v>
                </c:pt>
                <c:pt idx="275">
                  <c:v>17.463870532703993</c:v>
                </c:pt>
                <c:pt idx="276">
                  <c:v>17.463870532703993</c:v>
                </c:pt>
                <c:pt idx="277">
                  <c:v>17.463870532703993</c:v>
                </c:pt>
                <c:pt idx="278">
                  <c:v>17.463870532703993</c:v>
                </c:pt>
                <c:pt idx="279">
                  <c:v>17.463870532703993</c:v>
                </c:pt>
                <c:pt idx="280">
                  <c:v>17.463870532703993</c:v>
                </c:pt>
                <c:pt idx="281">
                  <c:v>17.463870532703993</c:v>
                </c:pt>
                <c:pt idx="282">
                  <c:v>17.463870532703993</c:v>
                </c:pt>
                <c:pt idx="283">
                  <c:v>17.463870532703993</c:v>
                </c:pt>
                <c:pt idx="284">
                  <c:v>17.463870532703993</c:v>
                </c:pt>
                <c:pt idx="285">
                  <c:v>17.463870532703993</c:v>
                </c:pt>
                <c:pt idx="286">
                  <c:v>17.463870532703993</c:v>
                </c:pt>
                <c:pt idx="287">
                  <c:v>17.463870532703993</c:v>
                </c:pt>
                <c:pt idx="288">
                  <c:v>17.463870532703993</c:v>
                </c:pt>
                <c:pt idx="289">
                  <c:v>17.463870532703993</c:v>
                </c:pt>
                <c:pt idx="290">
                  <c:v>17.463870532703993</c:v>
                </c:pt>
                <c:pt idx="291">
                  <c:v>17.463870532703993</c:v>
                </c:pt>
                <c:pt idx="292">
                  <c:v>17.463870532703993</c:v>
                </c:pt>
                <c:pt idx="293">
                  <c:v>17.463870532703993</c:v>
                </c:pt>
                <c:pt idx="294">
                  <c:v>17.463870532703993</c:v>
                </c:pt>
                <c:pt idx="295">
                  <c:v>17.463870532703993</c:v>
                </c:pt>
                <c:pt idx="296">
                  <c:v>17.463870532703993</c:v>
                </c:pt>
                <c:pt idx="297">
                  <c:v>17.463870532703993</c:v>
                </c:pt>
                <c:pt idx="298">
                  <c:v>17.463870532703993</c:v>
                </c:pt>
                <c:pt idx="299">
                  <c:v>17.463870532703993</c:v>
                </c:pt>
                <c:pt idx="300">
                  <c:v>17.463870532703993</c:v>
                </c:pt>
                <c:pt idx="301">
                  <c:v>17.463870532703993</c:v>
                </c:pt>
                <c:pt idx="302">
                  <c:v>17.463870532703993</c:v>
                </c:pt>
                <c:pt idx="303">
                  <c:v>17.463870532703993</c:v>
                </c:pt>
                <c:pt idx="304">
                  <c:v>17.463870532703993</c:v>
                </c:pt>
                <c:pt idx="305">
                  <c:v>17.463870532703993</c:v>
                </c:pt>
                <c:pt idx="306">
                  <c:v>17.463870532703993</c:v>
                </c:pt>
                <c:pt idx="307">
                  <c:v>17.463870532703993</c:v>
                </c:pt>
                <c:pt idx="308">
                  <c:v>17.463870532703993</c:v>
                </c:pt>
                <c:pt idx="309">
                  <c:v>17.463870532703993</c:v>
                </c:pt>
                <c:pt idx="310">
                  <c:v>17.463870532703993</c:v>
                </c:pt>
                <c:pt idx="311">
                  <c:v>17.463870532703993</c:v>
                </c:pt>
                <c:pt idx="312">
                  <c:v>17.463870532703993</c:v>
                </c:pt>
                <c:pt idx="313">
                  <c:v>17.463870532703993</c:v>
                </c:pt>
                <c:pt idx="314">
                  <c:v>17.463870532703993</c:v>
                </c:pt>
                <c:pt idx="315">
                  <c:v>17.463870532703993</c:v>
                </c:pt>
                <c:pt idx="316">
                  <c:v>17.463870532703993</c:v>
                </c:pt>
                <c:pt idx="317">
                  <c:v>17.463870532703993</c:v>
                </c:pt>
                <c:pt idx="318">
                  <c:v>17.463870532703993</c:v>
                </c:pt>
                <c:pt idx="319">
                  <c:v>17.463870532703993</c:v>
                </c:pt>
                <c:pt idx="320">
                  <c:v>17.463870532703993</c:v>
                </c:pt>
                <c:pt idx="321">
                  <c:v>17.463870532703993</c:v>
                </c:pt>
                <c:pt idx="322">
                  <c:v>17.463870532703993</c:v>
                </c:pt>
                <c:pt idx="323">
                  <c:v>17.463870532703993</c:v>
                </c:pt>
                <c:pt idx="324">
                  <c:v>17.463870532703993</c:v>
                </c:pt>
                <c:pt idx="325">
                  <c:v>17.463870532703993</c:v>
                </c:pt>
                <c:pt idx="326">
                  <c:v>17.463870532703993</c:v>
                </c:pt>
                <c:pt idx="327">
                  <c:v>17.463870532703993</c:v>
                </c:pt>
                <c:pt idx="328">
                  <c:v>17.463870532703993</c:v>
                </c:pt>
                <c:pt idx="329">
                  <c:v>17.463870532703993</c:v>
                </c:pt>
                <c:pt idx="330">
                  <c:v>17.463870532703993</c:v>
                </c:pt>
                <c:pt idx="331">
                  <c:v>17.463870532703993</c:v>
                </c:pt>
                <c:pt idx="332">
                  <c:v>17.463870532703993</c:v>
                </c:pt>
                <c:pt idx="333">
                  <c:v>17.463870532703993</c:v>
                </c:pt>
                <c:pt idx="334">
                  <c:v>17.463870532703993</c:v>
                </c:pt>
                <c:pt idx="335">
                  <c:v>17.463870532703993</c:v>
                </c:pt>
                <c:pt idx="336">
                  <c:v>17.463870532703993</c:v>
                </c:pt>
                <c:pt idx="337">
                  <c:v>17.463870532703993</c:v>
                </c:pt>
                <c:pt idx="338">
                  <c:v>17.463870532703993</c:v>
                </c:pt>
                <c:pt idx="339">
                  <c:v>17.463870532703993</c:v>
                </c:pt>
                <c:pt idx="340">
                  <c:v>17.463870532703993</c:v>
                </c:pt>
                <c:pt idx="341">
                  <c:v>17.463870532703993</c:v>
                </c:pt>
                <c:pt idx="342">
                  <c:v>17.463870532703993</c:v>
                </c:pt>
                <c:pt idx="343">
                  <c:v>17.463870532703993</c:v>
                </c:pt>
                <c:pt idx="344">
                  <c:v>17.463870532703993</c:v>
                </c:pt>
                <c:pt idx="345">
                  <c:v>17.463870532703993</c:v>
                </c:pt>
                <c:pt idx="346">
                  <c:v>17.463870532703993</c:v>
                </c:pt>
                <c:pt idx="347">
                  <c:v>17.463870532703993</c:v>
                </c:pt>
                <c:pt idx="348">
                  <c:v>17.463870532703993</c:v>
                </c:pt>
                <c:pt idx="349">
                  <c:v>17.463870532703993</c:v>
                </c:pt>
                <c:pt idx="350">
                  <c:v>17.463870532703993</c:v>
                </c:pt>
                <c:pt idx="351">
                  <c:v>17.463870532703993</c:v>
                </c:pt>
                <c:pt idx="352">
                  <c:v>17.463870532703993</c:v>
                </c:pt>
                <c:pt idx="353">
                  <c:v>17.463870532703993</c:v>
                </c:pt>
                <c:pt idx="354">
                  <c:v>17.463870532703993</c:v>
                </c:pt>
                <c:pt idx="355">
                  <c:v>17.463870532703993</c:v>
                </c:pt>
                <c:pt idx="356">
                  <c:v>17.463870532703993</c:v>
                </c:pt>
                <c:pt idx="357">
                  <c:v>17.463870532703993</c:v>
                </c:pt>
                <c:pt idx="358">
                  <c:v>17.463870532703993</c:v>
                </c:pt>
                <c:pt idx="359">
                  <c:v>17.463870532703993</c:v>
                </c:pt>
                <c:pt idx="360">
                  <c:v>17.463870532703993</c:v>
                </c:pt>
                <c:pt idx="361">
                  <c:v>17.463870532703993</c:v>
                </c:pt>
                <c:pt idx="362">
                  <c:v>17.463870532703993</c:v>
                </c:pt>
                <c:pt idx="363">
                  <c:v>17.463870532703993</c:v>
                </c:pt>
                <c:pt idx="364">
                  <c:v>17.463870532703993</c:v>
                </c:pt>
                <c:pt idx="365">
                  <c:v>17.463870532703993</c:v>
                </c:pt>
                <c:pt idx="366">
                  <c:v>17.463870532703993</c:v>
                </c:pt>
                <c:pt idx="367">
                  <c:v>17.463870532703993</c:v>
                </c:pt>
                <c:pt idx="368">
                  <c:v>17.463870532703993</c:v>
                </c:pt>
                <c:pt idx="369">
                  <c:v>17.463870532703993</c:v>
                </c:pt>
                <c:pt idx="370">
                  <c:v>17.463870532703993</c:v>
                </c:pt>
                <c:pt idx="371">
                  <c:v>17.463870532703993</c:v>
                </c:pt>
                <c:pt idx="372">
                  <c:v>17.463870532703993</c:v>
                </c:pt>
                <c:pt idx="373">
                  <c:v>17.463870532703993</c:v>
                </c:pt>
                <c:pt idx="374">
                  <c:v>17.463870532703993</c:v>
                </c:pt>
                <c:pt idx="375">
                  <c:v>17.463870532703993</c:v>
                </c:pt>
                <c:pt idx="376">
                  <c:v>17.463870532703993</c:v>
                </c:pt>
                <c:pt idx="377">
                  <c:v>17.463870532703993</c:v>
                </c:pt>
                <c:pt idx="378">
                  <c:v>17.463870532703993</c:v>
                </c:pt>
                <c:pt idx="379">
                  <c:v>17.463870532703993</c:v>
                </c:pt>
                <c:pt idx="380">
                  <c:v>17.463870532703993</c:v>
                </c:pt>
                <c:pt idx="381">
                  <c:v>17.463870532703993</c:v>
                </c:pt>
                <c:pt idx="382">
                  <c:v>17.463870532703993</c:v>
                </c:pt>
                <c:pt idx="383">
                  <c:v>17.463870532703993</c:v>
                </c:pt>
                <c:pt idx="384">
                  <c:v>17.463870532703993</c:v>
                </c:pt>
                <c:pt idx="385">
                  <c:v>17.463870532703993</c:v>
                </c:pt>
                <c:pt idx="386">
                  <c:v>17.463870532703993</c:v>
                </c:pt>
                <c:pt idx="387">
                  <c:v>17.463870532703993</c:v>
                </c:pt>
                <c:pt idx="388">
                  <c:v>17.463870532703993</c:v>
                </c:pt>
                <c:pt idx="389">
                  <c:v>17.463870532703993</c:v>
                </c:pt>
                <c:pt idx="390">
                  <c:v>17.463870532703993</c:v>
                </c:pt>
                <c:pt idx="391">
                  <c:v>17.463870532703993</c:v>
                </c:pt>
                <c:pt idx="392">
                  <c:v>17.463870532703993</c:v>
                </c:pt>
                <c:pt idx="393">
                  <c:v>17.463870532703993</c:v>
                </c:pt>
                <c:pt idx="394">
                  <c:v>17.463870532703993</c:v>
                </c:pt>
                <c:pt idx="395">
                  <c:v>17.463870532703993</c:v>
                </c:pt>
                <c:pt idx="396">
                  <c:v>17.463870532703993</c:v>
                </c:pt>
                <c:pt idx="397">
                  <c:v>17.463870532703993</c:v>
                </c:pt>
                <c:pt idx="398">
                  <c:v>17.463870532703993</c:v>
                </c:pt>
                <c:pt idx="399">
                  <c:v>17.463870532703993</c:v>
                </c:pt>
                <c:pt idx="400">
                  <c:v>17.463870532703993</c:v>
                </c:pt>
                <c:pt idx="401">
                  <c:v>17.463870532703993</c:v>
                </c:pt>
                <c:pt idx="402">
                  <c:v>17.463870532703993</c:v>
                </c:pt>
                <c:pt idx="403">
                  <c:v>17.463870532703993</c:v>
                </c:pt>
                <c:pt idx="404">
                  <c:v>17.463870532703993</c:v>
                </c:pt>
                <c:pt idx="405">
                  <c:v>17.463870532703993</c:v>
                </c:pt>
                <c:pt idx="406">
                  <c:v>17.463870532703993</c:v>
                </c:pt>
                <c:pt idx="407">
                  <c:v>17.463870532703993</c:v>
                </c:pt>
                <c:pt idx="408">
                  <c:v>17.463870532703993</c:v>
                </c:pt>
                <c:pt idx="409">
                  <c:v>17.463870532703993</c:v>
                </c:pt>
                <c:pt idx="410">
                  <c:v>17.463870532703993</c:v>
                </c:pt>
                <c:pt idx="411">
                  <c:v>17.463870532703993</c:v>
                </c:pt>
                <c:pt idx="412">
                  <c:v>17.463870532703993</c:v>
                </c:pt>
                <c:pt idx="413">
                  <c:v>17.463870532703993</c:v>
                </c:pt>
                <c:pt idx="414">
                  <c:v>17.463870532703993</c:v>
                </c:pt>
                <c:pt idx="415">
                  <c:v>17.463870532703993</c:v>
                </c:pt>
                <c:pt idx="416">
                  <c:v>17.463870532703993</c:v>
                </c:pt>
                <c:pt idx="417">
                  <c:v>17.463870532703993</c:v>
                </c:pt>
                <c:pt idx="418">
                  <c:v>17.463870532703993</c:v>
                </c:pt>
                <c:pt idx="419">
                  <c:v>17.463870532703993</c:v>
                </c:pt>
                <c:pt idx="420">
                  <c:v>17.463870532703993</c:v>
                </c:pt>
                <c:pt idx="421">
                  <c:v>17.463870532703993</c:v>
                </c:pt>
                <c:pt idx="422">
                  <c:v>17.463870532703993</c:v>
                </c:pt>
                <c:pt idx="423">
                  <c:v>17.463870532703993</c:v>
                </c:pt>
                <c:pt idx="424">
                  <c:v>17.463870532703993</c:v>
                </c:pt>
                <c:pt idx="425">
                  <c:v>17.463870532703993</c:v>
                </c:pt>
                <c:pt idx="426">
                  <c:v>17.463870532703993</c:v>
                </c:pt>
                <c:pt idx="427">
                  <c:v>17.463870532703993</c:v>
                </c:pt>
                <c:pt idx="428">
                  <c:v>17.463870532703993</c:v>
                </c:pt>
                <c:pt idx="429">
                  <c:v>17.463870532703993</c:v>
                </c:pt>
                <c:pt idx="430">
                  <c:v>17.463870532703993</c:v>
                </c:pt>
                <c:pt idx="431">
                  <c:v>17.463870532703993</c:v>
                </c:pt>
                <c:pt idx="432">
                  <c:v>17.463870532703993</c:v>
                </c:pt>
                <c:pt idx="433">
                  <c:v>17.463870532703993</c:v>
                </c:pt>
                <c:pt idx="434">
                  <c:v>17.463870532703993</c:v>
                </c:pt>
                <c:pt idx="435">
                  <c:v>17.463870532703993</c:v>
                </c:pt>
                <c:pt idx="436">
                  <c:v>17.463870532703993</c:v>
                </c:pt>
                <c:pt idx="437">
                  <c:v>17.463870532703993</c:v>
                </c:pt>
                <c:pt idx="438">
                  <c:v>17.463870532703993</c:v>
                </c:pt>
                <c:pt idx="439">
                  <c:v>17.463870532703993</c:v>
                </c:pt>
                <c:pt idx="440">
                  <c:v>17.463870532703993</c:v>
                </c:pt>
                <c:pt idx="441">
                  <c:v>17.463870532703993</c:v>
                </c:pt>
                <c:pt idx="442">
                  <c:v>17.463870532703993</c:v>
                </c:pt>
                <c:pt idx="443">
                  <c:v>17.463870532703993</c:v>
                </c:pt>
                <c:pt idx="444">
                  <c:v>17.463870532703993</c:v>
                </c:pt>
                <c:pt idx="445">
                  <c:v>17.463870532703993</c:v>
                </c:pt>
                <c:pt idx="446">
                  <c:v>17.463870532703993</c:v>
                </c:pt>
                <c:pt idx="447">
                  <c:v>17.463870532703993</c:v>
                </c:pt>
                <c:pt idx="448">
                  <c:v>17.463870532703993</c:v>
                </c:pt>
                <c:pt idx="449">
                  <c:v>17.463870532703993</c:v>
                </c:pt>
                <c:pt idx="450">
                  <c:v>17.463870532703993</c:v>
                </c:pt>
                <c:pt idx="451">
                  <c:v>17.463870532703993</c:v>
                </c:pt>
                <c:pt idx="452">
                  <c:v>17.463870532703993</c:v>
                </c:pt>
                <c:pt idx="453">
                  <c:v>17.463870532703993</c:v>
                </c:pt>
                <c:pt idx="454">
                  <c:v>17.463870532703993</c:v>
                </c:pt>
                <c:pt idx="455">
                  <c:v>17.463870532703993</c:v>
                </c:pt>
                <c:pt idx="456">
                  <c:v>17.463870532703993</c:v>
                </c:pt>
                <c:pt idx="457">
                  <c:v>17.463870532703993</c:v>
                </c:pt>
                <c:pt idx="458">
                  <c:v>17.463870532703993</c:v>
                </c:pt>
                <c:pt idx="459">
                  <c:v>17.463870532703993</c:v>
                </c:pt>
                <c:pt idx="460">
                  <c:v>17.463870532703993</c:v>
                </c:pt>
                <c:pt idx="461">
                  <c:v>17.463870532703993</c:v>
                </c:pt>
                <c:pt idx="462">
                  <c:v>17.463870532703993</c:v>
                </c:pt>
                <c:pt idx="463">
                  <c:v>17.463870532703993</c:v>
                </c:pt>
                <c:pt idx="464">
                  <c:v>17.463870532703993</c:v>
                </c:pt>
                <c:pt idx="465">
                  <c:v>17.463870532703993</c:v>
                </c:pt>
                <c:pt idx="466">
                  <c:v>17.463870532703993</c:v>
                </c:pt>
                <c:pt idx="467">
                  <c:v>17.463870532703993</c:v>
                </c:pt>
                <c:pt idx="468">
                  <c:v>17.463870532703993</c:v>
                </c:pt>
                <c:pt idx="469">
                  <c:v>17.463870532703993</c:v>
                </c:pt>
                <c:pt idx="470">
                  <c:v>17.463870532703993</c:v>
                </c:pt>
                <c:pt idx="471">
                  <c:v>17.463870532703993</c:v>
                </c:pt>
                <c:pt idx="472">
                  <c:v>17.463870532703993</c:v>
                </c:pt>
                <c:pt idx="473">
                  <c:v>17.463870532703993</c:v>
                </c:pt>
                <c:pt idx="474">
                  <c:v>17.463870532703993</c:v>
                </c:pt>
                <c:pt idx="475">
                  <c:v>17.463870532703993</c:v>
                </c:pt>
                <c:pt idx="476">
                  <c:v>17.463870532703993</c:v>
                </c:pt>
                <c:pt idx="477">
                  <c:v>17.463870532703993</c:v>
                </c:pt>
                <c:pt idx="478">
                  <c:v>17.463870532703993</c:v>
                </c:pt>
                <c:pt idx="479">
                  <c:v>17.463870532703993</c:v>
                </c:pt>
                <c:pt idx="480">
                  <c:v>17.463870532703993</c:v>
                </c:pt>
                <c:pt idx="481">
                  <c:v>17.463870532703993</c:v>
                </c:pt>
                <c:pt idx="482">
                  <c:v>17.463870532703993</c:v>
                </c:pt>
                <c:pt idx="483">
                  <c:v>17.463870532703993</c:v>
                </c:pt>
                <c:pt idx="484">
                  <c:v>17.463870532703993</c:v>
                </c:pt>
                <c:pt idx="485">
                  <c:v>17.463870532703993</c:v>
                </c:pt>
                <c:pt idx="486">
                  <c:v>17.463870532703993</c:v>
                </c:pt>
                <c:pt idx="487">
                  <c:v>17.463870532703993</c:v>
                </c:pt>
                <c:pt idx="488">
                  <c:v>17.463870532703993</c:v>
                </c:pt>
                <c:pt idx="489">
                  <c:v>17.463870532703993</c:v>
                </c:pt>
                <c:pt idx="490">
                  <c:v>17.463870532703993</c:v>
                </c:pt>
                <c:pt idx="491">
                  <c:v>17.463870532703993</c:v>
                </c:pt>
                <c:pt idx="492">
                  <c:v>17.463870532703993</c:v>
                </c:pt>
                <c:pt idx="493">
                  <c:v>17.463870532703993</c:v>
                </c:pt>
                <c:pt idx="494">
                  <c:v>17.463870532703993</c:v>
                </c:pt>
                <c:pt idx="495">
                  <c:v>17.463870532703993</c:v>
                </c:pt>
                <c:pt idx="496">
                  <c:v>17.463870532703993</c:v>
                </c:pt>
                <c:pt idx="497">
                  <c:v>17.463870532703993</c:v>
                </c:pt>
                <c:pt idx="498">
                  <c:v>17.463870532703993</c:v>
                </c:pt>
                <c:pt idx="499">
                  <c:v>17.463870532703993</c:v>
                </c:pt>
                <c:pt idx="500">
                  <c:v>17.463870532703993</c:v>
                </c:pt>
                <c:pt idx="501">
                  <c:v>17.463870532703993</c:v>
                </c:pt>
                <c:pt idx="502">
                  <c:v>17.463870532703993</c:v>
                </c:pt>
                <c:pt idx="503">
                  <c:v>17.463870532703993</c:v>
                </c:pt>
                <c:pt idx="504">
                  <c:v>17.463870532703993</c:v>
                </c:pt>
                <c:pt idx="505">
                  <c:v>17.463870532703993</c:v>
                </c:pt>
                <c:pt idx="506">
                  <c:v>17.463870532703993</c:v>
                </c:pt>
                <c:pt idx="507">
                  <c:v>17.463870532703993</c:v>
                </c:pt>
                <c:pt idx="508">
                  <c:v>17.463870532703993</c:v>
                </c:pt>
                <c:pt idx="509">
                  <c:v>17.463870532703993</c:v>
                </c:pt>
                <c:pt idx="510">
                  <c:v>17.463870532703993</c:v>
                </c:pt>
                <c:pt idx="511">
                  <c:v>17.463870532703993</c:v>
                </c:pt>
                <c:pt idx="512">
                  <c:v>17.463870532703993</c:v>
                </c:pt>
                <c:pt idx="513">
                  <c:v>17.463870532703993</c:v>
                </c:pt>
                <c:pt idx="514">
                  <c:v>17.463870532703993</c:v>
                </c:pt>
                <c:pt idx="515">
                  <c:v>17.463870532703993</c:v>
                </c:pt>
                <c:pt idx="516">
                  <c:v>17.463870532703993</c:v>
                </c:pt>
                <c:pt idx="517">
                  <c:v>17.463870532703993</c:v>
                </c:pt>
                <c:pt idx="518">
                  <c:v>17.463870532703993</c:v>
                </c:pt>
                <c:pt idx="519">
                  <c:v>17.463870532703993</c:v>
                </c:pt>
                <c:pt idx="520">
                  <c:v>17.463870532703993</c:v>
                </c:pt>
                <c:pt idx="521">
                  <c:v>17.463870532703993</c:v>
                </c:pt>
                <c:pt idx="522">
                  <c:v>17.463870532703993</c:v>
                </c:pt>
                <c:pt idx="523">
                  <c:v>17.463870532703993</c:v>
                </c:pt>
                <c:pt idx="524">
                  <c:v>17.463870532703993</c:v>
                </c:pt>
                <c:pt idx="525">
                  <c:v>17.463870532703993</c:v>
                </c:pt>
                <c:pt idx="526">
                  <c:v>17.463870532703993</c:v>
                </c:pt>
                <c:pt idx="527">
                  <c:v>17.463870532703993</c:v>
                </c:pt>
                <c:pt idx="528">
                  <c:v>17.463870532703993</c:v>
                </c:pt>
                <c:pt idx="529">
                  <c:v>17.463870532703993</c:v>
                </c:pt>
                <c:pt idx="530">
                  <c:v>17.463870532703993</c:v>
                </c:pt>
                <c:pt idx="531">
                  <c:v>17.463870532703993</c:v>
                </c:pt>
                <c:pt idx="532">
                  <c:v>17.463870532703993</c:v>
                </c:pt>
                <c:pt idx="533">
                  <c:v>17.463870532703993</c:v>
                </c:pt>
                <c:pt idx="534">
                  <c:v>17.463870532703993</c:v>
                </c:pt>
                <c:pt idx="535">
                  <c:v>17.463870532703993</c:v>
                </c:pt>
                <c:pt idx="536">
                  <c:v>17.463870532703993</c:v>
                </c:pt>
                <c:pt idx="537">
                  <c:v>17.463870532703993</c:v>
                </c:pt>
                <c:pt idx="538">
                  <c:v>17.463870532703993</c:v>
                </c:pt>
                <c:pt idx="539">
                  <c:v>17.463870532703993</c:v>
                </c:pt>
                <c:pt idx="540">
                  <c:v>17.463870532703993</c:v>
                </c:pt>
                <c:pt idx="541">
                  <c:v>17.463870532703993</c:v>
                </c:pt>
                <c:pt idx="542">
                  <c:v>17.463870532703993</c:v>
                </c:pt>
                <c:pt idx="543">
                  <c:v>17.463870532703993</c:v>
                </c:pt>
                <c:pt idx="544">
                  <c:v>17.463870532703993</c:v>
                </c:pt>
                <c:pt idx="545">
                  <c:v>17.463870532703993</c:v>
                </c:pt>
                <c:pt idx="546">
                  <c:v>17.463870532703993</c:v>
                </c:pt>
                <c:pt idx="547">
                  <c:v>17.463870532703993</c:v>
                </c:pt>
                <c:pt idx="548">
                  <c:v>17.463870532703993</c:v>
                </c:pt>
                <c:pt idx="549">
                  <c:v>17.463870532703993</c:v>
                </c:pt>
                <c:pt idx="550">
                  <c:v>17.463870532703993</c:v>
                </c:pt>
                <c:pt idx="551">
                  <c:v>17.463870532703993</c:v>
                </c:pt>
                <c:pt idx="552">
                  <c:v>17.463870532703993</c:v>
                </c:pt>
                <c:pt idx="553">
                  <c:v>17.463870532703993</c:v>
                </c:pt>
                <c:pt idx="554">
                  <c:v>17.463870532703993</c:v>
                </c:pt>
                <c:pt idx="555">
                  <c:v>17.463870532703993</c:v>
                </c:pt>
                <c:pt idx="556">
                  <c:v>17.463870532703993</c:v>
                </c:pt>
                <c:pt idx="557">
                  <c:v>17.463870532703993</c:v>
                </c:pt>
                <c:pt idx="558">
                  <c:v>17.463870532703993</c:v>
                </c:pt>
                <c:pt idx="559">
                  <c:v>17.463870532703993</c:v>
                </c:pt>
                <c:pt idx="560">
                  <c:v>17.463870532703993</c:v>
                </c:pt>
                <c:pt idx="561">
                  <c:v>17.463870532703993</c:v>
                </c:pt>
                <c:pt idx="562">
                  <c:v>17.463870532703993</c:v>
                </c:pt>
                <c:pt idx="563">
                  <c:v>17.463870532703993</c:v>
                </c:pt>
                <c:pt idx="564">
                  <c:v>17.463870532703993</c:v>
                </c:pt>
                <c:pt idx="565">
                  <c:v>17.463870532703993</c:v>
                </c:pt>
                <c:pt idx="566">
                  <c:v>17.463870532703993</c:v>
                </c:pt>
                <c:pt idx="567">
                  <c:v>17.463870532703993</c:v>
                </c:pt>
                <c:pt idx="568">
                  <c:v>17.463870532703993</c:v>
                </c:pt>
                <c:pt idx="569">
                  <c:v>17.463870532703993</c:v>
                </c:pt>
                <c:pt idx="570">
                  <c:v>17.463870532703993</c:v>
                </c:pt>
                <c:pt idx="571">
                  <c:v>17.463870532703993</c:v>
                </c:pt>
                <c:pt idx="572">
                  <c:v>17.463870532703993</c:v>
                </c:pt>
                <c:pt idx="573">
                  <c:v>17.463870532703993</c:v>
                </c:pt>
                <c:pt idx="574">
                  <c:v>17.463870532703993</c:v>
                </c:pt>
                <c:pt idx="575">
                  <c:v>17.463870532703993</c:v>
                </c:pt>
                <c:pt idx="576">
                  <c:v>17.463870532703993</c:v>
                </c:pt>
                <c:pt idx="577">
                  <c:v>17.463870532703993</c:v>
                </c:pt>
                <c:pt idx="578">
                  <c:v>17.463870532703993</c:v>
                </c:pt>
                <c:pt idx="579">
                  <c:v>17.463870532703993</c:v>
                </c:pt>
                <c:pt idx="580">
                  <c:v>17.463870532703993</c:v>
                </c:pt>
                <c:pt idx="581">
                  <c:v>17.463870532703993</c:v>
                </c:pt>
                <c:pt idx="582">
                  <c:v>17.463870532703993</c:v>
                </c:pt>
                <c:pt idx="583">
                  <c:v>17.463870532703993</c:v>
                </c:pt>
                <c:pt idx="584">
                  <c:v>17.463870532703993</c:v>
                </c:pt>
                <c:pt idx="585">
                  <c:v>17.463870532703993</c:v>
                </c:pt>
                <c:pt idx="586">
                  <c:v>17.463870532703993</c:v>
                </c:pt>
                <c:pt idx="587">
                  <c:v>17.463870532703993</c:v>
                </c:pt>
                <c:pt idx="588">
                  <c:v>17.463870532703993</c:v>
                </c:pt>
                <c:pt idx="589">
                  <c:v>17.463870532703993</c:v>
                </c:pt>
                <c:pt idx="590">
                  <c:v>17.463870532703993</c:v>
                </c:pt>
                <c:pt idx="591">
                  <c:v>17.463870532703993</c:v>
                </c:pt>
                <c:pt idx="592">
                  <c:v>17.463870532703993</c:v>
                </c:pt>
                <c:pt idx="593">
                  <c:v>17.463870532703993</c:v>
                </c:pt>
                <c:pt idx="594">
                  <c:v>17.463870532703993</c:v>
                </c:pt>
                <c:pt idx="595">
                  <c:v>17.463870532703993</c:v>
                </c:pt>
                <c:pt idx="596">
                  <c:v>17.463870532703993</c:v>
                </c:pt>
                <c:pt idx="597">
                  <c:v>17.463870532703993</c:v>
                </c:pt>
                <c:pt idx="598">
                  <c:v>17.463870532703993</c:v>
                </c:pt>
                <c:pt idx="599">
                  <c:v>17.463870532703993</c:v>
                </c:pt>
                <c:pt idx="600">
                  <c:v>17.463870532703993</c:v>
                </c:pt>
                <c:pt idx="601">
                  <c:v>17.463870532703993</c:v>
                </c:pt>
                <c:pt idx="602">
                  <c:v>17.463870532703993</c:v>
                </c:pt>
                <c:pt idx="603">
                  <c:v>17.463870532703993</c:v>
                </c:pt>
                <c:pt idx="604">
                  <c:v>17.463870532703993</c:v>
                </c:pt>
                <c:pt idx="605">
                  <c:v>17.463870532703993</c:v>
                </c:pt>
                <c:pt idx="606">
                  <c:v>17.463870532703993</c:v>
                </c:pt>
                <c:pt idx="607">
                  <c:v>17.463870532703993</c:v>
                </c:pt>
                <c:pt idx="608">
                  <c:v>17.463870532703993</c:v>
                </c:pt>
                <c:pt idx="609">
                  <c:v>17.463870532703993</c:v>
                </c:pt>
                <c:pt idx="610">
                  <c:v>17.463870532703993</c:v>
                </c:pt>
                <c:pt idx="611">
                  <c:v>17.463870532703993</c:v>
                </c:pt>
                <c:pt idx="612">
                  <c:v>17.463870532703993</c:v>
                </c:pt>
                <c:pt idx="613">
                  <c:v>17.463870532703993</c:v>
                </c:pt>
                <c:pt idx="614">
                  <c:v>17.463870532703993</c:v>
                </c:pt>
                <c:pt idx="615">
                  <c:v>17.463870532703993</c:v>
                </c:pt>
                <c:pt idx="616">
                  <c:v>17.463870532703993</c:v>
                </c:pt>
                <c:pt idx="617">
                  <c:v>17.463870532703993</c:v>
                </c:pt>
                <c:pt idx="618">
                  <c:v>17.463870532703993</c:v>
                </c:pt>
                <c:pt idx="619">
                  <c:v>17.463870532703993</c:v>
                </c:pt>
                <c:pt idx="620">
                  <c:v>17.463870532703993</c:v>
                </c:pt>
                <c:pt idx="621">
                  <c:v>17.463870532703993</c:v>
                </c:pt>
                <c:pt idx="622">
                  <c:v>17.463870532703993</c:v>
                </c:pt>
                <c:pt idx="623">
                  <c:v>17.463870532703993</c:v>
                </c:pt>
                <c:pt idx="624">
                  <c:v>17.463870532703993</c:v>
                </c:pt>
                <c:pt idx="625">
                  <c:v>17.463870532703993</c:v>
                </c:pt>
                <c:pt idx="626">
                  <c:v>17.463870532703993</c:v>
                </c:pt>
                <c:pt idx="627">
                  <c:v>17.463870532703993</c:v>
                </c:pt>
                <c:pt idx="628">
                  <c:v>17.463870532703993</c:v>
                </c:pt>
                <c:pt idx="629">
                  <c:v>17.463870532703993</c:v>
                </c:pt>
                <c:pt idx="630">
                  <c:v>17.463870532703993</c:v>
                </c:pt>
                <c:pt idx="631">
                  <c:v>17.463870532703993</c:v>
                </c:pt>
                <c:pt idx="632">
                  <c:v>17.463870532703993</c:v>
                </c:pt>
                <c:pt idx="633">
                  <c:v>17.463870532703993</c:v>
                </c:pt>
                <c:pt idx="634">
                  <c:v>17.463870532703993</c:v>
                </c:pt>
                <c:pt idx="635">
                  <c:v>17.463870532703993</c:v>
                </c:pt>
                <c:pt idx="636">
                  <c:v>17.463870532703993</c:v>
                </c:pt>
                <c:pt idx="637">
                  <c:v>17.463870532703993</c:v>
                </c:pt>
                <c:pt idx="638">
                  <c:v>17.463870532703993</c:v>
                </c:pt>
                <c:pt idx="639">
                  <c:v>17.463870532703993</c:v>
                </c:pt>
                <c:pt idx="640">
                  <c:v>17.463870532703993</c:v>
                </c:pt>
                <c:pt idx="641">
                  <c:v>17.463870532703993</c:v>
                </c:pt>
                <c:pt idx="642">
                  <c:v>17.463870532703993</c:v>
                </c:pt>
                <c:pt idx="643">
                  <c:v>17.463870532703993</c:v>
                </c:pt>
                <c:pt idx="644">
                  <c:v>17.463870532703993</c:v>
                </c:pt>
                <c:pt idx="645">
                  <c:v>17.463870532703993</c:v>
                </c:pt>
                <c:pt idx="646">
                  <c:v>17.463870532703993</c:v>
                </c:pt>
                <c:pt idx="647">
                  <c:v>17.463870532703993</c:v>
                </c:pt>
                <c:pt idx="648">
                  <c:v>17.463870532703993</c:v>
                </c:pt>
                <c:pt idx="649">
                  <c:v>17.463870532703993</c:v>
                </c:pt>
                <c:pt idx="650">
                  <c:v>17.463870532703993</c:v>
                </c:pt>
                <c:pt idx="651">
                  <c:v>17.463870532703993</c:v>
                </c:pt>
                <c:pt idx="652">
                  <c:v>17.463870532703993</c:v>
                </c:pt>
                <c:pt idx="653">
                  <c:v>17.463870532703993</c:v>
                </c:pt>
                <c:pt idx="654">
                  <c:v>17.463870532703993</c:v>
                </c:pt>
                <c:pt idx="655">
                  <c:v>17.463870532703993</c:v>
                </c:pt>
                <c:pt idx="656">
                  <c:v>17.463870532703993</c:v>
                </c:pt>
                <c:pt idx="657">
                  <c:v>17.463870532703993</c:v>
                </c:pt>
                <c:pt idx="658">
                  <c:v>17.463870532703993</c:v>
                </c:pt>
                <c:pt idx="659">
                  <c:v>17.463870532703993</c:v>
                </c:pt>
                <c:pt idx="660">
                  <c:v>17.463870532703993</c:v>
                </c:pt>
                <c:pt idx="661">
                  <c:v>17.463870532703993</c:v>
                </c:pt>
                <c:pt idx="662">
                  <c:v>17.463870532703993</c:v>
                </c:pt>
                <c:pt idx="663">
                  <c:v>17.463870532703993</c:v>
                </c:pt>
                <c:pt idx="664">
                  <c:v>17.463870532703993</c:v>
                </c:pt>
                <c:pt idx="665">
                  <c:v>17.463870532703993</c:v>
                </c:pt>
                <c:pt idx="666">
                  <c:v>17.463870532703993</c:v>
                </c:pt>
                <c:pt idx="667">
                  <c:v>17.463870532703993</c:v>
                </c:pt>
                <c:pt idx="668">
                  <c:v>17.463870532703993</c:v>
                </c:pt>
                <c:pt idx="669">
                  <c:v>17.463870532703993</c:v>
                </c:pt>
                <c:pt idx="670">
                  <c:v>17.463870532703993</c:v>
                </c:pt>
                <c:pt idx="671">
                  <c:v>17.463870532703993</c:v>
                </c:pt>
                <c:pt idx="672">
                  <c:v>17.463870532703993</c:v>
                </c:pt>
                <c:pt idx="673">
                  <c:v>17.463870532703993</c:v>
                </c:pt>
                <c:pt idx="674">
                  <c:v>17.463870532703993</c:v>
                </c:pt>
                <c:pt idx="675">
                  <c:v>17.463870532703993</c:v>
                </c:pt>
                <c:pt idx="676">
                  <c:v>17.463870532703993</c:v>
                </c:pt>
                <c:pt idx="677">
                  <c:v>17.463870532703993</c:v>
                </c:pt>
                <c:pt idx="678">
                  <c:v>17.463870532703993</c:v>
                </c:pt>
                <c:pt idx="679">
                  <c:v>17.463870532703993</c:v>
                </c:pt>
                <c:pt idx="680">
                  <c:v>17.463870532703993</c:v>
                </c:pt>
                <c:pt idx="681">
                  <c:v>17.463870532703993</c:v>
                </c:pt>
                <c:pt idx="682">
                  <c:v>17.463870532703993</c:v>
                </c:pt>
                <c:pt idx="683">
                  <c:v>17.463870532703993</c:v>
                </c:pt>
                <c:pt idx="684">
                  <c:v>17.463870532703993</c:v>
                </c:pt>
                <c:pt idx="685">
                  <c:v>17.463870532703993</c:v>
                </c:pt>
                <c:pt idx="686">
                  <c:v>17.463870532703993</c:v>
                </c:pt>
                <c:pt idx="687">
                  <c:v>17.463870532703993</c:v>
                </c:pt>
                <c:pt idx="688">
                  <c:v>17.463870532703993</c:v>
                </c:pt>
                <c:pt idx="689">
                  <c:v>17.463870532703993</c:v>
                </c:pt>
                <c:pt idx="690">
                  <c:v>17.463870532703993</c:v>
                </c:pt>
                <c:pt idx="691">
                  <c:v>17.463870532703993</c:v>
                </c:pt>
                <c:pt idx="692">
                  <c:v>17.463870532703993</c:v>
                </c:pt>
                <c:pt idx="693">
                  <c:v>17.463870532703993</c:v>
                </c:pt>
                <c:pt idx="694">
                  <c:v>17.463870532703993</c:v>
                </c:pt>
                <c:pt idx="695">
                  <c:v>17.463870532703993</c:v>
                </c:pt>
                <c:pt idx="696">
                  <c:v>17.463870532703993</c:v>
                </c:pt>
                <c:pt idx="697">
                  <c:v>17.463870532703993</c:v>
                </c:pt>
                <c:pt idx="698">
                  <c:v>17.463870532703993</c:v>
                </c:pt>
                <c:pt idx="699">
                  <c:v>17.463870532703993</c:v>
                </c:pt>
                <c:pt idx="700">
                  <c:v>17.463870532703993</c:v>
                </c:pt>
                <c:pt idx="701">
                  <c:v>17.463870532703993</c:v>
                </c:pt>
                <c:pt idx="702">
                  <c:v>17.463870532703993</c:v>
                </c:pt>
                <c:pt idx="703">
                  <c:v>17.463870532703993</c:v>
                </c:pt>
                <c:pt idx="704">
                  <c:v>17.463870532703993</c:v>
                </c:pt>
                <c:pt idx="705">
                  <c:v>17.463870532703993</c:v>
                </c:pt>
                <c:pt idx="706">
                  <c:v>17.463870532703993</c:v>
                </c:pt>
                <c:pt idx="707">
                  <c:v>17.463870532703993</c:v>
                </c:pt>
                <c:pt idx="708">
                  <c:v>17.463870532703993</c:v>
                </c:pt>
                <c:pt idx="709">
                  <c:v>17.463870532703993</c:v>
                </c:pt>
                <c:pt idx="710">
                  <c:v>17.463870532703993</c:v>
                </c:pt>
                <c:pt idx="711">
                  <c:v>17.463870532703993</c:v>
                </c:pt>
                <c:pt idx="712">
                  <c:v>17.463870532703993</c:v>
                </c:pt>
                <c:pt idx="713">
                  <c:v>17.463870532703993</c:v>
                </c:pt>
                <c:pt idx="714">
                  <c:v>17.463870532703993</c:v>
                </c:pt>
                <c:pt idx="715">
                  <c:v>17.463870532703993</c:v>
                </c:pt>
                <c:pt idx="716">
                  <c:v>17.463870532703993</c:v>
                </c:pt>
                <c:pt idx="717">
                  <c:v>17.463870532703993</c:v>
                </c:pt>
                <c:pt idx="718">
                  <c:v>17.463870532703993</c:v>
                </c:pt>
                <c:pt idx="719">
                  <c:v>17.463870532703993</c:v>
                </c:pt>
                <c:pt idx="720">
                  <c:v>17.463870532703993</c:v>
                </c:pt>
                <c:pt idx="721">
                  <c:v>17.463870532703993</c:v>
                </c:pt>
                <c:pt idx="722">
                  <c:v>17.463870532703993</c:v>
                </c:pt>
                <c:pt idx="723">
                  <c:v>17.463870532703993</c:v>
                </c:pt>
                <c:pt idx="724">
                  <c:v>17.463870532703993</c:v>
                </c:pt>
                <c:pt idx="725">
                  <c:v>17.463870532703993</c:v>
                </c:pt>
                <c:pt idx="726">
                  <c:v>17.463870532703993</c:v>
                </c:pt>
                <c:pt idx="727">
                  <c:v>17.463870532703993</c:v>
                </c:pt>
                <c:pt idx="728">
                  <c:v>17.463870532703993</c:v>
                </c:pt>
                <c:pt idx="729">
                  <c:v>17.463870532703993</c:v>
                </c:pt>
                <c:pt idx="730">
                  <c:v>17.463870532703993</c:v>
                </c:pt>
                <c:pt idx="731">
                  <c:v>17.463870532703993</c:v>
                </c:pt>
                <c:pt idx="732">
                  <c:v>17.463870532703993</c:v>
                </c:pt>
                <c:pt idx="733">
                  <c:v>17.463870532703993</c:v>
                </c:pt>
                <c:pt idx="734">
                  <c:v>17.463870532703993</c:v>
                </c:pt>
                <c:pt idx="735">
                  <c:v>17.463870532703993</c:v>
                </c:pt>
                <c:pt idx="736">
                  <c:v>17.463870532703993</c:v>
                </c:pt>
                <c:pt idx="737">
                  <c:v>17.463870532703993</c:v>
                </c:pt>
                <c:pt idx="738">
                  <c:v>17.463870532703993</c:v>
                </c:pt>
                <c:pt idx="739">
                  <c:v>17.463870532703993</c:v>
                </c:pt>
                <c:pt idx="740">
                  <c:v>17.463870532703993</c:v>
                </c:pt>
                <c:pt idx="741">
                  <c:v>17.463870532703993</c:v>
                </c:pt>
                <c:pt idx="742">
                  <c:v>17.463870532703993</c:v>
                </c:pt>
                <c:pt idx="743">
                  <c:v>17.463870532703993</c:v>
                </c:pt>
                <c:pt idx="744">
                  <c:v>17.463870532703993</c:v>
                </c:pt>
                <c:pt idx="745">
                  <c:v>17.463870532703993</c:v>
                </c:pt>
                <c:pt idx="746">
                  <c:v>17.463870532703993</c:v>
                </c:pt>
                <c:pt idx="747">
                  <c:v>17.463870532703993</c:v>
                </c:pt>
                <c:pt idx="748">
                  <c:v>17.463870532703993</c:v>
                </c:pt>
                <c:pt idx="749">
                  <c:v>17.463870532703993</c:v>
                </c:pt>
                <c:pt idx="750">
                  <c:v>17.463870532703993</c:v>
                </c:pt>
                <c:pt idx="751">
                  <c:v>17.463870532703993</c:v>
                </c:pt>
                <c:pt idx="752">
                  <c:v>17.463870532703993</c:v>
                </c:pt>
                <c:pt idx="753">
                  <c:v>17.463870532703993</c:v>
                </c:pt>
                <c:pt idx="754">
                  <c:v>17.463870532703993</c:v>
                </c:pt>
                <c:pt idx="755">
                  <c:v>17.463870532703993</c:v>
                </c:pt>
                <c:pt idx="756">
                  <c:v>17.463870532703993</c:v>
                </c:pt>
                <c:pt idx="757">
                  <c:v>17.463870532703993</c:v>
                </c:pt>
                <c:pt idx="758">
                  <c:v>17.463870532703993</c:v>
                </c:pt>
                <c:pt idx="759">
                  <c:v>17.463870532703993</c:v>
                </c:pt>
                <c:pt idx="760">
                  <c:v>17.463870532703993</c:v>
                </c:pt>
                <c:pt idx="761">
                  <c:v>17.463870532703993</c:v>
                </c:pt>
                <c:pt idx="762">
                  <c:v>17.463870532703993</c:v>
                </c:pt>
                <c:pt idx="763">
                  <c:v>17.463870532703993</c:v>
                </c:pt>
                <c:pt idx="764">
                  <c:v>17.463870532703993</c:v>
                </c:pt>
                <c:pt idx="765">
                  <c:v>17.463870532703993</c:v>
                </c:pt>
                <c:pt idx="766">
                  <c:v>17.463870532703993</c:v>
                </c:pt>
                <c:pt idx="767">
                  <c:v>17.463870532703993</c:v>
                </c:pt>
                <c:pt idx="768">
                  <c:v>17.463870532703993</c:v>
                </c:pt>
                <c:pt idx="769">
                  <c:v>17.463870532703993</c:v>
                </c:pt>
                <c:pt idx="770">
                  <c:v>17.463870532703993</c:v>
                </c:pt>
                <c:pt idx="771">
                  <c:v>17.463870532703993</c:v>
                </c:pt>
                <c:pt idx="772">
                  <c:v>17.463870532703993</c:v>
                </c:pt>
                <c:pt idx="773">
                  <c:v>17.463870532703993</c:v>
                </c:pt>
                <c:pt idx="774">
                  <c:v>17.463870532703993</c:v>
                </c:pt>
                <c:pt idx="775">
                  <c:v>17.463870532703993</c:v>
                </c:pt>
                <c:pt idx="776">
                  <c:v>17.463870532703993</c:v>
                </c:pt>
                <c:pt idx="777">
                  <c:v>17.463870532703993</c:v>
                </c:pt>
                <c:pt idx="778">
                  <c:v>17.463870532703993</c:v>
                </c:pt>
                <c:pt idx="779">
                  <c:v>17.463870532703993</c:v>
                </c:pt>
                <c:pt idx="780">
                  <c:v>17.463870532703993</c:v>
                </c:pt>
                <c:pt idx="781">
                  <c:v>17.463870532703993</c:v>
                </c:pt>
                <c:pt idx="782">
                  <c:v>17.463870532703993</c:v>
                </c:pt>
                <c:pt idx="783">
                  <c:v>17.463870532703993</c:v>
                </c:pt>
                <c:pt idx="784">
                  <c:v>17.463870532703993</c:v>
                </c:pt>
                <c:pt idx="785">
                  <c:v>17.463870532703993</c:v>
                </c:pt>
                <c:pt idx="786">
                  <c:v>17.463870532703993</c:v>
                </c:pt>
                <c:pt idx="787">
                  <c:v>17.463870532703993</c:v>
                </c:pt>
                <c:pt idx="788">
                  <c:v>17.463870532703993</c:v>
                </c:pt>
                <c:pt idx="789">
                  <c:v>17.463870532703993</c:v>
                </c:pt>
                <c:pt idx="790">
                  <c:v>17.463870532703993</c:v>
                </c:pt>
                <c:pt idx="791">
                  <c:v>17.463870532703993</c:v>
                </c:pt>
                <c:pt idx="792">
                  <c:v>17.463870532703993</c:v>
                </c:pt>
                <c:pt idx="793">
                  <c:v>17.463870532703993</c:v>
                </c:pt>
                <c:pt idx="794">
                  <c:v>17.463870532703993</c:v>
                </c:pt>
                <c:pt idx="795">
                  <c:v>17.463870532703993</c:v>
                </c:pt>
                <c:pt idx="796">
                  <c:v>17.463870532703993</c:v>
                </c:pt>
                <c:pt idx="797">
                  <c:v>17.463870532703993</c:v>
                </c:pt>
                <c:pt idx="798">
                  <c:v>17.463870532703993</c:v>
                </c:pt>
                <c:pt idx="799">
                  <c:v>17.463870532703993</c:v>
                </c:pt>
                <c:pt idx="800">
                  <c:v>17.463870532703993</c:v>
                </c:pt>
                <c:pt idx="801">
                  <c:v>17.463870532703993</c:v>
                </c:pt>
                <c:pt idx="802">
                  <c:v>17.463870532703993</c:v>
                </c:pt>
                <c:pt idx="803">
                  <c:v>17.463870532703993</c:v>
                </c:pt>
                <c:pt idx="804">
                  <c:v>17.463870532703993</c:v>
                </c:pt>
                <c:pt idx="805">
                  <c:v>17.463870532703993</c:v>
                </c:pt>
                <c:pt idx="806">
                  <c:v>17.463870532703993</c:v>
                </c:pt>
                <c:pt idx="807">
                  <c:v>17.463870532703993</c:v>
                </c:pt>
                <c:pt idx="808">
                  <c:v>17.463870532703993</c:v>
                </c:pt>
                <c:pt idx="809">
                  <c:v>17.463870532703993</c:v>
                </c:pt>
                <c:pt idx="810">
                  <c:v>17.463870532703993</c:v>
                </c:pt>
                <c:pt idx="811">
                  <c:v>17.463870532703993</c:v>
                </c:pt>
                <c:pt idx="812">
                  <c:v>17.463870532703993</c:v>
                </c:pt>
                <c:pt idx="813">
                  <c:v>17.463870532703993</c:v>
                </c:pt>
                <c:pt idx="814">
                  <c:v>17.463870532703993</c:v>
                </c:pt>
                <c:pt idx="815">
                  <c:v>17.463870532703993</c:v>
                </c:pt>
                <c:pt idx="816">
                  <c:v>17.463870532703993</c:v>
                </c:pt>
                <c:pt idx="817">
                  <c:v>17.463870532703993</c:v>
                </c:pt>
                <c:pt idx="818">
                  <c:v>17.463870532703993</c:v>
                </c:pt>
                <c:pt idx="819">
                  <c:v>17.463870532703993</c:v>
                </c:pt>
                <c:pt idx="820">
                  <c:v>17.463870532703993</c:v>
                </c:pt>
                <c:pt idx="821">
                  <c:v>17.463870532703993</c:v>
                </c:pt>
                <c:pt idx="822">
                  <c:v>17.463870532703993</c:v>
                </c:pt>
                <c:pt idx="823">
                  <c:v>17.463870532703993</c:v>
                </c:pt>
                <c:pt idx="824">
                  <c:v>17.463870532703993</c:v>
                </c:pt>
                <c:pt idx="825">
                  <c:v>17.463870532703993</c:v>
                </c:pt>
                <c:pt idx="826">
                  <c:v>17.463870532703993</c:v>
                </c:pt>
                <c:pt idx="827">
                  <c:v>17.463870532703993</c:v>
                </c:pt>
                <c:pt idx="828">
                  <c:v>17.463870532703993</c:v>
                </c:pt>
                <c:pt idx="829">
                  <c:v>17.463870532703993</c:v>
                </c:pt>
                <c:pt idx="830">
                  <c:v>17.463870532703993</c:v>
                </c:pt>
                <c:pt idx="831">
                  <c:v>17.463870532703993</c:v>
                </c:pt>
                <c:pt idx="832">
                  <c:v>17.463870532703993</c:v>
                </c:pt>
                <c:pt idx="833">
                  <c:v>17.463870532703993</c:v>
                </c:pt>
                <c:pt idx="834">
                  <c:v>17.463870532703993</c:v>
                </c:pt>
                <c:pt idx="835">
                  <c:v>17.463870532703993</c:v>
                </c:pt>
                <c:pt idx="836">
                  <c:v>17.463870532703993</c:v>
                </c:pt>
                <c:pt idx="837">
                  <c:v>17.463870532703993</c:v>
                </c:pt>
                <c:pt idx="838">
                  <c:v>17.463870532703993</c:v>
                </c:pt>
                <c:pt idx="839">
                  <c:v>17.463870532703993</c:v>
                </c:pt>
                <c:pt idx="840">
                  <c:v>17.463870532703993</c:v>
                </c:pt>
                <c:pt idx="841">
                  <c:v>17.463870532703993</c:v>
                </c:pt>
                <c:pt idx="842">
                  <c:v>17.463870532703993</c:v>
                </c:pt>
                <c:pt idx="843">
                  <c:v>17.463870532703993</c:v>
                </c:pt>
                <c:pt idx="844">
                  <c:v>17.463870532703993</c:v>
                </c:pt>
                <c:pt idx="845">
                  <c:v>17.463870532703993</c:v>
                </c:pt>
                <c:pt idx="846">
                  <c:v>17.463870532703993</c:v>
                </c:pt>
                <c:pt idx="847">
                  <c:v>17.463870532703993</c:v>
                </c:pt>
                <c:pt idx="848">
                  <c:v>17.463870532703993</c:v>
                </c:pt>
                <c:pt idx="849">
                  <c:v>17.463870532703993</c:v>
                </c:pt>
                <c:pt idx="850">
                  <c:v>17.463870532703993</c:v>
                </c:pt>
                <c:pt idx="851">
                  <c:v>17.463870532703993</c:v>
                </c:pt>
                <c:pt idx="852">
                  <c:v>17.463870532703993</c:v>
                </c:pt>
                <c:pt idx="853">
                  <c:v>17.463870532703993</c:v>
                </c:pt>
                <c:pt idx="854">
                  <c:v>17.463870532703993</c:v>
                </c:pt>
                <c:pt idx="855">
                  <c:v>17.463870532703993</c:v>
                </c:pt>
                <c:pt idx="856">
                  <c:v>17.463870532703993</c:v>
                </c:pt>
                <c:pt idx="857">
                  <c:v>17.463870532703993</c:v>
                </c:pt>
                <c:pt idx="858">
                  <c:v>17.463870532703993</c:v>
                </c:pt>
                <c:pt idx="859">
                  <c:v>17.463870532703993</c:v>
                </c:pt>
                <c:pt idx="860">
                  <c:v>17.463870532703993</c:v>
                </c:pt>
                <c:pt idx="861">
                  <c:v>17.463870532703993</c:v>
                </c:pt>
                <c:pt idx="862">
                  <c:v>17.463870532703993</c:v>
                </c:pt>
                <c:pt idx="863">
                  <c:v>17.463870532703993</c:v>
                </c:pt>
                <c:pt idx="864">
                  <c:v>17.463870532703993</c:v>
                </c:pt>
                <c:pt idx="865">
                  <c:v>17.463870532703993</c:v>
                </c:pt>
                <c:pt idx="866">
                  <c:v>17.463870532703993</c:v>
                </c:pt>
                <c:pt idx="867">
                  <c:v>17.463870532703993</c:v>
                </c:pt>
                <c:pt idx="868">
                  <c:v>17.463870532703993</c:v>
                </c:pt>
                <c:pt idx="869">
                  <c:v>17.463870532703993</c:v>
                </c:pt>
                <c:pt idx="870">
                  <c:v>17.463870532703993</c:v>
                </c:pt>
                <c:pt idx="871">
                  <c:v>17.463870532703993</c:v>
                </c:pt>
                <c:pt idx="872">
                  <c:v>17.463870532703993</c:v>
                </c:pt>
                <c:pt idx="873">
                  <c:v>17.463870532703993</c:v>
                </c:pt>
                <c:pt idx="874">
                  <c:v>17.463870532703993</c:v>
                </c:pt>
                <c:pt idx="875">
                  <c:v>17.463870532703993</c:v>
                </c:pt>
                <c:pt idx="876">
                  <c:v>17.463870532703993</c:v>
                </c:pt>
                <c:pt idx="877">
                  <c:v>17.463870532703993</c:v>
                </c:pt>
                <c:pt idx="878">
                  <c:v>17.463870532703993</c:v>
                </c:pt>
                <c:pt idx="879">
                  <c:v>17.463870532703993</c:v>
                </c:pt>
                <c:pt idx="880">
                  <c:v>17.463870532703993</c:v>
                </c:pt>
                <c:pt idx="881">
                  <c:v>17.463870532703993</c:v>
                </c:pt>
                <c:pt idx="882">
                  <c:v>17.463870532703993</c:v>
                </c:pt>
                <c:pt idx="883">
                  <c:v>17.463870532703993</c:v>
                </c:pt>
                <c:pt idx="884">
                  <c:v>17.463870532703993</c:v>
                </c:pt>
                <c:pt idx="885">
                  <c:v>17.463870532703993</c:v>
                </c:pt>
                <c:pt idx="886">
                  <c:v>17.463870532703993</c:v>
                </c:pt>
                <c:pt idx="887">
                  <c:v>17.463870532703993</c:v>
                </c:pt>
                <c:pt idx="888">
                  <c:v>17.463870532703993</c:v>
                </c:pt>
                <c:pt idx="889">
                  <c:v>17.463870532703993</c:v>
                </c:pt>
                <c:pt idx="890">
                  <c:v>17.463870532703993</c:v>
                </c:pt>
                <c:pt idx="891">
                  <c:v>17.463870532703993</c:v>
                </c:pt>
                <c:pt idx="892">
                  <c:v>17.463870532703993</c:v>
                </c:pt>
                <c:pt idx="893">
                  <c:v>17.463870532703993</c:v>
                </c:pt>
                <c:pt idx="894">
                  <c:v>17.463870532703993</c:v>
                </c:pt>
                <c:pt idx="895">
                  <c:v>17.463870532703993</c:v>
                </c:pt>
                <c:pt idx="896">
                  <c:v>17.463870532703993</c:v>
                </c:pt>
                <c:pt idx="897">
                  <c:v>17.463870532703993</c:v>
                </c:pt>
                <c:pt idx="898">
                  <c:v>17.463870532703993</c:v>
                </c:pt>
                <c:pt idx="899">
                  <c:v>17.463870532703993</c:v>
                </c:pt>
                <c:pt idx="900">
                  <c:v>17.463870532703993</c:v>
                </c:pt>
                <c:pt idx="901">
                  <c:v>17.463870532703993</c:v>
                </c:pt>
                <c:pt idx="902">
                  <c:v>17.463870532703993</c:v>
                </c:pt>
                <c:pt idx="903">
                  <c:v>17.463870532703993</c:v>
                </c:pt>
                <c:pt idx="904">
                  <c:v>17.463870532703993</c:v>
                </c:pt>
                <c:pt idx="905">
                  <c:v>17.463870532703993</c:v>
                </c:pt>
                <c:pt idx="906">
                  <c:v>17.463870532703993</c:v>
                </c:pt>
                <c:pt idx="907">
                  <c:v>17.463870532703993</c:v>
                </c:pt>
                <c:pt idx="908">
                  <c:v>17.463870532703993</c:v>
                </c:pt>
                <c:pt idx="909">
                  <c:v>17.463870532703993</c:v>
                </c:pt>
                <c:pt idx="910">
                  <c:v>17.463870532703993</c:v>
                </c:pt>
                <c:pt idx="911">
                  <c:v>17.463870532703993</c:v>
                </c:pt>
                <c:pt idx="912">
                  <c:v>17.463870532703993</c:v>
                </c:pt>
                <c:pt idx="913">
                  <c:v>17.463870532703993</c:v>
                </c:pt>
                <c:pt idx="914">
                  <c:v>17.463870532703993</c:v>
                </c:pt>
                <c:pt idx="915">
                  <c:v>17.463870532703993</c:v>
                </c:pt>
                <c:pt idx="916">
                  <c:v>17.463870532703993</c:v>
                </c:pt>
                <c:pt idx="917">
                  <c:v>17.463870532703993</c:v>
                </c:pt>
                <c:pt idx="918">
                  <c:v>17.463870532703993</c:v>
                </c:pt>
                <c:pt idx="919">
                  <c:v>17.463870532703993</c:v>
                </c:pt>
                <c:pt idx="920">
                  <c:v>17.463870532703993</c:v>
                </c:pt>
                <c:pt idx="921">
                  <c:v>17.463870532703993</c:v>
                </c:pt>
                <c:pt idx="922">
                  <c:v>17.463870532703993</c:v>
                </c:pt>
                <c:pt idx="923">
                  <c:v>17.463870532703993</c:v>
                </c:pt>
                <c:pt idx="924">
                  <c:v>17.463870532703993</c:v>
                </c:pt>
                <c:pt idx="925">
                  <c:v>17.463870532703993</c:v>
                </c:pt>
                <c:pt idx="926">
                  <c:v>17.463870532703993</c:v>
                </c:pt>
                <c:pt idx="927">
                  <c:v>17.463870532703993</c:v>
                </c:pt>
                <c:pt idx="928">
                  <c:v>17.463870532703993</c:v>
                </c:pt>
                <c:pt idx="929">
                  <c:v>17.463870532703993</c:v>
                </c:pt>
                <c:pt idx="930">
                  <c:v>17.463870532703993</c:v>
                </c:pt>
                <c:pt idx="931">
                  <c:v>17.463870532703993</c:v>
                </c:pt>
                <c:pt idx="932">
                  <c:v>17.463870532703993</c:v>
                </c:pt>
                <c:pt idx="933">
                  <c:v>17.463870532703993</c:v>
                </c:pt>
                <c:pt idx="934">
                  <c:v>17.463870532703993</c:v>
                </c:pt>
                <c:pt idx="935">
                  <c:v>17.463870532703993</c:v>
                </c:pt>
                <c:pt idx="936">
                  <c:v>17.463870532703993</c:v>
                </c:pt>
                <c:pt idx="937">
                  <c:v>17.463870532703993</c:v>
                </c:pt>
                <c:pt idx="938">
                  <c:v>17.463870532703993</c:v>
                </c:pt>
                <c:pt idx="939">
                  <c:v>17.463870532703993</c:v>
                </c:pt>
                <c:pt idx="940">
                  <c:v>17.463870532703993</c:v>
                </c:pt>
                <c:pt idx="941">
                  <c:v>17.463870532703993</c:v>
                </c:pt>
                <c:pt idx="942">
                  <c:v>17.463870532703993</c:v>
                </c:pt>
                <c:pt idx="943">
                  <c:v>17.463870532703993</c:v>
                </c:pt>
                <c:pt idx="944">
                  <c:v>17.463870532703993</c:v>
                </c:pt>
                <c:pt idx="945">
                  <c:v>17.463870532703993</c:v>
                </c:pt>
                <c:pt idx="946">
                  <c:v>17.463870532703993</c:v>
                </c:pt>
                <c:pt idx="947">
                  <c:v>17.463870532703993</c:v>
                </c:pt>
                <c:pt idx="948">
                  <c:v>17.463870532703993</c:v>
                </c:pt>
                <c:pt idx="949">
                  <c:v>17.463870532703993</c:v>
                </c:pt>
                <c:pt idx="950">
                  <c:v>17.463870532703993</c:v>
                </c:pt>
                <c:pt idx="951">
                  <c:v>17.463870532703993</c:v>
                </c:pt>
                <c:pt idx="952">
                  <c:v>17.463870532703993</c:v>
                </c:pt>
                <c:pt idx="953">
                  <c:v>17.463870532703993</c:v>
                </c:pt>
                <c:pt idx="954">
                  <c:v>17.463870532703993</c:v>
                </c:pt>
                <c:pt idx="955">
                  <c:v>17.463870532703993</c:v>
                </c:pt>
                <c:pt idx="956">
                  <c:v>17.463870532703993</c:v>
                </c:pt>
                <c:pt idx="957">
                  <c:v>17.463870532703993</c:v>
                </c:pt>
                <c:pt idx="958">
                  <c:v>17.463870532703993</c:v>
                </c:pt>
                <c:pt idx="959">
                  <c:v>17.463870532703993</c:v>
                </c:pt>
                <c:pt idx="960">
                  <c:v>17.463870532703993</c:v>
                </c:pt>
                <c:pt idx="961">
                  <c:v>17.463870532703993</c:v>
                </c:pt>
                <c:pt idx="962">
                  <c:v>17.463870532703993</c:v>
                </c:pt>
                <c:pt idx="963">
                  <c:v>17.463870532703993</c:v>
                </c:pt>
                <c:pt idx="964">
                  <c:v>17.463870532703993</c:v>
                </c:pt>
                <c:pt idx="965">
                  <c:v>17.463870532703993</c:v>
                </c:pt>
                <c:pt idx="966">
                  <c:v>17.463870532703993</c:v>
                </c:pt>
                <c:pt idx="967">
                  <c:v>17.463870532703993</c:v>
                </c:pt>
                <c:pt idx="968">
                  <c:v>17.463870532703993</c:v>
                </c:pt>
                <c:pt idx="969">
                  <c:v>17.463870532703993</c:v>
                </c:pt>
                <c:pt idx="970">
                  <c:v>17.463870532703993</c:v>
                </c:pt>
                <c:pt idx="971">
                  <c:v>17.463870532703993</c:v>
                </c:pt>
                <c:pt idx="972">
                  <c:v>17.463870532703993</c:v>
                </c:pt>
                <c:pt idx="973">
                  <c:v>17.463870532703993</c:v>
                </c:pt>
                <c:pt idx="974">
                  <c:v>17.463870532703993</c:v>
                </c:pt>
                <c:pt idx="975">
                  <c:v>17.463870532703993</c:v>
                </c:pt>
                <c:pt idx="976">
                  <c:v>17.463870532703993</c:v>
                </c:pt>
                <c:pt idx="977">
                  <c:v>17.463870532703993</c:v>
                </c:pt>
                <c:pt idx="978">
                  <c:v>17.463870532703993</c:v>
                </c:pt>
                <c:pt idx="979">
                  <c:v>17.463870532703993</c:v>
                </c:pt>
                <c:pt idx="980">
                  <c:v>17.463870532703993</c:v>
                </c:pt>
                <c:pt idx="981">
                  <c:v>17.463870532703993</c:v>
                </c:pt>
                <c:pt idx="982">
                  <c:v>17.463870532703993</c:v>
                </c:pt>
                <c:pt idx="983">
                  <c:v>17.463870532703993</c:v>
                </c:pt>
                <c:pt idx="984">
                  <c:v>17.463870532703993</c:v>
                </c:pt>
                <c:pt idx="985">
                  <c:v>17.463870532703993</c:v>
                </c:pt>
                <c:pt idx="986">
                  <c:v>17.463870532703993</c:v>
                </c:pt>
                <c:pt idx="987">
                  <c:v>17.463870532703993</c:v>
                </c:pt>
                <c:pt idx="988">
                  <c:v>17.463870532703993</c:v>
                </c:pt>
                <c:pt idx="989">
                  <c:v>17.463870532703993</c:v>
                </c:pt>
                <c:pt idx="990">
                  <c:v>17.463870532703993</c:v>
                </c:pt>
                <c:pt idx="991">
                  <c:v>17.463870532703993</c:v>
                </c:pt>
                <c:pt idx="992">
                  <c:v>17.463870532703993</c:v>
                </c:pt>
                <c:pt idx="993">
                  <c:v>17.463870532703993</c:v>
                </c:pt>
                <c:pt idx="994">
                  <c:v>17.463870532703993</c:v>
                </c:pt>
                <c:pt idx="995">
                  <c:v>17.463870532703993</c:v>
                </c:pt>
                <c:pt idx="996">
                  <c:v>17.463870532703993</c:v>
                </c:pt>
                <c:pt idx="997">
                  <c:v>17.463870532703993</c:v>
                </c:pt>
                <c:pt idx="998">
                  <c:v>17.463870532703993</c:v>
                </c:pt>
                <c:pt idx="999">
                  <c:v>17.463870532703993</c:v>
                </c:pt>
                <c:pt idx="1000">
                  <c:v>17.463870532703993</c:v>
                </c:pt>
                <c:pt idx="1001">
                  <c:v>17.463870532703993</c:v>
                </c:pt>
                <c:pt idx="1002">
                  <c:v>17.463870532703993</c:v>
                </c:pt>
                <c:pt idx="1003">
                  <c:v>17.463870532703993</c:v>
                </c:pt>
                <c:pt idx="1004">
                  <c:v>17.463870532703993</c:v>
                </c:pt>
                <c:pt idx="1005">
                  <c:v>17.463870532703993</c:v>
                </c:pt>
                <c:pt idx="1006">
                  <c:v>17.463870532703993</c:v>
                </c:pt>
                <c:pt idx="1007">
                  <c:v>17.463870532703993</c:v>
                </c:pt>
                <c:pt idx="1008">
                  <c:v>17.463870532703993</c:v>
                </c:pt>
                <c:pt idx="1009">
                  <c:v>17.463870532703993</c:v>
                </c:pt>
                <c:pt idx="1010">
                  <c:v>17.463870532703993</c:v>
                </c:pt>
                <c:pt idx="1011">
                  <c:v>17.463870532703993</c:v>
                </c:pt>
                <c:pt idx="1012">
                  <c:v>17.463870532703993</c:v>
                </c:pt>
                <c:pt idx="1013">
                  <c:v>17.463870532703993</c:v>
                </c:pt>
                <c:pt idx="1014">
                  <c:v>17.463870532703993</c:v>
                </c:pt>
                <c:pt idx="1015">
                  <c:v>17.463870532703993</c:v>
                </c:pt>
                <c:pt idx="1016">
                  <c:v>17.463870532703993</c:v>
                </c:pt>
                <c:pt idx="1017">
                  <c:v>17.463870532703993</c:v>
                </c:pt>
                <c:pt idx="1018">
                  <c:v>17.463870532703993</c:v>
                </c:pt>
                <c:pt idx="1019">
                  <c:v>17.463870532703993</c:v>
                </c:pt>
                <c:pt idx="1020">
                  <c:v>17.463870532703993</c:v>
                </c:pt>
                <c:pt idx="1021">
                  <c:v>17.463870532703993</c:v>
                </c:pt>
                <c:pt idx="1022">
                  <c:v>17.463870532703993</c:v>
                </c:pt>
                <c:pt idx="1023">
                  <c:v>17.463870532703993</c:v>
                </c:pt>
                <c:pt idx="1024">
                  <c:v>17.463870532703993</c:v>
                </c:pt>
                <c:pt idx="1025">
                  <c:v>17.463870532703993</c:v>
                </c:pt>
                <c:pt idx="1026">
                  <c:v>17.463870532703993</c:v>
                </c:pt>
                <c:pt idx="1027">
                  <c:v>17.463870532703993</c:v>
                </c:pt>
                <c:pt idx="1028">
                  <c:v>17.463870532703993</c:v>
                </c:pt>
                <c:pt idx="1029">
                  <c:v>17.463870532703993</c:v>
                </c:pt>
                <c:pt idx="1030">
                  <c:v>17.463870532703993</c:v>
                </c:pt>
                <c:pt idx="1031">
                  <c:v>17.463870532703993</c:v>
                </c:pt>
                <c:pt idx="1032">
                  <c:v>17.463870532703993</c:v>
                </c:pt>
                <c:pt idx="1033">
                  <c:v>17.463870532703993</c:v>
                </c:pt>
                <c:pt idx="1034">
                  <c:v>17.463870532703993</c:v>
                </c:pt>
                <c:pt idx="1035">
                  <c:v>17.463870532703993</c:v>
                </c:pt>
                <c:pt idx="1036">
                  <c:v>17.463870532703993</c:v>
                </c:pt>
                <c:pt idx="1037">
                  <c:v>17.463870532703993</c:v>
                </c:pt>
                <c:pt idx="1038">
                  <c:v>17.463870532703993</c:v>
                </c:pt>
                <c:pt idx="1039">
                  <c:v>17.463870532703993</c:v>
                </c:pt>
                <c:pt idx="1040">
                  <c:v>17.463870532703993</c:v>
                </c:pt>
                <c:pt idx="1041">
                  <c:v>17.463870532703993</c:v>
                </c:pt>
                <c:pt idx="1042">
                  <c:v>17.463870532703993</c:v>
                </c:pt>
                <c:pt idx="1043">
                  <c:v>17.463870532703993</c:v>
                </c:pt>
                <c:pt idx="1044">
                  <c:v>17.463870532703993</c:v>
                </c:pt>
                <c:pt idx="1045">
                  <c:v>17.463870532703993</c:v>
                </c:pt>
                <c:pt idx="1046">
                  <c:v>17.463870532703993</c:v>
                </c:pt>
                <c:pt idx="1047">
                  <c:v>17.463870532703993</c:v>
                </c:pt>
                <c:pt idx="1048">
                  <c:v>17.463870532703993</c:v>
                </c:pt>
                <c:pt idx="1049">
                  <c:v>17.463870532703993</c:v>
                </c:pt>
                <c:pt idx="1050">
                  <c:v>17.463870532703993</c:v>
                </c:pt>
                <c:pt idx="1051">
                  <c:v>17.463870532703993</c:v>
                </c:pt>
                <c:pt idx="1052">
                  <c:v>17.463870532703993</c:v>
                </c:pt>
                <c:pt idx="1053">
                  <c:v>17.463870532703993</c:v>
                </c:pt>
                <c:pt idx="1054">
                  <c:v>17.463870532703993</c:v>
                </c:pt>
                <c:pt idx="1055">
                  <c:v>17.463870532703993</c:v>
                </c:pt>
                <c:pt idx="1056">
                  <c:v>17.463870532703993</c:v>
                </c:pt>
                <c:pt idx="1057">
                  <c:v>17.463870532703993</c:v>
                </c:pt>
                <c:pt idx="1058">
                  <c:v>17.463870532703993</c:v>
                </c:pt>
                <c:pt idx="1059">
                  <c:v>17.463870532703993</c:v>
                </c:pt>
                <c:pt idx="1060">
                  <c:v>17.463870532703993</c:v>
                </c:pt>
                <c:pt idx="1061">
                  <c:v>17.463870532703993</c:v>
                </c:pt>
                <c:pt idx="1062">
                  <c:v>17.463870532703993</c:v>
                </c:pt>
                <c:pt idx="1063">
                  <c:v>17.463870532703993</c:v>
                </c:pt>
                <c:pt idx="1064">
                  <c:v>17.463870532703993</c:v>
                </c:pt>
                <c:pt idx="1065">
                  <c:v>17.463870532703993</c:v>
                </c:pt>
                <c:pt idx="1066">
                  <c:v>17.463870532703993</c:v>
                </c:pt>
                <c:pt idx="1067">
                  <c:v>17.463870532703993</c:v>
                </c:pt>
                <c:pt idx="1068">
                  <c:v>17.463870532703993</c:v>
                </c:pt>
                <c:pt idx="1069">
                  <c:v>17.463870532703993</c:v>
                </c:pt>
                <c:pt idx="1070">
                  <c:v>17.463870532703993</c:v>
                </c:pt>
                <c:pt idx="1071">
                  <c:v>17.463870532703993</c:v>
                </c:pt>
                <c:pt idx="1072">
                  <c:v>17.463870532703993</c:v>
                </c:pt>
                <c:pt idx="1073">
                  <c:v>17.463870532703993</c:v>
                </c:pt>
                <c:pt idx="1074">
                  <c:v>17.463870532703993</c:v>
                </c:pt>
                <c:pt idx="1075">
                  <c:v>17.463870532703993</c:v>
                </c:pt>
                <c:pt idx="1076">
                  <c:v>17.463870532703993</c:v>
                </c:pt>
                <c:pt idx="1077">
                  <c:v>17.463870532703993</c:v>
                </c:pt>
                <c:pt idx="1078">
                  <c:v>17.463870532703993</c:v>
                </c:pt>
                <c:pt idx="1079">
                  <c:v>17.463870532703993</c:v>
                </c:pt>
                <c:pt idx="1080">
                  <c:v>17.463870532703993</c:v>
                </c:pt>
                <c:pt idx="1081">
                  <c:v>17.463870532703993</c:v>
                </c:pt>
                <c:pt idx="1082">
                  <c:v>17.463870532703993</c:v>
                </c:pt>
                <c:pt idx="1083">
                  <c:v>17.463870532703993</c:v>
                </c:pt>
                <c:pt idx="1084">
                  <c:v>17.463870532703993</c:v>
                </c:pt>
                <c:pt idx="1085">
                  <c:v>17.463870532703993</c:v>
                </c:pt>
                <c:pt idx="1086">
                  <c:v>17.463870532703993</c:v>
                </c:pt>
                <c:pt idx="1087">
                  <c:v>17.463870532703993</c:v>
                </c:pt>
                <c:pt idx="1088">
                  <c:v>17.463870532703993</c:v>
                </c:pt>
                <c:pt idx="1089">
                  <c:v>17.463870532703993</c:v>
                </c:pt>
                <c:pt idx="1090">
                  <c:v>17.463870532703993</c:v>
                </c:pt>
                <c:pt idx="1091">
                  <c:v>17.463870532703993</c:v>
                </c:pt>
                <c:pt idx="1092">
                  <c:v>17.463870532703993</c:v>
                </c:pt>
                <c:pt idx="1093">
                  <c:v>17.463870532703993</c:v>
                </c:pt>
                <c:pt idx="1094">
                  <c:v>17.463870532703993</c:v>
                </c:pt>
                <c:pt idx="1095">
                  <c:v>17.463870532703993</c:v>
                </c:pt>
                <c:pt idx="1096">
                  <c:v>17.463870532703993</c:v>
                </c:pt>
                <c:pt idx="1097">
                  <c:v>17.463870532703993</c:v>
                </c:pt>
                <c:pt idx="1098">
                  <c:v>17.463870532703993</c:v>
                </c:pt>
                <c:pt idx="1099">
                  <c:v>17.463870532703993</c:v>
                </c:pt>
                <c:pt idx="1100">
                  <c:v>17.463870532703993</c:v>
                </c:pt>
                <c:pt idx="1101">
                  <c:v>17.463870532703993</c:v>
                </c:pt>
                <c:pt idx="1102">
                  <c:v>17.463870532703993</c:v>
                </c:pt>
                <c:pt idx="1103">
                  <c:v>17.463870532703993</c:v>
                </c:pt>
                <c:pt idx="1104">
                  <c:v>17.463870532703993</c:v>
                </c:pt>
                <c:pt idx="1105">
                  <c:v>17.463870532703993</c:v>
                </c:pt>
                <c:pt idx="1106">
                  <c:v>17.463870532703993</c:v>
                </c:pt>
                <c:pt idx="1107">
                  <c:v>17.463870532703993</c:v>
                </c:pt>
                <c:pt idx="1108">
                  <c:v>17.463870532703993</c:v>
                </c:pt>
                <c:pt idx="1109">
                  <c:v>17.463870532703993</c:v>
                </c:pt>
                <c:pt idx="1110">
                  <c:v>17.463870532703993</c:v>
                </c:pt>
                <c:pt idx="1111">
                  <c:v>17.463870532703993</c:v>
                </c:pt>
                <c:pt idx="1112">
                  <c:v>17.463870532703993</c:v>
                </c:pt>
                <c:pt idx="1113">
                  <c:v>17.463870532703993</c:v>
                </c:pt>
                <c:pt idx="1114">
                  <c:v>17.463870532703993</c:v>
                </c:pt>
                <c:pt idx="1115">
                  <c:v>17.463870532703993</c:v>
                </c:pt>
                <c:pt idx="1116">
                  <c:v>17.463870532703993</c:v>
                </c:pt>
                <c:pt idx="1117">
                  <c:v>17.463870532703993</c:v>
                </c:pt>
                <c:pt idx="1118">
                  <c:v>17.463870532703993</c:v>
                </c:pt>
                <c:pt idx="1119">
                  <c:v>17.463870532703993</c:v>
                </c:pt>
                <c:pt idx="1120">
                  <c:v>17.463870532703993</c:v>
                </c:pt>
                <c:pt idx="1121">
                  <c:v>17.463870532703993</c:v>
                </c:pt>
                <c:pt idx="1122">
                  <c:v>17.463870532703993</c:v>
                </c:pt>
                <c:pt idx="1123">
                  <c:v>17.463870532703993</c:v>
                </c:pt>
                <c:pt idx="1124">
                  <c:v>17.463870532703993</c:v>
                </c:pt>
                <c:pt idx="1125">
                  <c:v>17.463870532703993</c:v>
                </c:pt>
                <c:pt idx="1126">
                  <c:v>17.463870532703993</c:v>
                </c:pt>
                <c:pt idx="1127">
                  <c:v>17.463870532703993</c:v>
                </c:pt>
                <c:pt idx="1128">
                  <c:v>17.463870532703993</c:v>
                </c:pt>
                <c:pt idx="1129">
                  <c:v>17.463870532703993</c:v>
                </c:pt>
                <c:pt idx="1130">
                  <c:v>17.463870532703993</c:v>
                </c:pt>
                <c:pt idx="1131">
                  <c:v>17.463870532703993</c:v>
                </c:pt>
                <c:pt idx="1132">
                  <c:v>17.463870532703993</c:v>
                </c:pt>
                <c:pt idx="1133">
                  <c:v>17.463870532703993</c:v>
                </c:pt>
                <c:pt idx="1134">
                  <c:v>17.463870532703993</c:v>
                </c:pt>
                <c:pt idx="1135">
                  <c:v>17.463870532703993</c:v>
                </c:pt>
                <c:pt idx="1136">
                  <c:v>17.463870532703993</c:v>
                </c:pt>
                <c:pt idx="1137">
                  <c:v>17.463870532703993</c:v>
                </c:pt>
                <c:pt idx="1138">
                  <c:v>17.463870532703993</c:v>
                </c:pt>
                <c:pt idx="1139">
                  <c:v>17.463870532703993</c:v>
                </c:pt>
                <c:pt idx="1140">
                  <c:v>17.463870532703993</c:v>
                </c:pt>
                <c:pt idx="1141">
                  <c:v>17.463870532703993</c:v>
                </c:pt>
                <c:pt idx="1142">
                  <c:v>17.463870532703993</c:v>
                </c:pt>
                <c:pt idx="1143">
                  <c:v>17.463870532703993</c:v>
                </c:pt>
                <c:pt idx="1144">
                  <c:v>17.463870532703993</c:v>
                </c:pt>
                <c:pt idx="1145">
                  <c:v>17.463870532703993</c:v>
                </c:pt>
                <c:pt idx="1146">
                  <c:v>17.463870532703993</c:v>
                </c:pt>
                <c:pt idx="1147">
                  <c:v>17.463870532703993</c:v>
                </c:pt>
                <c:pt idx="1148">
                  <c:v>17.463870532703993</c:v>
                </c:pt>
                <c:pt idx="1149">
                  <c:v>17.463870532703993</c:v>
                </c:pt>
                <c:pt idx="1150">
                  <c:v>17.463870532703993</c:v>
                </c:pt>
                <c:pt idx="1151">
                  <c:v>17.463870532703993</c:v>
                </c:pt>
                <c:pt idx="1152">
                  <c:v>17.463870532703993</c:v>
                </c:pt>
                <c:pt idx="1153">
                  <c:v>17.463870532703993</c:v>
                </c:pt>
                <c:pt idx="1154">
                  <c:v>17.463870532703993</c:v>
                </c:pt>
                <c:pt idx="1155">
                  <c:v>17.463870532703993</c:v>
                </c:pt>
                <c:pt idx="1156">
                  <c:v>17.463870532703993</c:v>
                </c:pt>
                <c:pt idx="1157">
                  <c:v>17.463870532703993</c:v>
                </c:pt>
                <c:pt idx="1158">
                  <c:v>17.463870532703993</c:v>
                </c:pt>
                <c:pt idx="1159">
                  <c:v>17.463870532703993</c:v>
                </c:pt>
                <c:pt idx="1160">
                  <c:v>17.463870532703993</c:v>
                </c:pt>
                <c:pt idx="1161">
                  <c:v>17.463870532703993</c:v>
                </c:pt>
                <c:pt idx="1162">
                  <c:v>17.463870532703993</c:v>
                </c:pt>
                <c:pt idx="1163">
                  <c:v>17.463870532703993</c:v>
                </c:pt>
                <c:pt idx="1164">
                  <c:v>17.463870532703993</c:v>
                </c:pt>
                <c:pt idx="1165">
                  <c:v>17.463870532703993</c:v>
                </c:pt>
                <c:pt idx="1166">
                  <c:v>17.463870532703993</c:v>
                </c:pt>
                <c:pt idx="1167">
                  <c:v>17.463870532703993</c:v>
                </c:pt>
                <c:pt idx="1168">
                  <c:v>17.463870532703993</c:v>
                </c:pt>
                <c:pt idx="1169">
                  <c:v>17.463870532703993</c:v>
                </c:pt>
                <c:pt idx="1170">
                  <c:v>17.463870532703993</c:v>
                </c:pt>
                <c:pt idx="1171">
                  <c:v>17.463870532703993</c:v>
                </c:pt>
                <c:pt idx="1172">
                  <c:v>17.463870532703993</c:v>
                </c:pt>
                <c:pt idx="1173">
                  <c:v>17.463870532703993</c:v>
                </c:pt>
                <c:pt idx="1174">
                  <c:v>17.463870532703993</c:v>
                </c:pt>
                <c:pt idx="1175">
                  <c:v>17.463870532703993</c:v>
                </c:pt>
                <c:pt idx="1176">
                  <c:v>17.463870532703993</c:v>
                </c:pt>
                <c:pt idx="1177">
                  <c:v>17.463870532703993</c:v>
                </c:pt>
                <c:pt idx="1178">
                  <c:v>17.463870532703993</c:v>
                </c:pt>
                <c:pt idx="1179">
                  <c:v>17.463870532703993</c:v>
                </c:pt>
                <c:pt idx="1180">
                  <c:v>17.463870532703993</c:v>
                </c:pt>
                <c:pt idx="1181">
                  <c:v>17.463870532703993</c:v>
                </c:pt>
                <c:pt idx="1182">
                  <c:v>17.463870532703993</c:v>
                </c:pt>
                <c:pt idx="1183">
                  <c:v>17.463870532703993</c:v>
                </c:pt>
                <c:pt idx="1184">
                  <c:v>17.463870532703993</c:v>
                </c:pt>
                <c:pt idx="1185">
                  <c:v>17.463870532703993</c:v>
                </c:pt>
                <c:pt idx="1186">
                  <c:v>17.463870532703993</c:v>
                </c:pt>
                <c:pt idx="1187">
                  <c:v>17.463870532703993</c:v>
                </c:pt>
                <c:pt idx="1188">
                  <c:v>17.463870532703993</c:v>
                </c:pt>
                <c:pt idx="1189">
                  <c:v>17.463870532703993</c:v>
                </c:pt>
                <c:pt idx="1190">
                  <c:v>17.463870532703993</c:v>
                </c:pt>
                <c:pt idx="1191">
                  <c:v>17.463870532703993</c:v>
                </c:pt>
                <c:pt idx="1192">
                  <c:v>17.463870532703993</c:v>
                </c:pt>
                <c:pt idx="1193">
                  <c:v>17.463870532703993</c:v>
                </c:pt>
                <c:pt idx="1194">
                  <c:v>17.463870532703993</c:v>
                </c:pt>
                <c:pt idx="1195">
                  <c:v>17.463870532703993</c:v>
                </c:pt>
                <c:pt idx="1196">
                  <c:v>17.463870532703993</c:v>
                </c:pt>
                <c:pt idx="1197">
                  <c:v>17.463870532703993</c:v>
                </c:pt>
                <c:pt idx="1198">
                  <c:v>17.463870532703993</c:v>
                </c:pt>
                <c:pt idx="1199">
                  <c:v>17.463870532703993</c:v>
                </c:pt>
                <c:pt idx="1200">
                  <c:v>17.463870532703993</c:v>
                </c:pt>
                <c:pt idx="1201">
                  <c:v>17.463870532703993</c:v>
                </c:pt>
                <c:pt idx="1202">
                  <c:v>17.463870532703993</c:v>
                </c:pt>
                <c:pt idx="1203">
                  <c:v>17.463870532703993</c:v>
                </c:pt>
                <c:pt idx="1204">
                  <c:v>17.463870532703993</c:v>
                </c:pt>
                <c:pt idx="1205">
                  <c:v>17.463870532703993</c:v>
                </c:pt>
                <c:pt idx="1206">
                  <c:v>17.463870532703993</c:v>
                </c:pt>
                <c:pt idx="1207">
                  <c:v>17.463870532703993</c:v>
                </c:pt>
                <c:pt idx="1208">
                  <c:v>17.463870532703993</c:v>
                </c:pt>
                <c:pt idx="1209">
                  <c:v>17.463870532703993</c:v>
                </c:pt>
                <c:pt idx="1210">
                  <c:v>17.463870532703993</c:v>
                </c:pt>
                <c:pt idx="1211">
                  <c:v>17.463870532703993</c:v>
                </c:pt>
                <c:pt idx="1212">
                  <c:v>17.463870532703993</c:v>
                </c:pt>
                <c:pt idx="1213">
                  <c:v>17.463870532703993</c:v>
                </c:pt>
                <c:pt idx="1214">
                  <c:v>17.463870532703993</c:v>
                </c:pt>
                <c:pt idx="1215">
                  <c:v>17.463870532703993</c:v>
                </c:pt>
                <c:pt idx="1216">
                  <c:v>17.463870532703993</c:v>
                </c:pt>
                <c:pt idx="1217">
                  <c:v>17.463870532703993</c:v>
                </c:pt>
                <c:pt idx="1218">
                  <c:v>17.463870532703993</c:v>
                </c:pt>
                <c:pt idx="1219">
                  <c:v>17.463870532703993</c:v>
                </c:pt>
                <c:pt idx="1220">
                  <c:v>17.463870532703993</c:v>
                </c:pt>
                <c:pt idx="1221">
                  <c:v>17.463870532703993</c:v>
                </c:pt>
                <c:pt idx="1222">
                  <c:v>17.463870532703993</c:v>
                </c:pt>
                <c:pt idx="1223">
                  <c:v>17.463870532703993</c:v>
                </c:pt>
                <c:pt idx="1224">
                  <c:v>17.463870532703993</c:v>
                </c:pt>
                <c:pt idx="1225">
                  <c:v>17.463870532703993</c:v>
                </c:pt>
                <c:pt idx="1226">
                  <c:v>17.463870532703993</c:v>
                </c:pt>
                <c:pt idx="1227">
                  <c:v>17.463870532703993</c:v>
                </c:pt>
                <c:pt idx="1228">
                  <c:v>17.463870532703993</c:v>
                </c:pt>
                <c:pt idx="1229">
                  <c:v>17.463870532703993</c:v>
                </c:pt>
                <c:pt idx="1230">
                  <c:v>17.463870532703993</c:v>
                </c:pt>
                <c:pt idx="1231">
                  <c:v>17.463870532703993</c:v>
                </c:pt>
                <c:pt idx="1232">
                  <c:v>17.463870532703993</c:v>
                </c:pt>
                <c:pt idx="1233">
                  <c:v>17.463870532703993</c:v>
                </c:pt>
                <c:pt idx="1234">
                  <c:v>17.463870532703993</c:v>
                </c:pt>
                <c:pt idx="1235">
                  <c:v>17.463870532703993</c:v>
                </c:pt>
                <c:pt idx="1236">
                  <c:v>17.463870532703993</c:v>
                </c:pt>
                <c:pt idx="1237">
                  <c:v>17.463870532703993</c:v>
                </c:pt>
                <c:pt idx="1238">
                  <c:v>17.463870532703993</c:v>
                </c:pt>
                <c:pt idx="1239">
                  <c:v>17.463870532703993</c:v>
                </c:pt>
                <c:pt idx="1240">
                  <c:v>17.463870532703993</c:v>
                </c:pt>
                <c:pt idx="1241">
                  <c:v>17.463870532703993</c:v>
                </c:pt>
                <c:pt idx="1242">
                  <c:v>17.463870532703993</c:v>
                </c:pt>
                <c:pt idx="1243">
                  <c:v>17.463870532703993</c:v>
                </c:pt>
                <c:pt idx="1244">
                  <c:v>17.463870532703993</c:v>
                </c:pt>
                <c:pt idx="1245">
                  <c:v>17.463870532703993</c:v>
                </c:pt>
                <c:pt idx="1246">
                  <c:v>17.463870532703993</c:v>
                </c:pt>
                <c:pt idx="1247">
                  <c:v>17.463870532703993</c:v>
                </c:pt>
                <c:pt idx="1248">
                  <c:v>17.463870532703993</c:v>
                </c:pt>
                <c:pt idx="1249">
                  <c:v>17.463870532703993</c:v>
                </c:pt>
                <c:pt idx="1250">
                  <c:v>17.463870532703993</c:v>
                </c:pt>
                <c:pt idx="1251">
                  <c:v>17.463870532703993</c:v>
                </c:pt>
                <c:pt idx="1252">
                  <c:v>17.463870532703993</c:v>
                </c:pt>
                <c:pt idx="1253">
                  <c:v>17.463870532703993</c:v>
                </c:pt>
                <c:pt idx="1254">
                  <c:v>17.463870532703993</c:v>
                </c:pt>
                <c:pt idx="1255">
                  <c:v>17.463870532703993</c:v>
                </c:pt>
                <c:pt idx="1256">
                  <c:v>17.463870532703993</c:v>
                </c:pt>
                <c:pt idx="1257">
                  <c:v>17.463870532703993</c:v>
                </c:pt>
                <c:pt idx="1258">
                  <c:v>17.463870532703993</c:v>
                </c:pt>
                <c:pt idx="1259">
                  <c:v>17.463870532703993</c:v>
                </c:pt>
                <c:pt idx="1260">
                  <c:v>17.463870532703993</c:v>
                </c:pt>
                <c:pt idx="1261">
                  <c:v>17.463870532703993</c:v>
                </c:pt>
                <c:pt idx="1262">
                  <c:v>17.463870532703993</c:v>
                </c:pt>
                <c:pt idx="1263">
                  <c:v>17.463870532703993</c:v>
                </c:pt>
                <c:pt idx="1264">
                  <c:v>17.463870532703993</c:v>
                </c:pt>
                <c:pt idx="1265">
                  <c:v>17.463870532703993</c:v>
                </c:pt>
                <c:pt idx="1266">
                  <c:v>17.463870532703993</c:v>
                </c:pt>
                <c:pt idx="1267">
                  <c:v>17.463870532703993</c:v>
                </c:pt>
                <c:pt idx="1268">
                  <c:v>17.463870532703993</c:v>
                </c:pt>
                <c:pt idx="1269">
                  <c:v>17.463870532703993</c:v>
                </c:pt>
                <c:pt idx="1270">
                  <c:v>17.463870532703993</c:v>
                </c:pt>
                <c:pt idx="1271">
                  <c:v>17.463870532703993</c:v>
                </c:pt>
                <c:pt idx="1272">
                  <c:v>17.463870532703993</c:v>
                </c:pt>
                <c:pt idx="1273">
                  <c:v>17.463870532703993</c:v>
                </c:pt>
                <c:pt idx="1274">
                  <c:v>17.463870532703993</c:v>
                </c:pt>
                <c:pt idx="1275">
                  <c:v>17.463870532703993</c:v>
                </c:pt>
                <c:pt idx="1276">
                  <c:v>17.463870532703993</c:v>
                </c:pt>
                <c:pt idx="1277">
                  <c:v>17.463870532703993</c:v>
                </c:pt>
                <c:pt idx="1278">
                  <c:v>17.463870532703993</c:v>
                </c:pt>
                <c:pt idx="1279">
                  <c:v>17.463870532703993</c:v>
                </c:pt>
                <c:pt idx="1280">
                  <c:v>17.463870532703993</c:v>
                </c:pt>
                <c:pt idx="1281">
                  <c:v>17.463870532703993</c:v>
                </c:pt>
                <c:pt idx="1282">
                  <c:v>17.463870532703993</c:v>
                </c:pt>
                <c:pt idx="1283">
                  <c:v>17.463870532703993</c:v>
                </c:pt>
                <c:pt idx="1284">
                  <c:v>17.463870532703993</c:v>
                </c:pt>
                <c:pt idx="1285">
                  <c:v>17.463870532703993</c:v>
                </c:pt>
                <c:pt idx="1286">
                  <c:v>17.463870532703993</c:v>
                </c:pt>
                <c:pt idx="1287">
                  <c:v>17.463870532703993</c:v>
                </c:pt>
                <c:pt idx="1288">
                  <c:v>17.463870532703993</c:v>
                </c:pt>
                <c:pt idx="1289">
                  <c:v>17.463870532703993</c:v>
                </c:pt>
                <c:pt idx="1290">
                  <c:v>17.463870532703993</c:v>
                </c:pt>
                <c:pt idx="1291">
                  <c:v>17.463870532703993</c:v>
                </c:pt>
                <c:pt idx="1292">
                  <c:v>17.463870532703993</c:v>
                </c:pt>
                <c:pt idx="1293">
                  <c:v>17.463870532703993</c:v>
                </c:pt>
                <c:pt idx="1294">
                  <c:v>17.463870532703993</c:v>
                </c:pt>
                <c:pt idx="1295">
                  <c:v>17.463870532703993</c:v>
                </c:pt>
                <c:pt idx="1296">
                  <c:v>17.463870532703993</c:v>
                </c:pt>
                <c:pt idx="1297">
                  <c:v>17.463870532703993</c:v>
                </c:pt>
                <c:pt idx="1298">
                  <c:v>17.463870532703993</c:v>
                </c:pt>
                <c:pt idx="1299">
                  <c:v>17.463870532703993</c:v>
                </c:pt>
                <c:pt idx="1300">
                  <c:v>17.463870532703993</c:v>
                </c:pt>
                <c:pt idx="1301">
                  <c:v>17.463870532703993</c:v>
                </c:pt>
                <c:pt idx="1302">
                  <c:v>17.463870532703993</c:v>
                </c:pt>
                <c:pt idx="1303">
                  <c:v>17.463870532703993</c:v>
                </c:pt>
                <c:pt idx="1304">
                  <c:v>17.463870532703993</c:v>
                </c:pt>
                <c:pt idx="1305">
                  <c:v>17.463870532703993</c:v>
                </c:pt>
                <c:pt idx="1306">
                  <c:v>17.463870532703993</c:v>
                </c:pt>
                <c:pt idx="1307">
                  <c:v>17.463870532703993</c:v>
                </c:pt>
                <c:pt idx="1308">
                  <c:v>17.463870532703993</c:v>
                </c:pt>
                <c:pt idx="1309">
                  <c:v>17.463870532703993</c:v>
                </c:pt>
                <c:pt idx="1310">
                  <c:v>17.463870532703993</c:v>
                </c:pt>
                <c:pt idx="1311">
                  <c:v>17.463870532703993</c:v>
                </c:pt>
                <c:pt idx="1312">
                  <c:v>17.463870532703993</c:v>
                </c:pt>
                <c:pt idx="1313">
                  <c:v>17.463870532703993</c:v>
                </c:pt>
                <c:pt idx="1314">
                  <c:v>17.463870532703993</c:v>
                </c:pt>
                <c:pt idx="1315">
                  <c:v>17.463870532703993</c:v>
                </c:pt>
                <c:pt idx="1316">
                  <c:v>17.463870532703993</c:v>
                </c:pt>
                <c:pt idx="1317">
                  <c:v>17.463870532703993</c:v>
                </c:pt>
                <c:pt idx="1318">
                  <c:v>17.463870532703993</c:v>
                </c:pt>
                <c:pt idx="1319">
                  <c:v>17.463870532703993</c:v>
                </c:pt>
                <c:pt idx="1320">
                  <c:v>17.463870532703993</c:v>
                </c:pt>
                <c:pt idx="1321">
                  <c:v>17.463870532703993</c:v>
                </c:pt>
                <c:pt idx="1322">
                  <c:v>17.463870532703993</c:v>
                </c:pt>
                <c:pt idx="1323">
                  <c:v>17.463870532703993</c:v>
                </c:pt>
                <c:pt idx="1324">
                  <c:v>17.463870532703993</c:v>
                </c:pt>
                <c:pt idx="1325">
                  <c:v>17.463870532703993</c:v>
                </c:pt>
                <c:pt idx="1326">
                  <c:v>17.463870532703993</c:v>
                </c:pt>
                <c:pt idx="1327">
                  <c:v>17.463870532703993</c:v>
                </c:pt>
                <c:pt idx="1328">
                  <c:v>17.463870532703993</c:v>
                </c:pt>
                <c:pt idx="1329">
                  <c:v>17.463870532703993</c:v>
                </c:pt>
                <c:pt idx="1330">
                  <c:v>17.463870532703993</c:v>
                </c:pt>
                <c:pt idx="1331">
                  <c:v>17.463870532703993</c:v>
                </c:pt>
                <c:pt idx="1332">
                  <c:v>17.463870532703993</c:v>
                </c:pt>
                <c:pt idx="1333">
                  <c:v>17.463870532703993</c:v>
                </c:pt>
                <c:pt idx="1334">
                  <c:v>17.463870532703993</c:v>
                </c:pt>
                <c:pt idx="1335">
                  <c:v>17.463870532703993</c:v>
                </c:pt>
                <c:pt idx="1336">
                  <c:v>17.463870532703993</c:v>
                </c:pt>
                <c:pt idx="1337">
                  <c:v>17.463870532703993</c:v>
                </c:pt>
                <c:pt idx="1338">
                  <c:v>17.463870532703993</c:v>
                </c:pt>
                <c:pt idx="1339">
                  <c:v>17.463870532703993</c:v>
                </c:pt>
                <c:pt idx="1340">
                  <c:v>17.463870532703993</c:v>
                </c:pt>
                <c:pt idx="1341">
                  <c:v>17.463870532703993</c:v>
                </c:pt>
                <c:pt idx="1342">
                  <c:v>17.463870532703993</c:v>
                </c:pt>
                <c:pt idx="1343">
                  <c:v>17.463870532703993</c:v>
                </c:pt>
                <c:pt idx="1344">
                  <c:v>17.463870532703993</c:v>
                </c:pt>
                <c:pt idx="1345">
                  <c:v>17.463870532703993</c:v>
                </c:pt>
                <c:pt idx="1346">
                  <c:v>17.463870532703993</c:v>
                </c:pt>
                <c:pt idx="1347">
                  <c:v>17.463870532703993</c:v>
                </c:pt>
                <c:pt idx="1348">
                  <c:v>17.463870532703993</c:v>
                </c:pt>
                <c:pt idx="1349">
                  <c:v>17.463870532703993</c:v>
                </c:pt>
                <c:pt idx="1350">
                  <c:v>17.463870532703993</c:v>
                </c:pt>
                <c:pt idx="1351">
                  <c:v>17.463870532703993</c:v>
                </c:pt>
                <c:pt idx="1352">
                  <c:v>17.463870532703993</c:v>
                </c:pt>
                <c:pt idx="1353">
                  <c:v>17.463870532703993</c:v>
                </c:pt>
                <c:pt idx="1354">
                  <c:v>17.463870532703993</c:v>
                </c:pt>
                <c:pt idx="1355">
                  <c:v>17.463870532703993</c:v>
                </c:pt>
                <c:pt idx="1356">
                  <c:v>17.463870532703993</c:v>
                </c:pt>
                <c:pt idx="1357">
                  <c:v>17.463870532703993</c:v>
                </c:pt>
                <c:pt idx="1358">
                  <c:v>17.463870532703993</c:v>
                </c:pt>
                <c:pt idx="1359">
                  <c:v>17.463870532703993</c:v>
                </c:pt>
                <c:pt idx="1360">
                  <c:v>17.463870532703993</c:v>
                </c:pt>
                <c:pt idx="1361">
                  <c:v>17.463870532703993</c:v>
                </c:pt>
                <c:pt idx="1362">
                  <c:v>17.463870532703993</c:v>
                </c:pt>
                <c:pt idx="1363">
                  <c:v>17.463870532703993</c:v>
                </c:pt>
                <c:pt idx="1364">
                  <c:v>17.463870532703993</c:v>
                </c:pt>
                <c:pt idx="1365">
                  <c:v>17.463870532703993</c:v>
                </c:pt>
                <c:pt idx="1366">
                  <c:v>17.463870532703993</c:v>
                </c:pt>
                <c:pt idx="1367">
                  <c:v>17.463870532703993</c:v>
                </c:pt>
                <c:pt idx="1368">
                  <c:v>17.463870532703993</c:v>
                </c:pt>
                <c:pt idx="1369">
                  <c:v>17.463870532703993</c:v>
                </c:pt>
                <c:pt idx="1370">
                  <c:v>17.463870532703993</c:v>
                </c:pt>
                <c:pt idx="1371">
                  <c:v>17.463870532703993</c:v>
                </c:pt>
                <c:pt idx="1372">
                  <c:v>17.463870532703993</c:v>
                </c:pt>
                <c:pt idx="1373">
                  <c:v>17.463870532703993</c:v>
                </c:pt>
                <c:pt idx="1374">
                  <c:v>17.463870532703993</c:v>
                </c:pt>
                <c:pt idx="1375">
                  <c:v>17.463870532703993</c:v>
                </c:pt>
                <c:pt idx="1376">
                  <c:v>17.463870532703993</c:v>
                </c:pt>
                <c:pt idx="1377">
                  <c:v>17.463870532703993</c:v>
                </c:pt>
                <c:pt idx="1378">
                  <c:v>17.463870532703993</c:v>
                </c:pt>
                <c:pt idx="1379">
                  <c:v>17.463870532703993</c:v>
                </c:pt>
                <c:pt idx="1380">
                  <c:v>17.463870532703993</c:v>
                </c:pt>
                <c:pt idx="1381">
                  <c:v>17.463870532703993</c:v>
                </c:pt>
                <c:pt idx="1382">
                  <c:v>17.463870532703993</c:v>
                </c:pt>
                <c:pt idx="1383">
                  <c:v>17.463870532703993</c:v>
                </c:pt>
                <c:pt idx="1384">
                  <c:v>17.463870532703993</c:v>
                </c:pt>
                <c:pt idx="1385">
                  <c:v>17.463870532703993</c:v>
                </c:pt>
                <c:pt idx="1386">
                  <c:v>17.463870532703993</c:v>
                </c:pt>
                <c:pt idx="1387">
                  <c:v>17.463870532703993</c:v>
                </c:pt>
                <c:pt idx="1388">
                  <c:v>17.463870532703993</c:v>
                </c:pt>
                <c:pt idx="1389">
                  <c:v>17.463870532703993</c:v>
                </c:pt>
                <c:pt idx="1390">
                  <c:v>17.463870532703993</c:v>
                </c:pt>
                <c:pt idx="1391">
                  <c:v>17.463870532703993</c:v>
                </c:pt>
                <c:pt idx="1392">
                  <c:v>17.463870532703993</c:v>
                </c:pt>
                <c:pt idx="1393">
                  <c:v>17.463870532703993</c:v>
                </c:pt>
                <c:pt idx="1394">
                  <c:v>17.463870532703993</c:v>
                </c:pt>
                <c:pt idx="1395">
                  <c:v>17.463870532703993</c:v>
                </c:pt>
                <c:pt idx="1396">
                  <c:v>17.463870532703993</c:v>
                </c:pt>
                <c:pt idx="1397">
                  <c:v>17.463870532703993</c:v>
                </c:pt>
                <c:pt idx="1398">
                  <c:v>17.463870532703993</c:v>
                </c:pt>
                <c:pt idx="1399">
                  <c:v>17.463870532703993</c:v>
                </c:pt>
                <c:pt idx="1400">
                  <c:v>17.463870532703993</c:v>
                </c:pt>
                <c:pt idx="1401">
                  <c:v>17.463870532703993</c:v>
                </c:pt>
                <c:pt idx="1402">
                  <c:v>17.463870532703993</c:v>
                </c:pt>
                <c:pt idx="1403">
                  <c:v>17.463870532703993</c:v>
                </c:pt>
                <c:pt idx="1404">
                  <c:v>17.463870532703993</c:v>
                </c:pt>
                <c:pt idx="1405">
                  <c:v>17.463870532703993</c:v>
                </c:pt>
                <c:pt idx="1406">
                  <c:v>17.463870532703993</c:v>
                </c:pt>
                <c:pt idx="1407">
                  <c:v>17.463870532703993</c:v>
                </c:pt>
                <c:pt idx="1408">
                  <c:v>17.463870532703993</c:v>
                </c:pt>
                <c:pt idx="1409">
                  <c:v>17.463870532703993</c:v>
                </c:pt>
                <c:pt idx="1410">
                  <c:v>17.463870532703993</c:v>
                </c:pt>
                <c:pt idx="1411">
                  <c:v>17.463870532703993</c:v>
                </c:pt>
                <c:pt idx="1412">
                  <c:v>17.463870532703993</c:v>
                </c:pt>
                <c:pt idx="1413">
                  <c:v>17.463870532703993</c:v>
                </c:pt>
                <c:pt idx="1414">
                  <c:v>17.463870532703993</c:v>
                </c:pt>
                <c:pt idx="1415">
                  <c:v>17.463870532703993</c:v>
                </c:pt>
                <c:pt idx="1416">
                  <c:v>17.463870532703993</c:v>
                </c:pt>
                <c:pt idx="1417">
                  <c:v>17.463870532703993</c:v>
                </c:pt>
                <c:pt idx="1418">
                  <c:v>17.463870532703993</c:v>
                </c:pt>
                <c:pt idx="1419">
                  <c:v>17.463870532703993</c:v>
                </c:pt>
                <c:pt idx="1420">
                  <c:v>17.463870532703993</c:v>
                </c:pt>
                <c:pt idx="1421">
                  <c:v>17.463870532703993</c:v>
                </c:pt>
                <c:pt idx="1422">
                  <c:v>17.463870532703993</c:v>
                </c:pt>
                <c:pt idx="1423">
                  <c:v>17.463870532703993</c:v>
                </c:pt>
                <c:pt idx="1424">
                  <c:v>17.463870532703993</c:v>
                </c:pt>
                <c:pt idx="1425">
                  <c:v>17.463870532703993</c:v>
                </c:pt>
                <c:pt idx="1426">
                  <c:v>17.463870532703993</c:v>
                </c:pt>
                <c:pt idx="1427">
                  <c:v>17.463870532703993</c:v>
                </c:pt>
                <c:pt idx="1428">
                  <c:v>17.463870532703993</c:v>
                </c:pt>
                <c:pt idx="1429">
                  <c:v>17.463870532703993</c:v>
                </c:pt>
                <c:pt idx="1430">
                  <c:v>17.463870532703993</c:v>
                </c:pt>
                <c:pt idx="1431">
                  <c:v>17.463870532703993</c:v>
                </c:pt>
                <c:pt idx="1432">
                  <c:v>17.463870532703993</c:v>
                </c:pt>
                <c:pt idx="1433">
                  <c:v>17.463870532703993</c:v>
                </c:pt>
                <c:pt idx="1434">
                  <c:v>17.463870532703993</c:v>
                </c:pt>
                <c:pt idx="1435">
                  <c:v>17.463870532703993</c:v>
                </c:pt>
                <c:pt idx="1436">
                  <c:v>17.463870532703993</c:v>
                </c:pt>
                <c:pt idx="1437">
                  <c:v>17.463870532703993</c:v>
                </c:pt>
                <c:pt idx="1438">
                  <c:v>17.463870532703993</c:v>
                </c:pt>
                <c:pt idx="1439">
                  <c:v>17.463870532703993</c:v>
                </c:pt>
                <c:pt idx="1440">
                  <c:v>17.463870532703993</c:v>
                </c:pt>
                <c:pt idx="1441">
                  <c:v>17.463870532703993</c:v>
                </c:pt>
                <c:pt idx="1442">
                  <c:v>17.463870532703993</c:v>
                </c:pt>
                <c:pt idx="1443">
                  <c:v>17.463870532703993</c:v>
                </c:pt>
                <c:pt idx="1444">
                  <c:v>17.463870532703993</c:v>
                </c:pt>
                <c:pt idx="1445">
                  <c:v>17.463870532703993</c:v>
                </c:pt>
                <c:pt idx="1446">
                  <c:v>17.463870532703993</c:v>
                </c:pt>
                <c:pt idx="1447">
                  <c:v>17.463870532703993</c:v>
                </c:pt>
                <c:pt idx="1448">
                  <c:v>17.463870532703993</c:v>
                </c:pt>
                <c:pt idx="1449">
                  <c:v>17.463870532703993</c:v>
                </c:pt>
                <c:pt idx="1450">
                  <c:v>17.463870532703993</c:v>
                </c:pt>
                <c:pt idx="1451">
                  <c:v>17.463870532703993</c:v>
                </c:pt>
                <c:pt idx="1452">
                  <c:v>17.463870532703993</c:v>
                </c:pt>
                <c:pt idx="1453">
                  <c:v>17.463870532703993</c:v>
                </c:pt>
                <c:pt idx="1454">
                  <c:v>17.463870532703993</c:v>
                </c:pt>
                <c:pt idx="1455">
                  <c:v>17.463870532703993</c:v>
                </c:pt>
                <c:pt idx="1456">
                  <c:v>17.463870532703993</c:v>
                </c:pt>
                <c:pt idx="1457">
                  <c:v>17.463870532703993</c:v>
                </c:pt>
                <c:pt idx="1458">
                  <c:v>17.463870532703993</c:v>
                </c:pt>
                <c:pt idx="1459">
                  <c:v>17.463870532703993</c:v>
                </c:pt>
                <c:pt idx="1460">
                  <c:v>17.463870532703993</c:v>
                </c:pt>
                <c:pt idx="1461">
                  <c:v>17.463870532703993</c:v>
                </c:pt>
                <c:pt idx="1462">
                  <c:v>17.463870532703993</c:v>
                </c:pt>
                <c:pt idx="1463">
                  <c:v>17.463870532703993</c:v>
                </c:pt>
                <c:pt idx="1464">
                  <c:v>17.463870532703993</c:v>
                </c:pt>
                <c:pt idx="1465">
                  <c:v>17.463870532703993</c:v>
                </c:pt>
                <c:pt idx="1466">
                  <c:v>17.463870532703993</c:v>
                </c:pt>
                <c:pt idx="1467">
                  <c:v>17.463870532703993</c:v>
                </c:pt>
                <c:pt idx="1468">
                  <c:v>17.463870532703993</c:v>
                </c:pt>
                <c:pt idx="1469">
                  <c:v>17.463870532703993</c:v>
                </c:pt>
                <c:pt idx="1470">
                  <c:v>17.463870532703993</c:v>
                </c:pt>
                <c:pt idx="1471">
                  <c:v>17.463870532703993</c:v>
                </c:pt>
                <c:pt idx="1472">
                  <c:v>17.463870532703993</c:v>
                </c:pt>
                <c:pt idx="1473">
                  <c:v>17.463870532703993</c:v>
                </c:pt>
                <c:pt idx="1474">
                  <c:v>17.463870532703993</c:v>
                </c:pt>
                <c:pt idx="1475">
                  <c:v>17.463870532703993</c:v>
                </c:pt>
                <c:pt idx="1476">
                  <c:v>17.463870532703993</c:v>
                </c:pt>
                <c:pt idx="1477">
                  <c:v>17.463870532703993</c:v>
                </c:pt>
                <c:pt idx="1478">
                  <c:v>17.463870532703993</c:v>
                </c:pt>
                <c:pt idx="1479">
                  <c:v>17.463870532703993</c:v>
                </c:pt>
                <c:pt idx="1480">
                  <c:v>17.463870532703993</c:v>
                </c:pt>
                <c:pt idx="1481">
                  <c:v>17.463870532703993</c:v>
                </c:pt>
                <c:pt idx="1482">
                  <c:v>17.463870532703993</c:v>
                </c:pt>
              </c:numCache>
            </c:numRef>
          </c:yVal>
          <c:smooth val="0"/>
          <c:extLst>
            <c:ext xmlns:c16="http://schemas.microsoft.com/office/drawing/2014/chart" uri="{C3380CC4-5D6E-409C-BE32-E72D297353CC}">
              <c16:uniqueId val="{00000002-50AA-E340-B13A-966FFCBF26F1}"/>
            </c:ext>
          </c:extLst>
        </c:ser>
        <c:dLbls>
          <c:showLegendKey val="0"/>
          <c:showVal val="0"/>
          <c:showCatName val="0"/>
          <c:showSerName val="0"/>
          <c:showPercent val="0"/>
          <c:showBubbleSize val="0"/>
        </c:dLbls>
        <c:axId val="229606968"/>
        <c:axId val="229603832"/>
      </c:scatterChart>
      <c:valAx>
        <c:axId val="229606968"/>
        <c:scaling>
          <c:orientation val="minMax"/>
          <c:max val="45250"/>
          <c:min val="31"/>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1400"/>
      </c:valAx>
      <c:valAx>
        <c:axId val="229603832"/>
        <c:scaling>
          <c:orientation val="minMax"/>
          <c:max val="4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 val="autoZero"/>
        <c:crossBetween val="midCat"/>
        <c:majorUnit val="10"/>
      </c:valAx>
    </c:plotArea>
    <c:legend>
      <c:legendPos val="b"/>
      <c:layout>
        <c:manualLayout>
          <c:xMode val="edge"/>
          <c:yMode val="edge"/>
          <c:x val="0.37177886742322952"/>
          <c:y val="0.88912810001512432"/>
          <c:w val="0.19836267694586537"/>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3795179643401121"/>
        </c:manualLayout>
      </c:layout>
      <c:scatterChart>
        <c:scatterStyle val="lineMarker"/>
        <c:varyColors val="0"/>
        <c:ser>
          <c:idx val="0"/>
          <c:order val="0"/>
          <c:tx>
            <c:strRef>
              <c:f>'Line (Scatter)'!$B$1</c:f>
              <c:strCache>
                <c:ptCount val="1"/>
                <c:pt idx="0">
                  <c:v>CAPE Ratio</c:v>
                </c:pt>
              </c:strCache>
            </c:strRef>
          </c:tx>
          <c:spPr>
            <a:ln w="19050">
              <a:solidFill>
                <a:schemeClr val="accent1"/>
              </a:solidFill>
            </a:ln>
          </c:spPr>
          <c:marker>
            <c:symbol val="none"/>
          </c:marker>
          <c:dLbls>
            <c:dLbl>
              <c:idx val="0"/>
              <c:layout>
                <c:manualLayout>
                  <c:x val="-1.6759563117623849E-3"/>
                  <c:y val="6.92406594391183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A4B-2545-8FAD-015A39A0CE4B}"/>
                </c:ext>
              </c:extLst>
            </c:dLbl>
            <c:dLbl>
              <c:idx val="52"/>
              <c:tx>
                <c:rich>
                  <a:bodyPr/>
                  <a:lstStyle/>
                  <a:p>
                    <a:r>
                      <a:rPr lang="en-US" dirty="0"/>
                      <a:t>30.8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F45-49E1-AA8C-EF0A3ED0E328}"/>
                </c:ext>
              </c:extLst>
            </c:dLbl>
            <c:dLbl>
              <c:idx val="1439"/>
              <c:layout>
                <c:manualLayout>
                  <c:x val="-3.5996091078367037E-3"/>
                  <c:y val="6.1659349520652169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11E-6740-B1F6-494B1A7BC437}"/>
                </c:ext>
              </c:extLst>
            </c:dLbl>
            <c:dLbl>
              <c:idx val="1470"/>
              <c:layout>
                <c:manualLayout>
                  <c:x val="-2.2954029093451406E-3"/>
                  <c:y val="2.1615099820214385E-2"/>
                </c:manualLayout>
              </c:layout>
              <c:numFmt formatCode="#,##0.0" sourceLinked="0"/>
              <c:spPr>
                <a:noFill/>
                <a:ln>
                  <a:solidFill>
                    <a:schemeClr val="accent1"/>
                  </a:solid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1E-6740-B1F6-494B1A7BC437}"/>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xVal>
            <c:numRef>
              <c:f>'Line (Scatter)'!$A$2:$A$56</c:f>
              <c:numCache>
                <c:formatCode>m/d/yyyy</c:formatCode>
                <c:ptCount val="55"/>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c:v>44469</c:v>
                </c:pt>
                <c:pt idx="33">
                  <c:v>44500</c:v>
                </c:pt>
                <c:pt idx="34">
                  <c:v>44530</c:v>
                </c:pt>
                <c:pt idx="35">
                  <c:v>44561</c:v>
                </c:pt>
                <c:pt idx="36">
                  <c:v>44592</c:v>
                </c:pt>
                <c:pt idx="37">
                  <c:v>44620</c:v>
                </c:pt>
                <c:pt idx="38">
                  <c:v>44651</c:v>
                </c:pt>
                <c:pt idx="39">
                  <c:v>44681</c:v>
                </c:pt>
                <c:pt idx="40">
                  <c:v>44712</c:v>
                </c:pt>
                <c:pt idx="41">
                  <c:v>44742</c:v>
                </c:pt>
                <c:pt idx="42">
                  <c:v>44773</c:v>
                </c:pt>
                <c:pt idx="43">
                  <c:v>44804</c:v>
                </c:pt>
                <c:pt idx="44">
                  <c:v>44834</c:v>
                </c:pt>
                <c:pt idx="45">
                  <c:v>44865</c:v>
                </c:pt>
                <c:pt idx="46">
                  <c:v>44895</c:v>
                </c:pt>
                <c:pt idx="47">
                  <c:v>44926</c:v>
                </c:pt>
                <c:pt idx="48">
                  <c:v>44957</c:v>
                </c:pt>
                <c:pt idx="49">
                  <c:v>44985</c:v>
                </c:pt>
                <c:pt idx="50">
                  <c:v>45016</c:v>
                </c:pt>
                <c:pt idx="51">
                  <c:v>45046</c:v>
                </c:pt>
                <c:pt idx="52">
                  <c:v>45077</c:v>
                </c:pt>
                <c:pt idx="53">
                  <c:v>45107</c:v>
                </c:pt>
                <c:pt idx="54">
                  <c:v>45138</c:v>
                </c:pt>
              </c:numCache>
            </c:numRef>
          </c:xVal>
          <c:yVal>
            <c:numRef>
              <c:f>'Line (Scatter)'!$B$2:$B$56</c:f>
              <c:numCache>
                <c:formatCode>#,##0.0;\(#,##0.0\);"-"</c:formatCode>
                <c:ptCount val="55"/>
                <c:pt idx="0">
                  <c:v>28.38</c:v>
                </c:pt>
                <c:pt idx="1">
                  <c:v>29.54</c:v>
                </c:pt>
                <c:pt idx="2">
                  <c:v>29.58</c:v>
                </c:pt>
                <c:pt idx="3">
                  <c:v>30.13</c:v>
                </c:pt>
                <c:pt idx="4">
                  <c:v>29.24</c:v>
                </c:pt>
                <c:pt idx="5">
                  <c:v>29.28</c:v>
                </c:pt>
                <c:pt idx="6">
                  <c:v>29.99</c:v>
                </c:pt>
                <c:pt idx="7">
                  <c:v>28.71</c:v>
                </c:pt>
                <c:pt idx="8">
                  <c:v>29.23</c:v>
                </c:pt>
                <c:pt idx="9">
                  <c:v>28.84</c:v>
                </c:pt>
                <c:pt idx="10">
                  <c:v>29.84</c:v>
                </c:pt>
                <c:pt idx="11">
                  <c:v>30.33</c:v>
                </c:pt>
                <c:pt idx="12">
                  <c:v>30.99</c:v>
                </c:pt>
                <c:pt idx="13">
                  <c:v>30.73</c:v>
                </c:pt>
                <c:pt idx="14">
                  <c:v>24.82</c:v>
                </c:pt>
                <c:pt idx="15">
                  <c:v>25.93</c:v>
                </c:pt>
                <c:pt idx="16">
                  <c:v>27.33</c:v>
                </c:pt>
                <c:pt idx="17">
                  <c:v>28.84</c:v>
                </c:pt>
                <c:pt idx="18">
                  <c:v>29.6</c:v>
                </c:pt>
                <c:pt idx="19">
                  <c:v>31.16</c:v>
                </c:pt>
                <c:pt idx="20">
                  <c:v>30.84</c:v>
                </c:pt>
                <c:pt idx="21">
                  <c:v>31.28</c:v>
                </c:pt>
                <c:pt idx="22">
                  <c:v>32.47</c:v>
                </c:pt>
                <c:pt idx="23">
                  <c:v>33.770000000000003</c:v>
                </c:pt>
                <c:pt idx="24">
                  <c:v>34.51</c:v>
                </c:pt>
                <c:pt idx="25">
                  <c:v>35.1</c:v>
                </c:pt>
                <c:pt idx="26">
                  <c:v>35.04</c:v>
                </c:pt>
                <c:pt idx="27">
                  <c:v>36.72</c:v>
                </c:pt>
                <c:pt idx="28">
                  <c:v>36.549999999999997</c:v>
                </c:pt>
                <c:pt idx="29">
                  <c:v>36.700000000000003</c:v>
                </c:pt>
                <c:pt idx="30">
                  <c:v>37.44</c:v>
                </c:pt>
                <c:pt idx="31">
                  <c:v>37.97</c:v>
                </c:pt>
                <c:pt idx="32">
                  <c:v>37.619999999999997</c:v>
                </c:pt>
                <c:pt idx="33">
                  <c:v>37.25</c:v>
                </c:pt>
                <c:pt idx="34">
                  <c:v>38.58</c:v>
                </c:pt>
                <c:pt idx="35">
                  <c:v>38.299999999999997</c:v>
                </c:pt>
                <c:pt idx="36">
                  <c:v>36.94</c:v>
                </c:pt>
                <c:pt idx="37">
                  <c:v>35.29</c:v>
                </c:pt>
                <c:pt idx="38">
                  <c:v>34.270000000000003</c:v>
                </c:pt>
                <c:pt idx="39">
                  <c:v>33.89</c:v>
                </c:pt>
                <c:pt idx="40">
                  <c:v>30.67</c:v>
                </c:pt>
                <c:pt idx="41">
                  <c:v>29.05</c:v>
                </c:pt>
                <c:pt idx="42">
                  <c:v>29</c:v>
                </c:pt>
                <c:pt idx="43">
                  <c:v>30.7</c:v>
                </c:pt>
                <c:pt idx="44">
                  <c:v>28.23</c:v>
                </c:pt>
                <c:pt idx="45">
                  <c:v>27.08</c:v>
                </c:pt>
                <c:pt idx="46">
                  <c:v>28.38</c:v>
                </c:pt>
                <c:pt idx="47">
                  <c:v>28.32</c:v>
                </c:pt>
                <c:pt idx="48" formatCode="0.00">
                  <c:v>28.33481342375568</c:v>
                </c:pt>
                <c:pt idx="49" formatCode="0.00">
                  <c:v>28.919562523004437</c:v>
                </c:pt>
                <c:pt idx="50" formatCode="0.00">
                  <c:v>27.952464550922034</c:v>
                </c:pt>
                <c:pt idx="51" formatCode="0.00">
                  <c:v>28.763503766467558</c:v>
                </c:pt>
                <c:pt idx="52" formatCode="0.00">
                  <c:v>28.809247980435288</c:v>
                </c:pt>
                <c:pt idx="53">
                  <c:v>30.12</c:v>
                </c:pt>
                <c:pt idx="54">
                  <c:v>30.82</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prstDash val="dash"/>
            </a:ln>
          </c:spPr>
          <c:marker>
            <c:symbol val="none"/>
          </c:marker>
          <c:dLbls>
            <c:dLbl>
              <c:idx val="49"/>
              <c:layout>
                <c:manualLayout>
                  <c:x val="3.6061301388291556E-2"/>
                  <c:y val="-8.06195681390556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CE7-4FC7-987D-55B23848DE4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(Scatter)'!$A$2:$A$56</c:f>
              <c:numCache>
                <c:formatCode>m/d/yyyy</c:formatCode>
                <c:ptCount val="55"/>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44408</c:v>
                </c:pt>
                <c:pt idx="31">
                  <c:v>44439</c:v>
                </c:pt>
                <c:pt idx="32">
                  <c:v>44469</c:v>
                </c:pt>
                <c:pt idx="33">
                  <c:v>44500</c:v>
                </c:pt>
                <c:pt idx="34">
                  <c:v>44530</c:v>
                </c:pt>
                <c:pt idx="35">
                  <c:v>44561</c:v>
                </c:pt>
                <c:pt idx="36">
                  <c:v>44592</c:v>
                </c:pt>
                <c:pt idx="37">
                  <c:v>44620</c:v>
                </c:pt>
                <c:pt idx="38">
                  <c:v>44651</c:v>
                </c:pt>
                <c:pt idx="39">
                  <c:v>44681</c:v>
                </c:pt>
                <c:pt idx="40">
                  <c:v>44712</c:v>
                </c:pt>
                <c:pt idx="41">
                  <c:v>44742</c:v>
                </c:pt>
                <c:pt idx="42">
                  <c:v>44773</c:v>
                </c:pt>
                <c:pt idx="43">
                  <c:v>44804</c:v>
                </c:pt>
                <c:pt idx="44">
                  <c:v>44834</c:v>
                </c:pt>
                <c:pt idx="45">
                  <c:v>44865</c:v>
                </c:pt>
                <c:pt idx="46">
                  <c:v>44895</c:v>
                </c:pt>
                <c:pt idx="47">
                  <c:v>44926</c:v>
                </c:pt>
                <c:pt idx="48">
                  <c:v>44957</c:v>
                </c:pt>
                <c:pt idx="49">
                  <c:v>44985</c:v>
                </c:pt>
                <c:pt idx="50">
                  <c:v>45016</c:v>
                </c:pt>
                <c:pt idx="51">
                  <c:v>45046</c:v>
                </c:pt>
                <c:pt idx="52">
                  <c:v>45077</c:v>
                </c:pt>
                <c:pt idx="53">
                  <c:v>45107</c:v>
                </c:pt>
                <c:pt idx="54">
                  <c:v>45138</c:v>
                </c:pt>
              </c:numCache>
            </c:numRef>
          </c:xVal>
          <c:yVal>
            <c:numRef>
              <c:f>'Line (Scatter)'!$C$2:$C$56</c:f>
              <c:numCache>
                <c:formatCode>0.0</c:formatCode>
                <c:ptCount val="55"/>
                <c:pt idx="0">
                  <c:v>31.421265313537905</c:v>
                </c:pt>
                <c:pt idx="1">
                  <c:v>31.421265313537905</c:v>
                </c:pt>
                <c:pt idx="2">
                  <c:v>31.421265313537905</c:v>
                </c:pt>
                <c:pt idx="3">
                  <c:v>31.421265313537905</c:v>
                </c:pt>
                <c:pt idx="4">
                  <c:v>31.421265313537905</c:v>
                </c:pt>
                <c:pt idx="5">
                  <c:v>31.421265313537905</c:v>
                </c:pt>
                <c:pt idx="6">
                  <c:v>31.421265313537905</c:v>
                </c:pt>
                <c:pt idx="7">
                  <c:v>31.421265313537905</c:v>
                </c:pt>
                <c:pt idx="8">
                  <c:v>31.421265313537905</c:v>
                </c:pt>
                <c:pt idx="9">
                  <c:v>31.421265313537905</c:v>
                </c:pt>
                <c:pt idx="10">
                  <c:v>31.421265313537905</c:v>
                </c:pt>
                <c:pt idx="11">
                  <c:v>31.421265313537905</c:v>
                </c:pt>
                <c:pt idx="12">
                  <c:v>31.421265313537905</c:v>
                </c:pt>
                <c:pt idx="13">
                  <c:v>31.421265313537905</c:v>
                </c:pt>
                <c:pt idx="14">
                  <c:v>31.421265313537905</c:v>
                </c:pt>
                <c:pt idx="15">
                  <c:v>31.421265313537905</c:v>
                </c:pt>
                <c:pt idx="16">
                  <c:v>31.421265313537905</c:v>
                </c:pt>
                <c:pt idx="17">
                  <c:v>31.421265313537905</c:v>
                </c:pt>
                <c:pt idx="18">
                  <c:v>31.421265313537905</c:v>
                </c:pt>
                <c:pt idx="19">
                  <c:v>31.421265313537905</c:v>
                </c:pt>
                <c:pt idx="20">
                  <c:v>31.421265313537905</c:v>
                </c:pt>
                <c:pt idx="21">
                  <c:v>31.421265313537905</c:v>
                </c:pt>
                <c:pt idx="22">
                  <c:v>31.421265313537905</c:v>
                </c:pt>
                <c:pt idx="23">
                  <c:v>31.421265313537905</c:v>
                </c:pt>
                <c:pt idx="24">
                  <c:v>31.421265313537905</c:v>
                </c:pt>
                <c:pt idx="25">
                  <c:v>31.421265313537905</c:v>
                </c:pt>
                <c:pt idx="26">
                  <c:v>31.421265313537905</c:v>
                </c:pt>
                <c:pt idx="27">
                  <c:v>31.421265313537905</c:v>
                </c:pt>
                <c:pt idx="28">
                  <c:v>31.421265313537905</c:v>
                </c:pt>
                <c:pt idx="29">
                  <c:v>31.421265313537905</c:v>
                </c:pt>
                <c:pt idx="30">
                  <c:v>31.421265313537905</c:v>
                </c:pt>
                <c:pt idx="31">
                  <c:v>31.421265313537905</c:v>
                </c:pt>
                <c:pt idx="32">
                  <c:v>31.421265313537905</c:v>
                </c:pt>
                <c:pt idx="33">
                  <c:v>31.421265313537905</c:v>
                </c:pt>
                <c:pt idx="34">
                  <c:v>31.421265313537905</c:v>
                </c:pt>
                <c:pt idx="35">
                  <c:v>31.421265313537905</c:v>
                </c:pt>
                <c:pt idx="36">
                  <c:v>31.421265313537905</c:v>
                </c:pt>
                <c:pt idx="37">
                  <c:v>31.421265313537905</c:v>
                </c:pt>
                <c:pt idx="38">
                  <c:v>31.421265313537905</c:v>
                </c:pt>
                <c:pt idx="39">
                  <c:v>31.421265313537905</c:v>
                </c:pt>
                <c:pt idx="40">
                  <c:v>31.421265313537905</c:v>
                </c:pt>
                <c:pt idx="41">
                  <c:v>31.421265313537905</c:v>
                </c:pt>
                <c:pt idx="42">
                  <c:v>31.421265313537905</c:v>
                </c:pt>
                <c:pt idx="43">
                  <c:v>31.421265313537905</c:v>
                </c:pt>
                <c:pt idx="44">
                  <c:v>31.421265313537905</c:v>
                </c:pt>
                <c:pt idx="45">
                  <c:v>31.421265313537905</c:v>
                </c:pt>
                <c:pt idx="46">
                  <c:v>31.421265313537905</c:v>
                </c:pt>
                <c:pt idx="47">
                  <c:v>31.421265313537905</c:v>
                </c:pt>
                <c:pt idx="48">
                  <c:v>31.421265313537905</c:v>
                </c:pt>
                <c:pt idx="49">
                  <c:v>31.421265313537905</c:v>
                </c:pt>
                <c:pt idx="50">
                  <c:v>31.421265313537905</c:v>
                </c:pt>
                <c:pt idx="51">
                  <c:v>31.421265313537905</c:v>
                </c:pt>
                <c:pt idx="52">
                  <c:v>31.421265313537905</c:v>
                </c:pt>
                <c:pt idx="53">
                  <c:v>31.421265313537905</c:v>
                </c:pt>
                <c:pt idx="54">
                  <c:v>31.421265313537905</c:v>
                </c:pt>
              </c:numCache>
            </c:numRef>
          </c:yVal>
          <c:smooth val="0"/>
          <c:extLst>
            <c:ext xmlns:c16="http://schemas.microsoft.com/office/drawing/2014/chart" uri="{C3380CC4-5D6E-409C-BE32-E72D297353CC}">
              <c16:uniqueId val="{00000004-4A4B-2545-8FAD-015A39A0CE4B}"/>
            </c:ext>
          </c:extLst>
        </c:ser>
        <c:dLbls>
          <c:showLegendKey val="0"/>
          <c:showVal val="0"/>
          <c:showCatName val="0"/>
          <c:showSerName val="0"/>
          <c:showPercent val="0"/>
          <c:showBubbleSize val="0"/>
        </c:dLbls>
        <c:axId val="229606184"/>
        <c:axId val="229606576"/>
      </c:scatterChart>
      <c:valAx>
        <c:axId val="229606184"/>
        <c:scaling>
          <c:orientation val="minMax"/>
          <c:max val="45080"/>
          <c:min val="43832"/>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ax val="40"/>
          <c:min val="2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37177886742322952"/>
          <c:y val="0.90903144879491082"/>
          <c:w val="0.19836267694586537"/>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67074496459972599"/>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492"/>
              <c:layout>
                <c:manualLayout>
                  <c:x val="9.1294433894409006E-3"/>
                  <c:y val="6.9342712981774876E-3"/>
                </c:manualLayout>
              </c:layout>
              <c:tx>
                <c:rich>
                  <a:bodyPr/>
                  <a:lstStyle/>
                  <a:p>
                    <a:r>
                      <a:rPr lang="en-US" dirty="0"/>
                      <a:t>19.8</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(Scatter)'!$A$2:$A$501</c:f>
              <c:numCache>
                <c:formatCode>m/d/yyyy</c:formatCode>
                <c:ptCount val="500"/>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45046</c:v>
                </c:pt>
                <c:pt idx="496">
                  <c:v>45077</c:v>
                </c:pt>
                <c:pt idx="497">
                  <c:v>45107</c:v>
                </c:pt>
                <c:pt idx="498">
                  <c:v>45138</c:v>
                </c:pt>
                <c:pt idx="499">
                  <c:v>45169</c:v>
                </c:pt>
              </c:numCache>
            </c:numRef>
          </c:xVal>
          <c:yVal>
            <c:numRef>
              <c:f>'Line (Scatter)'!$B$2:$B$501</c:f>
              <c:numCache>
                <c:formatCode>0.0</c:formatCode>
                <c:ptCount val="500"/>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17.989999999999998</c:v>
                </c:pt>
                <c:pt idx="489">
                  <c:v>18.89</c:v>
                </c:pt>
                <c:pt idx="490">
                  <c:v>19.84</c:v>
                </c:pt>
                <c:pt idx="491">
                  <c:v>19.170000000000002</c:v>
                </c:pt>
                <c:pt idx="492">
                  <c:v>20.55</c:v>
                </c:pt>
                <c:pt idx="493">
                  <c:v>20.420000000000002</c:v>
                </c:pt>
                <c:pt idx="494">
                  <c:v>20.25</c:v>
                </c:pt>
                <c:pt idx="495">
                  <c:v>20.95</c:v>
                </c:pt>
                <c:pt idx="496">
                  <c:v>20</c:v>
                </c:pt>
                <c:pt idx="497">
                  <c:v>20.53</c:v>
                </c:pt>
                <c:pt idx="498">
                  <c:v>20.7</c:v>
                </c:pt>
                <c:pt idx="499">
                  <c:v>19.75</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Average Europe</c:v>
                </c:pt>
              </c:strCache>
            </c:strRef>
          </c:tx>
          <c:spPr>
            <a:ln w="19050">
              <a:solidFill>
                <a:srgbClr val="C00000"/>
              </a:solidFill>
              <a:prstDash val="dash"/>
            </a:ln>
          </c:spPr>
          <c:marker>
            <c:symbol val="none"/>
          </c:marker>
          <c:dLbls>
            <c:dLbl>
              <c:idx val="486"/>
              <c:layout>
                <c:manualLayout>
                  <c:x val="-2.6084123969831144E-3"/>
                  <c:y val="-0.1386854259635498"/>
                </c:manualLayout>
              </c:layout>
              <c:spPr>
                <a:noFill/>
                <a:ln>
                  <a:solidFill>
                    <a:srgbClr val="C00000"/>
                  </a:solidFill>
                </a:ln>
                <a:effectLst/>
              </c:spPr>
              <c:txPr>
                <a:bodyPr wrap="square" lIns="38100" tIns="19050" rIns="38100" bIns="19050" anchor="ctr">
                  <a:spAutoFit/>
                </a:bodyPr>
                <a:lstStyle/>
                <a:p>
                  <a:pPr>
                    <a:defRPr/>
                  </a:pPr>
                  <a:endParaRPr lang="en-US"/>
                </a:p>
              </c:tx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3-9097-2B4A-AC7F-15F4B6D03C68}"/>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(Scatter)'!$A$2:$A$501</c:f>
              <c:numCache>
                <c:formatCode>m/d/yyyy</c:formatCode>
                <c:ptCount val="500"/>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45046</c:v>
                </c:pt>
                <c:pt idx="496">
                  <c:v>45077</c:v>
                </c:pt>
                <c:pt idx="497">
                  <c:v>45107</c:v>
                </c:pt>
                <c:pt idx="498">
                  <c:v>45138</c:v>
                </c:pt>
                <c:pt idx="499">
                  <c:v>45169</c:v>
                </c:pt>
              </c:numCache>
            </c:numRef>
          </c:xVal>
          <c:yVal>
            <c:numRef>
              <c:f>'Line (Scatter)'!$C$2:$C$501</c:f>
              <c:numCache>
                <c:formatCode>0.0</c:formatCode>
                <c:ptCount val="500"/>
                <c:pt idx="0">
                  <c:v>20.194299999999984</c:v>
                </c:pt>
                <c:pt idx="1">
                  <c:v>20.194299999999984</c:v>
                </c:pt>
                <c:pt idx="2">
                  <c:v>20.194299999999984</c:v>
                </c:pt>
                <c:pt idx="3">
                  <c:v>20.194299999999984</c:v>
                </c:pt>
                <c:pt idx="4">
                  <c:v>20.194299999999984</c:v>
                </c:pt>
                <c:pt idx="5">
                  <c:v>20.194299999999984</c:v>
                </c:pt>
                <c:pt idx="6">
                  <c:v>20.194299999999984</c:v>
                </c:pt>
                <c:pt idx="7">
                  <c:v>20.194299999999984</c:v>
                </c:pt>
                <c:pt idx="8">
                  <c:v>20.194299999999984</c:v>
                </c:pt>
                <c:pt idx="9">
                  <c:v>20.194299999999984</c:v>
                </c:pt>
                <c:pt idx="10">
                  <c:v>20.194299999999984</c:v>
                </c:pt>
                <c:pt idx="11">
                  <c:v>20.194299999999984</c:v>
                </c:pt>
                <c:pt idx="12">
                  <c:v>20.194299999999984</c:v>
                </c:pt>
                <c:pt idx="13">
                  <c:v>20.194299999999984</c:v>
                </c:pt>
                <c:pt idx="14">
                  <c:v>20.194299999999984</c:v>
                </c:pt>
                <c:pt idx="15">
                  <c:v>20.194299999999984</c:v>
                </c:pt>
                <c:pt idx="16">
                  <c:v>20.194299999999984</c:v>
                </c:pt>
                <c:pt idx="17">
                  <c:v>20.194299999999984</c:v>
                </c:pt>
                <c:pt idx="18">
                  <c:v>20.194299999999984</c:v>
                </c:pt>
                <c:pt idx="19">
                  <c:v>20.194299999999984</c:v>
                </c:pt>
                <c:pt idx="20">
                  <c:v>20.194299999999984</c:v>
                </c:pt>
                <c:pt idx="21">
                  <c:v>20.194299999999984</c:v>
                </c:pt>
                <c:pt idx="22">
                  <c:v>20.194299999999984</c:v>
                </c:pt>
                <c:pt idx="23">
                  <c:v>20.194299999999984</c:v>
                </c:pt>
                <c:pt idx="24">
                  <c:v>20.194299999999984</c:v>
                </c:pt>
                <c:pt idx="25">
                  <c:v>20.194299999999984</c:v>
                </c:pt>
                <c:pt idx="26">
                  <c:v>20.194299999999984</c:v>
                </c:pt>
                <c:pt idx="27">
                  <c:v>20.194299999999984</c:v>
                </c:pt>
                <c:pt idx="28">
                  <c:v>20.194299999999984</c:v>
                </c:pt>
                <c:pt idx="29">
                  <c:v>20.194299999999984</c:v>
                </c:pt>
                <c:pt idx="30">
                  <c:v>20.194299999999984</c:v>
                </c:pt>
                <c:pt idx="31">
                  <c:v>20.194299999999984</c:v>
                </c:pt>
                <c:pt idx="32">
                  <c:v>20.194299999999984</c:v>
                </c:pt>
                <c:pt idx="33">
                  <c:v>20.194299999999984</c:v>
                </c:pt>
                <c:pt idx="34">
                  <c:v>20.194299999999984</c:v>
                </c:pt>
                <c:pt idx="35">
                  <c:v>20.194299999999984</c:v>
                </c:pt>
                <c:pt idx="36">
                  <c:v>20.194299999999984</c:v>
                </c:pt>
                <c:pt idx="37">
                  <c:v>20.194299999999984</c:v>
                </c:pt>
                <c:pt idx="38">
                  <c:v>20.194299999999984</c:v>
                </c:pt>
                <c:pt idx="39">
                  <c:v>20.194299999999984</c:v>
                </c:pt>
                <c:pt idx="40">
                  <c:v>20.194299999999984</c:v>
                </c:pt>
                <c:pt idx="41">
                  <c:v>20.194299999999984</c:v>
                </c:pt>
                <c:pt idx="42">
                  <c:v>20.194299999999984</c:v>
                </c:pt>
                <c:pt idx="43">
                  <c:v>20.194299999999984</c:v>
                </c:pt>
                <c:pt idx="44">
                  <c:v>20.194299999999984</c:v>
                </c:pt>
                <c:pt idx="45">
                  <c:v>20.194299999999984</c:v>
                </c:pt>
                <c:pt idx="46">
                  <c:v>20.194299999999984</c:v>
                </c:pt>
                <c:pt idx="47">
                  <c:v>20.194299999999984</c:v>
                </c:pt>
                <c:pt idx="48">
                  <c:v>20.194299999999984</c:v>
                </c:pt>
                <c:pt idx="49">
                  <c:v>20.194299999999984</c:v>
                </c:pt>
                <c:pt idx="50">
                  <c:v>20.194299999999984</c:v>
                </c:pt>
                <c:pt idx="51">
                  <c:v>20.194299999999984</c:v>
                </c:pt>
                <c:pt idx="52">
                  <c:v>20.194299999999984</c:v>
                </c:pt>
                <c:pt idx="53">
                  <c:v>20.194299999999984</c:v>
                </c:pt>
                <c:pt idx="54">
                  <c:v>20.194299999999984</c:v>
                </c:pt>
                <c:pt idx="55">
                  <c:v>20.194299999999984</c:v>
                </c:pt>
                <c:pt idx="56">
                  <c:v>20.194299999999984</c:v>
                </c:pt>
                <c:pt idx="57">
                  <c:v>20.194299999999984</c:v>
                </c:pt>
                <c:pt idx="58">
                  <c:v>20.194299999999984</c:v>
                </c:pt>
                <c:pt idx="59">
                  <c:v>20.194299999999984</c:v>
                </c:pt>
                <c:pt idx="60">
                  <c:v>20.194299999999984</c:v>
                </c:pt>
                <c:pt idx="61">
                  <c:v>20.194299999999984</c:v>
                </c:pt>
                <c:pt idx="62">
                  <c:v>20.194299999999984</c:v>
                </c:pt>
                <c:pt idx="63">
                  <c:v>20.194299999999984</c:v>
                </c:pt>
                <c:pt idx="64">
                  <c:v>20.194299999999984</c:v>
                </c:pt>
                <c:pt idx="65">
                  <c:v>20.194299999999984</c:v>
                </c:pt>
                <c:pt idx="66">
                  <c:v>20.194299999999984</c:v>
                </c:pt>
                <c:pt idx="67">
                  <c:v>20.194299999999984</c:v>
                </c:pt>
                <c:pt idx="68">
                  <c:v>20.194299999999984</c:v>
                </c:pt>
                <c:pt idx="69">
                  <c:v>20.194299999999984</c:v>
                </c:pt>
                <c:pt idx="70">
                  <c:v>20.194299999999984</c:v>
                </c:pt>
                <c:pt idx="71">
                  <c:v>20.194299999999984</c:v>
                </c:pt>
                <c:pt idx="72">
                  <c:v>20.194299999999984</c:v>
                </c:pt>
                <c:pt idx="73">
                  <c:v>20.194299999999984</c:v>
                </c:pt>
                <c:pt idx="74">
                  <c:v>20.194299999999984</c:v>
                </c:pt>
                <c:pt idx="75">
                  <c:v>20.194299999999984</c:v>
                </c:pt>
                <c:pt idx="76">
                  <c:v>20.194299999999984</c:v>
                </c:pt>
                <c:pt idx="77">
                  <c:v>20.194299999999984</c:v>
                </c:pt>
                <c:pt idx="78">
                  <c:v>20.194299999999984</c:v>
                </c:pt>
                <c:pt idx="79">
                  <c:v>20.194299999999984</c:v>
                </c:pt>
                <c:pt idx="80">
                  <c:v>20.194299999999984</c:v>
                </c:pt>
                <c:pt idx="81">
                  <c:v>20.194299999999984</c:v>
                </c:pt>
                <c:pt idx="82">
                  <c:v>20.194299999999984</c:v>
                </c:pt>
                <c:pt idx="83">
                  <c:v>20.194299999999984</c:v>
                </c:pt>
                <c:pt idx="84">
                  <c:v>20.194299999999984</c:v>
                </c:pt>
                <c:pt idx="85">
                  <c:v>20.194299999999984</c:v>
                </c:pt>
                <c:pt idx="86">
                  <c:v>20.194299999999984</c:v>
                </c:pt>
                <c:pt idx="87">
                  <c:v>20.194299999999984</c:v>
                </c:pt>
                <c:pt idx="88">
                  <c:v>20.194299999999984</c:v>
                </c:pt>
                <c:pt idx="89">
                  <c:v>20.194299999999984</c:v>
                </c:pt>
                <c:pt idx="90">
                  <c:v>20.194299999999984</c:v>
                </c:pt>
                <c:pt idx="91">
                  <c:v>20.194299999999984</c:v>
                </c:pt>
                <c:pt idx="92">
                  <c:v>20.194299999999984</c:v>
                </c:pt>
                <c:pt idx="93">
                  <c:v>20.194299999999984</c:v>
                </c:pt>
                <c:pt idx="94">
                  <c:v>20.194299999999984</c:v>
                </c:pt>
                <c:pt idx="95">
                  <c:v>20.194299999999984</c:v>
                </c:pt>
                <c:pt idx="96">
                  <c:v>20.194299999999984</c:v>
                </c:pt>
                <c:pt idx="97">
                  <c:v>20.194299999999984</c:v>
                </c:pt>
                <c:pt idx="98">
                  <c:v>20.194299999999984</c:v>
                </c:pt>
                <c:pt idx="99">
                  <c:v>20.194299999999984</c:v>
                </c:pt>
                <c:pt idx="100">
                  <c:v>20.194299999999984</c:v>
                </c:pt>
                <c:pt idx="101">
                  <c:v>20.194299999999984</c:v>
                </c:pt>
                <c:pt idx="102">
                  <c:v>20.194299999999984</c:v>
                </c:pt>
                <c:pt idx="103">
                  <c:v>20.194299999999984</c:v>
                </c:pt>
                <c:pt idx="104">
                  <c:v>20.194299999999984</c:v>
                </c:pt>
                <c:pt idx="105">
                  <c:v>20.194299999999984</c:v>
                </c:pt>
                <c:pt idx="106">
                  <c:v>20.194299999999984</c:v>
                </c:pt>
                <c:pt idx="107">
                  <c:v>20.194299999999984</c:v>
                </c:pt>
                <c:pt idx="108">
                  <c:v>20.194299999999984</c:v>
                </c:pt>
                <c:pt idx="109">
                  <c:v>20.194299999999984</c:v>
                </c:pt>
                <c:pt idx="110">
                  <c:v>20.194299999999984</c:v>
                </c:pt>
                <c:pt idx="111">
                  <c:v>20.194299999999984</c:v>
                </c:pt>
                <c:pt idx="112">
                  <c:v>20.194299999999984</c:v>
                </c:pt>
                <c:pt idx="113">
                  <c:v>20.194299999999984</c:v>
                </c:pt>
                <c:pt idx="114">
                  <c:v>20.194299999999984</c:v>
                </c:pt>
                <c:pt idx="115">
                  <c:v>20.194299999999984</c:v>
                </c:pt>
                <c:pt idx="116">
                  <c:v>20.194299999999984</c:v>
                </c:pt>
                <c:pt idx="117">
                  <c:v>20.194299999999984</c:v>
                </c:pt>
                <c:pt idx="118">
                  <c:v>20.194299999999984</c:v>
                </c:pt>
                <c:pt idx="119">
                  <c:v>20.194299999999984</c:v>
                </c:pt>
                <c:pt idx="120">
                  <c:v>20.194299999999984</c:v>
                </c:pt>
                <c:pt idx="121">
                  <c:v>20.194299999999984</c:v>
                </c:pt>
                <c:pt idx="122">
                  <c:v>20.194299999999984</c:v>
                </c:pt>
                <c:pt idx="123">
                  <c:v>20.194299999999984</c:v>
                </c:pt>
                <c:pt idx="124">
                  <c:v>20.194299999999984</c:v>
                </c:pt>
                <c:pt idx="125">
                  <c:v>20.194299999999984</c:v>
                </c:pt>
                <c:pt idx="126">
                  <c:v>20.194299999999984</c:v>
                </c:pt>
                <c:pt idx="127">
                  <c:v>20.194299999999984</c:v>
                </c:pt>
                <c:pt idx="128">
                  <c:v>20.194299999999984</c:v>
                </c:pt>
                <c:pt idx="129">
                  <c:v>20.194299999999984</c:v>
                </c:pt>
                <c:pt idx="130">
                  <c:v>20.194299999999984</c:v>
                </c:pt>
                <c:pt idx="131">
                  <c:v>20.194299999999984</c:v>
                </c:pt>
                <c:pt idx="132">
                  <c:v>20.194299999999984</c:v>
                </c:pt>
                <c:pt idx="133">
                  <c:v>20.194299999999984</c:v>
                </c:pt>
                <c:pt idx="134">
                  <c:v>20.194299999999984</c:v>
                </c:pt>
                <c:pt idx="135">
                  <c:v>20.194299999999984</c:v>
                </c:pt>
                <c:pt idx="136">
                  <c:v>20.194299999999984</c:v>
                </c:pt>
                <c:pt idx="137">
                  <c:v>20.194299999999984</c:v>
                </c:pt>
                <c:pt idx="138">
                  <c:v>20.194299999999984</c:v>
                </c:pt>
                <c:pt idx="139">
                  <c:v>20.194299999999984</c:v>
                </c:pt>
                <c:pt idx="140">
                  <c:v>20.194299999999984</c:v>
                </c:pt>
                <c:pt idx="141">
                  <c:v>20.194299999999984</c:v>
                </c:pt>
                <c:pt idx="142">
                  <c:v>20.194299999999984</c:v>
                </c:pt>
                <c:pt idx="143">
                  <c:v>20.194299999999984</c:v>
                </c:pt>
                <c:pt idx="144">
                  <c:v>20.194299999999984</c:v>
                </c:pt>
                <c:pt idx="145">
                  <c:v>20.194299999999984</c:v>
                </c:pt>
                <c:pt idx="146">
                  <c:v>20.194299999999984</c:v>
                </c:pt>
                <c:pt idx="147">
                  <c:v>20.194299999999984</c:v>
                </c:pt>
                <c:pt idx="148">
                  <c:v>20.194299999999984</c:v>
                </c:pt>
                <c:pt idx="149">
                  <c:v>20.194299999999984</c:v>
                </c:pt>
                <c:pt idx="150">
                  <c:v>20.194299999999984</c:v>
                </c:pt>
                <c:pt idx="151">
                  <c:v>20.194299999999984</c:v>
                </c:pt>
                <c:pt idx="152">
                  <c:v>20.194299999999984</c:v>
                </c:pt>
                <c:pt idx="153">
                  <c:v>20.194299999999984</c:v>
                </c:pt>
                <c:pt idx="154">
                  <c:v>20.194299999999984</c:v>
                </c:pt>
                <c:pt idx="155">
                  <c:v>20.194299999999984</c:v>
                </c:pt>
                <c:pt idx="156">
                  <c:v>20.194299999999984</c:v>
                </c:pt>
                <c:pt idx="157">
                  <c:v>20.194299999999984</c:v>
                </c:pt>
                <c:pt idx="158">
                  <c:v>20.194299999999984</c:v>
                </c:pt>
                <c:pt idx="159">
                  <c:v>20.194299999999984</c:v>
                </c:pt>
                <c:pt idx="160">
                  <c:v>20.194299999999984</c:v>
                </c:pt>
                <c:pt idx="161">
                  <c:v>20.194299999999984</c:v>
                </c:pt>
                <c:pt idx="162">
                  <c:v>20.194299999999984</c:v>
                </c:pt>
                <c:pt idx="163">
                  <c:v>20.194299999999984</c:v>
                </c:pt>
                <c:pt idx="164">
                  <c:v>20.194299999999984</c:v>
                </c:pt>
                <c:pt idx="165">
                  <c:v>20.194299999999984</c:v>
                </c:pt>
                <c:pt idx="166">
                  <c:v>20.194299999999984</c:v>
                </c:pt>
                <c:pt idx="167">
                  <c:v>20.194299999999984</c:v>
                </c:pt>
                <c:pt idx="168">
                  <c:v>20.194299999999984</c:v>
                </c:pt>
                <c:pt idx="169">
                  <c:v>20.194299999999984</c:v>
                </c:pt>
                <c:pt idx="170">
                  <c:v>20.194299999999984</c:v>
                </c:pt>
                <c:pt idx="171">
                  <c:v>20.194299999999984</c:v>
                </c:pt>
                <c:pt idx="172">
                  <c:v>20.194299999999984</c:v>
                </c:pt>
                <c:pt idx="173">
                  <c:v>20.194299999999984</c:v>
                </c:pt>
                <c:pt idx="174">
                  <c:v>20.194299999999984</c:v>
                </c:pt>
                <c:pt idx="175">
                  <c:v>20.194299999999984</c:v>
                </c:pt>
                <c:pt idx="176">
                  <c:v>20.194299999999984</c:v>
                </c:pt>
                <c:pt idx="177">
                  <c:v>20.194299999999984</c:v>
                </c:pt>
                <c:pt idx="178">
                  <c:v>20.194299999999984</c:v>
                </c:pt>
                <c:pt idx="179">
                  <c:v>20.194299999999984</c:v>
                </c:pt>
                <c:pt idx="180">
                  <c:v>20.194299999999984</c:v>
                </c:pt>
                <c:pt idx="181">
                  <c:v>20.194299999999984</c:v>
                </c:pt>
                <c:pt idx="182">
                  <c:v>20.194299999999984</c:v>
                </c:pt>
                <c:pt idx="183">
                  <c:v>20.194299999999984</c:v>
                </c:pt>
                <c:pt idx="184">
                  <c:v>20.194299999999984</c:v>
                </c:pt>
                <c:pt idx="185">
                  <c:v>20.194299999999984</c:v>
                </c:pt>
                <c:pt idx="186">
                  <c:v>20.194299999999984</c:v>
                </c:pt>
                <c:pt idx="187">
                  <c:v>20.194299999999984</c:v>
                </c:pt>
                <c:pt idx="188">
                  <c:v>20.194299999999984</c:v>
                </c:pt>
                <c:pt idx="189">
                  <c:v>20.194299999999984</c:v>
                </c:pt>
                <c:pt idx="190">
                  <c:v>20.194299999999984</c:v>
                </c:pt>
                <c:pt idx="191">
                  <c:v>20.194299999999984</c:v>
                </c:pt>
                <c:pt idx="192">
                  <c:v>20.194299999999984</c:v>
                </c:pt>
                <c:pt idx="193">
                  <c:v>20.194299999999984</c:v>
                </c:pt>
                <c:pt idx="194">
                  <c:v>20.194299999999984</c:v>
                </c:pt>
                <c:pt idx="195">
                  <c:v>20.194299999999984</c:v>
                </c:pt>
                <c:pt idx="196">
                  <c:v>20.194299999999984</c:v>
                </c:pt>
                <c:pt idx="197">
                  <c:v>20.194299999999984</c:v>
                </c:pt>
                <c:pt idx="198">
                  <c:v>20.194299999999984</c:v>
                </c:pt>
                <c:pt idx="199">
                  <c:v>20.194299999999984</c:v>
                </c:pt>
                <c:pt idx="200">
                  <c:v>20.194299999999984</c:v>
                </c:pt>
                <c:pt idx="201">
                  <c:v>20.194299999999984</c:v>
                </c:pt>
                <c:pt idx="202">
                  <c:v>20.194299999999984</c:v>
                </c:pt>
                <c:pt idx="203">
                  <c:v>20.194299999999984</c:v>
                </c:pt>
                <c:pt idx="204">
                  <c:v>20.194299999999984</c:v>
                </c:pt>
                <c:pt idx="205">
                  <c:v>20.194299999999984</c:v>
                </c:pt>
                <c:pt idx="206">
                  <c:v>20.194299999999984</c:v>
                </c:pt>
                <c:pt idx="207">
                  <c:v>20.194299999999984</c:v>
                </c:pt>
                <c:pt idx="208">
                  <c:v>20.194299999999984</c:v>
                </c:pt>
                <c:pt idx="209">
                  <c:v>20.194299999999984</c:v>
                </c:pt>
                <c:pt idx="210">
                  <c:v>20.194299999999984</c:v>
                </c:pt>
                <c:pt idx="211">
                  <c:v>20.194299999999984</c:v>
                </c:pt>
                <c:pt idx="212">
                  <c:v>20.194299999999984</c:v>
                </c:pt>
                <c:pt idx="213">
                  <c:v>20.194299999999984</c:v>
                </c:pt>
                <c:pt idx="214">
                  <c:v>20.194299999999984</c:v>
                </c:pt>
                <c:pt idx="215">
                  <c:v>20.194299999999984</c:v>
                </c:pt>
                <c:pt idx="216">
                  <c:v>20.194299999999984</c:v>
                </c:pt>
                <c:pt idx="217">
                  <c:v>20.194299999999984</c:v>
                </c:pt>
                <c:pt idx="218">
                  <c:v>20.194299999999984</c:v>
                </c:pt>
                <c:pt idx="219">
                  <c:v>20.194299999999984</c:v>
                </c:pt>
                <c:pt idx="220">
                  <c:v>20.194299999999984</c:v>
                </c:pt>
                <c:pt idx="221">
                  <c:v>20.194299999999984</c:v>
                </c:pt>
                <c:pt idx="222">
                  <c:v>20.194299999999984</c:v>
                </c:pt>
                <c:pt idx="223">
                  <c:v>20.194299999999984</c:v>
                </c:pt>
                <c:pt idx="224">
                  <c:v>20.194299999999984</c:v>
                </c:pt>
                <c:pt idx="225">
                  <c:v>20.194299999999984</c:v>
                </c:pt>
                <c:pt idx="226">
                  <c:v>20.194299999999984</c:v>
                </c:pt>
                <c:pt idx="227">
                  <c:v>20.194299999999984</c:v>
                </c:pt>
                <c:pt idx="228">
                  <c:v>20.194299999999984</c:v>
                </c:pt>
                <c:pt idx="229">
                  <c:v>20.194299999999984</c:v>
                </c:pt>
                <c:pt idx="230">
                  <c:v>20.194299999999984</c:v>
                </c:pt>
                <c:pt idx="231">
                  <c:v>20.194299999999984</c:v>
                </c:pt>
                <c:pt idx="232">
                  <c:v>20.194299999999984</c:v>
                </c:pt>
                <c:pt idx="233">
                  <c:v>20.194299999999984</c:v>
                </c:pt>
                <c:pt idx="234">
                  <c:v>20.194299999999984</c:v>
                </c:pt>
                <c:pt idx="235">
                  <c:v>20.194299999999984</c:v>
                </c:pt>
                <c:pt idx="236">
                  <c:v>20.194299999999984</c:v>
                </c:pt>
                <c:pt idx="237">
                  <c:v>20.194299999999984</c:v>
                </c:pt>
                <c:pt idx="238">
                  <c:v>20.194299999999984</c:v>
                </c:pt>
                <c:pt idx="239">
                  <c:v>20.194299999999984</c:v>
                </c:pt>
                <c:pt idx="240">
                  <c:v>20.194299999999984</c:v>
                </c:pt>
                <c:pt idx="241">
                  <c:v>20.194299999999984</c:v>
                </c:pt>
                <c:pt idx="242">
                  <c:v>20.194299999999984</c:v>
                </c:pt>
                <c:pt idx="243">
                  <c:v>20.194299999999984</c:v>
                </c:pt>
                <c:pt idx="244">
                  <c:v>20.194299999999984</c:v>
                </c:pt>
                <c:pt idx="245">
                  <c:v>20.194299999999984</c:v>
                </c:pt>
                <c:pt idx="246">
                  <c:v>20.194299999999984</c:v>
                </c:pt>
                <c:pt idx="247">
                  <c:v>20.194299999999984</c:v>
                </c:pt>
                <c:pt idx="248">
                  <c:v>20.194299999999984</c:v>
                </c:pt>
                <c:pt idx="249">
                  <c:v>20.194299999999984</c:v>
                </c:pt>
                <c:pt idx="250">
                  <c:v>20.194299999999984</c:v>
                </c:pt>
                <c:pt idx="251">
                  <c:v>20.194299999999984</c:v>
                </c:pt>
                <c:pt idx="252">
                  <c:v>20.194299999999984</c:v>
                </c:pt>
                <c:pt idx="253">
                  <c:v>20.194299999999984</c:v>
                </c:pt>
                <c:pt idx="254">
                  <c:v>20.194299999999984</c:v>
                </c:pt>
                <c:pt idx="255">
                  <c:v>20.194299999999984</c:v>
                </c:pt>
                <c:pt idx="256">
                  <c:v>20.194299999999984</c:v>
                </c:pt>
                <c:pt idx="257">
                  <c:v>20.194299999999984</c:v>
                </c:pt>
                <c:pt idx="258">
                  <c:v>20.194299999999984</c:v>
                </c:pt>
                <c:pt idx="259">
                  <c:v>20.194299999999984</c:v>
                </c:pt>
                <c:pt idx="260">
                  <c:v>20.194299999999984</c:v>
                </c:pt>
                <c:pt idx="261">
                  <c:v>20.194299999999984</c:v>
                </c:pt>
                <c:pt idx="262">
                  <c:v>20.194299999999984</c:v>
                </c:pt>
                <c:pt idx="263">
                  <c:v>20.194299999999984</c:v>
                </c:pt>
                <c:pt idx="264">
                  <c:v>20.194299999999984</c:v>
                </c:pt>
                <c:pt idx="265">
                  <c:v>20.194299999999984</c:v>
                </c:pt>
                <c:pt idx="266">
                  <c:v>20.194299999999984</c:v>
                </c:pt>
                <c:pt idx="267">
                  <c:v>20.194299999999984</c:v>
                </c:pt>
                <c:pt idx="268">
                  <c:v>20.194299999999984</c:v>
                </c:pt>
                <c:pt idx="269">
                  <c:v>20.194299999999984</c:v>
                </c:pt>
                <c:pt idx="270">
                  <c:v>20.194299999999984</c:v>
                </c:pt>
                <c:pt idx="271">
                  <c:v>20.194299999999984</c:v>
                </c:pt>
                <c:pt idx="272">
                  <c:v>20.194299999999984</c:v>
                </c:pt>
                <c:pt idx="273">
                  <c:v>20.194299999999984</c:v>
                </c:pt>
                <c:pt idx="274">
                  <c:v>20.194299999999984</c:v>
                </c:pt>
                <c:pt idx="275">
                  <c:v>20.194299999999984</c:v>
                </c:pt>
                <c:pt idx="276">
                  <c:v>20.194299999999984</c:v>
                </c:pt>
                <c:pt idx="277">
                  <c:v>20.194299999999984</c:v>
                </c:pt>
                <c:pt idx="278">
                  <c:v>20.194299999999984</c:v>
                </c:pt>
                <c:pt idx="279">
                  <c:v>20.194299999999984</c:v>
                </c:pt>
                <c:pt idx="280">
                  <c:v>20.194299999999984</c:v>
                </c:pt>
                <c:pt idx="281">
                  <c:v>20.194299999999984</c:v>
                </c:pt>
                <c:pt idx="282">
                  <c:v>20.194299999999984</c:v>
                </c:pt>
                <c:pt idx="283">
                  <c:v>20.194299999999984</c:v>
                </c:pt>
                <c:pt idx="284">
                  <c:v>20.194299999999984</c:v>
                </c:pt>
                <c:pt idx="285">
                  <c:v>20.194299999999984</c:v>
                </c:pt>
                <c:pt idx="286">
                  <c:v>20.194299999999984</c:v>
                </c:pt>
                <c:pt idx="287">
                  <c:v>20.194299999999984</c:v>
                </c:pt>
                <c:pt idx="288">
                  <c:v>20.194299999999984</c:v>
                </c:pt>
                <c:pt idx="289">
                  <c:v>20.194299999999984</c:v>
                </c:pt>
                <c:pt idx="290">
                  <c:v>20.194299999999984</c:v>
                </c:pt>
                <c:pt idx="291">
                  <c:v>20.194299999999984</c:v>
                </c:pt>
                <c:pt idx="292">
                  <c:v>20.194299999999984</c:v>
                </c:pt>
                <c:pt idx="293">
                  <c:v>20.194299999999984</c:v>
                </c:pt>
                <c:pt idx="294">
                  <c:v>20.194299999999984</c:v>
                </c:pt>
                <c:pt idx="295">
                  <c:v>20.194299999999984</c:v>
                </c:pt>
                <c:pt idx="296">
                  <c:v>20.194299999999984</c:v>
                </c:pt>
                <c:pt idx="297">
                  <c:v>20.194299999999984</c:v>
                </c:pt>
                <c:pt idx="298">
                  <c:v>20.194299999999984</c:v>
                </c:pt>
                <c:pt idx="299">
                  <c:v>20.194299999999984</c:v>
                </c:pt>
                <c:pt idx="300">
                  <c:v>20.194299999999984</c:v>
                </c:pt>
                <c:pt idx="301">
                  <c:v>20.194299999999984</c:v>
                </c:pt>
                <c:pt idx="302">
                  <c:v>20.194299999999984</c:v>
                </c:pt>
                <c:pt idx="303">
                  <c:v>20.194299999999984</c:v>
                </c:pt>
                <c:pt idx="304">
                  <c:v>20.194299999999984</c:v>
                </c:pt>
                <c:pt idx="305">
                  <c:v>20.194299999999984</c:v>
                </c:pt>
                <c:pt idx="306">
                  <c:v>20.194299999999984</c:v>
                </c:pt>
                <c:pt idx="307">
                  <c:v>20.194299999999984</c:v>
                </c:pt>
                <c:pt idx="308">
                  <c:v>20.194299999999984</c:v>
                </c:pt>
                <c:pt idx="309">
                  <c:v>20.194299999999984</c:v>
                </c:pt>
                <c:pt idx="310">
                  <c:v>20.194299999999984</c:v>
                </c:pt>
                <c:pt idx="311">
                  <c:v>20.194299999999984</c:v>
                </c:pt>
                <c:pt idx="312">
                  <c:v>20.194299999999984</c:v>
                </c:pt>
                <c:pt idx="313">
                  <c:v>20.194299999999984</c:v>
                </c:pt>
                <c:pt idx="314">
                  <c:v>20.194299999999984</c:v>
                </c:pt>
                <c:pt idx="315">
                  <c:v>20.194299999999984</c:v>
                </c:pt>
                <c:pt idx="316">
                  <c:v>20.194299999999984</c:v>
                </c:pt>
                <c:pt idx="317">
                  <c:v>20.194299999999984</c:v>
                </c:pt>
                <c:pt idx="318">
                  <c:v>20.194299999999984</c:v>
                </c:pt>
                <c:pt idx="319">
                  <c:v>20.194299999999984</c:v>
                </c:pt>
                <c:pt idx="320">
                  <c:v>20.194299999999984</c:v>
                </c:pt>
                <c:pt idx="321">
                  <c:v>20.194299999999984</c:v>
                </c:pt>
                <c:pt idx="322">
                  <c:v>20.194299999999984</c:v>
                </c:pt>
                <c:pt idx="323">
                  <c:v>20.194299999999984</c:v>
                </c:pt>
                <c:pt idx="324">
                  <c:v>20.194299999999984</c:v>
                </c:pt>
                <c:pt idx="325">
                  <c:v>20.194299999999984</c:v>
                </c:pt>
                <c:pt idx="326">
                  <c:v>20.194299999999984</c:v>
                </c:pt>
                <c:pt idx="327">
                  <c:v>20.194299999999984</c:v>
                </c:pt>
                <c:pt idx="328">
                  <c:v>20.194299999999984</c:v>
                </c:pt>
                <c:pt idx="329">
                  <c:v>20.194299999999984</c:v>
                </c:pt>
                <c:pt idx="330">
                  <c:v>20.194299999999984</c:v>
                </c:pt>
                <c:pt idx="331">
                  <c:v>20.194299999999984</c:v>
                </c:pt>
                <c:pt idx="332">
                  <c:v>20.194299999999984</c:v>
                </c:pt>
                <c:pt idx="333">
                  <c:v>20.194299999999984</c:v>
                </c:pt>
                <c:pt idx="334">
                  <c:v>20.194299999999984</c:v>
                </c:pt>
                <c:pt idx="335">
                  <c:v>20.194299999999984</c:v>
                </c:pt>
                <c:pt idx="336">
                  <c:v>20.194299999999984</c:v>
                </c:pt>
                <c:pt idx="337">
                  <c:v>20.194299999999984</c:v>
                </c:pt>
                <c:pt idx="338">
                  <c:v>20.194299999999984</c:v>
                </c:pt>
                <c:pt idx="339">
                  <c:v>20.194299999999984</c:v>
                </c:pt>
                <c:pt idx="340">
                  <c:v>20.194299999999984</c:v>
                </c:pt>
                <c:pt idx="341">
                  <c:v>20.194299999999984</c:v>
                </c:pt>
                <c:pt idx="342">
                  <c:v>20.194299999999984</c:v>
                </c:pt>
                <c:pt idx="343">
                  <c:v>20.194299999999984</c:v>
                </c:pt>
                <c:pt idx="344">
                  <c:v>20.194299999999984</c:v>
                </c:pt>
                <c:pt idx="345">
                  <c:v>20.194299999999984</c:v>
                </c:pt>
                <c:pt idx="346">
                  <c:v>20.194299999999984</c:v>
                </c:pt>
                <c:pt idx="347">
                  <c:v>20.194299999999984</c:v>
                </c:pt>
                <c:pt idx="348">
                  <c:v>20.194299999999984</c:v>
                </c:pt>
                <c:pt idx="349">
                  <c:v>20.194299999999984</c:v>
                </c:pt>
                <c:pt idx="350">
                  <c:v>20.194299999999984</c:v>
                </c:pt>
                <c:pt idx="351">
                  <c:v>20.194299999999984</c:v>
                </c:pt>
                <c:pt idx="352">
                  <c:v>20.194299999999984</c:v>
                </c:pt>
                <c:pt idx="353">
                  <c:v>20.194299999999984</c:v>
                </c:pt>
                <c:pt idx="354">
                  <c:v>20.194299999999984</c:v>
                </c:pt>
                <c:pt idx="355">
                  <c:v>20.194299999999984</c:v>
                </c:pt>
                <c:pt idx="356">
                  <c:v>20.194299999999984</c:v>
                </c:pt>
                <c:pt idx="357">
                  <c:v>20.194299999999984</c:v>
                </c:pt>
                <c:pt idx="358">
                  <c:v>20.194299999999984</c:v>
                </c:pt>
                <c:pt idx="359">
                  <c:v>20.194299999999984</c:v>
                </c:pt>
                <c:pt idx="360">
                  <c:v>20.194299999999984</c:v>
                </c:pt>
                <c:pt idx="361">
                  <c:v>20.194299999999984</c:v>
                </c:pt>
                <c:pt idx="362">
                  <c:v>20.194299999999984</c:v>
                </c:pt>
                <c:pt idx="363">
                  <c:v>20.194299999999984</c:v>
                </c:pt>
                <c:pt idx="364">
                  <c:v>20.194299999999984</c:v>
                </c:pt>
                <c:pt idx="365">
                  <c:v>20.194299999999984</c:v>
                </c:pt>
                <c:pt idx="366">
                  <c:v>20.194299999999984</c:v>
                </c:pt>
                <c:pt idx="367">
                  <c:v>20.194299999999984</c:v>
                </c:pt>
                <c:pt idx="368">
                  <c:v>20.194299999999984</c:v>
                </c:pt>
                <c:pt idx="369">
                  <c:v>20.194299999999984</c:v>
                </c:pt>
                <c:pt idx="370">
                  <c:v>20.194299999999984</c:v>
                </c:pt>
                <c:pt idx="371">
                  <c:v>20.194299999999984</c:v>
                </c:pt>
                <c:pt idx="372">
                  <c:v>20.194299999999984</c:v>
                </c:pt>
                <c:pt idx="373">
                  <c:v>20.194299999999984</c:v>
                </c:pt>
                <c:pt idx="374">
                  <c:v>20.194299999999984</c:v>
                </c:pt>
                <c:pt idx="375">
                  <c:v>20.194299999999984</c:v>
                </c:pt>
                <c:pt idx="376">
                  <c:v>20.194299999999984</c:v>
                </c:pt>
                <c:pt idx="377">
                  <c:v>20.194299999999984</c:v>
                </c:pt>
                <c:pt idx="378">
                  <c:v>20.194299999999984</c:v>
                </c:pt>
                <c:pt idx="379">
                  <c:v>20.194299999999984</c:v>
                </c:pt>
                <c:pt idx="380">
                  <c:v>20.194299999999984</c:v>
                </c:pt>
                <c:pt idx="381">
                  <c:v>20.194299999999984</c:v>
                </c:pt>
                <c:pt idx="382">
                  <c:v>20.194299999999984</c:v>
                </c:pt>
                <c:pt idx="383">
                  <c:v>20.194299999999984</c:v>
                </c:pt>
                <c:pt idx="384">
                  <c:v>20.194299999999984</c:v>
                </c:pt>
                <c:pt idx="385">
                  <c:v>20.194299999999984</c:v>
                </c:pt>
                <c:pt idx="386">
                  <c:v>20.194299999999984</c:v>
                </c:pt>
                <c:pt idx="387">
                  <c:v>20.194299999999984</c:v>
                </c:pt>
                <c:pt idx="388">
                  <c:v>20.194299999999984</c:v>
                </c:pt>
                <c:pt idx="389">
                  <c:v>20.194299999999984</c:v>
                </c:pt>
                <c:pt idx="390">
                  <c:v>20.194299999999984</c:v>
                </c:pt>
                <c:pt idx="391">
                  <c:v>20.194299999999984</c:v>
                </c:pt>
                <c:pt idx="392">
                  <c:v>20.194299999999984</c:v>
                </c:pt>
                <c:pt idx="393">
                  <c:v>20.194299999999984</c:v>
                </c:pt>
                <c:pt idx="394">
                  <c:v>20.194299999999984</c:v>
                </c:pt>
                <c:pt idx="395">
                  <c:v>20.194299999999984</c:v>
                </c:pt>
                <c:pt idx="396">
                  <c:v>20.194299999999984</c:v>
                </c:pt>
                <c:pt idx="397">
                  <c:v>20.194299999999984</c:v>
                </c:pt>
                <c:pt idx="398">
                  <c:v>20.194299999999984</c:v>
                </c:pt>
                <c:pt idx="399">
                  <c:v>20.194299999999984</c:v>
                </c:pt>
                <c:pt idx="400">
                  <c:v>20.194299999999984</c:v>
                </c:pt>
                <c:pt idx="401">
                  <c:v>20.194299999999984</c:v>
                </c:pt>
                <c:pt idx="402">
                  <c:v>20.194299999999984</c:v>
                </c:pt>
                <c:pt idx="403">
                  <c:v>20.194299999999984</c:v>
                </c:pt>
                <c:pt idx="404">
                  <c:v>20.194299999999984</c:v>
                </c:pt>
                <c:pt idx="405">
                  <c:v>20.194299999999984</c:v>
                </c:pt>
                <c:pt idx="406">
                  <c:v>20.194299999999984</c:v>
                </c:pt>
                <c:pt idx="407">
                  <c:v>20.194299999999984</c:v>
                </c:pt>
                <c:pt idx="408">
                  <c:v>20.194299999999984</c:v>
                </c:pt>
                <c:pt idx="409">
                  <c:v>20.194299999999984</c:v>
                </c:pt>
                <c:pt idx="410">
                  <c:v>20.194299999999984</c:v>
                </c:pt>
                <c:pt idx="411">
                  <c:v>20.194299999999984</c:v>
                </c:pt>
                <c:pt idx="412">
                  <c:v>20.194299999999984</c:v>
                </c:pt>
                <c:pt idx="413">
                  <c:v>20.194299999999984</c:v>
                </c:pt>
                <c:pt idx="414">
                  <c:v>20.194299999999984</c:v>
                </c:pt>
                <c:pt idx="415">
                  <c:v>20.194299999999984</c:v>
                </c:pt>
                <c:pt idx="416">
                  <c:v>20.194299999999984</c:v>
                </c:pt>
                <c:pt idx="417">
                  <c:v>20.194299999999984</c:v>
                </c:pt>
                <c:pt idx="418">
                  <c:v>20.194299999999984</c:v>
                </c:pt>
                <c:pt idx="419">
                  <c:v>20.194299999999984</c:v>
                </c:pt>
                <c:pt idx="420">
                  <c:v>20.194299999999984</c:v>
                </c:pt>
                <c:pt idx="421">
                  <c:v>20.194299999999984</c:v>
                </c:pt>
                <c:pt idx="422">
                  <c:v>20.194299999999984</c:v>
                </c:pt>
                <c:pt idx="423">
                  <c:v>20.194299999999984</c:v>
                </c:pt>
                <c:pt idx="424">
                  <c:v>20.194299999999984</c:v>
                </c:pt>
                <c:pt idx="425">
                  <c:v>20.194299999999984</c:v>
                </c:pt>
                <c:pt idx="426">
                  <c:v>20.194299999999984</c:v>
                </c:pt>
                <c:pt idx="427">
                  <c:v>20.194299999999984</c:v>
                </c:pt>
                <c:pt idx="428">
                  <c:v>20.194299999999984</c:v>
                </c:pt>
                <c:pt idx="429">
                  <c:v>20.194299999999984</c:v>
                </c:pt>
                <c:pt idx="430">
                  <c:v>20.194299999999984</c:v>
                </c:pt>
                <c:pt idx="431">
                  <c:v>20.194299999999984</c:v>
                </c:pt>
                <c:pt idx="432">
                  <c:v>20.194299999999984</c:v>
                </c:pt>
                <c:pt idx="433">
                  <c:v>20.194299999999984</c:v>
                </c:pt>
                <c:pt idx="434">
                  <c:v>20.194299999999984</c:v>
                </c:pt>
                <c:pt idx="435">
                  <c:v>20.194299999999984</c:v>
                </c:pt>
                <c:pt idx="436">
                  <c:v>20.194299999999984</c:v>
                </c:pt>
                <c:pt idx="437">
                  <c:v>20.194299999999984</c:v>
                </c:pt>
                <c:pt idx="438">
                  <c:v>20.194299999999984</c:v>
                </c:pt>
                <c:pt idx="439">
                  <c:v>20.194299999999984</c:v>
                </c:pt>
                <c:pt idx="440">
                  <c:v>20.194299999999984</c:v>
                </c:pt>
                <c:pt idx="441">
                  <c:v>20.194299999999984</c:v>
                </c:pt>
                <c:pt idx="442">
                  <c:v>20.194299999999984</c:v>
                </c:pt>
                <c:pt idx="443">
                  <c:v>20.194299999999984</c:v>
                </c:pt>
                <c:pt idx="444">
                  <c:v>20.194299999999984</c:v>
                </c:pt>
                <c:pt idx="445">
                  <c:v>20.194299999999984</c:v>
                </c:pt>
                <c:pt idx="446">
                  <c:v>20.194299999999984</c:v>
                </c:pt>
                <c:pt idx="447">
                  <c:v>20.194299999999984</c:v>
                </c:pt>
                <c:pt idx="448">
                  <c:v>20.194299999999984</c:v>
                </c:pt>
                <c:pt idx="449">
                  <c:v>20.194299999999984</c:v>
                </c:pt>
                <c:pt idx="450">
                  <c:v>20.194299999999984</c:v>
                </c:pt>
                <c:pt idx="451">
                  <c:v>20.194299999999984</c:v>
                </c:pt>
                <c:pt idx="452">
                  <c:v>20.194299999999984</c:v>
                </c:pt>
                <c:pt idx="453">
                  <c:v>20.194299999999984</c:v>
                </c:pt>
                <c:pt idx="454">
                  <c:v>20.194299999999984</c:v>
                </c:pt>
                <c:pt idx="455">
                  <c:v>20.194299999999984</c:v>
                </c:pt>
                <c:pt idx="456">
                  <c:v>20.194299999999984</c:v>
                </c:pt>
                <c:pt idx="457">
                  <c:v>20.194299999999984</c:v>
                </c:pt>
                <c:pt idx="458">
                  <c:v>20.194299999999984</c:v>
                </c:pt>
                <c:pt idx="459">
                  <c:v>20.194299999999984</c:v>
                </c:pt>
                <c:pt idx="460">
                  <c:v>20.194299999999984</c:v>
                </c:pt>
                <c:pt idx="461">
                  <c:v>20.194299999999984</c:v>
                </c:pt>
                <c:pt idx="462">
                  <c:v>20.194299999999984</c:v>
                </c:pt>
                <c:pt idx="463">
                  <c:v>20.194299999999984</c:v>
                </c:pt>
                <c:pt idx="464">
                  <c:v>20.194299999999984</c:v>
                </c:pt>
                <c:pt idx="465">
                  <c:v>20.194299999999984</c:v>
                </c:pt>
                <c:pt idx="466">
                  <c:v>20.194299999999984</c:v>
                </c:pt>
                <c:pt idx="467">
                  <c:v>20.194299999999984</c:v>
                </c:pt>
                <c:pt idx="468">
                  <c:v>20.194299999999984</c:v>
                </c:pt>
                <c:pt idx="469">
                  <c:v>20.194299999999984</c:v>
                </c:pt>
                <c:pt idx="470">
                  <c:v>20.194299999999984</c:v>
                </c:pt>
                <c:pt idx="471">
                  <c:v>20.194299999999984</c:v>
                </c:pt>
                <c:pt idx="472">
                  <c:v>20.194299999999984</c:v>
                </c:pt>
                <c:pt idx="473">
                  <c:v>20.194299999999984</c:v>
                </c:pt>
                <c:pt idx="474">
                  <c:v>20.194299999999984</c:v>
                </c:pt>
                <c:pt idx="475">
                  <c:v>20.194299999999984</c:v>
                </c:pt>
                <c:pt idx="476">
                  <c:v>20.194299999999984</c:v>
                </c:pt>
                <c:pt idx="477">
                  <c:v>20.194299999999984</c:v>
                </c:pt>
                <c:pt idx="478">
                  <c:v>20.194299999999984</c:v>
                </c:pt>
                <c:pt idx="479">
                  <c:v>20.194299999999984</c:v>
                </c:pt>
                <c:pt idx="480">
                  <c:v>20.194299999999984</c:v>
                </c:pt>
                <c:pt idx="481">
                  <c:v>20.194299999999984</c:v>
                </c:pt>
                <c:pt idx="482">
                  <c:v>20.194299999999984</c:v>
                </c:pt>
                <c:pt idx="483">
                  <c:v>20.194299999999984</c:v>
                </c:pt>
                <c:pt idx="484">
                  <c:v>20.194299999999984</c:v>
                </c:pt>
                <c:pt idx="485">
                  <c:v>20.194299999999984</c:v>
                </c:pt>
                <c:pt idx="486">
                  <c:v>20.194299999999984</c:v>
                </c:pt>
                <c:pt idx="487">
                  <c:v>20.194299999999984</c:v>
                </c:pt>
                <c:pt idx="488">
                  <c:v>20.194299999999984</c:v>
                </c:pt>
                <c:pt idx="489">
                  <c:v>20.194299999999984</c:v>
                </c:pt>
                <c:pt idx="490">
                  <c:v>20.194299999999984</c:v>
                </c:pt>
                <c:pt idx="491">
                  <c:v>20.194299999999984</c:v>
                </c:pt>
                <c:pt idx="492">
                  <c:v>20.194299999999984</c:v>
                </c:pt>
                <c:pt idx="493">
                  <c:v>20.194299999999984</c:v>
                </c:pt>
                <c:pt idx="494">
                  <c:v>20.194299999999984</c:v>
                </c:pt>
                <c:pt idx="495">
                  <c:v>20.194299999999984</c:v>
                </c:pt>
                <c:pt idx="496">
                  <c:v>20.194299999999984</c:v>
                </c:pt>
                <c:pt idx="497">
                  <c:v>20.194299999999984</c:v>
                </c:pt>
                <c:pt idx="498">
                  <c:v>20.194299999999984</c:v>
                </c:pt>
                <c:pt idx="499">
                  <c:v>20.194299999999984</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5180"/>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89998487565"/>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73795179643401121"/>
        </c:manualLayout>
      </c:layout>
      <c:scatterChart>
        <c:scatterStyle val="lineMarker"/>
        <c:varyColors val="0"/>
        <c:ser>
          <c:idx val="1"/>
          <c:order val="0"/>
          <c:tx>
            <c:strRef>
              <c:f>'Line (Scatter)'!$B$1</c:f>
              <c:strCache>
                <c:ptCount val="1"/>
                <c:pt idx="0">
                  <c:v>CAPE Ratio - Europe</c:v>
                </c:pt>
              </c:strCache>
            </c:strRef>
          </c:tx>
          <c:spPr>
            <a:ln w="19050">
              <a:solidFill>
                <a:schemeClr val="accent1"/>
              </a:solidFill>
            </a:ln>
          </c:spPr>
          <c:marker>
            <c:symbol val="none"/>
          </c:marker>
          <c:dLbls>
            <c:dLbl>
              <c:idx val="0"/>
              <c:layout>
                <c:manualLayout>
                  <c:x val="0"/>
                  <c:y val="-5.120508914971779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layout>
                <c:manualLayout>
                  <c:x val="0.13433323844463019"/>
                  <c:y val="5.6894543499686409E-3"/>
                </c:manualLayout>
              </c:layout>
              <c:tx>
                <c:rich>
                  <a:bodyPr/>
                  <a:lstStyle/>
                  <a:p>
                    <a:r>
                      <a:rPr lang="en-US" dirty="0"/>
                      <a:t>19.8</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(Scatter)'!$A$2:$A$46</c:f>
              <c:numCache>
                <c:formatCode>m/d/yyyy</c:formatCode>
                <c:ptCount val="45"/>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c:v>44804</c:v>
                </c:pt>
                <c:pt idx="33">
                  <c:v>44834</c:v>
                </c:pt>
                <c:pt idx="34">
                  <c:v>44865</c:v>
                </c:pt>
                <c:pt idx="35">
                  <c:v>44895</c:v>
                </c:pt>
                <c:pt idx="36">
                  <c:v>44925</c:v>
                </c:pt>
                <c:pt idx="37">
                  <c:v>44957</c:v>
                </c:pt>
                <c:pt idx="38">
                  <c:v>44985</c:v>
                </c:pt>
                <c:pt idx="39">
                  <c:v>45016</c:v>
                </c:pt>
                <c:pt idx="40">
                  <c:v>45046</c:v>
                </c:pt>
                <c:pt idx="41">
                  <c:v>45077</c:v>
                </c:pt>
                <c:pt idx="42">
                  <c:v>45107</c:v>
                </c:pt>
                <c:pt idx="43">
                  <c:v>45138</c:v>
                </c:pt>
                <c:pt idx="44">
                  <c:v>45169</c:v>
                </c:pt>
              </c:numCache>
            </c:numRef>
          </c:xVal>
          <c:yVal>
            <c:numRef>
              <c:f>'Line (Scatter)'!$B$2:$B$46</c:f>
              <c:numCache>
                <c:formatCode>0.0</c:formatCode>
                <c:ptCount val="45"/>
                <c:pt idx="0">
                  <c:v>22.19</c:v>
                </c:pt>
                <c:pt idx="1">
                  <c:v>21.79</c:v>
                </c:pt>
                <c:pt idx="2">
                  <c:v>19.850000000000001</c:v>
                </c:pt>
                <c:pt idx="3">
                  <c:v>17.09</c:v>
                </c:pt>
                <c:pt idx="4">
                  <c:v>17.86</c:v>
                </c:pt>
                <c:pt idx="5">
                  <c:v>18.600000000000001</c:v>
                </c:pt>
                <c:pt idx="6">
                  <c:v>19.260000000000002</c:v>
                </c:pt>
                <c:pt idx="7">
                  <c:v>18.73</c:v>
                </c:pt>
                <c:pt idx="8">
                  <c:v>19.309999999999999</c:v>
                </c:pt>
                <c:pt idx="9">
                  <c:v>19.62</c:v>
                </c:pt>
                <c:pt idx="10">
                  <c:v>18.52</c:v>
                </c:pt>
                <c:pt idx="11">
                  <c:v>21.09</c:v>
                </c:pt>
                <c:pt idx="12">
                  <c:v>21.61</c:v>
                </c:pt>
                <c:pt idx="13">
                  <c:v>20.89</c:v>
                </c:pt>
                <c:pt idx="14">
                  <c:v>21.37</c:v>
                </c:pt>
                <c:pt idx="15">
                  <c:v>22.88</c:v>
                </c:pt>
                <c:pt idx="16">
                  <c:v>23.45</c:v>
                </c:pt>
                <c:pt idx="17">
                  <c:v>23.63</c:v>
                </c:pt>
                <c:pt idx="18">
                  <c:v>23.9</c:v>
                </c:pt>
                <c:pt idx="19">
                  <c:v>24.23</c:v>
                </c:pt>
                <c:pt idx="20">
                  <c:v>24.5</c:v>
                </c:pt>
                <c:pt idx="21">
                  <c:v>23.57</c:v>
                </c:pt>
                <c:pt idx="22">
                  <c:v>24.32</c:v>
                </c:pt>
                <c:pt idx="23">
                  <c:v>23.25</c:v>
                </c:pt>
                <c:pt idx="24">
                  <c:v>24.31</c:v>
                </c:pt>
                <c:pt idx="25">
                  <c:v>23.11</c:v>
                </c:pt>
                <c:pt idx="26">
                  <c:v>22.16</c:v>
                </c:pt>
                <c:pt idx="27">
                  <c:v>22.31</c:v>
                </c:pt>
                <c:pt idx="28">
                  <c:v>21.57</c:v>
                </c:pt>
                <c:pt idx="29">
                  <c:v>21.38</c:v>
                </c:pt>
                <c:pt idx="30">
                  <c:v>19.649999999999999</c:v>
                </c:pt>
                <c:pt idx="31">
                  <c:v>20.63</c:v>
                </c:pt>
                <c:pt idx="32">
                  <c:v>19.39</c:v>
                </c:pt>
                <c:pt idx="33">
                  <c:v>17.989999999999998</c:v>
                </c:pt>
                <c:pt idx="34">
                  <c:v>18.89</c:v>
                </c:pt>
                <c:pt idx="35">
                  <c:v>19.84</c:v>
                </c:pt>
                <c:pt idx="36">
                  <c:v>19.170000000000002</c:v>
                </c:pt>
                <c:pt idx="37">
                  <c:v>20.55</c:v>
                </c:pt>
                <c:pt idx="38">
                  <c:v>20.420000000000002</c:v>
                </c:pt>
                <c:pt idx="39">
                  <c:v>20.25</c:v>
                </c:pt>
                <c:pt idx="40">
                  <c:v>20.95</c:v>
                </c:pt>
                <c:pt idx="41">
                  <c:v>20</c:v>
                </c:pt>
                <c:pt idx="42">
                  <c:v>20.52</c:v>
                </c:pt>
                <c:pt idx="43">
                  <c:v>20.71</c:v>
                </c:pt>
                <c:pt idx="44">
                  <c:v>19.75</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Average Europe</c:v>
                </c:pt>
              </c:strCache>
            </c:strRef>
          </c:tx>
          <c:spPr>
            <a:ln w="19050">
              <a:solidFill>
                <a:srgbClr val="C00000"/>
              </a:solidFill>
              <a:prstDash val="dash"/>
            </a:ln>
          </c:spPr>
          <c:marker>
            <c:symbol val="none"/>
          </c:marker>
          <c:dLbls>
            <c:dLbl>
              <c:idx val="31"/>
              <c:layout>
                <c:manualLayout>
                  <c:x val="0.23084449713300562"/>
                  <c:y val="-7.9652360899560973E-2"/>
                </c:manualLayout>
              </c:layout>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ext xmlns:c16="http://schemas.microsoft.com/office/drawing/2014/chart" uri="{C3380CC4-5D6E-409C-BE32-E72D297353CC}">
                  <c16:uniqueId val="{00000003-232F-C64B-AAC6-26616F7A938C}"/>
                </c:ext>
              </c:extLst>
            </c:dLbl>
            <c:spPr>
              <a:noFill/>
              <a:ln>
                <a:solidFill>
                  <a:srgbClr val="C00000"/>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(Scatter)'!$A$2:$A$46</c:f>
              <c:numCache>
                <c:formatCode>m/d/yyyy</c:formatCode>
                <c:ptCount val="45"/>
                <c:pt idx="0">
                  <c:v>43830</c:v>
                </c:pt>
                <c:pt idx="1">
                  <c:v>43861</c:v>
                </c:pt>
                <c:pt idx="2">
                  <c:v>43890</c:v>
                </c:pt>
                <c:pt idx="3">
                  <c:v>43921</c:v>
                </c:pt>
                <c:pt idx="4">
                  <c:v>43951</c:v>
                </c:pt>
                <c:pt idx="5">
                  <c:v>43982</c:v>
                </c:pt>
                <c:pt idx="6">
                  <c:v>44012</c:v>
                </c:pt>
                <c:pt idx="7">
                  <c:v>44043</c:v>
                </c:pt>
                <c:pt idx="8">
                  <c:v>44074</c:v>
                </c:pt>
                <c:pt idx="9">
                  <c:v>44104</c:v>
                </c:pt>
                <c:pt idx="10">
                  <c:v>44135</c:v>
                </c:pt>
                <c:pt idx="11">
                  <c:v>44165</c:v>
                </c:pt>
                <c:pt idx="12">
                  <c:v>44196</c:v>
                </c:pt>
                <c:pt idx="13">
                  <c:v>44227</c:v>
                </c:pt>
                <c:pt idx="14">
                  <c:v>44255</c:v>
                </c:pt>
                <c:pt idx="15">
                  <c:v>44286</c:v>
                </c:pt>
                <c:pt idx="16">
                  <c:v>44316</c:v>
                </c:pt>
                <c:pt idx="17">
                  <c:v>44347</c:v>
                </c:pt>
                <c:pt idx="18">
                  <c:v>44377</c:v>
                </c:pt>
                <c:pt idx="19">
                  <c:v>44407</c:v>
                </c:pt>
                <c:pt idx="20">
                  <c:v>44439</c:v>
                </c:pt>
                <c:pt idx="21">
                  <c:v>44469</c:v>
                </c:pt>
                <c:pt idx="22">
                  <c:v>44498</c:v>
                </c:pt>
                <c:pt idx="23">
                  <c:v>44530</c:v>
                </c:pt>
                <c:pt idx="24">
                  <c:v>44561</c:v>
                </c:pt>
                <c:pt idx="25">
                  <c:v>44592</c:v>
                </c:pt>
                <c:pt idx="26">
                  <c:v>44620</c:v>
                </c:pt>
                <c:pt idx="27">
                  <c:v>44651</c:v>
                </c:pt>
                <c:pt idx="28">
                  <c:v>44680</c:v>
                </c:pt>
                <c:pt idx="29">
                  <c:v>44712</c:v>
                </c:pt>
                <c:pt idx="30">
                  <c:v>44742</c:v>
                </c:pt>
                <c:pt idx="31">
                  <c:v>44771</c:v>
                </c:pt>
                <c:pt idx="32">
                  <c:v>44804</c:v>
                </c:pt>
                <c:pt idx="33">
                  <c:v>44834</c:v>
                </c:pt>
                <c:pt idx="34">
                  <c:v>44865</c:v>
                </c:pt>
                <c:pt idx="35">
                  <c:v>44895</c:v>
                </c:pt>
                <c:pt idx="36">
                  <c:v>44925</c:v>
                </c:pt>
                <c:pt idx="37">
                  <c:v>44957</c:v>
                </c:pt>
                <c:pt idx="38">
                  <c:v>44985</c:v>
                </c:pt>
                <c:pt idx="39">
                  <c:v>45016</c:v>
                </c:pt>
                <c:pt idx="40">
                  <c:v>45046</c:v>
                </c:pt>
                <c:pt idx="41">
                  <c:v>45077</c:v>
                </c:pt>
                <c:pt idx="42">
                  <c:v>45107</c:v>
                </c:pt>
                <c:pt idx="43">
                  <c:v>45138</c:v>
                </c:pt>
                <c:pt idx="44">
                  <c:v>45169</c:v>
                </c:pt>
              </c:numCache>
            </c:numRef>
          </c:xVal>
          <c:yVal>
            <c:numRef>
              <c:f>'Line (Scatter)'!$C$2:$C$46</c:f>
              <c:numCache>
                <c:formatCode>0.0</c:formatCode>
                <c:ptCount val="45"/>
                <c:pt idx="0">
                  <c:v>21.001333333333328</c:v>
                </c:pt>
                <c:pt idx="1">
                  <c:v>21.001333333333328</c:v>
                </c:pt>
                <c:pt idx="2">
                  <c:v>21.001333333333328</c:v>
                </c:pt>
                <c:pt idx="3">
                  <c:v>21.001333333333328</c:v>
                </c:pt>
                <c:pt idx="4">
                  <c:v>21.001333333333328</c:v>
                </c:pt>
                <c:pt idx="5">
                  <c:v>21.001333333333328</c:v>
                </c:pt>
                <c:pt idx="6">
                  <c:v>21.001333333333328</c:v>
                </c:pt>
                <c:pt idx="7">
                  <c:v>21.001333333333328</c:v>
                </c:pt>
                <c:pt idx="8">
                  <c:v>21.001333333333328</c:v>
                </c:pt>
                <c:pt idx="9">
                  <c:v>21.001333333333328</c:v>
                </c:pt>
                <c:pt idx="10">
                  <c:v>21.001333333333328</c:v>
                </c:pt>
                <c:pt idx="11">
                  <c:v>21.001333333333328</c:v>
                </c:pt>
                <c:pt idx="12">
                  <c:v>21.001333333333328</c:v>
                </c:pt>
                <c:pt idx="13">
                  <c:v>21.001333333333328</c:v>
                </c:pt>
                <c:pt idx="14">
                  <c:v>21.001333333333328</c:v>
                </c:pt>
                <c:pt idx="15">
                  <c:v>21.001333333333328</c:v>
                </c:pt>
                <c:pt idx="16">
                  <c:v>21.001333333333328</c:v>
                </c:pt>
                <c:pt idx="17">
                  <c:v>21.001333333333328</c:v>
                </c:pt>
                <c:pt idx="18">
                  <c:v>21.001333333333328</c:v>
                </c:pt>
                <c:pt idx="19">
                  <c:v>21.001333333333328</c:v>
                </c:pt>
                <c:pt idx="20">
                  <c:v>21.001333333333328</c:v>
                </c:pt>
                <c:pt idx="21">
                  <c:v>21.001333333333328</c:v>
                </c:pt>
                <c:pt idx="22">
                  <c:v>21.001333333333328</c:v>
                </c:pt>
                <c:pt idx="23">
                  <c:v>21.001333333333328</c:v>
                </c:pt>
                <c:pt idx="24">
                  <c:v>21.001333333333328</c:v>
                </c:pt>
                <c:pt idx="25">
                  <c:v>21.001333333333328</c:v>
                </c:pt>
                <c:pt idx="26">
                  <c:v>21.001333333333328</c:v>
                </c:pt>
                <c:pt idx="27">
                  <c:v>21.001333333333328</c:v>
                </c:pt>
                <c:pt idx="28">
                  <c:v>21.001333333333328</c:v>
                </c:pt>
                <c:pt idx="29">
                  <c:v>21.001333333333328</c:v>
                </c:pt>
                <c:pt idx="30">
                  <c:v>21.001333333333328</c:v>
                </c:pt>
                <c:pt idx="31">
                  <c:v>21.001333333333328</c:v>
                </c:pt>
                <c:pt idx="32">
                  <c:v>21.001333333333328</c:v>
                </c:pt>
                <c:pt idx="33">
                  <c:v>21.001333333333328</c:v>
                </c:pt>
                <c:pt idx="34">
                  <c:v>21.001333333333328</c:v>
                </c:pt>
                <c:pt idx="35">
                  <c:v>21.001333333333328</c:v>
                </c:pt>
                <c:pt idx="36">
                  <c:v>21.001333333333328</c:v>
                </c:pt>
                <c:pt idx="37">
                  <c:v>21.001333333333328</c:v>
                </c:pt>
                <c:pt idx="38">
                  <c:v>21.001333333333328</c:v>
                </c:pt>
                <c:pt idx="39">
                  <c:v>21.001333333333328</c:v>
                </c:pt>
                <c:pt idx="40">
                  <c:v>21.001333333333328</c:v>
                </c:pt>
                <c:pt idx="41">
                  <c:v>21.001333333333328</c:v>
                </c:pt>
                <c:pt idx="42">
                  <c:v>21.001333333333328</c:v>
                </c:pt>
                <c:pt idx="43">
                  <c:v>21.001333333333328</c:v>
                </c:pt>
                <c:pt idx="44">
                  <c:v>21.001333333333328</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5150"/>
          <c:min val="4383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60"/>
      </c:valAx>
      <c:valAx>
        <c:axId val="229606576"/>
        <c:scaling>
          <c:orientation val="minMax"/>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2"/>
      </c:valAx>
    </c:plotArea>
    <c:legend>
      <c:legendPos val="b"/>
      <c:layout>
        <c:manualLayout>
          <c:xMode val="edge"/>
          <c:yMode val="edge"/>
          <c:x val="0.22701197939066664"/>
          <c:y val="0.90903144879491082"/>
          <c:w val="0.52518884289593748"/>
          <c:h val="9.0968551205089149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6372905212303608"/>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9657"/>
              <c:layout>
                <c:manualLayout>
                  <c:x val="0"/>
                  <c:y val="-1.7000000000000015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B3F-4B23-BD0F-73C422B81BFD}"/>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Sheet1!$A$2:$A$9659</c:f>
              <c:numCache>
                <c:formatCode>yyyy\-mm\-dd</c:formatCode>
                <c:ptCount val="9658"/>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numCache>
            </c:numRef>
          </c:cat>
          <c:val>
            <c:numRef>
              <c:f>Sheet1!$B$2:$B$9659</c:f>
              <c:numCache>
                <c:formatCode>General</c:formatCode>
                <c:ptCount val="9658"/>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pt idx="9573">
                  <c:v>76.66</c:v>
                </c:pt>
                <c:pt idx="9574">
                  <c:v>77.989999999999995</c:v>
                </c:pt>
                <c:pt idx="9575">
                  <c:v>75.66</c:v>
                </c:pt>
                <c:pt idx="9576">
                  <c:v>76.33</c:v>
                </c:pt>
                <c:pt idx="9577">
                  <c:v>73.38</c:v>
                </c:pt>
                <c:pt idx="9578">
                  <c:v>71.98</c:v>
                </c:pt>
                <c:pt idx="9579">
                  <c:v>74.180000000000007</c:v>
                </c:pt>
                <c:pt idx="9580">
                  <c:v>76</c:v>
                </c:pt>
                <c:pt idx="9581">
                  <c:v>76.61</c:v>
                </c:pt>
                <c:pt idx="9582">
                  <c:v>76.22</c:v>
                </c:pt>
                <c:pt idx="9583">
                  <c:v>76.849999999999994</c:v>
                </c:pt>
                <c:pt idx="9584">
                  <c:v>75.88</c:v>
                </c:pt>
                <c:pt idx="9585">
                  <c:v>74.739999999999995</c:v>
                </c:pt>
                <c:pt idx="9586">
                  <c:v>71.8</c:v>
                </c:pt>
                <c:pt idx="9587">
                  <c:v>74.239999999999995</c:v>
                </c:pt>
                <c:pt idx="9588">
                  <c:v>73.39</c:v>
                </c:pt>
                <c:pt idx="9589">
                  <c:v>75.75</c:v>
                </c:pt>
                <c:pt idx="9590">
                  <c:v>76.760000000000005</c:v>
                </c:pt>
                <c:pt idx="9591">
                  <c:v>76.09</c:v>
                </c:pt>
                <c:pt idx="9592">
                  <c:v>75.790000000000006</c:v>
                </c:pt>
                <c:pt idx="9593">
                  <c:v>76.92</c:v>
                </c:pt>
                <c:pt idx="9594">
                  <c:v>73.930000000000007</c:v>
                </c:pt>
                <c:pt idx="9595">
                  <c:v>73.56</c:v>
                </c:pt>
                <c:pt idx="9596">
                  <c:v>73.86</c:v>
                </c:pt>
                <c:pt idx="9597">
                  <c:v>71.88</c:v>
                </c:pt>
                <c:pt idx="9598">
                  <c:v>73.64</c:v>
                </c:pt>
                <c:pt idx="9599">
                  <c:v>73.86</c:v>
                </c:pt>
                <c:pt idx="9600">
                  <c:v>74.510000000000005</c:v>
                </c:pt>
                <c:pt idx="9601">
                  <c:v>74.52</c:v>
                </c:pt>
                <c:pt idx="9602">
                  <c:v>76.23</c:v>
                </c:pt>
                <c:pt idx="9603">
                  <c:v>76.739999999999995</c:v>
                </c:pt>
                <c:pt idx="9604">
                  <c:v>76.72</c:v>
                </c:pt>
                <c:pt idx="9605">
                  <c:v>78.77</c:v>
                </c:pt>
                <c:pt idx="9606">
                  <c:v>77.83</c:v>
                </c:pt>
                <c:pt idx="9607">
                  <c:v>79.540000000000006</c:v>
                </c:pt>
                <c:pt idx="9608">
                  <c:v>80.349999999999994</c:v>
                </c:pt>
                <c:pt idx="9609">
                  <c:v>81.31</c:v>
                </c:pt>
                <c:pt idx="9610">
                  <c:v>79.900000000000006</c:v>
                </c:pt>
                <c:pt idx="9611">
                  <c:v>77.8</c:v>
                </c:pt>
                <c:pt idx="9612">
                  <c:v>79.540000000000006</c:v>
                </c:pt>
                <c:pt idx="9613">
                  <c:v>79.38</c:v>
                </c:pt>
                <c:pt idx="9614">
                  <c:v>79.62</c:v>
                </c:pt>
                <c:pt idx="9615">
                  <c:v>81.06</c:v>
                </c:pt>
                <c:pt idx="9616">
                  <c:v>82.53</c:v>
                </c:pt>
                <c:pt idx="9617">
                  <c:v>83.46</c:v>
                </c:pt>
                <c:pt idx="9618">
                  <c:v>82.98</c:v>
                </c:pt>
                <c:pt idx="9619">
                  <c:v>84.28</c:v>
                </c:pt>
                <c:pt idx="9620">
                  <c:v>84.49</c:v>
                </c:pt>
                <c:pt idx="9621">
                  <c:v>85.22</c:v>
                </c:pt>
                <c:pt idx="9622">
                  <c:v>85.34</c:v>
                </c:pt>
                <c:pt idx="9623">
                  <c:v>84.01</c:v>
                </c:pt>
                <c:pt idx="9624">
                  <c:v>86.19</c:v>
                </c:pt>
                <c:pt idx="9625">
                  <c:v>87.38</c:v>
                </c:pt>
                <c:pt idx="9626">
                  <c:v>86.47</c:v>
                </c:pt>
                <c:pt idx="9627">
                  <c:v>88</c:v>
                </c:pt>
                <c:pt idx="9628">
                  <c:v>89.31</c:v>
                </c:pt>
                <c:pt idx="9629">
                  <c:v>87.44</c:v>
                </c:pt>
                <c:pt idx="9630">
                  <c:v>87.93</c:v>
                </c:pt>
                <c:pt idx="9631">
                  <c:v>87.4</c:v>
                </c:pt>
                <c:pt idx="9632">
                  <c:v>86.28</c:v>
                </c:pt>
                <c:pt idx="9633">
                  <c:v>84.49</c:v>
                </c:pt>
                <c:pt idx="9634">
                  <c:v>85.24</c:v>
                </c:pt>
                <c:pt idx="9635">
                  <c:v>85.92</c:v>
                </c:pt>
                <c:pt idx="9636">
                  <c:v>85.44</c:v>
                </c:pt>
                <c:pt idx="9637">
                  <c:v>84.7</c:v>
                </c:pt>
                <c:pt idx="9638">
                  <c:v>83.94</c:v>
                </c:pt>
                <c:pt idx="9639">
                  <c:v>84.07</c:v>
                </c:pt>
                <c:pt idx="9640">
                  <c:v>85.42</c:v>
                </c:pt>
                <c:pt idx="9642">
                  <c:v>86.37</c:v>
                </c:pt>
                <c:pt idx="9643">
                  <c:v>86.62</c:v>
                </c:pt>
                <c:pt idx="9644">
                  <c:v>87.29</c:v>
                </c:pt>
                <c:pt idx="9645">
                  <c:v>89.98</c:v>
                </c:pt>
                <c:pt idx="9646">
                  <c:v>90.42</c:v>
                </c:pt>
                <c:pt idx="9647">
                  <c:v>91.25</c:v>
                </c:pt>
                <c:pt idx="9648">
                  <c:v>91.79</c:v>
                </c:pt>
                <c:pt idx="9649">
                  <c:v>91.16</c:v>
                </c:pt>
                <c:pt idx="9650">
                  <c:v>91.85</c:v>
                </c:pt>
                <c:pt idx="9651">
                  <c:v>91.97</c:v>
                </c:pt>
                <c:pt idx="9652">
                  <c:v>93.58</c:v>
                </c:pt>
                <c:pt idx="9653">
                  <c:v>93.04</c:v>
                </c:pt>
                <c:pt idx="9654">
                  <c:v>95.2</c:v>
                </c:pt>
                <c:pt idx="9655">
                  <c:v>95.55</c:v>
                </c:pt>
                <c:pt idx="9656">
                  <c:v>95.95</c:v>
                </c:pt>
                <c:pt idx="9657">
                  <c:v>96.11</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9657"/>
              <c:layout>
                <c:manualLayout>
                  <c:x val="2.7349417231295743E-3"/>
                  <c:y val="6.3027209978962301E-2"/>
                </c:manualLayout>
              </c:layout>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B3F-4B23-BD0F-73C422B81BFD}"/>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Sheet1!$A$2:$A$9659</c:f>
              <c:numCache>
                <c:formatCode>yyyy\-mm\-dd</c:formatCode>
                <c:ptCount val="9658"/>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numCache>
            </c:numRef>
          </c:cat>
          <c:val>
            <c:numRef>
              <c:f>Sheet1!$C$2:$C$9659</c:f>
              <c:numCache>
                <c:formatCode>General</c:formatCode>
                <c:ptCount val="9658"/>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pt idx="9573">
                  <c:v>72.87</c:v>
                </c:pt>
                <c:pt idx="9574">
                  <c:v>74.37</c:v>
                </c:pt>
                <c:pt idx="9575">
                  <c:v>71.680000000000007</c:v>
                </c:pt>
                <c:pt idx="9576">
                  <c:v>72.349999999999994</c:v>
                </c:pt>
                <c:pt idx="9577">
                  <c:v>69.45</c:v>
                </c:pt>
                <c:pt idx="9578">
                  <c:v>68.11</c:v>
                </c:pt>
                <c:pt idx="9579">
                  <c:v>70.09</c:v>
                </c:pt>
                <c:pt idx="9580">
                  <c:v>71.760000000000005</c:v>
                </c:pt>
                <c:pt idx="9581">
                  <c:v>72.14</c:v>
                </c:pt>
                <c:pt idx="9582">
                  <c:v>71.709999999999994</c:v>
                </c:pt>
                <c:pt idx="9583">
                  <c:v>72.52</c:v>
                </c:pt>
                <c:pt idx="9584">
                  <c:v>71.28</c:v>
                </c:pt>
                <c:pt idx="9585">
                  <c:v>70.16</c:v>
                </c:pt>
                <c:pt idx="9586">
                  <c:v>67.08</c:v>
                </c:pt>
                <c:pt idx="9587">
                  <c:v>69.39</c:v>
                </c:pt>
                <c:pt idx="9588">
                  <c:v>68.22</c:v>
                </c:pt>
                <c:pt idx="9589">
                  <c:v>70.61</c:v>
                </c:pt>
                <c:pt idx="9590">
                  <c:v>71.81</c:v>
                </c:pt>
                <c:pt idx="9592">
                  <c:v>70.94</c:v>
                </c:pt>
                <c:pt idx="9593">
                  <c:v>72.55</c:v>
                </c:pt>
                <c:pt idx="9594">
                  <c:v>69.22</c:v>
                </c:pt>
                <c:pt idx="9595">
                  <c:v>68.91</c:v>
                </c:pt>
                <c:pt idx="9596">
                  <c:v>69.09</c:v>
                </c:pt>
                <c:pt idx="9597">
                  <c:v>67.680000000000007</c:v>
                </c:pt>
                <c:pt idx="9598">
                  <c:v>69.540000000000006</c:v>
                </c:pt>
                <c:pt idx="9599">
                  <c:v>69.849999999999994</c:v>
                </c:pt>
                <c:pt idx="9600">
                  <c:v>70.66</c:v>
                </c:pt>
                <c:pt idx="9601">
                  <c:v>69.709999999999994</c:v>
                </c:pt>
                <c:pt idx="9603">
                  <c:v>71.78</c:v>
                </c:pt>
                <c:pt idx="9604">
                  <c:v>71.760000000000005</c:v>
                </c:pt>
                <c:pt idx="9605">
                  <c:v>73.91</c:v>
                </c:pt>
                <c:pt idx="9606">
                  <c:v>73.05</c:v>
                </c:pt>
                <c:pt idx="9607">
                  <c:v>74.87</c:v>
                </c:pt>
                <c:pt idx="9608">
                  <c:v>75.77</c:v>
                </c:pt>
                <c:pt idx="9609">
                  <c:v>76.86</c:v>
                </c:pt>
                <c:pt idx="9610">
                  <c:v>75.44</c:v>
                </c:pt>
                <c:pt idx="9611">
                  <c:v>74.17</c:v>
                </c:pt>
                <c:pt idx="9612">
                  <c:v>75.760000000000005</c:v>
                </c:pt>
                <c:pt idx="9613">
                  <c:v>75.400000000000006</c:v>
                </c:pt>
                <c:pt idx="9614">
                  <c:v>75.650000000000006</c:v>
                </c:pt>
                <c:pt idx="9615">
                  <c:v>77.06</c:v>
                </c:pt>
                <c:pt idx="9616">
                  <c:v>78.81</c:v>
                </c:pt>
                <c:pt idx="9617">
                  <c:v>79.760000000000005</c:v>
                </c:pt>
                <c:pt idx="9618">
                  <c:v>79.11</c:v>
                </c:pt>
                <c:pt idx="9619">
                  <c:v>80.17</c:v>
                </c:pt>
                <c:pt idx="9620">
                  <c:v>80.55</c:v>
                </c:pt>
                <c:pt idx="9621">
                  <c:v>81.8</c:v>
                </c:pt>
                <c:pt idx="9622">
                  <c:v>81.37</c:v>
                </c:pt>
                <c:pt idx="9623">
                  <c:v>79.5</c:v>
                </c:pt>
                <c:pt idx="9624">
                  <c:v>81.56</c:v>
                </c:pt>
                <c:pt idx="9625">
                  <c:v>82.76</c:v>
                </c:pt>
                <c:pt idx="9626">
                  <c:v>81.94</c:v>
                </c:pt>
                <c:pt idx="9627">
                  <c:v>82.94</c:v>
                </c:pt>
                <c:pt idx="9628">
                  <c:v>84.35</c:v>
                </c:pt>
                <c:pt idx="9629">
                  <c:v>82.81</c:v>
                </c:pt>
                <c:pt idx="9630">
                  <c:v>83.17</c:v>
                </c:pt>
                <c:pt idx="9631">
                  <c:v>82.5</c:v>
                </c:pt>
                <c:pt idx="9632">
                  <c:v>81.06</c:v>
                </c:pt>
                <c:pt idx="9633">
                  <c:v>79.400000000000006</c:v>
                </c:pt>
                <c:pt idx="9634">
                  <c:v>80.430000000000007</c:v>
                </c:pt>
                <c:pt idx="9635">
                  <c:v>81.25</c:v>
                </c:pt>
                <c:pt idx="9636">
                  <c:v>80.709999999999994</c:v>
                </c:pt>
                <c:pt idx="9637">
                  <c:v>80.25</c:v>
                </c:pt>
                <c:pt idx="9638">
                  <c:v>78.91</c:v>
                </c:pt>
                <c:pt idx="9639">
                  <c:v>79.52</c:v>
                </c:pt>
                <c:pt idx="9640">
                  <c:v>80.47</c:v>
                </c:pt>
                <c:pt idx="9641">
                  <c:v>80.650000000000006</c:v>
                </c:pt>
                <c:pt idx="9642">
                  <c:v>81.14</c:v>
                </c:pt>
                <c:pt idx="9643">
                  <c:v>81.64</c:v>
                </c:pt>
                <c:pt idx="9644">
                  <c:v>83.55</c:v>
                </c:pt>
                <c:pt idx="9645">
                  <c:v>85.52</c:v>
                </c:pt>
                <c:pt idx="9647">
                  <c:v>86.74</c:v>
                </c:pt>
                <c:pt idx="9648">
                  <c:v>87.55</c:v>
                </c:pt>
                <c:pt idx="9649">
                  <c:v>86.87</c:v>
                </c:pt>
                <c:pt idx="9650">
                  <c:v>87.51</c:v>
                </c:pt>
                <c:pt idx="9651">
                  <c:v>87.3</c:v>
                </c:pt>
                <c:pt idx="9652">
                  <c:v>88.87</c:v>
                </c:pt>
                <c:pt idx="9653">
                  <c:v>88.59</c:v>
                </c:pt>
                <c:pt idx="9654">
                  <c:v>90.13</c:v>
                </c:pt>
                <c:pt idx="9655">
                  <c:v>90.83</c:v>
                </c:pt>
                <c:pt idx="9656">
                  <c:v>91.47</c:v>
                </c:pt>
                <c:pt idx="9657">
                  <c:v>91.16</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194"/>
          <c:min val="43831"/>
        </c:scaling>
        <c:delete val="0"/>
        <c:axPos val="b"/>
        <c:numFmt formatCode="[$-409]mmm\-yy;@" sourceLinked="0"/>
        <c:majorTickMark val="out"/>
        <c:minorTickMark val="none"/>
        <c:tickLblPos val="low"/>
        <c:spPr>
          <a:ln w="12700">
            <a:solidFill>
              <a:schemeClr val="bg1">
                <a:lumMod val="50000"/>
              </a:schemeClr>
            </a:solidFill>
          </a:ln>
        </c:spPr>
        <c:crossAx val="154004584"/>
        <c:crosses val="autoZero"/>
        <c:auto val="1"/>
        <c:lblOffset val="100"/>
        <c:baseTimeUnit val="days"/>
        <c:majorUnit val="4"/>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8050142238170459"/>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9533"/>
              <c:layout>
                <c:manualLayout>
                  <c:x val="-6.930691868594567E-2"/>
                  <c:y val="-0.15439900929747827"/>
                </c:manualLayout>
              </c:layout>
              <c:numFmt formatCode="0.0" sourceLinked="0"/>
              <c:spPr>
                <a:ln>
                  <a:solidFill>
                    <a:srgbClr val="055FEC"/>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71A-4442-AF94-33897145523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Sheet1!$A$2:$A$9536</c:f>
              <c:numCache>
                <c:formatCode>yyyy\-mm\-dd</c:formatCode>
                <c:ptCount val="9535"/>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numCache>
            </c:numRef>
          </c:cat>
          <c:val>
            <c:numRef>
              <c:f>Sheet1!$B$2:$B$9536</c:f>
              <c:numCache>
                <c:formatCode>General</c:formatCode>
                <c:ptCount val="9535"/>
                <c:pt idx="8485">
                  <c:v>14.968</c:v>
                </c:pt>
                <c:pt idx="8486">
                  <c:v>14.727</c:v>
                </c:pt>
                <c:pt idx="8487">
                  <c:v>14.728999999999999</c:v>
                </c:pt>
                <c:pt idx="8490">
                  <c:v>14.765000000000001</c:v>
                </c:pt>
                <c:pt idx="8491">
                  <c:v>14.61</c:v>
                </c:pt>
                <c:pt idx="8492">
                  <c:v>14.474</c:v>
                </c:pt>
                <c:pt idx="8493">
                  <c:v>14.305</c:v>
                </c:pt>
                <c:pt idx="8494">
                  <c:v>14.298999999999999</c:v>
                </c:pt>
                <c:pt idx="8497">
                  <c:v>14.378</c:v>
                </c:pt>
                <c:pt idx="8498">
                  <c:v>14.51</c:v>
                </c:pt>
                <c:pt idx="8499">
                  <c:v>14.484</c:v>
                </c:pt>
                <c:pt idx="8500">
                  <c:v>14.375</c:v>
                </c:pt>
                <c:pt idx="8501">
                  <c:v>14.484</c:v>
                </c:pt>
                <c:pt idx="8504">
                  <c:v>14.448</c:v>
                </c:pt>
                <c:pt idx="8505">
                  <c:v>14.319000000000001</c:v>
                </c:pt>
                <c:pt idx="8506">
                  <c:v>14.226000000000001</c:v>
                </c:pt>
                <c:pt idx="8507">
                  <c:v>13.994</c:v>
                </c:pt>
                <c:pt idx="8508">
                  <c:v>14.173</c:v>
                </c:pt>
                <c:pt idx="8511">
                  <c:v>14.077</c:v>
                </c:pt>
                <c:pt idx="8512">
                  <c:v>14.44</c:v>
                </c:pt>
                <c:pt idx="8513">
                  <c:v>14.446999999999999</c:v>
                </c:pt>
                <c:pt idx="8514">
                  <c:v>14.661</c:v>
                </c:pt>
                <c:pt idx="8515">
                  <c:v>14.778</c:v>
                </c:pt>
                <c:pt idx="8518">
                  <c:v>14.525</c:v>
                </c:pt>
                <c:pt idx="8519">
                  <c:v>14.667999999999999</c:v>
                </c:pt>
                <c:pt idx="8520">
                  <c:v>14.407</c:v>
                </c:pt>
                <c:pt idx="8521">
                  <c:v>14.574</c:v>
                </c:pt>
                <c:pt idx="8522">
                  <c:v>14.737</c:v>
                </c:pt>
                <c:pt idx="8525">
                  <c:v>14.757</c:v>
                </c:pt>
                <c:pt idx="8526">
                  <c:v>14.773</c:v>
                </c:pt>
                <c:pt idx="8527">
                  <c:v>14.836</c:v>
                </c:pt>
                <c:pt idx="8528">
                  <c:v>15.023999999999999</c:v>
                </c:pt>
                <c:pt idx="8532">
                  <c:v>15.175000000000001</c:v>
                </c:pt>
                <c:pt idx="8533">
                  <c:v>14.86</c:v>
                </c:pt>
                <c:pt idx="8534">
                  <c:v>14.769</c:v>
                </c:pt>
                <c:pt idx="8535">
                  <c:v>14.744</c:v>
                </c:pt>
                <c:pt idx="8539">
                  <c:v>14.750999999999999</c:v>
                </c:pt>
                <c:pt idx="8540">
                  <c:v>14.592000000000001</c:v>
                </c:pt>
                <c:pt idx="8541">
                  <c:v>14.641</c:v>
                </c:pt>
                <c:pt idx="8542">
                  <c:v>14.98</c:v>
                </c:pt>
                <c:pt idx="8543">
                  <c:v>15.032</c:v>
                </c:pt>
                <c:pt idx="8546">
                  <c:v>15.144</c:v>
                </c:pt>
                <c:pt idx="8547">
                  <c:v>15.295999999999999</c:v>
                </c:pt>
                <c:pt idx="8548">
                  <c:v>14.961</c:v>
                </c:pt>
                <c:pt idx="8549">
                  <c:v>15.175000000000001</c:v>
                </c:pt>
                <c:pt idx="8550">
                  <c:v>15.048</c:v>
                </c:pt>
                <c:pt idx="8553">
                  <c:v>15.028</c:v>
                </c:pt>
                <c:pt idx="8554">
                  <c:v>15.169</c:v>
                </c:pt>
                <c:pt idx="8555">
                  <c:v>15.194000000000001</c:v>
                </c:pt>
                <c:pt idx="8556">
                  <c:v>15.102</c:v>
                </c:pt>
                <c:pt idx="8557">
                  <c:v>15.028</c:v>
                </c:pt>
                <c:pt idx="8560">
                  <c:v>14.849</c:v>
                </c:pt>
                <c:pt idx="8561">
                  <c:v>14.97</c:v>
                </c:pt>
                <c:pt idx="8562">
                  <c:v>15.065</c:v>
                </c:pt>
                <c:pt idx="8563">
                  <c:v>15.084</c:v>
                </c:pt>
                <c:pt idx="8564">
                  <c:v>15.037000000000001</c:v>
                </c:pt>
                <c:pt idx="8567">
                  <c:v>14.958</c:v>
                </c:pt>
                <c:pt idx="8568">
                  <c:v>15.101000000000001</c:v>
                </c:pt>
                <c:pt idx="8569">
                  <c:v>15.478999999999999</c:v>
                </c:pt>
                <c:pt idx="8570">
                  <c:v>15.648</c:v>
                </c:pt>
                <c:pt idx="8571">
                  <c:v>15.882</c:v>
                </c:pt>
                <c:pt idx="8574">
                  <c:v>16.161999999999999</c:v>
                </c:pt>
                <c:pt idx="8575">
                  <c:v>16.023</c:v>
                </c:pt>
                <c:pt idx="8576">
                  <c:v>15.911</c:v>
                </c:pt>
                <c:pt idx="8577">
                  <c:v>15.715999999999999</c:v>
                </c:pt>
                <c:pt idx="8578">
                  <c:v>15.632</c:v>
                </c:pt>
                <c:pt idx="8581">
                  <c:v>15.766</c:v>
                </c:pt>
                <c:pt idx="8582">
                  <c:v>15.848000000000001</c:v>
                </c:pt>
                <c:pt idx="8583">
                  <c:v>15.823</c:v>
                </c:pt>
                <c:pt idx="8584">
                  <c:v>15.887</c:v>
                </c:pt>
                <c:pt idx="8585">
                  <c:v>15.691000000000001</c:v>
                </c:pt>
                <c:pt idx="8588">
                  <c:v>15.67</c:v>
                </c:pt>
                <c:pt idx="8589">
                  <c:v>15.831</c:v>
                </c:pt>
                <c:pt idx="8590">
                  <c:v>16.045000000000002</c:v>
                </c:pt>
                <c:pt idx="8591">
                  <c:v>15.968</c:v>
                </c:pt>
                <c:pt idx="8592">
                  <c:v>15.983000000000001</c:v>
                </c:pt>
                <c:pt idx="8595">
                  <c:v>16.021000000000001</c:v>
                </c:pt>
                <c:pt idx="8596">
                  <c:v>15.957000000000001</c:v>
                </c:pt>
                <c:pt idx="8597">
                  <c:v>15.954000000000001</c:v>
                </c:pt>
                <c:pt idx="8598">
                  <c:v>16.071000000000002</c:v>
                </c:pt>
                <c:pt idx="8599">
                  <c:v>16.260999999999999</c:v>
                </c:pt>
                <c:pt idx="8602">
                  <c:v>16.356000000000002</c:v>
                </c:pt>
                <c:pt idx="8603">
                  <c:v>16.465</c:v>
                </c:pt>
                <c:pt idx="8604">
                  <c:v>16.382000000000001</c:v>
                </c:pt>
                <c:pt idx="8605">
                  <c:v>16.471</c:v>
                </c:pt>
                <c:pt idx="8606">
                  <c:v>16.41</c:v>
                </c:pt>
                <c:pt idx="8609">
                  <c:v>16.302</c:v>
                </c:pt>
                <c:pt idx="8610">
                  <c:v>16.347000000000001</c:v>
                </c:pt>
                <c:pt idx="8611">
                  <c:v>16.399999999999999</c:v>
                </c:pt>
                <c:pt idx="8612">
                  <c:v>16.326000000000001</c:v>
                </c:pt>
                <c:pt idx="8613">
                  <c:v>16.166</c:v>
                </c:pt>
                <c:pt idx="8616">
                  <c:v>16.527000000000001</c:v>
                </c:pt>
                <c:pt idx="8617">
                  <c:v>16.555</c:v>
                </c:pt>
                <c:pt idx="8618">
                  <c:v>16.696000000000002</c:v>
                </c:pt>
                <c:pt idx="8619">
                  <c:v>16.439</c:v>
                </c:pt>
                <c:pt idx="8620">
                  <c:v>16.545999999999999</c:v>
                </c:pt>
                <c:pt idx="8623">
                  <c:v>16.584</c:v>
                </c:pt>
                <c:pt idx="8624">
                  <c:v>16.588000000000001</c:v>
                </c:pt>
                <c:pt idx="8625">
                  <c:v>16.73</c:v>
                </c:pt>
                <c:pt idx="8626">
                  <c:v>16.762</c:v>
                </c:pt>
                <c:pt idx="8630">
                  <c:v>16.762</c:v>
                </c:pt>
                <c:pt idx="8631">
                  <c:v>16.832000000000001</c:v>
                </c:pt>
                <c:pt idx="8632">
                  <c:v>16.657</c:v>
                </c:pt>
                <c:pt idx="8633">
                  <c:v>16.488</c:v>
                </c:pt>
                <c:pt idx="8634">
                  <c:v>16.408999999999999</c:v>
                </c:pt>
                <c:pt idx="8637">
                  <c:v>16.61</c:v>
                </c:pt>
                <c:pt idx="8638">
                  <c:v>16.462</c:v>
                </c:pt>
                <c:pt idx="8639">
                  <c:v>16.658000000000001</c:v>
                </c:pt>
                <c:pt idx="8640">
                  <c:v>16.939</c:v>
                </c:pt>
                <c:pt idx="8641">
                  <c:v>16.968</c:v>
                </c:pt>
                <c:pt idx="8644">
                  <c:v>16.952000000000002</c:v>
                </c:pt>
                <c:pt idx="8645">
                  <c:v>16.96</c:v>
                </c:pt>
                <c:pt idx="8646">
                  <c:v>17.027999999999999</c:v>
                </c:pt>
                <c:pt idx="8647">
                  <c:v>17.061</c:v>
                </c:pt>
                <c:pt idx="8648">
                  <c:v>16.870999999999999</c:v>
                </c:pt>
                <c:pt idx="8651">
                  <c:v>16.771000000000001</c:v>
                </c:pt>
                <c:pt idx="8652">
                  <c:v>16.864000000000001</c:v>
                </c:pt>
                <c:pt idx="8653">
                  <c:v>16.969000000000001</c:v>
                </c:pt>
                <c:pt idx="8654">
                  <c:v>17.207999999999998</c:v>
                </c:pt>
                <c:pt idx="8655">
                  <c:v>17.117999999999999</c:v>
                </c:pt>
                <c:pt idx="8658">
                  <c:v>17.331</c:v>
                </c:pt>
                <c:pt idx="8659">
                  <c:v>17.332000000000001</c:v>
                </c:pt>
                <c:pt idx="8660">
                  <c:v>17.565000000000001</c:v>
                </c:pt>
                <c:pt idx="8661">
                  <c:v>17.716000000000001</c:v>
                </c:pt>
                <c:pt idx="8662">
                  <c:v>17.774000000000001</c:v>
                </c:pt>
                <c:pt idx="8665">
                  <c:v>18.09</c:v>
                </c:pt>
                <c:pt idx="8666">
                  <c:v>18.192</c:v>
                </c:pt>
                <c:pt idx="8667">
                  <c:v>18.606999999999999</c:v>
                </c:pt>
                <c:pt idx="8668">
                  <c:v>18.273</c:v>
                </c:pt>
                <c:pt idx="8669">
                  <c:v>18.478999999999999</c:v>
                </c:pt>
                <c:pt idx="8672">
                  <c:v>18.413</c:v>
                </c:pt>
                <c:pt idx="8673">
                  <c:v>18.157</c:v>
                </c:pt>
                <c:pt idx="8674">
                  <c:v>17.317</c:v>
                </c:pt>
                <c:pt idx="8675">
                  <c:v>18.12</c:v>
                </c:pt>
                <c:pt idx="8676">
                  <c:v>17.904</c:v>
                </c:pt>
                <c:pt idx="8679">
                  <c:v>17.788</c:v>
                </c:pt>
                <c:pt idx="8680">
                  <c:v>17.786000000000001</c:v>
                </c:pt>
                <c:pt idx="8681">
                  <c:v>17.728999999999999</c:v>
                </c:pt>
                <c:pt idx="8682">
                  <c:v>17.486000000000001</c:v>
                </c:pt>
                <c:pt idx="8683">
                  <c:v>17.423999999999999</c:v>
                </c:pt>
                <c:pt idx="8686">
                  <c:v>17.53</c:v>
                </c:pt>
                <c:pt idx="8687">
                  <c:v>17.706</c:v>
                </c:pt>
                <c:pt idx="8688">
                  <c:v>17.420999999999999</c:v>
                </c:pt>
                <c:pt idx="8689">
                  <c:v>17.242000000000001</c:v>
                </c:pt>
                <c:pt idx="8690">
                  <c:v>17.315000000000001</c:v>
                </c:pt>
                <c:pt idx="8693">
                  <c:v>17.54</c:v>
                </c:pt>
                <c:pt idx="8694">
                  <c:v>17.859000000000002</c:v>
                </c:pt>
                <c:pt idx="8695">
                  <c:v>17.986999999999998</c:v>
                </c:pt>
                <c:pt idx="8696">
                  <c:v>18.082000000000001</c:v>
                </c:pt>
                <c:pt idx="8697">
                  <c:v>18.001999999999999</c:v>
                </c:pt>
                <c:pt idx="8700">
                  <c:v>18.195</c:v>
                </c:pt>
                <c:pt idx="8701">
                  <c:v>17.802</c:v>
                </c:pt>
                <c:pt idx="8702">
                  <c:v>17.843</c:v>
                </c:pt>
                <c:pt idx="8703">
                  <c:v>17.936</c:v>
                </c:pt>
                <c:pt idx="8704">
                  <c:v>18.263000000000002</c:v>
                </c:pt>
                <c:pt idx="8707">
                  <c:v>18.242999999999999</c:v>
                </c:pt>
                <c:pt idx="8708">
                  <c:v>18.529</c:v>
                </c:pt>
                <c:pt idx="8709">
                  <c:v>18.678999999999998</c:v>
                </c:pt>
                <c:pt idx="8710">
                  <c:v>18.702000000000002</c:v>
                </c:pt>
                <c:pt idx="8711">
                  <c:v>18.815999999999999</c:v>
                </c:pt>
                <c:pt idx="8714">
                  <c:v>18.707999999999998</c:v>
                </c:pt>
                <c:pt idx="8715">
                  <c:v>18.748999999999999</c:v>
                </c:pt>
                <c:pt idx="8716">
                  <c:v>18.765999999999998</c:v>
                </c:pt>
                <c:pt idx="8717">
                  <c:v>18.722999999999999</c:v>
                </c:pt>
                <c:pt idx="8718">
                  <c:v>18.687999999999999</c:v>
                </c:pt>
                <c:pt idx="8721">
                  <c:v>18.704000000000001</c:v>
                </c:pt>
                <c:pt idx="8722">
                  <c:v>18.373999999999999</c:v>
                </c:pt>
                <c:pt idx="8723">
                  <c:v>18.385999999999999</c:v>
                </c:pt>
                <c:pt idx="8724">
                  <c:v>18.651</c:v>
                </c:pt>
                <c:pt idx="8725">
                  <c:v>18.768000000000001</c:v>
                </c:pt>
                <c:pt idx="8728">
                  <c:v>18.579000000000001</c:v>
                </c:pt>
                <c:pt idx="8729">
                  <c:v>18.515999999999998</c:v>
                </c:pt>
                <c:pt idx="8730">
                  <c:v>18.742999999999999</c:v>
                </c:pt>
                <c:pt idx="8731">
                  <c:v>18.608000000000001</c:v>
                </c:pt>
                <c:pt idx="8732">
                  <c:v>18.591999999999999</c:v>
                </c:pt>
                <c:pt idx="8735">
                  <c:v>18.387</c:v>
                </c:pt>
                <c:pt idx="8736">
                  <c:v>18.260999999999999</c:v>
                </c:pt>
                <c:pt idx="8737">
                  <c:v>18.481999999999999</c:v>
                </c:pt>
                <c:pt idx="8738">
                  <c:v>18.559999999999999</c:v>
                </c:pt>
                <c:pt idx="8739">
                  <c:v>18.623999999999999</c:v>
                </c:pt>
                <c:pt idx="8742">
                  <c:v>18.908999999999999</c:v>
                </c:pt>
                <c:pt idx="8743">
                  <c:v>18.937999999999999</c:v>
                </c:pt>
                <c:pt idx="8744">
                  <c:v>19.166</c:v>
                </c:pt>
                <c:pt idx="8745">
                  <c:v>19.181000000000001</c:v>
                </c:pt>
                <c:pt idx="8746">
                  <c:v>19.437999999999999</c:v>
                </c:pt>
                <c:pt idx="8749">
                  <c:v>19.427</c:v>
                </c:pt>
                <c:pt idx="8750">
                  <c:v>19.385000000000002</c:v>
                </c:pt>
                <c:pt idx="8751">
                  <c:v>19.321999999999999</c:v>
                </c:pt>
                <c:pt idx="8752">
                  <c:v>19.536000000000001</c:v>
                </c:pt>
                <c:pt idx="8753">
                  <c:v>19.712</c:v>
                </c:pt>
                <c:pt idx="8756">
                  <c:v>19.658000000000001</c:v>
                </c:pt>
                <c:pt idx="8757">
                  <c:v>20.082999999999998</c:v>
                </c:pt>
                <c:pt idx="8758">
                  <c:v>20.523</c:v>
                </c:pt>
                <c:pt idx="8759">
                  <c:v>20.733000000000001</c:v>
                </c:pt>
                <c:pt idx="8760">
                  <c:v>20.555</c:v>
                </c:pt>
                <c:pt idx="8763">
                  <c:v>20.908999999999999</c:v>
                </c:pt>
                <c:pt idx="8764">
                  <c:v>20.696000000000002</c:v>
                </c:pt>
                <c:pt idx="8765">
                  <c:v>20.728999999999999</c:v>
                </c:pt>
                <c:pt idx="8766">
                  <c:v>20.256</c:v>
                </c:pt>
                <c:pt idx="8767">
                  <c:v>20.782</c:v>
                </c:pt>
                <c:pt idx="8770">
                  <c:v>20.931999999999999</c:v>
                </c:pt>
                <c:pt idx="8771">
                  <c:v>21.356999999999999</c:v>
                </c:pt>
                <c:pt idx="8772">
                  <c:v>21.236999999999998</c:v>
                </c:pt>
                <c:pt idx="8773">
                  <c:v>21.306000000000001</c:v>
                </c:pt>
                <c:pt idx="8774">
                  <c:v>21.484999999999999</c:v>
                </c:pt>
                <c:pt idx="8777">
                  <c:v>21.812000000000001</c:v>
                </c:pt>
                <c:pt idx="8778">
                  <c:v>21.827999999999999</c:v>
                </c:pt>
                <c:pt idx="8779">
                  <c:v>21.856999999999999</c:v>
                </c:pt>
                <c:pt idx="8780">
                  <c:v>22.053000000000001</c:v>
                </c:pt>
                <c:pt idx="8781">
                  <c:v>22.042000000000002</c:v>
                </c:pt>
                <c:pt idx="8784">
                  <c:v>22.286000000000001</c:v>
                </c:pt>
                <c:pt idx="8785">
                  <c:v>22.048999999999999</c:v>
                </c:pt>
                <c:pt idx="8786">
                  <c:v>22.109000000000002</c:v>
                </c:pt>
                <c:pt idx="8787">
                  <c:v>22.327000000000002</c:v>
                </c:pt>
                <c:pt idx="8788">
                  <c:v>22.349</c:v>
                </c:pt>
                <c:pt idx="8791">
                  <c:v>22.515000000000001</c:v>
                </c:pt>
                <c:pt idx="8792">
                  <c:v>22.835999999999999</c:v>
                </c:pt>
                <c:pt idx="8793">
                  <c:v>23.28</c:v>
                </c:pt>
                <c:pt idx="8794">
                  <c:v>22.808</c:v>
                </c:pt>
                <c:pt idx="8795">
                  <c:v>23.1</c:v>
                </c:pt>
                <c:pt idx="8798">
                  <c:v>23.295999999999999</c:v>
                </c:pt>
                <c:pt idx="8799">
                  <c:v>23.373999999999999</c:v>
                </c:pt>
                <c:pt idx="8800">
                  <c:v>23.768999999999998</c:v>
                </c:pt>
                <c:pt idx="8801">
                  <c:v>24.73</c:v>
                </c:pt>
                <c:pt idx="8802">
                  <c:v>25.684999999999999</c:v>
                </c:pt>
                <c:pt idx="8805">
                  <c:v>26.501999999999999</c:v>
                </c:pt>
                <c:pt idx="8806">
                  <c:v>26.638999999999999</c:v>
                </c:pt>
                <c:pt idx="8807">
                  <c:v>27.300999999999998</c:v>
                </c:pt>
                <c:pt idx="8808">
                  <c:v>27.89</c:v>
                </c:pt>
                <c:pt idx="8809">
                  <c:v>27.739000000000001</c:v>
                </c:pt>
                <c:pt idx="8812">
                  <c:v>29.099</c:v>
                </c:pt>
                <c:pt idx="8813">
                  <c:v>29.706</c:v>
                </c:pt>
                <c:pt idx="8814">
                  <c:v>28.102</c:v>
                </c:pt>
                <c:pt idx="8815">
                  <c:v>28.085000000000001</c:v>
                </c:pt>
                <c:pt idx="8816">
                  <c:v>27.934999999999999</c:v>
                </c:pt>
                <c:pt idx="8819">
                  <c:v>28.015000000000001</c:v>
                </c:pt>
                <c:pt idx="8820">
                  <c:v>28.33</c:v>
                </c:pt>
                <c:pt idx="8821">
                  <c:v>28.222999999999999</c:v>
                </c:pt>
                <c:pt idx="8822">
                  <c:v>29.015999999999998</c:v>
                </c:pt>
                <c:pt idx="8823">
                  <c:v>29.704999999999998</c:v>
                </c:pt>
                <c:pt idx="8826">
                  <c:v>29.818000000000001</c:v>
                </c:pt>
                <c:pt idx="8827">
                  <c:v>30.081</c:v>
                </c:pt>
                <c:pt idx="8828">
                  <c:v>29.981000000000002</c:v>
                </c:pt>
                <c:pt idx="8829">
                  <c:v>29.677</c:v>
                </c:pt>
                <c:pt idx="8830">
                  <c:v>29.785</c:v>
                </c:pt>
                <c:pt idx="8833">
                  <c:v>30.109000000000002</c:v>
                </c:pt>
                <c:pt idx="8834">
                  <c:v>30.056000000000001</c:v>
                </c:pt>
                <c:pt idx="8835">
                  <c:v>29.518000000000001</c:v>
                </c:pt>
                <c:pt idx="8836">
                  <c:v>28.411999999999999</c:v>
                </c:pt>
                <c:pt idx="8837">
                  <c:v>28.106000000000002</c:v>
                </c:pt>
                <c:pt idx="8840">
                  <c:v>27.791</c:v>
                </c:pt>
                <c:pt idx="8841">
                  <c:v>28.152000000000001</c:v>
                </c:pt>
                <c:pt idx="8842">
                  <c:v>28.553999999999998</c:v>
                </c:pt>
                <c:pt idx="8843">
                  <c:v>28.152999999999999</c:v>
                </c:pt>
                <c:pt idx="8844">
                  <c:v>28.295000000000002</c:v>
                </c:pt>
                <c:pt idx="8847">
                  <c:v>28.850999999999999</c:v>
                </c:pt>
                <c:pt idx="8848">
                  <c:v>28.425000000000001</c:v>
                </c:pt>
                <c:pt idx="8849">
                  <c:v>28.445</c:v>
                </c:pt>
                <c:pt idx="8850">
                  <c:v>28.466000000000001</c:v>
                </c:pt>
                <c:pt idx="8851">
                  <c:v>28.530999999999999</c:v>
                </c:pt>
                <c:pt idx="8854">
                  <c:v>28.725999999999999</c:v>
                </c:pt>
                <c:pt idx="8855">
                  <c:v>29.512</c:v>
                </c:pt>
                <c:pt idx="8856">
                  <c:v>29.475000000000001</c:v>
                </c:pt>
                <c:pt idx="8857">
                  <c:v>29.911000000000001</c:v>
                </c:pt>
                <c:pt idx="8858">
                  <c:v>29.184999999999999</c:v>
                </c:pt>
                <c:pt idx="8861">
                  <c:v>28.914999999999999</c:v>
                </c:pt>
                <c:pt idx="8862">
                  <c:v>29.36</c:v>
                </c:pt>
                <c:pt idx="8863">
                  <c:v>30.373000000000001</c:v>
                </c:pt>
                <c:pt idx="8864">
                  <c:v>31.425999999999998</c:v>
                </c:pt>
                <c:pt idx="8865">
                  <c:v>29.771000000000001</c:v>
                </c:pt>
                <c:pt idx="8868">
                  <c:v>31.138999999999999</c:v>
                </c:pt>
                <c:pt idx="8869">
                  <c:v>31.1</c:v>
                </c:pt>
                <c:pt idx="8870">
                  <c:v>31.381</c:v>
                </c:pt>
                <c:pt idx="8871">
                  <c:v>31.35</c:v>
                </c:pt>
                <c:pt idx="8872">
                  <c:v>31.434999999999999</c:v>
                </c:pt>
                <c:pt idx="8875">
                  <c:v>31.931999999999999</c:v>
                </c:pt>
                <c:pt idx="8876">
                  <c:v>32.694000000000003</c:v>
                </c:pt>
                <c:pt idx="8877">
                  <c:v>33.799999999999997</c:v>
                </c:pt>
                <c:pt idx="8878">
                  <c:v>32.311999999999998</c:v>
                </c:pt>
                <c:pt idx="8879">
                  <c:v>32.975999999999999</c:v>
                </c:pt>
                <c:pt idx="8882">
                  <c:v>33.246000000000002</c:v>
                </c:pt>
                <c:pt idx="8883">
                  <c:v>32.479999999999997</c:v>
                </c:pt>
                <c:pt idx="8884">
                  <c:v>32.542000000000002</c:v>
                </c:pt>
                <c:pt idx="8885">
                  <c:v>34.180999999999997</c:v>
                </c:pt>
                <c:pt idx="8886">
                  <c:v>34.548000000000002</c:v>
                </c:pt>
                <c:pt idx="8889">
                  <c:v>37.04</c:v>
                </c:pt>
                <c:pt idx="8890">
                  <c:v>38.518999999999998</c:v>
                </c:pt>
                <c:pt idx="8891">
                  <c:v>37.850999999999999</c:v>
                </c:pt>
                <c:pt idx="8892">
                  <c:v>36.979999999999997</c:v>
                </c:pt>
                <c:pt idx="8893">
                  <c:v>36.113999999999997</c:v>
                </c:pt>
                <c:pt idx="8896">
                  <c:v>35.14</c:v>
                </c:pt>
                <c:pt idx="8897">
                  <c:v>36.496000000000002</c:v>
                </c:pt>
                <c:pt idx="8898">
                  <c:v>36.695999999999998</c:v>
                </c:pt>
                <c:pt idx="8899">
                  <c:v>35.552</c:v>
                </c:pt>
                <c:pt idx="8900">
                  <c:v>33.9</c:v>
                </c:pt>
                <c:pt idx="8903">
                  <c:v>35.850999999999999</c:v>
                </c:pt>
                <c:pt idx="8904">
                  <c:v>37.564</c:v>
                </c:pt>
                <c:pt idx="8905">
                  <c:v>38.658999999999999</c:v>
                </c:pt>
                <c:pt idx="8906">
                  <c:v>39.296999999999997</c:v>
                </c:pt>
                <c:pt idx="8907">
                  <c:v>37.338999999999999</c:v>
                </c:pt>
                <c:pt idx="8910">
                  <c:v>37.222999999999999</c:v>
                </c:pt>
                <c:pt idx="8911">
                  <c:v>36.909999999999997</c:v>
                </c:pt>
                <c:pt idx="8912">
                  <c:v>36.174999999999997</c:v>
                </c:pt>
                <c:pt idx="8913">
                  <c:v>36.195999999999998</c:v>
                </c:pt>
                <c:pt idx="8914">
                  <c:v>35.923999999999999</c:v>
                </c:pt>
                <c:pt idx="8917">
                  <c:v>35.783999999999999</c:v>
                </c:pt>
                <c:pt idx="8918">
                  <c:v>35.947000000000003</c:v>
                </c:pt>
                <c:pt idx="8919">
                  <c:v>35.601999999999997</c:v>
                </c:pt>
                <c:pt idx="8920">
                  <c:v>36.381999999999998</c:v>
                </c:pt>
                <c:pt idx="8921">
                  <c:v>36.515999999999998</c:v>
                </c:pt>
                <c:pt idx="8924">
                  <c:v>37.988</c:v>
                </c:pt>
                <c:pt idx="8925">
                  <c:v>39.048000000000002</c:v>
                </c:pt>
                <c:pt idx="8926">
                  <c:v>40.606999999999999</c:v>
                </c:pt>
                <c:pt idx="8927">
                  <c:v>42.088000000000001</c:v>
                </c:pt>
                <c:pt idx="8928">
                  <c:v>45.542000000000002</c:v>
                </c:pt>
                <c:pt idx="8931">
                  <c:v>45.575000000000003</c:v>
                </c:pt>
                <c:pt idx="8932">
                  <c:v>42.648000000000003</c:v>
                </c:pt>
                <c:pt idx="8933">
                  <c:v>43.222999999999999</c:v>
                </c:pt>
                <c:pt idx="8934">
                  <c:v>43.551000000000002</c:v>
                </c:pt>
                <c:pt idx="8935">
                  <c:v>45.811</c:v>
                </c:pt>
                <c:pt idx="8938">
                  <c:v>45.201999999999998</c:v>
                </c:pt>
                <c:pt idx="8939">
                  <c:v>45.061999999999998</c:v>
                </c:pt>
                <c:pt idx="8940">
                  <c:v>43.859000000000002</c:v>
                </c:pt>
                <c:pt idx="8941">
                  <c:v>44.281999999999996</c:v>
                </c:pt>
                <c:pt idx="8942">
                  <c:v>46.298000000000002</c:v>
                </c:pt>
                <c:pt idx="8945">
                  <c:v>47.908000000000001</c:v>
                </c:pt>
                <c:pt idx="8946">
                  <c:v>45.857999999999997</c:v>
                </c:pt>
                <c:pt idx="8947">
                  <c:v>44.393000000000001</c:v>
                </c:pt>
                <c:pt idx="8948">
                  <c:v>44.615000000000002</c:v>
                </c:pt>
                <c:pt idx="8949">
                  <c:v>44.716000000000001</c:v>
                </c:pt>
                <c:pt idx="8952">
                  <c:v>44.835000000000001</c:v>
                </c:pt>
                <c:pt idx="8953">
                  <c:v>49.61</c:v>
                </c:pt>
                <c:pt idx="8954">
                  <c:v>54.045999999999999</c:v>
                </c:pt>
                <c:pt idx="8955">
                  <c:v>61.258000000000003</c:v>
                </c:pt>
                <c:pt idx="8956">
                  <c:v>52.063000000000002</c:v>
                </c:pt>
                <c:pt idx="8959">
                  <c:v>50.320999999999998</c:v>
                </c:pt>
                <c:pt idx="8960">
                  <c:v>53.954000000000001</c:v>
                </c:pt>
                <c:pt idx="8961">
                  <c:v>58.33</c:v>
                </c:pt>
                <c:pt idx="8962">
                  <c:v>59.863</c:v>
                </c:pt>
                <c:pt idx="8963">
                  <c:v>61.267000000000003</c:v>
                </c:pt>
                <c:pt idx="8966">
                  <c:v>69.512</c:v>
                </c:pt>
                <c:pt idx="8967">
                  <c:v>66.835999999999999</c:v>
                </c:pt>
                <c:pt idx="8968">
                  <c:v>63.017000000000003</c:v>
                </c:pt>
                <c:pt idx="8969">
                  <c:v>58.524000000000001</c:v>
                </c:pt>
                <c:pt idx="8970">
                  <c:v>60.335999999999999</c:v>
                </c:pt>
                <c:pt idx="8973">
                  <c:v>56.936999999999998</c:v>
                </c:pt>
                <c:pt idx="8974">
                  <c:v>56.825000000000003</c:v>
                </c:pt>
                <c:pt idx="8975">
                  <c:v>52.716999999999999</c:v>
                </c:pt>
                <c:pt idx="8976">
                  <c:v>52.508000000000003</c:v>
                </c:pt>
                <c:pt idx="8977">
                  <c:v>54.152999999999999</c:v>
                </c:pt>
                <c:pt idx="8980">
                  <c:v>54.88</c:v>
                </c:pt>
                <c:pt idx="8981">
                  <c:v>55.658000000000001</c:v>
                </c:pt>
                <c:pt idx="8982">
                  <c:v>59.86</c:v>
                </c:pt>
                <c:pt idx="8983">
                  <c:v>61.496000000000002</c:v>
                </c:pt>
                <c:pt idx="8984">
                  <c:v>59.512999999999998</c:v>
                </c:pt>
                <c:pt idx="8987">
                  <c:v>57.561999999999998</c:v>
                </c:pt>
                <c:pt idx="8988">
                  <c:v>57.029000000000003</c:v>
                </c:pt>
                <c:pt idx="8989">
                  <c:v>57.423000000000002</c:v>
                </c:pt>
                <c:pt idx="8990">
                  <c:v>57.021000000000001</c:v>
                </c:pt>
                <c:pt idx="8991">
                  <c:v>56.500999999999998</c:v>
                </c:pt>
                <c:pt idx="8994">
                  <c:v>58.482999999999997</c:v>
                </c:pt>
                <c:pt idx="8995">
                  <c:v>63.052</c:v>
                </c:pt>
                <c:pt idx="8996">
                  <c:v>65.114000000000004</c:v>
                </c:pt>
                <c:pt idx="8997">
                  <c:v>65.465000000000003</c:v>
                </c:pt>
                <c:pt idx="8998">
                  <c:v>67.552999999999997</c:v>
                </c:pt>
                <c:pt idx="9001">
                  <c:v>70.209999999999994</c:v>
                </c:pt>
                <c:pt idx="9002">
                  <c:v>72.921000000000006</c:v>
                </c:pt>
                <c:pt idx="9003">
                  <c:v>76.748000000000005</c:v>
                </c:pt>
                <c:pt idx="9004">
                  <c:v>73.221000000000004</c:v>
                </c:pt>
                <c:pt idx="9008">
                  <c:v>73.221000000000004</c:v>
                </c:pt>
                <c:pt idx="9009">
                  <c:v>72.962000000000003</c:v>
                </c:pt>
                <c:pt idx="9010">
                  <c:v>76.335999999999999</c:v>
                </c:pt>
                <c:pt idx="9011">
                  <c:v>80.17</c:v>
                </c:pt>
                <c:pt idx="9012">
                  <c:v>78.337000000000003</c:v>
                </c:pt>
                <c:pt idx="9015">
                  <c:v>77.116</c:v>
                </c:pt>
                <c:pt idx="9016">
                  <c:v>73.849000000000004</c:v>
                </c:pt>
                <c:pt idx="9017">
                  <c:v>73.835999999999999</c:v>
                </c:pt>
                <c:pt idx="9018">
                  <c:v>73.444999999999993</c:v>
                </c:pt>
                <c:pt idx="9019">
                  <c:v>73.537000000000006</c:v>
                </c:pt>
                <c:pt idx="9022">
                  <c:v>69.042000000000002</c:v>
                </c:pt>
                <c:pt idx="9023">
                  <c:v>72.296000000000006</c:v>
                </c:pt>
                <c:pt idx="9024">
                  <c:v>77.406999999999996</c:v>
                </c:pt>
                <c:pt idx="9025">
                  <c:v>80.025000000000006</c:v>
                </c:pt>
                <c:pt idx="9026">
                  <c:v>78.700999999999993</c:v>
                </c:pt>
                <c:pt idx="9029">
                  <c:v>73.646000000000001</c:v>
                </c:pt>
                <c:pt idx="9030">
                  <c:v>74.113</c:v>
                </c:pt>
                <c:pt idx="9031">
                  <c:v>74.522999999999996</c:v>
                </c:pt>
                <c:pt idx="9032">
                  <c:v>75.936000000000007</c:v>
                </c:pt>
                <c:pt idx="9033">
                  <c:v>71.741</c:v>
                </c:pt>
                <c:pt idx="9036">
                  <c:v>72.353999999999999</c:v>
                </c:pt>
                <c:pt idx="9037">
                  <c:v>72.632999999999996</c:v>
                </c:pt>
                <c:pt idx="9038">
                  <c:v>70.103999999999999</c:v>
                </c:pt>
                <c:pt idx="9039">
                  <c:v>70.061999999999998</c:v>
                </c:pt>
                <c:pt idx="9040">
                  <c:v>70.286000000000001</c:v>
                </c:pt>
                <c:pt idx="9043">
                  <c:v>68.643000000000001</c:v>
                </c:pt>
                <c:pt idx="9044">
                  <c:v>69.067999999999998</c:v>
                </c:pt>
                <c:pt idx="9045">
                  <c:v>70.623000000000005</c:v>
                </c:pt>
                <c:pt idx="9046">
                  <c:v>71.106999999999999</c:v>
                </c:pt>
                <c:pt idx="9047">
                  <c:v>71.052999999999997</c:v>
                </c:pt>
                <c:pt idx="9050">
                  <c:v>71.733999999999995</c:v>
                </c:pt>
                <c:pt idx="9051">
                  <c:v>74.674999999999997</c:v>
                </c:pt>
                <c:pt idx="9052">
                  <c:v>74.340999999999994</c:v>
                </c:pt>
                <c:pt idx="9053">
                  <c:v>77.057000000000002</c:v>
                </c:pt>
                <c:pt idx="9054">
                  <c:v>77.234999999999999</c:v>
                </c:pt>
                <c:pt idx="9057">
                  <c:v>76.715000000000003</c:v>
                </c:pt>
                <c:pt idx="9058">
                  <c:v>75.991</c:v>
                </c:pt>
                <c:pt idx="9059">
                  <c:v>75.884</c:v>
                </c:pt>
                <c:pt idx="9060">
                  <c:v>75.253</c:v>
                </c:pt>
                <c:pt idx="9061">
                  <c:v>74.882999999999996</c:v>
                </c:pt>
                <c:pt idx="9064">
                  <c:v>75.388000000000005</c:v>
                </c:pt>
                <c:pt idx="9065">
                  <c:v>76.626999999999995</c:v>
                </c:pt>
                <c:pt idx="9066">
                  <c:v>80.233999999999995</c:v>
                </c:pt>
                <c:pt idx="9067">
                  <c:v>79.691000000000003</c:v>
                </c:pt>
                <c:pt idx="9068">
                  <c:v>76.777000000000001</c:v>
                </c:pt>
                <c:pt idx="9071">
                  <c:v>78.346999999999994</c:v>
                </c:pt>
                <c:pt idx="9072">
                  <c:v>81.668999999999997</c:v>
                </c:pt>
                <c:pt idx="9073">
                  <c:v>84.32</c:v>
                </c:pt>
                <c:pt idx="9074">
                  <c:v>86.697000000000003</c:v>
                </c:pt>
                <c:pt idx="9075">
                  <c:v>84.504999999999995</c:v>
                </c:pt>
                <c:pt idx="9078">
                  <c:v>84.69</c:v>
                </c:pt>
                <c:pt idx="9079">
                  <c:v>85.025000000000006</c:v>
                </c:pt>
                <c:pt idx="9080">
                  <c:v>91.21</c:v>
                </c:pt>
                <c:pt idx="9081">
                  <c:v>91.537999999999997</c:v>
                </c:pt>
                <c:pt idx="9082">
                  <c:v>92.826999999999998</c:v>
                </c:pt>
                <c:pt idx="9085">
                  <c:v>102.867</c:v>
                </c:pt>
                <c:pt idx="9086">
                  <c:v>106.288</c:v>
                </c:pt>
                <c:pt idx="9087">
                  <c:v>117.78400000000001</c:v>
                </c:pt>
                <c:pt idx="9088">
                  <c:v>127.193</c:v>
                </c:pt>
                <c:pt idx="9089">
                  <c:v>124.768</c:v>
                </c:pt>
                <c:pt idx="9092">
                  <c:v>123.462</c:v>
                </c:pt>
                <c:pt idx="9093">
                  <c:v>126.758</c:v>
                </c:pt>
                <c:pt idx="9094">
                  <c:v>129.49600000000001</c:v>
                </c:pt>
                <c:pt idx="9095">
                  <c:v>124.91500000000001</c:v>
                </c:pt>
                <c:pt idx="9096">
                  <c:v>114.78700000000001</c:v>
                </c:pt>
                <c:pt idx="9099">
                  <c:v>114.773</c:v>
                </c:pt>
                <c:pt idx="9100">
                  <c:v>113.8</c:v>
                </c:pt>
                <c:pt idx="9101">
                  <c:v>116.94499999999999</c:v>
                </c:pt>
                <c:pt idx="9102">
                  <c:v>115.43</c:v>
                </c:pt>
                <c:pt idx="9103">
                  <c:v>119.44</c:v>
                </c:pt>
                <c:pt idx="9106">
                  <c:v>123.56</c:v>
                </c:pt>
                <c:pt idx="9107">
                  <c:v>132.142</c:v>
                </c:pt>
                <c:pt idx="9108">
                  <c:v>127.85599999999999</c:v>
                </c:pt>
                <c:pt idx="9109">
                  <c:v>129.81800000000001</c:v>
                </c:pt>
                <c:pt idx="9110">
                  <c:v>132.78100000000001</c:v>
                </c:pt>
                <c:pt idx="9113">
                  <c:v>140.065</c:v>
                </c:pt>
                <c:pt idx="9114">
                  <c:v>144.053</c:v>
                </c:pt>
                <c:pt idx="9115">
                  <c:v>146.239</c:v>
                </c:pt>
                <c:pt idx="9116">
                  <c:v>147.11000000000001</c:v>
                </c:pt>
                <c:pt idx="9117">
                  <c:v>149.02699999999999</c:v>
                </c:pt>
                <c:pt idx="9120">
                  <c:v>151.078</c:v>
                </c:pt>
                <c:pt idx="9121">
                  <c:v>156.46</c:v>
                </c:pt>
                <c:pt idx="9122">
                  <c:v>169.00200000000001</c:v>
                </c:pt>
                <c:pt idx="9123">
                  <c:v>182.49799999999999</c:v>
                </c:pt>
                <c:pt idx="9124">
                  <c:v>181.64500000000001</c:v>
                </c:pt>
                <c:pt idx="9127">
                  <c:v>189.64699999999999</c:v>
                </c:pt>
                <c:pt idx="9128">
                  <c:v>197.833</c:v>
                </c:pt>
                <c:pt idx="9129">
                  <c:v>198.63900000000001</c:v>
                </c:pt>
                <c:pt idx="9130">
                  <c:v>212.977</c:v>
                </c:pt>
                <c:pt idx="9131">
                  <c:v>220.98699999999999</c:v>
                </c:pt>
                <c:pt idx="9134">
                  <c:v>239.62700000000001</c:v>
                </c:pt>
                <c:pt idx="9135">
                  <c:v>232.23</c:v>
                </c:pt>
                <c:pt idx="9136">
                  <c:v>248.58199999999999</c:v>
                </c:pt>
                <c:pt idx="9137">
                  <c:v>271.60300000000001</c:v>
                </c:pt>
                <c:pt idx="9138">
                  <c:v>292.09399999999999</c:v>
                </c:pt>
                <c:pt idx="9141">
                  <c:v>248.22900000000001</c:v>
                </c:pt>
                <c:pt idx="9142">
                  <c:v>209.40700000000001</c:v>
                </c:pt>
                <c:pt idx="9143">
                  <c:v>174.036</c:v>
                </c:pt>
                <c:pt idx="9144">
                  <c:v>174.51300000000001</c:v>
                </c:pt>
                <c:pt idx="9145">
                  <c:v>162.26300000000001</c:v>
                </c:pt>
                <c:pt idx="9148">
                  <c:v>186.61500000000001</c:v>
                </c:pt>
                <c:pt idx="9149">
                  <c:v>193.52500000000001</c:v>
                </c:pt>
                <c:pt idx="9150">
                  <c:v>189.637</c:v>
                </c:pt>
                <c:pt idx="9151">
                  <c:v>193.97900000000001</c:v>
                </c:pt>
                <c:pt idx="9152">
                  <c:v>180.15899999999999</c:v>
                </c:pt>
                <c:pt idx="9155">
                  <c:v>166.34399999999999</c:v>
                </c:pt>
                <c:pt idx="9156">
                  <c:v>166.91200000000001</c:v>
                </c:pt>
                <c:pt idx="9157">
                  <c:v>181.63800000000001</c:v>
                </c:pt>
                <c:pt idx="9158">
                  <c:v>191.16300000000001</c:v>
                </c:pt>
                <c:pt idx="9159">
                  <c:v>167.74600000000001</c:v>
                </c:pt>
                <c:pt idx="9162">
                  <c:v>164.90299999999999</c:v>
                </c:pt>
                <c:pt idx="9163">
                  <c:v>173.483</c:v>
                </c:pt>
                <c:pt idx="9164">
                  <c:v>175.767</c:v>
                </c:pt>
                <c:pt idx="9165">
                  <c:v>173.261</c:v>
                </c:pt>
                <c:pt idx="9166">
                  <c:v>172.964</c:v>
                </c:pt>
                <c:pt idx="9169">
                  <c:v>170.26900000000001</c:v>
                </c:pt>
                <c:pt idx="9170">
                  <c:v>178.11799999999999</c:v>
                </c:pt>
                <c:pt idx="9171">
                  <c:v>197.643</c:v>
                </c:pt>
                <c:pt idx="9172">
                  <c:v>180.35</c:v>
                </c:pt>
                <c:pt idx="9173">
                  <c:v>174.78399999999999</c:v>
                </c:pt>
                <c:pt idx="9176">
                  <c:v>161.184</c:v>
                </c:pt>
                <c:pt idx="9177">
                  <c:v>156.82</c:v>
                </c:pt>
                <c:pt idx="9178">
                  <c:v>168.73</c:v>
                </c:pt>
                <c:pt idx="9179">
                  <c:v>171.161</c:v>
                </c:pt>
                <c:pt idx="9180">
                  <c:v>161.59700000000001</c:v>
                </c:pt>
                <c:pt idx="9183">
                  <c:v>166.17599999999999</c:v>
                </c:pt>
                <c:pt idx="9184">
                  <c:v>168.029</c:v>
                </c:pt>
                <c:pt idx="9185">
                  <c:v>161.98500000000001</c:v>
                </c:pt>
                <c:pt idx="9186">
                  <c:v>152.494</c:v>
                </c:pt>
                <c:pt idx="9187">
                  <c:v>151.57300000000001</c:v>
                </c:pt>
                <c:pt idx="9190">
                  <c:v>148.221</c:v>
                </c:pt>
                <c:pt idx="9191">
                  <c:v>138.232</c:v>
                </c:pt>
                <c:pt idx="9192">
                  <c:v>134.32</c:v>
                </c:pt>
                <c:pt idx="9193">
                  <c:v>150.143</c:v>
                </c:pt>
                <c:pt idx="9194">
                  <c:v>143.49700000000001</c:v>
                </c:pt>
                <c:pt idx="9197">
                  <c:v>137.25</c:v>
                </c:pt>
                <c:pt idx="9198">
                  <c:v>137.26300000000001</c:v>
                </c:pt>
                <c:pt idx="9199">
                  <c:v>134.874</c:v>
                </c:pt>
                <c:pt idx="9200">
                  <c:v>136.965</c:v>
                </c:pt>
                <c:pt idx="9201">
                  <c:v>139.65600000000001</c:v>
                </c:pt>
                <c:pt idx="9204">
                  <c:v>128.316</c:v>
                </c:pt>
                <c:pt idx="9205">
                  <c:v>121.419</c:v>
                </c:pt>
                <c:pt idx="9206">
                  <c:v>129.143</c:v>
                </c:pt>
                <c:pt idx="9207">
                  <c:v>128.29599999999999</c:v>
                </c:pt>
                <c:pt idx="9208">
                  <c:v>122.626</c:v>
                </c:pt>
                <c:pt idx="9211">
                  <c:v>120.967</c:v>
                </c:pt>
                <c:pt idx="9212">
                  <c:v>125.736</c:v>
                </c:pt>
                <c:pt idx="9213">
                  <c:v>119.727</c:v>
                </c:pt>
                <c:pt idx="9214">
                  <c:v>120.568</c:v>
                </c:pt>
                <c:pt idx="9215">
                  <c:v>107.623</c:v>
                </c:pt>
                <c:pt idx="9218">
                  <c:v>118.666</c:v>
                </c:pt>
                <c:pt idx="9219">
                  <c:v>127.83799999999999</c:v>
                </c:pt>
                <c:pt idx="9220">
                  <c:v>120.254</c:v>
                </c:pt>
                <c:pt idx="9221">
                  <c:v>120.241</c:v>
                </c:pt>
                <c:pt idx="9222">
                  <c:v>122.78</c:v>
                </c:pt>
                <c:pt idx="9225">
                  <c:v>123.413</c:v>
                </c:pt>
                <c:pt idx="9226">
                  <c:v>129.02099999999999</c:v>
                </c:pt>
                <c:pt idx="9227">
                  <c:v>134.804</c:v>
                </c:pt>
                <c:pt idx="9228">
                  <c:v>129.858</c:v>
                </c:pt>
                <c:pt idx="9229">
                  <c:v>130.84899999999999</c:v>
                </c:pt>
                <c:pt idx="9232">
                  <c:v>128.96</c:v>
                </c:pt>
                <c:pt idx="9233">
                  <c:v>135.19800000000001</c:v>
                </c:pt>
                <c:pt idx="9234">
                  <c:v>143.99600000000001</c:v>
                </c:pt>
                <c:pt idx="9235">
                  <c:v>140.1</c:v>
                </c:pt>
                <c:pt idx="9236">
                  <c:v>137.58600000000001</c:v>
                </c:pt>
                <c:pt idx="9239">
                  <c:v>135.51400000000001</c:v>
                </c:pt>
                <c:pt idx="9240">
                  <c:v>138.72200000000001</c:v>
                </c:pt>
                <c:pt idx="9241">
                  <c:v>148.33500000000001</c:v>
                </c:pt>
                <c:pt idx="9242">
                  <c:v>138.75700000000001</c:v>
                </c:pt>
                <c:pt idx="9243">
                  <c:v>139.87899999999999</c:v>
                </c:pt>
                <c:pt idx="9246">
                  <c:v>138.60400000000001</c:v>
                </c:pt>
                <c:pt idx="9247">
                  <c:v>137.923</c:v>
                </c:pt>
                <c:pt idx="9248">
                  <c:v>131.42699999999999</c:v>
                </c:pt>
                <c:pt idx="9249">
                  <c:v>133.21899999999999</c:v>
                </c:pt>
                <c:pt idx="9250">
                  <c:v>116.499</c:v>
                </c:pt>
                <c:pt idx="9253">
                  <c:v>110.613</c:v>
                </c:pt>
                <c:pt idx="9254">
                  <c:v>108.67400000000001</c:v>
                </c:pt>
                <c:pt idx="9255">
                  <c:v>101.486</c:v>
                </c:pt>
                <c:pt idx="9256">
                  <c:v>95.519000000000005</c:v>
                </c:pt>
                <c:pt idx="9257">
                  <c:v>90.325999999999993</c:v>
                </c:pt>
                <c:pt idx="9261">
                  <c:v>86.718999999999994</c:v>
                </c:pt>
                <c:pt idx="9262">
                  <c:v>88.195999999999998</c:v>
                </c:pt>
                <c:pt idx="9263">
                  <c:v>89.533000000000001</c:v>
                </c:pt>
                <c:pt idx="9264">
                  <c:v>81.191000000000003</c:v>
                </c:pt>
                <c:pt idx="9267">
                  <c:v>83.34</c:v>
                </c:pt>
                <c:pt idx="9268">
                  <c:v>78.813999999999993</c:v>
                </c:pt>
                <c:pt idx="9269">
                  <c:v>70.921000000000006</c:v>
                </c:pt>
                <c:pt idx="9270">
                  <c:v>76.582999999999998</c:v>
                </c:pt>
                <c:pt idx="9271">
                  <c:v>75.296999999999997</c:v>
                </c:pt>
                <c:pt idx="9274">
                  <c:v>78.866</c:v>
                </c:pt>
                <c:pt idx="9275">
                  <c:v>75.611999999999995</c:v>
                </c:pt>
                <c:pt idx="9276">
                  <c:v>71.736999999999995</c:v>
                </c:pt>
                <c:pt idx="9277">
                  <c:v>72.412999999999997</c:v>
                </c:pt>
                <c:pt idx="9278">
                  <c:v>69.224999999999994</c:v>
                </c:pt>
                <c:pt idx="9281">
                  <c:v>60.97</c:v>
                </c:pt>
                <c:pt idx="9282">
                  <c:v>65.081000000000003</c:v>
                </c:pt>
                <c:pt idx="9283">
                  <c:v>66.531999999999996</c:v>
                </c:pt>
                <c:pt idx="9284">
                  <c:v>66.182000000000002</c:v>
                </c:pt>
                <c:pt idx="9285">
                  <c:v>71.853999999999999</c:v>
                </c:pt>
                <c:pt idx="9288">
                  <c:v>71.92</c:v>
                </c:pt>
                <c:pt idx="9289">
                  <c:v>64.094999999999999</c:v>
                </c:pt>
                <c:pt idx="9290">
                  <c:v>62.76</c:v>
                </c:pt>
                <c:pt idx="9291">
                  <c:v>61.454000000000001</c:v>
                </c:pt>
                <c:pt idx="9292">
                  <c:v>61.173999999999999</c:v>
                </c:pt>
                <c:pt idx="9295">
                  <c:v>61.612000000000002</c:v>
                </c:pt>
                <c:pt idx="9296">
                  <c:v>63.737000000000002</c:v>
                </c:pt>
                <c:pt idx="9297">
                  <c:v>65.477000000000004</c:v>
                </c:pt>
                <c:pt idx="9298">
                  <c:v>63.511000000000003</c:v>
                </c:pt>
                <c:pt idx="9299">
                  <c:v>63.895000000000003</c:v>
                </c:pt>
                <c:pt idx="9302">
                  <c:v>63.247999999999998</c:v>
                </c:pt>
                <c:pt idx="9303">
                  <c:v>61.174999999999997</c:v>
                </c:pt>
                <c:pt idx="9304">
                  <c:v>59.843000000000004</c:v>
                </c:pt>
                <c:pt idx="9305">
                  <c:v>58.856999999999999</c:v>
                </c:pt>
                <c:pt idx="9306">
                  <c:v>59.29</c:v>
                </c:pt>
                <c:pt idx="9309">
                  <c:v>56.902999999999999</c:v>
                </c:pt>
                <c:pt idx="9310">
                  <c:v>56.622999999999998</c:v>
                </c:pt>
                <c:pt idx="9311">
                  <c:v>58.204000000000001</c:v>
                </c:pt>
                <c:pt idx="9312">
                  <c:v>56.215000000000003</c:v>
                </c:pt>
                <c:pt idx="9313">
                  <c:v>54.094000000000001</c:v>
                </c:pt>
                <c:pt idx="9316">
                  <c:v>53.816000000000003</c:v>
                </c:pt>
                <c:pt idx="9317">
                  <c:v>52.53</c:v>
                </c:pt>
                <c:pt idx="9318">
                  <c:v>53.713000000000001</c:v>
                </c:pt>
                <c:pt idx="9319">
                  <c:v>54.228000000000002</c:v>
                </c:pt>
                <c:pt idx="9320">
                  <c:v>54.503999999999998</c:v>
                </c:pt>
                <c:pt idx="9323">
                  <c:v>51.52</c:v>
                </c:pt>
                <c:pt idx="9324">
                  <c:v>50.874000000000002</c:v>
                </c:pt>
                <c:pt idx="9325">
                  <c:v>51.027999999999999</c:v>
                </c:pt>
                <c:pt idx="9326">
                  <c:v>50.595999999999997</c:v>
                </c:pt>
                <c:pt idx="9327">
                  <c:v>49.027000000000001</c:v>
                </c:pt>
                <c:pt idx="9330">
                  <c:v>46.25</c:v>
                </c:pt>
                <c:pt idx="9331">
                  <c:v>47.337000000000003</c:v>
                </c:pt>
                <c:pt idx="9332">
                  <c:v>46.509</c:v>
                </c:pt>
                <c:pt idx="9333">
                  <c:v>47.863</c:v>
                </c:pt>
                <c:pt idx="9334">
                  <c:v>56.048000000000002</c:v>
                </c:pt>
                <c:pt idx="9337">
                  <c:v>52.954999999999998</c:v>
                </c:pt>
                <c:pt idx="9338">
                  <c:v>48.16</c:v>
                </c:pt>
                <c:pt idx="9339">
                  <c:v>46.999000000000002</c:v>
                </c:pt>
                <c:pt idx="9340">
                  <c:v>48.465000000000003</c:v>
                </c:pt>
                <c:pt idx="9341">
                  <c:v>47.23</c:v>
                </c:pt>
                <c:pt idx="9344">
                  <c:v>44.136000000000003</c:v>
                </c:pt>
                <c:pt idx="9345">
                  <c:v>46.963000000000001</c:v>
                </c:pt>
                <c:pt idx="9346">
                  <c:v>44.771999999999998</c:v>
                </c:pt>
                <c:pt idx="9347">
                  <c:v>47.518999999999998</c:v>
                </c:pt>
                <c:pt idx="9348">
                  <c:v>45.92</c:v>
                </c:pt>
                <c:pt idx="9351">
                  <c:v>46.77</c:v>
                </c:pt>
                <c:pt idx="9352">
                  <c:v>47.110999999999997</c:v>
                </c:pt>
                <c:pt idx="9353">
                  <c:v>47.067999999999998</c:v>
                </c:pt>
                <c:pt idx="9354">
                  <c:v>48.837000000000003</c:v>
                </c:pt>
                <c:pt idx="9355">
                  <c:v>52.991999999999997</c:v>
                </c:pt>
                <c:pt idx="9358">
                  <c:v>56.994</c:v>
                </c:pt>
                <c:pt idx="9359">
                  <c:v>53.598999999999997</c:v>
                </c:pt>
                <c:pt idx="9360">
                  <c:v>50.844999999999999</c:v>
                </c:pt>
                <c:pt idx="9361">
                  <c:v>49.015000000000001</c:v>
                </c:pt>
                <c:pt idx="9365">
                  <c:v>49.015000000000001</c:v>
                </c:pt>
                <c:pt idx="9366">
                  <c:v>50.401000000000003</c:v>
                </c:pt>
                <c:pt idx="9367">
                  <c:v>50.134</c:v>
                </c:pt>
                <c:pt idx="9368">
                  <c:v>49.314999999999998</c:v>
                </c:pt>
                <c:pt idx="9369">
                  <c:v>48.600999999999999</c:v>
                </c:pt>
                <c:pt idx="9372">
                  <c:v>48.643000000000001</c:v>
                </c:pt>
                <c:pt idx="9373">
                  <c:v>49.869</c:v>
                </c:pt>
                <c:pt idx="9374">
                  <c:v>47.902000000000001</c:v>
                </c:pt>
                <c:pt idx="9375">
                  <c:v>48.081000000000003</c:v>
                </c:pt>
                <c:pt idx="9376">
                  <c:v>48.085000000000001</c:v>
                </c:pt>
                <c:pt idx="9379">
                  <c:v>47.27</c:v>
                </c:pt>
                <c:pt idx="9380">
                  <c:v>47.198</c:v>
                </c:pt>
                <c:pt idx="9381">
                  <c:v>46.508000000000003</c:v>
                </c:pt>
                <c:pt idx="9382">
                  <c:v>47.512999999999998</c:v>
                </c:pt>
                <c:pt idx="9383">
                  <c:v>47.088000000000001</c:v>
                </c:pt>
                <c:pt idx="9386">
                  <c:v>48.058</c:v>
                </c:pt>
                <c:pt idx="9387">
                  <c:v>46.561</c:v>
                </c:pt>
                <c:pt idx="9388">
                  <c:v>45.149000000000001</c:v>
                </c:pt>
                <c:pt idx="9389">
                  <c:v>44.332000000000001</c:v>
                </c:pt>
                <c:pt idx="9390">
                  <c:v>45.076000000000001</c:v>
                </c:pt>
                <c:pt idx="9393">
                  <c:v>45.405999999999999</c:v>
                </c:pt>
                <c:pt idx="9394">
                  <c:v>44.832000000000001</c:v>
                </c:pt>
                <c:pt idx="9395">
                  <c:v>43.811999999999998</c:v>
                </c:pt>
                <c:pt idx="9396">
                  <c:v>43.634</c:v>
                </c:pt>
                <c:pt idx="9397">
                  <c:v>40.768999999999998</c:v>
                </c:pt>
                <c:pt idx="9400">
                  <c:v>38.887</c:v>
                </c:pt>
                <c:pt idx="9401">
                  <c:v>38.25</c:v>
                </c:pt>
                <c:pt idx="9402">
                  <c:v>39.226999999999997</c:v>
                </c:pt>
                <c:pt idx="9403">
                  <c:v>37.228000000000002</c:v>
                </c:pt>
                <c:pt idx="9404">
                  <c:v>37.805999999999997</c:v>
                </c:pt>
                <c:pt idx="9407">
                  <c:v>37.981000000000002</c:v>
                </c:pt>
                <c:pt idx="9408">
                  <c:v>37.814999999999998</c:v>
                </c:pt>
                <c:pt idx="9409">
                  <c:v>37.188000000000002</c:v>
                </c:pt>
                <c:pt idx="9410">
                  <c:v>34.393000000000001</c:v>
                </c:pt>
                <c:pt idx="9411">
                  <c:v>32.869</c:v>
                </c:pt>
                <c:pt idx="9414">
                  <c:v>32.747999999999998</c:v>
                </c:pt>
                <c:pt idx="9415">
                  <c:v>32.969000000000001</c:v>
                </c:pt>
                <c:pt idx="9416">
                  <c:v>34.121000000000002</c:v>
                </c:pt>
                <c:pt idx="9417">
                  <c:v>31.643999999999998</c:v>
                </c:pt>
                <c:pt idx="9418">
                  <c:v>32.08</c:v>
                </c:pt>
                <c:pt idx="9421">
                  <c:v>35.061999999999998</c:v>
                </c:pt>
                <c:pt idx="9422">
                  <c:v>32.173999999999999</c:v>
                </c:pt>
                <c:pt idx="9423">
                  <c:v>32.661000000000001</c:v>
                </c:pt>
                <c:pt idx="9424">
                  <c:v>33.6</c:v>
                </c:pt>
                <c:pt idx="9425">
                  <c:v>37.929000000000002</c:v>
                </c:pt>
                <c:pt idx="9428">
                  <c:v>37.616</c:v>
                </c:pt>
                <c:pt idx="9429">
                  <c:v>41.524999999999999</c:v>
                </c:pt>
                <c:pt idx="9430">
                  <c:v>44.082000000000001</c:v>
                </c:pt>
                <c:pt idx="9431">
                  <c:v>46.95</c:v>
                </c:pt>
                <c:pt idx="9432">
                  <c:v>41.438000000000002</c:v>
                </c:pt>
                <c:pt idx="9435">
                  <c:v>41.61</c:v>
                </c:pt>
                <c:pt idx="9436">
                  <c:v>44.625</c:v>
                </c:pt>
                <c:pt idx="9437">
                  <c:v>43.014000000000003</c:v>
                </c:pt>
                <c:pt idx="9438">
                  <c:v>40.790999999999997</c:v>
                </c:pt>
                <c:pt idx="9439">
                  <c:v>39.454000000000001</c:v>
                </c:pt>
                <c:pt idx="9442">
                  <c:v>38.920999999999999</c:v>
                </c:pt>
                <c:pt idx="9443">
                  <c:v>40.442999999999998</c:v>
                </c:pt>
                <c:pt idx="9444">
                  <c:v>39.963000000000001</c:v>
                </c:pt>
                <c:pt idx="9445">
                  <c:v>40.920999999999999</c:v>
                </c:pt>
                <c:pt idx="9446">
                  <c:v>42.500999999999998</c:v>
                </c:pt>
                <c:pt idx="9449">
                  <c:v>39.677</c:v>
                </c:pt>
                <c:pt idx="9450">
                  <c:v>41.033999999999999</c:v>
                </c:pt>
                <c:pt idx="9451">
                  <c:v>40.247</c:v>
                </c:pt>
                <c:pt idx="9452">
                  <c:v>39.031999999999996</c:v>
                </c:pt>
                <c:pt idx="9453">
                  <c:v>40.270000000000003</c:v>
                </c:pt>
                <c:pt idx="9456">
                  <c:v>36.637</c:v>
                </c:pt>
                <c:pt idx="9457">
                  <c:v>35.087000000000003</c:v>
                </c:pt>
                <c:pt idx="9458">
                  <c:v>32.854999999999997</c:v>
                </c:pt>
                <c:pt idx="9459">
                  <c:v>33.14</c:v>
                </c:pt>
                <c:pt idx="9460">
                  <c:v>33.402999999999999</c:v>
                </c:pt>
                <c:pt idx="9463">
                  <c:v>32.466000000000001</c:v>
                </c:pt>
                <c:pt idx="9464">
                  <c:v>34.771999999999998</c:v>
                </c:pt>
                <c:pt idx="9465">
                  <c:v>34.631999999999998</c:v>
                </c:pt>
                <c:pt idx="9466">
                  <c:v>35.22</c:v>
                </c:pt>
                <c:pt idx="9467">
                  <c:v>34.764000000000003</c:v>
                </c:pt>
                <c:pt idx="9470">
                  <c:v>36.341999999999999</c:v>
                </c:pt>
                <c:pt idx="9471">
                  <c:v>38.332999999999998</c:v>
                </c:pt>
                <c:pt idx="9472">
                  <c:v>35.292999999999999</c:v>
                </c:pt>
                <c:pt idx="9473">
                  <c:v>34.383000000000003</c:v>
                </c:pt>
                <c:pt idx="9474">
                  <c:v>31.984000000000002</c:v>
                </c:pt>
                <c:pt idx="9477">
                  <c:v>33.183</c:v>
                </c:pt>
                <c:pt idx="9478">
                  <c:v>32.450000000000003</c:v>
                </c:pt>
                <c:pt idx="9479">
                  <c:v>33.628</c:v>
                </c:pt>
                <c:pt idx="9480">
                  <c:v>34.706000000000003</c:v>
                </c:pt>
                <c:pt idx="9481">
                  <c:v>33.295000000000002</c:v>
                </c:pt>
                <c:pt idx="9484">
                  <c:v>34.488999999999997</c:v>
                </c:pt>
                <c:pt idx="9485">
                  <c:v>34.912999999999997</c:v>
                </c:pt>
                <c:pt idx="9486">
                  <c:v>42.991</c:v>
                </c:pt>
                <c:pt idx="9487">
                  <c:v>40.340000000000003</c:v>
                </c:pt>
                <c:pt idx="9488">
                  <c:v>39.194000000000003</c:v>
                </c:pt>
                <c:pt idx="9491">
                  <c:v>38.96</c:v>
                </c:pt>
                <c:pt idx="9492">
                  <c:v>43.784999999999997</c:v>
                </c:pt>
                <c:pt idx="9493">
                  <c:v>42.896000000000001</c:v>
                </c:pt>
                <c:pt idx="9494">
                  <c:v>42.271999999999998</c:v>
                </c:pt>
                <c:pt idx="9495">
                  <c:v>42.103999999999999</c:v>
                </c:pt>
                <c:pt idx="9498">
                  <c:v>45.795999999999999</c:v>
                </c:pt>
                <c:pt idx="9499">
                  <c:v>47.220999999999997</c:v>
                </c:pt>
                <c:pt idx="9500">
                  <c:v>41.704999999999998</c:v>
                </c:pt>
                <c:pt idx="9501">
                  <c:v>35.494999999999997</c:v>
                </c:pt>
                <c:pt idx="9502">
                  <c:v>37.817</c:v>
                </c:pt>
                <c:pt idx="9505">
                  <c:v>41.527000000000001</c:v>
                </c:pt>
                <c:pt idx="9506">
                  <c:v>38.06</c:v>
                </c:pt>
                <c:pt idx="9507">
                  <c:v>39.378</c:v>
                </c:pt>
                <c:pt idx="9508">
                  <c:v>35.029000000000003</c:v>
                </c:pt>
                <c:pt idx="9509">
                  <c:v>35.616999999999997</c:v>
                </c:pt>
                <c:pt idx="9512">
                  <c:v>33.570999999999998</c:v>
                </c:pt>
                <c:pt idx="9513">
                  <c:v>34.448999999999998</c:v>
                </c:pt>
                <c:pt idx="9514">
                  <c:v>31.074999999999999</c:v>
                </c:pt>
                <c:pt idx="9515">
                  <c:v>32.755000000000003</c:v>
                </c:pt>
                <c:pt idx="9516">
                  <c:v>34.508000000000003</c:v>
                </c:pt>
                <c:pt idx="9519">
                  <c:v>35.847999999999999</c:v>
                </c:pt>
                <c:pt idx="9520">
                  <c:v>34.701000000000001</c:v>
                </c:pt>
                <c:pt idx="9521">
                  <c:v>36.817</c:v>
                </c:pt>
                <c:pt idx="9522">
                  <c:v>35.521000000000001</c:v>
                </c:pt>
                <c:pt idx="9523">
                  <c:v>36.482999999999997</c:v>
                </c:pt>
                <c:pt idx="9526">
                  <c:v>34.475000000000001</c:v>
                </c:pt>
                <c:pt idx="9527">
                  <c:v>36.781999999999996</c:v>
                </c:pt>
                <c:pt idx="9528">
                  <c:v>37.283999999999999</c:v>
                </c:pt>
                <c:pt idx="9529">
                  <c:v>39.104999999999997</c:v>
                </c:pt>
                <c:pt idx="9530">
                  <c:v>39.790999999999997</c:v>
                </c:pt>
                <c:pt idx="9533">
                  <c:v>44.442</c:v>
                </c:pt>
              </c:numCache>
            </c:numRef>
          </c:val>
          <c:smooth val="1"/>
          <c:extLst>
            <c:ext xmlns:c16="http://schemas.microsoft.com/office/drawing/2014/chart" uri="{C3380CC4-5D6E-409C-BE32-E72D297353CC}">
              <c16:uniqueId val="{00000001-D9BE-435A-BA90-C098B5D19B47}"/>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9527"/>
              <c:layout>
                <c:manualLayout>
                  <c:x val="-6.6739995771651572E-2"/>
                  <c:y val="-7.9861556533178391E-2"/>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71A-4442-AF94-338971455234}"/>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Sheet1!$A$2:$A$9536</c:f>
              <c:numCache>
                <c:formatCode>yyyy\-mm\-dd</c:formatCode>
                <c:ptCount val="9535"/>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numCache>
            </c:numRef>
          </c:cat>
          <c:val>
            <c:numRef>
              <c:f>Sheet1!$C$2:$C$9536</c:f>
              <c:numCache>
                <c:formatCode>General</c:formatCode>
                <c:ptCount val="9535"/>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5.1795245859435335</c:v>
                </c:pt>
                <c:pt idx="514">
                  <c:v>5.2208842250129015</c:v>
                </c:pt>
                <c:pt idx="518">
                  <c:v>5.1960227272727284</c:v>
                </c:pt>
                <c:pt idx="519">
                  <c:v>5.3322678185745147</c:v>
                </c:pt>
                <c:pt idx="520">
                  <c:v>5.4515209125475286</c:v>
                </c:pt>
                <c:pt idx="521">
                  <c:v>5.3654361545776785</c:v>
                </c:pt>
                <c:pt idx="524">
                  <c:v>5.1809392265193361</c:v>
                </c:pt>
                <c:pt idx="525">
                  <c:v>5.0935071662925235</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5.4882624933309625</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5.0697126280482285</c:v>
                </c:pt>
                <c:pt idx="556">
                  <c:v>5.0447449627881653</c:v>
                </c:pt>
                <c:pt idx="559">
                  <c:v>5.1215182960131074</c:v>
                </c:pt>
                <c:pt idx="560">
                  <c:v>5.2307339028198774</c:v>
                </c:pt>
                <c:pt idx="561">
                  <c:v>5.2562620423892108</c:v>
                </c:pt>
                <c:pt idx="562">
                  <c:v>5.3977544634640164</c:v>
                </c:pt>
                <c:pt idx="563">
                  <c:v>5.4766475909174819</c:v>
                </c:pt>
                <c:pt idx="566">
                  <c:v>5.8458929226255965</c:v>
                </c:pt>
                <c:pt idx="567">
                  <c:v>5.8387185860259594</c:v>
                </c:pt>
                <c:pt idx="568">
                  <c:v>6.0398064457226335</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6.4024232334443205</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7.1813202379828125</c:v>
                </c:pt>
                <c:pt idx="623">
                  <c:v>7.4888299886406662</c:v>
                </c:pt>
                <c:pt idx="624">
                  <c:v>7.5443892378363175</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7.0551724137931044</c:v>
                </c:pt>
                <c:pt idx="644">
                  <c:v>6.9952009033593692</c:v>
                </c:pt>
                <c:pt idx="645">
                  <c:v>7.1857617465590895</c:v>
                </c:pt>
                <c:pt idx="646">
                  <c:v>7.39110092619116</c:v>
                </c:pt>
                <c:pt idx="647">
                  <c:v>7.451951522091802</c:v>
                </c:pt>
                <c:pt idx="651">
                  <c:v>7.6474985623921787</c:v>
                </c:pt>
                <c:pt idx="652">
                  <c:v>7.7514929685995</c:v>
                </c:pt>
                <c:pt idx="653">
                  <c:v>7.7186476594105189</c:v>
                </c:pt>
                <c:pt idx="654">
                  <c:v>7.6365487154629186</c:v>
                </c:pt>
                <c:pt idx="657">
                  <c:v>7.9663629313687485</c:v>
                </c:pt>
                <c:pt idx="658">
                  <c:v>7.8149253731343284</c:v>
                </c:pt>
                <c:pt idx="659">
                  <c:v>7.7870246512516728</c:v>
                </c:pt>
                <c:pt idx="660">
                  <c:v>7.7159633377888106</c:v>
                </c:pt>
                <c:pt idx="661">
                  <c:v>7.488065686461713</c:v>
                </c:pt>
                <c:pt idx="664">
                  <c:v>7.4819392545750691</c:v>
                </c:pt>
                <c:pt idx="665">
                  <c:v>7.4815242494226339</c:v>
                </c:pt>
                <c:pt idx="666">
                  <c:v>7.5155147414209775</c:v>
                </c:pt>
                <c:pt idx="667">
                  <c:v>7.3872340425531915</c:v>
                </c:pt>
                <c:pt idx="668">
                  <c:v>7.3530997304582222</c:v>
                </c:pt>
                <c:pt idx="671">
                  <c:v>7.3219847180578395</c:v>
                </c:pt>
                <c:pt idx="672">
                  <c:v>7.3735091631920877</c:v>
                </c:pt>
                <c:pt idx="673">
                  <c:v>7.4635214007782098</c:v>
                </c:pt>
                <c:pt idx="674">
                  <c:v>7.466912120918515</c:v>
                </c:pt>
                <c:pt idx="675">
                  <c:v>7.4123336206071055</c:v>
                </c:pt>
                <c:pt idx="678">
                  <c:v>7.3859260685406234</c:v>
                </c:pt>
                <c:pt idx="679">
                  <c:v>7.6662485526823616</c:v>
                </c:pt>
                <c:pt idx="680">
                  <c:v>7.7259876065065844</c:v>
                </c:pt>
                <c:pt idx="681">
                  <c:v>7.6080475448168361</c:v>
                </c:pt>
                <c:pt idx="682">
                  <c:v>7.5252416756176155</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7.2866104685355815</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10.132272596568582</c:v>
                </c:pt>
                <c:pt idx="737">
                  <c:v>9.6897244546498289</c:v>
                </c:pt>
                <c:pt idx="738">
                  <c:v>9.3652631578947378</c:v>
                </c:pt>
                <c:pt idx="741">
                  <c:v>9.2964415534723557</c:v>
                </c:pt>
                <c:pt idx="742">
                  <c:v>9.1595573630946756</c:v>
                </c:pt>
                <c:pt idx="743">
                  <c:v>8.7073400546499578</c:v>
                </c:pt>
                <c:pt idx="744">
                  <c:v>8.1875820671543806</c:v>
                </c:pt>
                <c:pt idx="745">
                  <c:v>7.8849466392061425</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7.9819646968534155</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6.5786718371303925</c:v>
                </c:pt>
                <c:pt idx="827">
                  <c:v>6.5429270680372005</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10.212102500771843</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10.031496881496883</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10.392246294184721</c:v>
                </c:pt>
                <c:pt idx="953">
                  <c:v>10.406772575250834</c:v>
                </c:pt>
                <c:pt idx="954">
                  <c:v>10.099738356881215</c:v>
                </c:pt>
                <c:pt idx="955">
                  <c:v>10.280330786140478</c:v>
                </c:pt>
                <c:pt idx="958">
                  <c:v>10.411125052279381</c:v>
                </c:pt>
                <c:pt idx="959">
                  <c:v>10.260746487733277</c:v>
                </c:pt>
                <c:pt idx="960">
                  <c:v>10.082290912850201</c:v>
                </c:pt>
                <c:pt idx="961">
                  <c:v>10.557714285714285</c:v>
                </c:pt>
                <c:pt idx="962">
                  <c:v>10.660706817231285</c:v>
                </c:pt>
                <c:pt idx="965">
                  <c:v>10.560688216892595</c:v>
                </c:pt>
                <c:pt idx="966">
                  <c:v>10.591828225974568</c:v>
                </c:pt>
                <c:pt idx="967">
                  <c:v>10.861006683375104</c:v>
                </c:pt>
                <c:pt idx="968">
                  <c:v>10.905420991926183</c:v>
                </c:pt>
                <c:pt idx="969">
                  <c:v>11.116457023060796</c:v>
                </c:pt>
                <c:pt idx="972">
                  <c:v>11.149378460252795</c:v>
                </c:pt>
                <c:pt idx="973">
                  <c:v>11.202695588080447</c:v>
                </c:pt>
                <c:pt idx="974">
                  <c:v>11.245322904555543</c:v>
                </c:pt>
                <c:pt idx="975">
                  <c:v>11.165422354948804</c:v>
                </c:pt>
                <c:pt idx="980">
                  <c:v>11.657493012255429</c:v>
                </c:pt>
                <c:pt idx="981">
                  <c:v>11.573153486348309</c:v>
                </c:pt>
                <c:pt idx="982">
                  <c:v>11.387755102040817</c:v>
                </c:pt>
                <c:pt idx="983">
                  <c:v>11.598128783709409</c:v>
                </c:pt>
                <c:pt idx="987">
                  <c:v>11.970162351908732</c:v>
                </c:pt>
                <c:pt idx="988">
                  <c:v>12.166273981824302</c:v>
                </c:pt>
                <c:pt idx="989">
                  <c:v>11.777020230244775</c:v>
                </c:pt>
                <c:pt idx="990">
                  <c:v>11.804430097951913</c:v>
                </c:pt>
                <c:pt idx="993">
                  <c:v>11.884718498659518</c:v>
                </c:pt>
                <c:pt idx="994">
                  <c:v>12.344063265760747</c:v>
                </c:pt>
                <c:pt idx="995">
                  <c:v>11.981991874382343</c:v>
                </c:pt>
                <c:pt idx="996">
                  <c:v>12.65745126115211</c:v>
                </c:pt>
                <c:pt idx="997">
                  <c:v>12.652010189389745</c:v>
                </c:pt>
                <c:pt idx="1000">
                  <c:v>12.563354105171094</c:v>
                </c:pt>
                <c:pt idx="1001">
                  <c:v>12.977937120794264</c:v>
                </c:pt>
                <c:pt idx="1002">
                  <c:v>13.338825375476352</c:v>
                </c:pt>
                <c:pt idx="1003">
                  <c:v>14.224222768955491</c:v>
                </c:pt>
                <c:pt idx="1004">
                  <c:v>14.44687323943662</c:v>
                </c:pt>
                <c:pt idx="1007">
                  <c:v>14.966111111111113</c:v>
                </c:pt>
                <c:pt idx="1008">
                  <c:v>14.40950499396334</c:v>
                </c:pt>
                <c:pt idx="1009">
                  <c:v>14.767421411299187</c:v>
                </c:pt>
                <c:pt idx="1010">
                  <c:v>15.871061129050217</c:v>
                </c:pt>
                <c:pt idx="1011">
                  <c:v>16.000109373291043</c:v>
                </c:pt>
                <c:pt idx="1015">
                  <c:v>15.849449727534992</c:v>
                </c:pt>
                <c:pt idx="1016">
                  <c:v>16.567988820810488</c:v>
                </c:pt>
                <c:pt idx="1017">
                  <c:v>16.044908896034297</c:v>
                </c:pt>
                <c:pt idx="1018">
                  <c:v>15.345911277391771</c:v>
                </c:pt>
                <c:pt idx="1021">
                  <c:v>15.074419590798263</c:v>
                </c:pt>
                <c:pt idx="1022">
                  <c:v>16.106273062730629</c:v>
                </c:pt>
                <c:pt idx="1023">
                  <c:v>15.097655432279675</c:v>
                </c:pt>
                <c:pt idx="1024">
                  <c:v>13.967314853123709</c:v>
                </c:pt>
                <c:pt idx="1025">
                  <c:v>14.876080084299261</c:v>
                </c:pt>
                <c:pt idx="1028">
                  <c:v>15.104649942269338</c:v>
                </c:pt>
                <c:pt idx="1029">
                  <c:v>15.194302410518624</c:v>
                </c:pt>
                <c:pt idx="1030">
                  <c:v>14.721461187214613</c:v>
                </c:pt>
                <c:pt idx="1031">
                  <c:v>15.68227635447291</c:v>
                </c:pt>
                <c:pt idx="1032">
                  <c:v>15.864610559330893</c:v>
                </c:pt>
                <c:pt idx="1035">
                  <c:v>15.493568464730291</c:v>
                </c:pt>
                <c:pt idx="1036">
                  <c:v>14.37219542881107</c:v>
                </c:pt>
                <c:pt idx="1037">
                  <c:v>14.907497360084475</c:v>
                </c:pt>
                <c:pt idx="1038">
                  <c:v>16.09824561403509</c:v>
                </c:pt>
                <c:pt idx="1039">
                  <c:v>16.012110910443006</c:v>
                </c:pt>
                <c:pt idx="1042">
                  <c:v>15.976948643722526</c:v>
                </c:pt>
                <c:pt idx="1043">
                  <c:v>16.504095309009678</c:v>
                </c:pt>
                <c:pt idx="1044">
                  <c:v>16.081147105682426</c:v>
                </c:pt>
                <c:pt idx="1045">
                  <c:v>15.248842592592593</c:v>
                </c:pt>
                <c:pt idx="1046">
                  <c:v>15.558392632900796</c:v>
                </c:pt>
                <c:pt idx="1049">
                  <c:v>15.661645422943222</c:v>
                </c:pt>
                <c:pt idx="1051">
                  <c:v>15.1603229527105</c:v>
                </c:pt>
                <c:pt idx="1052">
                  <c:v>14.366170614127016</c:v>
                </c:pt>
                <c:pt idx="1053">
                  <c:v>14.383633871137825</c:v>
                </c:pt>
                <c:pt idx="1056">
                  <c:v>15.003570303475797</c:v>
                </c:pt>
                <c:pt idx="1057">
                  <c:v>14.925684895559989</c:v>
                </c:pt>
                <c:pt idx="1058">
                  <c:v>15.400463206653331</c:v>
                </c:pt>
                <c:pt idx="1059">
                  <c:v>14.88159161407637</c:v>
                </c:pt>
                <c:pt idx="1060">
                  <c:v>15.218000856164386</c:v>
                </c:pt>
                <c:pt idx="1063">
                  <c:v>15.059131736526947</c:v>
                </c:pt>
                <c:pt idx="1064">
                  <c:v>14.547097188068001</c:v>
                </c:pt>
                <c:pt idx="1065">
                  <c:v>15.059353298611111</c:v>
                </c:pt>
                <c:pt idx="1066">
                  <c:v>14.276138828633403</c:v>
                </c:pt>
                <c:pt idx="1067">
                  <c:v>14.130940937733634</c:v>
                </c:pt>
                <c:pt idx="1070">
                  <c:v>13.666309472781828</c:v>
                </c:pt>
                <c:pt idx="1071">
                  <c:v>13.154410201912858</c:v>
                </c:pt>
                <c:pt idx="1072">
                  <c:v>13.037167199148028</c:v>
                </c:pt>
                <c:pt idx="1073">
                  <c:v>13.619661305783364</c:v>
                </c:pt>
                <c:pt idx="1074">
                  <c:v>14.30023717119448</c:v>
                </c:pt>
                <c:pt idx="1077">
                  <c:v>13.834793898085039</c:v>
                </c:pt>
                <c:pt idx="1078">
                  <c:v>13.913860103626945</c:v>
                </c:pt>
                <c:pt idx="1079">
                  <c:v>15.106650623495954</c:v>
                </c:pt>
                <c:pt idx="1080">
                  <c:v>15.977292866637129</c:v>
                </c:pt>
                <c:pt idx="1081">
                  <c:v>16.047503045066993</c:v>
                </c:pt>
                <c:pt idx="1084">
                  <c:v>16.479414354909729</c:v>
                </c:pt>
                <c:pt idx="1085">
                  <c:v>16.810655465900297</c:v>
                </c:pt>
                <c:pt idx="1086">
                  <c:v>17.025298116571939</c:v>
                </c:pt>
                <c:pt idx="1087">
                  <c:v>16.727161997563943</c:v>
                </c:pt>
                <c:pt idx="1088">
                  <c:v>16.579500657030223</c:v>
                </c:pt>
                <c:pt idx="1091">
                  <c:v>16.726445455554323</c:v>
                </c:pt>
                <c:pt idx="1092">
                  <c:v>15.856986181180085</c:v>
                </c:pt>
                <c:pt idx="1093">
                  <c:v>15.937389770723104</c:v>
                </c:pt>
                <c:pt idx="1094">
                  <c:v>16.229212253829321</c:v>
                </c:pt>
                <c:pt idx="1095">
                  <c:v>16.364413279281251</c:v>
                </c:pt>
                <c:pt idx="1098">
                  <c:v>17.384461930621743</c:v>
                </c:pt>
                <c:pt idx="1099">
                  <c:v>18.243423985733394</c:v>
                </c:pt>
                <c:pt idx="1100">
                  <c:v>17.856806458847274</c:v>
                </c:pt>
                <c:pt idx="1101">
                  <c:v>17.140812250332889</c:v>
                </c:pt>
                <c:pt idx="1102">
                  <c:v>17.199312714776632</c:v>
                </c:pt>
                <c:pt idx="1105">
                  <c:v>17.491062506939048</c:v>
                </c:pt>
                <c:pt idx="1106">
                  <c:v>17.49693251533742</c:v>
                </c:pt>
                <c:pt idx="1107">
                  <c:v>17.645190257043442</c:v>
                </c:pt>
                <c:pt idx="1108">
                  <c:v>18.225465977992364</c:v>
                </c:pt>
                <c:pt idx="1109">
                  <c:v>18.003819366434509</c:v>
                </c:pt>
                <c:pt idx="1113">
                  <c:v>18.458361467476934</c:v>
                </c:pt>
                <c:pt idx="1114">
                  <c:v>18.910070310728056</c:v>
                </c:pt>
                <c:pt idx="1115">
                  <c:v>19.06235592438912</c:v>
                </c:pt>
                <c:pt idx="1116">
                  <c:v>18.504178591871781</c:v>
                </c:pt>
                <c:pt idx="1119">
                  <c:v>19.210709722383552</c:v>
                </c:pt>
                <c:pt idx="1120">
                  <c:v>19.635012769909448</c:v>
                </c:pt>
                <c:pt idx="1121">
                  <c:v>19.938294430321235</c:v>
                </c:pt>
                <c:pt idx="1122">
                  <c:v>20.005751754285054</c:v>
                </c:pt>
                <c:pt idx="1123">
                  <c:v>20.899361578641901</c:v>
                </c:pt>
                <c:pt idx="1126">
                  <c:v>20.237626084916727</c:v>
                </c:pt>
                <c:pt idx="1127">
                  <c:v>20.840885142255004</c:v>
                </c:pt>
                <c:pt idx="1128">
                  <c:v>21.081170363378956</c:v>
                </c:pt>
                <c:pt idx="1129">
                  <c:v>20.642421398404505</c:v>
                </c:pt>
                <c:pt idx="1130">
                  <c:v>19.792575928009001</c:v>
                </c:pt>
                <c:pt idx="1133">
                  <c:v>19.907867730900801</c:v>
                </c:pt>
                <c:pt idx="1134">
                  <c:v>20.560465912983901</c:v>
                </c:pt>
                <c:pt idx="1135">
                  <c:v>20.550050784335852</c:v>
                </c:pt>
                <c:pt idx="1136">
                  <c:v>20.076992753623188</c:v>
                </c:pt>
                <c:pt idx="1137">
                  <c:v>19.841414717626922</c:v>
                </c:pt>
                <c:pt idx="1140">
                  <c:v>20.3003862758464</c:v>
                </c:pt>
                <c:pt idx="1141">
                  <c:v>20.58530183727034</c:v>
                </c:pt>
                <c:pt idx="1142">
                  <c:v>20.389690721649487</c:v>
                </c:pt>
                <c:pt idx="1143">
                  <c:v>20.220919644889598</c:v>
                </c:pt>
                <c:pt idx="1144">
                  <c:v>19.74767321613237</c:v>
                </c:pt>
                <c:pt idx="1147">
                  <c:v>19.961932144910868</c:v>
                </c:pt>
                <c:pt idx="1148">
                  <c:v>20.176126590987273</c:v>
                </c:pt>
                <c:pt idx="1149">
                  <c:v>19.943807339449538</c:v>
                </c:pt>
                <c:pt idx="1150">
                  <c:v>21.844819611470861</c:v>
                </c:pt>
                <c:pt idx="1151">
                  <c:v>21.463196939840035</c:v>
                </c:pt>
                <c:pt idx="1154">
                  <c:v>21.395135706732461</c:v>
                </c:pt>
                <c:pt idx="1155">
                  <c:v>21.151953860640301</c:v>
                </c:pt>
                <c:pt idx="1156">
                  <c:v>21.44</c:v>
                </c:pt>
                <c:pt idx="1157">
                  <c:v>20.433242182855782</c:v>
                </c:pt>
                <c:pt idx="1158">
                  <c:v>19.527212494084239</c:v>
                </c:pt>
                <c:pt idx="1161">
                  <c:v>19.620627909752898</c:v>
                </c:pt>
                <c:pt idx="1162">
                  <c:v>19.680896732649657</c:v>
                </c:pt>
                <c:pt idx="1163">
                  <c:v>19.047068737209582</c:v>
                </c:pt>
                <c:pt idx="1164">
                  <c:v>19.05004847309743</c:v>
                </c:pt>
                <c:pt idx="1165">
                  <c:v>18.352715040845748</c:v>
                </c:pt>
                <c:pt idx="1168">
                  <c:v>18.332468757368549</c:v>
                </c:pt>
                <c:pt idx="1169">
                  <c:v>17.704288939051921</c:v>
                </c:pt>
                <c:pt idx="1170">
                  <c:v>17.540332008417113</c:v>
                </c:pt>
                <c:pt idx="1171">
                  <c:v>17.748091603053435</c:v>
                </c:pt>
                <c:pt idx="1172">
                  <c:v>18.124169530355097</c:v>
                </c:pt>
                <c:pt idx="1175">
                  <c:v>18.098534671743394</c:v>
                </c:pt>
                <c:pt idx="1176">
                  <c:v>18.584837545126351</c:v>
                </c:pt>
                <c:pt idx="1177">
                  <c:v>19.601822642832108</c:v>
                </c:pt>
                <c:pt idx="1178">
                  <c:v>21.344977142187314</c:v>
                </c:pt>
                <c:pt idx="1179">
                  <c:v>20.602329067220108</c:v>
                </c:pt>
                <c:pt idx="1182">
                  <c:v>22.11357308584687</c:v>
                </c:pt>
                <c:pt idx="1183">
                  <c:v>23.082954677851568</c:v>
                </c:pt>
                <c:pt idx="1184">
                  <c:v>23.603420195439739</c:v>
                </c:pt>
                <c:pt idx="1185">
                  <c:v>23.637997432605907</c:v>
                </c:pt>
                <c:pt idx="1186">
                  <c:v>22.453661394258933</c:v>
                </c:pt>
                <c:pt idx="1189">
                  <c:v>25.028628652214895</c:v>
                </c:pt>
                <c:pt idx="1190">
                  <c:v>25.552867594996457</c:v>
                </c:pt>
                <c:pt idx="1191">
                  <c:v>25.487009135128719</c:v>
                </c:pt>
                <c:pt idx="1196">
                  <c:v>25.313347608850822</c:v>
                </c:pt>
                <c:pt idx="1197">
                  <c:v>23.500759257096135</c:v>
                </c:pt>
                <c:pt idx="1198">
                  <c:v>23.377225433526011</c:v>
                </c:pt>
                <c:pt idx="1199">
                  <c:v>24.777867342238597</c:v>
                </c:pt>
                <c:pt idx="1200">
                  <c:v>25.492043503148253</c:v>
                </c:pt>
                <c:pt idx="1203">
                  <c:v>28.365626403233048</c:v>
                </c:pt>
                <c:pt idx="1204">
                  <c:v>31.080930760499431</c:v>
                </c:pt>
                <c:pt idx="1205">
                  <c:v>33.798708654281832</c:v>
                </c:pt>
                <c:pt idx="1206">
                  <c:v>32.334563345633455</c:v>
                </c:pt>
                <c:pt idx="1207">
                  <c:v>31.167284991568298</c:v>
                </c:pt>
                <c:pt idx="1210">
                  <c:v>38.577464788732399</c:v>
                </c:pt>
                <c:pt idx="1211">
                  <c:v>33.31564563880665</c:v>
                </c:pt>
                <c:pt idx="1212">
                  <c:v>30.40466392318244</c:v>
                </c:pt>
                <c:pt idx="1213">
                  <c:v>28.857110532865711</c:v>
                </c:pt>
                <c:pt idx="1214">
                  <c:v>30.47896260017809</c:v>
                </c:pt>
                <c:pt idx="1217">
                  <c:v>35.294222618782065</c:v>
                </c:pt>
                <c:pt idx="1218">
                  <c:v>34.892845108390425</c:v>
                </c:pt>
                <c:pt idx="1219">
                  <c:v>37.453913235456447</c:v>
                </c:pt>
                <c:pt idx="1220">
                  <c:v>39.110977476492458</c:v>
                </c:pt>
                <c:pt idx="1221">
                  <c:v>38.676190476190477</c:v>
                </c:pt>
                <c:pt idx="1226">
                  <c:v>35.088936627282493</c:v>
                </c:pt>
                <c:pt idx="1227">
                  <c:v>33.861281637049004</c:v>
                </c:pt>
                <c:pt idx="1228">
                  <c:v>38.406018269747449</c:v>
                </c:pt>
                <c:pt idx="1232">
                  <c:v>36.07948636315399</c:v>
                </c:pt>
                <c:pt idx="1233">
                  <c:v>34.74407135362015</c:v>
                </c:pt>
                <c:pt idx="1234">
                  <c:v>34.071156692746875</c:v>
                </c:pt>
                <c:pt idx="1235">
                  <c:v>35.832687270822419</c:v>
                </c:pt>
                <c:pt idx="1238">
                  <c:v>37.019163946509423</c:v>
                </c:pt>
                <c:pt idx="1239">
                  <c:v>36.091373258164026</c:v>
                </c:pt>
                <c:pt idx="1240">
                  <c:v>35.904271143221422</c:v>
                </c:pt>
                <c:pt idx="1241">
                  <c:v>32.048199096923234</c:v>
                </c:pt>
                <c:pt idx="1242">
                  <c:v>31.259821896280773</c:v>
                </c:pt>
                <c:pt idx="1246">
                  <c:v>29.563960900977477</c:v>
                </c:pt>
                <c:pt idx="1247">
                  <c:v>28.489250744997868</c:v>
                </c:pt>
                <c:pt idx="1248">
                  <c:v>25.709166312207572</c:v>
                </c:pt>
                <c:pt idx="1249">
                  <c:v>27.606489361702131</c:v>
                </c:pt>
                <c:pt idx="1252">
                  <c:v>28.26372443487621</c:v>
                </c:pt>
                <c:pt idx="1253">
                  <c:v>25.447220155203571</c:v>
                </c:pt>
                <c:pt idx="1254">
                  <c:v>24.986120077469337</c:v>
                </c:pt>
                <c:pt idx="1255">
                  <c:v>25.390443909905969</c:v>
                </c:pt>
                <c:pt idx="1256">
                  <c:v>25.866926744690073</c:v>
                </c:pt>
                <c:pt idx="1259">
                  <c:v>25.075165887088001</c:v>
                </c:pt>
                <c:pt idx="1260">
                  <c:v>22.09807545938893</c:v>
                </c:pt>
                <c:pt idx="1261">
                  <c:v>21.392768750672552</c:v>
                </c:pt>
                <c:pt idx="1262">
                  <c:v>21.099510950457155</c:v>
                </c:pt>
                <c:pt idx="1263">
                  <c:v>24.504730519825657</c:v>
                </c:pt>
                <c:pt idx="1266">
                  <c:v>22.250928381962868</c:v>
                </c:pt>
                <c:pt idx="1267">
                  <c:v>20.448294357434026</c:v>
                </c:pt>
                <c:pt idx="1268">
                  <c:v>20.734262734584451</c:v>
                </c:pt>
                <c:pt idx="1269">
                  <c:v>23.078524945770067</c:v>
                </c:pt>
                <c:pt idx="1270">
                  <c:v>23.06101658177089</c:v>
                </c:pt>
                <c:pt idx="1273">
                  <c:v>21.073858742463393</c:v>
                </c:pt>
                <c:pt idx="1274">
                  <c:v>20.515148247978438</c:v>
                </c:pt>
                <c:pt idx="1275">
                  <c:v>21.88374373501852</c:v>
                </c:pt>
                <c:pt idx="1276">
                  <c:v>20.069856985698571</c:v>
                </c:pt>
                <c:pt idx="1277">
                  <c:v>20.842422912323055</c:v>
                </c:pt>
                <c:pt idx="1281">
                  <c:v>19.437375964718854</c:v>
                </c:pt>
                <c:pt idx="1282">
                  <c:v>19.387710474524379</c:v>
                </c:pt>
                <c:pt idx="1283">
                  <c:v>19.241497349823323</c:v>
                </c:pt>
                <c:pt idx="1284">
                  <c:v>18.998786407766989</c:v>
                </c:pt>
                <c:pt idx="1287">
                  <c:v>18.98813838550247</c:v>
                </c:pt>
                <c:pt idx="1288">
                  <c:v>18.86794717887155</c:v>
                </c:pt>
                <c:pt idx="1289">
                  <c:v>19.358239619377162</c:v>
                </c:pt>
                <c:pt idx="1290">
                  <c:v>19.314381270903009</c:v>
                </c:pt>
                <c:pt idx="1291">
                  <c:v>18.428495140446437</c:v>
                </c:pt>
                <c:pt idx="1294">
                  <c:v>19.496184846856529</c:v>
                </c:pt>
                <c:pt idx="1295">
                  <c:v>19.367065416531954</c:v>
                </c:pt>
                <c:pt idx="1296">
                  <c:v>19.125604383797139</c:v>
                </c:pt>
                <c:pt idx="1297">
                  <c:v>19.225193298969074</c:v>
                </c:pt>
                <c:pt idx="1298">
                  <c:v>18.695415197178583</c:v>
                </c:pt>
                <c:pt idx="1301">
                  <c:v>18.31514236410699</c:v>
                </c:pt>
                <c:pt idx="1302">
                  <c:v>18.825038035209737</c:v>
                </c:pt>
                <c:pt idx="1303">
                  <c:v>18.53180135046831</c:v>
                </c:pt>
                <c:pt idx="1304">
                  <c:v>19.826456310679607</c:v>
                </c:pt>
                <c:pt idx="1305">
                  <c:v>20.085727059349502</c:v>
                </c:pt>
                <c:pt idx="1308">
                  <c:v>19.976322810137834</c:v>
                </c:pt>
                <c:pt idx="1309">
                  <c:v>19.923170731707316</c:v>
                </c:pt>
                <c:pt idx="1310">
                  <c:v>19.572413793103451</c:v>
                </c:pt>
                <c:pt idx="1311">
                  <c:v>19.794802564967938</c:v>
                </c:pt>
                <c:pt idx="1312">
                  <c:v>19.72158708809684</c:v>
                </c:pt>
                <c:pt idx="1315">
                  <c:v>19.960044767767208</c:v>
                </c:pt>
                <c:pt idx="1316">
                  <c:v>20.836349419124218</c:v>
                </c:pt>
                <c:pt idx="1317">
                  <c:v>21.553047404063204</c:v>
                </c:pt>
                <c:pt idx="1318">
                  <c:v>20.483144796380088</c:v>
                </c:pt>
                <c:pt idx="1319">
                  <c:v>20.656136775362313</c:v>
                </c:pt>
                <c:pt idx="1322">
                  <c:v>20.408686730506155</c:v>
                </c:pt>
                <c:pt idx="1323">
                  <c:v>20.240248728094969</c:v>
                </c:pt>
                <c:pt idx="1324">
                  <c:v>19.783436669619132</c:v>
                </c:pt>
                <c:pt idx="1325">
                  <c:v>19.923170731707316</c:v>
                </c:pt>
                <c:pt idx="1326">
                  <c:v>20.330313199105149</c:v>
                </c:pt>
                <c:pt idx="1329">
                  <c:v>20.608227988467512</c:v>
                </c:pt>
                <c:pt idx="1330">
                  <c:v>21.157629960871994</c:v>
                </c:pt>
                <c:pt idx="1331">
                  <c:v>21.023190045248871</c:v>
                </c:pt>
                <c:pt idx="1332">
                  <c:v>20.500847553395865</c:v>
                </c:pt>
                <c:pt idx="1337">
                  <c:v>20.791263792515075</c:v>
                </c:pt>
                <c:pt idx="1338">
                  <c:v>20.006265664160402</c:v>
                </c:pt>
                <c:pt idx="1339">
                  <c:v>19.547524640308144</c:v>
                </c:pt>
                <c:pt idx="1340">
                  <c:v>18.967627099788633</c:v>
                </c:pt>
                <c:pt idx="1343">
                  <c:v>19.281159742279495</c:v>
                </c:pt>
                <c:pt idx="1344">
                  <c:v>19.495486459378135</c:v>
                </c:pt>
                <c:pt idx="1345">
                  <c:v>18.980440371074106</c:v>
                </c:pt>
                <c:pt idx="1346">
                  <c:v>18.614445800510374</c:v>
                </c:pt>
                <c:pt idx="1347">
                  <c:v>18.253685027152834</c:v>
                </c:pt>
                <c:pt idx="1350">
                  <c:v>18.171811626858947</c:v>
                </c:pt>
                <c:pt idx="1352">
                  <c:v>17.381160884697426</c:v>
                </c:pt>
                <c:pt idx="1353">
                  <c:v>17.08255644164888</c:v>
                </c:pt>
                <c:pt idx="1354">
                  <c:v>17.16634970354626</c:v>
                </c:pt>
                <c:pt idx="1357">
                  <c:v>16.554882834398477</c:v>
                </c:pt>
                <c:pt idx="1358">
                  <c:v>16.23076923076923</c:v>
                </c:pt>
                <c:pt idx="1359">
                  <c:v>16.032060722782372</c:v>
                </c:pt>
                <c:pt idx="1360">
                  <c:v>16.067457627118646</c:v>
                </c:pt>
                <c:pt idx="1361">
                  <c:v>16.519434628975262</c:v>
                </c:pt>
                <c:pt idx="1364">
                  <c:v>16.689308176100631</c:v>
                </c:pt>
                <c:pt idx="1365">
                  <c:v>17.345574817518248</c:v>
                </c:pt>
                <c:pt idx="1366">
                  <c:v>17.215983699343443</c:v>
                </c:pt>
                <c:pt idx="1367">
                  <c:v>16.247305728871243</c:v>
                </c:pt>
                <c:pt idx="1368">
                  <c:v>16.123390680186855</c:v>
                </c:pt>
                <c:pt idx="1371">
                  <c:v>16.126799177518844</c:v>
                </c:pt>
                <c:pt idx="1372">
                  <c:v>15.862291306850894</c:v>
                </c:pt>
                <c:pt idx="1373">
                  <c:v>16.325101921956904</c:v>
                </c:pt>
                <c:pt idx="1374">
                  <c:v>16.328684332868434</c:v>
                </c:pt>
                <c:pt idx="1375">
                  <c:v>15.202304737516005</c:v>
                </c:pt>
                <c:pt idx="1379">
                  <c:v>15.391253507951356</c:v>
                </c:pt>
                <c:pt idx="1380">
                  <c:v>14.583547557840618</c:v>
                </c:pt>
                <c:pt idx="1381">
                  <c:v>14.999174528301888</c:v>
                </c:pt>
                <c:pt idx="1382">
                  <c:v>14.882047652748291</c:v>
                </c:pt>
                <c:pt idx="1385">
                  <c:v>15.942440972630097</c:v>
                </c:pt>
                <c:pt idx="1386">
                  <c:v>15.831423508564679</c:v>
                </c:pt>
                <c:pt idx="1387">
                  <c:v>15.008310897811072</c:v>
                </c:pt>
                <c:pt idx="1388">
                  <c:v>14.822584455468935</c:v>
                </c:pt>
                <c:pt idx="1389">
                  <c:v>14.577468115257441</c:v>
                </c:pt>
                <c:pt idx="1392">
                  <c:v>15.697080291970805</c:v>
                </c:pt>
                <c:pt idx="1393">
                  <c:v>16.297498229879629</c:v>
                </c:pt>
                <c:pt idx="1394">
                  <c:v>16.487122453757902</c:v>
                </c:pt>
                <c:pt idx="1395">
                  <c:v>15.740932642487046</c:v>
                </c:pt>
                <c:pt idx="1396">
                  <c:v>15.195797737243131</c:v>
                </c:pt>
                <c:pt idx="1399">
                  <c:v>15.537932641883231</c:v>
                </c:pt>
                <c:pt idx="1400">
                  <c:v>15.769706878430457</c:v>
                </c:pt>
                <c:pt idx="1401">
                  <c:v>15.341595207329965</c:v>
                </c:pt>
                <c:pt idx="1402">
                  <c:v>14.713400374181479</c:v>
                </c:pt>
                <c:pt idx="1403">
                  <c:v>14.714821763602252</c:v>
                </c:pt>
                <c:pt idx="1406">
                  <c:v>14.104333681886837</c:v>
                </c:pt>
                <c:pt idx="1407">
                  <c:v>13.70177679711996</c:v>
                </c:pt>
                <c:pt idx="1408">
                  <c:v>13.407446068197634</c:v>
                </c:pt>
                <c:pt idx="1409">
                  <c:v>12.821055105158031</c:v>
                </c:pt>
                <c:pt idx="1410">
                  <c:v>11.70176886792453</c:v>
                </c:pt>
                <c:pt idx="1413">
                  <c:v>11.776700177409817</c:v>
                </c:pt>
                <c:pt idx="1414">
                  <c:v>12.039543368247617</c:v>
                </c:pt>
                <c:pt idx="1416">
                  <c:v>12.511161244360007</c:v>
                </c:pt>
                <c:pt idx="1417">
                  <c:v>12.161140267175574</c:v>
                </c:pt>
                <c:pt idx="1420">
                  <c:v>12.496749024707414</c:v>
                </c:pt>
                <c:pt idx="1421">
                  <c:v>12.770040959625513</c:v>
                </c:pt>
                <c:pt idx="1422">
                  <c:v>12.711764022761583</c:v>
                </c:pt>
                <c:pt idx="1423">
                  <c:v>13.139962520496605</c:v>
                </c:pt>
                <c:pt idx="1424">
                  <c:v>12.579341843307178</c:v>
                </c:pt>
                <c:pt idx="1427">
                  <c:v>12.23674705813818</c:v>
                </c:pt>
                <c:pt idx="1428">
                  <c:v>12.573273837482388</c:v>
                </c:pt>
                <c:pt idx="1429">
                  <c:v>12.446697566628043</c:v>
                </c:pt>
                <c:pt idx="1430">
                  <c:v>11.766708701134929</c:v>
                </c:pt>
                <c:pt idx="1431">
                  <c:v>11.540223336371922</c:v>
                </c:pt>
                <c:pt idx="1434">
                  <c:v>11.869755647763947</c:v>
                </c:pt>
                <c:pt idx="1435">
                  <c:v>11.747818098300414</c:v>
                </c:pt>
                <c:pt idx="1436">
                  <c:v>11.866939611054248</c:v>
                </c:pt>
                <c:pt idx="1437">
                  <c:v>12.68439068918302</c:v>
                </c:pt>
                <c:pt idx="1438">
                  <c:v>11.900775547445255</c:v>
                </c:pt>
                <c:pt idx="1441">
                  <c:v>12.781167866529541</c:v>
                </c:pt>
                <c:pt idx="1442">
                  <c:v>12.892175899486007</c:v>
                </c:pt>
                <c:pt idx="1443">
                  <c:v>12.64681864579789</c:v>
                </c:pt>
                <c:pt idx="1444">
                  <c:v>12.22291761492945</c:v>
                </c:pt>
                <c:pt idx="1445">
                  <c:v>11.849420849420849</c:v>
                </c:pt>
                <c:pt idx="1448">
                  <c:v>11.889494605337875</c:v>
                </c:pt>
                <c:pt idx="1449">
                  <c:v>12.289689781021899</c:v>
                </c:pt>
                <c:pt idx="1450">
                  <c:v>12.102133972383886</c:v>
                </c:pt>
                <c:pt idx="1451">
                  <c:v>11.940585112391281</c:v>
                </c:pt>
                <c:pt idx="1452">
                  <c:v>11.409914950760967</c:v>
                </c:pt>
                <c:pt idx="1455">
                  <c:v>11.378044711378045</c:v>
                </c:pt>
                <c:pt idx="1456">
                  <c:v>11.597346119536128</c:v>
                </c:pt>
                <c:pt idx="1457">
                  <c:v>11.785714285714285</c:v>
                </c:pt>
                <c:pt idx="1458">
                  <c:v>12.90310586176728</c:v>
                </c:pt>
                <c:pt idx="1459">
                  <c:v>12.090610636900855</c:v>
                </c:pt>
                <c:pt idx="1462">
                  <c:v>11.815171056946113</c:v>
                </c:pt>
                <c:pt idx="1463">
                  <c:v>11.879710780017529</c:v>
                </c:pt>
                <c:pt idx="1464">
                  <c:v>11.840277777777777</c:v>
                </c:pt>
                <c:pt idx="1465">
                  <c:v>10.740452151009659</c:v>
                </c:pt>
                <c:pt idx="1466">
                  <c:v>10.370772946859903</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7.8267159795496575</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10.820524361426804</c:v>
                </c:pt>
                <c:pt idx="1527">
                  <c:v>10.210496803857799</c:v>
                </c:pt>
                <c:pt idx="1528">
                  <c:v>12.084036449544381</c:v>
                </c:pt>
                <c:pt idx="1529">
                  <c:v>11.709796880260352</c:v>
                </c:pt>
                <c:pt idx="1532">
                  <c:v>12.155580233203775</c:v>
                </c:pt>
                <c:pt idx="1533">
                  <c:v>11.700242718446601</c:v>
                </c:pt>
                <c:pt idx="1534">
                  <c:v>11.577858880778589</c:v>
                </c:pt>
                <c:pt idx="1535">
                  <c:v>11.207980652962515</c:v>
                </c:pt>
                <c:pt idx="1536">
                  <c:v>11.032795936395759</c:v>
                </c:pt>
                <c:pt idx="1539">
                  <c:v>10.921437339582637</c:v>
                </c:pt>
                <c:pt idx="1540">
                  <c:v>10.350630509987724</c:v>
                </c:pt>
                <c:pt idx="1541">
                  <c:v>10.327601508764143</c:v>
                </c:pt>
                <c:pt idx="1542">
                  <c:v>10.185911725367813</c:v>
                </c:pt>
                <c:pt idx="1543">
                  <c:v>9.9665173572228447</c:v>
                </c:pt>
                <c:pt idx="1546">
                  <c:v>9.3670815113802011</c:v>
                </c:pt>
                <c:pt idx="1547">
                  <c:v>9.1786926034833733</c:v>
                </c:pt>
                <c:pt idx="1548">
                  <c:v>8.8707258889015108</c:v>
                </c:pt>
                <c:pt idx="1549">
                  <c:v>7.6894050991501413</c:v>
                </c:pt>
                <c:pt idx="1550">
                  <c:v>6.5154324477105705</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7.0131490222521915</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7.9906498903382195</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10.487455197132618</c:v>
                </c:pt>
                <c:pt idx="1659">
                  <c:v>10.329762727482146</c:v>
                </c:pt>
                <c:pt idx="1660">
                  <c:v>9.8636363636363633</c:v>
                </c:pt>
                <c:pt idx="1661">
                  <c:v>10.62220447284345</c:v>
                </c:pt>
                <c:pt idx="1662">
                  <c:v>10.931226554507219</c:v>
                </c:pt>
                <c:pt idx="1665">
                  <c:v>11.313350875185906</c:v>
                </c:pt>
                <c:pt idx="1666">
                  <c:v>11.479903813122638</c:v>
                </c:pt>
                <c:pt idx="1667">
                  <c:v>11.59571788413098</c:v>
                </c:pt>
                <c:pt idx="1668">
                  <c:v>10.768828808360787</c:v>
                </c:pt>
                <c:pt idx="1669">
                  <c:v>11.516886930983848</c:v>
                </c:pt>
                <c:pt idx="1672">
                  <c:v>12.217356687898087</c:v>
                </c:pt>
                <c:pt idx="1673">
                  <c:v>12.861365953109074</c:v>
                </c:pt>
                <c:pt idx="1674">
                  <c:v>12.728500113455866</c:v>
                </c:pt>
                <c:pt idx="1675">
                  <c:v>12.376091641147784</c:v>
                </c:pt>
                <c:pt idx="1676">
                  <c:v>13.841614553723709</c:v>
                </c:pt>
                <c:pt idx="1679">
                  <c:v>13.470259162004796</c:v>
                </c:pt>
                <c:pt idx="1680">
                  <c:v>14.011560032047612</c:v>
                </c:pt>
                <c:pt idx="1681">
                  <c:v>13.061399496912873</c:v>
                </c:pt>
                <c:pt idx="1682">
                  <c:v>12.429848693259972</c:v>
                </c:pt>
                <c:pt idx="1687">
                  <c:v>14.437969496926927</c:v>
                </c:pt>
                <c:pt idx="1688">
                  <c:v>14.255140293081904</c:v>
                </c:pt>
                <c:pt idx="1689">
                  <c:v>13.766840553413473</c:v>
                </c:pt>
                <c:pt idx="1690">
                  <c:v>12.846687912588209</c:v>
                </c:pt>
                <c:pt idx="1693">
                  <c:v>13.052631578947368</c:v>
                </c:pt>
                <c:pt idx="1694">
                  <c:v>12.646924569211457</c:v>
                </c:pt>
                <c:pt idx="1695">
                  <c:v>12.596612866560582</c:v>
                </c:pt>
                <c:pt idx="1696">
                  <c:v>12.175801682965659</c:v>
                </c:pt>
                <c:pt idx="1697">
                  <c:v>11.892195842326478</c:v>
                </c:pt>
                <c:pt idx="1700">
                  <c:v>12.668370824812543</c:v>
                </c:pt>
                <c:pt idx="1701">
                  <c:v>13.325457230489606</c:v>
                </c:pt>
                <c:pt idx="1702">
                  <c:v>13.056306306306308</c:v>
                </c:pt>
                <c:pt idx="1703">
                  <c:v>13.417650365373806</c:v>
                </c:pt>
                <c:pt idx="1704">
                  <c:v>13.047490434391175</c:v>
                </c:pt>
                <c:pt idx="1707">
                  <c:v>13.744426930871427</c:v>
                </c:pt>
                <c:pt idx="1708">
                  <c:v>13.952096483318304</c:v>
                </c:pt>
                <c:pt idx="1709">
                  <c:v>13.537224471435</c:v>
                </c:pt>
                <c:pt idx="1710">
                  <c:v>13.154866763295797</c:v>
                </c:pt>
                <c:pt idx="1711">
                  <c:v>12.619774830007803</c:v>
                </c:pt>
                <c:pt idx="1714">
                  <c:v>12.978977649922548</c:v>
                </c:pt>
                <c:pt idx="1715">
                  <c:v>13.817162522202485</c:v>
                </c:pt>
                <c:pt idx="1717">
                  <c:v>13.780447298494243</c:v>
                </c:pt>
                <c:pt idx="1718">
                  <c:v>13.928327645051194</c:v>
                </c:pt>
                <c:pt idx="1721">
                  <c:v>13.462489063867016</c:v>
                </c:pt>
                <c:pt idx="1722">
                  <c:v>13.079452054794521</c:v>
                </c:pt>
                <c:pt idx="1723">
                  <c:v>14.033230633802818</c:v>
                </c:pt>
                <c:pt idx="1724">
                  <c:v>13.999779273810836</c:v>
                </c:pt>
                <c:pt idx="1725">
                  <c:v>13.83746435621847</c:v>
                </c:pt>
                <c:pt idx="1728">
                  <c:v>13.538275937705636</c:v>
                </c:pt>
                <c:pt idx="1729">
                  <c:v>14.111123372323991</c:v>
                </c:pt>
                <c:pt idx="1730">
                  <c:v>13.59468438538206</c:v>
                </c:pt>
                <c:pt idx="1731">
                  <c:v>12.894015782551515</c:v>
                </c:pt>
                <c:pt idx="1732">
                  <c:v>12.705528846153848</c:v>
                </c:pt>
                <c:pt idx="1735">
                  <c:v>12.747663551401869</c:v>
                </c:pt>
                <c:pt idx="1736">
                  <c:v>12.325301204819278</c:v>
                </c:pt>
                <c:pt idx="1737">
                  <c:v>12.483693304535638</c:v>
                </c:pt>
                <c:pt idx="1738">
                  <c:v>12.510365787474221</c:v>
                </c:pt>
                <c:pt idx="1739">
                  <c:v>11.913474096647802</c:v>
                </c:pt>
                <c:pt idx="1743">
                  <c:v>11.716693679092383</c:v>
                </c:pt>
                <c:pt idx="1744">
                  <c:v>12.074034334763949</c:v>
                </c:pt>
                <c:pt idx="1745">
                  <c:v>12.11232</c:v>
                </c:pt>
                <c:pt idx="1746">
                  <c:v>11.442953020134228</c:v>
                </c:pt>
                <c:pt idx="1749">
                  <c:v>11.643723826908623</c:v>
                </c:pt>
                <c:pt idx="1750">
                  <c:v>11.963010068892421</c:v>
                </c:pt>
                <c:pt idx="1751">
                  <c:v>11.971934692135312</c:v>
                </c:pt>
                <c:pt idx="1752">
                  <c:v>11.95280204559983</c:v>
                </c:pt>
                <c:pt idx="1753">
                  <c:v>11.219953449005502</c:v>
                </c:pt>
                <c:pt idx="1756">
                  <c:v>11.319801247489163</c:v>
                </c:pt>
                <c:pt idx="1757">
                  <c:v>11.261654454709568</c:v>
                </c:pt>
                <c:pt idx="1758">
                  <c:v>11.364261531950911</c:v>
                </c:pt>
                <c:pt idx="1759">
                  <c:v>11.008176701709674</c:v>
                </c:pt>
                <c:pt idx="1760">
                  <c:v>11.26113104030386</c:v>
                </c:pt>
                <c:pt idx="1763">
                  <c:v>12.082962019944834</c:v>
                </c:pt>
                <c:pt idx="1764">
                  <c:v>11.613559679460144</c:v>
                </c:pt>
                <c:pt idx="1765">
                  <c:v>11.555695010982115</c:v>
                </c:pt>
                <c:pt idx="1766">
                  <c:v>11.838302752293579</c:v>
                </c:pt>
                <c:pt idx="1767">
                  <c:v>11.253424657534248</c:v>
                </c:pt>
                <c:pt idx="1770">
                  <c:v>11.609549125856253</c:v>
                </c:pt>
                <c:pt idx="1771">
                  <c:v>12.253809719934102</c:v>
                </c:pt>
                <c:pt idx="1772">
                  <c:v>13.479076333568619</c:v>
                </c:pt>
                <c:pt idx="1773">
                  <c:v>11.176913680781761</c:v>
                </c:pt>
                <c:pt idx="1774">
                  <c:v>10.939348370927318</c:v>
                </c:pt>
                <c:pt idx="1777">
                  <c:v>11.282961767376174</c:v>
                </c:pt>
                <c:pt idx="1778">
                  <c:v>10.987700752185404</c:v>
                </c:pt>
                <c:pt idx="1779">
                  <c:v>10.739059304703478</c:v>
                </c:pt>
                <c:pt idx="1784">
                  <c:v>10.617216117216119</c:v>
                </c:pt>
                <c:pt idx="1785">
                  <c:v>10.199093655589124</c:v>
                </c:pt>
                <c:pt idx="1786">
                  <c:v>10.473226914528187</c:v>
                </c:pt>
                <c:pt idx="1787">
                  <c:v>9.8805408702724691</c:v>
                </c:pt>
                <c:pt idx="1788">
                  <c:v>9.9125898916236199</c:v>
                </c:pt>
                <c:pt idx="1791">
                  <c:v>9.6271947326416605</c:v>
                </c:pt>
                <c:pt idx="1792">
                  <c:v>9.731312333366251</c:v>
                </c:pt>
                <c:pt idx="1793">
                  <c:v>10.063294912559618</c:v>
                </c:pt>
                <c:pt idx="1794">
                  <c:v>9.6624577450785445</c:v>
                </c:pt>
                <c:pt idx="1795">
                  <c:v>9.9147447269860063</c:v>
                </c:pt>
                <c:pt idx="1798">
                  <c:v>10.176581399960341</c:v>
                </c:pt>
                <c:pt idx="1799">
                  <c:v>10.150857719475278</c:v>
                </c:pt>
                <c:pt idx="1800">
                  <c:v>10.008169440242057</c:v>
                </c:pt>
                <c:pt idx="1801">
                  <c:v>10.385959656480926</c:v>
                </c:pt>
                <c:pt idx="1802">
                  <c:v>10.017386091127101</c:v>
                </c:pt>
                <c:pt idx="1805">
                  <c:v>10.65950514204256</c:v>
                </c:pt>
                <c:pt idx="1806">
                  <c:v>10.297610574478901</c:v>
                </c:pt>
                <c:pt idx="1807">
                  <c:v>10.526627823775938</c:v>
                </c:pt>
                <c:pt idx="1808">
                  <c:v>10.726127049180327</c:v>
                </c:pt>
                <c:pt idx="1809">
                  <c:v>10.016205813835713</c:v>
                </c:pt>
                <c:pt idx="1812">
                  <c:v>9.7418666124440829</c:v>
                </c:pt>
                <c:pt idx="1813">
                  <c:v>9.854474145938692</c:v>
                </c:pt>
                <c:pt idx="1814">
                  <c:v>9.5991957104557653</c:v>
                </c:pt>
                <c:pt idx="1815">
                  <c:v>9.68049963869103</c:v>
                </c:pt>
                <c:pt idx="1816">
                  <c:v>9.9191078219755369</c:v>
                </c:pt>
                <c:pt idx="1819">
                  <c:v>10.14631901840491</c:v>
                </c:pt>
                <c:pt idx="1820">
                  <c:v>10.474640269415247</c:v>
                </c:pt>
                <c:pt idx="1821">
                  <c:v>10.482195394136147</c:v>
                </c:pt>
                <c:pt idx="1822">
                  <c:v>10.184310115577375</c:v>
                </c:pt>
                <c:pt idx="1823">
                  <c:v>10.759287531806615</c:v>
                </c:pt>
                <c:pt idx="1826">
                  <c:v>10.787835493417695</c:v>
                </c:pt>
                <c:pt idx="1827">
                  <c:v>11.317912581699346</c:v>
                </c:pt>
                <c:pt idx="1828">
                  <c:v>11.247900020487606</c:v>
                </c:pt>
                <c:pt idx="1829">
                  <c:v>11.727328556806551</c:v>
                </c:pt>
                <c:pt idx="1830">
                  <c:v>12.237599257502321</c:v>
                </c:pt>
                <c:pt idx="1833">
                  <c:v>12.3380063910937</c:v>
                </c:pt>
                <c:pt idx="1834">
                  <c:v>12.106302435031719</c:v>
                </c:pt>
                <c:pt idx="1835">
                  <c:v>11.486973336047223</c:v>
                </c:pt>
                <c:pt idx="1836">
                  <c:v>11.259270547597277</c:v>
                </c:pt>
                <c:pt idx="1837">
                  <c:v>10.819892199735584</c:v>
                </c:pt>
                <c:pt idx="1841">
                  <c:v>10.667003027245208</c:v>
                </c:pt>
                <c:pt idx="1842">
                  <c:v>10.730169900472504</c:v>
                </c:pt>
                <c:pt idx="1843">
                  <c:v>10.939348370927318</c:v>
                </c:pt>
                <c:pt idx="1844">
                  <c:v>11.655474894131881</c:v>
                </c:pt>
                <c:pt idx="1847">
                  <c:v>11.280784153563406</c:v>
                </c:pt>
                <c:pt idx="1848">
                  <c:v>11.704405737704919</c:v>
                </c:pt>
                <c:pt idx="1849">
                  <c:v>11.647656169863575</c:v>
                </c:pt>
                <c:pt idx="1850">
                  <c:v>11.253664036076664</c:v>
                </c:pt>
                <c:pt idx="1851">
                  <c:v>11.714271151885832</c:v>
                </c:pt>
                <c:pt idx="1854">
                  <c:v>12.149643705463182</c:v>
                </c:pt>
                <c:pt idx="1855">
                  <c:v>12.22779562648979</c:v>
                </c:pt>
                <c:pt idx="1856">
                  <c:v>13.324421593830333</c:v>
                </c:pt>
                <c:pt idx="1857">
                  <c:v>13.551049521092317</c:v>
                </c:pt>
                <c:pt idx="1858">
                  <c:v>13.758426966292136</c:v>
                </c:pt>
                <c:pt idx="1861">
                  <c:v>13.423558132438206</c:v>
                </c:pt>
                <c:pt idx="1862">
                  <c:v>13.87871387871388</c:v>
                </c:pt>
                <c:pt idx="1863">
                  <c:v>13.1220959983625</c:v>
                </c:pt>
                <c:pt idx="1864">
                  <c:v>12.566455696202532</c:v>
                </c:pt>
                <c:pt idx="1865">
                  <c:v>13.111361079865018</c:v>
                </c:pt>
                <c:pt idx="1868">
                  <c:v>14.144929006085194</c:v>
                </c:pt>
                <c:pt idx="1869">
                  <c:v>15.250076057195011</c:v>
                </c:pt>
                <c:pt idx="1870">
                  <c:v>14.804982206405693</c:v>
                </c:pt>
                <c:pt idx="1871">
                  <c:v>14.584732052578364</c:v>
                </c:pt>
                <c:pt idx="1872">
                  <c:v>13.34272681196148</c:v>
                </c:pt>
                <c:pt idx="1875">
                  <c:v>13.107361337683525</c:v>
                </c:pt>
                <c:pt idx="1876">
                  <c:v>13.43122448979592</c:v>
                </c:pt>
                <c:pt idx="1877">
                  <c:v>13.58579580191563</c:v>
                </c:pt>
                <c:pt idx="1878">
                  <c:v>13.57093670886076</c:v>
                </c:pt>
                <c:pt idx="1879">
                  <c:v>13.145987623009029</c:v>
                </c:pt>
                <c:pt idx="1882">
                  <c:v>14.471690468955739</c:v>
                </c:pt>
                <c:pt idx="1883">
                  <c:v>14.564627930682979</c:v>
                </c:pt>
                <c:pt idx="1884">
                  <c:v>14.232922732362821</c:v>
                </c:pt>
                <c:pt idx="1885">
                  <c:v>14.320393321724877</c:v>
                </c:pt>
                <c:pt idx="1886">
                  <c:v>14.396610169491526</c:v>
                </c:pt>
                <c:pt idx="1889">
                  <c:v>14.797189167008618</c:v>
                </c:pt>
                <c:pt idx="1890">
                  <c:v>14.662162162162163</c:v>
                </c:pt>
                <c:pt idx="1891">
                  <c:v>14.791202046035806</c:v>
                </c:pt>
                <c:pt idx="1892">
                  <c:v>15.057506674881905</c:v>
                </c:pt>
                <c:pt idx="1893">
                  <c:v>14.390248898904025</c:v>
                </c:pt>
                <c:pt idx="1896">
                  <c:v>14.556798358132374</c:v>
                </c:pt>
                <c:pt idx="1897">
                  <c:v>14.584521384928717</c:v>
                </c:pt>
                <c:pt idx="1898">
                  <c:v>15.063002544529262</c:v>
                </c:pt>
                <c:pt idx="1899">
                  <c:v>15.176297648012977</c:v>
                </c:pt>
                <c:pt idx="1900">
                  <c:v>13.914878684579909</c:v>
                </c:pt>
                <c:pt idx="1903">
                  <c:v>13.511061946902654</c:v>
                </c:pt>
                <c:pt idx="1904">
                  <c:v>13.267158818834798</c:v>
                </c:pt>
                <c:pt idx="1905">
                  <c:v>13.427624309392264</c:v>
                </c:pt>
                <c:pt idx="1906">
                  <c:v>13.281733746130032</c:v>
                </c:pt>
                <c:pt idx="1907">
                  <c:v>12.685861284258435</c:v>
                </c:pt>
                <c:pt idx="1910">
                  <c:v>12.897787872802688</c:v>
                </c:pt>
                <c:pt idx="1911">
                  <c:v>12.955361571272691</c:v>
                </c:pt>
                <c:pt idx="1912">
                  <c:v>12.972089789431866</c:v>
                </c:pt>
                <c:pt idx="1913">
                  <c:v>13.173848439821693</c:v>
                </c:pt>
                <c:pt idx="1914">
                  <c:v>13.328547213082063</c:v>
                </c:pt>
                <c:pt idx="1917">
                  <c:v>14.161748633879782</c:v>
                </c:pt>
                <c:pt idx="1918">
                  <c:v>14.313580246913581</c:v>
                </c:pt>
                <c:pt idx="1919">
                  <c:v>14.533087134444553</c:v>
                </c:pt>
                <c:pt idx="1920">
                  <c:v>14.409408012756627</c:v>
                </c:pt>
                <c:pt idx="1921">
                  <c:v>14.695929768555468</c:v>
                </c:pt>
                <c:pt idx="1924">
                  <c:v>14.941342756183746</c:v>
                </c:pt>
                <c:pt idx="1925">
                  <c:v>14.555297679112011</c:v>
                </c:pt>
                <c:pt idx="1926">
                  <c:v>14.392968671300496</c:v>
                </c:pt>
                <c:pt idx="1931">
                  <c:v>14.612805186911153</c:v>
                </c:pt>
                <c:pt idx="1932">
                  <c:v>14.88261262165145</c:v>
                </c:pt>
                <c:pt idx="1933">
                  <c:v>14.432421641046117</c:v>
                </c:pt>
                <c:pt idx="1934">
                  <c:v>14.846862175958361</c:v>
                </c:pt>
                <c:pt idx="1935">
                  <c:v>14.960923445932439</c:v>
                </c:pt>
                <c:pt idx="1938">
                  <c:v>14.595462201525811</c:v>
                </c:pt>
                <c:pt idx="1939">
                  <c:v>14.839283948175256</c:v>
                </c:pt>
                <c:pt idx="1940">
                  <c:v>15.683222409853979</c:v>
                </c:pt>
                <c:pt idx="1941">
                  <c:v>16.150157542339503</c:v>
                </c:pt>
                <c:pt idx="1942">
                  <c:v>16.848155757753645</c:v>
                </c:pt>
                <c:pt idx="1945">
                  <c:v>17.731198589894237</c:v>
                </c:pt>
                <c:pt idx="1946">
                  <c:v>16.972251867662752</c:v>
                </c:pt>
                <c:pt idx="1947">
                  <c:v>16.583789062499999</c:v>
                </c:pt>
                <c:pt idx="1948">
                  <c:v>17.06161783315487</c:v>
                </c:pt>
                <c:pt idx="1949">
                  <c:v>16.792296440760605</c:v>
                </c:pt>
                <c:pt idx="1952">
                  <c:v>16.681871231277963</c:v>
                </c:pt>
                <c:pt idx="1953">
                  <c:v>16.659188034188034</c:v>
                </c:pt>
                <c:pt idx="1956">
                  <c:v>15.807729375481882</c:v>
                </c:pt>
                <c:pt idx="1959">
                  <c:v>15.508923431203227</c:v>
                </c:pt>
                <c:pt idx="1960">
                  <c:v>14.9250500619815</c:v>
                </c:pt>
                <c:pt idx="1962">
                  <c:v>16.093528623396516</c:v>
                </c:pt>
                <c:pt idx="1963">
                  <c:v>16.833429561200926</c:v>
                </c:pt>
                <c:pt idx="1966">
                  <c:v>16.061594202898554</c:v>
                </c:pt>
                <c:pt idx="1967">
                  <c:v>15.995107913669067</c:v>
                </c:pt>
                <c:pt idx="1968">
                  <c:v>16.660595547846199</c:v>
                </c:pt>
                <c:pt idx="1969">
                  <c:v>16.389549823926906</c:v>
                </c:pt>
                <c:pt idx="1970">
                  <c:v>16.850328477577836</c:v>
                </c:pt>
                <c:pt idx="1973">
                  <c:v>16.906152241918669</c:v>
                </c:pt>
                <c:pt idx="1974">
                  <c:v>16.925876902713433</c:v>
                </c:pt>
                <c:pt idx="1975">
                  <c:v>16.878301349040473</c:v>
                </c:pt>
                <c:pt idx="1976">
                  <c:v>17.753691783415373</c:v>
                </c:pt>
                <c:pt idx="1977">
                  <c:v>18.119226436349983</c:v>
                </c:pt>
                <c:pt idx="1981">
                  <c:v>17.509340091992868</c:v>
                </c:pt>
                <c:pt idx="1982">
                  <c:v>18.198544504571746</c:v>
                </c:pt>
                <c:pt idx="1983">
                  <c:v>20.763688760806915</c:v>
                </c:pt>
                <c:pt idx="1984">
                  <c:v>18.687963649851632</c:v>
                </c:pt>
                <c:pt idx="1987">
                  <c:v>18.540110395584179</c:v>
                </c:pt>
                <c:pt idx="1988">
                  <c:v>17.4159881569208</c:v>
                </c:pt>
                <c:pt idx="1989">
                  <c:v>17.602226720647778</c:v>
                </c:pt>
                <c:pt idx="1990">
                  <c:v>18.274655749906959</c:v>
                </c:pt>
                <c:pt idx="1991">
                  <c:v>17.592270710059175</c:v>
                </c:pt>
                <c:pt idx="1994">
                  <c:v>18.148103271507132</c:v>
                </c:pt>
                <c:pt idx="1995">
                  <c:v>19.725189428941043</c:v>
                </c:pt>
                <c:pt idx="1996">
                  <c:v>19.441063244729605</c:v>
                </c:pt>
                <c:pt idx="1997">
                  <c:v>19.173957273652086</c:v>
                </c:pt>
                <c:pt idx="1998">
                  <c:v>19.911947353786264</c:v>
                </c:pt>
                <c:pt idx="2001">
                  <c:v>20.034696521095483</c:v>
                </c:pt>
                <c:pt idx="2002">
                  <c:v>19.715953670838783</c:v>
                </c:pt>
                <c:pt idx="2003">
                  <c:v>19.670021433230829</c:v>
                </c:pt>
                <c:pt idx="2004">
                  <c:v>18.416155419222903</c:v>
                </c:pt>
                <c:pt idx="2005">
                  <c:v>18.577596590382658</c:v>
                </c:pt>
                <c:pt idx="2009">
                  <c:v>19.382956878850106</c:v>
                </c:pt>
                <c:pt idx="2010">
                  <c:v>19.409349631426704</c:v>
                </c:pt>
                <c:pt idx="2011">
                  <c:v>20.213509244634398</c:v>
                </c:pt>
                <c:pt idx="2012">
                  <c:v>21.174847757888909</c:v>
                </c:pt>
                <c:pt idx="2015">
                  <c:v>38.104467866803468</c:v>
                </c:pt>
                <c:pt idx="2016">
                  <c:v>58.489697419714133</c:v>
                </c:pt>
                <c:pt idx="2017">
                  <c:v>33.202548126104347</c:v>
                </c:pt>
                <c:pt idx="2018">
                  <c:v>26.531325078543706</c:v>
                </c:pt>
                <c:pt idx="2019">
                  <c:v>34.188554999072529</c:v>
                </c:pt>
                <c:pt idx="2022">
                  <c:v>26.869537037037034</c:v>
                </c:pt>
                <c:pt idx="2023">
                  <c:v>24.078303873981131</c:v>
                </c:pt>
                <c:pt idx="2024">
                  <c:v>24.254969906985227</c:v>
                </c:pt>
                <c:pt idx="2025">
                  <c:v>23.546200857429536</c:v>
                </c:pt>
                <c:pt idx="2026">
                  <c:v>22.920735573874445</c:v>
                </c:pt>
                <c:pt idx="2029">
                  <c:v>20.938054700235465</c:v>
                </c:pt>
                <c:pt idx="2030">
                  <c:v>19.235108303249095</c:v>
                </c:pt>
                <c:pt idx="2031">
                  <c:v>17.934348929996371</c:v>
                </c:pt>
                <c:pt idx="2032">
                  <c:v>17.922588365243005</c:v>
                </c:pt>
                <c:pt idx="2033">
                  <c:v>16.361670533642695</c:v>
                </c:pt>
                <c:pt idx="2036">
                  <c:v>16.795852235904082</c:v>
                </c:pt>
                <c:pt idx="2037">
                  <c:v>16.524938598148498</c:v>
                </c:pt>
                <c:pt idx="2038">
                  <c:v>16.775780510879851</c:v>
                </c:pt>
                <c:pt idx="2039">
                  <c:v>16.740936555891242</c:v>
                </c:pt>
                <c:pt idx="2040">
                  <c:v>16.288781687476352</c:v>
                </c:pt>
                <c:pt idx="2043">
                  <c:v>16.257946210268951</c:v>
                </c:pt>
                <c:pt idx="2044">
                  <c:v>16.171265550463009</c:v>
                </c:pt>
                <c:pt idx="2045">
                  <c:v>15.664197993812696</c:v>
                </c:pt>
                <c:pt idx="2046">
                  <c:v>15.486990580994124</c:v>
                </c:pt>
                <c:pt idx="2047">
                  <c:v>16.080708294501399</c:v>
                </c:pt>
                <c:pt idx="2050">
                  <c:v>15.680679210647089</c:v>
                </c:pt>
                <c:pt idx="2051">
                  <c:v>15.342025525663395</c:v>
                </c:pt>
                <c:pt idx="2052">
                  <c:v>15.396952908587258</c:v>
                </c:pt>
                <c:pt idx="2053">
                  <c:v>15.644832741543636</c:v>
                </c:pt>
                <c:pt idx="2054">
                  <c:v>15.459514925373133</c:v>
                </c:pt>
                <c:pt idx="2057">
                  <c:v>16.047817047817048</c:v>
                </c:pt>
                <c:pt idx="2058">
                  <c:v>16.666135084427765</c:v>
                </c:pt>
                <c:pt idx="2059">
                  <c:v>16.221467138335505</c:v>
                </c:pt>
                <c:pt idx="2060">
                  <c:v>16.347801943544656</c:v>
                </c:pt>
                <c:pt idx="2061">
                  <c:v>16.772054028877506</c:v>
                </c:pt>
                <c:pt idx="2064">
                  <c:v>16.800689205550899</c:v>
                </c:pt>
                <c:pt idx="2065">
                  <c:v>17.486368694362021</c:v>
                </c:pt>
                <c:pt idx="2066">
                  <c:v>17.68567737172388</c:v>
                </c:pt>
                <c:pt idx="2067">
                  <c:v>17.29981684981685</c:v>
                </c:pt>
                <c:pt idx="2072">
                  <c:v>17.34372436423298</c:v>
                </c:pt>
                <c:pt idx="2073">
                  <c:v>17.386513157894736</c:v>
                </c:pt>
                <c:pt idx="2074">
                  <c:v>16.913699127906977</c:v>
                </c:pt>
                <c:pt idx="2075">
                  <c:v>16.750113915975579</c:v>
                </c:pt>
                <c:pt idx="2078">
                  <c:v>16.392743764172334</c:v>
                </c:pt>
                <c:pt idx="2079">
                  <c:v>15.935742971887551</c:v>
                </c:pt>
                <c:pt idx="2080">
                  <c:v>16.083460605516127</c:v>
                </c:pt>
                <c:pt idx="2082">
                  <c:v>15.898567488210698</c:v>
                </c:pt>
                <c:pt idx="2085">
                  <c:v>16.293100374398293</c:v>
                </c:pt>
                <c:pt idx="2086">
                  <c:v>16.953808180535965</c:v>
                </c:pt>
                <c:pt idx="2087">
                  <c:v>16.383040168023104</c:v>
                </c:pt>
                <c:pt idx="2088">
                  <c:v>16.848710100568432</c:v>
                </c:pt>
                <c:pt idx="2089">
                  <c:v>17.0410779696494</c:v>
                </c:pt>
                <c:pt idx="2092">
                  <c:v>17.377856342157457</c:v>
                </c:pt>
                <c:pt idx="2093">
                  <c:v>17.704288939051924</c:v>
                </c:pt>
                <c:pt idx="2094">
                  <c:v>18.296982346290985</c:v>
                </c:pt>
                <c:pt idx="2095">
                  <c:v>18.570780240879735</c:v>
                </c:pt>
                <c:pt idx="2096">
                  <c:v>17.684998259658894</c:v>
                </c:pt>
                <c:pt idx="2099">
                  <c:v>17.793340199107451</c:v>
                </c:pt>
                <c:pt idx="2100">
                  <c:v>17.366283064239092</c:v>
                </c:pt>
                <c:pt idx="2101">
                  <c:v>17.73701770895714</c:v>
                </c:pt>
                <c:pt idx="2102">
                  <c:v>17.719197952218433</c:v>
                </c:pt>
                <c:pt idx="2103">
                  <c:v>17.122307039864292</c:v>
                </c:pt>
                <c:pt idx="2107">
                  <c:v>16.733383749264767</c:v>
                </c:pt>
                <c:pt idx="2108">
                  <c:v>16.588089964218778</c:v>
                </c:pt>
                <c:pt idx="2109">
                  <c:v>16.707723715549506</c:v>
                </c:pt>
                <c:pt idx="2110">
                  <c:v>17.277871764506852</c:v>
                </c:pt>
                <c:pt idx="2113">
                  <c:v>18.171864290610007</c:v>
                </c:pt>
                <c:pt idx="2114">
                  <c:v>18.180073360061421</c:v>
                </c:pt>
                <c:pt idx="2115">
                  <c:v>18.667350953725091</c:v>
                </c:pt>
                <c:pt idx="2116">
                  <c:v>17.868110403397026</c:v>
                </c:pt>
                <c:pt idx="2117">
                  <c:v>18.041564378227378</c:v>
                </c:pt>
                <c:pt idx="2120">
                  <c:v>18.175422138836772</c:v>
                </c:pt>
                <c:pt idx="2121">
                  <c:v>17.721856568937518</c:v>
                </c:pt>
                <c:pt idx="2122">
                  <c:v>17.589887640449437</c:v>
                </c:pt>
                <c:pt idx="2123">
                  <c:v>17.029657405829216</c:v>
                </c:pt>
                <c:pt idx="2124">
                  <c:v>15.786230959067316</c:v>
                </c:pt>
                <c:pt idx="2127">
                  <c:v>15.677830268263879</c:v>
                </c:pt>
                <c:pt idx="2128">
                  <c:v>16.360600152581167</c:v>
                </c:pt>
                <c:pt idx="2129">
                  <c:v>16.118728096418501</c:v>
                </c:pt>
                <c:pt idx="2130">
                  <c:v>16.179579579579581</c:v>
                </c:pt>
                <c:pt idx="2131">
                  <c:v>16.618447018447018</c:v>
                </c:pt>
                <c:pt idx="2134">
                  <c:v>17.406101048617732</c:v>
                </c:pt>
                <c:pt idx="2135">
                  <c:v>17.219541720709035</c:v>
                </c:pt>
                <c:pt idx="2136">
                  <c:v>16.649987014111332</c:v>
                </c:pt>
                <c:pt idx="2137">
                  <c:v>16.375874737578727</c:v>
                </c:pt>
                <c:pt idx="2138">
                  <c:v>15.506790502059058</c:v>
                </c:pt>
                <c:pt idx="2141">
                  <c:v>15.84589131005513</c:v>
                </c:pt>
                <c:pt idx="2142">
                  <c:v>15.420774495365153</c:v>
                </c:pt>
                <c:pt idx="2143">
                  <c:v>14.928912006935414</c:v>
                </c:pt>
                <c:pt idx="2144">
                  <c:v>14.762677838875799</c:v>
                </c:pt>
                <c:pt idx="2148">
                  <c:v>15.609154929577464</c:v>
                </c:pt>
                <c:pt idx="2149">
                  <c:v>16.258167049267175</c:v>
                </c:pt>
                <c:pt idx="2150">
                  <c:v>16.697137824746811</c:v>
                </c:pt>
                <c:pt idx="2151">
                  <c:v>16.235231881502379</c:v>
                </c:pt>
                <c:pt idx="2152">
                  <c:v>15.731506849315071</c:v>
                </c:pt>
                <c:pt idx="2155">
                  <c:v>15.542525887246658</c:v>
                </c:pt>
                <c:pt idx="2156">
                  <c:v>15.575315840621965</c:v>
                </c:pt>
                <c:pt idx="2157">
                  <c:v>15.307954749506196</c:v>
                </c:pt>
                <c:pt idx="2158">
                  <c:v>15.059745347698335</c:v>
                </c:pt>
                <c:pt idx="2159">
                  <c:v>15.246854082998661</c:v>
                </c:pt>
                <c:pt idx="2162">
                  <c:v>15.442307692307693</c:v>
                </c:pt>
                <c:pt idx="2163">
                  <c:v>15.151547209732874</c:v>
                </c:pt>
                <c:pt idx="2164">
                  <c:v>14.595912639242172</c:v>
                </c:pt>
                <c:pt idx="2165">
                  <c:v>14.45242870846778</c:v>
                </c:pt>
                <c:pt idx="2166">
                  <c:v>13.90502744619674</c:v>
                </c:pt>
                <c:pt idx="2169">
                  <c:v>13.890503960309863</c:v>
                </c:pt>
                <c:pt idx="2170">
                  <c:v>14.042226487523992</c:v>
                </c:pt>
                <c:pt idx="2171">
                  <c:v>13.974430823117338</c:v>
                </c:pt>
                <c:pt idx="2172">
                  <c:v>13.949726100017672</c:v>
                </c:pt>
                <c:pt idx="2173">
                  <c:v>14.380069836153641</c:v>
                </c:pt>
                <c:pt idx="2176">
                  <c:v>14.506146634827983</c:v>
                </c:pt>
                <c:pt idx="2177">
                  <c:v>14.17197564634254</c:v>
                </c:pt>
                <c:pt idx="2178">
                  <c:v>14.188377808988767</c:v>
                </c:pt>
                <c:pt idx="2179">
                  <c:v>14.567515194221793</c:v>
                </c:pt>
                <c:pt idx="2180">
                  <c:v>15.114073812466888</c:v>
                </c:pt>
                <c:pt idx="2183">
                  <c:v>15.336697653829129</c:v>
                </c:pt>
                <c:pt idx="2184">
                  <c:v>15.253359264497879</c:v>
                </c:pt>
                <c:pt idx="2185">
                  <c:v>15.633324465726703</c:v>
                </c:pt>
                <c:pt idx="2186">
                  <c:v>15.431233362910382</c:v>
                </c:pt>
                <c:pt idx="2187">
                  <c:v>14.644171779141105</c:v>
                </c:pt>
                <c:pt idx="2190">
                  <c:v>15.056667858419736</c:v>
                </c:pt>
                <c:pt idx="2191">
                  <c:v>15.378129236330775</c:v>
                </c:pt>
                <c:pt idx="2192">
                  <c:v>15.440003600684133</c:v>
                </c:pt>
                <c:pt idx="2193">
                  <c:v>15.920973748751022</c:v>
                </c:pt>
                <c:pt idx="2194">
                  <c:v>16.402056177712506</c:v>
                </c:pt>
                <c:pt idx="2197">
                  <c:v>16.473732549595884</c:v>
                </c:pt>
                <c:pt idx="2198">
                  <c:v>16.04742973372781</c:v>
                </c:pt>
                <c:pt idx="2199">
                  <c:v>15.97607041349592</c:v>
                </c:pt>
                <c:pt idx="2200">
                  <c:v>15.557258958256375</c:v>
                </c:pt>
                <c:pt idx="2201">
                  <c:v>15.1666514139288</c:v>
                </c:pt>
                <c:pt idx="2205">
                  <c:v>14.521338372200203</c:v>
                </c:pt>
                <c:pt idx="2206">
                  <c:v>14.799962904572009</c:v>
                </c:pt>
                <c:pt idx="2207">
                  <c:v>14.815122943242741</c:v>
                </c:pt>
                <c:pt idx="2208">
                  <c:v>14.860020140986908</c:v>
                </c:pt>
                <c:pt idx="2211">
                  <c:v>14.846174690633188</c:v>
                </c:pt>
                <c:pt idx="2212">
                  <c:v>14.3933542882802</c:v>
                </c:pt>
                <c:pt idx="2213">
                  <c:v>14.589867525957754</c:v>
                </c:pt>
                <c:pt idx="2214">
                  <c:v>14.744138361415711</c:v>
                </c:pt>
                <c:pt idx="2215">
                  <c:v>14.223594701038312</c:v>
                </c:pt>
                <c:pt idx="2218">
                  <c:v>14.086162574239872</c:v>
                </c:pt>
                <c:pt idx="2219">
                  <c:v>14.174187805963509</c:v>
                </c:pt>
                <c:pt idx="2220">
                  <c:v>14.020781305743849</c:v>
                </c:pt>
                <c:pt idx="2221">
                  <c:v>13.652081488042514</c:v>
                </c:pt>
                <c:pt idx="2222">
                  <c:v>13.052775813295616</c:v>
                </c:pt>
                <c:pt idx="2225">
                  <c:v>13.023892570631322</c:v>
                </c:pt>
                <c:pt idx="2226">
                  <c:v>13.415125610607117</c:v>
                </c:pt>
                <c:pt idx="2227">
                  <c:v>13.620966335252049</c:v>
                </c:pt>
                <c:pt idx="2228">
                  <c:v>13.499956495257983</c:v>
                </c:pt>
                <c:pt idx="2229">
                  <c:v>13.121093409941674</c:v>
                </c:pt>
                <c:pt idx="2232">
                  <c:v>13.654341540348726</c:v>
                </c:pt>
                <c:pt idx="2233">
                  <c:v>13.637658771026434</c:v>
                </c:pt>
                <c:pt idx="2234">
                  <c:v>13.060320452403392</c:v>
                </c:pt>
                <c:pt idx="2235">
                  <c:v>12.89103660622648</c:v>
                </c:pt>
                <c:pt idx="2236">
                  <c:v>12.664213588909806</c:v>
                </c:pt>
                <c:pt idx="2239">
                  <c:v>12.957941100267728</c:v>
                </c:pt>
                <c:pt idx="2240">
                  <c:v>13.503229095853161</c:v>
                </c:pt>
                <c:pt idx="2241">
                  <c:v>14.009337068160599</c:v>
                </c:pt>
                <c:pt idx="2242">
                  <c:v>13.827451645741432</c:v>
                </c:pt>
                <c:pt idx="2243">
                  <c:v>14.232439769256871</c:v>
                </c:pt>
                <c:pt idx="2246">
                  <c:v>14.470910335386721</c:v>
                </c:pt>
                <c:pt idx="2247">
                  <c:v>14.186350352415333</c:v>
                </c:pt>
                <c:pt idx="2248">
                  <c:v>14.40680435341503</c:v>
                </c:pt>
                <c:pt idx="2249">
                  <c:v>14.444425312096426</c:v>
                </c:pt>
                <c:pt idx="2250">
                  <c:v>13.340789360048365</c:v>
                </c:pt>
                <c:pt idx="2253">
                  <c:v>12.608994754493077</c:v>
                </c:pt>
                <c:pt idx="2254">
                  <c:v>13.613008689667039</c:v>
                </c:pt>
                <c:pt idx="2255">
                  <c:v>14.259363776295537</c:v>
                </c:pt>
                <c:pt idx="2256">
                  <c:v>14.176989648735788</c:v>
                </c:pt>
                <c:pt idx="2257">
                  <c:v>13.835667600373485</c:v>
                </c:pt>
                <c:pt idx="2260">
                  <c:v>13.235955056179776</c:v>
                </c:pt>
                <c:pt idx="2261">
                  <c:v>12.999657328878611</c:v>
                </c:pt>
                <c:pt idx="2262">
                  <c:v>13.162529955494692</c:v>
                </c:pt>
                <c:pt idx="2263">
                  <c:v>12.784594410361283</c:v>
                </c:pt>
                <c:pt idx="2264">
                  <c:v>11.677680261572881</c:v>
                </c:pt>
                <c:pt idx="2267">
                  <c:v>12.122875140219174</c:v>
                </c:pt>
                <c:pt idx="2268">
                  <c:v>11.923700732472968</c:v>
                </c:pt>
                <c:pt idx="2269">
                  <c:v>13.255992329817834</c:v>
                </c:pt>
                <c:pt idx="2270">
                  <c:v>14.117739540571229</c:v>
                </c:pt>
                <c:pt idx="2271">
                  <c:v>13.372549019607845</c:v>
                </c:pt>
                <c:pt idx="2274">
                  <c:v>13.125664025080553</c:v>
                </c:pt>
                <c:pt idx="2275">
                  <c:v>13.406279899104115</c:v>
                </c:pt>
                <c:pt idx="2276">
                  <c:v>14.022155172413793</c:v>
                </c:pt>
                <c:pt idx="2277">
                  <c:v>13.429794520547945</c:v>
                </c:pt>
                <c:pt idx="2278">
                  <c:v>13.39073523161921</c:v>
                </c:pt>
                <c:pt idx="2281">
                  <c:v>12.973140145738013</c:v>
                </c:pt>
                <c:pt idx="2282">
                  <c:v>12.594243504839531</c:v>
                </c:pt>
                <c:pt idx="2283">
                  <c:v>12.769605373635601</c:v>
                </c:pt>
                <c:pt idx="2284">
                  <c:v>12.455705768746325</c:v>
                </c:pt>
                <c:pt idx="2285">
                  <c:v>11.893016219850409</c:v>
                </c:pt>
                <c:pt idx="2288">
                  <c:v>13.180833967690095</c:v>
                </c:pt>
                <c:pt idx="2289">
                  <c:v>13.012833588305286</c:v>
                </c:pt>
                <c:pt idx="2290">
                  <c:v>14.011329049712549</c:v>
                </c:pt>
                <c:pt idx="2295">
                  <c:v>14.242615858224479</c:v>
                </c:pt>
                <c:pt idx="2296">
                  <c:v>15.519415448851776</c:v>
                </c:pt>
                <c:pt idx="2297">
                  <c:v>15.356552635927949</c:v>
                </c:pt>
                <c:pt idx="2298">
                  <c:v>16.098227596488325</c:v>
                </c:pt>
                <c:pt idx="2299">
                  <c:v>17.689004715810377</c:v>
                </c:pt>
                <c:pt idx="2302">
                  <c:v>16.913242756588641</c:v>
                </c:pt>
                <c:pt idx="2303">
                  <c:v>18.137705987926253</c:v>
                </c:pt>
                <c:pt idx="2304">
                  <c:v>18.583789525288012</c:v>
                </c:pt>
                <c:pt idx="2305">
                  <c:v>18.355296627553951</c:v>
                </c:pt>
                <c:pt idx="2306">
                  <c:v>18.728007181328547</c:v>
                </c:pt>
                <c:pt idx="2309">
                  <c:v>18.485936222403925</c:v>
                </c:pt>
                <c:pt idx="2310">
                  <c:v>18.184455790582707</c:v>
                </c:pt>
                <c:pt idx="2311">
                  <c:v>18.132122882386319</c:v>
                </c:pt>
                <c:pt idx="2312">
                  <c:v>19.190357171652021</c:v>
                </c:pt>
                <c:pt idx="2313">
                  <c:v>19.002415847962638</c:v>
                </c:pt>
                <c:pt idx="2316">
                  <c:v>17.332475470484159</c:v>
                </c:pt>
                <c:pt idx="2317">
                  <c:v>15.354906391220142</c:v>
                </c:pt>
                <c:pt idx="2318">
                  <c:v>15.116466510840656</c:v>
                </c:pt>
                <c:pt idx="2323">
                  <c:v>14.89607168573486</c:v>
                </c:pt>
                <c:pt idx="2324">
                  <c:v>16.264084507042252</c:v>
                </c:pt>
                <c:pt idx="2325">
                  <c:v>15.551543942992875</c:v>
                </c:pt>
                <c:pt idx="2330">
                  <c:v>16.919333175318009</c:v>
                </c:pt>
                <c:pt idx="2331">
                  <c:v>18.819692693634369</c:v>
                </c:pt>
                <c:pt idx="2332">
                  <c:v>17.777506112469439</c:v>
                </c:pt>
                <c:pt idx="2333">
                  <c:v>17.301013139148331</c:v>
                </c:pt>
                <c:pt idx="2334">
                  <c:v>18.49972521001806</c:v>
                </c:pt>
                <c:pt idx="2337">
                  <c:v>16.720377299657002</c:v>
                </c:pt>
                <c:pt idx="2338">
                  <c:v>16.743744607420187</c:v>
                </c:pt>
                <c:pt idx="2339">
                  <c:v>15.394973211471795</c:v>
                </c:pt>
                <c:pt idx="2340">
                  <c:v>16.247091412742382</c:v>
                </c:pt>
                <c:pt idx="2341">
                  <c:v>14.821339950372209</c:v>
                </c:pt>
                <c:pt idx="2345">
                  <c:v>16.729020421186981</c:v>
                </c:pt>
                <c:pt idx="2346">
                  <c:v>16.932339176647893</c:v>
                </c:pt>
                <c:pt idx="2347">
                  <c:v>16.178048780487806</c:v>
                </c:pt>
                <c:pt idx="2348">
                  <c:v>15.636779073432084</c:v>
                </c:pt>
                <c:pt idx="2351">
                  <c:v>15.45685884691849</c:v>
                </c:pt>
                <c:pt idx="2352">
                  <c:v>15.991611408484463</c:v>
                </c:pt>
                <c:pt idx="2353">
                  <c:v>16.39449176152193</c:v>
                </c:pt>
                <c:pt idx="2354">
                  <c:v>16.382659608598015</c:v>
                </c:pt>
                <c:pt idx="2355">
                  <c:v>15.97060723514212</c:v>
                </c:pt>
                <c:pt idx="2358">
                  <c:v>15.078324372040768</c:v>
                </c:pt>
                <c:pt idx="2359">
                  <c:v>15.417481128327376</c:v>
                </c:pt>
                <c:pt idx="2360">
                  <c:v>15.62871287128713</c:v>
                </c:pt>
                <c:pt idx="2361">
                  <c:v>15.013430819359453</c:v>
                </c:pt>
                <c:pt idx="2362">
                  <c:v>14.642669007901668</c:v>
                </c:pt>
                <c:pt idx="2365">
                  <c:v>14.591677810115629</c:v>
                </c:pt>
                <c:pt idx="2366">
                  <c:v>14.666953932936385</c:v>
                </c:pt>
                <c:pt idx="2367">
                  <c:v>14.360725552050472</c:v>
                </c:pt>
                <c:pt idx="2368">
                  <c:v>14.250507733166693</c:v>
                </c:pt>
                <c:pt idx="2369">
                  <c:v>14.953339575530586</c:v>
                </c:pt>
                <c:pt idx="2373">
                  <c:v>14.400606626224919</c:v>
                </c:pt>
                <c:pt idx="2374">
                  <c:v>14.172878976918279</c:v>
                </c:pt>
                <c:pt idx="2375">
                  <c:v>14.150267211568689</c:v>
                </c:pt>
                <c:pt idx="2376">
                  <c:v>13.976072020848141</c:v>
                </c:pt>
                <c:pt idx="2379">
                  <c:v>13.8287213740458</c:v>
                </c:pt>
                <c:pt idx="2380">
                  <c:v>13.753711790393012</c:v>
                </c:pt>
                <c:pt idx="2381">
                  <c:v>13.77068651516351</c:v>
                </c:pt>
                <c:pt idx="2382">
                  <c:v>14.0576181292189</c:v>
                </c:pt>
                <c:pt idx="2383">
                  <c:v>14.471492994040906</c:v>
                </c:pt>
                <c:pt idx="2386">
                  <c:v>14.12183595001602</c:v>
                </c:pt>
                <c:pt idx="2387">
                  <c:v>14.765118529269474</c:v>
                </c:pt>
                <c:pt idx="2388">
                  <c:v>14.995800049411184</c:v>
                </c:pt>
                <c:pt idx="2389">
                  <c:v>14.513624763316045</c:v>
                </c:pt>
                <c:pt idx="2390">
                  <c:v>14.879593175853019</c:v>
                </c:pt>
                <c:pt idx="2393">
                  <c:v>14.958077047588215</c:v>
                </c:pt>
                <c:pt idx="2394">
                  <c:v>14.731332416471162</c:v>
                </c:pt>
                <c:pt idx="2395">
                  <c:v>14.777868119359299</c:v>
                </c:pt>
                <c:pt idx="2396">
                  <c:v>14.829716057441253</c:v>
                </c:pt>
                <c:pt idx="2397">
                  <c:v>15.384715978749487</c:v>
                </c:pt>
                <c:pt idx="2400">
                  <c:v>15.525248411793454</c:v>
                </c:pt>
                <c:pt idx="2401">
                  <c:v>15.462348178137651</c:v>
                </c:pt>
                <c:pt idx="2402">
                  <c:v>15.615133458493185</c:v>
                </c:pt>
                <c:pt idx="2403">
                  <c:v>15.658021368567002</c:v>
                </c:pt>
                <c:pt idx="2404">
                  <c:v>15.165991574854182</c:v>
                </c:pt>
                <c:pt idx="2407">
                  <c:v>15.072128227960821</c:v>
                </c:pt>
                <c:pt idx="2408">
                  <c:v>14.888888888888891</c:v>
                </c:pt>
                <c:pt idx="2409">
                  <c:v>14.958592981305348</c:v>
                </c:pt>
                <c:pt idx="2410">
                  <c:v>14.672106824925816</c:v>
                </c:pt>
                <c:pt idx="2411">
                  <c:v>14.454612667378626</c:v>
                </c:pt>
                <c:pt idx="2414">
                  <c:v>14.773477471529958</c:v>
                </c:pt>
                <c:pt idx="2415">
                  <c:v>15.109542955608436</c:v>
                </c:pt>
                <c:pt idx="2416">
                  <c:v>15.705415575916231</c:v>
                </c:pt>
                <c:pt idx="2417">
                  <c:v>16.108928571428574</c:v>
                </c:pt>
                <c:pt idx="2418">
                  <c:v>15.751664231206368</c:v>
                </c:pt>
                <c:pt idx="2421">
                  <c:v>16.430668435893185</c:v>
                </c:pt>
                <c:pt idx="2422">
                  <c:v>16.076923076923077</c:v>
                </c:pt>
                <c:pt idx="2423">
                  <c:v>16.23138583588133</c:v>
                </c:pt>
                <c:pt idx="2424">
                  <c:v>16.463624338624339</c:v>
                </c:pt>
                <c:pt idx="2429">
                  <c:v>16.857787056367432</c:v>
                </c:pt>
                <c:pt idx="2430">
                  <c:v>16.386531365313655</c:v>
                </c:pt>
                <c:pt idx="2431">
                  <c:v>16.259905977165882</c:v>
                </c:pt>
                <c:pt idx="2432">
                  <c:v>16.06118002011398</c:v>
                </c:pt>
                <c:pt idx="2435">
                  <c:v>15.770259050149456</c:v>
                </c:pt>
                <c:pt idx="2436">
                  <c:v>15.611772597685727</c:v>
                </c:pt>
                <c:pt idx="2437">
                  <c:v>15.903345724907062</c:v>
                </c:pt>
                <c:pt idx="2438">
                  <c:v>16.054830287206268</c:v>
                </c:pt>
                <c:pt idx="2439">
                  <c:v>15.866470340765673</c:v>
                </c:pt>
                <c:pt idx="2442">
                  <c:v>16.113408151210869</c:v>
                </c:pt>
                <c:pt idx="2443">
                  <c:v>16.667031210566165</c:v>
                </c:pt>
                <c:pt idx="2444">
                  <c:v>16.610397245317877</c:v>
                </c:pt>
                <c:pt idx="2445">
                  <c:v>16.666497547776085</c:v>
                </c:pt>
                <c:pt idx="2446">
                  <c:v>16.583326358081528</c:v>
                </c:pt>
                <c:pt idx="2449">
                  <c:v>16.546473688613737</c:v>
                </c:pt>
                <c:pt idx="2450">
                  <c:v>17.557499378161015</c:v>
                </c:pt>
                <c:pt idx="2451">
                  <c:v>17.125927758535376</c:v>
                </c:pt>
                <c:pt idx="2452">
                  <c:v>17.50594255529878</c:v>
                </c:pt>
                <c:pt idx="2453">
                  <c:v>17.455313509483972</c:v>
                </c:pt>
                <c:pt idx="2456">
                  <c:v>17.679135354217685</c:v>
                </c:pt>
                <c:pt idx="2457">
                  <c:v>18.026431718061673</c:v>
                </c:pt>
                <c:pt idx="2458">
                  <c:v>18.434764274268368</c:v>
                </c:pt>
                <c:pt idx="2459">
                  <c:v>18.516620147170769</c:v>
                </c:pt>
                <c:pt idx="2460">
                  <c:v>18.578461277749536</c:v>
                </c:pt>
                <c:pt idx="2463">
                  <c:v>18.180237877401648</c:v>
                </c:pt>
                <c:pt idx="2464">
                  <c:v>17.870983893849623</c:v>
                </c:pt>
                <c:pt idx="2465">
                  <c:v>17.577612811744096</c:v>
                </c:pt>
                <c:pt idx="2466">
                  <c:v>18.420063747693344</c:v>
                </c:pt>
                <c:pt idx="2467">
                  <c:v>17.998088271964093</c:v>
                </c:pt>
                <c:pt idx="2470">
                  <c:v>18.463235294117645</c:v>
                </c:pt>
                <c:pt idx="2471">
                  <c:v>19.024537842990966</c:v>
                </c:pt>
                <c:pt idx="2472">
                  <c:v>18.872459937221215</c:v>
                </c:pt>
                <c:pt idx="2473">
                  <c:v>18.248335388409373</c:v>
                </c:pt>
                <c:pt idx="2474">
                  <c:v>17.960558549730525</c:v>
                </c:pt>
                <c:pt idx="2478">
                  <c:v>17.982585234240862</c:v>
                </c:pt>
                <c:pt idx="2479">
                  <c:v>18.083333333333332</c:v>
                </c:pt>
                <c:pt idx="2480">
                  <c:v>17.962048094225423</c:v>
                </c:pt>
                <c:pt idx="2481">
                  <c:v>17.18552814881587</c:v>
                </c:pt>
                <c:pt idx="2484">
                  <c:v>16.857618313174772</c:v>
                </c:pt>
                <c:pt idx="2485">
                  <c:v>17.169269562388159</c:v>
                </c:pt>
                <c:pt idx="2486">
                  <c:v>16.942008719256396</c:v>
                </c:pt>
                <c:pt idx="2487">
                  <c:v>16.976435446398938</c:v>
                </c:pt>
                <c:pt idx="2491">
                  <c:v>17.474793767186071</c:v>
                </c:pt>
                <c:pt idx="2492">
                  <c:v>17.968218405111607</c:v>
                </c:pt>
                <c:pt idx="2493">
                  <c:v>18.04262730137668</c:v>
                </c:pt>
                <c:pt idx="2494">
                  <c:v>18.600000000000001</c:v>
                </c:pt>
                <c:pt idx="2495">
                  <c:v>18.349775784753366</c:v>
                </c:pt>
                <c:pt idx="2498">
                  <c:v>18.074801849405546</c:v>
                </c:pt>
                <c:pt idx="2499">
                  <c:v>17.739558349185344</c:v>
                </c:pt>
                <c:pt idx="2500">
                  <c:v>17.773641102010426</c:v>
                </c:pt>
                <c:pt idx="2501">
                  <c:v>18.031760435571691</c:v>
                </c:pt>
                <c:pt idx="2502">
                  <c:v>17.642774756961607</c:v>
                </c:pt>
                <c:pt idx="2505">
                  <c:v>17.122624508519003</c:v>
                </c:pt>
                <c:pt idx="2506">
                  <c:v>16.869257950530034</c:v>
                </c:pt>
                <c:pt idx="2507">
                  <c:v>16.916742081447964</c:v>
                </c:pt>
                <c:pt idx="2508">
                  <c:v>16.67447403024326</c:v>
                </c:pt>
                <c:pt idx="2509">
                  <c:v>16.505432993085279</c:v>
                </c:pt>
                <c:pt idx="2513">
                  <c:v>17.065236818588026</c:v>
                </c:pt>
                <c:pt idx="2514">
                  <c:v>17.302500606943433</c:v>
                </c:pt>
                <c:pt idx="2515">
                  <c:v>17.094185293164887</c:v>
                </c:pt>
                <c:pt idx="2516">
                  <c:v>16.234157775622371</c:v>
                </c:pt>
                <c:pt idx="2519">
                  <c:v>16.366459627329196</c:v>
                </c:pt>
                <c:pt idx="2520">
                  <c:v>16.123908826382152</c:v>
                </c:pt>
                <c:pt idx="2521">
                  <c:v>16.277441240610614</c:v>
                </c:pt>
                <c:pt idx="2522">
                  <c:v>16.314207208663326</c:v>
                </c:pt>
                <c:pt idx="2523">
                  <c:v>15.927871772039181</c:v>
                </c:pt>
                <c:pt idx="2526">
                  <c:v>15.797212375120852</c:v>
                </c:pt>
                <c:pt idx="2527">
                  <c:v>15.969317723052081</c:v>
                </c:pt>
                <c:pt idx="2528">
                  <c:v>16.362231620039037</c:v>
                </c:pt>
                <c:pt idx="2529">
                  <c:v>16.260596674274538</c:v>
                </c:pt>
                <c:pt idx="2530">
                  <c:v>16.726929702239357</c:v>
                </c:pt>
                <c:pt idx="2533">
                  <c:v>16.65329277316452</c:v>
                </c:pt>
                <c:pt idx="2534">
                  <c:v>16.450279421433269</c:v>
                </c:pt>
                <c:pt idx="2535">
                  <c:v>16.350091407678242</c:v>
                </c:pt>
                <c:pt idx="2536">
                  <c:v>16.814651588225512</c:v>
                </c:pt>
                <c:pt idx="2537">
                  <c:v>17.079740842262648</c:v>
                </c:pt>
                <c:pt idx="2540">
                  <c:v>16.576192451265037</c:v>
                </c:pt>
                <c:pt idx="2541">
                  <c:v>16.366411578772251</c:v>
                </c:pt>
                <c:pt idx="2542">
                  <c:v>16.220479011933577</c:v>
                </c:pt>
                <c:pt idx="2543">
                  <c:v>15.687925593755192</c:v>
                </c:pt>
                <c:pt idx="2544">
                  <c:v>15.320125994694962</c:v>
                </c:pt>
                <c:pt idx="2547">
                  <c:v>15.536702866008003</c:v>
                </c:pt>
                <c:pt idx="2548">
                  <c:v>16.051632869126152</c:v>
                </c:pt>
                <c:pt idx="2549">
                  <c:v>15.721736287092289</c:v>
                </c:pt>
                <c:pt idx="2550">
                  <c:v>15.191416449086162</c:v>
                </c:pt>
                <c:pt idx="2551">
                  <c:v>14.707177346755051</c:v>
                </c:pt>
                <c:pt idx="2554">
                  <c:v>14.759990273162034</c:v>
                </c:pt>
                <c:pt idx="2555">
                  <c:v>14.565326633165828</c:v>
                </c:pt>
                <c:pt idx="2556">
                  <c:v>14.822479928635149</c:v>
                </c:pt>
                <c:pt idx="2557">
                  <c:v>14.733716320090622</c:v>
                </c:pt>
                <c:pt idx="2558">
                  <c:v>14.951517123566257</c:v>
                </c:pt>
                <c:pt idx="2561">
                  <c:v>14.864816326530612</c:v>
                </c:pt>
                <c:pt idx="2562">
                  <c:v>14.691737375401601</c:v>
                </c:pt>
                <c:pt idx="2563">
                  <c:v>15.016306597135999</c:v>
                </c:pt>
                <c:pt idx="2564">
                  <c:v>14.626363636363637</c:v>
                </c:pt>
                <c:pt idx="2565">
                  <c:v>14.24948282995449</c:v>
                </c:pt>
                <c:pt idx="2568">
                  <c:v>14.294430148584709</c:v>
                </c:pt>
                <c:pt idx="2569">
                  <c:v>14.190735694822887</c:v>
                </c:pt>
                <c:pt idx="2570">
                  <c:v>14.068211702827085</c:v>
                </c:pt>
                <c:pt idx="2571">
                  <c:v>13.307180414065067</c:v>
                </c:pt>
                <c:pt idx="2572">
                  <c:v>12.099548254620125</c:v>
                </c:pt>
                <c:pt idx="2576">
                  <c:v>12.44978888980876</c:v>
                </c:pt>
                <c:pt idx="2577">
                  <c:v>13.284242877315393</c:v>
                </c:pt>
                <c:pt idx="2578">
                  <c:v>12.782954638667871</c:v>
                </c:pt>
                <c:pt idx="2579">
                  <c:v>12.753662329159507</c:v>
                </c:pt>
                <c:pt idx="2582">
                  <c:v>14.268715266426938</c:v>
                </c:pt>
                <c:pt idx="2583">
                  <c:v>14.351148157228081</c:v>
                </c:pt>
                <c:pt idx="2584">
                  <c:v>14.4057035463311</c:v>
                </c:pt>
                <c:pt idx="2585">
                  <c:v>13.518835334759009</c:v>
                </c:pt>
                <c:pt idx="2586">
                  <c:v>13.823192203750716</c:v>
                </c:pt>
                <c:pt idx="2589">
                  <c:v>14.672106824925816</c:v>
                </c:pt>
                <c:pt idx="2590">
                  <c:v>15.083333333333332</c:v>
                </c:pt>
                <c:pt idx="2591">
                  <c:v>15.539240506329115</c:v>
                </c:pt>
                <c:pt idx="2592">
                  <c:v>15.450913520097442</c:v>
                </c:pt>
                <c:pt idx="2593">
                  <c:v>14.987488829311886</c:v>
                </c:pt>
                <c:pt idx="2596">
                  <c:v>14.526032315978455</c:v>
                </c:pt>
                <c:pt idx="2597">
                  <c:v>15.066477503040129</c:v>
                </c:pt>
                <c:pt idx="2598">
                  <c:v>17.322567556601477</c:v>
                </c:pt>
                <c:pt idx="2599">
                  <c:v>17.477314852123463</c:v>
                </c:pt>
                <c:pt idx="2600">
                  <c:v>14.779505357286716</c:v>
                </c:pt>
                <c:pt idx="2603">
                  <c:v>15.851442503047544</c:v>
                </c:pt>
                <c:pt idx="2604">
                  <c:v>16.822740572171654</c:v>
                </c:pt>
                <c:pt idx="2605">
                  <c:v>16.658524670249147</c:v>
                </c:pt>
                <c:pt idx="2606">
                  <c:v>17.29810584505325</c:v>
                </c:pt>
                <c:pt idx="2607">
                  <c:v>15.478603329273243</c:v>
                </c:pt>
                <c:pt idx="2610">
                  <c:v>15.492495158166559</c:v>
                </c:pt>
                <c:pt idx="2611">
                  <c:v>15.59316114359974</c:v>
                </c:pt>
                <c:pt idx="2612">
                  <c:v>14.955408820412487</c:v>
                </c:pt>
                <c:pt idx="2613">
                  <c:v>15.869435242789043</c:v>
                </c:pt>
                <c:pt idx="2614">
                  <c:v>15.492508458192363</c:v>
                </c:pt>
                <c:pt idx="2617">
                  <c:v>15.417989417989418</c:v>
                </c:pt>
                <c:pt idx="2618">
                  <c:v>16.710608361979375</c:v>
                </c:pt>
                <c:pt idx="2619">
                  <c:v>19.690786338363782</c:v>
                </c:pt>
                <c:pt idx="2620">
                  <c:v>19.882198952879584</c:v>
                </c:pt>
                <c:pt idx="2621">
                  <c:v>19.23298429319372</c:v>
                </c:pt>
                <c:pt idx="2624">
                  <c:v>20.659396497811134</c:v>
                </c:pt>
                <c:pt idx="2625">
                  <c:v>20.752346683354194</c:v>
                </c:pt>
                <c:pt idx="2626">
                  <c:v>21.645716072545341</c:v>
                </c:pt>
                <c:pt idx="2627">
                  <c:v>18.242467154433168</c:v>
                </c:pt>
                <c:pt idx="2628">
                  <c:v>17.214650231608701</c:v>
                </c:pt>
                <c:pt idx="2631">
                  <c:v>18.671007216818328</c:v>
                </c:pt>
                <c:pt idx="2632">
                  <c:v>18.465800865800869</c:v>
                </c:pt>
                <c:pt idx="2633">
                  <c:v>19.384114787517639</c:v>
                </c:pt>
                <c:pt idx="2634">
                  <c:v>19.600745688985558</c:v>
                </c:pt>
                <c:pt idx="2635">
                  <c:v>16.126944617299316</c:v>
                </c:pt>
                <c:pt idx="2638">
                  <c:v>17.476348997445228</c:v>
                </c:pt>
                <c:pt idx="2639">
                  <c:v>15.29230888389745</c:v>
                </c:pt>
                <c:pt idx="2640">
                  <c:v>16.081682977575714</c:v>
                </c:pt>
                <c:pt idx="2641">
                  <c:v>16.37540729247479</c:v>
                </c:pt>
                <c:pt idx="2642">
                  <c:v>15.570776255707765</c:v>
                </c:pt>
                <c:pt idx="2645">
                  <c:v>15.845773832497105</c:v>
                </c:pt>
                <c:pt idx="2646">
                  <c:v>17.272145555469898</c:v>
                </c:pt>
                <c:pt idx="2647">
                  <c:v>15.864117918010132</c:v>
                </c:pt>
                <c:pt idx="2648">
                  <c:v>14.63597972972973</c:v>
                </c:pt>
                <c:pt idx="2649">
                  <c:v>12.59761904761905</c:v>
                </c:pt>
                <c:pt idx="2652">
                  <c:v>13.710120463438964</c:v>
                </c:pt>
                <c:pt idx="2653">
                  <c:v>13.651463060585225</c:v>
                </c:pt>
                <c:pt idx="2654">
                  <c:v>12.995664080328616</c:v>
                </c:pt>
                <c:pt idx="2659">
                  <c:v>17.401373895976448</c:v>
                </c:pt>
                <c:pt idx="2660">
                  <c:v>17.415494546822114</c:v>
                </c:pt>
                <c:pt idx="2661">
                  <c:v>17.39115390401685</c:v>
                </c:pt>
                <c:pt idx="2662">
                  <c:v>17.134520054078418</c:v>
                </c:pt>
                <c:pt idx="2663">
                  <c:v>15.486015037593983</c:v>
                </c:pt>
                <c:pt idx="2666">
                  <c:v>15.355787123185706</c:v>
                </c:pt>
                <c:pt idx="2667">
                  <c:v>15.281138525564803</c:v>
                </c:pt>
                <c:pt idx="2668">
                  <c:v>15.332180451127819</c:v>
                </c:pt>
                <c:pt idx="2669">
                  <c:v>15.480195415257423</c:v>
                </c:pt>
                <c:pt idx="2670">
                  <c:v>16.260253202941403</c:v>
                </c:pt>
                <c:pt idx="2673">
                  <c:v>17.707943925233643</c:v>
                </c:pt>
                <c:pt idx="2674">
                  <c:v>18.180521138394532</c:v>
                </c:pt>
                <c:pt idx="2675">
                  <c:v>17.937981020697901</c:v>
                </c:pt>
                <c:pt idx="2676">
                  <c:v>17.506753227371092</c:v>
                </c:pt>
                <c:pt idx="2677">
                  <c:v>18.664505428226779</c:v>
                </c:pt>
                <c:pt idx="2680">
                  <c:v>18.199581402302286</c:v>
                </c:pt>
                <c:pt idx="2681">
                  <c:v>17.388606838883085</c:v>
                </c:pt>
                <c:pt idx="2682">
                  <c:v>17.962118947997606</c:v>
                </c:pt>
                <c:pt idx="2683">
                  <c:v>17.688614744351963</c:v>
                </c:pt>
                <c:pt idx="2687">
                  <c:v>16.562208915502332</c:v>
                </c:pt>
                <c:pt idx="2688">
                  <c:v>15.683048485293039</c:v>
                </c:pt>
                <c:pt idx="2689">
                  <c:v>15.486331569664902</c:v>
                </c:pt>
                <c:pt idx="2690">
                  <c:v>15.089826521611288</c:v>
                </c:pt>
                <c:pt idx="2694">
                  <c:v>13.961131265269861</c:v>
                </c:pt>
                <c:pt idx="2695">
                  <c:v>14.56872427983539</c:v>
                </c:pt>
                <c:pt idx="2696">
                  <c:v>15.059286146400485</c:v>
                </c:pt>
                <c:pt idx="2697">
                  <c:v>14.976788287946599</c:v>
                </c:pt>
                <c:pt idx="2698">
                  <c:v>15.035</c:v>
                </c:pt>
                <c:pt idx="2701">
                  <c:v>16.16126077997405</c:v>
                </c:pt>
                <c:pt idx="2702">
                  <c:v>15.463440614775925</c:v>
                </c:pt>
                <c:pt idx="2703">
                  <c:v>15.286475378643733</c:v>
                </c:pt>
                <c:pt idx="2704">
                  <c:v>15.617140266021767</c:v>
                </c:pt>
                <c:pt idx="2705">
                  <c:v>16.801237491406312</c:v>
                </c:pt>
                <c:pt idx="2709">
                  <c:v>17.467764165390506</c:v>
                </c:pt>
                <c:pt idx="2710">
                  <c:v>16.133837804784836</c:v>
                </c:pt>
                <c:pt idx="2711">
                  <c:v>16.528061224489793</c:v>
                </c:pt>
                <c:pt idx="2712">
                  <c:v>16.914525958497261</c:v>
                </c:pt>
                <c:pt idx="2715">
                  <c:v>16.730271718331423</c:v>
                </c:pt>
                <c:pt idx="2716">
                  <c:v>16.860191938579657</c:v>
                </c:pt>
                <c:pt idx="2717">
                  <c:v>16.886120722798925</c:v>
                </c:pt>
                <c:pt idx="2718">
                  <c:v>17.015968063872258</c:v>
                </c:pt>
                <c:pt idx="2719">
                  <c:v>16.297890295358648</c:v>
                </c:pt>
                <c:pt idx="2722">
                  <c:v>16.062447257383965</c:v>
                </c:pt>
                <c:pt idx="2723">
                  <c:v>16.438780993321565</c:v>
                </c:pt>
                <c:pt idx="2724">
                  <c:v>16.657070668402113</c:v>
                </c:pt>
                <c:pt idx="2725">
                  <c:v>16.57657103299746</c:v>
                </c:pt>
                <c:pt idx="2726">
                  <c:v>16.105263157894736</c:v>
                </c:pt>
                <c:pt idx="2729">
                  <c:v>15.9827156649019</c:v>
                </c:pt>
                <c:pt idx="2730">
                  <c:v>15.895879034785334</c:v>
                </c:pt>
                <c:pt idx="2731">
                  <c:v>16.56636890769472</c:v>
                </c:pt>
                <c:pt idx="2732">
                  <c:v>16.573608828363465</c:v>
                </c:pt>
                <c:pt idx="2733">
                  <c:v>15.969039284325163</c:v>
                </c:pt>
                <c:pt idx="2736">
                  <c:v>15.647027068712887</c:v>
                </c:pt>
                <c:pt idx="2737">
                  <c:v>15.745313460356483</c:v>
                </c:pt>
                <c:pt idx="2738">
                  <c:v>15.951687116564417</c:v>
                </c:pt>
                <c:pt idx="2739">
                  <c:v>15.819722413925312</c:v>
                </c:pt>
                <c:pt idx="2740">
                  <c:v>15.377559628805889</c:v>
                </c:pt>
                <c:pt idx="2744">
                  <c:v>15.30144773743652</c:v>
                </c:pt>
                <c:pt idx="2745">
                  <c:v>15.548133000075739</c:v>
                </c:pt>
                <c:pt idx="2746">
                  <c:v>16.278506787330318</c:v>
                </c:pt>
                <c:pt idx="2747">
                  <c:v>16.162856057728828</c:v>
                </c:pt>
                <c:pt idx="2750">
                  <c:v>17.02813607905258</c:v>
                </c:pt>
                <c:pt idx="2751">
                  <c:v>17.106764527845037</c:v>
                </c:pt>
                <c:pt idx="2752">
                  <c:v>17.204869857262803</c:v>
                </c:pt>
                <c:pt idx="2753">
                  <c:v>17.408018867924529</c:v>
                </c:pt>
                <c:pt idx="2754">
                  <c:v>16.926496378192908</c:v>
                </c:pt>
                <c:pt idx="2757">
                  <c:v>17.208911116162763</c:v>
                </c:pt>
                <c:pt idx="2758">
                  <c:v>17.531405707383364</c:v>
                </c:pt>
                <c:pt idx="2759">
                  <c:v>17.859958039862132</c:v>
                </c:pt>
                <c:pt idx="2760">
                  <c:v>17.572600492206728</c:v>
                </c:pt>
                <c:pt idx="2761">
                  <c:v>17.105918306499703</c:v>
                </c:pt>
                <c:pt idx="2764">
                  <c:v>17.493718217170208</c:v>
                </c:pt>
                <c:pt idx="2765">
                  <c:v>18.243742060823436</c:v>
                </c:pt>
                <c:pt idx="2766">
                  <c:v>18.053391161295149</c:v>
                </c:pt>
                <c:pt idx="2767">
                  <c:v>18.479967110180894</c:v>
                </c:pt>
                <c:pt idx="2768">
                  <c:v>18.28390692070186</c:v>
                </c:pt>
                <c:pt idx="2771">
                  <c:v>18.498068035457234</c:v>
                </c:pt>
                <c:pt idx="2772">
                  <c:v>18.738823529411768</c:v>
                </c:pt>
                <c:pt idx="2773">
                  <c:v>18.578620689655175</c:v>
                </c:pt>
                <c:pt idx="2774">
                  <c:v>18.570867354798953</c:v>
                </c:pt>
                <c:pt idx="2779">
                  <c:v>18.281989788024138</c:v>
                </c:pt>
                <c:pt idx="2780">
                  <c:v>18.916634474233177</c:v>
                </c:pt>
                <c:pt idx="2781">
                  <c:v>19.622493057698239</c:v>
                </c:pt>
                <c:pt idx="2782">
                  <c:v>19.919515394706384</c:v>
                </c:pt>
                <c:pt idx="2785">
                  <c:v>20.645812310797176</c:v>
                </c:pt>
                <c:pt idx="2786">
                  <c:v>19.805152224824354</c:v>
                </c:pt>
                <c:pt idx="2787">
                  <c:v>19.781181959564542</c:v>
                </c:pt>
                <c:pt idx="2788">
                  <c:v>19.790296370811731</c:v>
                </c:pt>
                <c:pt idx="2789">
                  <c:v>19.312426866370231</c:v>
                </c:pt>
                <c:pt idx="2792">
                  <c:v>18.849510446380389</c:v>
                </c:pt>
                <c:pt idx="2793">
                  <c:v>19.275625721986909</c:v>
                </c:pt>
                <c:pt idx="2794">
                  <c:v>18.657096424702061</c:v>
                </c:pt>
                <c:pt idx="2795">
                  <c:v>18.672542901716067</c:v>
                </c:pt>
                <c:pt idx="2796">
                  <c:v>18.417391980105691</c:v>
                </c:pt>
                <c:pt idx="2799">
                  <c:v>18.276779517236061</c:v>
                </c:pt>
                <c:pt idx="2800">
                  <c:v>18.235995690981841</c:v>
                </c:pt>
                <c:pt idx="2801">
                  <c:v>18.553912177178329</c:v>
                </c:pt>
                <c:pt idx="2802">
                  <c:v>18.097181804257925</c:v>
                </c:pt>
                <c:pt idx="2803">
                  <c:v>18.409879941882693</c:v>
                </c:pt>
                <c:pt idx="2806">
                  <c:v>19.11977479561931</c:v>
                </c:pt>
                <c:pt idx="2807">
                  <c:v>18.59856713658424</c:v>
                </c:pt>
                <c:pt idx="2808">
                  <c:v>18.739164086687307</c:v>
                </c:pt>
                <c:pt idx="2809">
                  <c:v>17.624719101123596</c:v>
                </c:pt>
                <c:pt idx="2810">
                  <c:v>17.475032800802651</c:v>
                </c:pt>
                <c:pt idx="2813">
                  <c:v>17.231594495840785</c:v>
                </c:pt>
                <c:pt idx="2814">
                  <c:v>17.532747355320474</c:v>
                </c:pt>
                <c:pt idx="2815">
                  <c:v>17.085540029336833</c:v>
                </c:pt>
                <c:pt idx="2816">
                  <c:v>17.505403736297673</c:v>
                </c:pt>
                <c:pt idx="2817">
                  <c:v>17.567544604927786</c:v>
                </c:pt>
                <c:pt idx="2820">
                  <c:v>17.443543356207112</c:v>
                </c:pt>
                <c:pt idx="2821">
                  <c:v>17.694647580519682</c:v>
                </c:pt>
                <c:pt idx="2822">
                  <c:v>17.550302748020496</c:v>
                </c:pt>
                <c:pt idx="2823">
                  <c:v>17.676141257536607</c:v>
                </c:pt>
                <c:pt idx="2824">
                  <c:v>17.461574990106847</c:v>
                </c:pt>
                <c:pt idx="2827">
                  <c:v>17.433814204185165</c:v>
                </c:pt>
                <c:pt idx="2828">
                  <c:v>17.298274770496995</c:v>
                </c:pt>
                <c:pt idx="2829">
                  <c:v>17.56199984153395</c:v>
                </c:pt>
                <c:pt idx="2830">
                  <c:v>17.236117702895111</c:v>
                </c:pt>
                <c:pt idx="2831">
                  <c:v>17.202823828032049</c:v>
                </c:pt>
                <c:pt idx="2834">
                  <c:v>17.202183614918713</c:v>
                </c:pt>
                <c:pt idx="2835">
                  <c:v>17.432432432432435</c:v>
                </c:pt>
                <c:pt idx="2836">
                  <c:v>17.180276981852916</c:v>
                </c:pt>
                <c:pt idx="2837">
                  <c:v>17.154835103409727</c:v>
                </c:pt>
                <c:pt idx="2838">
                  <c:v>16.89921121822962</c:v>
                </c:pt>
                <c:pt idx="2842">
                  <c:v>17.449598572702943</c:v>
                </c:pt>
                <c:pt idx="2843">
                  <c:v>17.736015701668308</c:v>
                </c:pt>
                <c:pt idx="2844">
                  <c:v>18.436190165538612</c:v>
                </c:pt>
                <c:pt idx="2845">
                  <c:v>18.452681259663112</c:v>
                </c:pt>
                <c:pt idx="2848">
                  <c:v>19.589716427640155</c:v>
                </c:pt>
                <c:pt idx="2849">
                  <c:v>19.791045991045991</c:v>
                </c:pt>
                <c:pt idx="2850">
                  <c:v>19.977442388834795</c:v>
                </c:pt>
                <c:pt idx="2851">
                  <c:v>19.64253615491462</c:v>
                </c:pt>
                <c:pt idx="2852">
                  <c:v>19.770136560634555</c:v>
                </c:pt>
                <c:pt idx="2855">
                  <c:v>20.015586138285524</c:v>
                </c:pt>
                <c:pt idx="2856">
                  <c:v>20.612056151940546</c:v>
                </c:pt>
                <c:pt idx="2857">
                  <c:v>20.879857486121466</c:v>
                </c:pt>
                <c:pt idx="2858">
                  <c:v>20.856871646718943</c:v>
                </c:pt>
                <c:pt idx="2859">
                  <c:v>21.31074977416441</c:v>
                </c:pt>
                <c:pt idx="2862">
                  <c:v>21.783783783783782</c:v>
                </c:pt>
                <c:pt idx="2863">
                  <c:v>21.03754548461793</c:v>
                </c:pt>
                <c:pt idx="2864">
                  <c:v>20.807447774750226</c:v>
                </c:pt>
                <c:pt idx="2865">
                  <c:v>21.224183656555613</c:v>
                </c:pt>
                <c:pt idx="2866">
                  <c:v>21.026733984439666</c:v>
                </c:pt>
                <c:pt idx="2869">
                  <c:v>20.436451825057549</c:v>
                </c:pt>
                <c:pt idx="2870">
                  <c:v>19.848201736254651</c:v>
                </c:pt>
                <c:pt idx="2871">
                  <c:v>20.028870084619214</c:v>
                </c:pt>
                <c:pt idx="2872">
                  <c:v>19.768524644392986</c:v>
                </c:pt>
                <c:pt idx="2873">
                  <c:v>19.776702242078269</c:v>
                </c:pt>
                <c:pt idx="2877">
                  <c:v>21.177985357233023</c:v>
                </c:pt>
                <c:pt idx="2878">
                  <c:v>22.012003693444136</c:v>
                </c:pt>
                <c:pt idx="2879">
                  <c:v>21.731370745170196</c:v>
                </c:pt>
                <c:pt idx="2880">
                  <c:v>22.544270833333339</c:v>
                </c:pt>
                <c:pt idx="2883">
                  <c:v>20.875812093953023</c:v>
                </c:pt>
                <c:pt idx="2884">
                  <c:v>21.834538878842675</c:v>
                </c:pt>
                <c:pt idx="2885">
                  <c:v>21.774294156270521</c:v>
                </c:pt>
                <c:pt idx="2886">
                  <c:v>22.578851412944392</c:v>
                </c:pt>
                <c:pt idx="2887">
                  <c:v>22.652364780916095</c:v>
                </c:pt>
                <c:pt idx="2890">
                  <c:v>21.980836236933797</c:v>
                </c:pt>
                <c:pt idx="2891">
                  <c:v>21.944839114082743</c:v>
                </c:pt>
                <c:pt idx="2892">
                  <c:v>21.907900190665675</c:v>
                </c:pt>
                <c:pt idx="2893">
                  <c:v>21.377205218675634</c:v>
                </c:pt>
                <c:pt idx="2894">
                  <c:v>20.808778720250352</c:v>
                </c:pt>
                <c:pt idx="2897">
                  <c:v>20.858516369664319</c:v>
                </c:pt>
                <c:pt idx="2898">
                  <c:v>21.193376157503963</c:v>
                </c:pt>
                <c:pt idx="2899">
                  <c:v>21.387155963302749</c:v>
                </c:pt>
                <c:pt idx="2900">
                  <c:v>21.671818181818185</c:v>
                </c:pt>
                <c:pt idx="2901">
                  <c:v>21.881749772595718</c:v>
                </c:pt>
                <c:pt idx="2904">
                  <c:v>22.409607987560356</c:v>
                </c:pt>
                <c:pt idx="2905">
                  <c:v>23.390193991978393</c:v>
                </c:pt>
                <c:pt idx="2906">
                  <c:v>24.24236269093273</c:v>
                </c:pt>
                <c:pt idx="2907">
                  <c:v>23.667099602240445</c:v>
                </c:pt>
                <c:pt idx="2908">
                  <c:v>23.676731793960926</c:v>
                </c:pt>
                <c:pt idx="2911">
                  <c:v>24.61705739692805</c:v>
                </c:pt>
                <c:pt idx="2912">
                  <c:v>23.98884127112477</c:v>
                </c:pt>
                <c:pt idx="2913">
                  <c:v>24.300072715520724</c:v>
                </c:pt>
                <c:pt idx="2914">
                  <c:v>25.53720274083031</c:v>
                </c:pt>
                <c:pt idx="2915">
                  <c:v>26.251826282411496</c:v>
                </c:pt>
                <c:pt idx="2918">
                  <c:v>26.262566672054305</c:v>
                </c:pt>
                <c:pt idx="2919">
                  <c:v>26.752700397953383</c:v>
                </c:pt>
                <c:pt idx="2920">
                  <c:v>27.704863370201689</c:v>
                </c:pt>
                <c:pt idx="2921">
                  <c:v>26.189961516416933</c:v>
                </c:pt>
                <c:pt idx="2922">
                  <c:v>25.442748091603054</c:v>
                </c:pt>
                <c:pt idx="2925">
                  <c:v>26.318698389338564</c:v>
                </c:pt>
                <c:pt idx="2926">
                  <c:v>27.76391727295022</c:v>
                </c:pt>
                <c:pt idx="2927">
                  <c:v>27.981492097289326</c:v>
                </c:pt>
                <c:pt idx="2928">
                  <c:v>27.147734680573663</c:v>
                </c:pt>
                <c:pt idx="2929">
                  <c:v>27.31989924433249</c:v>
                </c:pt>
                <c:pt idx="2932">
                  <c:v>27.359915371470422</c:v>
                </c:pt>
                <c:pt idx="2933">
                  <c:v>34.601100073885561</c:v>
                </c:pt>
                <c:pt idx="2934">
                  <c:v>35.475405804230199</c:v>
                </c:pt>
                <c:pt idx="2935">
                  <c:v>31.270261543429125</c:v>
                </c:pt>
                <c:pt idx="2936">
                  <c:v>31.949206602344315</c:v>
                </c:pt>
                <c:pt idx="2940">
                  <c:v>31.578626932628378</c:v>
                </c:pt>
                <c:pt idx="2941">
                  <c:v>30.2082563649506</c:v>
                </c:pt>
                <c:pt idx="2942">
                  <c:v>29.986471251409245</c:v>
                </c:pt>
                <c:pt idx="2943">
                  <c:v>30.29585179218687</c:v>
                </c:pt>
                <c:pt idx="2946">
                  <c:v>29.57751969463169</c:v>
                </c:pt>
                <c:pt idx="2947">
                  <c:v>29.750000000000004</c:v>
                </c:pt>
                <c:pt idx="2948">
                  <c:v>29.907422445996431</c:v>
                </c:pt>
                <c:pt idx="2949">
                  <c:v>31.357604516076254</c:v>
                </c:pt>
                <c:pt idx="2950">
                  <c:v>31.334231805929925</c:v>
                </c:pt>
                <c:pt idx="2953">
                  <c:v>33.681439986819349</c:v>
                </c:pt>
                <c:pt idx="2954">
                  <c:v>35.800230376830676</c:v>
                </c:pt>
                <c:pt idx="2955">
                  <c:v>39.776359918200413</c:v>
                </c:pt>
                <c:pt idx="2956">
                  <c:v>41.397578534031418</c:v>
                </c:pt>
                <c:pt idx="2971">
                  <c:v>38.384963768115945</c:v>
                </c:pt>
                <c:pt idx="2974">
                  <c:v>37.490817339510251</c:v>
                </c:pt>
                <c:pt idx="2975">
                  <c:v>38.774496755947432</c:v>
                </c:pt>
                <c:pt idx="2976">
                  <c:v>39.103680879413723</c:v>
                </c:pt>
                <c:pt idx="2977">
                  <c:v>38.369616026711192</c:v>
                </c:pt>
                <c:pt idx="2978">
                  <c:v>36.376364697058094</c:v>
                </c:pt>
                <c:pt idx="2981">
                  <c:v>39.398519381134591</c:v>
                </c:pt>
                <c:pt idx="2982">
                  <c:v>38.307866298064837</c:v>
                </c:pt>
                <c:pt idx="2983">
                  <c:v>38.580083682008365</c:v>
                </c:pt>
                <c:pt idx="2984">
                  <c:v>37.771605454697564</c:v>
                </c:pt>
                <c:pt idx="2985">
                  <c:v>36.138278388278394</c:v>
                </c:pt>
                <c:pt idx="2988">
                  <c:v>36.972119892833227</c:v>
                </c:pt>
                <c:pt idx="2989">
                  <c:v>39.443288674377968</c:v>
                </c:pt>
                <c:pt idx="2990">
                  <c:v>41.511568123393317</c:v>
                </c:pt>
                <c:pt idx="2991">
                  <c:v>39.075845012366038</c:v>
                </c:pt>
                <c:pt idx="2992">
                  <c:v>36.802603394298899</c:v>
                </c:pt>
                <c:pt idx="2995">
                  <c:v>34.545288197621225</c:v>
                </c:pt>
                <c:pt idx="2996">
                  <c:v>30.669553630912727</c:v>
                </c:pt>
                <c:pt idx="2997">
                  <c:v>30.852651767845231</c:v>
                </c:pt>
                <c:pt idx="2998">
                  <c:v>30.557179636242836</c:v>
                </c:pt>
                <c:pt idx="2999">
                  <c:v>27.633202044749854</c:v>
                </c:pt>
                <c:pt idx="3002">
                  <c:v>25.292371447902571</c:v>
                </c:pt>
                <c:pt idx="3003">
                  <c:v>26.57482326888681</c:v>
                </c:pt>
                <c:pt idx="3004">
                  <c:v>27.046430397001195</c:v>
                </c:pt>
                <c:pt idx="3005">
                  <c:v>28.005951368814831</c:v>
                </c:pt>
                <c:pt idx="3006">
                  <c:v>26.820552278361973</c:v>
                </c:pt>
                <c:pt idx="3009">
                  <c:v>26.638350550670197</c:v>
                </c:pt>
                <c:pt idx="3010">
                  <c:v>26.918745178709184</c:v>
                </c:pt>
                <c:pt idx="3011">
                  <c:v>32.210584910507833</c:v>
                </c:pt>
                <c:pt idx="3012">
                  <c:v>34.764967499144717</c:v>
                </c:pt>
                <c:pt idx="3013">
                  <c:v>29.226902988269547</c:v>
                </c:pt>
                <c:pt idx="3016">
                  <c:v>30.257217847769031</c:v>
                </c:pt>
                <c:pt idx="3017">
                  <c:v>32.494231262285275</c:v>
                </c:pt>
                <c:pt idx="3018">
                  <c:v>31.91083559782609</c:v>
                </c:pt>
                <c:pt idx="3023">
                  <c:v>32.017823639774853</c:v>
                </c:pt>
                <c:pt idx="3024">
                  <c:v>32.298566946493679</c:v>
                </c:pt>
                <c:pt idx="3025">
                  <c:v>33.986999745093037</c:v>
                </c:pt>
                <c:pt idx="3026">
                  <c:v>36.524308216262234</c:v>
                </c:pt>
                <c:pt idx="3027">
                  <c:v>37.752842609216039</c:v>
                </c:pt>
                <c:pt idx="3030">
                  <c:v>41.353531061443014</c:v>
                </c:pt>
                <c:pt idx="3031">
                  <c:v>39.271577696681661</c:v>
                </c:pt>
                <c:pt idx="3032">
                  <c:v>40.622971818958156</c:v>
                </c:pt>
                <c:pt idx="3033">
                  <c:v>41.306103366201974</c:v>
                </c:pt>
                <c:pt idx="3034">
                  <c:v>43.460500636402202</c:v>
                </c:pt>
                <c:pt idx="3037">
                  <c:v>42.378364779874218</c:v>
                </c:pt>
                <c:pt idx="3038">
                  <c:v>44.008301886792459</c:v>
                </c:pt>
                <c:pt idx="3039">
                  <c:v>42.015058236272885</c:v>
                </c:pt>
                <c:pt idx="3040">
                  <c:v>39.985582131844325</c:v>
                </c:pt>
                <c:pt idx="3041">
                  <c:v>38.018526245514487</c:v>
                </c:pt>
                <c:pt idx="3044">
                  <c:v>39.091007764882697</c:v>
                </c:pt>
                <c:pt idx="3045">
                  <c:v>39.334086156419907</c:v>
                </c:pt>
                <c:pt idx="3046">
                  <c:v>38.948450134770894</c:v>
                </c:pt>
                <c:pt idx="3047">
                  <c:v>37.584418880054137</c:v>
                </c:pt>
                <c:pt idx="3048">
                  <c:v>32.118812716080619</c:v>
                </c:pt>
                <c:pt idx="3052">
                  <c:v>29.404488693891327</c:v>
                </c:pt>
                <c:pt idx="3053">
                  <c:v>28.330815709969791</c:v>
                </c:pt>
                <c:pt idx="3054">
                  <c:v>29.039069767441859</c:v>
                </c:pt>
                <c:pt idx="3055">
                  <c:v>27.51818258879376</c:v>
                </c:pt>
                <c:pt idx="3059">
                  <c:v>28.428631578947375</c:v>
                </c:pt>
                <c:pt idx="3060">
                  <c:v>26.104858065050074</c:v>
                </c:pt>
                <c:pt idx="3061">
                  <c:v>26.065850430178688</c:v>
                </c:pt>
                <c:pt idx="3062">
                  <c:v>26.22426196973456</c:v>
                </c:pt>
                <c:pt idx="3065">
                  <c:v>24.81693989071038</c:v>
                </c:pt>
                <c:pt idx="3066">
                  <c:v>24.308687002652519</c:v>
                </c:pt>
                <c:pt idx="3067">
                  <c:v>24.119374586366646</c:v>
                </c:pt>
                <c:pt idx="3068">
                  <c:v>24.491868240733098</c:v>
                </c:pt>
                <c:pt idx="3069">
                  <c:v>24.075919926904231</c:v>
                </c:pt>
                <c:pt idx="3073">
                  <c:v>24.907826086956526</c:v>
                </c:pt>
                <c:pt idx="3074">
                  <c:v>24.917608247422681</c:v>
                </c:pt>
                <c:pt idx="3075">
                  <c:v>23.189016814379194</c:v>
                </c:pt>
                <c:pt idx="3076">
                  <c:v>24.865760689426583</c:v>
                </c:pt>
                <c:pt idx="3079">
                  <c:v>23.025902093345277</c:v>
                </c:pt>
                <c:pt idx="3080">
                  <c:v>22.97970990873533</c:v>
                </c:pt>
                <c:pt idx="3081">
                  <c:v>23.57654140231007</c:v>
                </c:pt>
                <c:pt idx="3082">
                  <c:v>21.872531418312391</c:v>
                </c:pt>
                <c:pt idx="3083">
                  <c:v>22.944380545514292</c:v>
                </c:pt>
                <c:pt idx="3086">
                  <c:v>23.59510014898196</c:v>
                </c:pt>
                <c:pt idx="3087">
                  <c:v>24.566182538372672</c:v>
                </c:pt>
                <c:pt idx="3088">
                  <c:v>24.562603374131658</c:v>
                </c:pt>
                <c:pt idx="3089">
                  <c:v>22.637245151665841</c:v>
                </c:pt>
                <c:pt idx="3090">
                  <c:v>22.646629632700442</c:v>
                </c:pt>
                <c:pt idx="3093">
                  <c:v>23.452466405141479</c:v>
                </c:pt>
                <c:pt idx="3094">
                  <c:v>22.044099223252321</c:v>
                </c:pt>
                <c:pt idx="3095">
                  <c:v>22.489789086039504</c:v>
                </c:pt>
                <c:pt idx="3096">
                  <c:v>21.504761109254929</c:v>
                </c:pt>
                <c:pt idx="3097">
                  <c:v>21.565329991645783</c:v>
                </c:pt>
                <c:pt idx="3100">
                  <c:v>21.111709286675641</c:v>
                </c:pt>
                <c:pt idx="3101">
                  <c:v>20.148176164061191</c:v>
                </c:pt>
                <c:pt idx="3102">
                  <c:v>20.940104166666668</c:v>
                </c:pt>
                <c:pt idx="3103">
                  <c:v>20.589981447124305</c:v>
                </c:pt>
                <c:pt idx="3104">
                  <c:v>21.242434460085981</c:v>
                </c:pt>
                <c:pt idx="3108">
                  <c:v>21.194355786998155</c:v>
                </c:pt>
                <c:pt idx="3109">
                  <c:v>21.68042105263158</c:v>
                </c:pt>
                <c:pt idx="3110">
                  <c:v>20.619135234590619</c:v>
                </c:pt>
                <c:pt idx="3111">
                  <c:v>21.183507061197041</c:v>
                </c:pt>
                <c:pt idx="3114">
                  <c:v>20.053746203172462</c:v>
                </c:pt>
                <c:pt idx="3115">
                  <c:v>19.210863157894739</c:v>
                </c:pt>
                <c:pt idx="3116">
                  <c:v>18.884222854274721</c:v>
                </c:pt>
                <c:pt idx="3117">
                  <c:v>19.136733495512125</c:v>
                </c:pt>
                <c:pt idx="3118">
                  <c:v>18.69542429284526</c:v>
                </c:pt>
                <c:pt idx="3121">
                  <c:v>18.444703336939337</c:v>
                </c:pt>
                <c:pt idx="3122">
                  <c:v>18.691597414589104</c:v>
                </c:pt>
                <c:pt idx="3123">
                  <c:v>18.518297800906495</c:v>
                </c:pt>
                <c:pt idx="3124">
                  <c:v>18.051258389261747</c:v>
                </c:pt>
                <c:pt idx="3125">
                  <c:v>18.310260927930198</c:v>
                </c:pt>
                <c:pt idx="3128">
                  <c:v>19.363949001845327</c:v>
                </c:pt>
                <c:pt idx="3129">
                  <c:v>20.406344158018076</c:v>
                </c:pt>
                <c:pt idx="3130">
                  <c:v>20.132213537335776</c:v>
                </c:pt>
                <c:pt idx="3131">
                  <c:v>20.116993951445853</c:v>
                </c:pt>
                <c:pt idx="3132">
                  <c:v>20.065408288879773</c:v>
                </c:pt>
                <c:pt idx="3135">
                  <c:v>19.607359947428947</c:v>
                </c:pt>
                <c:pt idx="3136">
                  <c:v>19.178442028985508</c:v>
                </c:pt>
                <c:pt idx="3137">
                  <c:v>19.947468721517936</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19.067329008949834</c:v>
                </c:pt>
                <c:pt idx="3156">
                  <c:v>19.249772708488305</c:v>
                </c:pt>
                <c:pt idx="3157">
                  <c:v>19.690954151177198</c:v>
                </c:pt>
                <c:pt idx="3158">
                  <c:v>19.067876288659797</c:v>
                </c:pt>
                <c:pt idx="3159">
                  <c:v>18.722010914503059</c:v>
                </c:pt>
                <c:pt idx="3164">
                  <c:v>21.152464903689193</c:v>
                </c:pt>
                <c:pt idx="3165">
                  <c:v>21.322857605702254</c:v>
                </c:pt>
                <c:pt idx="3166">
                  <c:v>21.958124088773697</c:v>
                </c:pt>
                <c:pt idx="3167">
                  <c:v>21.18270401948843</c:v>
                </c:pt>
                <c:pt idx="3170">
                  <c:v>21.317670845127378</c:v>
                </c:pt>
                <c:pt idx="3171">
                  <c:v>20.226720321931591</c:v>
                </c:pt>
                <c:pt idx="3172">
                  <c:v>19.677826961770624</c:v>
                </c:pt>
                <c:pt idx="3173">
                  <c:v>19.063476719832448</c:v>
                </c:pt>
                <c:pt idx="3174">
                  <c:v>18.060461035335408</c:v>
                </c:pt>
                <c:pt idx="3178">
                  <c:v>18.016926362413987</c:v>
                </c:pt>
                <c:pt idx="3179">
                  <c:v>17.722706385675806</c:v>
                </c:pt>
                <c:pt idx="3180">
                  <c:v>17.521203939008895</c:v>
                </c:pt>
                <c:pt idx="3181">
                  <c:v>18.275535939470362</c:v>
                </c:pt>
                <c:pt idx="3184">
                  <c:v>17.483066792097834</c:v>
                </c:pt>
                <c:pt idx="3185">
                  <c:v>17.591163266913444</c:v>
                </c:pt>
                <c:pt idx="3186">
                  <c:v>17.344862665310274</c:v>
                </c:pt>
                <c:pt idx="3187">
                  <c:v>18.235294117647058</c:v>
                </c:pt>
                <c:pt idx="3188">
                  <c:v>16.767461669505966</c:v>
                </c:pt>
                <c:pt idx="3191">
                  <c:v>15.739279588336192</c:v>
                </c:pt>
                <c:pt idx="3192">
                  <c:v>15.936568619801827</c:v>
                </c:pt>
                <c:pt idx="3193">
                  <c:v>16.279692594317655</c:v>
                </c:pt>
                <c:pt idx="3194">
                  <c:v>15.461158966327329</c:v>
                </c:pt>
                <c:pt idx="3195">
                  <c:v>15.411373071199185</c:v>
                </c:pt>
                <c:pt idx="3198">
                  <c:v>15.802634674194309</c:v>
                </c:pt>
                <c:pt idx="3199">
                  <c:v>16.650338758663654</c:v>
                </c:pt>
                <c:pt idx="3200">
                  <c:v>15.94747490467668</c:v>
                </c:pt>
                <c:pt idx="3201">
                  <c:v>15.639749117992944</c:v>
                </c:pt>
                <c:pt idx="3202">
                  <c:v>15.401891068219113</c:v>
                </c:pt>
                <c:pt idx="3206">
                  <c:v>16.467014564997275</c:v>
                </c:pt>
                <c:pt idx="3207">
                  <c:v>15.820407211687909</c:v>
                </c:pt>
                <c:pt idx="3208">
                  <c:v>16.734060929648241</c:v>
                </c:pt>
                <c:pt idx="3209">
                  <c:v>16.577682403433478</c:v>
                </c:pt>
                <c:pt idx="3212">
                  <c:v>16.842105263157897</c:v>
                </c:pt>
                <c:pt idx="3213">
                  <c:v>16.350587685841056</c:v>
                </c:pt>
                <c:pt idx="3214">
                  <c:v>15.518179685667368</c:v>
                </c:pt>
                <c:pt idx="3215">
                  <c:v>15.637534354142126</c:v>
                </c:pt>
                <c:pt idx="3216">
                  <c:v>16.431787660952683</c:v>
                </c:pt>
                <c:pt idx="3219">
                  <c:v>16.328507795100222</c:v>
                </c:pt>
                <c:pt idx="3220">
                  <c:v>16.139925224723573</c:v>
                </c:pt>
                <c:pt idx="3221">
                  <c:v>16.503064554644592</c:v>
                </c:pt>
                <c:pt idx="3222">
                  <c:v>17.388025376685171</c:v>
                </c:pt>
                <c:pt idx="3223">
                  <c:v>18.948936842937318</c:v>
                </c:pt>
                <c:pt idx="3226">
                  <c:v>18.172583591454213</c:v>
                </c:pt>
                <c:pt idx="3227">
                  <c:v>17.993145225569904</c:v>
                </c:pt>
                <c:pt idx="3228">
                  <c:v>17.546706776440786</c:v>
                </c:pt>
                <c:pt idx="3229">
                  <c:v>17.643538388173582</c:v>
                </c:pt>
                <c:pt idx="3230">
                  <c:v>16.747240441529357</c:v>
                </c:pt>
                <c:pt idx="3233">
                  <c:v>15.989889340020699</c:v>
                </c:pt>
                <c:pt idx="3234">
                  <c:v>16.199331582716638</c:v>
                </c:pt>
                <c:pt idx="3235">
                  <c:v>16.385361972951472</c:v>
                </c:pt>
                <c:pt idx="3236">
                  <c:v>16.57506584723442</c:v>
                </c:pt>
                <c:pt idx="3237">
                  <c:v>15.664595296153543</c:v>
                </c:pt>
                <c:pt idx="3242">
                  <c:v>15.192277630139127</c:v>
                </c:pt>
                <c:pt idx="3243">
                  <c:v>14.13804475853946</c:v>
                </c:pt>
                <c:pt idx="3244">
                  <c:v>13.823603067772734</c:v>
                </c:pt>
                <c:pt idx="3247">
                  <c:v>14.226160602258473</c:v>
                </c:pt>
                <c:pt idx="3248">
                  <c:v>14.752748115577889</c:v>
                </c:pt>
                <c:pt idx="3249">
                  <c:v>15.171042288948279</c:v>
                </c:pt>
                <c:pt idx="3250">
                  <c:v>15.90545225338796</c:v>
                </c:pt>
                <c:pt idx="3251">
                  <c:v>16.907310911100588</c:v>
                </c:pt>
                <c:pt idx="3254">
                  <c:v>17.048640459293516</c:v>
                </c:pt>
                <c:pt idx="3255">
                  <c:v>16.381932806639536</c:v>
                </c:pt>
                <c:pt idx="3256">
                  <c:v>16.091091171286653</c:v>
                </c:pt>
                <c:pt idx="3257">
                  <c:v>16.560468243296686</c:v>
                </c:pt>
                <c:pt idx="3258">
                  <c:v>15.86671924290221</c:v>
                </c:pt>
                <c:pt idx="3261">
                  <c:v>17.086440275469009</c:v>
                </c:pt>
                <c:pt idx="3262">
                  <c:v>18.296771130104464</c:v>
                </c:pt>
                <c:pt idx="3263">
                  <c:v>18.178358623977122</c:v>
                </c:pt>
                <c:pt idx="3264">
                  <c:v>18.820993954620398</c:v>
                </c:pt>
                <c:pt idx="3265">
                  <c:v>19.494946304485154</c:v>
                </c:pt>
                <c:pt idx="3268">
                  <c:v>21.474426255189158</c:v>
                </c:pt>
                <c:pt idx="3269">
                  <c:v>23.144917313269065</c:v>
                </c:pt>
                <c:pt idx="3270">
                  <c:v>23.047741834661664</c:v>
                </c:pt>
                <c:pt idx="3271">
                  <c:v>20.303653861200221</c:v>
                </c:pt>
                <c:pt idx="3272">
                  <c:v>19.833020637898688</c:v>
                </c:pt>
                <c:pt idx="3275">
                  <c:v>18.496264591439687</c:v>
                </c:pt>
                <c:pt idx="3276">
                  <c:v>18.751148843367861</c:v>
                </c:pt>
                <c:pt idx="3277">
                  <c:v>20.122680332323938</c:v>
                </c:pt>
                <c:pt idx="3278">
                  <c:v>21.085400948899434</c:v>
                </c:pt>
                <c:pt idx="3279">
                  <c:v>20.179726027397258</c:v>
                </c:pt>
                <c:pt idx="3282">
                  <c:v>18.473738009120932</c:v>
                </c:pt>
                <c:pt idx="3283">
                  <c:v>18.490373280943029</c:v>
                </c:pt>
                <c:pt idx="3284">
                  <c:v>18.685296646603611</c:v>
                </c:pt>
                <c:pt idx="3285">
                  <c:v>17.81916297849212</c:v>
                </c:pt>
                <c:pt idx="3286">
                  <c:v>17.739884393063587</c:v>
                </c:pt>
                <c:pt idx="3289">
                  <c:v>17.737595789147768</c:v>
                </c:pt>
                <c:pt idx="3290">
                  <c:v>18.258351545426162</c:v>
                </c:pt>
                <c:pt idx="3291">
                  <c:v>19.136668748048706</c:v>
                </c:pt>
                <c:pt idx="3292">
                  <c:v>19.188060166783568</c:v>
                </c:pt>
                <c:pt idx="3293">
                  <c:v>19.986522488638148</c:v>
                </c:pt>
                <c:pt idx="3296">
                  <c:v>17.343046875000002</c:v>
                </c:pt>
                <c:pt idx="3297">
                  <c:v>16.613366645846348</c:v>
                </c:pt>
                <c:pt idx="3298">
                  <c:v>17.026057107193008</c:v>
                </c:pt>
                <c:pt idx="3299">
                  <c:v>15.390242004513269</c:v>
                </c:pt>
                <c:pt idx="3300">
                  <c:v>13.941171881095419</c:v>
                </c:pt>
                <c:pt idx="3304">
                  <c:v>14.507806401249024</c:v>
                </c:pt>
                <c:pt idx="3305">
                  <c:v>15.193465176268271</c:v>
                </c:pt>
                <c:pt idx="3306">
                  <c:v>15.106747309716443</c:v>
                </c:pt>
                <c:pt idx="3307">
                  <c:v>14.242979627153305</c:v>
                </c:pt>
                <c:pt idx="3310">
                  <c:v>14.189333752851413</c:v>
                </c:pt>
                <c:pt idx="3311">
                  <c:v>14.9450782909749</c:v>
                </c:pt>
                <c:pt idx="3312">
                  <c:v>14.525518655833398</c:v>
                </c:pt>
                <c:pt idx="3313">
                  <c:v>13.642144148392676</c:v>
                </c:pt>
                <c:pt idx="3314">
                  <c:v>11.837475345167654</c:v>
                </c:pt>
                <c:pt idx="3317">
                  <c:v>13.516146861429135</c:v>
                </c:pt>
                <c:pt idx="3318">
                  <c:v>13.447052315473369</c:v>
                </c:pt>
                <c:pt idx="3319">
                  <c:v>13.100899337330388</c:v>
                </c:pt>
                <c:pt idx="3320">
                  <c:v>12.455031026627918</c:v>
                </c:pt>
                <c:pt idx="3321">
                  <c:v>11.892564562690175</c:v>
                </c:pt>
                <c:pt idx="3324">
                  <c:v>11.510886591478696</c:v>
                </c:pt>
                <c:pt idx="3325">
                  <c:v>11.711382434029145</c:v>
                </c:pt>
                <c:pt idx="3326">
                  <c:v>11.694654683065279</c:v>
                </c:pt>
                <c:pt idx="3327">
                  <c:v>11.131518917643358</c:v>
                </c:pt>
                <c:pt idx="3328">
                  <c:v>9.8582938388625596</c:v>
                </c:pt>
                <c:pt idx="3331">
                  <c:v>11.048561292865591</c:v>
                </c:pt>
                <c:pt idx="3332">
                  <c:v>10.73573054879485</c:v>
                </c:pt>
                <c:pt idx="3333">
                  <c:v>11.775307473982972</c:v>
                </c:pt>
                <c:pt idx="3334">
                  <c:v>12.572046222781228</c:v>
                </c:pt>
                <c:pt idx="3335">
                  <c:v>11.874684144030324</c:v>
                </c:pt>
                <c:pt idx="3338">
                  <c:v>13.690867253828454</c:v>
                </c:pt>
                <c:pt idx="3339">
                  <c:v>14.033817195724996</c:v>
                </c:pt>
                <c:pt idx="3340">
                  <c:v>15.387546838874275</c:v>
                </c:pt>
                <c:pt idx="3341">
                  <c:v>14.068869204373156</c:v>
                </c:pt>
                <c:pt idx="3342">
                  <c:v>11.683665338645419</c:v>
                </c:pt>
                <c:pt idx="3345">
                  <c:v>13.977866560127847</c:v>
                </c:pt>
                <c:pt idx="3346">
                  <c:v>17.044554455445546</c:v>
                </c:pt>
                <c:pt idx="3347">
                  <c:v>16.50219245794467</c:v>
                </c:pt>
                <c:pt idx="3348">
                  <c:v>18.378871108988136</c:v>
                </c:pt>
                <c:pt idx="3349">
                  <c:v>18.59312093834205</c:v>
                </c:pt>
                <c:pt idx="3352">
                  <c:v>19.798423064670278</c:v>
                </c:pt>
                <c:pt idx="3353">
                  <c:v>19.387050474443825</c:v>
                </c:pt>
                <c:pt idx="3354">
                  <c:v>19.516693163751992</c:v>
                </c:pt>
                <c:pt idx="3355">
                  <c:v>21.31755314945072</c:v>
                </c:pt>
                <c:pt idx="3356">
                  <c:v>19.922810060711189</c:v>
                </c:pt>
                <c:pt idx="3359">
                  <c:v>18.743335692380278</c:v>
                </c:pt>
                <c:pt idx="3360">
                  <c:v>17.834278512917454</c:v>
                </c:pt>
                <c:pt idx="3361">
                  <c:v>19.112252096887982</c:v>
                </c:pt>
                <c:pt idx="3362">
                  <c:v>19.551343306963265</c:v>
                </c:pt>
                <c:pt idx="3363">
                  <c:v>19.85603448275862</c:v>
                </c:pt>
                <c:pt idx="3366">
                  <c:v>18.04062352385451</c:v>
                </c:pt>
                <c:pt idx="3367">
                  <c:v>17.618110544884356</c:v>
                </c:pt>
                <c:pt idx="3368">
                  <c:v>19.724405134627425</c:v>
                </c:pt>
                <c:pt idx="3369">
                  <c:v>19.586980306345733</c:v>
                </c:pt>
                <c:pt idx="3370">
                  <c:v>18.979788557213933</c:v>
                </c:pt>
                <c:pt idx="3373">
                  <c:v>19.295869056897896</c:v>
                </c:pt>
                <c:pt idx="3374">
                  <c:v>19.730349344978166</c:v>
                </c:pt>
                <c:pt idx="3375">
                  <c:v>19.859677923702318</c:v>
                </c:pt>
                <c:pt idx="3376">
                  <c:v>20.213917525773198</c:v>
                </c:pt>
                <c:pt idx="3377">
                  <c:v>19.300375763269141</c:v>
                </c:pt>
                <c:pt idx="3380">
                  <c:v>20.686784518339692</c:v>
                </c:pt>
                <c:pt idx="3381">
                  <c:v>20.144919619166537</c:v>
                </c:pt>
                <c:pt idx="3382">
                  <c:v>19.635418283408352</c:v>
                </c:pt>
                <c:pt idx="3387">
                  <c:v>19.710080829647708</c:v>
                </c:pt>
                <c:pt idx="3388">
                  <c:v>19.738419411272538</c:v>
                </c:pt>
                <c:pt idx="3389">
                  <c:v>20.06034810367105</c:v>
                </c:pt>
                <c:pt idx="3390">
                  <c:v>21.493333333333332</c:v>
                </c:pt>
                <c:pt idx="3391">
                  <c:v>21.679401993355484</c:v>
                </c:pt>
                <c:pt idx="3394">
                  <c:v>20.087459613795179</c:v>
                </c:pt>
                <c:pt idx="3395">
                  <c:v>18.724176730927915</c:v>
                </c:pt>
                <c:pt idx="3396">
                  <c:v>18.80458038270303</c:v>
                </c:pt>
                <c:pt idx="3397">
                  <c:v>19.515755433556443</c:v>
                </c:pt>
                <c:pt idx="3398">
                  <c:v>19.135658330822537</c:v>
                </c:pt>
                <c:pt idx="3401">
                  <c:v>17.623207103286031</c:v>
                </c:pt>
                <c:pt idx="3402">
                  <c:v>17.843023255813954</c:v>
                </c:pt>
                <c:pt idx="3403">
                  <c:v>18.534564643799474</c:v>
                </c:pt>
                <c:pt idx="3404">
                  <c:v>18.766373559733172</c:v>
                </c:pt>
                <c:pt idx="3405">
                  <c:v>17.744697085304441</c:v>
                </c:pt>
                <c:pt idx="3408">
                  <c:v>17.238793432607867</c:v>
                </c:pt>
                <c:pt idx="3409">
                  <c:v>16.24920200638395</c:v>
                </c:pt>
                <c:pt idx="3410">
                  <c:v>16.607059001742027</c:v>
                </c:pt>
                <c:pt idx="3411">
                  <c:v>15.758764607679467</c:v>
                </c:pt>
                <c:pt idx="3412">
                  <c:v>15.199211643420256</c:v>
                </c:pt>
                <c:pt idx="3417">
                  <c:v>14.356258074321758</c:v>
                </c:pt>
                <c:pt idx="3418">
                  <c:v>14.573977074318684</c:v>
                </c:pt>
                <c:pt idx="3419">
                  <c:v>14.240698557327262</c:v>
                </c:pt>
                <c:pt idx="3423">
                  <c:v>13.876412961567448</c:v>
                </c:pt>
                <c:pt idx="3424">
                  <c:v>14.09772503967954</c:v>
                </c:pt>
                <c:pt idx="3425">
                  <c:v>14.57042575919426</c:v>
                </c:pt>
                <c:pt idx="3426">
                  <c:v>14.386426169367164</c:v>
                </c:pt>
                <c:pt idx="3429">
                  <c:v>15.783638320775028</c:v>
                </c:pt>
                <c:pt idx="3430">
                  <c:v>16.109617452757721</c:v>
                </c:pt>
                <c:pt idx="3431">
                  <c:v>16.8557129658146</c:v>
                </c:pt>
                <c:pt idx="3432">
                  <c:v>15.994223659889094</c:v>
                </c:pt>
                <c:pt idx="3433">
                  <c:v>15.789730861707904</c:v>
                </c:pt>
                <c:pt idx="3437">
                  <c:v>17.954296302014978</c:v>
                </c:pt>
                <c:pt idx="3438">
                  <c:v>17.355101092261215</c:v>
                </c:pt>
                <c:pt idx="3439">
                  <c:v>16.598746324098439</c:v>
                </c:pt>
                <c:pt idx="3440">
                  <c:v>16.842105263157897</c:v>
                </c:pt>
                <c:pt idx="3443">
                  <c:v>18.979591836734695</c:v>
                </c:pt>
                <c:pt idx="3444">
                  <c:v>19.691180981595092</c:v>
                </c:pt>
                <c:pt idx="3445">
                  <c:v>19.875278738946559</c:v>
                </c:pt>
                <c:pt idx="3446">
                  <c:v>18.865618739405146</c:v>
                </c:pt>
                <c:pt idx="3447">
                  <c:v>18.370281373536933</c:v>
                </c:pt>
                <c:pt idx="3450">
                  <c:v>19.397492454144416</c:v>
                </c:pt>
                <c:pt idx="3451">
                  <c:v>19.242368177613319</c:v>
                </c:pt>
                <c:pt idx="3452">
                  <c:v>20.427358344912768</c:v>
                </c:pt>
                <c:pt idx="3453">
                  <c:v>20.769047619047619</c:v>
                </c:pt>
                <c:pt idx="3454">
                  <c:v>21.397619047619049</c:v>
                </c:pt>
                <c:pt idx="3457">
                  <c:v>24.114042553191492</c:v>
                </c:pt>
                <c:pt idx="3458">
                  <c:v>21.820841373986873</c:v>
                </c:pt>
                <c:pt idx="3459">
                  <c:v>20.743050743050745</c:v>
                </c:pt>
                <c:pt idx="3460">
                  <c:v>21.156646909398813</c:v>
                </c:pt>
                <c:pt idx="3461">
                  <c:v>21.39278849850081</c:v>
                </c:pt>
                <c:pt idx="3464">
                  <c:v>20.476844705155912</c:v>
                </c:pt>
                <c:pt idx="3465">
                  <c:v>21.184841038242975</c:v>
                </c:pt>
                <c:pt idx="3466">
                  <c:v>23.199052132701425</c:v>
                </c:pt>
                <c:pt idx="3467">
                  <c:v>23.127883078328384</c:v>
                </c:pt>
                <c:pt idx="3468">
                  <c:v>21.963945422669408</c:v>
                </c:pt>
                <c:pt idx="3472">
                  <c:v>19.041004184100419</c:v>
                </c:pt>
                <c:pt idx="3473">
                  <c:v>19.482008368200837</c:v>
                </c:pt>
                <c:pt idx="3474">
                  <c:v>19.43590721806806</c:v>
                </c:pt>
                <c:pt idx="3475">
                  <c:v>19.550251256281406</c:v>
                </c:pt>
                <c:pt idx="3478">
                  <c:v>20.029863221884497</c:v>
                </c:pt>
                <c:pt idx="3479">
                  <c:v>19.176417233560091</c:v>
                </c:pt>
                <c:pt idx="3480">
                  <c:v>18.661948376353042</c:v>
                </c:pt>
                <c:pt idx="3481">
                  <c:v>18.229640831758037</c:v>
                </c:pt>
                <c:pt idx="3482">
                  <c:v>18.704094811213249</c:v>
                </c:pt>
                <c:pt idx="3485">
                  <c:v>19.183367729114117</c:v>
                </c:pt>
                <c:pt idx="3486">
                  <c:v>19.653053435114504</c:v>
                </c:pt>
                <c:pt idx="3487">
                  <c:v>19.470879330034261</c:v>
                </c:pt>
                <c:pt idx="3488">
                  <c:v>18.512317518248175</c:v>
                </c:pt>
                <c:pt idx="3489">
                  <c:v>18.274800456100341</c:v>
                </c:pt>
                <c:pt idx="3492">
                  <c:v>17.651337792642142</c:v>
                </c:pt>
                <c:pt idx="3493">
                  <c:v>17.4911484339537</c:v>
                </c:pt>
                <c:pt idx="3494">
                  <c:v>17.744519456876283</c:v>
                </c:pt>
                <c:pt idx="3495">
                  <c:v>18.099349765613187</c:v>
                </c:pt>
                <c:pt idx="3496">
                  <c:v>17.504240150093811</c:v>
                </c:pt>
                <c:pt idx="3499">
                  <c:v>17.174321581598136</c:v>
                </c:pt>
                <c:pt idx="3500">
                  <c:v>17.465478339350181</c:v>
                </c:pt>
                <c:pt idx="3501">
                  <c:v>17.495072594598664</c:v>
                </c:pt>
                <c:pt idx="3502">
                  <c:v>18.05759868174669</c:v>
                </c:pt>
                <c:pt idx="3503">
                  <c:v>18.320402191040746</c:v>
                </c:pt>
                <c:pt idx="3506">
                  <c:v>18.380324161326801</c:v>
                </c:pt>
                <c:pt idx="3507">
                  <c:v>18.267400914063085</c:v>
                </c:pt>
                <c:pt idx="3508">
                  <c:v>19.083533113575069</c:v>
                </c:pt>
                <c:pt idx="3509">
                  <c:v>18.74580587177951</c:v>
                </c:pt>
                <c:pt idx="3510">
                  <c:v>19.203333833908996</c:v>
                </c:pt>
                <c:pt idx="3513">
                  <c:v>19.440520724225649</c:v>
                </c:pt>
                <c:pt idx="3514">
                  <c:v>19.324524629435544</c:v>
                </c:pt>
                <c:pt idx="3515">
                  <c:v>19.052276812462555</c:v>
                </c:pt>
                <c:pt idx="3516">
                  <c:v>19.200852463919841</c:v>
                </c:pt>
                <c:pt idx="3521">
                  <c:v>19.429837628482051</c:v>
                </c:pt>
                <c:pt idx="3522">
                  <c:v>20.254657922194067</c:v>
                </c:pt>
                <c:pt idx="3523">
                  <c:v>20.130318556471376</c:v>
                </c:pt>
                <c:pt idx="3524">
                  <c:v>19.983224948270767</c:v>
                </c:pt>
                <c:pt idx="3527">
                  <c:v>19.277195571955719</c:v>
                </c:pt>
                <c:pt idx="3528">
                  <c:v>18.875931803085098</c:v>
                </c:pt>
                <c:pt idx="3529">
                  <c:v>18.937467776386537</c:v>
                </c:pt>
                <c:pt idx="3530">
                  <c:v>18.904051172707888</c:v>
                </c:pt>
                <c:pt idx="3531">
                  <c:v>18.345729825077171</c:v>
                </c:pt>
                <c:pt idx="3534">
                  <c:v>18.210813601829315</c:v>
                </c:pt>
                <c:pt idx="3535">
                  <c:v>19.005816521867178</c:v>
                </c:pt>
                <c:pt idx="3536">
                  <c:v>18.987471609641734</c:v>
                </c:pt>
                <c:pt idx="3537">
                  <c:v>18.961165048543695</c:v>
                </c:pt>
                <c:pt idx="3538">
                  <c:v>18.595909990471306</c:v>
                </c:pt>
                <c:pt idx="3541">
                  <c:v>19.324586549062843</c:v>
                </c:pt>
                <c:pt idx="3543">
                  <c:v>19.173093906387987</c:v>
                </c:pt>
                <c:pt idx="3544">
                  <c:v>18.987585396312348</c:v>
                </c:pt>
                <c:pt idx="3545">
                  <c:v>19.663889093724652</c:v>
                </c:pt>
                <c:pt idx="3548">
                  <c:v>19.260301138450242</c:v>
                </c:pt>
                <c:pt idx="3549">
                  <c:v>18.863401681663966</c:v>
                </c:pt>
                <c:pt idx="3550">
                  <c:v>18.794680458071667</c:v>
                </c:pt>
                <c:pt idx="3551">
                  <c:v>19.234346122569676</c:v>
                </c:pt>
                <c:pt idx="3552">
                  <c:v>19.039967373572598</c:v>
                </c:pt>
                <c:pt idx="3555">
                  <c:v>19.756808620562403</c:v>
                </c:pt>
                <c:pt idx="3556">
                  <c:v>19.344659477027623</c:v>
                </c:pt>
                <c:pt idx="3557">
                  <c:v>19.142625607779582</c:v>
                </c:pt>
                <c:pt idx="3558">
                  <c:v>19.401376146788994</c:v>
                </c:pt>
                <c:pt idx="3559">
                  <c:v>19.912962825554647</c:v>
                </c:pt>
                <c:pt idx="3562">
                  <c:v>19.429187741743529</c:v>
                </c:pt>
                <c:pt idx="3563">
                  <c:v>19.262672811059904</c:v>
                </c:pt>
                <c:pt idx="3564">
                  <c:v>18.983765752409195</c:v>
                </c:pt>
                <c:pt idx="3565">
                  <c:v>19.169839381320646</c:v>
                </c:pt>
                <c:pt idx="3566">
                  <c:v>18.951491704486273</c:v>
                </c:pt>
                <c:pt idx="3570">
                  <c:v>18.957065659930418</c:v>
                </c:pt>
                <c:pt idx="3571">
                  <c:v>19.590983606557376</c:v>
                </c:pt>
                <c:pt idx="3572">
                  <c:v>19.771054783319705</c:v>
                </c:pt>
                <c:pt idx="3573">
                  <c:v>19.212339982137543</c:v>
                </c:pt>
                <c:pt idx="3576">
                  <c:v>19.55147604213025</c:v>
                </c:pt>
                <c:pt idx="3577">
                  <c:v>19.731229677800773</c:v>
                </c:pt>
                <c:pt idx="3578">
                  <c:v>19.758972840967957</c:v>
                </c:pt>
                <c:pt idx="3579">
                  <c:v>19.973942093541204</c:v>
                </c:pt>
                <c:pt idx="3580">
                  <c:v>19.209828451569404</c:v>
                </c:pt>
                <c:pt idx="3583">
                  <c:v>18.94586297266941</c:v>
                </c:pt>
                <c:pt idx="3584">
                  <c:v>19.03671787186212</c:v>
                </c:pt>
                <c:pt idx="3585">
                  <c:v>19.50477910739821</c:v>
                </c:pt>
                <c:pt idx="3586">
                  <c:v>19.17227901383043</c:v>
                </c:pt>
                <c:pt idx="3587">
                  <c:v>19.414000300435632</c:v>
                </c:pt>
                <c:pt idx="3590">
                  <c:v>19.56348851089227</c:v>
                </c:pt>
                <c:pt idx="3591">
                  <c:v>18.979780646124002</c:v>
                </c:pt>
                <c:pt idx="3592">
                  <c:v>18.768079243315707</c:v>
                </c:pt>
                <c:pt idx="3593">
                  <c:v>18.428304844368142</c:v>
                </c:pt>
                <c:pt idx="3594">
                  <c:v>17.860575850011159</c:v>
                </c:pt>
                <c:pt idx="3597">
                  <c:v>17.150063145382958</c:v>
                </c:pt>
                <c:pt idx="3598">
                  <c:v>17.354011887072808</c:v>
                </c:pt>
                <c:pt idx="3599">
                  <c:v>17.103289179937494</c:v>
                </c:pt>
                <c:pt idx="3600">
                  <c:v>17.19306452810574</c:v>
                </c:pt>
                <c:pt idx="3601">
                  <c:v>16.159940762680492</c:v>
                </c:pt>
                <c:pt idx="3604">
                  <c:v>15.65969973506035</c:v>
                </c:pt>
                <c:pt idx="3605">
                  <c:v>15.970663921770459</c:v>
                </c:pt>
                <c:pt idx="3607">
                  <c:v>15.750000000000002</c:v>
                </c:pt>
                <c:pt idx="3608">
                  <c:v>15.424757281553401</c:v>
                </c:pt>
                <c:pt idx="3611">
                  <c:v>15.997283606196314</c:v>
                </c:pt>
                <c:pt idx="3612">
                  <c:v>16.069369237523784</c:v>
                </c:pt>
                <c:pt idx="3613">
                  <c:v>16.513197120628227</c:v>
                </c:pt>
                <c:pt idx="3614">
                  <c:v>15.482013344937627</c:v>
                </c:pt>
                <c:pt idx="3615">
                  <c:v>15.513495864170656</c:v>
                </c:pt>
                <c:pt idx="3618">
                  <c:v>15.638342645671578</c:v>
                </c:pt>
                <c:pt idx="3619">
                  <c:v>15.699223004865297</c:v>
                </c:pt>
                <c:pt idx="3620">
                  <c:v>15.417882284636043</c:v>
                </c:pt>
                <c:pt idx="3621">
                  <c:v>16.038350217076697</c:v>
                </c:pt>
                <c:pt idx="3622">
                  <c:v>15.959284213576758</c:v>
                </c:pt>
                <c:pt idx="3625">
                  <c:v>14.803559800303887</c:v>
                </c:pt>
                <c:pt idx="3626">
                  <c:v>13.952577170534232</c:v>
                </c:pt>
                <c:pt idx="3627">
                  <c:v>13.795823328239834</c:v>
                </c:pt>
                <c:pt idx="3628">
                  <c:v>14.487902638099403</c:v>
                </c:pt>
                <c:pt idx="3629">
                  <c:v>14.413376309427882</c:v>
                </c:pt>
                <c:pt idx="3632">
                  <c:v>15.753056592722748</c:v>
                </c:pt>
                <c:pt idx="3633">
                  <c:v>16.2452031808565</c:v>
                </c:pt>
                <c:pt idx="3634">
                  <c:v>15.448949718217085</c:v>
                </c:pt>
                <c:pt idx="3635">
                  <c:v>15.822160421545668</c:v>
                </c:pt>
                <c:pt idx="3636">
                  <c:v>15.214765590769682</c:v>
                </c:pt>
                <c:pt idx="3639">
                  <c:v>15.053553336228108</c:v>
                </c:pt>
                <c:pt idx="3640">
                  <c:v>15.771929824561404</c:v>
                </c:pt>
                <c:pt idx="3641">
                  <c:v>15.425837320574166</c:v>
                </c:pt>
                <c:pt idx="3642">
                  <c:v>16.020467623279188</c:v>
                </c:pt>
                <c:pt idx="3643">
                  <c:v>16.412967032967035</c:v>
                </c:pt>
                <c:pt idx="3646">
                  <c:v>17.860596293311847</c:v>
                </c:pt>
                <c:pt idx="3647">
                  <c:v>17.211831358987567</c:v>
                </c:pt>
                <c:pt idx="3648">
                  <c:v>18.472098545562481</c:v>
                </c:pt>
                <c:pt idx="3649">
                  <c:v>17.705035434539351</c:v>
                </c:pt>
                <c:pt idx="3650">
                  <c:v>18.096774193548388</c:v>
                </c:pt>
                <c:pt idx="3653">
                  <c:v>16.371846245176613</c:v>
                </c:pt>
                <c:pt idx="3654">
                  <c:v>14.944625407166125</c:v>
                </c:pt>
                <c:pt idx="3655">
                  <c:v>14.75906025346476</c:v>
                </c:pt>
                <c:pt idx="3656">
                  <c:v>14.394651539708267</c:v>
                </c:pt>
                <c:pt idx="3657">
                  <c:v>14.251120088138084</c:v>
                </c:pt>
                <c:pt idx="3660">
                  <c:v>13.332405915946698</c:v>
                </c:pt>
                <c:pt idx="3661">
                  <c:v>13.87558548009368</c:v>
                </c:pt>
                <c:pt idx="3662">
                  <c:v>14.109309661800308</c:v>
                </c:pt>
                <c:pt idx="3663">
                  <c:v>13.880529022777369</c:v>
                </c:pt>
                <c:pt idx="3664">
                  <c:v>13.659905144107992</c:v>
                </c:pt>
                <c:pt idx="3668">
                  <c:v>13.308541973490426</c:v>
                </c:pt>
                <c:pt idx="3669">
                  <c:v>14.555490138357374</c:v>
                </c:pt>
                <c:pt idx="3670">
                  <c:v>15.018070085595141</c:v>
                </c:pt>
                <c:pt idx="3671">
                  <c:v>13.768472546728971</c:v>
                </c:pt>
                <c:pt idx="3674">
                  <c:v>13.743820224719103</c:v>
                </c:pt>
                <c:pt idx="3675">
                  <c:v>14.751012731481483</c:v>
                </c:pt>
                <c:pt idx="3676">
                  <c:v>15.054591285559956</c:v>
                </c:pt>
                <c:pt idx="3677">
                  <c:v>15.385119090451175</c:v>
                </c:pt>
                <c:pt idx="3678">
                  <c:v>15.327777777777778</c:v>
                </c:pt>
                <c:pt idx="3681">
                  <c:v>15.677596022194995</c:v>
                </c:pt>
                <c:pt idx="3682">
                  <c:v>15.787264729213241</c:v>
                </c:pt>
                <c:pt idx="3683">
                  <c:v>15.250447227191415</c:v>
                </c:pt>
                <c:pt idx="3684">
                  <c:v>14.631646471846045</c:v>
                </c:pt>
                <c:pt idx="3685">
                  <c:v>14.466225354117732</c:v>
                </c:pt>
                <c:pt idx="3688">
                  <c:v>14.787217459080281</c:v>
                </c:pt>
                <c:pt idx="3689">
                  <c:v>15.809868141216503</c:v>
                </c:pt>
                <c:pt idx="3690">
                  <c:v>15.617399306292914</c:v>
                </c:pt>
                <c:pt idx="3691">
                  <c:v>15.342595204513401</c:v>
                </c:pt>
                <c:pt idx="3692">
                  <c:v>14.790535298681149</c:v>
                </c:pt>
                <c:pt idx="3695">
                  <c:v>14.543774592467679</c:v>
                </c:pt>
                <c:pt idx="3696">
                  <c:v>15.768090363572185</c:v>
                </c:pt>
                <c:pt idx="3697">
                  <c:v>16.719690031701305</c:v>
                </c:pt>
                <c:pt idx="3698">
                  <c:v>16.700758381175138</c:v>
                </c:pt>
                <c:pt idx="3699">
                  <c:v>16.331140350877192</c:v>
                </c:pt>
                <c:pt idx="3702">
                  <c:v>16.191993753992477</c:v>
                </c:pt>
                <c:pt idx="3703">
                  <c:v>16.106219277623424</c:v>
                </c:pt>
                <c:pt idx="3704">
                  <c:v>16.367807153965785</c:v>
                </c:pt>
                <c:pt idx="3705">
                  <c:v>16.450806394816539</c:v>
                </c:pt>
                <c:pt idx="3706">
                  <c:v>15.542651520496719</c:v>
                </c:pt>
                <c:pt idx="3709">
                  <c:v>16.994868550541263</c:v>
                </c:pt>
                <c:pt idx="3710">
                  <c:v>17.568127208480568</c:v>
                </c:pt>
                <c:pt idx="3711">
                  <c:v>17.098028169014086</c:v>
                </c:pt>
                <c:pt idx="3712">
                  <c:v>16.955801104972377</c:v>
                </c:pt>
                <c:pt idx="3713">
                  <c:v>16.491531354983202</c:v>
                </c:pt>
                <c:pt idx="3716">
                  <c:v>15.959551037695892</c:v>
                </c:pt>
                <c:pt idx="3717">
                  <c:v>15.071558860670688</c:v>
                </c:pt>
                <c:pt idx="3718">
                  <c:v>14.641672522839071</c:v>
                </c:pt>
                <c:pt idx="3719">
                  <c:v>15.466419735830597</c:v>
                </c:pt>
                <c:pt idx="3720">
                  <c:v>15.243534482758619</c:v>
                </c:pt>
                <c:pt idx="3723">
                  <c:v>15.781113195747343</c:v>
                </c:pt>
                <c:pt idx="3724">
                  <c:v>16.544665787464428</c:v>
                </c:pt>
                <c:pt idx="3725">
                  <c:v>17.183359867100435</c:v>
                </c:pt>
                <c:pt idx="3726">
                  <c:v>16.762740067947032</c:v>
                </c:pt>
                <c:pt idx="3727">
                  <c:v>15.614545203398025</c:v>
                </c:pt>
                <c:pt idx="3730">
                  <c:v>15.793139149641084</c:v>
                </c:pt>
                <c:pt idx="3731">
                  <c:v>16.877706743658486</c:v>
                </c:pt>
                <c:pt idx="3732">
                  <c:v>17.186659421274285</c:v>
                </c:pt>
                <c:pt idx="3733">
                  <c:v>15.833969725896633</c:v>
                </c:pt>
                <c:pt idx="3734">
                  <c:v>15.304706122726961</c:v>
                </c:pt>
                <c:pt idx="3737">
                  <c:v>15.975238356540229</c:v>
                </c:pt>
                <c:pt idx="3738">
                  <c:v>16.855069487232146</c:v>
                </c:pt>
                <c:pt idx="3739">
                  <c:v>16.887619047619047</c:v>
                </c:pt>
                <c:pt idx="3740">
                  <c:v>17.12104651957101</c:v>
                </c:pt>
                <c:pt idx="3741">
                  <c:v>16.967374240666164</c:v>
                </c:pt>
                <c:pt idx="3744">
                  <c:v>17.17333151357991</c:v>
                </c:pt>
                <c:pt idx="3745">
                  <c:v>15.706526885356784</c:v>
                </c:pt>
                <c:pt idx="3746">
                  <c:v>15.35351694343189</c:v>
                </c:pt>
                <c:pt idx="3748">
                  <c:v>15.358700790060098</c:v>
                </c:pt>
                <c:pt idx="3751">
                  <c:v>17.296934994947794</c:v>
                </c:pt>
                <c:pt idx="3752">
                  <c:v>17.011025951324459</c:v>
                </c:pt>
                <c:pt idx="3753">
                  <c:v>17.365633688207772</c:v>
                </c:pt>
                <c:pt idx="3754">
                  <c:v>17.237413488940156</c:v>
                </c:pt>
                <c:pt idx="3755">
                  <c:v>16.840932186166249</c:v>
                </c:pt>
                <c:pt idx="3758">
                  <c:v>16.205986635756169</c:v>
                </c:pt>
                <c:pt idx="3759">
                  <c:v>16.817515772335664</c:v>
                </c:pt>
                <c:pt idx="3760">
                  <c:v>16.308695652173913</c:v>
                </c:pt>
                <c:pt idx="3761">
                  <c:v>17.080458980349047</c:v>
                </c:pt>
                <c:pt idx="3762">
                  <c:v>16.387739777459213</c:v>
                </c:pt>
                <c:pt idx="3765">
                  <c:v>16.171898355754859</c:v>
                </c:pt>
                <c:pt idx="3766">
                  <c:v>16.547982551799347</c:v>
                </c:pt>
                <c:pt idx="3767">
                  <c:v>16.776967632027254</c:v>
                </c:pt>
                <c:pt idx="3768">
                  <c:v>17.325206020568</c:v>
                </c:pt>
                <c:pt idx="3769">
                  <c:v>16.663381349507201</c:v>
                </c:pt>
                <c:pt idx="3772">
                  <c:v>16.7266032098937</c:v>
                </c:pt>
                <c:pt idx="3773">
                  <c:v>16.936459489456162</c:v>
                </c:pt>
                <c:pt idx="3774">
                  <c:v>17.020368439346544</c:v>
                </c:pt>
                <c:pt idx="3775">
                  <c:v>17.086835319534465</c:v>
                </c:pt>
                <c:pt idx="3776">
                  <c:v>16.670584144645343</c:v>
                </c:pt>
                <c:pt idx="3779">
                  <c:v>16.64974301986387</c:v>
                </c:pt>
                <c:pt idx="3782">
                  <c:v>15.974097547533756</c:v>
                </c:pt>
                <c:pt idx="3783">
                  <c:v>16.502246120337603</c:v>
                </c:pt>
                <c:pt idx="3786">
                  <c:v>16.469737110250666</c:v>
                </c:pt>
                <c:pt idx="3788">
                  <c:v>18.178308823529409</c:v>
                </c:pt>
                <c:pt idx="3789">
                  <c:v>18.12133125466007</c:v>
                </c:pt>
                <c:pt idx="3790">
                  <c:v>17.389217084266988</c:v>
                </c:pt>
                <c:pt idx="3793">
                  <c:v>17.625551857637713</c:v>
                </c:pt>
                <c:pt idx="3794">
                  <c:v>17.600748044882696</c:v>
                </c:pt>
                <c:pt idx="3795">
                  <c:v>18.327588555858313</c:v>
                </c:pt>
                <c:pt idx="3796">
                  <c:v>18.512890465148004</c:v>
                </c:pt>
                <c:pt idx="3797">
                  <c:v>18.7420903190914</c:v>
                </c:pt>
                <c:pt idx="3800">
                  <c:v>19.345082242363208</c:v>
                </c:pt>
                <c:pt idx="3801">
                  <c:v>19.310963321241434</c:v>
                </c:pt>
                <c:pt idx="3802">
                  <c:v>18.972620335316389</c:v>
                </c:pt>
                <c:pt idx="3803">
                  <c:v>18.801306922605676</c:v>
                </c:pt>
                <c:pt idx="3804">
                  <c:v>19.566716641679161</c:v>
                </c:pt>
                <c:pt idx="3808">
                  <c:v>18.751000413964398</c:v>
                </c:pt>
                <c:pt idx="3809">
                  <c:v>18.343900096061478</c:v>
                </c:pt>
                <c:pt idx="3810">
                  <c:v>18.255813953488374</c:v>
                </c:pt>
                <c:pt idx="3811">
                  <c:v>18.087725263515814</c:v>
                </c:pt>
                <c:pt idx="3814">
                  <c:v>18.188207387326333</c:v>
                </c:pt>
                <c:pt idx="3815">
                  <c:v>18.696947133283693</c:v>
                </c:pt>
                <c:pt idx="3816">
                  <c:v>18.811411208642809</c:v>
                </c:pt>
                <c:pt idx="3817">
                  <c:v>18.574983187626092</c:v>
                </c:pt>
                <c:pt idx="3818">
                  <c:v>18.047417556585398</c:v>
                </c:pt>
                <c:pt idx="3821">
                  <c:v>17.384584260570506</c:v>
                </c:pt>
                <c:pt idx="3822">
                  <c:v>18.108660130718953</c:v>
                </c:pt>
                <c:pt idx="3823">
                  <c:v>18.518158812666716</c:v>
                </c:pt>
                <c:pt idx="3824">
                  <c:v>18.701283547257876</c:v>
                </c:pt>
                <c:pt idx="3825">
                  <c:v>18.937917728932682</c:v>
                </c:pt>
                <c:pt idx="3828">
                  <c:v>19.650529500756431</c:v>
                </c:pt>
                <c:pt idx="3829">
                  <c:v>19.632480396203054</c:v>
                </c:pt>
                <c:pt idx="3830">
                  <c:v>19.521116138763198</c:v>
                </c:pt>
                <c:pt idx="3831">
                  <c:v>19.817448379597973</c:v>
                </c:pt>
                <c:pt idx="3832">
                  <c:v>20.287106446776612</c:v>
                </c:pt>
                <c:pt idx="3836">
                  <c:v>20.609890109890109</c:v>
                </c:pt>
                <c:pt idx="3837">
                  <c:v>21.126364628820962</c:v>
                </c:pt>
                <c:pt idx="3838">
                  <c:v>20.59514115092291</c:v>
                </c:pt>
                <c:pt idx="3839">
                  <c:v>19.865638469827587</c:v>
                </c:pt>
                <c:pt idx="3842">
                  <c:v>21.05790645879733</c:v>
                </c:pt>
                <c:pt idx="3843">
                  <c:v>21.114764017749096</c:v>
                </c:pt>
                <c:pt idx="3844">
                  <c:v>20.876163254453608</c:v>
                </c:pt>
                <c:pt idx="3845">
                  <c:v>20.544342305403081</c:v>
                </c:pt>
                <c:pt idx="3846">
                  <c:v>20.459550339552973</c:v>
                </c:pt>
                <c:pt idx="3849">
                  <c:v>20.343813720976126</c:v>
                </c:pt>
                <c:pt idx="3850">
                  <c:v>20.65375509667237</c:v>
                </c:pt>
                <c:pt idx="3851">
                  <c:v>21.026388523295605</c:v>
                </c:pt>
                <c:pt idx="3852">
                  <c:v>21.592140479143545</c:v>
                </c:pt>
                <c:pt idx="3853">
                  <c:v>21.720308750081081</c:v>
                </c:pt>
                <c:pt idx="3856">
                  <c:v>21.318057366362449</c:v>
                </c:pt>
                <c:pt idx="3857">
                  <c:v>21.840496781325182</c:v>
                </c:pt>
                <c:pt idx="3858">
                  <c:v>21.349680170575692</c:v>
                </c:pt>
                <c:pt idx="3859">
                  <c:v>21.322077421839893</c:v>
                </c:pt>
                <c:pt idx="3860">
                  <c:v>21.563138615770196</c:v>
                </c:pt>
                <c:pt idx="3863">
                  <c:v>20.736778693722258</c:v>
                </c:pt>
                <c:pt idx="3864">
                  <c:v>19.675987572126051</c:v>
                </c:pt>
                <c:pt idx="3865">
                  <c:v>19.796775426969155</c:v>
                </c:pt>
                <c:pt idx="3866">
                  <c:v>18.881799909226476</c:v>
                </c:pt>
                <c:pt idx="3871">
                  <c:v>20.325518658873399</c:v>
                </c:pt>
                <c:pt idx="3872">
                  <c:v>20.077975811584977</c:v>
                </c:pt>
                <c:pt idx="3873">
                  <c:v>20.089319650323073</c:v>
                </c:pt>
                <c:pt idx="3874">
                  <c:v>20.206128133704734</c:v>
                </c:pt>
                <c:pt idx="3877">
                  <c:v>21.263976726536807</c:v>
                </c:pt>
                <c:pt idx="3878">
                  <c:v>21.601021711366538</c:v>
                </c:pt>
                <c:pt idx="3879">
                  <c:v>20.941658137154555</c:v>
                </c:pt>
                <c:pt idx="3880">
                  <c:v>21.260337498389799</c:v>
                </c:pt>
                <c:pt idx="3881">
                  <c:v>20.301233939702328</c:v>
                </c:pt>
                <c:pt idx="3884">
                  <c:v>20.59950296310457</c:v>
                </c:pt>
                <c:pt idx="3885">
                  <c:v>21.250031859309292</c:v>
                </c:pt>
                <c:pt idx="3886">
                  <c:v>21.423629657891393</c:v>
                </c:pt>
                <c:pt idx="3887">
                  <c:v>21.866960629921259</c:v>
                </c:pt>
                <c:pt idx="3888">
                  <c:v>21.68805659066507</c:v>
                </c:pt>
                <c:pt idx="3891">
                  <c:v>21.552901884176698</c:v>
                </c:pt>
                <c:pt idx="3892">
                  <c:v>21.888804649987367</c:v>
                </c:pt>
                <c:pt idx="3893">
                  <c:v>21.644337016574585</c:v>
                </c:pt>
                <c:pt idx="3894">
                  <c:v>22.064453125</c:v>
                </c:pt>
                <c:pt idx="3895">
                  <c:v>21.782509505703423</c:v>
                </c:pt>
                <c:pt idx="3898">
                  <c:v>22.521700842873322</c:v>
                </c:pt>
                <c:pt idx="3899">
                  <c:v>22.603477496704535</c:v>
                </c:pt>
                <c:pt idx="3900">
                  <c:v>22.098682559598497</c:v>
                </c:pt>
                <c:pt idx="3901">
                  <c:v>22.878939691800365</c:v>
                </c:pt>
                <c:pt idx="3902">
                  <c:v>23.438830469351114</c:v>
                </c:pt>
                <c:pt idx="3905">
                  <c:v>23.892692603020219</c:v>
                </c:pt>
                <c:pt idx="3906">
                  <c:v>23.958255731809132</c:v>
                </c:pt>
                <c:pt idx="3907">
                  <c:v>23.720785070785073</c:v>
                </c:pt>
                <c:pt idx="3909">
                  <c:v>22.87598654418424</c:v>
                </c:pt>
                <c:pt idx="3912">
                  <c:v>23.755304010349288</c:v>
                </c:pt>
                <c:pt idx="3913">
                  <c:v>24.354005667181866</c:v>
                </c:pt>
                <c:pt idx="3914">
                  <c:v>24.486584575502267</c:v>
                </c:pt>
                <c:pt idx="3915">
                  <c:v>25.174496644295303</c:v>
                </c:pt>
                <c:pt idx="3916">
                  <c:v>24.905485832578599</c:v>
                </c:pt>
                <c:pt idx="3919">
                  <c:v>25.149578742709011</c:v>
                </c:pt>
                <c:pt idx="3920">
                  <c:v>24.638919408001037</c:v>
                </c:pt>
                <c:pt idx="3921">
                  <c:v>25.444134982835674</c:v>
                </c:pt>
                <c:pt idx="3922">
                  <c:v>25.14417732971436</c:v>
                </c:pt>
                <c:pt idx="3923">
                  <c:v>24.885210994967093</c:v>
                </c:pt>
                <c:pt idx="3926">
                  <c:v>24.299287410926365</c:v>
                </c:pt>
                <c:pt idx="3927">
                  <c:v>23.854082741863291</c:v>
                </c:pt>
                <c:pt idx="3928">
                  <c:v>24.677204342030095</c:v>
                </c:pt>
                <c:pt idx="3929">
                  <c:v>25.042018406854972</c:v>
                </c:pt>
                <c:pt idx="3930">
                  <c:v>25.041036717062635</c:v>
                </c:pt>
                <c:pt idx="3934">
                  <c:v>25.63991116751269</c:v>
                </c:pt>
                <c:pt idx="3935">
                  <c:v>25.26571282575371</c:v>
                </c:pt>
                <c:pt idx="3936">
                  <c:v>25.896791203138065</c:v>
                </c:pt>
                <c:pt idx="3937">
                  <c:v>25.133028114521533</c:v>
                </c:pt>
                <c:pt idx="3940">
                  <c:v>25.924875974486181</c:v>
                </c:pt>
                <c:pt idx="3941">
                  <c:v>26.833001988071572</c:v>
                </c:pt>
                <c:pt idx="3942">
                  <c:v>26.83285917496444</c:v>
                </c:pt>
                <c:pt idx="3943">
                  <c:v>27.652837293857939</c:v>
                </c:pt>
                <c:pt idx="3944">
                  <c:v>27.788100275694049</c:v>
                </c:pt>
                <c:pt idx="3947">
                  <c:v>27.458882412569693</c:v>
                </c:pt>
                <c:pt idx="3948">
                  <c:v>27.937137704495687</c:v>
                </c:pt>
                <c:pt idx="3949">
                  <c:v>27.451434096036095</c:v>
                </c:pt>
                <c:pt idx="3950">
                  <c:v>27.670169293636896</c:v>
                </c:pt>
                <c:pt idx="3951">
                  <c:v>27.816314553990612</c:v>
                </c:pt>
                <c:pt idx="3954">
                  <c:v>28.08027686137525</c:v>
                </c:pt>
                <c:pt idx="3955">
                  <c:v>28.356076759061832</c:v>
                </c:pt>
                <c:pt idx="3956">
                  <c:v>28.458852384948038</c:v>
                </c:pt>
                <c:pt idx="3957">
                  <c:v>28.833344099218397</c:v>
                </c:pt>
                <c:pt idx="3958">
                  <c:v>27.874183215887253</c:v>
                </c:pt>
                <c:pt idx="3961">
                  <c:v>28.385542168674696</c:v>
                </c:pt>
                <c:pt idx="3962">
                  <c:v>28.387461459403909</c:v>
                </c:pt>
                <c:pt idx="3963">
                  <c:v>27.893839348676195</c:v>
                </c:pt>
                <c:pt idx="3964">
                  <c:v>27.52971839043926</c:v>
                </c:pt>
                <c:pt idx="3965">
                  <c:v>28.366141732283467</c:v>
                </c:pt>
                <c:pt idx="3968">
                  <c:v>28.532035016493275</c:v>
                </c:pt>
                <c:pt idx="3969">
                  <c:v>28.706687797147382</c:v>
                </c:pt>
                <c:pt idx="3970">
                  <c:v>28.715108186764525</c:v>
                </c:pt>
                <c:pt idx="3971">
                  <c:v>27.906830343090967</c:v>
                </c:pt>
                <c:pt idx="3975">
                  <c:v>28.236917768832665</c:v>
                </c:pt>
                <c:pt idx="3976">
                  <c:v>27.106967552750689</c:v>
                </c:pt>
                <c:pt idx="3977">
                  <c:v>26.255806554247535</c:v>
                </c:pt>
                <c:pt idx="3978">
                  <c:v>25.68137254901961</c:v>
                </c:pt>
                <c:pt idx="3979">
                  <c:v>26.164508999052735</c:v>
                </c:pt>
                <c:pt idx="3982">
                  <c:v>24.918154855808673</c:v>
                </c:pt>
                <c:pt idx="3983">
                  <c:v>25.14315196998124</c:v>
                </c:pt>
                <c:pt idx="3984">
                  <c:v>23.930954179254787</c:v>
                </c:pt>
                <c:pt idx="3985">
                  <c:v>24.592277115275412</c:v>
                </c:pt>
                <c:pt idx="3986">
                  <c:v>22.724709155285787</c:v>
                </c:pt>
                <c:pt idx="3989">
                  <c:v>22.750536007062685</c:v>
                </c:pt>
                <c:pt idx="3990">
                  <c:v>21.763678623029087</c:v>
                </c:pt>
                <c:pt idx="3991">
                  <c:v>21.403214535290008</c:v>
                </c:pt>
                <c:pt idx="3992">
                  <c:v>21.099062320597053</c:v>
                </c:pt>
                <c:pt idx="3993">
                  <c:v>20.242404982839712</c:v>
                </c:pt>
                <c:pt idx="3996">
                  <c:v>20.053727930903086</c:v>
                </c:pt>
                <c:pt idx="3997">
                  <c:v>19.910665393186886</c:v>
                </c:pt>
                <c:pt idx="3998">
                  <c:v>19.708833151581246</c:v>
                </c:pt>
                <c:pt idx="3999">
                  <c:v>20.227147524181664</c:v>
                </c:pt>
                <c:pt idx="4000">
                  <c:v>19.815397457300634</c:v>
                </c:pt>
                <c:pt idx="4003">
                  <c:v>20.154182191956828</c:v>
                </c:pt>
                <c:pt idx="4004">
                  <c:v>19.067992509846967</c:v>
                </c:pt>
                <c:pt idx="4005">
                  <c:v>19.16720506525391</c:v>
                </c:pt>
                <c:pt idx="4006">
                  <c:v>19.330166117251633</c:v>
                </c:pt>
                <c:pt idx="4007">
                  <c:v>18.595064349210563</c:v>
                </c:pt>
                <c:pt idx="4010">
                  <c:v>18.581001865174528</c:v>
                </c:pt>
                <c:pt idx="4011">
                  <c:v>18.826256121285308</c:v>
                </c:pt>
                <c:pt idx="4012">
                  <c:v>18.556733543581828</c:v>
                </c:pt>
                <c:pt idx="4013">
                  <c:v>18.64325484671631</c:v>
                </c:pt>
                <c:pt idx="4014">
                  <c:v>18.104555638536219</c:v>
                </c:pt>
                <c:pt idx="4017">
                  <c:v>17.949809575625679</c:v>
                </c:pt>
                <c:pt idx="4018">
                  <c:v>17.959596647816316</c:v>
                </c:pt>
                <c:pt idx="4019">
                  <c:v>18.561286819600923</c:v>
                </c:pt>
                <c:pt idx="4020">
                  <c:v>18.50708788983394</c:v>
                </c:pt>
                <c:pt idx="4021">
                  <c:v>18.376418152350084</c:v>
                </c:pt>
                <c:pt idx="4024">
                  <c:v>17.619218527798466</c:v>
                </c:pt>
                <c:pt idx="4025">
                  <c:v>18.734210165776137</c:v>
                </c:pt>
                <c:pt idx="4026">
                  <c:v>19.720593214600118</c:v>
                </c:pt>
                <c:pt idx="4027">
                  <c:v>19.299708889039334</c:v>
                </c:pt>
                <c:pt idx="4028">
                  <c:v>19.069155072955549</c:v>
                </c:pt>
                <c:pt idx="4032">
                  <c:v>19.356847616423259</c:v>
                </c:pt>
                <c:pt idx="4033">
                  <c:v>17.143272626549411</c:v>
                </c:pt>
                <c:pt idx="4034">
                  <c:v>17.04058531198233</c:v>
                </c:pt>
                <c:pt idx="4035">
                  <c:v>17.711798975222855</c:v>
                </c:pt>
                <c:pt idx="4038">
                  <c:v>18.424651751794006</c:v>
                </c:pt>
                <c:pt idx="4039">
                  <c:v>17.551470588235293</c:v>
                </c:pt>
                <c:pt idx="4040">
                  <c:v>18.508939974457217</c:v>
                </c:pt>
                <c:pt idx="4041">
                  <c:v>19.161977895794461</c:v>
                </c:pt>
                <c:pt idx="4042">
                  <c:v>19.442769799516562</c:v>
                </c:pt>
                <c:pt idx="4045">
                  <c:v>19.325984029397215</c:v>
                </c:pt>
                <c:pt idx="4046">
                  <c:v>18.547417116422512</c:v>
                </c:pt>
                <c:pt idx="4047">
                  <c:v>18.507592800899886</c:v>
                </c:pt>
                <c:pt idx="4048">
                  <c:v>19.422562405185491</c:v>
                </c:pt>
                <c:pt idx="4049">
                  <c:v>18.659665636414722</c:v>
                </c:pt>
                <c:pt idx="4052">
                  <c:v>17.926429208702217</c:v>
                </c:pt>
                <c:pt idx="4053">
                  <c:v>18.148394542122055</c:v>
                </c:pt>
                <c:pt idx="4054">
                  <c:v>18.918652144315864</c:v>
                </c:pt>
                <c:pt idx="4055">
                  <c:v>17.699523809523811</c:v>
                </c:pt>
                <c:pt idx="4056">
                  <c:v>17.28292349726776</c:v>
                </c:pt>
                <c:pt idx="4059">
                  <c:v>16.944246985852672</c:v>
                </c:pt>
                <c:pt idx="4060">
                  <c:v>17.094106131580787</c:v>
                </c:pt>
                <c:pt idx="4061">
                  <c:v>17.944819259995739</c:v>
                </c:pt>
                <c:pt idx="4062">
                  <c:v>18.738689491476659</c:v>
                </c:pt>
                <c:pt idx="4063">
                  <c:v>17.648980772010987</c:v>
                </c:pt>
                <c:pt idx="4066">
                  <c:v>17.182558310107087</c:v>
                </c:pt>
                <c:pt idx="4067">
                  <c:v>16.859888497652584</c:v>
                </c:pt>
                <c:pt idx="4068">
                  <c:v>16.340980263637025</c:v>
                </c:pt>
                <c:pt idx="4069">
                  <c:v>16.673658821809678</c:v>
                </c:pt>
                <c:pt idx="4070">
                  <c:v>16.373223359599383</c:v>
                </c:pt>
                <c:pt idx="4073">
                  <c:v>16.551213432069801</c:v>
                </c:pt>
                <c:pt idx="4074">
                  <c:v>16.712769051774291</c:v>
                </c:pt>
                <c:pt idx="4075">
                  <c:v>16.618275229357796</c:v>
                </c:pt>
                <c:pt idx="4076">
                  <c:v>16.78870215443844</c:v>
                </c:pt>
                <c:pt idx="4077">
                  <c:v>17.197552969262908</c:v>
                </c:pt>
                <c:pt idx="4080">
                  <c:v>17.730780691299167</c:v>
                </c:pt>
                <c:pt idx="4081">
                  <c:v>17.484526699029125</c:v>
                </c:pt>
                <c:pt idx="4082">
                  <c:v>18.426691582963482</c:v>
                </c:pt>
                <c:pt idx="4083">
                  <c:v>18.021623731459794</c:v>
                </c:pt>
                <c:pt idx="4084">
                  <c:v>17.028342330898699</c:v>
                </c:pt>
                <c:pt idx="4087">
                  <c:v>17.159470304975923</c:v>
                </c:pt>
                <c:pt idx="4088">
                  <c:v>17.422960242695197</c:v>
                </c:pt>
                <c:pt idx="4089">
                  <c:v>17.570712607674238</c:v>
                </c:pt>
                <c:pt idx="4090">
                  <c:v>17.658227848101266</c:v>
                </c:pt>
                <c:pt idx="4091">
                  <c:v>16.519401113114366</c:v>
                </c:pt>
                <c:pt idx="4094">
                  <c:v>17.15372016846046</c:v>
                </c:pt>
                <c:pt idx="4095">
                  <c:v>18.060764430577223</c:v>
                </c:pt>
                <c:pt idx="4096">
                  <c:v>18.38803418803419</c:v>
                </c:pt>
                <c:pt idx="4097">
                  <c:v>18.799060297572435</c:v>
                </c:pt>
                <c:pt idx="4098">
                  <c:v>17.643461900282219</c:v>
                </c:pt>
                <c:pt idx="4101">
                  <c:v>18.701962609572572</c:v>
                </c:pt>
                <c:pt idx="4102">
                  <c:v>18.779477524123322</c:v>
                </c:pt>
                <c:pt idx="4103">
                  <c:v>18.097765363128492</c:v>
                </c:pt>
                <c:pt idx="4104">
                  <c:v>17.179321357285428</c:v>
                </c:pt>
                <c:pt idx="4105">
                  <c:v>17.029822485207099</c:v>
                </c:pt>
                <c:pt idx="4108">
                  <c:v>17.642575039494471</c:v>
                </c:pt>
                <c:pt idx="4109">
                  <c:v>18.164387892199478</c:v>
                </c:pt>
                <c:pt idx="4110">
                  <c:v>18.245686243470001</c:v>
                </c:pt>
                <c:pt idx="4111">
                  <c:v>18.379524796683146</c:v>
                </c:pt>
                <c:pt idx="4112">
                  <c:v>17.750833201079196</c:v>
                </c:pt>
                <c:pt idx="4115">
                  <c:v>18.287403115947704</c:v>
                </c:pt>
                <c:pt idx="4116">
                  <c:v>17.860510498790102</c:v>
                </c:pt>
                <c:pt idx="4117">
                  <c:v>16.951140316969461</c:v>
                </c:pt>
                <c:pt idx="4119">
                  <c:v>17.228176318063959</c:v>
                </c:pt>
                <c:pt idx="4122">
                  <c:v>17.526015228426395</c:v>
                </c:pt>
                <c:pt idx="4123">
                  <c:v>17.940300858470504</c:v>
                </c:pt>
                <c:pt idx="4124">
                  <c:v>17.505188940822311</c:v>
                </c:pt>
                <c:pt idx="4125">
                  <c:v>17.698494453248813</c:v>
                </c:pt>
                <c:pt idx="4126">
                  <c:v>16.127832609553888</c:v>
                </c:pt>
                <c:pt idx="4129">
                  <c:v>15.200949120896219</c:v>
                </c:pt>
                <c:pt idx="4130">
                  <c:v>14.794905748558966</c:v>
                </c:pt>
                <c:pt idx="4131">
                  <c:v>14.959148936170212</c:v>
                </c:pt>
                <c:pt idx="4132">
                  <c:v>15.121150208096862</c:v>
                </c:pt>
                <c:pt idx="4133">
                  <c:v>14.212593703148427</c:v>
                </c:pt>
                <c:pt idx="4136">
                  <c:v>14.513323464100667</c:v>
                </c:pt>
                <c:pt idx="4137">
                  <c:v>14.322498173849525</c:v>
                </c:pt>
                <c:pt idx="4138">
                  <c:v>14.043601963155277</c:v>
                </c:pt>
                <c:pt idx="4139">
                  <c:v>13.135125889436235</c:v>
                </c:pt>
                <c:pt idx="4140">
                  <c:v>13.845480631276899</c:v>
                </c:pt>
                <c:pt idx="4143">
                  <c:v>13.156692913385827</c:v>
                </c:pt>
                <c:pt idx="4144">
                  <c:v>13.100372013163541</c:v>
                </c:pt>
                <c:pt idx="4145">
                  <c:v>13.245555158871833</c:v>
                </c:pt>
                <c:pt idx="4150">
                  <c:v>13.88374211632796</c:v>
                </c:pt>
                <c:pt idx="4151">
                  <c:v>13.811249822669884</c:v>
                </c:pt>
                <c:pt idx="4152">
                  <c:v>13.794855213048791</c:v>
                </c:pt>
                <c:pt idx="4154">
                  <c:v>13.304557911438051</c:v>
                </c:pt>
                <c:pt idx="4157">
                  <c:v>14.637240465321749</c:v>
                </c:pt>
                <c:pt idx="4158">
                  <c:v>15.602310231023102</c:v>
                </c:pt>
                <c:pt idx="4159">
                  <c:v>14.773740345715334</c:v>
                </c:pt>
                <c:pt idx="4160">
                  <c:v>14.925167070573551</c:v>
                </c:pt>
                <c:pt idx="4161">
                  <c:v>13.954983922829582</c:v>
                </c:pt>
                <c:pt idx="4164">
                  <c:v>14.231670897416754</c:v>
                </c:pt>
                <c:pt idx="4165">
                  <c:v>14.656160458452725</c:v>
                </c:pt>
                <c:pt idx="4166">
                  <c:v>14.15979655355652</c:v>
                </c:pt>
                <c:pt idx="4167">
                  <c:v>13.73381734810852</c:v>
                </c:pt>
                <c:pt idx="4168">
                  <c:v>13.079804069329315</c:v>
                </c:pt>
                <c:pt idx="4172">
                  <c:v>12.817169373549886</c:v>
                </c:pt>
                <c:pt idx="4173">
                  <c:v>12.863439194422929</c:v>
                </c:pt>
                <c:pt idx="4174">
                  <c:v>12.396179913739987</c:v>
                </c:pt>
                <c:pt idx="4175">
                  <c:v>12.659241891363815</c:v>
                </c:pt>
                <c:pt idx="4178">
                  <c:v>12.12794457274827</c:v>
                </c:pt>
                <c:pt idx="4179">
                  <c:v>12.320935175345376</c:v>
                </c:pt>
                <c:pt idx="4180">
                  <c:v>12.446757164404223</c:v>
                </c:pt>
                <c:pt idx="4181">
                  <c:v>12.250095339791017</c:v>
                </c:pt>
                <c:pt idx="4182">
                  <c:v>12.691713483146065</c:v>
                </c:pt>
                <c:pt idx="4185">
                  <c:v>11.972413793103449</c:v>
                </c:pt>
                <c:pt idx="4186">
                  <c:v>13.375671258463694</c:v>
                </c:pt>
                <c:pt idx="4187">
                  <c:v>13.328210329224527</c:v>
                </c:pt>
                <c:pt idx="4188">
                  <c:v>12.864915425987995</c:v>
                </c:pt>
                <c:pt idx="4189">
                  <c:v>12.44506095654892</c:v>
                </c:pt>
                <c:pt idx="4192">
                  <c:v>12.478167281672818</c:v>
                </c:pt>
                <c:pt idx="4193">
                  <c:v>12.728001850852163</c:v>
                </c:pt>
                <c:pt idx="4194">
                  <c:v>12.334827639511515</c:v>
                </c:pt>
                <c:pt idx="4195">
                  <c:v>12.568612171744721</c:v>
                </c:pt>
                <c:pt idx="4196">
                  <c:v>12.232706854870155</c:v>
                </c:pt>
                <c:pt idx="4200">
                  <c:v>11.740937153712204</c:v>
                </c:pt>
                <c:pt idx="4201">
                  <c:v>11.776357573832962</c:v>
                </c:pt>
                <c:pt idx="4202">
                  <c:v>11.970562770562772</c:v>
                </c:pt>
                <c:pt idx="4203">
                  <c:v>11.401874354697799</c:v>
                </c:pt>
                <c:pt idx="4206">
                  <c:v>11.270745428973278</c:v>
                </c:pt>
                <c:pt idx="4207">
                  <c:v>11.248217503721696</c:v>
                </c:pt>
                <c:pt idx="4208">
                  <c:v>11.193434935521688</c:v>
                </c:pt>
                <c:pt idx="4209">
                  <c:v>10.884681583476764</c:v>
                </c:pt>
                <c:pt idx="4210">
                  <c:v>10.895602657386904</c:v>
                </c:pt>
                <c:pt idx="4213">
                  <c:v>11.803429660209591</c:v>
                </c:pt>
                <c:pt idx="4214">
                  <c:v>11.974871185097106</c:v>
                </c:pt>
                <c:pt idx="4215">
                  <c:v>11.488888888888891</c:v>
                </c:pt>
                <c:pt idx="4216">
                  <c:v>11.461728395061726</c:v>
                </c:pt>
                <c:pt idx="4217">
                  <c:v>10.587217569916259</c:v>
                </c:pt>
                <c:pt idx="4220">
                  <c:v>10.475606844409073</c:v>
                </c:pt>
                <c:pt idx="4221">
                  <c:v>10.350309004146132</c:v>
                </c:pt>
                <c:pt idx="4222">
                  <c:v>10.454559674644143</c:v>
                </c:pt>
                <c:pt idx="4223">
                  <c:v>10.324440619621342</c:v>
                </c:pt>
                <c:pt idx="4224">
                  <c:v>10.30530802014723</c:v>
                </c:pt>
                <c:pt idx="4227">
                  <c:v>9.8833001073454998</c:v>
                </c:pt>
                <c:pt idx="4228">
                  <c:v>9.9596662030598075</c:v>
                </c:pt>
                <c:pt idx="4229">
                  <c:v>9.7391469916222402</c:v>
                </c:pt>
                <c:pt idx="4230">
                  <c:v>9.179138321995465</c:v>
                </c:pt>
                <c:pt idx="4231">
                  <c:v>10.041995719241275</c:v>
                </c:pt>
                <c:pt idx="4234">
                  <c:v>10.488051335005165</c:v>
                </c:pt>
                <c:pt idx="4235">
                  <c:v>10.426667653809135</c:v>
                </c:pt>
                <c:pt idx="4236">
                  <c:v>10.43671261301319</c:v>
                </c:pt>
                <c:pt idx="4237">
                  <c:v>10.425222312045271</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10.105215894634437</c:v>
                </c:pt>
                <c:pt idx="4280">
                  <c:v>10.566554934823092</c:v>
                </c:pt>
                <c:pt idx="4283">
                  <c:v>10.651539708265803</c:v>
                </c:pt>
                <c:pt idx="4284">
                  <c:v>10.990352992764745</c:v>
                </c:pt>
                <c:pt idx="4285">
                  <c:v>11.063789180063129</c:v>
                </c:pt>
                <c:pt idx="4286">
                  <c:v>10.308191403081914</c:v>
                </c:pt>
                <c:pt idx="4287">
                  <c:v>10.216378162450068</c:v>
                </c:pt>
                <c:pt idx="4290">
                  <c:v>10.158737216540683</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10.212814974802017</c:v>
                </c:pt>
                <c:pt idx="4320">
                  <c:v>9.8308526011560708</c:v>
                </c:pt>
                <c:pt idx="4321">
                  <c:v>10.264295977011496</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7.5363132461625915</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5.3955696202531644</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7.7933551644153365</c:v>
                </c:pt>
                <c:pt idx="4417">
                  <c:v>7.7751691474966176</c:v>
                </c:pt>
                <c:pt idx="4418">
                  <c:v>7.9119935060542534</c:v>
                </c:pt>
                <c:pt idx="4419">
                  <c:v>8.2202058504875417</c:v>
                </c:pt>
                <c:pt idx="4420">
                  <c:v>8.3913428766189497</c:v>
                </c:pt>
                <c:pt idx="4423">
                  <c:v>8.2398634812286691</c:v>
                </c:pt>
                <c:pt idx="4424">
                  <c:v>7.7345522029005425</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10.477590007347537</c:v>
                </c:pt>
                <c:pt idx="4446">
                  <c:v>10.969774143824141</c:v>
                </c:pt>
                <c:pt idx="4447">
                  <c:v>11.321200000000001</c:v>
                </c:pt>
                <c:pt idx="4448">
                  <c:v>11.079094540612516</c:v>
                </c:pt>
                <c:pt idx="4451">
                  <c:v>10.262467541114587</c:v>
                </c:pt>
                <c:pt idx="4452">
                  <c:v>10.362511765496839</c:v>
                </c:pt>
                <c:pt idx="4453">
                  <c:v>10.586337504227258</c:v>
                </c:pt>
                <c:pt idx="4454">
                  <c:v>9.4773464971598607</c:v>
                </c:pt>
                <c:pt idx="4455">
                  <c:v>9.4696621621621624</c:v>
                </c:pt>
                <c:pt idx="4458">
                  <c:v>9.9723801787164916</c:v>
                </c:pt>
                <c:pt idx="4459">
                  <c:v>10.073202346841317</c:v>
                </c:pt>
                <c:pt idx="4460">
                  <c:v>10.372535736061245</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6.0384229869695965</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7.5889529427537195</c:v>
                </c:pt>
                <c:pt idx="4486">
                  <c:v>10.010051254742729</c:v>
                </c:pt>
                <c:pt idx="4487">
                  <c:v>9.7273450975189064</c:v>
                </c:pt>
                <c:pt idx="4488">
                  <c:v>10.553147779986748</c:v>
                </c:pt>
                <c:pt idx="4489">
                  <c:v>10.306679894179895</c:v>
                </c:pt>
                <c:pt idx="4490">
                  <c:v>10.251725511016724</c:v>
                </c:pt>
                <c:pt idx="4493">
                  <c:v>11.023060796645705</c:v>
                </c:pt>
                <c:pt idx="4494">
                  <c:v>11.771355083254365</c:v>
                </c:pt>
                <c:pt idx="4495">
                  <c:v>12.168675514626219</c:v>
                </c:pt>
                <c:pt idx="4496">
                  <c:v>11.62131704005431</c:v>
                </c:pt>
                <c:pt idx="4497">
                  <c:v>12.039100088093786</c:v>
                </c:pt>
                <c:pt idx="4500">
                  <c:v>12.595138936300948</c:v>
                </c:pt>
                <c:pt idx="4501">
                  <c:v>12.968365311876765</c:v>
                </c:pt>
                <c:pt idx="4502">
                  <c:v>13.045123626373627</c:v>
                </c:pt>
                <c:pt idx="4503">
                  <c:v>13.432684933417001</c:v>
                </c:pt>
                <c:pt idx="4504">
                  <c:v>13.961567970984168</c:v>
                </c:pt>
                <c:pt idx="4507">
                  <c:v>13.741578507795101</c:v>
                </c:pt>
                <c:pt idx="4508">
                  <c:v>13.277960641501508</c:v>
                </c:pt>
                <c:pt idx="4509">
                  <c:v>13.256864667974224</c:v>
                </c:pt>
                <c:pt idx="4510">
                  <c:v>13.61821086261981</c:v>
                </c:pt>
                <c:pt idx="4514">
                  <c:v>13.990350572717807</c:v>
                </c:pt>
                <c:pt idx="4515">
                  <c:v>14.199473428947551</c:v>
                </c:pt>
                <c:pt idx="4516">
                  <c:v>13.746547635653512</c:v>
                </c:pt>
                <c:pt idx="4517">
                  <c:v>13.776343190337359</c:v>
                </c:pt>
                <c:pt idx="4521">
                  <c:v>14.432483146848288</c:v>
                </c:pt>
                <c:pt idx="4522">
                  <c:v>14.615634953607538</c:v>
                </c:pt>
                <c:pt idx="4523">
                  <c:v>15.374703832752614</c:v>
                </c:pt>
                <c:pt idx="4524">
                  <c:v>17.903453579418343</c:v>
                </c:pt>
                <c:pt idx="4525">
                  <c:v>15.67266867512086</c:v>
                </c:pt>
                <c:pt idx="4528">
                  <c:v>13.543295704845814</c:v>
                </c:pt>
                <c:pt idx="4529">
                  <c:v>13.116290311442581</c:v>
                </c:pt>
                <c:pt idx="4530">
                  <c:v>13.136098331387764</c:v>
                </c:pt>
                <c:pt idx="4531">
                  <c:v>13.582562474112937</c:v>
                </c:pt>
                <c:pt idx="4532">
                  <c:v>13.427438430499514</c:v>
                </c:pt>
                <c:pt idx="4536">
                  <c:v>13.158554520624694</c:v>
                </c:pt>
                <c:pt idx="4537">
                  <c:v>13.367817718652702</c:v>
                </c:pt>
                <c:pt idx="4538">
                  <c:v>13.383959044368599</c:v>
                </c:pt>
                <c:pt idx="4539">
                  <c:v>13.678599221789884</c:v>
                </c:pt>
                <c:pt idx="4542">
                  <c:v>13.880008479966081</c:v>
                </c:pt>
                <c:pt idx="4543">
                  <c:v>13.581895633652824</c:v>
                </c:pt>
                <c:pt idx="4544">
                  <c:v>13.13402501421262</c:v>
                </c:pt>
                <c:pt idx="4545">
                  <c:v>12.958925637545539</c:v>
                </c:pt>
                <c:pt idx="4546">
                  <c:v>12.843047400830587</c:v>
                </c:pt>
                <c:pt idx="4549">
                  <c:v>12.990009343779199</c:v>
                </c:pt>
                <c:pt idx="4550">
                  <c:v>13.383583267561169</c:v>
                </c:pt>
                <c:pt idx="4551">
                  <c:v>13.436141304347824</c:v>
                </c:pt>
                <c:pt idx="4552">
                  <c:v>13.470571242868489</c:v>
                </c:pt>
                <c:pt idx="4553">
                  <c:v>13.972755824994524</c:v>
                </c:pt>
                <c:pt idx="4556">
                  <c:v>14.288336380255943</c:v>
                </c:pt>
                <c:pt idx="4557">
                  <c:v>13.729215116279072</c:v>
                </c:pt>
                <c:pt idx="4558">
                  <c:v>13.60029112081514</c:v>
                </c:pt>
                <c:pt idx="4559">
                  <c:v>13.746391602274386</c:v>
                </c:pt>
                <c:pt idx="4560">
                  <c:v>13.768641320365461</c:v>
                </c:pt>
                <c:pt idx="4564">
                  <c:v>14.115686130852078</c:v>
                </c:pt>
                <c:pt idx="4565">
                  <c:v>13.589319539559959</c:v>
                </c:pt>
                <c:pt idx="4566">
                  <c:v>13.572639492887154</c:v>
                </c:pt>
                <c:pt idx="4567">
                  <c:v>12.864117168429615</c:v>
                </c:pt>
                <c:pt idx="4570">
                  <c:v>12.31263760457948</c:v>
                </c:pt>
                <c:pt idx="4571">
                  <c:v>12.331958459158873</c:v>
                </c:pt>
                <c:pt idx="4572">
                  <c:v>12.359267734553777</c:v>
                </c:pt>
                <c:pt idx="4573">
                  <c:v>12.235451108310476</c:v>
                </c:pt>
                <c:pt idx="4574">
                  <c:v>11.96138540899042</c:v>
                </c:pt>
                <c:pt idx="4577">
                  <c:v>12.177670979667283</c:v>
                </c:pt>
                <c:pt idx="4578">
                  <c:v>12.031148509005021</c:v>
                </c:pt>
                <c:pt idx="4579">
                  <c:v>11.899127629939153</c:v>
                </c:pt>
                <c:pt idx="4580">
                  <c:v>11.92551946151595</c:v>
                </c:pt>
                <c:pt idx="4581">
                  <c:v>11.448682079222502</c:v>
                </c:pt>
                <c:pt idx="4584">
                  <c:v>11.157004830917874</c:v>
                </c:pt>
                <c:pt idx="4585">
                  <c:v>11.344028914951684</c:v>
                </c:pt>
                <c:pt idx="4586">
                  <c:v>11.124467303453345</c:v>
                </c:pt>
                <c:pt idx="4587">
                  <c:v>11.161089551145933</c:v>
                </c:pt>
                <c:pt idx="4588">
                  <c:v>10.776244097348346</c:v>
                </c:pt>
                <c:pt idx="4591">
                  <c:v>10.674133527909522</c:v>
                </c:pt>
                <c:pt idx="4592">
                  <c:v>10.883771770021131</c:v>
                </c:pt>
                <c:pt idx="4593">
                  <c:v>10.584981099156732</c:v>
                </c:pt>
                <c:pt idx="4594">
                  <c:v>10.459663250366033</c:v>
                </c:pt>
                <c:pt idx="4595">
                  <c:v>10.093076468851491</c:v>
                </c:pt>
                <c:pt idx="4598">
                  <c:v>10.176081953826738</c:v>
                </c:pt>
                <c:pt idx="4599">
                  <c:v>10.291293734743695</c:v>
                </c:pt>
                <c:pt idx="4600">
                  <c:v>10.277552856500224</c:v>
                </c:pt>
                <c:pt idx="4601">
                  <c:v>10.238170110811621</c:v>
                </c:pt>
                <c:pt idx="4602">
                  <c:v>10.010634314386278</c:v>
                </c:pt>
                <c:pt idx="4605">
                  <c:v>9.6951228565065719</c:v>
                </c:pt>
                <c:pt idx="4606">
                  <c:v>9.5860406467883106</c:v>
                </c:pt>
                <c:pt idx="4607">
                  <c:v>9.9423547740930331</c:v>
                </c:pt>
                <c:pt idx="4608">
                  <c:v>9.4187704187704178</c:v>
                </c:pt>
                <c:pt idx="4613">
                  <c:v>10.589429680501643</c:v>
                </c:pt>
                <c:pt idx="4614">
                  <c:v>10.429385307346328</c:v>
                </c:pt>
                <c:pt idx="4615">
                  <c:v>10.053549939831528</c:v>
                </c:pt>
                <c:pt idx="4616">
                  <c:v>9.9364913329348479</c:v>
                </c:pt>
                <c:pt idx="4619">
                  <c:v>10.140890688259109</c:v>
                </c:pt>
                <c:pt idx="4620">
                  <c:v>9.9666494883310008</c:v>
                </c:pt>
                <c:pt idx="4621">
                  <c:v>10.394050679397726</c:v>
                </c:pt>
                <c:pt idx="4622">
                  <c:v>10.473715298287065</c:v>
                </c:pt>
                <c:pt idx="4623">
                  <c:v>10.001994828223125</c:v>
                </c:pt>
                <c:pt idx="4626">
                  <c:v>10.205628350208457</c:v>
                </c:pt>
                <c:pt idx="4627">
                  <c:v>9.9371941272430675</c:v>
                </c:pt>
                <c:pt idx="4628">
                  <c:v>10.097659463097285</c:v>
                </c:pt>
                <c:pt idx="4629">
                  <c:v>10.097833420796162</c:v>
                </c:pt>
                <c:pt idx="4630">
                  <c:v>10.426489369694238</c:v>
                </c:pt>
                <c:pt idx="4633">
                  <c:v>10.828241123038813</c:v>
                </c:pt>
                <c:pt idx="4634">
                  <c:v>10.725206922498119</c:v>
                </c:pt>
                <c:pt idx="4635">
                  <c:v>10.787391468478674</c:v>
                </c:pt>
                <c:pt idx="4636">
                  <c:v>10.907060953530475</c:v>
                </c:pt>
                <c:pt idx="4637">
                  <c:v>10.090424333458504</c:v>
                </c:pt>
                <c:pt idx="4640">
                  <c:v>9.9430427557032779</c:v>
                </c:pt>
                <c:pt idx="4641">
                  <c:v>10.316754526701811</c:v>
                </c:pt>
                <c:pt idx="4642">
                  <c:v>10.55400804704426</c:v>
                </c:pt>
                <c:pt idx="4643">
                  <c:v>10.636992221261885</c:v>
                </c:pt>
                <c:pt idx="4644">
                  <c:v>10.460615094931745</c:v>
                </c:pt>
                <c:pt idx="4647">
                  <c:v>10.727735368956743</c:v>
                </c:pt>
                <c:pt idx="4648">
                  <c:v>11.144668451724682</c:v>
                </c:pt>
                <c:pt idx="4649">
                  <c:v>11.23585054390667</c:v>
                </c:pt>
                <c:pt idx="4650">
                  <c:v>11.540954953523478</c:v>
                </c:pt>
                <c:pt idx="4651">
                  <c:v>11.656019852705731</c:v>
                </c:pt>
                <c:pt idx="4654">
                  <c:v>11.984290225929225</c:v>
                </c:pt>
                <c:pt idx="4655">
                  <c:v>12.127615062761508</c:v>
                </c:pt>
                <c:pt idx="4656">
                  <c:v>11.894702526487368</c:v>
                </c:pt>
                <c:pt idx="4657">
                  <c:v>11.39062753364683</c:v>
                </c:pt>
                <c:pt idx="4658">
                  <c:v>11.242058093942546</c:v>
                </c:pt>
                <c:pt idx="4661">
                  <c:v>11.256310679611651</c:v>
                </c:pt>
                <c:pt idx="4662">
                  <c:v>11.382475660639779</c:v>
                </c:pt>
                <c:pt idx="4663">
                  <c:v>11.607685433422699</c:v>
                </c:pt>
                <c:pt idx="4664">
                  <c:v>11.742309261525907</c:v>
                </c:pt>
                <c:pt idx="4665">
                  <c:v>11.86781330749354</c:v>
                </c:pt>
                <c:pt idx="4669">
                  <c:v>12.315837104072397</c:v>
                </c:pt>
                <c:pt idx="4670">
                  <c:v>12.056965133409724</c:v>
                </c:pt>
                <c:pt idx="4671">
                  <c:v>12.396967720899903</c:v>
                </c:pt>
                <c:pt idx="4672">
                  <c:v>13.006633499170812</c:v>
                </c:pt>
                <c:pt idx="4675">
                  <c:v>13.316079939794298</c:v>
                </c:pt>
                <c:pt idx="4676">
                  <c:v>13.963238988444147</c:v>
                </c:pt>
                <c:pt idx="4677">
                  <c:v>13.486677768526228</c:v>
                </c:pt>
                <c:pt idx="4678">
                  <c:v>13.249315068493152</c:v>
                </c:pt>
                <c:pt idx="4679">
                  <c:v>13.159726230724829</c:v>
                </c:pt>
                <c:pt idx="4682">
                  <c:v>13.752469589354234</c:v>
                </c:pt>
                <c:pt idx="4683">
                  <c:v>14.215287975199871</c:v>
                </c:pt>
                <c:pt idx="4684">
                  <c:v>14.248839292986887</c:v>
                </c:pt>
                <c:pt idx="4685">
                  <c:v>14.1773032435493</c:v>
                </c:pt>
                <c:pt idx="4686">
                  <c:v>14.249676689298415</c:v>
                </c:pt>
                <c:pt idx="4689">
                  <c:v>14.172786700024211</c:v>
                </c:pt>
                <c:pt idx="4690">
                  <c:v>13.547642356012402</c:v>
                </c:pt>
                <c:pt idx="4691">
                  <c:v>13.616657159155734</c:v>
                </c:pt>
                <c:pt idx="4692">
                  <c:v>13.571032458000328</c:v>
                </c:pt>
                <c:pt idx="4693">
                  <c:v>13.424760045550675</c:v>
                </c:pt>
                <c:pt idx="4696">
                  <c:v>13.403436259016129</c:v>
                </c:pt>
                <c:pt idx="4697">
                  <c:v>13.083128381701918</c:v>
                </c:pt>
                <c:pt idx="4698">
                  <c:v>12.58846059815826</c:v>
                </c:pt>
                <c:pt idx="4699">
                  <c:v>12.557916937053861</c:v>
                </c:pt>
                <c:pt idx="4700">
                  <c:v>12.826904686005738</c:v>
                </c:pt>
                <c:pt idx="4704">
                  <c:v>13.147706494951903</c:v>
                </c:pt>
                <c:pt idx="4705">
                  <c:v>12.916049972149281</c:v>
                </c:pt>
                <c:pt idx="4706">
                  <c:v>12.417140600315957</c:v>
                </c:pt>
                <c:pt idx="4707">
                  <c:v>11.765134129935904</c:v>
                </c:pt>
                <c:pt idx="4710">
                  <c:v>11.98870505886096</c:v>
                </c:pt>
                <c:pt idx="4711">
                  <c:v>12.100087516906676</c:v>
                </c:pt>
                <c:pt idx="4712">
                  <c:v>11.784539085255451</c:v>
                </c:pt>
                <c:pt idx="4713">
                  <c:v>11.776036794512006</c:v>
                </c:pt>
                <c:pt idx="4714">
                  <c:v>12.276</c:v>
                </c:pt>
                <c:pt idx="4717">
                  <c:v>12.000926140310259</c:v>
                </c:pt>
                <c:pt idx="4718">
                  <c:v>12.186156960448459</c:v>
                </c:pt>
                <c:pt idx="4719">
                  <c:v>12.504486229226808</c:v>
                </c:pt>
                <c:pt idx="4720">
                  <c:v>12.392762645914395</c:v>
                </c:pt>
                <c:pt idx="4721">
                  <c:v>12.400480731953168</c:v>
                </c:pt>
                <c:pt idx="4724">
                  <c:v>12.262392699713867</c:v>
                </c:pt>
                <c:pt idx="4725">
                  <c:v>12.349574157906851</c:v>
                </c:pt>
                <c:pt idx="4726">
                  <c:v>12.467287561576356</c:v>
                </c:pt>
                <c:pt idx="4727">
                  <c:v>12.52429413115005</c:v>
                </c:pt>
                <c:pt idx="4728">
                  <c:v>12.589883328216152</c:v>
                </c:pt>
                <c:pt idx="4731">
                  <c:v>12.885642163237206</c:v>
                </c:pt>
                <c:pt idx="4732">
                  <c:v>12.328719461462825</c:v>
                </c:pt>
                <c:pt idx="4733">
                  <c:v>12.316901408450704</c:v>
                </c:pt>
                <c:pt idx="4734">
                  <c:v>12.518507281553397</c:v>
                </c:pt>
                <c:pt idx="4735">
                  <c:v>12.086141469338191</c:v>
                </c:pt>
                <c:pt idx="4738">
                  <c:v>11.62997057270052</c:v>
                </c:pt>
                <c:pt idx="4739">
                  <c:v>11.5025508261631</c:v>
                </c:pt>
                <c:pt idx="4740">
                  <c:v>11.474953902888752</c:v>
                </c:pt>
                <c:pt idx="4741">
                  <c:v>11.784362783424552</c:v>
                </c:pt>
                <c:pt idx="4742">
                  <c:v>11.5895773107274</c:v>
                </c:pt>
                <c:pt idx="4745">
                  <c:v>11.623790951638066</c:v>
                </c:pt>
                <c:pt idx="4746">
                  <c:v>11.348989113530328</c:v>
                </c:pt>
                <c:pt idx="4747">
                  <c:v>11.516692546583851</c:v>
                </c:pt>
                <c:pt idx="4748">
                  <c:v>11.39677469616703</c:v>
                </c:pt>
                <c:pt idx="4749">
                  <c:v>11.240579026040438</c:v>
                </c:pt>
                <c:pt idx="4752">
                  <c:v>11.058879093198993</c:v>
                </c:pt>
                <c:pt idx="4753">
                  <c:v>11.005233526286577</c:v>
                </c:pt>
                <c:pt idx="4754">
                  <c:v>10.787203678744152</c:v>
                </c:pt>
                <c:pt idx="4755">
                  <c:v>10.343102497439535</c:v>
                </c:pt>
                <c:pt idx="4756">
                  <c:v>10.058601431605444</c:v>
                </c:pt>
                <c:pt idx="4759">
                  <c:v>10.12259842519685</c:v>
                </c:pt>
                <c:pt idx="4760">
                  <c:v>10.219242902208203</c:v>
                </c:pt>
                <c:pt idx="4761">
                  <c:v>9.9369531250000005</c:v>
                </c:pt>
                <c:pt idx="4762">
                  <c:v>9.9496021220159161</c:v>
                </c:pt>
                <c:pt idx="4763">
                  <c:v>9.9371980676328509</c:v>
                </c:pt>
                <c:pt idx="4767">
                  <c:v>10.221437539234151</c:v>
                </c:pt>
                <c:pt idx="4768">
                  <c:v>10.232417106403087</c:v>
                </c:pt>
                <c:pt idx="4769">
                  <c:v>10.164294140778606</c:v>
                </c:pt>
                <c:pt idx="4770">
                  <c:v>10.15630648330059</c:v>
                </c:pt>
                <c:pt idx="4773">
                  <c:v>10.202562299820327</c:v>
                </c:pt>
                <c:pt idx="4774">
                  <c:v>10.561712062256809</c:v>
                </c:pt>
                <c:pt idx="4775">
                  <c:v>10.65871121718377</c:v>
                </c:pt>
                <c:pt idx="4776">
                  <c:v>10.664398226028444</c:v>
                </c:pt>
                <c:pt idx="4777">
                  <c:v>10.731316998468607</c:v>
                </c:pt>
                <c:pt idx="4780">
                  <c:v>10.459002600581307</c:v>
                </c:pt>
                <c:pt idx="4781">
                  <c:v>10.266387195121952</c:v>
                </c:pt>
                <c:pt idx="4782">
                  <c:v>10.257557617479796</c:v>
                </c:pt>
                <c:pt idx="4783">
                  <c:v>10.442693087142537</c:v>
                </c:pt>
                <c:pt idx="4784">
                  <c:v>10.093722039964211</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10.687053095998783</c:v>
                </c:pt>
                <c:pt idx="4851">
                  <c:v>10.913679027542699</c:v>
                </c:pt>
                <c:pt idx="4852">
                  <c:v>10.946321006481128</c:v>
                </c:pt>
                <c:pt idx="4853">
                  <c:v>11.094488787533257</c:v>
                </c:pt>
                <c:pt idx="4854">
                  <c:v>10.889551562735921</c:v>
                </c:pt>
                <c:pt idx="4857">
                  <c:v>11.47793674698795</c:v>
                </c:pt>
                <c:pt idx="4858">
                  <c:v>11.432163436354113</c:v>
                </c:pt>
                <c:pt idx="4859">
                  <c:v>11.547499999999999</c:v>
                </c:pt>
                <c:pt idx="4860">
                  <c:v>11.66429544422582</c:v>
                </c:pt>
                <c:pt idx="4861">
                  <c:v>11.251661129568106</c:v>
                </c:pt>
                <c:pt idx="4864">
                  <c:v>11.694806663149167</c:v>
                </c:pt>
                <c:pt idx="4865">
                  <c:v>11.04093784890212</c:v>
                </c:pt>
                <c:pt idx="4866">
                  <c:v>10.771107784431138</c:v>
                </c:pt>
                <c:pt idx="4867">
                  <c:v>10.793095633781538</c:v>
                </c:pt>
                <c:pt idx="4868">
                  <c:v>10.260859728506787</c:v>
                </c:pt>
                <c:pt idx="4871">
                  <c:v>10.634365254430667</c:v>
                </c:pt>
                <c:pt idx="4872">
                  <c:v>10.809350057012541</c:v>
                </c:pt>
                <c:pt idx="4873">
                  <c:v>10.428691275167786</c:v>
                </c:pt>
                <c:pt idx="4874">
                  <c:v>10.64972443355787</c:v>
                </c:pt>
                <c:pt idx="4878">
                  <c:v>10.513474421437271</c:v>
                </c:pt>
                <c:pt idx="4879">
                  <c:v>10.595680181887078</c:v>
                </c:pt>
                <c:pt idx="4880">
                  <c:v>10.876903166869671</c:v>
                </c:pt>
                <c:pt idx="4881">
                  <c:v>10.835993975903614</c:v>
                </c:pt>
                <c:pt idx="4882">
                  <c:v>10.76949558449334</c:v>
                </c:pt>
                <c:pt idx="4885">
                  <c:v>11.598291878933175</c:v>
                </c:pt>
                <c:pt idx="4886">
                  <c:v>11.713061619849491</c:v>
                </c:pt>
                <c:pt idx="4887">
                  <c:v>11.665178233557858</c:v>
                </c:pt>
                <c:pt idx="4888">
                  <c:v>11.695745168436332</c:v>
                </c:pt>
                <c:pt idx="4889">
                  <c:v>11.628886659979941</c:v>
                </c:pt>
                <c:pt idx="4892">
                  <c:v>11.866155157715262</c:v>
                </c:pt>
                <c:pt idx="4893">
                  <c:v>11.640562248995986</c:v>
                </c:pt>
                <c:pt idx="4894">
                  <c:v>11.959839667000695</c:v>
                </c:pt>
                <c:pt idx="4895">
                  <c:v>11.574210167436929</c:v>
                </c:pt>
                <c:pt idx="4896">
                  <c:v>11.188703273653458</c:v>
                </c:pt>
                <c:pt idx="4900">
                  <c:v>11.5273352778401</c:v>
                </c:pt>
                <c:pt idx="4901">
                  <c:v>11.311120983266697</c:v>
                </c:pt>
                <c:pt idx="4902">
                  <c:v>11.567473277909739</c:v>
                </c:pt>
                <c:pt idx="4903">
                  <c:v>11.903853265291028</c:v>
                </c:pt>
                <c:pt idx="4906">
                  <c:v>11.859995578807752</c:v>
                </c:pt>
                <c:pt idx="4907">
                  <c:v>11.186084142394824</c:v>
                </c:pt>
                <c:pt idx="4908">
                  <c:v>10.96703457349609</c:v>
                </c:pt>
                <c:pt idx="4909">
                  <c:v>10.963910761154857</c:v>
                </c:pt>
                <c:pt idx="4910">
                  <c:v>10.620495988329687</c:v>
                </c:pt>
                <c:pt idx="4913">
                  <c:v>11.008033888401986</c:v>
                </c:pt>
                <c:pt idx="4914">
                  <c:v>10.957615412577244</c:v>
                </c:pt>
                <c:pt idx="4915">
                  <c:v>11.240672317612113</c:v>
                </c:pt>
                <c:pt idx="4916">
                  <c:v>11.635431065842125</c:v>
                </c:pt>
                <c:pt idx="4917">
                  <c:v>11.207394908664076</c:v>
                </c:pt>
                <c:pt idx="4920">
                  <c:v>10.869327824097986</c:v>
                </c:pt>
                <c:pt idx="4921">
                  <c:v>10.603887055372205</c:v>
                </c:pt>
                <c:pt idx="4922">
                  <c:v>10.54458855426101</c:v>
                </c:pt>
                <c:pt idx="4923">
                  <c:v>10.302190532196414</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10.083333333333334</c:v>
                </c:pt>
                <c:pt idx="4965">
                  <c:v>10.306271234428085</c:v>
                </c:pt>
                <c:pt idx="4966">
                  <c:v>9.9775416223875304</c:v>
                </c:pt>
                <c:pt idx="4969">
                  <c:v>10.57119441277081</c:v>
                </c:pt>
                <c:pt idx="4970">
                  <c:v>10.351699132660315</c:v>
                </c:pt>
                <c:pt idx="4971">
                  <c:v>10.285663591199432</c:v>
                </c:pt>
                <c:pt idx="4972">
                  <c:v>10.368973041458435</c:v>
                </c:pt>
                <c:pt idx="4973">
                  <c:v>10.417367937203878</c:v>
                </c:pt>
                <c:pt idx="4976">
                  <c:v>10.081530898876405</c:v>
                </c:pt>
                <c:pt idx="4977">
                  <c:v>10.158266271353945</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10.172442301067862</c:v>
                </c:pt>
                <c:pt idx="4993">
                  <c:v>10.124314317059792</c:v>
                </c:pt>
                <c:pt idx="4998">
                  <c:v>10.078128206882399</c:v>
                </c:pt>
                <c:pt idx="4999">
                  <c:v>10.11283065175893</c:v>
                </c:pt>
                <c:pt idx="5000">
                  <c:v>10.095849668784641</c:v>
                </c:pt>
                <c:pt idx="5001">
                  <c:v>10.349327052489906</c:v>
                </c:pt>
                <c:pt idx="5004">
                  <c:v>10.572218103390174</c:v>
                </c:pt>
                <c:pt idx="5005">
                  <c:v>10.612990527740189</c:v>
                </c:pt>
                <c:pt idx="5006">
                  <c:v>10.517336379518882</c:v>
                </c:pt>
                <c:pt idx="5007">
                  <c:v>10.335425948427165</c:v>
                </c:pt>
                <c:pt idx="5008">
                  <c:v>9.9706227156747822</c:v>
                </c:pt>
                <c:pt idx="5011">
                  <c:v>10.137389733972357</c:v>
                </c:pt>
                <c:pt idx="5012">
                  <c:v>9.9511770441565695</c:v>
                </c:pt>
                <c:pt idx="5013">
                  <c:v>10.046876088319289</c:v>
                </c:pt>
                <c:pt idx="5014">
                  <c:v>9.8784709955486463</c:v>
                </c:pt>
                <c:pt idx="5015">
                  <c:v>9.7667366946778724</c:v>
                </c:pt>
                <c:pt idx="5018">
                  <c:v>10.150675245704591</c:v>
                </c:pt>
                <c:pt idx="5019">
                  <c:v>10.226871780396584</c:v>
                </c:pt>
                <c:pt idx="5020">
                  <c:v>9.9469318900681802</c:v>
                </c:pt>
                <c:pt idx="5021">
                  <c:v>9.8009113214160521</c:v>
                </c:pt>
                <c:pt idx="5022">
                  <c:v>9.7004284610521871</c:v>
                </c:pt>
                <c:pt idx="5025">
                  <c:v>10.385663338088444</c:v>
                </c:pt>
                <c:pt idx="5026">
                  <c:v>10.576832990276102</c:v>
                </c:pt>
                <c:pt idx="5027">
                  <c:v>10.56763096168882</c:v>
                </c:pt>
                <c:pt idx="5028">
                  <c:v>10.517857142857142</c:v>
                </c:pt>
                <c:pt idx="5029">
                  <c:v>10.422432527164389</c:v>
                </c:pt>
                <c:pt idx="5033">
                  <c:v>10.975530066041015</c:v>
                </c:pt>
                <c:pt idx="5034">
                  <c:v>10.934342032204331</c:v>
                </c:pt>
                <c:pt idx="5035">
                  <c:v>10.942185338865837</c:v>
                </c:pt>
                <c:pt idx="5036">
                  <c:v>11.109331860850359</c:v>
                </c:pt>
                <c:pt idx="5039">
                  <c:v>11.284118936694986</c:v>
                </c:pt>
                <c:pt idx="5040">
                  <c:v>11.240990990990992</c:v>
                </c:pt>
                <c:pt idx="5041">
                  <c:v>11.274849397590362</c:v>
                </c:pt>
                <c:pt idx="5042">
                  <c:v>11.480224442315587</c:v>
                </c:pt>
                <c:pt idx="5043">
                  <c:v>11.110865663399144</c:v>
                </c:pt>
                <c:pt idx="5046">
                  <c:v>11.284310993451303</c:v>
                </c:pt>
                <c:pt idx="5047">
                  <c:v>10.833264119601328</c:v>
                </c:pt>
                <c:pt idx="5048">
                  <c:v>10.808354324097397</c:v>
                </c:pt>
                <c:pt idx="5049">
                  <c:v>10.989068710959682</c:v>
                </c:pt>
                <c:pt idx="5050">
                  <c:v>10.490469516468115</c:v>
                </c:pt>
                <c:pt idx="5053">
                  <c:v>10.37253249034071</c:v>
                </c:pt>
                <c:pt idx="5054">
                  <c:v>10.367842482432339</c:v>
                </c:pt>
                <c:pt idx="5055">
                  <c:v>10.468986594429396</c:v>
                </c:pt>
                <c:pt idx="5056">
                  <c:v>10.341331269349844</c:v>
                </c:pt>
                <c:pt idx="5057">
                  <c:v>10.071729957805909</c:v>
                </c:pt>
                <c:pt idx="5060">
                  <c:v>10.202393523407251</c:v>
                </c:pt>
                <c:pt idx="5061">
                  <c:v>10.377533132318913</c:v>
                </c:pt>
                <c:pt idx="5062">
                  <c:v>10.401386481802428</c:v>
                </c:pt>
                <c:pt idx="5063">
                  <c:v>10.098111118798865</c:v>
                </c:pt>
                <c:pt idx="5064">
                  <c:v>10.191399779127554</c:v>
                </c:pt>
                <c:pt idx="5068">
                  <c:v>10.375492704515596</c:v>
                </c:pt>
                <c:pt idx="5069">
                  <c:v>10.336220142478</c:v>
                </c:pt>
                <c:pt idx="5070">
                  <c:v>10.172316979013125</c:v>
                </c:pt>
                <c:pt idx="5071">
                  <c:v>10.032228619575903</c:v>
                </c:pt>
                <c:pt idx="5074">
                  <c:v>10.553144564598748</c:v>
                </c:pt>
                <c:pt idx="5075">
                  <c:v>10.687513416815744</c:v>
                </c:pt>
                <c:pt idx="5076">
                  <c:v>10.734242876430043</c:v>
                </c:pt>
                <c:pt idx="5077">
                  <c:v>10.612730601323758</c:v>
                </c:pt>
                <c:pt idx="5078">
                  <c:v>10.82348367029549</c:v>
                </c:pt>
                <c:pt idx="5081">
                  <c:v>11.168387326450693</c:v>
                </c:pt>
                <c:pt idx="5082">
                  <c:v>11.077683615819209</c:v>
                </c:pt>
                <c:pt idx="5083">
                  <c:v>11.137045118603504</c:v>
                </c:pt>
                <c:pt idx="5084">
                  <c:v>10.981437209956406</c:v>
                </c:pt>
                <c:pt idx="5085">
                  <c:v>10.568132860815789</c:v>
                </c:pt>
                <c:pt idx="5088">
                  <c:v>10.552503477051461</c:v>
                </c:pt>
                <c:pt idx="5089">
                  <c:v>10.439015962960402</c:v>
                </c:pt>
                <c:pt idx="5090">
                  <c:v>10.527896995708156</c:v>
                </c:pt>
                <c:pt idx="5091">
                  <c:v>10.545652173913044</c:v>
                </c:pt>
                <c:pt idx="5092">
                  <c:v>10.18695652173913</c:v>
                </c:pt>
                <c:pt idx="5095">
                  <c:v>10.148387096774194</c:v>
                </c:pt>
                <c:pt idx="5096">
                  <c:v>10.347918136908962</c:v>
                </c:pt>
                <c:pt idx="5097">
                  <c:v>10.158461538461539</c:v>
                </c:pt>
                <c:pt idx="5098">
                  <c:v>10.065359477124183</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7.8622524386639085</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7.9887088102004755</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6.8769123783031985</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6.2261958653991245</c:v>
                </c:pt>
                <c:pt idx="5292">
                  <c:v>6.4217480446503155</c:v>
                </c:pt>
                <c:pt idx="5293">
                  <c:v>6.6157959058967304</c:v>
                </c:pt>
                <c:pt idx="5294">
                  <c:v>6.4879833615775695</c:v>
                </c:pt>
                <c:pt idx="5295">
                  <c:v>6.9189908047723989</c:v>
                </c:pt>
                <c:pt idx="5299">
                  <c:v>6.7828618968386021</c:v>
                </c:pt>
                <c:pt idx="5300">
                  <c:v>6.7014361300075596</c:v>
                </c:pt>
                <c:pt idx="5301">
                  <c:v>6.8712781954887223</c:v>
                </c:pt>
                <c:pt idx="5302">
                  <c:v>6.6104980614375188</c:v>
                </c:pt>
                <c:pt idx="5305">
                  <c:v>6.4949955183746635</c:v>
                </c:pt>
                <c:pt idx="5306">
                  <c:v>6.1843317972350222</c:v>
                </c:pt>
                <c:pt idx="5307">
                  <c:v>6.1893922487539985</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5.2414336057584165</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4.9222972972972965</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6.6925734024179615</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6.4334435217286146</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6.9988905618511765</c:v>
                </c:pt>
                <c:pt idx="5419">
                  <c:v>6.9789042821158693</c:v>
                </c:pt>
                <c:pt idx="5420">
                  <c:v>6.6746645619573801</c:v>
                </c:pt>
                <c:pt idx="5421">
                  <c:v>6.7987877821197866</c:v>
                </c:pt>
                <c:pt idx="5424">
                  <c:v>7.3726777706598341</c:v>
                </c:pt>
                <c:pt idx="5425">
                  <c:v>7.3803607214428855</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7.7203355322094644</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7.3645999362448205</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7.8269230769230775</c:v>
                </c:pt>
                <c:pt idx="5504">
                  <c:v>7.9505034856700245</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7.9727357464657445</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10.497176889163896</c:v>
                </c:pt>
                <c:pt idx="5691">
                  <c:v>10.432323856613102</c:v>
                </c:pt>
                <c:pt idx="5692">
                  <c:v>10.457860177674778</c:v>
                </c:pt>
                <c:pt idx="5693">
                  <c:v>10.59186676994578</c:v>
                </c:pt>
                <c:pt idx="5694">
                  <c:v>10.560781587890022</c:v>
                </c:pt>
                <c:pt idx="5697">
                  <c:v>10.755933513722457</c:v>
                </c:pt>
                <c:pt idx="5698">
                  <c:v>10.579192908794029</c:v>
                </c:pt>
                <c:pt idx="5699">
                  <c:v>10.896616541353385</c:v>
                </c:pt>
                <c:pt idx="5700">
                  <c:v>10.731979695431473</c:v>
                </c:pt>
                <c:pt idx="5705">
                  <c:v>10.808956386292836</c:v>
                </c:pt>
                <c:pt idx="5706">
                  <c:v>10.632990333645154</c:v>
                </c:pt>
                <c:pt idx="5707">
                  <c:v>10.481666406615696</c:v>
                </c:pt>
                <c:pt idx="5708">
                  <c:v>10.485012360939432</c:v>
                </c:pt>
                <c:pt idx="5711">
                  <c:v>10.945097135836598</c:v>
                </c:pt>
                <c:pt idx="5712">
                  <c:v>10.669325153374235</c:v>
                </c:pt>
                <c:pt idx="5713">
                  <c:v>10.605761882928322</c:v>
                </c:pt>
                <c:pt idx="5714">
                  <c:v>10.683055110907844</c:v>
                </c:pt>
                <c:pt idx="5715">
                  <c:v>10.999157217284708</c:v>
                </c:pt>
                <c:pt idx="5718">
                  <c:v>11.026909257702012</c:v>
                </c:pt>
                <c:pt idx="5719">
                  <c:v>10.882702414502248</c:v>
                </c:pt>
                <c:pt idx="5720">
                  <c:v>11.012567598446189</c:v>
                </c:pt>
                <c:pt idx="5721">
                  <c:v>11.057339977002686</c:v>
                </c:pt>
                <c:pt idx="5722">
                  <c:v>11.388333968738086</c:v>
                </c:pt>
                <c:pt idx="5725">
                  <c:v>11.325688425251208</c:v>
                </c:pt>
                <c:pt idx="5726">
                  <c:v>11.209160892994612</c:v>
                </c:pt>
                <c:pt idx="5727">
                  <c:v>11.142934030447487</c:v>
                </c:pt>
                <c:pt idx="5728">
                  <c:v>10.923470948012232</c:v>
                </c:pt>
                <c:pt idx="5729">
                  <c:v>10.912839449188398</c:v>
                </c:pt>
                <c:pt idx="5732">
                  <c:v>11.130023640661937</c:v>
                </c:pt>
                <c:pt idx="5733">
                  <c:v>11.217105263157896</c:v>
                </c:pt>
                <c:pt idx="5735">
                  <c:v>11.064210446516565</c:v>
                </c:pt>
                <c:pt idx="5736">
                  <c:v>10.349092572822938</c:v>
                </c:pt>
                <c:pt idx="5739">
                  <c:v>10.224536507209889</c:v>
                </c:pt>
                <c:pt idx="5740">
                  <c:v>10.094453345540552</c:v>
                </c:pt>
                <c:pt idx="5741">
                  <c:v>10.021012561857633</c:v>
                </c:pt>
                <c:pt idx="5742">
                  <c:v>10.041622279713895</c:v>
                </c:pt>
                <c:pt idx="5743">
                  <c:v>10.239451801663074</c:v>
                </c:pt>
                <c:pt idx="5746">
                  <c:v>10.172435057426965</c:v>
                </c:pt>
                <c:pt idx="5747">
                  <c:v>10.326963088541264</c:v>
                </c:pt>
                <c:pt idx="5748">
                  <c:v>10.682758084577117</c:v>
                </c:pt>
                <c:pt idx="5749">
                  <c:v>10.608301008533747</c:v>
                </c:pt>
                <c:pt idx="5750">
                  <c:v>10.307638511150829</c:v>
                </c:pt>
                <c:pt idx="5753">
                  <c:v>10.877616120750019</c:v>
                </c:pt>
                <c:pt idx="5754">
                  <c:v>10.946137105549511</c:v>
                </c:pt>
                <c:pt idx="5755">
                  <c:v>10.977017720343573</c:v>
                </c:pt>
                <c:pt idx="5756">
                  <c:v>10.980369335816265</c:v>
                </c:pt>
                <c:pt idx="5757">
                  <c:v>10.937089419584202</c:v>
                </c:pt>
                <c:pt idx="5761">
                  <c:v>11.043360643066936</c:v>
                </c:pt>
                <c:pt idx="5762">
                  <c:v>10.926111797405808</c:v>
                </c:pt>
                <c:pt idx="5763">
                  <c:v>10.853831891223733</c:v>
                </c:pt>
                <c:pt idx="5764">
                  <c:v>10.539904659387975</c:v>
                </c:pt>
                <c:pt idx="5767">
                  <c:v>10.485854858548587</c:v>
                </c:pt>
                <c:pt idx="5768">
                  <c:v>10.418576229758632</c:v>
                </c:pt>
                <c:pt idx="5769">
                  <c:v>10.412412948649271</c:v>
                </c:pt>
                <c:pt idx="5770">
                  <c:v>10.215962799207196</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10.359051313959448</c:v>
                </c:pt>
                <c:pt idx="5956">
                  <c:v>10.536656464072292</c:v>
                </c:pt>
                <c:pt idx="5957">
                  <c:v>10.515200000000002</c:v>
                </c:pt>
                <c:pt idx="5958">
                  <c:v>10.502215442725358</c:v>
                </c:pt>
                <c:pt idx="5959">
                  <c:v>10.89219600725953</c:v>
                </c:pt>
                <c:pt idx="5960">
                  <c:v>11.029649595687333</c:v>
                </c:pt>
                <c:pt idx="5963">
                  <c:v>10.421094657375146</c:v>
                </c:pt>
                <c:pt idx="5964">
                  <c:v>10.416757582369627</c:v>
                </c:pt>
                <c:pt idx="5965">
                  <c:v>10.540766601207361</c:v>
                </c:pt>
                <c:pt idx="5966">
                  <c:v>10.604009658301019</c:v>
                </c:pt>
                <c:pt idx="5967">
                  <c:v>10.863053826437202</c:v>
                </c:pt>
                <c:pt idx="5970">
                  <c:v>11.248868778280542</c:v>
                </c:pt>
                <c:pt idx="5971">
                  <c:v>11.263665594855304</c:v>
                </c:pt>
                <c:pt idx="5974">
                  <c:v>10.713334298537715</c:v>
                </c:pt>
                <c:pt idx="5977">
                  <c:v>10.910614525139666</c:v>
                </c:pt>
                <c:pt idx="5978">
                  <c:v>10.657022695961134</c:v>
                </c:pt>
                <c:pt idx="5980">
                  <c:v>10.785766583687217</c:v>
                </c:pt>
                <c:pt idx="5981">
                  <c:v>10.979829837171778</c:v>
                </c:pt>
                <c:pt idx="5984">
                  <c:v>11.281429201588001</c:v>
                </c:pt>
                <c:pt idx="5985">
                  <c:v>11.449160618722967</c:v>
                </c:pt>
                <c:pt idx="5986">
                  <c:v>10.936883919376196</c:v>
                </c:pt>
                <c:pt idx="5987">
                  <c:v>10.396341463414636</c:v>
                </c:pt>
                <c:pt idx="5988">
                  <c:v>9.9135202767351149</c:v>
                </c:pt>
                <c:pt idx="5991">
                  <c:v>10.464259557638789</c:v>
                </c:pt>
                <c:pt idx="5992">
                  <c:v>10.87846637886881</c:v>
                </c:pt>
                <c:pt idx="5993">
                  <c:v>11.152800235190357</c:v>
                </c:pt>
                <c:pt idx="5994">
                  <c:v>11.410973008751929</c:v>
                </c:pt>
                <c:pt idx="5995">
                  <c:v>11.020244405182567</c:v>
                </c:pt>
                <c:pt idx="5999">
                  <c:v>11.622135147124057</c:v>
                </c:pt>
                <c:pt idx="6000">
                  <c:v>12.367094206103495</c:v>
                </c:pt>
                <c:pt idx="6001">
                  <c:v>14.101033800131972</c:v>
                </c:pt>
                <c:pt idx="6002">
                  <c:v>12.880616643530358</c:v>
                </c:pt>
                <c:pt idx="6005">
                  <c:v>14.131351588812416</c:v>
                </c:pt>
                <c:pt idx="6006">
                  <c:v>13.116345519818303</c:v>
                </c:pt>
                <c:pt idx="6007">
                  <c:v>13.105746619635511</c:v>
                </c:pt>
                <c:pt idx="6008">
                  <c:v>13.23905996758509</c:v>
                </c:pt>
                <c:pt idx="6009">
                  <c:v>12.715596330275231</c:v>
                </c:pt>
                <c:pt idx="6012">
                  <c:v>12.73255297081049</c:v>
                </c:pt>
                <c:pt idx="6013">
                  <c:v>14.579332790886902</c:v>
                </c:pt>
                <c:pt idx="6014">
                  <c:v>20.445396145610275</c:v>
                </c:pt>
                <c:pt idx="6015">
                  <c:v>17.435346424601708</c:v>
                </c:pt>
                <c:pt idx="6016">
                  <c:v>14.871961102106972</c:v>
                </c:pt>
                <c:pt idx="6019">
                  <c:v>20.377987974776364</c:v>
                </c:pt>
                <c:pt idx="6020">
                  <c:v>19.323998245100906</c:v>
                </c:pt>
                <c:pt idx="6021">
                  <c:v>14.973550431002728</c:v>
                </c:pt>
                <c:pt idx="6022">
                  <c:v>13.31583180987203</c:v>
                </c:pt>
                <c:pt idx="6023">
                  <c:v>13.782301014080396</c:v>
                </c:pt>
                <c:pt idx="6027">
                  <c:v>14.403903575850265</c:v>
                </c:pt>
                <c:pt idx="6028">
                  <c:v>14.885412877409967</c:v>
                </c:pt>
                <c:pt idx="6029">
                  <c:v>14.828250401284109</c:v>
                </c:pt>
                <c:pt idx="6030">
                  <c:v>15.52374699058875</c:v>
                </c:pt>
                <c:pt idx="6033">
                  <c:v>15.094867127775755</c:v>
                </c:pt>
                <c:pt idx="6034">
                  <c:v>12.91704231496292</c:v>
                </c:pt>
                <c:pt idx="6035">
                  <c:v>11.949657584146875</c:v>
                </c:pt>
                <c:pt idx="6036">
                  <c:v>11.511496777973052</c:v>
                </c:pt>
                <c:pt idx="6037">
                  <c:v>11.849706797943966</c:v>
                </c:pt>
                <c:pt idx="6040">
                  <c:v>17.560212085996515</c:v>
                </c:pt>
                <c:pt idx="6041">
                  <c:v>19.764526438117375</c:v>
                </c:pt>
                <c:pt idx="6042">
                  <c:v>16.041800174774252</c:v>
                </c:pt>
                <c:pt idx="6043">
                  <c:v>12.131611495089123</c:v>
                </c:pt>
                <c:pt idx="6044">
                  <c:v>11.73153879372391</c:v>
                </c:pt>
                <c:pt idx="6047">
                  <c:v>11.4723002665514</c:v>
                </c:pt>
                <c:pt idx="6048">
                  <c:v>11.497978339350182</c:v>
                </c:pt>
                <c:pt idx="6049">
                  <c:v>11.590120256354863</c:v>
                </c:pt>
                <c:pt idx="6050">
                  <c:v>10.786185626165544</c:v>
                </c:pt>
                <c:pt idx="6051">
                  <c:v>10.806683952751369</c:v>
                </c:pt>
                <c:pt idx="6054">
                  <c:v>11.206457644182368</c:v>
                </c:pt>
                <c:pt idx="6055">
                  <c:v>10.841749388577183</c:v>
                </c:pt>
                <c:pt idx="6056">
                  <c:v>10.857687055272049</c:v>
                </c:pt>
                <c:pt idx="6057">
                  <c:v>10.877706728673157</c:v>
                </c:pt>
                <c:pt idx="6058">
                  <c:v>10.715021770682148</c:v>
                </c:pt>
                <c:pt idx="6061">
                  <c:v>10.942500363002759</c:v>
                </c:pt>
                <c:pt idx="6062">
                  <c:v>11.202625281021104</c:v>
                </c:pt>
                <c:pt idx="6063">
                  <c:v>10.97846421579291</c:v>
                </c:pt>
                <c:pt idx="6064">
                  <c:v>10.880869312400058</c:v>
                </c:pt>
                <c:pt idx="6065">
                  <c:v>11.15270005087579</c:v>
                </c:pt>
                <c:pt idx="6068">
                  <c:v>11.079779518421818</c:v>
                </c:pt>
                <c:pt idx="6069">
                  <c:v>10.855620014503263</c:v>
                </c:pt>
                <c:pt idx="6070">
                  <c:v>10.851685393258428</c:v>
                </c:pt>
                <c:pt idx="6071">
                  <c:v>11.167743809454651</c:v>
                </c:pt>
                <c:pt idx="6072">
                  <c:v>11.175839416058395</c:v>
                </c:pt>
                <c:pt idx="6075">
                  <c:v>11.380747649930774</c:v>
                </c:pt>
                <c:pt idx="6076">
                  <c:v>11.313852185276609</c:v>
                </c:pt>
                <c:pt idx="6077">
                  <c:v>11.544657097288678</c:v>
                </c:pt>
                <c:pt idx="6078">
                  <c:v>11.483882598975987</c:v>
                </c:pt>
                <c:pt idx="6079">
                  <c:v>11.479743367935411</c:v>
                </c:pt>
                <c:pt idx="6082">
                  <c:v>11.443118536197295</c:v>
                </c:pt>
                <c:pt idx="6083">
                  <c:v>11.586539158154025</c:v>
                </c:pt>
                <c:pt idx="6084">
                  <c:v>11.432369942196532</c:v>
                </c:pt>
                <c:pt idx="6085">
                  <c:v>11.419992782389029</c:v>
                </c:pt>
                <c:pt idx="6090">
                  <c:v>11.747557356879208</c:v>
                </c:pt>
                <c:pt idx="6091">
                  <c:v>11.856368367789505</c:v>
                </c:pt>
                <c:pt idx="6092">
                  <c:v>11.86837916063676</c:v>
                </c:pt>
                <c:pt idx="6093">
                  <c:v>11.908249584267226</c:v>
                </c:pt>
                <c:pt idx="6096">
                  <c:v>11.611860616117164</c:v>
                </c:pt>
                <c:pt idx="6097">
                  <c:v>11.789237668161437</c:v>
                </c:pt>
                <c:pt idx="6098">
                  <c:v>11.793429602888086</c:v>
                </c:pt>
                <c:pt idx="6100">
                  <c:v>11.635622565286395</c:v>
                </c:pt>
                <c:pt idx="6103">
                  <c:v>11.625558598817936</c:v>
                </c:pt>
                <c:pt idx="6104">
                  <c:v>11.737540337038364</c:v>
                </c:pt>
                <c:pt idx="6105">
                  <c:v>11.801680189559848</c:v>
                </c:pt>
                <c:pt idx="6106">
                  <c:v>11.657493012255427</c:v>
                </c:pt>
                <c:pt idx="6107">
                  <c:v>11.357593788549453</c:v>
                </c:pt>
                <c:pt idx="6110">
                  <c:v>11.197384671267706</c:v>
                </c:pt>
                <c:pt idx="6111">
                  <c:v>11.123622564401956</c:v>
                </c:pt>
                <c:pt idx="6112">
                  <c:v>11.110649464246663</c:v>
                </c:pt>
                <c:pt idx="6113">
                  <c:v>11.034629182224176</c:v>
                </c:pt>
                <c:pt idx="6114">
                  <c:v>11.004818925233643</c:v>
                </c:pt>
                <c:pt idx="6117">
                  <c:v>11.28793292016041</c:v>
                </c:pt>
                <c:pt idx="6118">
                  <c:v>11.273755656108596</c:v>
                </c:pt>
                <c:pt idx="6119">
                  <c:v>11.394925416788537</c:v>
                </c:pt>
                <c:pt idx="6120">
                  <c:v>11.401594966344748</c:v>
                </c:pt>
                <c:pt idx="6121">
                  <c:v>11.008070432868672</c:v>
                </c:pt>
                <c:pt idx="6124">
                  <c:v>11.004033736707006</c:v>
                </c:pt>
                <c:pt idx="6125">
                  <c:v>11.001613139756564</c:v>
                </c:pt>
                <c:pt idx="6126">
                  <c:v>11.426807760141095</c:v>
                </c:pt>
                <c:pt idx="6127">
                  <c:v>11.598809873640906</c:v>
                </c:pt>
                <c:pt idx="6128">
                  <c:v>11.25222312045271</c:v>
                </c:pt>
                <c:pt idx="6131">
                  <c:v>11.248916317684229</c:v>
                </c:pt>
                <c:pt idx="6132">
                  <c:v>11.545767680469037</c:v>
                </c:pt>
                <c:pt idx="6133">
                  <c:v>11.561018566082044</c:v>
                </c:pt>
                <c:pt idx="6134">
                  <c:v>11.712685192010024</c:v>
                </c:pt>
                <c:pt idx="6135">
                  <c:v>11.648292039290427</c:v>
                </c:pt>
                <c:pt idx="6138">
                  <c:v>11.70245443856555</c:v>
                </c:pt>
                <c:pt idx="6139">
                  <c:v>11.755148741418763</c:v>
                </c:pt>
                <c:pt idx="6140">
                  <c:v>11.352402745995423</c:v>
                </c:pt>
                <c:pt idx="6141">
                  <c:v>11.36834713187463</c:v>
                </c:pt>
                <c:pt idx="6142">
                  <c:v>11.842027486330725</c:v>
                </c:pt>
                <c:pt idx="6145">
                  <c:v>11.868977239136861</c:v>
                </c:pt>
                <c:pt idx="6146">
                  <c:v>11.762087264150942</c:v>
                </c:pt>
                <c:pt idx="6147">
                  <c:v>11.766423357664234</c:v>
                </c:pt>
                <c:pt idx="6148">
                  <c:v>11.692143906020558</c:v>
                </c:pt>
                <c:pt idx="6149">
                  <c:v>11.368339711510156</c:v>
                </c:pt>
                <c:pt idx="6152">
                  <c:v>11.361650485436895</c:v>
                </c:pt>
                <c:pt idx="6153">
                  <c:v>11.243134087237479</c:v>
                </c:pt>
                <c:pt idx="6154">
                  <c:v>11.471024605214838</c:v>
                </c:pt>
                <c:pt idx="6155">
                  <c:v>11.478612376892549</c:v>
                </c:pt>
                <c:pt idx="6156">
                  <c:v>10.991116005873714</c:v>
                </c:pt>
                <c:pt idx="6159">
                  <c:v>10.960535949626591</c:v>
                </c:pt>
                <c:pt idx="6160">
                  <c:v>11.135812390414962</c:v>
                </c:pt>
                <c:pt idx="6161">
                  <c:v>11.16190685413005</c:v>
                </c:pt>
                <c:pt idx="6162">
                  <c:v>10.770262347940788</c:v>
                </c:pt>
                <c:pt idx="6166">
                  <c:v>10.813051795173632</c:v>
                </c:pt>
                <c:pt idx="6167">
                  <c:v>10.489219221429096</c:v>
                </c:pt>
                <c:pt idx="6168">
                  <c:v>10.453355877379989</c:v>
                </c:pt>
                <c:pt idx="6169">
                  <c:v>10.402455160246987</c:v>
                </c:pt>
                <c:pt idx="6170">
                  <c:v>10.359176167708716</c:v>
                </c:pt>
                <c:pt idx="6173">
                  <c:v>10.334849930285463</c:v>
                </c:pt>
                <c:pt idx="6174">
                  <c:v>10.345478586645118</c:v>
                </c:pt>
                <c:pt idx="6175">
                  <c:v>10.483003251551878</c:v>
                </c:pt>
                <c:pt idx="6176">
                  <c:v>10.185878003696859</c:v>
                </c:pt>
                <c:pt idx="6177">
                  <c:v>10.286728280961183</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10.016635443986512</c:v>
                </c:pt>
                <c:pt idx="6197">
                  <c:v>10.177962298025136</c:v>
                </c:pt>
                <c:pt idx="6198">
                  <c:v>10.035404840155364</c:v>
                </c:pt>
                <c:pt idx="6201">
                  <c:v>10.189750485581952</c:v>
                </c:pt>
                <c:pt idx="6202">
                  <c:v>10.066986362955193</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10.178333333333335</c:v>
                </c:pt>
                <c:pt idx="6216">
                  <c:v>10.313750758035175</c:v>
                </c:pt>
                <c:pt idx="6217">
                  <c:v>10.40312666008955</c:v>
                </c:pt>
                <c:pt idx="6218">
                  <c:v>10.505843071786309</c:v>
                </c:pt>
                <c:pt idx="6219">
                  <c:v>10.446163178647256</c:v>
                </c:pt>
                <c:pt idx="6223">
                  <c:v>10.426305756767059</c:v>
                </c:pt>
                <c:pt idx="6224">
                  <c:v>10.216257318835071</c:v>
                </c:pt>
                <c:pt idx="6225">
                  <c:v>10.244410295812527</c:v>
                </c:pt>
                <c:pt idx="6226">
                  <c:v>10.165739882607353</c:v>
                </c:pt>
                <c:pt idx="6229">
                  <c:v>10.166525063721325</c:v>
                </c:pt>
                <c:pt idx="6230">
                  <c:v>10.386994264455124</c:v>
                </c:pt>
                <c:pt idx="6231">
                  <c:v>10.497176889163896</c:v>
                </c:pt>
                <c:pt idx="6232">
                  <c:v>10.392481435643564</c:v>
                </c:pt>
                <c:pt idx="6233">
                  <c:v>10.073621529657414</c:v>
                </c:pt>
                <c:pt idx="6236">
                  <c:v>10.353342111377893</c:v>
                </c:pt>
                <c:pt idx="6237">
                  <c:v>10.138620742914512</c:v>
                </c:pt>
                <c:pt idx="6238">
                  <c:v>10.44898116702686</c:v>
                </c:pt>
                <c:pt idx="6239">
                  <c:v>10.570152268489748</c:v>
                </c:pt>
                <c:pt idx="6240">
                  <c:v>10.586601307189543</c:v>
                </c:pt>
                <c:pt idx="6243">
                  <c:v>10.300350330868042</c:v>
                </c:pt>
                <c:pt idx="6244">
                  <c:v>10.315699658703071</c:v>
                </c:pt>
                <c:pt idx="6245">
                  <c:v>10.20926243567753</c:v>
                </c:pt>
                <c:pt idx="6246">
                  <c:v>10.434943360604155</c:v>
                </c:pt>
                <c:pt idx="6247">
                  <c:v>10.418551680804272</c:v>
                </c:pt>
                <c:pt idx="6250">
                  <c:v>10.44398078891426</c:v>
                </c:pt>
                <c:pt idx="6251">
                  <c:v>11.219423031073671</c:v>
                </c:pt>
                <c:pt idx="6252">
                  <c:v>11.201618662223281</c:v>
                </c:pt>
                <c:pt idx="6253">
                  <c:v>10.798828279629483</c:v>
                </c:pt>
                <c:pt idx="6254">
                  <c:v>10.649492707672797</c:v>
                </c:pt>
                <c:pt idx="6257">
                  <c:v>10.557023477914843</c:v>
                </c:pt>
                <c:pt idx="6258">
                  <c:v>10.494804473705086</c:v>
                </c:pt>
                <c:pt idx="6259">
                  <c:v>10.463266113088178</c:v>
                </c:pt>
                <c:pt idx="6260">
                  <c:v>10.33981038940688</c:v>
                </c:pt>
                <c:pt idx="6261">
                  <c:v>10.41509732552619</c:v>
                </c:pt>
                <c:pt idx="6264">
                  <c:v>10.408312958435207</c:v>
                </c:pt>
                <c:pt idx="6265">
                  <c:v>10.543333860509254</c:v>
                </c:pt>
                <c:pt idx="6266">
                  <c:v>10.257460918995736</c:v>
                </c:pt>
                <c:pt idx="6267">
                  <c:v>10.163934426229508</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10.177488490236545</c:v>
                </c:pt>
                <c:pt idx="6282">
                  <c:v>10.400990099009903</c:v>
                </c:pt>
                <c:pt idx="6285">
                  <c:v>10.426799007444169</c:v>
                </c:pt>
                <c:pt idx="6286">
                  <c:v>10.000559373501678</c:v>
                </c:pt>
                <c:pt idx="6287">
                  <c:v>10.464983974358974</c:v>
                </c:pt>
                <c:pt idx="6288">
                  <c:v>10.679236238715347</c:v>
                </c:pt>
                <c:pt idx="6289">
                  <c:v>10.786088921165174</c:v>
                </c:pt>
                <c:pt idx="6292">
                  <c:v>11.415825724811789</c:v>
                </c:pt>
                <c:pt idx="6293">
                  <c:v>11.472794591113974</c:v>
                </c:pt>
                <c:pt idx="6294">
                  <c:v>11.487928130263898</c:v>
                </c:pt>
                <c:pt idx="6295">
                  <c:v>11.498073217726398</c:v>
                </c:pt>
                <c:pt idx="6296">
                  <c:v>11.105258925699582</c:v>
                </c:pt>
                <c:pt idx="6299">
                  <c:v>11.625</c:v>
                </c:pt>
                <c:pt idx="6300">
                  <c:v>11.799025091897075</c:v>
                </c:pt>
                <c:pt idx="6301">
                  <c:v>11.996888711607498</c:v>
                </c:pt>
                <c:pt idx="6302">
                  <c:v>11.993061647659305</c:v>
                </c:pt>
                <c:pt idx="6303">
                  <c:v>11.858959909837388</c:v>
                </c:pt>
                <c:pt idx="6306">
                  <c:v>11.238436744560836</c:v>
                </c:pt>
                <c:pt idx="6307">
                  <c:v>11.225772698003864</c:v>
                </c:pt>
                <c:pt idx="6308">
                  <c:v>11.343887775551103</c:v>
                </c:pt>
                <c:pt idx="6310">
                  <c:v>11.746375070095329</c:v>
                </c:pt>
                <c:pt idx="6313">
                  <c:v>11.75956371802069</c:v>
                </c:pt>
                <c:pt idx="6314">
                  <c:v>10.347472633612364</c:v>
                </c:pt>
                <c:pt idx="6315">
                  <c:v>10.038358608385369</c:v>
                </c:pt>
                <c:pt idx="6316">
                  <c:v>10.05466655836244</c:v>
                </c:pt>
                <c:pt idx="6317">
                  <c:v>9.4339103704902136</c:v>
                </c:pt>
                <c:pt idx="6320">
                  <c:v>9.5139500734214391</c:v>
                </c:pt>
                <c:pt idx="6321">
                  <c:v>10.007518796992482</c:v>
                </c:pt>
                <c:pt idx="6322">
                  <c:v>10.043979987088443</c:v>
                </c:pt>
                <c:pt idx="6323">
                  <c:v>10.09719987125845</c:v>
                </c:pt>
                <c:pt idx="6324">
                  <c:v>10.709317269076305</c:v>
                </c:pt>
                <c:pt idx="6327">
                  <c:v>10.208594881699662</c:v>
                </c:pt>
                <c:pt idx="6328">
                  <c:v>9.7374172449549334</c:v>
                </c:pt>
                <c:pt idx="6329">
                  <c:v>10.190552699228789</c:v>
                </c:pt>
                <c:pt idx="6330">
                  <c:v>10.298005698005699</c:v>
                </c:pt>
                <c:pt idx="6331">
                  <c:v>10.303037706653637</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10.024002157497304</c:v>
                </c:pt>
                <c:pt idx="6407">
                  <c:v>10.073809738910471</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7.9578109270614075</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7.1016375934496265</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6.7512487512487525</c:v>
                </c:pt>
                <c:pt idx="6643">
                  <c:v>6.5974143386673898</c:v>
                </c:pt>
                <c:pt idx="6644">
                  <c:v>6.5831303563373931</c:v>
                </c:pt>
                <c:pt idx="6645">
                  <c:v>6.7076852698993594</c:v>
                </c:pt>
                <c:pt idx="6646">
                  <c:v>6.1285286375601356</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6.7138571160697555</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5.3022958017012725</c:v>
                </c:pt>
                <c:pt idx="6694">
                  <c:v>5.6303846508624664</c:v>
                </c:pt>
                <c:pt idx="6695">
                  <c:v>5.4756367663344401</c:v>
                </c:pt>
                <c:pt idx="6698">
                  <c:v>5.5212511499540025</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7.7549949360095765</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6.3317264774147475</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5.8145976181883805</c:v>
                </c:pt>
                <c:pt idx="6758">
                  <c:v>5.6239185291997131</c:v>
                </c:pt>
                <c:pt idx="6761">
                  <c:v>5.7524034101215307</c:v>
                </c:pt>
                <c:pt idx="6762">
                  <c:v>5.7339574622795855</c:v>
                </c:pt>
                <c:pt idx="6763">
                  <c:v>5.7449230489026499</c:v>
                </c:pt>
                <c:pt idx="6764">
                  <c:v>5.504488981590641</c:v>
                </c:pt>
                <c:pt idx="6765">
                  <c:v>5.5149918226421946</c:v>
                </c:pt>
                <c:pt idx="6768">
                  <c:v>5.0736590742101395</c:v>
                </c:pt>
                <c:pt idx="6769">
                  <c:v>4.9243009565857259</c:v>
                </c:pt>
                <c:pt idx="6770">
                  <c:v>5.0257921886514376</c:v>
                </c:pt>
                <c:pt idx="6771">
                  <c:v>4.973763874873864</c:v>
                </c:pt>
                <c:pt idx="6772">
                  <c:v>4.6316317228805834</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5.6883230904302025</c:v>
                </c:pt>
                <c:pt idx="6811">
                  <c:v>5.8947876447876455</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6.0255824175824175</c:v>
                </c:pt>
                <c:pt idx="6840">
                  <c:v>6.0076255587693916</c:v>
                </c:pt>
                <c:pt idx="6841">
                  <c:v>6.0181754324348056</c:v>
                </c:pt>
                <c:pt idx="6842">
                  <c:v>5.8896721889319705</c:v>
                </c:pt>
                <c:pt idx="6845">
                  <c:v>5.751589544330626</c:v>
                </c:pt>
                <c:pt idx="6846">
                  <c:v>5.9354126170701536</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6.9714487134296785</c:v>
                </c:pt>
                <c:pt idx="6868">
                  <c:v>7.0729477939883996</c:v>
                </c:pt>
                <c:pt idx="6869">
                  <c:v>7.0346469188045475</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10.081415446193033</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7.2290269976445005</c:v>
                </c:pt>
                <c:pt idx="7022">
                  <c:v>6.8682634730538918</c:v>
                </c:pt>
                <c:pt idx="7023">
                  <c:v>6.5101422670949987</c:v>
                </c:pt>
                <c:pt idx="7024">
                  <c:v>6.50476889214967</c:v>
                </c:pt>
                <c:pt idx="7027">
                  <c:v>7.150969657604155</c:v>
                </c:pt>
                <c:pt idx="7028">
                  <c:v>7.8875058058523004</c:v>
                </c:pt>
                <c:pt idx="7029">
                  <c:v>7.9339375817604196</c:v>
                </c:pt>
                <c:pt idx="7030">
                  <c:v>7.5410096108985725</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10.645228020686414</c:v>
                </c:pt>
                <c:pt idx="7044">
                  <c:v>10.65324174273078</c:v>
                </c:pt>
                <c:pt idx="7045">
                  <c:v>11.022740086449915</c:v>
                </c:pt>
                <c:pt idx="7048">
                  <c:v>10.960941880022425</c:v>
                </c:pt>
                <c:pt idx="7049">
                  <c:v>11.913079932923422</c:v>
                </c:pt>
                <c:pt idx="7050">
                  <c:v>12.076421248835041</c:v>
                </c:pt>
                <c:pt idx="7051">
                  <c:v>11.660286192157592</c:v>
                </c:pt>
                <c:pt idx="7052">
                  <c:v>12.110521829718722</c:v>
                </c:pt>
                <c:pt idx="7055">
                  <c:v>11.58550396375991</c:v>
                </c:pt>
                <c:pt idx="7056">
                  <c:v>11.73091423185674</c:v>
                </c:pt>
                <c:pt idx="7057">
                  <c:v>11.373074032318677</c:v>
                </c:pt>
                <c:pt idx="7058">
                  <c:v>11.651406085036951</c:v>
                </c:pt>
                <c:pt idx="7059">
                  <c:v>11.465753424657533</c:v>
                </c:pt>
                <c:pt idx="7062">
                  <c:v>11.615332949529842</c:v>
                </c:pt>
                <c:pt idx="7063">
                  <c:v>11.153898108838288</c:v>
                </c:pt>
                <c:pt idx="7064">
                  <c:v>11.452835620381922</c:v>
                </c:pt>
                <c:pt idx="7065">
                  <c:v>11.427613941018768</c:v>
                </c:pt>
                <c:pt idx="7066">
                  <c:v>11.751866743251005</c:v>
                </c:pt>
                <c:pt idx="7070">
                  <c:v>12.079463858305409</c:v>
                </c:pt>
                <c:pt idx="7071">
                  <c:v>12.130564368810692</c:v>
                </c:pt>
                <c:pt idx="7072">
                  <c:v>12.10284128958194</c:v>
                </c:pt>
                <c:pt idx="7073">
                  <c:v>12.001802485532682</c:v>
                </c:pt>
                <c:pt idx="7076">
                  <c:v>12.088963210702341</c:v>
                </c:pt>
                <c:pt idx="7077">
                  <c:v>11.197014925373136</c:v>
                </c:pt>
                <c:pt idx="7078">
                  <c:v>11.173900546133947</c:v>
                </c:pt>
                <c:pt idx="7079">
                  <c:v>11.10579944767165</c:v>
                </c:pt>
                <c:pt idx="7080">
                  <c:v>10.884691661157806</c:v>
                </c:pt>
                <c:pt idx="7083">
                  <c:v>10.182008368200837</c:v>
                </c:pt>
                <c:pt idx="7084">
                  <c:v>10.358758398788682</c:v>
                </c:pt>
                <c:pt idx="7085">
                  <c:v>10.616680948300486</c:v>
                </c:pt>
                <c:pt idx="7086">
                  <c:v>10.729094484502294</c:v>
                </c:pt>
                <c:pt idx="7087">
                  <c:v>10.747209455022981</c:v>
                </c:pt>
                <c:pt idx="7090">
                  <c:v>10.815178402869551</c:v>
                </c:pt>
                <c:pt idx="7091">
                  <c:v>10.755990265818046</c:v>
                </c:pt>
                <c:pt idx="7092">
                  <c:v>10.424418604651162</c:v>
                </c:pt>
                <c:pt idx="7093">
                  <c:v>10.388545181852269</c:v>
                </c:pt>
                <c:pt idx="7094">
                  <c:v>10.359574868322047</c:v>
                </c:pt>
                <c:pt idx="7097">
                  <c:v>10.056556229584697</c:v>
                </c:pt>
                <c:pt idx="7098">
                  <c:v>10.025679196129513</c:v>
                </c:pt>
                <c:pt idx="7099">
                  <c:v>10.347761332960998</c:v>
                </c:pt>
                <c:pt idx="7100">
                  <c:v>10.962990654205608</c:v>
                </c:pt>
                <c:pt idx="7101">
                  <c:v>10.567456230690011</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10.011537379232717</c:v>
                </c:pt>
                <c:pt idx="7168">
                  <c:v>9.7968265890526727</c:v>
                </c:pt>
                <c:pt idx="7169">
                  <c:v>10.283011799962541</c:v>
                </c:pt>
                <c:pt idx="7170">
                  <c:v>10.326551659478719</c:v>
                </c:pt>
                <c:pt idx="7171">
                  <c:v>10.361523988711195</c:v>
                </c:pt>
                <c:pt idx="7174">
                  <c:v>10.154566080544525</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10.142081031307551</c:v>
                </c:pt>
                <c:pt idx="7206">
                  <c:v>10.158514159617509</c:v>
                </c:pt>
                <c:pt idx="7209">
                  <c:v>10.13179001093693</c:v>
                </c:pt>
                <c:pt idx="7210">
                  <c:v>10.082918889592186</c:v>
                </c:pt>
                <c:pt idx="7211">
                  <c:v>10.030313933615187</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7.9355817875210795</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7.5662701425799375</c:v>
                </c:pt>
                <c:pt idx="7435">
                  <c:v>7.9122320302648168</c:v>
                </c:pt>
                <c:pt idx="7436">
                  <c:v>8.4864253393665141</c:v>
                </c:pt>
                <c:pt idx="7437">
                  <c:v>10.491870257650296</c:v>
                </c:pt>
                <c:pt idx="7441">
                  <c:v>17.636469125569828</c:v>
                </c:pt>
                <c:pt idx="7442">
                  <c:v>17.698078682525164</c:v>
                </c:pt>
                <c:pt idx="7443">
                  <c:v>13.142561127227518</c:v>
                </c:pt>
                <c:pt idx="7447">
                  <c:v>8.2309362732815501</c:v>
                </c:pt>
                <c:pt idx="7448">
                  <c:v>8.3735333556822003</c:v>
                </c:pt>
                <c:pt idx="7449">
                  <c:v>8.9856571047364913</c:v>
                </c:pt>
                <c:pt idx="7450">
                  <c:v>8.9669634684197383</c:v>
                </c:pt>
                <c:pt idx="7451">
                  <c:v>11.4069374639532</c:v>
                </c:pt>
                <c:pt idx="7455">
                  <c:v>15.223712183156172</c:v>
                </c:pt>
                <c:pt idx="7456">
                  <c:v>10.954027698107023</c:v>
                </c:pt>
                <c:pt idx="7457">
                  <c:v>10.925378013894564</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6.9867994816974415</c:v>
                </c:pt>
                <c:pt idx="7485">
                  <c:v>6.7965260545905712</c:v>
                </c:pt>
                <c:pt idx="7486">
                  <c:v>6.8123395378690645</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7.4811083123425695</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7.1260327231491996</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7.5447351421188635</c:v>
                </c:pt>
                <c:pt idx="7541">
                  <c:v>7.6374259514728564</c:v>
                </c:pt>
                <c:pt idx="7542">
                  <c:v>7.8072582609401646</c:v>
                </c:pt>
                <c:pt idx="7545">
                  <c:v>7.9392077607113984</c:v>
                </c:pt>
                <c:pt idx="7546">
                  <c:v>7.8371773084081902</c:v>
                </c:pt>
                <c:pt idx="7547">
                  <c:v>7.8450920245398779</c:v>
                </c:pt>
                <c:pt idx="7548">
                  <c:v>7.7111936682280735</c:v>
                </c:pt>
                <c:pt idx="7549">
                  <c:v>7.7015192135835564</c:v>
                </c:pt>
                <c:pt idx="7552">
                  <c:v>7.7462003595358722</c:v>
                </c:pt>
                <c:pt idx="7553">
                  <c:v>7.7899778924097269</c:v>
                </c:pt>
                <c:pt idx="7554">
                  <c:v>7.8638489946655739</c:v>
                </c:pt>
                <c:pt idx="7555">
                  <c:v>7.8748356344510198</c:v>
                </c:pt>
                <c:pt idx="7556">
                  <c:v>7.9670256835128432</c:v>
                </c:pt>
                <c:pt idx="7559">
                  <c:v>7.7634737974997945</c:v>
                </c:pt>
                <c:pt idx="7561">
                  <c:v>7.8668276838510867</c:v>
                </c:pt>
                <c:pt idx="7562">
                  <c:v>7.819796531020681</c:v>
                </c:pt>
                <c:pt idx="7563">
                  <c:v>7.8348232935082294</c:v>
                </c:pt>
                <c:pt idx="7566">
                  <c:v>7.8502772643253245</c:v>
                </c:pt>
                <c:pt idx="7567">
                  <c:v>7.9576242628475153</c:v>
                </c:pt>
                <c:pt idx="7568">
                  <c:v>7.8941830120380505</c:v>
                </c:pt>
                <c:pt idx="7569">
                  <c:v>7.9809732278161327</c:v>
                </c:pt>
                <c:pt idx="7570">
                  <c:v>7.8578012401541812</c:v>
                </c:pt>
                <c:pt idx="7573">
                  <c:v>8.0784117450784123</c:v>
                </c:pt>
                <c:pt idx="7574">
                  <c:v>8.1210973659850207</c:v>
                </c:pt>
                <c:pt idx="7575">
                  <c:v>8.2471995926680268</c:v>
                </c:pt>
                <c:pt idx="7576">
                  <c:v>7.9436679373146966</c:v>
                </c:pt>
                <c:pt idx="7577">
                  <c:v>7.9598506069094315</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10.050339071465833</c:v>
                </c:pt>
                <c:pt idx="7717">
                  <c:v>9.6319311663479912</c:v>
                </c:pt>
                <c:pt idx="7720">
                  <c:v>9.7445548004878919</c:v>
                </c:pt>
                <c:pt idx="7721">
                  <c:v>10.139046786182773</c:v>
                </c:pt>
                <c:pt idx="7722">
                  <c:v>10.230000000000002</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10.239880586530864</c:v>
                </c:pt>
                <c:pt idx="7737">
                  <c:v>10.215662228451297</c:v>
                </c:pt>
                <c:pt idx="7738">
                  <c:v>9.8287351256059932</c:v>
                </c:pt>
                <c:pt idx="7741">
                  <c:v>9.5879096740180998</c:v>
                </c:pt>
                <c:pt idx="7742">
                  <c:v>9.8053992261695413</c:v>
                </c:pt>
                <c:pt idx="7743">
                  <c:v>9.9726983566001071</c:v>
                </c:pt>
                <c:pt idx="7744">
                  <c:v>10.056701483366979</c:v>
                </c:pt>
                <c:pt idx="7745">
                  <c:v>9.7368835946395738</c:v>
                </c:pt>
                <c:pt idx="7748">
                  <c:v>10.586895338610379</c:v>
                </c:pt>
                <c:pt idx="7749">
                  <c:v>10.533164158207912</c:v>
                </c:pt>
                <c:pt idx="7750">
                  <c:v>10.508749020632019</c:v>
                </c:pt>
                <c:pt idx="7751">
                  <c:v>10.566701680672269</c:v>
                </c:pt>
                <c:pt idx="7752">
                  <c:v>11.240437158469947</c:v>
                </c:pt>
                <c:pt idx="7755">
                  <c:v>11.987217043941412</c:v>
                </c:pt>
                <c:pt idx="7756">
                  <c:v>12.415416037652072</c:v>
                </c:pt>
                <c:pt idx="7757">
                  <c:v>12.376947592067989</c:v>
                </c:pt>
                <c:pt idx="7758">
                  <c:v>14.146749226006193</c:v>
                </c:pt>
                <c:pt idx="7759">
                  <c:v>12.923497267759561</c:v>
                </c:pt>
                <c:pt idx="7762">
                  <c:v>13.876345497505909</c:v>
                </c:pt>
                <c:pt idx="7763">
                  <c:v>13.883635408458103</c:v>
                </c:pt>
                <c:pt idx="7764">
                  <c:v>14.047681654833903</c:v>
                </c:pt>
                <c:pt idx="7769">
                  <c:v>12.844143272023233</c:v>
                </c:pt>
                <c:pt idx="7770">
                  <c:v>12.88382768361582</c:v>
                </c:pt>
                <c:pt idx="7771">
                  <c:v>13.598901098901099</c:v>
                </c:pt>
                <c:pt idx="7772">
                  <c:v>13.475893562834811</c:v>
                </c:pt>
                <c:pt idx="7773">
                  <c:v>13.839334448454972</c:v>
                </c:pt>
                <c:pt idx="7776">
                  <c:v>13.240381221320156</c:v>
                </c:pt>
                <c:pt idx="7777">
                  <c:v>13.151021123674294</c:v>
                </c:pt>
                <c:pt idx="7778">
                  <c:v>14.085696670776819</c:v>
                </c:pt>
                <c:pt idx="7779">
                  <c:v>13.338384283323057</c:v>
                </c:pt>
                <c:pt idx="7780">
                  <c:v>13.524843901152053</c:v>
                </c:pt>
                <c:pt idx="7783">
                  <c:v>13.550459518599563</c:v>
                </c:pt>
                <c:pt idx="7784">
                  <c:v>13.575270234642765</c:v>
                </c:pt>
                <c:pt idx="7785">
                  <c:v>13.614754098360656</c:v>
                </c:pt>
                <c:pt idx="7786">
                  <c:v>12.925072552985664</c:v>
                </c:pt>
                <c:pt idx="7787">
                  <c:v>12.056623836951706</c:v>
                </c:pt>
                <c:pt idx="7790">
                  <c:v>11.425800193986419</c:v>
                </c:pt>
                <c:pt idx="7791">
                  <c:v>11.389645776566757</c:v>
                </c:pt>
                <c:pt idx="7792">
                  <c:v>10.883296799649276</c:v>
                </c:pt>
                <c:pt idx="7793">
                  <c:v>11.018251681075888</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10.566701680672269</c:v>
                </c:pt>
                <c:pt idx="7820">
                  <c:v>10.718939327421197</c:v>
                </c:pt>
                <c:pt idx="7821">
                  <c:v>10.712355212355213</c:v>
                </c:pt>
                <c:pt idx="7822">
                  <c:v>10.258112611822487</c:v>
                </c:pt>
                <c:pt idx="7825">
                  <c:v>10.294226368597078</c:v>
                </c:pt>
                <c:pt idx="7826">
                  <c:v>10.301479654747226</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7.8985623003194885</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12.783364205698158</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7.6721209426411745</c:v>
                </c:pt>
                <c:pt idx="7918">
                  <c:v>7.69676153091266</c:v>
                </c:pt>
                <c:pt idx="7919">
                  <c:v>7.7869279870538515</c:v>
                </c:pt>
                <c:pt idx="7920">
                  <c:v>7.902452169226625</c:v>
                </c:pt>
                <c:pt idx="7923">
                  <c:v>7.8904035874439469</c:v>
                </c:pt>
                <c:pt idx="7924">
                  <c:v>7.872972009270816</c:v>
                </c:pt>
                <c:pt idx="7926">
                  <c:v>7.9988405280057089</c:v>
                </c:pt>
                <c:pt idx="7927">
                  <c:v>7.9174361272971767</c:v>
                </c:pt>
                <c:pt idx="7930">
                  <c:v>7.7340834003035992</c:v>
                </c:pt>
                <c:pt idx="7931">
                  <c:v>7.7437639696021465</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7.2643351677614065</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7.2514938488576455</c:v>
                </c:pt>
                <c:pt idx="7986">
                  <c:v>7.0008811349017535</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6.8273478182797644</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7.2350126399422185</c:v>
                </c:pt>
                <c:pt idx="8037">
                  <c:v>7.0939301152737757</c:v>
                </c:pt>
                <c:pt idx="8038">
                  <c:v>7.015068122349545</c:v>
                </c:pt>
                <c:pt idx="8039">
                  <c:v>6.6258472661545404</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7.6754401887819945</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6.9869446962828645</c:v>
                </c:pt>
                <c:pt idx="8088">
                  <c:v>6.5772887802227658</c:v>
                </c:pt>
                <c:pt idx="8091">
                  <c:v>6.5844438400870278</c:v>
                </c:pt>
                <c:pt idx="8092">
                  <c:v>7.0944853275188517</c:v>
                </c:pt>
                <c:pt idx="8093">
                  <c:v>7.5468480725623586</c:v>
                </c:pt>
                <c:pt idx="8094">
                  <c:v>7.0268154413749659</c:v>
                </c:pt>
                <c:pt idx="8095">
                  <c:v>6.3646805455850686</c:v>
                </c:pt>
                <c:pt idx="8098">
                  <c:v>6.5007607625525825</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7.1003244997295845</c:v>
                </c:pt>
                <c:pt idx="8147">
                  <c:v>6.6814446952595947</c:v>
                </c:pt>
                <c:pt idx="8148">
                  <c:v>6.7110228401191678</c:v>
                </c:pt>
                <c:pt idx="8149">
                  <c:v>7.0201354401805887</c:v>
                </c:pt>
                <c:pt idx="8150">
                  <c:v>6.981054143844843</c:v>
                </c:pt>
                <c:pt idx="8151">
                  <c:v>6.9579380705208527</c:v>
                </c:pt>
                <c:pt idx="8154">
                  <c:v>7.1589808002870985</c:v>
                </c:pt>
                <c:pt idx="8155">
                  <c:v>7.0265185450636078</c:v>
                </c:pt>
                <c:pt idx="8156">
                  <c:v>6.9335132703553759</c:v>
                </c:pt>
                <c:pt idx="8157">
                  <c:v>6.7788971844922195</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6.6234335839598995</c:v>
                </c:pt>
                <c:pt idx="8177">
                  <c:v>6.4119658119658123</c:v>
                </c:pt>
                <c:pt idx="8178">
                  <c:v>6.2920792079207919</c:v>
                </c:pt>
                <c:pt idx="8179">
                  <c:v>6.3028581732936617</c:v>
                </c:pt>
                <c:pt idx="8182">
                  <c:v>6.2217328779435555</c:v>
                </c:pt>
                <c:pt idx="8183">
                  <c:v>6.5960413855150701</c:v>
                </c:pt>
                <c:pt idx="8184">
                  <c:v>6.15158858373721</c:v>
                </c:pt>
                <c:pt idx="8185">
                  <c:v>6.2893723699525479</c:v>
                </c:pt>
                <c:pt idx="8186">
                  <c:v>6.3546092906013678</c:v>
                </c:pt>
                <c:pt idx="8190">
                  <c:v>6.0744939271255065</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5.8335445329471405</c:v>
                </c:pt>
                <c:pt idx="8205">
                  <c:v>5.8467749251564918</c:v>
                </c:pt>
                <c:pt idx="8206">
                  <c:v>5.7644278833045535</c:v>
                </c:pt>
                <c:pt idx="8207">
                  <c:v>5.9999088339866899</c:v>
                </c:pt>
                <c:pt idx="8210">
                  <c:v>5.760661126837733</c:v>
                </c:pt>
                <c:pt idx="8211">
                  <c:v>5.7870837537840565</c:v>
                </c:pt>
                <c:pt idx="8212">
                  <c:v>5.9676562213670525</c:v>
                </c:pt>
                <c:pt idx="8213">
                  <c:v>6.1189840802429387</c:v>
                </c:pt>
                <c:pt idx="8214">
                  <c:v>6.0701900018446784</c:v>
                </c:pt>
                <c:pt idx="8217">
                  <c:v>6.0741116751269049</c:v>
                </c:pt>
                <c:pt idx="8218">
                  <c:v>6.4315828402366879</c:v>
                </c:pt>
                <c:pt idx="8219">
                  <c:v>6.346388888888888</c:v>
                </c:pt>
                <c:pt idx="8220">
                  <c:v>6.2574606116774802</c:v>
                </c:pt>
                <c:pt idx="8221">
                  <c:v>6.1879455605962415</c:v>
                </c:pt>
                <c:pt idx="8224">
                  <c:v>6.1151784063597709</c:v>
                </c:pt>
                <c:pt idx="8225">
                  <c:v>6.0713099630996314</c:v>
                </c:pt>
                <c:pt idx="8226">
                  <c:v>6.1458390804597709</c:v>
                </c:pt>
                <c:pt idx="8227">
                  <c:v>5.5361182050346596</c:v>
                </c:pt>
                <c:pt idx="8228">
                  <c:v>5.5606267650542041</c:v>
                </c:pt>
                <c:pt idx="8231">
                  <c:v>5.3654918180183415</c:v>
                </c:pt>
                <c:pt idx="8232">
                  <c:v>5.4599262390932815</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5.2810421791017585</c:v>
                </c:pt>
                <c:pt idx="8259">
                  <c:v>5.0992387166938551</c:v>
                </c:pt>
                <c:pt idx="8260">
                  <c:v>5.322289156626506</c:v>
                </c:pt>
                <c:pt idx="8261">
                  <c:v>5.2696598390636433</c:v>
                </c:pt>
                <c:pt idx="8262">
                  <c:v>4.8464148175316337</c:v>
                </c:pt>
                <c:pt idx="8263">
                  <c:v>4.7426981919332407</c:v>
                </c:pt>
                <c:pt idx="8266">
                  <c:v>5.1824668705402654</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5.7149074074074075</c:v>
                </c:pt>
                <c:pt idx="8287">
                  <c:v>5.2790269074824927</c:v>
                </c:pt>
                <c:pt idx="8288">
                  <c:v>5.6431001195182509</c:v>
                </c:pt>
                <c:pt idx="8289">
                  <c:v>5.4411547684928978</c:v>
                </c:pt>
                <c:pt idx="8290">
                  <c:v>5.1106105185730053</c:v>
                </c:pt>
                <c:pt idx="8294">
                  <c:v>5.5472491317857795</c:v>
                </c:pt>
                <c:pt idx="8295">
                  <c:v>6.0696301761505129</c:v>
                </c:pt>
                <c:pt idx="8296">
                  <c:v>5.995188303877117</c:v>
                </c:pt>
                <c:pt idx="8297">
                  <c:v>5.8187888342761749</c:v>
                </c:pt>
                <c:pt idx="8298">
                  <c:v>5.4721018168403575</c:v>
                </c:pt>
                <c:pt idx="8301">
                  <c:v>5.3556910569105698</c:v>
                </c:pt>
                <c:pt idx="8302">
                  <c:v>5.056271873273162</c:v>
                </c:pt>
                <c:pt idx="8303">
                  <c:v>4.8915862068965525</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5.1562197802197804</c:v>
                </c:pt>
                <c:pt idx="8332">
                  <c:v>5.3187345787804023</c:v>
                </c:pt>
                <c:pt idx="8333">
                  <c:v>5.0377742392073603</c:v>
                </c:pt>
                <c:pt idx="8336">
                  <c:v>4.9696969696969706</c:v>
                </c:pt>
                <c:pt idx="8337">
                  <c:v>4.3122568093385212</c:v>
                </c:pt>
                <c:pt idx="8338">
                  <c:v>4.7057514245014245</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5.0467032967032965</c:v>
                </c:pt>
                <c:pt idx="8351">
                  <c:v>5.3595284872298627</c:v>
                </c:pt>
                <c:pt idx="8352">
                  <c:v>5.1454464285714279</c:v>
                </c:pt>
                <c:pt idx="8354">
                  <c:v>0</c:v>
                </c:pt>
                <c:pt idx="8357">
                  <c:v>5.1488741721854305</c:v>
                </c:pt>
                <c:pt idx="8358">
                  <c:v>5.31585473870682</c:v>
                </c:pt>
                <c:pt idx="8359">
                  <c:v>5.3781676413255362</c:v>
                </c:pt>
                <c:pt idx="8360">
                  <c:v>5.6522659143008278</c:v>
                </c:pt>
                <c:pt idx="8361">
                  <c:v>5.4131784320681104</c:v>
                </c:pt>
                <c:pt idx="8364">
                  <c:v>5.2674552034601465</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6.7624472573839665</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6.7997454391175225</c:v>
                </c:pt>
                <c:pt idx="8422">
                  <c:v>6.4011721736175993</c:v>
                </c:pt>
                <c:pt idx="8423">
                  <c:v>6.1298843784285584</c:v>
                </c:pt>
                <c:pt idx="8424">
                  <c:v>5.5519655812384014</c:v>
                </c:pt>
                <c:pt idx="8427">
                  <c:v>6.25951498821152</c:v>
                </c:pt>
                <c:pt idx="8428">
                  <c:v>6.2797679112008078</c:v>
                </c:pt>
                <c:pt idx="8429">
                  <c:v>5.9184430027803518</c:v>
                </c:pt>
                <c:pt idx="8430">
                  <c:v>4.769432906671188</c:v>
                </c:pt>
                <c:pt idx="8431">
                  <c:v>4.495563255302967</c:v>
                </c:pt>
                <c:pt idx="8434">
                  <c:v>3.8477135827606683</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5.5635622025832765</c:v>
                </c:pt>
                <c:pt idx="8449">
                  <c:v>5.3773632895294616</c:v>
                </c:pt>
                <c:pt idx="8450">
                  <c:v>5.8233644859813083</c:v>
                </c:pt>
                <c:pt idx="8451">
                  <c:v>4.3186570335741612</c:v>
                </c:pt>
                <c:pt idx="8452">
                  <c:v>6.5048749470114453</c:v>
                </c:pt>
                <c:pt idx="8455">
                  <c:v>6.6760742435799658</c:v>
                </c:pt>
                <c:pt idx="8456">
                  <c:v>6.1910579451938581</c:v>
                </c:pt>
                <c:pt idx="8457">
                  <c:v>5.8622978723404255</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6.3813537890921355</c:v>
                </c:pt>
                <c:pt idx="8497">
                  <c:v>6.3896311234350058</c:v>
                </c:pt>
                <c:pt idx="8498">
                  <c:v>7.0987779182469453</c:v>
                </c:pt>
                <c:pt idx="8499">
                  <c:v>7.0838519764507994</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6.6759115751692635</c:v>
                </c:pt>
                <c:pt idx="8534">
                  <c:v>6.5528865727546615</c:v>
                </c:pt>
                <c:pt idx="8539">
                  <c:v>7.2104749512036435</c:v>
                </c:pt>
                <c:pt idx="8540">
                  <c:v>7.6975796593594659</c:v>
                </c:pt>
                <c:pt idx="8541">
                  <c:v>7.6281407035175883</c:v>
                </c:pt>
                <c:pt idx="8542">
                  <c:v>7.8055555555555554</c:v>
                </c:pt>
                <c:pt idx="8543">
                  <c:v>7.7107755102040825</c:v>
                </c:pt>
                <c:pt idx="8546">
                  <c:v>7.5977143796760673</c:v>
                </c:pt>
                <c:pt idx="8547">
                  <c:v>8.1036921305813667</c:v>
                </c:pt>
                <c:pt idx="8548">
                  <c:v>7.9041591320072344</c:v>
                </c:pt>
                <c:pt idx="8549">
                  <c:v>7.9315407456285065</c:v>
                </c:pt>
                <c:pt idx="8550">
                  <c:v>8.044708405510189</c:v>
                </c:pt>
                <c:pt idx="8554">
                  <c:v>7.4484833498186616</c:v>
                </c:pt>
                <c:pt idx="8555">
                  <c:v>7.2421287496901101</c:v>
                </c:pt>
                <c:pt idx="8556">
                  <c:v>6.9837966770850475</c:v>
                </c:pt>
                <c:pt idx="8557">
                  <c:v>6.8716071722322765</c:v>
                </c:pt>
                <c:pt idx="8560">
                  <c:v>7.3801020408163263</c:v>
                </c:pt>
                <c:pt idx="8561">
                  <c:v>7.6663921600922356</c:v>
                </c:pt>
                <c:pt idx="8562">
                  <c:v>7.7973419184414725</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10.572771501607983</c:v>
                </c:pt>
                <c:pt idx="8577">
                  <c:v>18.247303861035647</c:v>
                </c:pt>
                <c:pt idx="8578">
                  <c:v>17.235877106045589</c:v>
                </c:pt>
                <c:pt idx="8582">
                  <c:v>31.788849542946558</c:v>
                </c:pt>
                <c:pt idx="8583">
                  <c:v>67.464842454394685</c:v>
                </c:pt>
                <c:pt idx="8584">
                  <c:v>24.155577623303547</c:v>
                </c:pt>
                <c:pt idx="8585">
                  <c:v>13.933272921986985</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7.6923719608989884</c:v>
                </c:pt>
                <c:pt idx="8606">
                  <c:v>7.5726975613843965</c:v>
                </c:pt>
                <c:pt idx="8609">
                  <c:v>7.3807046979865785</c:v>
                </c:pt>
                <c:pt idx="8610">
                  <c:v>7.1482475264128791</c:v>
                </c:pt>
                <c:pt idx="8611">
                  <c:v>7.4460401444528435</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7.3158522050059585</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7.4638262322472855</c:v>
                </c:pt>
                <c:pt idx="8641">
                  <c:v>7.4823126981478394</c:v>
                </c:pt>
                <c:pt idx="8644">
                  <c:v>7.7918570835064394</c:v>
                </c:pt>
                <c:pt idx="8645">
                  <c:v>7.8098083146626838</c:v>
                </c:pt>
                <c:pt idx="8646">
                  <c:v>7.7248271841425833</c:v>
                </c:pt>
                <c:pt idx="8647">
                  <c:v>7.8413581271791459</c:v>
                </c:pt>
                <c:pt idx="8648">
                  <c:v>7.8848831427150685</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7.9672897196261685</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10.364567590260286</c:v>
                </c:pt>
                <c:pt idx="8715">
                  <c:v>10.75664535666218</c:v>
                </c:pt>
                <c:pt idx="8716">
                  <c:v>10.875042073375967</c:v>
                </c:pt>
                <c:pt idx="8717">
                  <c:v>10.788959946146077</c:v>
                </c:pt>
                <c:pt idx="8718">
                  <c:v>10.585046096591388</c:v>
                </c:pt>
                <c:pt idx="8721">
                  <c:v>10.546688016180683</c:v>
                </c:pt>
                <c:pt idx="8722">
                  <c:v>10.600439263389088</c:v>
                </c:pt>
                <c:pt idx="8723">
                  <c:v>10.549066013016652</c:v>
                </c:pt>
                <c:pt idx="8724">
                  <c:v>10.254772765669877</c:v>
                </c:pt>
                <c:pt idx="8725">
                  <c:v>10.66883116883117</c:v>
                </c:pt>
                <c:pt idx="8728">
                  <c:v>10.645460681741479</c:v>
                </c:pt>
                <c:pt idx="8729">
                  <c:v>10.882978723404255</c:v>
                </c:pt>
                <c:pt idx="8730">
                  <c:v>10.970199796816795</c:v>
                </c:pt>
                <c:pt idx="8731">
                  <c:v>10.626471335422135</c:v>
                </c:pt>
                <c:pt idx="8732">
                  <c:v>10.690560921877649</c:v>
                </c:pt>
                <c:pt idx="8735">
                  <c:v>10.868179500254971</c:v>
                </c:pt>
                <c:pt idx="8736">
                  <c:v>11.062590233545649</c:v>
                </c:pt>
                <c:pt idx="8737">
                  <c:v>11.413013931362556</c:v>
                </c:pt>
                <c:pt idx="8738">
                  <c:v>11.641783439490446</c:v>
                </c:pt>
                <c:pt idx="8739">
                  <c:v>11.910512450072236</c:v>
                </c:pt>
                <c:pt idx="8742">
                  <c:v>11.832442521421905</c:v>
                </c:pt>
                <c:pt idx="8743">
                  <c:v>11.98264182895851</c:v>
                </c:pt>
                <c:pt idx="8744">
                  <c:v>11.841280596256457</c:v>
                </c:pt>
                <c:pt idx="8745">
                  <c:v>11.574412532637076</c:v>
                </c:pt>
                <c:pt idx="8746">
                  <c:v>11.298797409805735</c:v>
                </c:pt>
                <c:pt idx="8749">
                  <c:v>11.533064109035839</c:v>
                </c:pt>
                <c:pt idx="8750">
                  <c:v>11.648801009676061</c:v>
                </c:pt>
                <c:pt idx="8751">
                  <c:v>12.074867211870838</c:v>
                </c:pt>
                <c:pt idx="8752">
                  <c:v>12.287510548523205</c:v>
                </c:pt>
                <c:pt idx="8753">
                  <c:v>12.158973490302362</c:v>
                </c:pt>
                <c:pt idx="8756">
                  <c:v>12.293512456423775</c:v>
                </c:pt>
                <c:pt idx="8757">
                  <c:v>11.985326736051867</c:v>
                </c:pt>
                <c:pt idx="8758">
                  <c:v>11.843915343915345</c:v>
                </c:pt>
                <c:pt idx="8759">
                  <c:v>11.909873072663771</c:v>
                </c:pt>
                <c:pt idx="8760">
                  <c:v>11.448788780280493</c:v>
                </c:pt>
                <c:pt idx="8763">
                  <c:v>11.384046890927626</c:v>
                </c:pt>
                <c:pt idx="8764">
                  <c:v>11.359904818560381</c:v>
                </c:pt>
                <c:pt idx="8765">
                  <c:v>11.228013307173933</c:v>
                </c:pt>
                <c:pt idx="8766">
                  <c:v>11.166467168262656</c:v>
                </c:pt>
                <c:pt idx="8767">
                  <c:v>11.511781338360038</c:v>
                </c:pt>
                <c:pt idx="8770">
                  <c:v>11.436507936507939</c:v>
                </c:pt>
                <c:pt idx="8771">
                  <c:v>11.473168654173767</c:v>
                </c:pt>
                <c:pt idx="8772">
                  <c:v>11.709526244035448</c:v>
                </c:pt>
                <c:pt idx="8773">
                  <c:v>11.794595053964477</c:v>
                </c:pt>
                <c:pt idx="8774">
                  <c:v>12.612447921095146</c:v>
                </c:pt>
                <c:pt idx="8777">
                  <c:v>12.280738920430473</c:v>
                </c:pt>
                <c:pt idx="8778">
                  <c:v>12.477015379415244</c:v>
                </c:pt>
                <c:pt idx="8779">
                  <c:v>12.841245663027843</c:v>
                </c:pt>
                <c:pt idx="8780">
                  <c:v>13.38553098092183</c:v>
                </c:pt>
                <c:pt idx="8781">
                  <c:v>13.700892857142856</c:v>
                </c:pt>
                <c:pt idx="8785">
                  <c:v>13.542242833052278</c:v>
                </c:pt>
                <c:pt idx="8786">
                  <c:v>13.435867083791324</c:v>
                </c:pt>
                <c:pt idx="8787">
                  <c:v>14.316354113870586</c:v>
                </c:pt>
                <c:pt idx="8788">
                  <c:v>14.773498859893591</c:v>
                </c:pt>
                <c:pt idx="8791">
                  <c:v>15.081578947368422</c:v>
                </c:pt>
                <c:pt idx="8792">
                  <c:v>15.557728119180634</c:v>
                </c:pt>
                <c:pt idx="8793">
                  <c:v>16.323240866035185</c:v>
                </c:pt>
                <c:pt idx="8794">
                  <c:v>16.002040295842896</c:v>
                </c:pt>
                <c:pt idx="8795">
                  <c:v>15.400000000000002</c:v>
                </c:pt>
                <c:pt idx="8798">
                  <c:v>15.286909742976688</c:v>
                </c:pt>
                <c:pt idx="8799">
                  <c:v>14.409269040722441</c:v>
                </c:pt>
                <c:pt idx="8800">
                  <c:v>14.30403273936397</c:v>
                </c:pt>
                <c:pt idx="8801">
                  <c:v>14.379342723004697</c:v>
                </c:pt>
                <c:pt idx="8802">
                  <c:v>14.840003413260517</c:v>
                </c:pt>
                <c:pt idx="8805">
                  <c:v>16.120106001025821</c:v>
                </c:pt>
                <c:pt idx="8806">
                  <c:v>17.344922075697895</c:v>
                </c:pt>
                <c:pt idx="8807">
                  <c:v>16.766174703964307</c:v>
                </c:pt>
                <c:pt idx="8808">
                  <c:v>16.433025304430437</c:v>
                </c:pt>
                <c:pt idx="8809">
                  <c:v>16.491465517241384</c:v>
                </c:pt>
                <c:pt idx="8812">
                  <c:v>16.997249914059815</c:v>
                </c:pt>
                <c:pt idx="8813">
                  <c:v>18.722375452508189</c:v>
                </c:pt>
                <c:pt idx="8814">
                  <c:v>17.726563853751518</c:v>
                </c:pt>
                <c:pt idx="8815">
                  <c:v>16.840598512368103</c:v>
                </c:pt>
                <c:pt idx="8816">
                  <c:v>16.093525801711468</c:v>
                </c:pt>
                <c:pt idx="8819">
                  <c:v>16.086573354069468</c:v>
                </c:pt>
                <c:pt idx="8820">
                  <c:v>15.75889225443531</c:v>
                </c:pt>
                <c:pt idx="8821">
                  <c:v>16.39820100328663</c:v>
                </c:pt>
                <c:pt idx="8822">
                  <c:v>17.3997586622996</c:v>
                </c:pt>
                <c:pt idx="8823">
                  <c:v>15.988967419410448</c:v>
                </c:pt>
                <c:pt idx="8826">
                  <c:v>14.72259565667011</c:v>
                </c:pt>
                <c:pt idx="8827">
                  <c:v>14.073015873015875</c:v>
                </c:pt>
                <c:pt idx="8828">
                  <c:v>14.287791447991053</c:v>
                </c:pt>
                <c:pt idx="8829">
                  <c:v>14.475723983844636</c:v>
                </c:pt>
                <c:pt idx="8830">
                  <c:v>14.953568357695612</c:v>
                </c:pt>
                <c:pt idx="8833">
                  <c:v>16.810480048263379</c:v>
                </c:pt>
                <c:pt idx="8834">
                  <c:v>16.407212945429507</c:v>
                </c:pt>
                <c:pt idx="8835">
                  <c:v>17.347938366187485</c:v>
                </c:pt>
                <c:pt idx="8836">
                  <c:v>16.707323384801175</c:v>
                </c:pt>
                <c:pt idx="8837">
                  <c:v>16.076341777586947</c:v>
                </c:pt>
                <c:pt idx="8840">
                  <c:v>15.374157885645189</c:v>
                </c:pt>
                <c:pt idx="8841">
                  <c:v>15.664310954063607</c:v>
                </c:pt>
                <c:pt idx="8842">
                  <c:v>16.463897046121957</c:v>
                </c:pt>
                <c:pt idx="8843">
                  <c:v>16.889359495202701</c:v>
                </c:pt>
                <c:pt idx="8844">
                  <c:v>16.311398558902681</c:v>
                </c:pt>
                <c:pt idx="8847">
                  <c:v>16.285775973745576</c:v>
                </c:pt>
                <c:pt idx="8848">
                  <c:v>14.963116524142698</c:v>
                </c:pt>
                <c:pt idx="8849">
                  <c:v>13.453538674511163</c:v>
                </c:pt>
                <c:pt idx="8850">
                  <c:v>14.312478184991276</c:v>
                </c:pt>
                <c:pt idx="8851">
                  <c:v>14.804070580013976</c:v>
                </c:pt>
                <c:pt idx="8854">
                  <c:v>14.213299545613419</c:v>
                </c:pt>
                <c:pt idx="8855">
                  <c:v>15.328201970443351</c:v>
                </c:pt>
                <c:pt idx="8856">
                  <c:v>14.52474372569813</c:v>
                </c:pt>
                <c:pt idx="8857">
                  <c:v>14.878360511238432</c:v>
                </c:pt>
                <c:pt idx="8858">
                  <c:v>14.824771537574307</c:v>
                </c:pt>
                <c:pt idx="8861">
                  <c:v>14.603919134598335</c:v>
                </c:pt>
                <c:pt idx="8862">
                  <c:v>14.992006394884092</c:v>
                </c:pt>
                <c:pt idx="8863">
                  <c:v>15.002052471890059</c:v>
                </c:pt>
                <c:pt idx="8864">
                  <c:v>14.979328165374676</c:v>
                </c:pt>
                <c:pt idx="8865">
                  <c:v>14.889115224515098</c:v>
                </c:pt>
                <c:pt idx="8868">
                  <c:v>14.818197942532814</c:v>
                </c:pt>
                <c:pt idx="8869">
                  <c:v>13.564375605033879</c:v>
                </c:pt>
                <c:pt idx="8870">
                  <c:v>12.990189146190561</c:v>
                </c:pt>
                <c:pt idx="8871">
                  <c:v>12.269865067466265</c:v>
                </c:pt>
                <c:pt idx="8872">
                  <c:v>11.446196085377736</c:v>
                </c:pt>
                <c:pt idx="8875">
                  <c:v>11.057499778506248</c:v>
                </c:pt>
                <c:pt idx="8876">
                  <c:v>10.906183368869938</c:v>
                </c:pt>
                <c:pt idx="8877">
                  <c:v>11.43809186653686</c:v>
                </c:pt>
                <c:pt idx="8878">
                  <c:v>11.064185306338963</c:v>
                </c:pt>
                <c:pt idx="8879">
                  <c:v>11.040982879446466</c:v>
                </c:pt>
                <c:pt idx="8882">
                  <c:v>12.2455222557191</c:v>
                </c:pt>
                <c:pt idx="8883">
                  <c:v>11.186753912812804</c:v>
                </c:pt>
                <c:pt idx="8884">
                  <c:v>11.475670396022021</c:v>
                </c:pt>
                <c:pt idx="8885">
                  <c:v>11.039784756527878</c:v>
                </c:pt>
                <c:pt idx="8886">
                  <c:v>11.166019417475729</c:v>
                </c:pt>
                <c:pt idx="8889">
                  <c:v>11.827463851681008</c:v>
                </c:pt>
                <c:pt idx="8890">
                  <c:v>11.955378486055777</c:v>
                </c:pt>
                <c:pt idx="8891">
                  <c:v>11.91885673834174</c:v>
                </c:pt>
                <c:pt idx="8892">
                  <c:v>10.733510167992927</c:v>
                </c:pt>
                <c:pt idx="8896">
                  <c:v>10.400017680339463</c:v>
                </c:pt>
                <c:pt idx="8897">
                  <c:v>9.9913511605330498</c:v>
                </c:pt>
                <c:pt idx="8898">
                  <c:v>10.257453773334513</c:v>
                </c:pt>
                <c:pt idx="8899">
                  <c:v>11.49302982177519</c:v>
                </c:pt>
                <c:pt idx="8900">
                  <c:v>11.501147801518631</c:v>
                </c:pt>
                <c:pt idx="8903">
                  <c:v>11.231527961250553</c:v>
                </c:pt>
                <c:pt idx="8904">
                  <c:v>11.276974909123151</c:v>
                </c:pt>
                <c:pt idx="8905">
                  <c:v>11.387755102040819</c:v>
                </c:pt>
                <c:pt idx="8906">
                  <c:v>11.873972602739727</c:v>
                </c:pt>
                <c:pt idx="8907">
                  <c:v>11.559833598867058</c:v>
                </c:pt>
                <c:pt idx="8910">
                  <c:v>12.53366319137657</c:v>
                </c:pt>
                <c:pt idx="8911">
                  <c:v>12.513761467889909</c:v>
                </c:pt>
                <c:pt idx="8912">
                  <c:v>13.855936675461741</c:v>
                </c:pt>
                <c:pt idx="8913">
                  <c:v>14.219488790020065</c:v>
                </c:pt>
                <c:pt idx="8914">
                  <c:v>13.017995981479864</c:v>
                </c:pt>
                <c:pt idx="8917">
                  <c:v>13.06822765938788</c:v>
                </c:pt>
                <c:pt idx="8918">
                  <c:v>13.649599718483328</c:v>
                </c:pt>
                <c:pt idx="8919">
                  <c:v>14.698016747465841</c:v>
                </c:pt>
                <c:pt idx="8920">
                  <c:v>13.38375374845652</c:v>
                </c:pt>
                <c:pt idx="8921">
                  <c:v>12.35028198801551</c:v>
                </c:pt>
                <c:pt idx="8924">
                  <c:v>12.669851380042463</c:v>
                </c:pt>
                <c:pt idx="8925">
                  <c:v>12.831380901668442</c:v>
                </c:pt>
                <c:pt idx="8926">
                  <c:v>13.395672607963112</c:v>
                </c:pt>
                <c:pt idx="8927">
                  <c:v>13.53611111111111</c:v>
                </c:pt>
                <c:pt idx="8928">
                  <c:v>17.420452504938055</c:v>
                </c:pt>
                <c:pt idx="8931">
                  <c:v>16.994980279670134</c:v>
                </c:pt>
                <c:pt idx="8932">
                  <c:v>16.504884547069274</c:v>
                </c:pt>
                <c:pt idx="8933">
                  <c:v>20.177514792899409</c:v>
                </c:pt>
                <c:pt idx="8934">
                  <c:v>17.645224171539962</c:v>
                </c:pt>
                <c:pt idx="8935">
                  <c:v>15.883984647592461</c:v>
                </c:pt>
                <c:pt idx="8938">
                  <c:v>13.22652223289945</c:v>
                </c:pt>
                <c:pt idx="8939">
                  <c:v>12.853260869565217</c:v>
                </c:pt>
                <c:pt idx="8940">
                  <c:v>12.315959772627897</c:v>
                </c:pt>
                <c:pt idx="8941">
                  <c:v>12.013550135501358</c:v>
                </c:pt>
                <c:pt idx="8942">
                  <c:v>12.066567399491987</c:v>
                </c:pt>
                <c:pt idx="8945">
                  <c:v>12.204400848356311</c:v>
                </c:pt>
                <c:pt idx="8946">
                  <c:v>12.954693697664167</c:v>
                </c:pt>
                <c:pt idx="8947">
                  <c:v>13.163823425958494</c:v>
                </c:pt>
                <c:pt idx="8948">
                  <c:v>13.705980650835533</c:v>
                </c:pt>
                <c:pt idx="8949">
                  <c:v>13.845428923727324</c:v>
                </c:pt>
                <c:pt idx="8952">
                  <c:v>13.864967366378552</c:v>
                </c:pt>
                <c:pt idx="8953">
                  <c:v>13.469229412801976</c:v>
                </c:pt>
                <c:pt idx="8954">
                  <c:v>13.797514104372356</c:v>
                </c:pt>
                <c:pt idx="8955">
                  <c:v>14.601630386096929</c:v>
                </c:pt>
                <c:pt idx="8956">
                  <c:v>14.076587018544938</c:v>
                </c:pt>
                <c:pt idx="8959">
                  <c:v>13.580319671399234</c:v>
                </c:pt>
                <c:pt idx="8960">
                  <c:v>13.319835154990145</c:v>
                </c:pt>
                <c:pt idx="8961">
                  <c:v>14.277417612101567</c:v>
                </c:pt>
                <c:pt idx="8962">
                  <c:v>14.254514265077646</c:v>
                </c:pt>
                <c:pt idx="8963">
                  <c:v>14.789459236892672</c:v>
                </c:pt>
                <c:pt idx="8966">
                  <c:v>15.430289123451127</c:v>
                </c:pt>
                <c:pt idx="8967">
                  <c:v>14.432702901211901</c:v>
                </c:pt>
                <c:pt idx="8968">
                  <c:v>14.113981624670245</c:v>
                </c:pt>
                <c:pt idx="8969">
                  <c:v>14.305756044749188</c:v>
                </c:pt>
                <c:pt idx="8970">
                  <c:v>14.862511373976345</c:v>
                </c:pt>
                <c:pt idx="8973">
                  <c:v>14.280930656934308</c:v>
                </c:pt>
                <c:pt idx="8974">
                  <c:v>13.837321444818487</c:v>
                </c:pt>
                <c:pt idx="8975">
                  <c:v>14.515917773330907</c:v>
                </c:pt>
                <c:pt idx="8976">
                  <c:v>14.811329291466835</c:v>
                </c:pt>
                <c:pt idx="8977">
                  <c:v>15.086028343023258</c:v>
                </c:pt>
                <c:pt idx="8980">
                  <c:v>14.736093495198404</c:v>
                </c:pt>
                <c:pt idx="8981">
                  <c:v>15.466255442670535</c:v>
                </c:pt>
                <c:pt idx="8982">
                  <c:v>16.328265817023212</c:v>
                </c:pt>
                <c:pt idx="8983">
                  <c:v>16.121242484969944</c:v>
                </c:pt>
                <c:pt idx="8984">
                  <c:v>17.077894928194873</c:v>
                </c:pt>
                <c:pt idx="8987">
                  <c:v>17.165055626481852</c:v>
                </c:pt>
                <c:pt idx="8988">
                  <c:v>16.365539016689223</c:v>
                </c:pt>
                <c:pt idx="8989">
                  <c:v>16.305230990472769</c:v>
                </c:pt>
                <c:pt idx="8990">
                  <c:v>16.772002522295288</c:v>
                </c:pt>
                <c:pt idx="8991">
                  <c:v>16.753800217155266</c:v>
                </c:pt>
                <c:pt idx="8994">
                  <c:v>17.72394366197183</c:v>
                </c:pt>
                <c:pt idx="8995">
                  <c:v>18.497128270580728</c:v>
                </c:pt>
                <c:pt idx="8996">
                  <c:v>19.636455186304129</c:v>
                </c:pt>
                <c:pt idx="8997">
                  <c:v>18.899322096005864</c:v>
                </c:pt>
                <c:pt idx="8998">
                  <c:v>20.031120522972103</c:v>
                </c:pt>
                <c:pt idx="9001">
                  <c:v>19.865596330275228</c:v>
                </c:pt>
                <c:pt idx="9002">
                  <c:v>20.69045207623607</c:v>
                </c:pt>
                <c:pt idx="9003">
                  <c:v>21.040827637169777</c:v>
                </c:pt>
                <c:pt idx="9004">
                  <c:v>21.75528589814304</c:v>
                </c:pt>
                <c:pt idx="9009">
                  <c:v>23.484587614551515</c:v>
                </c:pt>
                <c:pt idx="9010">
                  <c:v>22.41846722068329</c:v>
                </c:pt>
                <c:pt idx="9011">
                  <c:v>21.549370809222008</c:v>
                </c:pt>
                <c:pt idx="9012">
                  <c:v>20.774614033465838</c:v>
                </c:pt>
                <c:pt idx="9015">
                  <c:v>20.372417643774426</c:v>
                </c:pt>
                <c:pt idx="9016">
                  <c:v>22.011335956529887</c:v>
                </c:pt>
                <c:pt idx="9017">
                  <c:v>22.265047718038364</c:v>
                </c:pt>
                <c:pt idx="9018">
                  <c:v>22.66828803051979</c:v>
                </c:pt>
                <c:pt idx="9019">
                  <c:v>22.129411764705882</c:v>
                </c:pt>
                <c:pt idx="9022">
                  <c:v>23.653553781832002</c:v>
                </c:pt>
                <c:pt idx="9023">
                  <c:v>25.326259946949602</c:v>
                </c:pt>
                <c:pt idx="9024">
                  <c:v>26.875890228848167</c:v>
                </c:pt>
                <c:pt idx="9025">
                  <c:v>27.169000757002273</c:v>
                </c:pt>
                <c:pt idx="9026">
                  <c:v>26.938032166508989</c:v>
                </c:pt>
                <c:pt idx="9029">
                  <c:v>26.029548252675443</c:v>
                </c:pt>
                <c:pt idx="9030">
                  <c:v>21.906196702671973</c:v>
                </c:pt>
                <c:pt idx="9031">
                  <c:v>24.331754003600878</c:v>
                </c:pt>
                <c:pt idx="9032">
                  <c:v>23.753362797847814</c:v>
                </c:pt>
                <c:pt idx="9033">
                  <c:v>25.447761194029852</c:v>
                </c:pt>
                <c:pt idx="9036">
                  <c:v>26.404432930339667</c:v>
                </c:pt>
                <c:pt idx="9037">
                  <c:v>26.720994213072764</c:v>
                </c:pt>
                <c:pt idx="9038">
                  <c:v>27.641642117266937</c:v>
                </c:pt>
                <c:pt idx="9039">
                  <c:v>26.599619952494066</c:v>
                </c:pt>
                <c:pt idx="9040">
                  <c:v>25.695093126595442</c:v>
                </c:pt>
                <c:pt idx="9043">
                  <c:v>26.105263157894736</c:v>
                </c:pt>
                <c:pt idx="9044">
                  <c:v>28.215205223880595</c:v>
                </c:pt>
                <c:pt idx="9045">
                  <c:v>30.208708708708706</c:v>
                </c:pt>
                <c:pt idx="9046">
                  <c:v>29.295970832943812</c:v>
                </c:pt>
                <c:pt idx="9047">
                  <c:v>26.39712740160418</c:v>
                </c:pt>
                <c:pt idx="9050">
                  <c:v>26.294128576737275</c:v>
                </c:pt>
                <c:pt idx="9051">
                  <c:v>26.928591430971725</c:v>
                </c:pt>
                <c:pt idx="9052">
                  <c:v>26.962938760268862</c:v>
                </c:pt>
                <c:pt idx="9053">
                  <c:v>28.384773662551442</c:v>
                </c:pt>
                <c:pt idx="9054">
                  <c:v>26.504566635601119</c:v>
                </c:pt>
                <c:pt idx="9057">
                  <c:v>28.867052023121389</c:v>
                </c:pt>
                <c:pt idx="9058">
                  <c:v>29.679984993434626</c:v>
                </c:pt>
                <c:pt idx="9059">
                  <c:v>29.943477046279913</c:v>
                </c:pt>
                <c:pt idx="9060">
                  <c:v>25.901144931583357</c:v>
                </c:pt>
                <c:pt idx="9061">
                  <c:v>28.303838154660617</c:v>
                </c:pt>
                <c:pt idx="9064">
                  <c:v>29.354375896700141</c:v>
                </c:pt>
                <c:pt idx="9065">
                  <c:v>25.056257175660164</c:v>
                </c:pt>
                <c:pt idx="9066">
                  <c:v>25.237465247819006</c:v>
                </c:pt>
                <c:pt idx="9067">
                  <c:v>25.837307692307693</c:v>
                </c:pt>
                <c:pt idx="9068">
                  <c:v>23.966908258630557</c:v>
                </c:pt>
                <c:pt idx="9071">
                  <c:v>23.896263192925741</c:v>
                </c:pt>
                <c:pt idx="9072">
                  <c:v>21.332701421800948</c:v>
                </c:pt>
                <c:pt idx="9073">
                  <c:v>21.910084592719322</c:v>
                </c:pt>
                <c:pt idx="9074">
                  <c:v>21.253597636519586</c:v>
                </c:pt>
                <c:pt idx="9075">
                  <c:v>18.793234511592551</c:v>
                </c:pt>
                <c:pt idx="9078">
                  <c:v>19.643303064699207</c:v>
                </c:pt>
                <c:pt idx="9079">
                  <c:v>21.504213616134837</c:v>
                </c:pt>
                <c:pt idx="9080">
                  <c:v>21.691451934962441</c:v>
                </c:pt>
                <c:pt idx="9081">
                  <c:v>21.470491961105228</c:v>
                </c:pt>
                <c:pt idx="9082">
                  <c:v>18.808153477218227</c:v>
                </c:pt>
                <c:pt idx="9085">
                  <c:v>18.754184600669536</c:v>
                </c:pt>
                <c:pt idx="9086">
                  <c:v>18.955490767735668</c:v>
                </c:pt>
                <c:pt idx="9087">
                  <c:v>18.931413972683504</c:v>
                </c:pt>
                <c:pt idx="9088">
                  <c:v>19.528781925343811</c:v>
                </c:pt>
                <c:pt idx="9089">
                  <c:v>21.473974220210568</c:v>
                </c:pt>
                <c:pt idx="9092">
                  <c:v>23.03050108932462</c:v>
                </c:pt>
                <c:pt idx="9093">
                  <c:v>23.12497510456085</c:v>
                </c:pt>
                <c:pt idx="9094">
                  <c:v>22.627197774908115</c:v>
                </c:pt>
                <c:pt idx="9095">
                  <c:v>23.517241379310349</c:v>
                </c:pt>
                <c:pt idx="9096">
                  <c:v>22.373993438711601</c:v>
                </c:pt>
                <c:pt idx="9099">
                  <c:v>25.749185667752442</c:v>
                </c:pt>
                <c:pt idx="9100">
                  <c:v>24.464128843338216</c:v>
                </c:pt>
                <c:pt idx="9101">
                  <c:v>25.343465045592705</c:v>
                </c:pt>
                <c:pt idx="9102">
                  <c:v>26.714285714285715</c:v>
                </c:pt>
                <c:pt idx="9103">
                  <c:v>27.607948969578022</c:v>
                </c:pt>
                <c:pt idx="9106">
                  <c:v>28.38335287221571</c:v>
                </c:pt>
                <c:pt idx="9107">
                  <c:v>31.863492690636118</c:v>
                </c:pt>
                <c:pt idx="9108">
                  <c:v>29.054866036249013</c:v>
                </c:pt>
                <c:pt idx="9109">
                  <c:v>29.477869986168741</c:v>
                </c:pt>
                <c:pt idx="9110">
                  <c:v>27.853794861737597</c:v>
                </c:pt>
                <c:pt idx="9113">
                  <c:v>27.325320042998136</c:v>
                </c:pt>
                <c:pt idx="9114">
                  <c:v>26.715669014084508</c:v>
                </c:pt>
                <c:pt idx="9115">
                  <c:v>26.125269766529332</c:v>
                </c:pt>
                <c:pt idx="9116">
                  <c:v>28.134760828995191</c:v>
                </c:pt>
                <c:pt idx="9117">
                  <c:v>27.658555653278611</c:v>
                </c:pt>
                <c:pt idx="9120">
                  <c:v>25.945288753799392</c:v>
                </c:pt>
                <c:pt idx="9121">
                  <c:v>26.223079929646275</c:v>
                </c:pt>
                <c:pt idx="9122">
                  <c:v>26.14377682403434</c:v>
                </c:pt>
                <c:pt idx="9123">
                  <c:v>28.136293286902685</c:v>
                </c:pt>
                <c:pt idx="9124">
                  <c:v>28.944385026737972</c:v>
                </c:pt>
                <c:pt idx="9127">
                  <c:v>28.831976459048551</c:v>
                </c:pt>
                <c:pt idx="9128">
                  <c:v>31.235613463626489</c:v>
                </c:pt>
                <c:pt idx="9129">
                  <c:v>31.905844155844161</c:v>
                </c:pt>
                <c:pt idx="9130">
                  <c:v>31.560424444881118</c:v>
                </c:pt>
                <c:pt idx="9131">
                  <c:v>31.000000000000004</c:v>
                </c:pt>
                <c:pt idx="9134">
                  <c:v>33.585141485851416</c:v>
                </c:pt>
                <c:pt idx="9135">
                  <c:v>33.491991538229072</c:v>
                </c:pt>
                <c:pt idx="9136">
                  <c:v>31.820716730420774</c:v>
                </c:pt>
                <c:pt idx="9137">
                  <c:v>32.389869608826487</c:v>
                </c:pt>
                <c:pt idx="9138">
                  <c:v>32.304187069051672</c:v>
                </c:pt>
                <c:pt idx="9141">
                  <c:v>31.552573603044259</c:v>
                </c:pt>
                <c:pt idx="9142">
                  <c:v>30.92585210285031</c:v>
                </c:pt>
                <c:pt idx="9143">
                  <c:v>30.4513</c:v>
                </c:pt>
                <c:pt idx="9144">
                  <c:v>31.973010795681734</c:v>
                </c:pt>
                <c:pt idx="9145">
                  <c:v>31.325728009606721</c:v>
                </c:pt>
                <c:pt idx="9148">
                  <c:v>31.556250000000002</c:v>
                </c:pt>
                <c:pt idx="9149">
                  <c:v>29.263900080580179</c:v>
                </c:pt>
                <c:pt idx="9150">
                  <c:v>28.011330298431965</c:v>
                </c:pt>
                <c:pt idx="9151">
                  <c:v>28.17534219202718</c:v>
                </c:pt>
                <c:pt idx="9152">
                  <c:v>28.198925266195648</c:v>
                </c:pt>
                <c:pt idx="9155">
                  <c:v>27.535204332840962</c:v>
                </c:pt>
                <c:pt idx="9156">
                  <c:v>28.452972972972972</c:v>
                </c:pt>
                <c:pt idx="9157">
                  <c:v>29.696696696696694</c:v>
                </c:pt>
                <c:pt idx="9158">
                  <c:v>29.349479583666934</c:v>
                </c:pt>
                <c:pt idx="9159">
                  <c:v>27.782901346192482</c:v>
                </c:pt>
                <c:pt idx="9162">
                  <c:v>27.170770770770773</c:v>
                </c:pt>
                <c:pt idx="9163">
                  <c:v>27.352393350690967</c:v>
                </c:pt>
                <c:pt idx="9164">
                  <c:v>27.504441752473248</c:v>
                </c:pt>
                <c:pt idx="9165">
                  <c:v>26.772157021448802</c:v>
                </c:pt>
                <c:pt idx="9166">
                  <c:v>23.598011072380562</c:v>
                </c:pt>
                <c:pt idx="9169">
                  <c:v>23.862222682977404</c:v>
                </c:pt>
                <c:pt idx="9170">
                  <c:v>24.150041476565743</c:v>
                </c:pt>
                <c:pt idx="9171">
                  <c:v>23.493883951907996</c:v>
                </c:pt>
                <c:pt idx="9172">
                  <c:v>23.082320214300434</c:v>
                </c:pt>
                <c:pt idx="9173">
                  <c:v>22.388182191218714</c:v>
                </c:pt>
                <c:pt idx="9176">
                  <c:v>19.697255223269149</c:v>
                </c:pt>
                <c:pt idx="9177">
                  <c:v>18.616924476797088</c:v>
                </c:pt>
                <c:pt idx="9178">
                  <c:v>20.085123550176501</c:v>
                </c:pt>
                <c:pt idx="9179">
                  <c:v>23.897667342799192</c:v>
                </c:pt>
                <c:pt idx="9180">
                  <c:v>21.754108400530775</c:v>
                </c:pt>
                <c:pt idx="9183">
                  <c:v>21.978446942353308</c:v>
                </c:pt>
                <c:pt idx="9184">
                  <c:v>21.744317597449349</c:v>
                </c:pt>
                <c:pt idx="9185">
                  <c:v>23.187718936740161</c:v>
                </c:pt>
                <c:pt idx="9186">
                  <c:v>21.883663620494914</c:v>
                </c:pt>
                <c:pt idx="9187">
                  <c:v>21.40681280230524</c:v>
                </c:pt>
                <c:pt idx="9190">
                  <c:v>21.288427970017455</c:v>
                </c:pt>
                <c:pt idx="9191">
                  <c:v>21.358007117437726</c:v>
                </c:pt>
                <c:pt idx="9192">
                  <c:v>19.634178768664349</c:v>
                </c:pt>
                <c:pt idx="9193">
                  <c:v>17.726021812251552</c:v>
                </c:pt>
                <c:pt idx="9194">
                  <c:v>15.595580678314491</c:v>
                </c:pt>
                <c:pt idx="9197">
                  <c:v>16.650187798193077</c:v>
                </c:pt>
                <c:pt idx="9198">
                  <c:v>17.878207078389615</c:v>
                </c:pt>
                <c:pt idx="9199">
                  <c:v>17.963483986830294</c:v>
                </c:pt>
                <c:pt idx="9200">
                  <c:v>18.006376407293015</c:v>
                </c:pt>
                <c:pt idx="9201">
                  <c:v>17.202492211838006</c:v>
                </c:pt>
                <c:pt idx="9204">
                  <c:v>17.266693564656038</c:v>
                </c:pt>
                <c:pt idx="9205">
                  <c:v>15.666733688549312</c:v>
                </c:pt>
                <c:pt idx="9206">
                  <c:v>15.762817924909164</c:v>
                </c:pt>
                <c:pt idx="9207">
                  <c:v>16.258074438634267</c:v>
                </c:pt>
                <c:pt idx="9208">
                  <c:v>13.816855753646678</c:v>
                </c:pt>
                <c:pt idx="9211">
                  <c:v>15.765235664965475</c:v>
                </c:pt>
                <c:pt idx="9212">
                  <c:v>13.645458183273309</c:v>
                </c:pt>
                <c:pt idx="9213">
                  <c:v>11.75276421954378</c:v>
                </c:pt>
                <c:pt idx="9214">
                  <c:v>16.443640747438216</c:v>
                </c:pt>
                <c:pt idx="9215">
                  <c:v>15.878928987194413</c:v>
                </c:pt>
                <c:pt idx="9218">
                  <c:v>20.620602771586395</c:v>
                </c:pt>
                <c:pt idx="9219">
                  <c:v>19.337754709727029</c:v>
                </c:pt>
                <c:pt idx="9220">
                  <c:v>19.257395313100272</c:v>
                </c:pt>
                <c:pt idx="9221">
                  <c:v>20.48841942048648</c:v>
                </c:pt>
                <c:pt idx="9222">
                  <c:v>20.066563766158595</c:v>
                </c:pt>
                <c:pt idx="9225">
                  <c:v>20.73423775131759</c:v>
                </c:pt>
                <c:pt idx="9226">
                  <c:v>20.810492505353317</c:v>
                </c:pt>
                <c:pt idx="9227">
                  <c:v>21.69849878934625</c:v>
                </c:pt>
                <c:pt idx="9229">
                  <c:v>21.593927710843374</c:v>
                </c:pt>
                <c:pt idx="9232">
                  <c:v>19.554621045589222</c:v>
                </c:pt>
                <c:pt idx="9233">
                  <c:v>19.836291722940384</c:v>
                </c:pt>
                <c:pt idx="9234">
                  <c:v>23.005011565150348</c:v>
                </c:pt>
                <c:pt idx="9235">
                  <c:v>20.647885976659651</c:v>
                </c:pt>
                <c:pt idx="9236">
                  <c:v>15.920668058455115</c:v>
                </c:pt>
                <c:pt idx="9239">
                  <c:v>13.366865023141591</c:v>
                </c:pt>
                <c:pt idx="9240">
                  <c:v>14.851464435146443</c:v>
                </c:pt>
                <c:pt idx="9241">
                  <c:v>14.54164688004559</c:v>
                </c:pt>
                <c:pt idx="9242">
                  <c:v>15.527996957885732</c:v>
                </c:pt>
                <c:pt idx="9243">
                  <c:v>16.082772989866466</c:v>
                </c:pt>
                <c:pt idx="9246">
                  <c:v>21.728176481726948</c:v>
                </c:pt>
                <c:pt idx="9247">
                  <c:v>23.283072546230443</c:v>
                </c:pt>
                <c:pt idx="9248">
                  <c:v>20.942248098413</c:v>
                </c:pt>
                <c:pt idx="9249">
                  <c:v>21.832219188400337</c:v>
                </c:pt>
                <c:pt idx="9250">
                  <c:v>21.290422827008193</c:v>
                </c:pt>
                <c:pt idx="9253">
                  <c:v>19.562936403094923</c:v>
                </c:pt>
                <c:pt idx="9254">
                  <c:v>16.987262949334845</c:v>
                </c:pt>
                <c:pt idx="9255">
                  <c:v>19.653347122978563</c:v>
                </c:pt>
                <c:pt idx="9256">
                  <c:v>22.769679300291546</c:v>
                </c:pt>
                <c:pt idx="9257">
                  <c:v>22.953775183581246</c:v>
                </c:pt>
                <c:pt idx="9261">
                  <c:v>15.663403614457831</c:v>
                </c:pt>
                <c:pt idx="9262">
                  <c:v>13.011842105263158</c:v>
                </c:pt>
                <c:pt idx="9263">
                  <c:v>12.104235139449715</c:v>
                </c:pt>
                <c:pt idx="9264">
                  <c:v>11.253703356459779</c:v>
                </c:pt>
                <c:pt idx="9268">
                  <c:v>11.770886676149834</c:v>
                </c:pt>
                <c:pt idx="9269">
                  <c:v>12.064817435607132</c:v>
                </c:pt>
                <c:pt idx="9270">
                  <c:v>12.159041599849072</c:v>
                </c:pt>
                <c:pt idx="9271">
                  <c:v>11.139333333333333</c:v>
                </c:pt>
                <c:pt idx="9274">
                  <c:v>11.63659311892296</c:v>
                </c:pt>
                <c:pt idx="9275">
                  <c:v>10.557866268768068</c:v>
                </c:pt>
                <c:pt idx="9276">
                  <c:v>10.819856704196521</c:v>
                </c:pt>
                <c:pt idx="9277">
                  <c:v>10.984682510211661</c:v>
                </c:pt>
                <c:pt idx="9278">
                  <c:v>10.815886813390051</c:v>
                </c:pt>
                <c:pt idx="9282">
                  <c:v>10.786959328599098</c:v>
                </c:pt>
                <c:pt idx="9283">
                  <c:v>10.067349386474767</c:v>
                </c:pt>
                <c:pt idx="9284">
                  <c:v>9.1753120665742056</c:v>
                </c:pt>
                <c:pt idx="9285">
                  <c:v>9.9219471642342505</c:v>
                </c:pt>
                <c:pt idx="9288">
                  <c:v>10.759175788795881</c:v>
                </c:pt>
                <c:pt idx="9289">
                  <c:v>10.520814146251611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7.8853232656913645</c:v>
                </c:pt>
                <c:pt idx="9341">
                  <c:v>7.7682387272898419</c:v>
                </c:pt>
                <c:pt idx="9344">
                  <c:v>7.095549127554353</c:v>
                </c:pt>
                <c:pt idx="9345">
                  <c:v>6.1073682256867121</c:v>
                </c:pt>
                <c:pt idx="9346">
                  <c:v>6.4184515530829849</c:v>
                </c:pt>
                <c:pt idx="9347">
                  <c:v>6.5197168857431755</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6.9306416332482685</c:v>
                </c:pt>
                <c:pt idx="9374">
                  <c:v>6.8617945669075286</c:v>
                </c:pt>
                <c:pt idx="9375">
                  <c:v>6.8237390350877201</c:v>
                </c:pt>
                <c:pt idx="9376">
                  <c:v>6.8336673346693395</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6.0353982300884965</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7.4775166543301275</c:v>
                </c:pt>
                <c:pt idx="9407">
                  <c:v>7.2472740713361672</c:v>
                </c:pt>
                <c:pt idx="9408">
                  <c:v>7.0231004731422217</c:v>
                </c:pt>
                <c:pt idx="9409">
                  <c:v>7.1140472878998606</c:v>
                </c:pt>
                <c:pt idx="9410">
                  <c:v>7.0836516068933397</c:v>
                </c:pt>
                <c:pt idx="9411">
                  <c:v>5.9629801878894986</c:v>
                </c:pt>
                <c:pt idx="9415">
                  <c:v>6.6968540580789275</c:v>
                </c:pt>
                <c:pt idx="9416">
                  <c:v>6.7031732659365355</c:v>
                </c:pt>
                <c:pt idx="9417">
                  <c:v>5.6424231092829764</c:v>
                </c:pt>
                <c:pt idx="9418">
                  <c:v>5.512775248536653</c:v>
                </c:pt>
                <c:pt idx="9421">
                  <c:v>6.1246024321796071</c:v>
                </c:pt>
                <c:pt idx="9422">
                  <c:v>6.2243751755124972</c:v>
                </c:pt>
                <c:pt idx="9423">
                  <c:v>6.7773630680227672</c:v>
                </c:pt>
                <c:pt idx="9424">
                  <c:v>6.6694607432243638</c:v>
                </c:pt>
                <c:pt idx="9425">
                  <c:v>5.8520408163265314</c:v>
                </c:pt>
                <c:pt idx="9428">
                  <c:v>6.018578727357176</c:v>
                </c:pt>
                <c:pt idx="9429">
                  <c:v>6.318910404892061</c:v>
                </c:pt>
                <c:pt idx="9430">
                  <c:v>6.4672957720418163</c:v>
                </c:pt>
                <c:pt idx="9431">
                  <c:v>6.8710601719197717</c:v>
                </c:pt>
                <c:pt idx="9432">
                  <c:v>6.6234725515228892</c:v>
                </c:pt>
                <c:pt idx="9436">
                  <c:v>7.4232141223817809</c:v>
                </c:pt>
                <c:pt idx="9437">
                  <c:v>6.9929506545820752</c:v>
                </c:pt>
                <c:pt idx="9438">
                  <c:v>7.0466090122894851</c:v>
                </c:pt>
                <c:pt idx="9439">
                  <c:v>6.9553472987872116</c:v>
                </c:pt>
                <c:pt idx="9442">
                  <c:v>8.1830005495512008</c:v>
                </c:pt>
                <c:pt idx="9443">
                  <c:v>8.3451739567162821</c:v>
                </c:pt>
                <c:pt idx="9444">
                  <c:v>8.4486194916803807</c:v>
                </c:pt>
                <c:pt idx="9445">
                  <c:v>7.4821722435545803</c:v>
                </c:pt>
                <c:pt idx="9446">
                  <c:v>7.7828087612736976</c:v>
                </c:pt>
                <c:pt idx="9449">
                  <c:v>7.7592439673364533</c:v>
                </c:pt>
                <c:pt idx="9451">
                  <c:v>8.3063700707785628</c:v>
                </c:pt>
                <c:pt idx="9452">
                  <c:v>7.8218185154601327</c:v>
                </c:pt>
                <c:pt idx="9453">
                  <c:v>7.7984019103600311</c:v>
                </c:pt>
                <c:pt idx="9456">
                  <c:v>7.9367469879518078</c:v>
                </c:pt>
                <c:pt idx="9457">
                  <c:v>7.9749749749749768</c:v>
                </c:pt>
                <c:pt idx="9458">
                  <c:v>7.8892215568862269</c:v>
                </c:pt>
                <c:pt idx="9459">
                  <c:v>7.6238597746378112</c:v>
                </c:pt>
                <c:pt idx="9460">
                  <c:v>7.597362088940379</c:v>
                </c:pt>
                <c:pt idx="9463">
                  <c:v>7.4698130008904728</c:v>
                </c:pt>
                <c:pt idx="9464">
                  <c:v>7.6350066637050213</c:v>
                </c:pt>
                <c:pt idx="9465">
                  <c:v>7.6270718232044192</c:v>
                </c:pt>
                <c:pt idx="9466">
                  <c:v>7.9486469590068776</c:v>
                </c:pt>
                <c:pt idx="9467">
                  <c:v>8.0015283646498236</c:v>
                </c:pt>
                <c:pt idx="9470">
                  <c:v>8.2361211247296335</c:v>
                </c:pt>
                <c:pt idx="9471">
                  <c:v>8.2079449823545385</c:v>
                </c:pt>
                <c:pt idx="9472">
                  <c:v>8.0169997287277326</c:v>
                </c:pt>
                <c:pt idx="9473">
                  <c:v>7.5709662921348313</c:v>
                </c:pt>
                <c:pt idx="9474">
                  <c:v>7.8358764759309736</c:v>
                </c:pt>
                <c:pt idx="9477">
                  <c:v>7.9813118025945755</c:v>
                </c:pt>
                <c:pt idx="9478">
                  <c:v>7.7401093892433925</c:v>
                </c:pt>
                <c:pt idx="9479">
                  <c:v>7.5432862994993179</c:v>
                </c:pt>
                <c:pt idx="9480">
                  <c:v>7.6110501280643996</c:v>
                </c:pt>
                <c:pt idx="9481">
                  <c:v>7.8816919422620151</c:v>
                </c:pt>
                <c:pt idx="9484">
                  <c:v>8.2269664967225058</c:v>
                </c:pt>
                <c:pt idx="9485">
                  <c:v>8.6309393274853807</c:v>
                </c:pt>
                <c:pt idx="9486">
                  <c:v>9.0784099197665942</c:v>
                </c:pt>
                <c:pt idx="9487">
                  <c:v>8.7578727652237038</c:v>
                </c:pt>
                <c:pt idx="9488">
                  <c:v>8.0880588876772066</c:v>
                </c:pt>
                <c:pt idx="9491">
                  <c:v>8.5483989021043012</c:v>
                </c:pt>
                <c:pt idx="9492">
                  <c:v>8.2706388431264877</c:v>
                </c:pt>
                <c:pt idx="9493">
                  <c:v>7.96582997434958</c:v>
                </c:pt>
                <c:pt idx="9494">
                  <c:v>8.0088073394495414</c:v>
                </c:pt>
                <c:pt idx="9495">
                  <c:v>7.656574951688599</c:v>
                </c:pt>
                <c:pt idx="9498">
                  <c:v>8.1279794646131283</c:v>
                </c:pt>
                <c:pt idx="9499">
                  <c:v>8.0810140534582526</c:v>
                </c:pt>
                <c:pt idx="9500">
                  <c:v>8.2054604349838041</c:v>
                </c:pt>
                <c:pt idx="9501">
                  <c:v>7.6127306273062727</c:v>
                </c:pt>
                <c:pt idx="9502">
                  <c:v>7.7614729829755742</c:v>
                </c:pt>
                <c:pt idx="9505">
                  <c:v>8.2031828275351604</c:v>
                </c:pt>
                <c:pt idx="9506">
                  <c:v>7.8913264833842449</c:v>
                </c:pt>
                <c:pt idx="9507">
                  <c:v>7.7685100128605553</c:v>
                </c:pt>
                <c:pt idx="9508">
                  <c:v>8.0323886639676125</c:v>
                </c:pt>
                <c:pt idx="9509">
                  <c:v>8.4904094430099608</c:v>
                </c:pt>
                <c:pt idx="9513">
                  <c:v>8.2620445438449366</c:v>
                </c:pt>
                <c:pt idx="9514">
                  <c:v>7.9021870637505822</c:v>
                </c:pt>
                <c:pt idx="9515">
                  <c:v>7.8006535947712434</c:v>
                </c:pt>
                <c:pt idx="9516">
                  <c:v>8.0598841554559044</c:v>
                </c:pt>
                <c:pt idx="9519">
                  <c:v>7.949459157030959</c:v>
                </c:pt>
                <c:pt idx="9520">
                  <c:v>8.6578922804069816</c:v>
                </c:pt>
                <c:pt idx="9521">
                  <c:v>8.7688437529115806</c:v>
                </c:pt>
                <c:pt idx="9522">
                  <c:v>8.9301957129543332</c:v>
                </c:pt>
                <c:pt idx="9523">
                  <c:v>8.7665603302683426</c:v>
                </c:pt>
                <c:pt idx="9526">
                  <c:v>8.1228547313138897</c:v>
                </c:pt>
                <c:pt idx="9527">
                  <c:v>7.8302996359563162</c:v>
                </c:pt>
              </c:numCache>
            </c:numRef>
          </c:val>
          <c:smooth val="1"/>
          <c:extLst>
            <c:ext xmlns:c16="http://schemas.microsoft.com/office/drawing/2014/chart" uri="{C3380CC4-5D6E-409C-BE32-E72D297353CC}">
              <c16:uniqueId val="{00000003-D9BE-435A-BA90-C098B5D19B47}"/>
            </c:ext>
          </c:extLst>
        </c:ser>
        <c:dLbls>
          <c:showLegendKey val="0"/>
          <c:showVal val="0"/>
          <c:showCatName val="0"/>
          <c:showSerName val="0"/>
          <c:showPercent val="0"/>
          <c:showBubbleSize val="0"/>
        </c:dLbls>
        <c:marker val="1"/>
        <c:smooth val="0"/>
        <c:axId val="130560799"/>
        <c:axId val="130578559"/>
      </c:lineChart>
      <c:dateAx>
        <c:axId val="2118791784"/>
        <c:scaling>
          <c:orientation val="minMax"/>
          <c:max val="45194"/>
          <c:min val="44145"/>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325"/>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max val="70"/>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layout>
        <c:manualLayout>
          <c:xMode val="edge"/>
          <c:yMode val="edge"/>
          <c:x val="0.21976647708753408"/>
          <c:y val="0.80589323788514855"/>
          <c:w val="0.5604670458249319"/>
          <c:h val="9.23776812319450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947851424285129E-2"/>
          <c:y val="4.3421476985897552E-2"/>
          <c:w val="0.82993787835348187"/>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83E-421F-94B4-80B81DD2C393}"/>
                </c:ext>
              </c:extLst>
            </c:dLbl>
            <c:dLbl>
              <c:idx val="615"/>
              <c:layout>
                <c:manualLayout>
                  <c:x val="9.075286550386355E-2"/>
                  <c:y val="3.7903338528047226E-2"/>
                </c:manualLayout>
              </c:layout>
              <c:tx>
                <c:rich>
                  <a:bodyPr/>
                  <a:lstStyle/>
                  <a:p>
                    <a:r>
                      <a:rPr lang="en-US" dirty="0"/>
                      <a:t>8,105</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D83E-421F-94B4-80B81DD2C393}"/>
                </c:ext>
              </c:extLst>
            </c:dLbl>
            <c:numFmt formatCode="#,##0" sourceLinked="0"/>
            <c:spPr>
              <a:noFill/>
              <a:ln>
                <a:solidFill>
                  <a:schemeClr val="bg1">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Graph!$A$2:$A$706</c:f>
              <c:numCache>
                <c:formatCode>m/d/yyyy</c:formatCode>
                <c:ptCount val="705"/>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pt idx="616">
                  <c:v>45033</c:v>
                </c:pt>
                <c:pt idx="617">
                  <c:v>45034</c:v>
                </c:pt>
                <c:pt idx="618">
                  <c:v>45035</c:v>
                </c:pt>
                <c:pt idx="619">
                  <c:v>45036</c:v>
                </c:pt>
                <c:pt idx="620">
                  <c:v>45040</c:v>
                </c:pt>
                <c:pt idx="621">
                  <c:v>45041</c:v>
                </c:pt>
                <c:pt idx="622">
                  <c:v>45042</c:v>
                </c:pt>
                <c:pt idx="623">
                  <c:v>45043</c:v>
                </c:pt>
                <c:pt idx="624">
                  <c:v>45048</c:v>
                </c:pt>
                <c:pt idx="625">
                  <c:v>45049</c:v>
                </c:pt>
                <c:pt idx="626">
                  <c:v>45050</c:v>
                </c:pt>
                <c:pt idx="627">
                  <c:v>45055</c:v>
                </c:pt>
                <c:pt idx="628">
                  <c:v>45056</c:v>
                </c:pt>
                <c:pt idx="629">
                  <c:v>45057</c:v>
                </c:pt>
                <c:pt idx="630">
                  <c:v>45061</c:v>
                </c:pt>
                <c:pt idx="631">
                  <c:v>45062</c:v>
                </c:pt>
                <c:pt idx="632">
                  <c:v>45063</c:v>
                </c:pt>
                <c:pt idx="633">
                  <c:v>45064</c:v>
                </c:pt>
                <c:pt idx="634">
                  <c:v>45068</c:v>
                </c:pt>
                <c:pt idx="635">
                  <c:v>45069</c:v>
                </c:pt>
                <c:pt idx="636">
                  <c:v>45070</c:v>
                </c:pt>
                <c:pt idx="637">
                  <c:v>45071</c:v>
                </c:pt>
                <c:pt idx="638">
                  <c:v>45076</c:v>
                </c:pt>
                <c:pt idx="639">
                  <c:v>45077</c:v>
                </c:pt>
                <c:pt idx="640">
                  <c:v>45078</c:v>
                </c:pt>
                <c:pt idx="641">
                  <c:v>45082</c:v>
                </c:pt>
                <c:pt idx="642">
                  <c:v>45083</c:v>
                </c:pt>
                <c:pt idx="643">
                  <c:v>45084</c:v>
                </c:pt>
                <c:pt idx="644">
                  <c:v>45085</c:v>
                </c:pt>
                <c:pt idx="645">
                  <c:v>45089</c:v>
                </c:pt>
                <c:pt idx="646">
                  <c:v>45090</c:v>
                </c:pt>
                <c:pt idx="647">
                  <c:v>45091</c:v>
                </c:pt>
                <c:pt idx="648">
                  <c:v>45092</c:v>
                </c:pt>
                <c:pt idx="649">
                  <c:v>45096</c:v>
                </c:pt>
                <c:pt idx="650">
                  <c:v>45097</c:v>
                </c:pt>
                <c:pt idx="651">
                  <c:v>45098</c:v>
                </c:pt>
                <c:pt idx="652">
                  <c:v>45099</c:v>
                </c:pt>
                <c:pt idx="653">
                  <c:v>45103</c:v>
                </c:pt>
                <c:pt idx="654">
                  <c:v>45104</c:v>
                </c:pt>
                <c:pt idx="655">
                  <c:v>45105</c:v>
                </c:pt>
                <c:pt idx="656">
                  <c:v>45106</c:v>
                </c:pt>
                <c:pt idx="657">
                  <c:v>45110</c:v>
                </c:pt>
                <c:pt idx="658">
                  <c:v>45111</c:v>
                </c:pt>
                <c:pt idx="659">
                  <c:v>45112</c:v>
                </c:pt>
                <c:pt idx="660">
                  <c:v>45113</c:v>
                </c:pt>
                <c:pt idx="661">
                  <c:v>45117</c:v>
                </c:pt>
                <c:pt idx="662">
                  <c:v>45118</c:v>
                </c:pt>
                <c:pt idx="663">
                  <c:v>45119</c:v>
                </c:pt>
                <c:pt idx="664">
                  <c:v>45120</c:v>
                </c:pt>
                <c:pt idx="665">
                  <c:v>45124</c:v>
                </c:pt>
                <c:pt idx="666">
                  <c:v>45125</c:v>
                </c:pt>
                <c:pt idx="667">
                  <c:v>45126</c:v>
                </c:pt>
                <c:pt idx="668">
                  <c:v>45127</c:v>
                </c:pt>
                <c:pt idx="669">
                  <c:v>45131</c:v>
                </c:pt>
                <c:pt idx="670">
                  <c:v>45132</c:v>
                </c:pt>
                <c:pt idx="671">
                  <c:v>45133</c:v>
                </c:pt>
                <c:pt idx="672">
                  <c:v>45134</c:v>
                </c:pt>
                <c:pt idx="673">
                  <c:v>45138</c:v>
                </c:pt>
                <c:pt idx="674">
                  <c:v>45139</c:v>
                </c:pt>
                <c:pt idx="675">
                  <c:v>45140</c:v>
                </c:pt>
                <c:pt idx="676">
                  <c:v>45141</c:v>
                </c:pt>
                <c:pt idx="677">
                  <c:v>45145</c:v>
                </c:pt>
                <c:pt idx="678">
                  <c:v>45146</c:v>
                </c:pt>
                <c:pt idx="679">
                  <c:v>45147</c:v>
                </c:pt>
                <c:pt idx="680">
                  <c:v>45148</c:v>
                </c:pt>
                <c:pt idx="681">
                  <c:v>45152</c:v>
                </c:pt>
                <c:pt idx="682">
                  <c:v>45153</c:v>
                </c:pt>
                <c:pt idx="683">
                  <c:v>45154</c:v>
                </c:pt>
                <c:pt idx="684">
                  <c:v>45155</c:v>
                </c:pt>
                <c:pt idx="685">
                  <c:v>45159</c:v>
                </c:pt>
                <c:pt idx="686">
                  <c:v>45160</c:v>
                </c:pt>
                <c:pt idx="687">
                  <c:v>45161</c:v>
                </c:pt>
                <c:pt idx="688">
                  <c:v>45162</c:v>
                </c:pt>
                <c:pt idx="689">
                  <c:v>45167</c:v>
                </c:pt>
                <c:pt idx="690">
                  <c:v>45168</c:v>
                </c:pt>
                <c:pt idx="691">
                  <c:v>45169</c:v>
                </c:pt>
                <c:pt idx="692">
                  <c:v>45170</c:v>
                </c:pt>
                <c:pt idx="693">
                  <c:v>45174</c:v>
                </c:pt>
                <c:pt idx="694">
                  <c:v>45175</c:v>
                </c:pt>
                <c:pt idx="695">
                  <c:v>45176</c:v>
                </c:pt>
                <c:pt idx="696">
                  <c:v>45180</c:v>
                </c:pt>
                <c:pt idx="697">
                  <c:v>45181</c:v>
                </c:pt>
                <c:pt idx="698">
                  <c:v>45182</c:v>
                </c:pt>
                <c:pt idx="699">
                  <c:v>45183</c:v>
                </c:pt>
                <c:pt idx="700">
                  <c:v>45187</c:v>
                </c:pt>
                <c:pt idx="701">
                  <c:v>45188</c:v>
                </c:pt>
                <c:pt idx="702">
                  <c:v>45189</c:v>
                </c:pt>
                <c:pt idx="703">
                  <c:v>45190</c:v>
                </c:pt>
                <c:pt idx="704">
                  <c:v>45194</c:v>
                </c:pt>
              </c:numCache>
            </c:numRef>
          </c:cat>
          <c:val>
            <c:numRef>
              <c:f>Graph!$B$2:$B$706</c:f>
              <c:numCache>
                <c:formatCode>0</c:formatCode>
                <c:ptCount val="705"/>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pt idx="616">
                  <c:v>8962</c:v>
                </c:pt>
                <c:pt idx="617">
                  <c:v>9004</c:v>
                </c:pt>
                <c:pt idx="618">
                  <c:v>8874</c:v>
                </c:pt>
                <c:pt idx="619">
                  <c:v>8874</c:v>
                </c:pt>
                <c:pt idx="620">
                  <c:v>8709</c:v>
                </c:pt>
                <c:pt idx="621">
                  <c:v>8520</c:v>
                </c:pt>
                <c:pt idx="622">
                  <c:v>8535</c:v>
                </c:pt>
                <c:pt idx="623">
                  <c:v>8465</c:v>
                </c:pt>
                <c:pt idx="624">
                  <c:v>8490</c:v>
                </c:pt>
                <c:pt idx="625">
                  <c:v>8485</c:v>
                </c:pt>
                <c:pt idx="626">
                  <c:v>8474</c:v>
                </c:pt>
                <c:pt idx="627">
                  <c:v>8562</c:v>
                </c:pt>
                <c:pt idx="628">
                  <c:v>8436</c:v>
                </c:pt>
                <c:pt idx="629">
                  <c:v>8267</c:v>
                </c:pt>
                <c:pt idx="630">
                  <c:v>8218</c:v>
                </c:pt>
                <c:pt idx="631">
                  <c:v>8076</c:v>
                </c:pt>
                <c:pt idx="632">
                  <c:v>8175</c:v>
                </c:pt>
                <c:pt idx="633">
                  <c:v>8171</c:v>
                </c:pt>
                <c:pt idx="634">
                  <c:v>8093</c:v>
                </c:pt>
                <c:pt idx="635">
                  <c:v>8035</c:v>
                </c:pt>
                <c:pt idx="636">
                  <c:v>7909</c:v>
                </c:pt>
                <c:pt idx="637">
                  <c:v>7914</c:v>
                </c:pt>
                <c:pt idx="638">
                  <c:v>8121</c:v>
                </c:pt>
                <c:pt idx="639">
                  <c:v>8016</c:v>
                </c:pt>
                <c:pt idx="640">
                  <c:v>8210</c:v>
                </c:pt>
                <c:pt idx="641">
                  <c:v>8265</c:v>
                </c:pt>
                <c:pt idx="642">
                  <c:v>8310</c:v>
                </c:pt>
                <c:pt idx="643">
                  <c:v>8352</c:v>
                </c:pt>
                <c:pt idx="644">
                  <c:v>8242</c:v>
                </c:pt>
                <c:pt idx="645">
                  <c:v>8287</c:v>
                </c:pt>
                <c:pt idx="646">
                  <c:v>8421</c:v>
                </c:pt>
                <c:pt idx="647">
                  <c:v>8509</c:v>
                </c:pt>
                <c:pt idx="648">
                  <c:v>8478</c:v>
                </c:pt>
                <c:pt idx="649">
                  <c:v>8546</c:v>
                </c:pt>
                <c:pt idx="650">
                  <c:v>8562</c:v>
                </c:pt>
                <c:pt idx="651">
                  <c:v>8606</c:v>
                </c:pt>
                <c:pt idx="652">
                  <c:v>8670</c:v>
                </c:pt>
                <c:pt idx="653">
                  <c:v>8436</c:v>
                </c:pt>
                <c:pt idx="654">
                  <c:v>8366</c:v>
                </c:pt>
                <c:pt idx="655">
                  <c:v>8267</c:v>
                </c:pt>
                <c:pt idx="656">
                  <c:v>8165</c:v>
                </c:pt>
                <c:pt idx="657">
                  <c:v>8355</c:v>
                </c:pt>
                <c:pt idx="658">
                  <c:v>8348</c:v>
                </c:pt>
                <c:pt idx="659">
                  <c:v>8250</c:v>
                </c:pt>
                <c:pt idx="660">
                  <c:v>8279</c:v>
                </c:pt>
                <c:pt idx="661">
                  <c:v>8285</c:v>
                </c:pt>
                <c:pt idx="662">
                  <c:v>8370</c:v>
                </c:pt>
                <c:pt idx="663">
                  <c:v>8365</c:v>
                </c:pt>
                <c:pt idx="664">
                  <c:v>8583</c:v>
                </c:pt>
                <c:pt idx="665">
                  <c:v>8467</c:v>
                </c:pt>
                <c:pt idx="666">
                  <c:v>8409</c:v>
                </c:pt>
                <c:pt idx="667">
                  <c:v>8353</c:v>
                </c:pt>
                <c:pt idx="668">
                  <c:v>8542</c:v>
                </c:pt>
                <c:pt idx="669">
                  <c:v>8429</c:v>
                </c:pt>
                <c:pt idx="670">
                  <c:v>8596</c:v>
                </c:pt>
                <c:pt idx="671">
                  <c:v>8532</c:v>
                </c:pt>
                <c:pt idx="672">
                  <c:v>8578</c:v>
                </c:pt>
                <c:pt idx="673">
                  <c:v>8800</c:v>
                </c:pt>
                <c:pt idx="674">
                  <c:v>8720</c:v>
                </c:pt>
                <c:pt idx="675">
                  <c:v>8543</c:v>
                </c:pt>
                <c:pt idx="676">
                  <c:v>8570</c:v>
                </c:pt>
                <c:pt idx="677">
                  <c:v>8494</c:v>
                </c:pt>
                <c:pt idx="678">
                  <c:v>8276</c:v>
                </c:pt>
                <c:pt idx="679">
                  <c:v>8394</c:v>
                </c:pt>
                <c:pt idx="680">
                  <c:v>8423</c:v>
                </c:pt>
                <c:pt idx="681">
                  <c:v>8241</c:v>
                </c:pt>
                <c:pt idx="682">
                  <c:v>8126</c:v>
                </c:pt>
                <c:pt idx="683">
                  <c:v>8131</c:v>
                </c:pt>
                <c:pt idx="684">
                  <c:v>8200</c:v>
                </c:pt>
                <c:pt idx="685">
                  <c:v>8239</c:v>
                </c:pt>
                <c:pt idx="686">
                  <c:v>8330</c:v>
                </c:pt>
                <c:pt idx="687">
                  <c:v>8424</c:v>
                </c:pt>
                <c:pt idx="688">
                  <c:v>8358</c:v>
                </c:pt>
                <c:pt idx="689">
                  <c:v>8374</c:v>
                </c:pt>
                <c:pt idx="690">
                  <c:v>8445</c:v>
                </c:pt>
                <c:pt idx="691">
                  <c:v>8358.7999999999993</c:v>
                </c:pt>
                <c:pt idx="692">
                  <c:v>8418</c:v>
                </c:pt>
                <c:pt idx="693">
                  <c:v>8427.5</c:v>
                </c:pt>
                <c:pt idx="694">
                  <c:v>8394.5</c:v>
                </c:pt>
                <c:pt idx="695">
                  <c:v>8242.5</c:v>
                </c:pt>
                <c:pt idx="696">
                  <c:v>8332.35</c:v>
                </c:pt>
                <c:pt idx="697">
                  <c:v>8337.5</c:v>
                </c:pt>
                <c:pt idx="698">
                  <c:v>8353</c:v>
                </c:pt>
                <c:pt idx="699">
                  <c:v>8423</c:v>
                </c:pt>
                <c:pt idx="700">
                  <c:v>8300</c:v>
                </c:pt>
                <c:pt idx="701">
                  <c:v>8233</c:v>
                </c:pt>
                <c:pt idx="702">
                  <c:v>8276</c:v>
                </c:pt>
                <c:pt idx="703">
                  <c:v>8129.55</c:v>
                </c:pt>
                <c:pt idx="704">
                  <c:v>8104.65</c:v>
                </c:pt>
              </c:numCache>
            </c:numRef>
          </c:val>
          <c:smooth val="0"/>
          <c:extLst xmlns:c15="http://schemas.microsoft.com/office/drawing/2012/chart">
            <c:ext xmlns:c16="http://schemas.microsoft.com/office/drawing/2014/chart" uri="{C3380CC4-5D6E-409C-BE32-E72D297353CC}">
              <c16:uniqueId val="{00000002-D83E-421F-94B4-80B81DD2C393}"/>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194"/>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nchor="ctr" anchorCtr="1"/>
          <a:lstStyle/>
          <a:p>
            <a:pPr>
              <a:defRPr/>
            </a:pPr>
            <a:endParaRPr lang="en-US"/>
          </a:p>
        </c:txPr>
        <c:crossAx val="208051992"/>
        <c:crosses val="autoZero"/>
        <c:auto val="0"/>
        <c:lblOffset val="100"/>
        <c:baseTimeUnit val="days"/>
        <c:majorUnit val="4"/>
        <c:majorTimeUnit val="months"/>
      </c:dateAx>
      <c:valAx>
        <c:axId val="208051992"/>
        <c:scaling>
          <c:orientation val="minMax"/>
          <c:max val="12000"/>
          <c:min val="40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811169501997264E-2"/>
          <c:y val="4.4504587945445061E-2"/>
          <c:w val="0.84210803841526372"/>
          <c:h val="0.71098747354666247"/>
        </c:manualLayout>
      </c:layout>
      <c:lineChart>
        <c:grouping val="standard"/>
        <c:varyColors val="0"/>
        <c:ser>
          <c:idx val="6"/>
          <c:order val="0"/>
          <c:tx>
            <c:strRef>
              <c:f>Sheet1!$B$1</c:f>
              <c:strCache>
                <c:ptCount val="1"/>
                <c:pt idx="0">
                  <c:v>CBOT Wheat</c:v>
                </c:pt>
              </c:strCache>
            </c:strRef>
          </c:tx>
          <c:spPr>
            <a:ln w="19050">
              <a:solidFill>
                <a:schemeClr val="accent4"/>
              </a:solidFill>
            </a:ln>
          </c:spPr>
          <c:marker>
            <c:symbol val="none"/>
          </c:marker>
          <c:dLbls>
            <c:dLbl>
              <c:idx val="912"/>
              <c:layout>
                <c:manualLayout>
                  <c:x val="1.2646334016965605E-2"/>
                  <c:y val="-3.1586115440039357E-2"/>
                </c:manualLayout>
              </c:layout>
              <c:tx>
                <c:rich>
                  <a:bodyPr/>
                  <a:lstStyle/>
                  <a:p>
                    <a:r>
                      <a:rPr lang="en-US" dirty="0"/>
                      <a:t>590</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848-4BFA-AFAB-5987894FE7A9}"/>
                </c:ext>
              </c:extLst>
            </c:dLbl>
            <c:dLbl>
              <c:idx val="9617"/>
              <c:layout>
                <c:manualLayout>
                  <c:x val="-8.2048251693889237E-3"/>
                  <c:y val="-4.522234275017412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848-4BFA-AFAB-5987894FE7A9}"/>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Sheet1!$A$2:$A$9619</c:f>
              <c:numCache>
                <c:formatCode>m/d/yyyy</c:formatCode>
                <c:ptCount val="9618"/>
                <c:pt idx="0">
                  <c:v>43844</c:v>
                </c:pt>
                <c:pt idx="1">
                  <c:v>43845</c:v>
                </c:pt>
                <c:pt idx="2">
                  <c:v>43846</c:v>
                </c:pt>
                <c:pt idx="3">
                  <c:v>43847</c:v>
                </c:pt>
                <c:pt idx="4">
                  <c:v>43851</c:v>
                </c:pt>
                <c:pt idx="5">
                  <c:v>43852</c:v>
                </c:pt>
                <c:pt idx="6">
                  <c:v>43853</c:v>
                </c:pt>
                <c:pt idx="7">
                  <c:v>43854</c:v>
                </c:pt>
                <c:pt idx="8">
                  <c:v>43857</c:v>
                </c:pt>
                <c:pt idx="9">
                  <c:v>43858</c:v>
                </c:pt>
                <c:pt idx="10">
                  <c:v>43859</c:v>
                </c:pt>
                <c:pt idx="11">
                  <c:v>43860</c:v>
                </c:pt>
                <c:pt idx="12">
                  <c:v>43861</c:v>
                </c:pt>
                <c:pt idx="13">
                  <c:v>43864</c:v>
                </c:pt>
                <c:pt idx="14">
                  <c:v>43865</c:v>
                </c:pt>
                <c:pt idx="15">
                  <c:v>43866</c:v>
                </c:pt>
                <c:pt idx="16">
                  <c:v>43867</c:v>
                </c:pt>
                <c:pt idx="17">
                  <c:v>43868</c:v>
                </c:pt>
                <c:pt idx="18">
                  <c:v>43871</c:v>
                </c:pt>
                <c:pt idx="19">
                  <c:v>43872</c:v>
                </c:pt>
                <c:pt idx="20">
                  <c:v>43873</c:v>
                </c:pt>
                <c:pt idx="21">
                  <c:v>43874</c:v>
                </c:pt>
                <c:pt idx="22">
                  <c:v>43875</c:v>
                </c:pt>
                <c:pt idx="23">
                  <c:v>43879</c:v>
                </c:pt>
                <c:pt idx="24">
                  <c:v>43880</c:v>
                </c:pt>
                <c:pt idx="25">
                  <c:v>43881</c:v>
                </c:pt>
                <c:pt idx="26">
                  <c:v>43882</c:v>
                </c:pt>
                <c:pt idx="27">
                  <c:v>43885</c:v>
                </c:pt>
                <c:pt idx="28">
                  <c:v>43886</c:v>
                </c:pt>
                <c:pt idx="29">
                  <c:v>43887</c:v>
                </c:pt>
                <c:pt idx="30">
                  <c:v>43888</c:v>
                </c:pt>
                <c:pt idx="31">
                  <c:v>43889</c:v>
                </c:pt>
                <c:pt idx="32">
                  <c:v>43892</c:v>
                </c:pt>
                <c:pt idx="33">
                  <c:v>43893</c:v>
                </c:pt>
                <c:pt idx="34">
                  <c:v>43894</c:v>
                </c:pt>
                <c:pt idx="35">
                  <c:v>43895</c:v>
                </c:pt>
                <c:pt idx="36">
                  <c:v>43896</c:v>
                </c:pt>
                <c:pt idx="37">
                  <c:v>43899</c:v>
                </c:pt>
                <c:pt idx="38">
                  <c:v>43900</c:v>
                </c:pt>
                <c:pt idx="39">
                  <c:v>43901</c:v>
                </c:pt>
                <c:pt idx="40">
                  <c:v>43902</c:v>
                </c:pt>
                <c:pt idx="41">
                  <c:v>43903</c:v>
                </c:pt>
                <c:pt idx="42">
                  <c:v>43906</c:v>
                </c:pt>
                <c:pt idx="43">
                  <c:v>43907</c:v>
                </c:pt>
                <c:pt idx="44">
                  <c:v>43908</c:v>
                </c:pt>
                <c:pt idx="45">
                  <c:v>43909</c:v>
                </c:pt>
                <c:pt idx="46">
                  <c:v>43910</c:v>
                </c:pt>
                <c:pt idx="47">
                  <c:v>43913</c:v>
                </c:pt>
                <c:pt idx="48">
                  <c:v>43914</c:v>
                </c:pt>
                <c:pt idx="49">
                  <c:v>43915</c:v>
                </c:pt>
                <c:pt idx="50">
                  <c:v>43916</c:v>
                </c:pt>
                <c:pt idx="51">
                  <c:v>43917</c:v>
                </c:pt>
                <c:pt idx="52">
                  <c:v>43920</c:v>
                </c:pt>
                <c:pt idx="53">
                  <c:v>43921</c:v>
                </c:pt>
                <c:pt idx="54">
                  <c:v>43922</c:v>
                </c:pt>
                <c:pt idx="55">
                  <c:v>43923</c:v>
                </c:pt>
                <c:pt idx="56">
                  <c:v>43924</c:v>
                </c:pt>
                <c:pt idx="57">
                  <c:v>43927</c:v>
                </c:pt>
                <c:pt idx="58">
                  <c:v>43928</c:v>
                </c:pt>
                <c:pt idx="59">
                  <c:v>43929</c:v>
                </c:pt>
                <c:pt idx="60">
                  <c:v>43930</c:v>
                </c:pt>
                <c:pt idx="61">
                  <c:v>43934</c:v>
                </c:pt>
                <c:pt idx="62">
                  <c:v>43935</c:v>
                </c:pt>
                <c:pt idx="63">
                  <c:v>43936</c:v>
                </c:pt>
                <c:pt idx="64">
                  <c:v>43937</c:v>
                </c:pt>
                <c:pt idx="65">
                  <c:v>43938</c:v>
                </c:pt>
                <c:pt idx="66">
                  <c:v>43941</c:v>
                </c:pt>
                <c:pt idx="67">
                  <c:v>43942</c:v>
                </c:pt>
                <c:pt idx="68">
                  <c:v>43943</c:v>
                </c:pt>
                <c:pt idx="69">
                  <c:v>43944</c:v>
                </c:pt>
                <c:pt idx="70">
                  <c:v>43945</c:v>
                </c:pt>
                <c:pt idx="71">
                  <c:v>43948</c:v>
                </c:pt>
                <c:pt idx="72">
                  <c:v>43949</c:v>
                </c:pt>
                <c:pt idx="73">
                  <c:v>43950</c:v>
                </c:pt>
                <c:pt idx="74">
                  <c:v>43951</c:v>
                </c:pt>
                <c:pt idx="75">
                  <c:v>43952</c:v>
                </c:pt>
                <c:pt idx="76">
                  <c:v>43955</c:v>
                </c:pt>
                <c:pt idx="77">
                  <c:v>43956</c:v>
                </c:pt>
                <c:pt idx="78">
                  <c:v>43957</c:v>
                </c:pt>
                <c:pt idx="79">
                  <c:v>43958</c:v>
                </c:pt>
                <c:pt idx="80">
                  <c:v>43959</c:v>
                </c:pt>
                <c:pt idx="81">
                  <c:v>43962</c:v>
                </c:pt>
                <c:pt idx="82">
                  <c:v>43963</c:v>
                </c:pt>
                <c:pt idx="83">
                  <c:v>43964</c:v>
                </c:pt>
                <c:pt idx="84">
                  <c:v>43965</c:v>
                </c:pt>
                <c:pt idx="85">
                  <c:v>43966</c:v>
                </c:pt>
                <c:pt idx="86">
                  <c:v>43969</c:v>
                </c:pt>
                <c:pt idx="87">
                  <c:v>43970</c:v>
                </c:pt>
                <c:pt idx="88">
                  <c:v>43971</c:v>
                </c:pt>
                <c:pt idx="89">
                  <c:v>43972</c:v>
                </c:pt>
                <c:pt idx="90">
                  <c:v>43973</c:v>
                </c:pt>
                <c:pt idx="91">
                  <c:v>43977</c:v>
                </c:pt>
                <c:pt idx="92">
                  <c:v>43978</c:v>
                </c:pt>
                <c:pt idx="93">
                  <c:v>43979</c:v>
                </c:pt>
                <c:pt idx="94">
                  <c:v>43980</c:v>
                </c:pt>
                <c:pt idx="95">
                  <c:v>43983</c:v>
                </c:pt>
                <c:pt idx="96">
                  <c:v>43984</c:v>
                </c:pt>
                <c:pt idx="97">
                  <c:v>43985</c:v>
                </c:pt>
                <c:pt idx="98">
                  <c:v>43986</c:v>
                </c:pt>
                <c:pt idx="99">
                  <c:v>43987</c:v>
                </c:pt>
                <c:pt idx="100">
                  <c:v>43990</c:v>
                </c:pt>
                <c:pt idx="101">
                  <c:v>43991</c:v>
                </c:pt>
                <c:pt idx="102">
                  <c:v>43992</c:v>
                </c:pt>
                <c:pt idx="103">
                  <c:v>43993</c:v>
                </c:pt>
                <c:pt idx="104">
                  <c:v>43994</c:v>
                </c:pt>
                <c:pt idx="105">
                  <c:v>43997</c:v>
                </c:pt>
                <c:pt idx="106">
                  <c:v>43998</c:v>
                </c:pt>
                <c:pt idx="107">
                  <c:v>43999</c:v>
                </c:pt>
                <c:pt idx="108">
                  <c:v>44000</c:v>
                </c:pt>
                <c:pt idx="109">
                  <c:v>44001</c:v>
                </c:pt>
                <c:pt idx="110">
                  <c:v>44004</c:v>
                </c:pt>
                <c:pt idx="111">
                  <c:v>44005</c:v>
                </c:pt>
                <c:pt idx="112">
                  <c:v>44006</c:v>
                </c:pt>
                <c:pt idx="113">
                  <c:v>44007</c:v>
                </c:pt>
                <c:pt idx="114">
                  <c:v>44008</c:v>
                </c:pt>
                <c:pt idx="115">
                  <c:v>44011</c:v>
                </c:pt>
                <c:pt idx="116">
                  <c:v>44012</c:v>
                </c:pt>
                <c:pt idx="117">
                  <c:v>44013</c:v>
                </c:pt>
                <c:pt idx="118">
                  <c:v>44014</c:v>
                </c:pt>
                <c:pt idx="119">
                  <c:v>44018</c:v>
                </c:pt>
                <c:pt idx="120">
                  <c:v>44019</c:v>
                </c:pt>
                <c:pt idx="121">
                  <c:v>44020</c:v>
                </c:pt>
                <c:pt idx="122">
                  <c:v>44021</c:v>
                </c:pt>
                <c:pt idx="123">
                  <c:v>44022</c:v>
                </c:pt>
                <c:pt idx="124">
                  <c:v>44025</c:v>
                </c:pt>
                <c:pt idx="125">
                  <c:v>44026</c:v>
                </c:pt>
                <c:pt idx="126">
                  <c:v>44027</c:v>
                </c:pt>
                <c:pt idx="127">
                  <c:v>44028</c:v>
                </c:pt>
                <c:pt idx="128">
                  <c:v>44029</c:v>
                </c:pt>
                <c:pt idx="129">
                  <c:v>44032</c:v>
                </c:pt>
                <c:pt idx="130">
                  <c:v>44033</c:v>
                </c:pt>
                <c:pt idx="131">
                  <c:v>44034</c:v>
                </c:pt>
                <c:pt idx="132">
                  <c:v>44035</c:v>
                </c:pt>
                <c:pt idx="133">
                  <c:v>44036</c:v>
                </c:pt>
                <c:pt idx="134">
                  <c:v>44039</c:v>
                </c:pt>
                <c:pt idx="135">
                  <c:v>44040</c:v>
                </c:pt>
                <c:pt idx="136">
                  <c:v>44041</c:v>
                </c:pt>
                <c:pt idx="137">
                  <c:v>44042</c:v>
                </c:pt>
                <c:pt idx="138">
                  <c:v>44043</c:v>
                </c:pt>
                <c:pt idx="139">
                  <c:v>44046</c:v>
                </c:pt>
                <c:pt idx="140">
                  <c:v>44047</c:v>
                </c:pt>
                <c:pt idx="141">
                  <c:v>44048</c:v>
                </c:pt>
                <c:pt idx="142">
                  <c:v>44049</c:v>
                </c:pt>
                <c:pt idx="143">
                  <c:v>44050</c:v>
                </c:pt>
                <c:pt idx="144">
                  <c:v>44053</c:v>
                </c:pt>
                <c:pt idx="145">
                  <c:v>44054</c:v>
                </c:pt>
                <c:pt idx="146">
                  <c:v>44055</c:v>
                </c:pt>
                <c:pt idx="147">
                  <c:v>44056</c:v>
                </c:pt>
                <c:pt idx="148">
                  <c:v>44057</c:v>
                </c:pt>
                <c:pt idx="149">
                  <c:v>44060</c:v>
                </c:pt>
                <c:pt idx="150">
                  <c:v>44061</c:v>
                </c:pt>
                <c:pt idx="151">
                  <c:v>44062</c:v>
                </c:pt>
                <c:pt idx="152">
                  <c:v>44063</c:v>
                </c:pt>
                <c:pt idx="153">
                  <c:v>44064</c:v>
                </c:pt>
                <c:pt idx="154">
                  <c:v>44067</c:v>
                </c:pt>
                <c:pt idx="155">
                  <c:v>44068</c:v>
                </c:pt>
                <c:pt idx="156">
                  <c:v>44069</c:v>
                </c:pt>
                <c:pt idx="157">
                  <c:v>44070</c:v>
                </c:pt>
                <c:pt idx="158">
                  <c:v>44071</c:v>
                </c:pt>
                <c:pt idx="159">
                  <c:v>44074</c:v>
                </c:pt>
                <c:pt idx="160">
                  <c:v>44075</c:v>
                </c:pt>
                <c:pt idx="161">
                  <c:v>44076</c:v>
                </c:pt>
                <c:pt idx="162">
                  <c:v>44077</c:v>
                </c:pt>
                <c:pt idx="163">
                  <c:v>44078</c:v>
                </c:pt>
                <c:pt idx="164">
                  <c:v>44082</c:v>
                </c:pt>
                <c:pt idx="165">
                  <c:v>44083</c:v>
                </c:pt>
                <c:pt idx="166">
                  <c:v>44084</c:v>
                </c:pt>
                <c:pt idx="167">
                  <c:v>44085</c:v>
                </c:pt>
                <c:pt idx="168">
                  <c:v>44088</c:v>
                </c:pt>
                <c:pt idx="169">
                  <c:v>44089</c:v>
                </c:pt>
                <c:pt idx="170">
                  <c:v>44090</c:v>
                </c:pt>
                <c:pt idx="171">
                  <c:v>44091</c:v>
                </c:pt>
                <c:pt idx="172">
                  <c:v>44092</c:v>
                </c:pt>
                <c:pt idx="173">
                  <c:v>44095</c:v>
                </c:pt>
                <c:pt idx="174">
                  <c:v>44096</c:v>
                </c:pt>
                <c:pt idx="175">
                  <c:v>44097</c:v>
                </c:pt>
                <c:pt idx="176">
                  <c:v>44098</c:v>
                </c:pt>
                <c:pt idx="177">
                  <c:v>44099</c:v>
                </c:pt>
                <c:pt idx="178">
                  <c:v>44102</c:v>
                </c:pt>
                <c:pt idx="179">
                  <c:v>44103</c:v>
                </c:pt>
                <c:pt idx="180">
                  <c:v>44104</c:v>
                </c:pt>
                <c:pt idx="181">
                  <c:v>44105</c:v>
                </c:pt>
                <c:pt idx="182">
                  <c:v>44106</c:v>
                </c:pt>
                <c:pt idx="183">
                  <c:v>44109</c:v>
                </c:pt>
                <c:pt idx="184">
                  <c:v>44110</c:v>
                </c:pt>
                <c:pt idx="185">
                  <c:v>44111</c:v>
                </c:pt>
                <c:pt idx="186">
                  <c:v>44112</c:v>
                </c:pt>
                <c:pt idx="187">
                  <c:v>44113</c:v>
                </c:pt>
                <c:pt idx="188">
                  <c:v>44116</c:v>
                </c:pt>
                <c:pt idx="189">
                  <c:v>44117</c:v>
                </c:pt>
                <c:pt idx="190">
                  <c:v>44118</c:v>
                </c:pt>
                <c:pt idx="191">
                  <c:v>44119</c:v>
                </c:pt>
                <c:pt idx="192">
                  <c:v>44120</c:v>
                </c:pt>
                <c:pt idx="193">
                  <c:v>44123</c:v>
                </c:pt>
                <c:pt idx="194">
                  <c:v>44124</c:v>
                </c:pt>
                <c:pt idx="195">
                  <c:v>44125</c:v>
                </c:pt>
                <c:pt idx="196">
                  <c:v>44126</c:v>
                </c:pt>
                <c:pt idx="197">
                  <c:v>44127</c:v>
                </c:pt>
                <c:pt idx="198">
                  <c:v>44130</c:v>
                </c:pt>
                <c:pt idx="199">
                  <c:v>44131</c:v>
                </c:pt>
                <c:pt idx="200">
                  <c:v>44132</c:v>
                </c:pt>
                <c:pt idx="201">
                  <c:v>44133</c:v>
                </c:pt>
                <c:pt idx="202">
                  <c:v>44134</c:v>
                </c:pt>
                <c:pt idx="203">
                  <c:v>44137</c:v>
                </c:pt>
                <c:pt idx="204">
                  <c:v>44138</c:v>
                </c:pt>
                <c:pt idx="205">
                  <c:v>44139</c:v>
                </c:pt>
                <c:pt idx="206">
                  <c:v>44140</c:v>
                </c:pt>
                <c:pt idx="207">
                  <c:v>44141</c:v>
                </c:pt>
                <c:pt idx="208">
                  <c:v>44144</c:v>
                </c:pt>
                <c:pt idx="209">
                  <c:v>44145</c:v>
                </c:pt>
                <c:pt idx="210">
                  <c:v>44146</c:v>
                </c:pt>
                <c:pt idx="211">
                  <c:v>44147</c:v>
                </c:pt>
                <c:pt idx="212">
                  <c:v>44148</c:v>
                </c:pt>
                <c:pt idx="213">
                  <c:v>44151</c:v>
                </c:pt>
                <c:pt idx="214">
                  <c:v>44152</c:v>
                </c:pt>
                <c:pt idx="215">
                  <c:v>44153</c:v>
                </c:pt>
                <c:pt idx="216">
                  <c:v>44154</c:v>
                </c:pt>
                <c:pt idx="217">
                  <c:v>44155</c:v>
                </c:pt>
                <c:pt idx="218">
                  <c:v>44158</c:v>
                </c:pt>
                <c:pt idx="219">
                  <c:v>44159</c:v>
                </c:pt>
                <c:pt idx="220">
                  <c:v>44160</c:v>
                </c:pt>
                <c:pt idx="221">
                  <c:v>44162</c:v>
                </c:pt>
                <c:pt idx="222">
                  <c:v>44165</c:v>
                </c:pt>
                <c:pt idx="223">
                  <c:v>44166</c:v>
                </c:pt>
                <c:pt idx="224">
                  <c:v>44167</c:v>
                </c:pt>
                <c:pt idx="225">
                  <c:v>44168</c:v>
                </c:pt>
                <c:pt idx="226">
                  <c:v>44169</c:v>
                </c:pt>
                <c:pt idx="227">
                  <c:v>44172</c:v>
                </c:pt>
                <c:pt idx="228">
                  <c:v>44173</c:v>
                </c:pt>
                <c:pt idx="229">
                  <c:v>44174</c:v>
                </c:pt>
                <c:pt idx="230">
                  <c:v>44175</c:v>
                </c:pt>
                <c:pt idx="231">
                  <c:v>44176</c:v>
                </c:pt>
                <c:pt idx="232">
                  <c:v>44179</c:v>
                </c:pt>
                <c:pt idx="233">
                  <c:v>44180</c:v>
                </c:pt>
                <c:pt idx="234">
                  <c:v>44181</c:v>
                </c:pt>
                <c:pt idx="235">
                  <c:v>44182</c:v>
                </c:pt>
                <c:pt idx="236">
                  <c:v>44183</c:v>
                </c:pt>
                <c:pt idx="237">
                  <c:v>44186</c:v>
                </c:pt>
                <c:pt idx="238">
                  <c:v>44187</c:v>
                </c:pt>
                <c:pt idx="239">
                  <c:v>44188</c:v>
                </c:pt>
                <c:pt idx="240">
                  <c:v>44189</c:v>
                </c:pt>
                <c:pt idx="241">
                  <c:v>44193</c:v>
                </c:pt>
                <c:pt idx="242">
                  <c:v>44194</c:v>
                </c:pt>
                <c:pt idx="243">
                  <c:v>44195</c:v>
                </c:pt>
                <c:pt idx="244">
                  <c:v>44196</c:v>
                </c:pt>
                <c:pt idx="245">
                  <c:v>44200</c:v>
                </c:pt>
                <c:pt idx="246">
                  <c:v>44201</c:v>
                </c:pt>
                <c:pt idx="247">
                  <c:v>44202</c:v>
                </c:pt>
                <c:pt idx="248">
                  <c:v>44203</c:v>
                </c:pt>
                <c:pt idx="249">
                  <c:v>44204</c:v>
                </c:pt>
                <c:pt idx="250">
                  <c:v>44207</c:v>
                </c:pt>
                <c:pt idx="251">
                  <c:v>44208</c:v>
                </c:pt>
                <c:pt idx="252">
                  <c:v>44209</c:v>
                </c:pt>
                <c:pt idx="253">
                  <c:v>44210</c:v>
                </c:pt>
                <c:pt idx="254">
                  <c:v>44211</c:v>
                </c:pt>
                <c:pt idx="255">
                  <c:v>44215</c:v>
                </c:pt>
                <c:pt idx="256">
                  <c:v>44216</c:v>
                </c:pt>
                <c:pt idx="257">
                  <c:v>44217</c:v>
                </c:pt>
                <c:pt idx="258">
                  <c:v>44218</c:v>
                </c:pt>
                <c:pt idx="259">
                  <c:v>44221</c:v>
                </c:pt>
                <c:pt idx="260">
                  <c:v>44222</c:v>
                </c:pt>
                <c:pt idx="261">
                  <c:v>44223</c:v>
                </c:pt>
                <c:pt idx="262">
                  <c:v>44224</c:v>
                </c:pt>
                <c:pt idx="263">
                  <c:v>44225</c:v>
                </c:pt>
                <c:pt idx="264">
                  <c:v>44228</c:v>
                </c:pt>
                <c:pt idx="265">
                  <c:v>44229</c:v>
                </c:pt>
                <c:pt idx="266">
                  <c:v>44230</c:v>
                </c:pt>
                <c:pt idx="267">
                  <c:v>44231</c:v>
                </c:pt>
                <c:pt idx="268">
                  <c:v>44232</c:v>
                </c:pt>
                <c:pt idx="269">
                  <c:v>44235</c:v>
                </c:pt>
                <c:pt idx="270">
                  <c:v>44236</c:v>
                </c:pt>
                <c:pt idx="271">
                  <c:v>44237</c:v>
                </c:pt>
                <c:pt idx="272">
                  <c:v>44238</c:v>
                </c:pt>
                <c:pt idx="273">
                  <c:v>44239</c:v>
                </c:pt>
                <c:pt idx="274">
                  <c:v>44243</c:v>
                </c:pt>
                <c:pt idx="275">
                  <c:v>44244</c:v>
                </c:pt>
                <c:pt idx="276">
                  <c:v>44245</c:v>
                </c:pt>
                <c:pt idx="277">
                  <c:v>44246</c:v>
                </c:pt>
                <c:pt idx="278">
                  <c:v>44249</c:v>
                </c:pt>
                <c:pt idx="279">
                  <c:v>44250</c:v>
                </c:pt>
                <c:pt idx="280">
                  <c:v>44251</c:v>
                </c:pt>
                <c:pt idx="281">
                  <c:v>44252</c:v>
                </c:pt>
                <c:pt idx="282">
                  <c:v>44253</c:v>
                </c:pt>
                <c:pt idx="283">
                  <c:v>44256</c:v>
                </c:pt>
                <c:pt idx="284">
                  <c:v>44257</c:v>
                </c:pt>
                <c:pt idx="285">
                  <c:v>44258</c:v>
                </c:pt>
                <c:pt idx="286">
                  <c:v>44259</c:v>
                </c:pt>
                <c:pt idx="287">
                  <c:v>44260</c:v>
                </c:pt>
                <c:pt idx="288">
                  <c:v>44263</c:v>
                </c:pt>
                <c:pt idx="289">
                  <c:v>44264</c:v>
                </c:pt>
                <c:pt idx="290">
                  <c:v>44265</c:v>
                </c:pt>
                <c:pt idx="291">
                  <c:v>44266</c:v>
                </c:pt>
                <c:pt idx="292">
                  <c:v>44267</c:v>
                </c:pt>
                <c:pt idx="293">
                  <c:v>44270</c:v>
                </c:pt>
                <c:pt idx="294">
                  <c:v>44271</c:v>
                </c:pt>
                <c:pt idx="295">
                  <c:v>44272</c:v>
                </c:pt>
                <c:pt idx="296">
                  <c:v>44273</c:v>
                </c:pt>
                <c:pt idx="297">
                  <c:v>44274</c:v>
                </c:pt>
                <c:pt idx="298">
                  <c:v>44277</c:v>
                </c:pt>
                <c:pt idx="299">
                  <c:v>44278</c:v>
                </c:pt>
                <c:pt idx="300">
                  <c:v>44279</c:v>
                </c:pt>
                <c:pt idx="301">
                  <c:v>44280</c:v>
                </c:pt>
                <c:pt idx="302">
                  <c:v>44281</c:v>
                </c:pt>
                <c:pt idx="303">
                  <c:v>44284</c:v>
                </c:pt>
                <c:pt idx="304">
                  <c:v>44285</c:v>
                </c:pt>
                <c:pt idx="305">
                  <c:v>44286</c:v>
                </c:pt>
                <c:pt idx="306">
                  <c:v>44287</c:v>
                </c:pt>
                <c:pt idx="307">
                  <c:v>44291</c:v>
                </c:pt>
                <c:pt idx="308">
                  <c:v>44292</c:v>
                </c:pt>
                <c:pt idx="309">
                  <c:v>44293</c:v>
                </c:pt>
                <c:pt idx="310">
                  <c:v>44294</c:v>
                </c:pt>
                <c:pt idx="311">
                  <c:v>44295</c:v>
                </c:pt>
                <c:pt idx="312">
                  <c:v>44298</c:v>
                </c:pt>
                <c:pt idx="313">
                  <c:v>44299</c:v>
                </c:pt>
                <c:pt idx="314">
                  <c:v>44300</c:v>
                </c:pt>
                <c:pt idx="315">
                  <c:v>44301</c:v>
                </c:pt>
                <c:pt idx="316">
                  <c:v>44302</c:v>
                </c:pt>
                <c:pt idx="317">
                  <c:v>44305</c:v>
                </c:pt>
                <c:pt idx="318">
                  <c:v>44306</c:v>
                </c:pt>
                <c:pt idx="319">
                  <c:v>44307</c:v>
                </c:pt>
                <c:pt idx="320">
                  <c:v>44308</c:v>
                </c:pt>
                <c:pt idx="321">
                  <c:v>44309</c:v>
                </c:pt>
                <c:pt idx="322">
                  <c:v>44312</c:v>
                </c:pt>
                <c:pt idx="323">
                  <c:v>44313</c:v>
                </c:pt>
                <c:pt idx="324">
                  <c:v>44314</c:v>
                </c:pt>
                <c:pt idx="325">
                  <c:v>44315</c:v>
                </c:pt>
                <c:pt idx="326">
                  <c:v>44316</c:v>
                </c:pt>
                <c:pt idx="327">
                  <c:v>44319</c:v>
                </c:pt>
                <c:pt idx="328">
                  <c:v>44320</c:v>
                </c:pt>
                <c:pt idx="329">
                  <c:v>44321</c:v>
                </c:pt>
                <c:pt idx="330">
                  <c:v>44322</c:v>
                </c:pt>
                <c:pt idx="331">
                  <c:v>44323</c:v>
                </c:pt>
                <c:pt idx="332">
                  <c:v>44326</c:v>
                </c:pt>
                <c:pt idx="333">
                  <c:v>44327</c:v>
                </c:pt>
                <c:pt idx="334">
                  <c:v>44328</c:v>
                </c:pt>
                <c:pt idx="335">
                  <c:v>44329</c:v>
                </c:pt>
                <c:pt idx="336">
                  <c:v>44330</c:v>
                </c:pt>
                <c:pt idx="337">
                  <c:v>44333</c:v>
                </c:pt>
                <c:pt idx="338">
                  <c:v>44334</c:v>
                </c:pt>
                <c:pt idx="339">
                  <c:v>44335</c:v>
                </c:pt>
                <c:pt idx="340">
                  <c:v>44336</c:v>
                </c:pt>
                <c:pt idx="341">
                  <c:v>44337</c:v>
                </c:pt>
                <c:pt idx="342">
                  <c:v>44340</c:v>
                </c:pt>
                <c:pt idx="343">
                  <c:v>44341</c:v>
                </c:pt>
                <c:pt idx="344">
                  <c:v>44342</c:v>
                </c:pt>
                <c:pt idx="345">
                  <c:v>44343</c:v>
                </c:pt>
                <c:pt idx="346">
                  <c:v>44344</c:v>
                </c:pt>
                <c:pt idx="347">
                  <c:v>44348</c:v>
                </c:pt>
                <c:pt idx="348">
                  <c:v>44349</c:v>
                </c:pt>
                <c:pt idx="349">
                  <c:v>44350</c:v>
                </c:pt>
                <c:pt idx="350">
                  <c:v>44351</c:v>
                </c:pt>
                <c:pt idx="351">
                  <c:v>44354</c:v>
                </c:pt>
                <c:pt idx="352">
                  <c:v>44355</c:v>
                </c:pt>
                <c:pt idx="353">
                  <c:v>44356</c:v>
                </c:pt>
                <c:pt idx="354">
                  <c:v>44357</c:v>
                </c:pt>
                <c:pt idx="355">
                  <c:v>44358</c:v>
                </c:pt>
                <c:pt idx="356">
                  <c:v>44361</c:v>
                </c:pt>
                <c:pt idx="357">
                  <c:v>44362</c:v>
                </c:pt>
                <c:pt idx="358">
                  <c:v>44363</c:v>
                </c:pt>
                <c:pt idx="359">
                  <c:v>44364</c:v>
                </c:pt>
                <c:pt idx="360">
                  <c:v>44365</c:v>
                </c:pt>
                <c:pt idx="361">
                  <c:v>44368</c:v>
                </c:pt>
                <c:pt idx="362">
                  <c:v>44369</c:v>
                </c:pt>
                <c:pt idx="363">
                  <c:v>44370</c:v>
                </c:pt>
                <c:pt idx="364">
                  <c:v>44371</c:v>
                </c:pt>
                <c:pt idx="365">
                  <c:v>44372</c:v>
                </c:pt>
                <c:pt idx="366">
                  <c:v>44375</c:v>
                </c:pt>
                <c:pt idx="367">
                  <c:v>44376</c:v>
                </c:pt>
                <c:pt idx="368">
                  <c:v>44377</c:v>
                </c:pt>
                <c:pt idx="369">
                  <c:v>44378</c:v>
                </c:pt>
                <c:pt idx="370">
                  <c:v>44379</c:v>
                </c:pt>
                <c:pt idx="371">
                  <c:v>44383</c:v>
                </c:pt>
                <c:pt idx="372">
                  <c:v>44384</c:v>
                </c:pt>
                <c:pt idx="373">
                  <c:v>44385</c:v>
                </c:pt>
                <c:pt idx="374">
                  <c:v>44386</c:v>
                </c:pt>
                <c:pt idx="375">
                  <c:v>44389</c:v>
                </c:pt>
                <c:pt idx="376">
                  <c:v>44390</c:v>
                </c:pt>
                <c:pt idx="377">
                  <c:v>44391</c:v>
                </c:pt>
                <c:pt idx="378">
                  <c:v>44392</c:v>
                </c:pt>
                <c:pt idx="379">
                  <c:v>44393</c:v>
                </c:pt>
                <c:pt idx="380">
                  <c:v>44396</c:v>
                </c:pt>
                <c:pt idx="381">
                  <c:v>44397</c:v>
                </c:pt>
                <c:pt idx="382">
                  <c:v>44398</c:v>
                </c:pt>
                <c:pt idx="383">
                  <c:v>44399</c:v>
                </c:pt>
                <c:pt idx="384">
                  <c:v>44400</c:v>
                </c:pt>
                <c:pt idx="385">
                  <c:v>44403</c:v>
                </c:pt>
                <c:pt idx="386">
                  <c:v>44404</c:v>
                </c:pt>
                <c:pt idx="387">
                  <c:v>44405</c:v>
                </c:pt>
                <c:pt idx="388">
                  <c:v>44406</c:v>
                </c:pt>
                <c:pt idx="389">
                  <c:v>44407</c:v>
                </c:pt>
                <c:pt idx="390">
                  <c:v>44410</c:v>
                </c:pt>
                <c:pt idx="391">
                  <c:v>44411</c:v>
                </c:pt>
                <c:pt idx="392">
                  <c:v>44412</c:v>
                </c:pt>
                <c:pt idx="393">
                  <c:v>44413</c:v>
                </c:pt>
                <c:pt idx="394">
                  <c:v>44414</c:v>
                </c:pt>
                <c:pt idx="395">
                  <c:v>44417</c:v>
                </c:pt>
                <c:pt idx="396">
                  <c:v>44418</c:v>
                </c:pt>
                <c:pt idx="397">
                  <c:v>44419</c:v>
                </c:pt>
                <c:pt idx="398">
                  <c:v>44420</c:v>
                </c:pt>
                <c:pt idx="399">
                  <c:v>44421</c:v>
                </c:pt>
                <c:pt idx="400">
                  <c:v>44424</c:v>
                </c:pt>
                <c:pt idx="401">
                  <c:v>44425</c:v>
                </c:pt>
                <c:pt idx="402">
                  <c:v>44426</c:v>
                </c:pt>
                <c:pt idx="403">
                  <c:v>44427</c:v>
                </c:pt>
                <c:pt idx="404">
                  <c:v>44428</c:v>
                </c:pt>
                <c:pt idx="405">
                  <c:v>44431</c:v>
                </c:pt>
                <c:pt idx="406">
                  <c:v>44432</c:v>
                </c:pt>
                <c:pt idx="407">
                  <c:v>44433</c:v>
                </c:pt>
                <c:pt idx="408">
                  <c:v>44434</c:v>
                </c:pt>
                <c:pt idx="409">
                  <c:v>44435</c:v>
                </c:pt>
                <c:pt idx="410">
                  <c:v>44438</c:v>
                </c:pt>
                <c:pt idx="411">
                  <c:v>44439</c:v>
                </c:pt>
                <c:pt idx="412">
                  <c:v>44440</c:v>
                </c:pt>
                <c:pt idx="413">
                  <c:v>44441</c:v>
                </c:pt>
                <c:pt idx="414">
                  <c:v>44442</c:v>
                </c:pt>
                <c:pt idx="415">
                  <c:v>44446</c:v>
                </c:pt>
                <c:pt idx="416">
                  <c:v>44447</c:v>
                </c:pt>
                <c:pt idx="417">
                  <c:v>44448</c:v>
                </c:pt>
                <c:pt idx="418">
                  <c:v>44449</c:v>
                </c:pt>
                <c:pt idx="419">
                  <c:v>44452</c:v>
                </c:pt>
                <c:pt idx="420">
                  <c:v>44453</c:v>
                </c:pt>
                <c:pt idx="421">
                  <c:v>44454</c:v>
                </c:pt>
                <c:pt idx="422">
                  <c:v>44455</c:v>
                </c:pt>
                <c:pt idx="423">
                  <c:v>44456</c:v>
                </c:pt>
                <c:pt idx="424">
                  <c:v>44459</c:v>
                </c:pt>
                <c:pt idx="425">
                  <c:v>44460</c:v>
                </c:pt>
                <c:pt idx="426">
                  <c:v>44461</c:v>
                </c:pt>
                <c:pt idx="427">
                  <c:v>44462</c:v>
                </c:pt>
                <c:pt idx="428">
                  <c:v>44463</c:v>
                </c:pt>
                <c:pt idx="429">
                  <c:v>44466</c:v>
                </c:pt>
                <c:pt idx="430">
                  <c:v>44467</c:v>
                </c:pt>
                <c:pt idx="431">
                  <c:v>44468</c:v>
                </c:pt>
                <c:pt idx="432">
                  <c:v>44469</c:v>
                </c:pt>
                <c:pt idx="433">
                  <c:v>44470</c:v>
                </c:pt>
                <c:pt idx="434">
                  <c:v>44473</c:v>
                </c:pt>
                <c:pt idx="435">
                  <c:v>44474</c:v>
                </c:pt>
                <c:pt idx="436">
                  <c:v>44475</c:v>
                </c:pt>
                <c:pt idx="437">
                  <c:v>44476</c:v>
                </c:pt>
                <c:pt idx="438">
                  <c:v>44477</c:v>
                </c:pt>
                <c:pt idx="439">
                  <c:v>44480</c:v>
                </c:pt>
                <c:pt idx="440">
                  <c:v>44481</c:v>
                </c:pt>
                <c:pt idx="441">
                  <c:v>44482</c:v>
                </c:pt>
                <c:pt idx="442">
                  <c:v>44483</c:v>
                </c:pt>
                <c:pt idx="443">
                  <c:v>44484</c:v>
                </c:pt>
                <c:pt idx="444">
                  <c:v>44487</c:v>
                </c:pt>
                <c:pt idx="445">
                  <c:v>44488</c:v>
                </c:pt>
                <c:pt idx="446">
                  <c:v>44489</c:v>
                </c:pt>
                <c:pt idx="447">
                  <c:v>44490</c:v>
                </c:pt>
                <c:pt idx="448">
                  <c:v>44491</c:v>
                </c:pt>
                <c:pt idx="449">
                  <c:v>44494</c:v>
                </c:pt>
                <c:pt idx="450">
                  <c:v>44495</c:v>
                </c:pt>
                <c:pt idx="451">
                  <c:v>44496</c:v>
                </c:pt>
                <c:pt idx="452">
                  <c:v>44497</c:v>
                </c:pt>
                <c:pt idx="453">
                  <c:v>44498</c:v>
                </c:pt>
                <c:pt idx="454">
                  <c:v>44501</c:v>
                </c:pt>
                <c:pt idx="455">
                  <c:v>44502</c:v>
                </c:pt>
                <c:pt idx="456">
                  <c:v>44503</c:v>
                </c:pt>
                <c:pt idx="457">
                  <c:v>44504</c:v>
                </c:pt>
                <c:pt idx="458">
                  <c:v>44505</c:v>
                </c:pt>
                <c:pt idx="459">
                  <c:v>44508</c:v>
                </c:pt>
                <c:pt idx="460">
                  <c:v>44509</c:v>
                </c:pt>
                <c:pt idx="461">
                  <c:v>44510</c:v>
                </c:pt>
                <c:pt idx="462">
                  <c:v>44511</c:v>
                </c:pt>
                <c:pt idx="463">
                  <c:v>44512</c:v>
                </c:pt>
                <c:pt idx="464">
                  <c:v>44515</c:v>
                </c:pt>
                <c:pt idx="465">
                  <c:v>44516</c:v>
                </c:pt>
                <c:pt idx="466">
                  <c:v>44517</c:v>
                </c:pt>
                <c:pt idx="467">
                  <c:v>44518</c:v>
                </c:pt>
                <c:pt idx="468">
                  <c:v>44519</c:v>
                </c:pt>
                <c:pt idx="469">
                  <c:v>44522</c:v>
                </c:pt>
                <c:pt idx="470">
                  <c:v>44523</c:v>
                </c:pt>
                <c:pt idx="471">
                  <c:v>44524</c:v>
                </c:pt>
                <c:pt idx="472">
                  <c:v>44526</c:v>
                </c:pt>
                <c:pt idx="473">
                  <c:v>44529</c:v>
                </c:pt>
                <c:pt idx="474">
                  <c:v>44530</c:v>
                </c:pt>
                <c:pt idx="475">
                  <c:v>44531</c:v>
                </c:pt>
                <c:pt idx="476">
                  <c:v>44532</c:v>
                </c:pt>
                <c:pt idx="477">
                  <c:v>44533</c:v>
                </c:pt>
                <c:pt idx="478">
                  <c:v>44536</c:v>
                </c:pt>
                <c:pt idx="479">
                  <c:v>44537</c:v>
                </c:pt>
                <c:pt idx="480">
                  <c:v>44538</c:v>
                </c:pt>
                <c:pt idx="481">
                  <c:v>44539</c:v>
                </c:pt>
                <c:pt idx="482">
                  <c:v>44540</c:v>
                </c:pt>
                <c:pt idx="483">
                  <c:v>44543</c:v>
                </c:pt>
                <c:pt idx="484">
                  <c:v>44544</c:v>
                </c:pt>
                <c:pt idx="485">
                  <c:v>44545</c:v>
                </c:pt>
                <c:pt idx="486">
                  <c:v>44546</c:v>
                </c:pt>
                <c:pt idx="487">
                  <c:v>44547</c:v>
                </c:pt>
                <c:pt idx="488">
                  <c:v>44550</c:v>
                </c:pt>
                <c:pt idx="489">
                  <c:v>44551</c:v>
                </c:pt>
                <c:pt idx="490">
                  <c:v>44552</c:v>
                </c:pt>
                <c:pt idx="491">
                  <c:v>44553</c:v>
                </c:pt>
                <c:pt idx="492">
                  <c:v>44557</c:v>
                </c:pt>
                <c:pt idx="493">
                  <c:v>44558</c:v>
                </c:pt>
                <c:pt idx="494">
                  <c:v>44559</c:v>
                </c:pt>
                <c:pt idx="495">
                  <c:v>44560</c:v>
                </c:pt>
                <c:pt idx="496">
                  <c:v>44561</c:v>
                </c:pt>
                <c:pt idx="497">
                  <c:v>44564</c:v>
                </c:pt>
                <c:pt idx="498">
                  <c:v>44565</c:v>
                </c:pt>
                <c:pt idx="499">
                  <c:v>44566</c:v>
                </c:pt>
                <c:pt idx="500">
                  <c:v>44567</c:v>
                </c:pt>
                <c:pt idx="501">
                  <c:v>44568</c:v>
                </c:pt>
                <c:pt idx="502">
                  <c:v>44571</c:v>
                </c:pt>
                <c:pt idx="503">
                  <c:v>44572</c:v>
                </c:pt>
                <c:pt idx="504">
                  <c:v>44573</c:v>
                </c:pt>
                <c:pt idx="505">
                  <c:v>44574</c:v>
                </c:pt>
                <c:pt idx="506">
                  <c:v>44575</c:v>
                </c:pt>
                <c:pt idx="507">
                  <c:v>44579</c:v>
                </c:pt>
                <c:pt idx="508">
                  <c:v>44580</c:v>
                </c:pt>
                <c:pt idx="509">
                  <c:v>44581</c:v>
                </c:pt>
                <c:pt idx="510">
                  <c:v>44582</c:v>
                </c:pt>
                <c:pt idx="511">
                  <c:v>44585</c:v>
                </c:pt>
                <c:pt idx="512">
                  <c:v>44586</c:v>
                </c:pt>
                <c:pt idx="513">
                  <c:v>44587</c:v>
                </c:pt>
                <c:pt idx="514">
                  <c:v>44588</c:v>
                </c:pt>
                <c:pt idx="515">
                  <c:v>44589</c:v>
                </c:pt>
                <c:pt idx="516">
                  <c:v>44592</c:v>
                </c:pt>
                <c:pt idx="517">
                  <c:v>44593</c:v>
                </c:pt>
                <c:pt idx="518">
                  <c:v>44594</c:v>
                </c:pt>
                <c:pt idx="519">
                  <c:v>44595</c:v>
                </c:pt>
                <c:pt idx="520">
                  <c:v>44596</c:v>
                </c:pt>
                <c:pt idx="521">
                  <c:v>44599</c:v>
                </c:pt>
                <c:pt idx="522">
                  <c:v>44600</c:v>
                </c:pt>
                <c:pt idx="523">
                  <c:v>44601</c:v>
                </c:pt>
                <c:pt idx="524">
                  <c:v>44602</c:v>
                </c:pt>
                <c:pt idx="525">
                  <c:v>44603</c:v>
                </c:pt>
                <c:pt idx="526">
                  <c:v>44606</c:v>
                </c:pt>
                <c:pt idx="527">
                  <c:v>44607</c:v>
                </c:pt>
                <c:pt idx="528">
                  <c:v>44608</c:v>
                </c:pt>
                <c:pt idx="529">
                  <c:v>44609</c:v>
                </c:pt>
                <c:pt idx="530">
                  <c:v>44610</c:v>
                </c:pt>
                <c:pt idx="531">
                  <c:v>44614</c:v>
                </c:pt>
                <c:pt idx="532">
                  <c:v>44615</c:v>
                </c:pt>
                <c:pt idx="533">
                  <c:v>44616</c:v>
                </c:pt>
                <c:pt idx="534">
                  <c:v>44617</c:v>
                </c:pt>
                <c:pt idx="535">
                  <c:v>44620</c:v>
                </c:pt>
                <c:pt idx="536">
                  <c:v>44621</c:v>
                </c:pt>
                <c:pt idx="537">
                  <c:v>44622</c:v>
                </c:pt>
                <c:pt idx="538">
                  <c:v>44623</c:v>
                </c:pt>
                <c:pt idx="539">
                  <c:v>44624</c:v>
                </c:pt>
                <c:pt idx="540">
                  <c:v>44627</c:v>
                </c:pt>
                <c:pt idx="541">
                  <c:v>44628</c:v>
                </c:pt>
                <c:pt idx="542">
                  <c:v>44629</c:v>
                </c:pt>
                <c:pt idx="543">
                  <c:v>44630</c:v>
                </c:pt>
                <c:pt idx="544">
                  <c:v>44631</c:v>
                </c:pt>
                <c:pt idx="545">
                  <c:v>44634</c:v>
                </c:pt>
                <c:pt idx="546">
                  <c:v>44635</c:v>
                </c:pt>
                <c:pt idx="547">
                  <c:v>44636</c:v>
                </c:pt>
                <c:pt idx="548">
                  <c:v>44637</c:v>
                </c:pt>
                <c:pt idx="549">
                  <c:v>44638</c:v>
                </c:pt>
                <c:pt idx="550">
                  <c:v>44641</c:v>
                </c:pt>
                <c:pt idx="551">
                  <c:v>44642</c:v>
                </c:pt>
                <c:pt idx="552">
                  <c:v>44643</c:v>
                </c:pt>
                <c:pt idx="553">
                  <c:v>44644</c:v>
                </c:pt>
                <c:pt idx="554">
                  <c:v>44645</c:v>
                </c:pt>
                <c:pt idx="555">
                  <c:v>44648</c:v>
                </c:pt>
                <c:pt idx="556">
                  <c:v>44649</c:v>
                </c:pt>
                <c:pt idx="557">
                  <c:v>44650</c:v>
                </c:pt>
                <c:pt idx="558">
                  <c:v>44651</c:v>
                </c:pt>
                <c:pt idx="559">
                  <c:v>44652</c:v>
                </c:pt>
                <c:pt idx="560">
                  <c:v>44655</c:v>
                </c:pt>
                <c:pt idx="561">
                  <c:v>44656</c:v>
                </c:pt>
                <c:pt idx="562">
                  <c:v>44657</c:v>
                </c:pt>
                <c:pt idx="563">
                  <c:v>44658</c:v>
                </c:pt>
                <c:pt idx="564">
                  <c:v>44659</c:v>
                </c:pt>
                <c:pt idx="565">
                  <c:v>44662</c:v>
                </c:pt>
                <c:pt idx="566">
                  <c:v>44663</c:v>
                </c:pt>
                <c:pt idx="567">
                  <c:v>44664</c:v>
                </c:pt>
                <c:pt idx="568">
                  <c:v>44665</c:v>
                </c:pt>
                <c:pt idx="569">
                  <c:v>44669</c:v>
                </c:pt>
                <c:pt idx="570">
                  <c:v>44670</c:v>
                </c:pt>
                <c:pt idx="571">
                  <c:v>44671</c:v>
                </c:pt>
                <c:pt idx="572">
                  <c:v>44672</c:v>
                </c:pt>
                <c:pt idx="573">
                  <c:v>44673</c:v>
                </c:pt>
                <c:pt idx="574">
                  <c:v>44676</c:v>
                </c:pt>
                <c:pt idx="575">
                  <c:v>44677</c:v>
                </c:pt>
                <c:pt idx="576">
                  <c:v>44678</c:v>
                </c:pt>
                <c:pt idx="577">
                  <c:v>44679</c:v>
                </c:pt>
                <c:pt idx="578">
                  <c:v>44680</c:v>
                </c:pt>
                <c:pt idx="579">
                  <c:v>44683</c:v>
                </c:pt>
                <c:pt idx="580">
                  <c:v>44684</c:v>
                </c:pt>
                <c:pt idx="581">
                  <c:v>44685</c:v>
                </c:pt>
                <c:pt idx="582">
                  <c:v>44686</c:v>
                </c:pt>
                <c:pt idx="583">
                  <c:v>44687</c:v>
                </c:pt>
                <c:pt idx="584">
                  <c:v>44690</c:v>
                </c:pt>
                <c:pt idx="585">
                  <c:v>44691</c:v>
                </c:pt>
                <c:pt idx="586">
                  <c:v>44692</c:v>
                </c:pt>
                <c:pt idx="587">
                  <c:v>44693</c:v>
                </c:pt>
                <c:pt idx="588">
                  <c:v>44694</c:v>
                </c:pt>
                <c:pt idx="589">
                  <c:v>44697</c:v>
                </c:pt>
                <c:pt idx="590">
                  <c:v>44698</c:v>
                </c:pt>
                <c:pt idx="591">
                  <c:v>44699</c:v>
                </c:pt>
                <c:pt idx="592">
                  <c:v>44700</c:v>
                </c:pt>
                <c:pt idx="593">
                  <c:v>44701</c:v>
                </c:pt>
                <c:pt idx="594">
                  <c:v>44704</c:v>
                </c:pt>
                <c:pt idx="595">
                  <c:v>44705</c:v>
                </c:pt>
                <c:pt idx="596">
                  <c:v>44706</c:v>
                </c:pt>
                <c:pt idx="597">
                  <c:v>44707</c:v>
                </c:pt>
                <c:pt idx="598">
                  <c:v>44708</c:v>
                </c:pt>
                <c:pt idx="599">
                  <c:v>44712</c:v>
                </c:pt>
                <c:pt idx="600">
                  <c:v>44713</c:v>
                </c:pt>
                <c:pt idx="601">
                  <c:v>44714</c:v>
                </c:pt>
                <c:pt idx="602">
                  <c:v>44715</c:v>
                </c:pt>
                <c:pt idx="603">
                  <c:v>44718</c:v>
                </c:pt>
                <c:pt idx="604">
                  <c:v>44719</c:v>
                </c:pt>
                <c:pt idx="605">
                  <c:v>44720</c:v>
                </c:pt>
                <c:pt idx="606">
                  <c:v>44721</c:v>
                </c:pt>
                <c:pt idx="607">
                  <c:v>44722</c:v>
                </c:pt>
                <c:pt idx="608">
                  <c:v>44725</c:v>
                </c:pt>
                <c:pt idx="609">
                  <c:v>44726</c:v>
                </c:pt>
                <c:pt idx="610">
                  <c:v>44727</c:v>
                </c:pt>
                <c:pt idx="611">
                  <c:v>44728</c:v>
                </c:pt>
                <c:pt idx="612">
                  <c:v>44729</c:v>
                </c:pt>
                <c:pt idx="613">
                  <c:v>44733</c:v>
                </c:pt>
                <c:pt idx="614">
                  <c:v>44734</c:v>
                </c:pt>
                <c:pt idx="615">
                  <c:v>44735</c:v>
                </c:pt>
                <c:pt idx="616">
                  <c:v>44736</c:v>
                </c:pt>
                <c:pt idx="617">
                  <c:v>44739</c:v>
                </c:pt>
                <c:pt idx="618">
                  <c:v>44740</c:v>
                </c:pt>
                <c:pt idx="619">
                  <c:v>44741</c:v>
                </c:pt>
                <c:pt idx="620">
                  <c:v>44742</c:v>
                </c:pt>
                <c:pt idx="621">
                  <c:v>44743</c:v>
                </c:pt>
                <c:pt idx="622">
                  <c:v>44747</c:v>
                </c:pt>
                <c:pt idx="623">
                  <c:v>44748</c:v>
                </c:pt>
                <c:pt idx="624">
                  <c:v>44749</c:v>
                </c:pt>
                <c:pt idx="625">
                  <c:v>44750</c:v>
                </c:pt>
                <c:pt idx="626">
                  <c:v>44753</c:v>
                </c:pt>
                <c:pt idx="627">
                  <c:v>44754</c:v>
                </c:pt>
                <c:pt idx="628">
                  <c:v>44755</c:v>
                </c:pt>
                <c:pt idx="629">
                  <c:v>44756</c:v>
                </c:pt>
                <c:pt idx="630">
                  <c:v>44757</c:v>
                </c:pt>
                <c:pt idx="631">
                  <c:v>44760</c:v>
                </c:pt>
                <c:pt idx="632">
                  <c:v>44761</c:v>
                </c:pt>
                <c:pt idx="633">
                  <c:v>44762</c:v>
                </c:pt>
                <c:pt idx="634">
                  <c:v>44763</c:v>
                </c:pt>
                <c:pt idx="635">
                  <c:v>44764</c:v>
                </c:pt>
                <c:pt idx="636">
                  <c:v>44767</c:v>
                </c:pt>
                <c:pt idx="637">
                  <c:v>44768</c:v>
                </c:pt>
                <c:pt idx="638">
                  <c:v>44769</c:v>
                </c:pt>
                <c:pt idx="639">
                  <c:v>44770</c:v>
                </c:pt>
                <c:pt idx="640">
                  <c:v>44771</c:v>
                </c:pt>
                <c:pt idx="641">
                  <c:v>44774</c:v>
                </c:pt>
                <c:pt idx="642">
                  <c:v>44775</c:v>
                </c:pt>
                <c:pt idx="643">
                  <c:v>44776</c:v>
                </c:pt>
                <c:pt idx="644">
                  <c:v>44777</c:v>
                </c:pt>
                <c:pt idx="645">
                  <c:v>44778</c:v>
                </c:pt>
                <c:pt idx="646">
                  <c:v>44781</c:v>
                </c:pt>
                <c:pt idx="647">
                  <c:v>44782</c:v>
                </c:pt>
                <c:pt idx="648">
                  <c:v>44781</c:v>
                </c:pt>
                <c:pt idx="649">
                  <c:v>44780</c:v>
                </c:pt>
                <c:pt idx="650">
                  <c:v>44785</c:v>
                </c:pt>
                <c:pt idx="651">
                  <c:v>44784</c:v>
                </c:pt>
                <c:pt idx="652">
                  <c:v>44783</c:v>
                </c:pt>
                <c:pt idx="653">
                  <c:v>44782</c:v>
                </c:pt>
                <c:pt idx="654">
                  <c:v>44781</c:v>
                </c:pt>
                <c:pt idx="655">
                  <c:v>44792</c:v>
                </c:pt>
                <c:pt idx="656">
                  <c:v>44791</c:v>
                </c:pt>
                <c:pt idx="657">
                  <c:v>44790</c:v>
                </c:pt>
                <c:pt idx="658">
                  <c:v>44789</c:v>
                </c:pt>
                <c:pt idx="659">
                  <c:v>44788</c:v>
                </c:pt>
                <c:pt idx="660">
                  <c:v>44799</c:v>
                </c:pt>
                <c:pt idx="661">
                  <c:v>44802</c:v>
                </c:pt>
                <c:pt idx="662">
                  <c:v>44814</c:v>
                </c:pt>
                <c:pt idx="663">
                  <c:v>44813</c:v>
                </c:pt>
                <c:pt idx="664">
                  <c:v>44812</c:v>
                </c:pt>
                <c:pt idx="665">
                  <c:v>44811</c:v>
                </c:pt>
                <c:pt idx="666">
                  <c:v>44810</c:v>
                </c:pt>
                <c:pt idx="667">
                  <c:v>44819</c:v>
                </c:pt>
                <c:pt idx="668">
                  <c:v>44818</c:v>
                </c:pt>
                <c:pt idx="669">
                  <c:v>44817</c:v>
                </c:pt>
                <c:pt idx="670">
                  <c:v>44816</c:v>
                </c:pt>
                <c:pt idx="671">
                  <c:v>44827</c:v>
                </c:pt>
                <c:pt idx="672">
                  <c:v>44826</c:v>
                </c:pt>
                <c:pt idx="673">
                  <c:v>44825</c:v>
                </c:pt>
                <c:pt idx="674">
                  <c:v>44824</c:v>
                </c:pt>
                <c:pt idx="675">
                  <c:v>44823</c:v>
                </c:pt>
                <c:pt idx="676">
                  <c:v>44824</c:v>
                </c:pt>
                <c:pt idx="677">
                  <c:v>44825</c:v>
                </c:pt>
                <c:pt idx="678">
                  <c:v>44826</c:v>
                </c:pt>
                <c:pt idx="679">
                  <c:v>44827</c:v>
                </c:pt>
                <c:pt idx="680">
                  <c:v>44830</c:v>
                </c:pt>
                <c:pt idx="681">
                  <c:v>44831</c:v>
                </c:pt>
                <c:pt idx="682">
                  <c:v>44832</c:v>
                </c:pt>
                <c:pt idx="683">
                  <c:v>44833</c:v>
                </c:pt>
                <c:pt idx="684">
                  <c:v>44834</c:v>
                </c:pt>
                <c:pt idx="685">
                  <c:v>44837</c:v>
                </c:pt>
                <c:pt idx="686">
                  <c:v>44838</c:v>
                </c:pt>
                <c:pt idx="687">
                  <c:v>44839</c:v>
                </c:pt>
                <c:pt idx="688">
                  <c:v>44840</c:v>
                </c:pt>
                <c:pt idx="689">
                  <c:v>44841</c:v>
                </c:pt>
                <c:pt idx="690">
                  <c:v>44844</c:v>
                </c:pt>
                <c:pt idx="691">
                  <c:v>44845</c:v>
                </c:pt>
                <c:pt idx="692">
                  <c:v>44846</c:v>
                </c:pt>
                <c:pt idx="693">
                  <c:v>44847</c:v>
                </c:pt>
                <c:pt idx="694">
                  <c:v>44848</c:v>
                </c:pt>
                <c:pt idx="695">
                  <c:v>44851</c:v>
                </c:pt>
                <c:pt idx="696">
                  <c:v>44852</c:v>
                </c:pt>
                <c:pt idx="697">
                  <c:v>44853</c:v>
                </c:pt>
                <c:pt idx="698">
                  <c:v>44854</c:v>
                </c:pt>
                <c:pt idx="699">
                  <c:v>44855</c:v>
                </c:pt>
                <c:pt idx="700">
                  <c:v>44858</c:v>
                </c:pt>
                <c:pt idx="701">
                  <c:v>44859</c:v>
                </c:pt>
                <c:pt idx="702">
                  <c:v>44860</c:v>
                </c:pt>
                <c:pt idx="703">
                  <c:v>44861</c:v>
                </c:pt>
                <c:pt idx="704">
                  <c:v>44862</c:v>
                </c:pt>
                <c:pt idx="705">
                  <c:v>44865</c:v>
                </c:pt>
                <c:pt idx="706">
                  <c:v>44866</c:v>
                </c:pt>
                <c:pt idx="707">
                  <c:v>44867</c:v>
                </c:pt>
                <c:pt idx="708">
                  <c:v>44868</c:v>
                </c:pt>
                <c:pt idx="709">
                  <c:v>44869</c:v>
                </c:pt>
                <c:pt idx="710">
                  <c:v>44872</c:v>
                </c:pt>
                <c:pt idx="711">
                  <c:v>44873</c:v>
                </c:pt>
                <c:pt idx="712">
                  <c:v>44874</c:v>
                </c:pt>
                <c:pt idx="713">
                  <c:v>44875</c:v>
                </c:pt>
                <c:pt idx="714">
                  <c:v>44876</c:v>
                </c:pt>
                <c:pt idx="715">
                  <c:v>44879</c:v>
                </c:pt>
                <c:pt idx="716">
                  <c:v>44880</c:v>
                </c:pt>
                <c:pt idx="717">
                  <c:v>44881</c:v>
                </c:pt>
                <c:pt idx="718">
                  <c:v>44882</c:v>
                </c:pt>
                <c:pt idx="719">
                  <c:v>44883</c:v>
                </c:pt>
                <c:pt idx="720">
                  <c:v>44886</c:v>
                </c:pt>
                <c:pt idx="721">
                  <c:v>44887</c:v>
                </c:pt>
                <c:pt idx="722">
                  <c:v>44888</c:v>
                </c:pt>
                <c:pt idx="723">
                  <c:v>44890</c:v>
                </c:pt>
                <c:pt idx="724">
                  <c:v>44893</c:v>
                </c:pt>
                <c:pt idx="725">
                  <c:v>44894</c:v>
                </c:pt>
                <c:pt idx="726">
                  <c:v>44895</c:v>
                </c:pt>
                <c:pt idx="727">
                  <c:v>44896</c:v>
                </c:pt>
                <c:pt idx="728">
                  <c:v>44897</c:v>
                </c:pt>
                <c:pt idx="729">
                  <c:v>44900</c:v>
                </c:pt>
                <c:pt idx="730">
                  <c:v>44901</c:v>
                </c:pt>
                <c:pt idx="731">
                  <c:v>44902</c:v>
                </c:pt>
                <c:pt idx="732">
                  <c:v>44903</c:v>
                </c:pt>
                <c:pt idx="733">
                  <c:v>44904</c:v>
                </c:pt>
                <c:pt idx="734">
                  <c:v>44907</c:v>
                </c:pt>
                <c:pt idx="735">
                  <c:v>44908</c:v>
                </c:pt>
                <c:pt idx="736">
                  <c:v>44909</c:v>
                </c:pt>
                <c:pt idx="737">
                  <c:v>44910</c:v>
                </c:pt>
                <c:pt idx="738">
                  <c:v>44911</c:v>
                </c:pt>
                <c:pt idx="739">
                  <c:v>44914</c:v>
                </c:pt>
                <c:pt idx="740">
                  <c:v>44915</c:v>
                </c:pt>
                <c:pt idx="741">
                  <c:v>44916</c:v>
                </c:pt>
                <c:pt idx="742">
                  <c:v>44917</c:v>
                </c:pt>
                <c:pt idx="743">
                  <c:v>44918</c:v>
                </c:pt>
                <c:pt idx="744">
                  <c:v>44922</c:v>
                </c:pt>
                <c:pt idx="745">
                  <c:v>44923</c:v>
                </c:pt>
                <c:pt idx="746">
                  <c:v>44924</c:v>
                </c:pt>
                <c:pt idx="747">
                  <c:v>44925</c:v>
                </c:pt>
                <c:pt idx="748">
                  <c:v>44929</c:v>
                </c:pt>
                <c:pt idx="749">
                  <c:v>44930</c:v>
                </c:pt>
                <c:pt idx="750">
                  <c:v>44931</c:v>
                </c:pt>
                <c:pt idx="751">
                  <c:v>44932</c:v>
                </c:pt>
                <c:pt idx="752">
                  <c:v>44935</c:v>
                </c:pt>
                <c:pt idx="753">
                  <c:v>44936</c:v>
                </c:pt>
                <c:pt idx="754">
                  <c:v>44937</c:v>
                </c:pt>
                <c:pt idx="755">
                  <c:v>44938</c:v>
                </c:pt>
                <c:pt idx="756">
                  <c:v>44939</c:v>
                </c:pt>
                <c:pt idx="757">
                  <c:v>44943</c:v>
                </c:pt>
                <c:pt idx="758">
                  <c:v>44944</c:v>
                </c:pt>
                <c:pt idx="759">
                  <c:v>44945</c:v>
                </c:pt>
                <c:pt idx="760">
                  <c:v>44946</c:v>
                </c:pt>
                <c:pt idx="761">
                  <c:v>44949</c:v>
                </c:pt>
                <c:pt idx="762">
                  <c:v>44950</c:v>
                </c:pt>
                <c:pt idx="763">
                  <c:v>44951</c:v>
                </c:pt>
                <c:pt idx="764">
                  <c:v>44952</c:v>
                </c:pt>
                <c:pt idx="765">
                  <c:v>44953</c:v>
                </c:pt>
                <c:pt idx="766">
                  <c:v>44956</c:v>
                </c:pt>
                <c:pt idx="767">
                  <c:v>44957</c:v>
                </c:pt>
                <c:pt idx="768">
                  <c:v>44958</c:v>
                </c:pt>
                <c:pt idx="769">
                  <c:v>44959</c:v>
                </c:pt>
                <c:pt idx="770">
                  <c:v>44960</c:v>
                </c:pt>
                <c:pt idx="771">
                  <c:v>44963</c:v>
                </c:pt>
                <c:pt idx="772">
                  <c:v>44964</c:v>
                </c:pt>
                <c:pt idx="773">
                  <c:v>44965</c:v>
                </c:pt>
                <c:pt idx="774">
                  <c:v>44966</c:v>
                </c:pt>
                <c:pt idx="775">
                  <c:v>44967</c:v>
                </c:pt>
                <c:pt idx="776">
                  <c:v>44970</c:v>
                </c:pt>
                <c:pt idx="777">
                  <c:v>44971</c:v>
                </c:pt>
                <c:pt idx="778">
                  <c:v>44972</c:v>
                </c:pt>
                <c:pt idx="779">
                  <c:v>44973</c:v>
                </c:pt>
                <c:pt idx="780">
                  <c:v>44974</c:v>
                </c:pt>
                <c:pt idx="781">
                  <c:v>44978</c:v>
                </c:pt>
                <c:pt idx="782">
                  <c:v>44979</c:v>
                </c:pt>
                <c:pt idx="783">
                  <c:v>44980</c:v>
                </c:pt>
                <c:pt idx="784">
                  <c:v>44981</c:v>
                </c:pt>
                <c:pt idx="785">
                  <c:v>44984</c:v>
                </c:pt>
                <c:pt idx="786">
                  <c:v>44985</c:v>
                </c:pt>
                <c:pt idx="787">
                  <c:v>44986</c:v>
                </c:pt>
                <c:pt idx="788">
                  <c:v>44987</c:v>
                </c:pt>
                <c:pt idx="789">
                  <c:v>44988</c:v>
                </c:pt>
                <c:pt idx="790">
                  <c:v>44991</c:v>
                </c:pt>
                <c:pt idx="791">
                  <c:v>44992</c:v>
                </c:pt>
                <c:pt idx="792">
                  <c:v>44993</c:v>
                </c:pt>
                <c:pt idx="793">
                  <c:v>44994</c:v>
                </c:pt>
                <c:pt idx="794">
                  <c:v>44995</c:v>
                </c:pt>
                <c:pt idx="795">
                  <c:v>44998</c:v>
                </c:pt>
                <c:pt idx="796">
                  <c:v>44999</c:v>
                </c:pt>
                <c:pt idx="797">
                  <c:v>45000</c:v>
                </c:pt>
                <c:pt idx="798">
                  <c:v>45001</c:v>
                </c:pt>
                <c:pt idx="799">
                  <c:v>45002</c:v>
                </c:pt>
                <c:pt idx="800">
                  <c:v>45005</c:v>
                </c:pt>
                <c:pt idx="801">
                  <c:v>45006</c:v>
                </c:pt>
                <c:pt idx="802">
                  <c:v>45007</c:v>
                </c:pt>
                <c:pt idx="803">
                  <c:v>45008</c:v>
                </c:pt>
                <c:pt idx="804">
                  <c:v>45009</c:v>
                </c:pt>
                <c:pt idx="805">
                  <c:v>45012</c:v>
                </c:pt>
                <c:pt idx="806">
                  <c:v>45013</c:v>
                </c:pt>
                <c:pt idx="807">
                  <c:v>45014</c:v>
                </c:pt>
                <c:pt idx="808">
                  <c:v>45015</c:v>
                </c:pt>
                <c:pt idx="809">
                  <c:v>45016</c:v>
                </c:pt>
                <c:pt idx="810">
                  <c:v>45019</c:v>
                </c:pt>
                <c:pt idx="811">
                  <c:v>45020</c:v>
                </c:pt>
                <c:pt idx="812">
                  <c:v>45021</c:v>
                </c:pt>
                <c:pt idx="813">
                  <c:v>45022</c:v>
                </c:pt>
                <c:pt idx="814">
                  <c:v>45026</c:v>
                </c:pt>
                <c:pt idx="815">
                  <c:v>45027</c:v>
                </c:pt>
                <c:pt idx="816">
                  <c:v>45028</c:v>
                </c:pt>
                <c:pt idx="817">
                  <c:v>45029</c:v>
                </c:pt>
                <c:pt idx="818">
                  <c:v>45030</c:v>
                </c:pt>
                <c:pt idx="819">
                  <c:v>45033</c:v>
                </c:pt>
                <c:pt idx="820">
                  <c:v>45034</c:v>
                </c:pt>
                <c:pt idx="821">
                  <c:v>45035</c:v>
                </c:pt>
                <c:pt idx="822">
                  <c:v>45036</c:v>
                </c:pt>
                <c:pt idx="823">
                  <c:v>45037</c:v>
                </c:pt>
                <c:pt idx="824">
                  <c:v>45040</c:v>
                </c:pt>
                <c:pt idx="825">
                  <c:v>45041</c:v>
                </c:pt>
                <c:pt idx="826">
                  <c:v>45042</c:v>
                </c:pt>
                <c:pt idx="827">
                  <c:v>45043</c:v>
                </c:pt>
                <c:pt idx="828">
                  <c:v>45044</c:v>
                </c:pt>
                <c:pt idx="829">
                  <c:v>45047</c:v>
                </c:pt>
                <c:pt idx="830">
                  <c:v>45048</c:v>
                </c:pt>
                <c:pt idx="831">
                  <c:v>45049</c:v>
                </c:pt>
                <c:pt idx="832">
                  <c:v>45050</c:v>
                </c:pt>
                <c:pt idx="833">
                  <c:v>45051</c:v>
                </c:pt>
                <c:pt idx="834">
                  <c:v>45054</c:v>
                </c:pt>
                <c:pt idx="835">
                  <c:v>45055</c:v>
                </c:pt>
                <c:pt idx="836">
                  <c:v>45056</c:v>
                </c:pt>
                <c:pt idx="837">
                  <c:v>45057</c:v>
                </c:pt>
                <c:pt idx="838">
                  <c:v>45058</c:v>
                </c:pt>
                <c:pt idx="839">
                  <c:v>45061</c:v>
                </c:pt>
                <c:pt idx="840">
                  <c:v>45062</c:v>
                </c:pt>
                <c:pt idx="841">
                  <c:v>45063</c:v>
                </c:pt>
                <c:pt idx="842">
                  <c:v>45064</c:v>
                </c:pt>
                <c:pt idx="843">
                  <c:v>45065</c:v>
                </c:pt>
                <c:pt idx="844">
                  <c:v>45068</c:v>
                </c:pt>
                <c:pt idx="845">
                  <c:v>45069</c:v>
                </c:pt>
                <c:pt idx="846">
                  <c:v>45070</c:v>
                </c:pt>
                <c:pt idx="847">
                  <c:v>45071</c:v>
                </c:pt>
                <c:pt idx="848">
                  <c:v>45072</c:v>
                </c:pt>
                <c:pt idx="849">
                  <c:v>45076</c:v>
                </c:pt>
                <c:pt idx="850">
                  <c:v>45077</c:v>
                </c:pt>
                <c:pt idx="851">
                  <c:v>45078</c:v>
                </c:pt>
                <c:pt idx="852">
                  <c:v>45079</c:v>
                </c:pt>
                <c:pt idx="853">
                  <c:v>45082</c:v>
                </c:pt>
                <c:pt idx="854">
                  <c:v>45083</c:v>
                </c:pt>
                <c:pt idx="855">
                  <c:v>45084</c:v>
                </c:pt>
                <c:pt idx="856">
                  <c:v>45085</c:v>
                </c:pt>
                <c:pt idx="857">
                  <c:v>45086</c:v>
                </c:pt>
                <c:pt idx="858">
                  <c:v>45089</c:v>
                </c:pt>
                <c:pt idx="859">
                  <c:v>45090</c:v>
                </c:pt>
                <c:pt idx="860">
                  <c:v>45091</c:v>
                </c:pt>
                <c:pt idx="861">
                  <c:v>45092</c:v>
                </c:pt>
                <c:pt idx="862">
                  <c:v>45093</c:v>
                </c:pt>
                <c:pt idx="863">
                  <c:v>45097</c:v>
                </c:pt>
                <c:pt idx="864">
                  <c:v>45098</c:v>
                </c:pt>
                <c:pt idx="865">
                  <c:v>45099</c:v>
                </c:pt>
                <c:pt idx="866">
                  <c:v>45100</c:v>
                </c:pt>
                <c:pt idx="867">
                  <c:v>45103</c:v>
                </c:pt>
                <c:pt idx="868">
                  <c:v>45104</c:v>
                </c:pt>
                <c:pt idx="869">
                  <c:v>45105</c:v>
                </c:pt>
                <c:pt idx="870">
                  <c:v>45106</c:v>
                </c:pt>
                <c:pt idx="871">
                  <c:v>45107</c:v>
                </c:pt>
                <c:pt idx="872">
                  <c:v>45110</c:v>
                </c:pt>
                <c:pt idx="873">
                  <c:v>45112</c:v>
                </c:pt>
                <c:pt idx="874">
                  <c:v>45113</c:v>
                </c:pt>
                <c:pt idx="875">
                  <c:v>45114</c:v>
                </c:pt>
                <c:pt idx="876">
                  <c:v>45117</c:v>
                </c:pt>
                <c:pt idx="877">
                  <c:v>45118</c:v>
                </c:pt>
                <c:pt idx="878">
                  <c:v>45119</c:v>
                </c:pt>
                <c:pt idx="879">
                  <c:v>45120</c:v>
                </c:pt>
                <c:pt idx="880">
                  <c:v>45121</c:v>
                </c:pt>
                <c:pt idx="881">
                  <c:v>45124</c:v>
                </c:pt>
                <c:pt idx="882">
                  <c:v>45125</c:v>
                </c:pt>
                <c:pt idx="883">
                  <c:v>45126</c:v>
                </c:pt>
                <c:pt idx="884">
                  <c:v>45127</c:v>
                </c:pt>
                <c:pt idx="885">
                  <c:v>45128</c:v>
                </c:pt>
                <c:pt idx="886">
                  <c:v>45131</c:v>
                </c:pt>
                <c:pt idx="887">
                  <c:v>45132</c:v>
                </c:pt>
                <c:pt idx="888">
                  <c:v>45133</c:v>
                </c:pt>
                <c:pt idx="889">
                  <c:v>45134</c:v>
                </c:pt>
                <c:pt idx="890">
                  <c:v>45135</c:v>
                </c:pt>
                <c:pt idx="891">
                  <c:v>45138</c:v>
                </c:pt>
                <c:pt idx="892">
                  <c:v>45139</c:v>
                </c:pt>
                <c:pt idx="893">
                  <c:v>45140</c:v>
                </c:pt>
                <c:pt idx="894">
                  <c:v>45141</c:v>
                </c:pt>
                <c:pt idx="895">
                  <c:v>45142</c:v>
                </c:pt>
                <c:pt idx="896">
                  <c:v>45145</c:v>
                </c:pt>
                <c:pt idx="897">
                  <c:v>45146</c:v>
                </c:pt>
                <c:pt idx="898">
                  <c:v>45147</c:v>
                </c:pt>
                <c:pt idx="899">
                  <c:v>45148</c:v>
                </c:pt>
                <c:pt idx="900">
                  <c:v>45149</c:v>
                </c:pt>
                <c:pt idx="901">
                  <c:v>45152</c:v>
                </c:pt>
                <c:pt idx="902">
                  <c:v>45153</c:v>
                </c:pt>
                <c:pt idx="903">
                  <c:v>45154</c:v>
                </c:pt>
                <c:pt idx="904">
                  <c:v>45155</c:v>
                </c:pt>
                <c:pt idx="905">
                  <c:v>45156</c:v>
                </c:pt>
                <c:pt idx="906">
                  <c:v>45159</c:v>
                </c:pt>
                <c:pt idx="907">
                  <c:v>45160</c:v>
                </c:pt>
                <c:pt idx="908">
                  <c:v>45161</c:v>
                </c:pt>
                <c:pt idx="909">
                  <c:v>45162</c:v>
                </c:pt>
                <c:pt idx="910">
                  <c:v>45163</c:v>
                </c:pt>
                <c:pt idx="911">
                  <c:v>45166</c:v>
                </c:pt>
                <c:pt idx="912">
                  <c:v>45167</c:v>
                </c:pt>
                <c:pt idx="913">
                  <c:v>45168</c:v>
                </c:pt>
                <c:pt idx="914">
                  <c:v>45169</c:v>
                </c:pt>
                <c:pt idx="915">
                  <c:v>45170</c:v>
                </c:pt>
                <c:pt idx="916">
                  <c:v>45174</c:v>
                </c:pt>
                <c:pt idx="917">
                  <c:v>45175</c:v>
                </c:pt>
                <c:pt idx="918">
                  <c:v>45176</c:v>
                </c:pt>
                <c:pt idx="919">
                  <c:v>45177</c:v>
                </c:pt>
                <c:pt idx="920">
                  <c:v>45180</c:v>
                </c:pt>
                <c:pt idx="921">
                  <c:v>45181</c:v>
                </c:pt>
                <c:pt idx="922">
                  <c:v>45182</c:v>
                </c:pt>
                <c:pt idx="923">
                  <c:v>45183</c:v>
                </c:pt>
                <c:pt idx="924">
                  <c:v>45184</c:v>
                </c:pt>
                <c:pt idx="925">
                  <c:v>45187</c:v>
                </c:pt>
                <c:pt idx="926">
                  <c:v>45188</c:v>
                </c:pt>
                <c:pt idx="927">
                  <c:v>45189</c:v>
                </c:pt>
                <c:pt idx="928">
                  <c:v>45190</c:v>
                </c:pt>
                <c:pt idx="929">
                  <c:v>45191</c:v>
                </c:pt>
                <c:pt idx="930">
                  <c:v>45194</c:v>
                </c:pt>
                <c:pt idx="931">
                  <c:v>45195</c:v>
                </c:pt>
              </c:numCache>
            </c:numRef>
          </c:cat>
          <c:val>
            <c:numRef>
              <c:f>Sheet1!$B$2:$B$9619</c:f>
              <c:numCache>
                <c:formatCode>0.0</c:formatCode>
                <c:ptCount val="9618"/>
                <c:pt idx="0">
                  <c:v>568.5</c:v>
                </c:pt>
                <c:pt idx="1">
                  <c:v>573.25</c:v>
                </c:pt>
                <c:pt idx="2">
                  <c:v>565.25</c:v>
                </c:pt>
                <c:pt idx="3">
                  <c:v>570.5</c:v>
                </c:pt>
                <c:pt idx="4">
                  <c:v>581.5</c:v>
                </c:pt>
                <c:pt idx="5">
                  <c:v>577.75</c:v>
                </c:pt>
                <c:pt idx="6">
                  <c:v>580.5</c:v>
                </c:pt>
                <c:pt idx="7">
                  <c:v>573.5</c:v>
                </c:pt>
                <c:pt idx="8">
                  <c:v>572.25</c:v>
                </c:pt>
                <c:pt idx="9">
                  <c:v>569.75</c:v>
                </c:pt>
                <c:pt idx="10">
                  <c:v>562.25</c:v>
                </c:pt>
                <c:pt idx="11">
                  <c:v>560.5</c:v>
                </c:pt>
                <c:pt idx="12">
                  <c:v>553.75</c:v>
                </c:pt>
                <c:pt idx="13">
                  <c:v>555.5</c:v>
                </c:pt>
                <c:pt idx="14">
                  <c:v>557.25</c:v>
                </c:pt>
                <c:pt idx="15">
                  <c:v>562</c:v>
                </c:pt>
                <c:pt idx="16">
                  <c:v>556.25</c:v>
                </c:pt>
                <c:pt idx="17">
                  <c:v>558.75</c:v>
                </c:pt>
                <c:pt idx="18">
                  <c:v>552</c:v>
                </c:pt>
                <c:pt idx="19">
                  <c:v>542</c:v>
                </c:pt>
                <c:pt idx="20">
                  <c:v>547.5</c:v>
                </c:pt>
                <c:pt idx="21">
                  <c:v>544.75</c:v>
                </c:pt>
                <c:pt idx="22">
                  <c:v>541.5</c:v>
                </c:pt>
                <c:pt idx="23">
                  <c:v>565</c:v>
                </c:pt>
                <c:pt idx="24">
                  <c:v>562.5</c:v>
                </c:pt>
                <c:pt idx="25">
                  <c:v>559.25</c:v>
                </c:pt>
                <c:pt idx="26">
                  <c:v>552</c:v>
                </c:pt>
                <c:pt idx="27">
                  <c:v>534.75</c:v>
                </c:pt>
                <c:pt idx="28">
                  <c:v>537</c:v>
                </c:pt>
                <c:pt idx="29">
                  <c:v>535.75</c:v>
                </c:pt>
                <c:pt idx="30">
                  <c:v>527.5</c:v>
                </c:pt>
                <c:pt idx="31">
                  <c:v>525</c:v>
                </c:pt>
                <c:pt idx="32">
                  <c:v>523.25</c:v>
                </c:pt>
                <c:pt idx="33">
                  <c:v>527.25</c:v>
                </c:pt>
                <c:pt idx="34">
                  <c:v>518.25</c:v>
                </c:pt>
                <c:pt idx="35">
                  <c:v>518.75</c:v>
                </c:pt>
                <c:pt idx="36">
                  <c:v>515.75</c:v>
                </c:pt>
                <c:pt idx="37">
                  <c:v>518.75</c:v>
                </c:pt>
                <c:pt idx="38">
                  <c:v>522.25</c:v>
                </c:pt>
                <c:pt idx="39">
                  <c:v>512.75</c:v>
                </c:pt>
                <c:pt idx="40">
                  <c:v>505.5</c:v>
                </c:pt>
                <c:pt idx="41">
                  <c:v>506</c:v>
                </c:pt>
                <c:pt idx="42">
                  <c:v>498</c:v>
                </c:pt>
                <c:pt idx="43">
                  <c:v>499.25</c:v>
                </c:pt>
                <c:pt idx="44">
                  <c:v>508.25</c:v>
                </c:pt>
                <c:pt idx="45">
                  <c:v>535</c:v>
                </c:pt>
                <c:pt idx="46">
                  <c:v>539.25</c:v>
                </c:pt>
                <c:pt idx="47">
                  <c:v>562.5</c:v>
                </c:pt>
                <c:pt idx="48">
                  <c:v>561.5</c:v>
                </c:pt>
                <c:pt idx="49">
                  <c:v>580</c:v>
                </c:pt>
                <c:pt idx="50">
                  <c:v>569</c:v>
                </c:pt>
                <c:pt idx="51">
                  <c:v>571.25</c:v>
                </c:pt>
                <c:pt idx="52">
                  <c:v>569.5</c:v>
                </c:pt>
                <c:pt idx="53">
                  <c:v>568.75</c:v>
                </c:pt>
                <c:pt idx="54">
                  <c:v>550.25</c:v>
                </c:pt>
                <c:pt idx="55">
                  <c:v>541.75</c:v>
                </c:pt>
                <c:pt idx="56">
                  <c:v>549.25</c:v>
                </c:pt>
                <c:pt idx="57">
                  <c:v>555.75</c:v>
                </c:pt>
                <c:pt idx="58">
                  <c:v>549.25</c:v>
                </c:pt>
                <c:pt idx="59">
                  <c:v>548.25</c:v>
                </c:pt>
                <c:pt idx="60">
                  <c:v>557.5</c:v>
                </c:pt>
                <c:pt idx="61">
                  <c:v>555.5</c:v>
                </c:pt>
                <c:pt idx="62">
                  <c:v>549.75</c:v>
                </c:pt>
                <c:pt idx="63">
                  <c:v>540.5</c:v>
                </c:pt>
                <c:pt idx="64">
                  <c:v>530.5</c:v>
                </c:pt>
                <c:pt idx="65">
                  <c:v>533.75</c:v>
                </c:pt>
                <c:pt idx="66">
                  <c:v>547.5</c:v>
                </c:pt>
                <c:pt idx="67">
                  <c:v>548.75</c:v>
                </c:pt>
                <c:pt idx="68">
                  <c:v>543.75</c:v>
                </c:pt>
                <c:pt idx="69">
                  <c:v>544.75</c:v>
                </c:pt>
                <c:pt idx="70">
                  <c:v>530.5</c:v>
                </c:pt>
                <c:pt idx="71">
                  <c:v>524.75</c:v>
                </c:pt>
                <c:pt idx="72">
                  <c:v>526</c:v>
                </c:pt>
                <c:pt idx="73">
                  <c:v>516.5</c:v>
                </c:pt>
                <c:pt idx="74">
                  <c:v>524.25</c:v>
                </c:pt>
                <c:pt idx="75">
                  <c:v>516.5</c:v>
                </c:pt>
                <c:pt idx="76">
                  <c:v>519.5</c:v>
                </c:pt>
                <c:pt idx="77">
                  <c:v>520.75</c:v>
                </c:pt>
                <c:pt idx="78">
                  <c:v>517.5</c:v>
                </c:pt>
                <c:pt idx="79">
                  <c:v>522.5</c:v>
                </c:pt>
                <c:pt idx="80">
                  <c:v>522</c:v>
                </c:pt>
                <c:pt idx="81">
                  <c:v>517.25</c:v>
                </c:pt>
                <c:pt idx="82">
                  <c:v>514.5</c:v>
                </c:pt>
                <c:pt idx="83">
                  <c:v>501.75</c:v>
                </c:pt>
                <c:pt idx="84">
                  <c:v>502.25</c:v>
                </c:pt>
                <c:pt idx="85">
                  <c:v>500.25</c:v>
                </c:pt>
                <c:pt idx="86">
                  <c:v>497</c:v>
                </c:pt>
                <c:pt idx="87">
                  <c:v>498.75</c:v>
                </c:pt>
                <c:pt idx="88">
                  <c:v>513.75</c:v>
                </c:pt>
                <c:pt idx="89">
                  <c:v>516</c:v>
                </c:pt>
                <c:pt idx="90">
                  <c:v>508.75</c:v>
                </c:pt>
                <c:pt idx="91">
                  <c:v>506.75</c:v>
                </c:pt>
                <c:pt idx="92">
                  <c:v>528.5</c:v>
                </c:pt>
                <c:pt idx="93">
                  <c:v>514.5</c:v>
                </c:pt>
                <c:pt idx="94">
                  <c:v>520.75</c:v>
                </c:pt>
                <c:pt idx="95">
                  <c:v>515.25</c:v>
                </c:pt>
                <c:pt idx="96">
                  <c:v>508</c:v>
                </c:pt>
                <c:pt idx="97">
                  <c:v>512</c:v>
                </c:pt>
                <c:pt idx="98">
                  <c:v>523.75</c:v>
                </c:pt>
                <c:pt idx="99">
                  <c:v>515.25</c:v>
                </c:pt>
                <c:pt idx="100">
                  <c:v>511.5</c:v>
                </c:pt>
                <c:pt idx="101">
                  <c:v>504.5</c:v>
                </c:pt>
                <c:pt idx="102">
                  <c:v>506.25</c:v>
                </c:pt>
                <c:pt idx="103">
                  <c:v>499.25</c:v>
                </c:pt>
                <c:pt idx="104">
                  <c:v>507.75</c:v>
                </c:pt>
                <c:pt idx="105">
                  <c:v>509.75</c:v>
                </c:pt>
                <c:pt idx="106">
                  <c:v>501.25</c:v>
                </c:pt>
                <c:pt idx="107">
                  <c:v>494</c:v>
                </c:pt>
                <c:pt idx="108">
                  <c:v>488.75</c:v>
                </c:pt>
                <c:pt idx="109">
                  <c:v>485.25</c:v>
                </c:pt>
                <c:pt idx="110">
                  <c:v>489.5</c:v>
                </c:pt>
                <c:pt idx="111">
                  <c:v>491</c:v>
                </c:pt>
                <c:pt idx="112">
                  <c:v>485.75</c:v>
                </c:pt>
                <c:pt idx="113">
                  <c:v>488.25</c:v>
                </c:pt>
                <c:pt idx="114">
                  <c:v>475.75</c:v>
                </c:pt>
                <c:pt idx="115">
                  <c:v>486.5</c:v>
                </c:pt>
                <c:pt idx="116">
                  <c:v>491.75</c:v>
                </c:pt>
                <c:pt idx="117">
                  <c:v>498.75</c:v>
                </c:pt>
                <c:pt idx="118">
                  <c:v>492</c:v>
                </c:pt>
                <c:pt idx="119">
                  <c:v>493.25</c:v>
                </c:pt>
                <c:pt idx="120">
                  <c:v>495.25</c:v>
                </c:pt>
                <c:pt idx="121">
                  <c:v>516.5</c:v>
                </c:pt>
                <c:pt idx="122">
                  <c:v>525</c:v>
                </c:pt>
                <c:pt idx="123">
                  <c:v>534</c:v>
                </c:pt>
                <c:pt idx="124">
                  <c:v>524.75</c:v>
                </c:pt>
                <c:pt idx="125">
                  <c:v>526.75</c:v>
                </c:pt>
                <c:pt idx="126">
                  <c:v>550.75</c:v>
                </c:pt>
                <c:pt idx="127">
                  <c:v>535.25</c:v>
                </c:pt>
                <c:pt idx="128">
                  <c:v>534.75</c:v>
                </c:pt>
                <c:pt idx="129">
                  <c:v>522</c:v>
                </c:pt>
                <c:pt idx="130">
                  <c:v>527.75</c:v>
                </c:pt>
                <c:pt idx="131">
                  <c:v>534.5</c:v>
                </c:pt>
                <c:pt idx="132">
                  <c:v>529.5</c:v>
                </c:pt>
                <c:pt idx="133">
                  <c:v>539.5</c:v>
                </c:pt>
                <c:pt idx="134">
                  <c:v>527.75</c:v>
                </c:pt>
                <c:pt idx="135">
                  <c:v>523.5</c:v>
                </c:pt>
                <c:pt idx="136">
                  <c:v>532.75</c:v>
                </c:pt>
                <c:pt idx="137">
                  <c:v>529.5</c:v>
                </c:pt>
                <c:pt idx="138">
                  <c:v>531.25</c:v>
                </c:pt>
                <c:pt idx="139">
                  <c:v>521</c:v>
                </c:pt>
                <c:pt idx="140">
                  <c:v>508.25</c:v>
                </c:pt>
                <c:pt idx="141">
                  <c:v>510.75</c:v>
                </c:pt>
                <c:pt idx="142">
                  <c:v>501.25</c:v>
                </c:pt>
                <c:pt idx="143">
                  <c:v>495.5</c:v>
                </c:pt>
                <c:pt idx="144">
                  <c:v>491</c:v>
                </c:pt>
                <c:pt idx="145">
                  <c:v>495</c:v>
                </c:pt>
                <c:pt idx="146">
                  <c:v>500</c:v>
                </c:pt>
                <c:pt idx="147">
                  <c:v>506.5</c:v>
                </c:pt>
                <c:pt idx="148">
                  <c:v>509.5</c:v>
                </c:pt>
                <c:pt idx="149">
                  <c:v>526.25</c:v>
                </c:pt>
                <c:pt idx="150">
                  <c:v>517.5</c:v>
                </c:pt>
                <c:pt idx="151">
                  <c:v>522</c:v>
                </c:pt>
                <c:pt idx="152">
                  <c:v>528.5</c:v>
                </c:pt>
                <c:pt idx="153">
                  <c:v>535</c:v>
                </c:pt>
                <c:pt idx="154">
                  <c:v>527.75</c:v>
                </c:pt>
                <c:pt idx="155">
                  <c:v>535.5</c:v>
                </c:pt>
                <c:pt idx="156">
                  <c:v>539.75</c:v>
                </c:pt>
                <c:pt idx="157">
                  <c:v>550.75</c:v>
                </c:pt>
                <c:pt idx="158">
                  <c:v>548.75</c:v>
                </c:pt>
                <c:pt idx="159">
                  <c:v>552.25</c:v>
                </c:pt>
                <c:pt idx="160">
                  <c:v>564</c:v>
                </c:pt>
                <c:pt idx="161">
                  <c:v>558.25</c:v>
                </c:pt>
                <c:pt idx="162">
                  <c:v>553.25</c:v>
                </c:pt>
                <c:pt idx="163">
                  <c:v>550.25</c:v>
                </c:pt>
                <c:pt idx="164">
                  <c:v>544.25</c:v>
                </c:pt>
                <c:pt idx="165">
                  <c:v>543.75</c:v>
                </c:pt>
                <c:pt idx="166">
                  <c:v>548.25</c:v>
                </c:pt>
                <c:pt idx="167">
                  <c:v>542</c:v>
                </c:pt>
                <c:pt idx="168">
                  <c:v>545.75</c:v>
                </c:pt>
                <c:pt idx="169">
                  <c:v>538.25</c:v>
                </c:pt>
                <c:pt idx="170">
                  <c:v>542</c:v>
                </c:pt>
                <c:pt idx="171">
                  <c:v>556.25</c:v>
                </c:pt>
                <c:pt idx="172">
                  <c:v>575</c:v>
                </c:pt>
                <c:pt idx="173">
                  <c:v>554.75</c:v>
                </c:pt>
                <c:pt idx="174">
                  <c:v>558</c:v>
                </c:pt>
                <c:pt idx="175">
                  <c:v>549</c:v>
                </c:pt>
                <c:pt idx="176">
                  <c:v>549.75</c:v>
                </c:pt>
                <c:pt idx="177">
                  <c:v>544.25</c:v>
                </c:pt>
                <c:pt idx="178">
                  <c:v>550.25</c:v>
                </c:pt>
                <c:pt idx="179">
                  <c:v>549.5</c:v>
                </c:pt>
                <c:pt idx="180">
                  <c:v>578</c:v>
                </c:pt>
                <c:pt idx="181">
                  <c:v>570.25</c:v>
                </c:pt>
                <c:pt idx="182">
                  <c:v>573.25</c:v>
                </c:pt>
                <c:pt idx="183">
                  <c:v>584.25</c:v>
                </c:pt>
                <c:pt idx="184">
                  <c:v>592.75</c:v>
                </c:pt>
                <c:pt idx="185">
                  <c:v>607.5</c:v>
                </c:pt>
                <c:pt idx="186">
                  <c:v>595.25</c:v>
                </c:pt>
                <c:pt idx="187">
                  <c:v>593.75</c:v>
                </c:pt>
                <c:pt idx="188">
                  <c:v>594.25</c:v>
                </c:pt>
                <c:pt idx="189">
                  <c:v>594</c:v>
                </c:pt>
                <c:pt idx="190">
                  <c:v>596.75</c:v>
                </c:pt>
                <c:pt idx="191">
                  <c:v>618.25</c:v>
                </c:pt>
                <c:pt idx="192">
                  <c:v>625.25</c:v>
                </c:pt>
                <c:pt idx="193">
                  <c:v>627</c:v>
                </c:pt>
                <c:pt idx="194">
                  <c:v>632</c:v>
                </c:pt>
                <c:pt idx="195">
                  <c:v>629.75</c:v>
                </c:pt>
                <c:pt idx="196">
                  <c:v>622.75</c:v>
                </c:pt>
                <c:pt idx="197">
                  <c:v>632.75</c:v>
                </c:pt>
                <c:pt idx="198">
                  <c:v>620</c:v>
                </c:pt>
                <c:pt idx="199">
                  <c:v>615.75</c:v>
                </c:pt>
                <c:pt idx="200">
                  <c:v>608.75</c:v>
                </c:pt>
                <c:pt idx="201">
                  <c:v>603.75</c:v>
                </c:pt>
                <c:pt idx="202">
                  <c:v>598.5</c:v>
                </c:pt>
                <c:pt idx="203">
                  <c:v>607.5</c:v>
                </c:pt>
                <c:pt idx="204">
                  <c:v>608</c:v>
                </c:pt>
                <c:pt idx="205">
                  <c:v>606</c:v>
                </c:pt>
                <c:pt idx="206">
                  <c:v>609.25</c:v>
                </c:pt>
                <c:pt idx="207">
                  <c:v>602</c:v>
                </c:pt>
                <c:pt idx="208">
                  <c:v>597.5</c:v>
                </c:pt>
                <c:pt idx="209">
                  <c:v>608.5</c:v>
                </c:pt>
                <c:pt idx="210">
                  <c:v>598</c:v>
                </c:pt>
                <c:pt idx="211">
                  <c:v>597.25</c:v>
                </c:pt>
                <c:pt idx="212">
                  <c:v>602</c:v>
                </c:pt>
                <c:pt idx="213">
                  <c:v>604.75</c:v>
                </c:pt>
                <c:pt idx="214">
                  <c:v>603</c:v>
                </c:pt>
                <c:pt idx="215">
                  <c:v>606.5</c:v>
                </c:pt>
                <c:pt idx="216">
                  <c:v>598.75</c:v>
                </c:pt>
                <c:pt idx="217">
                  <c:v>599.5</c:v>
                </c:pt>
                <c:pt idx="218">
                  <c:v>604.5</c:v>
                </c:pt>
                <c:pt idx="219">
                  <c:v>617.5</c:v>
                </c:pt>
                <c:pt idx="220">
                  <c:v>596.5</c:v>
                </c:pt>
                <c:pt idx="221">
                  <c:v>606</c:v>
                </c:pt>
                <c:pt idx="222">
                  <c:v>585</c:v>
                </c:pt>
                <c:pt idx="223">
                  <c:v>577.25</c:v>
                </c:pt>
                <c:pt idx="224">
                  <c:v>588.5</c:v>
                </c:pt>
                <c:pt idx="225">
                  <c:v>584.5</c:v>
                </c:pt>
                <c:pt idx="226">
                  <c:v>575.5</c:v>
                </c:pt>
                <c:pt idx="227">
                  <c:v>577.5</c:v>
                </c:pt>
                <c:pt idx="228">
                  <c:v>570</c:v>
                </c:pt>
                <c:pt idx="229">
                  <c:v>583.25</c:v>
                </c:pt>
                <c:pt idx="230">
                  <c:v>596.5</c:v>
                </c:pt>
                <c:pt idx="231">
                  <c:v>614.5</c:v>
                </c:pt>
                <c:pt idx="232">
                  <c:v>596.5</c:v>
                </c:pt>
                <c:pt idx="233">
                  <c:v>599.75</c:v>
                </c:pt>
                <c:pt idx="234">
                  <c:v>598.5</c:v>
                </c:pt>
                <c:pt idx="235">
                  <c:v>608.75</c:v>
                </c:pt>
                <c:pt idx="236">
                  <c:v>608.25</c:v>
                </c:pt>
                <c:pt idx="237">
                  <c:v>611.25</c:v>
                </c:pt>
                <c:pt idx="238">
                  <c:v>617</c:v>
                </c:pt>
                <c:pt idx="239">
                  <c:v>629.75</c:v>
                </c:pt>
                <c:pt idx="240">
                  <c:v>627</c:v>
                </c:pt>
                <c:pt idx="241">
                  <c:v>614.25</c:v>
                </c:pt>
                <c:pt idx="242">
                  <c:v>618.5</c:v>
                </c:pt>
                <c:pt idx="243">
                  <c:v>640.75</c:v>
                </c:pt>
                <c:pt idx="244">
                  <c:v>640.5</c:v>
                </c:pt>
                <c:pt idx="245">
                  <c:v>642</c:v>
                </c:pt>
                <c:pt idx="246">
                  <c:v>654</c:v>
                </c:pt>
                <c:pt idx="247">
                  <c:v>647.5</c:v>
                </c:pt>
                <c:pt idx="248">
                  <c:v>642.25</c:v>
                </c:pt>
                <c:pt idx="249">
                  <c:v>638.75</c:v>
                </c:pt>
                <c:pt idx="250">
                  <c:v>634.75</c:v>
                </c:pt>
                <c:pt idx="251">
                  <c:v>665</c:v>
                </c:pt>
                <c:pt idx="252">
                  <c:v>660.5</c:v>
                </c:pt>
                <c:pt idx="253">
                  <c:v>670</c:v>
                </c:pt>
                <c:pt idx="254">
                  <c:v>675.5</c:v>
                </c:pt>
                <c:pt idx="255">
                  <c:v>672.25</c:v>
                </c:pt>
                <c:pt idx="256">
                  <c:v>667.75</c:v>
                </c:pt>
                <c:pt idx="257">
                  <c:v>660.75</c:v>
                </c:pt>
                <c:pt idx="258">
                  <c:v>634.5</c:v>
                </c:pt>
                <c:pt idx="259">
                  <c:v>648.5</c:v>
                </c:pt>
                <c:pt idx="260">
                  <c:v>665.25</c:v>
                </c:pt>
                <c:pt idx="261">
                  <c:v>658.25</c:v>
                </c:pt>
                <c:pt idx="262">
                  <c:v>647</c:v>
                </c:pt>
                <c:pt idx="263">
                  <c:v>663</c:v>
                </c:pt>
                <c:pt idx="264">
                  <c:v>651</c:v>
                </c:pt>
                <c:pt idx="265">
                  <c:v>644.75</c:v>
                </c:pt>
                <c:pt idx="266">
                  <c:v>648.25</c:v>
                </c:pt>
                <c:pt idx="267">
                  <c:v>637.5</c:v>
                </c:pt>
                <c:pt idx="268">
                  <c:v>641.25</c:v>
                </c:pt>
                <c:pt idx="269">
                  <c:v>655.75</c:v>
                </c:pt>
                <c:pt idx="270">
                  <c:v>649.5</c:v>
                </c:pt>
                <c:pt idx="271">
                  <c:v>635.5</c:v>
                </c:pt>
                <c:pt idx="272">
                  <c:v>639</c:v>
                </c:pt>
                <c:pt idx="273">
                  <c:v>641.25</c:v>
                </c:pt>
                <c:pt idx="274">
                  <c:v>661.5</c:v>
                </c:pt>
                <c:pt idx="275">
                  <c:v>648</c:v>
                </c:pt>
                <c:pt idx="276">
                  <c:v>665.25</c:v>
                </c:pt>
                <c:pt idx="277">
                  <c:v>655.5</c:v>
                </c:pt>
                <c:pt idx="278">
                  <c:v>669.75</c:v>
                </c:pt>
                <c:pt idx="279">
                  <c:v>670.25</c:v>
                </c:pt>
                <c:pt idx="280">
                  <c:v>685.5</c:v>
                </c:pt>
                <c:pt idx="281">
                  <c:v>675.75</c:v>
                </c:pt>
                <c:pt idx="282">
                  <c:v>660.25</c:v>
                </c:pt>
                <c:pt idx="283">
                  <c:v>650.25</c:v>
                </c:pt>
                <c:pt idx="284">
                  <c:v>666.25</c:v>
                </c:pt>
                <c:pt idx="285">
                  <c:v>656</c:v>
                </c:pt>
                <c:pt idx="286">
                  <c:v>651</c:v>
                </c:pt>
                <c:pt idx="287">
                  <c:v>653</c:v>
                </c:pt>
                <c:pt idx="288">
                  <c:v>646.5</c:v>
                </c:pt>
                <c:pt idx="289">
                  <c:v>656.5</c:v>
                </c:pt>
                <c:pt idx="290">
                  <c:v>652.5</c:v>
                </c:pt>
                <c:pt idx="291">
                  <c:v>642.5</c:v>
                </c:pt>
                <c:pt idx="292">
                  <c:v>638.5</c:v>
                </c:pt>
                <c:pt idx="293">
                  <c:v>645</c:v>
                </c:pt>
                <c:pt idx="294">
                  <c:v>647</c:v>
                </c:pt>
                <c:pt idx="295">
                  <c:v>640</c:v>
                </c:pt>
                <c:pt idx="296">
                  <c:v>630.5</c:v>
                </c:pt>
                <c:pt idx="297">
                  <c:v>627</c:v>
                </c:pt>
                <c:pt idx="298">
                  <c:v>627.25</c:v>
                </c:pt>
                <c:pt idx="299">
                  <c:v>634.75</c:v>
                </c:pt>
                <c:pt idx="300">
                  <c:v>624.75</c:v>
                </c:pt>
                <c:pt idx="301">
                  <c:v>612.5</c:v>
                </c:pt>
                <c:pt idx="302">
                  <c:v>613.25</c:v>
                </c:pt>
                <c:pt idx="303">
                  <c:v>616.75</c:v>
                </c:pt>
                <c:pt idx="304">
                  <c:v>601.75</c:v>
                </c:pt>
                <c:pt idx="305">
                  <c:v>618</c:v>
                </c:pt>
                <c:pt idx="306">
                  <c:v>611</c:v>
                </c:pt>
                <c:pt idx="307">
                  <c:v>618</c:v>
                </c:pt>
                <c:pt idx="308">
                  <c:v>615.5</c:v>
                </c:pt>
                <c:pt idx="309">
                  <c:v>616.25</c:v>
                </c:pt>
                <c:pt idx="310">
                  <c:v>628.75</c:v>
                </c:pt>
                <c:pt idx="311">
                  <c:v>638.75</c:v>
                </c:pt>
                <c:pt idx="312">
                  <c:v>631.25</c:v>
                </c:pt>
                <c:pt idx="313">
                  <c:v>633.5</c:v>
                </c:pt>
                <c:pt idx="314">
                  <c:v>650.25</c:v>
                </c:pt>
                <c:pt idx="315">
                  <c:v>655.5</c:v>
                </c:pt>
                <c:pt idx="316">
                  <c:v>655</c:v>
                </c:pt>
                <c:pt idx="317">
                  <c:v>653.75</c:v>
                </c:pt>
                <c:pt idx="318">
                  <c:v>661.25</c:v>
                </c:pt>
                <c:pt idx="319">
                  <c:v>675</c:v>
                </c:pt>
                <c:pt idx="320">
                  <c:v>710.5</c:v>
                </c:pt>
                <c:pt idx="321">
                  <c:v>712.25</c:v>
                </c:pt>
                <c:pt idx="322">
                  <c:v>739.5</c:v>
                </c:pt>
                <c:pt idx="323">
                  <c:v>732.75</c:v>
                </c:pt>
                <c:pt idx="324">
                  <c:v>722.75</c:v>
                </c:pt>
                <c:pt idx="325">
                  <c:v>729</c:v>
                </c:pt>
                <c:pt idx="326">
                  <c:v>734.75</c:v>
                </c:pt>
                <c:pt idx="327">
                  <c:v>718</c:v>
                </c:pt>
                <c:pt idx="328">
                  <c:v>726.75</c:v>
                </c:pt>
                <c:pt idx="329">
                  <c:v>744.5</c:v>
                </c:pt>
                <c:pt idx="330">
                  <c:v>753.25</c:v>
                </c:pt>
                <c:pt idx="331">
                  <c:v>761.75</c:v>
                </c:pt>
                <c:pt idx="332">
                  <c:v>730.5</c:v>
                </c:pt>
                <c:pt idx="333">
                  <c:v>741.75</c:v>
                </c:pt>
                <c:pt idx="334">
                  <c:v>729.75</c:v>
                </c:pt>
                <c:pt idx="335">
                  <c:v>701.5</c:v>
                </c:pt>
                <c:pt idx="336">
                  <c:v>707.25</c:v>
                </c:pt>
                <c:pt idx="337">
                  <c:v>699.75</c:v>
                </c:pt>
                <c:pt idx="338">
                  <c:v>698</c:v>
                </c:pt>
                <c:pt idx="339">
                  <c:v>679.25</c:v>
                </c:pt>
                <c:pt idx="340">
                  <c:v>675.25</c:v>
                </c:pt>
                <c:pt idx="341">
                  <c:v>674.25</c:v>
                </c:pt>
                <c:pt idx="342">
                  <c:v>662.25</c:v>
                </c:pt>
                <c:pt idx="343">
                  <c:v>656.5</c:v>
                </c:pt>
                <c:pt idx="344">
                  <c:v>648.5</c:v>
                </c:pt>
                <c:pt idx="345">
                  <c:v>676.25</c:v>
                </c:pt>
                <c:pt idx="346">
                  <c:v>663.5</c:v>
                </c:pt>
                <c:pt idx="347">
                  <c:v>693.5</c:v>
                </c:pt>
                <c:pt idx="348">
                  <c:v>687.5</c:v>
                </c:pt>
                <c:pt idx="349">
                  <c:v>676.25</c:v>
                </c:pt>
                <c:pt idx="350">
                  <c:v>687.75</c:v>
                </c:pt>
                <c:pt idx="351">
                  <c:v>680</c:v>
                </c:pt>
                <c:pt idx="352">
                  <c:v>685</c:v>
                </c:pt>
                <c:pt idx="353">
                  <c:v>682.25</c:v>
                </c:pt>
                <c:pt idx="354">
                  <c:v>683.75</c:v>
                </c:pt>
                <c:pt idx="355">
                  <c:v>685.75</c:v>
                </c:pt>
                <c:pt idx="356">
                  <c:v>679</c:v>
                </c:pt>
                <c:pt idx="357">
                  <c:v>666</c:v>
                </c:pt>
                <c:pt idx="358">
                  <c:v>665.75</c:v>
                </c:pt>
                <c:pt idx="359">
                  <c:v>643</c:v>
                </c:pt>
                <c:pt idx="360">
                  <c:v>665.75</c:v>
                </c:pt>
                <c:pt idx="361">
                  <c:v>665</c:v>
                </c:pt>
                <c:pt idx="362">
                  <c:v>655</c:v>
                </c:pt>
                <c:pt idx="363">
                  <c:v>663.75</c:v>
                </c:pt>
                <c:pt idx="364">
                  <c:v>652</c:v>
                </c:pt>
                <c:pt idx="365">
                  <c:v>640.75</c:v>
                </c:pt>
                <c:pt idx="366">
                  <c:v>651.5</c:v>
                </c:pt>
                <c:pt idx="367">
                  <c:v>646.25</c:v>
                </c:pt>
                <c:pt idx="368">
                  <c:v>679.5</c:v>
                </c:pt>
                <c:pt idx="369">
                  <c:v>665.5</c:v>
                </c:pt>
                <c:pt idx="370">
                  <c:v>652.75</c:v>
                </c:pt>
                <c:pt idx="371">
                  <c:v>626</c:v>
                </c:pt>
                <c:pt idx="372">
                  <c:v>622.25</c:v>
                </c:pt>
                <c:pt idx="373">
                  <c:v>618</c:v>
                </c:pt>
                <c:pt idx="374">
                  <c:v>615</c:v>
                </c:pt>
                <c:pt idx="375">
                  <c:v>640.75</c:v>
                </c:pt>
                <c:pt idx="376">
                  <c:v>633.75</c:v>
                </c:pt>
                <c:pt idx="377">
                  <c:v>654.25</c:v>
                </c:pt>
                <c:pt idx="378">
                  <c:v>672</c:v>
                </c:pt>
                <c:pt idx="379">
                  <c:v>692.5</c:v>
                </c:pt>
                <c:pt idx="380">
                  <c:v>697.75</c:v>
                </c:pt>
                <c:pt idx="381">
                  <c:v>700.5</c:v>
                </c:pt>
                <c:pt idx="382">
                  <c:v>710.75</c:v>
                </c:pt>
                <c:pt idx="383">
                  <c:v>692.25</c:v>
                </c:pt>
                <c:pt idx="384">
                  <c:v>684</c:v>
                </c:pt>
                <c:pt idx="385">
                  <c:v>677</c:v>
                </c:pt>
                <c:pt idx="386">
                  <c:v>674.5</c:v>
                </c:pt>
                <c:pt idx="387">
                  <c:v>688.75</c:v>
                </c:pt>
                <c:pt idx="388">
                  <c:v>705.25</c:v>
                </c:pt>
                <c:pt idx="389">
                  <c:v>703.75</c:v>
                </c:pt>
                <c:pt idx="390">
                  <c:v>729.5</c:v>
                </c:pt>
                <c:pt idx="391">
                  <c:v>724.5</c:v>
                </c:pt>
                <c:pt idx="392">
                  <c:v>717.25</c:v>
                </c:pt>
                <c:pt idx="393">
                  <c:v>712.75</c:v>
                </c:pt>
                <c:pt idx="394">
                  <c:v>719</c:v>
                </c:pt>
                <c:pt idx="395">
                  <c:v>711.25</c:v>
                </c:pt>
                <c:pt idx="396">
                  <c:v>739.5</c:v>
                </c:pt>
                <c:pt idx="397">
                  <c:v>739.25</c:v>
                </c:pt>
                <c:pt idx="398">
                  <c:v>764.75</c:v>
                </c:pt>
                <c:pt idx="399">
                  <c:v>774.25</c:v>
                </c:pt>
                <c:pt idx="400">
                  <c:v>775</c:v>
                </c:pt>
                <c:pt idx="401">
                  <c:v>748.5</c:v>
                </c:pt>
                <c:pt idx="402">
                  <c:v>751.25</c:v>
                </c:pt>
                <c:pt idx="403">
                  <c:v>742.75</c:v>
                </c:pt>
                <c:pt idx="404">
                  <c:v>728.25</c:v>
                </c:pt>
                <c:pt idx="405">
                  <c:v>733.5</c:v>
                </c:pt>
                <c:pt idx="406">
                  <c:v>732.25</c:v>
                </c:pt>
                <c:pt idx="407">
                  <c:v>725.5</c:v>
                </c:pt>
                <c:pt idx="408">
                  <c:v>739.25</c:v>
                </c:pt>
                <c:pt idx="409">
                  <c:v>732.5</c:v>
                </c:pt>
                <c:pt idx="410">
                  <c:v>723.5</c:v>
                </c:pt>
                <c:pt idx="411">
                  <c:v>722.25</c:v>
                </c:pt>
                <c:pt idx="412">
                  <c:v>714.25</c:v>
                </c:pt>
                <c:pt idx="413">
                  <c:v>717</c:v>
                </c:pt>
                <c:pt idx="414">
                  <c:v>726.25</c:v>
                </c:pt>
                <c:pt idx="415">
                  <c:v>719.75</c:v>
                </c:pt>
                <c:pt idx="416">
                  <c:v>709.5</c:v>
                </c:pt>
                <c:pt idx="417">
                  <c:v>692.25</c:v>
                </c:pt>
                <c:pt idx="418">
                  <c:v>688.5</c:v>
                </c:pt>
                <c:pt idx="419">
                  <c:v>687</c:v>
                </c:pt>
                <c:pt idx="420">
                  <c:v>700.75</c:v>
                </c:pt>
                <c:pt idx="421">
                  <c:v>712.25</c:v>
                </c:pt>
                <c:pt idx="422">
                  <c:v>713</c:v>
                </c:pt>
                <c:pt idx="423">
                  <c:v>708.75</c:v>
                </c:pt>
                <c:pt idx="424">
                  <c:v>700.75</c:v>
                </c:pt>
                <c:pt idx="425">
                  <c:v>690.25</c:v>
                </c:pt>
                <c:pt idx="426">
                  <c:v>705.75</c:v>
                </c:pt>
                <c:pt idx="427">
                  <c:v>717.75</c:v>
                </c:pt>
                <c:pt idx="428">
                  <c:v>723.75</c:v>
                </c:pt>
                <c:pt idx="429">
                  <c:v>722.25</c:v>
                </c:pt>
                <c:pt idx="430">
                  <c:v>706.5</c:v>
                </c:pt>
                <c:pt idx="431">
                  <c:v>710.25</c:v>
                </c:pt>
                <c:pt idx="432">
                  <c:v>725.5</c:v>
                </c:pt>
                <c:pt idx="433">
                  <c:v>755.25</c:v>
                </c:pt>
                <c:pt idx="434">
                  <c:v>756.5</c:v>
                </c:pt>
                <c:pt idx="435">
                  <c:v>744.75</c:v>
                </c:pt>
                <c:pt idx="436">
                  <c:v>746</c:v>
                </c:pt>
                <c:pt idx="437">
                  <c:v>741.25</c:v>
                </c:pt>
                <c:pt idx="438">
                  <c:v>734</c:v>
                </c:pt>
                <c:pt idx="439">
                  <c:v>731.75</c:v>
                </c:pt>
                <c:pt idx="440">
                  <c:v>734</c:v>
                </c:pt>
                <c:pt idx="441">
                  <c:v>718.75</c:v>
                </c:pt>
                <c:pt idx="442">
                  <c:v>724.75</c:v>
                </c:pt>
                <c:pt idx="443">
                  <c:v>734</c:v>
                </c:pt>
                <c:pt idx="444">
                  <c:v>736.25</c:v>
                </c:pt>
                <c:pt idx="445">
                  <c:v>736</c:v>
                </c:pt>
                <c:pt idx="446">
                  <c:v>749.25</c:v>
                </c:pt>
                <c:pt idx="447">
                  <c:v>741.25</c:v>
                </c:pt>
                <c:pt idx="448">
                  <c:v>756</c:v>
                </c:pt>
                <c:pt idx="449">
                  <c:v>759.5</c:v>
                </c:pt>
                <c:pt idx="450">
                  <c:v>752.25</c:v>
                </c:pt>
                <c:pt idx="451">
                  <c:v>759.75</c:v>
                </c:pt>
                <c:pt idx="452">
                  <c:v>772.5</c:v>
                </c:pt>
                <c:pt idx="453">
                  <c:v>772.75</c:v>
                </c:pt>
                <c:pt idx="454">
                  <c:v>797.25</c:v>
                </c:pt>
                <c:pt idx="455">
                  <c:v>791.5</c:v>
                </c:pt>
                <c:pt idx="456">
                  <c:v>781</c:v>
                </c:pt>
                <c:pt idx="457">
                  <c:v>773.75</c:v>
                </c:pt>
                <c:pt idx="458">
                  <c:v>766.5</c:v>
                </c:pt>
                <c:pt idx="459">
                  <c:v>768</c:v>
                </c:pt>
                <c:pt idx="460">
                  <c:v>778.5</c:v>
                </c:pt>
                <c:pt idx="461">
                  <c:v>803</c:v>
                </c:pt>
                <c:pt idx="462">
                  <c:v>824.25</c:v>
                </c:pt>
                <c:pt idx="463">
                  <c:v>828.5</c:v>
                </c:pt>
                <c:pt idx="464">
                  <c:v>836.75</c:v>
                </c:pt>
                <c:pt idx="465">
                  <c:v>820</c:v>
                </c:pt>
                <c:pt idx="466">
                  <c:v>833</c:v>
                </c:pt>
                <c:pt idx="467">
                  <c:v>830.75</c:v>
                </c:pt>
                <c:pt idx="468">
                  <c:v>834.25</c:v>
                </c:pt>
                <c:pt idx="469">
                  <c:v>857.5</c:v>
                </c:pt>
                <c:pt idx="470">
                  <c:v>867.5</c:v>
                </c:pt>
                <c:pt idx="471">
                  <c:v>850.25</c:v>
                </c:pt>
                <c:pt idx="472">
                  <c:v>840.25</c:v>
                </c:pt>
                <c:pt idx="473">
                  <c:v>822.25</c:v>
                </c:pt>
                <c:pt idx="474">
                  <c:v>787.25</c:v>
                </c:pt>
                <c:pt idx="475">
                  <c:v>790.5</c:v>
                </c:pt>
                <c:pt idx="476">
                  <c:v>815</c:v>
                </c:pt>
                <c:pt idx="477">
                  <c:v>803.75</c:v>
                </c:pt>
                <c:pt idx="478">
                  <c:v>806.25</c:v>
                </c:pt>
                <c:pt idx="479">
                  <c:v>808.5</c:v>
                </c:pt>
                <c:pt idx="480">
                  <c:v>794.5</c:v>
                </c:pt>
                <c:pt idx="481">
                  <c:v>776.75</c:v>
                </c:pt>
                <c:pt idx="482">
                  <c:v>785.25</c:v>
                </c:pt>
                <c:pt idx="483">
                  <c:v>788.75</c:v>
                </c:pt>
                <c:pt idx="484">
                  <c:v>787</c:v>
                </c:pt>
                <c:pt idx="485">
                  <c:v>756</c:v>
                </c:pt>
                <c:pt idx="486">
                  <c:v>770.5</c:v>
                </c:pt>
                <c:pt idx="487">
                  <c:v>775</c:v>
                </c:pt>
                <c:pt idx="488">
                  <c:v>777.75</c:v>
                </c:pt>
                <c:pt idx="489">
                  <c:v>799</c:v>
                </c:pt>
                <c:pt idx="490">
                  <c:v>814</c:v>
                </c:pt>
                <c:pt idx="491">
                  <c:v>814.75</c:v>
                </c:pt>
                <c:pt idx="492">
                  <c:v>804</c:v>
                </c:pt>
                <c:pt idx="493">
                  <c:v>783.5</c:v>
                </c:pt>
                <c:pt idx="494">
                  <c:v>787.75</c:v>
                </c:pt>
                <c:pt idx="495">
                  <c:v>779.75</c:v>
                </c:pt>
                <c:pt idx="496">
                  <c:v>770.75</c:v>
                </c:pt>
                <c:pt idx="497">
                  <c:v>758</c:v>
                </c:pt>
                <c:pt idx="498">
                  <c:v>770</c:v>
                </c:pt>
                <c:pt idx="499">
                  <c:v>760.75</c:v>
                </c:pt>
                <c:pt idx="500">
                  <c:v>746</c:v>
                </c:pt>
                <c:pt idx="501">
                  <c:v>758.5</c:v>
                </c:pt>
                <c:pt idx="502">
                  <c:v>762</c:v>
                </c:pt>
                <c:pt idx="503">
                  <c:v>770.25</c:v>
                </c:pt>
                <c:pt idx="504">
                  <c:v>757.75</c:v>
                </c:pt>
                <c:pt idx="505">
                  <c:v>746.75</c:v>
                </c:pt>
                <c:pt idx="506">
                  <c:v>741.5</c:v>
                </c:pt>
                <c:pt idx="507">
                  <c:v>769</c:v>
                </c:pt>
                <c:pt idx="508">
                  <c:v>796.5</c:v>
                </c:pt>
                <c:pt idx="509">
                  <c:v>790.25</c:v>
                </c:pt>
                <c:pt idx="510">
                  <c:v>780</c:v>
                </c:pt>
                <c:pt idx="511">
                  <c:v>800.5</c:v>
                </c:pt>
                <c:pt idx="512">
                  <c:v>818</c:v>
                </c:pt>
                <c:pt idx="513">
                  <c:v>795</c:v>
                </c:pt>
                <c:pt idx="514">
                  <c:v>777</c:v>
                </c:pt>
                <c:pt idx="515">
                  <c:v>786.25</c:v>
                </c:pt>
                <c:pt idx="516">
                  <c:v>761.25</c:v>
                </c:pt>
                <c:pt idx="517">
                  <c:v>769</c:v>
                </c:pt>
                <c:pt idx="518">
                  <c:v>755</c:v>
                </c:pt>
                <c:pt idx="519">
                  <c:v>751.75</c:v>
                </c:pt>
                <c:pt idx="520">
                  <c:v>763.25</c:v>
                </c:pt>
                <c:pt idx="521">
                  <c:v>768.75</c:v>
                </c:pt>
                <c:pt idx="522">
                  <c:v>778.75</c:v>
                </c:pt>
                <c:pt idx="523">
                  <c:v>785</c:v>
                </c:pt>
                <c:pt idx="524">
                  <c:v>771.5</c:v>
                </c:pt>
                <c:pt idx="525">
                  <c:v>804</c:v>
                </c:pt>
                <c:pt idx="526">
                  <c:v>805.5</c:v>
                </c:pt>
                <c:pt idx="527">
                  <c:v>785.75</c:v>
                </c:pt>
                <c:pt idx="528">
                  <c:v>786.25</c:v>
                </c:pt>
                <c:pt idx="529">
                  <c:v>804.75</c:v>
                </c:pt>
                <c:pt idx="530">
                  <c:v>804</c:v>
                </c:pt>
                <c:pt idx="531">
                  <c:v>852.5</c:v>
                </c:pt>
                <c:pt idx="532">
                  <c:v>884.75</c:v>
                </c:pt>
                <c:pt idx="533">
                  <c:v>934.75</c:v>
                </c:pt>
                <c:pt idx="534">
                  <c:v>859.75</c:v>
                </c:pt>
                <c:pt idx="535">
                  <c:v>934</c:v>
                </c:pt>
                <c:pt idx="536">
                  <c:v>984</c:v>
                </c:pt>
                <c:pt idx="537">
                  <c:v>1059</c:v>
                </c:pt>
                <c:pt idx="538">
                  <c:v>1134</c:v>
                </c:pt>
                <c:pt idx="539">
                  <c:v>1209</c:v>
                </c:pt>
                <c:pt idx="540">
                  <c:v>1294</c:v>
                </c:pt>
                <c:pt idx="541">
                  <c:v>1286.5</c:v>
                </c:pt>
                <c:pt idx="542">
                  <c:v>1201.5</c:v>
                </c:pt>
                <c:pt idx="543">
                  <c:v>1087</c:v>
                </c:pt>
                <c:pt idx="544">
                  <c:v>1106.5</c:v>
                </c:pt>
                <c:pt idx="545">
                  <c:v>1096.25</c:v>
                </c:pt>
                <c:pt idx="546">
                  <c:v>1154.25</c:v>
                </c:pt>
                <c:pt idx="547">
                  <c:v>1069.25</c:v>
                </c:pt>
                <c:pt idx="548">
                  <c:v>1098</c:v>
                </c:pt>
                <c:pt idx="549">
                  <c:v>1063.75</c:v>
                </c:pt>
                <c:pt idx="550">
                  <c:v>1119.25</c:v>
                </c:pt>
                <c:pt idx="551">
                  <c:v>1118.25</c:v>
                </c:pt>
                <c:pt idx="552">
                  <c:v>1105.75</c:v>
                </c:pt>
                <c:pt idx="553">
                  <c:v>1085.75</c:v>
                </c:pt>
                <c:pt idx="554">
                  <c:v>1102.25</c:v>
                </c:pt>
                <c:pt idx="555">
                  <c:v>1057</c:v>
                </c:pt>
                <c:pt idx="556">
                  <c:v>1014.25</c:v>
                </c:pt>
                <c:pt idx="557">
                  <c:v>1027.25</c:v>
                </c:pt>
                <c:pt idx="558">
                  <c:v>1006</c:v>
                </c:pt>
                <c:pt idx="559">
                  <c:v>984.5</c:v>
                </c:pt>
                <c:pt idx="560">
                  <c:v>1010.25</c:v>
                </c:pt>
                <c:pt idx="561">
                  <c:v>1045.25</c:v>
                </c:pt>
                <c:pt idx="562">
                  <c:v>1038.25</c:v>
                </c:pt>
                <c:pt idx="563">
                  <c:v>1020</c:v>
                </c:pt>
                <c:pt idx="564">
                  <c:v>1058.25</c:v>
                </c:pt>
                <c:pt idx="565">
                  <c:v>1089</c:v>
                </c:pt>
                <c:pt idx="566">
                  <c:v>1112.5</c:v>
                </c:pt>
                <c:pt idx="567">
                  <c:v>1121.25</c:v>
                </c:pt>
                <c:pt idx="568">
                  <c:v>1104.5</c:v>
                </c:pt>
                <c:pt idx="569">
                  <c:v>1128.75</c:v>
                </c:pt>
                <c:pt idx="570">
                  <c:v>1109</c:v>
                </c:pt>
                <c:pt idx="571">
                  <c:v>1097.5</c:v>
                </c:pt>
                <c:pt idx="572">
                  <c:v>1076.5</c:v>
                </c:pt>
                <c:pt idx="573">
                  <c:v>1075.25</c:v>
                </c:pt>
                <c:pt idx="574">
                  <c:v>1072.5</c:v>
                </c:pt>
                <c:pt idx="575">
                  <c:v>1095</c:v>
                </c:pt>
                <c:pt idx="576">
                  <c:v>1091.25</c:v>
                </c:pt>
                <c:pt idx="577">
                  <c:v>1085.75</c:v>
                </c:pt>
                <c:pt idx="578">
                  <c:v>1055.75</c:v>
                </c:pt>
                <c:pt idx="579">
                  <c:v>1055.5</c:v>
                </c:pt>
                <c:pt idx="580">
                  <c:v>1045.5</c:v>
                </c:pt>
                <c:pt idx="581">
                  <c:v>1076.5</c:v>
                </c:pt>
                <c:pt idx="582">
                  <c:v>1106.5</c:v>
                </c:pt>
                <c:pt idx="583">
                  <c:v>1108.5</c:v>
                </c:pt>
                <c:pt idx="584">
                  <c:v>1092.75</c:v>
                </c:pt>
                <c:pt idx="585">
                  <c:v>1095.5</c:v>
                </c:pt>
                <c:pt idx="586">
                  <c:v>1113</c:v>
                </c:pt>
                <c:pt idx="587">
                  <c:v>1178.75</c:v>
                </c:pt>
                <c:pt idx="588">
                  <c:v>1177.5</c:v>
                </c:pt>
                <c:pt idx="589">
                  <c:v>1247.5</c:v>
                </c:pt>
                <c:pt idx="590">
                  <c:v>1277.5</c:v>
                </c:pt>
                <c:pt idx="591">
                  <c:v>1230.75</c:v>
                </c:pt>
                <c:pt idx="592">
                  <c:v>1200.5</c:v>
                </c:pt>
                <c:pt idx="593">
                  <c:v>1168.75</c:v>
                </c:pt>
                <c:pt idx="594">
                  <c:v>1190</c:v>
                </c:pt>
                <c:pt idx="595">
                  <c:v>1154.75</c:v>
                </c:pt>
                <c:pt idx="596">
                  <c:v>1148.25</c:v>
                </c:pt>
                <c:pt idx="597">
                  <c:v>1143.25</c:v>
                </c:pt>
                <c:pt idx="598">
                  <c:v>1157.5</c:v>
                </c:pt>
                <c:pt idx="599">
                  <c:v>1087.5</c:v>
                </c:pt>
                <c:pt idx="600">
                  <c:v>1041.25</c:v>
                </c:pt>
                <c:pt idx="601">
                  <c:v>1058.25</c:v>
                </c:pt>
                <c:pt idx="602">
                  <c:v>1040</c:v>
                </c:pt>
                <c:pt idx="603">
                  <c:v>1093</c:v>
                </c:pt>
                <c:pt idx="604">
                  <c:v>1071.75</c:v>
                </c:pt>
                <c:pt idx="605">
                  <c:v>1074.75</c:v>
                </c:pt>
                <c:pt idx="606">
                  <c:v>1071.25</c:v>
                </c:pt>
                <c:pt idx="607">
                  <c:v>1070.75</c:v>
                </c:pt>
                <c:pt idx="608">
                  <c:v>1086</c:v>
                </c:pt>
                <c:pt idx="609">
                  <c:v>1065.25</c:v>
                </c:pt>
                <c:pt idx="610">
                  <c:v>1063.5</c:v>
                </c:pt>
                <c:pt idx="611">
                  <c:v>1090.5</c:v>
                </c:pt>
                <c:pt idx="612">
                  <c:v>1046.75</c:v>
                </c:pt>
                <c:pt idx="613">
                  <c:v>987.25</c:v>
                </c:pt>
                <c:pt idx="614">
                  <c:v>988.75</c:v>
                </c:pt>
                <c:pt idx="615">
                  <c:v>949.25</c:v>
                </c:pt>
                <c:pt idx="616">
                  <c:v>936.5</c:v>
                </c:pt>
                <c:pt idx="617">
                  <c:v>917.5</c:v>
                </c:pt>
                <c:pt idx="618">
                  <c:v>936</c:v>
                </c:pt>
                <c:pt idx="619">
                  <c:v>930</c:v>
                </c:pt>
                <c:pt idx="620">
                  <c:v>884</c:v>
                </c:pt>
                <c:pt idx="621">
                  <c:v>846</c:v>
                </c:pt>
                <c:pt idx="622">
                  <c:v>807</c:v>
                </c:pt>
                <c:pt idx="623">
                  <c:v>804.5</c:v>
                </c:pt>
                <c:pt idx="624">
                  <c:v>836.5</c:v>
                </c:pt>
                <c:pt idx="625">
                  <c:v>891.5</c:v>
                </c:pt>
                <c:pt idx="626">
                  <c:v>856.5</c:v>
                </c:pt>
                <c:pt idx="627">
                  <c:v>814.25</c:v>
                </c:pt>
                <c:pt idx="628">
                  <c:v>810.75</c:v>
                </c:pt>
                <c:pt idx="629">
                  <c:v>795</c:v>
                </c:pt>
                <c:pt idx="630">
                  <c:v>776.75</c:v>
                </c:pt>
                <c:pt idx="631">
                  <c:v>812.75</c:v>
                </c:pt>
                <c:pt idx="632">
                  <c:v>812.25</c:v>
                </c:pt>
                <c:pt idx="633">
                  <c:v>819.5</c:v>
                </c:pt>
                <c:pt idx="634">
                  <c:v>806.25</c:v>
                </c:pt>
                <c:pt idx="635">
                  <c:v>759</c:v>
                </c:pt>
                <c:pt idx="636">
                  <c:v>770</c:v>
                </c:pt>
                <c:pt idx="637">
                  <c:v>803.75</c:v>
                </c:pt>
                <c:pt idx="638">
                  <c:v>790.25</c:v>
                </c:pt>
                <c:pt idx="639">
                  <c:v>817</c:v>
                </c:pt>
                <c:pt idx="640">
                  <c:v>807.75</c:v>
                </c:pt>
                <c:pt idx="641">
                  <c:v>800.25</c:v>
                </c:pt>
                <c:pt idx="642">
                  <c:v>774.75</c:v>
                </c:pt>
                <c:pt idx="643">
                  <c:v>763.75</c:v>
                </c:pt>
                <c:pt idx="644">
                  <c:v>782.5</c:v>
                </c:pt>
                <c:pt idx="645">
                  <c:v>775.75</c:v>
                </c:pt>
                <c:pt idx="646">
                  <c:v>779.75</c:v>
                </c:pt>
                <c:pt idx="647">
                  <c:v>781.5</c:v>
                </c:pt>
                <c:pt idx="648">
                  <c:v>816.25</c:v>
                </c:pt>
                <c:pt idx="649">
                  <c:v>826.25</c:v>
                </c:pt>
                <c:pt idx="650">
                  <c:v>822.5</c:v>
                </c:pt>
                <c:pt idx="651">
                  <c:v>817.75</c:v>
                </c:pt>
                <c:pt idx="652">
                  <c:v>802.75</c:v>
                </c:pt>
                <c:pt idx="653">
                  <c:v>780.5</c:v>
                </c:pt>
                <c:pt idx="654">
                  <c:v>749</c:v>
                </c:pt>
                <c:pt idx="655">
                  <c:v>771</c:v>
                </c:pt>
                <c:pt idx="656">
                  <c:v>788.25</c:v>
                </c:pt>
                <c:pt idx="657">
                  <c:v>800.5</c:v>
                </c:pt>
                <c:pt idx="658">
                  <c:v>813.25</c:v>
                </c:pt>
                <c:pt idx="659">
                  <c:v>789</c:v>
                </c:pt>
                <c:pt idx="660">
                  <c:v>805.25</c:v>
                </c:pt>
                <c:pt idx="661">
                  <c:v>842.75</c:v>
                </c:pt>
                <c:pt idx="662">
                  <c:v>820.25</c:v>
                </c:pt>
                <c:pt idx="663">
                  <c:v>831.5</c:v>
                </c:pt>
                <c:pt idx="664">
                  <c:v>794.25</c:v>
                </c:pt>
                <c:pt idx="665">
                  <c:v>811</c:v>
                </c:pt>
                <c:pt idx="666">
                  <c:v>817</c:v>
                </c:pt>
                <c:pt idx="667">
                  <c:v>844.25</c:v>
                </c:pt>
                <c:pt idx="668">
                  <c:v>829</c:v>
                </c:pt>
                <c:pt idx="669">
                  <c:v>869.5</c:v>
                </c:pt>
                <c:pt idx="670">
                  <c:v>858.75</c:v>
                </c:pt>
                <c:pt idx="671">
                  <c:v>860.5</c:v>
                </c:pt>
                <c:pt idx="672">
                  <c:v>872.25</c:v>
                </c:pt>
                <c:pt idx="673">
                  <c:v>845</c:v>
                </c:pt>
                <c:pt idx="674">
                  <c:v>859.75</c:v>
                </c:pt>
                <c:pt idx="675">
                  <c:v>830.5</c:v>
                </c:pt>
                <c:pt idx="676">
                  <c:v>893.75</c:v>
                </c:pt>
                <c:pt idx="677">
                  <c:v>903.75</c:v>
                </c:pt>
                <c:pt idx="678">
                  <c:v>910.75</c:v>
                </c:pt>
                <c:pt idx="679">
                  <c:v>880.5</c:v>
                </c:pt>
                <c:pt idx="680">
                  <c:v>858</c:v>
                </c:pt>
                <c:pt idx="681">
                  <c:v>871.5</c:v>
                </c:pt>
                <c:pt idx="682">
                  <c:v>903.25</c:v>
                </c:pt>
                <c:pt idx="683">
                  <c:v>896.25</c:v>
                </c:pt>
                <c:pt idx="684">
                  <c:v>921.5</c:v>
                </c:pt>
                <c:pt idx="685">
                  <c:v>912</c:v>
                </c:pt>
                <c:pt idx="686">
                  <c:v>903</c:v>
                </c:pt>
                <c:pt idx="687">
                  <c:v>902</c:v>
                </c:pt>
                <c:pt idx="688">
                  <c:v>879</c:v>
                </c:pt>
                <c:pt idx="689">
                  <c:v>880.25</c:v>
                </c:pt>
                <c:pt idx="690">
                  <c:v>938</c:v>
                </c:pt>
                <c:pt idx="691">
                  <c:v>901</c:v>
                </c:pt>
                <c:pt idx="692">
                  <c:v>882.25</c:v>
                </c:pt>
                <c:pt idx="693">
                  <c:v>892.25</c:v>
                </c:pt>
                <c:pt idx="694">
                  <c:v>859.75</c:v>
                </c:pt>
                <c:pt idx="695">
                  <c:v>861</c:v>
                </c:pt>
                <c:pt idx="696">
                  <c:v>849.5</c:v>
                </c:pt>
                <c:pt idx="697">
                  <c:v>841.25</c:v>
                </c:pt>
                <c:pt idx="698">
                  <c:v>849.25</c:v>
                </c:pt>
                <c:pt idx="699">
                  <c:v>850.75</c:v>
                </c:pt>
                <c:pt idx="700">
                  <c:v>838.75</c:v>
                </c:pt>
                <c:pt idx="701">
                  <c:v>834.75</c:v>
                </c:pt>
                <c:pt idx="702">
                  <c:v>840.5</c:v>
                </c:pt>
                <c:pt idx="703">
                  <c:v>838.5</c:v>
                </c:pt>
                <c:pt idx="704">
                  <c:v>829.25</c:v>
                </c:pt>
                <c:pt idx="705">
                  <c:v>882.25</c:v>
                </c:pt>
                <c:pt idx="706">
                  <c:v>902.5</c:v>
                </c:pt>
                <c:pt idx="707">
                  <c:v>846</c:v>
                </c:pt>
                <c:pt idx="708">
                  <c:v>840.5</c:v>
                </c:pt>
                <c:pt idx="709">
                  <c:v>847.75</c:v>
                </c:pt>
                <c:pt idx="710">
                  <c:v>845.75</c:v>
                </c:pt>
                <c:pt idx="711">
                  <c:v>827.75</c:v>
                </c:pt>
                <c:pt idx="712">
                  <c:v>806.5</c:v>
                </c:pt>
                <c:pt idx="713">
                  <c:v>803.5</c:v>
                </c:pt>
                <c:pt idx="714">
                  <c:v>813.75</c:v>
                </c:pt>
                <c:pt idx="715">
                  <c:v>838.25</c:v>
                </c:pt>
                <c:pt idx="716">
                  <c:v>848</c:v>
                </c:pt>
                <c:pt idx="717">
                  <c:v>837.25</c:v>
                </c:pt>
                <c:pt idx="718">
                  <c:v>825</c:v>
                </c:pt>
                <c:pt idx="719">
                  <c:v>822</c:v>
                </c:pt>
                <c:pt idx="720">
                  <c:v>818.25</c:v>
                </c:pt>
                <c:pt idx="721">
                  <c:v>810.5</c:v>
                </c:pt>
                <c:pt idx="722">
                  <c:v>813.5</c:v>
                </c:pt>
                <c:pt idx="723">
                  <c:v>797</c:v>
                </c:pt>
                <c:pt idx="724">
                  <c:v>780.75</c:v>
                </c:pt>
                <c:pt idx="725">
                  <c:v>781.5</c:v>
                </c:pt>
                <c:pt idx="726">
                  <c:v>795.5</c:v>
                </c:pt>
                <c:pt idx="727">
                  <c:v>783</c:v>
                </c:pt>
                <c:pt idx="728">
                  <c:v>761</c:v>
                </c:pt>
                <c:pt idx="729">
                  <c:v>739</c:v>
                </c:pt>
                <c:pt idx="730">
                  <c:v>729</c:v>
                </c:pt>
                <c:pt idx="731">
                  <c:v>749.5</c:v>
                </c:pt>
                <c:pt idx="732">
                  <c:v>746.25</c:v>
                </c:pt>
                <c:pt idx="733">
                  <c:v>734.25</c:v>
                </c:pt>
                <c:pt idx="734">
                  <c:v>754.75</c:v>
                </c:pt>
                <c:pt idx="735">
                  <c:v>750.75</c:v>
                </c:pt>
                <c:pt idx="736">
                  <c:v>749.25</c:v>
                </c:pt>
                <c:pt idx="737">
                  <c:v>757.25</c:v>
                </c:pt>
                <c:pt idx="738">
                  <c:v>753.5</c:v>
                </c:pt>
                <c:pt idx="739">
                  <c:v>748.5</c:v>
                </c:pt>
                <c:pt idx="740">
                  <c:v>750.5</c:v>
                </c:pt>
                <c:pt idx="741">
                  <c:v>767.75</c:v>
                </c:pt>
                <c:pt idx="742">
                  <c:v>762.25</c:v>
                </c:pt>
                <c:pt idx="743">
                  <c:v>776</c:v>
                </c:pt>
                <c:pt idx="744">
                  <c:v>774.5</c:v>
                </c:pt>
                <c:pt idx="745">
                  <c:v>785.5</c:v>
                </c:pt>
                <c:pt idx="746">
                  <c:v>774</c:v>
                </c:pt>
                <c:pt idx="747">
                  <c:v>792</c:v>
                </c:pt>
                <c:pt idx="748">
                  <c:v>775.5</c:v>
                </c:pt>
                <c:pt idx="749">
                  <c:v>745.5</c:v>
                </c:pt>
                <c:pt idx="750">
                  <c:v>746.75</c:v>
                </c:pt>
                <c:pt idx="751">
                  <c:v>743.5</c:v>
                </c:pt>
                <c:pt idx="752">
                  <c:v>741.5</c:v>
                </c:pt>
                <c:pt idx="753">
                  <c:v>731</c:v>
                </c:pt>
                <c:pt idx="754">
                  <c:v>740</c:v>
                </c:pt>
                <c:pt idx="755">
                  <c:v>742.75</c:v>
                </c:pt>
                <c:pt idx="756">
                  <c:v>743.75</c:v>
                </c:pt>
                <c:pt idx="757">
                  <c:v>751.75</c:v>
                </c:pt>
                <c:pt idx="758">
                  <c:v>742.5</c:v>
                </c:pt>
                <c:pt idx="759">
                  <c:v>734.5</c:v>
                </c:pt>
                <c:pt idx="760">
                  <c:v>741.5</c:v>
                </c:pt>
                <c:pt idx="761">
                  <c:v>720</c:v>
                </c:pt>
                <c:pt idx="762">
                  <c:v>734.5</c:v>
                </c:pt>
                <c:pt idx="763">
                  <c:v>741.25</c:v>
                </c:pt>
                <c:pt idx="764">
                  <c:v>752.5</c:v>
                </c:pt>
                <c:pt idx="765">
                  <c:v>750</c:v>
                </c:pt>
                <c:pt idx="766">
                  <c:v>752.5</c:v>
                </c:pt>
                <c:pt idx="767">
                  <c:v>761.25</c:v>
                </c:pt>
                <c:pt idx="768">
                  <c:v>759.75</c:v>
                </c:pt>
                <c:pt idx="769">
                  <c:v>761</c:v>
                </c:pt>
                <c:pt idx="770">
                  <c:v>756.75</c:v>
                </c:pt>
                <c:pt idx="771">
                  <c:v>750.25</c:v>
                </c:pt>
                <c:pt idx="772">
                  <c:v>749.75</c:v>
                </c:pt>
                <c:pt idx="773">
                  <c:v>764.75</c:v>
                </c:pt>
                <c:pt idx="774">
                  <c:v>757.25</c:v>
                </c:pt>
                <c:pt idx="775">
                  <c:v>786</c:v>
                </c:pt>
                <c:pt idx="776">
                  <c:v>800.75</c:v>
                </c:pt>
                <c:pt idx="777">
                  <c:v>796.75</c:v>
                </c:pt>
                <c:pt idx="778">
                  <c:v>780.25</c:v>
                </c:pt>
                <c:pt idx="779">
                  <c:v>776.25</c:v>
                </c:pt>
                <c:pt idx="780">
                  <c:v>775.75</c:v>
                </c:pt>
                <c:pt idx="781">
                  <c:v>762.75</c:v>
                </c:pt>
                <c:pt idx="782">
                  <c:v>750</c:v>
                </c:pt>
                <c:pt idx="783">
                  <c:v>750.5</c:v>
                </c:pt>
                <c:pt idx="784">
                  <c:v>721.75</c:v>
                </c:pt>
                <c:pt idx="785">
                  <c:v>710</c:v>
                </c:pt>
                <c:pt idx="786">
                  <c:v>705.5</c:v>
                </c:pt>
                <c:pt idx="787">
                  <c:v>710</c:v>
                </c:pt>
                <c:pt idx="788">
                  <c:v>712.75</c:v>
                </c:pt>
                <c:pt idx="789">
                  <c:v>708.75</c:v>
                </c:pt>
                <c:pt idx="790">
                  <c:v>695.25</c:v>
                </c:pt>
                <c:pt idx="791">
                  <c:v>698</c:v>
                </c:pt>
                <c:pt idx="792">
                  <c:v>687.5</c:v>
                </c:pt>
                <c:pt idx="793">
                  <c:v>665.75</c:v>
                </c:pt>
                <c:pt idx="794">
                  <c:v>679.25</c:v>
                </c:pt>
                <c:pt idx="795">
                  <c:v>684.5</c:v>
                </c:pt>
                <c:pt idx="796">
                  <c:v>696.25</c:v>
                </c:pt>
                <c:pt idx="797">
                  <c:v>702.75</c:v>
                </c:pt>
                <c:pt idx="798">
                  <c:v>699</c:v>
                </c:pt>
                <c:pt idx="799">
                  <c:v>710.5</c:v>
                </c:pt>
                <c:pt idx="800">
                  <c:v>700.75</c:v>
                </c:pt>
                <c:pt idx="801">
                  <c:v>683.25</c:v>
                </c:pt>
                <c:pt idx="802">
                  <c:v>663.5</c:v>
                </c:pt>
                <c:pt idx="803">
                  <c:v>662</c:v>
                </c:pt>
                <c:pt idx="804">
                  <c:v>688.5</c:v>
                </c:pt>
                <c:pt idx="805">
                  <c:v>698</c:v>
                </c:pt>
                <c:pt idx="806">
                  <c:v>699.75</c:v>
                </c:pt>
                <c:pt idx="807">
                  <c:v>704.75</c:v>
                </c:pt>
                <c:pt idx="808">
                  <c:v>692.25</c:v>
                </c:pt>
                <c:pt idx="809">
                  <c:v>692</c:v>
                </c:pt>
                <c:pt idx="810">
                  <c:v>693.5</c:v>
                </c:pt>
                <c:pt idx="811">
                  <c:v>691.5</c:v>
                </c:pt>
                <c:pt idx="812">
                  <c:v>682</c:v>
                </c:pt>
                <c:pt idx="813">
                  <c:v>675.5</c:v>
                </c:pt>
                <c:pt idx="814">
                  <c:v>678.5</c:v>
                </c:pt>
                <c:pt idx="815">
                  <c:v>674</c:v>
                </c:pt>
                <c:pt idx="816">
                  <c:v>679.5</c:v>
                </c:pt>
                <c:pt idx="817">
                  <c:v>672</c:v>
                </c:pt>
                <c:pt idx="818" formatCode="General">
                  <c:v>692.5</c:v>
                </c:pt>
                <c:pt idx="819" formatCode="General">
                  <c:v>707.25</c:v>
                </c:pt>
                <c:pt idx="820" formatCode="General">
                  <c:v>709.5</c:v>
                </c:pt>
                <c:pt idx="821" formatCode="General">
                  <c:v>692.75</c:v>
                </c:pt>
                <c:pt idx="822" formatCode="General">
                  <c:v>680</c:v>
                </c:pt>
                <c:pt idx="823" formatCode="General">
                  <c:v>673</c:v>
                </c:pt>
                <c:pt idx="824" formatCode="General">
                  <c:v>657</c:v>
                </c:pt>
                <c:pt idx="825" formatCode="General">
                  <c:v>653</c:v>
                </c:pt>
                <c:pt idx="826" formatCode="General">
                  <c:v>642</c:v>
                </c:pt>
                <c:pt idx="827" formatCode="General">
                  <c:v>629.25</c:v>
                </c:pt>
                <c:pt idx="828" formatCode="General">
                  <c:v>633.75</c:v>
                </c:pt>
                <c:pt idx="829" formatCode="General">
                  <c:v>618.25</c:v>
                </c:pt>
                <c:pt idx="830" formatCode="General">
                  <c:v>609.25</c:v>
                </c:pt>
                <c:pt idx="831" formatCode="General">
                  <c:v>639.75</c:v>
                </c:pt>
                <c:pt idx="832" formatCode="General">
                  <c:v>645</c:v>
                </c:pt>
                <c:pt idx="833" formatCode="General">
                  <c:v>660.25</c:v>
                </c:pt>
                <c:pt idx="834" formatCode="General">
                  <c:v>654</c:v>
                </c:pt>
                <c:pt idx="835" formatCode="General">
                  <c:v>643.5</c:v>
                </c:pt>
                <c:pt idx="836" formatCode="General">
                  <c:v>641.25</c:v>
                </c:pt>
                <c:pt idx="837" formatCode="General">
                  <c:v>627.25</c:v>
                </c:pt>
                <c:pt idx="838" formatCode="General">
                  <c:v>635</c:v>
                </c:pt>
                <c:pt idx="839" formatCode="General">
                  <c:v>660.75</c:v>
                </c:pt>
                <c:pt idx="840" formatCode="General">
                  <c:v>647.5</c:v>
                </c:pt>
                <c:pt idx="841" formatCode="General">
                  <c:v>625.5</c:v>
                </c:pt>
                <c:pt idx="842" formatCode="General">
                  <c:v>611.75</c:v>
                </c:pt>
                <c:pt idx="843" formatCode="General">
                  <c:v>605</c:v>
                </c:pt>
                <c:pt idx="844" formatCode="General">
                  <c:v>606.25</c:v>
                </c:pt>
                <c:pt idx="845" formatCode="General">
                  <c:v>622.25</c:v>
                </c:pt>
                <c:pt idx="846" formatCode="General">
                  <c:v>606.25</c:v>
                </c:pt>
                <c:pt idx="847" formatCode="General">
                  <c:v>604.25</c:v>
                </c:pt>
                <c:pt idx="848" formatCode="General">
                  <c:v>616</c:v>
                </c:pt>
                <c:pt idx="849" formatCode="General">
                  <c:v>591</c:v>
                </c:pt>
                <c:pt idx="850" formatCode="General">
                  <c:v>594.25</c:v>
                </c:pt>
                <c:pt idx="851" formatCode="General">
                  <c:v>610.75</c:v>
                </c:pt>
                <c:pt idx="852" formatCode="General">
                  <c:v>619</c:v>
                </c:pt>
                <c:pt idx="853" formatCode="General">
                  <c:v>624</c:v>
                </c:pt>
                <c:pt idx="854" formatCode="General">
                  <c:v>627.75</c:v>
                </c:pt>
                <c:pt idx="855" formatCode="General">
                  <c:v>616.75</c:v>
                </c:pt>
                <c:pt idx="856" formatCode="General">
                  <c:v>626.25</c:v>
                </c:pt>
                <c:pt idx="857" formatCode="General">
                  <c:v>630.25</c:v>
                </c:pt>
                <c:pt idx="858" formatCode="General">
                  <c:v>633.75</c:v>
                </c:pt>
                <c:pt idx="859" formatCode="General">
                  <c:v>636.25</c:v>
                </c:pt>
                <c:pt idx="860" formatCode="General">
                  <c:v>630.25</c:v>
                </c:pt>
                <c:pt idx="861" formatCode="General">
                  <c:v>672.75</c:v>
                </c:pt>
                <c:pt idx="862" formatCode="General">
                  <c:v>701.5</c:v>
                </c:pt>
                <c:pt idx="863" formatCode="General">
                  <c:v>708.75</c:v>
                </c:pt>
                <c:pt idx="864" formatCode="General">
                  <c:v>748.25</c:v>
                </c:pt>
                <c:pt idx="865" formatCode="General">
                  <c:v>752.75</c:v>
                </c:pt>
                <c:pt idx="866" formatCode="General">
                  <c:v>746.5</c:v>
                </c:pt>
                <c:pt idx="867" formatCode="General">
                  <c:v>738.25</c:v>
                </c:pt>
                <c:pt idx="868" formatCode="General">
                  <c:v>699</c:v>
                </c:pt>
                <c:pt idx="869" formatCode="General">
                  <c:v>669.75</c:v>
                </c:pt>
                <c:pt idx="870" formatCode="General">
                  <c:v>667.5</c:v>
                </c:pt>
                <c:pt idx="871" formatCode="General">
                  <c:v>651</c:v>
                </c:pt>
                <c:pt idx="872" formatCode="General">
                  <c:v>641.75</c:v>
                </c:pt>
                <c:pt idx="873" formatCode="General">
                  <c:v>674.25</c:v>
                </c:pt>
                <c:pt idx="874" formatCode="General">
                  <c:v>658</c:v>
                </c:pt>
                <c:pt idx="875" formatCode="General">
                  <c:v>649.5</c:v>
                </c:pt>
                <c:pt idx="876" formatCode="General">
                  <c:v>646.25</c:v>
                </c:pt>
                <c:pt idx="877" formatCode="General">
                  <c:v>660.5</c:v>
                </c:pt>
                <c:pt idx="878" formatCode="General">
                  <c:v>632.75</c:v>
                </c:pt>
                <c:pt idx="879" formatCode="General">
                  <c:v>639.75</c:v>
                </c:pt>
                <c:pt idx="880" formatCode="General">
                  <c:v>661.5</c:v>
                </c:pt>
                <c:pt idx="881" formatCode="General">
                  <c:v>653.75</c:v>
                </c:pt>
                <c:pt idx="882" formatCode="General">
                  <c:v>670.75</c:v>
                </c:pt>
                <c:pt idx="883" formatCode="General">
                  <c:v>727.75</c:v>
                </c:pt>
                <c:pt idx="884" formatCode="General">
                  <c:v>727</c:v>
                </c:pt>
                <c:pt idx="885" formatCode="General">
                  <c:v>697.5</c:v>
                </c:pt>
                <c:pt idx="886" formatCode="General">
                  <c:v>757.5</c:v>
                </c:pt>
                <c:pt idx="887" formatCode="General">
                  <c:v>760.25</c:v>
                </c:pt>
                <c:pt idx="888" formatCode="General">
                  <c:v>720</c:v>
                </c:pt>
                <c:pt idx="889" formatCode="General">
                  <c:v>712.75</c:v>
                </c:pt>
                <c:pt idx="890" formatCode="General">
                  <c:v>704.25</c:v>
                </c:pt>
                <c:pt idx="891" formatCode="General">
                  <c:v>665.75</c:v>
                </c:pt>
                <c:pt idx="892" formatCode="General">
                  <c:v>652.25</c:v>
                </c:pt>
                <c:pt idx="893" formatCode="General">
                  <c:v>640</c:v>
                </c:pt>
                <c:pt idx="894" formatCode="General">
                  <c:v>627</c:v>
                </c:pt>
                <c:pt idx="895" formatCode="General">
                  <c:v>633</c:v>
                </c:pt>
                <c:pt idx="896" formatCode="General">
                  <c:v>657.5</c:v>
                </c:pt>
                <c:pt idx="897" formatCode="General">
                  <c:v>656.25</c:v>
                </c:pt>
                <c:pt idx="898" formatCode="General">
                  <c:v>661.75</c:v>
                </c:pt>
                <c:pt idx="899" formatCode="General">
                  <c:v>663.75</c:v>
                </c:pt>
                <c:pt idx="900" formatCode="General">
                  <c:v>653.75</c:v>
                </c:pt>
                <c:pt idx="901" formatCode="General">
                  <c:v>641.5</c:v>
                </c:pt>
                <c:pt idx="902" formatCode="General">
                  <c:v>623.75</c:v>
                </c:pt>
                <c:pt idx="903" formatCode="General">
                  <c:v>623</c:v>
                </c:pt>
                <c:pt idx="904" formatCode="General">
                  <c:v>615.25</c:v>
                </c:pt>
                <c:pt idx="905" formatCode="General">
                  <c:v>639</c:v>
                </c:pt>
                <c:pt idx="906" formatCode="General">
                  <c:v>625.5</c:v>
                </c:pt>
                <c:pt idx="907" formatCode="General">
                  <c:v>627.5</c:v>
                </c:pt>
                <c:pt idx="908" formatCode="General">
                  <c:v>639.75</c:v>
                </c:pt>
                <c:pt idx="909" formatCode="General">
                  <c:v>631.75</c:v>
                </c:pt>
                <c:pt idx="910" formatCode="General">
                  <c:v>621.75</c:v>
                </c:pt>
                <c:pt idx="911" formatCode="General">
                  <c:v>617</c:v>
                </c:pt>
                <c:pt idx="912" formatCode="General">
                  <c:v>600.5</c:v>
                </c:pt>
                <c:pt idx="913" formatCode="General">
                  <c:v>607</c:v>
                </c:pt>
                <c:pt idx="914" formatCode="General">
                  <c:v>602</c:v>
                </c:pt>
                <c:pt idx="915" formatCode="General">
                  <c:v>595.5</c:v>
                </c:pt>
                <c:pt idx="916" formatCode="General">
                  <c:v>599.25</c:v>
                </c:pt>
                <c:pt idx="917" formatCode="General">
                  <c:v>609</c:v>
                </c:pt>
                <c:pt idx="918" formatCode="General">
                  <c:v>599.75</c:v>
                </c:pt>
                <c:pt idx="919" formatCode="General">
                  <c:v>595.75</c:v>
                </c:pt>
                <c:pt idx="920" formatCode="General">
                  <c:v>584.5</c:v>
                </c:pt>
                <c:pt idx="921" formatCode="General">
                  <c:v>587.5</c:v>
                </c:pt>
                <c:pt idx="922" formatCode="General">
                  <c:v>597.25</c:v>
                </c:pt>
                <c:pt idx="923" formatCode="General">
                  <c:v>593.75</c:v>
                </c:pt>
                <c:pt idx="924" formatCode="General">
                  <c:v>604.25</c:v>
                </c:pt>
                <c:pt idx="925" formatCode="General">
                  <c:v>591.25</c:v>
                </c:pt>
                <c:pt idx="926" formatCode="General">
                  <c:v>584</c:v>
                </c:pt>
                <c:pt idx="927" formatCode="General">
                  <c:v>588.75</c:v>
                </c:pt>
                <c:pt idx="928" formatCode="General">
                  <c:v>575.75</c:v>
                </c:pt>
                <c:pt idx="929" formatCode="General">
                  <c:v>579.5</c:v>
                </c:pt>
                <c:pt idx="930" formatCode="General">
                  <c:v>589</c:v>
                </c:pt>
                <c:pt idx="931" formatCode="General">
                  <c:v>589.5</c:v>
                </c:pt>
              </c:numCache>
            </c:numRef>
          </c:val>
          <c:smooth val="0"/>
          <c:extLst xmlns:c15="http://schemas.microsoft.com/office/drawing/2012/chart">
            <c:ext xmlns:c16="http://schemas.microsoft.com/office/drawing/2014/chart" uri="{C3380CC4-5D6E-409C-BE32-E72D297353CC}">
              <c16:uniqueId val="{00000002-2848-4BFA-AFAB-5987894FE7A9}"/>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194"/>
          <c:min val="43831"/>
        </c:scaling>
        <c:delete val="0"/>
        <c:axPos val="b"/>
        <c:numFmt formatCode="[$-409]mmm\-yy;@" sourceLinked="0"/>
        <c:majorTickMark val="out"/>
        <c:minorTickMark val="none"/>
        <c:tickLblPos val="low"/>
        <c:spPr>
          <a:ln w="12700">
            <a:solidFill>
              <a:schemeClr val="bg1">
                <a:lumMod val="50000"/>
              </a:schemeClr>
            </a:solidFill>
          </a:ln>
        </c:spPr>
        <c:crossAx val="154004584"/>
        <c:crosses val="autoZero"/>
        <c:auto val="1"/>
        <c:lblOffset val="100"/>
        <c:baseTimeUnit val="days"/>
        <c:majorUnit val="4"/>
        <c:majorTimeUnit val="months"/>
      </c:dateAx>
      <c:valAx>
        <c:axId val="154004584"/>
        <c:scaling>
          <c:orientation val="minMax"/>
          <c:min val="4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layout>
        <c:manualLayout>
          <c:xMode val="edge"/>
          <c:yMode val="edge"/>
          <c:x val="0.39711023788771854"/>
          <c:y val="0.87372517691955298"/>
          <c:w val="0.20577952422456286"/>
          <c:h val="0.1010059307284156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7E09-4719-BB57-787C98A7E61C}"/>
                </c:ext>
              </c:extLst>
            </c:dLbl>
            <c:dLbl>
              <c:idx val="1034"/>
              <c:layout>
                <c:manualLayout>
                  <c:x val="-2.502214364955169E-2"/>
                  <c:y val="-0.10171208909664974"/>
                </c:manualLayout>
              </c:layout>
              <c:tx>
                <c:rich>
                  <a:bodyPr/>
                  <a:lstStyle/>
                  <a:p>
                    <a:pPr>
                      <a:defRPr/>
                    </a:pPr>
                    <a:r>
                      <a:rPr lang="en-US" dirty="0"/>
                      <a:t>12/31/2021</a:t>
                    </a:r>
                  </a:p>
                  <a:p>
                    <a:pPr>
                      <a:defRPr/>
                    </a:pPr>
                    <a:fld id="{EE326B4B-3209-4D67-95E4-10EE56940513}" type="VALUE">
                      <a:rPr lang="en-US"/>
                      <a:pPr>
                        <a:defRPr/>
                      </a:pPr>
                      <a:t>[VALUE]</a:t>
                    </a:fld>
                    <a:endParaRPr lang="es-CO"/>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097B-4097-A0D9-BE4BB9C1E021}"/>
                </c:ext>
              </c:extLst>
            </c:dLbl>
            <c:dLbl>
              <c:idx val="1035"/>
              <c:delete val="1"/>
              <c:extLst>
                <c:ext xmlns:c15="http://schemas.microsoft.com/office/drawing/2012/chart" uri="{CE6537A1-D6FC-4f65-9D91-7224C49458BB}"/>
                <c:ext xmlns:c16="http://schemas.microsoft.com/office/drawing/2014/chart" uri="{C3380CC4-5D6E-409C-BE32-E72D297353CC}">
                  <c16:uniqueId val="{00000002-097B-4097-A0D9-BE4BB9C1E021}"/>
                </c:ext>
              </c:extLst>
            </c:dLbl>
            <c:dLbl>
              <c:idx val="1051"/>
              <c:delete val="1"/>
              <c:extLst>
                <c:ext xmlns:c15="http://schemas.microsoft.com/office/drawing/2012/chart" uri="{CE6537A1-D6FC-4f65-9D91-7224C49458BB}"/>
                <c:ext xmlns:c16="http://schemas.microsoft.com/office/drawing/2014/chart" uri="{C3380CC4-5D6E-409C-BE32-E72D297353CC}">
                  <c16:uniqueId val="{00000000-097B-4097-A0D9-BE4BB9C1E021}"/>
                </c:ext>
              </c:extLst>
            </c:dLbl>
            <c:dLbl>
              <c:idx val="1057"/>
              <c:delete val="1"/>
              <c:extLst>
                <c:ext xmlns:c15="http://schemas.microsoft.com/office/drawing/2012/chart" uri="{CE6537A1-D6FC-4f65-9D91-7224C49458BB}"/>
                <c:ext xmlns:c16="http://schemas.microsoft.com/office/drawing/2014/chart" uri="{C3380CC4-5D6E-409C-BE32-E72D297353CC}">
                  <c16:uniqueId val="{00000001-1EF2-4E56-859D-DAF90A8B0482}"/>
                </c:ext>
              </c:extLst>
            </c:dLbl>
            <c:dLbl>
              <c:idx val="1064"/>
              <c:delete val="1"/>
              <c:extLst>
                <c:ext xmlns:c15="http://schemas.microsoft.com/office/drawing/2012/chart" uri="{CE6537A1-D6FC-4f65-9D91-7224C49458BB}"/>
                <c:ext xmlns:c16="http://schemas.microsoft.com/office/drawing/2014/chart" uri="{C3380CC4-5D6E-409C-BE32-E72D297353CC}">
                  <c16:uniqueId val="{00000000-BCC8-3D42-9D7D-B922F457D35A}"/>
                </c:ext>
              </c:extLst>
            </c:dLbl>
            <c:dLbl>
              <c:idx val="1065"/>
              <c:delete val="1"/>
              <c:extLst>
                <c:ext xmlns:c15="http://schemas.microsoft.com/office/drawing/2012/chart" uri="{CE6537A1-D6FC-4f65-9D91-7224C49458BB}"/>
                <c:ext xmlns:c16="http://schemas.microsoft.com/office/drawing/2014/chart" uri="{C3380CC4-5D6E-409C-BE32-E72D297353CC}">
                  <c16:uniqueId val="{00000000-6682-9E4D-9BB2-10E395138E73}"/>
                </c:ext>
              </c:extLst>
            </c:dLbl>
            <c:dLbl>
              <c:idx val="1068"/>
              <c:delete val="1"/>
              <c:extLst>
                <c:ext xmlns:c15="http://schemas.microsoft.com/office/drawing/2012/chart" uri="{CE6537A1-D6FC-4f65-9D91-7224C49458BB}"/>
                <c:ext xmlns:c16="http://schemas.microsoft.com/office/drawing/2014/chart" uri="{C3380CC4-5D6E-409C-BE32-E72D297353CC}">
                  <c16:uniqueId val="{00000000-D305-5642-A5E4-7D90308E1F35}"/>
                </c:ext>
              </c:extLst>
            </c:dLbl>
            <c:dLbl>
              <c:idx val="1069"/>
              <c:delete val="1"/>
              <c:extLst>
                <c:ext xmlns:c15="http://schemas.microsoft.com/office/drawing/2012/chart" uri="{CE6537A1-D6FC-4f65-9D91-7224C49458BB}"/>
                <c:ext xmlns:c16="http://schemas.microsoft.com/office/drawing/2014/chart" uri="{C3380CC4-5D6E-409C-BE32-E72D297353CC}">
                  <c16:uniqueId val="{00000000-6A31-AD43-90FD-28EA0256B00B}"/>
                </c:ext>
              </c:extLst>
            </c:dLbl>
            <c:dLbl>
              <c:idx val="1071"/>
              <c:delete val="1"/>
              <c:extLst>
                <c:ext xmlns:c15="http://schemas.microsoft.com/office/drawing/2012/chart" uri="{CE6537A1-D6FC-4f65-9D91-7224C49458BB}"/>
                <c:ext xmlns:c16="http://schemas.microsoft.com/office/drawing/2014/chart" uri="{C3380CC4-5D6E-409C-BE32-E72D297353CC}">
                  <c16:uniqueId val="{00000000-1439-3E40-A28F-A674E4F27D74}"/>
                </c:ext>
              </c:extLst>
            </c:dLbl>
            <c:dLbl>
              <c:idx val="1072"/>
              <c:delete val="1"/>
              <c:extLst>
                <c:ext xmlns:c15="http://schemas.microsoft.com/office/drawing/2012/chart" uri="{CE6537A1-D6FC-4f65-9D91-7224C49458BB}"/>
                <c:ext xmlns:c16="http://schemas.microsoft.com/office/drawing/2014/chart" uri="{C3380CC4-5D6E-409C-BE32-E72D297353CC}">
                  <c16:uniqueId val="{00000000-3199-40BC-BC3E-EFE74868DBD2}"/>
                </c:ext>
              </c:extLst>
            </c:dLbl>
            <c:dLbl>
              <c:idx val="1073"/>
              <c:delete val="1"/>
              <c:extLst>
                <c:ext xmlns:c15="http://schemas.microsoft.com/office/drawing/2012/chart" uri="{CE6537A1-D6FC-4f65-9D91-7224C49458BB}"/>
                <c:ext xmlns:c16="http://schemas.microsoft.com/office/drawing/2014/chart" uri="{C3380CC4-5D6E-409C-BE32-E72D297353CC}">
                  <c16:uniqueId val="{00000000-C4C3-4F01-9258-AAF5621F5A14}"/>
                </c:ext>
              </c:extLst>
            </c:dLbl>
            <c:dLbl>
              <c:idx val="1074"/>
              <c:delete val="1"/>
              <c:extLst>
                <c:ext xmlns:c15="http://schemas.microsoft.com/office/drawing/2012/chart" uri="{CE6537A1-D6FC-4f65-9D91-7224C49458BB}"/>
                <c:ext xmlns:c16="http://schemas.microsoft.com/office/drawing/2014/chart" uri="{C3380CC4-5D6E-409C-BE32-E72D297353CC}">
                  <c16:uniqueId val="{00000000-80A1-441B-97B0-3F12DBA2C7C9}"/>
                </c:ext>
              </c:extLst>
            </c:dLbl>
            <c:dLbl>
              <c:idx val="1075"/>
              <c:delete val="1"/>
              <c:extLst>
                <c:ext xmlns:c15="http://schemas.microsoft.com/office/drawing/2012/chart" uri="{CE6537A1-D6FC-4f65-9D91-7224C49458BB}"/>
                <c:ext xmlns:c16="http://schemas.microsoft.com/office/drawing/2014/chart" uri="{C3380CC4-5D6E-409C-BE32-E72D297353CC}">
                  <c16:uniqueId val="{00000000-AB4F-4A8C-B2A7-EEA532502068}"/>
                </c:ext>
              </c:extLst>
            </c:dLbl>
            <c:dLbl>
              <c:idx val="1076"/>
              <c:delete val="1"/>
              <c:extLst>
                <c:ext xmlns:c15="http://schemas.microsoft.com/office/drawing/2012/chart" uri="{CE6537A1-D6FC-4f65-9D91-7224C49458BB}"/>
                <c:ext xmlns:c16="http://schemas.microsoft.com/office/drawing/2014/chart" uri="{C3380CC4-5D6E-409C-BE32-E72D297353CC}">
                  <c16:uniqueId val="{00000000-C69C-4E3A-BCE1-86322080EEA6}"/>
                </c:ext>
              </c:extLst>
            </c:dLbl>
            <c:dLbl>
              <c:idx val="1077"/>
              <c:delete val="1"/>
              <c:extLst>
                <c:ext xmlns:c15="http://schemas.microsoft.com/office/drawing/2012/chart" uri="{CE6537A1-D6FC-4f65-9D91-7224C49458BB}"/>
                <c:ext xmlns:c16="http://schemas.microsoft.com/office/drawing/2014/chart" uri="{C3380CC4-5D6E-409C-BE32-E72D297353CC}">
                  <c16:uniqueId val="{00000000-61E9-426F-8C07-CC0E3C0C438F}"/>
                </c:ext>
              </c:extLst>
            </c:dLbl>
            <c:dLbl>
              <c:idx val="1078"/>
              <c:delete val="1"/>
              <c:extLst>
                <c:ext xmlns:c15="http://schemas.microsoft.com/office/drawing/2012/chart" uri="{CE6537A1-D6FC-4f65-9D91-7224C49458BB}"/>
                <c:ext xmlns:c16="http://schemas.microsoft.com/office/drawing/2014/chart" uri="{C3380CC4-5D6E-409C-BE32-E72D297353CC}">
                  <c16:uniqueId val="{00000000-F6ED-46DE-B0CE-0094E40C50C3}"/>
                </c:ext>
              </c:extLst>
            </c:dLbl>
            <c:dLbl>
              <c:idx val="1079"/>
              <c:delete val="1"/>
              <c:extLst>
                <c:ext xmlns:c15="http://schemas.microsoft.com/office/drawing/2012/chart" uri="{CE6537A1-D6FC-4f65-9D91-7224C49458BB}"/>
                <c:ext xmlns:c16="http://schemas.microsoft.com/office/drawing/2014/chart" uri="{C3380CC4-5D6E-409C-BE32-E72D297353CC}">
                  <c16:uniqueId val="{00000000-FD42-4CE6-9502-690D19772F9A}"/>
                </c:ext>
              </c:extLst>
            </c:dLbl>
            <c:dLbl>
              <c:idx val="1080"/>
              <c:delete val="1"/>
              <c:extLst>
                <c:ext xmlns:c15="http://schemas.microsoft.com/office/drawing/2012/chart" uri="{CE6537A1-D6FC-4f65-9D91-7224C49458BB}"/>
                <c:ext xmlns:c16="http://schemas.microsoft.com/office/drawing/2014/chart" uri="{C3380CC4-5D6E-409C-BE32-E72D297353CC}">
                  <c16:uniqueId val="{00000000-7CF6-4A5E-8B54-3639DBFBF9B3}"/>
                </c:ext>
              </c:extLst>
            </c:dLbl>
            <c:dLbl>
              <c:idx val="1081"/>
              <c:delete val="1"/>
              <c:extLst>
                <c:ext xmlns:c15="http://schemas.microsoft.com/office/drawing/2012/chart" uri="{CE6537A1-D6FC-4f65-9D91-7224C49458BB}"/>
                <c:ext xmlns:c16="http://schemas.microsoft.com/office/drawing/2014/chart" uri="{C3380CC4-5D6E-409C-BE32-E72D297353CC}">
                  <c16:uniqueId val="{00000000-B887-45F2-BD90-C08457386E74}"/>
                </c:ext>
              </c:extLst>
            </c:dLbl>
            <c:dLbl>
              <c:idx val="1082"/>
              <c:delete val="1"/>
              <c:extLst>
                <c:ext xmlns:c15="http://schemas.microsoft.com/office/drawing/2012/chart" uri="{CE6537A1-D6FC-4f65-9D91-7224C49458BB}"/>
                <c:ext xmlns:c16="http://schemas.microsoft.com/office/drawing/2014/chart" uri="{C3380CC4-5D6E-409C-BE32-E72D297353CC}">
                  <c16:uniqueId val="{00000000-B7FF-455B-B7AC-E809AF63166A}"/>
                </c:ext>
              </c:extLst>
            </c:dLbl>
            <c:dLbl>
              <c:idx val="1083"/>
              <c:delete val="1"/>
              <c:extLst>
                <c:ext xmlns:c15="http://schemas.microsoft.com/office/drawing/2012/chart" uri="{CE6537A1-D6FC-4f65-9D91-7224C49458BB}"/>
                <c:ext xmlns:c16="http://schemas.microsoft.com/office/drawing/2014/chart" uri="{C3380CC4-5D6E-409C-BE32-E72D297353CC}">
                  <c16:uniqueId val="{00000000-95D6-464F-B356-141E80B0E48C}"/>
                </c:ext>
              </c:extLst>
            </c:dLbl>
            <c:dLbl>
              <c:idx val="1085"/>
              <c:delete val="1"/>
              <c:extLst>
                <c:ext xmlns:c15="http://schemas.microsoft.com/office/drawing/2012/chart" uri="{CE6537A1-D6FC-4f65-9D91-7224C49458BB}"/>
                <c:ext xmlns:c16="http://schemas.microsoft.com/office/drawing/2014/chart" uri="{C3380CC4-5D6E-409C-BE32-E72D297353CC}">
                  <c16:uniqueId val="{00000000-88BC-479A-B50E-F3BECB706B77}"/>
                </c:ext>
              </c:extLst>
            </c:dLbl>
            <c:dLbl>
              <c:idx val="1086"/>
              <c:delete val="1"/>
              <c:extLst>
                <c:ext xmlns:c15="http://schemas.microsoft.com/office/drawing/2012/chart" uri="{CE6537A1-D6FC-4f65-9D91-7224C49458BB}"/>
                <c:ext xmlns:c16="http://schemas.microsoft.com/office/drawing/2014/chart" uri="{C3380CC4-5D6E-409C-BE32-E72D297353CC}">
                  <c16:uniqueId val="{00000000-4615-4B16-B086-3FDA93C7D31C}"/>
                </c:ext>
              </c:extLst>
            </c:dLbl>
            <c:dLbl>
              <c:idx val="1087"/>
              <c:delete val="1"/>
              <c:extLst>
                <c:ext xmlns:c15="http://schemas.microsoft.com/office/drawing/2012/chart" uri="{CE6537A1-D6FC-4f65-9D91-7224C49458BB}"/>
                <c:ext xmlns:c16="http://schemas.microsoft.com/office/drawing/2014/chart" uri="{C3380CC4-5D6E-409C-BE32-E72D297353CC}">
                  <c16:uniqueId val="{00000000-3FED-4C57-8432-16F0BD83A871}"/>
                </c:ext>
              </c:extLst>
            </c:dLbl>
            <c:dLbl>
              <c:idx val="1088"/>
              <c:delete val="1"/>
              <c:extLst>
                <c:ext xmlns:c15="http://schemas.microsoft.com/office/drawing/2012/chart" uri="{CE6537A1-D6FC-4f65-9D91-7224C49458BB}"/>
                <c:ext xmlns:c16="http://schemas.microsoft.com/office/drawing/2014/chart" uri="{C3380CC4-5D6E-409C-BE32-E72D297353CC}">
                  <c16:uniqueId val="{00000000-DDAE-4790-B256-48C727F75C03}"/>
                </c:ext>
              </c:extLst>
            </c:dLbl>
            <c:dLbl>
              <c:idx val="1089"/>
              <c:delete val="1"/>
              <c:extLst>
                <c:ext xmlns:c15="http://schemas.microsoft.com/office/drawing/2012/chart" uri="{CE6537A1-D6FC-4f65-9D91-7224C49458BB}"/>
                <c:ext xmlns:c16="http://schemas.microsoft.com/office/drawing/2014/chart" uri="{C3380CC4-5D6E-409C-BE32-E72D297353CC}">
                  <c16:uniqueId val="{00000000-D6FD-424B-A041-68544FC7F725}"/>
                </c:ext>
              </c:extLst>
            </c:dLbl>
            <c:dLbl>
              <c:idx val="1090"/>
              <c:delete val="1"/>
              <c:extLst>
                <c:ext xmlns:c15="http://schemas.microsoft.com/office/drawing/2012/chart" uri="{CE6537A1-D6FC-4f65-9D91-7224C49458BB}"/>
                <c:ext xmlns:c16="http://schemas.microsoft.com/office/drawing/2014/chart" uri="{C3380CC4-5D6E-409C-BE32-E72D297353CC}">
                  <c16:uniqueId val="{00000000-CB5E-4159-BF98-C42DA23EAFB0}"/>
                </c:ext>
              </c:extLst>
            </c:dLbl>
            <c:dLbl>
              <c:idx val="1091"/>
              <c:delete val="1"/>
              <c:extLst>
                <c:ext xmlns:c15="http://schemas.microsoft.com/office/drawing/2012/chart" uri="{CE6537A1-D6FC-4f65-9D91-7224C49458BB}"/>
                <c:ext xmlns:c16="http://schemas.microsoft.com/office/drawing/2014/chart" uri="{C3380CC4-5D6E-409C-BE32-E72D297353CC}">
                  <c16:uniqueId val="{00000000-0579-4487-AD83-D594EB90CEAC}"/>
                </c:ext>
              </c:extLst>
            </c:dLbl>
            <c:dLbl>
              <c:idx val="1092"/>
              <c:delete val="1"/>
              <c:extLst>
                <c:ext xmlns:c15="http://schemas.microsoft.com/office/drawing/2012/chart" uri="{CE6537A1-D6FC-4f65-9D91-7224C49458BB}"/>
                <c:ext xmlns:c16="http://schemas.microsoft.com/office/drawing/2014/chart" uri="{C3380CC4-5D6E-409C-BE32-E72D297353CC}">
                  <c16:uniqueId val="{00000000-91F3-4586-A405-0479B17415BA}"/>
                </c:ext>
              </c:extLst>
            </c:dLbl>
            <c:dLbl>
              <c:idx val="1093"/>
              <c:delete val="1"/>
              <c:extLst>
                <c:ext xmlns:c15="http://schemas.microsoft.com/office/drawing/2012/chart" uri="{CE6537A1-D6FC-4f65-9D91-7224C49458BB}"/>
                <c:ext xmlns:c16="http://schemas.microsoft.com/office/drawing/2014/chart" uri="{C3380CC4-5D6E-409C-BE32-E72D297353CC}">
                  <c16:uniqueId val="{00000000-FD68-4BD3-B494-ED708859425D}"/>
                </c:ext>
              </c:extLst>
            </c:dLbl>
            <c:dLbl>
              <c:idx val="1094"/>
              <c:delete val="1"/>
              <c:extLst>
                <c:ext xmlns:c15="http://schemas.microsoft.com/office/drawing/2012/chart" uri="{CE6537A1-D6FC-4f65-9D91-7224C49458BB}"/>
                <c:ext xmlns:c16="http://schemas.microsoft.com/office/drawing/2014/chart" uri="{C3380CC4-5D6E-409C-BE32-E72D297353CC}">
                  <c16:uniqueId val="{00000000-F2C2-4E89-88E5-AC7221DBDAA9}"/>
                </c:ext>
              </c:extLst>
            </c:dLbl>
            <c:dLbl>
              <c:idx val="1095"/>
              <c:delete val="1"/>
              <c:extLst>
                <c:ext xmlns:c15="http://schemas.microsoft.com/office/drawing/2012/chart" uri="{CE6537A1-D6FC-4f65-9D91-7224C49458BB}"/>
                <c:ext xmlns:c16="http://schemas.microsoft.com/office/drawing/2014/chart" uri="{C3380CC4-5D6E-409C-BE32-E72D297353CC}">
                  <c16:uniqueId val="{00000000-8757-4457-9099-71345761CF40}"/>
                </c:ext>
              </c:extLst>
            </c:dLbl>
            <c:dLbl>
              <c:idx val="1096"/>
              <c:delete val="1"/>
              <c:extLst>
                <c:ext xmlns:c15="http://schemas.microsoft.com/office/drawing/2012/chart" uri="{CE6537A1-D6FC-4f65-9D91-7224C49458BB}"/>
                <c:ext xmlns:c16="http://schemas.microsoft.com/office/drawing/2014/chart" uri="{C3380CC4-5D6E-409C-BE32-E72D297353CC}">
                  <c16:uniqueId val="{00000000-1BBF-4FD4-9D8C-70AFBE80178C}"/>
                </c:ext>
              </c:extLst>
            </c:dLbl>
            <c:dLbl>
              <c:idx val="1097"/>
              <c:delete val="1"/>
              <c:extLst>
                <c:ext xmlns:c15="http://schemas.microsoft.com/office/drawing/2012/chart" uri="{CE6537A1-D6FC-4f65-9D91-7224C49458BB}"/>
                <c:ext xmlns:c16="http://schemas.microsoft.com/office/drawing/2014/chart" uri="{C3380CC4-5D6E-409C-BE32-E72D297353CC}">
                  <c16:uniqueId val="{00000000-DBF2-4EAD-9A9E-850570B82582}"/>
                </c:ext>
              </c:extLst>
            </c:dLbl>
            <c:dLbl>
              <c:idx val="1098"/>
              <c:delete val="1"/>
              <c:extLst>
                <c:ext xmlns:c15="http://schemas.microsoft.com/office/drawing/2012/chart" uri="{CE6537A1-D6FC-4f65-9D91-7224C49458BB}"/>
                <c:ext xmlns:c16="http://schemas.microsoft.com/office/drawing/2014/chart" uri="{C3380CC4-5D6E-409C-BE32-E72D297353CC}">
                  <c16:uniqueId val="{00000000-0C08-4B85-83C4-72DEB6B58BDD}"/>
                </c:ext>
              </c:extLst>
            </c:dLbl>
            <c:dLbl>
              <c:idx val="1099"/>
              <c:delete val="1"/>
              <c:extLst>
                <c:ext xmlns:c15="http://schemas.microsoft.com/office/drawing/2012/chart" uri="{CE6537A1-D6FC-4f65-9D91-7224C49458BB}"/>
                <c:ext xmlns:c16="http://schemas.microsoft.com/office/drawing/2014/chart" uri="{C3380CC4-5D6E-409C-BE32-E72D297353CC}">
                  <c16:uniqueId val="{00000000-227C-44CF-9D43-215291541C1C}"/>
                </c:ext>
              </c:extLst>
            </c:dLbl>
            <c:dLbl>
              <c:idx val="1100"/>
              <c:delete val="1"/>
              <c:extLst>
                <c:ext xmlns:c15="http://schemas.microsoft.com/office/drawing/2012/chart" uri="{CE6537A1-D6FC-4f65-9D91-7224C49458BB}"/>
                <c:ext xmlns:c16="http://schemas.microsoft.com/office/drawing/2014/chart" uri="{C3380CC4-5D6E-409C-BE32-E72D297353CC}">
                  <c16:uniqueId val="{00000000-73EA-4F14-8E5A-C8727362CD16}"/>
                </c:ext>
              </c:extLst>
            </c:dLbl>
            <c:dLbl>
              <c:idx val="1101"/>
              <c:delete val="1"/>
              <c:extLst>
                <c:ext xmlns:c15="http://schemas.microsoft.com/office/drawing/2012/chart" uri="{CE6537A1-D6FC-4f65-9D91-7224C49458BB}"/>
                <c:ext xmlns:c16="http://schemas.microsoft.com/office/drawing/2014/chart" uri="{C3380CC4-5D6E-409C-BE32-E72D297353CC}">
                  <c16:uniqueId val="{00000000-5AF6-4DCB-8CFC-6F41F41C6E8C}"/>
                </c:ext>
              </c:extLst>
            </c:dLbl>
            <c:dLbl>
              <c:idx val="1104"/>
              <c:delete val="1"/>
              <c:extLst>
                <c:ext xmlns:c15="http://schemas.microsoft.com/office/drawing/2012/chart" uri="{CE6537A1-D6FC-4f65-9D91-7224C49458BB}"/>
                <c:ext xmlns:c16="http://schemas.microsoft.com/office/drawing/2014/chart" uri="{C3380CC4-5D6E-409C-BE32-E72D297353CC}">
                  <c16:uniqueId val="{00000000-218D-4E4B-8DD9-415209119057}"/>
                </c:ext>
              </c:extLst>
            </c:dLbl>
            <c:dLbl>
              <c:idx val="1107"/>
              <c:layout>
                <c:manualLayout>
                  <c:x val="-1.9631717229073287E-3"/>
                  <c:y val="-8.6048137124492885E-2"/>
                </c:manualLayout>
              </c:layout>
              <c:tx>
                <c:rich>
                  <a:bodyPr wrap="square" lIns="38100" tIns="19050" rIns="38100" bIns="19050" anchor="ctr">
                    <a:noAutofit/>
                  </a:bodyPr>
                  <a:lstStyle/>
                  <a:p>
                    <a:pPr>
                      <a:defRPr/>
                    </a:pPr>
                    <a:r>
                      <a:rPr lang="en-US" dirty="0"/>
                      <a:t>1,251</a:t>
                    </a:r>
                  </a:p>
                </c:rich>
              </c:tx>
              <c:spPr>
                <a:noFill/>
                <a:ln>
                  <a:solidFill>
                    <a:schemeClr val="accent1"/>
                  </a:solidFill>
                </a:ln>
                <a:effectLst/>
              </c:spPr>
              <c:showLegendKey val="0"/>
              <c:showVal val="1"/>
              <c:showCatName val="0"/>
              <c:showSerName val="0"/>
              <c:showPercent val="0"/>
              <c:showBubbleSize val="0"/>
              <c:separator>
</c:separator>
              <c:extLst>
                <c:ext xmlns:c15="http://schemas.microsoft.com/office/drawing/2012/chart" uri="{CE6537A1-D6FC-4f65-9D91-7224C49458BB}">
                  <c15:layout>
                    <c:manualLayout>
                      <c:w val="3.4774315118431813E-2"/>
                      <c:h val="6.8505420136531756E-2"/>
                    </c:manualLayout>
                  </c15:layout>
                  <c15:showDataLabelsRange val="0"/>
                </c:ext>
                <c:ext xmlns:c16="http://schemas.microsoft.com/office/drawing/2014/chart" uri="{C3380CC4-5D6E-409C-BE32-E72D297353CC}">
                  <c16:uniqueId val="{00000000-DCDA-4873-B7DA-FCBAF5812CDB}"/>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Graph!$A$7:$A$2005</c:f>
              <c:numCache>
                <c:formatCode>m/d/yyyy</c:formatCode>
                <c:ptCount val="1999"/>
                <c:pt idx="0">
                  <c:v>43108</c:v>
                </c:pt>
                <c:pt idx="1">
                  <c:v>43109</c:v>
                </c:pt>
                <c:pt idx="2">
                  <c:v>43110</c:v>
                </c:pt>
                <c:pt idx="3">
                  <c:v>43111</c:v>
                </c:pt>
                <c:pt idx="4">
                  <c:v>43112</c:v>
                </c:pt>
                <c:pt idx="5">
                  <c:v>43115</c:v>
                </c:pt>
                <c:pt idx="6">
                  <c:v>43116</c:v>
                </c:pt>
                <c:pt idx="7">
                  <c:v>43117</c:v>
                </c:pt>
                <c:pt idx="8">
                  <c:v>43118</c:v>
                </c:pt>
                <c:pt idx="9">
                  <c:v>43119</c:v>
                </c:pt>
                <c:pt idx="10">
                  <c:v>43122</c:v>
                </c:pt>
                <c:pt idx="11">
                  <c:v>43123</c:v>
                </c:pt>
                <c:pt idx="12">
                  <c:v>43124</c:v>
                </c:pt>
                <c:pt idx="13">
                  <c:v>43125</c:v>
                </c:pt>
                <c:pt idx="14">
                  <c:v>43126</c:v>
                </c:pt>
                <c:pt idx="15">
                  <c:v>43129</c:v>
                </c:pt>
                <c:pt idx="16">
                  <c:v>43130</c:v>
                </c:pt>
                <c:pt idx="17">
                  <c:v>43131</c:v>
                </c:pt>
                <c:pt idx="18">
                  <c:v>43132</c:v>
                </c:pt>
                <c:pt idx="19">
                  <c:v>43133</c:v>
                </c:pt>
                <c:pt idx="20">
                  <c:v>43136</c:v>
                </c:pt>
                <c:pt idx="21">
                  <c:v>43137</c:v>
                </c:pt>
                <c:pt idx="22">
                  <c:v>43138</c:v>
                </c:pt>
                <c:pt idx="23">
                  <c:v>43139</c:v>
                </c:pt>
                <c:pt idx="24">
                  <c:v>43140</c:v>
                </c:pt>
                <c:pt idx="25">
                  <c:v>43143</c:v>
                </c:pt>
                <c:pt idx="26">
                  <c:v>43144</c:v>
                </c:pt>
                <c:pt idx="27">
                  <c:v>43145</c:v>
                </c:pt>
                <c:pt idx="28">
                  <c:v>43146</c:v>
                </c:pt>
                <c:pt idx="29">
                  <c:v>43147</c:v>
                </c:pt>
                <c:pt idx="30">
                  <c:v>43150</c:v>
                </c:pt>
                <c:pt idx="31">
                  <c:v>43151</c:v>
                </c:pt>
                <c:pt idx="32">
                  <c:v>43152</c:v>
                </c:pt>
                <c:pt idx="33">
                  <c:v>43153</c:v>
                </c:pt>
                <c:pt idx="34">
                  <c:v>43154</c:v>
                </c:pt>
                <c:pt idx="35">
                  <c:v>43157</c:v>
                </c:pt>
                <c:pt idx="36">
                  <c:v>43158</c:v>
                </c:pt>
                <c:pt idx="37">
                  <c:v>43159</c:v>
                </c:pt>
                <c:pt idx="38">
                  <c:v>43160</c:v>
                </c:pt>
                <c:pt idx="39">
                  <c:v>43161</c:v>
                </c:pt>
                <c:pt idx="40">
                  <c:v>43164</c:v>
                </c:pt>
                <c:pt idx="41">
                  <c:v>43165</c:v>
                </c:pt>
                <c:pt idx="42">
                  <c:v>43166</c:v>
                </c:pt>
                <c:pt idx="43">
                  <c:v>43167</c:v>
                </c:pt>
                <c:pt idx="44">
                  <c:v>43168</c:v>
                </c:pt>
                <c:pt idx="45">
                  <c:v>43171</c:v>
                </c:pt>
                <c:pt idx="46">
                  <c:v>43172</c:v>
                </c:pt>
                <c:pt idx="47">
                  <c:v>43173</c:v>
                </c:pt>
                <c:pt idx="48">
                  <c:v>43174</c:v>
                </c:pt>
                <c:pt idx="49">
                  <c:v>43175</c:v>
                </c:pt>
                <c:pt idx="50">
                  <c:v>43178</c:v>
                </c:pt>
                <c:pt idx="51">
                  <c:v>43179</c:v>
                </c:pt>
                <c:pt idx="52">
                  <c:v>43180</c:v>
                </c:pt>
                <c:pt idx="53">
                  <c:v>43181</c:v>
                </c:pt>
                <c:pt idx="54">
                  <c:v>43182</c:v>
                </c:pt>
                <c:pt idx="55">
                  <c:v>43185</c:v>
                </c:pt>
                <c:pt idx="56">
                  <c:v>43186</c:v>
                </c:pt>
                <c:pt idx="57">
                  <c:v>43187</c:v>
                </c:pt>
                <c:pt idx="58">
                  <c:v>43188</c:v>
                </c:pt>
                <c:pt idx="59">
                  <c:v>43189</c:v>
                </c:pt>
                <c:pt idx="60">
                  <c:v>43192</c:v>
                </c:pt>
                <c:pt idx="61">
                  <c:v>43193</c:v>
                </c:pt>
                <c:pt idx="62">
                  <c:v>43194</c:v>
                </c:pt>
                <c:pt idx="63">
                  <c:v>43195</c:v>
                </c:pt>
                <c:pt idx="64">
                  <c:v>43196</c:v>
                </c:pt>
                <c:pt idx="65">
                  <c:v>43199</c:v>
                </c:pt>
                <c:pt idx="66">
                  <c:v>43200</c:v>
                </c:pt>
                <c:pt idx="67">
                  <c:v>43201</c:v>
                </c:pt>
                <c:pt idx="68">
                  <c:v>43202</c:v>
                </c:pt>
                <c:pt idx="69">
                  <c:v>43203</c:v>
                </c:pt>
                <c:pt idx="70">
                  <c:v>43206</c:v>
                </c:pt>
                <c:pt idx="71">
                  <c:v>43207</c:v>
                </c:pt>
                <c:pt idx="72">
                  <c:v>43208</c:v>
                </c:pt>
                <c:pt idx="73">
                  <c:v>43209</c:v>
                </c:pt>
                <c:pt idx="74">
                  <c:v>43210</c:v>
                </c:pt>
                <c:pt idx="75">
                  <c:v>43213</c:v>
                </c:pt>
                <c:pt idx="76">
                  <c:v>43214</c:v>
                </c:pt>
                <c:pt idx="77">
                  <c:v>43215</c:v>
                </c:pt>
                <c:pt idx="78">
                  <c:v>43216</c:v>
                </c:pt>
                <c:pt idx="79">
                  <c:v>43217</c:v>
                </c:pt>
                <c:pt idx="80">
                  <c:v>43220</c:v>
                </c:pt>
                <c:pt idx="81">
                  <c:v>43221</c:v>
                </c:pt>
                <c:pt idx="82">
                  <c:v>43222</c:v>
                </c:pt>
                <c:pt idx="83">
                  <c:v>43223</c:v>
                </c:pt>
                <c:pt idx="84">
                  <c:v>43224</c:v>
                </c:pt>
                <c:pt idx="85">
                  <c:v>43227</c:v>
                </c:pt>
                <c:pt idx="86">
                  <c:v>43228</c:v>
                </c:pt>
                <c:pt idx="87">
                  <c:v>43229</c:v>
                </c:pt>
                <c:pt idx="88">
                  <c:v>43230</c:v>
                </c:pt>
                <c:pt idx="89">
                  <c:v>43231</c:v>
                </c:pt>
                <c:pt idx="90">
                  <c:v>43234</c:v>
                </c:pt>
                <c:pt idx="91">
                  <c:v>43235</c:v>
                </c:pt>
                <c:pt idx="92">
                  <c:v>43236</c:v>
                </c:pt>
                <c:pt idx="93">
                  <c:v>43237</c:v>
                </c:pt>
                <c:pt idx="94">
                  <c:v>43238</c:v>
                </c:pt>
                <c:pt idx="95">
                  <c:v>43241</c:v>
                </c:pt>
                <c:pt idx="96">
                  <c:v>43242</c:v>
                </c:pt>
                <c:pt idx="97">
                  <c:v>43243</c:v>
                </c:pt>
                <c:pt idx="98">
                  <c:v>43244</c:v>
                </c:pt>
                <c:pt idx="99">
                  <c:v>43245</c:v>
                </c:pt>
                <c:pt idx="100">
                  <c:v>43248</c:v>
                </c:pt>
                <c:pt idx="101">
                  <c:v>43249</c:v>
                </c:pt>
                <c:pt idx="102">
                  <c:v>43250</c:v>
                </c:pt>
                <c:pt idx="103">
                  <c:v>43251</c:v>
                </c:pt>
                <c:pt idx="104">
                  <c:v>43252</c:v>
                </c:pt>
                <c:pt idx="105">
                  <c:v>43255</c:v>
                </c:pt>
                <c:pt idx="106">
                  <c:v>43256</c:v>
                </c:pt>
                <c:pt idx="107">
                  <c:v>43257</c:v>
                </c:pt>
                <c:pt idx="108">
                  <c:v>43258</c:v>
                </c:pt>
                <c:pt idx="109">
                  <c:v>43259</c:v>
                </c:pt>
                <c:pt idx="110">
                  <c:v>43262</c:v>
                </c:pt>
                <c:pt idx="111">
                  <c:v>43263</c:v>
                </c:pt>
                <c:pt idx="112">
                  <c:v>43264</c:v>
                </c:pt>
                <c:pt idx="113">
                  <c:v>43265</c:v>
                </c:pt>
                <c:pt idx="114">
                  <c:v>43266</c:v>
                </c:pt>
                <c:pt idx="115">
                  <c:v>43269</c:v>
                </c:pt>
                <c:pt idx="116">
                  <c:v>43270</c:v>
                </c:pt>
                <c:pt idx="117">
                  <c:v>43271</c:v>
                </c:pt>
                <c:pt idx="118">
                  <c:v>43272</c:v>
                </c:pt>
                <c:pt idx="119">
                  <c:v>43273</c:v>
                </c:pt>
                <c:pt idx="120">
                  <c:v>43276</c:v>
                </c:pt>
                <c:pt idx="121">
                  <c:v>43277</c:v>
                </c:pt>
                <c:pt idx="122">
                  <c:v>43278</c:v>
                </c:pt>
                <c:pt idx="123">
                  <c:v>43279</c:v>
                </c:pt>
                <c:pt idx="124">
                  <c:v>43280</c:v>
                </c:pt>
                <c:pt idx="125">
                  <c:v>43283</c:v>
                </c:pt>
                <c:pt idx="126">
                  <c:v>43284</c:v>
                </c:pt>
                <c:pt idx="127">
                  <c:v>43285</c:v>
                </c:pt>
                <c:pt idx="128">
                  <c:v>43286</c:v>
                </c:pt>
                <c:pt idx="129">
                  <c:v>43287</c:v>
                </c:pt>
                <c:pt idx="130">
                  <c:v>43290</c:v>
                </c:pt>
                <c:pt idx="131">
                  <c:v>43291</c:v>
                </c:pt>
                <c:pt idx="132">
                  <c:v>43292</c:v>
                </c:pt>
                <c:pt idx="133">
                  <c:v>43293</c:v>
                </c:pt>
                <c:pt idx="134">
                  <c:v>43294</c:v>
                </c:pt>
                <c:pt idx="135">
                  <c:v>43297</c:v>
                </c:pt>
                <c:pt idx="136">
                  <c:v>43298</c:v>
                </c:pt>
                <c:pt idx="137">
                  <c:v>43299</c:v>
                </c:pt>
                <c:pt idx="138">
                  <c:v>43300</c:v>
                </c:pt>
                <c:pt idx="139">
                  <c:v>43301</c:v>
                </c:pt>
                <c:pt idx="140">
                  <c:v>43304</c:v>
                </c:pt>
                <c:pt idx="141">
                  <c:v>43305</c:v>
                </c:pt>
                <c:pt idx="142">
                  <c:v>43306</c:v>
                </c:pt>
                <c:pt idx="143">
                  <c:v>43307</c:v>
                </c:pt>
                <c:pt idx="144">
                  <c:v>43308</c:v>
                </c:pt>
                <c:pt idx="145">
                  <c:v>43311</c:v>
                </c:pt>
                <c:pt idx="146">
                  <c:v>43312</c:v>
                </c:pt>
                <c:pt idx="147">
                  <c:v>43313</c:v>
                </c:pt>
                <c:pt idx="148">
                  <c:v>43314</c:v>
                </c:pt>
                <c:pt idx="149">
                  <c:v>43315</c:v>
                </c:pt>
                <c:pt idx="150">
                  <c:v>43318</c:v>
                </c:pt>
                <c:pt idx="151">
                  <c:v>43319</c:v>
                </c:pt>
                <c:pt idx="152">
                  <c:v>43320</c:v>
                </c:pt>
                <c:pt idx="153">
                  <c:v>43321</c:v>
                </c:pt>
                <c:pt idx="154">
                  <c:v>43322</c:v>
                </c:pt>
                <c:pt idx="155">
                  <c:v>43325</c:v>
                </c:pt>
                <c:pt idx="156">
                  <c:v>43326</c:v>
                </c:pt>
                <c:pt idx="157">
                  <c:v>43327</c:v>
                </c:pt>
                <c:pt idx="158">
                  <c:v>43328</c:v>
                </c:pt>
                <c:pt idx="159">
                  <c:v>43329</c:v>
                </c:pt>
                <c:pt idx="160">
                  <c:v>43332</c:v>
                </c:pt>
                <c:pt idx="161">
                  <c:v>43333</c:v>
                </c:pt>
                <c:pt idx="162">
                  <c:v>43334</c:v>
                </c:pt>
                <c:pt idx="163">
                  <c:v>43335</c:v>
                </c:pt>
                <c:pt idx="164">
                  <c:v>43336</c:v>
                </c:pt>
                <c:pt idx="165">
                  <c:v>43339</c:v>
                </c:pt>
                <c:pt idx="166">
                  <c:v>43340</c:v>
                </c:pt>
                <c:pt idx="167">
                  <c:v>43341</c:v>
                </c:pt>
                <c:pt idx="168">
                  <c:v>43342</c:v>
                </c:pt>
                <c:pt idx="169">
                  <c:v>43343</c:v>
                </c:pt>
                <c:pt idx="170">
                  <c:v>43346</c:v>
                </c:pt>
                <c:pt idx="171">
                  <c:v>43347</c:v>
                </c:pt>
                <c:pt idx="172">
                  <c:v>43348</c:v>
                </c:pt>
                <c:pt idx="173">
                  <c:v>43349</c:v>
                </c:pt>
                <c:pt idx="174">
                  <c:v>43350</c:v>
                </c:pt>
                <c:pt idx="175">
                  <c:v>43353</c:v>
                </c:pt>
                <c:pt idx="176">
                  <c:v>43354</c:v>
                </c:pt>
                <c:pt idx="177">
                  <c:v>43355</c:v>
                </c:pt>
                <c:pt idx="178">
                  <c:v>43356</c:v>
                </c:pt>
                <c:pt idx="179">
                  <c:v>43357</c:v>
                </c:pt>
                <c:pt idx="180">
                  <c:v>43360</c:v>
                </c:pt>
                <c:pt idx="181">
                  <c:v>43361</c:v>
                </c:pt>
                <c:pt idx="182">
                  <c:v>43362</c:v>
                </c:pt>
                <c:pt idx="183">
                  <c:v>43363</c:v>
                </c:pt>
                <c:pt idx="184">
                  <c:v>43364</c:v>
                </c:pt>
                <c:pt idx="185">
                  <c:v>43367</c:v>
                </c:pt>
                <c:pt idx="186">
                  <c:v>43368</c:v>
                </c:pt>
                <c:pt idx="187">
                  <c:v>43369</c:v>
                </c:pt>
                <c:pt idx="188">
                  <c:v>43370</c:v>
                </c:pt>
                <c:pt idx="189">
                  <c:v>43371</c:v>
                </c:pt>
                <c:pt idx="190">
                  <c:v>43374</c:v>
                </c:pt>
                <c:pt idx="191">
                  <c:v>43375</c:v>
                </c:pt>
                <c:pt idx="192">
                  <c:v>43376</c:v>
                </c:pt>
                <c:pt idx="193">
                  <c:v>43377</c:v>
                </c:pt>
                <c:pt idx="194">
                  <c:v>43378</c:v>
                </c:pt>
                <c:pt idx="195">
                  <c:v>43381</c:v>
                </c:pt>
                <c:pt idx="196">
                  <c:v>43382</c:v>
                </c:pt>
                <c:pt idx="197">
                  <c:v>43383</c:v>
                </c:pt>
                <c:pt idx="198">
                  <c:v>43384</c:v>
                </c:pt>
                <c:pt idx="199">
                  <c:v>43385</c:v>
                </c:pt>
                <c:pt idx="200">
                  <c:v>43388</c:v>
                </c:pt>
                <c:pt idx="201">
                  <c:v>43389</c:v>
                </c:pt>
                <c:pt idx="202">
                  <c:v>43390</c:v>
                </c:pt>
                <c:pt idx="203">
                  <c:v>43391</c:v>
                </c:pt>
                <c:pt idx="204">
                  <c:v>43392</c:v>
                </c:pt>
                <c:pt idx="205">
                  <c:v>43395</c:v>
                </c:pt>
                <c:pt idx="206">
                  <c:v>43396</c:v>
                </c:pt>
                <c:pt idx="207">
                  <c:v>43397</c:v>
                </c:pt>
                <c:pt idx="208">
                  <c:v>43398</c:v>
                </c:pt>
                <c:pt idx="209">
                  <c:v>43399</c:v>
                </c:pt>
                <c:pt idx="210">
                  <c:v>43402</c:v>
                </c:pt>
                <c:pt idx="211">
                  <c:v>43403</c:v>
                </c:pt>
                <c:pt idx="212">
                  <c:v>43404</c:v>
                </c:pt>
                <c:pt idx="213">
                  <c:v>43405</c:v>
                </c:pt>
                <c:pt idx="214">
                  <c:v>43406</c:v>
                </c:pt>
                <c:pt idx="215">
                  <c:v>43409</c:v>
                </c:pt>
                <c:pt idx="216">
                  <c:v>43410</c:v>
                </c:pt>
                <c:pt idx="217">
                  <c:v>43411</c:v>
                </c:pt>
                <c:pt idx="218">
                  <c:v>43412</c:v>
                </c:pt>
                <c:pt idx="219">
                  <c:v>43413</c:v>
                </c:pt>
                <c:pt idx="220">
                  <c:v>43416</c:v>
                </c:pt>
                <c:pt idx="221">
                  <c:v>43417</c:v>
                </c:pt>
                <c:pt idx="222">
                  <c:v>43418</c:v>
                </c:pt>
                <c:pt idx="223">
                  <c:v>43419</c:v>
                </c:pt>
                <c:pt idx="224">
                  <c:v>43420</c:v>
                </c:pt>
                <c:pt idx="225">
                  <c:v>43423</c:v>
                </c:pt>
                <c:pt idx="226">
                  <c:v>43424</c:v>
                </c:pt>
                <c:pt idx="227">
                  <c:v>43425</c:v>
                </c:pt>
                <c:pt idx="228">
                  <c:v>43426</c:v>
                </c:pt>
                <c:pt idx="229">
                  <c:v>43427</c:v>
                </c:pt>
                <c:pt idx="230">
                  <c:v>43430</c:v>
                </c:pt>
                <c:pt idx="231">
                  <c:v>43431</c:v>
                </c:pt>
                <c:pt idx="232">
                  <c:v>43432</c:v>
                </c:pt>
                <c:pt idx="233">
                  <c:v>43433</c:v>
                </c:pt>
                <c:pt idx="234">
                  <c:v>43434</c:v>
                </c:pt>
                <c:pt idx="235">
                  <c:v>43437</c:v>
                </c:pt>
                <c:pt idx="236">
                  <c:v>43438</c:v>
                </c:pt>
                <c:pt idx="237">
                  <c:v>43439</c:v>
                </c:pt>
                <c:pt idx="238">
                  <c:v>43440</c:v>
                </c:pt>
                <c:pt idx="239">
                  <c:v>43441</c:v>
                </c:pt>
                <c:pt idx="240">
                  <c:v>43444</c:v>
                </c:pt>
                <c:pt idx="241">
                  <c:v>43445</c:v>
                </c:pt>
                <c:pt idx="242">
                  <c:v>43446</c:v>
                </c:pt>
                <c:pt idx="243">
                  <c:v>43447</c:v>
                </c:pt>
                <c:pt idx="244">
                  <c:v>43448</c:v>
                </c:pt>
                <c:pt idx="245">
                  <c:v>43451</c:v>
                </c:pt>
                <c:pt idx="246">
                  <c:v>43452</c:v>
                </c:pt>
                <c:pt idx="247">
                  <c:v>43453</c:v>
                </c:pt>
                <c:pt idx="248">
                  <c:v>43454</c:v>
                </c:pt>
                <c:pt idx="249">
                  <c:v>43455</c:v>
                </c:pt>
                <c:pt idx="250">
                  <c:v>43458</c:v>
                </c:pt>
                <c:pt idx="251">
                  <c:v>43459</c:v>
                </c:pt>
                <c:pt idx="252">
                  <c:v>43460</c:v>
                </c:pt>
                <c:pt idx="253">
                  <c:v>43461</c:v>
                </c:pt>
                <c:pt idx="254">
                  <c:v>43462</c:v>
                </c:pt>
                <c:pt idx="255">
                  <c:v>43465</c:v>
                </c:pt>
                <c:pt idx="256">
                  <c:v>43466</c:v>
                </c:pt>
                <c:pt idx="257">
                  <c:v>43467</c:v>
                </c:pt>
                <c:pt idx="258">
                  <c:v>43468</c:v>
                </c:pt>
                <c:pt idx="259">
                  <c:v>43469</c:v>
                </c:pt>
                <c:pt idx="260">
                  <c:v>43472</c:v>
                </c:pt>
                <c:pt idx="261">
                  <c:v>43473</c:v>
                </c:pt>
                <c:pt idx="262">
                  <c:v>43474</c:v>
                </c:pt>
                <c:pt idx="263">
                  <c:v>43475</c:v>
                </c:pt>
                <c:pt idx="264">
                  <c:v>43476</c:v>
                </c:pt>
                <c:pt idx="265">
                  <c:v>43479</c:v>
                </c:pt>
                <c:pt idx="266">
                  <c:v>43480</c:v>
                </c:pt>
                <c:pt idx="267">
                  <c:v>43481</c:v>
                </c:pt>
                <c:pt idx="268">
                  <c:v>43482</c:v>
                </c:pt>
                <c:pt idx="269">
                  <c:v>43483</c:v>
                </c:pt>
                <c:pt idx="270">
                  <c:v>43486</c:v>
                </c:pt>
                <c:pt idx="271">
                  <c:v>43487</c:v>
                </c:pt>
                <c:pt idx="272">
                  <c:v>43488</c:v>
                </c:pt>
                <c:pt idx="273">
                  <c:v>43489</c:v>
                </c:pt>
                <c:pt idx="274">
                  <c:v>43490</c:v>
                </c:pt>
                <c:pt idx="275">
                  <c:v>43493</c:v>
                </c:pt>
                <c:pt idx="276">
                  <c:v>43494</c:v>
                </c:pt>
                <c:pt idx="277">
                  <c:v>43495</c:v>
                </c:pt>
                <c:pt idx="278">
                  <c:v>43496</c:v>
                </c:pt>
                <c:pt idx="279">
                  <c:v>43497</c:v>
                </c:pt>
                <c:pt idx="280">
                  <c:v>43500</c:v>
                </c:pt>
                <c:pt idx="281">
                  <c:v>43501</c:v>
                </c:pt>
                <c:pt idx="282">
                  <c:v>43502</c:v>
                </c:pt>
                <c:pt idx="283">
                  <c:v>43503</c:v>
                </c:pt>
                <c:pt idx="284">
                  <c:v>43504</c:v>
                </c:pt>
                <c:pt idx="285">
                  <c:v>43507</c:v>
                </c:pt>
                <c:pt idx="286">
                  <c:v>43508</c:v>
                </c:pt>
                <c:pt idx="287">
                  <c:v>43509</c:v>
                </c:pt>
                <c:pt idx="288">
                  <c:v>43510</c:v>
                </c:pt>
                <c:pt idx="289">
                  <c:v>43511</c:v>
                </c:pt>
                <c:pt idx="290">
                  <c:v>43514</c:v>
                </c:pt>
                <c:pt idx="291">
                  <c:v>43515</c:v>
                </c:pt>
                <c:pt idx="292">
                  <c:v>43516</c:v>
                </c:pt>
                <c:pt idx="293">
                  <c:v>43517</c:v>
                </c:pt>
                <c:pt idx="294">
                  <c:v>43518</c:v>
                </c:pt>
                <c:pt idx="295">
                  <c:v>43521</c:v>
                </c:pt>
                <c:pt idx="296">
                  <c:v>43522</c:v>
                </c:pt>
                <c:pt idx="297">
                  <c:v>43523</c:v>
                </c:pt>
                <c:pt idx="298">
                  <c:v>43524</c:v>
                </c:pt>
                <c:pt idx="299">
                  <c:v>43525</c:v>
                </c:pt>
                <c:pt idx="300">
                  <c:v>43528</c:v>
                </c:pt>
                <c:pt idx="301">
                  <c:v>43529</c:v>
                </c:pt>
                <c:pt idx="302">
                  <c:v>43530</c:v>
                </c:pt>
                <c:pt idx="303">
                  <c:v>43531</c:v>
                </c:pt>
                <c:pt idx="304">
                  <c:v>43532</c:v>
                </c:pt>
                <c:pt idx="305">
                  <c:v>43535</c:v>
                </c:pt>
                <c:pt idx="306">
                  <c:v>43536</c:v>
                </c:pt>
                <c:pt idx="307">
                  <c:v>43537</c:v>
                </c:pt>
                <c:pt idx="308">
                  <c:v>43538</c:v>
                </c:pt>
                <c:pt idx="309">
                  <c:v>43539</c:v>
                </c:pt>
                <c:pt idx="310">
                  <c:v>43542</c:v>
                </c:pt>
                <c:pt idx="311">
                  <c:v>43543</c:v>
                </c:pt>
                <c:pt idx="312">
                  <c:v>43544</c:v>
                </c:pt>
                <c:pt idx="313">
                  <c:v>43545</c:v>
                </c:pt>
                <c:pt idx="314">
                  <c:v>43546</c:v>
                </c:pt>
                <c:pt idx="315">
                  <c:v>43549</c:v>
                </c:pt>
                <c:pt idx="316">
                  <c:v>43550</c:v>
                </c:pt>
                <c:pt idx="317">
                  <c:v>43551</c:v>
                </c:pt>
                <c:pt idx="318">
                  <c:v>43552</c:v>
                </c:pt>
                <c:pt idx="319">
                  <c:v>43553</c:v>
                </c:pt>
                <c:pt idx="320">
                  <c:v>43556</c:v>
                </c:pt>
                <c:pt idx="321">
                  <c:v>43557</c:v>
                </c:pt>
                <c:pt idx="322">
                  <c:v>43558</c:v>
                </c:pt>
                <c:pt idx="323">
                  <c:v>43559</c:v>
                </c:pt>
                <c:pt idx="324">
                  <c:v>43560</c:v>
                </c:pt>
                <c:pt idx="325">
                  <c:v>43563</c:v>
                </c:pt>
                <c:pt idx="326">
                  <c:v>43564</c:v>
                </c:pt>
                <c:pt idx="327">
                  <c:v>43565</c:v>
                </c:pt>
                <c:pt idx="328">
                  <c:v>43566</c:v>
                </c:pt>
                <c:pt idx="329">
                  <c:v>43567</c:v>
                </c:pt>
                <c:pt idx="330">
                  <c:v>43570</c:v>
                </c:pt>
                <c:pt idx="331">
                  <c:v>43571</c:v>
                </c:pt>
                <c:pt idx="332">
                  <c:v>43572</c:v>
                </c:pt>
                <c:pt idx="333">
                  <c:v>43573</c:v>
                </c:pt>
                <c:pt idx="334">
                  <c:v>43574</c:v>
                </c:pt>
                <c:pt idx="335">
                  <c:v>43577</c:v>
                </c:pt>
                <c:pt idx="336">
                  <c:v>43578</c:v>
                </c:pt>
                <c:pt idx="337">
                  <c:v>43579</c:v>
                </c:pt>
                <c:pt idx="338">
                  <c:v>43580</c:v>
                </c:pt>
                <c:pt idx="339">
                  <c:v>43581</c:v>
                </c:pt>
                <c:pt idx="340">
                  <c:v>43584</c:v>
                </c:pt>
                <c:pt idx="341">
                  <c:v>43585</c:v>
                </c:pt>
                <c:pt idx="342">
                  <c:v>43586</c:v>
                </c:pt>
                <c:pt idx="343">
                  <c:v>43587</c:v>
                </c:pt>
                <c:pt idx="344">
                  <c:v>43588</c:v>
                </c:pt>
                <c:pt idx="345">
                  <c:v>43591</c:v>
                </c:pt>
                <c:pt idx="346">
                  <c:v>43592</c:v>
                </c:pt>
                <c:pt idx="347">
                  <c:v>43593</c:v>
                </c:pt>
                <c:pt idx="348">
                  <c:v>43594</c:v>
                </c:pt>
                <c:pt idx="349">
                  <c:v>43595</c:v>
                </c:pt>
                <c:pt idx="350">
                  <c:v>43598</c:v>
                </c:pt>
                <c:pt idx="351">
                  <c:v>43599</c:v>
                </c:pt>
                <c:pt idx="352">
                  <c:v>43600</c:v>
                </c:pt>
                <c:pt idx="353">
                  <c:v>43601</c:v>
                </c:pt>
                <c:pt idx="354">
                  <c:v>43602</c:v>
                </c:pt>
                <c:pt idx="355">
                  <c:v>43605</c:v>
                </c:pt>
                <c:pt idx="356">
                  <c:v>43606</c:v>
                </c:pt>
                <c:pt idx="357">
                  <c:v>43607</c:v>
                </c:pt>
                <c:pt idx="358">
                  <c:v>43608</c:v>
                </c:pt>
                <c:pt idx="359">
                  <c:v>43609</c:v>
                </c:pt>
                <c:pt idx="360">
                  <c:v>43612</c:v>
                </c:pt>
                <c:pt idx="361">
                  <c:v>43613</c:v>
                </c:pt>
                <c:pt idx="362">
                  <c:v>43614</c:v>
                </c:pt>
                <c:pt idx="363">
                  <c:v>43615</c:v>
                </c:pt>
                <c:pt idx="364">
                  <c:v>43616</c:v>
                </c:pt>
                <c:pt idx="365">
                  <c:v>43619</c:v>
                </c:pt>
                <c:pt idx="366">
                  <c:v>43620</c:v>
                </c:pt>
                <c:pt idx="367">
                  <c:v>43621</c:v>
                </c:pt>
                <c:pt idx="368">
                  <c:v>43622</c:v>
                </c:pt>
                <c:pt idx="369">
                  <c:v>43623</c:v>
                </c:pt>
                <c:pt idx="370">
                  <c:v>43626</c:v>
                </c:pt>
                <c:pt idx="371">
                  <c:v>43627</c:v>
                </c:pt>
                <c:pt idx="372">
                  <c:v>43628</c:v>
                </c:pt>
                <c:pt idx="373">
                  <c:v>43629</c:v>
                </c:pt>
                <c:pt idx="374">
                  <c:v>43630</c:v>
                </c:pt>
                <c:pt idx="375">
                  <c:v>43633</c:v>
                </c:pt>
                <c:pt idx="376">
                  <c:v>43634</c:v>
                </c:pt>
                <c:pt idx="377">
                  <c:v>43635</c:v>
                </c:pt>
                <c:pt idx="378">
                  <c:v>43636</c:v>
                </c:pt>
                <c:pt idx="379">
                  <c:v>43637</c:v>
                </c:pt>
                <c:pt idx="380">
                  <c:v>43640</c:v>
                </c:pt>
                <c:pt idx="381">
                  <c:v>43641</c:v>
                </c:pt>
                <c:pt idx="382">
                  <c:v>43642</c:v>
                </c:pt>
                <c:pt idx="383">
                  <c:v>43643</c:v>
                </c:pt>
                <c:pt idx="384">
                  <c:v>43644</c:v>
                </c:pt>
                <c:pt idx="385">
                  <c:v>43647</c:v>
                </c:pt>
                <c:pt idx="386">
                  <c:v>43648</c:v>
                </c:pt>
                <c:pt idx="387">
                  <c:v>43649</c:v>
                </c:pt>
                <c:pt idx="388">
                  <c:v>43650</c:v>
                </c:pt>
                <c:pt idx="389">
                  <c:v>43651</c:v>
                </c:pt>
                <c:pt idx="390">
                  <c:v>43654</c:v>
                </c:pt>
                <c:pt idx="391">
                  <c:v>43655</c:v>
                </c:pt>
                <c:pt idx="392">
                  <c:v>43656</c:v>
                </c:pt>
                <c:pt idx="393">
                  <c:v>43657</c:v>
                </c:pt>
                <c:pt idx="394">
                  <c:v>43658</c:v>
                </c:pt>
                <c:pt idx="395">
                  <c:v>43661</c:v>
                </c:pt>
                <c:pt idx="396">
                  <c:v>43662</c:v>
                </c:pt>
                <c:pt idx="397">
                  <c:v>43663</c:v>
                </c:pt>
                <c:pt idx="398">
                  <c:v>43664</c:v>
                </c:pt>
                <c:pt idx="399">
                  <c:v>43665</c:v>
                </c:pt>
                <c:pt idx="400">
                  <c:v>43668</c:v>
                </c:pt>
                <c:pt idx="401">
                  <c:v>43669</c:v>
                </c:pt>
                <c:pt idx="402">
                  <c:v>43670</c:v>
                </c:pt>
                <c:pt idx="403">
                  <c:v>43671</c:v>
                </c:pt>
                <c:pt idx="404">
                  <c:v>43672</c:v>
                </c:pt>
                <c:pt idx="405">
                  <c:v>43675</c:v>
                </c:pt>
                <c:pt idx="406">
                  <c:v>43676</c:v>
                </c:pt>
                <c:pt idx="407">
                  <c:v>43677</c:v>
                </c:pt>
                <c:pt idx="408">
                  <c:v>43678</c:v>
                </c:pt>
                <c:pt idx="409">
                  <c:v>43679</c:v>
                </c:pt>
                <c:pt idx="410">
                  <c:v>43682</c:v>
                </c:pt>
                <c:pt idx="411">
                  <c:v>43683</c:v>
                </c:pt>
                <c:pt idx="412">
                  <c:v>43684</c:v>
                </c:pt>
                <c:pt idx="413">
                  <c:v>43685</c:v>
                </c:pt>
                <c:pt idx="414">
                  <c:v>43686</c:v>
                </c:pt>
                <c:pt idx="415">
                  <c:v>43689</c:v>
                </c:pt>
                <c:pt idx="416">
                  <c:v>43690</c:v>
                </c:pt>
                <c:pt idx="417">
                  <c:v>43691</c:v>
                </c:pt>
                <c:pt idx="418">
                  <c:v>43692</c:v>
                </c:pt>
                <c:pt idx="419">
                  <c:v>43693</c:v>
                </c:pt>
                <c:pt idx="420">
                  <c:v>43696</c:v>
                </c:pt>
                <c:pt idx="421">
                  <c:v>43697</c:v>
                </c:pt>
                <c:pt idx="422">
                  <c:v>43698</c:v>
                </c:pt>
                <c:pt idx="423">
                  <c:v>43699</c:v>
                </c:pt>
                <c:pt idx="424">
                  <c:v>43700</c:v>
                </c:pt>
                <c:pt idx="425">
                  <c:v>43703</c:v>
                </c:pt>
                <c:pt idx="426">
                  <c:v>43704</c:v>
                </c:pt>
                <c:pt idx="427">
                  <c:v>43705</c:v>
                </c:pt>
                <c:pt idx="428">
                  <c:v>43706</c:v>
                </c:pt>
                <c:pt idx="429">
                  <c:v>43707</c:v>
                </c:pt>
                <c:pt idx="430">
                  <c:v>43710</c:v>
                </c:pt>
                <c:pt idx="431">
                  <c:v>43711</c:v>
                </c:pt>
                <c:pt idx="432">
                  <c:v>43712</c:v>
                </c:pt>
                <c:pt idx="433">
                  <c:v>43713</c:v>
                </c:pt>
                <c:pt idx="434">
                  <c:v>43714</c:v>
                </c:pt>
                <c:pt idx="435">
                  <c:v>43717</c:v>
                </c:pt>
                <c:pt idx="436">
                  <c:v>43718</c:v>
                </c:pt>
                <c:pt idx="437">
                  <c:v>43719</c:v>
                </c:pt>
                <c:pt idx="438">
                  <c:v>43720</c:v>
                </c:pt>
                <c:pt idx="439">
                  <c:v>43721</c:v>
                </c:pt>
                <c:pt idx="440">
                  <c:v>43724</c:v>
                </c:pt>
                <c:pt idx="441">
                  <c:v>43725</c:v>
                </c:pt>
                <c:pt idx="442">
                  <c:v>43726</c:v>
                </c:pt>
                <c:pt idx="443">
                  <c:v>43727</c:v>
                </c:pt>
                <c:pt idx="444">
                  <c:v>43728</c:v>
                </c:pt>
                <c:pt idx="445">
                  <c:v>43731</c:v>
                </c:pt>
                <c:pt idx="446">
                  <c:v>43732</c:v>
                </c:pt>
                <c:pt idx="447">
                  <c:v>43733</c:v>
                </c:pt>
                <c:pt idx="448">
                  <c:v>43734</c:v>
                </c:pt>
                <c:pt idx="449">
                  <c:v>43735</c:v>
                </c:pt>
                <c:pt idx="450">
                  <c:v>43738</c:v>
                </c:pt>
                <c:pt idx="451">
                  <c:v>43739</c:v>
                </c:pt>
                <c:pt idx="452">
                  <c:v>43740</c:v>
                </c:pt>
                <c:pt idx="453">
                  <c:v>43741</c:v>
                </c:pt>
                <c:pt idx="454">
                  <c:v>43742</c:v>
                </c:pt>
                <c:pt idx="455">
                  <c:v>43745</c:v>
                </c:pt>
                <c:pt idx="456">
                  <c:v>43746</c:v>
                </c:pt>
                <c:pt idx="457">
                  <c:v>43747</c:v>
                </c:pt>
                <c:pt idx="458">
                  <c:v>43748</c:v>
                </c:pt>
                <c:pt idx="459">
                  <c:v>43749</c:v>
                </c:pt>
                <c:pt idx="460">
                  <c:v>43752</c:v>
                </c:pt>
                <c:pt idx="461">
                  <c:v>43753</c:v>
                </c:pt>
                <c:pt idx="462">
                  <c:v>43754</c:v>
                </c:pt>
                <c:pt idx="463">
                  <c:v>43755</c:v>
                </c:pt>
                <c:pt idx="464">
                  <c:v>43756</c:v>
                </c:pt>
                <c:pt idx="465">
                  <c:v>43759</c:v>
                </c:pt>
                <c:pt idx="466">
                  <c:v>43760</c:v>
                </c:pt>
                <c:pt idx="467">
                  <c:v>43761</c:v>
                </c:pt>
                <c:pt idx="468">
                  <c:v>43762</c:v>
                </c:pt>
                <c:pt idx="469">
                  <c:v>43763</c:v>
                </c:pt>
                <c:pt idx="470">
                  <c:v>43766</c:v>
                </c:pt>
                <c:pt idx="471">
                  <c:v>43767</c:v>
                </c:pt>
                <c:pt idx="472">
                  <c:v>43768</c:v>
                </c:pt>
                <c:pt idx="473">
                  <c:v>43769</c:v>
                </c:pt>
                <c:pt idx="474">
                  <c:v>43770</c:v>
                </c:pt>
                <c:pt idx="475">
                  <c:v>43773</c:v>
                </c:pt>
                <c:pt idx="476">
                  <c:v>43774</c:v>
                </c:pt>
                <c:pt idx="477">
                  <c:v>43775</c:v>
                </c:pt>
                <c:pt idx="478">
                  <c:v>43776</c:v>
                </c:pt>
                <c:pt idx="479">
                  <c:v>43777</c:v>
                </c:pt>
                <c:pt idx="480">
                  <c:v>43780</c:v>
                </c:pt>
                <c:pt idx="481">
                  <c:v>43781</c:v>
                </c:pt>
                <c:pt idx="482">
                  <c:v>43782</c:v>
                </c:pt>
                <c:pt idx="483">
                  <c:v>43783</c:v>
                </c:pt>
                <c:pt idx="484">
                  <c:v>43784</c:v>
                </c:pt>
                <c:pt idx="485">
                  <c:v>43787</c:v>
                </c:pt>
                <c:pt idx="486">
                  <c:v>43788</c:v>
                </c:pt>
                <c:pt idx="487">
                  <c:v>43789</c:v>
                </c:pt>
                <c:pt idx="488">
                  <c:v>43790</c:v>
                </c:pt>
                <c:pt idx="489">
                  <c:v>43791</c:v>
                </c:pt>
                <c:pt idx="490">
                  <c:v>43794</c:v>
                </c:pt>
                <c:pt idx="491">
                  <c:v>43795</c:v>
                </c:pt>
                <c:pt idx="492">
                  <c:v>43796</c:v>
                </c:pt>
                <c:pt idx="493">
                  <c:v>43797</c:v>
                </c:pt>
                <c:pt idx="494">
                  <c:v>43798</c:v>
                </c:pt>
                <c:pt idx="495">
                  <c:v>43801</c:v>
                </c:pt>
                <c:pt idx="496">
                  <c:v>43802</c:v>
                </c:pt>
                <c:pt idx="497">
                  <c:v>43803</c:v>
                </c:pt>
                <c:pt idx="498">
                  <c:v>43804</c:v>
                </c:pt>
                <c:pt idx="499">
                  <c:v>43805</c:v>
                </c:pt>
                <c:pt idx="500">
                  <c:v>43808</c:v>
                </c:pt>
                <c:pt idx="501">
                  <c:v>43809</c:v>
                </c:pt>
                <c:pt idx="502">
                  <c:v>43810</c:v>
                </c:pt>
                <c:pt idx="503">
                  <c:v>43811</c:v>
                </c:pt>
                <c:pt idx="504">
                  <c:v>43812</c:v>
                </c:pt>
                <c:pt idx="505">
                  <c:v>43815</c:v>
                </c:pt>
                <c:pt idx="506">
                  <c:v>43816</c:v>
                </c:pt>
                <c:pt idx="507">
                  <c:v>43817</c:v>
                </c:pt>
                <c:pt idx="508">
                  <c:v>43818</c:v>
                </c:pt>
                <c:pt idx="509">
                  <c:v>43819</c:v>
                </c:pt>
                <c:pt idx="510">
                  <c:v>43822</c:v>
                </c:pt>
                <c:pt idx="511">
                  <c:v>43823</c:v>
                </c:pt>
                <c:pt idx="512">
                  <c:v>43824</c:v>
                </c:pt>
                <c:pt idx="513">
                  <c:v>43825</c:v>
                </c:pt>
                <c:pt idx="514">
                  <c:v>43826</c:v>
                </c:pt>
                <c:pt idx="515">
                  <c:v>43829</c:v>
                </c:pt>
                <c:pt idx="516">
                  <c:v>43830</c:v>
                </c:pt>
                <c:pt idx="517">
                  <c:v>43831</c:v>
                </c:pt>
                <c:pt idx="518">
                  <c:v>43832</c:v>
                </c:pt>
                <c:pt idx="519">
                  <c:v>43833</c:v>
                </c:pt>
                <c:pt idx="520">
                  <c:v>43836</c:v>
                </c:pt>
                <c:pt idx="521">
                  <c:v>43837</c:v>
                </c:pt>
                <c:pt idx="522">
                  <c:v>43838</c:v>
                </c:pt>
                <c:pt idx="523">
                  <c:v>43839</c:v>
                </c:pt>
                <c:pt idx="524">
                  <c:v>43840</c:v>
                </c:pt>
                <c:pt idx="525">
                  <c:v>43843</c:v>
                </c:pt>
                <c:pt idx="526">
                  <c:v>43844</c:v>
                </c:pt>
                <c:pt idx="527">
                  <c:v>43845</c:v>
                </c:pt>
                <c:pt idx="528">
                  <c:v>43846</c:v>
                </c:pt>
                <c:pt idx="529">
                  <c:v>43847</c:v>
                </c:pt>
                <c:pt idx="530">
                  <c:v>43850</c:v>
                </c:pt>
                <c:pt idx="531">
                  <c:v>43851</c:v>
                </c:pt>
                <c:pt idx="532">
                  <c:v>43852</c:v>
                </c:pt>
                <c:pt idx="533">
                  <c:v>43853</c:v>
                </c:pt>
                <c:pt idx="534">
                  <c:v>43854</c:v>
                </c:pt>
                <c:pt idx="535">
                  <c:v>43857</c:v>
                </c:pt>
                <c:pt idx="536">
                  <c:v>43858</c:v>
                </c:pt>
                <c:pt idx="537">
                  <c:v>43859</c:v>
                </c:pt>
                <c:pt idx="538">
                  <c:v>43860</c:v>
                </c:pt>
                <c:pt idx="539">
                  <c:v>43861</c:v>
                </c:pt>
                <c:pt idx="540">
                  <c:v>43864</c:v>
                </c:pt>
                <c:pt idx="541">
                  <c:v>43865</c:v>
                </c:pt>
                <c:pt idx="542">
                  <c:v>43866</c:v>
                </c:pt>
                <c:pt idx="543">
                  <c:v>43867</c:v>
                </c:pt>
                <c:pt idx="544">
                  <c:v>43868</c:v>
                </c:pt>
                <c:pt idx="545">
                  <c:v>43871</c:v>
                </c:pt>
                <c:pt idx="546">
                  <c:v>43872</c:v>
                </c:pt>
                <c:pt idx="547">
                  <c:v>43873</c:v>
                </c:pt>
                <c:pt idx="548">
                  <c:v>43874</c:v>
                </c:pt>
                <c:pt idx="549">
                  <c:v>43875</c:v>
                </c:pt>
                <c:pt idx="550">
                  <c:v>43878</c:v>
                </c:pt>
                <c:pt idx="551">
                  <c:v>43879</c:v>
                </c:pt>
                <c:pt idx="552">
                  <c:v>43880</c:v>
                </c:pt>
                <c:pt idx="553">
                  <c:v>43881</c:v>
                </c:pt>
                <c:pt idx="554">
                  <c:v>43882</c:v>
                </c:pt>
                <c:pt idx="555">
                  <c:v>43885</c:v>
                </c:pt>
                <c:pt idx="556">
                  <c:v>43886</c:v>
                </c:pt>
                <c:pt idx="557">
                  <c:v>43887</c:v>
                </c:pt>
                <c:pt idx="558">
                  <c:v>43888</c:v>
                </c:pt>
                <c:pt idx="559">
                  <c:v>43889</c:v>
                </c:pt>
                <c:pt idx="560">
                  <c:v>43892</c:v>
                </c:pt>
                <c:pt idx="561">
                  <c:v>43893</c:v>
                </c:pt>
                <c:pt idx="562">
                  <c:v>43894</c:v>
                </c:pt>
                <c:pt idx="563">
                  <c:v>43895</c:v>
                </c:pt>
                <c:pt idx="564">
                  <c:v>43896</c:v>
                </c:pt>
                <c:pt idx="565">
                  <c:v>43899</c:v>
                </c:pt>
                <c:pt idx="566">
                  <c:v>43900</c:v>
                </c:pt>
                <c:pt idx="567">
                  <c:v>43901</c:v>
                </c:pt>
                <c:pt idx="568">
                  <c:v>43902</c:v>
                </c:pt>
                <c:pt idx="569">
                  <c:v>43903</c:v>
                </c:pt>
                <c:pt idx="570">
                  <c:v>43906</c:v>
                </c:pt>
                <c:pt idx="571">
                  <c:v>43907</c:v>
                </c:pt>
                <c:pt idx="572">
                  <c:v>43908</c:v>
                </c:pt>
                <c:pt idx="573">
                  <c:v>43909</c:v>
                </c:pt>
                <c:pt idx="574">
                  <c:v>43910</c:v>
                </c:pt>
                <c:pt idx="575">
                  <c:v>43913</c:v>
                </c:pt>
                <c:pt idx="576">
                  <c:v>43914</c:v>
                </c:pt>
                <c:pt idx="577">
                  <c:v>43915</c:v>
                </c:pt>
                <c:pt idx="578">
                  <c:v>43916</c:v>
                </c:pt>
                <c:pt idx="579">
                  <c:v>43917</c:v>
                </c:pt>
                <c:pt idx="580">
                  <c:v>43920</c:v>
                </c:pt>
                <c:pt idx="581">
                  <c:v>43921</c:v>
                </c:pt>
                <c:pt idx="582">
                  <c:v>43922</c:v>
                </c:pt>
                <c:pt idx="583">
                  <c:v>43923</c:v>
                </c:pt>
                <c:pt idx="584">
                  <c:v>43924</c:v>
                </c:pt>
                <c:pt idx="585">
                  <c:v>43927</c:v>
                </c:pt>
                <c:pt idx="586">
                  <c:v>43928</c:v>
                </c:pt>
                <c:pt idx="587">
                  <c:v>43929</c:v>
                </c:pt>
                <c:pt idx="588">
                  <c:v>43930</c:v>
                </c:pt>
                <c:pt idx="589">
                  <c:v>43931</c:v>
                </c:pt>
                <c:pt idx="590">
                  <c:v>43934</c:v>
                </c:pt>
                <c:pt idx="591">
                  <c:v>43935</c:v>
                </c:pt>
                <c:pt idx="592">
                  <c:v>43936</c:v>
                </c:pt>
                <c:pt idx="593">
                  <c:v>43937</c:v>
                </c:pt>
                <c:pt idx="594">
                  <c:v>43938</c:v>
                </c:pt>
                <c:pt idx="595">
                  <c:v>43941</c:v>
                </c:pt>
                <c:pt idx="596">
                  <c:v>43942</c:v>
                </c:pt>
                <c:pt idx="597">
                  <c:v>43943</c:v>
                </c:pt>
                <c:pt idx="598">
                  <c:v>43944</c:v>
                </c:pt>
                <c:pt idx="599">
                  <c:v>43945</c:v>
                </c:pt>
                <c:pt idx="600">
                  <c:v>43948</c:v>
                </c:pt>
                <c:pt idx="601">
                  <c:v>43949</c:v>
                </c:pt>
                <c:pt idx="602">
                  <c:v>43950</c:v>
                </c:pt>
                <c:pt idx="603">
                  <c:v>43951</c:v>
                </c:pt>
                <c:pt idx="604">
                  <c:v>43952</c:v>
                </c:pt>
                <c:pt idx="605">
                  <c:v>43955</c:v>
                </c:pt>
                <c:pt idx="606">
                  <c:v>43956</c:v>
                </c:pt>
                <c:pt idx="607">
                  <c:v>43957</c:v>
                </c:pt>
                <c:pt idx="608">
                  <c:v>43958</c:v>
                </c:pt>
                <c:pt idx="609">
                  <c:v>43959</c:v>
                </c:pt>
                <c:pt idx="610">
                  <c:v>43962</c:v>
                </c:pt>
                <c:pt idx="611">
                  <c:v>43963</c:v>
                </c:pt>
                <c:pt idx="612">
                  <c:v>43964</c:v>
                </c:pt>
                <c:pt idx="613">
                  <c:v>43965</c:v>
                </c:pt>
                <c:pt idx="614">
                  <c:v>43966</c:v>
                </c:pt>
                <c:pt idx="615">
                  <c:v>43969</c:v>
                </c:pt>
                <c:pt idx="616">
                  <c:v>43970</c:v>
                </c:pt>
                <c:pt idx="617">
                  <c:v>43971</c:v>
                </c:pt>
                <c:pt idx="618">
                  <c:v>43972</c:v>
                </c:pt>
                <c:pt idx="619">
                  <c:v>43973</c:v>
                </c:pt>
                <c:pt idx="620">
                  <c:v>43976</c:v>
                </c:pt>
                <c:pt idx="621">
                  <c:v>43977</c:v>
                </c:pt>
                <c:pt idx="622">
                  <c:v>43978</c:v>
                </c:pt>
                <c:pt idx="623">
                  <c:v>43979</c:v>
                </c:pt>
                <c:pt idx="624">
                  <c:v>43980</c:v>
                </c:pt>
                <c:pt idx="625">
                  <c:v>43983</c:v>
                </c:pt>
                <c:pt idx="626">
                  <c:v>43984</c:v>
                </c:pt>
                <c:pt idx="627">
                  <c:v>43985</c:v>
                </c:pt>
                <c:pt idx="628">
                  <c:v>43986</c:v>
                </c:pt>
                <c:pt idx="629">
                  <c:v>43987</c:v>
                </c:pt>
                <c:pt idx="630">
                  <c:v>43990</c:v>
                </c:pt>
                <c:pt idx="631">
                  <c:v>43991</c:v>
                </c:pt>
                <c:pt idx="632">
                  <c:v>43992</c:v>
                </c:pt>
                <c:pt idx="633">
                  <c:v>43993</c:v>
                </c:pt>
                <c:pt idx="634">
                  <c:v>43994</c:v>
                </c:pt>
                <c:pt idx="635">
                  <c:v>43997</c:v>
                </c:pt>
                <c:pt idx="636">
                  <c:v>43998</c:v>
                </c:pt>
                <c:pt idx="637">
                  <c:v>43999</c:v>
                </c:pt>
                <c:pt idx="638">
                  <c:v>44000</c:v>
                </c:pt>
                <c:pt idx="639">
                  <c:v>44001</c:v>
                </c:pt>
                <c:pt idx="640">
                  <c:v>44004</c:v>
                </c:pt>
                <c:pt idx="641">
                  <c:v>44005</c:v>
                </c:pt>
                <c:pt idx="642">
                  <c:v>44006</c:v>
                </c:pt>
                <c:pt idx="643">
                  <c:v>44007</c:v>
                </c:pt>
                <c:pt idx="644">
                  <c:v>44008</c:v>
                </c:pt>
                <c:pt idx="645">
                  <c:v>44011</c:v>
                </c:pt>
                <c:pt idx="646">
                  <c:v>44012</c:v>
                </c:pt>
                <c:pt idx="647">
                  <c:v>44013</c:v>
                </c:pt>
                <c:pt idx="648">
                  <c:v>44014</c:v>
                </c:pt>
                <c:pt idx="649">
                  <c:v>44015</c:v>
                </c:pt>
                <c:pt idx="650">
                  <c:v>44018</c:v>
                </c:pt>
                <c:pt idx="651">
                  <c:v>44019</c:v>
                </c:pt>
                <c:pt idx="652">
                  <c:v>44020</c:v>
                </c:pt>
                <c:pt idx="653">
                  <c:v>44021</c:v>
                </c:pt>
                <c:pt idx="654">
                  <c:v>44022</c:v>
                </c:pt>
                <c:pt idx="655">
                  <c:v>44025</c:v>
                </c:pt>
                <c:pt idx="656">
                  <c:v>44026</c:v>
                </c:pt>
                <c:pt idx="657">
                  <c:v>44027</c:v>
                </c:pt>
                <c:pt idx="658">
                  <c:v>44028</c:v>
                </c:pt>
                <c:pt idx="659">
                  <c:v>44029</c:v>
                </c:pt>
                <c:pt idx="660">
                  <c:v>44032</c:v>
                </c:pt>
                <c:pt idx="661">
                  <c:v>44033</c:v>
                </c:pt>
                <c:pt idx="662">
                  <c:v>44034</c:v>
                </c:pt>
                <c:pt idx="663">
                  <c:v>44035</c:v>
                </c:pt>
                <c:pt idx="664">
                  <c:v>44036</c:v>
                </c:pt>
                <c:pt idx="665">
                  <c:v>44039</c:v>
                </c:pt>
                <c:pt idx="666">
                  <c:v>44040</c:v>
                </c:pt>
                <c:pt idx="667">
                  <c:v>44041</c:v>
                </c:pt>
                <c:pt idx="668">
                  <c:v>44042</c:v>
                </c:pt>
                <c:pt idx="669">
                  <c:v>44043</c:v>
                </c:pt>
                <c:pt idx="670">
                  <c:v>44046</c:v>
                </c:pt>
                <c:pt idx="671">
                  <c:v>44047</c:v>
                </c:pt>
                <c:pt idx="672">
                  <c:v>44048</c:v>
                </c:pt>
                <c:pt idx="673">
                  <c:v>44049</c:v>
                </c:pt>
                <c:pt idx="674">
                  <c:v>44050</c:v>
                </c:pt>
                <c:pt idx="675">
                  <c:v>44053</c:v>
                </c:pt>
                <c:pt idx="676">
                  <c:v>44054</c:v>
                </c:pt>
                <c:pt idx="677">
                  <c:v>44055</c:v>
                </c:pt>
                <c:pt idx="678">
                  <c:v>44056</c:v>
                </c:pt>
                <c:pt idx="679">
                  <c:v>44057</c:v>
                </c:pt>
                <c:pt idx="680">
                  <c:v>44060</c:v>
                </c:pt>
                <c:pt idx="681">
                  <c:v>44061</c:v>
                </c:pt>
                <c:pt idx="682">
                  <c:v>44062</c:v>
                </c:pt>
                <c:pt idx="683">
                  <c:v>44063</c:v>
                </c:pt>
                <c:pt idx="684">
                  <c:v>44064</c:v>
                </c:pt>
                <c:pt idx="685">
                  <c:v>44067</c:v>
                </c:pt>
                <c:pt idx="686">
                  <c:v>44068</c:v>
                </c:pt>
                <c:pt idx="687">
                  <c:v>44069</c:v>
                </c:pt>
                <c:pt idx="688">
                  <c:v>44070</c:v>
                </c:pt>
                <c:pt idx="689">
                  <c:v>44071</c:v>
                </c:pt>
                <c:pt idx="690">
                  <c:v>44074</c:v>
                </c:pt>
                <c:pt idx="691">
                  <c:v>44075</c:v>
                </c:pt>
                <c:pt idx="692">
                  <c:v>44076</c:v>
                </c:pt>
                <c:pt idx="693">
                  <c:v>44077</c:v>
                </c:pt>
                <c:pt idx="694">
                  <c:v>44078</c:v>
                </c:pt>
                <c:pt idx="695">
                  <c:v>44081</c:v>
                </c:pt>
                <c:pt idx="696">
                  <c:v>44082</c:v>
                </c:pt>
                <c:pt idx="697">
                  <c:v>44083</c:v>
                </c:pt>
                <c:pt idx="698">
                  <c:v>44084</c:v>
                </c:pt>
                <c:pt idx="699">
                  <c:v>44085</c:v>
                </c:pt>
                <c:pt idx="700">
                  <c:v>44088</c:v>
                </c:pt>
                <c:pt idx="701">
                  <c:v>44089</c:v>
                </c:pt>
                <c:pt idx="702">
                  <c:v>44090</c:v>
                </c:pt>
                <c:pt idx="703">
                  <c:v>44091</c:v>
                </c:pt>
                <c:pt idx="704">
                  <c:v>44092</c:v>
                </c:pt>
                <c:pt idx="705">
                  <c:v>44095</c:v>
                </c:pt>
                <c:pt idx="706">
                  <c:v>44096</c:v>
                </c:pt>
                <c:pt idx="707">
                  <c:v>44097</c:v>
                </c:pt>
                <c:pt idx="708">
                  <c:v>44098</c:v>
                </c:pt>
                <c:pt idx="709">
                  <c:v>44099</c:v>
                </c:pt>
                <c:pt idx="710">
                  <c:v>44102</c:v>
                </c:pt>
                <c:pt idx="711">
                  <c:v>44103</c:v>
                </c:pt>
                <c:pt idx="712">
                  <c:v>44104</c:v>
                </c:pt>
                <c:pt idx="713">
                  <c:v>44105</c:v>
                </c:pt>
                <c:pt idx="714">
                  <c:v>44106</c:v>
                </c:pt>
                <c:pt idx="715">
                  <c:v>44109</c:v>
                </c:pt>
                <c:pt idx="716">
                  <c:v>44110</c:v>
                </c:pt>
                <c:pt idx="717">
                  <c:v>44111</c:v>
                </c:pt>
                <c:pt idx="718">
                  <c:v>44112</c:v>
                </c:pt>
                <c:pt idx="719">
                  <c:v>44113</c:v>
                </c:pt>
                <c:pt idx="720">
                  <c:v>44116</c:v>
                </c:pt>
                <c:pt idx="721">
                  <c:v>44117</c:v>
                </c:pt>
                <c:pt idx="722">
                  <c:v>44118</c:v>
                </c:pt>
                <c:pt idx="723">
                  <c:v>44119</c:v>
                </c:pt>
                <c:pt idx="724">
                  <c:v>44120</c:v>
                </c:pt>
                <c:pt idx="725">
                  <c:v>44123</c:v>
                </c:pt>
                <c:pt idx="726">
                  <c:v>44124</c:v>
                </c:pt>
                <c:pt idx="727">
                  <c:v>44125</c:v>
                </c:pt>
                <c:pt idx="728">
                  <c:v>44126</c:v>
                </c:pt>
                <c:pt idx="729">
                  <c:v>44127</c:v>
                </c:pt>
                <c:pt idx="730">
                  <c:v>44130</c:v>
                </c:pt>
                <c:pt idx="731">
                  <c:v>44131</c:v>
                </c:pt>
                <c:pt idx="732">
                  <c:v>44132</c:v>
                </c:pt>
                <c:pt idx="733">
                  <c:v>44133</c:v>
                </c:pt>
                <c:pt idx="734">
                  <c:v>44134</c:v>
                </c:pt>
                <c:pt idx="735">
                  <c:v>44137</c:v>
                </c:pt>
                <c:pt idx="736">
                  <c:v>44138</c:v>
                </c:pt>
                <c:pt idx="737">
                  <c:v>44139</c:v>
                </c:pt>
                <c:pt idx="738">
                  <c:v>44140</c:v>
                </c:pt>
                <c:pt idx="739">
                  <c:v>44141</c:v>
                </c:pt>
                <c:pt idx="740">
                  <c:v>44144</c:v>
                </c:pt>
                <c:pt idx="741">
                  <c:v>44145</c:v>
                </c:pt>
                <c:pt idx="742">
                  <c:v>44146</c:v>
                </c:pt>
                <c:pt idx="743">
                  <c:v>44147</c:v>
                </c:pt>
                <c:pt idx="744">
                  <c:v>44148</c:v>
                </c:pt>
                <c:pt idx="745">
                  <c:v>44151</c:v>
                </c:pt>
                <c:pt idx="746">
                  <c:v>44152</c:v>
                </c:pt>
                <c:pt idx="747">
                  <c:v>44153</c:v>
                </c:pt>
                <c:pt idx="748">
                  <c:v>44154</c:v>
                </c:pt>
                <c:pt idx="749">
                  <c:v>44155</c:v>
                </c:pt>
                <c:pt idx="750">
                  <c:v>44158</c:v>
                </c:pt>
                <c:pt idx="751">
                  <c:v>44159</c:v>
                </c:pt>
                <c:pt idx="752">
                  <c:v>44160</c:v>
                </c:pt>
                <c:pt idx="753">
                  <c:v>44161</c:v>
                </c:pt>
                <c:pt idx="754">
                  <c:v>44162</c:v>
                </c:pt>
                <c:pt idx="755">
                  <c:v>44165</c:v>
                </c:pt>
                <c:pt idx="756">
                  <c:v>44166</c:v>
                </c:pt>
                <c:pt idx="757">
                  <c:v>44167</c:v>
                </c:pt>
                <c:pt idx="758">
                  <c:v>44168</c:v>
                </c:pt>
                <c:pt idx="759">
                  <c:v>44169</c:v>
                </c:pt>
                <c:pt idx="760">
                  <c:v>44172</c:v>
                </c:pt>
                <c:pt idx="761">
                  <c:v>44173</c:v>
                </c:pt>
                <c:pt idx="762">
                  <c:v>44174</c:v>
                </c:pt>
                <c:pt idx="763">
                  <c:v>44175</c:v>
                </c:pt>
                <c:pt idx="764">
                  <c:v>44176</c:v>
                </c:pt>
                <c:pt idx="765">
                  <c:v>44179</c:v>
                </c:pt>
                <c:pt idx="766">
                  <c:v>44180</c:v>
                </c:pt>
                <c:pt idx="767">
                  <c:v>44181</c:v>
                </c:pt>
                <c:pt idx="768">
                  <c:v>44182</c:v>
                </c:pt>
                <c:pt idx="769">
                  <c:v>44183</c:v>
                </c:pt>
                <c:pt idx="770">
                  <c:v>44186</c:v>
                </c:pt>
                <c:pt idx="771">
                  <c:v>44187</c:v>
                </c:pt>
                <c:pt idx="772">
                  <c:v>44188</c:v>
                </c:pt>
                <c:pt idx="773">
                  <c:v>44189</c:v>
                </c:pt>
                <c:pt idx="774">
                  <c:v>44190</c:v>
                </c:pt>
                <c:pt idx="775">
                  <c:v>44193</c:v>
                </c:pt>
                <c:pt idx="776">
                  <c:v>44194</c:v>
                </c:pt>
                <c:pt idx="777">
                  <c:v>44195</c:v>
                </c:pt>
                <c:pt idx="778">
                  <c:v>44196</c:v>
                </c:pt>
                <c:pt idx="779">
                  <c:v>44197</c:v>
                </c:pt>
                <c:pt idx="780">
                  <c:v>44200</c:v>
                </c:pt>
                <c:pt idx="781">
                  <c:v>44201</c:v>
                </c:pt>
                <c:pt idx="782">
                  <c:v>44202</c:v>
                </c:pt>
                <c:pt idx="783">
                  <c:v>44203</c:v>
                </c:pt>
                <c:pt idx="784">
                  <c:v>44204</c:v>
                </c:pt>
                <c:pt idx="785">
                  <c:v>44207</c:v>
                </c:pt>
                <c:pt idx="786">
                  <c:v>44208</c:v>
                </c:pt>
                <c:pt idx="787">
                  <c:v>44209</c:v>
                </c:pt>
                <c:pt idx="788">
                  <c:v>44210</c:v>
                </c:pt>
                <c:pt idx="789">
                  <c:v>44211</c:v>
                </c:pt>
                <c:pt idx="790">
                  <c:v>44214</c:v>
                </c:pt>
                <c:pt idx="791">
                  <c:v>44215</c:v>
                </c:pt>
                <c:pt idx="792">
                  <c:v>44216</c:v>
                </c:pt>
                <c:pt idx="793">
                  <c:v>44217</c:v>
                </c:pt>
                <c:pt idx="794">
                  <c:v>44218</c:v>
                </c:pt>
                <c:pt idx="795">
                  <c:v>44221</c:v>
                </c:pt>
                <c:pt idx="796">
                  <c:v>44222</c:v>
                </c:pt>
                <c:pt idx="797">
                  <c:v>44223</c:v>
                </c:pt>
                <c:pt idx="798">
                  <c:v>44224</c:v>
                </c:pt>
                <c:pt idx="799">
                  <c:v>44225</c:v>
                </c:pt>
                <c:pt idx="800">
                  <c:v>44228</c:v>
                </c:pt>
                <c:pt idx="801">
                  <c:v>44229</c:v>
                </c:pt>
                <c:pt idx="802">
                  <c:v>44230</c:v>
                </c:pt>
                <c:pt idx="803">
                  <c:v>44231</c:v>
                </c:pt>
                <c:pt idx="804">
                  <c:v>44232</c:v>
                </c:pt>
                <c:pt idx="805">
                  <c:v>44235</c:v>
                </c:pt>
                <c:pt idx="806">
                  <c:v>44236</c:v>
                </c:pt>
                <c:pt idx="807">
                  <c:v>44237</c:v>
                </c:pt>
                <c:pt idx="808">
                  <c:v>44238</c:v>
                </c:pt>
                <c:pt idx="809">
                  <c:v>44239</c:v>
                </c:pt>
                <c:pt idx="810">
                  <c:v>44242</c:v>
                </c:pt>
                <c:pt idx="811">
                  <c:v>44243</c:v>
                </c:pt>
                <c:pt idx="812">
                  <c:v>44244</c:v>
                </c:pt>
                <c:pt idx="813">
                  <c:v>44245</c:v>
                </c:pt>
                <c:pt idx="814">
                  <c:v>44246</c:v>
                </c:pt>
                <c:pt idx="815">
                  <c:v>44249</c:v>
                </c:pt>
                <c:pt idx="816">
                  <c:v>44250</c:v>
                </c:pt>
                <c:pt idx="817">
                  <c:v>44251</c:v>
                </c:pt>
                <c:pt idx="818">
                  <c:v>44252</c:v>
                </c:pt>
                <c:pt idx="819">
                  <c:v>44253</c:v>
                </c:pt>
                <c:pt idx="820">
                  <c:v>44256</c:v>
                </c:pt>
                <c:pt idx="821">
                  <c:v>44257</c:v>
                </c:pt>
                <c:pt idx="822">
                  <c:v>44258</c:v>
                </c:pt>
                <c:pt idx="823">
                  <c:v>44259</c:v>
                </c:pt>
                <c:pt idx="824">
                  <c:v>44260</c:v>
                </c:pt>
                <c:pt idx="825">
                  <c:v>44263</c:v>
                </c:pt>
                <c:pt idx="826">
                  <c:v>44264</c:v>
                </c:pt>
                <c:pt idx="827">
                  <c:v>44265</c:v>
                </c:pt>
                <c:pt idx="828">
                  <c:v>44266</c:v>
                </c:pt>
                <c:pt idx="829">
                  <c:v>44267</c:v>
                </c:pt>
                <c:pt idx="830">
                  <c:v>44270</c:v>
                </c:pt>
                <c:pt idx="831">
                  <c:v>44271</c:v>
                </c:pt>
                <c:pt idx="832">
                  <c:v>44272</c:v>
                </c:pt>
                <c:pt idx="833">
                  <c:v>44273</c:v>
                </c:pt>
                <c:pt idx="834">
                  <c:v>44274</c:v>
                </c:pt>
                <c:pt idx="835">
                  <c:v>44277</c:v>
                </c:pt>
                <c:pt idx="836">
                  <c:v>44278</c:v>
                </c:pt>
                <c:pt idx="837">
                  <c:v>44279</c:v>
                </c:pt>
                <c:pt idx="838">
                  <c:v>44280</c:v>
                </c:pt>
                <c:pt idx="839">
                  <c:v>44281</c:v>
                </c:pt>
                <c:pt idx="840">
                  <c:v>44284</c:v>
                </c:pt>
                <c:pt idx="841">
                  <c:v>44285</c:v>
                </c:pt>
                <c:pt idx="842">
                  <c:v>44286</c:v>
                </c:pt>
                <c:pt idx="843">
                  <c:v>44287</c:v>
                </c:pt>
                <c:pt idx="844">
                  <c:v>44288</c:v>
                </c:pt>
                <c:pt idx="845">
                  <c:v>44291</c:v>
                </c:pt>
                <c:pt idx="846">
                  <c:v>44292</c:v>
                </c:pt>
                <c:pt idx="847">
                  <c:v>44293</c:v>
                </c:pt>
                <c:pt idx="848">
                  <c:v>44294</c:v>
                </c:pt>
                <c:pt idx="849">
                  <c:v>44295</c:v>
                </c:pt>
                <c:pt idx="850">
                  <c:v>44298</c:v>
                </c:pt>
                <c:pt idx="851">
                  <c:v>44299</c:v>
                </c:pt>
                <c:pt idx="852">
                  <c:v>44300</c:v>
                </c:pt>
                <c:pt idx="853">
                  <c:v>44301</c:v>
                </c:pt>
                <c:pt idx="854">
                  <c:v>44302</c:v>
                </c:pt>
                <c:pt idx="855">
                  <c:v>44305</c:v>
                </c:pt>
                <c:pt idx="856">
                  <c:v>44306</c:v>
                </c:pt>
                <c:pt idx="857">
                  <c:v>44307</c:v>
                </c:pt>
                <c:pt idx="858">
                  <c:v>44308</c:v>
                </c:pt>
                <c:pt idx="859">
                  <c:v>44309</c:v>
                </c:pt>
                <c:pt idx="860">
                  <c:v>44312</c:v>
                </c:pt>
                <c:pt idx="861">
                  <c:v>44313</c:v>
                </c:pt>
                <c:pt idx="862">
                  <c:v>44314</c:v>
                </c:pt>
                <c:pt idx="863">
                  <c:v>44315</c:v>
                </c:pt>
                <c:pt idx="864">
                  <c:v>44316</c:v>
                </c:pt>
                <c:pt idx="865">
                  <c:v>44319</c:v>
                </c:pt>
                <c:pt idx="866">
                  <c:v>44320</c:v>
                </c:pt>
                <c:pt idx="867">
                  <c:v>44321</c:v>
                </c:pt>
                <c:pt idx="868">
                  <c:v>44322</c:v>
                </c:pt>
                <c:pt idx="869">
                  <c:v>44323</c:v>
                </c:pt>
                <c:pt idx="870">
                  <c:v>44326</c:v>
                </c:pt>
                <c:pt idx="871">
                  <c:v>44327</c:v>
                </c:pt>
                <c:pt idx="872">
                  <c:v>44328</c:v>
                </c:pt>
                <c:pt idx="873">
                  <c:v>44329</c:v>
                </c:pt>
                <c:pt idx="874">
                  <c:v>44330</c:v>
                </c:pt>
                <c:pt idx="875">
                  <c:v>44333</c:v>
                </c:pt>
                <c:pt idx="876">
                  <c:v>44334</c:v>
                </c:pt>
                <c:pt idx="877">
                  <c:v>44335</c:v>
                </c:pt>
                <c:pt idx="878">
                  <c:v>44336</c:v>
                </c:pt>
                <c:pt idx="879">
                  <c:v>44337</c:v>
                </c:pt>
                <c:pt idx="880">
                  <c:v>44340</c:v>
                </c:pt>
                <c:pt idx="881">
                  <c:v>44341</c:v>
                </c:pt>
                <c:pt idx="882">
                  <c:v>44342</c:v>
                </c:pt>
                <c:pt idx="883">
                  <c:v>44343</c:v>
                </c:pt>
                <c:pt idx="884">
                  <c:v>44344</c:v>
                </c:pt>
                <c:pt idx="885">
                  <c:v>44347</c:v>
                </c:pt>
                <c:pt idx="886">
                  <c:v>44348</c:v>
                </c:pt>
                <c:pt idx="887">
                  <c:v>44349</c:v>
                </c:pt>
                <c:pt idx="888">
                  <c:v>44350</c:v>
                </c:pt>
                <c:pt idx="889">
                  <c:v>44351</c:v>
                </c:pt>
                <c:pt idx="890">
                  <c:v>44354</c:v>
                </c:pt>
                <c:pt idx="891">
                  <c:v>44355</c:v>
                </c:pt>
                <c:pt idx="892">
                  <c:v>44356</c:v>
                </c:pt>
                <c:pt idx="893">
                  <c:v>44357</c:v>
                </c:pt>
                <c:pt idx="894">
                  <c:v>44358</c:v>
                </c:pt>
                <c:pt idx="895">
                  <c:v>44361</c:v>
                </c:pt>
                <c:pt idx="896">
                  <c:v>44362</c:v>
                </c:pt>
                <c:pt idx="897">
                  <c:v>44363</c:v>
                </c:pt>
                <c:pt idx="898">
                  <c:v>44364</c:v>
                </c:pt>
                <c:pt idx="899">
                  <c:v>44365</c:v>
                </c:pt>
                <c:pt idx="900">
                  <c:v>44368</c:v>
                </c:pt>
                <c:pt idx="901">
                  <c:v>44369</c:v>
                </c:pt>
                <c:pt idx="902">
                  <c:v>44370</c:v>
                </c:pt>
                <c:pt idx="903">
                  <c:v>44371</c:v>
                </c:pt>
                <c:pt idx="904">
                  <c:v>44372</c:v>
                </c:pt>
                <c:pt idx="905">
                  <c:v>44375</c:v>
                </c:pt>
                <c:pt idx="906">
                  <c:v>44376</c:v>
                </c:pt>
                <c:pt idx="907">
                  <c:v>44377</c:v>
                </c:pt>
                <c:pt idx="908">
                  <c:v>44378</c:v>
                </c:pt>
                <c:pt idx="909">
                  <c:v>44379</c:v>
                </c:pt>
                <c:pt idx="910">
                  <c:v>44382</c:v>
                </c:pt>
                <c:pt idx="911">
                  <c:v>44383</c:v>
                </c:pt>
                <c:pt idx="912">
                  <c:v>44384</c:v>
                </c:pt>
                <c:pt idx="913">
                  <c:v>44385</c:v>
                </c:pt>
                <c:pt idx="914">
                  <c:v>44386</c:v>
                </c:pt>
                <c:pt idx="915">
                  <c:v>44389</c:v>
                </c:pt>
                <c:pt idx="916">
                  <c:v>44390</c:v>
                </c:pt>
                <c:pt idx="917">
                  <c:v>44391</c:v>
                </c:pt>
                <c:pt idx="918">
                  <c:v>44392</c:v>
                </c:pt>
                <c:pt idx="919">
                  <c:v>44393</c:v>
                </c:pt>
                <c:pt idx="920">
                  <c:v>44396</c:v>
                </c:pt>
                <c:pt idx="921">
                  <c:v>44397</c:v>
                </c:pt>
                <c:pt idx="922">
                  <c:v>44398</c:v>
                </c:pt>
                <c:pt idx="923">
                  <c:v>44399</c:v>
                </c:pt>
                <c:pt idx="924">
                  <c:v>44400</c:v>
                </c:pt>
                <c:pt idx="925">
                  <c:v>44403</c:v>
                </c:pt>
                <c:pt idx="926">
                  <c:v>44404</c:v>
                </c:pt>
                <c:pt idx="927">
                  <c:v>44405</c:v>
                </c:pt>
                <c:pt idx="928">
                  <c:v>44406</c:v>
                </c:pt>
                <c:pt idx="929">
                  <c:v>44407</c:v>
                </c:pt>
                <c:pt idx="930">
                  <c:v>44410</c:v>
                </c:pt>
                <c:pt idx="931">
                  <c:v>44411</c:v>
                </c:pt>
                <c:pt idx="932">
                  <c:v>44412</c:v>
                </c:pt>
                <c:pt idx="933">
                  <c:v>44413</c:v>
                </c:pt>
                <c:pt idx="934">
                  <c:v>44414</c:v>
                </c:pt>
                <c:pt idx="935">
                  <c:v>44417</c:v>
                </c:pt>
                <c:pt idx="936">
                  <c:v>44418</c:v>
                </c:pt>
                <c:pt idx="937">
                  <c:v>44419</c:v>
                </c:pt>
                <c:pt idx="938">
                  <c:v>44420</c:v>
                </c:pt>
                <c:pt idx="939">
                  <c:v>44421</c:v>
                </c:pt>
                <c:pt idx="940">
                  <c:v>44424</c:v>
                </c:pt>
                <c:pt idx="941">
                  <c:v>44425</c:v>
                </c:pt>
                <c:pt idx="942">
                  <c:v>44426</c:v>
                </c:pt>
                <c:pt idx="943">
                  <c:v>44427</c:v>
                </c:pt>
                <c:pt idx="944">
                  <c:v>44428</c:v>
                </c:pt>
                <c:pt idx="945">
                  <c:v>44431</c:v>
                </c:pt>
                <c:pt idx="946">
                  <c:v>44432</c:v>
                </c:pt>
                <c:pt idx="947">
                  <c:v>44433</c:v>
                </c:pt>
                <c:pt idx="948">
                  <c:v>44434</c:v>
                </c:pt>
                <c:pt idx="949">
                  <c:v>44435</c:v>
                </c:pt>
                <c:pt idx="950">
                  <c:v>44438</c:v>
                </c:pt>
                <c:pt idx="951">
                  <c:v>44439</c:v>
                </c:pt>
                <c:pt idx="952">
                  <c:v>44440</c:v>
                </c:pt>
                <c:pt idx="953">
                  <c:v>44441</c:v>
                </c:pt>
                <c:pt idx="954">
                  <c:v>44442</c:v>
                </c:pt>
                <c:pt idx="955">
                  <c:v>44445</c:v>
                </c:pt>
                <c:pt idx="956">
                  <c:v>44446</c:v>
                </c:pt>
                <c:pt idx="957">
                  <c:v>44447</c:v>
                </c:pt>
                <c:pt idx="958">
                  <c:v>44448</c:v>
                </c:pt>
                <c:pt idx="959">
                  <c:v>44449</c:v>
                </c:pt>
                <c:pt idx="960">
                  <c:v>44452</c:v>
                </c:pt>
                <c:pt idx="961">
                  <c:v>44453</c:v>
                </c:pt>
                <c:pt idx="962">
                  <c:v>44454</c:v>
                </c:pt>
                <c:pt idx="963">
                  <c:v>44455</c:v>
                </c:pt>
                <c:pt idx="964">
                  <c:v>44456</c:v>
                </c:pt>
                <c:pt idx="965">
                  <c:v>44459</c:v>
                </c:pt>
                <c:pt idx="966">
                  <c:v>44460</c:v>
                </c:pt>
                <c:pt idx="967">
                  <c:v>44461</c:v>
                </c:pt>
                <c:pt idx="968">
                  <c:v>44462</c:v>
                </c:pt>
                <c:pt idx="969">
                  <c:v>44463</c:v>
                </c:pt>
                <c:pt idx="970">
                  <c:v>44466</c:v>
                </c:pt>
                <c:pt idx="971">
                  <c:v>44467</c:v>
                </c:pt>
                <c:pt idx="972">
                  <c:v>44468</c:v>
                </c:pt>
                <c:pt idx="973">
                  <c:v>44469</c:v>
                </c:pt>
                <c:pt idx="974">
                  <c:v>44470</c:v>
                </c:pt>
                <c:pt idx="975">
                  <c:v>44473</c:v>
                </c:pt>
                <c:pt idx="976">
                  <c:v>44474</c:v>
                </c:pt>
                <c:pt idx="977">
                  <c:v>44475</c:v>
                </c:pt>
                <c:pt idx="978">
                  <c:v>44476</c:v>
                </c:pt>
                <c:pt idx="979">
                  <c:v>44477</c:v>
                </c:pt>
                <c:pt idx="980">
                  <c:v>44480</c:v>
                </c:pt>
                <c:pt idx="981">
                  <c:v>44481</c:v>
                </c:pt>
                <c:pt idx="982">
                  <c:v>44482</c:v>
                </c:pt>
                <c:pt idx="983">
                  <c:v>44483</c:v>
                </c:pt>
                <c:pt idx="984">
                  <c:v>44484</c:v>
                </c:pt>
                <c:pt idx="985">
                  <c:v>44487</c:v>
                </c:pt>
                <c:pt idx="986">
                  <c:v>44488</c:v>
                </c:pt>
                <c:pt idx="987">
                  <c:v>44489</c:v>
                </c:pt>
                <c:pt idx="988">
                  <c:v>44490</c:v>
                </c:pt>
                <c:pt idx="989">
                  <c:v>44491</c:v>
                </c:pt>
                <c:pt idx="990">
                  <c:v>44494</c:v>
                </c:pt>
                <c:pt idx="991">
                  <c:v>44495</c:v>
                </c:pt>
                <c:pt idx="992">
                  <c:v>44496</c:v>
                </c:pt>
                <c:pt idx="993">
                  <c:v>44497</c:v>
                </c:pt>
                <c:pt idx="994">
                  <c:v>44498</c:v>
                </c:pt>
                <c:pt idx="995">
                  <c:v>44501</c:v>
                </c:pt>
                <c:pt idx="996">
                  <c:v>44502</c:v>
                </c:pt>
                <c:pt idx="997">
                  <c:v>44503</c:v>
                </c:pt>
                <c:pt idx="998">
                  <c:v>44504</c:v>
                </c:pt>
                <c:pt idx="999">
                  <c:v>44505</c:v>
                </c:pt>
                <c:pt idx="1000">
                  <c:v>44508</c:v>
                </c:pt>
                <c:pt idx="1001">
                  <c:v>44509</c:v>
                </c:pt>
                <c:pt idx="1002">
                  <c:v>44510</c:v>
                </c:pt>
                <c:pt idx="1003">
                  <c:v>44511</c:v>
                </c:pt>
                <c:pt idx="1004">
                  <c:v>44512</c:v>
                </c:pt>
                <c:pt idx="1005">
                  <c:v>44515</c:v>
                </c:pt>
                <c:pt idx="1006">
                  <c:v>44516</c:v>
                </c:pt>
                <c:pt idx="1007">
                  <c:v>44517</c:v>
                </c:pt>
                <c:pt idx="1008">
                  <c:v>44518</c:v>
                </c:pt>
                <c:pt idx="1009">
                  <c:v>44519</c:v>
                </c:pt>
                <c:pt idx="1010">
                  <c:v>44522</c:v>
                </c:pt>
                <c:pt idx="1011">
                  <c:v>44523</c:v>
                </c:pt>
                <c:pt idx="1012">
                  <c:v>44524</c:v>
                </c:pt>
                <c:pt idx="1013">
                  <c:v>44525</c:v>
                </c:pt>
                <c:pt idx="1014">
                  <c:v>44526</c:v>
                </c:pt>
                <c:pt idx="1015">
                  <c:v>44529</c:v>
                </c:pt>
                <c:pt idx="1016">
                  <c:v>44530</c:v>
                </c:pt>
                <c:pt idx="1017">
                  <c:v>44531</c:v>
                </c:pt>
                <c:pt idx="1018">
                  <c:v>44532</c:v>
                </c:pt>
                <c:pt idx="1019">
                  <c:v>44533</c:v>
                </c:pt>
                <c:pt idx="1020">
                  <c:v>44536</c:v>
                </c:pt>
                <c:pt idx="1021">
                  <c:v>44537</c:v>
                </c:pt>
                <c:pt idx="1022">
                  <c:v>44538</c:v>
                </c:pt>
                <c:pt idx="1023">
                  <c:v>44539</c:v>
                </c:pt>
                <c:pt idx="1024">
                  <c:v>44540</c:v>
                </c:pt>
                <c:pt idx="1025">
                  <c:v>44543</c:v>
                </c:pt>
                <c:pt idx="1026">
                  <c:v>44544</c:v>
                </c:pt>
                <c:pt idx="1027">
                  <c:v>44545</c:v>
                </c:pt>
                <c:pt idx="1028">
                  <c:v>44554</c:v>
                </c:pt>
                <c:pt idx="1029">
                  <c:v>44561</c:v>
                </c:pt>
                <c:pt idx="1030">
                  <c:v>44568</c:v>
                </c:pt>
                <c:pt idx="1031">
                  <c:v>44575</c:v>
                </c:pt>
                <c:pt idx="1032">
                  <c:v>44582</c:v>
                </c:pt>
                <c:pt idx="1033">
                  <c:v>44589</c:v>
                </c:pt>
                <c:pt idx="1034">
                  <c:v>44596</c:v>
                </c:pt>
                <c:pt idx="1035">
                  <c:v>44603</c:v>
                </c:pt>
                <c:pt idx="1036">
                  <c:v>44610</c:v>
                </c:pt>
                <c:pt idx="1037">
                  <c:v>44617</c:v>
                </c:pt>
                <c:pt idx="1038">
                  <c:v>44624</c:v>
                </c:pt>
                <c:pt idx="1039">
                  <c:v>44631</c:v>
                </c:pt>
                <c:pt idx="1040">
                  <c:v>44638</c:v>
                </c:pt>
                <c:pt idx="1041">
                  <c:v>44645</c:v>
                </c:pt>
                <c:pt idx="1042">
                  <c:v>44652</c:v>
                </c:pt>
                <c:pt idx="1043">
                  <c:v>44659</c:v>
                </c:pt>
                <c:pt idx="1044">
                  <c:v>44666</c:v>
                </c:pt>
                <c:pt idx="1045">
                  <c:v>44673</c:v>
                </c:pt>
                <c:pt idx="1046">
                  <c:v>44680</c:v>
                </c:pt>
                <c:pt idx="1047">
                  <c:v>44687</c:v>
                </c:pt>
                <c:pt idx="1048">
                  <c:v>44694</c:v>
                </c:pt>
                <c:pt idx="1049">
                  <c:v>44701</c:v>
                </c:pt>
                <c:pt idx="1050">
                  <c:v>44708</c:v>
                </c:pt>
                <c:pt idx="1051">
                  <c:v>44715</c:v>
                </c:pt>
                <c:pt idx="1052">
                  <c:v>44722</c:v>
                </c:pt>
                <c:pt idx="1053">
                  <c:v>44729</c:v>
                </c:pt>
                <c:pt idx="1054">
                  <c:v>44736</c:v>
                </c:pt>
                <c:pt idx="1055">
                  <c:v>44743</c:v>
                </c:pt>
                <c:pt idx="1056">
                  <c:v>44750</c:v>
                </c:pt>
                <c:pt idx="1057">
                  <c:v>44757</c:v>
                </c:pt>
                <c:pt idx="1058">
                  <c:v>44764</c:v>
                </c:pt>
                <c:pt idx="1059">
                  <c:v>44771</c:v>
                </c:pt>
                <c:pt idx="1060">
                  <c:v>44778</c:v>
                </c:pt>
                <c:pt idx="1061">
                  <c:v>44785</c:v>
                </c:pt>
                <c:pt idx="1062">
                  <c:v>44792</c:v>
                </c:pt>
                <c:pt idx="1063">
                  <c:v>44799</c:v>
                </c:pt>
                <c:pt idx="1064">
                  <c:v>44806</c:v>
                </c:pt>
                <c:pt idx="1065">
                  <c:v>44813</c:v>
                </c:pt>
                <c:pt idx="1066">
                  <c:v>44820</c:v>
                </c:pt>
                <c:pt idx="1067">
                  <c:v>44827</c:v>
                </c:pt>
                <c:pt idx="1068">
                  <c:v>44834</c:v>
                </c:pt>
                <c:pt idx="1069">
                  <c:v>44841</c:v>
                </c:pt>
                <c:pt idx="1070">
                  <c:v>44848</c:v>
                </c:pt>
                <c:pt idx="1071">
                  <c:v>44855</c:v>
                </c:pt>
                <c:pt idx="1072">
                  <c:v>44862</c:v>
                </c:pt>
                <c:pt idx="1073">
                  <c:v>44869</c:v>
                </c:pt>
                <c:pt idx="1074">
                  <c:v>44876</c:v>
                </c:pt>
                <c:pt idx="1075">
                  <c:v>44883</c:v>
                </c:pt>
                <c:pt idx="1076">
                  <c:v>44890</c:v>
                </c:pt>
                <c:pt idx="1077">
                  <c:v>44897</c:v>
                </c:pt>
                <c:pt idx="1078">
                  <c:v>44904</c:v>
                </c:pt>
                <c:pt idx="1079">
                  <c:v>44911</c:v>
                </c:pt>
                <c:pt idx="1080">
                  <c:v>44918</c:v>
                </c:pt>
                <c:pt idx="1081">
                  <c:v>44925</c:v>
                </c:pt>
                <c:pt idx="1082">
                  <c:v>44932</c:v>
                </c:pt>
                <c:pt idx="1083">
                  <c:v>44939</c:v>
                </c:pt>
                <c:pt idx="1084">
                  <c:v>44946</c:v>
                </c:pt>
                <c:pt idx="1085">
                  <c:v>44953</c:v>
                </c:pt>
                <c:pt idx="1086">
                  <c:v>44960</c:v>
                </c:pt>
                <c:pt idx="1087">
                  <c:v>44967</c:v>
                </c:pt>
                <c:pt idx="1088">
                  <c:v>44974</c:v>
                </c:pt>
                <c:pt idx="1089">
                  <c:v>44981</c:v>
                </c:pt>
                <c:pt idx="1090">
                  <c:v>44988</c:v>
                </c:pt>
                <c:pt idx="1091">
                  <c:v>44995</c:v>
                </c:pt>
                <c:pt idx="1092">
                  <c:v>45002</c:v>
                </c:pt>
                <c:pt idx="1093">
                  <c:v>45009</c:v>
                </c:pt>
                <c:pt idx="1094">
                  <c:v>45016</c:v>
                </c:pt>
                <c:pt idx="1095">
                  <c:v>45023</c:v>
                </c:pt>
                <c:pt idx="1096">
                  <c:v>45030</c:v>
                </c:pt>
                <c:pt idx="1097">
                  <c:v>45037</c:v>
                </c:pt>
                <c:pt idx="1098">
                  <c:v>45044</c:v>
                </c:pt>
                <c:pt idx="1099">
                  <c:v>45051</c:v>
                </c:pt>
                <c:pt idx="1100">
                  <c:v>45058</c:v>
                </c:pt>
                <c:pt idx="1101">
                  <c:v>45065</c:v>
                </c:pt>
                <c:pt idx="1102">
                  <c:v>45072</c:v>
                </c:pt>
                <c:pt idx="1103">
                  <c:v>45079</c:v>
                </c:pt>
                <c:pt idx="1104">
                  <c:v>45086</c:v>
                </c:pt>
                <c:pt idx="1105">
                  <c:v>45093</c:v>
                </c:pt>
                <c:pt idx="1106">
                  <c:v>45100</c:v>
                </c:pt>
                <c:pt idx="1107">
                  <c:v>45107</c:v>
                </c:pt>
                <c:pt idx="1108">
                  <c:v>45114</c:v>
                </c:pt>
                <c:pt idx="1109">
                  <c:v>45121</c:v>
                </c:pt>
                <c:pt idx="1110">
                  <c:v>45128</c:v>
                </c:pt>
                <c:pt idx="1111">
                  <c:v>45135</c:v>
                </c:pt>
                <c:pt idx="1112">
                  <c:v>45142</c:v>
                </c:pt>
                <c:pt idx="1113">
                  <c:v>45149</c:v>
                </c:pt>
                <c:pt idx="1114">
                  <c:v>45156</c:v>
                </c:pt>
                <c:pt idx="1115">
                  <c:v>45163</c:v>
                </c:pt>
                <c:pt idx="1116">
                  <c:v>45170</c:v>
                </c:pt>
                <c:pt idx="1117">
                  <c:v>45177</c:v>
                </c:pt>
                <c:pt idx="1118">
                  <c:v>45184</c:v>
                </c:pt>
                <c:pt idx="1119">
                  <c:v>45191</c:v>
                </c:pt>
              </c:numCache>
            </c:numRef>
          </c:cat>
          <c:val>
            <c:numRef>
              <c:f>Graph!$B$7:$B$2005</c:f>
              <c:numCache>
                <c:formatCode>#,##0</c:formatCode>
                <c:ptCount val="1999"/>
                <c:pt idx="0">
                  <c:v>1339</c:v>
                </c:pt>
                <c:pt idx="1">
                  <c:v>1357</c:v>
                </c:pt>
                <c:pt idx="2">
                  <c:v>1344</c:v>
                </c:pt>
                <c:pt idx="3">
                  <c:v>1340</c:v>
                </c:pt>
                <c:pt idx="4">
                  <c:v>1330</c:v>
                </c:pt>
                <c:pt idx="5">
                  <c:v>1321</c:v>
                </c:pt>
                <c:pt idx="6">
                  <c:v>1324</c:v>
                </c:pt>
                <c:pt idx="7">
                  <c:v>1320</c:v>
                </c:pt>
                <c:pt idx="8">
                  <c:v>1309</c:v>
                </c:pt>
                <c:pt idx="9">
                  <c:v>1307</c:v>
                </c:pt>
                <c:pt idx="10">
                  <c:v>1322</c:v>
                </c:pt>
                <c:pt idx="11">
                  <c:v>1349</c:v>
                </c:pt>
                <c:pt idx="12">
                  <c:v>1322</c:v>
                </c:pt>
                <c:pt idx="13">
                  <c:v>1351</c:v>
                </c:pt>
                <c:pt idx="14">
                  <c:v>1350</c:v>
                </c:pt>
                <c:pt idx="15">
                  <c:v>1369</c:v>
                </c:pt>
                <c:pt idx="16">
                  <c:v>1366</c:v>
                </c:pt>
                <c:pt idx="17">
                  <c:v>1351</c:v>
                </c:pt>
                <c:pt idx="18">
                  <c:v>1331</c:v>
                </c:pt>
                <c:pt idx="19">
                  <c:v>1344</c:v>
                </c:pt>
                <c:pt idx="20">
                  <c:v>1366</c:v>
                </c:pt>
                <c:pt idx="21">
                  <c:v>1409</c:v>
                </c:pt>
                <c:pt idx="22">
                  <c:v>1425</c:v>
                </c:pt>
                <c:pt idx="23">
                  <c:v>1420</c:v>
                </c:pt>
                <c:pt idx="24">
                  <c:v>1403</c:v>
                </c:pt>
                <c:pt idx="25">
                  <c:v>1369</c:v>
                </c:pt>
                <c:pt idx="26">
                  <c:v>1383</c:v>
                </c:pt>
                <c:pt idx="27">
                  <c:v>1368</c:v>
                </c:pt>
                <c:pt idx="28">
                  <c:v>1390</c:v>
                </c:pt>
                <c:pt idx="29">
                  <c:v>1383</c:v>
                </c:pt>
                <c:pt idx="30">
                  <c:v>1391</c:v>
                </c:pt>
                <c:pt idx="31">
                  <c:v>1391</c:v>
                </c:pt>
                <c:pt idx="32">
                  <c:v>1394</c:v>
                </c:pt>
                <c:pt idx="33">
                  <c:v>1420</c:v>
                </c:pt>
                <c:pt idx="34">
                  <c:v>1409</c:v>
                </c:pt>
                <c:pt idx="35">
                  <c:v>1393</c:v>
                </c:pt>
                <c:pt idx="36">
                  <c:v>1382</c:v>
                </c:pt>
                <c:pt idx="37">
                  <c:v>1381</c:v>
                </c:pt>
                <c:pt idx="38">
                  <c:v>1299</c:v>
                </c:pt>
                <c:pt idx="39">
                  <c:v>1272</c:v>
                </c:pt>
                <c:pt idx="40">
                  <c:v>1273</c:v>
                </c:pt>
                <c:pt idx="41">
                  <c:v>1265</c:v>
                </c:pt>
                <c:pt idx="42">
                  <c:v>1253</c:v>
                </c:pt>
                <c:pt idx="43">
                  <c:v>1254</c:v>
                </c:pt>
                <c:pt idx="44">
                  <c:v>1253</c:v>
                </c:pt>
                <c:pt idx="45">
                  <c:v>1232</c:v>
                </c:pt>
                <c:pt idx="46">
                  <c:v>1218</c:v>
                </c:pt>
                <c:pt idx="47">
                  <c:v>1211</c:v>
                </c:pt>
                <c:pt idx="48">
                  <c:v>1173</c:v>
                </c:pt>
                <c:pt idx="49">
                  <c:v>1175</c:v>
                </c:pt>
                <c:pt idx="50">
                  <c:v>1174</c:v>
                </c:pt>
                <c:pt idx="51">
                  <c:v>1172</c:v>
                </c:pt>
                <c:pt idx="52">
                  <c:v>1157</c:v>
                </c:pt>
                <c:pt idx="53">
                  <c:v>1133</c:v>
                </c:pt>
                <c:pt idx="54">
                  <c:v>1133</c:v>
                </c:pt>
                <c:pt idx="55">
                  <c:v>1150</c:v>
                </c:pt>
                <c:pt idx="56">
                  <c:v>1129</c:v>
                </c:pt>
                <c:pt idx="57">
                  <c:v>1139</c:v>
                </c:pt>
                <c:pt idx="58">
                  <c:v>1132</c:v>
                </c:pt>
                <c:pt idx="59">
                  <c:v>1124</c:v>
                </c:pt>
                <c:pt idx="60">
                  <c:v>1129</c:v>
                </c:pt>
                <c:pt idx="61">
                  <c:v>1023</c:v>
                </c:pt>
                <c:pt idx="62">
                  <c:v>1026</c:v>
                </c:pt>
                <c:pt idx="63">
                  <c:v>1027</c:v>
                </c:pt>
                <c:pt idx="64">
                  <c:v>1045</c:v>
                </c:pt>
                <c:pt idx="65">
                  <c:v>1076</c:v>
                </c:pt>
                <c:pt idx="66">
                  <c:v>1079</c:v>
                </c:pt>
                <c:pt idx="67">
                  <c:v>1074</c:v>
                </c:pt>
                <c:pt idx="68">
                  <c:v>1088</c:v>
                </c:pt>
                <c:pt idx="69">
                  <c:v>1088</c:v>
                </c:pt>
                <c:pt idx="70">
                  <c:v>1133</c:v>
                </c:pt>
                <c:pt idx="71">
                  <c:v>1119</c:v>
                </c:pt>
                <c:pt idx="72">
                  <c:v>1113</c:v>
                </c:pt>
                <c:pt idx="73">
                  <c:v>1127</c:v>
                </c:pt>
                <c:pt idx="74">
                  <c:v>1124</c:v>
                </c:pt>
                <c:pt idx="75">
                  <c:v>1137</c:v>
                </c:pt>
                <c:pt idx="76">
                  <c:v>1126</c:v>
                </c:pt>
                <c:pt idx="77">
                  <c:v>1128</c:v>
                </c:pt>
                <c:pt idx="78">
                  <c:v>1139</c:v>
                </c:pt>
                <c:pt idx="79">
                  <c:v>1131</c:v>
                </c:pt>
                <c:pt idx="80">
                  <c:v>1145</c:v>
                </c:pt>
                <c:pt idx="81">
                  <c:v>1109</c:v>
                </c:pt>
                <c:pt idx="82">
                  <c:v>1253</c:v>
                </c:pt>
                <c:pt idx="83">
                  <c:v>1267</c:v>
                </c:pt>
                <c:pt idx="84">
                  <c:v>1264</c:v>
                </c:pt>
                <c:pt idx="85">
                  <c:v>1241</c:v>
                </c:pt>
                <c:pt idx="86">
                  <c:v>1269</c:v>
                </c:pt>
                <c:pt idx="87">
                  <c:v>1273</c:v>
                </c:pt>
                <c:pt idx="88">
                  <c:v>1265</c:v>
                </c:pt>
                <c:pt idx="89">
                  <c:v>1257</c:v>
                </c:pt>
                <c:pt idx="90">
                  <c:v>1262</c:v>
                </c:pt>
                <c:pt idx="91">
                  <c:v>1239</c:v>
                </c:pt>
                <c:pt idx="92">
                  <c:v>1249</c:v>
                </c:pt>
                <c:pt idx="93">
                  <c:v>1244</c:v>
                </c:pt>
                <c:pt idx="94">
                  <c:v>1246</c:v>
                </c:pt>
                <c:pt idx="95">
                  <c:v>1265</c:v>
                </c:pt>
                <c:pt idx="96">
                  <c:v>1233</c:v>
                </c:pt>
                <c:pt idx="97">
                  <c:v>1223</c:v>
                </c:pt>
                <c:pt idx="98">
                  <c:v>1226</c:v>
                </c:pt>
                <c:pt idx="99">
                  <c:v>1227</c:v>
                </c:pt>
                <c:pt idx="100">
                  <c:v>1232</c:v>
                </c:pt>
                <c:pt idx="101">
                  <c:v>1237</c:v>
                </c:pt>
                <c:pt idx="102">
                  <c:v>1234</c:v>
                </c:pt>
                <c:pt idx="103">
                  <c:v>1228</c:v>
                </c:pt>
                <c:pt idx="104">
                  <c:v>1205</c:v>
                </c:pt>
                <c:pt idx="105">
                  <c:v>1306</c:v>
                </c:pt>
                <c:pt idx="106">
                  <c:v>1325</c:v>
                </c:pt>
                <c:pt idx="107">
                  <c:v>1338</c:v>
                </c:pt>
                <c:pt idx="108">
                  <c:v>1330</c:v>
                </c:pt>
                <c:pt idx="109">
                  <c:v>1330</c:v>
                </c:pt>
                <c:pt idx="110">
                  <c:v>1326</c:v>
                </c:pt>
                <c:pt idx="111">
                  <c:v>1303</c:v>
                </c:pt>
                <c:pt idx="112">
                  <c:v>1301</c:v>
                </c:pt>
                <c:pt idx="113">
                  <c:v>1291</c:v>
                </c:pt>
                <c:pt idx="114">
                  <c:v>1269</c:v>
                </c:pt>
                <c:pt idx="115">
                  <c:v>1276</c:v>
                </c:pt>
                <c:pt idx="116">
                  <c:v>1277</c:v>
                </c:pt>
                <c:pt idx="117">
                  <c:v>1277</c:v>
                </c:pt>
                <c:pt idx="118">
                  <c:v>1281</c:v>
                </c:pt>
                <c:pt idx="119">
                  <c:v>1273</c:v>
                </c:pt>
                <c:pt idx="120">
                  <c:v>1255</c:v>
                </c:pt>
                <c:pt idx="121">
                  <c:v>1258</c:v>
                </c:pt>
                <c:pt idx="122">
                  <c:v>1251</c:v>
                </c:pt>
                <c:pt idx="123">
                  <c:v>1253</c:v>
                </c:pt>
                <c:pt idx="124">
                  <c:v>1259</c:v>
                </c:pt>
                <c:pt idx="125">
                  <c:v>1532</c:v>
                </c:pt>
                <c:pt idx="126">
                  <c:v>1523</c:v>
                </c:pt>
                <c:pt idx="127">
                  <c:v>1492</c:v>
                </c:pt>
                <c:pt idx="128">
                  <c:v>1445</c:v>
                </c:pt>
                <c:pt idx="129">
                  <c:v>1439</c:v>
                </c:pt>
                <c:pt idx="130">
                  <c:v>1467</c:v>
                </c:pt>
                <c:pt idx="131">
                  <c:v>1448</c:v>
                </c:pt>
                <c:pt idx="132">
                  <c:v>1434</c:v>
                </c:pt>
                <c:pt idx="133">
                  <c:v>1441</c:v>
                </c:pt>
                <c:pt idx="134">
                  <c:v>1443</c:v>
                </c:pt>
                <c:pt idx="135">
                  <c:v>1429</c:v>
                </c:pt>
                <c:pt idx="136">
                  <c:v>1413</c:v>
                </c:pt>
                <c:pt idx="137">
                  <c:v>1407</c:v>
                </c:pt>
                <c:pt idx="138">
                  <c:v>1414</c:v>
                </c:pt>
                <c:pt idx="139">
                  <c:v>1406</c:v>
                </c:pt>
                <c:pt idx="140">
                  <c:v>1416</c:v>
                </c:pt>
                <c:pt idx="141">
                  <c:v>1426</c:v>
                </c:pt>
                <c:pt idx="142">
                  <c:v>1440</c:v>
                </c:pt>
                <c:pt idx="143">
                  <c:v>1441</c:v>
                </c:pt>
                <c:pt idx="144">
                  <c:v>1438</c:v>
                </c:pt>
                <c:pt idx="145">
                  <c:v>1432</c:v>
                </c:pt>
                <c:pt idx="146">
                  <c:v>1429</c:v>
                </c:pt>
                <c:pt idx="147">
                  <c:v>1536</c:v>
                </c:pt>
                <c:pt idx="148">
                  <c:v>1605</c:v>
                </c:pt>
                <c:pt idx="149">
                  <c:v>1593</c:v>
                </c:pt>
                <c:pt idx="150">
                  <c:v>1597</c:v>
                </c:pt>
                <c:pt idx="151">
                  <c:v>1608</c:v>
                </c:pt>
                <c:pt idx="152">
                  <c:v>1606</c:v>
                </c:pt>
                <c:pt idx="153">
                  <c:v>1596</c:v>
                </c:pt>
                <c:pt idx="154">
                  <c:v>1594</c:v>
                </c:pt>
                <c:pt idx="155">
                  <c:v>1582</c:v>
                </c:pt>
                <c:pt idx="156">
                  <c:v>1559</c:v>
                </c:pt>
                <c:pt idx="157">
                  <c:v>1563</c:v>
                </c:pt>
                <c:pt idx="158">
                  <c:v>1579</c:v>
                </c:pt>
                <c:pt idx="159">
                  <c:v>1605</c:v>
                </c:pt>
                <c:pt idx="160">
                  <c:v>1619</c:v>
                </c:pt>
                <c:pt idx="161">
                  <c:v>1613</c:v>
                </c:pt>
                <c:pt idx="162">
                  <c:v>1620</c:v>
                </c:pt>
                <c:pt idx="163">
                  <c:v>1618</c:v>
                </c:pt>
                <c:pt idx="164">
                  <c:v>1621</c:v>
                </c:pt>
                <c:pt idx="165">
                  <c:v>1629</c:v>
                </c:pt>
                <c:pt idx="166">
                  <c:v>1620</c:v>
                </c:pt>
                <c:pt idx="167">
                  <c:v>1619</c:v>
                </c:pt>
                <c:pt idx="168">
                  <c:v>1615</c:v>
                </c:pt>
                <c:pt idx="169">
                  <c:v>1612</c:v>
                </c:pt>
                <c:pt idx="170">
                  <c:v>1718</c:v>
                </c:pt>
                <c:pt idx="171">
                  <c:v>1740</c:v>
                </c:pt>
                <c:pt idx="172">
                  <c:v>1712</c:v>
                </c:pt>
                <c:pt idx="173">
                  <c:v>1705</c:v>
                </c:pt>
                <c:pt idx="174">
                  <c:v>1695</c:v>
                </c:pt>
                <c:pt idx="175">
                  <c:v>1648</c:v>
                </c:pt>
                <c:pt idx="176">
                  <c:v>1641</c:v>
                </c:pt>
                <c:pt idx="177">
                  <c:v>1642</c:v>
                </c:pt>
                <c:pt idx="178">
                  <c:v>1651</c:v>
                </c:pt>
                <c:pt idx="179">
                  <c:v>1647</c:v>
                </c:pt>
                <c:pt idx="180">
                  <c:v>1651</c:v>
                </c:pt>
                <c:pt idx="181">
                  <c:v>1653</c:v>
                </c:pt>
                <c:pt idx="182">
                  <c:v>1638</c:v>
                </c:pt>
                <c:pt idx="183">
                  <c:v>1636</c:v>
                </c:pt>
                <c:pt idx="184">
                  <c:v>1631</c:v>
                </c:pt>
                <c:pt idx="185">
                  <c:v>1625</c:v>
                </c:pt>
                <c:pt idx="186">
                  <c:v>1649</c:v>
                </c:pt>
                <c:pt idx="187">
                  <c:v>1649</c:v>
                </c:pt>
                <c:pt idx="188">
                  <c:v>1622</c:v>
                </c:pt>
                <c:pt idx="189">
                  <c:v>1624</c:v>
                </c:pt>
                <c:pt idx="190">
                  <c:v>1624</c:v>
                </c:pt>
                <c:pt idx="191">
                  <c:v>1625</c:v>
                </c:pt>
                <c:pt idx="192">
                  <c:v>1610</c:v>
                </c:pt>
                <c:pt idx="193">
                  <c:v>1611</c:v>
                </c:pt>
                <c:pt idx="194">
                  <c:v>1607</c:v>
                </c:pt>
                <c:pt idx="195">
                  <c:v>1593</c:v>
                </c:pt>
                <c:pt idx="196">
                  <c:v>1607</c:v>
                </c:pt>
                <c:pt idx="197">
                  <c:v>1610</c:v>
                </c:pt>
                <c:pt idx="198">
                  <c:v>1577</c:v>
                </c:pt>
                <c:pt idx="199">
                  <c:v>1570</c:v>
                </c:pt>
                <c:pt idx="200">
                  <c:v>1394</c:v>
                </c:pt>
                <c:pt idx="201">
                  <c:v>1599</c:v>
                </c:pt>
                <c:pt idx="202">
                  <c:v>1598</c:v>
                </c:pt>
                <c:pt idx="203">
                  <c:v>1598</c:v>
                </c:pt>
                <c:pt idx="204">
                  <c:v>1595</c:v>
                </c:pt>
                <c:pt idx="205">
                  <c:v>1599</c:v>
                </c:pt>
                <c:pt idx="206">
                  <c:v>1596</c:v>
                </c:pt>
                <c:pt idx="207">
                  <c:v>1602</c:v>
                </c:pt>
                <c:pt idx="208">
                  <c:v>1606</c:v>
                </c:pt>
                <c:pt idx="209">
                  <c:v>1609</c:v>
                </c:pt>
                <c:pt idx="210">
                  <c:v>1604</c:v>
                </c:pt>
                <c:pt idx="211">
                  <c:v>1597</c:v>
                </c:pt>
                <c:pt idx="212">
                  <c:v>1598</c:v>
                </c:pt>
                <c:pt idx="213">
                  <c:v>1667</c:v>
                </c:pt>
                <c:pt idx="214">
                  <c:v>1699</c:v>
                </c:pt>
                <c:pt idx="215">
                  <c:v>1691</c:v>
                </c:pt>
                <c:pt idx="216">
                  <c:v>1690</c:v>
                </c:pt>
                <c:pt idx="217">
                  <c:v>1686</c:v>
                </c:pt>
                <c:pt idx="218">
                  <c:v>1665</c:v>
                </c:pt>
                <c:pt idx="219">
                  <c:v>1662</c:v>
                </c:pt>
                <c:pt idx="220">
                  <c:v>1634</c:v>
                </c:pt>
                <c:pt idx="221">
                  <c:v>1621</c:v>
                </c:pt>
                <c:pt idx="222">
                  <c:v>1639</c:v>
                </c:pt>
                <c:pt idx="223">
                  <c:v>1619</c:v>
                </c:pt>
                <c:pt idx="224">
                  <c:v>1651</c:v>
                </c:pt>
                <c:pt idx="225">
                  <c:v>1645</c:v>
                </c:pt>
                <c:pt idx="226">
                  <c:v>1641</c:v>
                </c:pt>
                <c:pt idx="227">
                  <c:v>1631</c:v>
                </c:pt>
                <c:pt idx="228">
                  <c:v>1636</c:v>
                </c:pt>
                <c:pt idx="229">
                  <c:v>1616</c:v>
                </c:pt>
                <c:pt idx="230">
                  <c:v>1613</c:v>
                </c:pt>
                <c:pt idx="231">
                  <c:v>1583</c:v>
                </c:pt>
                <c:pt idx="232">
                  <c:v>1621</c:v>
                </c:pt>
                <c:pt idx="233">
                  <c:v>1579</c:v>
                </c:pt>
                <c:pt idx="234">
                  <c:v>1575</c:v>
                </c:pt>
                <c:pt idx="235">
                  <c:v>1575</c:v>
                </c:pt>
                <c:pt idx="236">
                  <c:v>1801</c:v>
                </c:pt>
                <c:pt idx="237">
                  <c:v>1642</c:v>
                </c:pt>
                <c:pt idx="238">
                  <c:v>1602</c:v>
                </c:pt>
                <c:pt idx="239">
                  <c:v>1595</c:v>
                </c:pt>
                <c:pt idx="240">
                  <c:v>1601</c:v>
                </c:pt>
                <c:pt idx="241">
                  <c:v>1535</c:v>
                </c:pt>
                <c:pt idx="242">
                  <c:v>1532</c:v>
                </c:pt>
                <c:pt idx="243">
                  <c:v>1527</c:v>
                </c:pt>
                <c:pt idx="244">
                  <c:v>1517</c:v>
                </c:pt>
                <c:pt idx="245">
                  <c:v>1465</c:v>
                </c:pt>
                <c:pt idx="246">
                  <c:v>1436</c:v>
                </c:pt>
                <c:pt idx="247">
                  <c:v>1417</c:v>
                </c:pt>
                <c:pt idx="248">
                  <c:v>1435</c:v>
                </c:pt>
                <c:pt idx="249">
                  <c:v>1440</c:v>
                </c:pt>
                <c:pt idx="250">
                  <c:v>1411</c:v>
                </c:pt>
                <c:pt idx="251">
                  <c:v>1422</c:v>
                </c:pt>
                <c:pt idx="252">
                  <c:v>1418</c:v>
                </c:pt>
                <c:pt idx="253">
                  <c:v>1404</c:v>
                </c:pt>
                <c:pt idx="254">
                  <c:v>1417</c:v>
                </c:pt>
                <c:pt idx="255">
                  <c:v>1414</c:v>
                </c:pt>
                <c:pt idx="256">
                  <c:v>1487</c:v>
                </c:pt>
                <c:pt idx="257">
                  <c:v>1553</c:v>
                </c:pt>
                <c:pt idx="258">
                  <c:v>1550</c:v>
                </c:pt>
                <c:pt idx="259">
                  <c:v>1569</c:v>
                </c:pt>
                <c:pt idx="260">
                  <c:v>1598</c:v>
                </c:pt>
                <c:pt idx="261">
                  <c:v>1589</c:v>
                </c:pt>
                <c:pt idx="262">
                  <c:v>1553</c:v>
                </c:pt>
                <c:pt idx="263">
                  <c:v>1528</c:v>
                </c:pt>
                <c:pt idx="264">
                  <c:v>1528</c:v>
                </c:pt>
                <c:pt idx="265">
                  <c:v>1528</c:v>
                </c:pt>
                <c:pt idx="266">
                  <c:v>1487</c:v>
                </c:pt>
                <c:pt idx="267">
                  <c:v>1631</c:v>
                </c:pt>
                <c:pt idx="268">
                  <c:v>1609</c:v>
                </c:pt>
                <c:pt idx="269">
                  <c:v>1621</c:v>
                </c:pt>
                <c:pt idx="270">
                  <c:v>1601</c:v>
                </c:pt>
                <c:pt idx="271">
                  <c:v>1596</c:v>
                </c:pt>
                <c:pt idx="272">
                  <c:v>1612</c:v>
                </c:pt>
                <c:pt idx="273">
                  <c:v>1612</c:v>
                </c:pt>
                <c:pt idx="274">
                  <c:v>1592</c:v>
                </c:pt>
                <c:pt idx="275">
                  <c:v>1604</c:v>
                </c:pt>
                <c:pt idx="276">
                  <c:v>1583</c:v>
                </c:pt>
                <c:pt idx="277">
                  <c:v>1597</c:v>
                </c:pt>
                <c:pt idx="278">
                  <c:v>1585</c:v>
                </c:pt>
                <c:pt idx="279">
                  <c:v>1572</c:v>
                </c:pt>
                <c:pt idx="280">
                  <c:v>1562</c:v>
                </c:pt>
                <c:pt idx="281">
                  <c:v>1541</c:v>
                </c:pt>
                <c:pt idx="282">
                  <c:v>1530</c:v>
                </c:pt>
                <c:pt idx="283">
                  <c:v>1531</c:v>
                </c:pt>
                <c:pt idx="284">
                  <c:v>1536</c:v>
                </c:pt>
                <c:pt idx="285">
                  <c:v>1573</c:v>
                </c:pt>
                <c:pt idx="286">
                  <c:v>1589</c:v>
                </c:pt>
                <c:pt idx="287">
                  <c:v>1586</c:v>
                </c:pt>
                <c:pt idx="288">
                  <c:v>1580</c:v>
                </c:pt>
                <c:pt idx="289">
                  <c:v>1541</c:v>
                </c:pt>
                <c:pt idx="290">
                  <c:v>1518</c:v>
                </c:pt>
                <c:pt idx="291">
                  <c:v>1510</c:v>
                </c:pt>
                <c:pt idx="292">
                  <c:v>1512</c:v>
                </c:pt>
                <c:pt idx="293">
                  <c:v>1514</c:v>
                </c:pt>
                <c:pt idx="294">
                  <c:v>1504</c:v>
                </c:pt>
                <c:pt idx="295">
                  <c:v>1508</c:v>
                </c:pt>
                <c:pt idx="296">
                  <c:v>1493</c:v>
                </c:pt>
                <c:pt idx="297">
                  <c:v>1473</c:v>
                </c:pt>
                <c:pt idx="298">
                  <c:v>1463</c:v>
                </c:pt>
                <c:pt idx="299">
                  <c:v>1472</c:v>
                </c:pt>
                <c:pt idx="300">
                  <c:v>1450</c:v>
                </c:pt>
                <c:pt idx="301">
                  <c:v>1431</c:v>
                </c:pt>
                <c:pt idx="302">
                  <c:v>1424</c:v>
                </c:pt>
                <c:pt idx="303">
                  <c:v>1397</c:v>
                </c:pt>
                <c:pt idx="304">
                  <c:v>1397</c:v>
                </c:pt>
                <c:pt idx="305">
                  <c:v>1397</c:v>
                </c:pt>
                <c:pt idx="306">
                  <c:v>1380</c:v>
                </c:pt>
                <c:pt idx="307">
                  <c:v>1367</c:v>
                </c:pt>
                <c:pt idx="308">
                  <c:v>1340</c:v>
                </c:pt>
                <c:pt idx="309">
                  <c:v>1303</c:v>
                </c:pt>
                <c:pt idx="310">
                  <c:v>1295</c:v>
                </c:pt>
                <c:pt idx="311">
                  <c:v>1286</c:v>
                </c:pt>
                <c:pt idx="312">
                  <c:v>1276</c:v>
                </c:pt>
                <c:pt idx="313">
                  <c:v>1277</c:v>
                </c:pt>
                <c:pt idx="314">
                  <c:v>1265</c:v>
                </c:pt>
                <c:pt idx="315">
                  <c:v>1315</c:v>
                </c:pt>
                <c:pt idx="316">
                  <c:v>1293</c:v>
                </c:pt>
                <c:pt idx="317">
                  <c:v>1303</c:v>
                </c:pt>
                <c:pt idx="318">
                  <c:v>1300</c:v>
                </c:pt>
                <c:pt idx="319">
                  <c:v>1289</c:v>
                </c:pt>
                <c:pt idx="320">
                  <c:v>1283</c:v>
                </c:pt>
                <c:pt idx="321">
                  <c:v>1408</c:v>
                </c:pt>
                <c:pt idx="322">
                  <c:v>1406</c:v>
                </c:pt>
                <c:pt idx="323">
                  <c:v>1394</c:v>
                </c:pt>
                <c:pt idx="324">
                  <c:v>1386</c:v>
                </c:pt>
                <c:pt idx="325">
                  <c:v>1382</c:v>
                </c:pt>
                <c:pt idx="326">
                  <c:v>1381</c:v>
                </c:pt>
                <c:pt idx="327">
                  <c:v>1367</c:v>
                </c:pt>
                <c:pt idx="328">
                  <c:v>1382</c:v>
                </c:pt>
                <c:pt idx="329">
                  <c:v>1380</c:v>
                </c:pt>
                <c:pt idx="330">
                  <c:v>1312</c:v>
                </c:pt>
                <c:pt idx="331">
                  <c:v>1338</c:v>
                </c:pt>
                <c:pt idx="332">
                  <c:v>1341</c:v>
                </c:pt>
                <c:pt idx="333">
                  <c:v>1335</c:v>
                </c:pt>
                <c:pt idx="334">
                  <c:v>1343</c:v>
                </c:pt>
                <c:pt idx="335">
                  <c:v>1344</c:v>
                </c:pt>
                <c:pt idx="336">
                  <c:v>1338</c:v>
                </c:pt>
                <c:pt idx="337">
                  <c:v>1328</c:v>
                </c:pt>
                <c:pt idx="338">
                  <c:v>1330</c:v>
                </c:pt>
                <c:pt idx="339">
                  <c:v>1332</c:v>
                </c:pt>
                <c:pt idx="340">
                  <c:v>1342</c:v>
                </c:pt>
                <c:pt idx="341">
                  <c:v>1345</c:v>
                </c:pt>
                <c:pt idx="342">
                  <c:v>1427</c:v>
                </c:pt>
                <c:pt idx="343">
                  <c:v>1418</c:v>
                </c:pt>
                <c:pt idx="344">
                  <c:v>1409</c:v>
                </c:pt>
                <c:pt idx="345">
                  <c:v>1410</c:v>
                </c:pt>
                <c:pt idx="346">
                  <c:v>1419</c:v>
                </c:pt>
                <c:pt idx="347">
                  <c:v>1420</c:v>
                </c:pt>
                <c:pt idx="348">
                  <c:v>1397</c:v>
                </c:pt>
                <c:pt idx="349">
                  <c:v>1390</c:v>
                </c:pt>
                <c:pt idx="350">
                  <c:v>1405</c:v>
                </c:pt>
                <c:pt idx="351">
                  <c:v>1406</c:v>
                </c:pt>
                <c:pt idx="352">
                  <c:v>1372</c:v>
                </c:pt>
                <c:pt idx="353">
                  <c:v>1314</c:v>
                </c:pt>
                <c:pt idx="354">
                  <c:v>1335</c:v>
                </c:pt>
                <c:pt idx="355">
                  <c:v>1296</c:v>
                </c:pt>
                <c:pt idx="356">
                  <c:v>1293</c:v>
                </c:pt>
                <c:pt idx="357">
                  <c:v>1307</c:v>
                </c:pt>
                <c:pt idx="358">
                  <c:v>1291</c:v>
                </c:pt>
                <c:pt idx="359">
                  <c:v>1292</c:v>
                </c:pt>
                <c:pt idx="360">
                  <c:v>1312</c:v>
                </c:pt>
                <c:pt idx="361">
                  <c:v>1281</c:v>
                </c:pt>
                <c:pt idx="362">
                  <c:v>1285</c:v>
                </c:pt>
                <c:pt idx="363">
                  <c:v>1283</c:v>
                </c:pt>
                <c:pt idx="364">
                  <c:v>1283</c:v>
                </c:pt>
                <c:pt idx="365">
                  <c:v>1352</c:v>
                </c:pt>
                <c:pt idx="366">
                  <c:v>1373</c:v>
                </c:pt>
                <c:pt idx="367">
                  <c:v>1367</c:v>
                </c:pt>
                <c:pt idx="368">
                  <c:v>1357</c:v>
                </c:pt>
                <c:pt idx="369">
                  <c:v>1361</c:v>
                </c:pt>
                <c:pt idx="370">
                  <c:v>1348</c:v>
                </c:pt>
                <c:pt idx="371">
                  <c:v>1355</c:v>
                </c:pt>
                <c:pt idx="372">
                  <c:v>1335</c:v>
                </c:pt>
                <c:pt idx="373">
                  <c:v>1331</c:v>
                </c:pt>
                <c:pt idx="374">
                  <c:v>1330</c:v>
                </c:pt>
                <c:pt idx="375">
                  <c:v>1319</c:v>
                </c:pt>
                <c:pt idx="376">
                  <c:v>1299</c:v>
                </c:pt>
                <c:pt idx="377">
                  <c:v>1309</c:v>
                </c:pt>
                <c:pt idx="378">
                  <c:v>1304</c:v>
                </c:pt>
                <c:pt idx="379">
                  <c:v>1302</c:v>
                </c:pt>
                <c:pt idx="380">
                  <c:v>1314</c:v>
                </c:pt>
                <c:pt idx="381">
                  <c:v>1319</c:v>
                </c:pt>
                <c:pt idx="382">
                  <c:v>1317</c:v>
                </c:pt>
                <c:pt idx="383">
                  <c:v>1313</c:v>
                </c:pt>
                <c:pt idx="384">
                  <c:v>1323</c:v>
                </c:pt>
                <c:pt idx="385">
                  <c:v>1341</c:v>
                </c:pt>
                <c:pt idx="386">
                  <c:v>1415</c:v>
                </c:pt>
                <c:pt idx="387">
                  <c:v>1365</c:v>
                </c:pt>
                <c:pt idx="388">
                  <c:v>1394</c:v>
                </c:pt>
                <c:pt idx="389">
                  <c:v>1390</c:v>
                </c:pt>
                <c:pt idx="390">
                  <c:v>1405</c:v>
                </c:pt>
                <c:pt idx="391">
                  <c:v>1410</c:v>
                </c:pt>
                <c:pt idx="392">
                  <c:v>1401</c:v>
                </c:pt>
                <c:pt idx="393">
                  <c:v>1394</c:v>
                </c:pt>
                <c:pt idx="394">
                  <c:v>1387</c:v>
                </c:pt>
                <c:pt idx="395">
                  <c:v>1344</c:v>
                </c:pt>
                <c:pt idx="396">
                  <c:v>1402</c:v>
                </c:pt>
                <c:pt idx="397">
                  <c:v>1384</c:v>
                </c:pt>
                <c:pt idx="398">
                  <c:v>1368</c:v>
                </c:pt>
                <c:pt idx="399">
                  <c:v>1369</c:v>
                </c:pt>
                <c:pt idx="400">
                  <c:v>1361</c:v>
                </c:pt>
                <c:pt idx="401">
                  <c:v>1326</c:v>
                </c:pt>
                <c:pt idx="402">
                  <c:v>1337</c:v>
                </c:pt>
                <c:pt idx="403">
                  <c:v>1334</c:v>
                </c:pt>
                <c:pt idx="404">
                  <c:v>1353</c:v>
                </c:pt>
                <c:pt idx="405">
                  <c:v>1361</c:v>
                </c:pt>
                <c:pt idx="406">
                  <c:v>1358</c:v>
                </c:pt>
                <c:pt idx="407">
                  <c:v>1344</c:v>
                </c:pt>
                <c:pt idx="408">
                  <c:v>1352</c:v>
                </c:pt>
                <c:pt idx="409">
                  <c:v>1341</c:v>
                </c:pt>
                <c:pt idx="410">
                  <c:v>1302</c:v>
                </c:pt>
                <c:pt idx="411">
                  <c:v>1342</c:v>
                </c:pt>
                <c:pt idx="412">
                  <c:v>1454</c:v>
                </c:pt>
                <c:pt idx="413">
                  <c:v>1441</c:v>
                </c:pt>
                <c:pt idx="414">
                  <c:v>1437</c:v>
                </c:pt>
                <c:pt idx="415">
                  <c:v>1318</c:v>
                </c:pt>
                <c:pt idx="416">
                  <c:v>1322</c:v>
                </c:pt>
                <c:pt idx="417">
                  <c:v>1359</c:v>
                </c:pt>
                <c:pt idx="418">
                  <c:v>1345</c:v>
                </c:pt>
                <c:pt idx="419">
                  <c:v>1344</c:v>
                </c:pt>
                <c:pt idx="420">
                  <c:v>1352</c:v>
                </c:pt>
                <c:pt idx="421">
                  <c:v>1353</c:v>
                </c:pt>
                <c:pt idx="422">
                  <c:v>1359</c:v>
                </c:pt>
                <c:pt idx="423">
                  <c:v>1353</c:v>
                </c:pt>
                <c:pt idx="424">
                  <c:v>1338</c:v>
                </c:pt>
                <c:pt idx="425">
                  <c:v>1337</c:v>
                </c:pt>
                <c:pt idx="426">
                  <c:v>1344</c:v>
                </c:pt>
                <c:pt idx="427">
                  <c:v>1353</c:v>
                </c:pt>
                <c:pt idx="428">
                  <c:v>1358</c:v>
                </c:pt>
                <c:pt idx="429">
                  <c:v>1358</c:v>
                </c:pt>
                <c:pt idx="430">
                  <c:v>1408</c:v>
                </c:pt>
                <c:pt idx="431">
                  <c:v>1391</c:v>
                </c:pt>
                <c:pt idx="432">
                  <c:v>1389</c:v>
                </c:pt>
                <c:pt idx="433">
                  <c:v>1381</c:v>
                </c:pt>
                <c:pt idx="434">
                  <c:v>1408</c:v>
                </c:pt>
                <c:pt idx="435">
                  <c:v>1372</c:v>
                </c:pt>
                <c:pt idx="436">
                  <c:v>1377</c:v>
                </c:pt>
                <c:pt idx="437">
                  <c:v>1372</c:v>
                </c:pt>
                <c:pt idx="438">
                  <c:v>1333</c:v>
                </c:pt>
                <c:pt idx="439">
                  <c:v>1325</c:v>
                </c:pt>
                <c:pt idx="440">
                  <c:v>1315</c:v>
                </c:pt>
                <c:pt idx="441">
                  <c:v>1313</c:v>
                </c:pt>
                <c:pt idx="442">
                  <c:v>1308</c:v>
                </c:pt>
                <c:pt idx="443">
                  <c:v>1300</c:v>
                </c:pt>
                <c:pt idx="444">
                  <c:v>1293</c:v>
                </c:pt>
                <c:pt idx="445">
                  <c:v>1300</c:v>
                </c:pt>
                <c:pt idx="446">
                  <c:v>1283</c:v>
                </c:pt>
                <c:pt idx="447">
                  <c:v>1273</c:v>
                </c:pt>
                <c:pt idx="448">
                  <c:v>1269</c:v>
                </c:pt>
                <c:pt idx="449">
                  <c:v>1273</c:v>
                </c:pt>
                <c:pt idx="450">
                  <c:v>1269</c:v>
                </c:pt>
                <c:pt idx="451">
                  <c:v>1270</c:v>
                </c:pt>
                <c:pt idx="452">
                  <c:v>1269</c:v>
                </c:pt>
                <c:pt idx="453">
                  <c:v>1278</c:v>
                </c:pt>
                <c:pt idx="454">
                  <c:v>1260</c:v>
                </c:pt>
                <c:pt idx="455">
                  <c:v>1257</c:v>
                </c:pt>
                <c:pt idx="456">
                  <c:v>1251</c:v>
                </c:pt>
                <c:pt idx="457">
                  <c:v>1229</c:v>
                </c:pt>
                <c:pt idx="458">
                  <c:v>1230</c:v>
                </c:pt>
                <c:pt idx="459">
                  <c:v>1229</c:v>
                </c:pt>
                <c:pt idx="460">
                  <c:v>1235</c:v>
                </c:pt>
                <c:pt idx="461">
                  <c:v>1233</c:v>
                </c:pt>
                <c:pt idx="462">
                  <c:v>1240</c:v>
                </c:pt>
                <c:pt idx="463">
                  <c:v>1236</c:v>
                </c:pt>
                <c:pt idx="464">
                  <c:v>1240</c:v>
                </c:pt>
                <c:pt idx="465">
                  <c:v>1223</c:v>
                </c:pt>
                <c:pt idx="466">
                  <c:v>1239</c:v>
                </c:pt>
                <c:pt idx="467">
                  <c:v>1243</c:v>
                </c:pt>
                <c:pt idx="468">
                  <c:v>1243</c:v>
                </c:pt>
                <c:pt idx="469">
                  <c:v>1245</c:v>
                </c:pt>
                <c:pt idx="470">
                  <c:v>1243</c:v>
                </c:pt>
                <c:pt idx="471">
                  <c:v>1243</c:v>
                </c:pt>
                <c:pt idx="472">
                  <c:v>1252</c:v>
                </c:pt>
                <c:pt idx="473">
                  <c:v>1244</c:v>
                </c:pt>
                <c:pt idx="474">
                  <c:v>1230</c:v>
                </c:pt>
                <c:pt idx="475">
                  <c:v>1306</c:v>
                </c:pt>
                <c:pt idx="476">
                  <c:v>1314</c:v>
                </c:pt>
                <c:pt idx="477">
                  <c:v>1315</c:v>
                </c:pt>
                <c:pt idx="478">
                  <c:v>1319</c:v>
                </c:pt>
                <c:pt idx="479">
                  <c:v>1374</c:v>
                </c:pt>
                <c:pt idx="480">
                  <c:v>1377</c:v>
                </c:pt>
                <c:pt idx="481">
                  <c:v>1367</c:v>
                </c:pt>
                <c:pt idx="482">
                  <c:v>1361</c:v>
                </c:pt>
                <c:pt idx="483">
                  <c:v>1354</c:v>
                </c:pt>
                <c:pt idx="484">
                  <c:v>1352</c:v>
                </c:pt>
                <c:pt idx="485">
                  <c:v>1338</c:v>
                </c:pt>
                <c:pt idx="486">
                  <c:v>1326</c:v>
                </c:pt>
                <c:pt idx="487">
                  <c:v>1324</c:v>
                </c:pt>
                <c:pt idx="488">
                  <c:v>1321</c:v>
                </c:pt>
                <c:pt idx="489">
                  <c:v>1307</c:v>
                </c:pt>
                <c:pt idx="490">
                  <c:v>1297</c:v>
                </c:pt>
                <c:pt idx="491">
                  <c:v>1294</c:v>
                </c:pt>
                <c:pt idx="492">
                  <c:v>1285</c:v>
                </c:pt>
                <c:pt idx="493">
                  <c:v>1289</c:v>
                </c:pt>
                <c:pt idx="494">
                  <c:v>1285</c:v>
                </c:pt>
                <c:pt idx="495">
                  <c:v>1308</c:v>
                </c:pt>
                <c:pt idx="496">
                  <c:v>1307</c:v>
                </c:pt>
                <c:pt idx="497">
                  <c:v>1318</c:v>
                </c:pt>
                <c:pt idx="498">
                  <c:v>1319</c:v>
                </c:pt>
                <c:pt idx="499">
                  <c:v>1324</c:v>
                </c:pt>
                <c:pt idx="500">
                  <c:v>1384</c:v>
                </c:pt>
                <c:pt idx="501">
                  <c:v>1395</c:v>
                </c:pt>
                <c:pt idx="502">
                  <c:v>1386</c:v>
                </c:pt>
                <c:pt idx="503">
                  <c:v>1391</c:v>
                </c:pt>
                <c:pt idx="504">
                  <c:v>1391</c:v>
                </c:pt>
                <c:pt idx="505">
                  <c:v>1423</c:v>
                </c:pt>
                <c:pt idx="506">
                  <c:v>1430</c:v>
                </c:pt>
                <c:pt idx="507">
                  <c:v>1437</c:v>
                </c:pt>
                <c:pt idx="508">
                  <c:v>1430</c:v>
                </c:pt>
                <c:pt idx="509">
                  <c:v>1435</c:v>
                </c:pt>
                <c:pt idx="510">
                  <c:v>1452</c:v>
                </c:pt>
                <c:pt idx="511">
                  <c:v>1450</c:v>
                </c:pt>
                <c:pt idx="512">
                  <c:v>1443</c:v>
                </c:pt>
                <c:pt idx="513">
                  <c:v>1443</c:v>
                </c:pt>
                <c:pt idx="514">
                  <c:v>1443</c:v>
                </c:pt>
                <c:pt idx="515">
                  <c:v>1442</c:v>
                </c:pt>
                <c:pt idx="516">
                  <c:v>1440</c:v>
                </c:pt>
                <c:pt idx="517">
                  <c:v>1439</c:v>
                </c:pt>
                <c:pt idx="518">
                  <c:v>1490</c:v>
                </c:pt>
                <c:pt idx="519">
                  <c:v>1497</c:v>
                </c:pt>
                <c:pt idx="520">
                  <c:v>1503</c:v>
                </c:pt>
                <c:pt idx="521">
                  <c:v>1505</c:v>
                </c:pt>
                <c:pt idx="522">
                  <c:v>1587</c:v>
                </c:pt>
                <c:pt idx="523">
                  <c:v>1589</c:v>
                </c:pt>
                <c:pt idx="524">
                  <c:v>1592</c:v>
                </c:pt>
                <c:pt idx="525">
                  <c:v>1588</c:v>
                </c:pt>
                <c:pt idx="526">
                  <c:v>1588</c:v>
                </c:pt>
                <c:pt idx="527">
                  <c:v>1587</c:v>
                </c:pt>
                <c:pt idx="528">
                  <c:v>1569</c:v>
                </c:pt>
                <c:pt idx="529">
                  <c:v>1573</c:v>
                </c:pt>
                <c:pt idx="530">
                  <c:v>1544</c:v>
                </c:pt>
                <c:pt idx="531">
                  <c:v>1548</c:v>
                </c:pt>
                <c:pt idx="532">
                  <c:v>1548</c:v>
                </c:pt>
                <c:pt idx="533">
                  <c:v>1550</c:v>
                </c:pt>
                <c:pt idx="534">
                  <c:v>1555</c:v>
                </c:pt>
                <c:pt idx="535">
                  <c:v>1543</c:v>
                </c:pt>
                <c:pt idx="536">
                  <c:v>1504</c:v>
                </c:pt>
                <c:pt idx="537">
                  <c:v>1506</c:v>
                </c:pt>
                <c:pt idx="538">
                  <c:v>1510</c:v>
                </c:pt>
                <c:pt idx="539">
                  <c:v>1505</c:v>
                </c:pt>
                <c:pt idx="540">
                  <c:v>1473</c:v>
                </c:pt>
                <c:pt idx="541">
                  <c:v>1473</c:v>
                </c:pt>
                <c:pt idx="542">
                  <c:v>1468</c:v>
                </c:pt>
                <c:pt idx="543">
                  <c:v>1462</c:v>
                </c:pt>
                <c:pt idx="544">
                  <c:v>1461</c:v>
                </c:pt>
                <c:pt idx="545">
                  <c:v>1454</c:v>
                </c:pt>
                <c:pt idx="546">
                  <c:v>1454</c:v>
                </c:pt>
                <c:pt idx="547">
                  <c:v>1439</c:v>
                </c:pt>
                <c:pt idx="548">
                  <c:v>1436</c:v>
                </c:pt>
                <c:pt idx="549">
                  <c:v>1431</c:v>
                </c:pt>
                <c:pt idx="550">
                  <c:v>1371</c:v>
                </c:pt>
                <c:pt idx="551">
                  <c:v>1361</c:v>
                </c:pt>
                <c:pt idx="552">
                  <c:v>1346</c:v>
                </c:pt>
                <c:pt idx="553">
                  <c:v>1338</c:v>
                </c:pt>
                <c:pt idx="554">
                  <c:v>1336</c:v>
                </c:pt>
                <c:pt idx="555">
                  <c:v>1330</c:v>
                </c:pt>
                <c:pt idx="556">
                  <c:v>1330</c:v>
                </c:pt>
                <c:pt idx="557">
                  <c:v>1331</c:v>
                </c:pt>
                <c:pt idx="558">
                  <c:v>1331</c:v>
                </c:pt>
                <c:pt idx="559">
                  <c:v>1332</c:v>
                </c:pt>
                <c:pt idx="560">
                  <c:v>1370</c:v>
                </c:pt>
                <c:pt idx="561">
                  <c:v>1363</c:v>
                </c:pt>
                <c:pt idx="562">
                  <c:v>1355</c:v>
                </c:pt>
                <c:pt idx="563">
                  <c:v>1355</c:v>
                </c:pt>
                <c:pt idx="564">
                  <c:v>1347</c:v>
                </c:pt>
                <c:pt idx="565">
                  <c:v>1352</c:v>
                </c:pt>
                <c:pt idx="566">
                  <c:v>1350</c:v>
                </c:pt>
                <c:pt idx="567">
                  <c:v>1347</c:v>
                </c:pt>
                <c:pt idx="568">
                  <c:v>1341</c:v>
                </c:pt>
                <c:pt idx="569">
                  <c:v>1329</c:v>
                </c:pt>
                <c:pt idx="570">
                  <c:v>1356</c:v>
                </c:pt>
                <c:pt idx="571">
                  <c:v>1358</c:v>
                </c:pt>
                <c:pt idx="572">
                  <c:v>1385</c:v>
                </c:pt>
                <c:pt idx="573">
                  <c:v>1392</c:v>
                </c:pt>
                <c:pt idx="574">
                  <c:v>1392</c:v>
                </c:pt>
                <c:pt idx="575">
                  <c:v>1403</c:v>
                </c:pt>
                <c:pt idx="576">
                  <c:v>1406</c:v>
                </c:pt>
                <c:pt idx="577">
                  <c:v>1398</c:v>
                </c:pt>
                <c:pt idx="578">
                  <c:v>1396</c:v>
                </c:pt>
                <c:pt idx="579">
                  <c:v>1395</c:v>
                </c:pt>
                <c:pt idx="580">
                  <c:v>1410</c:v>
                </c:pt>
                <c:pt idx="581">
                  <c:v>1413</c:v>
                </c:pt>
                <c:pt idx="582">
                  <c:v>1446</c:v>
                </c:pt>
                <c:pt idx="583">
                  <c:v>1446</c:v>
                </c:pt>
                <c:pt idx="584">
                  <c:v>1448</c:v>
                </c:pt>
                <c:pt idx="585">
                  <c:v>1459</c:v>
                </c:pt>
                <c:pt idx="586">
                  <c:v>1465</c:v>
                </c:pt>
                <c:pt idx="587">
                  <c:v>1501</c:v>
                </c:pt>
                <c:pt idx="588">
                  <c:v>1469</c:v>
                </c:pt>
                <c:pt idx="589">
                  <c:v>1470</c:v>
                </c:pt>
                <c:pt idx="590">
                  <c:v>1473</c:v>
                </c:pt>
                <c:pt idx="591">
                  <c:v>1461</c:v>
                </c:pt>
                <c:pt idx="592">
                  <c:v>1470</c:v>
                </c:pt>
                <c:pt idx="593">
                  <c:v>1467</c:v>
                </c:pt>
                <c:pt idx="594">
                  <c:v>1466</c:v>
                </c:pt>
                <c:pt idx="595">
                  <c:v>1457</c:v>
                </c:pt>
                <c:pt idx="596">
                  <c:v>1438</c:v>
                </c:pt>
                <c:pt idx="597">
                  <c:v>1429</c:v>
                </c:pt>
                <c:pt idx="598">
                  <c:v>1433</c:v>
                </c:pt>
                <c:pt idx="599">
                  <c:v>1438</c:v>
                </c:pt>
                <c:pt idx="600">
                  <c:v>1442</c:v>
                </c:pt>
                <c:pt idx="601">
                  <c:v>1441</c:v>
                </c:pt>
                <c:pt idx="602">
                  <c:v>1442</c:v>
                </c:pt>
                <c:pt idx="603">
                  <c:v>1453</c:v>
                </c:pt>
                <c:pt idx="604">
                  <c:v>1480</c:v>
                </c:pt>
                <c:pt idx="605">
                  <c:v>1487</c:v>
                </c:pt>
                <c:pt idx="606">
                  <c:v>1486</c:v>
                </c:pt>
                <c:pt idx="607">
                  <c:v>1486</c:v>
                </c:pt>
                <c:pt idx="608">
                  <c:v>1479</c:v>
                </c:pt>
                <c:pt idx="609">
                  <c:v>1495</c:v>
                </c:pt>
                <c:pt idx="610">
                  <c:v>1497</c:v>
                </c:pt>
                <c:pt idx="611">
                  <c:v>1493</c:v>
                </c:pt>
                <c:pt idx="612">
                  <c:v>1486</c:v>
                </c:pt>
                <c:pt idx="613">
                  <c:v>1481</c:v>
                </c:pt>
                <c:pt idx="614">
                  <c:v>1477</c:v>
                </c:pt>
                <c:pt idx="615">
                  <c:v>1472</c:v>
                </c:pt>
                <c:pt idx="616">
                  <c:v>1472</c:v>
                </c:pt>
                <c:pt idx="617">
                  <c:v>1477</c:v>
                </c:pt>
                <c:pt idx="618">
                  <c:v>1474</c:v>
                </c:pt>
                <c:pt idx="619">
                  <c:v>1461</c:v>
                </c:pt>
                <c:pt idx="620">
                  <c:v>1456</c:v>
                </c:pt>
                <c:pt idx="621">
                  <c:v>1456</c:v>
                </c:pt>
                <c:pt idx="622">
                  <c:v>1460</c:v>
                </c:pt>
                <c:pt idx="623">
                  <c:v>1461</c:v>
                </c:pt>
                <c:pt idx="624">
                  <c:v>1465</c:v>
                </c:pt>
                <c:pt idx="625">
                  <c:v>1541</c:v>
                </c:pt>
                <c:pt idx="626">
                  <c:v>1546</c:v>
                </c:pt>
                <c:pt idx="627">
                  <c:v>1551</c:v>
                </c:pt>
                <c:pt idx="628">
                  <c:v>1556</c:v>
                </c:pt>
                <c:pt idx="629">
                  <c:v>1585</c:v>
                </c:pt>
                <c:pt idx="630">
                  <c:v>1669</c:v>
                </c:pt>
                <c:pt idx="631">
                  <c:v>1669</c:v>
                </c:pt>
                <c:pt idx="632">
                  <c:v>1675</c:v>
                </c:pt>
                <c:pt idx="633">
                  <c:v>1674</c:v>
                </c:pt>
                <c:pt idx="634">
                  <c:v>1682</c:v>
                </c:pt>
                <c:pt idx="635">
                  <c:v>1743</c:v>
                </c:pt>
                <c:pt idx="636">
                  <c:v>1746</c:v>
                </c:pt>
                <c:pt idx="637">
                  <c:v>1767</c:v>
                </c:pt>
                <c:pt idx="638">
                  <c:v>1773</c:v>
                </c:pt>
                <c:pt idx="639">
                  <c:v>1810</c:v>
                </c:pt>
                <c:pt idx="640">
                  <c:v>1795</c:v>
                </c:pt>
                <c:pt idx="641">
                  <c:v>1785</c:v>
                </c:pt>
                <c:pt idx="642">
                  <c:v>1782</c:v>
                </c:pt>
                <c:pt idx="643">
                  <c:v>1781</c:v>
                </c:pt>
                <c:pt idx="644">
                  <c:v>1781</c:v>
                </c:pt>
                <c:pt idx="645">
                  <c:v>1778</c:v>
                </c:pt>
                <c:pt idx="646">
                  <c:v>1780</c:v>
                </c:pt>
                <c:pt idx="647">
                  <c:v>1817</c:v>
                </c:pt>
                <c:pt idx="648">
                  <c:v>1840</c:v>
                </c:pt>
                <c:pt idx="649">
                  <c:v>1847</c:v>
                </c:pt>
                <c:pt idx="650">
                  <c:v>1864</c:v>
                </c:pt>
                <c:pt idx="651">
                  <c:v>1862</c:v>
                </c:pt>
                <c:pt idx="652">
                  <c:v>1866</c:v>
                </c:pt>
                <c:pt idx="653">
                  <c:v>1862</c:v>
                </c:pt>
                <c:pt idx="654">
                  <c:v>1843</c:v>
                </c:pt>
                <c:pt idx="655">
                  <c:v>1838</c:v>
                </c:pt>
                <c:pt idx="656">
                  <c:v>1835</c:v>
                </c:pt>
                <c:pt idx="657">
                  <c:v>1802</c:v>
                </c:pt>
                <c:pt idx="658">
                  <c:v>1802</c:v>
                </c:pt>
                <c:pt idx="659">
                  <c:v>1803</c:v>
                </c:pt>
                <c:pt idx="660">
                  <c:v>1800</c:v>
                </c:pt>
                <c:pt idx="661">
                  <c:v>1798</c:v>
                </c:pt>
                <c:pt idx="662">
                  <c:v>1769</c:v>
                </c:pt>
                <c:pt idx="663">
                  <c:v>1764</c:v>
                </c:pt>
                <c:pt idx="664">
                  <c:v>1764</c:v>
                </c:pt>
                <c:pt idx="665">
                  <c:v>1763</c:v>
                </c:pt>
                <c:pt idx="666">
                  <c:v>1764</c:v>
                </c:pt>
                <c:pt idx="667">
                  <c:v>1762</c:v>
                </c:pt>
                <c:pt idx="668">
                  <c:v>1761</c:v>
                </c:pt>
                <c:pt idx="669">
                  <c:v>1761</c:v>
                </c:pt>
                <c:pt idx="670">
                  <c:v>1797</c:v>
                </c:pt>
                <c:pt idx="671">
                  <c:v>1798</c:v>
                </c:pt>
                <c:pt idx="672">
                  <c:v>1845</c:v>
                </c:pt>
                <c:pt idx="673">
                  <c:v>1846</c:v>
                </c:pt>
                <c:pt idx="674">
                  <c:v>1855</c:v>
                </c:pt>
                <c:pt idx="675">
                  <c:v>1852</c:v>
                </c:pt>
                <c:pt idx="676">
                  <c:v>1852</c:v>
                </c:pt>
                <c:pt idx="677">
                  <c:v>1851</c:v>
                </c:pt>
                <c:pt idx="678">
                  <c:v>1842</c:v>
                </c:pt>
                <c:pt idx="679">
                  <c:v>1843</c:v>
                </c:pt>
                <c:pt idx="680">
                  <c:v>1877</c:v>
                </c:pt>
                <c:pt idx="681">
                  <c:v>1905</c:v>
                </c:pt>
                <c:pt idx="682">
                  <c:v>1917</c:v>
                </c:pt>
                <c:pt idx="683">
                  <c:v>1930</c:v>
                </c:pt>
                <c:pt idx="684">
                  <c:v>1934</c:v>
                </c:pt>
                <c:pt idx="685">
                  <c:v>1949</c:v>
                </c:pt>
                <c:pt idx="686">
                  <c:v>1940</c:v>
                </c:pt>
                <c:pt idx="687">
                  <c:v>1946</c:v>
                </c:pt>
                <c:pt idx="688">
                  <c:v>1945</c:v>
                </c:pt>
                <c:pt idx="689">
                  <c:v>1949</c:v>
                </c:pt>
                <c:pt idx="690">
                  <c:v>1950</c:v>
                </c:pt>
                <c:pt idx="691">
                  <c:v>2013</c:v>
                </c:pt>
                <c:pt idx="692">
                  <c:v>2041</c:v>
                </c:pt>
                <c:pt idx="693">
                  <c:v>2074</c:v>
                </c:pt>
                <c:pt idx="694">
                  <c:v>2084</c:v>
                </c:pt>
                <c:pt idx="695">
                  <c:v>2097</c:v>
                </c:pt>
                <c:pt idx="696">
                  <c:v>2116</c:v>
                </c:pt>
                <c:pt idx="697">
                  <c:v>2114</c:v>
                </c:pt>
                <c:pt idx="698">
                  <c:v>2115</c:v>
                </c:pt>
                <c:pt idx="699">
                  <c:v>2117</c:v>
                </c:pt>
                <c:pt idx="700">
                  <c:v>2119</c:v>
                </c:pt>
                <c:pt idx="701">
                  <c:v>2166</c:v>
                </c:pt>
                <c:pt idx="702">
                  <c:v>2168</c:v>
                </c:pt>
                <c:pt idx="703">
                  <c:v>2191</c:v>
                </c:pt>
                <c:pt idx="704">
                  <c:v>2226</c:v>
                </c:pt>
                <c:pt idx="705">
                  <c:v>2238</c:v>
                </c:pt>
                <c:pt idx="706">
                  <c:v>2264</c:v>
                </c:pt>
                <c:pt idx="707">
                  <c:v>2246</c:v>
                </c:pt>
                <c:pt idx="708">
                  <c:v>2246</c:v>
                </c:pt>
                <c:pt idx="709">
                  <c:v>2240</c:v>
                </c:pt>
                <c:pt idx="710">
                  <c:v>2236</c:v>
                </c:pt>
                <c:pt idx="711">
                  <c:v>2238</c:v>
                </c:pt>
                <c:pt idx="712">
                  <c:v>2241</c:v>
                </c:pt>
                <c:pt idx="713">
                  <c:v>2267</c:v>
                </c:pt>
                <c:pt idx="714">
                  <c:v>2269</c:v>
                </c:pt>
                <c:pt idx="715">
                  <c:v>2247</c:v>
                </c:pt>
                <c:pt idx="716">
                  <c:v>2246</c:v>
                </c:pt>
                <c:pt idx="717">
                  <c:v>2246</c:v>
                </c:pt>
                <c:pt idx="718">
                  <c:v>2236</c:v>
                </c:pt>
                <c:pt idx="719">
                  <c:v>2235</c:v>
                </c:pt>
                <c:pt idx="720">
                  <c:v>2233</c:v>
                </c:pt>
                <c:pt idx="721">
                  <c:v>2233</c:v>
                </c:pt>
                <c:pt idx="722">
                  <c:v>2233</c:v>
                </c:pt>
                <c:pt idx="723">
                  <c:v>2232</c:v>
                </c:pt>
                <c:pt idx="724">
                  <c:v>2231</c:v>
                </c:pt>
                <c:pt idx="725">
                  <c:v>2230</c:v>
                </c:pt>
                <c:pt idx="726">
                  <c:v>2231</c:v>
                </c:pt>
                <c:pt idx="727">
                  <c:v>2231</c:v>
                </c:pt>
                <c:pt idx="728">
                  <c:v>2228</c:v>
                </c:pt>
                <c:pt idx="729">
                  <c:v>2228</c:v>
                </c:pt>
                <c:pt idx="730">
                  <c:v>2229</c:v>
                </c:pt>
                <c:pt idx="731">
                  <c:v>2229</c:v>
                </c:pt>
                <c:pt idx="732">
                  <c:v>2229</c:v>
                </c:pt>
                <c:pt idx="733">
                  <c:v>2233</c:v>
                </c:pt>
                <c:pt idx="734">
                  <c:v>2233</c:v>
                </c:pt>
                <c:pt idx="735">
                  <c:v>2262</c:v>
                </c:pt>
                <c:pt idx="736">
                  <c:v>2264</c:v>
                </c:pt>
                <c:pt idx="737">
                  <c:v>2267</c:v>
                </c:pt>
                <c:pt idx="738">
                  <c:v>2263</c:v>
                </c:pt>
                <c:pt idx="739">
                  <c:v>2265</c:v>
                </c:pt>
                <c:pt idx="740">
                  <c:v>2279</c:v>
                </c:pt>
                <c:pt idx="741">
                  <c:v>2285</c:v>
                </c:pt>
                <c:pt idx="742">
                  <c:v>2285</c:v>
                </c:pt>
                <c:pt idx="743">
                  <c:v>2302</c:v>
                </c:pt>
                <c:pt idx="744">
                  <c:v>2304</c:v>
                </c:pt>
                <c:pt idx="745">
                  <c:v>2346</c:v>
                </c:pt>
                <c:pt idx="746">
                  <c:v>2359</c:v>
                </c:pt>
                <c:pt idx="747">
                  <c:v>2383</c:v>
                </c:pt>
                <c:pt idx="748">
                  <c:v>2384</c:v>
                </c:pt>
                <c:pt idx="749">
                  <c:v>2403</c:v>
                </c:pt>
                <c:pt idx="750">
                  <c:v>2436</c:v>
                </c:pt>
                <c:pt idx="751">
                  <c:v>2436</c:v>
                </c:pt>
                <c:pt idx="752">
                  <c:v>2442</c:v>
                </c:pt>
                <c:pt idx="753">
                  <c:v>2435</c:v>
                </c:pt>
                <c:pt idx="754">
                  <c:v>2466</c:v>
                </c:pt>
                <c:pt idx="755">
                  <c:v>2482</c:v>
                </c:pt>
                <c:pt idx="756">
                  <c:v>2655</c:v>
                </c:pt>
                <c:pt idx="757">
                  <c:v>2680</c:v>
                </c:pt>
                <c:pt idx="758">
                  <c:v>2724</c:v>
                </c:pt>
                <c:pt idx="759">
                  <c:v>2719</c:v>
                </c:pt>
                <c:pt idx="760">
                  <c:v>2744</c:v>
                </c:pt>
                <c:pt idx="761">
                  <c:v>2790</c:v>
                </c:pt>
                <c:pt idx="762">
                  <c:v>2792</c:v>
                </c:pt>
                <c:pt idx="763">
                  <c:v>2793</c:v>
                </c:pt>
                <c:pt idx="764">
                  <c:v>2791</c:v>
                </c:pt>
                <c:pt idx="765">
                  <c:v>2800</c:v>
                </c:pt>
                <c:pt idx="766">
                  <c:v>3016</c:v>
                </c:pt>
                <c:pt idx="767">
                  <c:v>3045</c:v>
                </c:pt>
                <c:pt idx="768">
                  <c:v>3061</c:v>
                </c:pt>
                <c:pt idx="769">
                  <c:v>3097</c:v>
                </c:pt>
                <c:pt idx="770">
                  <c:v>3097</c:v>
                </c:pt>
                <c:pt idx="771">
                  <c:v>3107</c:v>
                </c:pt>
                <c:pt idx="772">
                  <c:v>3118</c:v>
                </c:pt>
                <c:pt idx="773">
                  <c:v>3129</c:v>
                </c:pt>
                <c:pt idx="774">
                  <c:v>3262</c:v>
                </c:pt>
                <c:pt idx="775">
                  <c:v>3372</c:v>
                </c:pt>
                <c:pt idx="776">
                  <c:v>3374</c:v>
                </c:pt>
                <c:pt idx="777">
                  <c:v>3377</c:v>
                </c:pt>
                <c:pt idx="778">
                  <c:v>3377</c:v>
                </c:pt>
                <c:pt idx="779">
                  <c:v>3740</c:v>
                </c:pt>
                <c:pt idx="780">
                  <c:v>3658</c:v>
                </c:pt>
                <c:pt idx="781">
                  <c:v>3658</c:v>
                </c:pt>
                <c:pt idx="782">
                  <c:v>3750</c:v>
                </c:pt>
                <c:pt idx="783">
                  <c:v>3908</c:v>
                </c:pt>
                <c:pt idx="784">
                  <c:v>4297</c:v>
                </c:pt>
                <c:pt idx="785">
                  <c:v>4320</c:v>
                </c:pt>
                <c:pt idx="786">
                  <c:v>4325</c:v>
                </c:pt>
                <c:pt idx="787">
                  <c:v>4324</c:v>
                </c:pt>
                <c:pt idx="788">
                  <c:v>4328</c:v>
                </c:pt>
                <c:pt idx="789">
                  <c:v>4089</c:v>
                </c:pt>
                <c:pt idx="790">
                  <c:v>4115</c:v>
                </c:pt>
                <c:pt idx="791">
                  <c:v>4075</c:v>
                </c:pt>
                <c:pt idx="792">
                  <c:v>4073</c:v>
                </c:pt>
                <c:pt idx="793">
                  <c:v>4367</c:v>
                </c:pt>
                <c:pt idx="794">
                  <c:v>4391</c:v>
                </c:pt>
                <c:pt idx="795">
                  <c:v>4394</c:v>
                </c:pt>
                <c:pt idx="796">
                  <c:v>4397</c:v>
                </c:pt>
                <c:pt idx="797">
                  <c:v>4399</c:v>
                </c:pt>
                <c:pt idx="798">
                  <c:v>4400</c:v>
                </c:pt>
                <c:pt idx="799">
                  <c:v>4400</c:v>
                </c:pt>
                <c:pt idx="800">
                  <c:v>4407</c:v>
                </c:pt>
                <c:pt idx="801">
                  <c:v>4574</c:v>
                </c:pt>
                <c:pt idx="802">
                  <c:v>4491</c:v>
                </c:pt>
                <c:pt idx="803">
                  <c:v>4355</c:v>
                </c:pt>
                <c:pt idx="804">
                  <c:v>4366</c:v>
                </c:pt>
                <c:pt idx="805">
                  <c:v>4224</c:v>
                </c:pt>
                <c:pt idx="806">
                  <c:v>4385</c:v>
                </c:pt>
                <c:pt idx="807">
                  <c:v>4384</c:v>
                </c:pt>
                <c:pt idx="808">
                  <c:v>4466</c:v>
                </c:pt>
                <c:pt idx="809">
                  <c:v>4468</c:v>
                </c:pt>
                <c:pt idx="810">
                  <c:v>4438</c:v>
                </c:pt>
                <c:pt idx="811">
                  <c:v>4599</c:v>
                </c:pt>
                <c:pt idx="812">
                  <c:v>4596</c:v>
                </c:pt>
                <c:pt idx="813">
                  <c:v>4638</c:v>
                </c:pt>
                <c:pt idx="814">
                  <c:v>4619</c:v>
                </c:pt>
                <c:pt idx="815">
                  <c:v>4538</c:v>
                </c:pt>
                <c:pt idx="816">
                  <c:v>4531</c:v>
                </c:pt>
                <c:pt idx="817">
                  <c:v>4529</c:v>
                </c:pt>
                <c:pt idx="818">
                  <c:v>4529</c:v>
                </c:pt>
                <c:pt idx="819">
                  <c:v>4522</c:v>
                </c:pt>
                <c:pt idx="820">
                  <c:v>4320</c:v>
                </c:pt>
                <c:pt idx="821">
                  <c:v>4292</c:v>
                </c:pt>
                <c:pt idx="822">
                  <c:v>4357</c:v>
                </c:pt>
                <c:pt idx="823">
                  <c:v>4297</c:v>
                </c:pt>
                <c:pt idx="824">
                  <c:v>4468</c:v>
                </c:pt>
                <c:pt idx="825">
                  <c:v>4450</c:v>
                </c:pt>
                <c:pt idx="826">
                  <c:v>4439</c:v>
                </c:pt>
                <c:pt idx="827">
                  <c:v>4431</c:v>
                </c:pt>
                <c:pt idx="828">
                  <c:v>4542</c:v>
                </c:pt>
                <c:pt idx="829">
                  <c:v>4542</c:v>
                </c:pt>
                <c:pt idx="830">
                  <c:v>4251</c:v>
                </c:pt>
                <c:pt idx="831">
                  <c:v>4301</c:v>
                </c:pt>
                <c:pt idx="832">
                  <c:v>4321</c:v>
                </c:pt>
                <c:pt idx="833">
                  <c:v>4323</c:v>
                </c:pt>
                <c:pt idx="834">
                  <c:v>4306</c:v>
                </c:pt>
                <c:pt idx="835">
                  <c:v>4241</c:v>
                </c:pt>
                <c:pt idx="836">
                  <c:v>4255</c:v>
                </c:pt>
                <c:pt idx="837">
                  <c:v>4451</c:v>
                </c:pt>
                <c:pt idx="838">
                  <c:v>4451</c:v>
                </c:pt>
                <c:pt idx="839">
                  <c:v>4437</c:v>
                </c:pt>
                <c:pt idx="840">
                  <c:v>4436</c:v>
                </c:pt>
                <c:pt idx="841">
                  <c:v>4435</c:v>
                </c:pt>
                <c:pt idx="842">
                  <c:v>4437</c:v>
                </c:pt>
                <c:pt idx="843">
                  <c:v>4443</c:v>
                </c:pt>
                <c:pt idx="844">
                  <c:v>#N/A</c:v>
                </c:pt>
                <c:pt idx="845">
                  <c:v>4460</c:v>
                </c:pt>
                <c:pt idx="846">
                  <c:v>4459</c:v>
                </c:pt>
                <c:pt idx="847">
                  <c:v>4478</c:v>
                </c:pt>
                <c:pt idx="848">
                  <c:v>4521</c:v>
                </c:pt>
                <c:pt idx="849">
                  <c:v>4559</c:v>
                </c:pt>
                <c:pt idx="850">
                  <c:v>4558</c:v>
                </c:pt>
                <c:pt idx="851">
                  <c:v>4557</c:v>
                </c:pt>
                <c:pt idx="852">
                  <c:v>4568</c:v>
                </c:pt>
                <c:pt idx="853">
                  <c:v>4617</c:v>
                </c:pt>
                <c:pt idx="854">
                  <c:v>4657</c:v>
                </c:pt>
                <c:pt idx="855">
                  <c:v>4723</c:v>
                </c:pt>
                <c:pt idx="856">
                  <c:v>4732</c:v>
                </c:pt>
                <c:pt idx="857">
                  <c:v>4686</c:v>
                </c:pt>
                <c:pt idx="858">
                  <c:v>4680</c:v>
                </c:pt>
                <c:pt idx="859">
                  <c:v>4687</c:v>
                </c:pt>
                <c:pt idx="860">
                  <c:v>4690</c:v>
                </c:pt>
                <c:pt idx="861">
                  <c:v>4688</c:v>
                </c:pt>
                <c:pt idx="862">
                  <c:v>4686</c:v>
                </c:pt>
                <c:pt idx="863">
                  <c:v>4682</c:v>
                </c:pt>
                <c:pt idx="864">
                  <c:v>4685</c:v>
                </c:pt>
                <c:pt idx="865">
                  <c:v>4893</c:v>
                </c:pt>
                <c:pt idx="866">
                  <c:v>4898</c:v>
                </c:pt>
                <c:pt idx="867">
                  <c:v>4989</c:v>
                </c:pt>
                <c:pt idx="868">
                  <c:v>5001</c:v>
                </c:pt>
                <c:pt idx="869">
                  <c:v>5006</c:v>
                </c:pt>
                <c:pt idx="870">
                  <c:v>5176</c:v>
                </c:pt>
                <c:pt idx="871">
                  <c:v>5419</c:v>
                </c:pt>
                <c:pt idx="872">
                  <c:v>5432</c:v>
                </c:pt>
                <c:pt idx="873">
                  <c:v>5433</c:v>
                </c:pt>
                <c:pt idx="874">
                  <c:v>5433</c:v>
                </c:pt>
                <c:pt idx="875">
                  <c:v>5557</c:v>
                </c:pt>
                <c:pt idx="876">
                  <c:v>5613</c:v>
                </c:pt>
                <c:pt idx="877">
                  <c:v>5487</c:v>
                </c:pt>
                <c:pt idx="878">
                  <c:v>5528</c:v>
                </c:pt>
                <c:pt idx="879">
                  <c:v>5537</c:v>
                </c:pt>
                <c:pt idx="880">
                  <c:v>5831</c:v>
                </c:pt>
                <c:pt idx="881">
                  <c:v>5832</c:v>
                </c:pt>
                <c:pt idx="882">
                  <c:v>5847</c:v>
                </c:pt>
                <c:pt idx="883">
                  <c:v>5959</c:v>
                </c:pt>
                <c:pt idx="884">
                  <c:v>6071</c:v>
                </c:pt>
                <c:pt idx="885">
                  <c:v>6071</c:v>
                </c:pt>
                <c:pt idx="886">
                  <c:v>6242</c:v>
                </c:pt>
                <c:pt idx="887">
                  <c:v>6274</c:v>
                </c:pt>
                <c:pt idx="888">
                  <c:v>6323</c:v>
                </c:pt>
                <c:pt idx="889">
                  <c:v>6346</c:v>
                </c:pt>
                <c:pt idx="890">
                  <c:v>6443</c:v>
                </c:pt>
                <c:pt idx="891">
                  <c:v>6555</c:v>
                </c:pt>
                <c:pt idx="892">
                  <c:v>6555</c:v>
                </c:pt>
                <c:pt idx="893">
                  <c:v>6664</c:v>
                </c:pt>
                <c:pt idx="894">
                  <c:v>6663</c:v>
                </c:pt>
                <c:pt idx="895">
                  <c:v>6687</c:v>
                </c:pt>
                <c:pt idx="896">
                  <c:v>6958</c:v>
                </c:pt>
                <c:pt idx="897">
                  <c:v>6904</c:v>
                </c:pt>
                <c:pt idx="898">
                  <c:v>6753</c:v>
                </c:pt>
                <c:pt idx="899">
                  <c:v>6754</c:v>
                </c:pt>
                <c:pt idx="900">
                  <c:v>6772</c:v>
                </c:pt>
                <c:pt idx="901">
                  <c:v>6711</c:v>
                </c:pt>
                <c:pt idx="902">
                  <c:v>6721</c:v>
                </c:pt>
                <c:pt idx="903">
                  <c:v>6781</c:v>
                </c:pt>
                <c:pt idx="904">
                  <c:v>6781</c:v>
                </c:pt>
                <c:pt idx="905">
                  <c:v>6790</c:v>
                </c:pt>
                <c:pt idx="906">
                  <c:v>6796</c:v>
                </c:pt>
                <c:pt idx="907">
                  <c:v>6851</c:v>
                </c:pt>
                <c:pt idx="908">
                  <c:v>7207</c:v>
                </c:pt>
                <c:pt idx="909">
                  <c:v>7207</c:v>
                </c:pt>
                <c:pt idx="910">
                  <c:v>7225</c:v>
                </c:pt>
                <c:pt idx="911">
                  <c:v>7578</c:v>
                </c:pt>
                <c:pt idx="912">
                  <c:v>7583</c:v>
                </c:pt>
                <c:pt idx="913">
                  <c:v>7829</c:v>
                </c:pt>
                <c:pt idx="914">
                  <c:v>7930</c:v>
                </c:pt>
                <c:pt idx="915">
                  <c:v>7987</c:v>
                </c:pt>
                <c:pt idx="916">
                  <c:v>8003</c:v>
                </c:pt>
                <c:pt idx="917">
                  <c:v>8012</c:v>
                </c:pt>
                <c:pt idx="918">
                  <c:v>8008</c:v>
                </c:pt>
                <c:pt idx="919">
                  <c:v>7981</c:v>
                </c:pt>
                <c:pt idx="920">
                  <c:v>8400</c:v>
                </c:pt>
                <c:pt idx="921">
                  <c:v>8400</c:v>
                </c:pt>
                <c:pt idx="922">
                  <c:v>8400</c:v>
                </c:pt>
                <c:pt idx="923">
                  <c:v>9713</c:v>
                </c:pt>
                <c:pt idx="924">
                  <c:v>10081</c:v>
                </c:pt>
                <c:pt idx="925">
                  <c:v>10176</c:v>
                </c:pt>
                <c:pt idx="926">
                  <c:v>10178</c:v>
                </c:pt>
                <c:pt idx="927">
                  <c:v>10174</c:v>
                </c:pt>
                <c:pt idx="928">
                  <c:v>10175</c:v>
                </c:pt>
                <c:pt idx="929">
                  <c:v>10175</c:v>
                </c:pt>
                <c:pt idx="930">
                  <c:v>10517</c:v>
                </c:pt>
                <c:pt idx="931">
                  <c:v>10536</c:v>
                </c:pt>
                <c:pt idx="932">
                  <c:v>10537</c:v>
                </c:pt>
                <c:pt idx="933">
                  <c:v>10540</c:v>
                </c:pt>
                <c:pt idx="934">
                  <c:v>9770</c:v>
                </c:pt>
                <c:pt idx="935">
                  <c:v>9568</c:v>
                </c:pt>
                <c:pt idx="936">
                  <c:v>9588</c:v>
                </c:pt>
                <c:pt idx="937">
                  <c:v>9580</c:v>
                </c:pt>
                <c:pt idx="938">
                  <c:v>9574</c:v>
                </c:pt>
                <c:pt idx="939">
                  <c:v>9531</c:v>
                </c:pt>
                <c:pt idx="940">
                  <c:v>9603</c:v>
                </c:pt>
                <c:pt idx="941">
                  <c:v>9601</c:v>
                </c:pt>
                <c:pt idx="942">
                  <c:v>10282</c:v>
                </c:pt>
                <c:pt idx="943">
                  <c:v>10289</c:v>
                </c:pt>
                <c:pt idx="944">
                  <c:v>10347</c:v>
                </c:pt>
                <c:pt idx="945">
                  <c:v>10343</c:v>
                </c:pt>
                <c:pt idx="946">
                  <c:v>10316</c:v>
                </c:pt>
                <c:pt idx="947">
                  <c:v>10316</c:v>
                </c:pt>
                <c:pt idx="948">
                  <c:v>10321</c:v>
                </c:pt>
                <c:pt idx="949">
                  <c:v>10321</c:v>
                </c:pt>
                <c:pt idx="950">
                  <c:v>10321</c:v>
                </c:pt>
                <c:pt idx="951">
                  <c:v>10321</c:v>
                </c:pt>
                <c:pt idx="952">
                  <c:v>10534</c:v>
                </c:pt>
                <c:pt idx="953">
                  <c:v>10532</c:v>
                </c:pt>
                <c:pt idx="954">
                  <c:v>10888</c:v>
                </c:pt>
                <c:pt idx="955">
                  <c:v>11049</c:v>
                </c:pt>
                <c:pt idx="956">
                  <c:v>11096</c:v>
                </c:pt>
                <c:pt idx="957">
                  <c:v>11134</c:v>
                </c:pt>
                <c:pt idx="958">
                  <c:v>11137</c:v>
                </c:pt>
                <c:pt idx="959">
                  <c:v>11127</c:v>
                </c:pt>
                <c:pt idx="960">
                  <c:v>11134</c:v>
                </c:pt>
                <c:pt idx="961">
                  <c:v>11129</c:v>
                </c:pt>
                <c:pt idx="962">
                  <c:v>11129</c:v>
                </c:pt>
                <c:pt idx="963">
                  <c:v>10794</c:v>
                </c:pt>
                <c:pt idx="964">
                  <c:v>10794</c:v>
                </c:pt>
                <c:pt idx="965">
                  <c:v>10796</c:v>
                </c:pt>
                <c:pt idx="966">
                  <c:v>10663</c:v>
                </c:pt>
                <c:pt idx="967">
                  <c:v>10903</c:v>
                </c:pt>
                <c:pt idx="968">
                  <c:v>10920</c:v>
                </c:pt>
                <c:pt idx="969">
                  <c:v>10916</c:v>
                </c:pt>
                <c:pt idx="970">
                  <c:v>10923</c:v>
                </c:pt>
                <c:pt idx="971">
                  <c:v>10923</c:v>
                </c:pt>
                <c:pt idx="972">
                  <c:v>10923</c:v>
                </c:pt>
                <c:pt idx="973">
                  <c:v>9940</c:v>
                </c:pt>
                <c:pt idx="974">
                  <c:v>9877</c:v>
                </c:pt>
                <c:pt idx="975">
                  <c:v>10073</c:v>
                </c:pt>
                <c:pt idx="976">
                  <c:v>10097</c:v>
                </c:pt>
                <c:pt idx="977">
                  <c:v>10097</c:v>
                </c:pt>
                <c:pt idx="978">
                  <c:v>10097</c:v>
                </c:pt>
                <c:pt idx="979">
                  <c:v>9382</c:v>
                </c:pt>
                <c:pt idx="980">
                  <c:v>10400</c:v>
                </c:pt>
                <c:pt idx="981">
                  <c:v>10400</c:v>
                </c:pt>
                <c:pt idx="982">
                  <c:v>10401</c:v>
                </c:pt>
                <c:pt idx="983">
                  <c:v>10401</c:v>
                </c:pt>
                <c:pt idx="984">
                  <c:v>10378</c:v>
                </c:pt>
                <c:pt idx="985">
                  <c:v>10357</c:v>
                </c:pt>
                <c:pt idx="986">
                  <c:v>10359</c:v>
                </c:pt>
                <c:pt idx="987">
                  <c:v>10407</c:v>
                </c:pt>
                <c:pt idx="988">
                  <c:v>9977</c:v>
                </c:pt>
                <c:pt idx="989">
                  <c:v>9974</c:v>
                </c:pt>
                <c:pt idx="990">
                  <c:v>9979</c:v>
                </c:pt>
                <c:pt idx="991">
                  <c:v>9985</c:v>
                </c:pt>
                <c:pt idx="992">
                  <c:v>9980</c:v>
                </c:pt>
                <c:pt idx="993">
                  <c:v>10830</c:v>
                </c:pt>
                <c:pt idx="994">
                  <c:v>10833</c:v>
                </c:pt>
                <c:pt idx="995">
                  <c:v>10521</c:v>
                </c:pt>
                <c:pt idx="996">
                  <c:v>10519</c:v>
                </c:pt>
                <c:pt idx="997">
                  <c:v>10519</c:v>
                </c:pt>
                <c:pt idx="998">
                  <c:v>10530</c:v>
                </c:pt>
                <c:pt idx="999">
                  <c:v>10538</c:v>
                </c:pt>
                <c:pt idx="1000">
                  <c:v>10525</c:v>
                </c:pt>
                <c:pt idx="1001">
                  <c:v>9160</c:v>
                </c:pt>
                <c:pt idx="1002">
                  <c:v>9125</c:v>
                </c:pt>
                <c:pt idx="1003">
                  <c:v>9137</c:v>
                </c:pt>
                <c:pt idx="1004">
                  <c:v>9107</c:v>
                </c:pt>
                <c:pt idx="1005">
                  <c:v>9115</c:v>
                </c:pt>
                <c:pt idx="1006">
                  <c:v>9115</c:v>
                </c:pt>
                <c:pt idx="1007">
                  <c:v>9134</c:v>
                </c:pt>
                <c:pt idx="1008">
                  <c:v>9290</c:v>
                </c:pt>
                <c:pt idx="1009">
                  <c:v>9356</c:v>
                </c:pt>
                <c:pt idx="1010">
                  <c:v>9357</c:v>
                </c:pt>
                <c:pt idx="1011">
                  <c:v>9357</c:v>
                </c:pt>
                <c:pt idx="1012">
                  <c:v>9352</c:v>
                </c:pt>
                <c:pt idx="1013">
                  <c:v>9346</c:v>
                </c:pt>
                <c:pt idx="1014">
                  <c:v>9346</c:v>
                </c:pt>
                <c:pt idx="1015">
                  <c:v>9364</c:v>
                </c:pt>
                <c:pt idx="1016">
                  <c:v>9360</c:v>
                </c:pt>
                <c:pt idx="1017">
                  <c:v>9441</c:v>
                </c:pt>
                <c:pt idx="1018">
                  <c:v>9485</c:v>
                </c:pt>
                <c:pt idx="1019">
                  <c:v>9474</c:v>
                </c:pt>
                <c:pt idx="1020">
                  <c:v>9553</c:v>
                </c:pt>
                <c:pt idx="1021">
                  <c:v>9530</c:v>
                </c:pt>
                <c:pt idx="1022">
                  <c:v>9562</c:v>
                </c:pt>
                <c:pt idx="1023">
                  <c:v>9549</c:v>
                </c:pt>
                <c:pt idx="1024">
                  <c:v>9554</c:v>
                </c:pt>
                <c:pt idx="1025">
                  <c:v>9565</c:v>
                </c:pt>
                <c:pt idx="1026">
                  <c:v>9562</c:v>
                </c:pt>
                <c:pt idx="1027">
                  <c:v>9513</c:v>
                </c:pt>
                <c:pt idx="1028">
                  <c:v>9437</c:v>
                </c:pt>
                <c:pt idx="1029">
                  <c:v>9293</c:v>
                </c:pt>
                <c:pt idx="1030">
                  <c:v>9167</c:v>
                </c:pt>
                <c:pt idx="1031">
                  <c:v>9526</c:v>
                </c:pt>
                <c:pt idx="1032">
                  <c:v>9680</c:v>
                </c:pt>
                <c:pt idx="1033">
                  <c:v>9806</c:v>
                </c:pt>
                <c:pt idx="1034">
                  <c:v>9660</c:v>
                </c:pt>
                <c:pt idx="1035">
                  <c:v>9628</c:v>
                </c:pt>
                <c:pt idx="1036">
                  <c:v>9745</c:v>
                </c:pt>
                <c:pt idx="1037">
                  <c:v>9789</c:v>
                </c:pt>
                <c:pt idx="1038">
                  <c:v>9757</c:v>
                </c:pt>
                <c:pt idx="1039">
                  <c:v>9777</c:v>
                </c:pt>
                <c:pt idx="1040">
                  <c:v>9488</c:v>
                </c:pt>
                <c:pt idx="1041">
                  <c:v>9430</c:v>
                </c:pt>
                <c:pt idx="1042">
                  <c:v>9416</c:v>
                </c:pt>
                <c:pt idx="1043">
                  <c:v>9280</c:v>
                </c:pt>
                <c:pt idx="1044">
                  <c:v>9232</c:v>
                </c:pt>
                <c:pt idx="1045">
                  <c:v>9142</c:v>
                </c:pt>
                <c:pt idx="1046">
                  <c:v>8955</c:v>
                </c:pt>
                <c:pt idx="1047">
                  <c:v>8710</c:v>
                </c:pt>
                <c:pt idx="1048">
                  <c:v>8236</c:v>
                </c:pt>
                <c:pt idx="1049">
                  <c:v>8466</c:v>
                </c:pt>
                <c:pt idx="1050">
                  <c:v>7851</c:v>
                </c:pt>
                <c:pt idx="1051">
                  <c:v>7370</c:v>
                </c:pt>
                <c:pt idx="1052">
                  <c:v>7261</c:v>
                </c:pt>
                <c:pt idx="1053">
                  <c:v>7098</c:v>
                </c:pt>
                <c:pt idx="1054">
                  <c:v>7032</c:v>
                </c:pt>
                <c:pt idx="1055">
                  <c:v>6577</c:v>
                </c:pt>
                <c:pt idx="1056">
                  <c:v>6495</c:v>
                </c:pt>
                <c:pt idx="1057">
                  <c:v>6414</c:v>
                </c:pt>
                <c:pt idx="1058">
                  <c:v>6319</c:v>
                </c:pt>
                <c:pt idx="1059">
                  <c:v>6120</c:v>
                </c:pt>
                <c:pt idx="1060">
                  <c:v>6139</c:v>
                </c:pt>
                <c:pt idx="1061">
                  <c:v>5956</c:v>
                </c:pt>
                <c:pt idx="1062">
                  <c:v>5820</c:v>
                </c:pt>
                <c:pt idx="1063">
                  <c:v>5703</c:v>
                </c:pt>
                <c:pt idx="1064">
                  <c:v>5286</c:v>
                </c:pt>
                <c:pt idx="1065">
                  <c:v>4862</c:v>
                </c:pt>
                <c:pt idx="1066">
                  <c:v>4653</c:v>
                </c:pt>
                <c:pt idx="1067">
                  <c:v>4262</c:v>
                </c:pt>
                <c:pt idx="1068">
                  <c:v>4060</c:v>
                </c:pt>
                <c:pt idx="1069">
                  <c:v>3699</c:v>
                </c:pt>
                <c:pt idx="1070">
                  <c:v>3540</c:v>
                </c:pt>
                <c:pt idx="1071">
                  <c:v>3444</c:v>
                </c:pt>
                <c:pt idx="1072">
                  <c:v>3343</c:v>
                </c:pt>
                <c:pt idx="1073">
                  <c:v>3446</c:v>
                </c:pt>
                <c:pt idx="1074">
                  <c:v>3185</c:v>
                </c:pt>
                <c:pt idx="1075">
                  <c:v>3038</c:v>
                </c:pt>
                <c:pt idx="1076">
                  <c:v>2786</c:v>
                </c:pt>
                <c:pt idx="1077">
                  <c:v>2528</c:v>
                </c:pt>
                <c:pt idx="1078">
                  <c:v>2444</c:v>
                </c:pt>
                <c:pt idx="1079">
                  <c:v>2127</c:v>
                </c:pt>
                <c:pt idx="1080">
                  <c:v>2128</c:v>
                </c:pt>
                <c:pt idx="1081">
                  <c:v>2246</c:v>
                </c:pt>
                <c:pt idx="1082">
                  <c:v>2163</c:v>
                </c:pt>
                <c:pt idx="1083">
                  <c:v>2233</c:v>
                </c:pt>
                <c:pt idx="1084">
                  <c:v>2169</c:v>
                </c:pt>
                <c:pt idx="1085">
                  <c:v>2214</c:v>
                </c:pt>
                <c:pt idx="1086">
                  <c:v>2078</c:v>
                </c:pt>
                <c:pt idx="1087">
                  <c:v>2003</c:v>
                </c:pt>
                <c:pt idx="1088">
                  <c:v>1988</c:v>
                </c:pt>
                <c:pt idx="1089">
                  <c:v>1984</c:v>
                </c:pt>
                <c:pt idx="1090">
                  <c:v>1790</c:v>
                </c:pt>
                <c:pt idx="1091">
                  <c:v>1568</c:v>
                </c:pt>
                <c:pt idx="1092">
                  <c:v>1463</c:v>
                </c:pt>
                <c:pt idx="1093">
                  <c:v>1492</c:v>
                </c:pt>
                <c:pt idx="1094">
                  <c:v>1481</c:v>
                </c:pt>
                <c:pt idx="1095">
                  <c:v>1416</c:v>
                </c:pt>
                <c:pt idx="1096">
                  <c:v>1407</c:v>
                </c:pt>
                <c:pt idx="1097">
                  <c:v>1599</c:v>
                </c:pt>
                <c:pt idx="1098">
                  <c:v>1576</c:v>
                </c:pt>
                <c:pt idx="1099">
                  <c:v>1497</c:v>
                </c:pt>
                <c:pt idx="1100">
                  <c:v>1437</c:v>
                </c:pt>
                <c:pt idx="1101">
                  <c:v>1446</c:v>
                </c:pt>
                <c:pt idx="1102">
                  <c:v>1411</c:v>
                </c:pt>
                <c:pt idx="1103">
                  <c:v>1380</c:v>
                </c:pt>
                <c:pt idx="1104">
                  <c:v>1441</c:v>
                </c:pt>
                <c:pt idx="1105">
                  <c:v>1399</c:v>
                </c:pt>
                <c:pt idx="1106">
                  <c:v>1301</c:v>
                </c:pt>
                <c:pt idx="1107">
                  <c:v>1277</c:v>
                </c:pt>
                <c:pt idx="1108">
                  <c:v>1291</c:v>
                </c:pt>
                <c:pt idx="1109">
                  <c:v>1270</c:v>
                </c:pt>
                <c:pt idx="1110">
                  <c:v>1290</c:v>
                </c:pt>
                <c:pt idx="1111">
                  <c:v>1323</c:v>
                </c:pt>
                <c:pt idx="1112">
                  <c:v>1442</c:v>
                </c:pt>
                <c:pt idx="1113">
                  <c:v>1533</c:v>
                </c:pt>
                <c:pt idx="1114">
                  <c:v>1501</c:v>
                </c:pt>
                <c:pt idx="1115">
                  <c:v>1530</c:v>
                </c:pt>
                <c:pt idx="1116">
                  <c:v>1527</c:v>
                </c:pt>
                <c:pt idx="1117">
                  <c:v>1455</c:v>
                </c:pt>
                <c:pt idx="1118">
                  <c:v>1390</c:v>
                </c:pt>
                <c:pt idx="1119">
                  <c:v>1251</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8352616"/>
        <c:axId val="208353008"/>
        <c:extLst/>
      </c:lineChart>
      <c:dateAx>
        <c:axId val="208352616"/>
        <c:scaling>
          <c:orientation val="minMax"/>
          <c:max val="45184"/>
        </c:scaling>
        <c:delete val="0"/>
        <c:axPos val="b"/>
        <c:numFmt formatCode="[$-409]mmm\-yy;@" sourceLinked="0"/>
        <c:majorTickMark val="out"/>
        <c:minorTickMark val="none"/>
        <c:tickLblPos val="nextTo"/>
        <c:spPr>
          <a:ln w="12700">
            <a:solidFill>
              <a:schemeClr val="bg1">
                <a:lumMod val="50000"/>
              </a:schemeClr>
            </a:solidFill>
          </a:ln>
        </c:sp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0.37808</cdr:x>
      <cdr:y>0.28354</cdr:y>
    </cdr:from>
    <cdr:to>
      <cdr:x>0.38468</cdr:x>
      <cdr:y>0.29806</cdr:y>
    </cdr:to>
    <cdr:sp macro="" textlink="">
      <cdr:nvSpPr>
        <cdr:cNvPr id="3" name="Oval 2">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3667199" y="1250061"/>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0.61134</cdr:x>
      <cdr:y>0.554</cdr:y>
    </cdr:from>
    <cdr:to>
      <cdr:x>0.61794</cdr:x>
      <cdr:y>0.56851</cdr:y>
    </cdr:to>
    <cdr:sp macro="" textlink="">
      <cdr:nvSpPr>
        <cdr:cNvPr id="4" name="Oval 3">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5929771" y="2442412"/>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0.9327</cdr:x>
      <cdr:y>0.573</cdr:y>
    </cdr:from>
    <cdr:to>
      <cdr:x>0.9393</cdr:x>
      <cdr:y>0.58752</cdr:y>
    </cdr:to>
    <cdr:sp macro="" textlink="">
      <cdr:nvSpPr>
        <cdr:cNvPr id="5" name="Oval 4">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9046847" y="2526214"/>
          <a:ext cx="64008" cy="64008"/>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9/29/2023</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9/29/2023</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boursorama.com/bourse/matieres-premieres/cours/7xCAUSD/"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nasdaq.com/market-activity/commodities/zw/historical"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p>
          <a:p>
            <a:endParaRPr lang="fr-FR" dirty="0"/>
          </a:p>
          <a:p>
            <a:r>
              <a:rPr lang="en-GB" dirty="0">
                <a:hlinkClick r:id="rId3"/>
              </a:rPr>
              <a:t>https://www.boursorama.com/bourse/matieres-premieres/cours/7xCAUSD/</a:t>
            </a:r>
            <a:endParaRPr lang="fr-FR" dirty="0"/>
          </a:p>
          <a:p>
            <a:r>
              <a:rPr lang="en-GB" dirty="0">
                <a:hlinkClick r:id="rId4"/>
              </a:rPr>
              <a:t>https://www.nasdaq.com/market-activity/commodities/zw/historical</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t>S</a:t>
            </a:r>
            <a:r>
              <a:rPr lang="fr-PF" dirty="0"/>
              <a:t>lide_id:</a:t>
            </a:r>
            <a:r>
              <a:rPr lang="fr-FR" dirty="0" err="1"/>
              <a:t>supply_chain</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US" dirty="0"/>
              <a:t>https://terminal.freightos.com/freightos-baltic-index-global-container-pricing-index/</a:t>
            </a:r>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a:t>
            </a:r>
            <a:endParaRPr lang="en-US" sz="1400" dirty="0">
              <a:effectLst/>
              <a:latin typeface="Calibri" panose="020F0502020204030204" pitchFamily="34" charset="0"/>
              <a:ea typeface="Calibri" panose="020F0502020204030204" pitchFamily="34" charset="0"/>
            </a:endParaRP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inflation_ae5</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sovereign_yields</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JUNE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October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October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a:t>19 April 2016</a:t>
            </a:r>
            <a:endParaRPr lang="en-US" dirty="0"/>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1.xml"/></Relationships>
</file>

<file path=ppt/slides/_rels/slide12.xml.rels><?xml version="1.0" encoding="UTF-8" standalone="yes"?>
<Relationships xmlns="http://schemas.openxmlformats.org/package/2006/relationships"><Relationship Id="rId8" Type="http://schemas.openxmlformats.org/officeDocument/2006/relationships/chart" Target="../charts/chart6.xml"/><Relationship Id="rId3" Type="http://schemas.openxmlformats.org/officeDocument/2006/relationships/tags" Target="../tags/tag14.xml"/><Relationship Id="rId7" Type="http://schemas.openxmlformats.org/officeDocument/2006/relationships/chart" Target="../charts/chart5.xml"/><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8.xml"/><Relationship Id="rId4" Type="http://schemas.openxmlformats.org/officeDocument/2006/relationships/tags" Target="../tags/tag15.xml"/><Relationship Id="rId9" Type="http://schemas.openxmlformats.org/officeDocument/2006/relationships/chart" Target="../charts/chart7.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2.xml"/><Relationship Id="rId3" Type="http://schemas.openxmlformats.org/officeDocument/2006/relationships/tags" Target="../tags/tag20.xml"/><Relationship Id="rId7" Type="http://schemas.openxmlformats.org/officeDocument/2006/relationships/chart" Target="../charts/chart11.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1.xml"/></Relationships>
</file>

<file path=ppt/slides/_rels/slide15.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4.xml"/><Relationship Id="rId7" Type="http://schemas.openxmlformats.org/officeDocument/2006/relationships/chart" Target="../charts/chart13.xml"/><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5.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28.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0.xml"/><Relationship Id="rId1" Type="http://schemas.openxmlformats.org/officeDocument/2006/relationships/tags" Target="../tags/tag29.xml"/><Relationship Id="rId5" Type="http://schemas.openxmlformats.org/officeDocument/2006/relationships/chart" Target="../charts/chart17.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18.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19.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5.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6.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chart" Target="../charts/chart20.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4.xml"/><Relationship Id="rId3" Type="http://schemas.openxmlformats.org/officeDocument/2006/relationships/tags" Target="../tags/tag41.xml"/><Relationship Id="rId7" Type="http://schemas.openxmlformats.org/officeDocument/2006/relationships/chart" Target="../charts/chart23.xml"/><Relationship Id="rId2" Type="http://schemas.openxmlformats.org/officeDocument/2006/relationships/tags" Target="../tags/tag40.xml"/><Relationship Id="rId1" Type="http://schemas.openxmlformats.org/officeDocument/2006/relationships/tags" Target="../tags/tag39.xml"/><Relationship Id="rId6" Type="http://schemas.openxmlformats.org/officeDocument/2006/relationships/chart" Target="../charts/chart22.xml"/><Relationship Id="rId5" Type="http://schemas.openxmlformats.org/officeDocument/2006/relationships/notesSlide" Target="../notesSlides/notesSlide25.xml"/><Relationship Id="rId4"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2.xml"/><Relationship Id="rId4" Type="http://schemas.openxmlformats.org/officeDocument/2006/relationships/chart" Target="../charts/chart25.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3.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4.xml"/><Relationship Id="rId4" Type="http://schemas.openxmlformats.org/officeDocument/2006/relationships/chart" Target="../charts/chart26.xml"/></Relationships>
</file>

<file path=ppt/slides/_rels/slide29.xml.rels><?xml version="1.0" encoding="UTF-8" standalone="yes"?>
<Relationships xmlns="http://schemas.openxmlformats.org/package/2006/relationships"><Relationship Id="rId8" Type="http://schemas.openxmlformats.org/officeDocument/2006/relationships/chart" Target="../charts/chart29.xml"/><Relationship Id="rId3" Type="http://schemas.openxmlformats.org/officeDocument/2006/relationships/tags" Target="../tags/tag47.xml"/><Relationship Id="rId7" Type="http://schemas.openxmlformats.org/officeDocument/2006/relationships/chart" Target="../charts/chart28.xml"/><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chart" Target="../charts/chart27.xml"/><Relationship Id="rId5" Type="http://schemas.openxmlformats.org/officeDocument/2006/relationships/notesSlide" Target="../notesSlides/notesSlide29.xml"/><Relationship Id="rId4"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48.xml"/><Relationship Id="rId4" Type="http://schemas.openxmlformats.org/officeDocument/2006/relationships/chart" Target="../charts/chart30.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chart" Target="../charts/chart32.xml"/><Relationship Id="rId5" Type="http://schemas.openxmlformats.org/officeDocument/2006/relationships/chart" Target="../charts/chart31.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1.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2.xml"/><Relationship Id="rId4" Type="http://schemas.openxmlformats.org/officeDocument/2006/relationships/chart" Target="../charts/chart33.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3.xml"/><Relationship Id="rId4" Type="http://schemas.openxmlformats.org/officeDocument/2006/relationships/chart" Target="../charts/chart34.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5.xml"/><Relationship Id="rId1" Type="http://schemas.openxmlformats.org/officeDocument/2006/relationships/tags" Target="../tags/tag54.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56.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chart" Target="../charts/chart37.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1.xml"/><Relationship Id="rId1" Type="http://schemas.openxmlformats.org/officeDocument/2006/relationships/tags" Target="../tags/tag60.xml"/><Relationship Id="rId6" Type="http://schemas.openxmlformats.org/officeDocument/2006/relationships/chart" Target="../charts/chart41.xml"/><Relationship Id="rId5" Type="http://schemas.openxmlformats.org/officeDocument/2006/relationships/chart" Target="../charts/chart40.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3.xml"/><Relationship Id="rId1" Type="http://schemas.openxmlformats.org/officeDocument/2006/relationships/tags" Target="../tags/tag66.xm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OECD/KEI/NAEXKP01.FRA.GP.Q" TargetMode="External"/><Relationship Id="rId13" Type="http://schemas.openxmlformats.org/officeDocument/2006/relationships/hyperlink" Target="https://db.nomics.world/OECD/KEI/NAEXKP01.JPN.GP.Q" TargetMode="External"/><Relationship Id="rId18" Type="http://schemas.openxmlformats.org/officeDocument/2006/relationships/hyperlink" Target="https://db.nomics.world/BLS/cu/CUSR0000SA0L1E" TargetMode="External"/><Relationship Id="rId26" Type="http://schemas.openxmlformats.org/officeDocument/2006/relationships/hyperlink" Target="https://db.nomics.world/IMF/WEO:2023-04/JPN.NGDP_RPCH.pcent_change" TargetMode="External"/><Relationship Id="rId3" Type="http://schemas.openxmlformats.org/officeDocument/2006/relationships/hyperlink" Target="https://db.nomics.world/OECD/KEI/NAEXKP01.CAN.GP.Q" TargetMode="External"/><Relationship Id="rId21" Type="http://schemas.openxmlformats.org/officeDocument/2006/relationships/hyperlink" Target="https://db.nomics.world/IMF/WEO:2023-04/FRA.NGDP_RPCH.pcent_change" TargetMode="External"/><Relationship Id="rId7" Type="http://schemas.openxmlformats.org/officeDocument/2006/relationships/hyperlink" Target="https://db.nomics.world/OECD/MEI_CLI" TargetMode="External"/><Relationship Id="rId12" Type="http://schemas.openxmlformats.org/officeDocument/2006/relationships/hyperlink" Target="https://db.nomics.world/Eurostat/jvs_q_nace2" TargetMode="External"/><Relationship Id="rId17" Type="http://schemas.openxmlformats.org/officeDocument/2006/relationships/hyperlink" Target="https://db.nomics.world/IMF/WEO:2023-04/CAN.NGDP_RPCH.pcent_change" TargetMode="External"/><Relationship Id="rId25" Type="http://schemas.openxmlformats.org/officeDocument/2006/relationships/hyperlink" Target="https://db.nomics.world/ONS/MM23/DKO8.M" TargetMode="External"/><Relationship Id="rId2" Type="http://schemas.openxmlformats.org/officeDocument/2006/relationships/notesSlide" Target="../notesSlides/notesSlide43.xml"/><Relationship Id="rId16" Type="http://schemas.openxmlformats.org/officeDocument/2006/relationships/hyperlink" Target="https://db.nomics.world/INSEE/ICT-2016"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ECD/KEI/NAEXKP01.EA19.GP.Q" TargetMode="External"/><Relationship Id="rId11" Type="http://schemas.openxmlformats.org/officeDocument/2006/relationships/hyperlink" Target="OECD/KEI/NAEXKP01.ITA.GP.Q" TargetMode="External"/><Relationship Id="rId24" Type="http://schemas.openxmlformats.org/officeDocument/2006/relationships/hyperlink" Target="https://db.nomics.world/IMF/WEO:2023-04/ITA.NGDP_RPCH.pcent_change" TargetMode="External"/><Relationship Id="rId5" Type="http://schemas.openxmlformats.org/officeDocument/2006/relationships/hyperlink" Target="https://db.nomics.world/OECD/GDP_GROWTH" TargetMode="External"/><Relationship Id="rId15" Type="http://schemas.openxmlformats.org/officeDocument/2006/relationships/hyperlink" Target="https://db.nomics.world/OECD/KEI/NAEXKP01.USA.GP.Q" TargetMode="External"/><Relationship Id="rId23" Type="http://schemas.openxmlformats.org/officeDocument/2006/relationships/hyperlink" Target="https://db.nomics.world/DESTATIS/61111BM006/DG.CC13-63E.PREIS1" TargetMode="External"/><Relationship Id="rId10" Type="http://schemas.openxmlformats.org/officeDocument/2006/relationships/hyperlink" Target="https://db.nomics.world/EC/CONSTRUCTION" TargetMode="External"/><Relationship Id="rId19" Type="http://schemas.openxmlformats.org/officeDocument/2006/relationships/hyperlink" Target="https://db.nomics.world/IMF/WEO:2023-04/DEU.NGDP_RPCH.pcent_change" TargetMode="External"/><Relationship Id="rId4" Type="http://schemas.openxmlformats.org/officeDocument/2006/relationships/hyperlink" Target="https://db.nomics.world/OECD/KEI/NAEXKP01.DEU.GP.Q" TargetMode="External"/><Relationship Id="rId9" Type="http://schemas.openxmlformats.org/officeDocument/2006/relationships/hyperlink" Target="https://db.nomics.world/OECD/KEI/NAEXKP01.GBR.GP.Q" TargetMode="External"/><Relationship Id="rId14" Type="http://schemas.openxmlformats.org/officeDocument/2006/relationships/hyperlink" Target="https://db.nomics.world/INSEE/CHOMAGE-TRIM-NATIONAL" TargetMode="External"/><Relationship Id="rId22" Type="http://schemas.openxmlformats.org/officeDocument/2006/relationships/hyperlink" Target="https://db.nomics.world/IMF/WEO:2023-04/GBR.NGDP_RPCH.pcent_change" TargetMode="External"/><Relationship Id="rId27" Type="http://schemas.openxmlformats.org/officeDocument/2006/relationships/hyperlink" Target="https://db.nomics.world/STATJP/CPIm/740"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OECD/KEI/NAEXKP01.MEX.GP.Q" TargetMode="External"/><Relationship Id="rId13" Type="http://schemas.openxmlformats.org/officeDocument/2006/relationships/hyperlink" Target="https://db.nomics.world/EC/CONSTRUCTION" TargetMode="External"/><Relationship Id="rId18" Type="http://schemas.openxmlformats.org/officeDocument/2006/relationships/hyperlink" Target="https://db.nomics.world/IMF/WEO:2023-04/ZAF.NGDP_RPCH.pcent_change" TargetMode="External"/><Relationship Id="rId3" Type="http://schemas.openxmlformats.org/officeDocument/2006/relationships/hyperlink" Target="https://db.nomics.world/IMF/WEO:2023-04/USA.NGDP_RPCH.pcent_change" TargetMode="External"/><Relationship Id="rId21" Type="http://schemas.openxmlformats.org/officeDocument/2006/relationships/hyperlink" Target="https://db.nomics.world/IMF/WEO:2023-04/IND.NGDP_RPCH.pcent_change" TargetMode="External"/><Relationship Id="rId7" Type="http://schemas.openxmlformats.org/officeDocument/2006/relationships/hyperlink" Target="https://db.nomics.world/OECD/KEI/NAEXKP01.BRA.GP.Q" TargetMode="External"/><Relationship Id="rId12" Type="http://schemas.openxmlformats.org/officeDocument/2006/relationships/hyperlink" Target="https://db.nomics.world/OECD/KEI/NAEXKP01.IND.GP.Q" TargetMode="External"/><Relationship Id="rId17" Type="http://schemas.openxmlformats.org/officeDocument/2006/relationships/hyperlink" Target="https://db.nomics.world/Eurostat/prc_hicp_manr/M.RCH_A.TOT_X_NRG_FOOD.EA" TargetMode="External"/><Relationship Id="rId2" Type="http://schemas.openxmlformats.org/officeDocument/2006/relationships/notesSlide" Target="../notesSlides/notesSlide44.xml"/><Relationship Id="rId16" Type="http://schemas.openxmlformats.org/officeDocument/2006/relationships/hyperlink" Target="https://db.nomics.world/IMF/WEO:2023-04/MEX.NGDP_RPCH.pcent_change" TargetMode="External"/><Relationship Id="rId20" Type="http://schemas.openxmlformats.org/officeDocument/2006/relationships/hyperlink" Target="https://db.nomics.world/DESTATIS/61111BM006/DG.CC13-63E.PREIS1" TargetMode="External"/><Relationship Id="rId1" Type="http://schemas.openxmlformats.org/officeDocument/2006/relationships/slideLayout" Target="../slideLayouts/slideLayout31.xml"/><Relationship Id="rId6" Type="http://schemas.openxmlformats.org/officeDocument/2006/relationships/hyperlink" Target="https://db.nomics.world/OECD/DP_LIVE/CHN.QGDP.TOT.PC_CHGPP.Q" TargetMode="External"/><Relationship Id="rId11" Type="http://schemas.openxmlformats.org/officeDocument/2006/relationships/hyperlink" Target="https://db.nomics.world/OECD/KEI/NAEXKP01.IDN.GP.Q" TargetMode="External"/><Relationship Id="rId5" Type="http://schemas.openxmlformats.org/officeDocument/2006/relationships/hyperlink" Target="https://db.nomics.world/OECD/GDP_GROWTH" TargetMode="External"/><Relationship Id="rId15" Type="http://schemas.openxmlformats.org/officeDocument/2006/relationships/hyperlink" Target="https://db.nomics.world/BLS/cu/CUSR0000SA0L1E" TargetMode="External"/><Relationship Id="rId23" Type="http://schemas.openxmlformats.org/officeDocument/2006/relationships/hyperlink" Target="https://db.nomics.world/IMF/WEO:2023-04/CHN.NGDP_RPCH.pcent_change" TargetMode="External"/><Relationship Id="rId10" Type="http://schemas.openxmlformats.org/officeDocument/2006/relationships/hyperlink" Target="https://db.nomics.world/OECD/MEI_CLI" TargetMode="External"/><Relationship Id="rId19" Type="http://schemas.openxmlformats.org/officeDocument/2006/relationships/hyperlink" Target="https://db.nomics.world/IMF/WEO:2023-04/IDN.NGDP_RPCH.pcent_change" TargetMode="External"/><Relationship Id="rId4" Type="http://schemas.openxmlformats.org/officeDocument/2006/relationships/hyperlink" Target="https://db.nomics.world/IMF/WEOAGG:2023-04/163.NGDP_RPCH.pcent_change" TargetMode="External"/><Relationship Id="rId9" Type="http://schemas.openxmlformats.org/officeDocument/2006/relationships/hyperlink" Target="https://db.nomics.world/OECD/KEI/NAEXKP01.ZAF.GP.Q" TargetMode="External"/><Relationship Id="rId14" Type="http://schemas.openxmlformats.org/officeDocument/2006/relationships/hyperlink" Target="https://db.nomics.world/IMF/WEO:2023-04/BRA.NGDP_RPCH.pcent_change" TargetMode="External"/><Relationship Id="rId22" Type="http://schemas.openxmlformats.org/officeDocument/2006/relationships/hyperlink" Target="https://db.nomics.world/ONS/MM23/DKO8.M"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OECD/GDP_GROWTH/W.IDN.tracker_yoy" TargetMode="External"/><Relationship Id="rId13" Type="http://schemas.openxmlformats.org/officeDocument/2006/relationships/hyperlink" Target="https://db.nomics.world/EC/CONSTRUCTION" TargetMode="External"/><Relationship Id="rId18" Type="http://schemas.openxmlformats.org/officeDocument/2006/relationships/hyperlink" Target="https://db.nomics.world/DESTATIS/61111BM006/DG.CC13-63E.PREIS1" TargetMode="External"/><Relationship Id="rId3" Type="http://schemas.openxmlformats.org/officeDocument/2006/relationships/hyperlink" Target="https://db.nomics.world/OECD/GDP_GROWTH/W.BRA.tracker_yoy" TargetMode="External"/><Relationship Id="rId21" Type="http://schemas.openxmlformats.org/officeDocument/2006/relationships/hyperlink" Target="https://db.nomics.world/OECD/DP_LIVE/ITA.GGNLEND.TOT.PC_GDP.A" TargetMode="External"/><Relationship Id="rId7" Type="http://schemas.openxmlformats.org/officeDocument/2006/relationships/hyperlink" Target="https://db.nomics.world/OECD/GDP_GROWTH/W.ZAF.tracker_yoy" TargetMode="External"/><Relationship Id="rId12" Type="http://schemas.openxmlformats.org/officeDocument/2006/relationships/hyperlink" Target="https://db.nomics.world/ONS/EDP2/YEQJ.Q" TargetMode="External"/><Relationship Id="rId17" Type="http://schemas.openxmlformats.org/officeDocument/2006/relationships/hyperlink" Target="https://db.nomics.world/Eurostat/teina205/Q.B9.S13.PC_GDP_SCA.FR" TargetMode="External"/><Relationship Id="rId2" Type="http://schemas.openxmlformats.org/officeDocument/2006/relationships/notesSlide" Target="../notesSlides/notesSlide45.xml"/><Relationship Id="rId16" Type="http://schemas.openxmlformats.org/officeDocument/2006/relationships/hyperlink" Target="https://db.nomics.world/Eurostat/teina205/Q.B9.S13.PC_GDP_SCA.DE" TargetMode="External"/><Relationship Id="rId20" Type="http://schemas.openxmlformats.org/officeDocument/2006/relationships/hyperlink" Target="https://db.nomics.world/ONS/MM23/DKO8.M"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Eurostat/gov_10q_ggdebt/Q.GD.S13.PC_GDP.FR" TargetMode="External"/><Relationship Id="rId5" Type="http://schemas.openxmlformats.org/officeDocument/2006/relationships/hyperlink" Target="https://db.nomics.world/OECD/GDP_GROWTH/W.MEX.tracker_yoy" TargetMode="External"/><Relationship Id="rId15" Type="http://schemas.openxmlformats.org/officeDocument/2006/relationships/hyperlink" Target="https://db.nomics.world/BLS/cu/CUSR0000SA0L1E" TargetMode="External"/><Relationship Id="rId10" Type="http://schemas.openxmlformats.org/officeDocument/2006/relationships/hyperlink" Target="https://db.nomics.world/Eurostat/gov_10q_ggdebt/Q.GD.S13.PC_GDP.DE" TargetMode="External"/><Relationship Id="rId19" Type="http://schemas.openxmlformats.org/officeDocument/2006/relationships/hyperlink" Target="https://db.nomics.world/ONS/UKEA/CT8O.Q"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OECD/GDP_GROWTH/W.IND.tracker_yoy" TargetMode="External"/><Relationship Id="rId14" Type="http://schemas.openxmlformats.org/officeDocument/2006/relationships/hyperlink" Target="https://db.nomics.world/Eurostat/gov_10dd_edpt1/A.PC_GDP.S13.GD.IT" TargetMode="External"/><Relationship Id="rId22" Type="http://schemas.openxmlformats.org/officeDocument/2006/relationships/hyperlink" Target="https://db.nomics.world/BEA/NIPA-T30100/AD01RC-Q"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OECD/MEI_CLI/CSCICP03.GBR.M" TargetMode="External"/><Relationship Id="rId13" Type="http://schemas.openxmlformats.org/officeDocument/2006/relationships/hyperlink" Target="https://db.nomics.world/OECD/MEI_CLI/BSCICP03.FRA.M" TargetMode="External"/><Relationship Id="rId18" Type="http://schemas.openxmlformats.org/officeDocument/2006/relationships/hyperlink" Target="https://db.nomics.world/EC/CONSTRUCTION/TOT.2.F5S.EU.M" TargetMode="External"/><Relationship Id="rId3" Type="http://schemas.openxmlformats.org/officeDocument/2006/relationships/hyperlink" Target="https://db.nomics.world/OECD/MEI_CLI/CSCICP03.USA.M" TargetMode="External"/><Relationship Id="rId21" Type="http://schemas.openxmlformats.org/officeDocument/2006/relationships/hyperlink" Target="https://db.nomics.world/INSEE/CHOMAGE-TRIM-NATIONAL" TargetMode="External"/><Relationship Id="rId7" Type="http://schemas.openxmlformats.org/officeDocument/2006/relationships/hyperlink" Target="https://db.nomics.world/EC/CONSTRUCTION" TargetMode="External"/><Relationship Id="rId12" Type="http://schemas.openxmlformats.org/officeDocument/2006/relationships/hyperlink" Target="https://db.nomics.world/OECD/MEI_CLI/BSCICP03.DEU.M" TargetMode="External"/><Relationship Id="rId17" Type="http://schemas.openxmlformats.org/officeDocument/2006/relationships/hyperlink" Target="https://db.nomics.world/ICE/DUTCH_TTF_GAS_FUTURES/D.5477499" TargetMode="External"/><Relationship Id="rId2" Type="http://schemas.openxmlformats.org/officeDocument/2006/relationships/notesSlide" Target="../notesSlides/notesSlide46.xml"/><Relationship Id="rId16" Type="http://schemas.openxmlformats.org/officeDocument/2006/relationships/hyperlink" Target="https://db.nomics.world/ONS/MM23/DKO8.M" TargetMode="External"/><Relationship Id="rId20" Type="http://schemas.openxmlformats.org/officeDocument/2006/relationships/hyperlink" Target="https://db.nomics.world/BLS/ln/LNS14000000" TargetMode="External"/><Relationship Id="rId1" Type="http://schemas.openxmlformats.org/officeDocument/2006/relationships/slideLayout" Target="../slideLayouts/slideLayout31.xml"/><Relationship Id="rId6" Type="http://schemas.openxmlformats.org/officeDocument/2006/relationships/hyperlink" Target="https://db.nomics.world/OECD/MEI_CLI/CSCICP03.FRA.M" TargetMode="External"/><Relationship Id="rId11" Type="http://schemas.openxmlformats.org/officeDocument/2006/relationships/hyperlink" Target="https://db.nomics.world/Eurostat/prc_hicp_manr/M.RCH_A.TOT_X_NRG_FOOD.EA" TargetMode="External"/><Relationship Id="rId5" Type="http://schemas.openxmlformats.org/officeDocument/2006/relationships/hyperlink" Target="https://db.nomics.world/OECD/MEI_CLI/CSCICP03.DEU.M" TargetMode="External"/><Relationship Id="rId15" Type="http://schemas.openxmlformats.org/officeDocument/2006/relationships/hyperlink" Target="https://db.nomics.world/OECD/MEI_CLI/BSCICP03.GBR.M" TargetMode="External"/><Relationship Id="rId23" Type="http://schemas.openxmlformats.org/officeDocument/2006/relationships/hyperlink" Target="https://db.nomics.world/INSEE/ICT-2016" TargetMode="External"/><Relationship Id="rId10" Type="http://schemas.openxmlformats.org/officeDocument/2006/relationships/hyperlink" Target="https://db.nomics.world/OECD/MEI_CLI/BSCICP03.USA.M" TargetMode="External"/><Relationship Id="rId19" Type="http://schemas.openxmlformats.org/officeDocument/2006/relationships/hyperlink" Target="https://db.nomics.world/Eurostat/jvs_q_nace2" TargetMode="External"/><Relationship Id="rId4" Type="http://schemas.openxmlformats.org/officeDocument/2006/relationships/hyperlink" Target="https://db.nomics.world/OECD/MEI_CLI" TargetMode="External"/><Relationship Id="rId9" Type="http://schemas.openxmlformats.org/officeDocument/2006/relationships/hyperlink" Target="https://db.nomics.world/BLS/cu/CUSR0000SA0L1E" TargetMode="External"/><Relationship Id="rId14" Type="http://schemas.openxmlformats.org/officeDocument/2006/relationships/hyperlink" Target="https://db.nomics.world/DESTATIS/61111BM006/DG.CC13-63E.PREIS1" TargetMode="External"/><Relationship Id="rId22" Type="http://schemas.openxmlformats.org/officeDocument/2006/relationships/hyperlink" Target="https://db.nomics.world/Eurostat/ei_lmhr_m/M.PC_ACT.SA.LM-UN-T-TOT.EA20"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INSEE/ICT-2016" TargetMode="External"/><Relationship Id="rId13" Type="http://schemas.openxmlformats.org/officeDocument/2006/relationships/hyperlink" Target="https://db.nomics.world/Eurostat/prc_hicp_manr/M.RCH_A.CP00.DE" TargetMode="External"/><Relationship Id="rId18" Type="http://schemas.openxmlformats.org/officeDocument/2006/relationships/hyperlink" Target="https://db.nomics.world/ONS/MM23/DKO8.M" TargetMode="External"/><Relationship Id="rId3" Type="http://schemas.openxmlformats.org/officeDocument/2006/relationships/hyperlink" Target="https://db.nomics.world/Eurostat/jvs_q_nace2" TargetMode="External"/><Relationship Id="rId7" Type="http://schemas.openxmlformats.org/officeDocument/2006/relationships/hyperlink" Target="https://db.nomics.world/Eurostat/une_rt_m/M.SA.TOTAL.PC_ACT.T.DE" TargetMode="External"/><Relationship Id="rId12" Type="http://schemas.openxmlformats.org/officeDocument/2006/relationships/hyperlink" Target="https://db.nomics.world/Eurostat/prc_hicp_manr/M.RCH_A.TOT_X_NRG_FOOD.FR" TargetMode="External"/><Relationship Id="rId17" Type="http://schemas.openxmlformats.org/officeDocument/2006/relationships/hyperlink" Target="https://db.nomics.world/ONS/MM23/D7G7.M" TargetMode="External"/><Relationship Id="rId2" Type="http://schemas.openxmlformats.org/officeDocument/2006/relationships/notesSlide" Target="../notesSlides/notesSlide47.xml"/><Relationship Id="rId16" Type="http://schemas.openxmlformats.org/officeDocument/2006/relationships/hyperlink" Target="https://db.nomics.world/Eurostat/prc_hicp_manr/M.RCH_A.TOT_X_NRG_FOOD.IT" TargetMode="External"/><Relationship Id="rId20" Type="http://schemas.openxmlformats.org/officeDocument/2006/relationships/hyperlink" Target="https://db.nomics.world/STATJP/CPIm/740" TargetMode="External"/><Relationship Id="rId1" Type="http://schemas.openxmlformats.org/officeDocument/2006/relationships/slideLayout" Target="../slideLayouts/slideLayout31.xml"/><Relationship Id="rId6" Type="http://schemas.openxmlformats.org/officeDocument/2006/relationships/hyperlink" Target="https://db.nomics.world/Eurostat/prc_hicp_manr/M.RCH_A.TOT_X_NRG_FOOD.EA" TargetMode="External"/><Relationship Id="rId11" Type="http://schemas.openxmlformats.org/officeDocument/2006/relationships/hyperlink" Target="https://db.nomics.world/Eurostat/prc_hicp_manr/M.RCH_A.CP00.EA" TargetMode="External"/><Relationship Id="rId5" Type="http://schemas.openxmlformats.org/officeDocument/2006/relationships/hyperlink" Target="https://db.nomics.world/Eurostat/une_rt_m/M.SA.TOTAL.PC_ACT.T.FR" TargetMode="External"/><Relationship Id="rId15" Type="http://schemas.openxmlformats.org/officeDocument/2006/relationships/hyperlink" Target="https://db.nomics.world/Eurostat/prc_hicp_manr/M.RCH_A.CP00.IT" TargetMode="External"/><Relationship Id="rId10" Type="http://schemas.openxmlformats.org/officeDocument/2006/relationships/hyperlink" Target="https://db.nomics.world/BLS/cu/CUSR0000SA0L1E" TargetMode="External"/><Relationship Id="rId19" Type="http://schemas.openxmlformats.org/officeDocument/2006/relationships/hyperlink" Target="https://db.nomics.world/STATJP/CPIm/001" TargetMode="External"/><Relationship Id="rId4" Type="http://schemas.openxmlformats.org/officeDocument/2006/relationships/hyperlink" Target="https://db.nomics.world/INSEE/CHOMAGE-TRIM-NATIONAL" TargetMode="External"/><Relationship Id="rId9" Type="http://schemas.openxmlformats.org/officeDocument/2006/relationships/hyperlink" Target="https://db.nomics.world/BLS/cu/CUSR0000SA0" TargetMode="External"/><Relationship Id="rId14" Type="http://schemas.openxmlformats.org/officeDocument/2006/relationships/hyperlink" Target="https://db.nomics.world/Eurostat/prc_hicp_manr/M.RCH_A.TOT_X_NRG_FOOD.DE"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db.nomics.world/Eurostat/namq_10_gdp/Q.PD_PCH_SM_NAC.SCA.B1GQ.FR" TargetMode="External"/><Relationship Id="rId13" Type="http://schemas.openxmlformats.org/officeDocument/2006/relationships/hyperlink" Target="https://db.nomics.world/BEA/NIPA-T20804/DPCERG-M" TargetMode="External"/><Relationship Id="rId3" Type="http://schemas.openxmlformats.org/officeDocument/2006/relationships/hyperlink" Target="https://db.nomics.world/OECD/KEI/CPALTT01.ZAF.GY.M" TargetMode="External"/><Relationship Id="rId7" Type="http://schemas.openxmlformats.org/officeDocument/2006/relationships/hyperlink" Target="https://db.nomics.world/OECD/KEI/CPALTT01.IDN.GY.M" TargetMode="External"/><Relationship Id="rId12" Type="http://schemas.openxmlformats.org/officeDocument/2006/relationships/hyperlink" Target="https://db.nomics.world/BEA/NIPA-T10109/A191RD-Q" TargetMode="External"/><Relationship Id="rId2" Type="http://schemas.openxmlformats.org/officeDocument/2006/relationships/notesSlide" Target="../notesSlides/notesSlide48.xml"/><Relationship Id="rId1" Type="http://schemas.openxmlformats.org/officeDocument/2006/relationships/slideLayout" Target="../slideLayouts/slideLayout31.xml"/><Relationship Id="rId6" Type="http://schemas.openxmlformats.org/officeDocument/2006/relationships/hyperlink" Target="https://db.nomics.world/OECD/KEI?dimensions=%7b%22SUBJECT%22:%5b%22CPALTT01%22%5d%7d" TargetMode="External"/><Relationship Id="rId11" Type="http://schemas.openxmlformats.org/officeDocument/2006/relationships/hyperlink" Target="https://db.nomics.world/OECD/KEI/CPALTT01.MEX.GY.M" TargetMode="External"/><Relationship Id="rId5" Type="http://schemas.openxmlformats.org/officeDocument/2006/relationships/hyperlink" Target="https://db.nomics.world/OECD/KEI/CPALTT01.BRA.GY.M" TargetMode="External"/><Relationship Id="rId15" Type="http://schemas.openxmlformats.org/officeDocument/2006/relationships/hyperlink" Target="https://db.nomics.world/FED/H15?dimensions=%7b%22FREQ%22:%5b%229%22%5d,%22INSTRUMENT%22:%5b%22TCMNOM%22%5d%7d" TargetMode="External"/><Relationship Id="rId10" Type="http://schemas.openxmlformats.org/officeDocument/2006/relationships/hyperlink" Target="https://db.nomics.world/ONS/QNA/IHYU.Q" TargetMode="External"/><Relationship Id="rId4" Type="http://schemas.openxmlformats.org/officeDocument/2006/relationships/hyperlink" Target="https://db.nomics.world/ONS/MM22/GB7S.M" TargetMode="External"/><Relationship Id="rId9" Type="http://schemas.openxmlformats.org/officeDocument/2006/relationships/hyperlink" Target="https://db.nomics.world/OECD/KEI/CPALTT01.IND.GY.M" TargetMode="External"/><Relationship Id="rId14" Type="http://schemas.openxmlformats.org/officeDocument/2006/relationships/hyperlink" Target="https://db.nomics.world/FED/H15/RIFLGFCY10_N.B" TargetMode="External"/></Relationships>
</file>

<file path=ppt/slides/_rels/slide49.xml.rels><?xml version="1.0" encoding="UTF-8" standalone="yes"?>
<Relationships xmlns="http://schemas.openxmlformats.org/package/2006/relationships"><Relationship Id="rId8" Type="http://schemas.openxmlformats.org/officeDocument/2006/relationships/hyperlink" Target="https://db.nomics.world/Eurostat/irt_lt_mcby_d/D.MCBY.IT" TargetMode="External"/><Relationship Id="rId3" Type="http://schemas.openxmlformats.org/officeDocument/2006/relationships/hyperlink" Target="https://db.nomics.world/BUBA/BBK01/WT1010" TargetMode="External"/><Relationship Id="rId7" Type="http://schemas.openxmlformats.org/officeDocument/2006/relationships/hyperlink" Target="https://db.nomics.world/BDF/EXR/EXR.D.USD.EUR.SP00.A" TargetMode="External"/><Relationship Id="rId12" Type="http://schemas.openxmlformats.org/officeDocument/2006/relationships/hyperlink" Target="https://db.nomics.world/ECB/CISS/D.US.Z0Z.4F.EC.SS_CIN.IDX" TargetMode="External"/><Relationship Id="rId2" Type="http://schemas.openxmlformats.org/officeDocument/2006/relationships/notesSlide" Target="../notesSlides/notesSlide49.xml"/><Relationship Id="rId1" Type="http://schemas.openxmlformats.org/officeDocument/2006/relationships/slideLayout" Target="../slideLayouts/slideLayout31.xml"/><Relationship Id="rId6" Type="http://schemas.openxmlformats.org/officeDocument/2006/relationships/hyperlink" Target="https://db.nomics.world/BUBA/BBEX3/D.USD.EUR.BB.AC.000" TargetMode="External"/><Relationship Id="rId11" Type="http://schemas.openxmlformats.org/officeDocument/2006/relationships/hyperlink" Target="https://db.nomics.world/ECB/CISS" TargetMode="External"/><Relationship Id="rId5" Type="http://schemas.openxmlformats.org/officeDocument/2006/relationships/hyperlink" Target="https://db.nomics.world/BUBA/BBSIS?dimensions=%7b%22BBK_SEIS_ITEM%22:%5b%22ZAR%22%5d%7d" TargetMode="External"/><Relationship Id="rId10" Type="http://schemas.openxmlformats.org/officeDocument/2006/relationships/hyperlink" Target="https://db.nomics.world/ECB/CISS/D.U2.Z0Z.4F.EC.SS_CIN.IDX" TargetMode="External"/><Relationship Id="rId4" Type="http://schemas.openxmlformats.org/officeDocument/2006/relationships/hyperlink" Target="https://db.nomics.world/BUBA/BBSSY" TargetMode="External"/><Relationship Id="rId9" Type="http://schemas.openxmlformats.org/officeDocument/2006/relationships/hyperlink" Target="https://db.nomics.world/Eurostat/irt_lt_mcby_d/D.MCBY.EL"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xml"/><Relationship Id="rId1" Type="http://schemas.openxmlformats.org/officeDocument/2006/relationships/tags" Target="../tags/tag5.xml"/><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September 2023</a:t>
            </a:r>
          </a:p>
        </p:txBody>
      </p:sp>
      <p:sp>
        <p:nvSpPr>
          <p:cNvPr id="12" name="shp_CoverSubject"/>
          <p:cNvSpPr>
            <a:spLocks noGrp="1"/>
          </p:cNvSpPr>
          <p:nvPr>
            <p:ph type="subTitle" idx="1"/>
          </p:nvPr>
        </p:nvSpPr>
        <p:spPr/>
        <p:txBody>
          <a:bodyPr/>
          <a:lstStyle/>
          <a:p>
            <a:r>
              <a:rPr lang="en-US" dirty="0">
                <a:latin typeface="Ubuntu" panose="020B0504030602030204" pitchFamily="34" charset="0"/>
              </a:rPr>
              <a:t>CEPREMAP / </a:t>
            </a:r>
            <a:r>
              <a:rPr lang="en-US" dirty="0" err="1">
                <a:latin typeface="Ubuntu" panose="020B0504030602030204" pitchFamily="34" charset="0"/>
              </a:rPr>
              <a:t>DBnomics</a:t>
            </a:r>
            <a:endParaRPr lang="en-US">
              <a:latin typeface="Ubuntu" panose="020B0504030602030204" pitchFamily="34" charset="0"/>
            </a:endParaRP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28 SEPTEMBER 2023</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646331"/>
          </a:xfrm>
        </p:spPr>
        <p:txBody>
          <a:bodyPr/>
          <a:lstStyle/>
          <a:p>
            <a:r>
              <a:rPr lang="en-GB" dirty="0">
                <a:effectLst/>
                <a:latin typeface="Ubuntu" panose="020B0504030602030204" pitchFamily="34" charset="0"/>
              </a:rPr>
              <a:t>Consumer confidence is on an upward path fo</a:t>
            </a:r>
            <a:r>
              <a:rPr lang="en-GB" dirty="0">
                <a:latin typeface="Ubuntu" panose="020B0504030602030204" pitchFamily="34" charset="0"/>
              </a:rPr>
              <a:t>r the main European countries but remaining at rather low levels.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18" name="consumer_confidence_indicator">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3892631505"/>
              </p:ext>
            </p:extLst>
          </p:nvPr>
        </p:nvGraphicFramePr>
        <p:xfrm>
          <a:off x="493899" y="2411049"/>
          <a:ext cx="47420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93899" y="1820463"/>
            <a:ext cx="9721273" cy="273921"/>
          </a:xfrm>
        </p:spPr>
        <p:txBody>
          <a:bodyPr/>
          <a:lstStyle/>
          <a:p>
            <a:r>
              <a:rPr lang="en-US" b="0" dirty="0">
                <a:solidFill>
                  <a:schemeClr val="accent4"/>
                </a:solidFill>
                <a:latin typeface="Ubuntu Condensed" panose="020B0506030602030204" pitchFamily="34" charset="0"/>
              </a:rPr>
              <a:t>Business confidence, however, has been on a decreasing path for the last year.</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9" name="business_confidence_indicator">
            <a:extLst>
              <a:ext uri="{FF2B5EF4-FFF2-40B4-BE49-F238E27FC236}">
                <a16:creationId xmlns:a16="http://schemas.microsoft.com/office/drawing/2014/main" id="{9EEAF4BF-528A-15D7-07E0-AA74E63CBB3B}"/>
              </a:ext>
            </a:extLst>
          </p:cNvPr>
          <p:cNvGraphicFramePr>
            <a:graphicFrameLocks/>
          </p:cNvGraphicFramePr>
          <p:nvPr>
            <p:extLst>
              <p:ext uri="{D42A27DB-BD31-4B8C-83A1-F6EECF244321}">
                <p14:modId xmlns:p14="http://schemas.microsoft.com/office/powerpoint/2010/main" val="1491387124"/>
              </p:ext>
            </p:extLst>
          </p:nvPr>
        </p:nvGraphicFramePr>
        <p:xfrm>
          <a:off x="5526088" y="2413001"/>
          <a:ext cx="4771798" cy="457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3604691"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August 2023</a:t>
            </a:r>
          </a:p>
          <a:p>
            <a:pPr marL="347472" indent="-347472"/>
            <a:endParaRPr lang="en-US" sz="700" dirty="0">
              <a:latin typeface="Ubuntu" panose="020B0504030602030204" pitchFamily="34" charset="0"/>
            </a:endParaRPr>
          </a:p>
        </p:txBody>
      </p:sp>
      <p:sp>
        <p:nvSpPr>
          <p:cNvPr id="17" name="TextBox 16">
            <a:extLst>
              <a:ext uri="{FF2B5EF4-FFF2-40B4-BE49-F238E27FC236}">
                <a16:creationId xmlns:a16="http://schemas.microsoft.com/office/drawing/2014/main" id="{7CBA99F3-7751-D9FA-FE05-88DC8821C155}"/>
              </a:ext>
            </a:extLst>
          </p:cNvPr>
          <p:cNvSpPr txBox="1"/>
          <p:nvPr/>
        </p:nvSpPr>
        <p:spPr>
          <a:xfrm>
            <a:off x="3654610"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933207"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894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8626763"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8660069"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6064500"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6115648"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lockdowns</a:t>
            </a:r>
            <a:endParaRPr lang="en-US" sz="900" i="1" dirty="0">
              <a:latin typeface="Ubuntu Condensed" panose="020B0506030602030204" pitchFamily="34" charset="0"/>
            </a:endParaRPr>
          </a:p>
        </p:txBody>
      </p:sp>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067767"/>
            <a:ext cx="9721273" cy="923330"/>
          </a:xfrm>
        </p:spPr>
        <p:txBody>
          <a:bodyPr/>
          <a:lstStyle/>
          <a:p>
            <a:r>
              <a:rPr lang="en-US" dirty="0">
                <a:latin typeface="Ubuntu" panose="020B0504030602030204" pitchFamily="34" charset="0"/>
              </a:rPr>
              <a:t>Russian invasion added inflationary pressure. Yet, prices of raw materials have mostly returned to their pre-war range.</a:t>
            </a:r>
            <a:br>
              <a:rPr lang="en-US" dirty="0">
                <a:latin typeface="Ubuntu" panose="020B0504030602030204" pitchFamily="34" charset="0"/>
              </a:rPr>
            </a:b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extLst>
              <p:ext uri="{D42A27DB-BD31-4B8C-83A1-F6EECF244321}">
                <p14:modId xmlns:p14="http://schemas.microsoft.com/office/powerpoint/2010/main" val="535611776"/>
              </p:ext>
            </p:extLst>
          </p:nvPr>
        </p:nvGraphicFramePr>
        <p:xfrm>
          <a:off x="472804" y="4653783"/>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a:t>
                      </a:r>
                      <a:r>
                        <a:rPr lang="en-US" sz="1000" b="0" i="1" u="none" strike="noStrike" noProof="0" dirty="0" err="1">
                          <a:solidFill>
                            <a:schemeClr val="accent1"/>
                          </a:solidFill>
                          <a:effectLst/>
                          <a:latin typeface="Ubuntu" panose="020B0504030602030204" pitchFamily="34" charset="0"/>
                        </a:rPr>
                        <a:t>tonne</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extLst>
              <p:ext uri="{D42A27DB-BD31-4B8C-83A1-F6EECF244321}">
                <p14:modId xmlns:p14="http://schemas.microsoft.com/office/powerpoint/2010/main" val="2925311677"/>
              </p:ext>
            </p:extLst>
          </p:nvPr>
        </p:nvGraphicFramePr>
        <p:xfrm>
          <a:off x="5534798" y="463201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1441133487"/>
              </p:ext>
            </p:extLst>
          </p:nvPr>
        </p:nvGraphicFramePr>
        <p:xfrm>
          <a:off x="472804" y="2437280"/>
          <a:ext cx="4643609" cy="2216503"/>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99323" y="1633117"/>
            <a:ext cx="9721273" cy="473976"/>
          </a:xfrm>
        </p:spPr>
        <p:txBody>
          <a:bodyPr/>
          <a:lstStyle/>
          <a:p>
            <a:r>
              <a:rPr lang="en-US" b="0" dirty="0">
                <a:solidFill>
                  <a:schemeClr val="accent4"/>
                </a:solidFill>
                <a:latin typeface="Ubuntu Condensed" panose="020B0506030602030204" pitchFamily="34" charset="0"/>
              </a:rPr>
              <a:t>Natural-gas-price difference between the US and Europe has decreased but a one to five discrepancy remains between the two markets. Wheat price is slowly decreasing, almost reaching its pre-COVID level.  However, oil prices have been increasing again since May.</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701128644"/>
              </p:ext>
            </p:extLst>
          </p:nvPr>
        </p:nvGraphicFramePr>
        <p:xfrm>
          <a:off x="5534798"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Rectangle 5">
            <a:extLst>
              <a:ext uri="{FF2B5EF4-FFF2-40B4-BE49-F238E27FC236}">
                <a16:creationId xmlns:a16="http://schemas.microsoft.com/office/drawing/2014/main" id="{3A406E4F-B0D8-5AB8-32C8-94F3430BF74A}"/>
              </a:ext>
            </a:extLst>
          </p:cNvPr>
          <p:cNvSpPr/>
          <p:nvPr/>
        </p:nvSpPr>
        <p:spPr>
          <a:xfrm>
            <a:off x="10937404" y="2188995"/>
            <a:ext cx="1014689" cy="978959"/>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Mettre Natural </a:t>
            </a:r>
            <a:r>
              <a:rPr lang="fr-FR" sz="900" b="1" dirty="0" err="1">
                <a:latin typeface="Arial Narrow" panose="020B0606020202030204" pitchFamily="34" charset="0"/>
              </a:rPr>
              <a:t>gas</a:t>
            </a:r>
            <a:r>
              <a:rPr lang="fr-FR" sz="900" b="1" dirty="0">
                <a:latin typeface="Arial Narrow" panose="020B0606020202030204" pitchFamily="34" charset="0"/>
              </a:rPr>
              <a:t> MMBTU en conversion €/MWh</a:t>
            </a:r>
            <a:endParaRPr lang="en-US" sz="900" b="1" dirty="0">
              <a:latin typeface="Arial Narrow" panose="020B0606020202030204" pitchFamily="34" charset="0"/>
            </a:endParaRPr>
          </a:p>
        </p:txBody>
      </p:sp>
      <p:sp>
        <p:nvSpPr>
          <p:cNvPr id="11" name="shp_FootNote">
            <a:extLst>
              <a:ext uri="{FF2B5EF4-FFF2-40B4-BE49-F238E27FC236}">
                <a16:creationId xmlns:a16="http://schemas.microsoft.com/office/drawing/2014/main" id="{59E2F2AD-5FF2-C09B-9956-13B01871EA8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27/09/2023</a:t>
            </a:r>
          </a:p>
          <a:p>
            <a:pPr marL="347472" indent="-347472"/>
            <a:r>
              <a:rPr lang="en-US" sz="700" dirty="0">
                <a:latin typeface="Ubuntu" panose="020B0504030602030204" pitchFamily="34" charset="0"/>
              </a:rPr>
              <a:t>Note:	 (1)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2" name="dutch_ttf">
            <a:extLst>
              <a:ext uri="{FF2B5EF4-FFF2-40B4-BE49-F238E27FC236}">
                <a16:creationId xmlns:a16="http://schemas.microsoft.com/office/drawing/2014/main" id="{B3027653-78B7-D35D-E0B1-74D84A237D69}"/>
              </a:ext>
            </a:extLst>
          </p:cNvPr>
          <p:cNvGraphicFramePr>
            <a:graphicFrameLocks noGrp="1"/>
          </p:cNvGraphicFramePr>
          <p:nvPr>
            <p:extLst>
              <p:ext uri="{D42A27DB-BD31-4B8C-83A1-F6EECF244321}">
                <p14:modId xmlns:p14="http://schemas.microsoft.com/office/powerpoint/2010/main" val="756811151"/>
              </p:ext>
            </p:extLst>
          </p:nvPr>
        </p:nvGraphicFramePr>
        <p:xfrm>
          <a:off x="5346700" y="2447750"/>
          <a:ext cx="4947558" cy="23853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0" name="Content Placeholder 11">
            <a:extLst>
              <a:ext uri="{FF2B5EF4-FFF2-40B4-BE49-F238E27FC236}">
                <a16:creationId xmlns:a16="http://schemas.microsoft.com/office/drawing/2014/main" id="{D069ACC5-4B3C-8FAF-9A5F-5D252E68E0EB}"/>
              </a:ext>
            </a:extLst>
          </p:cNvPr>
          <p:cNvGraphicFramePr>
            <a:graphicFrameLocks/>
          </p:cNvGraphicFramePr>
          <p:nvPr>
            <p:extLst>
              <p:ext uri="{D42A27DB-BD31-4B8C-83A1-F6EECF244321}">
                <p14:modId xmlns:p14="http://schemas.microsoft.com/office/powerpoint/2010/main" val="2129329228"/>
              </p:ext>
            </p:extLst>
          </p:nvPr>
        </p:nvGraphicFramePr>
        <p:xfrm>
          <a:off x="513577" y="4935988"/>
          <a:ext cx="4618036" cy="2010377"/>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3" name="CBOT Wheat">
            <a:extLst>
              <a:ext uri="{FF2B5EF4-FFF2-40B4-BE49-F238E27FC236}">
                <a16:creationId xmlns:a16="http://schemas.microsoft.com/office/drawing/2014/main" id="{D9671A75-4C4A-A31A-C44F-B5E35CEA8683}"/>
              </a:ext>
            </a:extLst>
          </p:cNvPr>
          <p:cNvGraphicFramePr>
            <a:graphicFrameLocks/>
          </p:cNvGraphicFramePr>
          <p:nvPr>
            <p:extLst>
              <p:ext uri="{D42A27DB-BD31-4B8C-83A1-F6EECF244321}">
                <p14:modId xmlns:p14="http://schemas.microsoft.com/office/powerpoint/2010/main" val="2748941977"/>
              </p:ext>
            </p:extLst>
          </p:nvPr>
        </p:nvGraphicFramePr>
        <p:xfrm>
          <a:off x="5273040" y="4927334"/>
          <a:ext cx="5021218" cy="201037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Supply chain disruptions are easing up significantly</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391498618"/>
              </p:ext>
            </p:extLst>
          </p:nvPr>
        </p:nvGraphicFramePr>
        <p:xfrm>
          <a:off x="480520" y="4680896"/>
          <a:ext cx="9703685"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reporting shortages of materials and equipment in the construction industry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27/09/2023</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10</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Transportation costs have returned to their pre-crisis level.</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5" name="disruption_EU">
            <a:extLst>
              <a:ext uri="{FF2B5EF4-FFF2-40B4-BE49-F238E27FC236}">
                <a16:creationId xmlns:a16="http://schemas.microsoft.com/office/drawing/2014/main" id="{43554066-581F-089A-641C-42D9B3F7977A}"/>
              </a:ext>
            </a:extLst>
          </p:cNvPr>
          <p:cNvGraphicFramePr>
            <a:graphicFrameLocks noGrp="1"/>
          </p:cNvGraphicFramePr>
          <p:nvPr>
            <p:extLst>
              <p:ext uri="{D42A27DB-BD31-4B8C-83A1-F6EECF244321}">
                <p14:modId xmlns:p14="http://schemas.microsoft.com/office/powerpoint/2010/main" val="3770936445"/>
              </p:ext>
            </p:extLst>
          </p:nvPr>
        </p:nvGraphicFramePr>
        <p:xfrm>
          <a:off x="480521" y="2471530"/>
          <a:ext cx="9703684"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37238" y="71350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 OECD</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2005516784"/>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(01-2018 – 07-2023),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687387797"/>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4114505861"/>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(Q1-17 – Q2-23),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619367"/>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 at very low levels. In the US, the vacancy/unemployment ratio, however, is falling since February, easing up recruitment constraints.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unemployment_rate_euro">
            <a:extLst>
              <a:ext uri="{FF2B5EF4-FFF2-40B4-BE49-F238E27FC236}">
                <a16:creationId xmlns:a16="http://schemas.microsoft.com/office/drawing/2014/main" id="{96F7ED67-2D38-DC43-48F4-1FC5926147C7}"/>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unemployment_rate_us">
            <a:extLst>
              <a:ext uri="{FF2B5EF4-FFF2-40B4-BE49-F238E27FC236}">
                <a16:creationId xmlns:a16="http://schemas.microsoft.com/office/drawing/2014/main" id="{E7E5022B-14A8-3AC5-92F4-BA51FB57E0B3}"/>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5" name="bc_ea">
            <a:extLst>
              <a:ext uri="{FF2B5EF4-FFF2-40B4-BE49-F238E27FC236}">
                <a16:creationId xmlns:a16="http://schemas.microsoft.com/office/drawing/2014/main" id="{7FF49AFB-3328-0A43-3393-3D6D6B6130D8}"/>
              </a:ext>
            </a:extLst>
          </p:cNvPr>
          <p:cNvGraphicFramePr>
            <a:graphicFrameLocks/>
          </p:cNvGraphicFramePr>
          <p:nvPr>
            <p:extLst>
              <p:ext uri="{D42A27DB-BD31-4B8C-83A1-F6EECF244321}">
                <p14:modId xmlns:p14="http://schemas.microsoft.com/office/powerpoint/2010/main" val="425871057"/>
              </p:ext>
            </p:extLst>
          </p:nvPr>
        </p:nvGraphicFramePr>
        <p:xfrm>
          <a:off x="5521683" y="2456356"/>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3814543790"/>
              </p:ext>
            </p:ext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(Q1-17 – Q2-23),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extLst>
              <p:ext uri="{D42A27DB-BD31-4B8C-83A1-F6EECF244321}">
                <p14:modId xmlns:p14="http://schemas.microsoft.com/office/powerpoint/2010/main" val="3141938360"/>
              </p:ext>
            </p:ext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(Q1-17 – Q2-23),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 vacancy/unemployment ratio still at record high levels in France.</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6" name="unemployment_rate_france">
            <a:extLst>
              <a:ext uri="{FF2B5EF4-FFF2-40B4-BE49-F238E27FC236}">
                <a16:creationId xmlns:a16="http://schemas.microsoft.com/office/drawing/2014/main" id="{4183D45B-CEDA-B3FA-C0A5-8B6FF7E1676D}"/>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unemployment_rate_germany">
            <a:extLst>
              <a:ext uri="{FF2B5EF4-FFF2-40B4-BE49-F238E27FC236}">
                <a16:creationId xmlns:a16="http://schemas.microsoft.com/office/drawing/2014/main" id="{E0A98074-6AA7-E2E3-6231-3E523965A12E}"/>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2.9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(Eurostat)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923485359"/>
              </p:ext>
            </p:extLst>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extLst>
              <p:ext uri="{D42A27DB-BD31-4B8C-83A1-F6EECF244321}">
                <p14:modId xmlns:p14="http://schemas.microsoft.com/office/powerpoint/2010/main" val="2298536531"/>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verdict on wage inflation in 2023, both in the US and the EZ, is still open</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668256793"/>
              </p:ext>
            </p:extLst>
          </p:nvPr>
        </p:nvGraphicFramePr>
        <p:xfrm>
          <a:off x="480521" y="2490403"/>
          <a:ext cx="4618036" cy="431918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248546981"/>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687709435"/>
              </p:ext>
            </p:extLst>
          </p:nvPr>
        </p:nvGraphicFramePr>
        <p:xfrm>
          <a:off x="5537199" y="2182945"/>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negotiated wages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baseline="0" noProof="0" dirty="0">
                          <a:solidFill>
                            <a:schemeClr val="accent1"/>
                          </a:solidFill>
                          <a:effectLst/>
                          <a:latin typeface="Ubuntu" panose="020B0504030602030204" pitchFamily="34" charset="0"/>
                        </a:rPr>
                        <a:t> 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3" y="1635654"/>
            <a:ext cx="9721273" cy="273921"/>
          </a:xfrm>
        </p:spPr>
        <p:txBody>
          <a:bodyPr/>
          <a:lstStyle/>
          <a:p>
            <a:r>
              <a:rPr lang="fr-FR" b="0" dirty="0" err="1">
                <a:solidFill>
                  <a:schemeClr val="accent4"/>
                </a:solidFill>
                <a:latin typeface="Ubuntu Condensed" panose="020B0506030602030204" pitchFamily="34" charset="0"/>
              </a:rPr>
              <a:t>Although</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wage</a:t>
            </a:r>
            <a:r>
              <a:rPr lang="fr-FR" b="0" dirty="0">
                <a:solidFill>
                  <a:schemeClr val="accent4"/>
                </a:solidFill>
                <a:latin typeface="Ubuntu Condensed" panose="020B0506030602030204" pitchFamily="34" charset="0"/>
              </a:rPr>
              <a:t> inflation </a:t>
            </a:r>
            <a:r>
              <a:rPr lang="fr-FR" b="0" dirty="0" err="1">
                <a:solidFill>
                  <a:schemeClr val="accent4"/>
                </a:solidFill>
                <a:latin typeface="Ubuntu Condensed" panose="020B0506030602030204" pitchFamily="34" charset="0"/>
              </a:rPr>
              <a:t>is</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lower</a:t>
            </a:r>
            <a:r>
              <a:rPr lang="fr-FR" b="0" dirty="0">
                <a:solidFill>
                  <a:schemeClr val="accent4"/>
                </a:solidFill>
                <a:latin typeface="Ubuntu Condensed" panose="020B0506030602030204" pitchFamily="34" charset="0"/>
              </a:rPr>
              <a:t> in the Euro Area, </a:t>
            </a:r>
            <a:r>
              <a:rPr lang="fr-FR" b="0" dirty="0" err="1">
                <a:solidFill>
                  <a:schemeClr val="accent4"/>
                </a:solidFill>
                <a:latin typeface="Ubuntu Condensed" panose="020B0506030602030204" pitchFamily="34" charset="0"/>
              </a:rPr>
              <a:t>it</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may</a:t>
            </a:r>
            <a:r>
              <a:rPr lang="fr-FR" b="0" dirty="0">
                <a:solidFill>
                  <a:schemeClr val="accent4"/>
                </a:solidFill>
                <a:latin typeface="Ubuntu Condensed" panose="020B0506030602030204" pitchFamily="34" charset="0"/>
              </a:rPr>
              <a:t> not have </a:t>
            </a:r>
            <a:r>
              <a:rPr lang="fr-FR" b="0" dirty="0" err="1">
                <a:solidFill>
                  <a:schemeClr val="accent4"/>
                </a:solidFill>
                <a:latin typeface="Ubuntu Condensed" panose="020B0506030602030204" pitchFamily="34" charset="0"/>
              </a:rPr>
              <a:t>reached</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its</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peak</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yet</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leaving</a:t>
            </a:r>
            <a:r>
              <a:rPr lang="fr-FR" b="0" dirty="0">
                <a:solidFill>
                  <a:schemeClr val="accent4"/>
                </a:solidFill>
                <a:latin typeface="Ubuntu Condensed" panose="020B0506030602030204" pitchFamily="34" charset="0"/>
              </a:rPr>
              <a:t> open the question of the </a:t>
            </a:r>
            <a:r>
              <a:rPr lang="fr-FR" b="0" dirty="0" err="1">
                <a:solidFill>
                  <a:schemeClr val="accent4"/>
                </a:solidFill>
                <a:latin typeface="Ubuntu Condensed" panose="020B0506030602030204" pitchFamily="34" charset="0"/>
              </a:rPr>
              <a:t>extend</a:t>
            </a:r>
            <a:r>
              <a:rPr lang="fr-FR" b="0" dirty="0">
                <a:solidFill>
                  <a:schemeClr val="accent4"/>
                </a:solidFill>
                <a:latin typeface="Ubuntu Condensed" panose="020B0506030602030204" pitchFamily="34" charset="0"/>
              </a:rPr>
              <a:t> of </a:t>
            </a:r>
            <a:r>
              <a:rPr lang="fr-FR" b="0" dirty="0" err="1">
                <a:solidFill>
                  <a:schemeClr val="accent4"/>
                </a:solidFill>
                <a:latin typeface="Ubuntu Condensed" panose="020B0506030602030204" pitchFamily="34" charset="0"/>
              </a:rPr>
              <a:t>monetary</a:t>
            </a:r>
            <a:r>
              <a:rPr lang="fr-FR" b="0" dirty="0">
                <a:solidFill>
                  <a:schemeClr val="accent4"/>
                </a:solidFill>
                <a:latin typeface="Ubuntu Condensed" panose="020B0506030602030204" pitchFamily="34" charset="0"/>
              </a:rPr>
              <a:t> </a:t>
            </a:r>
            <a:r>
              <a:rPr lang="fr-FR" b="0" dirty="0" err="1">
                <a:solidFill>
                  <a:schemeClr val="accent4"/>
                </a:solidFill>
                <a:latin typeface="Ubuntu Condensed" panose="020B0506030602030204" pitchFamily="34" charset="0"/>
              </a:rPr>
              <a:t>tightening</a:t>
            </a:r>
            <a:r>
              <a:rPr lang="fr-FR" b="0" dirty="0">
                <a:solidFill>
                  <a:schemeClr val="accent4"/>
                </a:solidFill>
                <a:latin typeface="Ubuntu Condensed" panose="020B0506030602030204" pitchFamily="34" charset="0"/>
              </a:rPr>
              <a:t>. </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5" name="TextBox 4">
            <a:extLst>
              <a:ext uri="{FF2B5EF4-FFF2-40B4-BE49-F238E27FC236}">
                <a16:creationId xmlns:a16="http://schemas.microsoft.com/office/drawing/2014/main" id="{1F4EEC27-33BE-C860-F974-5CBC5CB4F73D}"/>
              </a:ext>
            </a:extLst>
          </p:cNvPr>
          <p:cNvSpPr txBox="1"/>
          <p:nvPr/>
        </p:nvSpPr>
        <p:spPr>
          <a:xfrm>
            <a:off x="1549101" y="7037850"/>
            <a:ext cx="3098203" cy="200055"/>
          </a:xfrm>
          <a:prstGeom prst="rect">
            <a:avLst/>
          </a:prstGeom>
          <a:noFill/>
        </p:spPr>
        <p:txBody>
          <a:bodyPr wrap="square" rtlCol="0">
            <a:spAutoFit/>
          </a:bodyPr>
          <a:lstStyle/>
          <a:p>
            <a:r>
              <a:rPr lang="en-GB" sz="700" dirty="0">
                <a:latin typeface="Ubuntu" panose="020B0504030602030204" pitchFamily="34" charset="0"/>
              </a:rPr>
              <a:t>Sources: Atlanta Fed, DARES, ECB, Eurostat</a:t>
            </a:r>
          </a:p>
        </p:txBody>
      </p:sp>
      <p:graphicFrame>
        <p:nvGraphicFramePr>
          <p:cNvPr id="3" name="Chart 2">
            <a:extLst>
              <a:ext uri="{FF2B5EF4-FFF2-40B4-BE49-F238E27FC236}">
                <a16:creationId xmlns:a16="http://schemas.microsoft.com/office/drawing/2014/main" id="{EF34BCB7-1039-7AEA-8D74-0C9926A86D04}"/>
              </a:ext>
            </a:extLst>
          </p:cNvPr>
          <p:cNvGraphicFramePr>
            <a:graphicFrameLocks/>
          </p:cNvGraphicFramePr>
          <p:nvPr>
            <p:extLst>
              <p:ext uri="{D42A27DB-BD31-4B8C-83A1-F6EECF244321}">
                <p14:modId xmlns:p14="http://schemas.microsoft.com/office/powerpoint/2010/main" val="592543796"/>
              </p:ext>
            </p:extLst>
          </p:nvPr>
        </p:nvGraphicFramePr>
        <p:xfrm>
          <a:off x="5346699" y="2490403"/>
          <a:ext cx="4971936" cy="4547447"/>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095445"/>
            <a:ext cx="9721273" cy="369332"/>
          </a:xfrm>
        </p:spPr>
        <p:txBody>
          <a:bodyPr/>
          <a:lstStyle/>
          <a:p>
            <a:r>
              <a:rPr lang="en-US" dirty="0">
                <a:latin typeface="Ubuntu" panose="020B0504030602030204" pitchFamily="34" charset="0"/>
              </a:rPr>
              <a:t>Inflation is coming down from its peak both in Europe and the US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JUNE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2" y="1446216"/>
            <a:ext cx="9721273" cy="473976"/>
          </a:xfrm>
        </p:spPr>
        <p:txBody>
          <a:bodyPr/>
          <a:lstStyle/>
          <a:p>
            <a:r>
              <a:rPr lang="en-US" b="0" dirty="0">
                <a:solidFill>
                  <a:schemeClr val="accent4"/>
                </a:solidFill>
                <a:latin typeface="Ubuntu Condensed" panose="020B0506030602030204" pitchFamily="34" charset="0"/>
              </a:rPr>
              <a:t>Headline inflation is decreasing quickly in the US (despite a rebound in August) while remaining at high levels in Europe. Germany and the UK have particularly high inflation levels. Core inflation remains at high levels in the US and the EZ, making it difficult to speculate about the course of monetary policy.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759377871"/>
              </p:ext>
            </p:extLst>
          </p:nvPr>
        </p:nvGraphicFramePr>
        <p:xfrm>
          <a:off x="359228" y="2039301"/>
          <a:ext cx="4929869" cy="448800"/>
        </p:xfrm>
        <a:graphic>
          <a:graphicData uri="http://schemas.openxmlformats.org/drawingml/2006/table">
            <a:tbl>
              <a:tblPr/>
              <a:tblGrid>
                <a:gridCol w="492986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692972630"/>
              </p:ext>
            </p:extLst>
          </p:nvPr>
        </p:nvGraphicFramePr>
        <p:xfrm>
          <a:off x="5541580" y="2048010"/>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553667" y="7035608"/>
            <a:ext cx="8229600" cy="383806"/>
          </a:xfrm>
          <a:prstGeom prst="rect">
            <a:avLst/>
          </a:prstGeom>
          <a:noFill/>
        </p:spPr>
        <p:txBody>
          <a:bodyPr vert="horz" wrap="square" lIns="0" tIns="0" rIns="0" bIns="0" rtlCol="0" anchor="b">
            <a:noAutofit/>
          </a:bodyPr>
          <a:lstStyle/>
          <a:p>
            <a:pPr marL="347472" indent="-347472"/>
            <a:endParaRPr lang="en-US" sz="700" i="1" dirty="0">
              <a:latin typeface="Ubuntu" panose="020B0504030602030204" pitchFamily="34" charset="0"/>
            </a:endParaRPr>
          </a:p>
          <a:p>
            <a:pPr marL="347472" indent="-347472"/>
            <a:endParaRPr lang="en-US" sz="700" i="1" dirty="0">
              <a:latin typeface="Ubuntu" panose="020B0504030602030204" pitchFamily="34" charset="0"/>
            </a:endParaRPr>
          </a:p>
          <a:p>
            <a:pPr marL="347472" indent="-347472"/>
            <a:r>
              <a:rPr lang="en-US" sz="700" i="1" dirty="0">
                <a:latin typeface="Ubuntu" panose="020B0504030602030204" pitchFamily="34" charset="0"/>
              </a:rPr>
              <a:t>Notes:  * Harmonized measures</a:t>
            </a:r>
          </a:p>
          <a:p>
            <a:pPr marL="347472" indent="-347472"/>
            <a:r>
              <a:rPr lang="en-US" sz="700" i="1" dirty="0">
                <a:latin typeface="Ubuntu" panose="020B0504030602030204" pitchFamily="34" charset="0"/>
              </a:rPr>
              <a:t>               </a:t>
            </a:r>
          </a:p>
          <a:p>
            <a:pPr marL="347472" indent="-347472"/>
            <a:r>
              <a:rPr lang="en-US" sz="700" i="1" dirty="0">
                <a:latin typeface="Ubuntu" panose="020B0504030602030204" pitchFamily="34" charset="0"/>
              </a:rPr>
              <a:t>Sources: Eurostat, INSEE, Bureau of Labor Statistics, Office of National Statistics, Statistics of Japan, OECD,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6" name="AE_CPI">
            <a:extLst>
              <a:ext uri="{FF2B5EF4-FFF2-40B4-BE49-F238E27FC236}">
                <a16:creationId xmlns:a16="http://schemas.microsoft.com/office/drawing/2014/main" id="{684307E8-0C15-6FC5-99FE-D877FFA02BBD}"/>
              </a:ext>
            </a:extLst>
          </p:cNvPr>
          <p:cNvGraphicFramePr>
            <a:graphicFrameLocks/>
          </p:cNvGraphicFramePr>
          <p:nvPr>
            <p:extLst>
              <p:ext uri="{D42A27DB-BD31-4B8C-83A1-F6EECF244321}">
                <p14:modId xmlns:p14="http://schemas.microsoft.com/office/powerpoint/2010/main" val="1141900238"/>
              </p:ext>
            </p:extLst>
          </p:nvPr>
        </p:nvGraphicFramePr>
        <p:xfrm>
          <a:off x="5556837" y="2344483"/>
          <a:ext cx="4614509" cy="457201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AE_CPI_Core">
            <a:extLst>
              <a:ext uri="{FF2B5EF4-FFF2-40B4-BE49-F238E27FC236}">
                <a16:creationId xmlns:a16="http://schemas.microsoft.com/office/drawing/2014/main" id="{C99B9F6E-BAFB-DBDA-25D3-A8E875B32461}"/>
              </a:ext>
            </a:extLst>
          </p:cNvPr>
          <p:cNvGraphicFramePr>
            <a:graphicFrameLocks noGrp="1"/>
          </p:cNvGraphicFramePr>
          <p:nvPr>
            <p:extLst>
              <p:ext uri="{D42A27DB-BD31-4B8C-83A1-F6EECF244321}">
                <p14:modId xmlns:p14="http://schemas.microsoft.com/office/powerpoint/2010/main" val="2854253876"/>
              </p:ext>
            </p:extLst>
          </p:nvPr>
        </p:nvGraphicFramePr>
        <p:xfrm>
          <a:off x="359228" y="2291396"/>
          <a:ext cx="4911869" cy="4587186"/>
        </p:xfrm>
        <a:graphic>
          <a:graphicData uri="http://schemas.openxmlformats.org/drawingml/2006/table">
            <a:tbl>
              <a:tblPr>
                <a:tableStyleId>{5C22544A-7EE6-4342-B048-85BDC9FD1C3A}</a:tableStyleId>
              </a:tblPr>
              <a:tblGrid>
                <a:gridCol w="1128269">
                  <a:extLst>
                    <a:ext uri="{9D8B030D-6E8A-4147-A177-3AD203B41FA5}">
                      <a16:colId xmlns:a16="http://schemas.microsoft.com/office/drawing/2014/main" val="2009094933"/>
                    </a:ext>
                  </a:extLst>
                </a:gridCol>
                <a:gridCol w="309600">
                  <a:extLst>
                    <a:ext uri="{9D8B030D-6E8A-4147-A177-3AD203B41FA5}">
                      <a16:colId xmlns:a16="http://schemas.microsoft.com/office/drawing/2014/main" val="96816960"/>
                    </a:ext>
                  </a:extLst>
                </a:gridCol>
                <a:gridCol w="309600">
                  <a:extLst>
                    <a:ext uri="{9D8B030D-6E8A-4147-A177-3AD203B41FA5}">
                      <a16:colId xmlns:a16="http://schemas.microsoft.com/office/drawing/2014/main" val="45667865"/>
                    </a:ext>
                  </a:extLst>
                </a:gridCol>
                <a:gridCol w="309600">
                  <a:extLst>
                    <a:ext uri="{9D8B030D-6E8A-4147-A177-3AD203B41FA5}">
                      <a16:colId xmlns:a16="http://schemas.microsoft.com/office/drawing/2014/main" val="4027317941"/>
                    </a:ext>
                  </a:extLst>
                </a:gridCol>
                <a:gridCol w="309600">
                  <a:extLst>
                    <a:ext uri="{9D8B030D-6E8A-4147-A177-3AD203B41FA5}">
                      <a16:colId xmlns:a16="http://schemas.microsoft.com/office/drawing/2014/main" val="391252374"/>
                    </a:ext>
                  </a:extLst>
                </a:gridCol>
                <a:gridCol w="309600">
                  <a:extLst>
                    <a:ext uri="{9D8B030D-6E8A-4147-A177-3AD203B41FA5}">
                      <a16:colId xmlns:a16="http://schemas.microsoft.com/office/drawing/2014/main" val="4235776357"/>
                    </a:ext>
                  </a:extLst>
                </a:gridCol>
                <a:gridCol w="309600">
                  <a:extLst>
                    <a:ext uri="{9D8B030D-6E8A-4147-A177-3AD203B41FA5}">
                      <a16:colId xmlns:a16="http://schemas.microsoft.com/office/drawing/2014/main" val="2357740479"/>
                    </a:ext>
                  </a:extLst>
                </a:gridCol>
                <a:gridCol w="309600">
                  <a:extLst>
                    <a:ext uri="{9D8B030D-6E8A-4147-A177-3AD203B41FA5}">
                      <a16:colId xmlns:a16="http://schemas.microsoft.com/office/drawing/2014/main" val="20007"/>
                    </a:ext>
                  </a:extLst>
                </a:gridCol>
                <a:gridCol w="309600">
                  <a:extLst>
                    <a:ext uri="{9D8B030D-6E8A-4147-A177-3AD203B41FA5}">
                      <a16:colId xmlns:a16="http://schemas.microsoft.com/office/drawing/2014/main" val="4234098850"/>
                    </a:ext>
                  </a:extLst>
                </a:gridCol>
                <a:gridCol w="309600">
                  <a:extLst>
                    <a:ext uri="{9D8B030D-6E8A-4147-A177-3AD203B41FA5}">
                      <a16:colId xmlns:a16="http://schemas.microsoft.com/office/drawing/2014/main" val="3593692659"/>
                    </a:ext>
                  </a:extLst>
                </a:gridCol>
                <a:gridCol w="309600">
                  <a:extLst>
                    <a:ext uri="{9D8B030D-6E8A-4147-A177-3AD203B41FA5}">
                      <a16:colId xmlns:a16="http://schemas.microsoft.com/office/drawing/2014/main" val="4094720061"/>
                    </a:ext>
                  </a:extLst>
                </a:gridCol>
                <a:gridCol w="309600">
                  <a:extLst>
                    <a:ext uri="{9D8B030D-6E8A-4147-A177-3AD203B41FA5}">
                      <a16:colId xmlns:a16="http://schemas.microsoft.com/office/drawing/2014/main" val="4225316038"/>
                    </a:ext>
                  </a:extLst>
                </a:gridCol>
                <a:gridCol w="378000">
                  <a:extLst>
                    <a:ext uri="{9D8B030D-6E8A-4147-A177-3AD203B41FA5}">
                      <a16:colId xmlns:a16="http://schemas.microsoft.com/office/drawing/2014/main" val="4019098268"/>
                    </a:ext>
                  </a:extLst>
                </a:gridCol>
              </a:tblGrid>
              <a:tr h="175651">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2022/2023</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65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Sep</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Oct</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err="1">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Jul</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0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8.2</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7.8</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7.1</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4.1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6.6</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5.3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62800">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6.1</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62800">
                <a:tc>
                  <a:txBody>
                    <a:bodyPr/>
                    <a:lstStyle/>
                    <a:p>
                      <a:pPr lvl="0" algn="l" rtl="0" fontAlgn="ctr"/>
                      <a:r>
                        <a:rPr lang="en-US" sz="1000" b="0" i="1" u="none" strike="noStrike" noProof="0" dirty="0">
                          <a:solidFill>
                            <a:schemeClr val="tx1"/>
                          </a:solidFill>
                          <a:effectLst/>
                          <a:latin typeface="Ubuntu" panose="020B0504030602030204" pitchFamily="34" charset="0"/>
                        </a:rPr>
                        <a:t>Euro </a:t>
                      </a:r>
                      <a:r>
                        <a:rPr lang="en-US" sz="1000" b="0" i="1" u="none" strike="noStrike" noProof="0">
                          <a:solidFill>
                            <a:schemeClr val="tx1"/>
                          </a:solidFill>
                          <a:effectLst/>
                          <a:latin typeface="Ubuntu" panose="020B0504030602030204" pitchFamily="34" charset="0"/>
                        </a:rPr>
                        <a:t>Area core*</a:t>
                      </a:r>
                      <a:endParaRPr lang="en-US" sz="1000" b="0" i="1" u="none" strike="noStrike" noProof="0" dirty="0">
                        <a:solidFill>
                          <a:schemeClr val="tx1"/>
                        </a:solidFill>
                        <a:effectLst/>
                        <a:latin typeface="Ubuntu" panose="020B0504030602030204" pitchFamily="34" charset="0"/>
                      </a:endParaRP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5.5</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62800">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62800">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62800">
                <a:tc>
                  <a:txBody>
                    <a:bodyPr/>
                    <a:lstStyle/>
                    <a:p>
                      <a:pPr lvl="0" algn="l" rtl="0" fontAlgn="ctr"/>
                      <a:r>
                        <a:rPr lang="en-US" sz="1000" b="1" i="0" u="none" strike="noStrike" noProof="0" dirty="0">
                          <a:solidFill>
                            <a:schemeClr val="tx1"/>
                          </a:solidFill>
                          <a:effectLst/>
                          <a:latin typeface="Ubuntu" panose="020B0504030602030204" pitchFamily="34" charset="0"/>
                        </a:rPr>
                        <a:t>France INSEE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5.6</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66532598"/>
                  </a:ext>
                </a:extLst>
              </a:tr>
              <a:tr h="262800">
                <a:tc>
                  <a:txBody>
                    <a:bodyPr/>
                    <a:lstStyle/>
                    <a:p>
                      <a:pPr lvl="0" algn="l" rtl="0" fontAlgn="ctr"/>
                      <a:r>
                        <a:rPr lang="en-US" sz="1000" b="0" i="1" u="none" strike="noStrike" noProof="0" dirty="0">
                          <a:solidFill>
                            <a:srgbClr val="000000"/>
                          </a:solidFill>
                          <a:effectLst/>
                          <a:latin typeface="Ubuntu" panose="020B0504030602030204" pitchFamily="34" charset="0"/>
                        </a:rPr>
                        <a:t>France core INSEE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6.1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52090413"/>
                  </a:ext>
                </a:extLst>
              </a:tr>
              <a:tr h="262800">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11.6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11.3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7.6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62800">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4.7</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5.9</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5.6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6.1</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6.2</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62800">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9.8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8.6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4.8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5.3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11.1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10.1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8.7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6.2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6.2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7.1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3.1</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628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3.4</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spTree>
    <p:extLst>
      <p:ext uri="{BB962C8B-B14F-4D97-AF65-F5344CB8AC3E}">
        <p14:creationId xmlns:p14="http://schemas.microsoft.com/office/powerpoint/2010/main" val="484463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Inflation remains at high levels in most emerging economies, especially India</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16735"/>
            <a:ext cx="9721273" cy="273921"/>
          </a:xfrm>
        </p:spPr>
        <p:txBody>
          <a:bodyPr/>
          <a:lstStyle/>
          <a:p>
            <a:r>
              <a:rPr lang="en-US" b="0" dirty="0">
                <a:solidFill>
                  <a:schemeClr val="accent4"/>
                </a:solidFill>
                <a:latin typeface="Ubuntu Condensed" panose="020B0506030602030204" pitchFamily="34" charset="0"/>
              </a:rPr>
              <a:t>China remains an extraordinary exception with extremely low inflation levels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37238" y="6992060"/>
            <a:ext cx="8229600" cy="266204"/>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January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EC_CPI_table">
            <a:extLst>
              <a:ext uri="{FF2B5EF4-FFF2-40B4-BE49-F238E27FC236}">
                <a16:creationId xmlns:a16="http://schemas.microsoft.com/office/drawing/2014/main" id="{C1C0DA77-2AF7-236B-310A-435390D12D99}"/>
              </a:ext>
            </a:extLst>
          </p:cNvPr>
          <p:cNvGraphicFramePr>
            <a:graphicFrameLocks noGrp="1"/>
          </p:cNvGraphicFramePr>
          <p:nvPr>
            <p:extLst>
              <p:ext uri="{D42A27DB-BD31-4B8C-83A1-F6EECF244321}">
                <p14:modId xmlns:p14="http://schemas.microsoft.com/office/powerpoint/2010/main" val="1022969566"/>
              </p:ext>
            </p:extLst>
          </p:nvPr>
        </p:nvGraphicFramePr>
        <p:xfrm>
          <a:off x="474752" y="2422698"/>
          <a:ext cx="4666718" cy="4471398"/>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60000">
                  <a:extLst>
                    <a:ext uri="{9D8B030D-6E8A-4147-A177-3AD203B41FA5}">
                      <a16:colId xmlns:a16="http://schemas.microsoft.com/office/drawing/2014/main" val="3096319655"/>
                    </a:ext>
                  </a:extLst>
                </a:gridCol>
              </a:tblGrid>
              <a:tr h="276557">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2022/2023</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6557">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Sep</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Oct</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Nov</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Jul</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64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453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1.6</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1.0</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0.7</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0.1</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0.2</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0.0</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(0.3)</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45300">
                <a:tc>
                  <a:txBody>
                    <a:bodyPr/>
                    <a:lstStyle/>
                    <a:p>
                      <a:pPr algn="ctr"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7.8</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7.2</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3.2</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8.7</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8.4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7.9</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7.6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6.3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6.0</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5.4</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5.0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4.0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3.1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3.3</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8" name="EC_CPI_chart">
            <a:extLst>
              <a:ext uri="{FF2B5EF4-FFF2-40B4-BE49-F238E27FC236}">
                <a16:creationId xmlns:a16="http://schemas.microsoft.com/office/drawing/2014/main" id="{7E1324AE-B517-6A79-1CD8-751CD4625E2F}"/>
              </a:ext>
            </a:extLst>
          </p:cNvPr>
          <p:cNvGraphicFramePr>
            <a:graphicFrameLocks noGrp="1"/>
          </p:cNvGraphicFramePr>
          <p:nvPr>
            <p:extLst>
              <p:ext uri="{D42A27DB-BD31-4B8C-83A1-F6EECF244321}">
                <p14:modId xmlns:p14="http://schemas.microsoft.com/office/powerpoint/2010/main" val="2603591526"/>
              </p:ext>
            </p:extLst>
          </p:nvPr>
        </p:nvGraphicFramePr>
        <p:xfrm>
          <a:off x="5546676" y="2482849"/>
          <a:ext cx="4638724" cy="448771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2023</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094170"/>
            <a:ext cx="9721273" cy="3510705"/>
          </a:xfrm>
        </p:spPr>
        <p:txBody>
          <a:bodyPr/>
          <a:lstStyle/>
          <a:p>
            <a:pPr lvl="1" indent="-228600">
              <a:spcBef>
                <a:spcPts val="1800"/>
              </a:spcBef>
            </a:pPr>
            <a:r>
              <a:rPr lang="en-US" sz="1600" b="0" dirty="0">
                <a:latin typeface="Ubuntu" panose="020B0504030602030204" pitchFamily="34" charset="0"/>
              </a:rPr>
              <a:t>Most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updated every Thursday at 6:00pm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slides have been designed by Daniel Cohen and are updated by Jocelyn Maillard at CEPREMAP</a:t>
            </a:r>
          </a:p>
          <a:p>
            <a:pPr lvl="1" indent="-228600">
              <a:spcBef>
                <a:spcPts val="1800"/>
              </a:spcBef>
            </a:pPr>
            <a:r>
              <a:rPr lang="en-US" sz="1600" b="0" dirty="0">
                <a:latin typeface="Ubuntu" panose="020B0504030602030204" pitchFamily="34" charset="0"/>
              </a:rPr>
              <a:t>Corresponding codes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a:p>
            <a:pPr lvl="1" indent="-228600">
              <a:spcBef>
                <a:spcPts val="1800"/>
              </a:spcBef>
            </a:pPr>
            <a:r>
              <a:rPr lang="en-US" sz="1600" b="0" dirty="0">
                <a:latin typeface="Ubuntu" panose="020B0504030602030204" pitchFamily="34" charset="0"/>
              </a:rPr>
              <a:t>Questions and comments about the presentation can be addressed at jocelyn.maillard@cepremap.org</a:t>
            </a: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92687"/>
            <a:ext cx="9721273" cy="646331"/>
          </a:xfrm>
        </p:spPr>
        <p:txBody>
          <a:bodyPr/>
          <a:lstStyle/>
          <a:p>
            <a:r>
              <a:rPr lang="en-US" dirty="0">
                <a:latin typeface="Ubuntu" panose="020B0504030602030204" pitchFamily="34" charset="0"/>
              </a:rPr>
              <a:t>Implied GDP deflator</a:t>
            </a:r>
            <a:r>
              <a:rPr lang="en-GB" dirty="0">
                <a:latin typeface="Ubuntu" panose="020B0504030602030204" pitchFamily="34" charset="0"/>
              </a:rPr>
              <a:t>s appear to be converging towards headline inflation </a:t>
            </a:r>
            <a:r>
              <a:rPr lang="en-US" dirty="0">
                <a:latin typeface="Ubuntu" panose="020B0504030602030204" pitchFamily="34" charset="0"/>
              </a:rPr>
              <a:t>in G4 countries</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672083"/>
            <a:ext cx="9721273" cy="273921"/>
          </a:xfrm>
        </p:spPr>
        <p:txBody>
          <a:bodyPr/>
          <a:lstStyle/>
          <a:p>
            <a:r>
              <a:rPr lang="en-GB" b="0" dirty="0">
                <a:effectLst/>
                <a:latin typeface="Ubuntu Condensed" panose="020B0506030602030204" pitchFamily="34" charset="0"/>
              </a:rPr>
              <a:t>GDP deflators are at high levels in Europe while it is decreasing in the US.</a:t>
            </a:r>
            <a:endParaRPr lang="en-US" b="0" dirty="0">
              <a:solidFill>
                <a:schemeClr val="accent4"/>
              </a:solidFill>
              <a:latin typeface="Ubuntu Condensed" panose="020B0506030602030204" pitchFamily="34" charset="0"/>
            </a:endParaRP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r>
              <a:rPr lang="en-US" sz="700" dirty="0">
                <a:latin typeface="Ubuntu" panose="020B0504030602030204" pitchFamily="34" charset="0"/>
              </a:rPr>
              <a:t>Note:	 G4 includes France, Germany, US and UK</a:t>
            </a:r>
          </a:p>
        </p:txBody>
      </p:sp>
      <p:graphicFrame>
        <p:nvGraphicFramePr>
          <p:cNvPr id="5" name="deflator_chart">
            <a:extLst>
              <a:ext uri="{FF2B5EF4-FFF2-40B4-BE49-F238E27FC236}">
                <a16:creationId xmlns:a16="http://schemas.microsoft.com/office/drawing/2014/main" id="{B9003E49-26A1-0460-1335-57DD7B0B9854}"/>
              </a:ext>
            </a:extLst>
          </p:cNvPr>
          <p:cNvGraphicFramePr>
            <a:graphicFrameLocks/>
          </p:cNvGraphicFramePr>
          <p:nvPr>
            <p:extLst>
              <p:ext uri="{D42A27DB-BD31-4B8C-83A1-F6EECF244321}">
                <p14:modId xmlns:p14="http://schemas.microsoft.com/office/powerpoint/2010/main" val="1136478213"/>
              </p:ext>
            </p:extLst>
          </p:nvPr>
        </p:nvGraphicFramePr>
        <p:xfrm>
          <a:off x="389082" y="4475739"/>
          <a:ext cx="9803542" cy="250731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0728986"/>
              </p:ext>
            </p:extLst>
          </p:nvPr>
        </p:nvGraphicFramePr>
        <p:xfrm>
          <a:off x="469839" y="4307290"/>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63771501"/>
              </p:ext>
            </p:extLst>
          </p:nvPr>
        </p:nvGraphicFramePr>
        <p:xfrm>
          <a:off x="469900" y="2064421"/>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Q1-2021</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B6161825-4985-0B57-1E7F-475E732CC3D1}"/>
              </a:ext>
            </a:extLst>
          </p:cNvPr>
          <p:cNvGraphicFramePr>
            <a:graphicFrameLocks noGrp="1"/>
          </p:cNvGraphicFramePr>
          <p:nvPr>
            <p:extLst>
              <p:ext uri="{D42A27DB-BD31-4B8C-83A1-F6EECF244321}">
                <p14:modId xmlns:p14="http://schemas.microsoft.com/office/powerpoint/2010/main" val="4278461855"/>
              </p:ext>
            </p:extLst>
          </p:nvPr>
        </p:nvGraphicFramePr>
        <p:xfrm>
          <a:off x="472926" y="2290159"/>
          <a:ext cx="9700541" cy="1925491"/>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9252">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 – Since Q1-2021</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Q3-22</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4.6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(1/2)</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4" y="1641256"/>
            <a:ext cx="9721273" cy="273921"/>
          </a:xfrm>
        </p:spPr>
        <p:txBody>
          <a:bodyPr/>
          <a:lstStyle/>
          <a:p>
            <a:r>
              <a:rPr lang="en-US" b="0" dirty="0">
                <a:solidFill>
                  <a:schemeClr val="accent4"/>
                </a:solidFill>
                <a:latin typeface="Ubuntu Condensed" panose="020B0506030602030204" pitchFamily="34" charset="0"/>
              </a:rPr>
              <a:t>The Fed decided to pause its hikes in September. However, another 25-bps increase is expected before the end of the year.</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3991477464"/>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September 2023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1646123057"/>
              </p:ext>
            </p:extLst>
          </p:nvPr>
        </p:nvGraphicFramePr>
        <p:xfrm>
          <a:off x="5535242" y="2179415"/>
          <a:ext cx="4640963" cy="195248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endParaRPr lang="en-US" sz="200" b="1"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maintained at 5.25%-5.50% on September 20</a:t>
                      </a:r>
                      <a:r>
                        <a:rPr lang="en-US" sz="1000" b="1" baseline="30000" dirty="0">
                          <a:latin typeface="Ubuntu" panose="020B0504030602030204" pitchFamily="34" charset="0"/>
                        </a:rPr>
                        <a:t>th</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pause comes after an increase of 25 bps in July. Interest rates are at their highest levels since 2001. </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Fed revised up GDP growth from 1% to 2.1%. However, it anticipates that labor market will rebalance, cooling down pressures on prices.</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October 31</a:t>
                      </a:r>
                      <a:r>
                        <a:rPr lang="en-US" sz="1000" b="1" baseline="30000" dirty="0">
                          <a:latin typeface="Ubuntu" panose="020B0504030602030204" pitchFamily="34" charset="0"/>
                        </a:rPr>
                        <a:t>st </a:t>
                      </a:r>
                      <a:r>
                        <a:rPr lang="en-US" sz="1000" b="1" dirty="0">
                          <a:latin typeface="Ubuntu" panose="020B0504030602030204" pitchFamily="34" charset="0"/>
                        </a:rPr>
                        <a:t>The key issue is whether a new hike will occur.</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358281395"/>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p:txBody>
          <a:bodyPr/>
          <a:lstStyle/>
          <a:p>
            <a:r>
              <a:rPr lang="en-US" dirty="0">
                <a:latin typeface="Ubuntu" panose="020B0504030602030204" pitchFamily="34" charset="0"/>
              </a:rPr>
              <a:t>20</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552083" y="6147200"/>
            <a:ext cx="4644120" cy="1281889"/>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100" dirty="0"/>
              <a:t>“</a:t>
            </a:r>
            <a:r>
              <a:rPr lang="en-GB" sz="1200" dirty="0">
                <a:solidFill>
                  <a:schemeClr val="accent4"/>
                </a:solidFill>
                <a:latin typeface="Ubuntu" panose="020B0504030602030204" pitchFamily="34" charset="0"/>
                <a:cs typeface="Arial" panose="020B0604020202020204" pitchFamily="34" charset="0"/>
              </a:rPr>
              <a:t>We remain committed to bringing inflation back down to our 2 percent goal and to keeping longer-term inflation expectations well anchored. Reducing inflation is likely to require a period of below-trend growth and some softening of labor market conditions.”</a:t>
            </a:r>
            <a:r>
              <a:rPr lang="en-GB" sz="1200" noProof="1">
                <a:solidFill>
                  <a:schemeClr val="accent4"/>
                </a:solidFill>
                <a:latin typeface="Ubuntu" panose="020B0504030602030204" pitchFamily="34" charset="0"/>
                <a:cs typeface="Arial" panose="020B0604020202020204" pitchFamily="34" charset="0"/>
              </a:rPr>
              <a:t> </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september 20</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2023</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20/09/2023,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3500711937"/>
              </p:ext>
            </p:extLst>
          </p:nvPr>
        </p:nvGraphicFramePr>
        <p:xfrm>
          <a:off x="5527560" y="4434189"/>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20th September 2023</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Longer run</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2.5</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pce_table">
            <a:extLst>
              <a:ext uri="{FF2B5EF4-FFF2-40B4-BE49-F238E27FC236}">
                <a16:creationId xmlns:a16="http://schemas.microsoft.com/office/drawing/2014/main" id="{125B053E-4514-DF8C-F22C-8795D9653223}"/>
              </a:ext>
            </a:extLst>
          </p:cNvPr>
          <p:cNvGraphicFramePr>
            <a:graphicFrameLocks noGrp="1"/>
          </p:cNvGraphicFramePr>
          <p:nvPr>
            <p:extLst>
              <p:ext uri="{D42A27DB-BD31-4B8C-83A1-F6EECF244321}">
                <p14:modId xmlns:p14="http://schemas.microsoft.com/office/powerpoint/2010/main" val="4190721578"/>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5.4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5.0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4.2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4.3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598139004"/>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Policy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634655"/>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The estimates remain close to the previous ones in June.</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3110489859"/>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20</a:t>
                      </a:r>
                      <a:r>
                        <a:rPr kumimoji="0" lang="en-US" sz="900" b="1" i="0" u="none" strike="noStrike" kern="1200" cap="none" normalizeH="0" baseline="30000" noProof="0" dirty="0">
                          <a:ln>
                            <a:noFill/>
                          </a:ln>
                          <a:solidFill>
                            <a:schemeClr val="accent1"/>
                          </a:solidFill>
                          <a:effectLst/>
                          <a:latin typeface="Ubuntu" panose="020B0504030602030204" pitchFamily="34" charset="0"/>
                          <a:ea typeface="+mn-ea"/>
                          <a:cs typeface="+mn-cs"/>
                        </a:rPr>
                        <a:t>th</a:t>
                      </a: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 September</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20/09/2023</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21</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34" name="Oval 33">
            <a:extLst>
              <a:ext uri="{FF2B5EF4-FFF2-40B4-BE49-F238E27FC236}">
                <a16:creationId xmlns:a16="http://schemas.microsoft.com/office/drawing/2014/main" id="{FC085D4E-89F2-CF3D-9F4F-DD4D6D795CBA}"/>
              </a:ext>
            </a:extLst>
          </p:cNvPr>
          <p:cNvSpPr>
            <a:spLocks noChangeAspect="1"/>
          </p:cNvSpPr>
          <p:nvPr/>
        </p:nvSpPr>
        <p:spPr>
          <a:xfrm>
            <a:off x="1457589" y="325762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6" name="Oval 35">
            <a:extLst>
              <a:ext uri="{FF2B5EF4-FFF2-40B4-BE49-F238E27FC236}">
                <a16:creationId xmlns:a16="http://schemas.microsoft.com/office/drawing/2014/main" id="{86626BE1-347E-EFA0-67D0-FDF5785A2B54}"/>
              </a:ext>
            </a:extLst>
          </p:cNvPr>
          <p:cNvSpPr>
            <a:spLocks noChangeAspect="1"/>
          </p:cNvSpPr>
          <p:nvPr/>
        </p:nvSpPr>
        <p:spPr>
          <a:xfrm>
            <a:off x="1798211" y="34005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7" name="Oval 46">
            <a:extLst>
              <a:ext uri="{FF2B5EF4-FFF2-40B4-BE49-F238E27FC236}">
                <a16:creationId xmlns:a16="http://schemas.microsoft.com/office/drawing/2014/main" id="{12FB50B4-7993-EED8-EB64-7ED1CBB16AA3}"/>
              </a:ext>
            </a:extLst>
          </p:cNvPr>
          <p:cNvSpPr>
            <a:spLocks noChangeAspect="1"/>
          </p:cNvSpPr>
          <p:nvPr/>
        </p:nvSpPr>
        <p:spPr>
          <a:xfrm>
            <a:off x="1939597" y="34005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8" name="Oval 47">
            <a:extLst>
              <a:ext uri="{FF2B5EF4-FFF2-40B4-BE49-F238E27FC236}">
                <a16:creationId xmlns:a16="http://schemas.microsoft.com/office/drawing/2014/main" id="{8855D050-ACDB-71D3-125E-CB5131F3CFEB}"/>
              </a:ext>
            </a:extLst>
          </p:cNvPr>
          <p:cNvSpPr>
            <a:spLocks noChangeAspect="1"/>
          </p:cNvSpPr>
          <p:nvPr/>
        </p:nvSpPr>
        <p:spPr>
          <a:xfrm>
            <a:off x="1668700" y="33989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9" name="Oval 48">
            <a:extLst>
              <a:ext uri="{FF2B5EF4-FFF2-40B4-BE49-F238E27FC236}">
                <a16:creationId xmlns:a16="http://schemas.microsoft.com/office/drawing/2014/main" id="{2BB5477A-E076-D83D-CC84-108A4B3EC314}"/>
              </a:ext>
            </a:extLst>
          </p:cNvPr>
          <p:cNvSpPr>
            <a:spLocks noChangeAspect="1"/>
          </p:cNvSpPr>
          <p:nvPr/>
        </p:nvSpPr>
        <p:spPr>
          <a:xfrm>
            <a:off x="2108269" y="34005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0" name="Oval 49">
            <a:extLst>
              <a:ext uri="{FF2B5EF4-FFF2-40B4-BE49-F238E27FC236}">
                <a16:creationId xmlns:a16="http://schemas.microsoft.com/office/drawing/2014/main" id="{0710A806-43FD-C17B-0303-F0F10A72CB53}"/>
              </a:ext>
            </a:extLst>
          </p:cNvPr>
          <p:cNvSpPr>
            <a:spLocks noChangeAspect="1"/>
          </p:cNvSpPr>
          <p:nvPr/>
        </p:nvSpPr>
        <p:spPr>
          <a:xfrm>
            <a:off x="2259280" y="34005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1" name="Oval 50">
            <a:extLst>
              <a:ext uri="{FF2B5EF4-FFF2-40B4-BE49-F238E27FC236}">
                <a16:creationId xmlns:a16="http://schemas.microsoft.com/office/drawing/2014/main" id="{138FBE40-BBA7-16B2-3B76-40CAFFDD40EC}"/>
              </a:ext>
            </a:extLst>
          </p:cNvPr>
          <p:cNvSpPr>
            <a:spLocks noChangeAspect="1"/>
          </p:cNvSpPr>
          <p:nvPr/>
        </p:nvSpPr>
        <p:spPr>
          <a:xfrm>
            <a:off x="2343616" y="325772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 name="Oval 51">
            <a:extLst>
              <a:ext uri="{FF2B5EF4-FFF2-40B4-BE49-F238E27FC236}">
                <a16:creationId xmlns:a16="http://schemas.microsoft.com/office/drawing/2014/main" id="{C97B42B2-68F4-15BA-B754-B6E3A86B58A2}"/>
              </a:ext>
            </a:extLst>
          </p:cNvPr>
          <p:cNvSpPr>
            <a:spLocks noChangeAspect="1"/>
          </p:cNvSpPr>
          <p:nvPr/>
        </p:nvSpPr>
        <p:spPr>
          <a:xfrm>
            <a:off x="2485102" y="325772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 name="Oval 52">
            <a:extLst>
              <a:ext uri="{FF2B5EF4-FFF2-40B4-BE49-F238E27FC236}">
                <a16:creationId xmlns:a16="http://schemas.microsoft.com/office/drawing/2014/main" id="{FC43D3E8-C8F6-D712-1348-626E9C3F6BE6}"/>
              </a:ext>
            </a:extLst>
          </p:cNvPr>
          <p:cNvSpPr>
            <a:spLocks noChangeAspect="1"/>
          </p:cNvSpPr>
          <p:nvPr/>
        </p:nvSpPr>
        <p:spPr>
          <a:xfrm>
            <a:off x="2626587" y="325772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 name="Oval 53">
            <a:extLst>
              <a:ext uri="{FF2B5EF4-FFF2-40B4-BE49-F238E27FC236}">
                <a16:creationId xmlns:a16="http://schemas.microsoft.com/office/drawing/2014/main" id="{21BF2939-EF33-31CA-DD8D-79C7D6634BD7}"/>
              </a:ext>
            </a:extLst>
          </p:cNvPr>
          <p:cNvSpPr>
            <a:spLocks noChangeAspect="1"/>
          </p:cNvSpPr>
          <p:nvPr/>
        </p:nvSpPr>
        <p:spPr>
          <a:xfrm>
            <a:off x="1598775" y="325762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 name="Oval 54">
            <a:extLst>
              <a:ext uri="{FF2B5EF4-FFF2-40B4-BE49-F238E27FC236}">
                <a16:creationId xmlns:a16="http://schemas.microsoft.com/office/drawing/2014/main" id="{0883DAB0-6247-23B7-5C80-B47A3B9FEED5}"/>
              </a:ext>
            </a:extLst>
          </p:cNvPr>
          <p:cNvSpPr>
            <a:spLocks noChangeAspect="1"/>
          </p:cNvSpPr>
          <p:nvPr/>
        </p:nvSpPr>
        <p:spPr>
          <a:xfrm>
            <a:off x="1521923" y="340013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 name="Oval 57">
            <a:extLst>
              <a:ext uri="{FF2B5EF4-FFF2-40B4-BE49-F238E27FC236}">
                <a16:creationId xmlns:a16="http://schemas.microsoft.com/office/drawing/2014/main" id="{990141E5-3C99-853D-0AB3-10694835E639}"/>
              </a:ext>
            </a:extLst>
          </p:cNvPr>
          <p:cNvSpPr>
            <a:spLocks noChangeAspect="1"/>
          </p:cNvSpPr>
          <p:nvPr/>
        </p:nvSpPr>
        <p:spPr>
          <a:xfrm>
            <a:off x="2179809" y="325238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0" name="Oval 59">
            <a:extLst>
              <a:ext uri="{FF2B5EF4-FFF2-40B4-BE49-F238E27FC236}">
                <a16:creationId xmlns:a16="http://schemas.microsoft.com/office/drawing/2014/main" id="{70116FB4-6989-DE49-B3CB-D0919C7BA3B1}"/>
              </a:ext>
            </a:extLst>
          </p:cNvPr>
          <p:cNvSpPr>
            <a:spLocks noChangeAspect="1"/>
          </p:cNvSpPr>
          <p:nvPr/>
        </p:nvSpPr>
        <p:spPr>
          <a:xfrm>
            <a:off x="2017327" y="325102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1" name="Oval 60">
            <a:extLst>
              <a:ext uri="{FF2B5EF4-FFF2-40B4-BE49-F238E27FC236}">
                <a16:creationId xmlns:a16="http://schemas.microsoft.com/office/drawing/2014/main" id="{9985E652-B6C6-D6B7-D361-9CD386949053}"/>
              </a:ext>
            </a:extLst>
          </p:cNvPr>
          <p:cNvSpPr>
            <a:spLocks noChangeAspect="1"/>
          </p:cNvSpPr>
          <p:nvPr/>
        </p:nvSpPr>
        <p:spPr>
          <a:xfrm>
            <a:off x="2767654" y="32520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2" name="Oval 61">
            <a:extLst>
              <a:ext uri="{FF2B5EF4-FFF2-40B4-BE49-F238E27FC236}">
                <a16:creationId xmlns:a16="http://schemas.microsoft.com/office/drawing/2014/main" id="{2433E836-C9F4-0878-B603-087CF417FDA5}"/>
              </a:ext>
            </a:extLst>
          </p:cNvPr>
          <p:cNvSpPr>
            <a:spLocks noChangeAspect="1"/>
          </p:cNvSpPr>
          <p:nvPr/>
        </p:nvSpPr>
        <p:spPr>
          <a:xfrm>
            <a:off x="1304699" y="32504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3" name="Oval 62">
            <a:extLst>
              <a:ext uri="{FF2B5EF4-FFF2-40B4-BE49-F238E27FC236}">
                <a16:creationId xmlns:a16="http://schemas.microsoft.com/office/drawing/2014/main" id="{C69CEDFF-AA3B-5D5E-75D2-D8819E478F95}"/>
              </a:ext>
            </a:extLst>
          </p:cNvPr>
          <p:cNvSpPr>
            <a:spLocks noChangeAspect="1"/>
          </p:cNvSpPr>
          <p:nvPr/>
        </p:nvSpPr>
        <p:spPr>
          <a:xfrm>
            <a:off x="1873751" y="325216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29" name="Oval 528">
            <a:extLst>
              <a:ext uri="{FF2B5EF4-FFF2-40B4-BE49-F238E27FC236}">
                <a16:creationId xmlns:a16="http://schemas.microsoft.com/office/drawing/2014/main" id="{340D505D-3BC0-0F79-5218-BC77F157151F}"/>
              </a:ext>
            </a:extLst>
          </p:cNvPr>
          <p:cNvSpPr>
            <a:spLocks noChangeAspect="1"/>
          </p:cNvSpPr>
          <p:nvPr/>
        </p:nvSpPr>
        <p:spPr>
          <a:xfrm>
            <a:off x="1170101" y="325001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4295084" y="386016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4427834" y="38588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4265466" y="3248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4357669" y="340209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4360981" y="35530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4068297" y="35530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4227775" y="355307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4217341" y="37066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4367194" y="37066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4065284" y="339723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4071058" y="37052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4490440" y="33972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4218518" y="40066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4494401" y="370674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4265209" y="295288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4216984" y="340139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705157" y="37029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580031" y="37034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647407" y="385019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733032" y="41493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590657" y="41532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662550" y="430352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803781" y="52164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4360459" y="400259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4494553" y="35598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542834" y="52235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541687" y="504981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601988" y="490429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6742316" y="490429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666759" y="512561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609066" y="47613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736738" y="47698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905841" y="504897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70976" y="52242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672410" y="504798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803013" y="505761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9033859" y="43796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8612411"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750579"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10605" y="504985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160165"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276162"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152725" y="50530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403116" y="51327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8879322"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9007865"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8929829"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244665"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9088149" y="483683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153071" y="437669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86596" y="45216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084865" y="467508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11595B51-56B4-AE53-F921-3C8F298B6AA9}"/>
              </a:ext>
            </a:extLst>
          </p:cNvPr>
          <p:cNvSpPr>
            <a:spLocks noChangeAspect="1"/>
          </p:cNvSpPr>
          <p:nvPr/>
        </p:nvSpPr>
        <p:spPr>
          <a:xfrm>
            <a:off x="1733765" y="324992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 name="Oval 3">
            <a:extLst>
              <a:ext uri="{FF2B5EF4-FFF2-40B4-BE49-F238E27FC236}">
                <a16:creationId xmlns:a16="http://schemas.microsoft.com/office/drawing/2014/main" id="{BC617D78-52BF-4A73-9785-6C16FF9D9F85}"/>
              </a:ext>
            </a:extLst>
          </p:cNvPr>
          <p:cNvSpPr>
            <a:spLocks noChangeAspect="1"/>
          </p:cNvSpPr>
          <p:nvPr/>
        </p:nvSpPr>
        <p:spPr>
          <a:xfrm>
            <a:off x="2411680" y="339890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23627"/>
            <a:ext cx="9721273" cy="369332"/>
          </a:xfrm>
        </p:spPr>
        <p:txBody>
          <a:bodyPr/>
          <a:lstStyle/>
          <a:p>
            <a:r>
              <a:rPr lang="en-US" dirty="0">
                <a:latin typeface="Ubuntu" panose="020B0504030602030204" pitchFamily="34" charset="0"/>
              </a:rPr>
              <a:t>Nominal long-term rates are at their highest level since the Great Recession</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602995"/>
            <a:ext cx="9721273" cy="273921"/>
          </a:xfrm>
        </p:spPr>
        <p:txBody>
          <a:bodyPr/>
          <a:lstStyle/>
          <a:p>
            <a:r>
              <a:rPr lang="en-US" b="0" dirty="0">
                <a:solidFill>
                  <a:schemeClr val="accent4"/>
                </a:solidFill>
                <a:latin typeface="Ubuntu Condensed" panose="020B0506030602030204" pitchFamily="34" charset="0"/>
              </a:rPr>
              <a:t>Real rate however are expected to stay around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762846139"/>
              </p:ext>
            </p:extLst>
          </p:nvPr>
        </p:nvGraphicFramePr>
        <p:xfrm>
          <a:off x="5536205" y="4238621"/>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499986821"/>
              </p:ext>
            </p:extLst>
          </p:nvPr>
        </p:nvGraphicFramePr>
        <p:xfrm>
          <a:off x="5536205" y="2005215"/>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803123396"/>
              </p:ext>
            </p:extLst>
          </p:nvPr>
        </p:nvGraphicFramePr>
        <p:xfrm>
          <a:off x="470406" y="2017292"/>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4" name="inflation_breakeven_us">
            <a:extLst>
              <a:ext uri="{FF2B5EF4-FFF2-40B4-BE49-F238E27FC236}">
                <a16:creationId xmlns:a16="http://schemas.microsoft.com/office/drawing/2014/main" id="{F7E07B27-8E1D-4A42-83FE-317DD814BA0B}"/>
              </a:ext>
            </a:extLst>
          </p:cNvPr>
          <p:cNvGraphicFramePr>
            <a:graphicFrameLocks/>
          </p:cNvGraphicFramePr>
          <p:nvPr>
            <p:extLst>
              <p:ext uri="{D42A27DB-BD31-4B8C-83A1-F6EECF244321}">
                <p14:modId xmlns:p14="http://schemas.microsoft.com/office/powerpoint/2010/main" val="571259484"/>
              </p:ext>
            </p:extLst>
          </p:nvPr>
        </p:nvGraphicFramePr>
        <p:xfrm>
          <a:off x="5551927" y="2247801"/>
          <a:ext cx="4617749" cy="1965312"/>
        </p:xfrm>
        <a:graphic>
          <a:graphicData uri="http://schemas.openxmlformats.org/drawingml/2006/chart">
            <c:chart xmlns:c="http://schemas.openxmlformats.org/drawingml/2006/chart" xmlns:r="http://schemas.openxmlformats.org/officeDocument/2006/relationships" r:id="rId6"/>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27/09/2023,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extLst>
              <p:ext uri="{D42A27DB-BD31-4B8C-83A1-F6EECF244321}">
                <p14:modId xmlns:p14="http://schemas.microsoft.com/office/powerpoint/2010/main" val="4191187401"/>
              </p:ext>
            </p:extLst>
          </p:nvPr>
        </p:nvGraphicFramePr>
        <p:xfrm>
          <a:off x="469900" y="2401248"/>
          <a:ext cx="4647695" cy="458375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1069382042"/>
              </p:ext>
            </p:extLst>
          </p:nvPr>
        </p:nvGraphicFramePr>
        <p:xfrm>
          <a:off x="5589587" y="4561113"/>
          <a:ext cx="4595813" cy="242193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inverted at levels unheard of since 1982</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27/09/2023</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828168446"/>
              </p:ext>
            </p:extLst>
          </p:nvPr>
        </p:nvGraphicFramePr>
        <p:xfrm>
          <a:off x="491963" y="251308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ECB raised its interest rates by 25 bps in September, surprising investors</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574422"/>
            <a:ext cx="9721273" cy="473976"/>
          </a:xfrm>
        </p:spPr>
        <p:txBody>
          <a:bodyPr/>
          <a:lstStyle/>
          <a:p>
            <a:r>
              <a:rPr lang="en-US" b="0" dirty="0">
                <a:solidFill>
                  <a:schemeClr val="accent4"/>
                </a:solidFill>
                <a:latin typeface="Ubuntu Condensed" panose="020B0506030602030204" pitchFamily="34" charset="0"/>
              </a:rPr>
              <a:t>President Lagarde signaled that despite a decrease of headline inflation over the last  few months, this rise of interest rate was required to ensure a timely return of inflation to the 2% target. The required time to reach that target remains highly uncertain given the open questions regarding wage inflation.</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864391620"/>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&amp; projections as of September 2023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2002020172"/>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as of 14/09/2023</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3350023293"/>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raise the three key ECB interest rates by 25 basis points, following other 25-bps increase in May, June and July and several previous 50-bps increases.</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slightly revised  their inflation projections up.  Headline inflation is now expected to average 5.6% in 2023 while core inflation should reach 5.1%.</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benchmark deposit rate is now set at 4%, coming from minus 0.5% a year and a half ago. It is the highest level since 2000. </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October 26</a:t>
                      </a:r>
                      <a:r>
                        <a:rPr lang="en-US" sz="1000" b="1" baseline="30000" dirty="0">
                          <a:latin typeface="Ubuntu" panose="020B0504030602030204" pitchFamily="34" charset="0"/>
                        </a:rPr>
                        <a:t>th</a:t>
                      </a:r>
                      <a:r>
                        <a:rPr lang="en-US" sz="1000" b="1" dirty="0">
                          <a:latin typeface="Ubuntu" panose="020B0504030602030204" pitchFamily="34" charset="0"/>
                        </a:rPr>
                        <a:t> The ECB hinted at a probable long pause in the hikes.</a:t>
                      </a:r>
                      <a:endParaRPr lang="en-US" sz="1000" b="1" baseline="3000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946971" y="6360347"/>
            <a:ext cx="6799456" cy="9494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Based on our current assessment, we consider that the key ECB interest rates have reached levels that, maintained for a sufficiently long duration, will make a substantial contribution to the timely return of inflation to our target.</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Monteray policy decision, September 14</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2023</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4285987668"/>
              </p:ext>
            </p:extLst>
          </p:nvPr>
        </p:nvGraphicFramePr>
        <p:xfrm>
          <a:off x="5558694" y="4648825"/>
          <a:ext cx="4657839" cy="160276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199652">
                  <a:extLst>
                    <a:ext uri="{9D8B030D-6E8A-4147-A177-3AD203B41FA5}">
                      <a16:colId xmlns:a16="http://schemas.microsoft.com/office/drawing/2014/main" val="1526349675"/>
                    </a:ext>
                  </a:extLst>
                </a:gridCol>
                <a:gridCol w="1116106">
                  <a:extLst>
                    <a:ext uri="{9D8B030D-6E8A-4147-A177-3AD203B41FA5}">
                      <a16:colId xmlns:a16="http://schemas.microsoft.com/office/drawing/2014/main" val="2234716473"/>
                    </a:ext>
                  </a:extLst>
                </a:gridCol>
                <a:gridCol w="1153215">
                  <a:extLst>
                    <a:ext uri="{9D8B030D-6E8A-4147-A177-3AD203B41FA5}">
                      <a16:colId xmlns:a16="http://schemas.microsoft.com/office/drawing/2014/main" val="899810982"/>
                    </a:ext>
                  </a:extLst>
                </a:gridCol>
              </a:tblGrid>
              <a:tr h="229613">
                <a:tc gridSpan="5">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14 September 2023</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gridSpan="2">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hMerge="1">
                  <a:txBody>
                    <a:bodyPr/>
                    <a:lstStyle/>
                    <a:p>
                      <a:pPr algn="ctr" rtl="0" fontAlgn="ctr"/>
                      <a:r>
                        <a:rPr lang="fr-FR" sz="900" b="1" i="0" u="none" strike="noStrike" noProof="0" dirty="0">
                          <a:solidFill>
                            <a:schemeClr val="bg1"/>
                          </a:solidFill>
                          <a:effectLst/>
                          <a:latin typeface="Ubuntu" panose="020B0504030602030204" pitchFamily="34" charset="0"/>
                        </a:rPr>
                        <a:t>2023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5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In the Eurozone, the banking crisis had no lasting effect on long-term rates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4" y="1600528"/>
            <a:ext cx="9721273" cy="273921"/>
          </a:xfrm>
        </p:spPr>
        <p:txBody>
          <a:bodyPr/>
          <a:lstStyle/>
          <a:p>
            <a:r>
              <a:rPr lang="en-US" b="0" dirty="0">
                <a:solidFill>
                  <a:schemeClr val="accent4"/>
                </a:solidFill>
                <a:latin typeface="Ubuntu Condensed" panose="020B0506030602030204" pitchFamily="34" charset="0"/>
              </a:rPr>
              <a:t>Expected real rates, however, are near zero in the longer run</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nvPr>
        </p:nvGraphicFramePr>
        <p:xfrm>
          <a:off x="5538362" y="439102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nvPr>
        </p:nvGraphicFramePr>
        <p:xfrm>
          <a:off x="5538362" y="217938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nvPr>
        </p:nvGraphicFramePr>
        <p:xfrm>
          <a:off x="472496" y="217938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27/09/2023,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extLst>
              <p:ext uri="{D42A27DB-BD31-4B8C-83A1-F6EECF244321}">
                <p14:modId xmlns:p14="http://schemas.microsoft.com/office/powerpoint/2010/main" val="1875091161"/>
              </p:ext>
            </p:extLst>
          </p:nvPr>
        </p:nvGraphicFramePr>
        <p:xfrm>
          <a:off x="469900" y="2465436"/>
          <a:ext cx="4645604" cy="451761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2916046249"/>
              </p:ext>
            </p:extLst>
          </p:nvPr>
        </p:nvGraphicFramePr>
        <p:xfrm>
          <a:off x="5526088" y="4619626"/>
          <a:ext cx="4676216" cy="236342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6" name="inflation_breakeven_bund"/>
          <p:cNvGraphicFramePr>
            <a:graphicFrameLocks noGrp="1"/>
          </p:cNvGraphicFramePr>
          <p:nvPr>
            <p:extLst>
              <p:ext uri="{D42A27DB-BD31-4B8C-83A1-F6EECF244321}">
                <p14:modId xmlns:p14="http://schemas.microsoft.com/office/powerpoint/2010/main" val="3350754988"/>
              </p:ext>
            </p:extLst>
          </p:nvPr>
        </p:nvGraphicFramePr>
        <p:xfrm>
          <a:off x="5536928" y="2465437"/>
          <a:ext cx="4647038" cy="183320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7998858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3" y="1951052"/>
            <a:ext cx="9721273" cy="4434034"/>
          </a:xfrm>
        </p:spPr>
        <p:txBody>
          <a:bodyPr/>
          <a:lstStyle/>
          <a:p>
            <a:pPr lvl="1" indent="-228600">
              <a:spcBef>
                <a:spcPts val="1200"/>
              </a:spcBef>
            </a:pPr>
            <a:r>
              <a:rPr lang="en-US" sz="1400" b="0" dirty="0">
                <a:latin typeface="Ubuntu" panose="020B0504030602030204" pitchFamily="34" charset="0"/>
              </a:rPr>
              <a:t>Markets and policymakers are following in parallel headline inflation, financial market and labor market trends. </a:t>
            </a:r>
          </a:p>
          <a:p>
            <a:pPr lvl="1" indent="-228600">
              <a:spcBef>
                <a:spcPts val="1200"/>
              </a:spcBef>
            </a:pPr>
            <a:r>
              <a:rPr lang="en-US" sz="1400" b="0" dirty="0">
                <a:latin typeface="Ubuntu" panose="020B0504030602030204" pitchFamily="34" charset="0"/>
              </a:rPr>
              <a:t>In response to inflationary pressures, monetary policy has been tightened up to levels unheard of for the last 20 years. This month the ECB raised again the interest rate to 4.00%, at the surprise of investors. The Fed paused its hikes but signaled that a last 25-bps increase should occur before the end of the year. </a:t>
            </a:r>
          </a:p>
          <a:p>
            <a:pPr lvl="1" indent="-228600">
              <a:spcBef>
                <a:spcPts val="1200"/>
              </a:spcBef>
            </a:pPr>
            <a:r>
              <a:rPr lang="en-US" sz="1400" b="0" dirty="0">
                <a:latin typeface="Ubuntu" panose="020B0504030602030204" pitchFamily="34" charset="0"/>
              </a:rPr>
              <a:t>Inflation has been decreasing in the US while it remains high in Europe. However, the returns to the 2% inflation target may be complex in the US as the Fed must deal with labor-market overheating and financial-market issues.</a:t>
            </a:r>
          </a:p>
          <a:p>
            <a:pPr lvl="1" indent="-228600">
              <a:spcBef>
                <a:spcPts val="1200"/>
              </a:spcBef>
            </a:pPr>
            <a:r>
              <a:rPr lang="en-GB" sz="1400" b="0" dirty="0">
                <a:latin typeface="Ubuntu" panose="020B0504030602030204" pitchFamily="34" charset="0"/>
              </a:rPr>
              <a:t>The sheer threat of a recession should have reduced the price of energy, potentially cooling down inflationary pressures. T</a:t>
            </a:r>
            <a:r>
              <a:rPr lang="en-US" sz="1400" b="0" dirty="0">
                <a:latin typeface="Ubuntu" panose="020B0504030602030204" pitchFamily="34" charset="0"/>
              </a:rPr>
              <a:t>he OPEC+ decision to curtail production has, however, lifted up oil prices. </a:t>
            </a:r>
          </a:p>
          <a:p>
            <a:pPr lvl="1" indent="-228600">
              <a:spcBef>
                <a:spcPts val="1200"/>
              </a:spcBef>
            </a:pPr>
            <a:r>
              <a:rPr lang="en-US" sz="1400" b="0" dirty="0">
                <a:latin typeface="Ubuntu" panose="020B0504030602030204" pitchFamily="34" charset="0"/>
              </a:rPr>
              <a:t>Sovereign yields are at a high level in the Euro Area as the uncertainty about inflation remains. However, the spreads  between core countries and the periphery have been decreasing. Indeed, macroeconomic results have overcome expectations in countries as Spain or Greece while Germany’s growth has been particularly low for the past year.</a:t>
            </a:r>
          </a:p>
          <a:p>
            <a:pPr lvl="1" indent="-228600">
              <a:spcBef>
                <a:spcPts val="1200"/>
              </a:spcBef>
            </a:pPr>
            <a:r>
              <a:rPr lang="en-US" sz="1400" b="0" dirty="0">
                <a:latin typeface="Ubuntu" panose="020B0504030602030204" pitchFamily="34" charset="0"/>
              </a:rPr>
              <a:t>The discrepancy between the tightening pace in the US and in the Euro Area has led, in 2022, to an appreciation of the USD against the EUR. However, as US inflation seems to have peaked before the EZ, this trend has reversed since October 2022.</a:t>
            </a:r>
          </a:p>
          <a:p>
            <a:pPr lvl="1" indent="-228600">
              <a:spcBef>
                <a:spcPts val="1200"/>
              </a:spcBef>
            </a:pPr>
            <a:endParaRPr lang="en-US" sz="1400" b="0" dirty="0">
              <a:latin typeface="Ubuntu" panose="020B0504030602030204" pitchFamily="34" charset="0"/>
            </a:endParaRPr>
          </a:p>
          <a:p>
            <a:pPr lvl="1" indent="-228600">
              <a:spcBef>
                <a:spcPts val="1200"/>
              </a:spcBef>
            </a:pPr>
            <a:endParaRPr lang="en-US" sz="1400" b="0"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The German yield curve is inverted for the first time since 2008, reflecting risk of recession/sluggish growth in 2023</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737703"/>
            <a:ext cx="9721273" cy="273921"/>
          </a:xfrm>
        </p:spPr>
        <p:txBody>
          <a:bodyPr/>
          <a:lstStyle/>
          <a:p>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27/09/2023</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3088508281"/>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88943"/>
            <a:ext cx="9721273" cy="646331"/>
          </a:xfrm>
        </p:spPr>
        <p:txBody>
          <a:bodyPr/>
          <a:lstStyle/>
          <a:p>
            <a:r>
              <a:rPr lang="en-US" dirty="0">
                <a:latin typeface="Ubuntu" panose="020B0504030602030204" pitchFamily="34" charset="0"/>
              </a:rPr>
              <a:t>After 18 months of a weakening euro, the trend has reversed since October 2022</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486064" y="1716187"/>
            <a:ext cx="9721273" cy="273921"/>
          </a:xfrm>
        </p:spPr>
        <p:txBody>
          <a:bodyPr/>
          <a:lstStyle/>
          <a:p>
            <a:r>
              <a:rPr lang="en-US" b="0" dirty="0">
                <a:solidFill>
                  <a:schemeClr val="accent4"/>
                </a:solidFill>
                <a:latin typeface="Ubuntu Condensed" panose="020B0506030602030204" pitchFamily="34" charset="0"/>
              </a:rPr>
              <a:t>The dollar is however getting stronger since June.</a:t>
            </a: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May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27/09/2023</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30</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Eurostat as o</a:t>
            </a:r>
            <a:r>
              <a:rPr lang="fr-GF" sz="700" i="1" dirty="0">
                <a:latin typeface="Ubuntu" panose="020B0504030602030204" pitchFamily="34" charset="0"/>
              </a:rPr>
              <a:t>f </a:t>
            </a:r>
            <a:r>
              <a:rPr lang="fr-FR" sz="700" i="1" dirty="0">
                <a:latin typeface="Ubuntu" panose="020B0504030602030204" pitchFamily="34" charset="0"/>
              </a:rPr>
              <a:t>27/09/2023</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D57C04BE-1CC0-1742-746D-B32DFDE6FCCF}"/>
              </a:ext>
            </a:extLst>
          </p:cNvPr>
          <p:cNvGraphicFramePr>
            <a:graphicFrameLocks noGrp="1"/>
          </p:cNvGraphicFramePr>
          <p:nvPr>
            <p:extLst>
              <p:ext uri="{D42A27DB-BD31-4B8C-83A1-F6EECF244321}">
                <p14:modId xmlns:p14="http://schemas.microsoft.com/office/powerpoint/2010/main" val="2720000801"/>
              </p:ext>
            </p:extLst>
          </p:nvPr>
        </p:nvGraphicFramePr>
        <p:xfrm>
          <a:off x="473696" y="248816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Tensions on spreads have moderately eased off since their peak late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541606"/>
            <a:ext cx="9721273" cy="473976"/>
          </a:xfrm>
        </p:spPr>
        <p:txBody>
          <a:bodyPr/>
          <a:lstStyle/>
          <a:p>
            <a:r>
              <a:rPr lang="en-US" b="0" dirty="0">
                <a:solidFill>
                  <a:schemeClr val="accent4"/>
                </a:solidFill>
                <a:latin typeface="Ubuntu Condensed" panose="020B0506030602030204" pitchFamily="34" charset="0"/>
              </a:rPr>
              <a:t>In spite of new financial uncertainties. </a:t>
            </a:r>
            <a:r>
              <a:rPr lang="en-GB" b="0" dirty="0">
                <a:solidFill>
                  <a:schemeClr val="accent4"/>
                </a:solidFill>
                <a:latin typeface="Ubuntu Condensed" panose="020B0506030602030204" pitchFamily="34" charset="0"/>
              </a:rPr>
              <a:t>Greece benefit from a strong revival of investors’ confidence, especially compared to Italy. France is slightly up compared to pre-war levels.</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Eurostat as of </a:t>
            </a:r>
            <a:r>
              <a:rPr lang="fr-FR" sz="700" i="1" dirty="0">
                <a:latin typeface="Ubuntu" panose="020B0504030602030204" pitchFamily="34" charset="0"/>
              </a:rPr>
              <a:t>27/09</a:t>
            </a:r>
            <a:r>
              <a:rPr lang="en-US" sz="700" i="1" dirty="0">
                <a:latin typeface="Ubuntu" panose="020B0504030602030204" pitchFamily="34" charset="0"/>
              </a:rPr>
              <a:t>/2023,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
        <p:nvSpPr>
          <p:cNvPr id="3" name="Rectangle 2">
            <a:extLst>
              <a:ext uri="{FF2B5EF4-FFF2-40B4-BE49-F238E27FC236}">
                <a16:creationId xmlns:a16="http://schemas.microsoft.com/office/drawing/2014/main" id="{7B66EF7A-3379-C194-C906-5C332B5FE5D8}"/>
              </a:ext>
            </a:extLst>
          </p:cNvPr>
          <p:cNvSpPr/>
          <p:nvPr/>
        </p:nvSpPr>
        <p:spPr>
          <a:xfrm>
            <a:off x="11014096" y="2717341"/>
            <a:ext cx="914400" cy="914400"/>
          </a:xfrm>
          <a:prstGeom prst="rect">
            <a:avLst/>
          </a:prstGeom>
          <a:solidFill>
            <a:srgbClr val="FFFF00"/>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r>
              <a:rPr lang="fr-FR" sz="900" b="1" dirty="0">
                <a:latin typeface="Arial Narrow" panose="020B0606020202030204" pitchFamily="34" charset="0"/>
              </a:rPr>
              <a:t>Couleurs des courbes </a:t>
            </a:r>
            <a:r>
              <a:rPr lang="fr-FR" sz="900" b="1" dirty="0">
                <a:latin typeface="Arial Narrow" panose="020B0606020202030204" pitchFamily="34" charset="0"/>
                <a:sym typeface="Wingdings" panose="05000000000000000000" pitchFamily="2" charset="2"/>
              </a:rPr>
              <a:t> même que </a:t>
            </a:r>
            <a:r>
              <a:rPr lang="fr-FR" sz="900" b="1" dirty="0" err="1">
                <a:latin typeface="Arial Narrow" panose="020B0606020202030204" pitchFamily="34" charset="0"/>
                <a:sym typeface="Wingdings" panose="05000000000000000000" pitchFamily="2" charset="2"/>
              </a:rPr>
              <a:t>yield</a:t>
            </a:r>
            <a:endParaRPr lang="en-US" sz="900" b="1" dirty="0">
              <a:latin typeface="Arial Narrow" panose="020B0606020202030204" pitchFamily="34" charset="0"/>
            </a:endParaRPr>
          </a:p>
        </p:txBody>
      </p:sp>
      <p:graphicFrame>
        <p:nvGraphicFramePr>
          <p:cNvPr id="7" name="sov_spreads">
            <a:extLst>
              <a:ext uri="{FF2B5EF4-FFF2-40B4-BE49-F238E27FC236}">
                <a16:creationId xmlns:a16="http://schemas.microsoft.com/office/drawing/2014/main" id="{7326C246-FEAE-2345-B608-0BFBBB510A7D}"/>
              </a:ext>
            </a:extLst>
          </p:cNvPr>
          <p:cNvGraphicFramePr>
            <a:graphicFrameLocks noGrp="1"/>
          </p:cNvGraphicFramePr>
          <p:nvPr>
            <p:extLst>
              <p:ext uri="{D42A27DB-BD31-4B8C-83A1-F6EECF244321}">
                <p14:modId xmlns:p14="http://schemas.microsoft.com/office/powerpoint/2010/main" val="324419555"/>
              </p:ext>
            </p:extLst>
          </p:nvPr>
        </p:nvGraphicFramePr>
        <p:xfrm>
          <a:off x="469900" y="2531149"/>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2578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High yield corporate bond spreads rose in the wake of SVB bankruptcy </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08565"/>
            <a:ext cx="9721273" cy="273921"/>
          </a:xfrm>
        </p:spPr>
        <p:txBody>
          <a:bodyPr/>
          <a:lstStyle/>
          <a:p>
            <a:r>
              <a:rPr lang="en-GB" b="0" dirty="0">
                <a:solidFill>
                  <a:schemeClr val="accent4"/>
                </a:solidFill>
                <a:latin typeface="Ubuntu Condensed" panose="020B0506030602030204" pitchFamily="34" charset="0"/>
              </a:rPr>
              <a:t>They are now decreasing in the US, coming slowly back to pre-war levels</a:t>
            </a:r>
            <a:endParaRPr lang="en-US" b="0" dirty="0">
              <a:solidFill>
                <a:schemeClr val="accent4"/>
              </a:solidFill>
              <a:latin typeface="Ubuntu Condensed" panose="020B0506030602030204" pitchFamily="34" charset="0"/>
            </a:endParaRP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32</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02010846"/>
              </p:ext>
            </p:extLst>
          </p:nvPr>
        </p:nvGraphicFramePr>
        <p:xfrm>
          <a:off x="469900" y="2084365"/>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3770590388"/>
              </p:ext>
            </p:extLst>
          </p:nvPr>
        </p:nvGraphicFramePr>
        <p:xfrm>
          <a:off x="469612" y="4420831"/>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a:t>
            </a:r>
            <a:r>
              <a:rPr lang="fr-FR" sz="700" i="1" dirty="0" err="1">
                <a:latin typeface="Ubuntu" panose="020B0504030602030204" pitchFamily="34" charset="0"/>
              </a:rPr>
              <a:t>BofA</a:t>
            </a:r>
            <a:r>
              <a:rPr lang="fr-FR" sz="700" i="1" dirty="0">
                <a:latin typeface="Ubuntu" panose="020B0504030602030204" pitchFamily="34" charset="0"/>
              </a:rPr>
              <a:t> Indices as of 27/09/2023</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2" name="Chart 11">
            <a:extLst>
              <a:ext uri="{FF2B5EF4-FFF2-40B4-BE49-F238E27FC236}">
                <a16:creationId xmlns:a16="http://schemas.microsoft.com/office/drawing/2014/main" id="{57B047B3-6D1C-5CCB-CDA4-2723DC3FB94C}"/>
              </a:ext>
            </a:extLst>
          </p:cNvPr>
          <p:cNvGraphicFramePr/>
          <p:nvPr>
            <p:extLst>
              <p:ext uri="{D42A27DB-BD31-4B8C-83A1-F6EECF244321}">
                <p14:modId xmlns:p14="http://schemas.microsoft.com/office/powerpoint/2010/main" val="569238591"/>
              </p:ext>
            </p:extLst>
          </p:nvPr>
        </p:nvGraphicFramePr>
        <p:xfrm>
          <a:off x="508000" y="2485651"/>
          <a:ext cx="9677400" cy="20703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92434BF6-2201-5120-627F-64CE2394455D}"/>
              </a:ext>
            </a:extLst>
          </p:cNvPr>
          <p:cNvGraphicFramePr/>
          <p:nvPr>
            <p:extLst>
              <p:ext uri="{D42A27DB-BD31-4B8C-83A1-F6EECF244321}">
                <p14:modId xmlns:p14="http://schemas.microsoft.com/office/powerpoint/2010/main" val="1062736436"/>
              </p:ext>
            </p:extLst>
          </p:nvPr>
        </p:nvGraphicFramePr>
        <p:xfrm>
          <a:off x="469612" y="4870355"/>
          <a:ext cx="9628995" cy="212472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4" cy="369332"/>
          </a:xfrm>
        </p:spPr>
        <p:txBody>
          <a:bodyPr/>
          <a:lstStyle/>
          <a:p>
            <a:r>
              <a:rPr lang="en-GB" dirty="0">
                <a:latin typeface="Ubuntu" panose="020B0504030602030204" pitchFamily="34" charset="0"/>
              </a:rPr>
              <a:t>Except for Eurostoxx 50, prices remain below pre-war levels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564297"/>
            <a:ext cx="9721273" cy="473976"/>
          </a:xfrm>
        </p:spPr>
        <p:txBody>
          <a:bodyPr/>
          <a:lstStyle/>
          <a:p>
            <a:r>
              <a:rPr lang="en-US" b="0" dirty="0">
                <a:solidFill>
                  <a:schemeClr val="accent4"/>
                </a:solidFill>
                <a:latin typeface="Ubuntu Condensed" panose="020B0506030602030204" pitchFamily="34" charset="0"/>
              </a:rPr>
              <a:t>The Nasdaq index is staging an impressive recovery (due to tech-hungry investors) despite relatively low interest rates. Markets reacted negatively to the Fed’s decision to pause its increase of interest rates.</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883035958"/>
              </p:ext>
            </p:extLst>
          </p:nvPr>
        </p:nvGraphicFramePr>
        <p:xfrm>
          <a:off x="469901" y="2183028"/>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Eurostoxx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392807944"/>
              </p:ext>
            </p:extLst>
          </p:nvPr>
        </p:nvGraphicFramePr>
        <p:xfrm>
          <a:off x="486064" y="2363641"/>
          <a:ext cx="9699336" cy="4604929"/>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27/09</a:t>
            </a:r>
            <a:r>
              <a:rPr lang="en-US" sz="700" i="1" dirty="0">
                <a:latin typeface="Ubuntu" panose="020B0504030602030204" pitchFamily="34" charset="0"/>
              </a:rPr>
              <a:t>/2023</a:t>
            </a: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34</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Volatility on US financial markets has fallen below its historical average level</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627864"/>
          </a:xfrm>
        </p:spPr>
        <p:txBody>
          <a:bodyPr/>
          <a:lstStyle/>
          <a:p>
            <a:r>
              <a:rPr lang="en-US" b="0" dirty="0">
                <a:solidFill>
                  <a:schemeClr val="accent4"/>
                </a:solidFill>
                <a:latin typeface="Ubuntu Condensed" panose="020B0506030602030204" pitchFamily="34" charset="0"/>
              </a:rPr>
              <a:t>Ignoring</a:t>
            </a:r>
            <a:r>
              <a:rPr lang="fr-FR" b="0" dirty="0">
                <a:solidFill>
                  <a:schemeClr val="accent4"/>
                </a:solidFill>
                <a:latin typeface="Ubuntu Condensed" panose="020B0506030602030204" pitchFamily="34" charset="0"/>
              </a:rPr>
              <a:t> the </a:t>
            </a:r>
            <a:r>
              <a:rPr lang="en-US" b="0" dirty="0">
                <a:solidFill>
                  <a:schemeClr val="accent4"/>
                </a:solidFill>
                <a:latin typeface="Ubuntu Condensed" panose="020B0506030602030204" pitchFamily="34" charset="0"/>
              </a:rPr>
              <a:t>consequences</a:t>
            </a:r>
            <a:r>
              <a:rPr lang="fr-FR" b="0" dirty="0">
                <a:solidFill>
                  <a:schemeClr val="accent4"/>
                </a:solidFill>
                <a:latin typeface="Ubuntu Condensed" panose="020B0506030602030204" pitchFamily="34" charset="0"/>
              </a:rPr>
              <a:t> of the </a:t>
            </a:r>
            <a:r>
              <a:rPr lang="en-US" b="0" dirty="0">
                <a:solidFill>
                  <a:schemeClr val="accent4"/>
                </a:solidFill>
                <a:latin typeface="Ubuntu Condensed" panose="020B0506030602030204" pitchFamily="34" charset="0"/>
              </a:rPr>
              <a:t>banking crisis</a:t>
            </a:r>
            <a:r>
              <a:rPr lang="fr-FR" b="0" dirty="0">
                <a:solidFill>
                  <a:schemeClr val="accent4"/>
                </a:solidFill>
                <a:latin typeface="Ubuntu Condensed" panose="020B0506030602030204" pitchFamily="34" charset="0"/>
              </a:rPr>
              <a:t>.  </a:t>
            </a:r>
            <a:endParaRPr lang="en-US" b="0" dirty="0">
              <a:solidFill>
                <a:schemeClr val="accent4"/>
              </a:solidFill>
              <a:latin typeface="Ubuntu Condensed" panose="020B0506030602030204" pitchFamily="34" charset="0"/>
            </a:endParaRPr>
          </a:p>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573880739"/>
              </p:ext>
            </p:extLst>
          </p:nvPr>
        </p:nvGraphicFramePr>
        <p:xfrm>
          <a:off x="453738" y="2544717"/>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057477168"/>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27/09</a:t>
            </a:r>
            <a:r>
              <a:rPr lang="en-US" sz="700" i="1" dirty="0">
                <a:latin typeface="Ubuntu" panose="020B0504030602030204" pitchFamily="34" charset="0"/>
              </a:rPr>
              <a:t>/2023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returned to pre-war levels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The index, however, is higher in Europe than in the US.</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27/09</a:t>
            </a:r>
            <a:r>
              <a:rPr lang="en-US" sz="700" i="1" dirty="0">
                <a:latin typeface="Ubuntu" panose="020B0504030602030204" pitchFamily="34" charset="0"/>
              </a:rPr>
              <a:t>/2023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2809029441"/>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3685606034"/>
              </p:ext>
            </p:extLst>
          </p:nvPr>
        </p:nvGraphicFramePr>
        <p:xfrm>
          <a:off x="486064" y="4676730"/>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2023</a:t>
            </a:r>
          </a:p>
        </p:txBody>
      </p:sp>
      <p:graphicFrame>
        <p:nvGraphicFramePr>
          <p:cNvPr id="6" name="shp_TOCTable"/>
          <p:cNvGraphicFramePr>
            <a:graphicFrameLocks noGrp="1"/>
          </p:cNvGraphicFramePr>
          <p:nvPr>
            <p:extLst>
              <p:ext uri="{D42A27DB-BD31-4B8C-83A1-F6EECF244321}">
                <p14:modId xmlns:p14="http://schemas.microsoft.com/office/powerpoint/2010/main" val="1045662102"/>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18</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19</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33</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39</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US Shiller Cyclically Adjusted Price to Earnings ratio (CAPE ratio)</a:t>
            </a:r>
            <a:r>
              <a:rPr lang="en-US" baseline="30000" dirty="0">
                <a:latin typeface="Ubuntu" panose="020B0504030602030204" pitchFamily="34" charset="0"/>
              </a:rPr>
              <a:t>1</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remains at record high level in historical perspective but still below pre-crisis level</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928907802"/>
              </p:ext>
            </p:extLst>
          </p:nvPr>
        </p:nvGraphicFramePr>
        <p:xfrm>
          <a:off x="470294" y="2180991"/>
          <a:ext cx="9715106" cy="448800"/>
        </p:xfrm>
        <a:graphic>
          <a:graphicData uri="http://schemas.openxmlformats.org/drawingml/2006/table">
            <a:tbl>
              <a:tblPr/>
              <a:tblGrid>
                <a:gridCol w="971510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715687338"/>
              </p:ext>
            </p:extLst>
          </p:nvPr>
        </p:nvGraphicFramePr>
        <p:xfrm>
          <a:off x="485775" y="2489692"/>
          <a:ext cx="9737724"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37</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747021270"/>
              </p:ext>
            </p:extLst>
          </p:nvPr>
        </p:nvGraphicFramePr>
        <p:xfrm>
          <a:off x="470294" y="4391025"/>
          <a:ext cx="9715107" cy="448800"/>
        </p:xfrm>
        <a:graphic>
          <a:graphicData uri="http://schemas.openxmlformats.org/drawingml/2006/table">
            <a:tbl>
              <a:tblPr/>
              <a:tblGrid>
                <a:gridCol w="9715107">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313415382"/>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7413CF2B-FCD6-1211-40C2-088ED4E090D7}"/>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Robert Shiller (last data available – July 23)</a:t>
            </a:r>
            <a:endParaRPr lang="fr-FR" sz="700" i="1" dirty="0">
              <a:latin typeface="Ubuntu" panose="020B0504030602030204" pitchFamily="34" charset="0"/>
            </a:endParaRPr>
          </a:p>
          <a:p>
            <a:pPr marL="347472" indent="-347472"/>
            <a:r>
              <a:rPr lang="en-US" sz="700" dirty="0">
                <a:latin typeface="Ubuntu" panose="020B0504030602030204" pitchFamily="34" charset="0"/>
              </a:rPr>
              <a:t>Note:	CAPE divide current prices to 10Y average of earnings (adjusted for inflation)</a:t>
            </a:r>
          </a:p>
        </p:txBody>
      </p:sp>
    </p:spTree>
    <p:extLst>
      <p:ext uri="{BB962C8B-B14F-4D97-AF65-F5344CB8AC3E}">
        <p14:creationId xmlns:p14="http://schemas.microsoft.com/office/powerpoint/2010/main" val="112169348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Shiller CAPE ratio is still close to its pre-Covid level and to its historical average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4121092658"/>
              </p:ext>
            </p:extLst>
          </p:nvPr>
        </p:nvGraphicFramePr>
        <p:xfrm>
          <a:off x="485775" y="2495668"/>
          <a:ext cx="9737724"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2934856472"/>
              </p:ext>
            </p:extLst>
          </p:nvPr>
        </p:nvGraphicFramePr>
        <p:xfrm>
          <a:off x="472675" y="4391025"/>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4207451979"/>
              </p:ext>
            </p:extLst>
          </p:nvPr>
        </p:nvGraphicFramePr>
        <p:xfrm>
          <a:off x="477694" y="4736370"/>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August </a:t>
            </a:r>
            <a:r>
              <a:rPr lang="en-US" sz="700" i="1" dirty="0">
                <a:latin typeface="Ubuntu" panose="020B0504030602030204" pitchFamily="34" charset="0"/>
              </a:rPr>
              <a:t>23)</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360779381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SEPTEMBER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40</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Canada</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3">
                            <a:extLst>
                              <a:ext uri="{A12FA001-AC4F-418D-AE19-62706E023703}">
                                <ahyp:hlinkClr xmlns:ahyp="http://schemas.microsoft.com/office/drawing/2018/hyperlinkcolor" val="tx"/>
                              </a:ext>
                            </a:extLst>
                          </a:hlinkClick>
                        </a:rPr>
                        <a:t>OECD/KEI/NAEXKP01.CAN.GP.Q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1"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Canada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CAN.NGDP_RPCH.pcent_change</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DEU.NGDP_RPCH.pcent_change</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FRA.NGDP_RPCH.pcent_change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UK</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GBR.NGDP_RPCH.pcent_change</a:t>
                      </a:r>
                      <a:endPar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ITA.NGDP_RPCH.pcent_change</a:t>
                      </a:r>
                      <a:endParaRPr lang="en-US" sz="1000" b="0" i="0" u="none" strike="noStrike" dirty="0">
                        <a:solidFill>
                          <a:schemeClr val="tx1"/>
                        </a:solidFill>
                        <a:effectLst/>
                        <a:latin typeface="Ubuntu" panose="020B0504030602030204" pitchFamily="34" charset="0"/>
                        <a:hlinkClick r:id="rId2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6">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26">
                            <a:extLst>
                              <a:ext uri="{A12FA001-AC4F-418D-AE19-62706E023703}">
                                <ahyp:hlinkClr xmlns:ahyp="http://schemas.microsoft.com/office/drawing/2018/hyperlinkcolor" val="tx"/>
                              </a:ext>
                            </a:extLst>
                          </a:hlinkClick>
                        </a:rPr>
                        <a:t>JPN.NGDP_RPCH.pcent_change</a:t>
                      </a:r>
                      <a:endParaRPr lang="en-US" sz="1000" b="0" i="0" u="none" strike="noStrike" dirty="0">
                        <a:solidFill>
                          <a:schemeClr val="tx1"/>
                        </a:solidFill>
                        <a:effectLst/>
                        <a:latin typeface="Ubuntu" panose="020B0504030602030204" pitchFamily="34" charset="0"/>
                        <a:hlinkClick r:id="rId2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SEPTEMBER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41</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81737314"/>
              </p:ext>
            </p:extLst>
          </p:nvPr>
        </p:nvGraphicFramePr>
        <p:xfrm>
          <a:off x="500949" y="1597176"/>
          <a:ext cx="9691502" cy="533279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US</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3">
                            <a:extLst>
                              <a:ext uri="{A12FA001-AC4F-418D-AE19-62706E023703}">
                                <ahyp:hlinkClr xmlns:ahyp="http://schemas.microsoft.com/office/drawing/2018/hyperlinkcolor" val="tx"/>
                              </a:ext>
                            </a:extLst>
                          </a:hlinkClick>
                        </a:rPr>
                        <a:t>IMF/WEO:2023-04/</a:t>
                      </a:r>
                      <a:r>
                        <a:rPr lang="en-US" sz="1000" b="0" i="0" u="none" strike="noStrike" kern="1200" dirty="0" err="1">
                          <a:solidFill>
                            <a:schemeClr val="tx1"/>
                          </a:solidFill>
                          <a:effectLst/>
                          <a:latin typeface="Ubuntu" panose="020B0504030602030204" pitchFamily="34" charset="0"/>
                          <a:ea typeface="+mn-ea"/>
                          <a:cs typeface="+mn-cs"/>
                          <a:hlinkClick r:id="rId3">
                            <a:extLst>
                              <a:ext uri="{A12FA001-AC4F-418D-AE19-62706E023703}">
                                <ahyp:hlinkClr xmlns:ahyp="http://schemas.microsoft.com/office/drawing/2018/hyperlinkcolor" val="tx"/>
                              </a:ext>
                            </a:extLst>
                          </a:hlinkClick>
                        </a:rPr>
                        <a:t>USA.NGDP_RPCH.pcent_change</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937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rPr>
                        <a:t>Yearly GDP growth rate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IMF/WEOAGG:2023-04/163.NGDP_RPCH.pcent_change</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BRA.NGDP_RPCH.pcent_change</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MEX.NGDP_RPCH.pcent_change</a:t>
                      </a:r>
                      <a:endPar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ZAF.NGDP_RPCH.pcent_change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60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chemeClr val="tx1"/>
                          </a:solidFill>
                          <a:effectLst/>
                          <a:latin typeface="Ubuntu" panose="020B0504030602030204" pitchFamily="34" charset="0"/>
                        </a:rPr>
                        <a:t>Yearly GDP growth rate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IMF/WEO:2023-04/</a:t>
                      </a:r>
                      <a:r>
                        <a:rPr lang="en-US" sz="1000" b="0" i="0" u="none" strike="noStrike" dirty="0" err="1">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IDN.NGDP_RPCH.pcent_change</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60000">
                <a:tc>
                  <a:txBody>
                    <a:bodyPr/>
                    <a:lstStyle/>
                    <a:p>
                      <a:pPr lvl="0" algn="ctr" rtl="0" fontAlgn="ctr"/>
                      <a:r>
                        <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IMF/WEO:2023-04/</a:t>
                      </a:r>
                      <a:r>
                        <a:rPr lang="en-US" sz="1000" b="0" i="0" u="none" strike="noStrike" noProof="0" dirty="0" err="1">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IND.NGDP_RPCH.pcent_change</a:t>
                      </a:r>
                      <a:endParaRPr lang="en-US" sz="1000" b="0" i="0" u="none" strike="noStrike" noProof="0"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204472"/>
                  </a:ext>
                </a:extLst>
              </a:tr>
              <a:tr h="360000">
                <a:tc>
                  <a:txBody>
                    <a:bodyPr/>
                    <a:lstStyle/>
                    <a:p>
                      <a:pPr lvl="0" algn="ctr" rtl="0" fontAlgn="ctr"/>
                      <a:r>
                        <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Yearly GDP growth rate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IMF/WEO:2023-04/</a:t>
                      </a:r>
                      <a:r>
                        <a:rPr lang="en-US" sz="1000" b="0" i="0" u="none" strike="noStrike" noProof="0" dirty="0" err="1">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CHN.NGDP_RPCH.pcent_change</a:t>
                      </a:r>
                      <a:endParaRPr lang="en-US" sz="1000" b="0" i="0" u="none" strike="noStrike" noProof="0"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21040238"/>
                  </a:ext>
                </a:extLst>
              </a:tr>
            </a:tbl>
          </a:graphicData>
        </a:graphic>
      </p:graphicFrame>
    </p:spTree>
    <p:extLst>
      <p:ext uri="{BB962C8B-B14F-4D97-AF65-F5344CB8AC3E}">
        <p14:creationId xmlns:p14="http://schemas.microsoft.com/office/powerpoint/2010/main" val="189149831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SEPTEMBER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42</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67226874"/>
              </p:ext>
            </p:extLst>
          </p:nvPr>
        </p:nvGraphicFramePr>
        <p:xfrm>
          <a:off x="493898" y="1655764"/>
          <a:ext cx="9691502" cy="533090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OECD Weekly growth tracker – Brazil</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OECD/GDP_GROWTH/</a:t>
                      </a:r>
                      <a:r>
                        <a:rPr lang="en-US" sz="1000" b="0" i="0" u="none" strike="noStrike" noProof="0" dirty="0" err="1">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W.BRA.tracker_yoy</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OECD/GDP_GROWTH/</a:t>
                      </a:r>
                      <a:r>
                        <a:rPr lang="en-US" sz="1000" b="0" i="0" u="none" strike="noStrike" noProof="0" dirty="0" err="1">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W.MEX.tracker_yoy</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OECD/GDP_GROWTH/W.ZAF.tracker_yoy</a:t>
                      </a:r>
                      <a:endParaRPr lang="en-US" sz="1000" b="0" i="0" u="none" strike="noStrike" noProof="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59370">
                <a:tc>
                  <a:txBody>
                    <a:bodyPr/>
                    <a:lstStyle/>
                    <a:p>
                      <a:pPr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noProof="0">
                          <a:solidFill>
                            <a:schemeClr val="tx1"/>
                          </a:solidFill>
                          <a:effectLst/>
                          <a:latin typeface="Ubuntu" panose="020B0504030602030204" pitchFamily="34" charset="0"/>
                        </a:rPr>
                        <a:t>OECD Weekly growth tracker – Indonesia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OECD/GDP_GROWTH/</a:t>
                      </a:r>
                      <a:r>
                        <a:rPr lang="en-US" sz="1000" b="0" i="0" u="none" strike="noStrike" kern="1200" noProof="0" dirty="0" err="1">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W.IDN.tracker_yoy</a:t>
                      </a:r>
                      <a:endParaRPr lang="en-US" sz="1000" b="0" i="0" u="none" strike="noStrike" kern="1200" noProof="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59370">
                <a:tc>
                  <a:txBody>
                    <a:bodyPr/>
                    <a:lstStyle/>
                    <a:p>
                      <a:pPr lvl="0" algn="ctr" rtl="0" fontAlgn="ctr"/>
                      <a:r>
                        <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noProof="0">
                          <a:solidFill>
                            <a:schemeClr val="tx1"/>
                          </a:solidFill>
                          <a:effectLst/>
                          <a:latin typeface="Ubuntu" panose="020B0504030602030204" pitchFamily="34" charset="0"/>
                        </a:rPr>
                        <a:t>OECD Weekly growth tracker – India</a:t>
                      </a:r>
                      <a:endParaRPr lang="en-US" sz="1000" b="0" i="0" u="none" strike="noStrike" kern="1200" noProof="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OECD/GDP_GROWTH/</a:t>
                      </a:r>
                      <a:r>
                        <a:rPr lang="en-US" sz="1000" b="0" i="0" u="none" strike="noStrike" noProof="0" dirty="0" err="1">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W.IND.tracker_yoy</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ONS/EDP1/YEQJ.Q</a:t>
                      </a:r>
                      <a:endParaRPr lang="en-US" sz="1000" b="0" i="0" u="none" strike="noStrike" noProof="0"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59370">
                <a:tc>
                  <a:txBody>
                    <a:bodyPr/>
                    <a:lstStyle/>
                    <a:p>
                      <a:pPr lvl="0" algn="ctr" rtl="0" fontAlgn="ct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lang="en-US" sz="900" b="1" i="0" u="none" strike="noStrike" noProof="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Eurostat/gov_10dd_edpt1/A.PC_GDP.S13.GD.IT</a:t>
                      </a:r>
                      <a:endParaRPr lang="en-US" sz="1000" b="0" i="0" u="none" strike="noStrike" noProof="0"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5937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5937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5937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Italy</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OECD/DP_LIVE/ITA.GGNLEND.TOT.PC_GDP.A</a:t>
                      </a:r>
                      <a:endParaRPr lang="en-US" sz="1000" b="0" i="0" u="none" strike="noStrike"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7588599"/>
                  </a:ext>
                </a:extLst>
              </a:tr>
              <a:tr h="359370">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17376420"/>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SEPTEMBER 2023</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885413030"/>
              </p:ext>
            </p:extLst>
          </p:nvPr>
        </p:nvGraphicFramePr>
        <p:xfrm>
          <a:off x="487680" y="1655764"/>
          <a:ext cx="9697720" cy="5190023"/>
        </p:xfrm>
        <a:graphic>
          <a:graphicData uri="http://schemas.openxmlformats.org/drawingml/2006/table">
            <a:tbl>
              <a:tblPr>
                <a:tableStyleId>{5C22544A-7EE6-4342-B048-85BDC9FD1C3A}</a:tableStyleId>
              </a:tblPr>
              <a:tblGrid>
                <a:gridCol w="489782">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050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1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78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78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78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78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78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78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78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78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fr-FR" sz="1000" b="0" i="0" u="none" strike="noStrike" dirty="0" err="1">
                          <a:solidFill>
                            <a:schemeClr val="tx1"/>
                          </a:solidFill>
                          <a:effectLst/>
                          <a:latin typeface="Ubuntu" panose="020B0504030602030204" pitchFamily="34" charset="0"/>
                        </a:rPr>
                        <a:t>Kingdom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ICE/DUTCH_TTF_GAS_FUTURES/D.</a:t>
                      </a:r>
                      <a:r>
                        <a:rPr lang="en-GB" sz="1000" b="0" i="0" u="sng" strike="noStrike" kern="1200" dirty="0">
                          <a:solidFill>
                            <a:schemeClr val="tx1"/>
                          </a:solidFill>
                          <a:effectLst/>
                          <a:latin typeface="Ubuntu" panose="020B0504030602030204" pitchFamily="34" charset="0"/>
                          <a:ea typeface="+mn-ea"/>
                          <a:cs typeface="+mn-cs"/>
                        </a:rPr>
                        <a:t>5614690</a:t>
                      </a:r>
                      <a:endParaRPr lang="en-GB" sz="2000" b="0" u="sng" kern="1200" dirty="0">
                        <a:solidFill>
                          <a:schemeClr val="dk1"/>
                        </a:solidFill>
                        <a:effectLst/>
                        <a:latin typeface="+mn-lt"/>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a:solidFill>
                            <a:srgbClr val="000000"/>
                          </a:solidFill>
                          <a:effectLst/>
                          <a:latin typeface="Ubuntu" panose="020B0504030602030204" pitchFamily="34" charset="0"/>
                        </a:rPr>
                        <a:t>Beveridge curve – Euro Area (Q1-17 – Q2-22), Quarterly</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rgbClr val="000000"/>
                          </a:solidFill>
                          <a:effectLst/>
                          <a:latin typeface="Ubuntu" panose="020B0504030602030204" pitchFamily="34" charset="0"/>
                          <a:ea typeface="+mn-ea"/>
                          <a:cs typeface="+mn-cs"/>
                        </a:rPr>
                        <a:t>OECD/MEI/EA20.LRHUTTTT.STSA.Q</a:t>
                      </a: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hlinkClick r:id="rId19">
                            <a:extLst>
                              <a:ext uri="{A12FA001-AC4F-418D-AE19-62706E023703}">
                                <ahyp:hlinkClr xmlns:ahyp="http://schemas.microsoft.com/office/drawing/2018/hyperlinkcolor" val="tx"/>
                              </a:ext>
                            </a:extLst>
                          </a:hlinkClick>
                        </a:rPr>
                        <a:t>Eurostat/jvs_q_nace2/Q.NSA.B-S.TOTAL.JOBRATE.EA19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78000">
                <a:tc>
                  <a:txBody>
                    <a:bodyPr/>
                    <a:lstStyle/>
                    <a:p>
                      <a:pPr lvl="0" algn="ctr" rtl="0" fontAlgn="ctr"/>
                      <a:r>
                        <a:rPr lang="en-US"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Beveridge curve – United States (Q1-17 – Q2-22),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21"/>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BLS/</a:t>
                      </a:r>
                      <a:r>
                        <a:rPr lang="en-GB" sz="1000" b="0" i="0" u="sng" strike="noStrike" kern="1200" dirty="0" err="1">
                          <a:solidFill>
                            <a:srgbClr val="000000"/>
                          </a:solidFill>
                          <a:effectLst/>
                          <a:latin typeface="Ubuntu" panose="020B0504030602030204" pitchFamily="34" charset="0"/>
                          <a:ea typeface="+mn-ea"/>
                          <a:cs typeface="+mn-cs"/>
                        </a:rPr>
                        <a:t>jt</a:t>
                      </a:r>
                      <a:r>
                        <a:rPr lang="en-GB" sz="1000" b="0" i="0" u="sng" strike="noStrike" kern="1200" dirty="0">
                          <a:solidFill>
                            <a:srgbClr val="000000"/>
                          </a:solidFill>
                          <a:effectLst/>
                          <a:latin typeface="Ubuntu" panose="020B0504030602030204" pitchFamily="34" charset="0"/>
                          <a:ea typeface="+mn-ea"/>
                          <a:cs typeface="+mn-cs"/>
                        </a:rPr>
                        <a:t>/JTS000000000000000JOR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36600083"/>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2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64572814"/>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2023</a:t>
            </a:r>
            <a:endParaRPr lang="en-GB" dirty="0">
              <a:latin typeface="Ubuntu" panose="020B0504030602030204" pitchFamily="34" charset="0"/>
            </a:endParaRPr>
          </a:p>
        </p:txBody>
      </p:sp>
      <p:sp>
        <p:nvSpPr>
          <p:cNvPr id="36" name="Title 35"/>
          <p:cNvSpPr>
            <a:spLocks noGrp="1"/>
          </p:cNvSpPr>
          <p:nvPr>
            <p:ph type="title"/>
          </p:nvPr>
        </p:nvSpPr>
        <p:spPr>
          <a:xfrm>
            <a:off x="486064" y="1065118"/>
            <a:ext cx="9721273" cy="369332"/>
          </a:xfrm>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44</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35672693"/>
              </p:ext>
            </p:extLst>
          </p:nvPr>
        </p:nvGraphicFramePr>
        <p:xfrm>
          <a:off x="487680" y="1521110"/>
          <a:ext cx="9804400" cy="5450495"/>
        </p:xfrm>
        <a:graphic>
          <a:graphicData uri="http://schemas.openxmlformats.org/drawingml/2006/table">
            <a:tbl>
              <a:tblPr>
                <a:tableStyleId>{5C22544A-7EE6-4342-B048-85BDC9FD1C3A}</a:tableStyleId>
              </a:tblPr>
              <a:tblGrid>
                <a:gridCol w="465840">
                  <a:extLst>
                    <a:ext uri="{9D8B030D-6E8A-4147-A177-3AD203B41FA5}">
                      <a16:colId xmlns:a16="http://schemas.microsoft.com/office/drawing/2014/main" val="2009094933"/>
                    </a:ext>
                  </a:extLst>
                </a:gridCol>
                <a:gridCol w="4344571">
                  <a:extLst>
                    <a:ext uri="{9D8B030D-6E8A-4147-A177-3AD203B41FA5}">
                      <a16:colId xmlns:a16="http://schemas.microsoft.com/office/drawing/2014/main" val="2477919891"/>
                    </a:ext>
                  </a:extLst>
                </a:gridCol>
                <a:gridCol w="4993989">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Quarterly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Germany,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sng" strike="noStrike" dirty="0">
                          <a:solidFill>
                            <a:srgbClr val="000000"/>
                          </a:solidFill>
                          <a:effectLst/>
                          <a:latin typeface="Ubuntu" panose="020B0504030602030204" pitchFamily="34" charset="0"/>
                        </a:rPr>
                        <a:t>Eurostat/jvs_q_nace2/Q.NSA.B-S.GE10.JOBRATE.DE</a:t>
                      </a:r>
                      <a:endParaRPr lang="en-US" sz="1000" b="0" i="0" u="sng"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DESTATIS/81000BV001/DG.BV4SB.ERW089</a:t>
                      </a:r>
                      <a:endParaRPr lang="en-US" sz="1000" b="0" i="0" u="sng" strike="noStrike" kern="1200" dirty="0">
                        <a:solidFill>
                          <a:srgbClr val="000000"/>
                        </a:solidFill>
                        <a:effectLst/>
                        <a:latin typeface="Ubuntu" panose="020B0504030602030204" pitchFamily="34" charset="0"/>
                        <a:ea typeface="+mn-ea"/>
                        <a:cs typeface="+mn-cs"/>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10838987"/>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9769029"/>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9"/>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78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11"/>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78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Eurostat/prc_hicp_manr/M.RCH_A.CP00.FR</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Eurostat/prc_hicp_manr/M.RCH_A.TOT_X_NRG_FOOD.FR</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78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France INSEE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rPr>
                        <a:t>INSEE/IPC-2015/M.IPC.SO.SO.4035.GLISSEMENT_ANNUEL.ENSEMBLE.FE.POURCENT.BRUT.SO.FALSE</a:t>
                      </a: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rPr>
                        <a:t>INSEE/IPC-2015/M.ISJ.SO.SO.4035.GLISSEMENT_ANNUEL.ENSEMBLE.FM.POURCENT.CVS-FISC.SO.FALSE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323274"/>
                  </a:ext>
                </a:extLst>
              </a:tr>
              <a:tr h="378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Eurostat/prc_hicp_manr/M.RCH_A.CP00.DE</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4">
                            <a:extLst>
                              <a:ext uri="{A12FA001-AC4F-418D-AE19-62706E023703}">
                                <ahyp:hlinkClr xmlns:ahyp="http://schemas.microsoft.com/office/drawing/2018/hyperlinkcolor" val="tx"/>
                              </a:ext>
                            </a:extLst>
                          </a:hlinkClick>
                        </a:rPr>
                        <a:t>Eurostat/prc_hicp_manr/M.RCH_A.TOT_X_NRG_FOOD.DE</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91165916"/>
                  </a:ext>
                </a:extLst>
              </a:tr>
              <a:tr h="378000">
                <a:tc>
                  <a:txBody>
                    <a:bodyPr/>
                    <a:lstStyle/>
                    <a:p>
                      <a:pPr lvl="0" algn="ctr" rtl="0" fontAlgn="ctr"/>
                      <a:r>
                        <a:rPr lang="en-US" sz="900" b="1" i="0" u="none" strike="noStrike" noProof="0" dirty="0">
                          <a:solidFill>
                            <a:srgbClr val="000000"/>
                          </a:solidFill>
                          <a:effectLst/>
                          <a:latin typeface="Ubuntu" panose="020B0504030602030204" pitchFamily="34" charset="0"/>
                        </a:rPr>
                        <a:t>15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Italy</a:t>
                      </a:r>
                    </a:p>
                    <a:p>
                      <a:pPr algn="ctr" fontAlgn="b"/>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5">
                            <a:extLst>
                              <a:ext uri="{A12FA001-AC4F-418D-AE19-62706E023703}">
                                <ahyp:hlinkClr xmlns:ahyp="http://schemas.microsoft.com/office/drawing/2018/hyperlinkcolor" val="tx"/>
                              </a:ext>
                            </a:extLst>
                          </a:hlinkClick>
                        </a:rPr>
                        <a:t>Eurostat/prc_hicp_manr/M.RCH_A.CP00.IT</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6">
                            <a:extLst>
                              <a:ext uri="{A12FA001-AC4F-418D-AE19-62706E023703}">
                                <ahyp:hlinkClr xmlns:ahyp="http://schemas.microsoft.com/office/drawing/2018/hyperlinkcolor" val="tx"/>
                              </a:ext>
                            </a:extLst>
                          </a:hlinkClick>
                        </a:rPr>
                        <a:t>Eurostat/prc_hicp_manr/M.RCH_A.TOT_X_NRG_FOOD.IT</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40711141"/>
                  </a:ext>
                </a:extLst>
              </a:tr>
              <a:tr h="378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7"/>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43841304"/>
                  </a:ext>
                </a:extLst>
              </a:tr>
              <a:tr h="378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9"/>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2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45</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694581236"/>
              </p:ext>
            </p:extLst>
          </p:nvPr>
        </p:nvGraphicFramePr>
        <p:xfrm>
          <a:off x="493898" y="1655475"/>
          <a:ext cx="9691502" cy="5047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OECD/KEI/CPALTT01.ZAF.GY.M</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96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OECD/KEI/CPALTT01.BRA.GY.M</a:t>
                      </a:r>
                      <a:endParaRPr lang="en-US" sz="1000" b="0" i="0" u="none" strike="noStrike" kern="1200" noProof="0" dirty="0">
                        <a:solidFill>
                          <a:schemeClr val="tx1"/>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8901371"/>
                  </a:ext>
                </a:extLst>
              </a:tr>
              <a:tr h="396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OECD/KEI/CPALTT01.CHN.GY.M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784491"/>
                  </a:ext>
                </a:extLst>
              </a:tr>
              <a:tr h="396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OECD/KEI/CPALTT01.IDN.GY.M</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787433"/>
                  </a:ext>
                </a:extLst>
              </a:tr>
              <a:tr h="396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OECD/KEI/CPALTT01.IND.GY.M</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45876"/>
                  </a:ext>
                </a:extLst>
              </a:tr>
              <a:tr h="396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OECD/KEI/CPALTT01.MEX.GY.M</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BEA/NIPA-T10109/A191RD-Q</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7171747"/>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SEPTEMBER 2023</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425118301"/>
              </p:ext>
            </p:extLst>
          </p:nvPr>
        </p:nvGraphicFramePr>
        <p:xfrm>
          <a:off x="493898" y="1650978"/>
          <a:ext cx="9691502" cy="4651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3"/>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1021729"/>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932717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305570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156313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4626114"/>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979848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Eurostat/irt_lt_mcby_d/D.MCBY.FR</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059400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rgbClr val="000000"/>
                          </a:solidFill>
                          <a:effectLst/>
                          <a:latin typeface="Ubuntu" panose="020B0504030602030204" pitchFamily="34" charset="0"/>
                        </a:rPr>
                        <a:t>German 10-Y </a:t>
                      </a:r>
                      <a:r>
                        <a:rPr lang="fr-FR" sz="1000" b="0" i="0" u="none" strike="noStrike" noProof="0" dirty="0" err="1">
                          <a:solidFill>
                            <a:srgbClr val="000000"/>
                          </a:solidFill>
                          <a:effectLst/>
                          <a:latin typeface="Ubuntu" panose="020B0504030602030204" pitchFamily="34" charset="0"/>
                        </a:rPr>
                        <a:t>yield</a:t>
                      </a:r>
                      <a:endParaRPr lang="en-US" sz="1000" b="0" i="0" u="none" strike="noStrike" noProof="0"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Eurostat/irt_lt_mcby_d/D.MCBY.DE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7312663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1974167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38127118"/>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SEPTEMBER 2023</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200518"/>
            <a:ext cx="9721273" cy="369332"/>
          </a:xfrm>
        </p:spPr>
        <p:txBody>
          <a:bodyPr/>
          <a:lstStyle/>
          <a:p>
            <a:r>
              <a:rPr lang="en-US" dirty="0">
                <a:latin typeface="Ubuntu" panose="020B0504030602030204" pitchFamily="34" charset="0"/>
              </a:rPr>
              <a:t>Growth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623105"/>
            <a:ext cx="9721273" cy="473976"/>
          </a:xfrm>
        </p:spPr>
        <p:txBody>
          <a:bodyPr/>
          <a:lstStyle/>
          <a:p>
            <a:r>
              <a:rPr lang="en-US" b="0" dirty="0">
                <a:solidFill>
                  <a:schemeClr val="accent4"/>
                </a:solidFill>
                <a:latin typeface="Ubuntu Condensed" panose="020B0506030602030204" pitchFamily="34" charset="0"/>
              </a:rPr>
              <a:t>The second quarter of 2023 has brought low but positive economic growth in all major advanced economies but Italy. France’s growth was notably higher than expected. The OECD has moderately revised downward its growth projections for 2023 and 2024 for European countries, and upwards for the US.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1452240690"/>
              </p:ext>
            </p:extLst>
          </p:nvPr>
        </p:nvGraphicFramePr>
        <p:xfrm>
          <a:off x="485776" y="2287361"/>
          <a:ext cx="4636900" cy="448800"/>
        </p:xfrm>
        <a:graphic>
          <a:graphicData uri="http://schemas.openxmlformats.org/drawingml/2006/table">
            <a:tbl>
              <a:tblPr/>
              <a:tblGrid>
                <a:gridCol w="46369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545191369"/>
              </p:ext>
            </p:extLst>
          </p:nvPr>
        </p:nvGraphicFramePr>
        <p:xfrm>
          <a:off x="5512159" y="2293260"/>
          <a:ext cx="4664755" cy="448800"/>
        </p:xfrm>
        <a:graphic>
          <a:graphicData uri="http://schemas.openxmlformats.org/drawingml/2006/table">
            <a:tbl>
              <a:tblPr/>
              <a:tblGrid>
                <a:gridCol w="466475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sp>
        <p:nvSpPr>
          <p:cNvPr id="6" name="shp_FootNote">
            <a:extLst>
              <a:ext uri="{FF2B5EF4-FFF2-40B4-BE49-F238E27FC236}">
                <a16:creationId xmlns:a16="http://schemas.microsoft.com/office/drawing/2014/main" id="{44BF2047-53E5-4463-2E82-2FDFFEF31BBC}"/>
              </a:ext>
            </a:extLst>
          </p:cNvPr>
          <p:cNvSpPr txBox="1"/>
          <p:nvPr/>
        </p:nvSpPr>
        <p:spPr>
          <a:xfrm>
            <a:off x="1679865" y="710552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September 2023</a:t>
            </a:r>
          </a:p>
          <a:p>
            <a:pPr marL="347472" indent="-347472"/>
            <a:r>
              <a:rPr lang="en-US" sz="700" dirty="0">
                <a:latin typeface="Ubuntu" panose="020B0504030602030204" pitchFamily="34" charset="0"/>
              </a:rPr>
              <a:t>Note:	 (1)  Negative number</a:t>
            </a:r>
          </a:p>
        </p:txBody>
      </p:sp>
      <p:sp>
        <p:nvSpPr>
          <p:cNvPr id="8" name="shp_FootNote">
            <a:extLst>
              <a:ext uri="{FF2B5EF4-FFF2-40B4-BE49-F238E27FC236}">
                <a16:creationId xmlns:a16="http://schemas.microsoft.com/office/drawing/2014/main" id="{920031CE-1327-A52B-9CE0-CBC3805DF476}"/>
              </a:ext>
            </a:extLst>
          </p:cNvPr>
          <p:cNvSpPr txBox="1"/>
          <p:nvPr/>
        </p:nvSpPr>
        <p:spPr>
          <a:xfrm>
            <a:off x="485776" y="6524713"/>
            <a:ext cx="8229600" cy="153888"/>
          </a:xfrm>
          <a:prstGeom prst="rect">
            <a:avLst/>
          </a:prstGeom>
          <a:noFill/>
        </p:spPr>
        <p:txBody>
          <a:bodyPr vert="horz" wrap="square" lIns="0" tIns="0" rIns="0" bIns="0" rtlCol="0" anchor="b">
            <a:noAutofit/>
          </a:bodyPr>
          <a:lstStyle/>
          <a:p>
            <a:pPr marL="347472" indent="-347472"/>
            <a:r>
              <a:rPr lang="en-US" sz="700" dirty="0">
                <a:latin typeface="Ubuntu" panose="020B0504030602030204" pitchFamily="34" charset="0"/>
              </a:rPr>
              <a:t>Forecast from OECD Economic Outlook, September 2023</a:t>
            </a:r>
          </a:p>
          <a:p>
            <a:pPr marL="347472" indent="-347472"/>
            <a:endParaRPr lang="en-US" sz="700" dirty="0">
              <a:latin typeface="Ubuntu" panose="020B0504030602030204" pitchFamily="34" charset="0"/>
            </a:endParaRPr>
          </a:p>
        </p:txBody>
      </p:sp>
      <p:graphicFrame>
        <p:nvGraphicFramePr>
          <p:cNvPr id="10" name="AE_quarterly_rate">
            <a:extLst>
              <a:ext uri="{FF2B5EF4-FFF2-40B4-BE49-F238E27FC236}">
                <a16:creationId xmlns:a16="http://schemas.microsoft.com/office/drawing/2014/main" id="{063260B1-8BC0-62E6-1688-BE8755171191}"/>
              </a:ext>
            </a:extLst>
          </p:cNvPr>
          <p:cNvGraphicFramePr>
            <a:graphicFrameLocks noGrp="1"/>
          </p:cNvGraphicFramePr>
          <p:nvPr>
            <p:extLst>
              <p:ext uri="{D42A27DB-BD31-4B8C-83A1-F6EECF244321}">
                <p14:modId xmlns:p14="http://schemas.microsoft.com/office/powerpoint/2010/main" val="466563764"/>
              </p:ext>
            </p:extLst>
          </p:nvPr>
        </p:nvGraphicFramePr>
        <p:xfrm>
          <a:off x="5512159" y="2578898"/>
          <a:ext cx="4650825" cy="3782886"/>
        </p:xfrm>
        <a:graphic>
          <a:graphicData uri="http://schemas.openxmlformats.org/drawingml/2006/table">
            <a:tbl>
              <a:tblPr>
                <a:tableStyleId>{5C22544A-7EE6-4342-B048-85BDC9FD1C3A}</a:tableStyleId>
              </a:tblPr>
              <a:tblGrid>
                <a:gridCol w="845797">
                  <a:extLst>
                    <a:ext uri="{9D8B030D-6E8A-4147-A177-3AD203B41FA5}">
                      <a16:colId xmlns:a16="http://schemas.microsoft.com/office/drawing/2014/main" val="2009094933"/>
                    </a:ext>
                  </a:extLst>
                </a:gridCol>
                <a:gridCol w="422780">
                  <a:extLst>
                    <a:ext uri="{9D8B030D-6E8A-4147-A177-3AD203B41FA5}">
                      <a16:colId xmlns:a16="http://schemas.microsoft.com/office/drawing/2014/main" val="712717710"/>
                    </a:ext>
                  </a:extLst>
                </a:gridCol>
                <a:gridCol w="422781">
                  <a:extLst>
                    <a:ext uri="{9D8B030D-6E8A-4147-A177-3AD203B41FA5}">
                      <a16:colId xmlns:a16="http://schemas.microsoft.com/office/drawing/2014/main" val="4078329556"/>
                    </a:ext>
                  </a:extLst>
                </a:gridCol>
                <a:gridCol w="422781">
                  <a:extLst>
                    <a:ext uri="{9D8B030D-6E8A-4147-A177-3AD203B41FA5}">
                      <a16:colId xmlns:a16="http://schemas.microsoft.com/office/drawing/2014/main" val="2976421736"/>
                    </a:ext>
                  </a:extLst>
                </a:gridCol>
                <a:gridCol w="422781">
                  <a:extLst>
                    <a:ext uri="{9D8B030D-6E8A-4147-A177-3AD203B41FA5}">
                      <a16:colId xmlns:a16="http://schemas.microsoft.com/office/drawing/2014/main" val="1231309871"/>
                    </a:ext>
                  </a:extLst>
                </a:gridCol>
                <a:gridCol w="422781">
                  <a:extLst>
                    <a:ext uri="{9D8B030D-6E8A-4147-A177-3AD203B41FA5}">
                      <a16:colId xmlns:a16="http://schemas.microsoft.com/office/drawing/2014/main" val="2671724364"/>
                    </a:ext>
                  </a:extLst>
                </a:gridCol>
                <a:gridCol w="422781">
                  <a:extLst>
                    <a:ext uri="{9D8B030D-6E8A-4147-A177-3AD203B41FA5}">
                      <a16:colId xmlns:a16="http://schemas.microsoft.com/office/drawing/2014/main" val="96816960"/>
                    </a:ext>
                  </a:extLst>
                </a:gridCol>
                <a:gridCol w="422781">
                  <a:extLst>
                    <a:ext uri="{9D8B030D-6E8A-4147-A177-3AD203B41FA5}">
                      <a16:colId xmlns:a16="http://schemas.microsoft.com/office/drawing/2014/main" val="4235776357"/>
                    </a:ext>
                  </a:extLst>
                </a:gridCol>
                <a:gridCol w="422781">
                  <a:extLst>
                    <a:ext uri="{9D8B030D-6E8A-4147-A177-3AD203B41FA5}">
                      <a16:colId xmlns:a16="http://schemas.microsoft.com/office/drawing/2014/main" val="3684354728"/>
                    </a:ext>
                  </a:extLst>
                </a:gridCol>
                <a:gridCol w="422781">
                  <a:extLst>
                    <a:ext uri="{9D8B030D-6E8A-4147-A177-3AD203B41FA5}">
                      <a16:colId xmlns:a16="http://schemas.microsoft.com/office/drawing/2014/main" val="20009"/>
                    </a:ext>
                  </a:extLst>
                </a:gridCol>
              </a:tblGrid>
              <a:tr h="412727">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293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23Q2</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3227">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432000">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432000">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432000">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432000">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43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43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43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graphicFrame>
        <p:nvGraphicFramePr>
          <p:cNvPr id="12" name="AE_yearly_rate">
            <a:extLst>
              <a:ext uri="{FF2B5EF4-FFF2-40B4-BE49-F238E27FC236}">
                <a16:creationId xmlns:a16="http://schemas.microsoft.com/office/drawing/2014/main" id="{BEED8AA6-5F2F-AE51-41D4-E0A5AD17DB83}"/>
              </a:ext>
            </a:extLst>
          </p:cNvPr>
          <p:cNvGraphicFramePr>
            <a:graphicFrameLocks noGrp="1"/>
          </p:cNvGraphicFramePr>
          <p:nvPr>
            <p:extLst>
              <p:ext uri="{D42A27DB-BD31-4B8C-83A1-F6EECF244321}">
                <p14:modId xmlns:p14="http://schemas.microsoft.com/office/powerpoint/2010/main" val="3968134244"/>
              </p:ext>
            </p:extLst>
          </p:nvPr>
        </p:nvGraphicFramePr>
        <p:xfrm>
          <a:off x="485777" y="2578898"/>
          <a:ext cx="4636898" cy="3808787"/>
        </p:xfrm>
        <a:graphic>
          <a:graphicData uri="http://schemas.openxmlformats.org/drawingml/2006/table">
            <a:tbl>
              <a:tblPr>
                <a:tableStyleId>{5C22544A-7EE6-4342-B048-85BDC9FD1C3A}</a:tableStyleId>
              </a:tblPr>
              <a:tblGrid>
                <a:gridCol w="1092093">
                  <a:extLst>
                    <a:ext uri="{9D8B030D-6E8A-4147-A177-3AD203B41FA5}">
                      <a16:colId xmlns:a16="http://schemas.microsoft.com/office/drawing/2014/main" val="2009094933"/>
                    </a:ext>
                  </a:extLst>
                </a:gridCol>
                <a:gridCol w="708961">
                  <a:extLst>
                    <a:ext uri="{9D8B030D-6E8A-4147-A177-3AD203B41FA5}">
                      <a16:colId xmlns:a16="http://schemas.microsoft.com/office/drawing/2014/main" val="2477919891"/>
                    </a:ext>
                  </a:extLst>
                </a:gridCol>
                <a:gridCol w="708961">
                  <a:extLst>
                    <a:ext uri="{9D8B030D-6E8A-4147-A177-3AD203B41FA5}">
                      <a16:colId xmlns:a16="http://schemas.microsoft.com/office/drawing/2014/main" val="4235776357"/>
                    </a:ext>
                  </a:extLst>
                </a:gridCol>
                <a:gridCol w="708961">
                  <a:extLst>
                    <a:ext uri="{9D8B030D-6E8A-4147-A177-3AD203B41FA5}">
                      <a16:colId xmlns:a16="http://schemas.microsoft.com/office/drawing/2014/main" val="3684354728"/>
                    </a:ext>
                  </a:extLst>
                </a:gridCol>
                <a:gridCol w="708961">
                  <a:extLst>
                    <a:ext uri="{9D8B030D-6E8A-4147-A177-3AD203B41FA5}">
                      <a16:colId xmlns:a16="http://schemas.microsoft.com/office/drawing/2014/main" val="4238027516"/>
                    </a:ext>
                  </a:extLst>
                </a:gridCol>
                <a:gridCol w="708961">
                  <a:extLst>
                    <a:ext uri="{9D8B030D-6E8A-4147-A177-3AD203B41FA5}">
                      <a16:colId xmlns:a16="http://schemas.microsoft.com/office/drawing/2014/main" val="1729451941"/>
                    </a:ext>
                  </a:extLst>
                </a:gridCol>
              </a:tblGrid>
              <a:tr h="360000">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360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64787">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432000">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432000">
                <a:tc>
                  <a:txBody>
                    <a:bodyPr/>
                    <a:lstStyle/>
                    <a:p>
                      <a:pPr lvl="0" algn="l"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432000">
                <a:tc>
                  <a:txBody>
                    <a:bodyPr/>
                    <a:lstStyle/>
                    <a:p>
                      <a:pPr lvl="0" algn="l"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432000">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43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7.6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43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43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kern="1200" noProof="0" dirty="0">
                          <a:solidFill>
                            <a:srgbClr val="000000"/>
                          </a:solidFill>
                          <a:effectLst/>
                          <a:latin typeface="Ubuntu" panose="020B0504030602030204" pitchFamily="34" charset="0"/>
                          <a:ea typeface="+mn-ea"/>
                          <a:cs typeface="+mn-cs"/>
                        </a:rPr>
                        <a:t>Japan</a:t>
                      </a:r>
                      <a:endParaRPr lang="en-US" sz="900" b="1" i="0" u="none" strike="noStrike" kern="1200" noProof="0" dirty="0">
                        <a:solidFill>
                          <a:srgbClr val="000000"/>
                        </a:solidFill>
                        <a:effectLst/>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(4.3)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bl>
          </a:graphicData>
        </a:graphic>
      </p:graphicFrame>
    </p:spTree>
    <p:extLst>
      <p:ext uri="{BB962C8B-B14F-4D97-AF65-F5344CB8AC3E}">
        <p14:creationId xmlns:p14="http://schemas.microsoft.com/office/powerpoint/2010/main" val="201133088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Growth in emerging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667535"/>
            <a:ext cx="9721273" cy="473976"/>
          </a:xfrm>
        </p:spPr>
        <p:txBody>
          <a:bodyPr/>
          <a:lstStyle/>
          <a:p>
            <a:r>
              <a:rPr lang="en-US" b="0" dirty="0">
                <a:solidFill>
                  <a:schemeClr val="accent4"/>
                </a:solidFill>
                <a:latin typeface="Ubuntu Condensed" panose="020B0506030602030204" pitchFamily="34" charset="0"/>
              </a:rPr>
              <a:t>Economic</a:t>
            </a:r>
            <a:r>
              <a:rPr lang="fr-FR" b="0" dirty="0">
                <a:solidFill>
                  <a:schemeClr val="accent4"/>
                </a:solidFill>
                <a:latin typeface="Ubuntu Condensed" panose="020B0506030602030204" pitchFamily="34" charset="0"/>
              </a:rPr>
              <a:t> growth </a:t>
            </a:r>
            <a:r>
              <a:rPr lang="en-US" b="0" dirty="0">
                <a:solidFill>
                  <a:schemeClr val="accent4"/>
                </a:solidFill>
                <a:latin typeface="Ubuntu Condensed" panose="020B0506030602030204" pitchFamily="34" charset="0"/>
              </a:rPr>
              <a:t>strongly</a:t>
            </a:r>
            <a:r>
              <a:rPr lang="fr-FR" b="0" dirty="0">
                <a:solidFill>
                  <a:schemeClr val="accent4"/>
                </a:solidFill>
                <a:latin typeface="Ubuntu Condensed" panose="020B0506030602030204" pitchFamily="34" charset="0"/>
              </a:rPr>
              <a:t> </a:t>
            </a:r>
            <a:r>
              <a:rPr lang="en-US" b="0" dirty="0">
                <a:solidFill>
                  <a:schemeClr val="accent4"/>
                </a:solidFill>
                <a:latin typeface="Ubuntu Condensed" panose="020B0506030602030204" pitchFamily="34" charset="0"/>
              </a:rPr>
              <a:t>decreased</a:t>
            </a:r>
            <a:r>
              <a:rPr lang="fr-FR" b="0" dirty="0">
                <a:solidFill>
                  <a:schemeClr val="accent4"/>
                </a:solidFill>
                <a:latin typeface="Ubuntu Condensed" panose="020B0506030602030204" pitchFamily="34" charset="0"/>
              </a:rPr>
              <a:t> in the second quarter in China, </a:t>
            </a:r>
            <a:r>
              <a:rPr lang="en-US" b="0" dirty="0">
                <a:solidFill>
                  <a:schemeClr val="accent4"/>
                </a:solidFill>
                <a:latin typeface="Ubuntu Condensed" panose="020B0506030602030204" pitchFamily="34" charset="0"/>
              </a:rPr>
              <a:t>readjusting to</a:t>
            </a:r>
            <a:r>
              <a:rPr lang="fr-FR" b="0" dirty="0">
                <a:solidFill>
                  <a:schemeClr val="accent4"/>
                </a:solidFill>
                <a:latin typeface="Ubuntu Condensed" panose="020B0506030602030204" pitchFamily="34" charset="0"/>
              </a:rPr>
              <a:t> the </a:t>
            </a:r>
            <a:r>
              <a:rPr lang="en-US" b="0" dirty="0">
                <a:solidFill>
                  <a:schemeClr val="accent4"/>
                </a:solidFill>
                <a:latin typeface="Ubuntu Condensed" panose="020B0506030602030204" pitchFamily="34" charset="0"/>
              </a:rPr>
              <a:t>previous</a:t>
            </a:r>
            <a:r>
              <a:rPr lang="fr-FR" b="0" dirty="0">
                <a:solidFill>
                  <a:schemeClr val="accent4"/>
                </a:solidFill>
                <a:latin typeface="Ubuntu Condensed" panose="020B0506030602030204" pitchFamily="34" charset="0"/>
              </a:rPr>
              <a:t> high growth. The OECD</a:t>
            </a:r>
            <a:r>
              <a:rPr lang="en-US" b="0" dirty="0">
                <a:solidFill>
                  <a:schemeClr val="accent4"/>
                </a:solidFill>
                <a:latin typeface="Ubuntu Condensed" panose="020B0506030602030204" pitchFamily="34" charset="0"/>
              </a:rPr>
              <a:t> has lifted 2023 and 2024 growth for Brazil and Mexico, but they have revised downwards the growth for the main emerging Asian countries.</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603602780"/>
              </p:ext>
            </p:extLst>
          </p:nvPr>
        </p:nvGraphicFramePr>
        <p:xfrm>
          <a:off x="485775" y="2490609"/>
          <a:ext cx="4636899" cy="448800"/>
        </p:xfrm>
        <a:graphic>
          <a:graphicData uri="http://schemas.openxmlformats.org/drawingml/2006/table">
            <a:tbl>
              <a:tblPr/>
              <a:tblGrid>
                <a:gridCol w="46368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544646925"/>
              </p:ext>
            </p:extLst>
          </p:nvPr>
        </p:nvGraphicFramePr>
        <p:xfrm>
          <a:off x="5542627" y="2494625"/>
          <a:ext cx="4673121" cy="464040"/>
        </p:xfrm>
        <a:graphic>
          <a:graphicData uri="http://schemas.openxmlformats.org/drawingml/2006/table">
            <a:tbl>
              <a:tblPr/>
              <a:tblGrid>
                <a:gridCol w="4673121">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September 2023</a:t>
            </a:r>
          </a:p>
          <a:p>
            <a:pPr marL="347472" indent="-347472"/>
            <a:endParaRPr lang="en-US" sz="700" dirty="0">
              <a:latin typeface="Ubuntu" panose="020B0504030602030204" pitchFamily="34" charset="0"/>
            </a:endParaRPr>
          </a:p>
        </p:txBody>
      </p:sp>
      <p:sp>
        <p:nvSpPr>
          <p:cNvPr id="11" name="shp_FootNote">
            <a:extLst>
              <a:ext uri="{FF2B5EF4-FFF2-40B4-BE49-F238E27FC236}">
                <a16:creationId xmlns:a16="http://schemas.microsoft.com/office/drawing/2014/main" id="{14DCBDC2-6FBD-80EE-93F9-36B03C543DBB}"/>
              </a:ext>
            </a:extLst>
          </p:cNvPr>
          <p:cNvSpPr txBox="1"/>
          <p:nvPr/>
        </p:nvSpPr>
        <p:spPr>
          <a:xfrm>
            <a:off x="485775" y="6299111"/>
            <a:ext cx="8229600" cy="153888"/>
          </a:xfrm>
          <a:prstGeom prst="rect">
            <a:avLst/>
          </a:prstGeom>
          <a:noFill/>
        </p:spPr>
        <p:txBody>
          <a:bodyPr vert="horz" wrap="square" lIns="0" tIns="0" rIns="0" bIns="0" rtlCol="0" anchor="b">
            <a:noAutofit/>
          </a:bodyPr>
          <a:lstStyle/>
          <a:p>
            <a:pPr marL="347472" indent="-347472"/>
            <a:r>
              <a:rPr lang="en-US" sz="700" dirty="0">
                <a:latin typeface="Ubuntu" panose="020B0504030602030204" pitchFamily="34" charset="0"/>
              </a:rPr>
              <a:t>Forecast from OECD Economic Outlook September 2023</a:t>
            </a:r>
          </a:p>
        </p:txBody>
      </p:sp>
      <p:graphicFrame>
        <p:nvGraphicFramePr>
          <p:cNvPr id="3" name="EC_quarterly_rate">
            <a:extLst>
              <a:ext uri="{FF2B5EF4-FFF2-40B4-BE49-F238E27FC236}">
                <a16:creationId xmlns:a16="http://schemas.microsoft.com/office/drawing/2014/main" id="{6DDAFFEA-62E0-2193-85D3-529A4CE7E091}"/>
              </a:ext>
            </a:extLst>
          </p:cNvPr>
          <p:cNvGraphicFramePr>
            <a:graphicFrameLocks noGrp="1"/>
          </p:cNvGraphicFramePr>
          <p:nvPr>
            <p:extLst>
              <p:ext uri="{D42A27DB-BD31-4B8C-83A1-F6EECF244321}">
                <p14:modId xmlns:p14="http://schemas.microsoft.com/office/powerpoint/2010/main" val="234291480"/>
              </p:ext>
            </p:extLst>
          </p:nvPr>
        </p:nvGraphicFramePr>
        <p:xfrm>
          <a:off x="5526092" y="2802206"/>
          <a:ext cx="4681244" cy="3396916"/>
        </p:xfrm>
        <a:graphic>
          <a:graphicData uri="http://schemas.openxmlformats.org/drawingml/2006/table">
            <a:tbl>
              <a:tblPr>
                <a:tableStyleId>{5C22544A-7EE6-4342-B048-85BDC9FD1C3A}</a:tableStyleId>
              </a:tblPr>
              <a:tblGrid>
                <a:gridCol w="815735">
                  <a:extLst>
                    <a:ext uri="{9D8B030D-6E8A-4147-A177-3AD203B41FA5}">
                      <a16:colId xmlns:a16="http://schemas.microsoft.com/office/drawing/2014/main" val="2009094933"/>
                    </a:ext>
                  </a:extLst>
                </a:gridCol>
                <a:gridCol w="429501">
                  <a:extLst>
                    <a:ext uri="{9D8B030D-6E8A-4147-A177-3AD203B41FA5}">
                      <a16:colId xmlns:a16="http://schemas.microsoft.com/office/drawing/2014/main" val="712717710"/>
                    </a:ext>
                  </a:extLst>
                </a:gridCol>
                <a:gridCol w="429501">
                  <a:extLst>
                    <a:ext uri="{9D8B030D-6E8A-4147-A177-3AD203B41FA5}">
                      <a16:colId xmlns:a16="http://schemas.microsoft.com/office/drawing/2014/main" val="4078329556"/>
                    </a:ext>
                  </a:extLst>
                </a:gridCol>
                <a:gridCol w="429501">
                  <a:extLst>
                    <a:ext uri="{9D8B030D-6E8A-4147-A177-3AD203B41FA5}">
                      <a16:colId xmlns:a16="http://schemas.microsoft.com/office/drawing/2014/main" val="2976421736"/>
                    </a:ext>
                  </a:extLst>
                </a:gridCol>
                <a:gridCol w="429501">
                  <a:extLst>
                    <a:ext uri="{9D8B030D-6E8A-4147-A177-3AD203B41FA5}">
                      <a16:colId xmlns:a16="http://schemas.microsoft.com/office/drawing/2014/main" val="1231309871"/>
                    </a:ext>
                  </a:extLst>
                </a:gridCol>
                <a:gridCol w="429501">
                  <a:extLst>
                    <a:ext uri="{9D8B030D-6E8A-4147-A177-3AD203B41FA5}">
                      <a16:colId xmlns:a16="http://schemas.microsoft.com/office/drawing/2014/main" val="2671724364"/>
                    </a:ext>
                  </a:extLst>
                </a:gridCol>
                <a:gridCol w="429501">
                  <a:extLst>
                    <a:ext uri="{9D8B030D-6E8A-4147-A177-3AD203B41FA5}">
                      <a16:colId xmlns:a16="http://schemas.microsoft.com/office/drawing/2014/main" val="96816960"/>
                    </a:ext>
                  </a:extLst>
                </a:gridCol>
                <a:gridCol w="429501">
                  <a:extLst>
                    <a:ext uri="{9D8B030D-6E8A-4147-A177-3AD203B41FA5}">
                      <a16:colId xmlns:a16="http://schemas.microsoft.com/office/drawing/2014/main" val="4235776357"/>
                    </a:ext>
                  </a:extLst>
                </a:gridCol>
                <a:gridCol w="429501">
                  <a:extLst>
                    <a:ext uri="{9D8B030D-6E8A-4147-A177-3AD203B41FA5}">
                      <a16:colId xmlns:a16="http://schemas.microsoft.com/office/drawing/2014/main" val="3684354728"/>
                    </a:ext>
                  </a:extLst>
                </a:gridCol>
                <a:gridCol w="429501">
                  <a:extLst>
                    <a:ext uri="{9D8B030D-6E8A-4147-A177-3AD203B41FA5}">
                      <a16:colId xmlns:a16="http://schemas.microsoft.com/office/drawing/2014/main" val="20009"/>
                    </a:ext>
                  </a:extLst>
                </a:gridCol>
              </a:tblGrid>
              <a:tr h="408650">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315774">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21Q4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23Q2</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049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43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1.3</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43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0.6</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43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43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(7.5)</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9.3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2.1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43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43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9" name="EC_yearly_rate">
            <a:extLst>
              <a:ext uri="{FF2B5EF4-FFF2-40B4-BE49-F238E27FC236}">
                <a16:creationId xmlns:a16="http://schemas.microsoft.com/office/drawing/2014/main" id="{D0DB3B07-778B-9299-DF14-B4F96537C9A9}"/>
              </a:ext>
            </a:extLst>
          </p:cNvPr>
          <p:cNvGraphicFramePr>
            <a:graphicFrameLocks noGrp="1"/>
          </p:cNvGraphicFramePr>
          <p:nvPr>
            <p:extLst>
              <p:ext uri="{D42A27DB-BD31-4B8C-83A1-F6EECF244321}">
                <p14:modId xmlns:p14="http://schemas.microsoft.com/office/powerpoint/2010/main" val="83633869"/>
              </p:ext>
            </p:extLst>
          </p:nvPr>
        </p:nvGraphicFramePr>
        <p:xfrm>
          <a:off x="477652" y="2795217"/>
          <a:ext cx="4636900" cy="3396916"/>
        </p:xfrm>
        <a:graphic>
          <a:graphicData uri="http://schemas.openxmlformats.org/drawingml/2006/table">
            <a:tbl>
              <a:tblPr>
                <a:tableStyleId>{5C22544A-7EE6-4342-B048-85BDC9FD1C3A}</a:tableStyleId>
              </a:tblPr>
              <a:tblGrid>
                <a:gridCol w="1103535">
                  <a:extLst>
                    <a:ext uri="{9D8B030D-6E8A-4147-A177-3AD203B41FA5}">
                      <a16:colId xmlns:a16="http://schemas.microsoft.com/office/drawing/2014/main" val="2009094933"/>
                    </a:ext>
                  </a:extLst>
                </a:gridCol>
                <a:gridCol w="706673">
                  <a:extLst>
                    <a:ext uri="{9D8B030D-6E8A-4147-A177-3AD203B41FA5}">
                      <a16:colId xmlns:a16="http://schemas.microsoft.com/office/drawing/2014/main" val="2477919891"/>
                    </a:ext>
                  </a:extLst>
                </a:gridCol>
                <a:gridCol w="706673">
                  <a:extLst>
                    <a:ext uri="{9D8B030D-6E8A-4147-A177-3AD203B41FA5}">
                      <a16:colId xmlns:a16="http://schemas.microsoft.com/office/drawing/2014/main" val="4235776357"/>
                    </a:ext>
                  </a:extLst>
                </a:gridCol>
                <a:gridCol w="706673">
                  <a:extLst>
                    <a:ext uri="{9D8B030D-6E8A-4147-A177-3AD203B41FA5}">
                      <a16:colId xmlns:a16="http://schemas.microsoft.com/office/drawing/2014/main" val="3684354728"/>
                    </a:ext>
                  </a:extLst>
                </a:gridCol>
                <a:gridCol w="706673">
                  <a:extLst>
                    <a:ext uri="{9D8B030D-6E8A-4147-A177-3AD203B41FA5}">
                      <a16:colId xmlns:a16="http://schemas.microsoft.com/office/drawing/2014/main" val="4238027516"/>
                    </a:ext>
                  </a:extLst>
                </a:gridCol>
                <a:gridCol w="706673">
                  <a:extLst>
                    <a:ext uri="{9D8B030D-6E8A-4147-A177-3AD203B41FA5}">
                      <a16:colId xmlns:a16="http://schemas.microsoft.com/office/drawing/2014/main" val="253581774"/>
                    </a:ext>
                  </a:extLst>
                </a:gridCol>
              </a:tblGrid>
              <a:tr h="408371">
                <a:tc gridSpan="6">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31449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179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432042">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4.6</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432042">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432042">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432042">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43204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432042">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spTree>
    <p:extLst>
      <p:ext uri="{BB962C8B-B14F-4D97-AF65-F5344CB8AC3E}">
        <p14:creationId xmlns:p14="http://schemas.microsoft.com/office/powerpoint/2010/main" val="32155634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Government debts have reached a new plateau in the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SEPTEMBER 2023</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71028" cy="448800"/>
        </p:xfrm>
        <a:graphic>
          <a:graphicData uri="http://schemas.openxmlformats.org/drawingml/2006/table">
            <a:tbl>
              <a:tblPr/>
              <a:tblGrid>
                <a:gridCol w="467102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600774"/>
            <a:ext cx="9721273" cy="473976"/>
          </a:xfrm>
        </p:spPr>
        <p:txBody>
          <a:bodyPr/>
          <a:lstStyle/>
          <a:p>
            <a:r>
              <a:rPr lang="en-US" b="0" dirty="0">
                <a:solidFill>
                  <a:schemeClr val="accent4"/>
                </a:solidFill>
                <a:latin typeface="Ubuntu Condensed" panose="020B0506030602030204" pitchFamily="34" charset="0"/>
              </a:rPr>
              <a:t>Inflation acted as a moderating factor on the evolution on debt ratios. Deficits decreased in France and Germany in the first quarter of 2023 while it kept increasing in the UK and the US.</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3" name="general_government_debt2">
            <a:extLst>
              <a:ext uri="{FF2B5EF4-FFF2-40B4-BE49-F238E27FC236}">
                <a16:creationId xmlns:a16="http://schemas.microsoft.com/office/drawing/2014/main" id="{DAE9BCC9-B5DA-BA02-A3B7-170B2556ABC0}"/>
              </a:ext>
            </a:extLst>
          </p:cNvPr>
          <p:cNvGraphicFramePr/>
          <p:nvPr>
            <p:extLst>
              <p:ext uri="{D42A27DB-BD31-4B8C-83A1-F6EECF244321}">
                <p14:modId xmlns:p14="http://schemas.microsoft.com/office/powerpoint/2010/main" val="4037617668"/>
              </p:ext>
            </p:extLst>
          </p:nvPr>
        </p:nvGraphicFramePr>
        <p:xfrm>
          <a:off x="343314" y="2484657"/>
          <a:ext cx="4813778" cy="43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eneral_government_deficit">
            <a:extLst>
              <a:ext uri="{FF2B5EF4-FFF2-40B4-BE49-F238E27FC236}">
                <a16:creationId xmlns:a16="http://schemas.microsoft.com/office/drawing/2014/main" id="{EA62833C-E960-AFE9-46EF-81EAA24FC6CC}"/>
              </a:ext>
            </a:extLst>
          </p:cNvPr>
          <p:cNvGraphicFramePr>
            <a:graphicFrameLocks/>
          </p:cNvGraphicFramePr>
          <p:nvPr>
            <p:extLst>
              <p:ext uri="{D42A27DB-BD31-4B8C-83A1-F6EECF244321}">
                <p14:modId xmlns:p14="http://schemas.microsoft.com/office/powerpoint/2010/main" val="1387808907"/>
              </p:ext>
            </p:extLst>
          </p:nvPr>
        </p:nvGraphicFramePr>
        <p:xfrm>
          <a:off x="5390244" y="2494817"/>
          <a:ext cx="4837205" cy="43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16183538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6.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KIT BANQUIER_LAZARD PARIS L&amp;F 2016</Template>
  <TotalTime>63731</TotalTime>
  <Words>7256</Words>
  <Application>Microsoft Office PowerPoint</Application>
  <PresentationFormat>Custom</PresentationFormat>
  <Paragraphs>1640</Paragraphs>
  <Slides>49</Slides>
  <Notes>49</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49</vt:i4>
      </vt:variant>
    </vt:vector>
  </HeadingPairs>
  <TitlesOfParts>
    <vt:vector size="61"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September 2023</vt:lpstr>
      <vt:lpstr>DBnomics</vt:lpstr>
      <vt:lpstr>Executive summary</vt:lpstr>
      <vt:lpstr>Table of Contents </vt:lpstr>
      <vt:lpstr>I Growth and inflation in selected G20 countries</vt:lpstr>
      <vt:lpstr>A The growth slowdown</vt:lpstr>
      <vt:lpstr>Growth in advanced economies</vt:lpstr>
      <vt:lpstr>Growth in emerging countries</vt:lpstr>
      <vt:lpstr>Government debts have reached a new plateau in the G4 countries1</vt:lpstr>
      <vt:lpstr>Consumer confidence is on an upward path for the main European countries but remaining at rather low levels.</vt:lpstr>
      <vt:lpstr>B The seeds of inflation</vt:lpstr>
      <vt:lpstr>Russian invasion added inflationary pressure. Yet, prices of raw materials have mostly returned to their pre-war range. </vt:lpstr>
      <vt:lpstr>Supply chain disruptions are easing up significantly</vt:lpstr>
      <vt:lpstr>Labor markets remain tight… (1/2)</vt:lpstr>
      <vt:lpstr>Labor markets remain tight… (2/2)</vt:lpstr>
      <vt:lpstr>The verdict on wage inflation in 2023, both in the US and the EZ, is still open</vt:lpstr>
      <vt:lpstr>C Inflation unbound</vt:lpstr>
      <vt:lpstr>Inflation is coming down from its peak both in Europe and the US</vt:lpstr>
      <vt:lpstr>Inflation remains at high levels in most emerging economies, especially India</vt:lpstr>
      <vt:lpstr>Implied GDP deflators appear to be converging towards headline inflation in G4 countries1</vt:lpstr>
      <vt:lpstr>II Monetary policy</vt:lpstr>
      <vt:lpstr>A In the US</vt:lpstr>
      <vt:lpstr>Monetary Policy Decisions from the Fed (1/2)</vt:lpstr>
      <vt:lpstr>Monetary Policy Decisions from the Fed (2/2)</vt:lpstr>
      <vt:lpstr>Nominal long-term rates are at their highest level since the Great Recession</vt:lpstr>
      <vt:lpstr>The US yield curve is inverted at levels unheard of since 1982</vt:lpstr>
      <vt:lpstr>B In the Euro Area</vt:lpstr>
      <vt:lpstr>The ECB raised its interest rates by 25 bps in September, surprising investors</vt:lpstr>
      <vt:lpstr>In the Eurozone, the banking crisis had no lasting effect on long-term rates</vt:lpstr>
      <vt:lpstr>The German yield curve is inverted for the first time since 2008, reflecting risk of recession/sluggish growth in 2023</vt:lpstr>
      <vt:lpstr>After 18 months of a weakening euro, the trend has reversed since October 2022</vt:lpstr>
      <vt:lpstr>III Impact on yields and spreads</vt:lpstr>
      <vt:lpstr>In Europe, sovereign yields remain at high levels</vt:lpstr>
      <vt:lpstr>Tensions on spreads have moderately eased off since their peak late 2022</vt:lpstr>
      <vt:lpstr>High yield corporate bond spreads rose in the wake of SVB bankruptcy </vt:lpstr>
      <vt:lpstr>IV Impact on stock markets</vt:lpstr>
      <vt:lpstr>Except for Eurostoxx 50, prices remain below pre-war levels</vt:lpstr>
      <vt:lpstr>Volatility on US financial markets has fallen below its historical average level</vt:lpstr>
      <vt:lpstr>Financial stress indicators returned to pre-war levels </vt:lpstr>
      <vt:lpstr>US Shiller Cyclically Adjusted Price to Earnings ratio (CAPE ratio)1</vt:lpstr>
      <vt:lpstr>Shiller CAPE ratio in Europe</vt:lpstr>
      <vt:lpstr>V Appendix</vt:lpstr>
      <vt:lpstr>Links to DBnomics data</vt:lpstr>
      <vt:lpstr>Links to DBnomics data</vt:lpstr>
      <vt:lpstr>Links to DBnomics data</vt:lpstr>
      <vt:lpstr>Links to DBnomics data</vt:lpstr>
      <vt:lpstr>Links to DBnomics data</vt:lpstr>
      <vt:lpstr>Links to DBnomics data</vt:lpstr>
      <vt:lpstr>Links to DBnomics data</vt:lpstr>
    </vt:vector>
  </TitlesOfParts>
  <Company>LAZARD FRERES BANQUE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subject>Lazard</dc:subject>
  <dc:creator>Armand Dubois</dc:creator>
  <cp:lastModifiedBy>Laura Rincón Fuentes</cp:lastModifiedBy>
  <cp:revision>2859</cp:revision>
  <cp:lastPrinted>2023-07-28T10:16:38Z</cp:lastPrinted>
  <dcterms:created xsi:type="dcterms:W3CDTF">2021-06-10T08:10:20Z</dcterms:created>
  <dcterms:modified xsi:type="dcterms:W3CDTF">2023-09-29T05:41:59Z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